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6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  <p:sldId id="292" r:id="rId24"/>
    <p:sldId id="293" r:id="rId25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F3AA076-196D-437B-92CD-F4C18B5CBC23}" v="2" dt="2024-11-28T11:06:45.66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microsoft.com/office/2015/10/relationships/revisionInfo" Target="revisionInfo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5F3AA076-196D-437B-92CD-F4C18B5CBC23}"/>
    <pc:docChg chg="custSel modSld modMainMaster">
      <pc:chgData name="LESUR Christophe SI" userId="a0bda02c-4e6d-4ba6-bae4-63d8a5b4dc4b" providerId="ADAL" clId="{5F3AA076-196D-437B-92CD-F4C18B5CBC23}" dt="2024-11-28T11:06:45.663" v="3" actId="478"/>
      <pc:docMkLst>
        <pc:docMk/>
      </pc:docMkLst>
      <pc:sldChg chg="delSp modSp mod modClrScheme chgLayout">
        <pc:chgData name="LESUR Christophe SI" userId="a0bda02c-4e6d-4ba6-bae4-63d8a5b4dc4b" providerId="ADAL" clId="{5F3AA076-196D-437B-92CD-F4C18B5CBC23}" dt="2024-11-28T11:06:35.818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5F3AA076-196D-437B-92CD-F4C18B5CBC23}" dt="2024-11-28T11:06:35.818" v="1" actId="700"/>
          <ac:spMkLst>
            <pc:docMk/>
            <pc:sldMk cId="0" sldId="262"/>
            <ac:spMk id="2" creationId="{3565F9D9-557C-438D-8659-3F91C819EE89}"/>
          </ac:spMkLst>
        </pc:spChg>
        <pc:spChg chg="mod ord">
          <ac:chgData name="LESUR Christophe SI" userId="a0bda02c-4e6d-4ba6-bae4-63d8a5b4dc4b" providerId="ADAL" clId="{5F3AA076-196D-437B-92CD-F4C18B5CBC23}" dt="2024-11-28T11:06:35.818" v="1" actId="700"/>
          <ac:spMkLst>
            <pc:docMk/>
            <pc:sldMk cId="0" sldId="262"/>
            <ac:spMk id="5122" creationId="{662B6FE2-3560-49D8-9AFB-77321448855E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72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72"/>
            <ac:spMk id="6146" creationId="{D7BFFB37-646E-4474-8D5A-F19A6D669815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73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73"/>
            <ac:spMk id="7170" creationId="{D1040017-C9EB-4FF3-AD58-3773ED76326E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74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74"/>
            <ac:spMk id="8194" creationId="{C23B1AAF-A8F2-4157-B9EE-3FC0667FFE06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75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75"/>
            <ac:spMk id="9218" creationId="{2386DA4E-81BA-40BB-A8E4-B1DF170FFC92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76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76"/>
            <ac:spMk id="10242" creationId="{726C592A-6B6F-4667-BF45-8261A098D732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77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77"/>
            <ac:spMk id="11266" creationId="{BDA66A0A-0567-496D-AF4C-71BC150CED22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78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78"/>
            <ac:spMk id="12290" creationId="{A72D615F-C1E3-4924-BBC0-34736E997F81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79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79"/>
            <ac:spMk id="13314" creationId="{29C4720B-407D-460E-8F13-BBB4FC064E9F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0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0"/>
            <ac:spMk id="14338" creationId="{77572465-CB32-417E-88F8-9B2819C34172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1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1"/>
            <ac:spMk id="15362" creationId="{760492F9-A064-41E0-8DFE-60F323908A32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2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2"/>
            <ac:spMk id="16386" creationId="{D3E4BB9D-5DA5-4849-933F-9EEE1F8A6821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3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3"/>
            <ac:spMk id="17410" creationId="{77976E1F-36E0-40DF-8A45-7A5061082DDB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4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4"/>
            <ac:spMk id="19458" creationId="{975E3A8B-DCE9-4264-B91E-EEEBB545EE1B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5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5"/>
            <ac:spMk id="20482" creationId="{ED6C1B65-F4C1-4F2A-8564-F02183AA0FDE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6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6"/>
            <ac:spMk id="22530" creationId="{9E59F719-8EEB-4BF7-B8A5-9E5DF38C53EF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7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7"/>
            <ac:spMk id="23554" creationId="{C0A42DD5-0469-43FC-ABCB-E80F68C2F1D4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8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8"/>
            <ac:spMk id="24578" creationId="{BE05FC6B-63CC-4493-87AD-81693D5C073A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89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89"/>
            <ac:spMk id="25602" creationId="{73FB14EA-93DE-4AD7-8529-7F976294B26F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90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90"/>
            <ac:spMk id="26626" creationId="{90BFF07C-BA3E-4DE7-B981-FFDAC9F82288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91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91"/>
            <ac:spMk id="27650" creationId="{566AC7DF-BEEB-4B31-AB94-45002C84332A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92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92"/>
            <ac:spMk id="28674" creationId="{4AE6DA05-6F0C-4F89-8F39-12724CFA35D7}"/>
          </ac:spMkLst>
        </pc:spChg>
      </pc:sldChg>
      <pc:sldChg chg="modSp">
        <pc:chgData name="LESUR Christophe SI" userId="a0bda02c-4e6d-4ba6-bae4-63d8a5b4dc4b" providerId="ADAL" clId="{5F3AA076-196D-437B-92CD-F4C18B5CBC23}" dt="2024-11-28T11:06:32.219" v="0"/>
        <pc:sldMkLst>
          <pc:docMk/>
          <pc:sldMk cId="0" sldId="293"/>
        </pc:sldMkLst>
        <pc:spChg chg="mod">
          <ac:chgData name="LESUR Christophe SI" userId="a0bda02c-4e6d-4ba6-bae4-63d8a5b4dc4b" providerId="ADAL" clId="{5F3AA076-196D-437B-92CD-F4C18B5CBC23}" dt="2024-11-28T11:06:32.219" v="0"/>
          <ac:spMkLst>
            <pc:docMk/>
            <pc:sldMk cId="0" sldId="293"/>
            <ac:spMk id="29698" creationId="{145C4805-D671-432B-84E0-6977FBF4A437}"/>
          </ac:spMkLst>
        </pc:spChg>
      </pc:sldChg>
      <pc:sldMasterChg chg="delSldLayout modSldLayout">
        <pc:chgData name="LESUR Christophe SI" userId="a0bda02c-4e6d-4ba6-bae4-63d8a5b4dc4b" providerId="ADAL" clId="{5F3AA076-196D-437B-92CD-F4C18B5CBC23}" dt="2024-11-28T11:06:45.663" v="3" actId="478"/>
        <pc:sldMasterMkLst>
          <pc:docMk/>
          <pc:sldMasterMk cId="1779489939" sldId="2147483738"/>
        </pc:sldMasterMkLst>
        <pc:sldLayoutChg chg="addSp delSp">
          <pc:chgData name="LESUR Christophe SI" userId="a0bda02c-4e6d-4ba6-bae4-63d8a5b4dc4b" providerId="ADAL" clId="{5F3AA076-196D-437B-92CD-F4C18B5CBC23}" dt="2024-11-28T11:06:45.663" v="3" actId="478"/>
          <pc:sldLayoutMkLst>
            <pc:docMk/>
            <pc:sldMasterMk cId="1779489939" sldId="2147483738"/>
            <pc:sldLayoutMk cId="621316270" sldId="2147483741"/>
          </pc:sldLayoutMkLst>
          <pc:spChg chg="add del">
            <ac:chgData name="LESUR Christophe SI" userId="a0bda02c-4e6d-4ba6-bae4-63d8a5b4dc4b" providerId="ADAL" clId="{5F3AA076-196D-437B-92CD-F4C18B5CBC23}" dt="2024-11-28T11:06:45.663" v="3" actId="478"/>
            <ac:spMkLst>
              <pc:docMk/>
              <pc:sldMasterMk cId="1779489939" sldId="2147483738"/>
              <pc:sldLayoutMk cId="621316270" sldId="2147483741"/>
              <ac:spMk id="4" creationId="{7840F380-588D-9199-6FE4-8B8AEA50F456}"/>
            </ac:spMkLst>
          </pc:spChg>
        </pc:sldLayoutChg>
        <pc:sldLayoutChg chg="del">
          <pc:chgData name="LESUR Christophe SI" userId="a0bda02c-4e6d-4ba6-bae4-63d8a5b4dc4b" providerId="ADAL" clId="{5F3AA076-196D-437B-92CD-F4C18B5CBC23}" dt="2024-11-28T11:06:42.925" v="2" actId="2696"/>
          <pc:sldLayoutMkLst>
            <pc:docMk/>
            <pc:sldMasterMk cId="1779489939" sldId="2147483738"/>
            <pc:sldLayoutMk cId="2996196220" sldId="2147483742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3393F3-C714-4B32-B58E-F7A8A102953F}" type="datetimeFigureOut">
              <a:rPr lang="en-US" smtClean="0"/>
              <a:t>11/28/2024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69F122-BCF0-4222-B7C4-B9B5D63962F8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8950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Espace réservé de l'image des diapositives 1">
            <a:extLst>
              <a:ext uri="{FF2B5EF4-FFF2-40B4-BE49-F238E27FC236}">
                <a16:creationId xmlns:a16="http://schemas.microsoft.com/office/drawing/2014/main" id="{F7EAEED1-636B-4C5C-82DF-1F80EB9724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3" name="Espace réservé des commentaires 2">
            <a:extLst>
              <a:ext uri="{FF2B5EF4-FFF2-40B4-BE49-F238E27FC236}">
                <a16:creationId xmlns:a16="http://schemas.microsoft.com/office/drawing/2014/main" id="{071706B0-FC28-48A3-8594-6483771756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0244" name="Espace réservé du numéro de diapositive 3">
            <a:extLst>
              <a:ext uri="{FF2B5EF4-FFF2-40B4-BE49-F238E27FC236}">
                <a16:creationId xmlns:a16="http://schemas.microsoft.com/office/drawing/2014/main" id="{5A761408-B136-4895-822E-A9C3C5BE1D1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3606B1-09F9-4DEE-A2AA-8DACE2DC1B58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90929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45780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13162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94899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529588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29C4720B-407D-460E-8F13-BBB4FC064E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Ascaris lumbricoïdes</a:t>
            </a:r>
          </a:p>
        </p:txBody>
      </p:sp>
      <p:sp>
        <p:nvSpPr>
          <p:cNvPr id="13315" name="Text Box 4">
            <a:extLst>
              <a:ext uri="{FF2B5EF4-FFF2-40B4-BE49-F238E27FC236}">
                <a16:creationId xmlns:a16="http://schemas.microsoft.com/office/drawing/2014/main" id="{4F65BBA6-A198-425E-8A83-8D1C5392E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5478463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  <p:sp>
        <p:nvSpPr>
          <p:cNvPr id="13316" name="Text Box 5">
            <a:extLst>
              <a:ext uri="{FF2B5EF4-FFF2-40B4-BE49-F238E27FC236}">
                <a16:creationId xmlns:a16="http://schemas.microsoft.com/office/drawing/2014/main" id="{3E8DD2E9-C458-4658-BB4E-456DD55F8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1150" y="2043113"/>
            <a:ext cx="7048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Eggs</a:t>
            </a:r>
          </a:p>
        </p:txBody>
      </p:sp>
      <p:grpSp>
        <p:nvGrpSpPr>
          <p:cNvPr id="18437" name="Group 6">
            <a:extLst>
              <a:ext uri="{FF2B5EF4-FFF2-40B4-BE49-F238E27FC236}">
                <a16:creationId xmlns:a16="http://schemas.microsoft.com/office/drawing/2014/main" id="{E83D560E-E967-4E66-88EE-77CE8F5E3E86}"/>
              </a:ext>
            </a:extLst>
          </p:cNvPr>
          <p:cNvGrpSpPr>
            <a:grpSpLocks/>
          </p:cNvGrpSpPr>
          <p:nvPr/>
        </p:nvGrpSpPr>
        <p:grpSpPr bwMode="auto">
          <a:xfrm>
            <a:off x="6007100" y="3584575"/>
            <a:ext cx="3105150" cy="2146300"/>
            <a:chOff x="2466" y="2300"/>
            <a:chExt cx="1956" cy="1352"/>
          </a:xfrm>
        </p:grpSpPr>
        <p:sp>
          <p:nvSpPr>
            <p:cNvPr id="18596" name="Freeform 7">
              <a:extLst>
                <a:ext uri="{FF2B5EF4-FFF2-40B4-BE49-F238E27FC236}">
                  <a16:creationId xmlns:a16="http://schemas.microsoft.com/office/drawing/2014/main" id="{7AAC8770-4613-4470-9077-C6F8CA95A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339"/>
              <a:ext cx="1956" cy="1313"/>
            </a:xfrm>
            <a:custGeom>
              <a:avLst/>
              <a:gdLst>
                <a:gd name="T0" fmla="*/ 0 w 1114"/>
                <a:gd name="T1" fmla="*/ 8391 h 701"/>
                <a:gd name="T2" fmla="*/ 1273 w 1114"/>
                <a:gd name="T3" fmla="*/ 5565 h 701"/>
                <a:gd name="T4" fmla="*/ 5466 w 1114"/>
                <a:gd name="T5" fmla="*/ 4765 h 701"/>
                <a:gd name="T6" fmla="*/ 7297 w 1114"/>
                <a:gd name="T7" fmla="*/ 4469 h 701"/>
                <a:gd name="T8" fmla="*/ 8639 w 1114"/>
                <a:gd name="T9" fmla="*/ 3778 h 701"/>
                <a:gd name="T10" fmla="*/ 9920 w 1114"/>
                <a:gd name="T11" fmla="*/ 1294 h 701"/>
                <a:gd name="T12" fmla="*/ 8374 w 1114"/>
                <a:gd name="T13" fmla="*/ 1229 h 701"/>
                <a:gd name="T14" fmla="*/ 8504 w 1114"/>
                <a:gd name="T15" fmla="*/ 2017 h 701"/>
                <a:gd name="T16" fmla="*/ 8932 w 1114"/>
                <a:gd name="T17" fmla="*/ 2499 h 701"/>
                <a:gd name="T18" fmla="*/ 8059 w 1114"/>
                <a:gd name="T19" fmla="*/ 1748 h 701"/>
                <a:gd name="T20" fmla="*/ 9283 w 1114"/>
                <a:gd name="T21" fmla="*/ 125 h 701"/>
                <a:gd name="T22" fmla="*/ 10500 w 1114"/>
                <a:gd name="T23" fmla="*/ 2017 h 701"/>
                <a:gd name="T24" fmla="*/ 9030 w 1114"/>
                <a:gd name="T25" fmla="*/ 4638 h 701"/>
                <a:gd name="T26" fmla="*/ 6739 w 1114"/>
                <a:gd name="T27" fmla="*/ 5599 h 701"/>
                <a:gd name="T28" fmla="*/ 5694 w 1114"/>
                <a:gd name="T29" fmla="*/ 5670 h 701"/>
                <a:gd name="T30" fmla="*/ 4600 w 1114"/>
                <a:gd name="T31" fmla="*/ 5565 h 701"/>
                <a:gd name="T32" fmla="*/ 743 w 1114"/>
                <a:gd name="T33" fmla="*/ 7104 h 701"/>
                <a:gd name="T34" fmla="*/ 228 w 1114"/>
                <a:gd name="T35" fmla="*/ 8195 h 701"/>
                <a:gd name="T36" fmla="*/ 200 w 1114"/>
                <a:gd name="T37" fmla="*/ 8567 h 701"/>
                <a:gd name="T38" fmla="*/ 102 w 1114"/>
                <a:gd name="T39" fmla="*/ 8391 h 701"/>
                <a:gd name="T40" fmla="*/ 0 w 1114"/>
                <a:gd name="T41" fmla="*/ 8391 h 7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14" h="701">
                  <a:moveTo>
                    <a:pt x="0" y="682"/>
                  </a:moveTo>
                  <a:cubicBezTo>
                    <a:pt x="5" y="585"/>
                    <a:pt x="47" y="505"/>
                    <a:pt x="134" y="452"/>
                  </a:cubicBezTo>
                  <a:cubicBezTo>
                    <a:pt x="263" y="372"/>
                    <a:pt x="431" y="393"/>
                    <a:pt x="575" y="387"/>
                  </a:cubicBezTo>
                  <a:cubicBezTo>
                    <a:pt x="641" y="384"/>
                    <a:pt x="705" y="381"/>
                    <a:pt x="768" y="363"/>
                  </a:cubicBezTo>
                  <a:cubicBezTo>
                    <a:pt x="816" y="350"/>
                    <a:pt x="863" y="324"/>
                    <a:pt x="909" y="307"/>
                  </a:cubicBezTo>
                  <a:cubicBezTo>
                    <a:pt x="992" y="276"/>
                    <a:pt x="1059" y="196"/>
                    <a:pt x="1044" y="105"/>
                  </a:cubicBezTo>
                  <a:cubicBezTo>
                    <a:pt x="1029" y="16"/>
                    <a:pt x="912" y="32"/>
                    <a:pt x="881" y="100"/>
                  </a:cubicBezTo>
                  <a:cubicBezTo>
                    <a:pt x="869" y="127"/>
                    <a:pt x="865" y="153"/>
                    <a:pt x="895" y="164"/>
                  </a:cubicBezTo>
                  <a:cubicBezTo>
                    <a:pt x="917" y="172"/>
                    <a:pt x="937" y="174"/>
                    <a:pt x="940" y="203"/>
                  </a:cubicBezTo>
                  <a:cubicBezTo>
                    <a:pt x="913" y="161"/>
                    <a:pt x="855" y="205"/>
                    <a:pt x="848" y="142"/>
                  </a:cubicBezTo>
                  <a:cubicBezTo>
                    <a:pt x="840" y="75"/>
                    <a:pt x="916" y="17"/>
                    <a:pt x="977" y="10"/>
                  </a:cubicBezTo>
                  <a:cubicBezTo>
                    <a:pt x="1073" y="0"/>
                    <a:pt x="1114" y="74"/>
                    <a:pt x="1105" y="164"/>
                  </a:cubicBezTo>
                  <a:cubicBezTo>
                    <a:pt x="1095" y="251"/>
                    <a:pt x="1027" y="339"/>
                    <a:pt x="950" y="377"/>
                  </a:cubicBezTo>
                  <a:cubicBezTo>
                    <a:pt x="873" y="415"/>
                    <a:pt x="796" y="448"/>
                    <a:pt x="709" y="455"/>
                  </a:cubicBezTo>
                  <a:cubicBezTo>
                    <a:pt x="673" y="458"/>
                    <a:pt x="637" y="463"/>
                    <a:pt x="599" y="461"/>
                  </a:cubicBezTo>
                  <a:cubicBezTo>
                    <a:pt x="561" y="459"/>
                    <a:pt x="523" y="452"/>
                    <a:pt x="484" y="452"/>
                  </a:cubicBezTo>
                  <a:cubicBezTo>
                    <a:pt x="346" y="453"/>
                    <a:pt x="186" y="487"/>
                    <a:pt x="78" y="577"/>
                  </a:cubicBezTo>
                  <a:cubicBezTo>
                    <a:pt x="55" y="596"/>
                    <a:pt x="32" y="620"/>
                    <a:pt x="24" y="666"/>
                  </a:cubicBezTo>
                  <a:cubicBezTo>
                    <a:pt x="22" y="677"/>
                    <a:pt x="25" y="686"/>
                    <a:pt x="21" y="696"/>
                  </a:cubicBezTo>
                  <a:cubicBezTo>
                    <a:pt x="19" y="699"/>
                    <a:pt x="17" y="701"/>
                    <a:pt x="11" y="682"/>
                  </a:cubicBezTo>
                  <a:cubicBezTo>
                    <a:pt x="3" y="698"/>
                    <a:pt x="0" y="682"/>
                    <a:pt x="0" y="682"/>
                  </a:cubicBezTo>
                  <a:close/>
                </a:path>
              </a:pathLst>
            </a:custGeom>
            <a:solidFill>
              <a:srgbClr val="BF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8">
              <a:extLst>
                <a:ext uri="{FF2B5EF4-FFF2-40B4-BE49-F238E27FC236}">
                  <a16:creationId xmlns:a16="http://schemas.microsoft.com/office/drawing/2014/main" id="{84857B6A-E7F6-4BEE-8E67-267ADEA8D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339"/>
              <a:ext cx="1956" cy="1313"/>
            </a:xfrm>
            <a:custGeom>
              <a:avLst/>
              <a:gdLst>
                <a:gd name="T0" fmla="*/ 0 w 1114"/>
                <a:gd name="T1" fmla="*/ 8391 h 701"/>
                <a:gd name="T2" fmla="*/ 1273 w 1114"/>
                <a:gd name="T3" fmla="*/ 5565 h 701"/>
                <a:gd name="T4" fmla="*/ 5466 w 1114"/>
                <a:gd name="T5" fmla="*/ 4765 h 701"/>
                <a:gd name="T6" fmla="*/ 7297 w 1114"/>
                <a:gd name="T7" fmla="*/ 4469 h 701"/>
                <a:gd name="T8" fmla="*/ 8639 w 1114"/>
                <a:gd name="T9" fmla="*/ 3778 h 701"/>
                <a:gd name="T10" fmla="*/ 9920 w 1114"/>
                <a:gd name="T11" fmla="*/ 1294 h 701"/>
                <a:gd name="T12" fmla="*/ 8374 w 1114"/>
                <a:gd name="T13" fmla="*/ 1229 h 701"/>
                <a:gd name="T14" fmla="*/ 8504 w 1114"/>
                <a:gd name="T15" fmla="*/ 2017 h 701"/>
                <a:gd name="T16" fmla="*/ 8932 w 1114"/>
                <a:gd name="T17" fmla="*/ 2499 h 701"/>
                <a:gd name="T18" fmla="*/ 8059 w 1114"/>
                <a:gd name="T19" fmla="*/ 1748 h 701"/>
                <a:gd name="T20" fmla="*/ 9283 w 1114"/>
                <a:gd name="T21" fmla="*/ 125 h 701"/>
                <a:gd name="T22" fmla="*/ 10500 w 1114"/>
                <a:gd name="T23" fmla="*/ 2017 h 701"/>
                <a:gd name="T24" fmla="*/ 9030 w 1114"/>
                <a:gd name="T25" fmla="*/ 4638 h 701"/>
                <a:gd name="T26" fmla="*/ 6739 w 1114"/>
                <a:gd name="T27" fmla="*/ 5599 h 701"/>
                <a:gd name="T28" fmla="*/ 5694 w 1114"/>
                <a:gd name="T29" fmla="*/ 5670 h 701"/>
                <a:gd name="T30" fmla="*/ 4600 w 1114"/>
                <a:gd name="T31" fmla="*/ 5565 h 701"/>
                <a:gd name="T32" fmla="*/ 743 w 1114"/>
                <a:gd name="T33" fmla="*/ 7104 h 701"/>
                <a:gd name="T34" fmla="*/ 228 w 1114"/>
                <a:gd name="T35" fmla="*/ 8195 h 701"/>
                <a:gd name="T36" fmla="*/ 200 w 1114"/>
                <a:gd name="T37" fmla="*/ 8567 h 701"/>
                <a:gd name="T38" fmla="*/ 102 w 1114"/>
                <a:gd name="T39" fmla="*/ 8391 h 701"/>
                <a:gd name="T40" fmla="*/ 0 w 1114"/>
                <a:gd name="T41" fmla="*/ 8391 h 7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14" h="701">
                  <a:moveTo>
                    <a:pt x="0" y="682"/>
                  </a:moveTo>
                  <a:cubicBezTo>
                    <a:pt x="5" y="585"/>
                    <a:pt x="47" y="505"/>
                    <a:pt x="134" y="452"/>
                  </a:cubicBezTo>
                  <a:cubicBezTo>
                    <a:pt x="263" y="372"/>
                    <a:pt x="431" y="393"/>
                    <a:pt x="575" y="387"/>
                  </a:cubicBezTo>
                  <a:cubicBezTo>
                    <a:pt x="641" y="384"/>
                    <a:pt x="705" y="381"/>
                    <a:pt x="768" y="363"/>
                  </a:cubicBezTo>
                  <a:cubicBezTo>
                    <a:pt x="816" y="350"/>
                    <a:pt x="863" y="324"/>
                    <a:pt x="909" y="307"/>
                  </a:cubicBezTo>
                  <a:cubicBezTo>
                    <a:pt x="992" y="276"/>
                    <a:pt x="1059" y="196"/>
                    <a:pt x="1044" y="105"/>
                  </a:cubicBezTo>
                  <a:cubicBezTo>
                    <a:pt x="1029" y="16"/>
                    <a:pt x="912" y="32"/>
                    <a:pt x="881" y="100"/>
                  </a:cubicBezTo>
                  <a:cubicBezTo>
                    <a:pt x="869" y="127"/>
                    <a:pt x="865" y="153"/>
                    <a:pt x="895" y="164"/>
                  </a:cubicBezTo>
                  <a:cubicBezTo>
                    <a:pt x="917" y="172"/>
                    <a:pt x="937" y="174"/>
                    <a:pt x="940" y="203"/>
                  </a:cubicBezTo>
                  <a:cubicBezTo>
                    <a:pt x="913" y="161"/>
                    <a:pt x="855" y="205"/>
                    <a:pt x="848" y="142"/>
                  </a:cubicBezTo>
                  <a:cubicBezTo>
                    <a:pt x="840" y="75"/>
                    <a:pt x="916" y="17"/>
                    <a:pt x="977" y="10"/>
                  </a:cubicBezTo>
                  <a:cubicBezTo>
                    <a:pt x="1073" y="0"/>
                    <a:pt x="1114" y="74"/>
                    <a:pt x="1105" y="164"/>
                  </a:cubicBezTo>
                  <a:cubicBezTo>
                    <a:pt x="1095" y="251"/>
                    <a:pt x="1027" y="339"/>
                    <a:pt x="950" y="377"/>
                  </a:cubicBezTo>
                  <a:cubicBezTo>
                    <a:pt x="873" y="415"/>
                    <a:pt x="796" y="448"/>
                    <a:pt x="709" y="455"/>
                  </a:cubicBezTo>
                  <a:cubicBezTo>
                    <a:pt x="673" y="458"/>
                    <a:pt x="637" y="463"/>
                    <a:pt x="599" y="461"/>
                  </a:cubicBezTo>
                  <a:cubicBezTo>
                    <a:pt x="561" y="459"/>
                    <a:pt x="523" y="452"/>
                    <a:pt x="484" y="452"/>
                  </a:cubicBezTo>
                  <a:cubicBezTo>
                    <a:pt x="346" y="453"/>
                    <a:pt x="186" y="487"/>
                    <a:pt x="78" y="577"/>
                  </a:cubicBezTo>
                  <a:cubicBezTo>
                    <a:pt x="55" y="596"/>
                    <a:pt x="32" y="620"/>
                    <a:pt x="24" y="666"/>
                  </a:cubicBezTo>
                  <a:cubicBezTo>
                    <a:pt x="22" y="677"/>
                    <a:pt x="25" y="686"/>
                    <a:pt x="21" y="696"/>
                  </a:cubicBezTo>
                  <a:cubicBezTo>
                    <a:pt x="19" y="699"/>
                    <a:pt x="17" y="701"/>
                    <a:pt x="11" y="682"/>
                  </a:cubicBezTo>
                  <a:cubicBezTo>
                    <a:pt x="3" y="698"/>
                    <a:pt x="0" y="682"/>
                    <a:pt x="0" y="68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9">
              <a:extLst>
                <a:ext uri="{FF2B5EF4-FFF2-40B4-BE49-F238E27FC236}">
                  <a16:creationId xmlns:a16="http://schemas.microsoft.com/office/drawing/2014/main" id="{E641A00C-4DFC-4E83-93F2-2E01D73AD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348"/>
              <a:ext cx="370" cy="358"/>
            </a:xfrm>
            <a:custGeom>
              <a:avLst/>
              <a:gdLst>
                <a:gd name="T0" fmla="*/ 0 w 211"/>
                <a:gd name="T1" fmla="*/ 875 h 191"/>
                <a:gd name="T2" fmla="*/ 1078 w 211"/>
                <a:gd name="T3" fmla="*/ 467 h 191"/>
                <a:gd name="T4" fmla="*/ 1429 w 211"/>
                <a:gd name="T5" fmla="*/ 2358 h 191"/>
                <a:gd name="T6" fmla="*/ 1126 w 211"/>
                <a:gd name="T7" fmla="*/ 369 h 191"/>
                <a:gd name="T8" fmla="*/ 0 w 211"/>
                <a:gd name="T9" fmla="*/ 851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1" h="191">
                  <a:moveTo>
                    <a:pt x="0" y="71"/>
                  </a:moveTo>
                  <a:cubicBezTo>
                    <a:pt x="0" y="71"/>
                    <a:pt x="53" y="12"/>
                    <a:pt x="114" y="38"/>
                  </a:cubicBezTo>
                  <a:cubicBezTo>
                    <a:pt x="196" y="73"/>
                    <a:pt x="151" y="191"/>
                    <a:pt x="151" y="191"/>
                  </a:cubicBezTo>
                  <a:cubicBezTo>
                    <a:pt x="151" y="191"/>
                    <a:pt x="211" y="71"/>
                    <a:pt x="119" y="30"/>
                  </a:cubicBezTo>
                  <a:cubicBezTo>
                    <a:pt x="51" y="0"/>
                    <a:pt x="0" y="69"/>
                    <a:pt x="0" y="69"/>
                  </a:cubicBezTo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10">
              <a:extLst>
                <a:ext uri="{FF2B5EF4-FFF2-40B4-BE49-F238E27FC236}">
                  <a16:creationId xmlns:a16="http://schemas.microsoft.com/office/drawing/2014/main" id="{0BD4D9E4-6D09-4CC0-8FD0-0DA10E400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3070"/>
              <a:ext cx="905" cy="260"/>
            </a:xfrm>
            <a:custGeom>
              <a:avLst/>
              <a:gdLst>
                <a:gd name="T0" fmla="*/ 0 w 515"/>
                <a:gd name="T1" fmla="*/ 1700 h 139"/>
                <a:gd name="T2" fmla="*/ 1525 w 515"/>
                <a:gd name="T3" fmla="*/ 367 h 139"/>
                <a:gd name="T4" fmla="*/ 4910 w 515"/>
                <a:gd name="T5" fmla="*/ 39 h 139"/>
                <a:gd name="T6" fmla="*/ 2717 w 515"/>
                <a:gd name="T7" fmla="*/ 269 h 139"/>
                <a:gd name="T8" fmla="*/ 0 w 515"/>
                <a:gd name="T9" fmla="*/ 1700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139">
                  <a:moveTo>
                    <a:pt x="0" y="139"/>
                  </a:moveTo>
                  <a:cubicBezTo>
                    <a:pt x="0" y="139"/>
                    <a:pt x="51" y="60"/>
                    <a:pt x="160" y="30"/>
                  </a:cubicBezTo>
                  <a:cubicBezTo>
                    <a:pt x="269" y="0"/>
                    <a:pt x="473" y="9"/>
                    <a:pt x="515" y="3"/>
                  </a:cubicBezTo>
                  <a:cubicBezTo>
                    <a:pt x="515" y="3"/>
                    <a:pt x="334" y="17"/>
                    <a:pt x="285" y="22"/>
                  </a:cubicBezTo>
                  <a:cubicBezTo>
                    <a:pt x="236" y="27"/>
                    <a:pt x="101" y="21"/>
                    <a:pt x="0" y="139"/>
                  </a:cubicBezTo>
                  <a:close/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11">
              <a:extLst>
                <a:ext uri="{FF2B5EF4-FFF2-40B4-BE49-F238E27FC236}">
                  <a16:creationId xmlns:a16="http://schemas.microsoft.com/office/drawing/2014/main" id="{79E0201E-171D-488F-B095-47DADCD1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3527"/>
              <a:ext cx="40" cy="99"/>
            </a:xfrm>
            <a:custGeom>
              <a:avLst/>
              <a:gdLst>
                <a:gd name="T0" fmla="*/ 9 w 23"/>
                <a:gd name="T1" fmla="*/ 502 h 53"/>
                <a:gd name="T2" fmla="*/ 16 w 23"/>
                <a:gd name="T3" fmla="*/ 607 h 53"/>
                <a:gd name="T4" fmla="*/ 64 w 23"/>
                <a:gd name="T5" fmla="*/ 502 h 53"/>
                <a:gd name="T6" fmla="*/ 99 w 23"/>
                <a:gd name="T7" fmla="*/ 547 h 53"/>
                <a:gd name="T8" fmla="*/ 148 w 23"/>
                <a:gd name="T9" fmla="*/ 646 h 53"/>
                <a:gd name="T10" fmla="*/ 136 w 23"/>
                <a:gd name="T11" fmla="*/ 489 h 53"/>
                <a:gd name="T12" fmla="*/ 148 w 23"/>
                <a:gd name="T13" fmla="*/ 278 h 53"/>
                <a:gd name="T14" fmla="*/ 184 w 23"/>
                <a:gd name="T15" fmla="*/ 112 h 53"/>
                <a:gd name="T16" fmla="*/ 200 w 23"/>
                <a:gd name="T17" fmla="*/ 0 h 53"/>
                <a:gd name="T18" fmla="*/ 163 w 23"/>
                <a:gd name="T19" fmla="*/ 84 h 53"/>
                <a:gd name="T20" fmla="*/ 127 w 23"/>
                <a:gd name="T21" fmla="*/ 226 h 53"/>
                <a:gd name="T22" fmla="*/ 85 w 23"/>
                <a:gd name="T23" fmla="*/ 390 h 53"/>
                <a:gd name="T24" fmla="*/ 37 w 23"/>
                <a:gd name="T25" fmla="*/ 422 h 53"/>
                <a:gd name="T26" fmla="*/ 28 w 23"/>
                <a:gd name="T27" fmla="*/ 502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53">
                  <a:moveTo>
                    <a:pt x="1" y="41"/>
                  </a:moveTo>
                  <a:cubicBezTo>
                    <a:pt x="2" y="43"/>
                    <a:pt x="0" y="49"/>
                    <a:pt x="2" y="50"/>
                  </a:cubicBezTo>
                  <a:cubicBezTo>
                    <a:pt x="5" y="52"/>
                    <a:pt x="5" y="42"/>
                    <a:pt x="7" y="41"/>
                  </a:cubicBezTo>
                  <a:cubicBezTo>
                    <a:pt x="9" y="39"/>
                    <a:pt x="10" y="43"/>
                    <a:pt x="11" y="45"/>
                  </a:cubicBezTo>
                  <a:cubicBezTo>
                    <a:pt x="12" y="48"/>
                    <a:pt x="13" y="51"/>
                    <a:pt x="16" y="53"/>
                  </a:cubicBezTo>
                  <a:cubicBezTo>
                    <a:pt x="16" y="48"/>
                    <a:pt x="15" y="44"/>
                    <a:pt x="15" y="40"/>
                  </a:cubicBezTo>
                  <a:cubicBezTo>
                    <a:pt x="15" y="34"/>
                    <a:pt x="15" y="29"/>
                    <a:pt x="16" y="23"/>
                  </a:cubicBezTo>
                  <a:cubicBezTo>
                    <a:pt x="17" y="18"/>
                    <a:pt x="19" y="13"/>
                    <a:pt x="20" y="9"/>
                  </a:cubicBezTo>
                  <a:cubicBezTo>
                    <a:pt x="21" y="6"/>
                    <a:pt x="23" y="2"/>
                    <a:pt x="22" y="0"/>
                  </a:cubicBezTo>
                  <a:cubicBezTo>
                    <a:pt x="20" y="0"/>
                    <a:pt x="19" y="5"/>
                    <a:pt x="18" y="7"/>
                  </a:cubicBezTo>
                  <a:cubicBezTo>
                    <a:pt x="16" y="11"/>
                    <a:pt x="15" y="15"/>
                    <a:pt x="14" y="19"/>
                  </a:cubicBezTo>
                  <a:cubicBezTo>
                    <a:pt x="13" y="23"/>
                    <a:pt x="13" y="30"/>
                    <a:pt x="9" y="32"/>
                  </a:cubicBezTo>
                  <a:cubicBezTo>
                    <a:pt x="8" y="34"/>
                    <a:pt x="6" y="33"/>
                    <a:pt x="4" y="35"/>
                  </a:cubicBezTo>
                  <a:cubicBezTo>
                    <a:pt x="3" y="37"/>
                    <a:pt x="3" y="39"/>
                    <a:pt x="3" y="41"/>
                  </a:cubicBezTo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12">
              <a:extLst>
                <a:ext uri="{FF2B5EF4-FFF2-40B4-BE49-F238E27FC236}">
                  <a16:creationId xmlns:a16="http://schemas.microsoft.com/office/drawing/2014/main" id="{08667628-B485-4BDB-BDF6-7F61D8A10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923"/>
              <a:ext cx="999" cy="298"/>
            </a:xfrm>
            <a:custGeom>
              <a:avLst/>
              <a:gdLst>
                <a:gd name="T0" fmla="*/ 0 w 569"/>
                <a:gd name="T1" fmla="*/ 1619 h 159"/>
                <a:gd name="T2" fmla="*/ 1110 w 569"/>
                <a:gd name="T3" fmla="*/ 1724 h 159"/>
                <a:gd name="T4" fmla="*/ 5408 w 569"/>
                <a:gd name="T5" fmla="*/ 0 h 159"/>
                <a:gd name="T6" fmla="*/ 3022 w 569"/>
                <a:gd name="T7" fmla="*/ 1423 h 159"/>
                <a:gd name="T8" fmla="*/ 0 w 569"/>
                <a:gd name="T9" fmla="*/ 161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9" h="159">
                  <a:moveTo>
                    <a:pt x="0" y="131"/>
                  </a:moveTo>
                  <a:cubicBezTo>
                    <a:pt x="0" y="131"/>
                    <a:pt x="86" y="130"/>
                    <a:pt x="117" y="140"/>
                  </a:cubicBezTo>
                  <a:cubicBezTo>
                    <a:pt x="148" y="149"/>
                    <a:pt x="431" y="140"/>
                    <a:pt x="569" y="0"/>
                  </a:cubicBezTo>
                  <a:cubicBezTo>
                    <a:pt x="569" y="0"/>
                    <a:pt x="494" y="71"/>
                    <a:pt x="318" y="115"/>
                  </a:cubicBezTo>
                  <a:cubicBezTo>
                    <a:pt x="142" y="159"/>
                    <a:pt x="49" y="106"/>
                    <a:pt x="0" y="131"/>
                  </a:cubicBezTo>
                  <a:close/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13">
              <a:extLst>
                <a:ext uri="{FF2B5EF4-FFF2-40B4-BE49-F238E27FC236}">
                  <a16:creationId xmlns:a16="http://schemas.microsoft.com/office/drawing/2014/main" id="{53D65F28-3584-420C-A7FC-B3EC5D7E8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300"/>
              <a:ext cx="425" cy="326"/>
            </a:xfrm>
            <a:custGeom>
              <a:avLst/>
              <a:gdLst>
                <a:gd name="T0" fmla="*/ 142 w 242"/>
                <a:gd name="T1" fmla="*/ 2145 h 174"/>
                <a:gd name="T2" fmla="*/ 416 w 242"/>
                <a:gd name="T3" fmla="*/ 1014 h 174"/>
                <a:gd name="T4" fmla="*/ 2301 w 242"/>
                <a:gd name="T5" fmla="*/ 1045 h 174"/>
                <a:gd name="T6" fmla="*/ 1305 w 242"/>
                <a:gd name="T7" fmla="*/ 506 h 174"/>
                <a:gd name="T8" fmla="*/ 142 w 242"/>
                <a:gd name="T9" fmla="*/ 2145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174">
                  <a:moveTo>
                    <a:pt x="15" y="174"/>
                  </a:moveTo>
                  <a:cubicBezTo>
                    <a:pt x="15" y="174"/>
                    <a:pt x="0" y="124"/>
                    <a:pt x="44" y="82"/>
                  </a:cubicBezTo>
                  <a:cubicBezTo>
                    <a:pt x="87" y="40"/>
                    <a:pt x="186" y="0"/>
                    <a:pt x="242" y="85"/>
                  </a:cubicBezTo>
                  <a:cubicBezTo>
                    <a:pt x="242" y="85"/>
                    <a:pt x="199" y="29"/>
                    <a:pt x="137" y="41"/>
                  </a:cubicBezTo>
                  <a:cubicBezTo>
                    <a:pt x="76" y="53"/>
                    <a:pt x="17" y="77"/>
                    <a:pt x="15" y="174"/>
                  </a:cubicBezTo>
                  <a:close/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14">
              <a:extLst>
                <a:ext uri="{FF2B5EF4-FFF2-40B4-BE49-F238E27FC236}">
                  <a16:creationId xmlns:a16="http://schemas.microsoft.com/office/drawing/2014/main" id="{1FE33DE2-0916-40C6-B9D4-7FA61A66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437"/>
              <a:ext cx="32" cy="150"/>
            </a:xfrm>
            <a:custGeom>
              <a:avLst/>
              <a:gdLst>
                <a:gd name="T0" fmla="*/ 66 w 18"/>
                <a:gd name="T1" fmla="*/ 904 h 80"/>
                <a:gd name="T2" fmla="*/ 12 w 18"/>
                <a:gd name="T3" fmla="*/ 988 h 80"/>
                <a:gd name="T4" fmla="*/ 12 w 18"/>
                <a:gd name="T5" fmla="*/ 767 h 80"/>
                <a:gd name="T6" fmla="*/ 50 w 18"/>
                <a:gd name="T7" fmla="*/ 454 h 80"/>
                <a:gd name="T8" fmla="*/ 114 w 18"/>
                <a:gd name="T9" fmla="*/ 197 h 80"/>
                <a:gd name="T10" fmla="*/ 180 w 18"/>
                <a:gd name="T11" fmla="*/ 0 h 80"/>
                <a:gd name="T12" fmla="*/ 130 w 18"/>
                <a:gd name="T13" fmla="*/ 349 h 80"/>
                <a:gd name="T14" fmla="*/ 89 w 18"/>
                <a:gd name="T15" fmla="*/ 634 h 80"/>
                <a:gd name="T16" fmla="*/ 50 w 18"/>
                <a:gd name="T17" fmla="*/ 928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80">
                  <a:moveTo>
                    <a:pt x="7" y="73"/>
                  </a:moveTo>
                  <a:cubicBezTo>
                    <a:pt x="7" y="77"/>
                    <a:pt x="4" y="78"/>
                    <a:pt x="1" y="80"/>
                  </a:cubicBezTo>
                  <a:cubicBezTo>
                    <a:pt x="0" y="75"/>
                    <a:pt x="1" y="67"/>
                    <a:pt x="1" y="62"/>
                  </a:cubicBezTo>
                  <a:cubicBezTo>
                    <a:pt x="1" y="53"/>
                    <a:pt x="3" y="45"/>
                    <a:pt x="5" y="37"/>
                  </a:cubicBezTo>
                  <a:cubicBezTo>
                    <a:pt x="7" y="30"/>
                    <a:pt x="9" y="23"/>
                    <a:pt x="11" y="16"/>
                  </a:cubicBezTo>
                  <a:cubicBezTo>
                    <a:pt x="13" y="11"/>
                    <a:pt x="14" y="4"/>
                    <a:pt x="18" y="0"/>
                  </a:cubicBezTo>
                  <a:cubicBezTo>
                    <a:pt x="15" y="9"/>
                    <a:pt x="15" y="19"/>
                    <a:pt x="13" y="28"/>
                  </a:cubicBezTo>
                  <a:cubicBezTo>
                    <a:pt x="12" y="36"/>
                    <a:pt x="10" y="43"/>
                    <a:pt x="9" y="51"/>
                  </a:cubicBezTo>
                  <a:cubicBezTo>
                    <a:pt x="8" y="59"/>
                    <a:pt x="5" y="67"/>
                    <a:pt x="5" y="75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15">
              <a:extLst>
                <a:ext uri="{FF2B5EF4-FFF2-40B4-BE49-F238E27FC236}">
                  <a16:creationId xmlns:a16="http://schemas.microsoft.com/office/drawing/2014/main" id="{9A4714DE-8F6E-48FA-8023-0DB76DAFC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341"/>
              <a:ext cx="265" cy="170"/>
            </a:xfrm>
            <a:custGeom>
              <a:avLst/>
              <a:gdLst>
                <a:gd name="T0" fmla="*/ 0 w 151"/>
                <a:gd name="T1" fmla="*/ 1110 h 91"/>
                <a:gd name="T2" fmla="*/ 1432 w 151"/>
                <a:gd name="T3" fmla="*/ 209 h 91"/>
                <a:gd name="T4" fmla="*/ 0 w 151"/>
                <a:gd name="T5" fmla="*/ 111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91">
                  <a:moveTo>
                    <a:pt x="0" y="91"/>
                  </a:moveTo>
                  <a:cubicBezTo>
                    <a:pt x="0" y="91"/>
                    <a:pt x="43" y="0"/>
                    <a:pt x="151" y="17"/>
                  </a:cubicBezTo>
                  <a:cubicBezTo>
                    <a:pt x="151" y="17"/>
                    <a:pt x="60" y="1"/>
                    <a:pt x="0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16">
              <a:extLst>
                <a:ext uri="{FF2B5EF4-FFF2-40B4-BE49-F238E27FC236}">
                  <a16:creationId xmlns:a16="http://schemas.microsoft.com/office/drawing/2014/main" id="{52073A53-84CB-4128-A4FD-51FFDF1AF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3088"/>
              <a:ext cx="473" cy="189"/>
            </a:xfrm>
            <a:custGeom>
              <a:avLst/>
              <a:gdLst>
                <a:gd name="T0" fmla="*/ 2572 w 269"/>
                <a:gd name="T1" fmla="*/ 13 h 101"/>
                <a:gd name="T2" fmla="*/ 0 w 269"/>
                <a:gd name="T3" fmla="*/ 1239 h 101"/>
                <a:gd name="T4" fmla="*/ 2572 w 269"/>
                <a:gd name="T5" fmla="*/ 13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101">
                  <a:moveTo>
                    <a:pt x="269" y="1"/>
                  </a:moveTo>
                  <a:cubicBezTo>
                    <a:pt x="269" y="1"/>
                    <a:pt x="79" y="0"/>
                    <a:pt x="0" y="101"/>
                  </a:cubicBezTo>
                  <a:cubicBezTo>
                    <a:pt x="0" y="101"/>
                    <a:pt x="84" y="10"/>
                    <a:pt x="2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17">
              <a:extLst>
                <a:ext uri="{FF2B5EF4-FFF2-40B4-BE49-F238E27FC236}">
                  <a16:creationId xmlns:a16="http://schemas.microsoft.com/office/drawing/2014/main" id="{640E6146-F6BD-4ECE-9C73-AF596EE7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817"/>
              <a:ext cx="625" cy="286"/>
            </a:xfrm>
            <a:custGeom>
              <a:avLst/>
              <a:gdLst>
                <a:gd name="T0" fmla="*/ 3381 w 356"/>
                <a:gd name="T1" fmla="*/ 0 h 153"/>
                <a:gd name="T2" fmla="*/ 2623 w 356"/>
                <a:gd name="T3" fmla="*/ 675 h 153"/>
                <a:gd name="T4" fmla="*/ 0 w 356"/>
                <a:gd name="T5" fmla="*/ 1645 h 153"/>
                <a:gd name="T6" fmla="*/ 3381 w 356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6" h="153">
                  <a:moveTo>
                    <a:pt x="356" y="0"/>
                  </a:moveTo>
                  <a:cubicBezTo>
                    <a:pt x="356" y="0"/>
                    <a:pt x="310" y="39"/>
                    <a:pt x="276" y="55"/>
                  </a:cubicBezTo>
                  <a:cubicBezTo>
                    <a:pt x="243" y="71"/>
                    <a:pt x="134" y="133"/>
                    <a:pt x="0" y="135"/>
                  </a:cubicBezTo>
                  <a:cubicBezTo>
                    <a:pt x="0" y="135"/>
                    <a:pt x="239" y="153"/>
                    <a:pt x="356" y="0"/>
                  </a:cubicBezTo>
                  <a:close/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18">
              <a:extLst>
                <a:ext uri="{FF2B5EF4-FFF2-40B4-BE49-F238E27FC236}">
                  <a16:creationId xmlns:a16="http://schemas.microsoft.com/office/drawing/2014/main" id="{6324C6B0-DB12-49BD-985B-581CBBBC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3111"/>
              <a:ext cx="623" cy="337"/>
            </a:xfrm>
            <a:custGeom>
              <a:avLst/>
              <a:gdLst>
                <a:gd name="T0" fmla="*/ 0 w 355"/>
                <a:gd name="T1" fmla="*/ 2211 h 180"/>
                <a:gd name="T2" fmla="*/ 3366 w 355"/>
                <a:gd name="T3" fmla="*/ 421 h 180"/>
                <a:gd name="T4" fmla="*/ 0 w 355"/>
                <a:gd name="T5" fmla="*/ 2211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5" h="180">
                  <a:moveTo>
                    <a:pt x="0" y="180"/>
                  </a:moveTo>
                  <a:cubicBezTo>
                    <a:pt x="0" y="180"/>
                    <a:pt x="105" y="50"/>
                    <a:pt x="355" y="34"/>
                  </a:cubicBezTo>
                  <a:cubicBezTo>
                    <a:pt x="355" y="34"/>
                    <a:pt x="112" y="0"/>
                    <a:pt x="0" y="180"/>
                  </a:cubicBezTo>
                  <a:close/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8" name="Group 19">
            <a:extLst>
              <a:ext uri="{FF2B5EF4-FFF2-40B4-BE49-F238E27FC236}">
                <a16:creationId xmlns:a16="http://schemas.microsoft.com/office/drawing/2014/main" id="{D6FAA764-0100-47D5-B4D4-A161DBADE215}"/>
              </a:ext>
            </a:extLst>
          </p:cNvPr>
          <p:cNvGrpSpPr>
            <a:grpSpLocks/>
          </p:cNvGrpSpPr>
          <p:nvPr/>
        </p:nvGrpSpPr>
        <p:grpSpPr bwMode="auto">
          <a:xfrm>
            <a:off x="2427288" y="3124200"/>
            <a:ext cx="3222625" cy="3473450"/>
            <a:chOff x="479" y="1899"/>
            <a:chExt cx="2030" cy="2188"/>
          </a:xfrm>
        </p:grpSpPr>
        <p:sp>
          <p:nvSpPr>
            <p:cNvPr id="18583" name="Freeform 20">
              <a:extLst>
                <a:ext uri="{FF2B5EF4-FFF2-40B4-BE49-F238E27FC236}">
                  <a16:creationId xmlns:a16="http://schemas.microsoft.com/office/drawing/2014/main" id="{5C3F23FE-BA58-40EF-9E0F-10DD1BAC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1899"/>
              <a:ext cx="2030" cy="2143"/>
            </a:xfrm>
            <a:custGeom>
              <a:avLst/>
              <a:gdLst>
                <a:gd name="T0" fmla="*/ 10327 w 1156"/>
                <a:gd name="T1" fmla="*/ 2611 h 1144"/>
                <a:gd name="T2" fmla="*/ 10250 w 1156"/>
                <a:gd name="T3" fmla="*/ 2536 h 1144"/>
                <a:gd name="T4" fmla="*/ 10355 w 1156"/>
                <a:gd name="T5" fmla="*/ 1491 h 1144"/>
                <a:gd name="T6" fmla="*/ 9597 w 1156"/>
                <a:gd name="T7" fmla="*/ 920 h 1144"/>
                <a:gd name="T8" fmla="*/ 8566 w 1156"/>
                <a:gd name="T9" fmla="*/ 2808 h 1144"/>
                <a:gd name="T10" fmla="*/ 8287 w 1156"/>
                <a:gd name="T11" fmla="*/ 5526 h 1144"/>
                <a:gd name="T12" fmla="*/ 5983 w 1156"/>
                <a:gd name="T13" fmla="*/ 6993 h 1144"/>
                <a:gd name="T14" fmla="*/ 2843 w 1156"/>
                <a:gd name="T15" fmla="*/ 7744 h 1144"/>
                <a:gd name="T16" fmla="*/ 1675 w 1156"/>
                <a:gd name="T17" fmla="*/ 11328 h 1144"/>
                <a:gd name="T18" fmla="*/ 4111 w 1156"/>
                <a:gd name="T19" fmla="*/ 12970 h 1144"/>
                <a:gd name="T20" fmla="*/ 5695 w 1156"/>
                <a:gd name="T21" fmla="*/ 10367 h 1144"/>
                <a:gd name="T22" fmla="*/ 3698 w 1156"/>
                <a:gd name="T23" fmla="*/ 10419 h 1144"/>
                <a:gd name="T24" fmla="*/ 3876 w 1156"/>
                <a:gd name="T25" fmla="*/ 11436 h 1144"/>
                <a:gd name="T26" fmla="*/ 4299 w 1156"/>
                <a:gd name="T27" fmla="*/ 10464 h 1144"/>
                <a:gd name="T28" fmla="*/ 4376 w 1156"/>
                <a:gd name="T29" fmla="*/ 11524 h 1144"/>
                <a:gd name="T30" fmla="*/ 3319 w 1156"/>
                <a:gd name="T31" fmla="*/ 11734 h 1144"/>
                <a:gd name="T32" fmla="*/ 4262 w 1156"/>
                <a:gd name="T33" fmla="*/ 9379 h 1144"/>
                <a:gd name="T34" fmla="*/ 6225 w 1156"/>
                <a:gd name="T35" fmla="*/ 10267 h 1144"/>
                <a:gd name="T36" fmla="*/ 5972 w 1156"/>
                <a:gd name="T37" fmla="*/ 12633 h 1144"/>
                <a:gd name="T38" fmla="*/ 3925 w 1156"/>
                <a:gd name="T39" fmla="*/ 14040 h 1144"/>
                <a:gd name="T40" fmla="*/ 1496 w 1156"/>
                <a:gd name="T41" fmla="*/ 13128 h 1144"/>
                <a:gd name="T42" fmla="*/ 1663 w 1156"/>
                <a:gd name="T43" fmla="*/ 7249 h 1144"/>
                <a:gd name="T44" fmla="*/ 4392 w 1156"/>
                <a:gd name="T45" fmla="*/ 6075 h 1144"/>
                <a:gd name="T46" fmla="*/ 5783 w 1156"/>
                <a:gd name="T47" fmla="*/ 5766 h 1144"/>
                <a:gd name="T48" fmla="*/ 7182 w 1156"/>
                <a:gd name="T49" fmla="*/ 5292 h 1144"/>
                <a:gd name="T50" fmla="*/ 7620 w 1156"/>
                <a:gd name="T51" fmla="*/ 2242 h 1144"/>
                <a:gd name="T52" fmla="*/ 8817 w 1156"/>
                <a:gd name="T53" fmla="*/ 270 h 1144"/>
                <a:gd name="T54" fmla="*/ 10624 w 1156"/>
                <a:gd name="T55" fmla="*/ 804 h 1144"/>
                <a:gd name="T56" fmla="*/ 10312 w 1156"/>
                <a:gd name="T57" fmla="*/ 2769 h 1144"/>
                <a:gd name="T58" fmla="*/ 10327 w 1156"/>
                <a:gd name="T59" fmla="*/ 2611 h 1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56" h="1144">
                  <a:moveTo>
                    <a:pt x="1086" y="212"/>
                  </a:moveTo>
                  <a:cubicBezTo>
                    <a:pt x="1078" y="216"/>
                    <a:pt x="1078" y="211"/>
                    <a:pt x="1078" y="206"/>
                  </a:cubicBezTo>
                  <a:cubicBezTo>
                    <a:pt x="1080" y="176"/>
                    <a:pt x="1100" y="154"/>
                    <a:pt x="1089" y="121"/>
                  </a:cubicBezTo>
                  <a:cubicBezTo>
                    <a:pt x="1078" y="87"/>
                    <a:pt x="1040" y="78"/>
                    <a:pt x="1009" y="75"/>
                  </a:cubicBezTo>
                  <a:cubicBezTo>
                    <a:pt x="930" y="68"/>
                    <a:pt x="905" y="157"/>
                    <a:pt x="901" y="228"/>
                  </a:cubicBezTo>
                  <a:cubicBezTo>
                    <a:pt x="897" y="314"/>
                    <a:pt x="917" y="371"/>
                    <a:pt x="871" y="449"/>
                  </a:cubicBezTo>
                  <a:cubicBezTo>
                    <a:pt x="819" y="536"/>
                    <a:pt x="721" y="552"/>
                    <a:pt x="629" y="568"/>
                  </a:cubicBezTo>
                  <a:cubicBezTo>
                    <a:pt x="515" y="587"/>
                    <a:pt x="408" y="587"/>
                    <a:pt x="299" y="629"/>
                  </a:cubicBezTo>
                  <a:cubicBezTo>
                    <a:pt x="170" y="679"/>
                    <a:pt x="109" y="807"/>
                    <a:pt x="176" y="920"/>
                  </a:cubicBezTo>
                  <a:cubicBezTo>
                    <a:pt x="222" y="996"/>
                    <a:pt x="337" y="1079"/>
                    <a:pt x="432" y="1053"/>
                  </a:cubicBezTo>
                  <a:cubicBezTo>
                    <a:pt x="518" y="1030"/>
                    <a:pt x="636" y="944"/>
                    <a:pt x="599" y="842"/>
                  </a:cubicBezTo>
                  <a:cubicBezTo>
                    <a:pt x="570" y="760"/>
                    <a:pt x="435" y="794"/>
                    <a:pt x="389" y="846"/>
                  </a:cubicBezTo>
                  <a:cubicBezTo>
                    <a:pt x="363" y="875"/>
                    <a:pt x="359" y="926"/>
                    <a:pt x="408" y="929"/>
                  </a:cubicBezTo>
                  <a:cubicBezTo>
                    <a:pt x="461" y="933"/>
                    <a:pt x="456" y="885"/>
                    <a:pt x="452" y="850"/>
                  </a:cubicBezTo>
                  <a:cubicBezTo>
                    <a:pt x="463" y="871"/>
                    <a:pt x="476" y="916"/>
                    <a:pt x="460" y="936"/>
                  </a:cubicBezTo>
                  <a:cubicBezTo>
                    <a:pt x="438" y="964"/>
                    <a:pt x="375" y="970"/>
                    <a:pt x="349" y="953"/>
                  </a:cubicBezTo>
                  <a:cubicBezTo>
                    <a:pt x="251" y="889"/>
                    <a:pt x="394" y="777"/>
                    <a:pt x="448" y="762"/>
                  </a:cubicBezTo>
                  <a:cubicBezTo>
                    <a:pt x="559" y="732"/>
                    <a:pt x="622" y="772"/>
                    <a:pt x="655" y="834"/>
                  </a:cubicBezTo>
                  <a:cubicBezTo>
                    <a:pt x="685" y="890"/>
                    <a:pt x="667" y="984"/>
                    <a:pt x="628" y="1026"/>
                  </a:cubicBezTo>
                  <a:cubicBezTo>
                    <a:pt x="575" y="1084"/>
                    <a:pt x="491" y="1136"/>
                    <a:pt x="413" y="1140"/>
                  </a:cubicBezTo>
                  <a:cubicBezTo>
                    <a:pt x="321" y="1144"/>
                    <a:pt x="219" y="1108"/>
                    <a:pt x="157" y="1066"/>
                  </a:cubicBezTo>
                  <a:cubicBezTo>
                    <a:pt x="18" y="974"/>
                    <a:pt x="0" y="716"/>
                    <a:pt x="175" y="589"/>
                  </a:cubicBezTo>
                  <a:cubicBezTo>
                    <a:pt x="264" y="524"/>
                    <a:pt x="354" y="509"/>
                    <a:pt x="462" y="493"/>
                  </a:cubicBezTo>
                  <a:cubicBezTo>
                    <a:pt x="511" y="486"/>
                    <a:pt x="560" y="480"/>
                    <a:pt x="608" y="468"/>
                  </a:cubicBezTo>
                  <a:cubicBezTo>
                    <a:pt x="653" y="457"/>
                    <a:pt x="715" y="453"/>
                    <a:pt x="755" y="430"/>
                  </a:cubicBezTo>
                  <a:cubicBezTo>
                    <a:pt x="846" y="377"/>
                    <a:pt x="794" y="258"/>
                    <a:pt x="801" y="182"/>
                  </a:cubicBezTo>
                  <a:cubicBezTo>
                    <a:pt x="809" y="109"/>
                    <a:pt x="860" y="44"/>
                    <a:pt x="927" y="22"/>
                  </a:cubicBezTo>
                  <a:cubicBezTo>
                    <a:pt x="996" y="0"/>
                    <a:pt x="1067" y="14"/>
                    <a:pt x="1117" y="65"/>
                  </a:cubicBezTo>
                  <a:cubicBezTo>
                    <a:pt x="1156" y="104"/>
                    <a:pt x="1145" y="206"/>
                    <a:pt x="1084" y="225"/>
                  </a:cubicBezTo>
                  <a:cubicBezTo>
                    <a:pt x="1084" y="225"/>
                    <a:pt x="1077" y="228"/>
                    <a:pt x="1086" y="212"/>
                  </a:cubicBezTo>
                  <a:close/>
                </a:path>
              </a:pathLst>
            </a:custGeom>
            <a:solidFill>
              <a:srgbClr val="C5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21">
              <a:extLst>
                <a:ext uri="{FF2B5EF4-FFF2-40B4-BE49-F238E27FC236}">
                  <a16:creationId xmlns:a16="http://schemas.microsoft.com/office/drawing/2014/main" id="{6B58BACF-2F1D-4684-9B72-419B2F32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1899"/>
              <a:ext cx="2030" cy="2143"/>
            </a:xfrm>
            <a:custGeom>
              <a:avLst/>
              <a:gdLst>
                <a:gd name="T0" fmla="*/ 10327 w 1156"/>
                <a:gd name="T1" fmla="*/ 2611 h 1144"/>
                <a:gd name="T2" fmla="*/ 10250 w 1156"/>
                <a:gd name="T3" fmla="*/ 2536 h 1144"/>
                <a:gd name="T4" fmla="*/ 10355 w 1156"/>
                <a:gd name="T5" fmla="*/ 1491 h 1144"/>
                <a:gd name="T6" fmla="*/ 9597 w 1156"/>
                <a:gd name="T7" fmla="*/ 920 h 1144"/>
                <a:gd name="T8" fmla="*/ 8566 w 1156"/>
                <a:gd name="T9" fmla="*/ 2808 h 1144"/>
                <a:gd name="T10" fmla="*/ 8287 w 1156"/>
                <a:gd name="T11" fmla="*/ 5526 h 1144"/>
                <a:gd name="T12" fmla="*/ 5983 w 1156"/>
                <a:gd name="T13" fmla="*/ 6993 h 1144"/>
                <a:gd name="T14" fmla="*/ 2843 w 1156"/>
                <a:gd name="T15" fmla="*/ 7744 h 1144"/>
                <a:gd name="T16" fmla="*/ 1675 w 1156"/>
                <a:gd name="T17" fmla="*/ 11328 h 1144"/>
                <a:gd name="T18" fmla="*/ 4111 w 1156"/>
                <a:gd name="T19" fmla="*/ 12970 h 1144"/>
                <a:gd name="T20" fmla="*/ 5695 w 1156"/>
                <a:gd name="T21" fmla="*/ 10367 h 1144"/>
                <a:gd name="T22" fmla="*/ 3698 w 1156"/>
                <a:gd name="T23" fmla="*/ 10419 h 1144"/>
                <a:gd name="T24" fmla="*/ 3876 w 1156"/>
                <a:gd name="T25" fmla="*/ 11436 h 1144"/>
                <a:gd name="T26" fmla="*/ 4299 w 1156"/>
                <a:gd name="T27" fmla="*/ 10464 h 1144"/>
                <a:gd name="T28" fmla="*/ 4376 w 1156"/>
                <a:gd name="T29" fmla="*/ 11524 h 1144"/>
                <a:gd name="T30" fmla="*/ 3319 w 1156"/>
                <a:gd name="T31" fmla="*/ 11734 h 1144"/>
                <a:gd name="T32" fmla="*/ 4262 w 1156"/>
                <a:gd name="T33" fmla="*/ 9379 h 1144"/>
                <a:gd name="T34" fmla="*/ 6225 w 1156"/>
                <a:gd name="T35" fmla="*/ 10267 h 1144"/>
                <a:gd name="T36" fmla="*/ 5972 w 1156"/>
                <a:gd name="T37" fmla="*/ 12633 h 1144"/>
                <a:gd name="T38" fmla="*/ 3925 w 1156"/>
                <a:gd name="T39" fmla="*/ 14040 h 1144"/>
                <a:gd name="T40" fmla="*/ 1496 w 1156"/>
                <a:gd name="T41" fmla="*/ 13128 h 1144"/>
                <a:gd name="T42" fmla="*/ 1663 w 1156"/>
                <a:gd name="T43" fmla="*/ 7249 h 1144"/>
                <a:gd name="T44" fmla="*/ 4392 w 1156"/>
                <a:gd name="T45" fmla="*/ 6075 h 1144"/>
                <a:gd name="T46" fmla="*/ 5783 w 1156"/>
                <a:gd name="T47" fmla="*/ 5766 h 1144"/>
                <a:gd name="T48" fmla="*/ 7182 w 1156"/>
                <a:gd name="T49" fmla="*/ 5292 h 1144"/>
                <a:gd name="T50" fmla="*/ 7620 w 1156"/>
                <a:gd name="T51" fmla="*/ 2242 h 1144"/>
                <a:gd name="T52" fmla="*/ 8817 w 1156"/>
                <a:gd name="T53" fmla="*/ 270 h 1144"/>
                <a:gd name="T54" fmla="*/ 10624 w 1156"/>
                <a:gd name="T55" fmla="*/ 804 h 1144"/>
                <a:gd name="T56" fmla="*/ 10312 w 1156"/>
                <a:gd name="T57" fmla="*/ 2769 h 1144"/>
                <a:gd name="T58" fmla="*/ 10327 w 1156"/>
                <a:gd name="T59" fmla="*/ 2611 h 1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56" h="1144">
                  <a:moveTo>
                    <a:pt x="1086" y="212"/>
                  </a:moveTo>
                  <a:cubicBezTo>
                    <a:pt x="1078" y="216"/>
                    <a:pt x="1078" y="211"/>
                    <a:pt x="1078" y="206"/>
                  </a:cubicBezTo>
                  <a:cubicBezTo>
                    <a:pt x="1080" y="176"/>
                    <a:pt x="1100" y="154"/>
                    <a:pt x="1089" y="121"/>
                  </a:cubicBezTo>
                  <a:cubicBezTo>
                    <a:pt x="1078" y="87"/>
                    <a:pt x="1040" y="78"/>
                    <a:pt x="1009" y="75"/>
                  </a:cubicBezTo>
                  <a:cubicBezTo>
                    <a:pt x="930" y="68"/>
                    <a:pt x="905" y="157"/>
                    <a:pt x="901" y="228"/>
                  </a:cubicBezTo>
                  <a:cubicBezTo>
                    <a:pt x="897" y="314"/>
                    <a:pt x="917" y="371"/>
                    <a:pt x="871" y="449"/>
                  </a:cubicBezTo>
                  <a:cubicBezTo>
                    <a:pt x="819" y="536"/>
                    <a:pt x="721" y="552"/>
                    <a:pt x="629" y="568"/>
                  </a:cubicBezTo>
                  <a:cubicBezTo>
                    <a:pt x="515" y="587"/>
                    <a:pt x="408" y="587"/>
                    <a:pt x="299" y="629"/>
                  </a:cubicBezTo>
                  <a:cubicBezTo>
                    <a:pt x="170" y="679"/>
                    <a:pt x="109" y="807"/>
                    <a:pt x="176" y="920"/>
                  </a:cubicBezTo>
                  <a:cubicBezTo>
                    <a:pt x="222" y="996"/>
                    <a:pt x="337" y="1079"/>
                    <a:pt x="432" y="1053"/>
                  </a:cubicBezTo>
                  <a:cubicBezTo>
                    <a:pt x="518" y="1030"/>
                    <a:pt x="636" y="944"/>
                    <a:pt x="599" y="842"/>
                  </a:cubicBezTo>
                  <a:cubicBezTo>
                    <a:pt x="570" y="760"/>
                    <a:pt x="435" y="794"/>
                    <a:pt x="389" y="846"/>
                  </a:cubicBezTo>
                  <a:cubicBezTo>
                    <a:pt x="363" y="875"/>
                    <a:pt x="359" y="926"/>
                    <a:pt x="408" y="929"/>
                  </a:cubicBezTo>
                  <a:cubicBezTo>
                    <a:pt x="461" y="933"/>
                    <a:pt x="456" y="885"/>
                    <a:pt x="452" y="850"/>
                  </a:cubicBezTo>
                  <a:cubicBezTo>
                    <a:pt x="463" y="871"/>
                    <a:pt x="476" y="916"/>
                    <a:pt x="460" y="936"/>
                  </a:cubicBezTo>
                  <a:cubicBezTo>
                    <a:pt x="438" y="964"/>
                    <a:pt x="375" y="970"/>
                    <a:pt x="349" y="953"/>
                  </a:cubicBezTo>
                  <a:cubicBezTo>
                    <a:pt x="251" y="889"/>
                    <a:pt x="394" y="777"/>
                    <a:pt x="448" y="762"/>
                  </a:cubicBezTo>
                  <a:cubicBezTo>
                    <a:pt x="559" y="732"/>
                    <a:pt x="622" y="772"/>
                    <a:pt x="655" y="834"/>
                  </a:cubicBezTo>
                  <a:cubicBezTo>
                    <a:pt x="685" y="890"/>
                    <a:pt x="667" y="984"/>
                    <a:pt x="628" y="1026"/>
                  </a:cubicBezTo>
                  <a:cubicBezTo>
                    <a:pt x="575" y="1084"/>
                    <a:pt x="491" y="1136"/>
                    <a:pt x="413" y="1140"/>
                  </a:cubicBezTo>
                  <a:cubicBezTo>
                    <a:pt x="321" y="1144"/>
                    <a:pt x="219" y="1108"/>
                    <a:pt x="157" y="1066"/>
                  </a:cubicBezTo>
                  <a:cubicBezTo>
                    <a:pt x="18" y="974"/>
                    <a:pt x="0" y="716"/>
                    <a:pt x="175" y="589"/>
                  </a:cubicBezTo>
                  <a:cubicBezTo>
                    <a:pt x="264" y="524"/>
                    <a:pt x="354" y="509"/>
                    <a:pt x="462" y="493"/>
                  </a:cubicBezTo>
                  <a:cubicBezTo>
                    <a:pt x="511" y="486"/>
                    <a:pt x="560" y="480"/>
                    <a:pt x="608" y="468"/>
                  </a:cubicBezTo>
                  <a:cubicBezTo>
                    <a:pt x="653" y="457"/>
                    <a:pt x="715" y="453"/>
                    <a:pt x="755" y="430"/>
                  </a:cubicBezTo>
                  <a:cubicBezTo>
                    <a:pt x="846" y="377"/>
                    <a:pt x="794" y="258"/>
                    <a:pt x="801" y="182"/>
                  </a:cubicBezTo>
                  <a:cubicBezTo>
                    <a:pt x="809" y="109"/>
                    <a:pt x="860" y="44"/>
                    <a:pt x="927" y="22"/>
                  </a:cubicBezTo>
                  <a:cubicBezTo>
                    <a:pt x="996" y="0"/>
                    <a:pt x="1067" y="14"/>
                    <a:pt x="1117" y="65"/>
                  </a:cubicBezTo>
                  <a:cubicBezTo>
                    <a:pt x="1156" y="104"/>
                    <a:pt x="1145" y="206"/>
                    <a:pt x="1084" y="225"/>
                  </a:cubicBezTo>
                  <a:cubicBezTo>
                    <a:pt x="1084" y="225"/>
                    <a:pt x="1077" y="228"/>
                    <a:pt x="1086" y="21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22">
              <a:extLst>
                <a:ext uri="{FF2B5EF4-FFF2-40B4-BE49-F238E27FC236}">
                  <a16:creationId xmlns:a16="http://schemas.microsoft.com/office/drawing/2014/main" id="{7D28AB71-C79B-4DE1-B6B9-94F5BCF76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940"/>
              <a:ext cx="569" cy="871"/>
            </a:xfrm>
            <a:custGeom>
              <a:avLst/>
              <a:gdLst>
                <a:gd name="T0" fmla="*/ 3080 w 324"/>
                <a:gd name="T1" fmla="*/ 39 h 465"/>
                <a:gd name="T2" fmla="*/ 2206 w 324"/>
                <a:gd name="T3" fmla="*/ 137 h 465"/>
                <a:gd name="T4" fmla="*/ 1473 w 324"/>
                <a:gd name="T5" fmla="*/ 835 h 465"/>
                <a:gd name="T6" fmla="*/ 1219 w 324"/>
                <a:gd name="T7" fmla="*/ 3765 h 465"/>
                <a:gd name="T8" fmla="*/ 0 w 324"/>
                <a:gd name="T9" fmla="*/ 5516 h 465"/>
                <a:gd name="T10" fmla="*/ 1231 w 324"/>
                <a:gd name="T11" fmla="*/ 4441 h 465"/>
                <a:gd name="T12" fmla="*/ 1473 w 324"/>
                <a:gd name="T13" fmla="*/ 3154 h 465"/>
                <a:gd name="T14" fmla="*/ 1410 w 324"/>
                <a:gd name="T15" fmla="*/ 1860 h 465"/>
                <a:gd name="T16" fmla="*/ 2227 w 324"/>
                <a:gd name="T17" fmla="*/ 285 h 465"/>
                <a:gd name="T18" fmla="*/ 2680 w 324"/>
                <a:gd name="T19" fmla="*/ 182 h 465"/>
                <a:gd name="T20" fmla="*/ 3054 w 324"/>
                <a:gd name="T21" fmla="*/ 97 h 4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4" h="465">
                  <a:moveTo>
                    <a:pt x="324" y="3"/>
                  </a:moveTo>
                  <a:cubicBezTo>
                    <a:pt x="292" y="6"/>
                    <a:pt x="263" y="0"/>
                    <a:pt x="232" y="11"/>
                  </a:cubicBezTo>
                  <a:cubicBezTo>
                    <a:pt x="203" y="22"/>
                    <a:pt x="174" y="45"/>
                    <a:pt x="155" y="68"/>
                  </a:cubicBezTo>
                  <a:cubicBezTo>
                    <a:pt x="101" y="137"/>
                    <a:pt x="128" y="226"/>
                    <a:pt x="128" y="306"/>
                  </a:cubicBezTo>
                  <a:cubicBezTo>
                    <a:pt x="128" y="380"/>
                    <a:pt x="70" y="436"/>
                    <a:pt x="0" y="448"/>
                  </a:cubicBezTo>
                  <a:cubicBezTo>
                    <a:pt x="50" y="465"/>
                    <a:pt x="108" y="398"/>
                    <a:pt x="129" y="361"/>
                  </a:cubicBezTo>
                  <a:cubicBezTo>
                    <a:pt x="146" y="331"/>
                    <a:pt x="155" y="291"/>
                    <a:pt x="155" y="256"/>
                  </a:cubicBezTo>
                  <a:cubicBezTo>
                    <a:pt x="154" y="221"/>
                    <a:pt x="146" y="187"/>
                    <a:pt x="148" y="151"/>
                  </a:cubicBezTo>
                  <a:cubicBezTo>
                    <a:pt x="150" y="101"/>
                    <a:pt x="187" y="43"/>
                    <a:pt x="234" y="23"/>
                  </a:cubicBezTo>
                  <a:cubicBezTo>
                    <a:pt x="249" y="17"/>
                    <a:pt x="266" y="17"/>
                    <a:pt x="282" y="15"/>
                  </a:cubicBezTo>
                  <a:cubicBezTo>
                    <a:pt x="294" y="13"/>
                    <a:pt x="311" y="8"/>
                    <a:pt x="321" y="8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23">
              <a:extLst>
                <a:ext uri="{FF2B5EF4-FFF2-40B4-BE49-F238E27FC236}">
                  <a16:creationId xmlns:a16="http://schemas.microsoft.com/office/drawing/2014/main" id="{BE826661-5924-49C0-8910-50E3E4A3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894"/>
              <a:ext cx="491" cy="835"/>
            </a:xfrm>
            <a:custGeom>
              <a:avLst/>
              <a:gdLst>
                <a:gd name="T0" fmla="*/ 2648 w 280"/>
                <a:gd name="T1" fmla="*/ 0 h 446"/>
                <a:gd name="T2" fmla="*/ 2017 w 280"/>
                <a:gd name="T3" fmla="*/ 285 h 446"/>
                <a:gd name="T4" fmla="*/ 1403 w 280"/>
                <a:gd name="T5" fmla="*/ 676 h 446"/>
                <a:gd name="T6" fmla="*/ 514 w 280"/>
                <a:gd name="T7" fmla="*/ 1820 h 446"/>
                <a:gd name="T8" fmla="*/ 37 w 280"/>
                <a:gd name="T9" fmla="*/ 3505 h 446"/>
                <a:gd name="T10" fmla="*/ 65 w 280"/>
                <a:gd name="T11" fmla="*/ 4521 h 446"/>
                <a:gd name="T12" fmla="*/ 379 w 280"/>
                <a:gd name="T13" fmla="*/ 5478 h 446"/>
                <a:gd name="T14" fmla="*/ 209 w 280"/>
                <a:gd name="T15" fmla="*/ 4128 h 446"/>
                <a:gd name="T16" fmla="*/ 237 w 280"/>
                <a:gd name="T17" fmla="*/ 3123 h 446"/>
                <a:gd name="T18" fmla="*/ 865 w 280"/>
                <a:gd name="T19" fmla="*/ 1511 h 446"/>
                <a:gd name="T20" fmla="*/ 1861 w 280"/>
                <a:gd name="T21" fmla="*/ 590 h 446"/>
                <a:gd name="T22" fmla="*/ 2627 w 280"/>
                <a:gd name="T23" fmla="*/ 73 h 4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446">
                  <a:moveTo>
                    <a:pt x="280" y="0"/>
                  </a:moveTo>
                  <a:cubicBezTo>
                    <a:pt x="255" y="1"/>
                    <a:pt x="235" y="13"/>
                    <a:pt x="213" y="23"/>
                  </a:cubicBezTo>
                  <a:cubicBezTo>
                    <a:pt x="191" y="33"/>
                    <a:pt x="170" y="42"/>
                    <a:pt x="148" y="55"/>
                  </a:cubicBezTo>
                  <a:cubicBezTo>
                    <a:pt x="110" y="79"/>
                    <a:pt x="80" y="111"/>
                    <a:pt x="54" y="148"/>
                  </a:cubicBezTo>
                  <a:cubicBezTo>
                    <a:pt x="27" y="188"/>
                    <a:pt x="9" y="236"/>
                    <a:pt x="4" y="285"/>
                  </a:cubicBezTo>
                  <a:cubicBezTo>
                    <a:pt x="0" y="313"/>
                    <a:pt x="0" y="340"/>
                    <a:pt x="7" y="368"/>
                  </a:cubicBezTo>
                  <a:cubicBezTo>
                    <a:pt x="14" y="396"/>
                    <a:pt x="31" y="419"/>
                    <a:pt x="40" y="446"/>
                  </a:cubicBezTo>
                  <a:cubicBezTo>
                    <a:pt x="23" y="416"/>
                    <a:pt x="22" y="369"/>
                    <a:pt x="22" y="336"/>
                  </a:cubicBezTo>
                  <a:cubicBezTo>
                    <a:pt x="21" y="308"/>
                    <a:pt x="22" y="281"/>
                    <a:pt x="25" y="254"/>
                  </a:cubicBezTo>
                  <a:cubicBezTo>
                    <a:pt x="31" y="203"/>
                    <a:pt x="57" y="160"/>
                    <a:pt x="91" y="123"/>
                  </a:cubicBezTo>
                  <a:cubicBezTo>
                    <a:pt x="122" y="89"/>
                    <a:pt x="154" y="66"/>
                    <a:pt x="197" y="48"/>
                  </a:cubicBezTo>
                  <a:cubicBezTo>
                    <a:pt x="226" y="36"/>
                    <a:pt x="252" y="20"/>
                    <a:pt x="278" y="6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24">
              <a:extLst>
                <a:ext uri="{FF2B5EF4-FFF2-40B4-BE49-F238E27FC236}">
                  <a16:creationId xmlns:a16="http://schemas.microsoft.com/office/drawing/2014/main" id="{DDAD2A42-1106-4726-802A-E3554E629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309"/>
              <a:ext cx="335" cy="321"/>
            </a:xfrm>
            <a:custGeom>
              <a:avLst/>
              <a:gdLst>
                <a:gd name="T0" fmla="*/ 302 w 191"/>
                <a:gd name="T1" fmla="*/ 2125 h 171"/>
                <a:gd name="T2" fmla="*/ 502 w 191"/>
                <a:gd name="T3" fmla="*/ 980 h 171"/>
                <a:gd name="T4" fmla="*/ 1144 w 191"/>
                <a:gd name="T5" fmla="*/ 349 h 171"/>
                <a:gd name="T6" fmla="*/ 1808 w 191"/>
                <a:gd name="T7" fmla="*/ 128 h 171"/>
                <a:gd name="T8" fmla="*/ 1130 w 191"/>
                <a:gd name="T9" fmla="*/ 482 h 171"/>
                <a:gd name="T10" fmla="*/ 852 w 191"/>
                <a:gd name="T11" fmla="*/ 768 h 171"/>
                <a:gd name="T12" fmla="*/ 603 w 191"/>
                <a:gd name="T13" fmla="*/ 1047 h 171"/>
                <a:gd name="T14" fmla="*/ 293 w 191"/>
                <a:gd name="T15" fmla="*/ 2097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1" h="171">
                  <a:moveTo>
                    <a:pt x="32" y="171"/>
                  </a:moveTo>
                  <a:cubicBezTo>
                    <a:pt x="0" y="149"/>
                    <a:pt x="36" y="97"/>
                    <a:pt x="53" y="79"/>
                  </a:cubicBezTo>
                  <a:cubicBezTo>
                    <a:pt x="73" y="58"/>
                    <a:pt x="97" y="42"/>
                    <a:pt x="121" y="28"/>
                  </a:cubicBezTo>
                  <a:cubicBezTo>
                    <a:pt x="140" y="16"/>
                    <a:pt x="169" y="0"/>
                    <a:pt x="191" y="10"/>
                  </a:cubicBezTo>
                  <a:cubicBezTo>
                    <a:pt x="167" y="10"/>
                    <a:pt x="139" y="27"/>
                    <a:pt x="119" y="39"/>
                  </a:cubicBezTo>
                  <a:cubicBezTo>
                    <a:pt x="109" y="45"/>
                    <a:pt x="100" y="54"/>
                    <a:pt x="90" y="62"/>
                  </a:cubicBezTo>
                  <a:cubicBezTo>
                    <a:pt x="81" y="68"/>
                    <a:pt x="72" y="76"/>
                    <a:pt x="64" y="84"/>
                  </a:cubicBezTo>
                  <a:cubicBezTo>
                    <a:pt x="45" y="103"/>
                    <a:pt x="19" y="141"/>
                    <a:pt x="31" y="169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25">
              <a:extLst>
                <a:ext uri="{FF2B5EF4-FFF2-40B4-BE49-F238E27FC236}">
                  <a16:creationId xmlns:a16="http://schemas.microsoft.com/office/drawing/2014/main" id="{9F59AB6B-5A84-4EFA-9F23-D4A4DCA3F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581"/>
              <a:ext cx="130" cy="94"/>
            </a:xfrm>
            <a:custGeom>
              <a:avLst/>
              <a:gdLst>
                <a:gd name="T0" fmla="*/ 58 w 74"/>
                <a:gd name="T1" fmla="*/ 0 h 50"/>
                <a:gd name="T2" fmla="*/ 302 w 74"/>
                <a:gd name="T3" fmla="*/ 453 h 50"/>
                <a:gd name="T4" fmla="*/ 704 w 74"/>
                <a:gd name="T5" fmla="*/ 399 h 50"/>
                <a:gd name="T6" fmla="*/ 249 w 74"/>
                <a:gd name="T7" fmla="*/ 551 h 50"/>
                <a:gd name="T8" fmla="*/ 58 w 74"/>
                <a:gd name="T9" fmla="*/ 6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50">
                  <a:moveTo>
                    <a:pt x="6" y="0"/>
                  </a:moveTo>
                  <a:cubicBezTo>
                    <a:pt x="10" y="16"/>
                    <a:pt x="16" y="29"/>
                    <a:pt x="32" y="36"/>
                  </a:cubicBezTo>
                  <a:cubicBezTo>
                    <a:pt x="46" y="43"/>
                    <a:pt x="61" y="39"/>
                    <a:pt x="74" y="32"/>
                  </a:cubicBezTo>
                  <a:cubicBezTo>
                    <a:pt x="69" y="50"/>
                    <a:pt x="39" y="49"/>
                    <a:pt x="26" y="44"/>
                  </a:cubicBezTo>
                  <a:cubicBezTo>
                    <a:pt x="14" y="39"/>
                    <a:pt x="0" y="18"/>
                    <a:pt x="6" y="5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Freeform 26">
              <a:extLst>
                <a:ext uri="{FF2B5EF4-FFF2-40B4-BE49-F238E27FC236}">
                  <a16:creationId xmlns:a16="http://schemas.microsoft.com/office/drawing/2014/main" id="{9B910CD5-DC98-4595-BC82-DBCB44EFD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615"/>
              <a:ext cx="694" cy="320"/>
            </a:xfrm>
            <a:custGeom>
              <a:avLst/>
              <a:gdLst>
                <a:gd name="T0" fmla="*/ 0 w 395"/>
                <a:gd name="T1" fmla="*/ 820 h 171"/>
                <a:gd name="T2" fmla="*/ 1660 w 395"/>
                <a:gd name="T3" fmla="*/ 1828 h 171"/>
                <a:gd name="T4" fmla="*/ 3763 w 395"/>
                <a:gd name="T5" fmla="*/ 0 h 171"/>
                <a:gd name="T6" fmla="*/ 1639 w 395"/>
                <a:gd name="T7" fmla="*/ 1985 h 171"/>
                <a:gd name="T8" fmla="*/ 0 w 395"/>
                <a:gd name="T9" fmla="*/ 82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171">
                  <a:moveTo>
                    <a:pt x="0" y="67"/>
                  </a:moveTo>
                  <a:cubicBezTo>
                    <a:pt x="0" y="67"/>
                    <a:pt x="73" y="143"/>
                    <a:pt x="174" y="149"/>
                  </a:cubicBezTo>
                  <a:cubicBezTo>
                    <a:pt x="275" y="155"/>
                    <a:pt x="372" y="73"/>
                    <a:pt x="395" y="0"/>
                  </a:cubicBezTo>
                  <a:cubicBezTo>
                    <a:pt x="395" y="0"/>
                    <a:pt x="342" y="171"/>
                    <a:pt x="172" y="162"/>
                  </a:cubicBezTo>
                  <a:cubicBezTo>
                    <a:pt x="43" y="156"/>
                    <a:pt x="0" y="67"/>
                    <a:pt x="0" y="67"/>
                  </a:cubicBezTo>
                  <a:close/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27">
              <a:extLst>
                <a:ext uri="{FF2B5EF4-FFF2-40B4-BE49-F238E27FC236}">
                  <a16:creationId xmlns:a16="http://schemas.microsoft.com/office/drawing/2014/main" id="{2F9311B3-306B-4B53-B5A6-E317008AF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2630"/>
              <a:ext cx="1290" cy="696"/>
            </a:xfrm>
            <a:custGeom>
              <a:avLst/>
              <a:gdLst>
                <a:gd name="T0" fmla="*/ 0 w 735"/>
                <a:gd name="T1" fmla="*/ 4558 h 372"/>
                <a:gd name="T2" fmla="*/ 2125 w 735"/>
                <a:gd name="T3" fmla="*/ 2513 h 372"/>
                <a:gd name="T4" fmla="*/ 6975 w 735"/>
                <a:gd name="T5" fmla="*/ 0 h 372"/>
                <a:gd name="T6" fmla="*/ 5255 w 735"/>
                <a:gd name="T7" fmla="*/ 1691 h 372"/>
                <a:gd name="T8" fmla="*/ 0 w 735"/>
                <a:gd name="T9" fmla="*/ 4558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5" h="372">
                  <a:moveTo>
                    <a:pt x="0" y="372"/>
                  </a:moveTo>
                  <a:cubicBezTo>
                    <a:pt x="0" y="372"/>
                    <a:pt x="37" y="240"/>
                    <a:pt x="224" y="205"/>
                  </a:cubicBezTo>
                  <a:cubicBezTo>
                    <a:pt x="411" y="169"/>
                    <a:pt x="680" y="191"/>
                    <a:pt x="735" y="0"/>
                  </a:cubicBezTo>
                  <a:cubicBezTo>
                    <a:pt x="735" y="0"/>
                    <a:pt x="690" y="104"/>
                    <a:pt x="554" y="138"/>
                  </a:cubicBezTo>
                  <a:cubicBezTo>
                    <a:pt x="419" y="171"/>
                    <a:pt x="21" y="163"/>
                    <a:pt x="0" y="372"/>
                  </a:cubicBezTo>
                  <a:close/>
                </a:path>
              </a:pathLst>
            </a:custGeom>
            <a:solidFill>
              <a:srgbClr val="ADA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Freeform 28">
              <a:extLst>
                <a:ext uri="{FF2B5EF4-FFF2-40B4-BE49-F238E27FC236}">
                  <a16:creationId xmlns:a16="http://schemas.microsoft.com/office/drawing/2014/main" id="{077FF1A5-E319-4297-9E91-F669351AA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985"/>
              <a:ext cx="415" cy="261"/>
            </a:xfrm>
            <a:custGeom>
              <a:avLst/>
              <a:gdLst>
                <a:gd name="T0" fmla="*/ 98 w 236"/>
                <a:gd name="T1" fmla="*/ 1727 h 139"/>
                <a:gd name="T2" fmla="*/ 967 w 236"/>
                <a:gd name="T3" fmla="*/ 250 h 139"/>
                <a:gd name="T4" fmla="*/ 2006 w 236"/>
                <a:gd name="T5" fmla="*/ 1290 h 139"/>
                <a:gd name="T6" fmla="*/ 967 w 236"/>
                <a:gd name="T7" fmla="*/ 137 h 139"/>
                <a:gd name="T8" fmla="*/ 98 w 236"/>
                <a:gd name="T9" fmla="*/ 1727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139">
                  <a:moveTo>
                    <a:pt x="10" y="139"/>
                  </a:moveTo>
                  <a:cubicBezTo>
                    <a:pt x="10" y="139"/>
                    <a:pt x="20" y="31"/>
                    <a:pt x="101" y="20"/>
                  </a:cubicBezTo>
                  <a:cubicBezTo>
                    <a:pt x="181" y="10"/>
                    <a:pt x="223" y="63"/>
                    <a:pt x="210" y="104"/>
                  </a:cubicBezTo>
                  <a:cubicBezTo>
                    <a:pt x="210" y="104"/>
                    <a:pt x="236" y="0"/>
                    <a:pt x="101" y="11"/>
                  </a:cubicBezTo>
                  <a:cubicBezTo>
                    <a:pt x="0" y="19"/>
                    <a:pt x="10" y="139"/>
                    <a:pt x="10" y="139"/>
                  </a:cubicBezTo>
                  <a:close/>
                </a:path>
              </a:pathLst>
            </a:custGeom>
            <a:solidFill>
              <a:srgbClr val="ADA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29">
              <a:extLst>
                <a:ext uri="{FF2B5EF4-FFF2-40B4-BE49-F238E27FC236}">
                  <a16:creationId xmlns:a16="http://schemas.microsoft.com/office/drawing/2014/main" id="{162B30A0-C65B-4018-B3AE-9555228DD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3504"/>
              <a:ext cx="1005" cy="583"/>
            </a:xfrm>
            <a:custGeom>
              <a:avLst/>
              <a:gdLst>
                <a:gd name="T0" fmla="*/ 0 w 572"/>
                <a:gd name="T1" fmla="*/ 2017 h 311"/>
                <a:gd name="T2" fmla="*/ 2961 w 572"/>
                <a:gd name="T3" fmla="*/ 3387 h 311"/>
                <a:gd name="T4" fmla="*/ 5109 w 572"/>
                <a:gd name="T5" fmla="*/ 0 h 311"/>
                <a:gd name="T6" fmla="*/ 4371 w 572"/>
                <a:gd name="T7" fmla="*/ 2283 h 311"/>
                <a:gd name="T8" fmla="*/ 0 w 572"/>
                <a:gd name="T9" fmla="*/ 2017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2" h="311">
                  <a:moveTo>
                    <a:pt x="0" y="163"/>
                  </a:moveTo>
                  <a:cubicBezTo>
                    <a:pt x="0" y="163"/>
                    <a:pt x="107" y="299"/>
                    <a:pt x="311" y="274"/>
                  </a:cubicBezTo>
                  <a:cubicBezTo>
                    <a:pt x="471" y="255"/>
                    <a:pt x="572" y="80"/>
                    <a:pt x="536" y="0"/>
                  </a:cubicBezTo>
                  <a:cubicBezTo>
                    <a:pt x="536" y="0"/>
                    <a:pt x="560" y="89"/>
                    <a:pt x="459" y="185"/>
                  </a:cubicBezTo>
                  <a:cubicBezTo>
                    <a:pt x="357" y="281"/>
                    <a:pt x="216" y="311"/>
                    <a:pt x="0" y="163"/>
                  </a:cubicBezTo>
                  <a:close/>
                </a:path>
              </a:pathLst>
            </a:custGeom>
            <a:solidFill>
              <a:srgbClr val="ADA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30">
              <a:extLst>
                <a:ext uri="{FF2B5EF4-FFF2-40B4-BE49-F238E27FC236}">
                  <a16:creationId xmlns:a16="http://schemas.microsoft.com/office/drawing/2014/main" id="{2362D5FF-5DC1-4475-96CF-86C6D097E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911"/>
              <a:ext cx="465" cy="419"/>
            </a:xfrm>
            <a:custGeom>
              <a:avLst/>
              <a:gdLst>
                <a:gd name="T0" fmla="*/ 172 w 265"/>
                <a:gd name="T1" fmla="*/ 2744 h 224"/>
                <a:gd name="T2" fmla="*/ 758 w 265"/>
                <a:gd name="T3" fmla="*/ 686 h 224"/>
                <a:gd name="T4" fmla="*/ 2513 w 265"/>
                <a:gd name="T5" fmla="*/ 419 h 224"/>
                <a:gd name="T6" fmla="*/ 795 w 265"/>
                <a:gd name="T7" fmla="*/ 759 h 224"/>
                <a:gd name="T8" fmla="*/ 172 w 265"/>
                <a:gd name="T9" fmla="*/ 2744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5" h="224">
                  <a:moveTo>
                    <a:pt x="18" y="224"/>
                  </a:moveTo>
                  <a:cubicBezTo>
                    <a:pt x="18" y="224"/>
                    <a:pt x="0" y="111"/>
                    <a:pt x="80" y="56"/>
                  </a:cubicBezTo>
                  <a:cubicBezTo>
                    <a:pt x="160" y="0"/>
                    <a:pt x="245" y="25"/>
                    <a:pt x="265" y="34"/>
                  </a:cubicBezTo>
                  <a:cubicBezTo>
                    <a:pt x="265" y="34"/>
                    <a:pt x="169" y="4"/>
                    <a:pt x="84" y="62"/>
                  </a:cubicBezTo>
                  <a:cubicBezTo>
                    <a:pt x="0" y="120"/>
                    <a:pt x="18" y="224"/>
                    <a:pt x="18" y="2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Freeform 31">
              <a:extLst>
                <a:ext uri="{FF2B5EF4-FFF2-40B4-BE49-F238E27FC236}">
                  <a16:creationId xmlns:a16="http://schemas.microsoft.com/office/drawing/2014/main" id="{9F44A156-95AB-4069-8B56-98FE4F8F8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862"/>
              <a:ext cx="683" cy="850"/>
            </a:xfrm>
            <a:custGeom>
              <a:avLst/>
              <a:gdLst>
                <a:gd name="T0" fmla="*/ 3696 w 389"/>
                <a:gd name="T1" fmla="*/ 0 h 454"/>
                <a:gd name="T2" fmla="*/ 816 w 389"/>
                <a:gd name="T3" fmla="*/ 2074 h 454"/>
                <a:gd name="T4" fmla="*/ 644 w 389"/>
                <a:gd name="T5" fmla="*/ 5577 h 454"/>
                <a:gd name="T6" fmla="*/ 902 w 389"/>
                <a:gd name="T7" fmla="*/ 2166 h 454"/>
                <a:gd name="T8" fmla="*/ 3696 w 389"/>
                <a:gd name="T9" fmla="*/ 0 h 4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454">
                  <a:moveTo>
                    <a:pt x="389" y="0"/>
                  </a:moveTo>
                  <a:cubicBezTo>
                    <a:pt x="389" y="0"/>
                    <a:pt x="218" y="12"/>
                    <a:pt x="86" y="169"/>
                  </a:cubicBezTo>
                  <a:cubicBezTo>
                    <a:pt x="0" y="271"/>
                    <a:pt x="68" y="454"/>
                    <a:pt x="68" y="454"/>
                  </a:cubicBezTo>
                  <a:cubicBezTo>
                    <a:pt x="68" y="454"/>
                    <a:pt x="13" y="271"/>
                    <a:pt x="95" y="176"/>
                  </a:cubicBezTo>
                  <a:cubicBezTo>
                    <a:pt x="176" y="82"/>
                    <a:pt x="277" y="24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32">
              <a:extLst>
                <a:ext uri="{FF2B5EF4-FFF2-40B4-BE49-F238E27FC236}">
                  <a16:creationId xmlns:a16="http://schemas.microsoft.com/office/drawing/2014/main" id="{5F2CE3C2-09FA-41CC-B44A-58B412940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3336"/>
              <a:ext cx="242" cy="228"/>
            </a:xfrm>
            <a:custGeom>
              <a:avLst/>
              <a:gdLst>
                <a:gd name="T0" fmla="*/ 0 w 138"/>
                <a:gd name="T1" fmla="*/ 1488 h 122"/>
                <a:gd name="T2" fmla="*/ 1305 w 138"/>
                <a:gd name="T3" fmla="*/ 0 h 122"/>
                <a:gd name="T4" fmla="*/ 0 w 138"/>
                <a:gd name="T5" fmla="*/ 1488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22">
                  <a:moveTo>
                    <a:pt x="0" y="122"/>
                  </a:moveTo>
                  <a:cubicBezTo>
                    <a:pt x="0" y="122"/>
                    <a:pt x="23" y="30"/>
                    <a:pt x="138" y="0"/>
                  </a:cubicBezTo>
                  <a:cubicBezTo>
                    <a:pt x="138" y="0"/>
                    <a:pt x="47" y="26"/>
                    <a:pt x="0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9" name="Group 33">
            <a:extLst>
              <a:ext uri="{FF2B5EF4-FFF2-40B4-BE49-F238E27FC236}">
                <a16:creationId xmlns:a16="http://schemas.microsoft.com/office/drawing/2014/main" id="{DD0DEE8E-AFD7-4DDD-AB54-25C6C1668E7C}"/>
              </a:ext>
            </a:extLst>
          </p:cNvPr>
          <p:cNvGrpSpPr>
            <a:grpSpLocks/>
          </p:cNvGrpSpPr>
          <p:nvPr/>
        </p:nvGrpSpPr>
        <p:grpSpPr bwMode="auto">
          <a:xfrm>
            <a:off x="2565400" y="1239838"/>
            <a:ext cx="1912938" cy="1781175"/>
            <a:chOff x="813" y="712"/>
            <a:chExt cx="1205" cy="1122"/>
          </a:xfrm>
        </p:grpSpPr>
        <p:sp>
          <p:nvSpPr>
            <p:cNvPr id="18498" name="Freeform 34">
              <a:extLst>
                <a:ext uri="{FF2B5EF4-FFF2-40B4-BE49-F238E27FC236}">
                  <a16:creationId xmlns:a16="http://schemas.microsoft.com/office/drawing/2014/main" id="{7A5333CE-186D-43CA-A005-BE8473B4B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712"/>
              <a:ext cx="1205" cy="1122"/>
            </a:xfrm>
            <a:custGeom>
              <a:avLst/>
              <a:gdLst>
                <a:gd name="T0" fmla="*/ 912 w 794"/>
                <a:gd name="T1" fmla="*/ 1132 h 693"/>
                <a:gd name="T2" fmla="*/ 1363 w 794"/>
                <a:gd name="T3" fmla="*/ 674 h 693"/>
                <a:gd name="T4" fmla="*/ 2108 w 794"/>
                <a:gd name="T5" fmla="*/ 309 h 693"/>
                <a:gd name="T6" fmla="*/ 2723 w 794"/>
                <a:gd name="T7" fmla="*/ 301 h 693"/>
                <a:gd name="T8" fmla="*/ 3351 w 794"/>
                <a:gd name="T9" fmla="*/ 385 h 693"/>
                <a:gd name="T10" fmla="*/ 3856 w 794"/>
                <a:gd name="T11" fmla="*/ 912 h 693"/>
                <a:gd name="T12" fmla="*/ 4010 w 794"/>
                <a:gd name="T13" fmla="*/ 1397 h 693"/>
                <a:gd name="T14" fmla="*/ 3956 w 794"/>
                <a:gd name="T15" fmla="*/ 1995 h 693"/>
                <a:gd name="T16" fmla="*/ 3708 w 794"/>
                <a:gd name="T17" fmla="*/ 2824 h 693"/>
                <a:gd name="T18" fmla="*/ 3289 w 794"/>
                <a:gd name="T19" fmla="*/ 3395 h 693"/>
                <a:gd name="T20" fmla="*/ 2733 w 794"/>
                <a:gd name="T21" fmla="*/ 3916 h 693"/>
                <a:gd name="T22" fmla="*/ 2122 w 794"/>
                <a:gd name="T23" fmla="*/ 4205 h 693"/>
                <a:gd name="T24" fmla="*/ 1458 w 794"/>
                <a:gd name="T25" fmla="*/ 4294 h 693"/>
                <a:gd name="T26" fmla="*/ 654 w 794"/>
                <a:gd name="T27" fmla="*/ 4086 h 693"/>
                <a:gd name="T28" fmla="*/ 208 w 794"/>
                <a:gd name="T29" fmla="*/ 3526 h 693"/>
                <a:gd name="T30" fmla="*/ 235 w 794"/>
                <a:gd name="T31" fmla="*/ 2597 h 693"/>
                <a:gd name="T32" fmla="*/ 583 w 794"/>
                <a:gd name="T33" fmla="*/ 1796 h 693"/>
                <a:gd name="T34" fmla="*/ 912 w 794"/>
                <a:gd name="T35" fmla="*/ 1132 h 6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94" h="693">
                  <a:moveTo>
                    <a:pt x="172" y="165"/>
                  </a:moveTo>
                  <a:cubicBezTo>
                    <a:pt x="228" y="148"/>
                    <a:pt x="192" y="99"/>
                    <a:pt x="257" y="98"/>
                  </a:cubicBezTo>
                  <a:cubicBezTo>
                    <a:pt x="329" y="96"/>
                    <a:pt x="302" y="8"/>
                    <a:pt x="397" y="45"/>
                  </a:cubicBezTo>
                  <a:cubicBezTo>
                    <a:pt x="432" y="59"/>
                    <a:pt x="445" y="10"/>
                    <a:pt x="513" y="44"/>
                  </a:cubicBezTo>
                  <a:cubicBezTo>
                    <a:pt x="554" y="65"/>
                    <a:pt x="591" y="0"/>
                    <a:pt x="632" y="56"/>
                  </a:cubicBezTo>
                  <a:cubicBezTo>
                    <a:pt x="668" y="104"/>
                    <a:pt x="706" y="43"/>
                    <a:pt x="727" y="133"/>
                  </a:cubicBezTo>
                  <a:cubicBezTo>
                    <a:pt x="741" y="195"/>
                    <a:pt x="740" y="186"/>
                    <a:pt x="756" y="203"/>
                  </a:cubicBezTo>
                  <a:cubicBezTo>
                    <a:pt x="794" y="242"/>
                    <a:pt x="735" y="271"/>
                    <a:pt x="746" y="290"/>
                  </a:cubicBezTo>
                  <a:cubicBezTo>
                    <a:pt x="790" y="361"/>
                    <a:pt x="699" y="378"/>
                    <a:pt x="699" y="411"/>
                  </a:cubicBezTo>
                  <a:cubicBezTo>
                    <a:pt x="699" y="444"/>
                    <a:pt x="690" y="485"/>
                    <a:pt x="620" y="494"/>
                  </a:cubicBezTo>
                  <a:cubicBezTo>
                    <a:pt x="576" y="500"/>
                    <a:pt x="594" y="562"/>
                    <a:pt x="515" y="570"/>
                  </a:cubicBezTo>
                  <a:cubicBezTo>
                    <a:pt x="454" y="576"/>
                    <a:pt x="496" y="624"/>
                    <a:pt x="400" y="612"/>
                  </a:cubicBezTo>
                  <a:cubicBezTo>
                    <a:pt x="359" y="607"/>
                    <a:pt x="356" y="666"/>
                    <a:pt x="275" y="625"/>
                  </a:cubicBezTo>
                  <a:cubicBezTo>
                    <a:pt x="226" y="601"/>
                    <a:pt x="190" y="693"/>
                    <a:pt x="123" y="595"/>
                  </a:cubicBezTo>
                  <a:cubicBezTo>
                    <a:pt x="105" y="568"/>
                    <a:pt x="45" y="605"/>
                    <a:pt x="39" y="513"/>
                  </a:cubicBezTo>
                  <a:cubicBezTo>
                    <a:pt x="34" y="443"/>
                    <a:pt x="0" y="426"/>
                    <a:pt x="44" y="378"/>
                  </a:cubicBezTo>
                  <a:cubicBezTo>
                    <a:pt x="77" y="341"/>
                    <a:pt x="30" y="293"/>
                    <a:pt x="110" y="261"/>
                  </a:cubicBezTo>
                  <a:cubicBezTo>
                    <a:pt x="131" y="252"/>
                    <a:pt x="115" y="182"/>
                    <a:pt x="172" y="165"/>
                  </a:cubicBezTo>
                  <a:close/>
                </a:path>
              </a:pathLst>
            </a:cu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Freeform 35">
              <a:extLst>
                <a:ext uri="{FF2B5EF4-FFF2-40B4-BE49-F238E27FC236}">
                  <a16:creationId xmlns:a16="http://schemas.microsoft.com/office/drawing/2014/main" id="{44AF13CB-11CF-4C09-9B8E-E2172EAA3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996"/>
              <a:ext cx="216" cy="448"/>
            </a:xfrm>
            <a:custGeom>
              <a:avLst/>
              <a:gdLst>
                <a:gd name="T0" fmla="*/ 723 w 142"/>
                <a:gd name="T1" fmla="*/ 8 h 277"/>
                <a:gd name="T2" fmla="*/ 520 w 142"/>
                <a:gd name="T3" fmla="*/ 411 h 277"/>
                <a:gd name="T4" fmla="*/ 289 w 142"/>
                <a:gd name="T5" fmla="*/ 762 h 277"/>
                <a:gd name="T6" fmla="*/ 155 w 142"/>
                <a:gd name="T7" fmla="*/ 1228 h 277"/>
                <a:gd name="T8" fmla="*/ 116 w 142"/>
                <a:gd name="T9" fmla="*/ 1397 h 277"/>
                <a:gd name="T10" fmla="*/ 40 w 142"/>
                <a:gd name="T11" fmla="*/ 1507 h 277"/>
                <a:gd name="T12" fmla="*/ 41 w 142"/>
                <a:gd name="T13" fmla="*/ 1726 h 277"/>
                <a:gd name="T14" fmla="*/ 225 w 142"/>
                <a:gd name="T15" fmla="*/ 1376 h 277"/>
                <a:gd name="T16" fmla="*/ 319 w 142"/>
                <a:gd name="T17" fmla="*/ 1063 h 277"/>
                <a:gd name="T18" fmla="*/ 350 w 142"/>
                <a:gd name="T19" fmla="*/ 911 h 277"/>
                <a:gd name="T20" fmla="*/ 423 w 142"/>
                <a:gd name="T21" fmla="*/ 814 h 277"/>
                <a:gd name="T22" fmla="*/ 555 w 142"/>
                <a:gd name="T23" fmla="*/ 555 h 277"/>
                <a:gd name="T24" fmla="*/ 643 w 142"/>
                <a:gd name="T25" fmla="*/ 296 h 277"/>
                <a:gd name="T26" fmla="*/ 761 w 142"/>
                <a:gd name="T27" fmla="*/ 144 h 277"/>
                <a:gd name="T28" fmla="*/ 723 w 142"/>
                <a:gd name="T29" fmla="*/ 21 h 27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2" h="277">
                  <a:moveTo>
                    <a:pt x="135" y="1"/>
                  </a:moveTo>
                  <a:cubicBezTo>
                    <a:pt x="106" y="0"/>
                    <a:pt x="103" y="40"/>
                    <a:pt x="97" y="60"/>
                  </a:cubicBezTo>
                  <a:cubicBezTo>
                    <a:pt x="90" y="87"/>
                    <a:pt x="74" y="96"/>
                    <a:pt x="54" y="111"/>
                  </a:cubicBezTo>
                  <a:cubicBezTo>
                    <a:pt x="31" y="129"/>
                    <a:pt x="35" y="154"/>
                    <a:pt x="29" y="179"/>
                  </a:cubicBezTo>
                  <a:cubicBezTo>
                    <a:pt x="27" y="187"/>
                    <a:pt x="25" y="196"/>
                    <a:pt x="22" y="204"/>
                  </a:cubicBezTo>
                  <a:cubicBezTo>
                    <a:pt x="18" y="213"/>
                    <a:pt x="12" y="214"/>
                    <a:pt x="7" y="220"/>
                  </a:cubicBezTo>
                  <a:cubicBezTo>
                    <a:pt x="0" y="228"/>
                    <a:pt x="2" y="244"/>
                    <a:pt x="8" y="252"/>
                  </a:cubicBezTo>
                  <a:cubicBezTo>
                    <a:pt x="26" y="277"/>
                    <a:pt x="40" y="210"/>
                    <a:pt x="42" y="201"/>
                  </a:cubicBezTo>
                  <a:cubicBezTo>
                    <a:pt x="47" y="185"/>
                    <a:pt x="55" y="171"/>
                    <a:pt x="60" y="155"/>
                  </a:cubicBezTo>
                  <a:cubicBezTo>
                    <a:pt x="62" y="148"/>
                    <a:pt x="61" y="140"/>
                    <a:pt x="65" y="133"/>
                  </a:cubicBezTo>
                  <a:cubicBezTo>
                    <a:pt x="68" y="127"/>
                    <a:pt x="74" y="123"/>
                    <a:pt x="79" y="119"/>
                  </a:cubicBezTo>
                  <a:cubicBezTo>
                    <a:pt x="88" y="109"/>
                    <a:pt x="99" y="94"/>
                    <a:pt x="104" y="81"/>
                  </a:cubicBezTo>
                  <a:cubicBezTo>
                    <a:pt x="110" y="67"/>
                    <a:pt x="106" y="53"/>
                    <a:pt x="120" y="43"/>
                  </a:cubicBezTo>
                  <a:cubicBezTo>
                    <a:pt x="129" y="37"/>
                    <a:pt x="141" y="34"/>
                    <a:pt x="142" y="21"/>
                  </a:cubicBezTo>
                  <a:cubicBezTo>
                    <a:pt x="142" y="12"/>
                    <a:pt x="136" y="10"/>
                    <a:pt x="135" y="3"/>
                  </a:cubicBezTo>
                </a:path>
              </a:pathLst>
            </a:custGeom>
            <a:solidFill>
              <a:srgbClr val="BE9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Freeform 36">
              <a:extLst>
                <a:ext uri="{FF2B5EF4-FFF2-40B4-BE49-F238E27FC236}">
                  <a16:creationId xmlns:a16="http://schemas.microsoft.com/office/drawing/2014/main" id="{D7487BE6-8F6C-4A15-8F77-DD182CB97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999"/>
              <a:ext cx="181" cy="466"/>
            </a:xfrm>
            <a:custGeom>
              <a:avLst/>
              <a:gdLst>
                <a:gd name="T0" fmla="*/ 386 w 119"/>
                <a:gd name="T1" fmla="*/ 474 h 288"/>
                <a:gd name="T2" fmla="*/ 386 w 119"/>
                <a:gd name="T3" fmla="*/ 165 h 288"/>
                <a:gd name="T4" fmla="*/ 494 w 119"/>
                <a:gd name="T5" fmla="*/ 89 h 288"/>
                <a:gd name="T6" fmla="*/ 573 w 119"/>
                <a:gd name="T7" fmla="*/ 225 h 288"/>
                <a:gd name="T8" fmla="*/ 616 w 119"/>
                <a:gd name="T9" fmla="*/ 335 h 288"/>
                <a:gd name="T10" fmla="*/ 546 w 119"/>
                <a:gd name="T11" fmla="*/ 610 h 288"/>
                <a:gd name="T12" fmla="*/ 506 w 119"/>
                <a:gd name="T13" fmla="*/ 817 h 288"/>
                <a:gd name="T14" fmla="*/ 541 w 119"/>
                <a:gd name="T15" fmla="*/ 1076 h 288"/>
                <a:gd name="T16" fmla="*/ 440 w 119"/>
                <a:gd name="T17" fmla="*/ 1233 h 288"/>
                <a:gd name="T18" fmla="*/ 275 w 119"/>
                <a:gd name="T19" fmla="*/ 1377 h 288"/>
                <a:gd name="T20" fmla="*/ 196 w 119"/>
                <a:gd name="T21" fmla="*/ 1741 h 288"/>
                <a:gd name="T22" fmla="*/ 94 w 119"/>
                <a:gd name="T23" fmla="*/ 1927 h 288"/>
                <a:gd name="T24" fmla="*/ 40 w 119"/>
                <a:gd name="T25" fmla="*/ 1762 h 288"/>
                <a:gd name="T26" fmla="*/ 257 w 119"/>
                <a:gd name="T27" fmla="*/ 1364 h 288"/>
                <a:gd name="T28" fmla="*/ 364 w 119"/>
                <a:gd name="T29" fmla="*/ 995 h 288"/>
                <a:gd name="T30" fmla="*/ 408 w 119"/>
                <a:gd name="T31" fmla="*/ 796 h 288"/>
                <a:gd name="T32" fmla="*/ 386 w 119"/>
                <a:gd name="T33" fmla="*/ 644 h 288"/>
                <a:gd name="T34" fmla="*/ 379 w 119"/>
                <a:gd name="T35" fmla="*/ 487 h 28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9" h="288">
                  <a:moveTo>
                    <a:pt x="72" y="69"/>
                  </a:moveTo>
                  <a:cubicBezTo>
                    <a:pt x="81" y="66"/>
                    <a:pt x="73" y="31"/>
                    <a:pt x="72" y="24"/>
                  </a:cubicBezTo>
                  <a:cubicBezTo>
                    <a:pt x="67" y="8"/>
                    <a:pt x="83" y="0"/>
                    <a:pt x="93" y="13"/>
                  </a:cubicBezTo>
                  <a:cubicBezTo>
                    <a:pt x="98" y="19"/>
                    <a:pt x="101" y="27"/>
                    <a:pt x="107" y="33"/>
                  </a:cubicBezTo>
                  <a:cubicBezTo>
                    <a:pt x="111" y="38"/>
                    <a:pt x="114" y="43"/>
                    <a:pt x="115" y="49"/>
                  </a:cubicBezTo>
                  <a:cubicBezTo>
                    <a:pt x="119" y="64"/>
                    <a:pt x="111" y="78"/>
                    <a:pt x="102" y="89"/>
                  </a:cubicBezTo>
                  <a:cubicBezTo>
                    <a:pt x="95" y="98"/>
                    <a:pt x="92" y="107"/>
                    <a:pt x="95" y="119"/>
                  </a:cubicBezTo>
                  <a:cubicBezTo>
                    <a:pt x="98" y="132"/>
                    <a:pt x="107" y="143"/>
                    <a:pt x="101" y="157"/>
                  </a:cubicBezTo>
                  <a:cubicBezTo>
                    <a:pt x="97" y="167"/>
                    <a:pt x="90" y="173"/>
                    <a:pt x="82" y="180"/>
                  </a:cubicBezTo>
                  <a:cubicBezTo>
                    <a:pt x="73" y="188"/>
                    <a:pt x="58" y="190"/>
                    <a:pt x="51" y="201"/>
                  </a:cubicBezTo>
                  <a:cubicBezTo>
                    <a:pt x="42" y="217"/>
                    <a:pt x="42" y="236"/>
                    <a:pt x="37" y="254"/>
                  </a:cubicBezTo>
                  <a:cubicBezTo>
                    <a:pt x="35" y="262"/>
                    <a:pt x="26" y="277"/>
                    <a:pt x="18" y="281"/>
                  </a:cubicBezTo>
                  <a:cubicBezTo>
                    <a:pt x="1" y="288"/>
                    <a:pt x="0" y="266"/>
                    <a:pt x="7" y="257"/>
                  </a:cubicBezTo>
                  <a:cubicBezTo>
                    <a:pt x="21" y="238"/>
                    <a:pt x="37" y="220"/>
                    <a:pt x="48" y="199"/>
                  </a:cubicBezTo>
                  <a:cubicBezTo>
                    <a:pt x="57" y="182"/>
                    <a:pt x="60" y="162"/>
                    <a:pt x="68" y="145"/>
                  </a:cubicBezTo>
                  <a:cubicBezTo>
                    <a:pt x="72" y="135"/>
                    <a:pt x="78" y="128"/>
                    <a:pt x="76" y="116"/>
                  </a:cubicBezTo>
                  <a:cubicBezTo>
                    <a:pt x="75" y="109"/>
                    <a:pt x="73" y="102"/>
                    <a:pt x="72" y="94"/>
                  </a:cubicBezTo>
                  <a:cubicBezTo>
                    <a:pt x="70" y="86"/>
                    <a:pt x="71" y="79"/>
                    <a:pt x="71" y="71"/>
                  </a:cubicBezTo>
                </a:path>
              </a:pathLst>
            </a:custGeom>
            <a:solidFill>
              <a:srgbClr val="BE9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1" name="Freeform 37">
              <a:extLst>
                <a:ext uri="{FF2B5EF4-FFF2-40B4-BE49-F238E27FC236}">
                  <a16:creationId xmlns:a16="http://schemas.microsoft.com/office/drawing/2014/main" id="{178A764C-DCAD-4139-A951-9ED5170A7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712"/>
              <a:ext cx="1205" cy="1122"/>
            </a:xfrm>
            <a:custGeom>
              <a:avLst/>
              <a:gdLst>
                <a:gd name="T0" fmla="*/ 912 w 794"/>
                <a:gd name="T1" fmla="*/ 1132 h 693"/>
                <a:gd name="T2" fmla="*/ 1363 w 794"/>
                <a:gd name="T3" fmla="*/ 674 h 693"/>
                <a:gd name="T4" fmla="*/ 2108 w 794"/>
                <a:gd name="T5" fmla="*/ 309 h 693"/>
                <a:gd name="T6" fmla="*/ 2723 w 794"/>
                <a:gd name="T7" fmla="*/ 301 h 693"/>
                <a:gd name="T8" fmla="*/ 3351 w 794"/>
                <a:gd name="T9" fmla="*/ 385 h 693"/>
                <a:gd name="T10" fmla="*/ 3856 w 794"/>
                <a:gd name="T11" fmla="*/ 912 h 693"/>
                <a:gd name="T12" fmla="*/ 4010 w 794"/>
                <a:gd name="T13" fmla="*/ 1397 h 693"/>
                <a:gd name="T14" fmla="*/ 3956 w 794"/>
                <a:gd name="T15" fmla="*/ 1995 h 693"/>
                <a:gd name="T16" fmla="*/ 3708 w 794"/>
                <a:gd name="T17" fmla="*/ 2824 h 693"/>
                <a:gd name="T18" fmla="*/ 3289 w 794"/>
                <a:gd name="T19" fmla="*/ 3395 h 693"/>
                <a:gd name="T20" fmla="*/ 2733 w 794"/>
                <a:gd name="T21" fmla="*/ 3916 h 693"/>
                <a:gd name="T22" fmla="*/ 2122 w 794"/>
                <a:gd name="T23" fmla="*/ 4205 h 693"/>
                <a:gd name="T24" fmla="*/ 1458 w 794"/>
                <a:gd name="T25" fmla="*/ 4294 h 693"/>
                <a:gd name="T26" fmla="*/ 654 w 794"/>
                <a:gd name="T27" fmla="*/ 4086 h 693"/>
                <a:gd name="T28" fmla="*/ 208 w 794"/>
                <a:gd name="T29" fmla="*/ 3526 h 693"/>
                <a:gd name="T30" fmla="*/ 235 w 794"/>
                <a:gd name="T31" fmla="*/ 2597 h 693"/>
                <a:gd name="T32" fmla="*/ 583 w 794"/>
                <a:gd name="T33" fmla="*/ 1796 h 693"/>
                <a:gd name="T34" fmla="*/ 912 w 794"/>
                <a:gd name="T35" fmla="*/ 1132 h 6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94" h="693">
                  <a:moveTo>
                    <a:pt x="172" y="165"/>
                  </a:moveTo>
                  <a:cubicBezTo>
                    <a:pt x="228" y="148"/>
                    <a:pt x="192" y="99"/>
                    <a:pt x="257" y="98"/>
                  </a:cubicBezTo>
                  <a:cubicBezTo>
                    <a:pt x="329" y="96"/>
                    <a:pt x="302" y="8"/>
                    <a:pt x="397" y="45"/>
                  </a:cubicBezTo>
                  <a:cubicBezTo>
                    <a:pt x="432" y="59"/>
                    <a:pt x="445" y="10"/>
                    <a:pt x="513" y="44"/>
                  </a:cubicBezTo>
                  <a:cubicBezTo>
                    <a:pt x="554" y="65"/>
                    <a:pt x="591" y="0"/>
                    <a:pt x="632" y="56"/>
                  </a:cubicBezTo>
                  <a:cubicBezTo>
                    <a:pt x="668" y="104"/>
                    <a:pt x="706" y="43"/>
                    <a:pt x="727" y="133"/>
                  </a:cubicBezTo>
                  <a:cubicBezTo>
                    <a:pt x="741" y="195"/>
                    <a:pt x="740" y="186"/>
                    <a:pt x="756" y="203"/>
                  </a:cubicBezTo>
                  <a:cubicBezTo>
                    <a:pt x="794" y="242"/>
                    <a:pt x="735" y="271"/>
                    <a:pt x="746" y="290"/>
                  </a:cubicBezTo>
                  <a:cubicBezTo>
                    <a:pt x="790" y="361"/>
                    <a:pt x="699" y="378"/>
                    <a:pt x="699" y="411"/>
                  </a:cubicBezTo>
                  <a:cubicBezTo>
                    <a:pt x="699" y="444"/>
                    <a:pt x="690" y="485"/>
                    <a:pt x="620" y="494"/>
                  </a:cubicBezTo>
                  <a:cubicBezTo>
                    <a:pt x="576" y="500"/>
                    <a:pt x="594" y="562"/>
                    <a:pt x="515" y="570"/>
                  </a:cubicBezTo>
                  <a:cubicBezTo>
                    <a:pt x="454" y="576"/>
                    <a:pt x="496" y="624"/>
                    <a:pt x="400" y="612"/>
                  </a:cubicBezTo>
                  <a:cubicBezTo>
                    <a:pt x="359" y="607"/>
                    <a:pt x="356" y="666"/>
                    <a:pt x="275" y="625"/>
                  </a:cubicBezTo>
                  <a:cubicBezTo>
                    <a:pt x="226" y="601"/>
                    <a:pt x="190" y="693"/>
                    <a:pt x="123" y="595"/>
                  </a:cubicBezTo>
                  <a:cubicBezTo>
                    <a:pt x="105" y="568"/>
                    <a:pt x="45" y="605"/>
                    <a:pt x="39" y="513"/>
                  </a:cubicBezTo>
                  <a:cubicBezTo>
                    <a:pt x="34" y="443"/>
                    <a:pt x="0" y="426"/>
                    <a:pt x="44" y="378"/>
                  </a:cubicBezTo>
                  <a:cubicBezTo>
                    <a:pt x="77" y="341"/>
                    <a:pt x="30" y="293"/>
                    <a:pt x="110" y="261"/>
                  </a:cubicBezTo>
                  <a:cubicBezTo>
                    <a:pt x="131" y="252"/>
                    <a:pt x="115" y="182"/>
                    <a:pt x="172" y="165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Freeform 38">
              <a:extLst>
                <a:ext uri="{FF2B5EF4-FFF2-40B4-BE49-F238E27FC236}">
                  <a16:creationId xmlns:a16="http://schemas.microsoft.com/office/drawing/2014/main" id="{03547D1D-6E1E-46C7-A052-14F780DA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801"/>
              <a:ext cx="1039" cy="933"/>
            </a:xfrm>
            <a:custGeom>
              <a:avLst/>
              <a:gdLst>
                <a:gd name="T0" fmla="*/ 3329 w 685"/>
                <a:gd name="T1" fmla="*/ 742 h 576"/>
                <a:gd name="T2" fmla="*/ 1145 w 685"/>
                <a:gd name="T3" fmla="*/ 666 h 576"/>
                <a:gd name="T4" fmla="*/ 297 w 685"/>
                <a:gd name="T5" fmla="*/ 3209 h 576"/>
                <a:gd name="T6" fmla="*/ 2560 w 685"/>
                <a:gd name="T7" fmla="*/ 3298 h 576"/>
                <a:gd name="T8" fmla="*/ 3329 w 685"/>
                <a:gd name="T9" fmla="*/ 742 h 5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5" h="576">
                  <a:moveTo>
                    <a:pt x="629" y="108"/>
                  </a:moveTo>
                  <a:cubicBezTo>
                    <a:pt x="574" y="20"/>
                    <a:pt x="368" y="0"/>
                    <a:pt x="216" y="97"/>
                  </a:cubicBezTo>
                  <a:cubicBezTo>
                    <a:pt x="63" y="194"/>
                    <a:pt x="0" y="378"/>
                    <a:pt x="56" y="466"/>
                  </a:cubicBezTo>
                  <a:cubicBezTo>
                    <a:pt x="112" y="554"/>
                    <a:pt x="332" y="576"/>
                    <a:pt x="484" y="479"/>
                  </a:cubicBezTo>
                  <a:cubicBezTo>
                    <a:pt x="637" y="383"/>
                    <a:pt x="685" y="196"/>
                    <a:pt x="629" y="108"/>
                  </a:cubicBezTo>
                  <a:close/>
                </a:path>
              </a:pathLst>
            </a:custGeom>
            <a:solidFill>
              <a:srgbClr val="997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Freeform 39">
              <a:extLst>
                <a:ext uri="{FF2B5EF4-FFF2-40B4-BE49-F238E27FC236}">
                  <a16:creationId xmlns:a16="http://schemas.microsoft.com/office/drawing/2014/main" id="{623645E5-DA47-4E1A-96C5-3094885D6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889"/>
              <a:ext cx="866" cy="777"/>
            </a:xfrm>
            <a:custGeom>
              <a:avLst/>
              <a:gdLst>
                <a:gd name="T0" fmla="*/ 2777 w 571"/>
                <a:gd name="T1" fmla="*/ 618 h 480"/>
                <a:gd name="T2" fmla="*/ 952 w 571"/>
                <a:gd name="T3" fmla="*/ 555 h 480"/>
                <a:gd name="T4" fmla="*/ 249 w 571"/>
                <a:gd name="T5" fmla="*/ 2664 h 480"/>
                <a:gd name="T6" fmla="*/ 2138 w 571"/>
                <a:gd name="T7" fmla="*/ 2741 h 480"/>
                <a:gd name="T8" fmla="*/ 2777 w 571"/>
                <a:gd name="T9" fmla="*/ 618 h 4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1" h="480">
                  <a:moveTo>
                    <a:pt x="525" y="90"/>
                  </a:moveTo>
                  <a:cubicBezTo>
                    <a:pt x="478" y="17"/>
                    <a:pt x="307" y="0"/>
                    <a:pt x="180" y="81"/>
                  </a:cubicBezTo>
                  <a:cubicBezTo>
                    <a:pt x="53" y="161"/>
                    <a:pt x="0" y="315"/>
                    <a:pt x="47" y="388"/>
                  </a:cubicBezTo>
                  <a:cubicBezTo>
                    <a:pt x="93" y="461"/>
                    <a:pt x="277" y="480"/>
                    <a:pt x="404" y="399"/>
                  </a:cubicBezTo>
                  <a:cubicBezTo>
                    <a:pt x="531" y="319"/>
                    <a:pt x="571" y="163"/>
                    <a:pt x="525" y="90"/>
                  </a:cubicBezTo>
                  <a:close/>
                </a:path>
              </a:pathLst>
            </a:custGeom>
            <a:solidFill>
              <a:srgbClr val="764F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Oval 40">
              <a:extLst>
                <a:ext uri="{FF2B5EF4-FFF2-40B4-BE49-F238E27FC236}">
                  <a16:creationId xmlns:a16="http://schemas.microsoft.com/office/drawing/2014/main" id="{420F357F-5648-433E-A9C1-2C06FF7C4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005"/>
              <a:ext cx="240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5" name="Oval 41">
              <a:extLst>
                <a:ext uri="{FF2B5EF4-FFF2-40B4-BE49-F238E27FC236}">
                  <a16:creationId xmlns:a16="http://schemas.microsoft.com/office/drawing/2014/main" id="{B5D940C2-F5C3-43EF-B692-2D305C648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005"/>
              <a:ext cx="240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6" name="Oval 42">
              <a:extLst>
                <a:ext uri="{FF2B5EF4-FFF2-40B4-BE49-F238E27FC236}">
                  <a16:creationId xmlns:a16="http://schemas.microsoft.com/office/drawing/2014/main" id="{9A70A74A-2186-422C-B7D4-D2040886C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" y="1031"/>
              <a:ext cx="163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7" name="Oval 43">
              <a:extLst>
                <a:ext uri="{FF2B5EF4-FFF2-40B4-BE49-F238E27FC236}">
                  <a16:creationId xmlns:a16="http://schemas.microsoft.com/office/drawing/2014/main" id="{773F53E6-F8F2-4D09-BF55-A6FAA339C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1020"/>
              <a:ext cx="42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8" name="Oval 44">
              <a:extLst>
                <a:ext uri="{FF2B5EF4-FFF2-40B4-BE49-F238E27FC236}">
                  <a16:creationId xmlns:a16="http://schemas.microsoft.com/office/drawing/2014/main" id="{94FCC1F2-11D3-4400-B49F-BC76F1092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" y="1036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9" name="Oval 45">
              <a:extLst>
                <a:ext uri="{FF2B5EF4-FFF2-40B4-BE49-F238E27FC236}">
                  <a16:creationId xmlns:a16="http://schemas.microsoft.com/office/drawing/2014/main" id="{04CF7CD7-5722-45F1-9923-F0EA74C31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" y="1158"/>
              <a:ext cx="242" cy="257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0" name="Oval 46">
              <a:extLst>
                <a:ext uri="{FF2B5EF4-FFF2-40B4-BE49-F238E27FC236}">
                  <a16:creationId xmlns:a16="http://schemas.microsoft.com/office/drawing/2014/main" id="{02BC55AC-3BFC-4596-B202-08C1B6E9D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" y="1158"/>
              <a:ext cx="242" cy="257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1" name="Oval 47">
              <a:extLst>
                <a:ext uri="{FF2B5EF4-FFF2-40B4-BE49-F238E27FC236}">
                  <a16:creationId xmlns:a16="http://schemas.microsoft.com/office/drawing/2014/main" id="{03277F7F-02B7-400E-A996-D9255DBB9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" y="1185"/>
              <a:ext cx="162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2" name="Oval 48">
              <a:extLst>
                <a:ext uri="{FF2B5EF4-FFF2-40B4-BE49-F238E27FC236}">
                  <a16:creationId xmlns:a16="http://schemas.microsoft.com/office/drawing/2014/main" id="{B8AC6316-E80B-4B0A-9364-48A3FF14A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" y="1174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3" name="Oval 49">
              <a:extLst>
                <a:ext uri="{FF2B5EF4-FFF2-40B4-BE49-F238E27FC236}">
                  <a16:creationId xmlns:a16="http://schemas.microsoft.com/office/drawing/2014/main" id="{0DFDF921-CE07-4E62-B2C6-5FE66B474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190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4" name="Oval 50">
              <a:extLst>
                <a:ext uri="{FF2B5EF4-FFF2-40B4-BE49-F238E27FC236}">
                  <a16:creationId xmlns:a16="http://schemas.microsoft.com/office/drawing/2014/main" id="{A6713AEE-2C8E-4858-AF93-9E218F746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910"/>
              <a:ext cx="240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5" name="Oval 51">
              <a:extLst>
                <a:ext uri="{FF2B5EF4-FFF2-40B4-BE49-F238E27FC236}">
                  <a16:creationId xmlns:a16="http://schemas.microsoft.com/office/drawing/2014/main" id="{F70BDC9E-56F3-4645-9D6A-F6A994E50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910"/>
              <a:ext cx="240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6" name="Oval 52">
              <a:extLst>
                <a:ext uri="{FF2B5EF4-FFF2-40B4-BE49-F238E27FC236}">
                  <a16:creationId xmlns:a16="http://schemas.microsoft.com/office/drawing/2014/main" id="{4FCFEC89-5A1F-4482-9C49-B49C22594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937"/>
              <a:ext cx="163" cy="174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7" name="Oval 53">
              <a:extLst>
                <a:ext uri="{FF2B5EF4-FFF2-40B4-BE49-F238E27FC236}">
                  <a16:creationId xmlns:a16="http://schemas.microsoft.com/office/drawing/2014/main" id="{5D483E78-C810-4FA5-9E97-AE45935E3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926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8" name="Oval 54">
              <a:extLst>
                <a:ext uri="{FF2B5EF4-FFF2-40B4-BE49-F238E27FC236}">
                  <a16:creationId xmlns:a16="http://schemas.microsoft.com/office/drawing/2014/main" id="{8D0E7728-132B-4F6F-8105-99413CDF2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940"/>
              <a:ext cx="26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9" name="Oval 55">
              <a:extLst>
                <a:ext uri="{FF2B5EF4-FFF2-40B4-BE49-F238E27FC236}">
                  <a16:creationId xmlns:a16="http://schemas.microsoft.com/office/drawing/2014/main" id="{CC29F03B-DE6A-458E-8BD2-114299899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077"/>
              <a:ext cx="240" cy="255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0" name="Oval 56">
              <a:extLst>
                <a:ext uri="{FF2B5EF4-FFF2-40B4-BE49-F238E27FC236}">
                  <a16:creationId xmlns:a16="http://schemas.microsoft.com/office/drawing/2014/main" id="{C4ED59D9-10C1-4A80-AB27-FD3EFFFB1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077"/>
              <a:ext cx="240" cy="255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1" name="Oval 57">
              <a:extLst>
                <a:ext uri="{FF2B5EF4-FFF2-40B4-BE49-F238E27FC236}">
                  <a16:creationId xmlns:a16="http://schemas.microsoft.com/office/drawing/2014/main" id="{63CD27B8-98ED-44DF-A988-53FB5A297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102"/>
              <a:ext cx="164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2" name="Oval 58">
              <a:extLst>
                <a:ext uri="{FF2B5EF4-FFF2-40B4-BE49-F238E27FC236}">
                  <a16:creationId xmlns:a16="http://schemas.microsoft.com/office/drawing/2014/main" id="{3CA6CEE3-113D-47E7-B667-DE1BB4F0F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091"/>
              <a:ext cx="44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3" name="Oval 59">
              <a:extLst>
                <a:ext uri="{FF2B5EF4-FFF2-40B4-BE49-F238E27FC236}">
                  <a16:creationId xmlns:a16="http://schemas.microsoft.com/office/drawing/2014/main" id="{A5BCBDD6-AC8F-4DA1-BFFB-BCEA09477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1107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4" name="Oval 60">
              <a:extLst>
                <a:ext uri="{FF2B5EF4-FFF2-40B4-BE49-F238E27FC236}">
                  <a16:creationId xmlns:a16="http://schemas.microsoft.com/office/drawing/2014/main" id="{DC64D4FB-9837-4C9B-90F0-140ADED24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" y="960"/>
              <a:ext cx="239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5" name="Oval 61">
              <a:extLst>
                <a:ext uri="{FF2B5EF4-FFF2-40B4-BE49-F238E27FC236}">
                  <a16:creationId xmlns:a16="http://schemas.microsoft.com/office/drawing/2014/main" id="{DD25E232-969B-434D-AB34-22E9067A3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" y="960"/>
              <a:ext cx="239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6" name="Oval 62">
              <a:extLst>
                <a:ext uri="{FF2B5EF4-FFF2-40B4-BE49-F238E27FC236}">
                  <a16:creationId xmlns:a16="http://schemas.microsoft.com/office/drawing/2014/main" id="{B544A916-CA39-429E-9E7C-110FF33B1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986"/>
              <a:ext cx="162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7" name="Oval 63">
              <a:extLst>
                <a:ext uri="{FF2B5EF4-FFF2-40B4-BE49-F238E27FC236}">
                  <a16:creationId xmlns:a16="http://schemas.microsoft.com/office/drawing/2014/main" id="{32BC718A-74BC-4368-A672-6729BC165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975"/>
              <a:ext cx="42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8" name="Oval 64">
              <a:extLst>
                <a:ext uri="{FF2B5EF4-FFF2-40B4-BE49-F238E27FC236}">
                  <a16:creationId xmlns:a16="http://schemas.microsoft.com/office/drawing/2014/main" id="{AE3FCA28-CE57-44C6-804A-A3486C827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" y="991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9" name="Oval 65">
              <a:extLst>
                <a:ext uri="{FF2B5EF4-FFF2-40B4-BE49-F238E27FC236}">
                  <a16:creationId xmlns:a16="http://schemas.microsoft.com/office/drawing/2014/main" id="{7E8E2134-7349-4E28-A7DA-894A25381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" y="1182"/>
              <a:ext cx="242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0" name="Oval 66">
              <a:extLst>
                <a:ext uri="{FF2B5EF4-FFF2-40B4-BE49-F238E27FC236}">
                  <a16:creationId xmlns:a16="http://schemas.microsoft.com/office/drawing/2014/main" id="{B27FFA0A-E024-484A-9167-DEB6A4699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" y="1182"/>
              <a:ext cx="242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1" name="Oval 67">
              <a:extLst>
                <a:ext uri="{FF2B5EF4-FFF2-40B4-BE49-F238E27FC236}">
                  <a16:creationId xmlns:a16="http://schemas.microsoft.com/office/drawing/2014/main" id="{9E335CD2-C7B5-47E8-8406-D81F32BAC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1209"/>
              <a:ext cx="163" cy="174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2" name="Oval 68">
              <a:extLst>
                <a:ext uri="{FF2B5EF4-FFF2-40B4-BE49-F238E27FC236}">
                  <a16:creationId xmlns:a16="http://schemas.microsoft.com/office/drawing/2014/main" id="{E8BC8E7A-794D-451D-B660-31EDB657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198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3" name="Oval 69">
              <a:extLst>
                <a:ext uri="{FF2B5EF4-FFF2-40B4-BE49-F238E27FC236}">
                  <a16:creationId xmlns:a16="http://schemas.microsoft.com/office/drawing/2014/main" id="{DBE964E1-D2FF-4B8E-BF0E-D7C7D01BC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213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4" name="Oval 70">
              <a:extLst>
                <a:ext uri="{FF2B5EF4-FFF2-40B4-BE49-F238E27FC236}">
                  <a16:creationId xmlns:a16="http://schemas.microsoft.com/office/drawing/2014/main" id="{7163572F-081A-4F7B-868D-94EFC8913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" y="1329"/>
              <a:ext cx="240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5" name="Oval 71">
              <a:extLst>
                <a:ext uri="{FF2B5EF4-FFF2-40B4-BE49-F238E27FC236}">
                  <a16:creationId xmlns:a16="http://schemas.microsoft.com/office/drawing/2014/main" id="{D98F49F5-B042-4019-8B1E-9A45F9283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" y="1329"/>
              <a:ext cx="240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6" name="Oval 72">
              <a:extLst>
                <a:ext uri="{FF2B5EF4-FFF2-40B4-BE49-F238E27FC236}">
                  <a16:creationId xmlns:a16="http://schemas.microsoft.com/office/drawing/2014/main" id="{CF2ABB42-8514-4F0B-93C5-1C6ED0520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355"/>
              <a:ext cx="162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7" name="Oval 73">
              <a:extLst>
                <a:ext uri="{FF2B5EF4-FFF2-40B4-BE49-F238E27FC236}">
                  <a16:creationId xmlns:a16="http://schemas.microsoft.com/office/drawing/2014/main" id="{4262F1FF-D7A7-4DA5-8B1D-64F78A818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" y="1344"/>
              <a:ext cx="43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8" name="Oval 74">
              <a:extLst>
                <a:ext uri="{FF2B5EF4-FFF2-40B4-BE49-F238E27FC236}">
                  <a16:creationId xmlns:a16="http://schemas.microsoft.com/office/drawing/2014/main" id="{F674EEF2-A1E1-4011-B4D5-B202254A6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1360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9" name="Oval 75">
              <a:extLst>
                <a:ext uri="{FF2B5EF4-FFF2-40B4-BE49-F238E27FC236}">
                  <a16:creationId xmlns:a16="http://schemas.microsoft.com/office/drawing/2014/main" id="{C5349CEF-7729-4D51-BD71-099817270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1363"/>
              <a:ext cx="239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0" name="Oval 76">
              <a:extLst>
                <a:ext uri="{FF2B5EF4-FFF2-40B4-BE49-F238E27FC236}">
                  <a16:creationId xmlns:a16="http://schemas.microsoft.com/office/drawing/2014/main" id="{18FD37DE-44D0-4039-B675-31A04C520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1363"/>
              <a:ext cx="239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1" name="Oval 77">
              <a:extLst>
                <a:ext uri="{FF2B5EF4-FFF2-40B4-BE49-F238E27FC236}">
                  <a16:creationId xmlns:a16="http://schemas.microsoft.com/office/drawing/2014/main" id="{DD45003D-B22E-4C36-A335-C6D03C458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1391"/>
              <a:ext cx="162" cy="173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2" name="Oval 78">
              <a:extLst>
                <a:ext uri="{FF2B5EF4-FFF2-40B4-BE49-F238E27FC236}">
                  <a16:creationId xmlns:a16="http://schemas.microsoft.com/office/drawing/2014/main" id="{DFF5B8D9-CEEB-41D7-8691-03C3432E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1379"/>
              <a:ext cx="43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3" name="Oval 79">
              <a:extLst>
                <a:ext uri="{FF2B5EF4-FFF2-40B4-BE49-F238E27FC236}">
                  <a16:creationId xmlns:a16="http://schemas.microsoft.com/office/drawing/2014/main" id="{E2958B1E-1115-498B-A199-EEFDA13D6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1394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4" name="Oval 80">
              <a:extLst>
                <a:ext uri="{FF2B5EF4-FFF2-40B4-BE49-F238E27FC236}">
                  <a16:creationId xmlns:a16="http://schemas.microsoft.com/office/drawing/2014/main" id="{A90CA321-3E52-46CD-9E40-64A93978F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1365"/>
              <a:ext cx="239" cy="257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5" name="Oval 81">
              <a:extLst>
                <a:ext uri="{FF2B5EF4-FFF2-40B4-BE49-F238E27FC236}">
                  <a16:creationId xmlns:a16="http://schemas.microsoft.com/office/drawing/2014/main" id="{7A11855A-F385-406A-9AFC-137730070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1365"/>
              <a:ext cx="239" cy="257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6" name="Oval 82">
              <a:extLst>
                <a:ext uri="{FF2B5EF4-FFF2-40B4-BE49-F238E27FC236}">
                  <a16:creationId xmlns:a16="http://schemas.microsoft.com/office/drawing/2014/main" id="{A2C9BC06-C2D1-4DA0-8154-C6A3623C3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" y="1392"/>
              <a:ext cx="164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7" name="Oval 83">
              <a:extLst>
                <a:ext uri="{FF2B5EF4-FFF2-40B4-BE49-F238E27FC236}">
                  <a16:creationId xmlns:a16="http://schemas.microsoft.com/office/drawing/2014/main" id="{61CF47A5-EE85-45BB-9703-E870A4C63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381"/>
              <a:ext cx="44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8" name="Oval 84">
              <a:extLst>
                <a:ext uri="{FF2B5EF4-FFF2-40B4-BE49-F238E27FC236}">
                  <a16:creationId xmlns:a16="http://schemas.microsoft.com/office/drawing/2014/main" id="{366C1B51-88A7-4196-8AF8-FCCB5B2A8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" y="1397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9" name="Oval 85">
              <a:extLst>
                <a:ext uri="{FF2B5EF4-FFF2-40B4-BE49-F238E27FC236}">
                  <a16:creationId xmlns:a16="http://schemas.microsoft.com/office/drawing/2014/main" id="{DA085607-161B-415A-914D-49CA03C9E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170"/>
              <a:ext cx="240" cy="258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0" name="Oval 86">
              <a:extLst>
                <a:ext uri="{FF2B5EF4-FFF2-40B4-BE49-F238E27FC236}">
                  <a16:creationId xmlns:a16="http://schemas.microsoft.com/office/drawing/2014/main" id="{2BA2023D-177A-4CB3-ABB0-65258C022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170"/>
              <a:ext cx="240" cy="258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1" name="Oval 87">
              <a:extLst>
                <a:ext uri="{FF2B5EF4-FFF2-40B4-BE49-F238E27FC236}">
                  <a16:creationId xmlns:a16="http://schemas.microsoft.com/office/drawing/2014/main" id="{F610223C-42B9-4358-AC39-9D4B77243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1198"/>
              <a:ext cx="164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2" name="Oval 88">
              <a:extLst>
                <a:ext uri="{FF2B5EF4-FFF2-40B4-BE49-F238E27FC236}">
                  <a16:creationId xmlns:a16="http://schemas.microsoft.com/office/drawing/2014/main" id="{666D8844-4003-4C07-8659-C75D53143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1187"/>
              <a:ext cx="44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3" name="Oval 89">
              <a:extLst>
                <a:ext uri="{FF2B5EF4-FFF2-40B4-BE49-F238E27FC236}">
                  <a16:creationId xmlns:a16="http://schemas.microsoft.com/office/drawing/2014/main" id="{2446D43C-100A-42BB-A5AE-29E2AF4A4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1203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4" name="Oval 90">
              <a:extLst>
                <a:ext uri="{FF2B5EF4-FFF2-40B4-BE49-F238E27FC236}">
                  <a16:creationId xmlns:a16="http://schemas.microsoft.com/office/drawing/2014/main" id="{22F5CA1C-0B11-46B4-9545-907EEFC4A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" y="1297"/>
              <a:ext cx="240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5" name="Oval 91">
              <a:extLst>
                <a:ext uri="{FF2B5EF4-FFF2-40B4-BE49-F238E27FC236}">
                  <a16:creationId xmlns:a16="http://schemas.microsoft.com/office/drawing/2014/main" id="{17624AD4-71B0-4BD8-917D-9C4E889E3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" y="1297"/>
              <a:ext cx="240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6" name="Oval 92">
              <a:extLst>
                <a:ext uri="{FF2B5EF4-FFF2-40B4-BE49-F238E27FC236}">
                  <a16:creationId xmlns:a16="http://schemas.microsoft.com/office/drawing/2014/main" id="{2E6A548C-3F4F-4587-B26B-D79573BBE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1323"/>
              <a:ext cx="162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7" name="Oval 93">
              <a:extLst>
                <a:ext uri="{FF2B5EF4-FFF2-40B4-BE49-F238E27FC236}">
                  <a16:creationId xmlns:a16="http://schemas.microsoft.com/office/drawing/2014/main" id="{16297434-1122-450C-9204-CCEA4BD1D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1311"/>
              <a:ext cx="43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8" name="Oval 94">
              <a:extLst>
                <a:ext uri="{FF2B5EF4-FFF2-40B4-BE49-F238E27FC236}">
                  <a16:creationId xmlns:a16="http://schemas.microsoft.com/office/drawing/2014/main" id="{3AD5B6FF-E5D8-4DAB-8E17-130F16654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" y="1328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9" name="Freeform 95">
              <a:extLst>
                <a:ext uri="{FF2B5EF4-FFF2-40B4-BE49-F238E27FC236}">
                  <a16:creationId xmlns:a16="http://schemas.microsoft.com/office/drawing/2014/main" id="{BE2A5F85-DFDF-4E22-B06B-74A35534C6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" y="801"/>
              <a:ext cx="1039" cy="933"/>
            </a:xfrm>
            <a:custGeom>
              <a:avLst/>
              <a:gdLst>
                <a:gd name="T0" fmla="*/ 3329 w 685"/>
                <a:gd name="T1" fmla="*/ 742 h 576"/>
                <a:gd name="T2" fmla="*/ 1145 w 685"/>
                <a:gd name="T3" fmla="*/ 666 h 576"/>
                <a:gd name="T4" fmla="*/ 297 w 685"/>
                <a:gd name="T5" fmla="*/ 3209 h 576"/>
                <a:gd name="T6" fmla="*/ 2560 w 685"/>
                <a:gd name="T7" fmla="*/ 3298 h 576"/>
                <a:gd name="T8" fmla="*/ 3329 w 685"/>
                <a:gd name="T9" fmla="*/ 742 h 576"/>
                <a:gd name="T10" fmla="*/ 2512 w 685"/>
                <a:gd name="T11" fmla="*/ 3214 h 576"/>
                <a:gd name="T12" fmla="*/ 378 w 685"/>
                <a:gd name="T13" fmla="*/ 3125 h 576"/>
                <a:gd name="T14" fmla="*/ 1207 w 685"/>
                <a:gd name="T15" fmla="*/ 756 h 576"/>
                <a:gd name="T16" fmla="*/ 3235 w 685"/>
                <a:gd name="T17" fmla="*/ 808 h 576"/>
                <a:gd name="T18" fmla="*/ 2512 w 685"/>
                <a:gd name="T19" fmla="*/ 3214 h 5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5" h="576">
                  <a:moveTo>
                    <a:pt x="629" y="108"/>
                  </a:moveTo>
                  <a:cubicBezTo>
                    <a:pt x="574" y="20"/>
                    <a:pt x="368" y="0"/>
                    <a:pt x="216" y="97"/>
                  </a:cubicBezTo>
                  <a:cubicBezTo>
                    <a:pt x="63" y="194"/>
                    <a:pt x="0" y="378"/>
                    <a:pt x="56" y="466"/>
                  </a:cubicBezTo>
                  <a:cubicBezTo>
                    <a:pt x="112" y="554"/>
                    <a:pt x="332" y="576"/>
                    <a:pt x="484" y="479"/>
                  </a:cubicBezTo>
                  <a:cubicBezTo>
                    <a:pt x="637" y="383"/>
                    <a:pt x="685" y="196"/>
                    <a:pt x="629" y="108"/>
                  </a:cubicBezTo>
                  <a:close/>
                  <a:moveTo>
                    <a:pt x="475" y="467"/>
                  </a:moveTo>
                  <a:cubicBezTo>
                    <a:pt x="331" y="558"/>
                    <a:pt x="124" y="537"/>
                    <a:pt x="71" y="454"/>
                  </a:cubicBezTo>
                  <a:cubicBezTo>
                    <a:pt x="19" y="372"/>
                    <a:pt x="84" y="201"/>
                    <a:pt x="228" y="110"/>
                  </a:cubicBezTo>
                  <a:cubicBezTo>
                    <a:pt x="371" y="19"/>
                    <a:pt x="559" y="34"/>
                    <a:pt x="611" y="117"/>
                  </a:cubicBezTo>
                  <a:cubicBezTo>
                    <a:pt x="664" y="200"/>
                    <a:pt x="618" y="376"/>
                    <a:pt x="475" y="467"/>
                  </a:cubicBezTo>
                  <a:close/>
                </a:path>
              </a:pathLst>
            </a:custGeom>
            <a:solidFill>
              <a:srgbClr val="BE9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96">
              <a:extLst>
                <a:ext uri="{FF2B5EF4-FFF2-40B4-BE49-F238E27FC236}">
                  <a16:creationId xmlns:a16="http://schemas.microsoft.com/office/drawing/2014/main" id="{F3EB2794-CAA0-4DEC-9D8F-9BB05DDB79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" y="801"/>
              <a:ext cx="1039" cy="933"/>
            </a:xfrm>
            <a:custGeom>
              <a:avLst/>
              <a:gdLst>
                <a:gd name="T0" fmla="*/ 3329 w 685"/>
                <a:gd name="T1" fmla="*/ 742 h 576"/>
                <a:gd name="T2" fmla="*/ 1145 w 685"/>
                <a:gd name="T3" fmla="*/ 666 h 576"/>
                <a:gd name="T4" fmla="*/ 297 w 685"/>
                <a:gd name="T5" fmla="*/ 3209 h 576"/>
                <a:gd name="T6" fmla="*/ 2560 w 685"/>
                <a:gd name="T7" fmla="*/ 3298 h 576"/>
                <a:gd name="T8" fmla="*/ 3329 w 685"/>
                <a:gd name="T9" fmla="*/ 742 h 576"/>
                <a:gd name="T10" fmla="*/ 2512 w 685"/>
                <a:gd name="T11" fmla="*/ 3214 h 576"/>
                <a:gd name="T12" fmla="*/ 378 w 685"/>
                <a:gd name="T13" fmla="*/ 3125 h 576"/>
                <a:gd name="T14" fmla="*/ 1207 w 685"/>
                <a:gd name="T15" fmla="*/ 756 h 576"/>
                <a:gd name="T16" fmla="*/ 3235 w 685"/>
                <a:gd name="T17" fmla="*/ 808 h 576"/>
                <a:gd name="T18" fmla="*/ 2512 w 685"/>
                <a:gd name="T19" fmla="*/ 3214 h 5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5" h="576">
                  <a:moveTo>
                    <a:pt x="629" y="108"/>
                  </a:moveTo>
                  <a:cubicBezTo>
                    <a:pt x="574" y="20"/>
                    <a:pt x="368" y="0"/>
                    <a:pt x="216" y="97"/>
                  </a:cubicBezTo>
                  <a:cubicBezTo>
                    <a:pt x="63" y="194"/>
                    <a:pt x="0" y="378"/>
                    <a:pt x="56" y="466"/>
                  </a:cubicBezTo>
                  <a:cubicBezTo>
                    <a:pt x="112" y="554"/>
                    <a:pt x="332" y="576"/>
                    <a:pt x="484" y="479"/>
                  </a:cubicBezTo>
                  <a:cubicBezTo>
                    <a:pt x="637" y="383"/>
                    <a:pt x="685" y="196"/>
                    <a:pt x="629" y="108"/>
                  </a:cubicBezTo>
                  <a:close/>
                  <a:moveTo>
                    <a:pt x="475" y="467"/>
                  </a:moveTo>
                  <a:cubicBezTo>
                    <a:pt x="331" y="558"/>
                    <a:pt x="124" y="537"/>
                    <a:pt x="71" y="454"/>
                  </a:cubicBezTo>
                  <a:cubicBezTo>
                    <a:pt x="19" y="372"/>
                    <a:pt x="84" y="201"/>
                    <a:pt x="228" y="110"/>
                  </a:cubicBezTo>
                  <a:cubicBezTo>
                    <a:pt x="371" y="19"/>
                    <a:pt x="559" y="34"/>
                    <a:pt x="611" y="117"/>
                  </a:cubicBezTo>
                  <a:cubicBezTo>
                    <a:pt x="664" y="200"/>
                    <a:pt x="618" y="376"/>
                    <a:pt x="475" y="467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97">
              <a:extLst>
                <a:ext uri="{FF2B5EF4-FFF2-40B4-BE49-F238E27FC236}">
                  <a16:creationId xmlns:a16="http://schemas.microsoft.com/office/drawing/2014/main" id="{BFCF3C0C-9BD7-48E3-84B1-1A740255F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895"/>
              <a:ext cx="176" cy="617"/>
            </a:xfrm>
            <a:custGeom>
              <a:avLst/>
              <a:gdLst>
                <a:gd name="T0" fmla="*/ 614 w 116"/>
                <a:gd name="T1" fmla="*/ 13 h 381"/>
                <a:gd name="T2" fmla="*/ 432 w 116"/>
                <a:gd name="T3" fmla="*/ 81 h 381"/>
                <a:gd name="T4" fmla="*/ 401 w 116"/>
                <a:gd name="T5" fmla="*/ 314 h 381"/>
                <a:gd name="T6" fmla="*/ 228 w 116"/>
                <a:gd name="T7" fmla="*/ 521 h 381"/>
                <a:gd name="T8" fmla="*/ 235 w 116"/>
                <a:gd name="T9" fmla="*/ 855 h 381"/>
                <a:gd name="T10" fmla="*/ 115 w 116"/>
                <a:gd name="T11" fmla="*/ 1198 h 381"/>
                <a:gd name="T12" fmla="*/ 27 w 116"/>
                <a:gd name="T13" fmla="*/ 1762 h 381"/>
                <a:gd name="T14" fmla="*/ 244 w 116"/>
                <a:gd name="T15" fmla="*/ 2269 h 381"/>
                <a:gd name="T16" fmla="*/ 346 w 116"/>
                <a:gd name="T17" fmla="*/ 2620 h 381"/>
                <a:gd name="T18" fmla="*/ 121 w 116"/>
                <a:gd name="T19" fmla="*/ 1913 h 381"/>
                <a:gd name="T20" fmla="*/ 112 w 116"/>
                <a:gd name="T21" fmla="*/ 1500 h 381"/>
                <a:gd name="T22" fmla="*/ 276 w 116"/>
                <a:gd name="T23" fmla="*/ 1177 h 381"/>
                <a:gd name="T24" fmla="*/ 317 w 116"/>
                <a:gd name="T25" fmla="*/ 708 h 381"/>
                <a:gd name="T26" fmla="*/ 366 w 116"/>
                <a:gd name="T27" fmla="*/ 419 h 381"/>
                <a:gd name="T28" fmla="*/ 460 w 116"/>
                <a:gd name="T29" fmla="*/ 322 h 381"/>
                <a:gd name="T30" fmla="*/ 489 w 116"/>
                <a:gd name="T31" fmla="*/ 186 h 381"/>
                <a:gd name="T32" fmla="*/ 604 w 116"/>
                <a:gd name="T33" fmla="*/ 34 h 3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6" h="381">
                  <a:moveTo>
                    <a:pt x="116" y="2"/>
                  </a:moveTo>
                  <a:cubicBezTo>
                    <a:pt x="102" y="2"/>
                    <a:pt x="91" y="0"/>
                    <a:pt x="82" y="12"/>
                  </a:cubicBezTo>
                  <a:cubicBezTo>
                    <a:pt x="74" y="23"/>
                    <a:pt x="81" y="35"/>
                    <a:pt x="76" y="46"/>
                  </a:cubicBezTo>
                  <a:cubicBezTo>
                    <a:pt x="70" y="59"/>
                    <a:pt x="50" y="61"/>
                    <a:pt x="43" y="76"/>
                  </a:cubicBezTo>
                  <a:cubicBezTo>
                    <a:pt x="34" y="94"/>
                    <a:pt x="45" y="106"/>
                    <a:pt x="44" y="124"/>
                  </a:cubicBezTo>
                  <a:cubicBezTo>
                    <a:pt x="44" y="147"/>
                    <a:pt x="34" y="156"/>
                    <a:pt x="22" y="174"/>
                  </a:cubicBezTo>
                  <a:cubicBezTo>
                    <a:pt x="6" y="197"/>
                    <a:pt x="0" y="228"/>
                    <a:pt x="5" y="256"/>
                  </a:cubicBezTo>
                  <a:cubicBezTo>
                    <a:pt x="10" y="284"/>
                    <a:pt x="33" y="307"/>
                    <a:pt x="46" y="330"/>
                  </a:cubicBezTo>
                  <a:cubicBezTo>
                    <a:pt x="55" y="346"/>
                    <a:pt x="60" y="366"/>
                    <a:pt x="65" y="381"/>
                  </a:cubicBezTo>
                  <a:cubicBezTo>
                    <a:pt x="54" y="346"/>
                    <a:pt x="34" y="313"/>
                    <a:pt x="23" y="278"/>
                  </a:cubicBezTo>
                  <a:cubicBezTo>
                    <a:pt x="18" y="259"/>
                    <a:pt x="15" y="236"/>
                    <a:pt x="21" y="218"/>
                  </a:cubicBezTo>
                  <a:cubicBezTo>
                    <a:pt x="28" y="199"/>
                    <a:pt x="42" y="188"/>
                    <a:pt x="52" y="171"/>
                  </a:cubicBezTo>
                  <a:cubicBezTo>
                    <a:pt x="65" y="149"/>
                    <a:pt x="63" y="127"/>
                    <a:pt x="60" y="103"/>
                  </a:cubicBezTo>
                  <a:cubicBezTo>
                    <a:pt x="58" y="87"/>
                    <a:pt x="56" y="73"/>
                    <a:pt x="69" y="61"/>
                  </a:cubicBezTo>
                  <a:cubicBezTo>
                    <a:pt x="75" y="56"/>
                    <a:pt x="82" y="54"/>
                    <a:pt x="87" y="47"/>
                  </a:cubicBezTo>
                  <a:cubicBezTo>
                    <a:pt x="94" y="38"/>
                    <a:pt x="89" y="35"/>
                    <a:pt x="92" y="27"/>
                  </a:cubicBezTo>
                  <a:cubicBezTo>
                    <a:pt x="95" y="16"/>
                    <a:pt x="104" y="9"/>
                    <a:pt x="1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98">
              <a:extLst>
                <a:ext uri="{FF2B5EF4-FFF2-40B4-BE49-F238E27FC236}">
                  <a16:creationId xmlns:a16="http://schemas.microsoft.com/office/drawing/2014/main" id="{22654D9C-3B35-4178-9605-54BE905AE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094"/>
              <a:ext cx="465" cy="287"/>
            </a:xfrm>
            <a:custGeom>
              <a:avLst/>
              <a:gdLst>
                <a:gd name="T0" fmla="*/ 1632 w 306"/>
                <a:gd name="T1" fmla="*/ 0 h 177"/>
                <a:gd name="T2" fmla="*/ 1492 w 306"/>
                <a:gd name="T3" fmla="*/ 435 h 177"/>
                <a:gd name="T4" fmla="*/ 1014 w 306"/>
                <a:gd name="T5" fmla="*/ 782 h 177"/>
                <a:gd name="T6" fmla="*/ 884 w 306"/>
                <a:gd name="T7" fmla="*/ 1133 h 177"/>
                <a:gd name="T8" fmla="*/ 614 w 306"/>
                <a:gd name="T9" fmla="*/ 1198 h 177"/>
                <a:gd name="T10" fmla="*/ 0 w 306"/>
                <a:gd name="T11" fmla="*/ 1104 h 177"/>
                <a:gd name="T12" fmla="*/ 432 w 306"/>
                <a:gd name="T13" fmla="*/ 1015 h 177"/>
                <a:gd name="T14" fmla="*/ 843 w 306"/>
                <a:gd name="T15" fmla="*/ 960 h 177"/>
                <a:gd name="T16" fmla="*/ 1026 w 306"/>
                <a:gd name="T17" fmla="*/ 644 h 177"/>
                <a:gd name="T18" fmla="*/ 1270 w 306"/>
                <a:gd name="T19" fmla="*/ 537 h 177"/>
                <a:gd name="T20" fmla="*/ 1559 w 306"/>
                <a:gd name="T21" fmla="*/ 81 h 177"/>
                <a:gd name="T22" fmla="*/ 1612 w 306"/>
                <a:gd name="T23" fmla="*/ 34 h 1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6" h="177">
                  <a:moveTo>
                    <a:pt x="306" y="0"/>
                  </a:moveTo>
                  <a:cubicBezTo>
                    <a:pt x="277" y="14"/>
                    <a:pt x="284" y="37"/>
                    <a:pt x="280" y="63"/>
                  </a:cubicBezTo>
                  <a:cubicBezTo>
                    <a:pt x="275" y="103"/>
                    <a:pt x="213" y="82"/>
                    <a:pt x="190" y="113"/>
                  </a:cubicBezTo>
                  <a:cubicBezTo>
                    <a:pt x="178" y="129"/>
                    <a:pt x="182" y="151"/>
                    <a:pt x="166" y="164"/>
                  </a:cubicBezTo>
                  <a:cubicBezTo>
                    <a:pt x="153" y="174"/>
                    <a:pt x="131" y="177"/>
                    <a:pt x="115" y="173"/>
                  </a:cubicBezTo>
                  <a:cubicBezTo>
                    <a:pt x="80" y="165"/>
                    <a:pt x="33" y="125"/>
                    <a:pt x="0" y="160"/>
                  </a:cubicBezTo>
                  <a:cubicBezTo>
                    <a:pt x="7" y="125"/>
                    <a:pt x="59" y="140"/>
                    <a:pt x="81" y="147"/>
                  </a:cubicBezTo>
                  <a:cubicBezTo>
                    <a:pt x="105" y="156"/>
                    <a:pt x="140" y="162"/>
                    <a:pt x="158" y="139"/>
                  </a:cubicBezTo>
                  <a:cubicBezTo>
                    <a:pt x="170" y="125"/>
                    <a:pt x="177" y="105"/>
                    <a:pt x="192" y="93"/>
                  </a:cubicBezTo>
                  <a:cubicBezTo>
                    <a:pt x="206" y="82"/>
                    <a:pt x="221" y="81"/>
                    <a:pt x="238" y="78"/>
                  </a:cubicBezTo>
                  <a:cubicBezTo>
                    <a:pt x="278" y="70"/>
                    <a:pt x="265" y="35"/>
                    <a:pt x="292" y="12"/>
                  </a:cubicBezTo>
                  <a:cubicBezTo>
                    <a:pt x="295" y="10"/>
                    <a:pt x="298" y="7"/>
                    <a:pt x="30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99">
              <a:extLst>
                <a:ext uri="{FF2B5EF4-FFF2-40B4-BE49-F238E27FC236}">
                  <a16:creationId xmlns:a16="http://schemas.microsoft.com/office/drawing/2014/main" id="{3F83D8A8-D85E-496E-B233-7421EDB1E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782"/>
              <a:ext cx="186" cy="55"/>
            </a:xfrm>
            <a:custGeom>
              <a:avLst/>
              <a:gdLst>
                <a:gd name="T0" fmla="*/ 48 w 123"/>
                <a:gd name="T1" fmla="*/ 34 h 34"/>
                <a:gd name="T2" fmla="*/ 349 w 123"/>
                <a:gd name="T3" fmla="*/ 63 h 34"/>
                <a:gd name="T4" fmla="*/ 643 w 123"/>
                <a:gd name="T5" fmla="*/ 76 h 34"/>
                <a:gd name="T6" fmla="*/ 304 w 123"/>
                <a:gd name="T7" fmla="*/ 157 h 34"/>
                <a:gd name="T8" fmla="*/ 135 w 123"/>
                <a:gd name="T9" fmla="*/ 165 h 34"/>
                <a:gd name="T10" fmla="*/ 0 w 123"/>
                <a:gd name="T11" fmla="*/ 5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34">
                  <a:moveTo>
                    <a:pt x="9" y="5"/>
                  </a:moveTo>
                  <a:cubicBezTo>
                    <a:pt x="30" y="10"/>
                    <a:pt x="47" y="15"/>
                    <a:pt x="67" y="9"/>
                  </a:cubicBezTo>
                  <a:cubicBezTo>
                    <a:pt x="84" y="4"/>
                    <a:pt x="108" y="0"/>
                    <a:pt x="123" y="11"/>
                  </a:cubicBezTo>
                  <a:cubicBezTo>
                    <a:pt x="98" y="8"/>
                    <a:pt x="80" y="11"/>
                    <a:pt x="58" y="23"/>
                  </a:cubicBezTo>
                  <a:cubicBezTo>
                    <a:pt x="44" y="30"/>
                    <a:pt x="40" y="34"/>
                    <a:pt x="26" y="24"/>
                  </a:cubicBezTo>
                  <a:cubicBezTo>
                    <a:pt x="16" y="18"/>
                    <a:pt x="11" y="12"/>
                    <a:pt x="0" y="8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100">
              <a:extLst>
                <a:ext uri="{FF2B5EF4-FFF2-40B4-BE49-F238E27FC236}">
                  <a16:creationId xmlns:a16="http://schemas.microsoft.com/office/drawing/2014/main" id="{FF3056B3-3081-4DEF-B002-16DD81D62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251"/>
              <a:ext cx="543" cy="383"/>
            </a:xfrm>
            <a:custGeom>
              <a:avLst/>
              <a:gdLst>
                <a:gd name="T0" fmla="*/ 74 w 358"/>
                <a:gd name="T1" fmla="*/ 21 h 236"/>
                <a:gd name="T2" fmla="*/ 89 w 358"/>
                <a:gd name="T3" fmla="*/ 380 h 236"/>
                <a:gd name="T4" fmla="*/ 217 w 358"/>
                <a:gd name="T5" fmla="*/ 576 h 236"/>
                <a:gd name="T6" fmla="*/ 391 w 358"/>
                <a:gd name="T7" fmla="*/ 680 h 236"/>
                <a:gd name="T8" fmla="*/ 508 w 358"/>
                <a:gd name="T9" fmla="*/ 1035 h 236"/>
                <a:gd name="T10" fmla="*/ 676 w 358"/>
                <a:gd name="T11" fmla="*/ 1180 h 236"/>
                <a:gd name="T12" fmla="*/ 863 w 358"/>
                <a:gd name="T13" fmla="*/ 1235 h 236"/>
                <a:gd name="T14" fmla="*/ 1045 w 358"/>
                <a:gd name="T15" fmla="*/ 1556 h 236"/>
                <a:gd name="T16" fmla="*/ 1383 w 358"/>
                <a:gd name="T17" fmla="*/ 1435 h 236"/>
                <a:gd name="T18" fmla="*/ 1505 w 358"/>
                <a:gd name="T19" fmla="*/ 1480 h 236"/>
                <a:gd name="T20" fmla="*/ 1668 w 358"/>
                <a:gd name="T21" fmla="*/ 1422 h 236"/>
                <a:gd name="T22" fmla="*/ 1896 w 358"/>
                <a:gd name="T23" fmla="*/ 1248 h 236"/>
                <a:gd name="T24" fmla="*/ 1709 w 358"/>
                <a:gd name="T25" fmla="*/ 1277 h 236"/>
                <a:gd name="T26" fmla="*/ 1455 w 358"/>
                <a:gd name="T27" fmla="*/ 1337 h 236"/>
                <a:gd name="T28" fmla="*/ 1221 w 358"/>
                <a:gd name="T29" fmla="*/ 1358 h 236"/>
                <a:gd name="T30" fmla="*/ 1107 w 358"/>
                <a:gd name="T31" fmla="*/ 1428 h 236"/>
                <a:gd name="T32" fmla="*/ 965 w 358"/>
                <a:gd name="T33" fmla="*/ 1282 h 236"/>
                <a:gd name="T34" fmla="*/ 689 w 358"/>
                <a:gd name="T35" fmla="*/ 982 h 236"/>
                <a:gd name="T36" fmla="*/ 552 w 358"/>
                <a:gd name="T37" fmla="*/ 959 h 236"/>
                <a:gd name="T38" fmla="*/ 508 w 358"/>
                <a:gd name="T39" fmla="*/ 709 h 236"/>
                <a:gd name="T40" fmla="*/ 184 w 358"/>
                <a:gd name="T41" fmla="*/ 355 h 236"/>
                <a:gd name="T42" fmla="*/ 74 w 358"/>
                <a:gd name="T43" fmla="*/ 192 h 236"/>
                <a:gd name="T44" fmla="*/ 41 w 358"/>
                <a:gd name="T45" fmla="*/ 0 h 2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58" h="236">
                  <a:moveTo>
                    <a:pt x="14" y="3"/>
                  </a:moveTo>
                  <a:cubicBezTo>
                    <a:pt x="0" y="15"/>
                    <a:pt x="9" y="42"/>
                    <a:pt x="17" y="55"/>
                  </a:cubicBezTo>
                  <a:cubicBezTo>
                    <a:pt x="23" y="66"/>
                    <a:pt x="31" y="75"/>
                    <a:pt x="41" y="83"/>
                  </a:cubicBezTo>
                  <a:cubicBezTo>
                    <a:pt x="51" y="90"/>
                    <a:pt x="63" y="92"/>
                    <a:pt x="74" y="98"/>
                  </a:cubicBezTo>
                  <a:cubicBezTo>
                    <a:pt x="91" y="110"/>
                    <a:pt x="85" y="133"/>
                    <a:pt x="96" y="149"/>
                  </a:cubicBezTo>
                  <a:cubicBezTo>
                    <a:pt x="102" y="158"/>
                    <a:pt x="117" y="168"/>
                    <a:pt x="128" y="170"/>
                  </a:cubicBezTo>
                  <a:cubicBezTo>
                    <a:pt x="141" y="173"/>
                    <a:pt x="151" y="169"/>
                    <a:pt x="163" y="178"/>
                  </a:cubicBezTo>
                  <a:cubicBezTo>
                    <a:pt x="179" y="189"/>
                    <a:pt x="181" y="216"/>
                    <a:pt x="197" y="224"/>
                  </a:cubicBezTo>
                  <a:cubicBezTo>
                    <a:pt x="219" y="236"/>
                    <a:pt x="240" y="209"/>
                    <a:pt x="261" y="207"/>
                  </a:cubicBezTo>
                  <a:cubicBezTo>
                    <a:pt x="270" y="207"/>
                    <a:pt x="275" y="211"/>
                    <a:pt x="284" y="213"/>
                  </a:cubicBezTo>
                  <a:cubicBezTo>
                    <a:pt x="297" y="217"/>
                    <a:pt x="304" y="212"/>
                    <a:pt x="315" y="205"/>
                  </a:cubicBezTo>
                  <a:cubicBezTo>
                    <a:pt x="328" y="197"/>
                    <a:pt x="345" y="187"/>
                    <a:pt x="358" y="180"/>
                  </a:cubicBezTo>
                  <a:cubicBezTo>
                    <a:pt x="353" y="186"/>
                    <a:pt x="331" y="183"/>
                    <a:pt x="323" y="184"/>
                  </a:cubicBezTo>
                  <a:cubicBezTo>
                    <a:pt x="306" y="185"/>
                    <a:pt x="293" y="194"/>
                    <a:pt x="275" y="193"/>
                  </a:cubicBezTo>
                  <a:cubicBezTo>
                    <a:pt x="257" y="192"/>
                    <a:pt x="248" y="185"/>
                    <a:pt x="231" y="196"/>
                  </a:cubicBezTo>
                  <a:cubicBezTo>
                    <a:pt x="224" y="200"/>
                    <a:pt x="218" y="208"/>
                    <a:pt x="209" y="206"/>
                  </a:cubicBezTo>
                  <a:cubicBezTo>
                    <a:pt x="200" y="205"/>
                    <a:pt x="187" y="192"/>
                    <a:pt x="182" y="185"/>
                  </a:cubicBezTo>
                  <a:cubicBezTo>
                    <a:pt x="167" y="163"/>
                    <a:pt x="159" y="142"/>
                    <a:pt x="130" y="142"/>
                  </a:cubicBezTo>
                  <a:cubicBezTo>
                    <a:pt x="122" y="142"/>
                    <a:pt x="111" y="143"/>
                    <a:pt x="104" y="138"/>
                  </a:cubicBezTo>
                  <a:cubicBezTo>
                    <a:pt x="93" y="130"/>
                    <a:pt x="98" y="114"/>
                    <a:pt x="96" y="102"/>
                  </a:cubicBezTo>
                  <a:cubicBezTo>
                    <a:pt x="88" y="65"/>
                    <a:pt x="65" y="64"/>
                    <a:pt x="35" y="51"/>
                  </a:cubicBezTo>
                  <a:cubicBezTo>
                    <a:pt x="25" y="46"/>
                    <a:pt x="17" y="39"/>
                    <a:pt x="14" y="28"/>
                  </a:cubicBezTo>
                  <a:cubicBezTo>
                    <a:pt x="12" y="17"/>
                    <a:pt x="16" y="9"/>
                    <a:pt x="8" y="0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101">
              <a:extLst>
                <a:ext uri="{FF2B5EF4-FFF2-40B4-BE49-F238E27FC236}">
                  <a16:creationId xmlns:a16="http://schemas.microsoft.com/office/drawing/2014/main" id="{9B2D8679-C844-4174-807B-63A42202A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235"/>
              <a:ext cx="111" cy="245"/>
            </a:xfrm>
            <a:custGeom>
              <a:avLst/>
              <a:gdLst>
                <a:gd name="T0" fmla="*/ 84 w 73"/>
                <a:gd name="T1" fmla="*/ 0 h 151"/>
                <a:gd name="T2" fmla="*/ 106 w 73"/>
                <a:gd name="T3" fmla="*/ 686 h 151"/>
                <a:gd name="T4" fmla="*/ 268 w 73"/>
                <a:gd name="T5" fmla="*/ 879 h 151"/>
                <a:gd name="T6" fmla="*/ 391 w 73"/>
                <a:gd name="T7" fmla="*/ 1048 h 151"/>
                <a:gd name="T8" fmla="*/ 151 w 73"/>
                <a:gd name="T9" fmla="*/ 680 h 151"/>
                <a:gd name="T10" fmla="*/ 134 w 73"/>
                <a:gd name="T11" fmla="*/ 310 h 151"/>
                <a:gd name="T12" fmla="*/ 81 w 73"/>
                <a:gd name="T13" fmla="*/ 55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51">
                  <a:moveTo>
                    <a:pt x="16" y="0"/>
                  </a:moveTo>
                  <a:cubicBezTo>
                    <a:pt x="29" y="34"/>
                    <a:pt x="0" y="64"/>
                    <a:pt x="20" y="99"/>
                  </a:cubicBezTo>
                  <a:cubicBezTo>
                    <a:pt x="28" y="112"/>
                    <a:pt x="38" y="119"/>
                    <a:pt x="50" y="127"/>
                  </a:cubicBezTo>
                  <a:cubicBezTo>
                    <a:pt x="61" y="133"/>
                    <a:pt x="66" y="140"/>
                    <a:pt x="73" y="151"/>
                  </a:cubicBezTo>
                  <a:cubicBezTo>
                    <a:pt x="65" y="125"/>
                    <a:pt x="41" y="119"/>
                    <a:pt x="28" y="98"/>
                  </a:cubicBezTo>
                  <a:cubicBezTo>
                    <a:pt x="17" y="81"/>
                    <a:pt x="22" y="63"/>
                    <a:pt x="25" y="45"/>
                  </a:cubicBezTo>
                  <a:cubicBezTo>
                    <a:pt x="28" y="29"/>
                    <a:pt x="22" y="21"/>
                    <a:pt x="15" y="8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102">
              <a:extLst>
                <a:ext uri="{FF2B5EF4-FFF2-40B4-BE49-F238E27FC236}">
                  <a16:creationId xmlns:a16="http://schemas.microsoft.com/office/drawing/2014/main" id="{A677E00E-4E64-4AF5-98AA-B2CBE1E7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477"/>
              <a:ext cx="205" cy="144"/>
            </a:xfrm>
            <a:custGeom>
              <a:avLst/>
              <a:gdLst>
                <a:gd name="T0" fmla="*/ 0 w 135"/>
                <a:gd name="T1" fmla="*/ 8 h 89"/>
                <a:gd name="T2" fmla="*/ 339 w 135"/>
                <a:gd name="T3" fmla="*/ 458 h 89"/>
                <a:gd name="T4" fmla="*/ 717 w 135"/>
                <a:gd name="T5" fmla="*/ 440 h 89"/>
                <a:gd name="T6" fmla="*/ 289 w 135"/>
                <a:gd name="T7" fmla="*/ 529 h 89"/>
                <a:gd name="T8" fmla="*/ 175 w 135"/>
                <a:gd name="T9" fmla="*/ 445 h 89"/>
                <a:gd name="T10" fmla="*/ 128 w 135"/>
                <a:gd name="T11" fmla="*/ 275 h 89"/>
                <a:gd name="T12" fmla="*/ 8 w 135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89">
                  <a:moveTo>
                    <a:pt x="0" y="1"/>
                  </a:moveTo>
                  <a:cubicBezTo>
                    <a:pt x="32" y="5"/>
                    <a:pt x="38" y="52"/>
                    <a:pt x="64" y="67"/>
                  </a:cubicBezTo>
                  <a:cubicBezTo>
                    <a:pt x="84" y="78"/>
                    <a:pt x="114" y="72"/>
                    <a:pt x="135" y="64"/>
                  </a:cubicBezTo>
                  <a:cubicBezTo>
                    <a:pt x="113" y="82"/>
                    <a:pt x="80" y="89"/>
                    <a:pt x="54" y="77"/>
                  </a:cubicBezTo>
                  <a:cubicBezTo>
                    <a:pt x="47" y="74"/>
                    <a:pt x="37" y="70"/>
                    <a:pt x="33" y="65"/>
                  </a:cubicBezTo>
                  <a:cubicBezTo>
                    <a:pt x="27" y="58"/>
                    <a:pt x="27" y="49"/>
                    <a:pt x="24" y="40"/>
                  </a:cubicBezTo>
                  <a:cubicBezTo>
                    <a:pt x="21" y="29"/>
                    <a:pt x="13" y="3"/>
                    <a:pt x="1" y="0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103">
              <a:extLst>
                <a:ext uri="{FF2B5EF4-FFF2-40B4-BE49-F238E27FC236}">
                  <a16:creationId xmlns:a16="http://schemas.microsoft.com/office/drawing/2014/main" id="{5985D04F-11B0-457F-BD6D-3A794B86E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793"/>
              <a:ext cx="197" cy="227"/>
            </a:xfrm>
            <a:custGeom>
              <a:avLst/>
              <a:gdLst>
                <a:gd name="T0" fmla="*/ 32 w 130"/>
                <a:gd name="T1" fmla="*/ 0 h 140"/>
                <a:gd name="T2" fmla="*/ 285 w 130"/>
                <a:gd name="T3" fmla="*/ 221 h 140"/>
                <a:gd name="T4" fmla="*/ 500 w 130"/>
                <a:gd name="T5" fmla="*/ 378 h 140"/>
                <a:gd name="T6" fmla="*/ 593 w 130"/>
                <a:gd name="T7" fmla="*/ 678 h 140"/>
                <a:gd name="T8" fmla="*/ 623 w 130"/>
                <a:gd name="T9" fmla="*/ 864 h 140"/>
                <a:gd name="T10" fmla="*/ 686 w 130"/>
                <a:gd name="T11" fmla="*/ 968 h 140"/>
                <a:gd name="T12" fmla="*/ 320 w 130"/>
                <a:gd name="T13" fmla="*/ 431 h 140"/>
                <a:gd name="T14" fmla="*/ 62 w 130"/>
                <a:gd name="T15" fmla="*/ 268 h 140"/>
                <a:gd name="T16" fmla="*/ 0 w 130"/>
                <a:gd name="T17" fmla="*/ 26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140">
                  <a:moveTo>
                    <a:pt x="6" y="0"/>
                  </a:moveTo>
                  <a:cubicBezTo>
                    <a:pt x="18" y="21"/>
                    <a:pt x="31" y="28"/>
                    <a:pt x="54" y="32"/>
                  </a:cubicBezTo>
                  <a:cubicBezTo>
                    <a:pt x="69" y="35"/>
                    <a:pt x="84" y="43"/>
                    <a:pt x="95" y="55"/>
                  </a:cubicBezTo>
                  <a:cubicBezTo>
                    <a:pt x="106" y="67"/>
                    <a:pt x="109" y="83"/>
                    <a:pt x="112" y="98"/>
                  </a:cubicBezTo>
                  <a:cubicBezTo>
                    <a:pt x="113" y="107"/>
                    <a:pt x="114" y="117"/>
                    <a:pt x="118" y="125"/>
                  </a:cubicBezTo>
                  <a:cubicBezTo>
                    <a:pt x="121" y="131"/>
                    <a:pt x="127" y="134"/>
                    <a:pt x="130" y="140"/>
                  </a:cubicBezTo>
                  <a:cubicBezTo>
                    <a:pt x="92" y="126"/>
                    <a:pt x="99" y="75"/>
                    <a:pt x="61" y="62"/>
                  </a:cubicBezTo>
                  <a:cubicBezTo>
                    <a:pt x="45" y="57"/>
                    <a:pt x="21" y="56"/>
                    <a:pt x="12" y="39"/>
                  </a:cubicBezTo>
                  <a:cubicBezTo>
                    <a:pt x="6" y="29"/>
                    <a:pt x="11" y="12"/>
                    <a:pt x="0" y="4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104">
              <a:extLst>
                <a:ext uri="{FF2B5EF4-FFF2-40B4-BE49-F238E27FC236}">
                  <a16:creationId xmlns:a16="http://schemas.microsoft.com/office/drawing/2014/main" id="{66913DEA-8C89-4D13-A28F-98E61FD6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619"/>
              <a:ext cx="159" cy="115"/>
            </a:xfrm>
            <a:custGeom>
              <a:avLst/>
              <a:gdLst>
                <a:gd name="T0" fmla="*/ 0 w 105"/>
                <a:gd name="T1" fmla="*/ 26 h 71"/>
                <a:gd name="T2" fmla="*/ 101 w 105"/>
                <a:gd name="T3" fmla="*/ 220 h 71"/>
                <a:gd name="T4" fmla="*/ 244 w 105"/>
                <a:gd name="T5" fmla="*/ 369 h 71"/>
                <a:gd name="T6" fmla="*/ 553 w 105"/>
                <a:gd name="T7" fmla="*/ 390 h 71"/>
                <a:gd name="T8" fmla="*/ 210 w 105"/>
                <a:gd name="T9" fmla="*/ 254 h 71"/>
                <a:gd name="T10" fmla="*/ 12 w 105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71">
                  <a:moveTo>
                    <a:pt x="0" y="4"/>
                  </a:moveTo>
                  <a:cubicBezTo>
                    <a:pt x="8" y="10"/>
                    <a:pt x="13" y="24"/>
                    <a:pt x="19" y="32"/>
                  </a:cubicBezTo>
                  <a:cubicBezTo>
                    <a:pt x="27" y="42"/>
                    <a:pt x="36" y="48"/>
                    <a:pt x="46" y="54"/>
                  </a:cubicBezTo>
                  <a:cubicBezTo>
                    <a:pt x="66" y="65"/>
                    <a:pt x="86" y="71"/>
                    <a:pt x="105" y="57"/>
                  </a:cubicBezTo>
                  <a:cubicBezTo>
                    <a:pt x="84" y="57"/>
                    <a:pt x="58" y="52"/>
                    <a:pt x="40" y="37"/>
                  </a:cubicBezTo>
                  <a:cubicBezTo>
                    <a:pt x="26" y="25"/>
                    <a:pt x="21" y="7"/>
                    <a:pt x="2" y="0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105">
              <a:extLst>
                <a:ext uri="{FF2B5EF4-FFF2-40B4-BE49-F238E27FC236}">
                  <a16:creationId xmlns:a16="http://schemas.microsoft.com/office/drawing/2014/main" id="{BB1F4B30-2A15-475F-96C1-346BF616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180"/>
              <a:ext cx="23" cy="152"/>
            </a:xfrm>
            <a:custGeom>
              <a:avLst/>
              <a:gdLst>
                <a:gd name="T0" fmla="*/ 83 w 15"/>
                <a:gd name="T1" fmla="*/ 0 h 94"/>
                <a:gd name="T2" fmla="*/ 12 w 15"/>
                <a:gd name="T3" fmla="*/ 275 h 94"/>
                <a:gd name="T4" fmla="*/ 43 w 15"/>
                <a:gd name="T5" fmla="*/ 644 h 94"/>
                <a:gd name="T6" fmla="*/ 43 w 15"/>
                <a:gd name="T7" fmla="*/ 288 h 94"/>
                <a:gd name="T8" fmla="*/ 83 w 15"/>
                <a:gd name="T9" fmla="*/ 1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4">
                  <a:moveTo>
                    <a:pt x="15" y="0"/>
                  </a:moveTo>
                  <a:cubicBezTo>
                    <a:pt x="0" y="0"/>
                    <a:pt x="1" y="30"/>
                    <a:pt x="2" y="40"/>
                  </a:cubicBezTo>
                  <a:cubicBezTo>
                    <a:pt x="5" y="57"/>
                    <a:pt x="13" y="76"/>
                    <a:pt x="8" y="94"/>
                  </a:cubicBezTo>
                  <a:cubicBezTo>
                    <a:pt x="13" y="78"/>
                    <a:pt x="11" y="58"/>
                    <a:pt x="8" y="42"/>
                  </a:cubicBezTo>
                  <a:cubicBezTo>
                    <a:pt x="7" y="32"/>
                    <a:pt x="1" y="6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106">
              <a:extLst>
                <a:ext uri="{FF2B5EF4-FFF2-40B4-BE49-F238E27FC236}">
                  <a16:creationId xmlns:a16="http://schemas.microsoft.com/office/drawing/2014/main" id="{BBD9ADB9-9E67-4A2F-9233-C40BAE71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587"/>
              <a:ext cx="128" cy="82"/>
            </a:xfrm>
            <a:custGeom>
              <a:avLst/>
              <a:gdLst>
                <a:gd name="T0" fmla="*/ 0 w 84"/>
                <a:gd name="T1" fmla="*/ 0 h 51"/>
                <a:gd name="T2" fmla="*/ 218 w 84"/>
                <a:gd name="T3" fmla="*/ 212 h 51"/>
                <a:gd name="T4" fmla="*/ 453 w 84"/>
                <a:gd name="T5" fmla="*/ 341 h 51"/>
                <a:gd name="T6" fmla="*/ 235 w 84"/>
                <a:gd name="T7" fmla="*/ 166 h 51"/>
                <a:gd name="T8" fmla="*/ 21 w 84"/>
                <a:gd name="T9" fmla="*/ 2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51">
                  <a:moveTo>
                    <a:pt x="0" y="0"/>
                  </a:moveTo>
                  <a:cubicBezTo>
                    <a:pt x="3" y="20"/>
                    <a:pt x="22" y="29"/>
                    <a:pt x="41" y="32"/>
                  </a:cubicBezTo>
                  <a:cubicBezTo>
                    <a:pt x="61" y="35"/>
                    <a:pt x="69" y="38"/>
                    <a:pt x="84" y="51"/>
                  </a:cubicBezTo>
                  <a:cubicBezTo>
                    <a:pt x="73" y="35"/>
                    <a:pt x="64" y="27"/>
                    <a:pt x="43" y="25"/>
                  </a:cubicBezTo>
                  <a:cubicBezTo>
                    <a:pt x="27" y="24"/>
                    <a:pt x="10" y="21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107">
              <a:extLst>
                <a:ext uri="{FF2B5EF4-FFF2-40B4-BE49-F238E27FC236}">
                  <a16:creationId xmlns:a16="http://schemas.microsoft.com/office/drawing/2014/main" id="{C4BF5686-578C-4C8F-914A-D114C9788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837"/>
              <a:ext cx="76" cy="165"/>
            </a:xfrm>
            <a:custGeom>
              <a:avLst/>
              <a:gdLst>
                <a:gd name="T0" fmla="*/ 27 w 50"/>
                <a:gd name="T1" fmla="*/ 0 h 102"/>
                <a:gd name="T2" fmla="*/ 208 w 50"/>
                <a:gd name="T3" fmla="*/ 267 h 102"/>
                <a:gd name="T4" fmla="*/ 143 w 50"/>
                <a:gd name="T5" fmla="*/ 699 h 102"/>
                <a:gd name="T6" fmla="*/ 223 w 50"/>
                <a:gd name="T7" fmla="*/ 296 h 102"/>
                <a:gd name="T8" fmla="*/ 141 w 50"/>
                <a:gd name="T9" fmla="*/ 136 h 102"/>
                <a:gd name="T10" fmla="*/ 32 w 50"/>
                <a:gd name="T11" fmla="*/ 26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02">
                  <a:moveTo>
                    <a:pt x="5" y="0"/>
                  </a:moveTo>
                  <a:cubicBezTo>
                    <a:pt x="0" y="14"/>
                    <a:pt x="33" y="26"/>
                    <a:pt x="39" y="39"/>
                  </a:cubicBezTo>
                  <a:cubicBezTo>
                    <a:pt x="49" y="61"/>
                    <a:pt x="41" y="85"/>
                    <a:pt x="27" y="102"/>
                  </a:cubicBezTo>
                  <a:cubicBezTo>
                    <a:pt x="43" y="86"/>
                    <a:pt x="50" y="63"/>
                    <a:pt x="42" y="43"/>
                  </a:cubicBezTo>
                  <a:cubicBezTo>
                    <a:pt x="38" y="34"/>
                    <a:pt x="33" y="26"/>
                    <a:pt x="26" y="20"/>
                  </a:cubicBezTo>
                  <a:cubicBezTo>
                    <a:pt x="20" y="13"/>
                    <a:pt x="12" y="10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108">
              <a:extLst>
                <a:ext uri="{FF2B5EF4-FFF2-40B4-BE49-F238E27FC236}">
                  <a16:creationId xmlns:a16="http://schemas.microsoft.com/office/drawing/2014/main" id="{130F3092-25FE-4EAE-88AC-8577B7986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890"/>
              <a:ext cx="417" cy="235"/>
            </a:xfrm>
            <a:custGeom>
              <a:avLst/>
              <a:gdLst>
                <a:gd name="T0" fmla="*/ 0 w 275"/>
                <a:gd name="T1" fmla="*/ 173 h 145"/>
                <a:gd name="T2" fmla="*/ 387 w 275"/>
                <a:gd name="T3" fmla="*/ 144 h 145"/>
                <a:gd name="T4" fmla="*/ 553 w 275"/>
                <a:gd name="T5" fmla="*/ 502 h 145"/>
                <a:gd name="T6" fmla="*/ 735 w 275"/>
                <a:gd name="T7" fmla="*/ 567 h 145"/>
                <a:gd name="T8" fmla="*/ 798 w 275"/>
                <a:gd name="T9" fmla="*/ 720 h 145"/>
                <a:gd name="T10" fmla="*/ 954 w 275"/>
                <a:gd name="T11" fmla="*/ 767 h 145"/>
                <a:gd name="T12" fmla="*/ 1453 w 275"/>
                <a:gd name="T13" fmla="*/ 1000 h 145"/>
                <a:gd name="T14" fmla="*/ 1115 w 275"/>
                <a:gd name="T15" fmla="*/ 681 h 145"/>
                <a:gd name="T16" fmla="*/ 910 w 275"/>
                <a:gd name="T17" fmla="*/ 647 h 145"/>
                <a:gd name="T18" fmla="*/ 748 w 275"/>
                <a:gd name="T19" fmla="*/ 426 h 145"/>
                <a:gd name="T20" fmla="*/ 602 w 275"/>
                <a:gd name="T21" fmla="*/ 321 h 145"/>
                <a:gd name="T22" fmla="*/ 450 w 275"/>
                <a:gd name="T23" fmla="*/ 97 h 145"/>
                <a:gd name="T24" fmla="*/ 62 w 275"/>
                <a:gd name="T25" fmla="*/ 131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5" h="145">
                  <a:moveTo>
                    <a:pt x="0" y="25"/>
                  </a:moveTo>
                  <a:cubicBezTo>
                    <a:pt x="24" y="23"/>
                    <a:pt x="50" y="6"/>
                    <a:pt x="73" y="21"/>
                  </a:cubicBezTo>
                  <a:cubicBezTo>
                    <a:pt x="93" y="33"/>
                    <a:pt x="105" y="49"/>
                    <a:pt x="105" y="73"/>
                  </a:cubicBezTo>
                  <a:cubicBezTo>
                    <a:pt x="118" y="74"/>
                    <a:pt x="130" y="71"/>
                    <a:pt x="139" y="82"/>
                  </a:cubicBezTo>
                  <a:cubicBezTo>
                    <a:pt x="144" y="88"/>
                    <a:pt x="144" y="98"/>
                    <a:pt x="151" y="104"/>
                  </a:cubicBezTo>
                  <a:cubicBezTo>
                    <a:pt x="158" y="108"/>
                    <a:pt x="173" y="110"/>
                    <a:pt x="181" y="111"/>
                  </a:cubicBezTo>
                  <a:cubicBezTo>
                    <a:pt x="216" y="115"/>
                    <a:pt x="257" y="107"/>
                    <a:pt x="275" y="145"/>
                  </a:cubicBezTo>
                  <a:cubicBezTo>
                    <a:pt x="270" y="111"/>
                    <a:pt x="242" y="104"/>
                    <a:pt x="211" y="99"/>
                  </a:cubicBezTo>
                  <a:cubicBezTo>
                    <a:pt x="199" y="98"/>
                    <a:pt x="182" y="101"/>
                    <a:pt x="172" y="94"/>
                  </a:cubicBezTo>
                  <a:cubicBezTo>
                    <a:pt x="159" y="83"/>
                    <a:pt x="161" y="66"/>
                    <a:pt x="141" y="62"/>
                  </a:cubicBezTo>
                  <a:cubicBezTo>
                    <a:pt x="126" y="59"/>
                    <a:pt x="122" y="62"/>
                    <a:pt x="114" y="46"/>
                  </a:cubicBezTo>
                  <a:cubicBezTo>
                    <a:pt x="107" y="32"/>
                    <a:pt x="100" y="21"/>
                    <a:pt x="85" y="14"/>
                  </a:cubicBezTo>
                  <a:cubicBezTo>
                    <a:pt x="58" y="0"/>
                    <a:pt x="37" y="14"/>
                    <a:pt x="12" y="19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109">
              <a:extLst>
                <a:ext uri="{FF2B5EF4-FFF2-40B4-BE49-F238E27FC236}">
                  <a16:creationId xmlns:a16="http://schemas.microsoft.com/office/drawing/2014/main" id="{9258257F-B739-4B6F-AEFC-B0B8527A6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928"/>
              <a:ext cx="106" cy="111"/>
            </a:xfrm>
            <a:custGeom>
              <a:avLst/>
              <a:gdLst>
                <a:gd name="T0" fmla="*/ 0 w 70"/>
                <a:gd name="T1" fmla="*/ 0 h 69"/>
                <a:gd name="T2" fmla="*/ 111 w 70"/>
                <a:gd name="T3" fmla="*/ 122 h 69"/>
                <a:gd name="T4" fmla="*/ 153 w 70"/>
                <a:gd name="T5" fmla="*/ 254 h 69"/>
                <a:gd name="T6" fmla="*/ 254 w 70"/>
                <a:gd name="T7" fmla="*/ 307 h 69"/>
                <a:gd name="T8" fmla="*/ 369 w 70"/>
                <a:gd name="T9" fmla="*/ 463 h 69"/>
                <a:gd name="T10" fmla="*/ 298 w 70"/>
                <a:gd name="T11" fmla="*/ 307 h 69"/>
                <a:gd name="T12" fmla="*/ 174 w 70"/>
                <a:gd name="T13" fmla="*/ 241 h 69"/>
                <a:gd name="T14" fmla="*/ 8 w 70"/>
                <a:gd name="T15" fmla="*/ 2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cubicBezTo>
                    <a:pt x="6" y="6"/>
                    <a:pt x="16" y="11"/>
                    <a:pt x="21" y="18"/>
                  </a:cubicBezTo>
                  <a:cubicBezTo>
                    <a:pt x="24" y="25"/>
                    <a:pt x="23" y="33"/>
                    <a:pt x="29" y="38"/>
                  </a:cubicBezTo>
                  <a:cubicBezTo>
                    <a:pt x="33" y="43"/>
                    <a:pt x="42" y="43"/>
                    <a:pt x="48" y="46"/>
                  </a:cubicBezTo>
                  <a:cubicBezTo>
                    <a:pt x="58" y="51"/>
                    <a:pt x="64" y="59"/>
                    <a:pt x="70" y="69"/>
                  </a:cubicBezTo>
                  <a:cubicBezTo>
                    <a:pt x="67" y="61"/>
                    <a:pt x="64" y="52"/>
                    <a:pt x="57" y="46"/>
                  </a:cubicBezTo>
                  <a:cubicBezTo>
                    <a:pt x="49" y="40"/>
                    <a:pt x="39" y="41"/>
                    <a:pt x="33" y="36"/>
                  </a:cubicBezTo>
                  <a:cubicBezTo>
                    <a:pt x="20" y="25"/>
                    <a:pt x="21" y="7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110">
              <a:extLst>
                <a:ext uri="{FF2B5EF4-FFF2-40B4-BE49-F238E27FC236}">
                  <a16:creationId xmlns:a16="http://schemas.microsoft.com/office/drawing/2014/main" id="{1F7FDACC-34E1-486C-917A-0F09A26C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88"/>
              <a:ext cx="129" cy="110"/>
            </a:xfrm>
            <a:custGeom>
              <a:avLst/>
              <a:gdLst>
                <a:gd name="T0" fmla="*/ 0 w 85"/>
                <a:gd name="T1" fmla="*/ 26 h 68"/>
                <a:gd name="T2" fmla="*/ 276 w 85"/>
                <a:gd name="T3" fmla="*/ 136 h 68"/>
                <a:gd name="T4" fmla="*/ 451 w 85"/>
                <a:gd name="T5" fmla="*/ 466 h 68"/>
                <a:gd name="T6" fmla="*/ 237 w 85"/>
                <a:gd name="T7" fmla="*/ 81 h 68"/>
                <a:gd name="T8" fmla="*/ 0 w 85"/>
                <a:gd name="T9" fmla="*/ 1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8">
                  <a:moveTo>
                    <a:pt x="0" y="4"/>
                  </a:moveTo>
                  <a:cubicBezTo>
                    <a:pt x="17" y="12"/>
                    <a:pt x="36" y="5"/>
                    <a:pt x="52" y="20"/>
                  </a:cubicBezTo>
                  <a:cubicBezTo>
                    <a:pt x="66" y="33"/>
                    <a:pt x="73" y="52"/>
                    <a:pt x="85" y="68"/>
                  </a:cubicBezTo>
                  <a:cubicBezTo>
                    <a:pt x="68" y="51"/>
                    <a:pt x="64" y="26"/>
                    <a:pt x="45" y="12"/>
                  </a:cubicBezTo>
                  <a:cubicBezTo>
                    <a:pt x="30" y="0"/>
                    <a:pt x="15" y="9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111">
              <a:extLst>
                <a:ext uri="{FF2B5EF4-FFF2-40B4-BE49-F238E27FC236}">
                  <a16:creationId xmlns:a16="http://schemas.microsoft.com/office/drawing/2014/main" id="{A84DCD70-A0C5-4D93-863F-2B4B32A45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313"/>
              <a:ext cx="96" cy="164"/>
            </a:xfrm>
            <a:custGeom>
              <a:avLst/>
              <a:gdLst>
                <a:gd name="T0" fmla="*/ 338 w 63"/>
                <a:gd name="T1" fmla="*/ 21 h 101"/>
                <a:gd name="T2" fmla="*/ 276 w 63"/>
                <a:gd name="T3" fmla="*/ 81 h 101"/>
                <a:gd name="T4" fmla="*/ 216 w 63"/>
                <a:gd name="T5" fmla="*/ 179 h 101"/>
                <a:gd name="T6" fmla="*/ 177 w 63"/>
                <a:gd name="T7" fmla="*/ 398 h 101"/>
                <a:gd name="T8" fmla="*/ 0 w 63"/>
                <a:gd name="T9" fmla="*/ 701 h 101"/>
                <a:gd name="T10" fmla="*/ 94 w 63"/>
                <a:gd name="T11" fmla="*/ 557 h 101"/>
                <a:gd name="T12" fmla="*/ 134 w 63"/>
                <a:gd name="T13" fmla="*/ 334 h 101"/>
                <a:gd name="T14" fmla="*/ 204 w 63"/>
                <a:gd name="T15" fmla="*/ 123 h 101"/>
                <a:gd name="T16" fmla="*/ 338 w 63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101">
                  <a:moveTo>
                    <a:pt x="63" y="3"/>
                  </a:moveTo>
                  <a:cubicBezTo>
                    <a:pt x="59" y="6"/>
                    <a:pt x="55" y="8"/>
                    <a:pt x="51" y="12"/>
                  </a:cubicBezTo>
                  <a:cubicBezTo>
                    <a:pt x="47" y="16"/>
                    <a:pt x="43" y="21"/>
                    <a:pt x="40" y="26"/>
                  </a:cubicBezTo>
                  <a:cubicBezTo>
                    <a:pt x="35" y="36"/>
                    <a:pt x="35" y="46"/>
                    <a:pt x="33" y="57"/>
                  </a:cubicBezTo>
                  <a:cubicBezTo>
                    <a:pt x="30" y="76"/>
                    <a:pt x="20" y="96"/>
                    <a:pt x="0" y="101"/>
                  </a:cubicBezTo>
                  <a:cubicBezTo>
                    <a:pt x="7" y="101"/>
                    <a:pt x="15" y="85"/>
                    <a:pt x="18" y="80"/>
                  </a:cubicBezTo>
                  <a:cubicBezTo>
                    <a:pt x="24" y="70"/>
                    <a:pt x="23" y="59"/>
                    <a:pt x="25" y="48"/>
                  </a:cubicBezTo>
                  <a:cubicBezTo>
                    <a:pt x="26" y="37"/>
                    <a:pt x="31" y="26"/>
                    <a:pt x="38" y="18"/>
                  </a:cubicBezTo>
                  <a:cubicBezTo>
                    <a:pt x="45" y="11"/>
                    <a:pt x="55" y="5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112">
              <a:extLst>
                <a:ext uri="{FF2B5EF4-FFF2-40B4-BE49-F238E27FC236}">
                  <a16:creationId xmlns:a16="http://schemas.microsoft.com/office/drawing/2014/main" id="{9A97D404-637C-4469-9265-9FA9BCA7A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617"/>
              <a:ext cx="132" cy="72"/>
            </a:xfrm>
            <a:custGeom>
              <a:avLst/>
              <a:gdLst>
                <a:gd name="T0" fmla="*/ 454 w 87"/>
                <a:gd name="T1" fmla="*/ 13 h 44"/>
                <a:gd name="T2" fmla="*/ 432 w 87"/>
                <a:gd name="T3" fmla="*/ 21 h 44"/>
                <a:gd name="T4" fmla="*/ 366 w 87"/>
                <a:gd name="T5" fmla="*/ 43 h 44"/>
                <a:gd name="T6" fmla="*/ 223 w 87"/>
                <a:gd name="T7" fmla="*/ 77 h 44"/>
                <a:gd name="T8" fmla="*/ 115 w 87"/>
                <a:gd name="T9" fmla="*/ 214 h 44"/>
                <a:gd name="T10" fmla="*/ 0 w 87"/>
                <a:gd name="T11" fmla="*/ 316 h 44"/>
                <a:gd name="T12" fmla="*/ 62 w 87"/>
                <a:gd name="T13" fmla="*/ 227 h 44"/>
                <a:gd name="T14" fmla="*/ 170 w 87"/>
                <a:gd name="T15" fmla="*/ 77 h 44"/>
                <a:gd name="T16" fmla="*/ 325 w 87"/>
                <a:gd name="T17" fmla="*/ 29 h 44"/>
                <a:gd name="T18" fmla="*/ 413 w 87"/>
                <a:gd name="T19" fmla="*/ 13 h 44"/>
                <a:gd name="T20" fmla="*/ 460 w 87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44">
                  <a:moveTo>
                    <a:pt x="86" y="2"/>
                  </a:moveTo>
                  <a:cubicBezTo>
                    <a:pt x="85" y="3"/>
                    <a:pt x="84" y="3"/>
                    <a:pt x="82" y="3"/>
                  </a:cubicBezTo>
                  <a:cubicBezTo>
                    <a:pt x="77" y="4"/>
                    <a:pt x="74" y="5"/>
                    <a:pt x="69" y="6"/>
                  </a:cubicBezTo>
                  <a:cubicBezTo>
                    <a:pt x="60" y="7"/>
                    <a:pt x="51" y="7"/>
                    <a:pt x="42" y="11"/>
                  </a:cubicBezTo>
                  <a:cubicBezTo>
                    <a:pt x="33" y="15"/>
                    <a:pt x="29" y="22"/>
                    <a:pt x="22" y="30"/>
                  </a:cubicBezTo>
                  <a:cubicBezTo>
                    <a:pt x="15" y="36"/>
                    <a:pt x="8" y="39"/>
                    <a:pt x="0" y="44"/>
                  </a:cubicBezTo>
                  <a:cubicBezTo>
                    <a:pt x="6" y="43"/>
                    <a:pt x="9" y="36"/>
                    <a:pt x="12" y="32"/>
                  </a:cubicBezTo>
                  <a:cubicBezTo>
                    <a:pt x="17" y="24"/>
                    <a:pt x="24" y="16"/>
                    <a:pt x="32" y="11"/>
                  </a:cubicBezTo>
                  <a:cubicBezTo>
                    <a:pt x="41" y="6"/>
                    <a:pt x="50" y="4"/>
                    <a:pt x="61" y="4"/>
                  </a:cubicBezTo>
                  <a:cubicBezTo>
                    <a:pt x="67" y="4"/>
                    <a:pt x="72" y="3"/>
                    <a:pt x="78" y="2"/>
                  </a:cubicBezTo>
                  <a:cubicBezTo>
                    <a:pt x="81" y="2"/>
                    <a:pt x="85" y="2"/>
                    <a:pt x="8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Oval 113">
              <a:extLst>
                <a:ext uri="{FF2B5EF4-FFF2-40B4-BE49-F238E27FC236}">
                  <a16:creationId xmlns:a16="http://schemas.microsoft.com/office/drawing/2014/main" id="{D9C169F9-16CA-4D7C-91E9-3F867BE39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890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78" name="Oval 114">
              <a:extLst>
                <a:ext uri="{FF2B5EF4-FFF2-40B4-BE49-F238E27FC236}">
                  <a16:creationId xmlns:a16="http://schemas.microsoft.com/office/drawing/2014/main" id="{7F7EB783-7F0E-4025-9CB9-78CB527E3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876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79" name="Oval 115">
              <a:extLst>
                <a:ext uri="{FF2B5EF4-FFF2-40B4-BE49-F238E27FC236}">
                  <a16:creationId xmlns:a16="http://schemas.microsoft.com/office/drawing/2014/main" id="{19A1A3D6-C8C6-4973-93F9-F74209210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1391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80" name="Oval 116">
              <a:extLst>
                <a:ext uri="{FF2B5EF4-FFF2-40B4-BE49-F238E27FC236}">
                  <a16:creationId xmlns:a16="http://schemas.microsoft.com/office/drawing/2014/main" id="{DACA6192-8B95-488C-8A2F-668C31D79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" y="14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81" name="Oval 117">
              <a:extLst>
                <a:ext uri="{FF2B5EF4-FFF2-40B4-BE49-F238E27FC236}">
                  <a16:creationId xmlns:a16="http://schemas.microsoft.com/office/drawing/2014/main" id="{D26EEBBC-5520-4787-9520-BCB4C744C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" y="1064"/>
              <a:ext cx="36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82" name="Oval 118">
              <a:extLst>
                <a:ext uri="{FF2B5EF4-FFF2-40B4-BE49-F238E27FC236}">
                  <a16:creationId xmlns:a16="http://schemas.microsoft.com/office/drawing/2014/main" id="{750FB69B-7531-46B6-B91F-2F38AF11E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1070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3320" name="Text Box 119">
            <a:extLst>
              <a:ext uri="{FF2B5EF4-FFF2-40B4-BE49-F238E27FC236}">
                <a16:creationId xmlns:a16="http://schemas.microsoft.com/office/drawing/2014/main" id="{4F3559BD-2F7B-4217-9C91-1876BCDF8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525" y="4748213"/>
            <a:ext cx="7747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Female</a:t>
            </a:r>
          </a:p>
        </p:txBody>
      </p:sp>
      <p:sp>
        <p:nvSpPr>
          <p:cNvPr id="13321" name="Text Box 120">
            <a:extLst>
              <a:ext uri="{FF2B5EF4-FFF2-40B4-BE49-F238E27FC236}">
                <a16:creationId xmlns:a16="http://schemas.microsoft.com/office/drawing/2014/main" id="{F43BD105-8411-4A47-AB30-B5E0872C3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75" y="4705350"/>
            <a:ext cx="568325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Male</a:t>
            </a:r>
          </a:p>
        </p:txBody>
      </p:sp>
      <p:grpSp>
        <p:nvGrpSpPr>
          <p:cNvPr id="18442" name="Group 121">
            <a:extLst>
              <a:ext uri="{FF2B5EF4-FFF2-40B4-BE49-F238E27FC236}">
                <a16:creationId xmlns:a16="http://schemas.microsoft.com/office/drawing/2014/main" id="{05995681-34B2-41AF-AF81-E849DE388DE3}"/>
              </a:ext>
            </a:extLst>
          </p:cNvPr>
          <p:cNvGrpSpPr>
            <a:grpSpLocks/>
          </p:cNvGrpSpPr>
          <p:nvPr/>
        </p:nvGrpSpPr>
        <p:grpSpPr bwMode="auto">
          <a:xfrm>
            <a:off x="6191250" y="1252538"/>
            <a:ext cx="1993900" cy="1860550"/>
            <a:chOff x="2940" y="720"/>
            <a:chExt cx="1256" cy="1172"/>
          </a:xfrm>
        </p:grpSpPr>
        <p:sp>
          <p:nvSpPr>
            <p:cNvPr id="18443" name="Freeform 122">
              <a:extLst>
                <a:ext uri="{FF2B5EF4-FFF2-40B4-BE49-F238E27FC236}">
                  <a16:creationId xmlns:a16="http://schemas.microsoft.com/office/drawing/2014/main" id="{1A64F2E4-2D88-46CE-968E-43BFA435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722"/>
              <a:ext cx="1255" cy="1170"/>
            </a:xfrm>
            <a:custGeom>
              <a:avLst/>
              <a:gdLst>
                <a:gd name="T0" fmla="*/ 683 w 922"/>
                <a:gd name="T1" fmla="*/ 854 h 806"/>
                <a:gd name="T2" fmla="*/ 1025 w 922"/>
                <a:gd name="T3" fmla="*/ 505 h 806"/>
                <a:gd name="T4" fmla="*/ 1584 w 922"/>
                <a:gd name="T5" fmla="*/ 237 h 806"/>
                <a:gd name="T6" fmla="*/ 2043 w 922"/>
                <a:gd name="T7" fmla="*/ 229 h 806"/>
                <a:gd name="T8" fmla="*/ 2522 w 922"/>
                <a:gd name="T9" fmla="*/ 293 h 806"/>
                <a:gd name="T10" fmla="*/ 2898 w 922"/>
                <a:gd name="T11" fmla="*/ 690 h 806"/>
                <a:gd name="T12" fmla="*/ 3015 w 922"/>
                <a:gd name="T13" fmla="*/ 1050 h 806"/>
                <a:gd name="T14" fmla="*/ 2976 w 922"/>
                <a:gd name="T15" fmla="*/ 1497 h 806"/>
                <a:gd name="T16" fmla="*/ 2785 w 922"/>
                <a:gd name="T17" fmla="*/ 2122 h 806"/>
                <a:gd name="T18" fmla="*/ 2472 w 922"/>
                <a:gd name="T19" fmla="*/ 2553 h 806"/>
                <a:gd name="T20" fmla="*/ 2053 w 922"/>
                <a:gd name="T21" fmla="*/ 2941 h 806"/>
                <a:gd name="T22" fmla="*/ 1594 w 922"/>
                <a:gd name="T23" fmla="*/ 3163 h 806"/>
                <a:gd name="T24" fmla="*/ 1094 w 922"/>
                <a:gd name="T25" fmla="*/ 3225 h 806"/>
                <a:gd name="T26" fmla="*/ 491 w 922"/>
                <a:gd name="T27" fmla="*/ 3075 h 806"/>
                <a:gd name="T28" fmla="*/ 154 w 922"/>
                <a:gd name="T29" fmla="*/ 2646 h 806"/>
                <a:gd name="T30" fmla="*/ 173 w 922"/>
                <a:gd name="T31" fmla="*/ 1955 h 806"/>
                <a:gd name="T32" fmla="*/ 436 w 922"/>
                <a:gd name="T33" fmla="*/ 1347 h 806"/>
                <a:gd name="T34" fmla="*/ 683 w 922"/>
                <a:gd name="T35" fmla="*/ 854 h 8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22" h="806">
                  <a:moveTo>
                    <a:pt x="199" y="192"/>
                  </a:moveTo>
                  <a:cubicBezTo>
                    <a:pt x="265" y="172"/>
                    <a:pt x="223" y="115"/>
                    <a:pt x="298" y="114"/>
                  </a:cubicBezTo>
                  <a:cubicBezTo>
                    <a:pt x="382" y="113"/>
                    <a:pt x="351" y="10"/>
                    <a:pt x="461" y="53"/>
                  </a:cubicBezTo>
                  <a:cubicBezTo>
                    <a:pt x="501" y="69"/>
                    <a:pt x="516" y="12"/>
                    <a:pt x="595" y="52"/>
                  </a:cubicBezTo>
                  <a:cubicBezTo>
                    <a:pt x="644" y="76"/>
                    <a:pt x="686" y="0"/>
                    <a:pt x="735" y="66"/>
                  </a:cubicBezTo>
                  <a:cubicBezTo>
                    <a:pt x="776" y="121"/>
                    <a:pt x="820" y="50"/>
                    <a:pt x="844" y="155"/>
                  </a:cubicBezTo>
                  <a:cubicBezTo>
                    <a:pt x="861" y="227"/>
                    <a:pt x="859" y="217"/>
                    <a:pt x="878" y="236"/>
                  </a:cubicBezTo>
                  <a:cubicBezTo>
                    <a:pt x="922" y="282"/>
                    <a:pt x="853" y="316"/>
                    <a:pt x="867" y="337"/>
                  </a:cubicBezTo>
                  <a:cubicBezTo>
                    <a:pt x="918" y="420"/>
                    <a:pt x="811" y="440"/>
                    <a:pt x="811" y="478"/>
                  </a:cubicBezTo>
                  <a:cubicBezTo>
                    <a:pt x="811" y="517"/>
                    <a:pt x="802" y="564"/>
                    <a:pt x="720" y="575"/>
                  </a:cubicBezTo>
                  <a:cubicBezTo>
                    <a:pt x="669" y="582"/>
                    <a:pt x="690" y="654"/>
                    <a:pt x="598" y="663"/>
                  </a:cubicBezTo>
                  <a:cubicBezTo>
                    <a:pt x="527" y="670"/>
                    <a:pt x="576" y="725"/>
                    <a:pt x="464" y="712"/>
                  </a:cubicBezTo>
                  <a:cubicBezTo>
                    <a:pt x="417" y="706"/>
                    <a:pt x="414" y="774"/>
                    <a:pt x="319" y="727"/>
                  </a:cubicBezTo>
                  <a:cubicBezTo>
                    <a:pt x="262" y="699"/>
                    <a:pt x="221" y="806"/>
                    <a:pt x="143" y="692"/>
                  </a:cubicBezTo>
                  <a:cubicBezTo>
                    <a:pt x="122" y="660"/>
                    <a:pt x="52" y="703"/>
                    <a:pt x="45" y="596"/>
                  </a:cubicBezTo>
                  <a:cubicBezTo>
                    <a:pt x="39" y="515"/>
                    <a:pt x="0" y="496"/>
                    <a:pt x="50" y="440"/>
                  </a:cubicBezTo>
                  <a:cubicBezTo>
                    <a:pt x="89" y="397"/>
                    <a:pt x="34" y="342"/>
                    <a:pt x="127" y="303"/>
                  </a:cubicBezTo>
                  <a:cubicBezTo>
                    <a:pt x="151" y="293"/>
                    <a:pt x="134" y="212"/>
                    <a:pt x="199" y="192"/>
                  </a:cubicBezTo>
                  <a:close/>
                </a:path>
              </a:pathLst>
            </a:custGeom>
            <a:solidFill>
              <a:srgbClr val="DDC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123">
              <a:extLst>
                <a:ext uri="{FF2B5EF4-FFF2-40B4-BE49-F238E27FC236}">
                  <a16:creationId xmlns:a16="http://schemas.microsoft.com/office/drawing/2014/main" id="{F0AEF44E-CE9E-44C1-A768-487C3704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429"/>
              <a:ext cx="320" cy="331"/>
            </a:xfrm>
            <a:custGeom>
              <a:avLst/>
              <a:gdLst>
                <a:gd name="T0" fmla="*/ 97 w 235"/>
                <a:gd name="T1" fmla="*/ 0 h 228"/>
                <a:gd name="T2" fmla="*/ 20 w 235"/>
                <a:gd name="T3" fmla="*/ 174 h 228"/>
                <a:gd name="T4" fmla="*/ 153 w 235"/>
                <a:gd name="T5" fmla="*/ 475 h 228"/>
                <a:gd name="T6" fmla="*/ 174 w 235"/>
                <a:gd name="T7" fmla="*/ 645 h 228"/>
                <a:gd name="T8" fmla="*/ 295 w 235"/>
                <a:gd name="T9" fmla="*/ 691 h 228"/>
                <a:gd name="T10" fmla="*/ 482 w 235"/>
                <a:gd name="T11" fmla="*/ 902 h 228"/>
                <a:gd name="T12" fmla="*/ 703 w 235"/>
                <a:gd name="T13" fmla="*/ 994 h 228"/>
                <a:gd name="T14" fmla="*/ 749 w 235"/>
                <a:gd name="T15" fmla="*/ 845 h 228"/>
                <a:gd name="T16" fmla="*/ 530 w 235"/>
                <a:gd name="T17" fmla="*/ 759 h 228"/>
                <a:gd name="T18" fmla="*/ 374 w 235"/>
                <a:gd name="T19" fmla="*/ 617 h 228"/>
                <a:gd name="T20" fmla="*/ 245 w 235"/>
                <a:gd name="T21" fmla="*/ 510 h 228"/>
                <a:gd name="T22" fmla="*/ 202 w 235"/>
                <a:gd name="T23" fmla="*/ 411 h 228"/>
                <a:gd name="T24" fmla="*/ 138 w 235"/>
                <a:gd name="T25" fmla="*/ 286 h 228"/>
                <a:gd name="T26" fmla="*/ 106 w 235"/>
                <a:gd name="T27" fmla="*/ 0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5" h="228">
                  <a:moveTo>
                    <a:pt x="28" y="0"/>
                  </a:moveTo>
                  <a:cubicBezTo>
                    <a:pt x="8" y="5"/>
                    <a:pt x="0" y="17"/>
                    <a:pt x="6" y="39"/>
                  </a:cubicBezTo>
                  <a:cubicBezTo>
                    <a:pt x="13" y="65"/>
                    <a:pt x="39" y="80"/>
                    <a:pt x="44" y="107"/>
                  </a:cubicBezTo>
                  <a:cubicBezTo>
                    <a:pt x="47" y="120"/>
                    <a:pt x="43" y="134"/>
                    <a:pt x="51" y="145"/>
                  </a:cubicBezTo>
                  <a:cubicBezTo>
                    <a:pt x="60" y="157"/>
                    <a:pt x="73" y="155"/>
                    <a:pt x="86" y="156"/>
                  </a:cubicBezTo>
                  <a:cubicBezTo>
                    <a:pt x="116" y="159"/>
                    <a:pt x="123" y="183"/>
                    <a:pt x="140" y="203"/>
                  </a:cubicBezTo>
                  <a:cubicBezTo>
                    <a:pt x="156" y="222"/>
                    <a:pt x="180" y="228"/>
                    <a:pt x="204" y="224"/>
                  </a:cubicBezTo>
                  <a:cubicBezTo>
                    <a:pt x="223" y="220"/>
                    <a:pt x="235" y="205"/>
                    <a:pt x="218" y="190"/>
                  </a:cubicBezTo>
                  <a:cubicBezTo>
                    <a:pt x="202" y="176"/>
                    <a:pt x="174" y="176"/>
                    <a:pt x="154" y="171"/>
                  </a:cubicBezTo>
                  <a:cubicBezTo>
                    <a:pt x="132" y="166"/>
                    <a:pt x="122" y="157"/>
                    <a:pt x="109" y="139"/>
                  </a:cubicBezTo>
                  <a:cubicBezTo>
                    <a:pt x="99" y="124"/>
                    <a:pt x="81" y="129"/>
                    <a:pt x="71" y="115"/>
                  </a:cubicBezTo>
                  <a:cubicBezTo>
                    <a:pt x="66" y="108"/>
                    <a:pt x="64" y="99"/>
                    <a:pt x="59" y="92"/>
                  </a:cubicBezTo>
                  <a:cubicBezTo>
                    <a:pt x="53" y="83"/>
                    <a:pt x="45" y="75"/>
                    <a:pt x="40" y="65"/>
                  </a:cubicBezTo>
                  <a:cubicBezTo>
                    <a:pt x="30" y="44"/>
                    <a:pt x="54" y="14"/>
                    <a:pt x="31" y="0"/>
                  </a:cubicBezTo>
                </a:path>
              </a:pathLst>
            </a:custGeom>
            <a:solidFill>
              <a:srgbClr val="C8B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124">
              <a:extLst>
                <a:ext uri="{FF2B5EF4-FFF2-40B4-BE49-F238E27FC236}">
                  <a16:creationId xmlns:a16="http://schemas.microsoft.com/office/drawing/2014/main" id="{C82C0A86-7821-4D75-B863-07AE4E72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986"/>
              <a:ext cx="97" cy="320"/>
            </a:xfrm>
            <a:custGeom>
              <a:avLst/>
              <a:gdLst>
                <a:gd name="T0" fmla="*/ 113 w 71"/>
                <a:gd name="T1" fmla="*/ 36 h 220"/>
                <a:gd name="T2" fmla="*/ 133 w 71"/>
                <a:gd name="T3" fmla="*/ 127 h 220"/>
                <a:gd name="T4" fmla="*/ 183 w 71"/>
                <a:gd name="T5" fmla="*/ 237 h 220"/>
                <a:gd name="T6" fmla="*/ 230 w 71"/>
                <a:gd name="T7" fmla="*/ 317 h 220"/>
                <a:gd name="T8" fmla="*/ 228 w 71"/>
                <a:gd name="T9" fmla="*/ 474 h 220"/>
                <a:gd name="T10" fmla="*/ 112 w 71"/>
                <a:gd name="T11" fmla="*/ 720 h 220"/>
                <a:gd name="T12" fmla="*/ 97 w 71"/>
                <a:gd name="T13" fmla="*/ 867 h 220"/>
                <a:gd name="T14" fmla="*/ 10 w 71"/>
                <a:gd name="T15" fmla="*/ 983 h 220"/>
                <a:gd name="T16" fmla="*/ 30 w 71"/>
                <a:gd name="T17" fmla="*/ 916 h 220"/>
                <a:gd name="T18" fmla="*/ 56 w 71"/>
                <a:gd name="T19" fmla="*/ 692 h 220"/>
                <a:gd name="T20" fmla="*/ 102 w 71"/>
                <a:gd name="T21" fmla="*/ 483 h 220"/>
                <a:gd name="T22" fmla="*/ 97 w 71"/>
                <a:gd name="T23" fmla="*/ 324 h 220"/>
                <a:gd name="T24" fmla="*/ 36 w 71"/>
                <a:gd name="T25" fmla="*/ 52 h 220"/>
                <a:gd name="T26" fmla="*/ 83 w 71"/>
                <a:gd name="T27" fmla="*/ 1 h 220"/>
                <a:gd name="T28" fmla="*/ 123 w 71"/>
                <a:gd name="T29" fmla="*/ 47 h 2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" h="220">
                  <a:moveTo>
                    <a:pt x="33" y="8"/>
                  </a:moveTo>
                  <a:cubicBezTo>
                    <a:pt x="36" y="14"/>
                    <a:pt x="36" y="22"/>
                    <a:pt x="38" y="28"/>
                  </a:cubicBezTo>
                  <a:cubicBezTo>
                    <a:pt x="41" y="38"/>
                    <a:pt x="48" y="45"/>
                    <a:pt x="53" y="53"/>
                  </a:cubicBezTo>
                  <a:cubicBezTo>
                    <a:pt x="58" y="59"/>
                    <a:pt x="64" y="64"/>
                    <a:pt x="66" y="71"/>
                  </a:cubicBezTo>
                  <a:cubicBezTo>
                    <a:pt x="71" y="81"/>
                    <a:pt x="68" y="95"/>
                    <a:pt x="65" y="106"/>
                  </a:cubicBezTo>
                  <a:cubicBezTo>
                    <a:pt x="58" y="127"/>
                    <a:pt x="37" y="139"/>
                    <a:pt x="32" y="161"/>
                  </a:cubicBezTo>
                  <a:cubicBezTo>
                    <a:pt x="29" y="174"/>
                    <a:pt x="35" y="182"/>
                    <a:pt x="28" y="194"/>
                  </a:cubicBezTo>
                  <a:cubicBezTo>
                    <a:pt x="24" y="203"/>
                    <a:pt x="15" y="220"/>
                    <a:pt x="3" y="220"/>
                  </a:cubicBezTo>
                  <a:cubicBezTo>
                    <a:pt x="0" y="213"/>
                    <a:pt x="6" y="210"/>
                    <a:pt x="9" y="205"/>
                  </a:cubicBezTo>
                  <a:cubicBezTo>
                    <a:pt x="18" y="189"/>
                    <a:pt x="15" y="172"/>
                    <a:pt x="16" y="155"/>
                  </a:cubicBezTo>
                  <a:cubicBezTo>
                    <a:pt x="17" y="136"/>
                    <a:pt x="20" y="124"/>
                    <a:pt x="29" y="108"/>
                  </a:cubicBezTo>
                  <a:cubicBezTo>
                    <a:pt x="36" y="96"/>
                    <a:pt x="35" y="85"/>
                    <a:pt x="28" y="72"/>
                  </a:cubicBezTo>
                  <a:cubicBezTo>
                    <a:pt x="19" y="55"/>
                    <a:pt x="0" y="33"/>
                    <a:pt x="10" y="12"/>
                  </a:cubicBezTo>
                  <a:cubicBezTo>
                    <a:pt x="13" y="5"/>
                    <a:pt x="16" y="0"/>
                    <a:pt x="24" y="1"/>
                  </a:cubicBezTo>
                  <a:cubicBezTo>
                    <a:pt x="28" y="2"/>
                    <a:pt x="36" y="8"/>
                    <a:pt x="35" y="10"/>
                  </a:cubicBezTo>
                </a:path>
              </a:pathLst>
            </a:custGeom>
            <a:solidFill>
              <a:srgbClr val="C8B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125">
              <a:extLst>
                <a:ext uri="{FF2B5EF4-FFF2-40B4-BE49-F238E27FC236}">
                  <a16:creationId xmlns:a16="http://schemas.microsoft.com/office/drawing/2014/main" id="{0D062FD5-067E-4801-9A24-44BF24455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720"/>
              <a:ext cx="1254" cy="1171"/>
            </a:xfrm>
            <a:custGeom>
              <a:avLst/>
              <a:gdLst>
                <a:gd name="T0" fmla="*/ 683 w 922"/>
                <a:gd name="T1" fmla="*/ 854 h 806"/>
                <a:gd name="T2" fmla="*/ 1019 w 922"/>
                <a:gd name="T3" fmla="*/ 508 h 806"/>
                <a:gd name="T4" fmla="*/ 1578 w 922"/>
                <a:gd name="T5" fmla="*/ 237 h 806"/>
                <a:gd name="T6" fmla="*/ 2035 w 922"/>
                <a:gd name="T7" fmla="*/ 232 h 806"/>
                <a:gd name="T8" fmla="*/ 2516 w 922"/>
                <a:gd name="T9" fmla="*/ 293 h 806"/>
                <a:gd name="T10" fmla="*/ 2887 w 922"/>
                <a:gd name="T11" fmla="*/ 690 h 806"/>
                <a:gd name="T12" fmla="*/ 3004 w 922"/>
                <a:gd name="T13" fmla="*/ 1052 h 806"/>
                <a:gd name="T14" fmla="*/ 2968 w 922"/>
                <a:gd name="T15" fmla="*/ 1502 h 806"/>
                <a:gd name="T16" fmla="*/ 2775 w 922"/>
                <a:gd name="T17" fmla="*/ 2127 h 806"/>
                <a:gd name="T18" fmla="*/ 2464 w 922"/>
                <a:gd name="T19" fmla="*/ 2560 h 806"/>
                <a:gd name="T20" fmla="*/ 2046 w 922"/>
                <a:gd name="T21" fmla="*/ 2954 h 806"/>
                <a:gd name="T22" fmla="*/ 1587 w 922"/>
                <a:gd name="T23" fmla="*/ 3169 h 806"/>
                <a:gd name="T24" fmla="*/ 1091 w 922"/>
                <a:gd name="T25" fmla="*/ 3238 h 806"/>
                <a:gd name="T26" fmla="*/ 488 w 922"/>
                <a:gd name="T27" fmla="*/ 3082 h 806"/>
                <a:gd name="T28" fmla="*/ 154 w 922"/>
                <a:gd name="T29" fmla="*/ 2656 h 806"/>
                <a:gd name="T30" fmla="*/ 170 w 922"/>
                <a:gd name="T31" fmla="*/ 1958 h 806"/>
                <a:gd name="T32" fmla="*/ 435 w 922"/>
                <a:gd name="T33" fmla="*/ 1348 h 806"/>
                <a:gd name="T34" fmla="*/ 683 w 922"/>
                <a:gd name="T35" fmla="*/ 854 h 8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22" h="806">
                  <a:moveTo>
                    <a:pt x="199" y="192"/>
                  </a:moveTo>
                  <a:cubicBezTo>
                    <a:pt x="265" y="172"/>
                    <a:pt x="223" y="115"/>
                    <a:pt x="298" y="114"/>
                  </a:cubicBezTo>
                  <a:cubicBezTo>
                    <a:pt x="382" y="113"/>
                    <a:pt x="351" y="9"/>
                    <a:pt x="461" y="53"/>
                  </a:cubicBezTo>
                  <a:cubicBezTo>
                    <a:pt x="501" y="69"/>
                    <a:pt x="516" y="12"/>
                    <a:pt x="595" y="52"/>
                  </a:cubicBezTo>
                  <a:cubicBezTo>
                    <a:pt x="644" y="76"/>
                    <a:pt x="686" y="0"/>
                    <a:pt x="735" y="66"/>
                  </a:cubicBezTo>
                  <a:cubicBezTo>
                    <a:pt x="776" y="121"/>
                    <a:pt x="820" y="50"/>
                    <a:pt x="844" y="155"/>
                  </a:cubicBezTo>
                  <a:cubicBezTo>
                    <a:pt x="861" y="227"/>
                    <a:pt x="859" y="217"/>
                    <a:pt x="878" y="236"/>
                  </a:cubicBezTo>
                  <a:cubicBezTo>
                    <a:pt x="922" y="282"/>
                    <a:pt x="853" y="316"/>
                    <a:pt x="867" y="337"/>
                  </a:cubicBezTo>
                  <a:cubicBezTo>
                    <a:pt x="918" y="420"/>
                    <a:pt x="811" y="440"/>
                    <a:pt x="811" y="478"/>
                  </a:cubicBezTo>
                  <a:cubicBezTo>
                    <a:pt x="811" y="517"/>
                    <a:pt x="802" y="564"/>
                    <a:pt x="720" y="575"/>
                  </a:cubicBezTo>
                  <a:cubicBezTo>
                    <a:pt x="669" y="582"/>
                    <a:pt x="690" y="654"/>
                    <a:pt x="598" y="663"/>
                  </a:cubicBezTo>
                  <a:cubicBezTo>
                    <a:pt x="527" y="670"/>
                    <a:pt x="576" y="725"/>
                    <a:pt x="464" y="711"/>
                  </a:cubicBezTo>
                  <a:cubicBezTo>
                    <a:pt x="417" y="706"/>
                    <a:pt x="414" y="774"/>
                    <a:pt x="319" y="727"/>
                  </a:cubicBezTo>
                  <a:cubicBezTo>
                    <a:pt x="262" y="699"/>
                    <a:pt x="221" y="806"/>
                    <a:pt x="143" y="692"/>
                  </a:cubicBezTo>
                  <a:cubicBezTo>
                    <a:pt x="122" y="660"/>
                    <a:pt x="52" y="703"/>
                    <a:pt x="45" y="596"/>
                  </a:cubicBezTo>
                  <a:cubicBezTo>
                    <a:pt x="39" y="515"/>
                    <a:pt x="0" y="496"/>
                    <a:pt x="50" y="440"/>
                  </a:cubicBezTo>
                  <a:cubicBezTo>
                    <a:pt x="89" y="397"/>
                    <a:pt x="34" y="342"/>
                    <a:pt x="127" y="303"/>
                  </a:cubicBezTo>
                  <a:cubicBezTo>
                    <a:pt x="151" y="293"/>
                    <a:pt x="134" y="212"/>
                    <a:pt x="199" y="192"/>
                  </a:cubicBezTo>
                  <a:close/>
                </a:path>
              </a:pathLst>
            </a:custGeom>
            <a:noFill/>
            <a:ln w="952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126">
              <a:extLst>
                <a:ext uri="{FF2B5EF4-FFF2-40B4-BE49-F238E27FC236}">
                  <a16:creationId xmlns:a16="http://schemas.microsoft.com/office/drawing/2014/main" id="{6F77791A-90A8-4232-85C8-DD7468CC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839"/>
              <a:ext cx="1091" cy="889"/>
            </a:xfrm>
            <a:custGeom>
              <a:avLst/>
              <a:gdLst>
                <a:gd name="T0" fmla="*/ 2525 w 802"/>
                <a:gd name="T1" fmla="*/ 513 h 612"/>
                <a:gd name="T2" fmla="*/ 864 w 802"/>
                <a:gd name="T3" fmla="*/ 460 h 612"/>
                <a:gd name="T4" fmla="*/ 222 w 802"/>
                <a:gd name="T5" fmla="*/ 2204 h 612"/>
                <a:gd name="T6" fmla="*/ 1941 w 802"/>
                <a:gd name="T7" fmla="*/ 2265 h 612"/>
                <a:gd name="T8" fmla="*/ 2525 w 802"/>
                <a:gd name="T9" fmla="*/ 513 h 6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2" h="612">
                  <a:moveTo>
                    <a:pt x="737" y="115"/>
                  </a:moveTo>
                  <a:cubicBezTo>
                    <a:pt x="671" y="21"/>
                    <a:pt x="431" y="0"/>
                    <a:pt x="252" y="103"/>
                  </a:cubicBezTo>
                  <a:cubicBezTo>
                    <a:pt x="74" y="205"/>
                    <a:pt x="0" y="402"/>
                    <a:pt x="65" y="495"/>
                  </a:cubicBezTo>
                  <a:cubicBezTo>
                    <a:pt x="130" y="588"/>
                    <a:pt x="388" y="612"/>
                    <a:pt x="567" y="509"/>
                  </a:cubicBezTo>
                  <a:cubicBezTo>
                    <a:pt x="745" y="406"/>
                    <a:pt x="802" y="208"/>
                    <a:pt x="737" y="115"/>
                  </a:cubicBezTo>
                  <a:close/>
                </a:path>
              </a:pathLst>
            </a:custGeom>
            <a:solidFill>
              <a:srgbClr val="A88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127">
              <a:extLst>
                <a:ext uri="{FF2B5EF4-FFF2-40B4-BE49-F238E27FC236}">
                  <a16:creationId xmlns:a16="http://schemas.microsoft.com/office/drawing/2014/main" id="{FF137CCB-4D75-444A-B142-5B4E39B61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030"/>
              <a:ext cx="797" cy="649"/>
            </a:xfrm>
            <a:custGeom>
              <a:avLst/>
              <a:gdLst>
                <a:gd name="T0" fmla="*/ 1843 w 586"/>
                <a:gd name="T1" fmla="*/ 373 h 447"/>
                <a:gd name="T2" fmla="*/ 628 w 586"/>
                <a:gd name="T3" fmla="*/ 332 h 447"/>
                <a:gd name="T4" fmla="*/ 163 w 586"/>
                <a:gd name="T5" fmla="*/ 1610 h 447"/>
                <a:gd name="T6" fmla="*/ 1417 w 586"/>
                <a:gd name="T7" fmla="*/ 1652 h 447"/>
                <a:gd name="T8" fmla="*/ 1843 w 586"/>
                <a:gd name="T9" fmla="*/ 373 h 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" h="447">
                  <a:moveTo>
                    <a:pt x="538" y="84"/>
                  </a:moveTo>
                  <a:cubicBezTo>
                    <a:pt x="490" y="16"/>
                    <a:pt x="315" y="0"/>
                    <a:pt x="184" y="75"/>
                  </a:cubicBezTo>
                  <a:cubicBezTo>
                    <a:pt x="54" y="150"/>
                    <a:pt x="0" y="294"/>
                    <a:pt x="48" y="362"/>
                  </a:cubicBezTo>
                  <a:cubicBezTo>
                    <a:pt x="95" y="430"/>
                    <a:pt x="284" y="447"/>
                    <a:pt x="414" y="372"/>
                  </a:cubicBezTo>
                  <a:cubicBezTo>
                    <a:pt x="544" y="297"/>
                    <a:pt x="586" y="152"/>
                    <a:pt x="538" y="84"/>
                  </a:cubicBezTo>
                  <a:close/>
                </a:path>
              </a:pathLst>
            </a:custGeom>
            <a:solidFill>
              <a:srgbClr val="8A6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128">
              <a:extLst>
                <a:ext uri="{FF2B5EF4-FFF2-40B4-BE49-F238E27FC236}">
                  <a16:creationId xmlns:a16="http://schemas.microsoft.com/office/drawing/2014/main" id="{6DE81E08-39DF-4387-BE34-4B168775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944"/>
              <a:ext cx="826" cy="687"/>
            </a:xfrm>
            <a:custGeom>
              <a:avLst/>
              <a:gdLst>
                <a:gd name="T0" fmla="*/ 648 w 607"/>
                <a:gd name="T1" fmla="*/ 1531 h 473"/>
                <a:gd name="T2" fmla="*/ 476 w 607"/>
                <a:gd name="T3" fmla="*/ 1525 h 473"/>
                <a:gd name="T4" fmla="*/ 581 w 607"/>
                <a:gd name="T5" fmla="*/ 1300 h 473"/>
                <a:gd name="T6" fmla="*/ 861 w 607"/>
                <a:gd name="T7" fmla="*/ 1044 h 473"/>
                <a:gd name="T8" fmla="*/ 1355 w 607"/>
                <a:gd name="T9" fmla="*/ 462 h 473"/>
                <a:gd name="T10" fmla="*/ 1930 w 607"/>
                <a:gd name="T11" fmla="*/ 622 h 473"/>
                <a:gd name="T12" fmla="*/ 1983 w 607"/>
                <a:gd name="T13" fmla="*/ 1240 h 473"/>
                <a:gd name="T14" fmla="*/ 1520 w 607"/>
                <a:gd name="T15" fmla="*/ 1542 h 473"/>
                <a:gd name="T16" fmla="*/ 1294 w 607"/>
                <a:gd name="T17" fmla="*/ 943 h 473"/>
                <a:gd name="T18" fmla="*/ 1300 w 607"/>
                <a:gd name="T19" fmla="*/ 494 h 473"/>
                <a:gd name="T20" fmla="*/ 1102 w 607"/>
                <a:gd name="T21" fmla="*/ 475 h 473"/>
                <a:gd name="T22" fmla="*/ 940 w 607"/>
                <a:gd name="T23" fmla="*/ 970 h 473"/>
                <a:gd name="T24" fmla="*/ 893 w 607"/>
                <a:gd name="T25" fmla="*/ 1516 h 473"/>
                <a:gd name="T26" fmla="*/ 392 w 607"/>
                <a:gd name="T27" fmla="*/ 2010 h 473"/>
                <a:gd name="T28" fmla="*/ 19 w 607"/>
                <a:gd name="T29" fmla="*/ 1492 h 473"/>
                <a:gd name="T30" fmla="*/ 246 w 607"/>
                <a:gd name="T31" fmla="*/ 815 h 473"/>
                <a:gd name="T32" fmla="*/ 453 w 607"/>
                <a:gd name="T33" fmla="*/ 779 h 473"/>
                <a:gd name="T34" fmla="*/ 219 w 607"/>
                <a:gd name="T35" fmla="*/ 1278 h 473"/>
                <a:gd name="T36" fmla="*/ 467 w 607"/>
                <a:gd name="T37" fmla="*/ 1682 h 473"/>
                <a:gd name="T38" fmla="*/ 676 w 607"/>
                <a:gd name="T39" fmla="*/ 1139 h 473"/>
                <a:gd name="T40" fmla="*/ 867 w 607"/>
                <a:gd name="T41" fmla="*/ 365 h 473"/>
                <a:gd name="T42" fmla="*/ 1464 w 607"/>
                <a:gd name="T43" fmla="*/ 285 h 473"/>
                <a:gd name="T44" fmla="*/ 1489 w 607"/>
                <a:gd name="T45" fmla="*/ 1118 h 473"/>
                <a:gd name="T46" fmla="*/ 1808 w 607"/>
                <a:gd name="T47" fmla="*/ 848 h 473"/>
                <a:gd name="T48" fmla="*/ 1334 w 607"/>
                <a:gd name="T49" fmla="*/ 784 h 473"/>
                <a:gd name="T50" fmla="*/ 914 w 607"/>
                <a:gd name="T51" fmla="*/ 1262 h 473"/>
                <a:gd name="T52" fmla="*/ 648 w 607"/>
                <a:gd name="T53" fmla="*/ 1531 h 47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07" h="473">
                  <a:moveTo>
                    <a:pt x="189" y="344"/>
                  </a:moveTo>
                  <a:cubicBezTo>
                    <a:pt x="172" y="351"/>
                    <a:pt x="154" y="352"/>
                    <a:pt x="139" y="343"/>
                  </a:cubicBezTo>
                  <a:cubicBezTo>
                    <a:pt x="103" y="323"/>
                    <a:pt x="151" y="303"/>
                    <a:pt x="170" y="292"/>
                  </a:cubicBezTo>
                  <a:cubicBezTo>
                    <a:pt x="199" y="276"/>
                    <a:pt x="226" y="257"/>
                    <a:pt x="251" y="235"/>
                  </a:cubicBezTo>
                  <a:cubicBezTo>
                    <a:pt x="299" y="192"/>
                    <a:pt x="333" y="131"/>
                    <a:pt x="395" y="104"/>
                  </a:cubicBezTo>
                  <a:cubicBezTo>
                    <a:pt x="457" y="77"/>
                    <a:pt x="519" y="89"/>
                    <a:pt x="563" y="140"/>
                  </a:cubicBezTo>
                  <a:cubicBezTo>
                    <a:pt x="592" y="174"/>
                    <a:pt x="607" y="239"/>
                    <a:pt x="578" y="279"/>
                  </a:cubicBezTo>
                  <a:cubicBezTo>
                    <a:pt x="549" y="321"/>
                    <a:pt x="495" y="356"/>
                    <a:pt x="443" y="346"/>
                  </a:cubicBezTo>
                  <a:cubicBezTo>
                    <a:pt x="384" y="334"/>
                    <a:pt x="373" y="257"/>
                    <a:pt x="378" y="212"/>
                  </a:cubicBezTo>
                  <a:cubicBezTo>
                    <a:pt x="381" y="180"/>
                    <a:pt x="396" y="138"/>
                    <a:pt x="379" y="111"/>
                  </a:cubicBezTo>
                  <a:cubicBezTo>
                    <a:pt x="365" y="88"/>
                    <a:pt x="345" y="86"/>
                    <a:pt x="321" y="107"/>
                  </a:cubicBezTo>
                  <a:cubicBezTo>
                    <a:pt x="296" y="130"/>
                    <a:pt x="275" y="188"/>
                    <a:pt x="274" y="218"/>
                  </a:cubicBezTo>
                  <a:cubicBezTo>
                    <a:pt x="273" y="255"/>
                    <a:pt x="269" y="305"/>
                    <a:pt x="260" y="341"/>
                  </a:cubicBezTo>
                  <a:cubicBezTo>
                    <a:pt x="246" y="396"/>
                    <a:pt x="196" y="473"/>
                    <a:pt x="115" y="452"/>
                  </a:cubicBezTo>
                  <a:cubicBezTo>
                    <a:pt x="60" y="439"/>
                    <a:pt x="8" y="390"/>
                    <a:pt x="5" y="335"/>
                  </a:cubicBezTo>
                  <a:cubicBezTo>
                    <a:pt x="0" y="227"/>
                    <a:pt x="72" y="183"/>
                    <a:pt x="72" y="183"/>
                  </a:cubicBezTo>
                  <a:cubicBezTo>
                    <a:pt x="72" y="183"/>
                    <a:pt x="117" y="147"/>
                    <a:pt x="132" y="175"/>
                  </a:cubicBezTo>
                  <a:cubicBezTo>
                    <a:pt x="143" y="202"/>
                    <a:pt x="78" y="216"/>
                    <a:pt x="64" y="287"/>
                  </a:cubicBezTo>
                  <a:cubicBezTo>
                    <a:pt x="55" y="331"/>
                    <a:pt x="92" y="375"/>
                    <a:pt x="136" y="378"/>
                  </a:cubicBezTo>
                  <a:cubicBezTo>
                    <a:pt x="201" y="382"/>
                    <a:pt x="199" y="300"/>
                    <a:pt x="197" y="256"/>
                  </a:cubicBezTo>
                  <a:cubicBezTo>
                    <a:pt x="195" y="199"/>
                    <a:pt x="214" y="124"/>
                    <a:pt x="253" y="82"/>
                  </a:cubicBezTo>
                  <a:cubicBezTo>
                    <a:pt x="293" y="38"/>
                    <a:pt x="386" y="0"/>
                    <a:pt x="427" y="64"/>
                  </a:cubicBezTo>
                  <a:cubicBezTo>
                    <a:pt x="458" y="112"/>
                    <a:pt x="415" y="199"/>
                    <a:pt x="434" y="251"/>
                  </a:cubicBezTo>
                  <a:cubicBezTo>
                    <a:pt x="463" y="329"/>
                    <a:pt x="580" y="257"/>
                    <a:pt x="528" y="191"/>
                  </a:cubicBezTo>
                  <a:cubicBezTo>
                    <a:pt x="497" y="150"/>
                    <a:pt x="431" y="155"/>
                    <a:pt x="389" y="176"/>
                  </a:cubicBezTo>
                  <a:cubicBezTo>
                    <a:pt x="340" y="200"/>
                    <a:pt x="301" y="245"/>
                    <a:pt x="267" y="284"/>
                  </a:cubicBezTo>
                  <a:cubicBezTo>
                    <a:pt x="250" y="302"/>
                    <a:pt x="220" y="332"/>
                    <a:pt x="189" y="344"/>
                  </a:cubicBezTo>
                </a:path>
              </a:pathLst>
            </a:custGeom>
            <a:solidFill>
              <a:srgbClr val="7C6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129">
              <a:extLst>
                <a:ext uri="{FF2B5EF4-FFF2-40B4-BE49-F238E27FC236}">
                  <a16:creationId xmlns:a16="http://schemas.microsoft.com/office/drawing/2014/main" id="{03A4DE66-9D15-4586-A53E-7F19F1815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1" y="839"/>
              <a:ext cx="1091" cy="889"/>
            </a:xfrm>
            <a:custGeom>
              <a:avLst/>
              <a:gdLst>
                <a:gd name="T0" fmla="*/ 2525 w 802"/>
                <a:gd name="T1" fmla="*/ 513 h 612"/>
                <a:gd name="T2" fmla="*/ 864 w 802"/>
                <a:gd name="T3" fmla="*/ 460 h 612"/>
                <a:gd name="T4" fmla="*/ 222 w 802"/>
                <a:gd name="T5" fmla="*/ 2204 h 612"/>
                <a:gd name="T6" fmla="*/ 1941 w 802"/>
                <a:gd name="T7" fmla="*/ 2265 h 612"/>
                <a:gd name="T8" fmla="*/ 2525 w 802"/>
                <a:gd name="T9" fmla="*/ 513 h 612"/>
                <a:gd name="T10" fmla="*/ 1900 w 802"/>
                <a:gd name="T11" fmla="*/ 2207 h 612"/>
                <a:gd name="T12" fmla="*/ 284 w 802"/>
                <a:gd name="T13" fmla="*/ 2146 h 612"/>
                <a:gd name="T14" fmla="*/ 910 w 802"/>
                <a:gd name="T15" fmla="*/ 521 h 612"/>
                <a:gd name="T16" fmla="*/ 2451 w 802"/>
                <a:gd name="T17" fmla="*/ 551 h 612"/>
                <a:gd name="T18" fmla="*/ 1900 w 802"/>
                <a:gd name="T19" fmla="*/ 2207 h 6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2" h="612">
                  <a:moveTo>
                    <a:pt x="737" y="115"/>
                  </a:moveTo>
                  <a:cubicBezTo>
                    <a:pt x="671" y="21"/>
                    <a:pt x="431" y="0"/>
                    <a:pt x="252" y="103"/>
                  </a:cubicBezTo>
                  <a:cubicBezTo>
                    <a:pt x="74" y="205"/>
                    <a:pt x="0" y="402"/>
                    <a:pt x="65" y="495"/>
                  </a:cubicBezTo>
                  <a:cubicBezTo>
                    <a:pt x="130" y="588"/>
                    <a:pt x="388" y="612"/>
                    <a:pt x="567" y="509"/>
                  </a:cubicBezTo>
                  <a:cubicBezTo>
                    <a:pt x="745" y="406"/>
                    <a:pt x="802" y="208"/>
                    <a:pt x="737" y="115"/>
                  </a:cubicBezTo>
                  <a:close/>
                  <a:moveTo>
                    <a:pt x="555" y="496"/>
                  </a:moveTo>
                  <a:cubicBezTo>
                    <a:pt x="387" y="593"/>
                    <a:pt x="144" y="571"/>
                    <a:pt x="83" y="482"/>
                  </a:cubicBezTo>
                  <a:cubicBezTo>
                    <a:pt x="21" y="394"/>
                    <a:pt x="98" y="214"/>
                    <a:pt x="266" y="117"/>
                  </a:cubicBezTo>
                  <a:cubicBezTo>
                    <a:pt x="434" y="20"/>
                    <a:pt x="654" y="36"/>
                    <a:pt x="716" y="124"/>
                  </a:cubicBezTo>
                  <a:cubicBezTo>
                    <a:pt x="777" y="212"/>
                    <a:pt x="724" y="399"/>
                    <a:pt x="555" y="496"/>
                  </a:cubicBezTo>
                  <a:close/>
                </a:path>
              </a:pathLst>
            </a:custGeom>
            <a:solidFill>
              <a:srgbClr val="C8B2CA"/>
            </a:solidFill>
            <a:ln w="9525" cap="flat">
              <a:solidFill>
                <a:srgbClr val="FEFEF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130">
              <a:extLst>
                <a:ext uri="{FF2B5EF4-FFF2-40B4-BE49-F238E27FC236}">
                  <a16:creationId xmlns:a16="http://schemas.microsoft.com/office/drawing/2014/main" id="{8243A572-D09A-4CD3-8105-176726AC66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3" y="909"/>
              <a:ext cx="828" cy="687"/>
            </a:xfrm>
            <a:custGeom>
              <a:avLst/>
              <a:gdLst>
                <a:gd name="T0" fmla="*/ 1938 w 608"/>
                <a:gd name="T1" fmla="*/ 629 h 473"/>
                <a:gd name="T2" fmla="*/ 1506 w 608"/>
                <a:gd name="T3" fmla="*/ 411 h 473"/>
                <a:gd name="T4" fmla="*/ 1472 w 608"/>
                <a:gd name="T5" fmla="*/ 285 h 473"/>
                <a:gd name="T6" fmla="*/ 873 w 608"/>
                <a:gd name="T7" fmla="*/ 365 h 473"/>
                <a:gd name="T8" fmla="*/ 682 w 608"/>
                <a:gd name="T9" fmla="*/ 1139 h 473"/>
                <a:gd name="T10" fmla="*/ 685 w 608"/>
                <a:gd name="T11" fmla="*/ 1227 h 473"/>
                <a:gd name="T12" fmla="*/ 588 w 608"/>
                <a:gd name="T13" fmla="*/ 1306 h 473"/>
                <a:gd name="T14" fmla="*/ 477 w 608"/>
                <a:gd name="T15" fmla="*/ 1531 h 473"/>
                <a:gd name="T16" fmla="*/ 650 w 608"/>
                <a:gd name="T17" fmla="*/ 1535 h 473"/>
                <a:gd name="T18" fmla="*/ 473 w 608"/>
                <a:gd name="T19" fmla="*/ 1682 h 473"/>
                <a:gd name="T20" fmla="*/ 225 w 608"/>
                <a:gd name="T21" fmla="*/ 1281 h 473"/>
                <a:gd name="T22" fmla="*/ 456 w 608"/>
                <a:gd name="T23" fmla="*/ 784 h 473"/>
                <a:gd name="T24" fmla="*/ 251 w 608"/>
                <a:gd name="T25" fmla="*/ 819 h 473"/>
                <a:gd name="T26" fmla="*/ 20 w 608"/>
                <a:gd name="T27" fmla="*/ 1496 h 473"/>
                <a:gd name="T28" fmla="*/ 396 w 608"/>
                <a:gd name="T29" fmla="*/ 2017 h 473"/>
                <a:gd name="T30" fmla="*/ 893 w 608"/>
                <a:gd name="T31" fmla="*/ 1524 h 473"/>
                <a:gd name="T32" fmla="*/ 929 w 608"/>
                <a:gd name="T33" fmla="*/ 1251 h 473"/>
                <a:gd name="T34" fmla="*/ 1321 w 608"/>
                <a:gd name="T35" fmla="*/ 797 h 473"/>
                <a:gd name="T36" fmla="*/ 1303 w 608"/>
                <a:gd name="T37" fmla="*/ 943 h 473"/>
                <a:gd name="T38" fmla="*/ 1528 w 608"/>
                <a:gd name="T39" fmla="*/ 1542 h 473"/>
                <a:gd name="T40" fmla="*/ 1992 w 608"/>
                <a:gd name="T41" fmla="*/ 1246 h 473"/>
                <a:gd name="T42" fmla="*/ 1938 w 608"/>
                <a:gd name="T43" fmla="*/ 629 h 473"/>
                <a:gd name="T44" fmla="*/ 948 w 608"/>
                <a:gd name="T45" fmla="*/ 943 h 473"/>
                <a:gd name="T46" fmla="*/ 1109 w 608"/>
                <a:gd name="T47" fmla="*/ 481 h 473"/>
                <a:gd name="T48" fmla="*/ 1307 w 608"/>
                <a:gd name="T49" fmla="*/ 494 h 473"/>
                <a:gd name="T50" fmla="*/ 1307 w 608"/>
                <a:gd name="T51" fmla="*/ 500 h 473"/>
                <a:gd name="T52" fmla="*/ 948 w 608"/>
                <a:gd name="T53" fmla="*/ 943 h 473"/>
                <a:gd name="T54" fmla="*/ 1495 w 608"/>
                <a:gd name="T55" fmla="*/ 1123 h 473"/>
                <a:gd name="T56" fmla="*/ 1495 w 608"/>
                <a:gd name="T57" fmla="*/ 719 h 473"/>
                <a:gd name="T58" fmla="*/ 1819 w 608"/>
                <a:gd name="T59" fmla="*/ 848 h 473"/>
                <a:gd name="T60" fmla="*/ 1495 w 608"/>
                <a:gd name="T61" fmla="*/ 1123 h 47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8" h="473">
                  <a:moveTo>
                    <a:pt x="563" y="141"/>
                  </a:moveTo>
                  <a:cubicBezTo>
                    <a:pt x="529" y="102"/>
                    <a:pt x="485" y="85"/>
                    <a:pt x="438" y="92"/>
                  </a:cubicBezTo>
                  <a:cubicBezTo>
                    <a:pt x="436" y="82"/>
                    <a:pt x="433" y="73"/>
                    <a:pt x="428" y="64"/>
                  </a:cubicBezTo>
                  <a:cubicBezTo>
                    <a:pt x="387" y="0"/>
                    <a:pt x="294" y="39"/>
                    <a:pt x="254" y="82"/>
                  </a:cubicBezTo>
                  <a:cubicBezTo>
                    <a:pt x="215" y="125"/>
                    <a:pt x="195" y="200"/>
                    <a:pt x="198" y="256"/>
                  </a:cubicBezTo>
                  <a:cubicBezTo>
                    <a:pt x="198" y="262"/>
                    <a:pt x="199" y="269"/>
                    <a:pt x="199" y="276"/>
                  </a:cubicBezTo>
                  <a:cubicBezTo>
                    <a:pt x="190" y="282"/>
                    <a:pt x="180" y="288"/>
                    <a:pt x="171" y="293"/>
                  </a:cubicBezTo>
                  <a:cubicBezTo>
                    <a:pt x="151" y="304"/>
                    <a:pt x="104" y="323"/>
                    <a:pt x="139" y="344"/>
                  </a:cubicBezTo>
                  <a:cubicBezTo>
                    <a:pt x="155" y="353"/>
                    <a:pt x="172" y="351"/>
                    <a:pt x="189" y="345"/>
                  </a:cubicBezTo>
                  <a:cubicBezTo>
                    <a:pt x="181" y="366"/>
                    <a:pt x="165" y="380"/>
                    <a:pt x="137" y="378"/>
                  </a:cubicBezTo>
                  <a:cubicBezTo>
                    <a:pt x="93" y="376"/>
                    <a:pt x="56" y="331"/>
                    <a:pt x="65" y="288"/>
                  </a:cubicBezTo>
                  <a:cubicBezTo>
                    <a:pt x="79" y="216"/>
                    <a:pt x="144" y="202"/>
                    <a:pt x="133" y="176"/>
                  </a:cubicBezTo>
                  <a:cubicBezTo>
                    <a:pt x="118" y="147"/>
                    <a:pt x="73" y="184"/>
                    <a:pt x="73" y="184"/>
                  </a:cubicBezTo>
                  <a:cubicBezTo>
                    <a:pt x="73" y="184"/>
                    <a:pt x="0" y="227"/>
                    <a:pt x="6" y="336"/>
                  </a:cubicBezTo>
                  <a:cubicBezTo>
                    <a:pt x="9" y="391"/>
                    <a:pt x="61" y="439"/>
                    <a:pt x="115" y="453"/>
                  </a:cubicBezTo>
                  <a:cubicBezTo>
                    <a:pt x="197" y="473"/>
                    <a:pt x="247" y="397"/>
                    <a:pt x="260" y="342"/>
                  </a:cubicBezTo>
                  <a:cubicBezTo>
                    <a:pt x="265" y="324"/>
                    <a:pt x="268" y="303"/>
                    <a:pt x="270" y="281"/>
                  </a:cubicBezTo>
                  <a:cubicBezTo>
                    <a:pt x="303" y="245"/>
                    <a:pt x="339" y="203"/>
                    <a:pt x="384" y="179"/>
                  </a:cubicBezTo>
                  <a:cubicBezTo>
                    <a:pt x="382" y="191"/>
                    <a:pt x="380" y="202"/>
                    <a:pt x="379" y="212"/>
                  </a:cubicBezTo>
                  <a:cubicBezTo>
                    <a:pt x="374" y="258"/>
                    <a:pt x="385" y="335"/>
                    <a:pt x="444" y="346"/>
                  </a:cubicBezTo>
                  <a:cubicBezTo>
                    <a:pt x="496" y="356"/>
                    <a:pt x="550" y="321"/>
                    <a:pt x="579" y="280"/>
                  </a:cubicBezTo>
                  <a:cubicBezTo>
                    <a:pt x="608" y="239"/>
                    <a:pt x="593" y="175"/>
                    <a:pt x="563" y="141"/>
                  </a:cubicBezTo>
                  <a:close/>
                  <a:moveTo>
                    <a:pt x="275" y="212"/>
                  </a:moveTo>
                  <a:cubicBezTo>
                    <a:pt x="279" y="181"/>
                    <a:pt x="299" y="129"/>
                    <a:pt x="322" y="108"/>
                  </a:cubicBezTo>
                  <a:cubicBezTo>
                    <a:pt x="346" y="87"/>
                    <a:pt x="366" y="89"/>
                    <a:pt x="380" y="111"/>
                  </a:cubicBezTo>
                  <a:cubicBezTo>
                    <a:pt x="380" y="112"/>
                    <a:pt x="380" y="112"/>
                    <a:pt x="380" y="112"/>
                  </a:cubicBezTo>
                  <a:cubicBezTo>
                    <a:pt x="338" y="136"/>
                    <a:pt x="308" y="177"/>
                    <a:pt x="275" y="212"/>
                  </a:cubicBezTo>
                  <a:close/>
                  <a:moveTo>
                    <a:pt x="435" y="252"/>
                  </a:moveTo>
                  <a:cubicBezTo>
                    <a:pt x="426" y="227"/>
                    <a:pt x="431" y="195"/>
                    <a:pt x="435" y="162"/>
                  </a:cubicBezTo>
                  <a:cubicBezTo>
                    <a:pt x="470" y="157"/>
                    <a:pt x="508" y="164"/>
                    <a:pt x="529" y="191"/>
                  </a:cubicBezTo>
                  <a:cubicBezTo>
                    <a:pt x="580" y="258"/>
                    <a:pt x="464" y="330"/>
                    <a:pt x="435" y="252"/>
                  </a:cubicBezTo>
                  <a:close/>
                </a:path>
              </a:pathLst>
            </a:custGeom>
            <a:solidFill>
              <a:srgbClr val="D9D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131">
              <a:extLst>
                <a:ext uri="{FF2B5EF4-FFF2-40B4-BE49-F238E27FC236}">
                  <a16:creationId xmlns:a16="http://schemas.microsoft.com/office/drawing/2014/main" id="{BDBE6FFA-6973-414F-84D9-D2FD182A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070"/>
              <a:ext cx="143" cy="147"/>
            </a:xfrm>
            <a:custGeom>
              <a:avLst/>
              <a:gdLst>
                <a:gd name="T0" fmla="*/ 0 w 105"/>
                <a:gd name="T1" fmla="*/ 453 h 101"/>
                <a:gd name="T2" fmla="*/ 362 w 105"/>
                <a:gd name="T3" fmla="*/ 0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01">
                  <a:moveTo>
                    <a:pt x="0" y="101"/>
                  </a:moveTo>
                  <a:cubicBezTo>
                    <a:pt x="33" y="65"/>
                    <a:pt x="62" y="24"/>
                    <a:pt x="105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132">
              <a:extLst>
                <a:ext uri="{FF2B5EF4-FFF2-40B4-BE49-F238E27FC236}">
                  <a16:creationId xmlns:a16="http://schemas.microsoft.com/office/drawing/2014/main" id="{E0994C50-5D0C-4B4E-BEEF-36CFA2ED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310"/>
              <a:ext cx="129" cy="110"/>
            </a:xfrm>
            <a:custGeom>
              <a:avLst/>
              <a:gdLst>
                <a:gd name="T0" fmla="*/ 288 w 95"/>
                <a:gd name="T1" fmla="*/ 298 h 76"/>
                <a:gd name="T2" fmla="*/ 124 w 95"/>
                <a:gd name="T3" fmla="*/ 294 h 76"/>
                <a:gd name="T4" fmla="*/ 228 w 95"/>
                <a:gd name="T5" fmla="*/ 75 h 76"/>
                <a:gd name="T6" fmla="*/ 323 w 9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76">
                  <a:moveTo>
                    <a:pt x="85" y="68"/>
                  </a:moveTo>
                  <a:cubicBezTo>
                    <a:pt x="68" y="75"/>
                    <a:pt x="51" y="76"/>
                    <a:pt x="36" y="67"/>
                  </a:cubicBezTo>
                  <a:cubicBezTo>
                    <a:pt x="0" y="47"/>
                    <a:pt x="47" y="27"/>
                    <a:pt x="67" y="17"/>
                  </a:cubicBezTo>
                  <a:cubicBezTo>
                    <a:pt x="76" y="11"/>
                    <a:pt x="86" y="6"/>
                    <a:pt x="95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133">
              <a:extLst>
                <a:ext uri="{FF2B5EF4-FFF2-40B4-BE49-F238E27FC236}">
                  <a16:creationId xmlns:a16="http://schemas.microsoft.com/office/drawing/2014/main" id="{91552BBE-6DA3-4028-AE72-62541D5BF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168"/>
              <a:ext cx="155" cy="149"/>
            </a:xfrm>
            <a:custGeom>
              <a:avLst/>
              <a:gdLst>
                <a:gd name="T0" fmla="*/ 390 w 114"/>
                <a:gd name="T1" fmla="*/ 0 h 103"/>
                <a:gd name="T2" fmla="*/ 0 w 114"/>
                <a:gd name="T3" fmla="*/ 451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4" h="103">
                  <a:moveTo>
                    <a:pt x="114" y="0"/>
                  </a:moveTo>
                  <a:cubicBezTo>
                    <a:pt x="69" y="24"/>
                    <a:pt x="33" y="66"/>
                    <a:pt x="0" y="103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134">
              <a:extLst>
                <a:ext uri="{FF2B5EF4-FFF2-40B4-BE49-F238E27FC236}">
                  <a16:creationId xmlns:a16="http://schemas.microsoft.com/office/drawing/2014/main" id="{8C1BDA4D-2714-417F-B965-D21BDF26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909"/>
              <a:ext cx="826" cy="687"/>
            </a:xfrm>
            <a:custGeom>
              <a:avLst/>
              <a:gdLst>
                <a:gd name="T0" fmla="*/ 1500 w 607"/>
                <a:gd name="T1" fmla="*/ 411 h 473"/>
                <a:gd name="T2" fmla="*/ 1930 w 607"/>
                <a:gd name="T3" fmla="*/ 629 h 473"/>
                <a:gd name="T4" fmla="*/ 1983 w 607"/>
                <a:gd name="T5" fmla="*/ 1240 h 473"/>
                <a:gd name="T6" fmla="*/ 1520 w 607"/>
                <a:gd name="T7" fmla="*/ 1542 h 473"/>
                <a:gd name="T8" fmla="*/ 1294 w 607"/>
                <a:gd name="T9" fmla="*/ 943 h 473"/>
                <a:gd name="T10" fmla="*/ 1300 w 607"/>
                <a:gd name="T11" fmla="*/ 494 h 473"/>
                <a:gd name="T12" fmla="*/ 1102 w 607"/>
                <a:gd name="T13" fmla="*/ 475 h 473"/>
                <a:gd name="T14" fmla="*/ 940 w 607"/>
                <a:gd name="T15" fmla="*/ 970 h 473"/>
                <a:gd name="T16" fmla="*/ 893 w 607"/>
                <a:gd name="T17" fmla="*/ 1524 h 473"/>
                <a:gd name="T18" fmla="*/ 392 w 607"/>
                <a:gd name="T19" fmla="*/ 2017 h 473"/>
                <a:gd name="T20" fmla="*/ 19 w 607"/>
                <a:gd name="T21" fmla="*/ 1492 h 473"/>
                <a:gd name="T22" fmla="*/ 246 w 607"/>
                <a:gd name="T23" fmla="*/ 819 h 473"/>
                <a:gd name="T24" fmla="*/ 453 w 607"/>
                <a:gd name="T25" fmla="*/ 779 h 473"/>
                <a:gd name="T26" fmla="*/ 219 w 607"/>
                <a:gd name="T27" fmla="*/ 1278 h 473"/>
                <a:gd name="T28" fmla="*/ 467 w 607"/>
                <a:gd name="T29" fmla="*/ 1682 h 473"/>
                <a:gd name="T30" fmla="*/ 676 w 607"/>
                <a:gd name="T31" fmla="*/ 1139 h 473"/>
                <a:gd name="T32" fmla="*/ 867 w 607"/>
                <a:gd name="T33" fmla="*/ 365 h 473"/>
                <a:gd name="T34" fmla="*/ 1464 w 607"/>
                <a:gd name="T35" fmla="*/ 285 h 473"/>
                <a:gd name="T36" fmla="*/ 1489 w 607"/>
                <a:gd name="T37" fmla="*/ 1118 h 473"/>
                <a:gd name="T38" fmla="*/ 1808 w 607"/>
                <a:gd name="T39" fmla="*/ 848 h 473"/>
                <a:gd name="T40" fmla="*/ 1485 w 607"/>
                <a:gd name="T41" fmla="*/ 719 h 4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7" h="473">
                  <a:moveTo>
                    <a:pt x="437" y="92"/>
                  </a:moveTo>
                  <a:cubicBezTo>
                    <a:pt x="484" y="85"/>
                    <a:pt x="529" y="101"/>
                    <a:pt x="563" y="141"/>
                  </a:cubicBezTo>
                  <a:cubicBezTo>
                    <a:pt x="592" y="175"/>
                    <a:pt x="607" y="239"/>
                    <a:pt x="578" y="279"/>
                  </a:cubicBezTo>
                  <a:cubicBezTo>
                    <a:pt x="549" y="321"/>
                    <a:pt x="495" y="356"/>
                    <a:pt x="443" y="346"/>
                  </a:cubicBezTo>
                  <a:cubicBezTo>
                    <a:pt x="384" y="334"/>
                    <a:pt x="373" y="258"/>
                    <a:pt x="378" y="212"/>
                  </a:cubicBezTo>
                  <a:cubicBezTo>
                    <a:pt x="381" y="181"/>
                    <a:pt x="396" y="138"/>
                    <a:pt x="379" y="111"/>
                  </a:cubicBezTo>
                  <a:cubicBezTo>
                    <a:pt x="365" y="89"/>
                    <a:pt x="345" y="87"/>
                    <a:pt x="321" y="107"/>
                  </a:cubicBezTo>
                  <a:cubicBezTo>
                    <a:pt x="296" y="130"/>
                    <a:pt x="275" y="188"/>
                    <a:pt x="274" y="218"/>
                  </a:cubicBezTo>
                  <a:cubicBezTo>
                    <a:pt x="273" y="255"/>
                    <a:pt x="268" y="305"/>
                    <a:pt x="260" y="342"/>
                  </a:cubicBezTo>
                  <a:cubicBezTo>
                    <a:pt x="246" y="396"/>
                    <a:pt x="196" y="473"/>
                    <a:pt x="115" y="453"/>
                  </a:cubicBezTo>
                  <a:cubicBezTo>
                    <a:pt x="60" y="439"/>
                    <a:pt x="8" y="391"/>
                    <a:pt x="5" y="335"/>
                  </a:cubicBezTo>
                  <a:cubicBezTo>
                    <a:pt x="0" y="227"/>
                    <a:pt x="72" y="184"/>
                    <a:pt x="72" y="184"/>
                  </a:cubicBezTo>
                  <a:cubicBezTo>
                    <a:pt x="72" y="184"/>
                    <a:pt x="117" y="147"/>
                    <a:pt x="132" y="175"/>
                  </a:cubicBezTo>
                  <a:cubicBezTo>
                    <a:pt x="143" y="202"/>
                    <a:pt x="78" y="216"/>
                    <a:pt x="64" y="287"/>
                  </a:cubicBezTo>
                  <a:cubicBezTo>
                    <a:pt x="55" y="331"/>
                    <a:pt x="92" y="375"/>
                    <a:pt x="136" y="378"/>
                  </a:cubicBezTo>
                  <a:cubicBezTo>
                    <a:pt x="201" y="382"/>
                    <a:pt x="199" y="301"/>
                    <a:pt x="197" y="256"/>
                  </a:cubicBezTo>
                  <a:cubicBezTo>
                    <a:pt x="195" y="199"/>
                    <a:pt x="214" y="125"/>
                    <a:pt x="253" y="82"/>
                  </a:cubicBezTo>
                  <a:cubicBezTo>
                    <a:pt x="293" y="38"/>
                    <a:pt x="386" y="0"/>
                    <a:pt x="427" y="64"/>
                  </a:cubicBezTo>
                  <a:cubicBezTo>
                    <a:pt x="458" y="113"/>
                    <a:pt x="415" y="200"/>
                    <a:pt x="434" y="251"/>
                  </a:cubicBezTo>
                  <a:cubicBezTo>
                    <a:pt x="463" y="329"/>
                    <a:pt x="580" y="258"/>
                    <a:pt x="528" y="191"/>
                  </a:cubicBezTo>
                  <a:cubicBezTo>
                    <a:pt x="507" y="163"/>
                    <a:pt x="469" y="157"/>
                    <a:pt x="433" y="162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135">
              <a:extLst>
                <a:ext uri="{FF2B5EF4-FFF2-40B4-BE49-F238E27FC236}">
                  <a16:creationId xmlns:a16="http://schemas.microsoft.com/office/drawing/2014/main" id="{CED9451A-BDFA-4328-B2E4-0CA26465F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976"/>
              <a:ext cx="136" cy="282"/>
            </a:xfrm>
            <a:custGeom>
              <a:avLst/>
              <a:gdLst>
                <a:gd name="T0" fmla="*/ 10 w 100"/>
                <a:gd name="T1" fmla="*/ 110 h 194"/>
                <a:gd name="T2" fmla="*/ 267 w 100"/>
                <a:gd name="T3" fmla="*/ 317 h 194"/>
                <a:gd name="T4" fmla="*/ 282 w 100"/>
                <a:gd name="T5" fmla="*/ 609 h 194"/>
                <a:gd name="T6" fmla="*/ 305 w 100"/>
                <a:gd name="T7" fmla="*/ 866 h 194"/>
                <a:gd name="T8" fmla="*/ 340 w 100"/>
                <a:gd name="T9" fmla="*/ 494 h 194"/>
                <a:gd name="T10" fmla="*/ 294 w 100"/>
                <a:gd name="T11" fmla="*/ 144 h 194"/>
                <a:gd name="T12" fmla="*/ 140 w 100"/>
                <a:gd name="T13" fmla="*/ 1 h 194"/>
                <a:gd name="T14" fmla="*/ 0 w 100"/>
                <a:gd name="T15" fmla="*/ 87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94">
                  <a:moveTo>
                    <a:pt x="3" y="25"/>
                  </a:moveTo>
                  <a:cubicBezTo>
                    <a:pt x="38" y="11"/>
                    <a:pt x="70" y="39"/>
                    <a:pt x="78" y="71"/>
                  </a:cubicBezTo>
                  <a:cubicBezTo>
                    <a:pt x="83" y="91"/>
                    <a:pt x="83" y="115"/>
                    <a:pt x="82" y="136"/>
                  </a:cubicBezTo>
                  <a:cubicBezTo>
                    <a:pt x="81" y="155"/>
                    <a:pt x="77" y="178"/>
                    <a:pt x="89" y="194"/>
                  </a:cubicBezTo>
                  <a:cubicBezTo>
                    <a:pt x="88" y="166"/>
                    <a:pt x="97" y="139"/>
                    <a:pt x="99" y="111"/>
                  </a:cubicBezTo>
                  <a:cubicBezTo>
                    <a:pt x="100" y="84"/>
                    <a:pt x="98" y="57"/>
                    <a:pt x="86" y="32"/>
                  </a:cubicBezTo>
                  <a:cubicBezTo>
                    <a:pt x="77" y="16"/>
                    <a:pt x="61" y="2"/>
                    <a:pt x="41" y="1"/>
                  </a:cubicBezTo>
                  <a:cubicBezTo>
                    <a:pt x="24" y="0"/>
                    <a:pt x="15" y="15"/>
                    <a:pt x="0" y="19"/>
                  </a:cubicBezTo>
                </a:path>
              </a:pathLst>
            </a:custGeom>
            <a:solidFill>
              <a:srgbClr val="EB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136">
              <a:extLst>
                <a:ext uri="{FF2B5EF4-FFF2-40B4-BE49-F238E27FC236}">
                  <a16:creationId xmlns:a16="http://schemas.microsoft.com/office/drawing/2014/main" id="{C3F3DED0-0342-4FE3-A175-AD1FF2ACE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156"/>
              <a:ext cx="189" cy="354"/>
            </a:xfrm>
            <a:custGeom>
              <a:avLst/>
              <a:gdLst>
                <a:gd name="T0" fmla="*/ 438 w 139"/>
                <a:gd name="T1" fmla="*/ 0 h 244"/>
                <a:gd name="T2" fmla="*/ 402 w 139"/>
                <a:gd name="T3" fmla="*/ 168 h 244"/>
                <a:gd name="T4" fmla="*/ 390 w 139"/>
                <a:gd name="T5" fmla="*/ 425 h 244"/>
                <a:gd name="T6" fmla="*/ 349 w 139"/>
                <a:gd name="T7" fmla="*/ 770 h 244"/>
                <a:gd name="T8" fmla="*/ 209 w 139"/>
                <a:gd name="T9" fmla="*/ 975 h 244"/>
                <a:gd name="T10" fmla="*/ 14 w 139"/>
                <a:gd name="T11" fmla="*/ 947 h 244"/>
                <a:gd name="T12" fmla="*/ 218 w 139"/>
                <a:gd name="T13" fmla="*/ 1069 h 244"/>
                <a:gd name="T14" fmla="*/ 457 w 139"/>
                <a:gd name="T15" fmla="*/ 737 h 244"/>
                <a:gd name="T16" fmla="*/ 441 w 139"/>
                <a:gd name="T17" fmla="*/ 70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44">
                  <a:moveTo>
                    <a:pt x="128" y="0"/>
                  </a:moveTo>
                  <a:cubicBezTo>
                    <a:pt x="127" y="12"/>
                    <a:pt x="119" y="25"/>
                    <a:pt x="118" y="38"/>
                  </a:cubicBezTo>
                  <a:cubicBezTo>
                    <a:pt x="116" y="57"/>
                    <a:pt x="115" y="76"/>
                    <a:pt x="114" y="96"/>
                  </a:cubicBezTo>
                  <a:cubicBezTo>
                    <a:pt x="113" y="121"/>
                    <a:pt x="110" y="149"/>
                    <a:pt x="102" y="174"/>
                  </a:cubicBezTo>
                  <a:cubicBezTo>
                    <a:pt x="96" y="194"/>
                    <a:pt x="81" y="215"/>
                    <a:pt x="61" y="220"/>
                  </a:cubicBezTo>
                  <a:cubicBezTo>
                    <a:pt x="40" y="225"/>
                    <a:pt x="23" y="213"/>
                    <a:pt x="4" y="214"/>
                  </a:cubicBezTo>
                  <a:cubicBezTo>
                    <a:pt x="0" y="240"/>
                    <a:pt x="47" y="244"/>
                    <a:pt x="64" y="241"/>
                  </a:cubicBezTo>
                  <a:cubicBezTo>
                    <a:pt x="102" y="233"/>
                    <a:pt x="130" y="205"/>
                    <a:pt x="134" y="166"/>
                  </a:cubicBezTo>
                  <a:cubicBezTo>
                    <a:pt x="139" y="116"/>
                    <a:pt x="122" y="66"/>
                    <a:pt x="129" y="16"/>
                  </a:cubicBezTo>
                </a:path>
              </a:pathLst>
            </a:custGeom>
            <a:solidFill>
              <a:srgbClr val="EB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137">
              <a:extLst>
                <a:ext uri="{FF2B5EF4-FFF2-40B4-BE49-F238E27FC236}">
                  <a16:creationId xmlns:a16="http://schemas.microsoft.com/office/drawing/2014/main" id="{231509E4-07BE-43BF-B465-6A81B1B36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160"/>
              <a:ext cx="145" cy="189"/>
            </a:xfrm>
            <a:custGeom>
              <a:avLst/>
              <a:gdLst>
                <a:gd name="T0" fmla="*/ 335 w 107"/>
                <a:gd name="T1" fmla="*/ 70 h 130"/>
                <a:gd name="T2" fmla="*/ 301 w 107"/>
                <a:gd name="T3" fmla="*/ 1 h 130"/>
                <a:gd name="T4" fmla="*/ 169 w 107"/>
                <a:gd name="T5" fmla="*/ 116 h 130"/>
                <a:gd name="T6" fmla="*/ 50 w 107"/>
                <a:gd name="T7" fmla="*/ 326 h 130"/>
                <a:gd name="T8" fmla="*/ 35 w 107"/>
                <a:gd name="T9" fmla="*/ 582 h 130"/>
                <a:gd name="T10" fmla="*/ 196 w 107"/>
                <a:gd name="T11" fmla="*/ 148 h 130"/>
                <a:gd name="T12" fmla="*/ 335 w 107"/>
                <a:gd name="T13" fmla="*/ 110 h 130"/>
                <a:gd name="T14" fmla="*/ 337 w 107"/>
                <a:gd name="T15" fmla="*/ 99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30">
                  <a:moveTo>
                    <a:pt x="99" y="16"/>
                  </a:moveTo>
                  <a:cubicBezTo>
                    <a:pt x="107" y="17"/>
                    <a:pt x="102" y="0"/>
                    <a:pt x="89" y="1"/>
                  </a:cubicBezTo>
                  <a:cubicBezTo>
                    <a:pt x="74" y="1"/>
                    <a:pt x="60" y="17"/>
                    <a:pt x="50" y="26"/>
                  </a:cubicBezTo>
                  <a:cubicBezTo>
                    <a:pt x="35" y="38"/>
                    <a:pt x="22" y="55"/>
                    <a:pt x="15" y="73"/>
                  </a:cubicBezTo>
                  <a:cubicBezTo>
                    <a:pt x="10" y="88"/>
                    <a:pt x="0" y="116"/>
                    <a:pt x="10" y="130"/>
                  </a:cubicBezTo>
                  <a:cubicBezTo>
                    <a:pt x="12" y="95"/>
                    <a:pt x="35" y="58"/>
                    <a:pt x="58" y="33"/>
                  </a:cubicBezTo>
                  <a:cubicBezTo>
                    <a:pt x="73" y="17"/>
                    <a:pt x="82" y="20"/>
                    <a:pt x="99" y="25"/>
                  </a:cubicBezTo>
                  <a:cubicBezTo>
                    <a:pt x="99" y="23"/>
                    <a:pt x="100" y="23"/>
                    <a:pt x="100" y="22"/>
                  </a:cubicBezTo>
                </a:path>
              </a:pathLst>
            </a:custGeom>
            <a:solidFill>
              <a:srgbClr val="EB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138">
              <a:extLst>
                <a:ext uri="{FF2B5EF4-FFF2-40B4-BE49-F238E27FC236}">
                  <a16:creationId xmlns:a16="http://schemas.microsoft.com/office/drawing/2014/main" id="{A2B45F9B-6E2F-4737-890C-11435C452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156"/>
              <a:ext cx="111" cy="196"/>
            </a:xfrm>
            <a:custGeom>
              <a:avLst/>
              <a:gdLst>
                <a:gd name="T0" fmla="*/ 162 w 82"/>
                <a:gd name="T1" fmla="*/ 36 h 135"/>
                <a:gd name="T2" fmla="*/ 188 w 82"/>
                <a:gd name="T3" fmla="*/ 373 h 135"/>
                <a:gd name="T4" fmla="*/ 0 w 82"/>
                <a:gd name="T5" fmla="*/ 555 h 135"/>
                <a:gd name="T6" fmla="*/ 139 w 82"/>
                <a:gd name="T7" fmla="*/ 542 h 135"/>
                <a:gd name="T8" fmla="*/ 263 w 82"/>
                <a:gd name="T9" fmla="*/ 346 h 135"/>
                <a:gd name="T10" fmla="*/ 263 w 82"/>
                <a:gd name="T11" fmla="*/ 136 h 135"/>
                <a:gd name="T12" fmla="*/ 162 w 82"/>
                <a:gd name="T13" fmla="*/ 9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35">
                  <a:moveTo>
                    <a:pt x="49" y="8"/>
                  </a:moveTo>
                  <a:cubicBezTo>
                    <a:pt x="60" y="30"/>
                    <a:pt x="69" y="57"/>
                    <a:pt x="56" y="84"/>
                  </a:cubicBezTo>
                  <a:cubicBezTo>
                    <a:pt x="44" y="107"/>
                    <a:pt x="12" y="106"/>
                    <a:pt x="0" y="125"/>
                  </a:cubicBezTo>
                  <a:cubicBezTo>
                    <a:pt x="7" y="135"/>
                    <a:pt x="33" y="126"/>
                    <a:pt x="41" y="122"/>
                  </a:cubicBezTo>
                  <a:cubicBezTo>
                    <a:pt x="59" y="114"/>
                    <a:pt x="73" y="96"/>
                    <a:pt x="78" y="78"/>
                  </a:cubicBezTo>
                  <a:cubicBezTo>
                    <a:pt x="82" y="64"/>
                    <a:pt x="82" y="45"/>
                    <a:pt x="78" y="31"/>
                  </a:cubicBezTo>
                  <a:cubicBezTo>
                    <a:pt x="74" y="21"/>
                    <a:pt x="59" y="0"/>
                    <a:pt x="49" y="2"/>
                  </a:cubicBezTo>
                </a:path>
              </a:pathLst>
            </a:custGeom>
            <a:solidFill>
              <a:srgbClr val="EB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139">
              <a:extLst>
                <a:ext uri="{FF2B5EF4-FFF2-40B4-BE49-F238E27FC236}">
                  <a16:creationId xmlns:a16="http://schemas.microsoft.com/office/drawing/2014/main" id="{4BF1251E-F24D-499D-AD92-E32865F34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079"/>
              <a:ext cx="63" cy="103"/>
            </a:xfrm>
            <a:custGeom>
              <a:avLst/>
              <a:gdLst>
                <a:gd name="T0" fmla="*/ 133 w 46"/>
                <a:gd name="T1" fmla="*/ 0 h 71"/>
                <a:gd name="T2" fmla="*/ 159 w 46"/>
                <a:gd name="T3" fmla="*/ 88 h 71"/>
                <a:gd name="T4" fmla="*/ 153 w 46"/>
                <a:gd name="T5" fmla="*/ 186 h 71"/>
                <a:gd name="T6" fmla="*/ 141 w 46"/>
                <a:gd name="T7" fmla="*/ 252 h 71"/>
                <a:gd name="T8" fmla="*/ 123 w 46"/>
                <a:gd name="T9" fmla="*/ 277 h 71"/>
                <a:gd name="T10" fmla="*/ 82 w 46"/>
                <a:gd name="T11" fmla="*/ 313 h 71"/>
                <a:gd name="T12" fmla="*/ 103 w 46"/>
                <a:gd name="T13" fmla="*/ 248 h 71"/>
                <a:gd name="T14" fmla="*/ 85 w 46"/>
                <a:gd name="T15" fmla="*/ 177 h 71"/>
                <a:gd name="T16" fmla="*/ 21 w 46"/>
                <a:gd name="T17" fmla="*/ 136 h 71"/>
                <a:gd name="T18" fmla="*/ 1 w 46"/>
                <a:gd name="T19" fmla="*/ 136 h 71"/>
                <a:gd name="T20" fmla="*/ 29 w 46"/>
                <a:gd name="T21" fmla="*/ 107 h 71"/>
                <a:gd name="T22" fmla="*/ 82 w 46"/>
                <a:gd name="T23" fmla="*/ 46 h 71"/>
                <a:gd name="T24" fmla="*/ 112 w 46"/>
                <a:gd name="T25" fmla="*/ 13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71">
                  <a:moveTo>
                    <a:pt x="38" y="0"/>
                  </a:moveTo>
                  <a:cubicBezTo>
                    <a:pt x="43" y="4"/>
                    <a:pt x="45" y="14"/>
                    <a:pt x="45" y="20"/>
                  </a:cubicBezTo>
                  <a:cubicBezTo>
                    <a:pt x="46" y="27"/>
                    <a:pt x="45" y="35"/>
                    <a:pt x="44" y="42"/>
                  </a:cubicBezTo>
                  <a:cubicBezTo>
                    <a:pt x="43" y="46"/>
                    <a:pt x="42" y="52"/>
                    <a:pt x="40" y="57"/>
                  </a:cubicBezTo>
                  <a:cubicBezTo>
                    <a:pt x="39" y="60"/>
                    <a:pt x="37" y="61"/>
                    <a:pt x="35" y="63"/>
                  </a:cubicBezTo>
                  <a:cubicBezTo>
                    <a:pt x="31" y="66"/>
                    <a:pt x="27" y="70"/>
                    <a:pt x="23" y="71"/>
                  </a:cubicBezTo>
                  <a:cubicBezTo>
                    <a:pt x="25" y="66"/>
                    <a:pt x="28" y="62"/>
                    <a:pt x="29" y="56"/>
                  </a:cubicBezTo>
                  <a:cubicBezTo>
                    <a:pt x="31" y="50"/>
                    <a:pt x="28" y="45"/>
                    <a:pt x="24" y="40"/>
                  </a:cubicBezTo>
                  <a:cubicBezTo>
                    <a:pt x="20" y="34"/>
                    <a:pt x="13" y="31"/>
                    <a:pt x="6" y="31"/>
                  </a:cubicBezTo>
                  <a:cubicBezTo>
                    <a:pt x="5" y="31"/>
                    <a:pt x="1" y="31"/>
                    <a:pt x="1" y="31"/>
                  </a:cubicBezTo>
                  <a:cubicBezTo>
                    <a:pt x="0" y="29"/>
                    <a:pt x="7" y="24"/>
                    <a:pt x="8" y="24"/>
                  </a:cubicBezTo>
                  <a:cubicBezTo>
                    <a:pt x="13" y="19"/>
                    <a:pt x="18" y="15"/>
                    <a:pt x="23" y="10"/>
                  </a:cubicBezTo>
                  <a:cubicBezTo>
                    <a:pt x="26" y="7"/>
                    <a:pt x="30" y="6"/>
                    <a:pt x="32" y="3"/>
                  </a:cubicBezTo>
                </a:path>
              </a:pathLst>
            </a:custGeom>
            <a:solidFill>
              <a:srgbClr val="C5B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140">
              <a:extLst>
                <a:ext uri="{FF2B5EF4-FFF2-40B4-BE49-F238E27FC236}">
                  <a16:creationId xmlns:a16="http://schemas.microsoft.com/office/drawing/2014/main" id="{F9D69E82-E20C-4FF1-B12D-FD10F62CC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317"/>
              <a:ext cx="50" cy="97"/>
            </a:xfrm>
            <a:custGeom>
              <a:avLst/>
              <a:gdLst>
                <a:gd name="T0" fmla="*/ 124 w 37"/>
                <a:gd name="T1" fmla="*/ 0 h 67"/>
                <a:gd name="T2" fmla="*/ 124 w 37"/>
                <a:gd name="T3" fmla="*/ 48 h 67"/>
                <a:gd name="T4" fmla="*/ 124 w 37"/>
                <a:gd name="T5" fmla="*/ 100 h 67"/>
                <a:gd name="T6" fmla="*/ 114 w 37"/>
                <a:gd name="T7" fmla="*/ 195 h 67"/>
                <a:gd name="T8" fmla="*/ 93 w 37"/>
                <a:gd name="T9" fmla="*/ 272 h 67"/>
                <a:gd name="T10" fmla="*/ 49 w 37"/>
                <a:gd name="T11" fmla="*/ 285 h 67"/>
                <a:gd name="T12" fmla="*/ 77 w 37"/>
                <a:gd name="T13" fmla="*/ 206 h 67"/>
                <a:gd name="T14" fmla="*/ 57 w 37"/>
                <a:gd name="T15" fmla="*/ 127 h 67"/>
                <a:gd name="T16" fmla="*/ 0 w 37"/>
                <a:gd name="T17" fmla="*/ 90 h 67"/>
                <a:gd name="T18" fmla="*/ 35 w 37"/>
                <a:gd name="T19" fmla="*/ 69 h 67"/>
                <a:gd name="T20" fmla="*/ 66 w 37"/>
                <a:gd name="T21" fmla="*/ 42 h 67"/>
                <a:gd name="T22" fmla="*/ 116 w 37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67">
                  <a:moveTo>
                    <a:pt x="37" y="0"/>
                  </a:moveTo>
                  <a:cubicBezTo>
                    <a:pt x="37" y="0"/>
                    <a:pt x="37" y="9"/>
                    <a:pt x="37" y="11"/>
                  </a:cubicBezTo>
                  <a:cubicBezTo>
                    <a:pt x="37" y="15"/>
                    <a:pt x="37" y="19"/>
                    <a:pt x="37" y="23"/>
                  </a:cubicBezTo>
                  <a:cubicBezTo>
                    <a:pt x="36" y="30"/>
                    <a:pt x="36" y="37"/>
                    <a:pt x="34" y="44"/>
                  </a:cubicBezTo>
                  <a:cubicBezTo>
                    <a:pt x="33" y="50"/>
                    <a:pt x="31" y="56"/>
                    <a:pt x="28" y="62"/>
                  </a:cubicBezTo>
                  <a:cubicBezTo>
                    <a:pt x="26" y="65"/>
                    <a:pt x="19" y="67"/>
                    <a:pt x="15" y="65"/>
                  </a:cubicBezTo>
                  <a:cubicBezTo>
                    <a:pt x="17" y="59"/>
                    <a:pt x="21" y="54"/>
                    <a:pt x="23" y="47"/>
                  </a:cubicBezTo>
                  <a:cubicBezTo>
                    <a:pt x="24" y="41"/>
                    <a:pt x="22" y="33"/>
                    <a:pt x="17" y="29"/>
                  </a:cubicBezTo>
                  <a:cubicBezTo>
                    <a:pt x="12" y="24"/>
                    <a:pt x="6" y="23"/>
                    <a:pt x="0" y="21"/>
                  </a:cubicBezTo>
                  <a:cubicBezTo>
                    <a:pt x="4" y="21"/>
                    <a:pt x="7" y="18"/>
                    <a:pt x="10" y="16"/>
                  </a:cubicBezTo>
                  <a:cubicBezTo>
                    <a:pt x="14" y="14"/>
                    <a:pt x="17" y="12"/>
                    <a:pt x="20" y="10"/>
                  </a:cubicBezTo>
                  <a:cubicBezTo>
                    <a:pt x="25" y="7"/>
                    <a:pt x="30" y="1"/>
                    <a:pt x="35" y="0"/>
                  </a:cubicBezTo>
                </a:path>
              </a:pathLst>
            </a:custGeom>
            <a:solidFill>
              <a:srgbClr val="C5B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141">
              <a:extLst>
                <a:ext uri="{FF2B5EF4-FFF2-40B4-BE49-F238E27FC236}">
                  <a16:creationId xmlns:a16="http://schemas.microsoft.com/office/drawing/2014/main" id="{FD5B5CD9-C359-4D47-B94E-AAFDEF9A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947"/>
              <a:ext cx="160" cy="261"/>
            </a:xfrm>
            <a:custGeom>
              <a:avLst/>
              <a:gdLst>
                <a:gd name="T0" fmla="*/ 0 w 117"/>
                <a:gd name="T1" fmla="*/ 128 h 180"/>
                <a:gd name="T2" fmla="*/ 306 w 117"/>
                <a:gd name="T3" fmla="*/ 136 h 180"/>
                <a:gd name="T4" fmla="*/ 361 w 117"/>
                <a:gd name="T5" fmla="*/ 795 h 180"/>
                <a:gd name="T6" fmla="*/ 265 w 117"/>
                <a:gd name="T7" fmla="*/ 181 h 180"/>
                <a:gd name="T8" fmla="*/ 0 w 117"/>
                <a:gd name="T9" fmla="*/ 128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80">
                  <a:moveTo>
                    <a:pt x="0" y="29"/>
                  </a:moveTo>
                  <a:cubicBezTo>
                    <a:pt x="0" y="29"/>
                    <a:pt x="59" y="0"/>
                    <a:pt x="88" y="31"/>
                  </a:cubicBezTo>
                  <a:cubicBezTo>
                    <a:pt x="117" y="62"/>
                    <a:pt x="112" y="139"/>
                    <a:pt x="103" y="180"/>
                  </a:cubicBezTo>
                  <a:cubicBezTo>
                    <a:pt x="103" y="180"/>
                    <a:pt x="115" y="71"/>
                    <a:pt x="76" y="41"/>
                  </a:cubicBezTo>
                  <a:cubicBezTo>
                    <a:pt x="37" y="11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142">
              <a:extLst>
                <a:ext uri="{FF2B5EF4-FFF2-40B4-BE49-F238E27FC236}">
                  <a16:creationId xmlns:a16="http://schemas.microsoft.com/office/drawing/2014/main" id="{BB6C62F6-06C4-4C5A-921F-B8CF4CDD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330"/>
              <a:ext cx="165" cy="243"/>
            </a:xfrm>
            <a:custGeom>
              <a:avLst/>
              <a:gdLst>
                <a:gd name="T0" fmla="*/ 0 w 121"/>
                <a:gd name="T1" fmla="*/ 422 h 167"/>
                <a:gd name="T2" fmla="*/ 382 w 121"/>
                <a:gd name="T3" fmla="*/ 0 h 167"/>
                <a:gd name="T4" fmla="*/ 0 w 121"/>
                <a:gd name="T5" fmla="*/ 422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67">
                  <a:moveTo>
                    <a:pt x="0" y="94"/>
                  </a:moveTo>
                  <a:cubicBezTo>
                    <a:pt x="0" y="94"/>
                    <a:pt x="98" y="147"/>
                    <a:pt x="110" y="0"/>
                  </a:cubicBezTo>
                  <a:cubicBezTo>
                    <a:pt x="110" y="0"/>
                    <a:pt x="121" y="167"/>
                    <a:pt x="0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143">
              <a:extLst>
                <a:ext uri="{FF2B5EF4-FFF2-40B4-BE49-F238E27FC236}">
                  <a16:creationId xmlns:a16="http://schemas.microsoft.com/office/drawing/2014/main" id="{75A56AF5-8F0A-4CAA-AE87-7B9230E4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154"/>
              <a:ext cx="68" cy="41"/>
            </a:xfrm>
            <a:custGeom>
              <a:avLst/>
              <a:gdLst>
                <a:gd name="T0" fmla="*/ 1 w 50"/>
                <a:gd name="T1" fmla="*/ 79 h 28"/>
                <a:gd name="T2" fmla="*/ 83 w 50"/>
                <a:gd name="T3" fmla="*/ 22 h 28"/>
                <a:gd name="T4" fmla="*/ 140 w 50"/>
                <a:gd name="T5" fmla="*/ 19 h 28"/>
                <a:gd name="T6" fmla="*/ 125 w 50"/>
                <a:gd name="T7" fmla="*/ 120 h 28"/>
                <a:gd name="T8" fmla="*/ 106 w 50"/>
                <a:gd name="T9" fmla="*/ 101 h 28"/>
                <a:gd name="T10" fmla="*/ 86 w 50"/>
                <a:gd name="T11" fmla="*/ 66 h 28"/>
                <a:gd name="T12" fmla="*/ 0 w 50"/>
                <a:gd name="T13" fmla="*/ 8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8">
                  <a:moveTo>
                    <a:pt x="1" y="17"/>
                  </a:moveTo>
                  <a:cubicBezTo>
                    <a:pt x="8" y="11"/>
                    <a:pt x="16" y="8"/>
                    <a:pt x="24" y="5"/>
                  </a:cubicBezTo>
                  <a:cubicBezTo>
                    <a:pt x="30" y="3"/>
                    <a:pt x="36" y="0"/>
                    <a:pt x="41" y="4"/>
                  </a:cubicBezTo>
                  <a:cubicBezTo>
                    <a:pt x="50" y="11"/>
                    <a:pt x="46" y="23"/>
                    <a:pt x="37" y="26"/>
                  </a:cubicBezTo>
                  <a:cubicBezTo>
                    <a:pt x="32" y="28"/>
                    <a:pt x="32" y="26"/>
                    <a:pt x="31" y="22"/>
                  </a:cubicBezTo>
                  <a:cubicBezTo>
                    <a:pt x="30" y="18"/>
                    <a:pt x="29" y="16"/>
                    <a:pt x="25" y="14"/>
                  </a:cubicBezTo>
                  <a:cubicBezTo>
                    <a:pt x="17" y="10"/>
                    <a:pt x="7" y="13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144">
              <a:extLst>
                <a:ext uri="{FF2B5EF4-FFF2-40B4-BE49-F238E27FC236}">
                  <a16:creationId xmlns:a16="http://schemas.microsoft.com/office/drawing/2014/main" id="{F47C8EB0-6494-443D-A6E2-FF91F4117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353"/>
              <a:ext cx="37" cy="54"/>
            </a:xfrm>
            <a:custGeom>
              <a:avLst/>
              <a:gdLst>
                <a:gd name="T0" fmla="*/ 29 w 27"/>
                <a:gd name="T1" fmla="*/ 140 h 37"/>
                <a:gd name="T2" fmla="*/ 19 w 27"/>
                <a:gd name="T3" fmla="*/ 55 h 37"/>
                <a:gd name="T4" fmla="*/ 96 w 27"/>
                <a:gd name="T5" fmla="*/ 0 h 37"/>
                <a:gd name="T6" fmla="*/ 41 w 27"/>
                <a:gd name="T7" fmla="*/ 61 h 37"/>
                <a:gd name="T8" fmla="*/ 60 w 27"/>
                <a:gd name="T9" fmla="*/ 158 h 37"/>
                <a:gd name="T10" fmla="*/ 29 w 27"/>
                <a:gd name="T11" fmla="*/ 147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7">
                  <a:moveTo>
                    <a:pt x="8" y="31"/>
                  </a:moveTo>
                  <a:cubicBezTo>
                    <a:pt x="0" y="29"/>
                    <a:pt x="0" y="17"/>
                    <a:pt x="5" y="12"/>
                  </a:cubicBezTo>
                  <a:cubicBezTo>
                    <a:pt x="12" y="6"/>
                    <a:pt x="19" y="3"/>
                    <a:pt x="27" y="0"/>
                  </a:cubicBezTo>
                  <a:cubicBezTo>
                    <a:pt x="22" y="5"/>
                    <a:pt x="16" y="7"/>
                    <a:pt x="12" y="14"/>
                  </a:cubicBezTo>
                  <a:cubicBezTo>
                    <a:pt x="7" y="22"/>
                    <a:pt x="17" y="27"/>
                    <a:pt x="17" y="35"/>
                  </a:cubicBezTo>
                  <a:cubicBezTo>
                    <a:pt x="12" y="37"/>
                    <a:pt x="11" y="34"/>
                    <a:pt x="8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145">
              <a:extLst>
                <a:ext uri="{FF2B5EF4-FFF2-40B4-BE49-F238E27FC236}">
                  <a16:creationId xmlns:a16="http://schemas.microsoft.com/office/drawing/2014/main" id="{8B3DD880-4CD4-4604-B3E9-ADBF6458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57"/>
              <a:ext cx="153" cy="183"/>
            </a:xfrm>
            <a:custGeom>
              <a:avLst/>
              <a:gdLst>
                <a:gd name="T0" fmla="*/ 0 w 112"/>
                <a:gd name="T1" fmla="*/ 540 h 126"/>
                <a:gd name="T2" fmla="*/ 287 w 112"/>
                <a:gd name="T3" fmla="*/ 373 h 126"/>
                <a:gd name="T4" fmla="*/ 210 w 112"/>
                <a:gd name="T5" fmla="*/ 0 h 126"/>
                <a:gd name="T6" fmla="*/ 314 w 112"/>
                <a:gd name="T7" fmla="*/ 383 h 126"/>
                <a:gd name="T8" fmla="*/ 0 w 112"/>
                <a:gd name="T9" fmla="*/ 533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26">
                  <a:moveTo>
                    <a:pt x="0" y="121"/>
                  </a:moveTo>
                  <a:cubicBezTo>
                    <a:pt x="0" y="121"/>
                    <a:pt x="65" y="122"/>
                    <a:pt x="83" y="84"/>
                  </a:cubicBezTo>
                  <a:cubicBezTo>
                    <a:pt x="101" y="45"/>
                    <a:pt x="61" y="0"/>
                    <a:pt x="61" y="0"/>
                  </a:cubicBezTo>
                  <a:cubicBezTo>
                    <a:pt x="61" y="0"/>
                    <a:pt x="112" y="45"/>
                    <a:pt x="90" y="86"/>
                  </a:cubicBezTo>
                  <a:cubicBezTo>
                    <a:pt x="69" y="126"/>
                    <a:pt x="13" y="125"/>
                    <a:pt x="0" y="1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146">
              <a:extLst>
                <a:ext uri="{FF2B5EF4-FFF2-40B4-BE49-F238E27FC236}">
                  <a16:creationId xmlns:a16="http://schemas.microsoft.com/office/drawing/2014/main" id="{96616913-1D5A-4041-ACA3-AF602FFA9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409"/>
              <a:ext cx="305" cy="167"/>
            </a:xfrm>
            <a:custGeom>
              <a:avLst/>
              <a:gdLst>
                <a:gd name="T0" fmla="*/ 769 w 224"/>
                <a:gd name="T1" fmla="*/ 209 h 115"/>
                <a:gd name="T2" fmla="*/ 417 w 224"/>
                <a:gd name="T3" fmla="*/ 481 h 115"/>
                <a:gd name="T4" fmla="*/ 0 w 224"/>
                <a:gd name="T5" fmla="*/ 0 h 115"/>
                <a:gd name="T6" fmla="*/ 419 w 224"/>
                <a:gd name="T7" fmla="*/ 434 h 115"/>
                <a:gd name="T8" fmla="*/ 769 w 224"/>
                <a:gd name="T9" fmla="*/ 209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15">
                  <a:moveTo>
                    <a:pt x="224" y="47"/>
                  </a:moveTo>
                  <a:cubicBezTo>
                    <a:pt x="224" y="47"/>
                    <a:pt x="191" y="115"/>
                    <a:pt x="121" y="108"/>
                  </a:cubicBezTo>
                  <a:cubicBezTo>
                    <a:pt x="51" y="100"/>
                    <a:pt x="5" y="38"/>
                    <a:pt x="0" y="0"/>
                  </a:cubicBezTo>
                  <a:cubicBezTo>
                    <a:pt x="0" y="0"/>
                    <a:pt x="24" y="76"/>
                    <a:pt x="122" y="98"/>
                  </a:cubicBezTo>
                  <a:cubicBezTo>
                    <a:pt x="179" y="110"/>
                    <a:pt x="224" y="47"/>
                    <a:pt x="224" y="47"/>
                  </a:cubicBezTo>
                  <a:close/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147">
              <a:extLst>
                <a:ext uri="{FF2B5EF4-FFF2-40B4-BE49-F238E27FC236}">
                  <a16:creationId xmlns:a16="http://schemas.microsoft.com/office/drawing/2014/main" id="{E4D065B3-E331-4BD9-A1C7-036FBDC1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303"/>
              <a:ext cx="238" cy="129"/>
            </a:xfrm>
            <a:custGeom>
              <a:avLst/>
              <a:gdLst>
                <a:gd name="T0" fmla="*/ 0 w 175"/>
                <a:gd name="T1" fmla="*/ 0 h 89"/>
                <a:gd name="T2" fmla="*/ 180 w 175"/>
                <a:gd name="T3" fmla="*/ 313 h 89"/>
                <a:gd name="T4" fmla="*/ 600 w 175"/>
                <a:gd name="T5" fmla="*/ 107 h 89"/>
                <a:gd name="T6" fmla="*/ 238 w 175"/>
                <a:gd name="T7" fmla="*/ 286 h 89"/>
                <a:gd name="T8" fmla="*/ 0 w 175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89">
                  <a:moveTo>
                    <a:pt x="0" y="0"/>
                  </a:moveTo>
                  <a:cubicBezTo>
                    <a:pt x="0" y="0"/>
                    <a:pt x="9" y="53"/>
                    <a:pt x="52" y="71"/>
                  </a:cubicBezTo>
                  <a:cubicBezTo>
                    <a:pt x="95" y="89"/>
                    <a:pt x="161" y="45"/>
                    <a:pt x="175" y="24"/>
                  </a:cubicBezTo>
                  <a:cubicBezTo>
                    <a:pt x="175" y="24"/>
                    <a:pt x="125" y="70"/>
                    <a:pt x="70" y="65"/>
                  </a:cubicBezTo>
                  <a:cubicBezTo>
                    <a:pt x="15" y="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148">
              <a:extLst>
                <a:ext uri="{FF2B5EF4-FFF2-40B4-BE49-F238E27FC236}">
                  <a16:creationId xmlns:a16="http://schemas.microsoft.com/office/drawing/2014/main" id="{44ABFDD9-A635-4D9B-BA75-C4371A541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024"/>
              <a:ext cx="156" cy="139"/>
            </a:xfrm>
            <a:custGeom>
              <a:avLst/>
              <a:gdLst>
                <a:gd name="T0" fmla="*/ 372 w 115"/>
                <a:gd name="T1" fmla="*/ 211 h 96"/>
                <a:gd name="T2" fmla="*/ 236 w 115"/>
                <a:gd name="T3" fmla="*/ 41 h 96"/>
                <a:gd name="T4" fmla="*/ 0 w 115"/>
                <a:gd name="T5" fmla="*/ 421 h 96"/>
                <a:gd name="T6" fmla="*/ 231 w 115"/>
                <a:gd name="T7" fmla="*/ 13 h 96"/>
                <a:gd name="T8" fmla="*/ 372 w 115"/>
                <a:gd name="T9" fmla="*/ 21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110" y="48"/>
                  </a:moveTo>
                  <a:cubicBezTo>
                    <a:pt x="110" y="48"/>
                    <a:pt x="109" y="9"/>
                    <a:pt x="69" y="9"/>
                  </a:cubicBezTo>
                  <a:cubicBezTo>
                    <a:pt x="29" y="9"/>
                    <a:pt x="0" y="96"/>
                    <a:pt x="0" y="96"/>
                  </a:cubicBezTo>
                  <a:cubicBezTo>
                    <a:pt x="0" y="96"/>
                    <a:pt x="21" y="7"/>
                    <a:pt x="68" y="3"/>
                  </a:cubicBezTo>
                  <a:cubicBezTo>
                    <a:pt x="115" y="0"/>
                    <a:pt x="110" y="48"/>
                    <a:pt x="110" y="48"/>
                  </a:cubicBezTo>
                  <a:close/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149">
              <a:extLst>
                <a:ext uri="{FF2B5EF4-FFF2-40B4-BE49-F238E27FC236}">
                  <a16:creationId xmlns:a16="http://schemas.microsoft.com/office/drawing/2014/main" id="{E00C992C-E462-445B-9619-A06DC0FD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320"/>
              <a:ext cx="24" cy="93"/>
            </a:xfrm>
            <a:custGeom>
              <a:avLst/>
              <a:gdLst>
                <a:gd name="T0" fmla="*/ 64 w 17"/>
                <a:gd name="T1" fmla="*/ 0 h 64"/>
                <a:gd name="T2" fmla="*/ 0 w 17"/>
                <a:gd name="T3" fmla="*/ 272 h 64"/>
                <a:gd name="T4" fmla="*/ 49 w 17"/>
                <a:gd name="T5" fmla="*/ 121 h 64"/>
                <a:gd name="T6" fmla="*/ 45 w 17"/>
                <a:gd name="T7" fmla="*/ 61 h 64"/>
                <a:gd name="T8" fmla="*/ 23 w 17"/>
                <a:gd name="T9" fmla="*/ 22 h 64"/>
                <a:gd name="T10" fmla="*/ 49 w 17"/>
                <a:gd name="T11" fmla="*/ 1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4">
                  <a:moveTo>
                    <a:pt x="16" y="0"/>
                  </a:moveTo>
                  <a:cubicBezTo>
                    <a:pt x="16" y="10"/>
                    <a:pt x="17" y="64"/>
                    <a:pt x="0" y="61"/>
                  </a:cubicBezTo>
                  <a:cubicBezTo>
                    <a:pt x="8" y="52"/>
                    <a:pt x="12" y="39"/>
                    <a:pt x="13" y="27"/>
                  </a:cubicBezTo>
                  <a:cubicBezTo>
                    <a:pt x="13" y="22"/>
                    <a:pt x="13" y="18"/>
                    <a:pt x="11" y="14"/>
                  </a:cubicBezTo>
                  <a:cubicBezTo>
                    <a:pt x="10" y="10"/>
                    <a:pt x="7" y="8"/>
                    <a:pt x="6" y="5"/>
                  </a:cubicBezTo>
                  <a:cubicBezTo>
                    <a:pt x="9" y="4"/>
                    <a:pt x="10" y="2"/>
                    <a:pt x="13" y="1"/>
                  </a:cubicBezTo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150">
              <a:extLst>
                <a:ext uri="{FF2B5EF4-FFF2-40B4-BE49-F238E27FC236}">
                  <a16:creationId xmlns:a16="http://schemas.microsoft.com/office/drawing/2014/main" id="{6F646D08-51D7-4D38-AB8A-E387DF82B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120"/>
              <a:ext cx="24" cy="59"/>
            </a:xfrm>
            <a:custGeom>
              <a:avLst/>
              <a:gdLst>
                <a:gd name="T0" fmla="*/ 0 w 18"/>
                <a:gd name="T1" fmla="*/ 171 h 41"/>
                <a:gd name="T2" fmla="*/ 44 w 18"/>
                <a:gd name="T3" fmla="*/ 141 h 41"/>
                <a:gd name="T4" fmla="*/ 57 w 18"/>
                <a:gd name="T5" fmla="*/ 0 h 41"/>
                <a:gd name="T6" fmla="*/ 41 w 18"/>
                <a:gd name="T7" fmla="*/ 89 h 41"/>
                <a:gd name="T8" fmla="*/ 20 w 18"/>
                <a:gd name="T9" fmla="*/ 119 h 41"/>
                <a:gd name="T10" fmla="*/ 1 w 18"/>
                <a:gd name="T11" fmla="*/ 176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41">
                  <a:moveTo>
                    <a:pt x="0" y="40"/>
                  </a:moveTo>
                  <a:cubicBezTo>
                    <a:pt x="5" y="38"/>
                    <a:pt x="9" y="35"/>
                    <a:pt x="14" y="33"/>
                  </a:cubicBezTo>
                  <a:cubicBezTo>
                    <a:pt x="16" y="22"/>
                    <a:pt x="18" y="11"/>
                    <a:pt x="18" y="0"/>
                  </a:cubicBezTo>
                  <a:cubicBezTo>
                    <a:pt x="18" y="6"/>
                    <a:pt x="16" y="16"/>
                    <a:pt x="13" y="21"/>
                  </a:cubicBezTo>
                  <a:cubicBezTo>
                    <a:pt x="11" y="24"/>
                    <a:pt x="8" y="26"/>
                    <a:pt x="6" y="28"/>
                  </a:cubicBezTo>
                  <a:cubicBezTo>
                    <a:pt x="4" y="32"/>
                    <a:pt x="3" y="37"/>
                    <a:pt x="1" y="41"/>
                  </a:cubicBezTo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151">
              <a:extLst>
                <a:ext uri="{FF2B5EF4-FFF2-40B4-BE49-F238E27FC236}">
                  <a16:creationId xmlns:a16="http://schemas.microsoft.com/office/drawing/2014/main" id="{50F4828B-619B-4EA6-BA66-1549A5017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886"/>
              <a:ext cx="156" cy="571"/>
            </a:xfrm>
            <a:custGeom>
              <a:avLst/>
              <a:gdLst>
                <a:gd name="T0" fmla="*/ 359 w 115"/>
                <a:gd name="T1" fmla="*/ 67 h 393"/>
                <a:gd name="T2" fmla="*/ 217 w 115"/>
                <a:gd name="T3" fmla="*/ 401 h 393"/>
                <a:gd name="T4" fmla="*/ 104 w 115"/>
                <a:gd name="T5" fmla="*/ 657 h 393"/>
                <a:gd name="T6" fmla="*/ 9 w 115"/>
                <a:gd name="T7" fmla="*/ 963 h 393"/>
                <a:gd name="T8" fmla="*/ 180 w 115"/>
                <a:gd name="T9" fmla="*/ 1546 h 393"/>
                <a:gd name="T10" fmla="*/ 304 w 115"/>
                <a:gd name="T11" fmla="*/ 1640 h 393"/>
                <a:gd name="T12" fmla="*/ 391 w 115"/>
                <a:gd name="T13" fmla="*/ 1752 h 393"/>
                <a:gd name="T14" fmla="*/ 197 w 115"/>
                <a:gd name="T15" fmla="*/ 1476 h 393"/>
                <a:gd name="T16" fmla="*/ 61 w 115"/>
                <a:gd name="T17" fmla="*/ 1104 h 393"/>
                <a:gd name="T18" fmla="*/ 87 w 115"/>
                <a:gd name="T19" fmla="*/ 844 h 393"/>
                <a:gd name="T20" fmla="*/ 258 w 115"/>
                <a:gd name="T21" fmla="*/ 591 h 393"/>
                <a:gd name="T22" fmla="*/ 267 w 115"/>
                <a:gd name="T23" fmla="*/ 285 h 393"/>
                <a:gd name="T24" fmla="*/ 359 w 115"/>
                <a:gd name="T25" fmla="*/ 60 h 3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5" h="393">
                  <a:moveTo>
                    <a:pt x="106" y="15"/>
                  </a:moveTo>
                  <a:cubicBezTo>
                    <a:pt x="56" y="0"/>
                    <a:pt x="66" y="62"/>
                    <a:pt x="64" y="90"/>
                  </a:cubicBezTo>
                  <a:cubicBezTo>
                    <a:pt x="63" y="115"/>
                    <a:pt x="48" y="130"/>
                    <a:pt x="31" y="147"/>
                  </a:cubicBezTo>
                  <a:cubicBezTo>
                    <a:pt x="12" y="165"/>
                    <a:pt x="4" y="191"/>
                    <a:pt x="3" y="216"/>
                  </a:cubicBezTo>
                  <a:cubicBezTo>
                    <a:pt x="0" y="265"/>
                    <a:pt x="15" y="315"/>
                    <a:pt x="53" y="347"/>
                  </a:cubicBezTo>
                  <a:cubicBezTo>
                    <a:pt x="65" y="357"/>
                    <a:pt x="77" y="361"/>
                    <a:pt x="90" y="368"/>
                  </a:cubicBezTo>
                  <a:cubicBezTo>
                    <a:pt x="104" y="374"/>
                    <a:pt x="107" y="381"/>
                    <a:pt x="115" y="393"/>
                  </a:cubicBezTo>
                  <a:cubicBezTo>
                    <a:pt x="113" y="363"/>
                    <a:pt x="78" y="348"/>
                    <a:pt x="58" y="331"/>
                  </a:cubicBezTo>
                  <a:cubicBezTo>
                    <a:pt x="31" y="308"/>
                    <a:pt x="20" y="284"/>
                    <a:pt x="18" y="248"/>
                  </a:cubicBezTo>
                  <a:cubicBezTo>
                    <a:pt x="17" y="228"/>
                    <a:pt x="18" y="208"/>
                    <a:pt x="26" y="189"/>
                  </a:cubicBezTo>
                  <a:cubicBezTo>
                    <a:pt x="37" y="166"/>
                    <a:pt x="61" y="154"/>
                    <a:pt x="76" y="133"/>
                  </a:cubicBezTo>
                  <a:cubicBezTo>
                    <a:pt x="92" y="108"/>
                    <a:pt x="81" y="90"/>
                    <a:pt x="79" y="64"/>
                  </a:cubicBezTo>
                  <a:cubicBezTo>
                    <a:pt x="77" y="48"/>
                    <a:pt x="82" y="10"/>
                    <a:pt x="10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152">
              <a:extLst>
                <a:ext uri="{FF2B5EF4-FFF2-40B4-BE49-F238E27FC236}">
                  <a16:creationId xmlns:a16="http://schemas.microsoft.com/office/drawing/2014/main" id="{5CF877AA-77E9-42AF-A962-DE9FD183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080"/>
              <a:ext cx="180" cy="586"/>
            </a:xfrm>
            <a:custGeom>
              <a:avLst/>
              <a:gdLst>
                <a:gd name="T0" fmla="*/ 19 w 132"/>
                <a:gd name="T1" fmla="*/ 1780 h 403"/>
                <a:gd name="T2" fmla="*/ 132 w 132"/>
                <a:gd name="T3" fmla="*/ 1783 h 403"/>
                <a:gd name="T4" fmla="*/ 266 w 132"/>
                <a:gd name="T5" fmla="*/ 1586 h 403"/>
                <a:gd name="T6" fmla="*/ 280 w 132"/>
                <a:gd name="T7" fmla="*/ 1421 h 403"/>
                <a:gd name="T8" fmla="*/ 383 w 132"/>
                <a:gd name="T9" fmla="*/ 1203 h 403"/>
                <a:gd name="T10" fmla="*/ 446 w 132"/>
                <a:gd name="T11" fmla="*/ 830 h 403"/>
                <a:gd name="T12" fmla="*/ 420 w 132"/>
                <a:gd name="T13" fmla="*/ 657 h 403"/>
                <a:gd name="T14" fmla="*/ 363 w 132"/>
                <a:gd name="T15" fmla="*/ 494 h 403"/>
                <a:gd name="T16" fmla="*/ 341 w 132"/>
                <a:gd name="T17" fmla="*/ 185 h 403"/>
                <a:gd name="T18" fmla="*/ 56 w 132"/>
                <a:gd name="T19" fmla="*/ 52 h 403"/>
                <a:gd name="T20" fmla="*/ 280 w 132"/>
                <a:gd name="T21" fmla="*/ 326 h 403"/>
                <a:gd name="T22" fmla="*/ 285 w 132"/>
                <a:gd name="T23" fmla="*/ 628 h 403"/>
                <a:gd name="T24" fmla="*/ 372 w 132"/>
                <a:gd name="T25" fmla="*/ 839 h 403"/>
                <a:gd name="T26" fmla="*/ 198 w 132"/>
                <a:gd name="T27" fmla="*/ 1280 h 403"/>
                <a:gd name="T28" fmla="*/ 225 w 132"/>
                <a:gd name="T29" fmla="*/ 1552 h 403"/>
                <a:gd name="T30" fmla="*/ 121 w 132"/>
                <a:gd name="T31" fmla="*/ 1732 h 403"/>
                <a:gd name="T32" fmla="*/ 0 w 132"/>
                <a:gd name="T33" fmla="*/ 1773 h 4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2" h="403">
                  <a:moveTo>
                    <a:pt x="5" y="398"/>
                  </a:moveTo>
                  <a:cubicBezTo>
                    <a:pt x="16" y="398"/>
                    <a:pt x="26" y="403"/>
                    <a:pt x="38" y="399"/>
                  </a:cubicBezTo>
                  <a:cubicBezTo>
                    <a:pt x="54" y="393"/>
                    <a:pt x="69" y="366"/>
                    <a:pt x="77" y="355"/>
                  </a:cubicBezTo>
                  <a:cubicBezTo>
                    <a:pt x="88" y="338"/>
                    <a:pt x="84" y="335"/>
                    <a:pt x="81" y="318"/>
                  </a:cubicBezTo>
                  <a:cubicBezTo>
                    <a:pt x="76" y="290"/>
                    <a:pt x="93" y="287"/>
                    <a:pt x="111" y="269"/>
                  </a:cubicBezTo>
                  <a:cubicBezTo>
                    <a:pt x="132" y="247"/>
                    <a:pt x="132" y="215"/>
                    <a:pt x="129" y="186"/>
                  </a:cubicBezTo>
                  <a:cubicBezTo>
                    <a:pt x="127" y="173"/>
                    <a:pt x="127" y="159"/>
                    <a:pt x="122" y="147"/>
                  </a:cubicBezTo>
                  <a:cubicBezTo>
                    <a:pt x="116" y="134"/>
                    <a:pt x="107" y="126"/>
                    <a:pt x="105" y="111"/>
                  </a:cubicBezTo>
                  <a:cubicBezTo>
                    <a:pt x="100" y="87"/>
                    <a:pt x="112" y="64"/>
                    <a:pt x="98" y="41"/>
                  </a:cubicBezTo>
                  <a:cubicBezTo>
                    <a:pt x="82" y="13"/>
                    <a:pt x="44" y="1"/>
                    <a:pt x="16" y="12"/>
                  </a:cubicBezTo>
                  <a:cubicBezTo>
                    <a:pt x="46" y="0"/>
                    <a:pt x="75" y="50"/>
                    <a:pt x="81" y="73"/>
                  </a:cubicBezTo>
                  <a:cubicBezTo>
                    <a:pt x="87" y="96"/>
                    <a:pt x="77" y="117"/>
                    <a:pt x="82" y="140"/>
                  </a:cubicBezTo>
                  <a:cubicBezTo>
                    <a:pt x="85" y="160"/>
                    <a:pt x="104" y="168"/>
                    <a:pt x="108" y="188"/>
                  </a:cubicBezTo>
                  <a:cubicBezTo>
                    <a:pt x="116" y="229"/>
                    <a:pt x="67" y="251"/>
                    <a:pt x="57" y="286"/>
                  </a:cubicBezTo>
                  <a:cubicBezTo>
                    <a:pt x="51" y="310"/>
                    <a:pt x="66" y="325"/>
                    <a:pt x="65" y="347"/>
                  </a:cubicBezTo>
                  <a:cubicBezTo>
                    <a:pt x="65" y="362"/>
                    <a:pt x="47" y="380"/>
                    <a:pt x="35" y="387"/>
                  </a:cubicBezTo>
                  <a:cubicBezTo>
                    <a:pt x="25" y="393"/>
                    <a:pt x="12" y="397"/>
                    <a:pt x="0" y="396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153">
              <a:extLst>
                <a:ext uri="{FF2B5EF4-FFF2-40B4-BE49-F238E27FC236}">
                  <a16:creationId xmlns:a16="http://schemas.microsoft.com/office/drawing/2014/main" id="{607F59C7-B7F0-4F61-8F25-780D54BDF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217"/>
              <a:ext cx="128" cy="341"/>
            </a:xfrm>
            <a:custGeom>
              <a:avLst/>
              <a:gdLst>
                <a:gd name="T0" fmla="*/ 173 w 94"/>
                <a:gd name="T1" fmla="*/ 0 h 235"/>
                <a:gd name="T2" fmla="*/ 113 w 94"/>
                <a:gd name="T3" fmla="*/ 312 h 235"/>
                <a:gd name="T4" fmla="*/ 14 w 94"/>
                <a:gd name="T5" fmla="*/ 593 h 235"/>
                <a:gd name="T6" fmla="*/ 138 w 94"/>
                <a:gd name="T7" fmla="*/ 853 h 235"/>
                <a:gd name="T8" fmla="*/ 323 w 94"/>
                <a:gd name="T9" fmla="*/ 1042 h 235"/>
                <a:gd name="T10" fmla="*/ 208 w 94"/>
                <a:gd name="T11" fmla="*/ 826 h 235"/>
                <a:gd name="T12" fmla="*/ 65 w 94"/>
                <a:gd name="T13" fmla="*/ 649 h 235"/>
                <a:gd name="T14" fmla="*/ 153 w 94"/>
                <a:gd name="T15" fmla="*/ 374 h 235"/>
                <a:gd name="T16" fmla="*/ 181 w 94"/>
                <a:gd name="T17" fmla="*/ 61 h 2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235">
                  <a:moveTo>
                    <a:pt x="50" y="0"/>
                  </a:moveTo>
                  <a:cubicBezTo>
                    <a:pt x="24" y="10"/>
                    <a:pt x="33" y="48"/>
                    <a:pt x="33" y="70"/>
                  </a:cubicBezTo>
                  <a:cubicBezTo>
                    <a:pt x="32" y="96"/>
                    <a:pt x="7" y="109"/>
                    <a:pt x="4" y="134"/>
                  </a:cubicBezTo>
                  <a:cubicBezTo>
                    <a:pt x="0" y="165"/>
                    <a:pt x="16" y="181"/>
                    <a:pt x="40" y="192"/>
                  </a:cubicBezTo>
                  <a:cubicBezTo>
                    <a:pt x="63" y="203"/>
                    <a:pt x="79" y="215"/>
                    <a:pt x="94" y="235"/>
                  </a:cubicBezTo>
                  <a:cubicBezTo>
                    <a:pt x="84" y="218"/>
                    <a:pt x="77" y="198"/>
                    <a:pt x="60" y="186"/>
                  </a:cubicBezTo>
                  <a:cubicBezTo>
                    <a:pt x="42" y="173"/>
                    <a:pt x="22" y="173"/>
                    <a:pt x="19" y="146"/>
                  </a:cubicBezTo>
                  <a:cubicBezTo>
                    <a:pt x="15" y="119"/>
                    <a:pt x="41" y="111"/>
                    <a:pt x="44" y="85"/>
                  </a:cubicBezTo>
                  <a:cubicBezTo>
                    <a:pt x="46" y="66"/>
                    <a:pt x="21" y="19"/>
                    <a:pt x="53" y="14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154">
              <a:extLst>
                <a:ext uri="{FF2B5EF4-FFF2-40B4-BE49-F238E27FC236}">
                  <a16:creationId xmlns:a16="http://schemas.microsoft.com/office/drawing/2014/main" id="{884EA645-2800-4316-9BEA-3C8F142C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616"/>
              <a:ext cx="196" cy="185"/>
            </a:xfrm>
            <a:custGeom>
              <a:avLst/>
              <a:gdLst>
                <a:gd name="T0" fmla="*/ 0 w 144"/>
                <a:gd name="T1" fmla="*/ 386 h 127"/>
                <a:gd name="T2" fmla="*/ 350 w 144"/>
                <a:gd name="T3" fmla="*/ 353 h 127"/>
                <a:gd name="T4" fmla="*/ 494 w 144"/>
                <a:gd name="T5" fmla="*/ 0 h 127"/>
                <a:gd name="T6" fmla="*/ 363 w 144"/>
                <a:gd name="T7" fmla="*/ 130 h 127"/>
                <a:gd name="T8" fmla="*/ 306 w 144"/>
                <a:gd name="T9" fmla="*/ 312 h 127"/>
                <a:gd name="T10" fmla="*/ 27 w 144"/>
                <a:gd name="T11" fmla="*/ 412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27">
                  <a:moveTo>
                    <a:pt x="0" y="86"/>
                  </a:moveTo>
                  <a:cubicBezTo>
                    <a:pt x="15" y="127"/>
                    <a:pt x="86" y="106"/>
                    <a:pt x="102" y="78"/>
                  </a:cubicBezTo>
                  <a:cubicBezTo>
                    <a:pt x="117" y="51"/>
                    <a:pt x="122" y="24"/>
                    <a:pt x="144" y="0"/>
                  </a:cubicBezTo>
                  <a:cubicBezTo>
                    <a:pt x="129" y="6"/>
                    <a:pt x="115" y="15"/>
                    <a:pt x="106" y="29"/>
                  </a:cubicBezTo>
                  <a:cubicBezTo>
                    <a:pt x="97" y="42"/>
                    <a:pt x="97" y="56"/>
                    <a:pt x="89" y="69"/>
                  </a:cubicBezTo>
                  <a:cubicBezTo>
                    <a:pt x="75" y="94"/>
                    <a:pt x="33" y="109"/>
                    <a:pt x="8" y="91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155">
              <a:extLst>
                <a:ext uri="{FF2B5EF4-FFF2-40B4-BE49-F238E27FC236}">
                  <a16:creationId xmlns:a16="http://schemas.microsoft.com/office/drawing/2014/main" id="{58336DA1-F18C-4DED-9E0A-F5310F0C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815"/>
              <a:ext cx="158" cy="168"/>
            </a:xfrm>
            <a:custGeom>
              <a:avLst/>
              <a:gdLst>
                <a:gd name="T0" fmla="*/ 7 w 116"/>
                <a:gd name="T1" fmla="*/ 20 h 116"/>
                <a:gd name="T2" fmla="*/ 1 w 116"/>
                <a:gd name="T3" fmla="*/ 9 h 116"/>
                <a:gd name="T4" fmla="*/ 287 w 116"/>
                <a:gd name="T5" fmla="*/ 178 h 116"/>
                <a:gd name="T6" fmla="*/ 399 w 116"/>
                <a:gd name="T7" fmla="*/ 510 h 116"/>
                <a:gd name="T8" fmla="*/ 247 w 116"/>
                <a:gd name="T9" fmla="*/ 238 h 116"/>
                <a:gd name="T10" fmla="*/ 7 w 116"/>
                <a:gd name="T11" fmla="*/ 48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16">
                  <a:moveTo>
                    <a:pt x="2" y="5"/>
                  </a:moveTo>
                  <a:cubicBezTo>
                    <a:pt x="2" y="6"/>
                    <a:pt x="0" y="0"/>
                    <a:pt x="1" y="2"/>
                  </a:cubicBezTo>
                  <a:cubicBezTo>
                    <a:pt x="27" y="30"/>
                    <a:pt x="54" y="26"/>
                    <a:pt x="84" y="41"/>
                  </a:cubicBezTo>
                  <a:cubicBezTo>
                    <a:pt x="111" y="55"/>
                    <a:pt x="113" y="88"/>
                    <a:pt x="116" y="116"/>
                  </a:cubicBezTo>
                  <a:cubicBezTo>
                    <a:pt x="110" y="89"/>
                    <a:pt x="98" y="64"/>
                    <a:pt x="72" y="54"/>
                  </a:cubicBezTo>
                  <a:cubicBezTo>
                    <a:pt x="46" y="44"/>
                    <a:pt x="3" y="51"/>
                    <a:pt x="2" y="11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156">
              <a:extLst>
                <a:ext uri="{FF2B5EF4-FFF2-40B4-BE49-F238E27FC236}">
                  <a16:creationId xmlns:a16="http://schemas.microsoft.com/office/drawing/2014/main" id="{FDB5F76E-2BAC-4069-83D0-853FD51A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796"/>
              <a:ext cx="166" cy="129"/>
            </a:xfrm>
            <a:custGeom>
              <a:avLst/>
              <a:gdLst>
                <a:gd name="T0" fmla="*/ 0 w 122"/>
                <a:gd name="T1" fmla="*/ 36 h 89"/>
                <a:gd name="T2" fmla="*/ 419 w 122"/>
                <a:gd name="T3" fmla="*/ 393 h 89"/>
                <a:gd name="T4" fmla="*/ 235 w 122"/>
                <a:gd name="T5" fmla="*/ 197 h 89"/>
                <a:gd name="T6" fmla="*/ 30 w 122"/>
                <a:gd name="T7" fmla="*/ 5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89">
                  <a:moveTo>
                    <a:pt x="0" y="8"/>
                  </a:moveTo>
                  <a:cubicBezTo>
                    <a:pt x="62" y="0"/>
                    <a:pt x="79" y="63"/>
                    <a:pt x="122" y="89"/>
                  </a:cubicBezTo>
                  <a:cubicBezTo>
                    <a:pt x="98" y="78"/>
                    <a:pt x="83" y="68"/>
                    <a:pt x="68" y="45"/>
                  </a:cubicBezTo>
                  <a:cubicBezTo>
                    <a:pt x="51" y="18"/>
                    <a:pt x="41" y="13"/>
                    <a:pt x="9" y="13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157">
              <a:extLst>
                <a:ext uri="{FF2B5EF4-FFF2-40B4-BE49-F238E27FC236}">
                  <a16:creationId xmlns:a16="http://schemas.microsoft.com/office/drawing/2014/main" id="{363642C4-02E1-4949-A7A5-FC1C39087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999"/>
              <a:ext cx="122" cy="129"/>
            </a:xfrm>
            <a:custGeom>
              <a:avLst/>
              <a:gdLst>
                <a:gd name="T0" fmla="*/ 0 w 90"/>
                <a:gd name="T1" fmla="*/ 13 h 89"/>
                <a:gd name="T2" fmla="*/ 286 w 90"/>
                <a:gd name="T3" fmla="*/ 393 h 89"/>
                <a:gd name="T4" fmla="*/ 37 w 90"/>
                <a:gd name="T5" fmla="*/ 5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89">
                  <a:moveTo>
                    <a:pt x="0" y="3"/>
                  </a:moveTo>
                  <a:cubicBezTo>
                    <a:pt x="46" y="0"/>
                    <a:pt x="90" y="44"/>
                    <a:pt x="85" y="89"/>
                  </a:cubicBezTo>
                  <a:cubicBezTo>
                    <a:pt x="62" y="60"/>
                    <a:pt x="49" y="28"/>
                    <a:pt x="11" y="13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158">
              <a:extLst>
                <a:ext uri="{FF2B5EF4-FFF2-40B4-BE49-F238E27FC236}">
                  <a16:creationId xmlns:a16="http://schemas.microsoft.com/office/drawing/2014/main" id="{E0AF79CE-BC7F-422F-B8A9-A3B66964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159"/>
              <a:ext cx="113" cy="289"/>
            </a:xfrm>
            <a:custGeom>
              <a:avLst/>
              <a:gdLst>
                <a:gd name="T0" fmla="*/ 260 w 83"/>
                <a:gd name="T1" fmla="*/ 0 h 199"/>
                <a:gd name="T2" fmla="*/ 260 w 83"/>
                <a:gd name="T3" fmla="*/ 244 h 199"/>
                <a:gd name="T4" fmla="*/ 222 w 83"/>
                <a:gd name="T5" fmla="*/ 453 h 199"/>
                <a:gd name="T6" fmla="*/ 83 w 83"/>
                <a:gd name="T7" fmla="*/ 622 h 199"/>
                <a:gd name="T8" fmla="*/ 10 w 83"/>
                <a:gd name="T9" fmla="*/ 886 h 199"/>
                <a:gd name="T10" fmla="*/ 140 w 83"/>
                <a:gd name="T11" fmla="*/ 420 h 199"/>
                <a:gd name="T12" fmla="*/ 207 w 83"/>
                <a:gd name="T13" fmla="*/ 215 h 199"/>
                <a:gd name="T14" fmla="*/ 211 w 83"/>
                <a:gd name="T15" fmla="*/ 80 h 199"/>
                <a:gd name="T16" fmla="*/ 246 w 83"/>
                <a:gd name="T17" fmla="*/ 46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199">
                  <a:moveTo>
                    <a:pt x="76" y="0"/>
                  </a:moveTo>
                  <a:cubicBezTo>
                    <a:pt x="63" y="23"/>
                    <a:pt x="68" y="32"/>
                    <a:pt x="76" y="55"/>
                  </a:cubicBezTo>
                  <a:cubicBezTo>
                    <a:pt x="83" y="74"/>
                    <a:pt x="78" y="86"/>
                    <a:pt x="65" y="102"/>
                  </a:cubicBezTo>
                  <a:cubicBezTo>
                    <a:pt x="53" y="116"/>
                    <a:pt x="35" y="125"/>
                    <a:pt x="24" y="140"/>
                  </a:cubicBezTo>
                  <a:cubicBezTo>
                    <a:pt x="11" y="157"/>
                    <a:pt x="16" y="182"/>
                    <a:pt x="3" y="199"/>
                  </a:cubicBezTo>
                  <a:cubicBezTo>
                    <a:pt x="0" y="157"/>
                    <a:pt x="8" y="121"/>
                    <a:pt x="41" y="94"/>
                  </a:cubicBezTo>
                  <a:cubicBezTo>
                    <a:pt x="62" y="77"/>
                    <a:pt x="65" y="75"/>
                    <a:pt x="60" y="48"/>
                  </a:cubicBezTo>
                  <a:cubicBezTo>
                    <a:pt x="59" y="39"/>
                    <a:pt x="56" y="26"/>
                    <a:pt x="62" y="18"/>
                  </a:cubicBezTo>
                  <a:cubicBezTo>
                    <a:pt x="65" y="12"/>
                    <a:pt x="75" y="12"/>
                    <a:pt x="72" y="10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159">
              <a:extLst>
                <a:ext uri="{FF2B5EF4-FFF2-40B4-BE49-F238E27FC236}">
                  <a16:creationId xmlns:a16="http://schemas.microsoft.com/office/drawing/2014/main" id="{0286B7EC-EB41-4D85-8496-AABFF48D0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787"/>
              <a:ext cx="270" cy="109"/>
            </a:xfrm>
            <a:custGeom>
              <a:avLst/>
              <a:gdLst>
                <a:gd name="T0" fmla="*/ 0 w 198"/>
                <a:gd name="T1" fmla="*/ 52 h 75"/>
                <a:gd name="T2" fmla="*/ 102 w 198"/>
                <a:gd name="T3" fmla="*/ 89 h 75"/>
                <a:gd name="T4" fmla="*/ 225 w 198"/>
                <a:gd name="T5" fmla="*/ 61 h 75"/>
                <a:gd name="T6" fmla="*/ 419 w 198"/>
                <a:gd name="T7" fmla="*/ 47 h 75"/>
                <a:gd name="T8" fmla="*/ 469 w 198"/>
                <a:gd name="T9" fmla="*/ 126 h 75"/>
                <a:gd name="T10" fmla="*/ 539 w 198"/>
                <a:gd name="T11" fmla="*/ 209 h 75"/>
                <a:gd name="T12" fmla="*/ 685 w 198"/>
                <a:gd name="T13" fmla="*/ 334 h 75"/>
                <a:gd name="T14" fmla="*/ 634 w 198"/>
                <a:gd name="T15" fmla="*/ 298 h 75"/>
                <a:gd name="T16" fmla="*/ 552 w 198"/>
                <a:gd name="T17" fmla="*/ 276 h 75"/>
                <a:gd name="T18" fmla="*/ 445 w 198"/>
                <a:gd name="T19" fmla="*/ 137 h 75"/>
                <a:gd name="T20" fmla="*/ 286 w 198"/>
                <a:gd name="T21" fmla="*/ 70 h 75"/>
                <a:gd name="T22" fmla="*/ 46 w 198"/>
                <a:gd name="T23" fmla="*/ 47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8" h="75">
                  <a:moveTo>
                    <a:pt x="0" y="12"/>
                  </a:moveTo>
                  <a:cubicBezTo>
                    <a:pt x="11" y="17"/>
                    <a:pt x="16" y="20"/>
                    <a:pt x="29" y="20"/>
                  </a:cubicBezTo>
                  <a:cubicBezTo>
                    <a:pt x="41" y="19"/>
                    <a:pt x="53" y="19"/>
                    <a:pt x="65" y="14"/>
                  </a:cubicBezTo>
                  <a:cubicBezTo>
                    <a:pt x="83" y="7"/>
                    <a:pt x="102" y="0"/>
                    <a:pt x="121" y="10"/>
                  </a:cubicBezTo>
                  <a:cubicBezTo>
                    <a:pt x="129" y="14"/>
                    <a:pt x="131" y="21"/>
                    <a:pt x="136" y="28"/>
                  </a:cubicBezTo>
                  <a:cubicBezTo>
                    <a:pt x="141" y="37"/>
                    <a:pt x="147" y="42"/>
                    <a:pt x="156" y="47"/>
                  </a:cubicBezTo>
                  <a:cubicBezTo>
                    <a:pt x="168" y="54"/>
                    <a:pt x="194" y="59"/>
                    <a:pt x="198" y="75"/>
                  </a:cubicBezTo>
                  <a:cubicBezTo>
                    <a:pt x="193" y="71"/>
                    <a:pt x="190" y="68"/>
                    <a:pt x="183" y="67"/>
                  </a:cubicBezTo>
                  <a:cubicBezTo>
                    <a:pt x="175" y="64"/>
                    <a:pt x="168" y="65"/>
                    <a:pt x="160" y="62"/>
                  </a:cubicBezTo>
                  <a:cubicBezTo>
                    <a:pt x="144" y="55"/>
                    <a:pt x="139" y="43"/>
                    <a:pt x="128" y="31"/>
                  </a:cubicBezTo>
                  <a:cubicBezTo>
                    <a:pt x="115" y="18"/>
                    <a:pt x="100" y="13"/>
                    <a:pt x="83" y="16"/>
                  </a:cubicBezTo>
                  <a:cubicBezTo>
                    <a:pt x="61" y="21"/>
                    <a:pt x="30" y="31"/>
                    <a:pt x="1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160">
              <a:extLst>
                <a:ext uri="{FF2B5EF4-FFF2-40B4-BE49-F238E27FC236}">
                  <a16:creationId xmlns:a16="http://schemas.microsoft.com/office/drawing/2014/main" id="{D8A627AC-F1AD-4E9E-88AC-30D3AA008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369"/>
              <a:ext cx="90" cy="150"/>
            </a:xfrm>
            <a:custGeom>
              <a:avLst/>
              <a:gdLst>
                <a:gd name="T0" fmla="*/ 229 w 66"/>
                <a:gd name="T1" fmla="*/ 0 h 103"/>
                <a:gd name="T2" fmla="*/ 198 w 66"/>
                <a:gd name="T3" fmla="*/ 154 h 103"/>
                <a:gd name="T4" fmla="*/ 177 w 66"/>
                <a:gd name="T5" fmla="*/ 287 h 103"/>
                <a:gd name="T6" fmla="*/ 0 w 66"/>
                <a:gd name="T7" fmla="*/ 462 h 103"/>
                <a:gd name="T8" fmla="*/ 154 w 66"/>
                <a:gd name="T9" fmla="*/ 243 h 103"/>
                <a:gd name="T10" fmla="*/ 180 w 66"/>
                <a:gd name="T11" fmla="*/ 102 h 103"/>
                <a:gd name="T12" fmla="*/ 221 w 66"/>
                <a:gd name="T13" fmla="*/ 13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03">
                  <a:moveTo>
                    <a:pt x="66" y="0"/>
                  </a:moveTo>
                  <a:cubicBezTo>
                    <a:pt x="58" y="7"/>
                    <a:pt x="58" y="25"/>
                    <a:pt x="57" y="34"/>
                  </a:cubicBezTo>
                  <a:cubicBezTo>
                    <a:pt x="56" y="45"/>
                    <a:pt x="55" y="54"/>
                    <a:pt x="51" y="64"/>
                  </a:cubicBezTo>
                  <a:cubicBezTo>
                    <a:pt x="40" y="86"/>
                    <a:pt x="25" y="100"/>
                    <a:pt x="0" y="103"/>
                  </a:cubicBezTo>
                  <a:cubicBezTo>
                    <a:pt x="20" y="98"/>
                    <a:pt x="37" y="72"/>
                    <a:pt x="45" y="54"/>
                  </a:cubicBezTo>
                  <a:cubicBezTo>
                    <a:pt x="49" y="44"/>
                    <a:pt x="49" y="34"/>
                    <a:pt x="52" y="23"/>
                  </a:cubicBezTo>
                  <a:cubicBezTo>
                    <a:pt x="55" y="15"/>
                    <a:pt x="60" y="9"/>
                    <a:pt x="6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161">
              <a:extLst>
                <a:ext uri="{FF2B5EF4-FFF2-40B4-BE49-F238E27FC236}">
                  <a16:creationId xmlns:a16="http://schemas.microsoft.com/office/drawing/2014/main" id="{AFCD2EF1-7077-4FDF-9216-B1F541619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022"/>
              <a:ext cx="165" cy="276"/>
            </a:xfrm>
            <a:custGeom>
              <a:avLst/>
              <a:gdLst>
                <a:gd name="T0" fmla="*/ 419 w 121"/>
                <a:gd name="T1" fmla="*/ 1 h 190"/>
                <a:gd name="T2" fmla="*/ 297 w 121"/>
                <a:gd name="T3" fmla="*/ 164 h 190"/>
                <a:gd name="T4" fmla="*/ 265 w 121"/>
                <a:gd name="T5" fmla="*/ 401 h 190"/>
                <a:gd name="T6" fmla="*/ 121 w 121"/>
                <a:gd name="T7" fmla="*/ 561 h 190"/>
                <a:gd name="T8" fmla="*/ 26 w 121"/>
                <a:gd name="T9" fmla="*/ 847 h 190"/>
                <a:gd name="T10" fmla="*/ 250 w 121"/>
                <a:gd name="T11" fmla="*/ 517 h 190"/>
                <a:gd name="T12" fmla="*/ 297 w 121"/>
                <a:gd name="T13" fmla="*/ 304 h 190"/>
                <a:gd name="T14" fmla="*/ 342 w 121"/>
                <a:gd name="T15" fmla="*/ 137 h 190"/>
                <a:gd name="T16" fmla="*/ 416 w 121"/>
                <a:gd name="T17" fmla="*/ 32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190">
                  <a:moveTo>
                    <a:pt x="121" y="1"/>
                  </a:moveTo>
                  <a:cubicBezTo>
                    <a:pt x="106" y="0"/>
                    <a:pt x="90" y="26"/>
                    <a:pt x="86" y="37"/>
                  </a:cubicBezTo>
                  <a:cubicBezTo>
                    <a:pt x="78" y="54"/>
                    <a:pt x="82" y="72"/>
                    <a:pt x="76" y="90"/>
                  </a:cubicBezTo>
                  <a:cubicBezTo>
                    <a:pt x="68" y="112"/>
                    <a:pt x="55" y="116"/>
                    <a:pt x="35" y="126"/>
                  </a:cubicBezTo>
                  <a:cubicBezTo>
                    <a:pt x="7" y="139"/>
                    <a:pt x="7" y="160"/>
                    <a:pt x="7" y="190"/>
                  </a:cubicBezTo>
                  <a:cubicBezTo>
                    <a:pt x="0" y="141"/>
                    <a:pt x="52" y="147"/>
                    <a:pt x="72" y="116"/>
                  </a:cubicBezTo>
                  <a:cubicBezTo>
                    <a:pt x="81" y="101"/>
                    <a:pt x="82" y="84"/>
                    <a:pt x="86" y="68"/>
                  </a:cubicBezTo>
                  <a:cubicBezTo>
                    <a:pt x="89" y="56"/>
                    <a:pt x="92" y="42"/>
                    <a:pt x="99" y="31"/>
                  </a:cubicBezTo>
                  <a:cubicBezTo>
                    <a:pt x="104" y="22"/>
                    <a:pt x="115" y="15"/>
                    <a:pt x="1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162">
              <a:extLst>
                <a:ext uri="{FF2B5EF4-FFF2-40B4-BE49-F238E27FC236}">
                  <a16:creationId xmlns:a16="http://schemas.microsoft.com/office/drawing/2014/main" id="{4533F537-0DAD-47F2-B73C-039A37CC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685"/>
              <a:ext cx="211" cy="66"/>
            </a:xfrm>
            <a:custGeom>
              <a:avLst/>
              <a:gdLst>
                <a:gd name="T0" fmla="*/ 532 w 155"/>
                <a:gd name="T1" fmla="*/ 0 h 46"/>
                <a:gd name="T2" fmla="*/ 440 w 155"/>
                <a:gd name="T3" fmla="*/ 118 h 46"/>
                <a:gd name="T4" fmla="*/ 321 w 155"/>
                <a:gd name="T5" fmla="*/ 175 h 46"/>
                <a:gd name="T6" fmla="*/ 163 w 155"/>
                <a:gd name="T7" fmla="*/ 128 h 46"/>
                <a:gd name="T8" fmla="*/ 0 w 155"/>
                <a:gd name="T9" fmla="*/ 195 h 46"/>
                <a:gd name="T10" fmla="*/ 253 w 155"/>
                <a:gd name="T11" fmla="*/ 109 h 46"/>
                <a:gd name="T12" fmla="*/ 378 w 155"/>
                <a:gd name="T13" fmla="*/ 89 h 46"/>
                <a:gd name="T14" fmla="*/ 482 w 155"/>
                <a:gd name="T15" fmla="*/ 13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46">
                  <a:moveTo>
                    <a:pt x="155" y="0"/>
                  </a:moveTo>
                  <a:cubicBezTo>
                    <a:pt x="141" y="4"/>
                    <a:pt x="137" y="19"/>
                    <a:pt x="128" y="28"/>
                  </a:cubicBezTo>
                  <a:cubicBezTo>
                    <a:pt x="118" y="38"/>
                    <a:pt x="107" y="42"/>
                    <a:pt x="93" y="41"/>
                  </a:cubicBezTo>
                  <a:cubicBezTo>
                    <a:pt x="77" y="41"/>
                    <a:pt x="65" y="31"/>
                    <a:pt x="48" y="30"/>
                  </a:cubicBezTo>
                  <a:cubicBezTo>
                    <a:pt x="32" y="30"/>
                    <a:pt x="15" y="38"/>
                    <a:pt x="0" y="46"/>
                  </a:cubicBezTo>
                  <a:cubicBezTo>
                    <a:pt x="22" y="27"/>
                    <a:pt x="45" y="18"/>
                    <a:pt x="74" y="26"/>
                  </a:cubicBezTo>
                  <a:cubicBezTo>
                    <a:pt x="88" y="29"/>
                    <a:pt x="97" y="30"/>
                    <a:pt x="110" y="21"/>
                  </a:cubicBezTo>
                  <a:cubicBezTo>
                    <a:pt x="120" y="15"/>
                    <a:pt x="127" y="3"/>
                    <a:pt x="14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163">
              <a:extLst>
                <a:ext uri="{FF2B5EF4-FFF2-40B4-BE49-F238E27FC236}">
                  <a16:creationId xmlns:a16="http://schemas.microsoft.com/office/drawing/2014/main" id="{A5C68B85-7002-4625-9F3E-A73136DA1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526"/>
              <a:ext cx="149" cy="195"/>
            </a:xfrm>
            <a:custGeom>
              <a:avLst/>
              <a:gdLst>
                <a:gd name="T0" fmla="*/ 0 w 109"/>
                <a:gd name="T1" fmla="*/ 0 h 134"/>
                <a:gd name="T2" fmla="*/ 107 w 109"/>
                <a:gd name="T3" fmla="*/ 422 h 134"/>
                <a:gd name="T4" fmla="*/ 269 w 109"/>
                <a:gd name="T5" fmla="*/ 493 h 134"/>
                <a:gd name="T6" fmla="*/ 381 w 109"/>
                <a:gd name="T7" fmla="*/ 601 h 134"/>
                <a:gd name="T8" fmla="*/ 279 w 109"/>
                <a:gd name="T9" fmla="*/ 461 h 134"/>
                <a:gd name="T10" fmla="*/ 131 w 109"/>
                <a:gd name="T11" fmla="*/ 400 h 134"/>
                <a:gd name="T12" fmla="*/ 78 w 109"/>
                <a:gd name="T13" fmla="*/ 208 h 134"/>
                <a:gd name="T14" fmla="*/ 1 w 109"/>
                <a:gd name="T15" fmla="*/ 47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34">
                  <a:moveTo>
                    <a:pt x="0" y="0"/>
                  </a:moveTo>
                  <a:cubicBezTo>
                    <a:pt x="20" y="25"/>
                    <a:pt x="6" y="72"/>
                    <a:pt x="31" y="94"/>
                  </a:cubicBezTo>
                  <a:cubicBezTo>
                    <a:pt x="43" y="105"/>
                    <a:pt x="63" y="104"/>
                    <a:pt x="77" y="110"/>
                  </a:cubicBezTo>
                  <a:cubicBezTo>
                    <a:pt x="89" y="116"/>
                    <a:pt x="102" y="124"/>
                    <a:pt x="109" y="134"/>
                  </a:cubicBezTo>
                  <a:cubicBezTo>
                    <a:pt x="101" y="121"/>
                    <a:pt x="95" y="110"/>
                    <a:pt x="80" y="103"/>
                  </a:cubicBezTo>
                  <a:cubicBezTo>
                    <a:pt x="67" y="97"/>
                    <a:pt x="49" y="97"/>
                    <a:pt x="37" y="89"/>
                  </a:cubicBezTo>
                  <a:cubicBezTo>
                    <a:pt x="22" y="78"/>
                    <a:pt x="26" y="62"/>
                    <a:pt x="23" y="46"/>
                  </a:cubicBezTo>
                  <a:cubicBezTo>
                    <a:pt x="20" y="35"/>
                    <a:pt x="10" y="17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Oval 164">
              <a:extLst>
                <a:ext uri="{FF2B5EF4-FFF2-40B4-BE49-F238E27FC236}">
                  <a16:creationId xmlns:a16="http://schemas.microsoft.com/office/drawing/2014/main" id="{CD742732-4D56-4266-A8BD-D4374295F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1499"/>
              <a:ext cx="43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86" name="Oval 165">
              <a:extLst>
                <a:ext uri="{FF2B5EF4-FFF2-40B4-BE49-F238E27FC236}">
                  <a16:creationId xmlns:a16="http://schemas.microsoft.com/office/drawing/2014/main" id="{93D00AB5-6C2E-4ADA-B9A7-F5ADDB57F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552"/>
              <a:ext cx="22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87" name="Oval 166">
              <a:extLst>
                <a:ext uri="{FF2B5EF4-FFF2-40B4-BE49-F238E27FC236}">
                  <a16:creationId xmlns:a16="http://schemas.microsoft.com/office/drawing/2014/main" id="{49DE7412-959C-4F55-8441-7737E0065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989"/>
              <a:ext cx="45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88" name="Oval 167">
              <a:extLst>
                <a:ext uri="{FF2B5EF4-FFF2-40B4-BE49-F238E27FC236}">
                  <a16:creationId xmlns:a16="http://schemas.microsoft.com/office/drawing/2014/main" id="{CEDF20B6-C773-4E65-98FA-CBC2BC7A1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050"/>
              <a:ext cx="29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89" name="Oval 168">
              <a:extLst>
                <a:ext uri="{FF2B5EF4-FFF2-40B4-BE49-F238E27FC236}">
                  <a16:creationId xmlns:a16="http://schemas.microsoft.com/office/drawing/2014/main" id="{CEE7381E-ECA1-4FE1-832F-304BA5CD0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441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90" name="Oval 169">
              <a:extLst>
                <a:ext uri="{FF2B5EF4-FFF2-40B4-BE49-F238E27FC236}">
                  <a16:creationId xmlns:a16="http://schemas.microsoft.com/office/drawing/2014/main" id="{BFA2F02C-03A2-4C95-AD84-427C47DFD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1510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91" name="Oval 170">
              <a:extLst>
                <a:ext uri="{FF2B5EF4-FFF2-40B4-BE49-F238E27FC236}">
                  <a16:creationId xmlns:a16="http://schemas.microsoft.com/office/drawing/2014/main" id="{373D313F-3E1B-4FEC-8B29-9299EADD1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012"/>
              <a:ext cx="18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92" name="Oval 171">
              <a:extLst>
                <a:ext uri="{FF2B5EF4-FFF2-40B4-BE49-F238E27FC236}">
                  <a16:creationId xmlns:a16="http://schemas.microsoft.com/office/drawing/2014/main" id="{ABC84F6B-0927-4054-B196-51CA2F291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009"/>
              <a:ext cx="15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93" name="Freeform 172">
              <a:extLst>
                <a:ext uri="{FF2B5EF4-FFF2-40B4-BE49-F238E27FC236}">
                  <a16:creationId xmlns:a16="http://schemas.microsoft.com/office/drawing/2014/main" id="{8242DC0B-FCDA-444A-AEA7-74BFC19FA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831"/>
              <a:ext cx="238" cy="302"/>
            </a:xfrm>
            <a:custGeom>
              <a:avLst/>
              <a:gdLst>
                <a:gd name="T0" fmla="*/ 600 w 175"/>
                <a:gd name="T1" fmla="*/ 87 h 208"/>
                <a:gd name="T2" fmla="*/ 407 w 175"/>
                <a:gd name="T3" fmla="*/ 22 h 208"/>
                <a:gd name="T4" fmla="*/ 238 w 175"/>
                <a:gd name="T5" fmla="*/ 286 h 208"/>
                <a:gd name="T6" fmla="*/ 48 w 175"/>
                <a:gd name="T7" fmla="*/ 510 h 208"/>
                <a:gd name="T8" fmla="*/ 30 w 175"/>
                <a:gd name="T9" fmla="*/ 923 h 208"/>
                <a:gd name="T10" fmla="*/ 65 w 175"/>
                <a:gd name="T11" fmla="*/ 658 h 208"/>
                <a:gd name="T12" fmla="*/ 216 w 175"/>
                <a:gd name="T13" fmla="*/ 433 h 208"/>
                <a:gd name="T14" fmla="*/ 302 w 175"/>
                <a:gd name="T15" fmla="*/ 337 h 208"/>
                <a:gd name="T16" fmla="*/ 335 w 175"/>
                <a:gd name="T17" fmla="*/ 183 h 208"/>
                <a:gd name="T18" fmla="*/ 447 w 175"/>
                <a:gd name="T19" fmla="*/ 76 h 208"/>
                <a:gd name="T20" fmla="*/ 524 w 175"/>
                <a:gd name="T21" fmla="*/ 48 h 208"/>
                <a:gd name="T22" fmla="*/ 574 w 175"/>
                <a:gd name="T23" fmla="*/ 80 h 2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5" h="208">
                  <a:moveTo>
                    <a:pt x="175" y="19"/>
                  </a:moveTo>
                  <a:cubicBezTo>
                    <a:pt x="174" y="0"/>
                    <a:pt x="132" y="3"/>
                    <a:pt x="119" y="5"/>
                  </a:cubicBezTo>
                  <a:cubicBezTo>
                    <a:pt x="85" y="11"/>
                    <a:pt x="85" y="41"/>
                    <a:pt x="70" y="65"/>
                  </a:cubicBezTo>
                  <a:cubicBezTo>
                    <a:pt x="55" y="87"/>
                    <a:pt x="26" y="90"/>
                    <a:pt x="14" y="115"/>
                  </a:cubicBezTo>
                  <a:cubicBezTo>
                    <a:pt x="0" y="143"/>
                    <a:pt x="9" y="178"/>
                    <a:pt x="9" y="208"/>
                  </a:cubicBezTo>
                  <a:cubicBezTo>
                    <a:pt x="13" y="188"/>
                    <a:pt x="16" y="168"/>
                    <a:pt x="19" y="148"/>
                  </a:cubicBezTo>
                  <a:cubicBezTo>
                    <a:pt x="22" y="126"/>
                    <a:pt x="45" y="108"/>
                    <a:pt x="63" y="97"/>
                  </a:cubicBezTo>
                  <a:cubicBezTo>
                    <a:pt x="74" y="91"/>
                    <a:pt x="84" y="88"/>
                    <a:pt x="88" y="76"/>
                  </a:cubicBezTo>
                  <a:cubicBezTo>
                    <a:pt x="93" y="64"/>
                    <a:pt x="90" y="52"/>
                    <a:pt x="98" y="41"/>
                  </a:cubicBezTo>
                  <a:cubicBezTo>
                    <a:pt x="106" y="31"/>
                    <a:pt x="120" y="21"/>
                    <a:pt x="131" y="17"/>
                  </a:cubicBezTo>
                  <a:cubicBezTo>
                    <a:pt x="137" y="14"/>
                    <a:pt x="146" y="10"/>
                    <a:pt x="153" y="11"/>
                  </a:cubicBezTo>
                  <a:cubicBezTo>
                    <a:pt x="159" y="12"/>
                    <a:pt x="161" y="17"/>
                    <a:pt x="168" y="18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Freeform 173">
              <a:extLst>
                <a:ext uri="{FF2B5EF4-FFF2-40B4-BE49-F238E27FC236}">
                  <a16:creationId xmlns:a16="http://schemas.microsoft.com/office/drawing/2014/main" id="{0A467A71-25B3-4484-AAE2-11BA71E66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269"/>
              <a:ext cx="249" cy="256"/>
            </a:xfrm>
            <a:custGeom>
              <a:avLst/>
              <a:gdLst>
                <a:gd name="T0" fmla="*/ 559 w 183"/>
                <a:gd name="T1" fmla="*/ 0 h 176"/>
                <a:gd name="T2" fmla="*/ 571 w 183"/>
                <a:gd name="T3" fmla="*/ 121 h 176"/>
                <a:gd name="T4" fmla="*/ 524 w 183"/>
                <a:gd name="T5" fmla="*/ 353 h 176"/>
                <a:gd name="T6" fmla="*/ 400 w 183"/>
                <a:gd name="T7" fmla="*/ 483 h 176"/>
                <a:gd name="T8" fmla="*/ 222 w 183"/>
                <a:gd name="T9" fmla="*/ 521 h 176"/>
                <a:gd name="T10" fmla="*/ 144 w 183"/>
                <a:gd name="T11" fmla="*/ 730 h 176"/>
                <a:gd name="T12" fmla="*/ 0 w 183"/>
                <a:gd name="T13" fmla="*/ 758 h 176"/>
                <a:gd name="T14" fmla="*/ 161 w 183"/>
                <a:gd name="T15" fmla="*/ 480 h 176"/>
                <a:gd name="T16" fmla="*/ 427 w 183"/>
                <a:gd name="T17" fmla="*/ 336 h 176"/>
                <a:gd name="T18" fmla="*/ 570 w 183"/>
                <a:gd name="T19" fmla="*/ 1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3" h="176">
                  <a:moveTo>
                    <a:pt x="163" y="0"/>
                  </a:moveTo>
                  <a:cubicBezTo>
                    <a:pt x="163" y="9"/>
                    <a:pt x="167" y="18"/>
                    <a:pt x="167" y="27"/>
                  </a:cubicBezTo>
                  <a:cubicBezTo>
                    <a:pt x="169" y="46"/>
                    <a:pt x="164" y="65"/>
                    <a:pt x="153" y="79"/>
                  </a:cubicBezTo>
                  <a:cubicBezTo>
                    <a:pt x="144" y="91"/>
                    <a:pt x="131" y="102"/>
                    <a:pt x="117" y="108"/>
                  </a:cubicBezTo>
                  <a:cubicBezTo>
                    <a:pt x="100" y="114"/>
                    <a:pt x="82" y="110"/>
                    <a:pt x="65" y="116"/>
                  </a:cubicBezTo>
                  <a:cubicBezTo>
                    <a:pt x="40" y="126"/>
                    <a:pt x="56" y="146"/>
                    <a:pt x="42" y="163"/>
                  </a:cubicBezTo>
                  <a:cubicBezTo>
                    <a:pt x="33" y="176"/>
                    <a:pt x="13" y="175"/>
                    <a:pt x="0" y="169"/>
                  </a:cubicBezTo>
                  <a:cubicBezTo>
                    <a:pt x="42" y="168"/>
                    <a:pt x="24" y="125"/>
                    <a:pt x="47" y="107"/>
                  </a:cubicBezTo>
                  <a:cubicBezTo>
                    <a:pt x="70" y="88"/>
                    <a:pt x="101" y="97"/>
                    <a:pt x="125" y="75"/>
                  </a:cubicBezTo>
                  <a:cubicBezTo>
                    <a:pt x="137" y="64"/>
                    <a:pt x="183" y="17"/>
                    <a:pt x="166" y="1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Freeform 174">
              <a:extLst>
                <a:ext uri="{FF2B5EF4-FFF2-40B4-BE49-F238E27FC236}">
                  <a16:creationId xmlns:a16="http://schemas.microsoft.com/office/drawing/2014/main" id="{8DAC89BC-67DD-4256-9F66-AC6622126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153"/>
              <a:ext cx="59" cy="266"/>
            </a:xfrm>
            <a:custGeom>
              <a:avLst/>
              <a:gdLst>
                <a:gd name="T0" fmla="*/ 21 w 43"/>
                <a:gd name="T1" fmla="*/ 0 h 183"/>
                <a:gd name="T2" fmla="*/ 29 w 43"/>
                <a:gd name="T3" fmla="*/ 237 h 183"/>
                <a:gd name="T4" fmla="*/ 85 w 43"/>
                <a:gd name="T5" fmla="*/ 424 h 183"/>
                <a:gd name="T6" fmla="*/ 92 w 43"/>
                <a:gd name="T7" fmla="*/ 818 h 183"/>
                <a:gd name="T8" fmla="*/ 55 w 43"/>
                <a:gd name="T9" fmla="*/ 420 h 183"/>
                <a:gd name="T10" fmla="*/ 26 w 43"/>
                <a:gd name="T11" fmla="*/ 228 h 183"/>
                <a:gd name="T12" fmla="*/ 40 w 43"/>
                <a:gd name="T13" fmla="*/ 47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83">
                  <a:moveTo>
                    <a:pt x="6" y="0"/>
                  </a:moveTo>
                  <a:cubicBezTo>
                    <a:pt x="18" y="18"/>
                    <a:pt x="11" y="34"/>
                    <a:pt x="8" y="53"/>
                  </a:cubicBezTo>
                  <a:cubicBezTo>
                    <a:pt x="6" y="73"/>
                    <a:pt x="16" y="80"/>
                    <a:pt x="24" y="95"/>
                  </a:cubicBezTo>
                  <a:cubicBezTo>
                    <a:pt x="36" y="118"/>
                    <a:pt x="41" y="160"/>
                    <a:pt x="26" y="183"/>
                  </a:cubicBezTo>
                  <a:cubicBezTo>
                    <a:pt x="43" y="156"/>
                    <a:pt x="27" y="118"/>
                    <a:pt x="15" y="94"/>
                  </a:cubicBezTo>
                  <a:cubicBezTo>
                    <a:pt x="5" y="75"/>
                    <a:pt x="0" y="73"/>
                    <a:pt x="7" y="51"/>
                  </a:cubicBezTo>
                  <a:cubicBezTo>
                    <a:pt x="11" y="40"/>
                    <a:pt x="18" y="22"/>
                    <a:pt x="1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6" name="Freeform 175">
              <a:extLst>
                <a:ext uri="{FF2B5EF4-FFF2-40B4-BE49-F238E27FC236}">
                  <a16:creationId xmlns:a16="http://schemas.microsoft.com/office/drawing/2014/main" id="{9C0259E6-07A1-442D-9ADD-A07BD01B7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138"/>
              <a:ext cx="112" cy="208"/>
            </a:xfrm>
            <a:custGeom>
              <a:avLst/>
              <a:gdLst>
                <a:gd name="T0" fmla="*/ 56 w 82"/>
                <a:gd name="T1" fmla="*/ 0 h 143"/>
                <a:gd name="T2" fmla="*/ 75 w 82"/>
                <a:gd name="T3" fmla="*/ 324 h 143"/>
                <a:gd name="T4" fmla="*/ 276 w 82"/>
                <a:gd name="T5" fmla="*/ 641 h 143"/>
                <a:gd name="T6" fmla="*/ 168 w 82"/>
                <a:gd name="T7" fmla="*/ 348 h 143"/>
                <a:gd name="T8" fmla="*/ 67 w 82"/>
                <a:gd name="T9" fmla="*/ 48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43">
                  <a:moveTo>
                    <a:pt x="16" y="0"/>
                  </a:moveTo>
                  <a:cubicBezTo>
                    <a:pt x="2" y="21"/>
                    <a:pt x="0" y="50"/>
                    <a:pt x="21" y="72"/>
                  </a:cubicBezTo>
                  <a:cubicBezTo>
                    <a:pt x="43" y="93"/>
                    <a:pt x="82" y="104"/>
                    <a:pt x="79" y="143"/>
                  </a:cubicBezTo>
                  <a:cubicBezTo>
                    <a:pt x="74" y="115"/>
                    <a:pt x="69" y="99"/>
                    <a:pt x="48" y="78"/>
                  </a:cubicBezTo>
                  <a:cubicBezTo>
                    <a:pt x="25" y="57"/>
                    <a:pt x="8" y="45"/>
                    <a:pt x="1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Freeform 176">
              <a:extLst>
                <a:ext uri="{FF2B5EF4-FFF2-40B4-BE49-F238E27FC236}">
                  <a16:creationId xmlns:a16="http://schemas.microsoft.com/office/drawing/2014/main" id="{6A790DE9-DFB8-44C1-A04E-076CE1AC6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881"/>
              <a:ext cx="113" cy="323"/>
            </a:xfrm>
            <a:custGeom>
              <a:avLst/>
              <a:gdLst>
                <a:gd name="T0" fmla="*/ 0 w 83"/>
                <a:gd name="T1" fmla="*/ 0 h 222"/>
                <a:gd name="T2" fmla="*/ 180 w 83"/>
                <a:gd name="T3" fmla="*/ 178 h 222"/>
                <a:gd name="T4" fmla="*/ 240 w 83"/>
                <a:gd name="T5" fmla="*/ 483 h 222"/>
                <a:gd name="T6" fmla="*/ 88 w 83"/>
                <a:gd name="T7" fmla="*/ 697 h 222"/>
                <a:gd name="T8" fmla="*/ 7 w 83"/>
                <a:gd name="T9" fmla="*/ 995 h 222"/>
                <a:gd name="T10" fmla="*/ 207 w 83"/>
                <a:gd name="T11" fmla="*/ 618 h 222"/>
                <a:gd name="T12" fmla="*/ 278 w 83"/>
                <a:gd name="T13" fmla="*/ 358 h 222"/>
                <a:gd name="T14" fmla="*/ 191 w 83"/>
                <a:gd name="T15" fmla="*/ 148 h 222"/>
                <a:gd name="T16" fmla="*/ 37 w 83"/>
                <a:gd name="T17" fmla="*/ 1 h 2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222">
                  <a:moveTo>
                    <a:pt x="0" y="0"/>
                  </a:moveTo>
                  <a:cubicBezTo>
                    <a:pt x="14" y="16"/>
                    <a:pt x="36" y="25"/>
                    <a:pt x="52" y="40"/>
                  </a:cubicBezTo>
                  <a:cubicBezTo>
                    <a:pt x="68" y="57"/>
                    <a:pt x="76" y="85"/>
                    <a:pt x="70" y="108"/>
                  </a:cubicBezTo>
                  <a:cubicBezTo>
                    <a:pt x="64" y="130"/>
                    <a:pt x="40" y="139"/>
                    <a:pt x="26" y="155"/>
                  </a:cubicBezTo>
                  <a:cubicBezTo>
                    <a:pt x="10" y="175"/>
                    <a:pt x="6" y="196"/>
                    <a:pt x="2" y="222"/>
                  </a:cubicBezTo>
                  <a:cubicBezTo>
                    <a:pt x="3" y="182"/>
                    <a:pt x="40" y="166"/>
                    <a:pt x="60" y="138"/>
                  </a:cubicBezTo>
                  <a:cubicBezTo>
                    <a:pt x="72" y="120"/>
                    <a:pt x="80" y="101"/>
                    <a:pt x="81" y="80"/>
                  </a:cubicBezTo>
                  <a:cubicBezTo>
                    <a:pt x="83" y="59"/>
                    <a:pt x="72" y="45"/>
                    <a:pt x="56" y="33"/>
                  </a:cubicBezTo>
                  <a:cubicBezTo>
                    <a:pt x="43" y="22"/>
                    <a:pt x="19" y="14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77572465-CB32-417E-88F8-9B2819C341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Trichuris</a:t>
            </a:r>
          </a:p>
        </p:txBody>
      </p:sp>
      <p:sp>
        <p:nvSpPr>
          <p:cNvPr id="14339" name="Text Box 3">
            <a:extLst>
              <a:ext uri="{FF2B5EF4-FFF2-40B4-BE49-F238E27FC236}">
                <a16:creationId xmlns:a16="http://schemas.microsoft.com/office/drawing/2014/main" id="{A9593787-BD74-49F8-896E-32BD92E2A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3188" y="5503863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  <p:grpSp>
        <p:nvGrpSpPr>
          <p:cNvPr id="19460" name="Group 4">
            <a:extLst>
              <a:ext uri="{FF2B5EF4-FFF2-40B4-BE49-F238E27FC236}">
                <a16:creationId xmlns:a16="http://schemas.microsoft.com/office/drawing/2014/main" id="{E9982194-0FCA-4DC0-BEF1-0452DD9F7112}"/>
              </a:ext>
            </a:extLst>
          </p:cNvPr>
          <p:cNvGrpSpPr>
            <a:grpSpLocks/>
          </p:cNvGrpSpPr>
          <p:nvPr/>
        </p:nvGrpSpPr>
        <p:grpSpPr bwMode="auto">
          <a:xfrm>
            <a:off x="5540375" y="1193800"/>
            <a:ext cx="2205038" cy="4227513"/>
            <a:chOff x="2338" y="559"/>
            <a:chExt cx="1709" cy="3275"/>
          </a:xfrm>
        </p:grpSpPr>
        <p:sp>
          <p:nvSpPr>
            <p:cNvPr id="19590" name="Freeform 5">
              <a:extLst>
                <a:ext uri="{FF2B5EF4-FFF2-40B4-BE49-F238E27FC236}">
                  <a16:creationId xmlns:a16="http://schemas.microsoft.com/office/drawing/2014/main" id="{25911CC7-C282-49E4-83B1-AD248DEE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371"/>
              <a:ext cx="1560" cy="1463"/>
            </a:xfrm>
            <a:custGeom>
              <a:avLst/>
              <a:gdLst>
                <a:gd name="T0" fmla="*/ 1476 w 813"/>
                <a:gd name="T1" fmla="*/ 264 h 715"/>
                <a:gd name="T2" fmla="*/ 1030 w 813"/>
                <a:gd name="T3" fmla="*/ 6992 h 715"/>
                <a:gd name="T4" fmla="*/ 3807 w 813"/>
                <a:gd name="T5" fmla="*/ 5484 h 715"/>
                <a:gd name="T6" fmla="*/ 4219 w 813"/>
                <a:gd name="T7" fmla="*/ 9957 h 715"/>
                <a:gd name="T8" fmla="*/ 9297 w 813"/>
                <a:gd name="T9" fmla="*/ 9269 h 715"/>
                <a:gd name="T10" fmla="*/ 9268 w 813"/>
                <a:gd name="T11" fmla="*/ 3634 h 715"/>
                <a:gd name="T12" fmla="*/ 9149 w 813"/>
                <a:gd name="T13" fmla="*/ 3186 h 715"/>
                <a:gd name="T14" fmla="*/ 9502 w 813"/>
                <a:gd name="T15" fmla="*/ 3382 h 715"/>
                <a:gd name="T16" fmla="*/ 6451 w 813"/>
                <a:gd name="T17" fmla="*/ 11710 h 715"/>
                <a:gd name="T18" fmla="*/ 3615 w 813"/>
                <a:gd name="T19" fmla="*/ 5979 h 715"/>
                <a:gd name="T20" fmla="*/ 2331 w 813"/>
                <a:gd name="T21" fmla="*/ 6992 h 715"/>
                <a:gd name="T22" fmla="*/ 652 w 813"/>
                <a:gd name="T23" fmla="*/ 7188 h 715"/>
                <a:gd name="T24" fmla="*/ 1109 w 813"/>
                <a:gd name="T25" fmla="*/ 2433 h 715"/>
                <a:gd name="T26" fmla="*/ 1123 w 813"/>
                <a:gd name="T27" fmla="*/ 0 h 715"/>
                <a:gd name="T28" fmla="*/ 1476 w 813"/>
                <a:gd name="T29" fmla="*/ 264 h 7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3" h="715">
                  <a:moveTo>
                    <a:pt x="109" y="15"/>
                  </a:moveTo>
                  <a:cubicBezTo>
                    <a:pt x="138" y="156"/>
                    <a:pt x="1" y="350"/>
                    <a:pt x="76" y="399"/>
                  </a:cubicBezTo>
                  <a:cubicBezTo>
                    <a:pt x="144" y="443"/>
                    <a:pt x="213" y="271"/>
                    <a:pt x="281" y="313"/>
                  </a:cubicBezTo>
                  <a:cubicBezTo>
                    <a:pt x="327" y="341"/>
                    <a:pt x="260" y="447"/>
                    <a:pt x="311" y="568"/>
                  </a:cubicBezTo>
                  <a:cubicBezTo>
                    <a:pt x="372" y="715"/>
                    <a:pt x="629" y="629"/>
                    <a:pt x="686" y="529"/>
                  </a:cubicBezTo>
                  <a:cubicBezTo>
                    <a:pt x="800" y="327"/>
                    <a:pt x="693" y="215"/>
                    <a:pt x="684" y="207"/>
                  </a:cubicBezTo>
                  <a:cubicBezTo>
                    <a:pt x="676" y="199"/>
                    <a:pt x="667" y="189"/>
                    <a:pt x="675" y="182"/>
                  </a:cubicBezTo>
                  <a:cubicBezTo>
                    <a:pt x="682" y="175"/>
                    <a:pt x="682" y="177"/>
                    <a:pt x="701" y="193"/>
                  </a:cubicBezTo>
                  <a:cubicBezTo>
                    <a:pt x="813" y="281"/>
                    <a:pt x="782" y="650"/>
                    <a:pt x="476" y="668"/>
                  </a:cubicBezTo>
                  <a:cubicBezTo>
                    <a:pt x="169" y="687"/>
                    <a:pt x="294" y="358"/>
                    <a:pt x="267" y="341"/>
                  </a:cubicBezTo>
                  <a:cubicBezTo>
                    <a:pt x="240" y="324"/>
                    <a:pt x="196" y="373"/>
                    <a:pt x="172" y="399"/>
                  </a:cubicBezTo>
                  <a:cubicBezTo>
                    <a:pt x="148" y="424"/>
                    <a:pt x="92" y="458"/>
                    <a:pt x="48" y="410"/>
                  </a:cubicBezTo>
                  <a:cubicBezTo>
                    <a:pt x="0" y="358"/>
                    <a:pt x="64" y="232"/>
                    <a:pt x="82" y="139"/>
                  </a:cubicBezTo>
                  <a:cubicBezTo>
                    <a:pt x="100" y="46"/>
                    <a:pt x="83" y="0"/>
                    <a:pt x="83" y="0"/>
                  </a:cubicBezTo>
                  <a:lnTo>
                    <a:pt x="109" y="15"/>
                  </a:lnTo>
                  <a:close/>
                </a:path>
              </a:pathLst>
            </a:custGeom>
            <a:solidFill>
              <a:srgbClr val="E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6">
              <a:extLst>
                <a:ext uri="{FF2B5EF4-FFF2-40B4-BE49-F238E27FC236}">
                  <a16:creationId xmlns:a16="http://schemas.microsoft.com/office/drawing/2014/main" id="{13470D37-422F-4B6E-8FF5-9A8A6D3A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371"/>
              <a:ext cx="1560" cy="1463"/>
            </a:xfrm>
            <a:custGeom>
              <a:avLst/>
              <a:gdLst>
                <a:gd name="T0" fmla="*/ 1476 w 813"/>
                <a:gd name="T1" fmla="*/ 264 h 715"/>
                <a:gd name="T2" fmla="*/ 1030 w 813"/>
                <a:gd name="T3" fmla="*/ 6992 h 715"/>
                <a:gd name="T4" fmla="*/ 3807 w 813"/>
                <a:gd name="T5" fmla="*/ 5484 h 715"/>
                <a:gd name="T6" fmla="*/ 4219 w 813"/>
                <a:gd name="T7" fmla="*/ 9957 h 715"/>
                <a:gd name="T8" fmla="*/ 9297 w 813"/>
                <a:gd name="T9" fmla="*/ 9269 h 715"/>
                <a:gd name="T10" fmla="*/ 9268 w 813"/>
                <a:gd name="T11" fmla="*/ 3634 h 715"/>
                <a:gd name="T12" fmla="*/ 9149 w 813"/>
                <a:gd name="T13" fmla="*/ 3186 h 715"/>
                <a:gd name="T14" fmla="*/ 9502 w 813"/>
                <a:gd name="T15" fmla="*/ 3382 h 715"/>
                <a:gd name="T16" fmla="*/ 6451 w 813"/>
                <a:gd name="T17" fmla="*/ 11710 h 715"/>
                <a:gd name="T18" fmla="*/ 3615 w 813"/>
                <a:gd name="T19" fmla="*/ 5979 h 715"/>
                <a:gd name="T20" fmla="*/ 2331 w 813"/>
                <a:gd name="T21" fmla="*/ 6992 h 715"/>
                <a:gd name="T22" fmla="*/ 652 w 813"/>
                <a:gd name="T23" fmla="*/ 7188 h 715"/>
                <a:gd name="T24" fmla="*/ 1109 w 813"/>
                <a:gd name="T25" fmla="*/ 2433 h 715"/>
                <a:gd name="T26" fmla="*/ 1123 w 813"/>
                <a:gd name="T27" fmla="*/ 0 h 715"/>
                <a:gd name="T28" fmla="*/ 1476 w 813"/>
                <a:gd name="T29" fmla="*/ 264 h 7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3" h="715">
                  <a:moveTo>
                    <a:pt x="109" y="15"/>
                  </a:moveTo>
                  <a:cubicBezTo>
                    <a:pt x="138" y="156"/>
                    <a:pt x="1" y="350"/>
                    <a:pt x="76" y="399"/>
                  </a:cubicBezTo>
                  <a:cubicBezTo>
                    <a:pt x="144" y="443"/>
                    <a:pt x="213" y="271"/>
                    <a:pt x="281" y="313"/>
                  </a:cubicBezTo>
                  <a:cubicBezTo>
                    <a:pt x="327" y="341"/>
                    <a:pt x="260" y="447"/>
                    <a:pt x="311" y="568"/>
                  </a:cubicBezTo>
                  <a:cubicBezTo>
                    <a:pt x="372" y="715"/>
                    <a:pt x="629" y="629"/>
                    <a:pt x="686" y="529"/>
                  </a:cubicBezTo>
                  <a:cubicBezTo>
                    <a:pt x="800" y="327"/>
                    <a:pt x="693" y="215"/>
                    <a:pt x="684" y="207"/>
                  </a:cubicBezTo>
                  <a:cubicBezTo>
                    <a:pt x="676" y="199"/>
                    <a:pt x="667" y="189"/>
                    <a:pt x="675" y="182"/>
                  </a:cubicBezTo>
                  <a:cubicBezTo>
                    <a:pt x="682" y="175"/>
                    <a:pt x="682" y="177"/>
                    <a:pt x="701" y="193"/>
                  </a:cubicBezTo>
                  <a:cubicBezTo>
                    <a:pt x="813" y="281"/>
                    <a:pt x="782" y="650"/>
                    <a:pt x="476" y="668"/>
                  </a:cubicBezTo>
                  <a:cubicBezTo>
                    <a:pt x="169" y="687"/>
                    <a:pt x="294" y="358"/>
                    <a:pt x="267" y="341"/>
                  </a:cubicBezTo>
                  <a:cubicBezTo>
                    <a:pt x="240" y="324"/>
                    <a:pt x="196" y="373"/>
                    <a:pt x="172" y="399"/>
                  </a:cubicBezTo>
                  <a:cubicBezTo>
                    <a:pt x="148" y="424"/>
                    <a:pt x="92" y="458"/>
                    <a:pt x="48" y="410"/>
                  </a:cubicBezTo>
                  <a:cubicBezTo>
                    <a:pt x="0" y="358"/>
                    <a:pt x="64" y="232"/>
                    <a:pt x="82" y="139"/>
                  </a:cubicBezTo>
                  <a:cubicBezTo>
                    <a:pt x="100" y="46"/>
                    <a:pt x="83" y="0"/>
                    <a:pt x="83" y="0"/>
                  </a:cubicBezTo>
                  <a:lnTo>
                    <a:pt x="109" y="15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7">
              <a:extLst>
                <a:ext uri="{FF2B5EF4-FFF2-40B4-BE49-F238E27FC236}">
                  <a16:creationId xmlns:a16="http://schemas.microsoft.com/office/drawing/2014/main" id="{8CBCBED4-DFD5-407C-B867-62F54E2B8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672"/>
              <a:ext cx="1566" cy="1775"/>
            </a:xfrm>
            <a:custGeom>
              <a:avLst/>
              <a:gdLst>
                <a:gd name="T0" fmla="*/ 5289 w 816"/>
                <a:gd name="T1" fmla="*/ 7151 h 868"/>
                <a:gd name="T2" fmla="*/ 3808 w 816"/>
                <a:gd name="T3" fmla="*/ 7243 h 868"/>
                <a:gd name="T4" fmla="*/ 5414 w 816"/>
                <a:gd name="T5" fmla="*/ 10337 h 868"/>
                <a:gd name="T6" fmla="*/ 8262 w 816"/>
                <a:gd name="T7" fmla="*/ 5943 h 868"/>
                <a:gd name="T8" fmla="*/ 5385 w 816"/>
                <a:gd name="T9" fmla="*/ 3298 h 868"/>
                <a:gd name="T10" fmla="*/ 2305 w 816"/>
                <a:gd name="T11" fmla="*/ 8816 h 868"/>
                <a:gd name="T12" fmla="*/ 6581 w 816"/>
                <a:gd name="T13" fmla="*/ 12349 h 868"/>
                <a:gd name="T14" fmla="*/ 10158 w 816"/>
                <a:gd name="T15" fmla="*/ 4859 h 868"/>
                <a:gd name="T16" fmla="*/ 1979 w 816"/>
                <a:gd name="T17" fmla="*/ 2830 h 868"/>
                <a:gd name="T18" fmla="*/ 432 w 816"/>
                <a:gd name="T19" fmla="*/ 11229 h 868"/>
                <a:gd name="T20" fmla="*/ 1522 w 816"/>
                <a:gd name="T21" fmla="*/ 15108 h 868"/>
                <a:gd name="T22" fmla="*/ 1760 w 816"/>
                <a:gd name="T23" fmla="*/ 11965 h 868"/>
                <a:gd name="T24" fmla="*/ 2305 w 816"/>
                <a:gd name="T25" fmla="*/ 5370 h 868"/>
                <a:gd name="T26" fmla="*/ 6773 w 816"/>
                <a:gd name="T27" fmla="*/ 2922 h 868"/>
                <a:gd name="T28" fmla="*/ 7661 w 816"/>
                <a:gd name="T29" fmla="*/ 10296 h 868"/>
                <a:gd name="T30" fmla="*/ 3274 w 816"/>
                <a:gd name="T31" fmla="*/ 6456 h 868"/>
                <a:gd name="T32" fmla="*/ 7068 w 816"/>
                <a:gd name="T33" fmla="*/ 5174 h 868"/>
                <a:gd name="T34" fmla="*/ 6460 w 816"/>
                <a:gd name="T35" fmla="*/ 9004 h 868"/>
                <a:gd name="T36" fmla="*/ 4299 w 816"/>
                <a:gd name="T37" fmla="*/ 7920 h 868"/>
                <a:gd name="T38" fmla="*/ 5289 w 816"/>
                <a:gd name="T39" fmla="*/ 7151 h 8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6" h="868">
                  <a:moveTo>
                    <a:pt x="390" y="409"/>
                  </a:moveTo>
                  <a:cubicBezTo>
                    <a:pt x="392" y="382"/>
                    <a:pt x="317" y="364"/>
                    <a:pt x="281" y="414"/>
                  </a:cubicBezTo>
                  <a:cubicBezTo>
                    <a:pt x="258" y="444"/>
                    <a:pt x="237" y="570"/>
                    <a:pt x="399" y="591"/>
                  </a:cubicBezTo>
                  <a:cubicBezTo>
                    <a:pt x="545" y="610"/>
                    <a:pt x="638" y="442"/>
                    <a:pt x="609" y="340"/>
                  </a:cubicBezTo>
                  <a:cubicBezTo>
                    <a:pt x="581" y="238"/>
                    <a:pt x="500" y="182"/>
                    <a:pt x="397" y="189"/>
                  </a:cubicBezTo>
                  <a:cubicBezTo>
                    <a:pt x="270" y="198"/>
                    <a:pt x="137" y="305"/>
                    <a:pt x="170" y="504"/>
                  </a:cubicBezTo>
                  <a:cubicBezTo>
                    <a:pt x="200" y="685"/>
                    <a:pt x="379" y="728"/>
                    <a:pt x="485" y="706"/>
                  </a:cubicBezTo>
                  <a:cubicBezTo>
                    <a:pt x="592" y="684"/>
                    <a:pt x="816" y="546"/>
                    <a:pt x="749" y="278"/>
                  </a:cubicBezTo>
                  <a:cubicBezTo>
                    <a:pt x="683" y="9"/>
                    <a:pt x="283" y="0"/>
                    <a:pt x="146" y="162"/>
                  </a:cubicBezTo>
                  <a:cubicBezTo>
                    <a:pt x="8" y="324"/>
                    <a:pt x="0" y="491"/>
                    <a:pt x="32" y="642"/>
                  </a:cubicBezTo>
                  <a:cubicBezTo>
                    <a:pt x="58" y="761"/>
                    <a:pt x="88" y="859"/>
                    <a:pt x="112" y="864"/>
                  </a:cubicBezTo>
                  <a:cubicBezTo>
                    <a:pt x="137" y="868"/>
                    <a:pt x="149" y="771"/>
                    <a:pt x="130" y="684"/>
                  </a:cubicBezTo>
                  <a:cubicBezTo>
                    <a:pt x="118" y="630"/>
                    <a:pt x="102" y="411"/>
                    <a:pt x="170" y="307"/>
                  </a:cubicBezTo>
                  <a:cubicBezTo>
                    <a:pt x="251" y="183"/>
                    <a:pt x="374" y="140"/>
                    <a:pt x="499" y="167"/>
                  </a:cubicBezTo>
                  <a:cubicBezTo>
                    <a:pt x="623" y="193"/>
                    <a:pt x="774" y="425"/>
                    <a:pt x="565" y="589"/>
                  </a:cubicBezTo>
                  <a:cubicBezTo>
                    <a:pt x="368" y="744"/>
                    <a:pt x="166" y="526"/>
                    <a:pt x="241" y="369"/>
                  </a:cubicBezTo>
                  <a:cubicBezTo>
                    <a:pt x="317" y="211"/>
                    <a:pt x="469" y="245"/>
                    <a:pt x="521" y="296"/>
                  </a:cubicBezTo>
                  <a:cubicBezTo>
                    <a:pt x="554" y="328"/>
                    <a:pt x="589" y="461"/>
                    <a:pt x="476" y="515"/>
                  </a:cubicBezTo>
                  <a:cubicBezTo>
                    <a:pt x="374" y="565"/>
                    <a:pt x="308" y="505"/>
                    <a:pt x="317" y="453"/>
                  </a:cubicBezTo>
                  <a:cubicBezTo>
                    <a:pt x="324" y="410"/>
                    <a:pt x="387" y="453"/>
                    <a:pt x="390" y="409"/>
                  </a:cubicBez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8">
              <a:extLst>
                <a:ext uri="{FF2B5EF4-FFF2-40B4-BE49-F238E27FC236}">
                  <a16:creationId xmlns:a16="http://schemas.microsoft.com/office/drawing/2014/main" id="{EF0DC97B-954D-409B-B769-B07DDC2DD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847"/>
              <a:ext cx="1404" cy="1549"/>
            </a:xfrm>
            <a:custGeom>
              <a:avLst/>
              <a:gdLst>
                <a:gd name="T0" fmla="*/ 4183 w 732"/>
                <a:gd name="T1" fmla="*/ 5527 h 757"/>
                <a:gd name="T2" fmla="*/ 3535 w 732"/>
                <a:gd name="T3" fmla="*/ 7084 h 757"/>
                <a:gd name="T4" fmla="*/ 6533 w 732"/>
                <a:gd name="T5" fmla="*/ 8148 h 757"/>
                <a:gd name="T6" fmla="*/ 7020 w 732"/>
                <a:gd name="T7" fmla="*/ 3049 h 757"/>
                <a:gd name="T8" fmla="*/ 3289 w 732"/>
                <a:gd name="T9" fmla="*/ 3282 h 757"/>
                <a:gd name="T10" fmla="*/ 3289 w 732"/>
                <a:gd name="T11" fmla="*/ 9605 h 757"/>
                <a:gd name="T12" fmla="*/ 9525 w 732"/>
                <a:gd name="T13" fmla="*/ 5142 h 757"/>
                <a:gd name="T14" fmla="*/ 5058 w 732"/>
                <a:gd name="T15" fmla="*/ 156 h 757"/>
                <a:gd name="T16" fmla="*/ 501 w 732"/>
                <a:gd name="T17" fmla="*/ 7328 h 757"/>
                <a:gd name="T18" fmla="*/ 1235 w 732"/>
                <a:gd name="T19" fmla="*/ 13274 h 757"/>
                <a:gd name="T20" fmla="*/ 882 w 732"/>
                <a:gd name="T21" fmla="*/ 7328 h 757"/>
                <a:gd name="T22" fmla="*/ 2492 w 732"/>
                <a:gd name="T23" fmla="*/ 2144 h 757"/>
                <a:gd name="T24" fmla="*/ 7325 w 732"/>
                <a:gd name="T25" fmla="*/ 1293 h 757"/>
                <a:gd name="T26" fmla="*/ 8240 w 732"/>
                <a:gd name="T27" fmla="*/ 8465 h 757"/>
                <a:gd name="T28" fmla="*/ 4536 w 732"/>
                <a:gd name="T29" fmla="*/ 9957 h 757"/>
                <a:gd name="T30" fmla="*/ 3558 w 732"/>
                <a:gd name="T31" fmla="*/ 3382 h 757"/>
                <a:gd name="T32" fmla="*/ 6588 w 732"/>
                <a:gd name="T33" fmla="*/ 3118 h 757"/>
                <a:gd name="T34" fmla="*/ 6740 w 732"/>
                <a:gd name="T35" fmla="*/ 7360 h 757"/>
                <a:gd name="T36" fmla="*/ 3759 w 732"/>
                <a:gd name="T37" fmla="*/ 7084 h 757"/>
                <a:gd name="T38" fmla="*/ 4212 w 732"/>
                <a:gd name="T39" fmla="*/ 5799 h 757"/>
                <a:gd name="T40" fmla="*/ 4183 w 732"/>
                <a:gd name="T41" fmla="*/ 5527 h 7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2" h="757">
                  <a:moveTo>
                    <a:pt x="309" y="315"/>
                  </a:moveTo>
                  <a:cubicBezTo>
                    <a:pt x="309" y="315"/>
                    <a:pt x="245" y="330"/>
                    <a:pt x="261" y="404"/>
                  </a:cubicBezTo>
                  <a:cubicBezTo>
                    <a:pt x="278" y="478"/>
                    <a:pt x="380" y="522"/>
                    <a:pt x="483" y="465"/>
                  </a:cubicBezTo>
                  <a:cubicBezTo>
                    <a:pt x="561" y="422"/>
                    <a:pt x="620" y="255"/>
                    <a:pt x="519" y="174"/>
                  </a:cubicBezTo>
                  <a:cubicBezTo>
                    <a:pt x="417" y="93"/>
                    <a:pt x="308" y="128"/>
                    <a:pt x="243" y="187"/>
                  </a:cubicBezTo>
                  <a:cubicBezTo>
                    <a:pt x="178" y="246"/>
                    <a:pt x="90" y="389"/>
                    <a:pt x="243" y="548"/>
                  </a:cubicBezTo>
                  <a:cubicBezTo>
                    <a:pt x="376" y="687"/>
                    <a:pt x="732" y="548"/>
                    <a:pt x="704" y="293"/>
                  </a:cubicBezTo>
                  <a:cubicBezTo>
                    <a:pt x="676" y="37"/>
                    <a:pt x="483" y="0"/>
                    <a:pt x="374" y="9"/>
                  </a:cubicBezTo>
                  <a:cubicBezTo>
                    <a:pt x="265" y="19"/>
                    <a:pt x="0" y="133"/>
                    <a:pt x="37" y="418"/>
                  </a:cubicBezTo>
                  <a:cubicBezTo>
                    <a:pt x="74" y="704"/>
                    <a:pt x="76" y="757"/>
                    <a:pt x="91" y="757"/>
                  </a:cubicBezTo>
                  <a:cubicBezTo>
                    <a:pt x="106" y="757"/>
                    <a:pt x="71" y="452"/>
                    <a:pt x="65" y="418"/>
                  </a:cubicBezTo>
                  <a:cubicBezTo>
                    <a:pt x="59" y="385"/>
                    <a:pt x="61" y="207"/>
                    <a:pt x="184" y="122"/>
                  </a:cubicBezTo>
                  <a:cubicBezTo>
                    <a:pt x="306" y="37"/>
                    <a:pt x="398" y="6"/>
                    <a:pt x="541" y="74"/>
                  </a:cubicBezTo>
                  <a:cubicBezTo>
                    <a:pt x="669" y="135"/>
                    <a:pt x="732" y="385"/>
                    <a:pt x="609" y="483"/>
                  </a:cubicBezTo>
                  <a:cubicBezTo>
                    <a:pt x="487" y="581"/>
                    <a:pt x="428" y="594"/>
                    <a:pt x="335" y="568"/>
                  </a:cubicBezTo>
                  <a:cubicBezTo>
                    <a:pt x="226" y="539"/>
                    <a:pt x="102" y="365"/>
                    <a:pt x="263" y="193"/>
                  </a:cubicBezTo>
                  <a:cubicBezTo>
                    <a:pt x="315" y="137"/>
                    <a:pt x="437" y="143"/>
                    <a:pt x="487" y="178"/>
                  </a:cubicBezTo>
                  <a:cubicBezTo>
                    <a:pt x="537" y="213"/>
                    <a:pt x="602" y="315"/>
                    <a:pt x="498" y="420"/>
                  </a:cubicBezTo>
                  <a:cubicBezTo>
                    <a:pt x="395" y="526"/>
                    <a:pt x="285" y="448"/>
                    <a:pt x="278" y="404"/>
                  </a:cubicBezTo>
                  <a:cubicBezTo>
                    <a:pt x="271" y="359"/>
                    <a:pt x="282" y="341"/>
                    <a:pt x="311" y="331"/>
                  </a:cubicBezTo>
                  <a:cubicBezTo>
                    <a:pt x="341" y="322"/>
                    <a:pt x="309" y="315"/>
                    <a:pt x="309" y="315"/>
                  </a:cubicBezTo>
                  <a:close/>
                </a:path>
              </a:pathLst>
            </a:custGeom>
            <a:solidFill>
              <a:srgbClr val="CAD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9">
              <a:extLst>
                <a:ext uri="{FF2B5EF4-FFF2-40B4-BE49-F238E27FC236}">
                  <a16:creationId xmlns:a16="http://schemas.microsoft.com/office/drawing/2014/main" id="{B316C105-9B25-484E-AF26-2D4E31BA3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850"/>
              <a:ext cx="1402" cy="1548"/>
            </a:xfrm>
            <a:custGeom>
              <a:avLst/>
              <a:gdLst>
                <a:gd name="T0" fmla="*/ 4183 w 731"/>
                <a:gd name="T1" fmla="*/ 5507 h 757"/>
                <a:gd name="T2" fmla="*/ 3535 w 731"/>
                <a:gd name="T3" fmla="*/ 7063 h 757"/>
                <a:gd name="T4" fmla="*/ 6532 w 731"/>
                <a:gd name="T5" fmla="*/ 8133 h 757"/>
                <a:gd name="T6" fmla="*/ 7004 w 731"/>
                <a:gd name="T7" fmla="*/ 3045 h 757"/>
                <a:gd name="T8" fmla="*/ 3289 w 731"/>
                <a:gd name="T9" fmla="*/ 3266 h 757"/>
                <a:gd name="T10" fmla="*/ 3289 w 731"/>
                <a:gd name="T11" fmla="*/ 9585 h 757"/>
                <a:gd name="T12" fmla="*/ 9522 w 731"/>
                <a:gd name="T13" fmla="*/ 5123 h 757"/>
                <a:gd name="T14" fmla="*/ 5058 w 731"/>
                <a:gd name="T15" fmla="*/ 155 h 757"/>
                <a:gd name="T16" fmla="*/ 501 w 731"/>
                <a:gd name="T17" fmla="*/ 7327 h 757"/>
                <a:gd name="T18" fmla="*/ 1235 w 731"/>
                <a:gd name="T19" fmla="*/ 13239 h 757"/>
                <a:gd name="T20" fmla="*/ 882 w 731"/>
                <a:gd name="T21" fmla="*/ 7327 h 757"/>
                <a:gd name="T22" fmla="*/ 2476 w 731"/>
                <a:gd name="T23" fmla="*/ 2129 h 757"/>
                <a:gd name="T24" fmla="*/ 7325 w 731"/>
                <a:gd name="T25" fmla="*/ 1292 h 757"/>
                <a:gd name="T26" fmla="*/ 8239 w 731"/>
                <a:gd name="T27" fmla="*/ 8448 h 757"/>
                <a:gd name="T28" fmla="*/ 4536 w 731"/>
                <a:gd name="T29" fmla="*/ 9953 h 757"/>
                <a:gd name="T30" fmla="*/ 3558 w 731"/>
                <a:gd name="T31" fmla="*/ 3378 h 757"/>
                <a:gd name="T32" fmla="*/ 6588 w 731"/>
                <a:gd name="T33" fmla="*/ 3110 h 757"/>
                <a:gd name="T34" fmla="*/ 6740 w 731"/>
                <a:gd name="T35" fmla="*/ 7347 h 757"/>
                <a:gd name="T36" fmla="*/ 3759 w 731"/>
                <a:gd name="T37" fmla="*/ 7063 h 757"/>
                <a:gd name="T38" fmla="*/ 4204 w 731"/>
                <a:gd name="T39" fmla="*/ 5803 h 757"/>
                <a:gd name="T40" fmla="*/ 4183 w 731"/>
                <a:gd name="T41" fmla="*/ 5507 h 7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1" h="757">
                  <a:moveTo>
                    <a:pt x="309" y="315"/>
                  </a:moveTo>
                  <a:cubicBezTo>
                    <a:pt x="309" y="315"/>
                    <a:pt x="244" y="330"/>
                    <a:pt x="261" y="404"/>
                  </a:cubicBezTo>
                  <a:cubicBezTo>
                    <a:pt x="278" y="478"/>
                    <a:pt x="380" y="522"/>
                    <a:pt x="483" y="465"/>
                  </a:cubicBezTo>
                  <a:cubicBezTo>
                    <a:pt x="561" y="422"/>
                    <a:pt x="620" y="256"/>
                    <a:pt x="518" y="174"/>
                  </a:cubicBezTo>
                  <a:cubicBezTo>
                    <a:pt x="417" y="93"/>
                    <a:pt x="307" y="128"/>
                    <a:pt x="243" y="187"/>
                  </a:cubicBezTo>
                  <a:cubicBezTo>
                    <a:pt x="178" y="246"/>
                    <a:pt x="90" y="389"/>
                    <a:pt x="243" y="548"/>
                  </a:cubicBezTo>
                  <a:cubicBezTo>
                    <a:pt x="376" y="687"/>
                    <a:pt x="731" y="548"/>
                    <a:pt x="704" y="293"/>
                  </a:cubicBezTo>
                  <a:cubicBezTo>
                    <a:pt x="676" y="37"/>
                    <a:pt x="483" y="0"/>
                    <a:pt x="374" y="9"/>
                  </a:cubicBezTo>
                  <a:cubicBezTo>
                    <a:pt x="265" y="19"/>
                    <a:pt x="0" y="133"/>
                    <a:pt x="37" y="419"/>
                  </a:cubicBezTo>
                  <a:cubicBezTo>
                    <a:pt x="74" y="704"/>
                    <a:pt x="76" y="757"/>
                    <a:pt x="91" y="757"/>
                  </a:cubicBezTo>
                  <a:cubicBezTo>
                    <a:pt x="106" y="757"/>
                    <a:pt x="70" y="452"/>
                    <a:pt x="65" y="419"/>
                  </a:cubicBezTo>
                  <a:cubicBezTo>
                    <a:pt x="59" y="385"/>
                    <a:pt x="61" y="208"/>
                    <a:pt x="183" y="122"/>
                  </a:cubicBezTo>
                  <a:cubicBezTo>
                    <a:pt x="305" y="37"/>
                    <a:pt x="398" y="6"/>
                    <a:pt x="541" y="74"/>
                  </a:cubicBezTo>
                  <a:cubicBezTo>
                    <a:pt x="668" y="135"/>
                    <a:pt x="731" y="385"/>
                    <a:pt x="609" y="483"/>
                  </a:cubicBezTo>
                  <a:cubicBezTo>
                    <a:pt x="487" y="582"/>
                    <a:pt x="428" y="594"/>
                    <a:pt x="335" y="569"/>
                  </a:cubicBezTo>
                  <a:cubicBezTo>
                    <a:pt x="226" y="539"/>
                    <a:pt x="102" y="365"/>
                    <a:pt x="263" y="193"/>
                  </a:cubicBezTo>
                  <a:cubicBezTo>
                    <a:pt x="315" y="137"/>
                    <a:pt x="437" y="143"/>
                    <a:pt x="487" y="178"/>
                  </a:cubicBezTo>
                  <a:cubicBezTo>
                    <a:pt x="537" y="213"/>
                    <a:pt x="602" y="315"/>
                    <a:pt x="498" y="420"/>
                  </a:cubicBezTo>
                  <a:cubicBezTo>
                    <a:pt x="394" y="526"/>
                    <a:pt x="285" y="448"/>
                    <a:pt x="278" y="404"/>
                  </a:cubicBezTo>
                  <a:cubicBezTo>
                    <a:pt x="270" y="359"/>
                    <a:pt x="281" y="341"/>
                    <a:pt x="311" y="332"/>
                  </a:cubicBezTo>
                  <a:cubicBezTo>
                    <a:pt x="341" y="322"/>
                    <a:pt x="309" y="315"/>
                    <a:pt x="309" y="315"/>
                  </a:cubicBezTo>
                  <a:close/>
                </a:path>
              </a:pathLst>
            </a:custGeom>
            <a:solidFill>
              <a:srgbClr val="AD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10">
              <a:extLst>
                <a:ext uri="{FF2B5EF4-FFF2-40B4-BE49-F238E27FC236}">
                  <a16:creationId xmlns:a16="http://schemas.microsoft.com/office/drawing/2014/main" id="{399A8E2D-4C86-45AD-9A56-D1430586B6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8" y="854"/>
              <a:ext cx="1284" cy="1540"/>
            </a:xfrm>
            <a:custGeom>
              <a:avLst/>
              <a:gdLst>
                <a:gd name="T0" fmla="*/ 3338 w 669"/>
                <a:gd name="T1" fmla="*/ 3379 h 753"/>
                <a:gd name="T2" fmla="*/ 7084 w 669"/>
                <a:gd name="T3" fmla="*/ 3150 h 753"/>
                <a:gd name="T4" fmla="*/ 7573 w 669"/>
                <a:gd name="T5" fmla="*/ 3902 h 753"/>
                <a:gd name="T6" fmla="*/ 7028 w 669"/>
                <a:gd name="T7" fmla="*/ 3013 h 753"/>
                <a:gd name="T8" fmla="*/ 3282 w 669"/>
                <a:gd name="T9" fmla="*/ 3233 h 753"/>
                <a:gd name="T10" fmla="*/ 2497 w 669"/>
                <a:gd name="T11" fmla="*/ 8168 h 753"/>
                <a:gd name="T12" fmla="*/ 3338 w 669"/>
                <a:gd name="T13" fmla="*/ 3379 h 753"/>
                <a:gd name="T14" fmla="*/ 4247 w 669"/>
                <a:gd name="T15" fmla="*/ 5614 h 753"/>
                <a:gd name="T16" fmla="*/ 4368 w 669"/>
                <a:gd name="T17" fmla="*/ 5671 h 753"/>
                <a:gd name="T18" fmla="*/ 4192 w 669"/>
                <a:gd name="T19" fmla="*/ 5475 h 753"/>
                <a:gd name="T20" fmla="*/ 3543 w 669"/>
                <a:gd name="T21" fmla="*/ 7031 h 753"/>
                <a:gd name="T22" fmla="*/ 3675 w 669"/>
                <a:gd name="T23" fmla="*/ 7487 h 753"/>
                <a:gd name="T24" fmla="*/ 3599 w 669"/>
                <a:gd name="T25" fmla="*/ 7176 h 753"/>
                <a:gd name="T26" fmla="*/ 4247 w 669"/>
                <a:gd name="T27" fmla="*/ 5614 h 753"/>
                <a:gd name="T28" fmla="*/ 5124 w 669"/>
                <a:gd name="T29" fmla="*/ 264 h 753"/>
                <a:gd name="T30" fmla="*/ 9076 w 669"/>
                <a:gd name="T31" fmla="*/ 2814 h 753"/>
                <a:gd name="T32" fmla="*/ 5077 w 669"/>
                <a:gd name="T33" fmla="*/ 121 h 753"/>
                <a:gd name="T34" fmla="*/ 501 w 669"/>
                <a:gd name="T35" fmla="*/ 7279 h 753"/>
                <a:gd name="T36" fmla="*/ 1167 w 669"/>
                <a:gd name="T37" fmla="*/ 13175 h 753"/>
                <a:gd name="T38" fmla="*/ 560 w 669"/>
                <a:gd name="T39" fmla="*/ 7416 h 753"/>
                <a:gd name="T40" fmla="*/ 5124 w 669"/>
                <a:gd name="T41" fmla="*/ 264 h 7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69" h="753">
                  <a:moveTo>
                    <a:pt x="246" y="193"/>
                  </a:moveTo>
                  <a:cubicBezTo>
                    <a:pt x="311" y="134"/>
                    <a:pt x="420" y="99"/>
                    <a:pt x="522" y="180"/>
                  </a:cubicBezTo>
                  <a:cubicBezTo>
                    <a:pt x="538" y="193"/>
                    <a:pt x="550" y="207"/>
                    <a:pt x="558" y="223"/>
                  </a:cubicBezTo>
                  <a:cubicBezTo>
                    <a:pt x="549" y="204"/>
                    <a:pt x="536" y="187"/>
                    <a:pt x="518" y="172"/>
                  </a:cubicBezTo>
                  <a:cubicBezTo>
                    <a:pt x="416" y="91"/>
                    <a:pt x="307" y="126"/>
                    <a:pt x="242" y="185"/>
                  </a:cubicBezTo>
                  <a:cubicBezTo>
                    <a:pt x="188" y="234"/>
                    <a:pt x="119" y="341"/>
                    <a:pt x="184" y="467"/>
                  </a:cubicBezTo>
                  <a:cubicBezTo>
                    <a:pt x="126" y="344"/>
                    <a:pt x="194" y="241"/>
                    <a:pt x="246" y="193"/>
                  </a:cubicBezTo>
                  <a:close/>
                  <a:moveTo>
                    <a:pt x="313" y="321"/>
                  </a:moveTo>
                  <a:cubicBezTo>
                    <a:pt x="313" y="321"/>
                    <a:pt x="318" y="322"/>
                    <a:pt x="322" y="324"/>
                  </a:cubicBezTo>
                  <a:cubicBezTo>
                    <a:pt x="329" y="317"/>
                    <a:pt x="309" y="313"/>
                    <a:pt x="309" y="313"/>
                  </a:cubicBezTo>
                  <a:cubicBezTo>
                    <a:pt x="309" y="313"/>
                    <a:pt x="244" y="328"/>
                    <a:pt x="261" y="402"/>
                  </a:cubicBezTo>
                  <a:cubicBezTo>
                    <a:pt x="263" y="411"/>
                    <a:pt x="266" y="420"/>
                    <a:pt x="271" y="428"/>
                  </a:cubicBezTo>
                  <a:cubicBezTo>
                    <a:pt x="268" y="422"/>
                    <a:pt x="266" y="416"/>
                    <a:pt x="265" y="410"/>
                  </a:cubicBezTo>
                  <a:cubicBezTo>
                    <a:pt x="248" y="336"/>
                    <a:pt x="313" y="321"/>
                    <a:pt x="313" y="321"/>
                  </a:cubicBezTo>
                  <a:close/>
                  <a:moveTo>
                    <a:pt x="378" y="15"/>
                  </a:moveTo>
                  <a:cubicBezTo>
                    <a:pt x="463" y="8"/>
                    <a:pt x="600" y="29"/>
                    <a:pt x="669" y="161"/>
                  </a:cubicBezTo>
                  <a:cubicBezTo>
                    <a:pt x="601" y="22"/>
                    <a:pt x="461" y="0"/>
                    <a:pt x="374" y="7"/>
                  </a:cubicBezTo>
                  <a:cubicBezTo>
                    <a:pt x="265" y="17"/>
                    <a:pt x="0" y="131"/>
                    <a:pt x="37" y="416"/>
                  </a:cubicBezTo>
                  <a:cubicBezTo>
                    <a:pt x="70" y="669"/>
                    <a:pt x="75" y="740"/>
                    <a:pt x="86" y="753"/>
                  </a:cubicBezTo>
                  <a:cubicBezTo>
                    <a:pt x="77" y="727"/>
                    <a:pt x="69" y="645"/>
                    <a:pt x="41" y="424"/>
                  </a:cubicBezTo>
                  <a:cubicBezTo>
                    <a:pt x="4" y="139"/>
                    <a:pt x="269" y="25"/>
                    <a:pt x="37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11">
              <a:extLst>
                <a:ext uri="{FF2B5EF4-FFF2-40B4-BE49-F238E27FC236}">
                  <a16:creationId xmlns:a16="http://schemas.microsoft.com/office/drawing/2014/main" id="{40C80847-7FE2-4359-832A-567F493E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430"/>
              <a:ext cx="142" cy="968"/>
            </a:xfrm>
            <a:custGeom>
              <a:avLst/>
              <a:gdLst>
                <a:gd name="T0" fmla="*/ 585 w 74"/>
                <a:gd name="T1" fmla="*/ 213 h 473"/>
                <a:gd name="T2" fmla="*/ 461 w 74"/>
                <a:gd name="T3" fmla="*/ 2317 h 473"/>
                <a:gd name="T4" fmla="*/ 798 w 74"/>
                <a:gd name="T5" fmla="*/ 8297 h 473"/>
                <a:gd name="T6" fmla="*/ 84 w 74"/>
                <a:gd name="T7" fmla="*/ 2317 h 473"/>
                <a:gd name="T8" fmla="*/ 132 w 74"/>
                <a:gd name="T9" fmla="*/ 139 h 473"/>
                <a:gd name="T10" fmla="*/ 393 w 74"/>
                <a:gd name="T11" fmla="*/ 51 h 473"/>
                <a:gd name="T12" fmla="*/ 585 w 74"/>
                <a:gd name="T13" fmla="*/ 213 h 4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473">
                  <a:moveTo>
                    <a:pt x="43" y="12"/>
                  </a:moveTo>
                  <a:cubicBezTo>
                    <a:pt x="30" y="68"/>
                    <a:pt x="31" y="116"/>
                    <a:pt x="34" y="132"/>
                  </a:cubicBezTo>
                  <a:cubicBezTo>
                    <a:pt x="39" y="165"/>
                    <a:pt x="74" y="473"/>
                    <a:pt x="59" y="473"/>
                  </a:cubicBezTo>
                  <a:cubicBezTo>
                    <a:pt x="44" y="473"/>
                    <a:pt x="43" y="417"/>
                    <a:pt x="6" y="132"/>
                  </a:cubicBezTo>
                  <a:cubicBezTo>
                    <a:pt x="0" y="86"/>
                    <a:pt x="2" y="45"/>
                    <a:pt x="10" y="8"/>
                  </a:cubicBezTo>
                  <a:cubicBezTo>
                    <a:pt x="10" y="8"/>
                    <a:pt x="16" y="0"/>
                    <a:pt x="29" y="3"/>
                  </a:cubicBezTo>
                  <a:cubicBezTo>
                    <a:pt x="42" y="6"/>
                    <a:pt x="43" y="12"/>
                    <a:pt x="43" y="12"/>
                  </a:cubicBezTo>
                  <a:close/>
                </a:path>
              </a:pathLst>
            </a:custGeom>
            <a:solidFill>
              <a:srgbClr val="73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12">
              <a:extLst>
                <a:ext uri="{FF2B5EF4-FFF2-40B4-BE49-F238E27FC236}">
                  <a16:creationId xmlns:a16="http://schemas.microsoft.com/office/drawing/2014/main" id="{0013DC48-6B16-4F3C-BD5C-362BB28D1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672"/>
              <a:ext cx="1566" cy="1775"/>
            </a:xfrm>
            <a:custGeom>
              <a:avLst/>
              <a:gdLst>
                <a:gd name="T0" fmla="*/ 5289 w 816"/>
                <a:gd name="T1" fmla="*/ 7151 h 868"/>
                <a:gd name="T2" fmla="*/ 3808 w 816"/>
                <a:gd name="T3" fmla="*/ 7243 h 868"/>
                <a:gd name="T4" fmla="*/ 5414 w 816"/>
                <a:gd name="T5" fmla="*/ 10337 h 868"/>
                <a:gd name="T6" fmla="*/ 8262 w 816"/>
                <a:gd name="T7" fmla="*/ 5943 h 868"/>
                <a:gd name="T8" fmla="*/ 5385 w 816"/>
                <a:gd name="T9" fmla="*/ 3298 h 868"/>
                <a:gd name="T10" fmla="*/ 2305 w 816"/>
                <a:gd name="T11" fmla="*/ 8816 h 868"/>
                <a:gd name="T12" fmla="*/ 6581 w 816"/>
                <a:gd name="T13" fmla="*/ 12349 h 868"/>
                <a:gd name="T14" fmla="*/ 10158 w 816"/>
                <a:gd name="T15" fmla="*/ 4859 h 868"/>
                <a:gd name="T16" fmla="*/ 1979 w 816"/>
                <a:gd name="T17" fmla="*/ 2830 h 868"/>
                <a:gd name="T18" fmla="*/ 432 w 816"/>
                <a:gd name="T19" fmla="*/ 11229 h 868"/>
                <a:gd name="T20" fmla="*/ 1522 w 816"/>
                <a:gd name="T21" fmla="*/ 15108 h 868"/>
                <a:gd name="T22" fmla="*/ 1760 w 816"/>
                <a:gd name="T23" fmla="*/ 11965 h 868"/>
                <a:gd name="T24" fmla="*/ 2305 w 816"/>
                <a:gd name="T25" fmla="*/ 5370 h 868"/>
                <a:gd name="T26" fmla="*/ 6773 w 816"/>
                <a:gd name="T27" fmla="*/ 2922 h 868"/>
                <a:gd name="T28" fmla="*/ 7661 w 816"/>
                <a:gd name="T29" fmla="*/ 10296 h 868"/>
                <a:gd name="T30" fmla="*/ 3274 w 816"/>
                <a:gd name="T31" fmla="*/ 6456 h 868"/>
                <a:gd name="T32" fmla="*/ 7068 w 816"/>
                <a:gd name="T33" fmla="*/ 5174 h 868"/>
                <a:gd name="T34" fmla="*/ 6460 w 816"/>
                <a:gd name="T35" fmla="*/ 9004 h 868"/>
                <a:gd name="T36" fmla="*/ 4299 w 816"/>
                <a:gd name="T37" fmla="*/ 7920 h 868"/>
                <a:gd name="T38" fmla="*/ 5289 w 816"/>
                <a:gd name="T39" fmla="*/ 7151 h 8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6" h="868">
                  <a:moveTo>
                    <a:pt x="390" y="409"/>
                  </a:moveTo>
                  <a:cubicBezTo>
                    <a:pt x="392" y="382"/>
                    <a:pt x="317" y="364"/>
                    <a:pt x="281" y="414"/>
                  </a:cubicBezTo>
                  <a:cubicBezTo>
                    <a:pt x="258" y="444"/>
                    <a:pt x="237" y="570"/>
                    <a:pt x="399" y="591"/>
                  </a:cubicBezTo>
                  <a:cubicBezTo>
                    <a:pt x="545" y="610"/>
                    <a:pt x="638" y="442"/>
                    <a:pt x="609" y="340"/>
                  </a:cubicBezTo>
                  <a:cubicBezTo>
                    <a:pt x="581" y="238"/>
                    <a:pt x="500" y="182"/>
                    <a:pt x="397" y="189"/>
                  </a:cubicBezTo>
                  <a:cubicBezTo>
                    <a:pt x="270" y="198"/>
                    <a:pt x="137" y="305"/>
                    <a:pt x="170" y="504"/>
                  </a:cubicBezTo>
                  <a:cubicBezTo>
                    <a:pt x="200" y="685"/>
                    <a:pt x="379" y="728"/>
                    <a:pt x="485" y="706"/>
                  </a:cubicBezTo>
                  <a:cubicBezTo>
                    <a:pt x="592" y="684"/>
                    <a:pt x="816" y="546"/>
                    <a:pt x="749" y="278"/>
                  </a:cubicBezTo>
                  <a:cubicBezTo>
                    <a:pt x="683" y="9"/>
                    <a:pt x="283" y="0"/>
                    <a:pt x="146" y="162"/>
                  </a:cubicBezTo>
                  <a:cubicBezTo>
                    <a:pt x="8" y="324"/>
                    <a:pt x="0" y="491"/>
                    <a:pt x="32" y="642"/>
                  </a:cubicBezTo>
                  <a:cubicBezTo>
                    <a:pt x="58" y="761"/>
                    <a:pt x="88" y="859"/>
                    <a:pt x="112" y="864"/>
                  </a:cubicBezTo>
                  <a:cubicBezTo>
                    <a:pt x="137" y="868"/>
                    <a:pt x="149" y="771"/>
                    <a:pt x="130" y="684"/>
                  </a:cubicBezTo>
                  <a:cubicBezTo>
                    <a:pt x="118" y="630"/>
                    <a:pt x="102" y="411"/>
                    <a:pt x="170" y="307"/>
                  </a:cubicBezTo>
                  <a:cubicBezTo>
                    <a:pt x="251" y="183"/>
                    <a:pt x="374" y="140"/>
                    <a:pt x="499" y="167"/>
                  </a:cubicBezTo>
                  <a:cubicBezTo>
                    <a:pt x="623" y="193"/>
                    <a:pt x="774" y="425"/>
                    <a:pt x="565" y="589"/>
                  </a:cubicBezTo>
                  <a:cubicBezTo>
                    <a:pt x="368" y="744"/>
                    <a:pt x="166" y="526"/>
                    <a:pt x="241" y="369"/>
                  </a:cubicBezTo>
                  <a:cubicBezTo>
                    <a:pt x="317" y="211"/>
                    <a:pt x="469" y="245"/>
                    <a:pt x="521" y="296"/>
                  </a:cubicBezTo>
                  <a:cubicBezTo>
                    <a:pt x="554" y="328"/>
                    <a:pt x="589" y="461"/>
                    <a:pt x="476" y="515"/>
                  </a:cubicBezTo>
                  <a:cubicBezTo>
                    <a:pt x="374" y="565"/>
                    <a:pt x="308" y="505"/>
                    <a:pt x="317" y="453"/>
                  </a:cubicBezTo>
                  <a:cubicBezTo>
                    <a:pt x="324" y="410"/>
                    <a:pt x="387" y="453"/>
                    <a:pt x="390" y="409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13">
              <a:extLst>
                <a:ext uri="{FF2B5EF4-FFF2-40B4-BE49-F238E27FC236}">
                  <a16:creationId xmlns:a16="http://schemas.microsoft.com/office/drawing/2014/main" id="{49B9EF8C-71FA-4F72-AA91-6D6459E0A0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6" y="841"/>
              <a:ext cx="1293" cy="1414"/>
            </a:xfrm>
            <a:custGeom>
              <a:avLst/>
              <a:gdLst>
                <a:gd name="T0" fmla="*/ 5767 w 674"/>
                <a:gd name="T1" fmla="*/ 8224 h 691"/>
                <a:gd name="T2" fmla="*/ 6920 w 674"/>
                <a:gd name="T3" fmla="*/ 4506 h 691"/>
                <a:gd name="T4" fmla="*/ 5742 w 674"/>
                <a:gd name="T5" fmla="*/ 8044 h 691"/>
                <a:gd name="T6" fmla="*/ 2745 w 674"/>
                <a:gd name="T7" fmla="*/ 7019 h 691"/>
                <a:gd name="T8" fmla="*/ 2761 w 674"/>
                <a:gd name="T9" fmla="*/ 7156 h 691"/>
                <a:gd name="T10" fmla="*/ 5767 w 674"/>
                <a:gd name="T11" fmla="*/ 8224 h 691"/>
                <a:gd name="T12" fmla="*/ 3438 w 674"/>
                <a:gd name="T13" fmla="*/ 5895 h 691"/>
                <a:gd name="T14" fmla="*/ 3538 w 674"/>
                <a:gd name="T15" fmla="*/ 5648 h 691"/>
                <a:gd name="T16" fmla="*/ 3411 w 674"/>
                <a:gd name="T17" fmla="*/ 5715 h 691"/>
                <a:gd name="T18" fmla="*/ 2966 w 674"/>
                <a:gd name="T19" fmla="*/ 6976 h 691"/>
                <a:gd name="T20" fmla="*/ 2981 w 674"/>
                <a:gd name="T21" fmla="*/ 7068 h 691"/>
                <a:gd name="T22" fmla="*/ 3438 w 674"/>
                <a:gd name="T23" fmla="*/ 5895 h 691"/>
                <a:gd name="T24" fmla="*/ 5826 w 674"/>
                <a:gd name="T25" fmla="*/ 3186 h 691"/>
                <a:gd name="T26" fmla="*/ 6680 w 674"/>
                <a:gd name="T27" fmla="*/ 4823 h 691"/>
                <a:gd name="T28" fmla="*/ 5795 w 674"/>
                <a:gd name="T29" fmla="*/ 3014 h 691"/>
                <a:gd name="T30" fmla="*/ 2761 w 674"/>
                <a:gd name="T31" fmla="*/ 3282 h 691"/>
                <a:gd name="T32" fmla="*/ 1784 w 674"/>
                <a:gd name="T33" fmla="*/ 7084 h 691"/>
                <a:gd name="T34" fmla="*/ 2789 w 674"/>
                <a:gd name="T35" fmla="*/ 3454 h 691"/>
                <a:gd name="T36" fmla="*/ 5826 w 674"/>
                <a:gd name="T37" fmla="*/ 3186 h 691"/>
                <a:gd name="T38" fmla="*/ 8763 w 674"/>
                <a:gd name="T39" fmla="*/ 5210 h 691"/>
                <a:gd name="T40" fmla="*/ 8656 w 674"/>
                <a:gd name="T41" fmla="*/ 4371 h 691"/>
                <a:gd name="T42" fmla="*/ 8733 w 674"/>
                <a:gd name="T43" fmla="*/ 5030 h 691"/>
                <a:gd name="T44" fmla="*/ 2492 w 674"/>
                <a:gd name="T45" fmla="*/ 9501 h 691"/>
                <a:gd name="T46" fmla="*/ 1414 w 674"/>
                <a:gd name="T47" fmla="*/ 7119 h 691"/>
                <a:gd name="T48" fmla="*/ 2521 w 674"/>
                <a:gd name="T49" fmla="*/ 9681 h 691"/>
                <a:gd name="T50" fmla="*/ 8763 w 674"/>
                <a:gd name="T51" fmla="*/ 5210 h 691"/>
                <a:gd name="T52" fmla="*/ 107 w 674"/>
                <a:gd name="T53" fmla="*/ 7420 h 691"/>
                <a:gd name="T54" fmla="*/ 1707 w 674"/>
                <a:gd name="T55" fmla="*/ 2210 h 691"/>
                <a:gd name="T56" fmla="*/ 6559 w 674"/>
                <a:gd name="T57" fmla="*/ 1369 h 691"/>
                <a:gd name="T58" fmla="*/ 8274 w 674"/>
                <a:gd name="T59" fmla="*/ 4627 h 691"/>
                <a:gd name="T60" fmla="*/ 6532 w 674"/>
                <a:gd name="T61" fmla="*/ 1189 h 691"/>
                <a:gd name="T62" fmla="*/ 1682 w 674"/>
                <a:gd name="T63" fmla="*/ 2030 h 691"/>
                <a:gd name="T64" fmla="*/ 84 w 674"/>
                <a:gd name="T65" fmla="*/ 7240 h 6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74" h="691">
                  <a:moveTo>
                    <a:pt x="426" y="469"/>
                  </a:moveTo>
                  <a:cubicBezTo>
                    <a:pt x="483" y="437"/>
                    <a:pt x="530" y="339"/>
                    <a:pt x="511" y="257"/>
                  </a:cubicBezTo>
                  <a:cubicBezTo>
                    <a:pt x="525" y="337"/>
                    <a:pt x="479" y="429"/>
                    <a:pt x="424" y="459"/>
                  </a:cubicBezTo>
                  <a:cubicBezTo>
                    <a:pt x="321" y="516"/>
                    <a:pt x="220" y="473"/>
                    <a:pt x="203" y="400"/>
                  </a:cubicBezTo>
                  <a:cubicBezTo>
                    <a:pt x="203" y="402"/>
                    <a:pt x="203" y="405"/>
                    <a:pt x="204" y="408"/>
                  </a:cubicBezTo>
                  <a:cubicBezTo>
                    <a:pt x="221" y="482"/>
                    <a:pt x="323" y="526"/>
                    <a:pt x="426" y="469"/>
                  </a:cubicBezTo>
                  <a:close/>
                  <a:moveTo>
                    <a:pt x="254" y="336"/>
                  </a:moveTo>
                  <a:cubicBezTo>
                    <a:pt x="272" y="330"/>
                    <a:pt x="267" y="325"/>
                    <a:pt x="261" y="322"/>
                  </a:cubicBezTo>
                  <a:cubicBezTo>
                    <a:pt x="259" y="323"/>
                    <a:pt x="256" y="324"/>
                    <a:pt x="252" y="326"/>
                  </a:cubicBezTo>
                  <a:cubicBezTo>
                    <a:pt x="222" y="335"/>
                    <a:pt x="211" y="353"/>
                    <a:pt x="219" y="398"/>
                  </a:cubicBezTo>
                  <a:cubicBezTo>
                    <a:pt x="219" y="399"/>
                    <a:pt x="219" y="401"/>
                    <a:pt x="220" y="403"/>
                  </a:cubicBezTo>
                  <a:cubicBezTo>
                    <a:pt x="214" y="362"/>
                    <a:pt x="226" y="344"/>
                    <a:pt x="254" y="336"/>
                  </a:cubicBezTo>
                  <a:close/>
                  <a:moveTo>
                    <a:pt x="430" y="182"/>
                  </a:moveTo>
                  <a:cubicBezTo>
                    <a:pt x="455" y="199"/>
                    <a:pt x="483" y="233"/>
                    <a:pt x="493" y="275"/>
                  </a:cubicBezTo>
                  <a:cubicBezTo>
                    <a:pt x="485" y="228"/>
                    <a:pt x="454" y="191"/>
                    <a:pt x="428" y="172"/>
                  </a:cubicBezTo>
                  <a:cubicBezTo>
                    <a:pt x="378" y="137"/>
                    <a:pt x="256" y="131"/>
                    <a:pt x="204" y="187"/>
                  </a:cubicBezTo>
                  <a:cubicBezTo>
                    <a:pt x="133" y="263"/>
                    <a:pt x="117" y="340"/>
                    <a:pt x="132" y="404"/>
                  </a:cubicBezTo>
                  <a:cubicBezTo>
                    <a:pt x="121" y="342"/>
                    <a:pt x="138" y="269"/>
                    <a:pt x="206" y="197"/>
                  </a:cubicBezTo>
                  <a:cubicBezTo>
                    <a:pt x="258" y="141"/>
                    <a:pt x="380" y="147"/>
                    <a:pt x="430" y="182"/>
                  </a:cubicBezTo>
                  <a:close/>
                  <a:moveTo>
                    <a:pt x="647" y="297"/>
                  </a:moveTo>
                  <a:cubicBezTo>
                    <a:pt x="645" y="280"/>
                    <a:pt x="642" y="264"/>
                    <a:pt x="639" y="249"/>
                  </a:cubicBezTo>
                  <a:cubicBezTo>
                    <a:pt x="641" y="261"/>
                    <a:pt x="643" y="274"/>
                    <a:pt x="645" y="287"/>
                  </a:cubicBezTo>
                  <a:cubicBezTo>
                    <a:pt x="672" y="542"/>
                    <a:pt x="317" y="681"/>
                    <a:pt x="184" y="542"/>
                  </a:cubicBezTo>
                  <a:cubicBezTo>
                    <a:pt x="138" y="495"/>
                    <a:pt x="114" y="448"/>
                    <a:pt x="104" y="406"/>
                  </a:cubicBezTo>
                  <a:cubicBezTo>
                    <a:pt x="112" y="451"/>
                    <a:pt x="136" y="501"/>
                    <a:pt x="186" y="552"/>
                  </a:cubicBezTo>
                  <a:cubicBezTo>
                    <a:pt x="319" y="691"/>
                    <a:pt x="674" y="552"/>
                    <a:pt x="647" y="297"/>
                  </a:cubicBezTo>
                  <a:close/>
                  <a:moveTo>
                    <a:pt x="8" y="423"/>
                  </a:moveTo>
                  <a:cubicBezTo>
                    <a:pt x="2" y="389"/>
                    <a:pt x="4" y="212"/>
                    <a:pt x="126" y="126"/>
                  </a:cubicBezTo>
                  <a:cubicBezTo>
                    <a:pt x="248" y="41"/>
                    <a:pt x="341" y="10"/>
                    <a:pt x="484" y="78"/>
                  </a:cubicBezTo>
                  <a:cubicBezTo>
                    <a:pt x="546" y="108"/>
                    <a:pt x="593" y="183"/>
                    <a:pt x="611" y="264"/>
                  </a:cubicBezTo>
                  <a:cubicBezTo>
                    <a:pt x="595" y="180"/>
                    <a:pt x="547" y="99"/>
                    <a:pt x="482" y="68"/>
                  </a:cubicBezTo>
                  <a:cubicBezTo>
                    <a:pt x="339" y="0"/>
                    <a:pt x="247" y="31"/>
                    <a:pt x="124" y="116"/>
                  </a:cubicBezTo>
                  <a:cubicBezTo>
                    <a:pt x="2" y="202"/>
                    <a:pt x="0" y="379"/>
                    <a:pt x="6" y="413"/>
                  </a:cubicBezTo>
                </a:path>
              </a:pathLst>
            </a:custGeom>
            <a:solidFill>
              <a:srgbClr val="85A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14">
              <a:extLst>
                <a:ext uri="{FF2B5EF4-FFF2-40B4-BE49-F238E27FC236}">
                  <a16:creationId xmlns:a16="http://schemas.microsoft.com/office/drawing/2014/main" id="{AFFB29C4-BF8C-4641-B8FD-30AA169D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430"/>
              <a:ext cx="142" cy="968"/>
            </a:xfrm>
            <a:custGeom>
              <a:avLst/>
              <a:gdLst>
                <a:gd name="T0" fmla="*/ 585 w 74"/>
                <a:gd name="T1" fmla="*/ 213 h 473"/>
                <a:gd name="T2" fmla="*/ 461 w 74"/>
                <a:gd name="T3" fmla="*/ 2317 h 473"/>
                <a:gd name="T4" fmla="*/ 798 w 74"/>
                <a:gd name="T5" fmla="*/ 8297 h 473"/>
                <a:gd name="T6" fmla="*/ 84 w 74"/>
                <a:gd name="T7" fmla="*/ 2317 h 473"/>
                <a:gd name="T8" fmla="*/ 132 w 74"/>
                <a:gd name="T9" fmla="*/ 139 h 473"/>
                <a:gd name="T10" fmla="*/ 393 w 74"/>
                <a:gd name="T11" fmla="*/ 51 h 473"/>
                <a:gd name="T12" fmla="*/ 585 w 74"/>
                <a:gd name="T13" fmla="*/ 213 h 4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473">
                  <a:moveTo>
                    <a:pt x="43" y="12"/>
                  </a:moveTo>
                  <a:cubicBezTo>
                    <a:pt x="30" y="68"/>
                    <a:pt x="31" y="116"/>
                    <a:pt x="34" y="132"/>
                  </a:cubicBezTo>
                  <a:cubicBezTo>
                    <a:pt x="39" y="165"/>
                    <a:pt x="74" y="473"/>
                    <a:pt x="59" y="473"/>
                  </a:cubicBezTo>
                  <a:cubicBezTo>
                    <a:pt x="44" y="473"/>
                    <a:pt x="43" y="417"/>
                    <a:pt x="6" y="132"/>
                  </a:cubicBezTo>
                  <a:cubicBezTo>
                    <a:pt x="0" y="86"/>
                    <a:pt x="2" y="45"/>
                    <a:pt x="10" y="8"/>
                  </a:cubicBezTo>
                  <a:cubicBezTo>
                    <a:pt x="10" y="8"/>
                    <a:pt x="16" y="0"/>
                    <a:pt x="29" y="3"/>
                  </a:cubicBezTo>
                  <a:cubicBezTo>
                    <a:pt x="42" y="6"/>
                    <a:pt x="43" y="12"/>
                    <a:pt x="43" y="1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15">
              <a:extLst>
                <a:ext uri="{FF2B5EF4-FFF2-40B4-BE49-F238E27FC236}">
                  <a16:creationId xmlns:a16="http://schemas.microsoft.com/office/drawing/2014/main" id="{1D7C8543-36D1-453D-AC38-608586DEF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559"/>
              <a:ext cx="971" cy="497"/>
            </a:xfrm>
            <a:custGeom>
              <a:avLst/>
              <a:gdLst>
                <a:gd name="T0" fmla="*/ 0 w 506"/>
                <a:gd name="T1" fmla="*/ 3266 h 243"/>
                <a:gd name="T2" fmla="*/ 6860 w 506"/>
                <a:gd name="T3" fmla="*/ 4250 h 243"/>
                <a:gd name="T4" fmla="*/ 0 w 506"/>
                <a:gd name="T5" fmla="*/ 3266 h 2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6" h="243">
                  <a:moveTo>
                    <a:pt x="0" y="187"/>
                  </a:moveTo>
                  <a:cubicBezTo>
                    <a:pt x="0" y="187"/>
                    <a:pt x="268" y="0"/>
                    <a:pt x="506" y="243"/>
                  </a:cubicBezTo>
                  <a:cubicBezTo>
                    <a:pt x="506" y="243"/>
                    <a:pt x="310" y="30"/>
                    <a:pt x="0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16">
              <a:extLst>
                <a:ext uri="{FF2B5EF4-FFF2-40B4-BE49-F238E27FC236}">
                  <a16:creationId xmlns:a16="http://schemas.microsoft.com/office/drawing/2014/main" id="{60F9A4D0-407A-49BB-8005-F9EA0CCC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895"/>
              <a:ext cx="619" cy="347"/>
            </a:xfrm>
            <a:custGeom>
              <a:avLst/>
              <a:gdLst>
                <a:gd name="T0" fmla="*/ 0 w 323"/>
                <a:gd name="T1" fmla="*/ 2950 h 170"/>
                <a:gd name="T2" fmla="*/ 4356 w 323"/>
                <a:gd name="T3" fmla="*/ 2466 h 170"/>
                <a:gd name="T4" fmla="*/ 0 w 323"/>
                <a:gd name="T5" fmla="*/ 295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" h="170">
                  <a:moveTo>
                    <a:pt x="0" y="170"/>
                  </a:moveTo>
                  <a:cubicBezTo>
                    <a:pt x="0" y="170"/>
                    <a:pt x="149" y="0"/>
                    <a:pt x="323" y="142"/>
                  </a:cubicBezTo>
                  <a:cubicBezTo>
                    <a:pt x="323" y="142"/>
                    <a:pt x="172" y="17"/>
                    <a:pt x="0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17">
              <a:extLst>
                <a:ext uri="{FF2B5EF4-FFF2-40B4-BE49-F238E27FC236}">
                  <a16:creationId xmlns:a16="http://schemas.microsoft.com/office/drawing/2014/main" id="{3AC2B3CA-2740-43FB-AEB8-37CA344C2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404"/>
              <a:ext cx="190" cy="114"/>
            </a:xfrm>
            <a:custGeom>
              <a:avLst/>
              <a:gdLst>
                <a:gd name="T0" fmla="*/ 0 w 99"/>
                <a:gd name="T1" fmla="*/ 961 h 56"/>
                <a:gd name="T2" fmla="*/ 1345 w 99"/>
                <a:gd name="T3" fmla="*/ 829 h 56"/>
                <a:gd name="T4" fmla="*/ 0 w 99"/>
                <a:gd name="T5" fmla="*/ 96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56">
                  <a:moveTo>
                    <a:pt x="0" y="56"/>
                  </a:moveTo>
                  <a:cubicBezTo>
                    <a:pt x="0" y="56"/>
                    <a:pt x="48" y="0"/>
                    <a:pt x="99" y="48"/>
                  </a:cubicBezTo>
                  <a:cubicBezTo>
                    <a:pt x="99" y="48"/>
                    <a:pt x="51" y="11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18">
              <a:extLst>
                <a:ext uri="{FF2B5EF4-FFF2-40B4-BE49-F238E27FC236}">
                  <a16:creationId xmlns:a16="http://schemas.microsoft.com/office/drawing/2014/main" id="{45BEDC69-D4FA-47F2-9F8C-36018BBD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856"/>
              <a:ext cx="823" cy="754"/>
            </a:xfrm>
            <a:custGeom>
              <a:avLst/>
              <a:gdLst>
                <a:gd name="T0" fmla="*/ 0 w 429"/>
                <a:gd name="T1" fmla="*/ 1604 h 369"/>
                <a:gd name="T2" fmla="*/ 3835 w 429"/>
                <a:gd name="T3" fmla="*/ 1849 h 369"/>
                <a:gd name="T4" fmla="*/ 5065 w 429"/>
                <a:gd name="T5" fmla="*/ 6435 h 369"/>
                <a:gd name="T6" fmla="*/ 3904 w 429"/>
                <a:gd name="T7" fmla="*/ 1741 h 369"/>
                <a:gd name="T8" fmla="*/ 0 w 429"/>
                <a:gd name="T9" fmla="*/ 1604 h 3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9" h="369">
                  <a:moveTo>
                    <a:pt x="0" y="92"/>
                  </a:moveTo>
                  <a:cubicBezTo>
                    <a:pt x="0" y="92"/>
                    <a:pt x="147" y="14"/>
                    <a:pt x="283" y="106"/>
                  </a:cubicBezTo>
                  <a:cubicBezTo>
                    <a:pt x="419" y="198"/>
                    <a:pt x="374" y="369"/>
                    <a:pt x="374" y="369"/>
                  </a:cubicBezTo>
                  <a:cubicBezTo>
                    <a:pt x="374" y="369"/>
                    <a:pt x="429" y="200"/>
                    <a:pt x="288" y="100"/>
                  </a:cubicBezTo>
                  <a:cubicBezTo>
                    <a:pt x="147" y="0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C3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19">
              <a:extLst>
                <a:ext uri="{FF2B5EF4-FFF2-40B4-BE49-F238E27FC236}">
                  <a16:creationId xmlns:a16="http://schemas.microsoft.com/office/drawing/2014/main" id="{A0B6A565-E899-4DE5-A6BD-577F3485A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165"/>
              <a:ext cx="589" cy="225"/>
            </a:xfrm>
            <a:custGeom>
              <a:avLst/>
              <a:gdLst>
                <a:gd name="T0" fmla="*/ 0 w 307"/>
                <a:gd name="T1" fmla="*/ 1892 h 110"/>
                <a:gd name="T2" fmla="*/ 2020 w 307"/>
                <a:gd name="T3" fmla="*/ 104 h 110"/>
                <a:gd name="T4" fmla="*/ 4159 w 307"/>
                <a:gd name="T5" fmla="*/ 1925 h 110"/>
                <a:gd name="T6" fmla="*/ 1991 w 307"/>
                <a:gd name="T7" fmla="*/ 33 h 110"/>
                <a:gd name="T8" fmla="*/ 0 w 307"/>
                <a:gd name="T9" fmla="*/ 18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110">
                  <a:moveTo>
                    <a:pt x="0" y="108"/>
                  </a:moveTo>
                  <a:cubicBezTo>
                    <a:pt x="0" y="108"/>
                    <a:pt x="49" y="12"/>
                    <a:pt x="149" y="6"/>
                  </a:cubicBezTo>
                  <a:cubicBezTo>
                    <a:pt x="249" y="0"/>
                    <a:pt x="306" y="66"/>
                    <a:pt x="307" y="110"/>
                  </a:cubicBezTo>
                  <a:cubicBezTo>
                    <a:pt x="307" y="110"/>
                    <a:pt x="300" y="0"/>
                    <a:pt x="147" y="2"/>
                  </a:cubicBezTo>
                  <a:cubicBezTo>
                    <a:pt x="49" y="4"/>
                    <a:pt x="0" y="108"/>
                    <a:pt x="0" y="108"/>
                  </a:cubicBezTo>
                  <a:close/>
                </a:path>
              </a:pathLst>
            </a:custGeom>
            <a:solidFill>
              <a:srgbClr val="C3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20">
              <a:extLst>
                <a:ext uri="{FF2B5EF4-FFF2-40B4-BE49-F238E27FC236}">
                  <a16:creationId xmlns:a16="http://schemas.microsoft.com/office/drawing/2014/main" id="{F92229CF-C915-4039-84FC-48B512245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752"/>
              <a:ext cx="473" cy="245"/>
            </a:xfrm>
            <a:custGeom>
              <a:avLst/>
              <a:gdLst>
                <a:gd name="T0" fmla="*/ 0 w 247"/>
                <a:gd name="T1" fmla="*/ 333 h 120"/>
                <a:gd name="T2" fmla="*/ 3322 w 247"/>
                <a:gd name="T3" fmla="*/ 0 h 120"/>
                <a:gd name="T4" fmla="*/ 0 w 247"/>
                <a:gd name="T5" fmla="*/ 333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" h="120">
                  <a:moveTo>
                    <a:pt x="0" y="19"/>
                  </a:moveTo>
                  <a:cubicBezTo>
                    <a:pt x="0" y="19"/>
                    <a:pt x="113" y="120"/>
                    <a:pt x="247" y="0"/>
                  </a:cubicBezTo>
                  <a:cubicBezTo>
                    <a:pt x="247" y="0"/>
                    <a:pt x="120" y="112"/>
                    <a:pt x="0" y="19"/>
                  </a:cubicBezTo>
                  <a:close/>
                </a:path>
              </a:pathLst>
            </a:custGeom>
            <a:solidFill>
              <a:srgbClr val="C3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21">
              <a:extLst>
                <a:ext uri="{FF2B5EF4-FFF2-40B4-BE49-F238E27FC236}">
                  <a16:creationId xmlns:a16="http://schemas.microsoft.com/office/drawing/2014/main" id="{04701BE8-EFD4-4044-B7C7-37CA67AD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701"/>
              <a:ext cx="342" cy="169"/>
            </a:xfrm>
            <a:custGeom>
              <a:avLst/>
              <a:gdLst>
                <a:gd name="T0" fmla="*/ 0 w 178"/>
                <a:gd name="T1" fmla="*/ 120 h 83"/>
                <a:gd name="T2" fmla="*/ 2425 w 178"/>
                <a:gd name="T3" fmla="*/ 0 h 83"/>
                <a:gd name="T4" fmla="*/ 0 w 178"/>
                <a:gd name="T5" fmla="*/ 12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83">
                  <a:moveTo>
                    <a:pt x="0" y="7"/>
                  </a:moveTo>
                  <a:cubicBezTo>
                    <a:pt x="0" y="7"/>
                    <a:pt x="59" y="76"/>
                    <a:pt x="178" y="0"/>
                  </a:cubicBezTo>
                  <a:cubicBezTo>
                    <a:pt x="178" y="0"/>
                    <a:pt x="74" y="83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22">
              <a:extLst>
                <a:ext uri="{FF2B5EF4-FFF2-40B4-BE49-F238E27FC236}">
                  <a16:creationId xmlns:a16="http://schemas.microsoft.com/office/drawing/2014/main" id="{9DC5E429-34CC-4EA2-864B-DDB38E09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420"/>
              <a:ext cx="82" cy="868"/>
            </a:xfrm>
            <a:custGeom>
              <a:avLst/>
              <a:gdLst>
                <a:gd name="T0" fmla="*/ 481 w 43"/>
                <a:gd name="T1" fmla="*/ 285 h 424"/>
                <a:gd name="T2" fmla="*/ 145 w 43"/>
                <a:gd name="T3" fmla="*/ 285 h 424"/>
                <a:gd name="T4" fmla="*/ 116 w 43"/>
                <a:gd name="T5" fmla="*/ 2369 h 424"/>
                <a:gd name="T6" fmla="*/ 566 w 43"/>
                <a:gd name="T7" fmla="*/ 7448 h 424"/>
                <a:gd name="T8" fmla="*/ 215 w 43"/>
                <a:gd name="T9" fmla="*/ 2385 h 424"/>
                <a:gd name="T10" fmla="*/ 481 w 43"/>
                <a:gd name="T11" fmla="*/ 285 h 4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24">
                  <a:moveTo>
                    <a:pt x="36" y="16"/>
                  </a:moveTo>
                  <a:cubicBezTo>
                    <a:pt x="36" y="16"/>
                    <a:pt x="18" y="6"/>
                    <a:pt x="11" y="16"/>
                  </a:cubicBezTo>
                  <a:cubicBezTo>
                    <a:pt x="11" y="16"/>
                    <a:pt x="0" y="81"/>
                    <a:pt x="9" y="135"/>
                  </a:cubicBezTo>
                  <a:cubicBezTo>
                    <a:pt x="18" y="190"/>
                    <a:pt x="43" y="424"/>
                    <a:pt x="43" y="424"/>
                  </a:cubicBezTo>
                  <a:cubicBezTo>
                    <a:pt x="43" y="424"/>
                    <a:pt x="23" y="164"/>
                    <a:pt x="16" y="136"/>
                  </a:cubicBezTo>
                  <a:cubicBezTo>
                    <a:pt x="9" y="108"/>
                    <a:pt x="0" y="0"/>
                    <a:pt x="36" y="16"/>
                  </a:cubicBezTo>
                  <a:close/>
                </a:path>
              </a:pathLst>
            </a:custGeom>
            <a:solidFill>
              <a:srgbClr val="89A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23">
              <a:extLst>
                <a:ext uri="{FF2B5EF4-FFF2-40B4-BE49-F238E27FC236}">
                  <a16:creationId xmlns:a16="http://schemas.microsoft.com/office/drawing/2014/main" id="{CE6ECAB0-D282-4B2F-97E5-D325E0D8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850"/>
              <a:ext cx="1402" cy="1548"/>
            </a:xfrm>
            <a:custGeom>
              <a:avLst/>
              <a:gdLst>
                <a:gd name="T0" fmla="*/ 4183 w 731"/>
                <a:gd name="T1" fmla="*/ 5507 h 757"/>
                <a:gd name="T2" fmla="*/ 3535 w 731"/>
                <a:gd name="T3" fmla="*/ 7063 h 757"/>
                <a:gd name="T4" fmla="*/ 6532 w 731"/>
                <a:gd name="T5" fmla="*/ 8133 h 757"/>
                <a:gd name="T6" fmla="*/ 7004 w 731"/>
                <a:gd name="T7" fmla="*/ 3045 h 757"/>
                <a:gd name="T8" fmla="*/ 3289 w 731"/>
                <a:gd name="T9" fmla="*/ 3266 h 757"/>
                <a:gd name="T10" fmla="*/ 3289 w 731"/>
                <a:gd name="T11" fmla="*/ 9585 h 757"/>
                <a:gd name="T12" fmla="*/ 9522 w 731"/>
                <a:gd name="T13" fmla="*/ 5123 h 757"/>
                <a:gd name="T14" fmla="*/ 5058 w 731"/>
                <a:gd name="T15" fmla="*/ 155 h 757"/>
                <a:gd name="T16" fmla="*/ 501 w 731"/>
                <a:gd name="T17" fmla="*/ 7327 h 757"/>
                <a:gd name="T18" fmla="*/ 1235 w 731"/>
                <a:gd name="T19" fmla="*/ 13239 h 757"/>
                <a:gd name="T20" fmla="*/ 882 w 731"/>
                <a:gd name="T21" fmla="*/ 7327 h 757"/>
                <a:gd name="T22" fmla="*/ 2476 w 731"/>
                <a:gd name="T23" fmla="*/ 2129 h 757"/>
                <a:gd name="T24" fmla="*/ 7325 w 731"/>
                <a:gd name="T25" fmla="*/ 1292 h 757"/>
                <a:gd name="T26" fmla="*/ 8239 w 731"/>
                <a:gd name="T27" fmla="*/ 8448 h 757"/>
                <a:gd name="T28" fmla="*/ 4536 w 731"/>
                <a:gd name="T29" fmla="*/ 9953 h 757"/>
                <a:gd name="T30" fmla="*/ 3558 w 731"/>
                <a:gd name="T31" fmla="*/ 3378 h 757"/>
                <a:gd name="T32" fmla="*/ 6588 w 731"/>
                <a:gd name="T33" fmla="*/ 3110 h 757"/>
                <a:gd name="T34" fmla="*/ 6740 w 731"/>
                <a:gd name="T35" fmla="*/ 7347 h 757"/>
                <a:gd name="T36" fmla="*/ 3759 w 731"/>
                <a:gd name="T37" fmla="*/ 7063 h 757"/>
                <a:gd name="T38" fmla="*/ 4204 w 731"/>
                <a:gd name="T39" fmla="*/ 5803 h 757"/>
                <a:gd name="T40" fmla="*/ 4183 w 731"/>
                <a:gd name="T41" fmla="*/ 5507 h 7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1" h="757">
                  <a:moveTo>
                    <a:pt x="309" y="315"/>
                  </a:moveTo>
                  <a:cubicBezTo>
                    <a:pt x="309" y="315"/>
                    <a:pt x="244" y="330"/>
                    <a:pt x="261" y="404"/>
                  </a:cubicBezTo>
                  <a:cubicBezTo>
                    <a:pt x="278" y="478"/>
                    <a:pt x="380" y="522"/>
                    <a:pt x="483" y="465"/>
                  </a:cubicBezTo>
                  <a:cubicBezTo>
                    <a:pt x="561" y="422"/>
                    <a:pt x="620" y="256"/>
                    <a:pt x="518" y="174"/>
                  </a:cubicBezTo>
                  <a:cubicBezTo>
                    <a:pt x="417" y="93"/>
                    <a:pt x="307" y="128"/>
                    <a:pt x="243" y="187"/>
                  </a:cubicBezTo>
                  <a:cubicBezTo>
                    <a:pt x="178" y="246"/>
                    <a:pt x="90" y="389"/>
                    <a:pt x="243" y="548"/>
                  </a:cubicBezTo>
                  <a:cubicBezTo>
                    <a:pt x="376" y="687"/>
                    <a:pt x="731" y="548"/>
                    <a:pt x="704" y="293"/>
                  </a:cubicBezTo>
                  <a:cubicBezTo>
                    <a:pt x="676" y="37"/>
                    <a:pt x="483" y="0"/>
                    <a:pt x="374" y="9"/>
                  </a:cubicBezTo>
                  <a:cubicBezTo>
                    <a:pt x="265" y="19"/>
                    <a:pt x="0" y="133"/>
                    <a:pt x="37" y="419"/>
                  </a:cubicBezTo>
                  <a:cubicBezTo>
                    <a:pt x="74" y="704"/>
                    <a:pt x="76" y="757"/>
                    <a:pt x="91" y="757"/>
                  </a:cubicBezTo>
                  <a:cubicBezTo>
                    <a:pt x="106" y="757"/>
                    <a:pt x="70" y="452"/>
                    <a:pt x="65" y="419"/>
                  </a:cubicBezTo>
                  <a:cubicBezTo>
                    <a:pt x="59" y="385"/>
                    <a:pt x="61" y="208"/>
                    <a:pt x="183" y="122"/>
                  </a:cubicBezTo>
                  <a:cubicBezTo>
                    <a:pt x="305" y="37"/>
                    <a:pt x="398" y="6"/>
                    <a:pt x="541" y="74"/>
                  </a:cubicBezTo>
                  <a:cubicBezTo>
                    <a:pt x="668" y="135"/>
                    <a:pt x="731" y="385"/>
                    <a:pt x="609" y="483"/>
                  </a:cubicBezTo>
                  <a:cubicBezTo>
                    <a:pt x="487" y="582"/>
                    <a:pt x="428" y="594"/>
                    <a:pt x="335" y="569"/>
                  </a:cubicBezTo>
                  <a:cubicBezTo>
                    <a:pt x="226" y="539"/>
                    <a:pt x="102" y="365"/>
                    <a:pt x="263" y="193"/>
                  </a:cubicBezTo>
                  <a:cubicBezTo>
                    <a:pt x="315" y="137"/>
                    <a:pt x="437" y="143"/>
                    <a:pt x="487" y="178"/>
                  </a:cubicBezTo>
                  <a:cubicBezTo>
                    <a:pt x="537" y="213"/>
                    <a:pt x="602" y="315"/>
                    <a:pt x="498" y="420"/>
                  </a:cubicBezTo>
                  <a:cubicBezTo>
                    <a:pt x="394" y="526"/>
                    <a:pt x="285" y="448"/>
                    <a:pt x="278" y="404"/>
                  </a:cubicBezTo>
                  <a:cubicBezTo>
                    <a:pt x="270" y="359"/>
                    <a:pt x="281" y="341"/>
                    <a:pt x="311" y="332"/>
                  </a:cubicBezTo>
                  <a:cubicBezTo>
                    <a:pt x="341" y="322"/>
                    <a:pt x="309" y="315"/>
                    <a:pt x="309" y="31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24">
              <a:extLst>
                <a:ext uri="{FF2B5EF4-FFF2-40B4-BE49-F238E27FC236}">
                  <a16:creationId xmlns:a16="http://schemas.microsoft.com/office/drawing/2014/main" id="{DB023AEB-E512-443F-854C-470CFA1A8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441"/>
              <a:ext cx="60" cy="55"/>
            </a:xfrm>
            <a:custGeom>
              <a:avLst/>
              <a:gdLst>
                <a:gd name="T0" fmla="*/ 0 w 31"/>
                <a:gd name="T1" fmla="*/ 244 h 27"/>
                <a:gd name="T2" fmla="*/ 435 w 31"/>
                <a:gd name="T3" fmla="*/ 46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7">
                  <a:moveTo>
                    <a:pt x="0" y="14"/>
                  </a:moveTo>
                  <a:cubicBezTo>
                    <a:pt x="13" y="0"/>
                    <a:pt x="25" y="16"/>
                    <a:pt x="31" y="2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25">
              <a:extLst>
                <a:ext uri="{FF2B5EF4-FFF2-40B4-BE49-F238E27FC236}">
                  <a16:creationId xmlns:a16="http://schemas.microsoft.com/office/drawing/2014/main" id="{2CFDCCA0-FD46-465D-8521-87FFBDDBA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518"/>
              <a:ext cx="57" cy="37"/>
            </a:xfrm>
            <a:custGeom>
              <a:avLst/>
              <a:gdLst>
                <a:gd name="T0" fmla="*/ 390 w 30"/>
                <a:gd name="T1" fmla="*/ 181 h 18"/>
                <a:gd name="T2" fmla="*/ 0 w 30"/>
                <a:gd name="T3" fmla="*/ 32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8">
                  <a:moveTo>
                    <a:pt x="30" y="10"/>
                  </a:moveTo>
                  <a:cubicBezTo>
                    <a:pt x="21" y="0"/>
                    <a:pt x="0" y="2"/>
                    <a:pt x="0" y="1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26">
              <a:extLst>
                <a:ext uri="{FF2B5EF4-FFF2-40B4-BE49-F238E27FC236}">
                  <a16:creationId xmlns:a16="http://schemas.microsoft.com/office/drawing/2014/main" id="{946C91B3-C30D-4D93-8D8A-1FE5EFC5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598"/>
              <a:ext cx="57" cy="23"/>
            </a:xfrm>
            <a:custGeom>
              <a:avLst/>
              <a:gdLst>
                <a:gd name="T0" fmla="*/ 390 w 30"/>
                <a:gd name="T1" fmla="*/ 136 h 11"/>
                <a:gd name="T2" fmla="*/ 0 w 30"/>
                <a:gd name="T3" fmla="*/ 20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0" y="0"/>
                    <a:pt x="6" y="0"/>
                    <a:pt x="0" y="1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27">
              <a:extLst>
                <a:ext uri="{FF2B5EF4-FFF2-40B4-BE49-F238E27FC236}">
                  <a16:creationId xmlns:a16="http://schemas.microsoft.com/office/drawing/2014/main" id="{44B19F94-318B-4D87-B60B-3716BE62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1655"/>
              <a:ext cx="55" cy="39"/>
            </a:xfrm>
            <a:custGeom>
              <a:avLst/>
              <a:gdLst>
                <a:gd name="T0" fmla="*/ 0 w 29"/>
                <a:gd name="T1" fmla="*/ 337 h 19"/>
                <a:gd name="T2" fmla="*/ 374 w 29"/>
                <a:gd name="T3" fmla="*/ 28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cubicBezTo>
                    <a:pt x="6" y="8"/>
                    <a:pt x="23" y="0"/>
                    <a:pt x="29" y="1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28">
              <a:extLst>
                <a:ext uri="{FF2B5EF4-FFF2-40B4-BE49-F238E27FC236}">
                  <a16:creationId xmlns:a16="http://schemas.microsoft.com/office/drawing/2014/main" id="{5875FC16-0064-450F-BD85-B4A727A85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737"/>
              <a:ext cx="50" cy="25"/>
            </a:xfrm>
            <a:custGeom>
              <a:avLst/>
              <a:gdLst>
                <a:gd name="T0" fmla="*/ 356 w 26"/>
                <a:gd name="T1" fmla="*/ 117 h 12"/>
                <a:gd name="T2" fmla="*/ 0 w 26"/>
                <a:gd name="T3" fmla="*/ 22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2">
                  <a:moveTo>
                    <a:pt x="26" y="6"/>
                  </a:moveTo>
                  <a:cubicBezTo>
                    <a:pt x="18" y="3"/>
                    <a:pt x="2" y="0"/>
                    <a:pt x="0" y="1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29">
              <a:extLst>
                <a:ext uri="{FF2B5EF4-FFF2-40B4-BE49-F238E27FC236}">
                  <a16:creationId xmlns:a16="http://schemas.microsoft.com/office/drawing/2014/main" id="{7AB3D947-4CBF-4908-84B5-ACD288015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788"/>
              <a:ext cx="52" cy="52"/>
            </a:xfrm>
            <a:custGeom>
              <a:avLst/>
              <a:gdLst>
                <a:gd name="T0" fmla="*/ 0 w 27"/>
                <a:gd name="T1" fmla="*/ 468 h 25"/>
                <a:gd name="T2" fmla="*/ 372 w 27"/>
                <a:gd name="T3" fmla="*/ 30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4" y="16"/>
                    <a:pt x="20" y="0"/>
                    <a:pt x="27" y="1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30">
              <a:extLst>
                <a:ext uri="{FF2B5EF4-FFF2-40B4-BE49-F238E27FC236}">
                  <a16:creationId xmlns:a16="http://schemas.microsoft.com/office/drawing/2014/main" id="{39ED31E4-D49C-406D-B08C-BB13D85AA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893"/>
              <a:ext cx="48" cy="49"/>
            </a:xfrm>
            <a:custGeom>
              <a:avLst/>
              <a:gdLst>
                <a:gd name="T0" fmla="*/ 340 w 25"/>
                <a:gd name="T1" fmla="*/ 137 h 24"/>
                <a:gd name="T2" fmla="*/ 15 w 25"/>
                <a:gd name="T3" fmla="*/ 4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4">
                  <a:moveTo>
                    <a:pt x="25" y="8"/>
                  </a:moveTo>
                  <a:cubicBezTo>
                    <a:pt x="13" y="0"/>
                    <a:pt x="0" y="10"/>
                    <a:pt x="1" y="2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31">
              <a:extLst>
                <a:ext uri="{FF2B5EF4-FFF2-40B4-BE49-F238E27FC236}">
                  <a16:creationId xmlns:a16="http://schemas.microsoft.com/office/drawing/2014/main" id="{C3D2FEED-4BA9-4085-B32C-3CFE8ABE1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950"/>
              <a:ext cx="50" cy="47"/>
            </a:xfrm>
            <a:custGeom>
              <a:avLst/>
              <a:gdLst>
                <a:gd name="T0" fmla="*/ 0 w 26"/>
                <a:gd name="T1" fmla="*/ 401 h 23"/>
                <a:gd name="T2" fmla="*/ 356 w 26"/>
                <a:gd name="T3" fmla="*/ 28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3">
                  <a:moveTo>
                    <a:pt x="0" y="23"/>
                  </a:moveTo>
                  <a:cubicBezTo>
                    <a:pt x="3" y="16"/>
                    <a:pt x="25" y="0"/>
                    <a:pt x="26" y="1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32">
              <a:extLst>
                <a:ext uri="{FF2B5EF4-FFF2-40B4-BE49-F238E27FC236}">
                  <a16:creationId xmlns:a16="http://schemas.microsoft.com/office/drawing/2014/main" id="{D3B730EF-61E9-4621-A7A3-B1840932F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020"/>
              <a:ext cx="50" cy="26"/>
            </a:xfrm>
            <a:custGeom>
              <a:avLst/>
              <a:gdLst>
                <a:gd name="T0" fmla="*/ 356 w 26"/>
                <a:gd name="T1" fmla="*/ 192 h 13"/>
                <a:gd name="T2" fmla="*/ 0 w 26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3">
                  <a:moveTo>
                    <a:pt x="26" y="12"/>
                  </a:moveTo>
                  <a:cubicBezTo>
                    <a:pt x="18" y="9"/>
                    <a:pt x="5" y="0"/>
                    <a:pt x="0" y="1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33">
              <a:extLst>
                <a:ext uri="{FF2B5EF4-FFF2-40B4-BE49-F238E27FC236}">
                  <a16:creationId xmlns:a16="http://schemas.microsoft.com/office/drawing/2014/main" id="{D1AF96FD-8137-407D-A498-35B3F481B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085"/>
              <a:ext cx="49" cy="35"/>
            </a:xfrm>
            <a:custGeom>
              <a:avLst/>
              <a:gdLst>
                <a:gd name="T0" fmla="*/ 28 w 26"/>
                <a:gd name="T1" fmla="*/ 305 h 17"/>
                <a:gd name="T2" fmla="*/ 326 w 26"/>
                <a:gd name="T3" fmla="*/ 23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7">
                  <a:moveTo>
                    <a:pt x="2" y="17"/>
                  </a:moveTo>
                  <a:cubicBezTo>
                    <a:pt x="0" y="5"/>
                    <a:pt x="22" y="0"/>
                    <a:pt x="26" y="1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34">
              <a:extLst>
                <a:ext uri="{FF2B5EF4-FFF2-40B4-BE49-F238E27FC236}">
                  <a16:creationId xmlns:a16="http://schemas.microsoft.com/office/drawing/2014/main" id="{1431BB72-6BC5-452B-9041-72B596234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165"/>
              <a:ext cx="44" cy="24"/>
            </a:xfrm>
            <a:custGeom>
              <a:avLst/>
              <a:gdLst>
                <a:gd name="T0" fmla="*/ 308 w 23"/>
                <a:gd name="T1" fmla="*/ 128 h 12"/>
                <a:gd name="T2" fmla="*/ 0 w 23"/>
                <a:gd name="T3" fmla="*/ 19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8"/>
                  </a:moveTo>
                  <a:cubicBezTo>
                    <a:pt x="15" y="0"/>
                    <a:pt x="5" y="4"/>
                    <a:pt x="0" y="1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35">
              <a:extLst>
                <a:ext uri="{FF2B5EF4-FFF2-40B4-BE49-F238E27FC236}">
                  <a16:creationId xmlns:a16="http://schemas.microsoft.com/office/drawing/2014/main" id="{BBEF5ED3-0119-4B50-AC72-FC5F494F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218"/>
              <a:ext cx="46" cy="27"/>
            </a:xfrm>
            <a:custGeom>
              <a:avLst/>
              <a:gdLst>
                <a:gd name="T0" fmla="*/ 0 w 24"/>
                <a:gd name="T1" fmla="*/ 241 h 13"/>
                <a:gd name="T2" fmla="*/ 324 w 24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1" y="1"/>
                    <a:pt x="19" y="0"/>
                    <a:pt x="24" y="1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36">
              <a:extLst>
                <a:ext uri="{FF2B5EF4-FFF2-40B4-BE49-F238E27FC236}">
                  <a16:creationId xmlns:a16="http://schemas.microsoft.com/office/drawing/2014/main" id="{774E7578-62F2-4845-BE52-65E0D9C7E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271"/>
              <a:ext cx="37" cy="25"/>
            </a:xfrm>
            <a:custGeom>
              <a:avLst/>
              <a:gdLst>
                <a:gd name="T0" fmla="*/ 273 w 19"/>
                <a:gd name="T1" fmla="*/ 173 h 12"/>
                <a:gd name="T2" fmla="*/ 0 w 19"/>
                <a:gd name="T3" fmla="*/ 22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19" y="9"/>
                  </a:moveTo>
                  <a:cubicBezTo>
                    <a:pt x="14" y="0"/>
                    <a:pt x="2" y="3"/>
                    <a:pt x="0" y="1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37">
              <a:extLst>
                <a:ext uri="{FF2B5EF4-FFF2-40B4-BE49-F238E27FC236}">
                  <a16:creationId xmlns:a16="http://schemas.microsoft.com/office/drawing/2014/main" id="{2FDD5148-B42B-4659-B1A1-808DB5EF4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314"/>
              <a:ext cx="33" cy="29"/>
            </a:xfrm>
            <a:custGeom>
              <a:avLst/>
              <a:gdLst>
                <a:gd name="T0" fmla="*/ 0 w 17"/>
                <a:gd name="T1" fmla="*/ 257 h 14"/>
                <a:gd name="T2" fmla="*/ 241 w 17"/>
                <a:gd name="T3" fmla="*/ 16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cubicBezTo>
                    <a:pt x="1" y="5"/>
                    <a:pt x="12" y="0"/>
                    <a:pt x="17" y="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38">
              <a:extLst>
                <a:ext uri="{FF2B5EF4-FFF2-40B4-BE49-F238E27FC236}">
                  <a16:creationId xmlns:a16="http://schemas.microsoft.com/office/drawing/2014/main" id="{973DBBB8-0053-42B5-941F-8E278131A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010"/>
              <a:ext cx="184" cy="194"/>
            </a:xfrm>
            <a:custGeom>
              <a:avLst/>
              <a:gdLst>
                <a:gd name="T0" fmla="*/ 0 w 96"/>
                <a:gd name="T1" fmla="*/ 604 h 95"/>
                <a:gd name="T2" fmla="*/ 245 w 96"/>
                <a:gd name="T3" fmla="*/ 296 h 95"/>
                <a:gd name="T4" fmla="*/ 514 w 96"/>
                <a:gd name="T5" fmla="*/ 104 h 95"/>
                <a:gd name="T6" fmla="*/ 945 w 96"/>
                <a:gd name="T7" fmla="*/ 33 h 95"/>
                <a:gd name="T8" fmla="*/ 1282 w 96"/>
                <a:gd name="T9" fmla="*/ 572 h 95"/>
                <a:gd name="T10" fmla="*/ 1282 w 96"/>
                <a:gd name="T11" fmla="*/ 1097 h 95"/>
                <a:gd name="T12" fmla="*/ 1227 w 96"/>
                <a:gd name="T13" fmla="*/ 1652 h 95"/>
                <a:gd name="T14" fmla="*/ 1106 w 96"/>
                <a:gd name="T15" fmla="*/ 629 h 95"/>
                <a:gd name="T16" fmla="*/ 893 w 96"/>
                <a:gd name="T17" fmla="*/ 188 h 95"/>
                <a:gd name="T18" fmla="*/ 393 w 96"/>
                <a:gd name="T19" fmla="*/ 400 h 95"/>
                <a:gd name="T20" fmla="*/ 44 w 96"/>
                <a:gd name="T21" fmla="*/ 664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95">
                  <a:moveTo>
                    <a:pt x="0" y="35"/>
                  </a:moveTo>
                  <a:cubicBezTo>
                    <a:pt x="1" y="28"/>
                    <a:pt x="13" y="21"/>
                    <a:pt x="18" y="17"/>
                  </a:cubicBezTo>
                  <a:cubicBezTo>
                    <a:pt x="24" y="12"/>
                    <a:pt x="31" y="8"/>
                    <a:pt x="38" y="6"/>
                  </a:cubicBezTo>
                  <a:cubicBezTo>
                    <a:pt x="48" y="2"/>
                    <a:pt x="59" y="0"/>
                    <a:pt x="70" y="2"/>
                  </a:cubicBezTo>
                  <a:cubicBezTo>
                    <a:pt x="85" y="5"/>
                    <a:pt x="92" y="18"/>
                    <a:pt x="95" y="33"/>
                  </a:cubicBezTo>
                  <a:cubicBezTo>
                    <a:pt x="96" y="43"/>
                    <a:pt x="96" y="53"/>
                    <a:pt x="95" y="63"/>
                  </a:cubicBezTo>
                  <a:cubicBezTo>
                    <a:pt x="93" y="73"/>
                    <a:pt x="95" y="86"/>
                    <a:pt x="91" y="95"/>
                  </a:cubicBezTo>
                  <a:cubicBezTo>
                    <a:pt x="84" y="76"/>
                    <a:pt x="89" y="55"/>
                    <a:pt x="82" y="36"/>
                  </a:cubicBezTo>
                  <a:cubicBezTo>
                    <a:pt x="79" y="27"/>
                    <a:pt x="76" y="13"/>
                    <a:pt x="66" y="11"/>
                  </a:cubicBezTo>
                  <a:cubicBezTo>
                    <a:pt x="53" y="9"/>
                    <a:pt x="40" y="17"/>
                    <a:pt x="29" y="23"/>
                  </a:cubicBezTo>
                  <a:cubicBezTo>
                    <a:pt x="20" y="28"/>
                    <a:pt x="12" y="34"/>
                    <a:pt x="3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39">
              <a:extLst>
                <a:ext uri="{FF2B5EF4-FFF2-40B4-BE49-F238E27FC236}">
                  <a16:creationId xmlns:a16="http://schemas.microsoft.com/office/drawing/2014/main" id="{9C172155-C9C8-4B5A-A01B-753A2450A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468"/>
              <a:ext cx="15" cy="196"/>
            </a:xfrm>
            <a:custGeom>
              <a:avLst/>
              <a:gdLst>
                <a:gd name="T0" fmla="*/ 53 w 8"/>
                <a:gd name="T1" fmla="*/ 0 h 96"/>
                <a:gd name="T2" fmla="*/ 84 w 8"/>
                <a:gd name="T3" fmla="*/ 351 h 96"/>
                <a:gd name="T4" fmla="*/ 53 w 8"/>
                <a:gd name="T5" fmla="*/ 988 h 96"/>
                <a:gd name="T6" fmla="*/ 0 w 8"/>
                <a:gd name="T7" fmla="*/ 1668 h 96"/>
                <a:gd name="T8" fmla="*/ 99 w 8"/>
                <a:gd name="T9" fmla="*/ 629 h 96"/>
                <a:gd name="T10" fmla="*/ 73 w 8"/>
                <a:gd name="T11" fmla="*/ 316 h 96"/>
                <a:gd name="T12" fmla="*/ 60 w 8"/>
                <a:gd name="T13" fmla="*/ 67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96">
                  <a:moveTo>
                    <a:pt x="4" y="0"/>
                  </a:moveTo>
                  <a:cubicBezTo>
                    <a:pt x="7" y="5"/>
                    <a:pt x="7" y="14"/>
                    <a:pt x="7" y="20"/>
                  </a:cubicBezTo>
                  <a:cubicBezTo>
                    <a:pt x="7" y="32"/>
                    <a:pt x="5" y="45"/>
                    <a:pt x="4" y="57"/>
                  </a:cubicBezTo>
                  <a:cubicBezTo>
                    <a:pt x="4" y="70"/>
                    <a:pt x="3" y="84"/>
                    <a:pt x="0" y="96"/>
                  </a:cubicBezTo>
                  <a:cubicBezTo>
                    <a:pt x="6" y="77"/>
                    <a:pt x="7" y="56"/>
                    <a:pt x="8" y="36"/>
                  </a:cubicBezTo>
                  <a:cubicBezTo>
                    <a:pt x="8" y="29"/>
                    <a:pt x="7" y="24"/>
                    <a:pt x="6" y="18"/>
                  </a:cubicBezTo>
                  <a:cubicBezTo>
                    <a:pt x="6" y="13"/>
                    <a:pt x="7" y="8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40">
              <a:extLst>
                <a:ext uri="{FF2B5EF4-FFF2-40B4-BE49-F238E27FC236}">
                  <a16:creationId xmlns:a16="http://schemas.microsoft.com/office/drawing/2014/main" id="{6ECF889B-76A4-434F-B447-7644CD411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748"/>
              <a:ext cx="125" cy="127"/>
            </a:xfrm>
            <a:custGeom>
              <a:avLst/>
              <a:gdLst>
                <a:gd name="T0" fmla="*/ 71 w 65"/>
                <a:gd name="T1" fmla="*/ 139 h 62"/>
                <a:gd name="T2" fmla="*/ 177 w 65"/>
                <a:gd name="T3" fmla="*/ 51 h 62"/>
                <a:gd name="T4" fmla="*/ 462 w 65"/>
                <a:gd name="T5" fmla="*/ 336 h 62"/>
                <a:gd name="T6" fmla="*/ 669 w 65"/>
                <a:gd name="T7" fmla="*/ 672 h 62"/>
                <a:gd name="T8" fmla="*/ 888 w 65"/>
                <a:gd name="T9" fmla="*/ 1092 h 62"/>
                <a:gd name="T10" fmla="*/ 425 w 65"/>
                <a:gd name="T11" fmla="*/ 492 h 62"/>
                <a:gd name="T12" fmla="*/ 233 w 65"/>
                <a:gd name="T13" fmla="*/ 320 h 62"/>
                <a:gd name="T14" fmla="*/ 92 w 65"/>
                <a:gd name="T15" fmla="*/ 139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62">
                  <a:moveTo>
                    <a:pt x="5" y="8"/>
                  </a:moveTo>
                  <a:cubicBezTo>
                    <a:pt x="0" y="1"/>
                    <a:pt x="8" y="0"/>
                    <a:pt x="13" y="3"/>
                  </a:cubicBezTo>
                  <a:cubicBezTo>
                    <a:pt x="20" y="6"/>
                    <a:pt x="28" y="13"/>
                    <a:pt x="34" y="19"/>
                  </a:cubicBezTo>
                  <a:cubicBezTo>
                    <a:pt x="39" y="25"/>
                    <a:pt x="44" y="31"/>
                    <a:pt x="49" y="38"/>
                  </a:cubicBezTo>
                  <a:cubicBezTo>
                    <a:pt x="54" y="45"/>
                    <a:pt x="64" y="53"/>
                    <a:pt x="65" y="62"/>
                  </a:cubicBezTo>
                  <a:cubicBezTo>
                    <a:pt x="53" y="51"/>
                    <a:pt x="46" y="36"/>
                    <a:pt x="31" y="28"/>
                  </a:cubicBezTo>
                  <a:cubicBezTo>
                    <a:pt x="26" y="25"/>
                    <a:pt x="21" y="22"/>
                    <a:pt x="17" y="18"/>
                  </a:cubicBezTo>
                  <a:cubicBezTo>
                    <a:pt x="13" y="15"/>
                    <a:pt x="11" y="11"/>
                    <a:pt x="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41">
              <a:extLst>
                <a:ext uri="{FF2B5EF4-FFF2-40B4-BE49-F238E27FC236}">
                  <a16:creationId xmlns:a16="http://schemas.microsoft.com/office/drawing/2014/main" id="{839F108B-3256-4E48-9E1F-408583E7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860"/>
              <a:ext cx="784" cy="1509"/>
            </a:xfrm>
            <a:custGeom>
              <a:avLst/>
              <a:gdLst>
                <a:gd name="T0" fmla="*/ 2634 w 409"/>
                <a:gd name="T1" fmla="*/ 12362 h 738"/>
                <a:gd name="T2" fmla="*/ 2013 w 409"/>
                <a:gd name="T3" fmla="*/ 12078 h 738"/>
                <a:gd name="T4" fmla="*/ 5523 w 409"/>
                <a:gd name="T5" fmla="*/ 0 h 738"/>
                <a:gd name="T6" fmla="*/ 2013 w 409"/>
                <a:gd name="T7" fmla="*/ 11154 h 738"/>
                <a:gd name="T8" fmla="*/ 2634 w 409"/>
                <a:gd name="T9" fmla="*/ 12362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" h="738">
                  <a:moveTo>
                    <a:pt x="195" y="707"/>
                  </a:moveTo>
                  <a:cubicBezTo>
                    <a:pt x="195" y="707"/>
                    <a:pt x="158" y="738"/>
                    <a:pt x="149" y="691"/>
                  </a:cubicBezTo>
                  <a:cubicBezTo>
                    <a:pt x="141" y="643"/>
                    <a:pt x="0" y="114"/>
                    <a:pt x="409" y="0"/>
                  </a:cubicBezTo>
                  <a:cubicBezTo>
                    <a:pt x="409" y="0"/>
                    <a:pt x="38" y="67"/>
                    <a:pt x="149" y="638"/>
                  </a:cubicBezTo>
                  <a:cubicBezTo>
                    <a:pt x="156" y="671"/>
                    <a:pt x="151" y="724"/>
                    <a:pt x="195" y="7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1" name="Group 42">
            <a:extLst>
              <a:ext uri="{FF2B5EF4-FFF2-40B4-BE49-F238E27FC236}">
                <a16:creationId xmlns:a16="http://schemas.microsoft.com/office/drawing/2014/main" id="{EA35885A-4C53-48A9-A6C7-C8825DAF471C}"/>
              </a:ext>
            </a:extLst>
          </p:cNvPr>
          <p:cNvGrpSpPr>
            <a:grpSpLocks/>
          </p:cNvGrpSpPr>
          <p:nvPr/>
        </p:nvGrpSpPr>
        <p:grpSpPr bwMode="auto">
          <a:xfrm>
            <a:off x="7296150" y="1446213"/>
            <a:ext cx="2927350" cy="5367337"/>
            <a:chOff x="3900" y="754"/>
            <a:chExt cx="1580" cy="2897"/>
          </a:xfrm>
        </p:grpSpPr>
        <p:sp>
          <p:nvSpPr>
            <p:cNvPr id="19566" name="Freeform 43">
              <a:extLst>
                <a:ext uri="{FF2B5EF4-FFF2-40B4-BE49-F238E27FC236}">
                  <a16:creationId xmlns:a16="http://schemas.microsoft.com/office/drawing/2014/main" id="{1EE2582F-CFCA-4E77-A03F-6A04C70A4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234"/>
              <a:ext cx="1577" cy="1413"/>
            </a:xfrm>
            <a:custGeom>
              <a:avLst/>
              <a:gdLst>
                <a:gd name="T0" fmla="*/ 3152 w 1010"/>
                <a:gd name="T1" fmla="*/ 391 h 849"/>
                <a:gd name="T2" fmla="*/ 1872 w 1010"/>
                <a:gd name="T3" fmla="*/ 2232 h 849"/>
                <a:gd name="T4" fmla="*/ 707 w 1010"/>
                <a:gd name="T5" fmla="*/ 5407 h 849"/>
                <a:gd name="T6" fmla="*/ 3284 w 1010"/>
                <a:gd name="T7" fmla="*/ 2956 h 849"/>
                <a:gd name="T8" fmla="*/ 3822 w 1010"/>
                <a:gd name="T9" fmla="*/ 2643 h 849"/>
                <a:gd name="T10" fmla="*/ 4995 w 1010"/>
                <a:gd name="T11" fmla="*/ 2298 h 849"/>
                <a:gd name="T12" fmla="*/ 5900 w 1010"/>
                <a:gd name="T13" fmla="*/ 153 h 849"/>
                <a:gd name="T14" fmla="*/ 5879 w 1010"/>
                <a:gd name="T15" fmla="*/ 8 h 849"/>
                <a:gd name="T16" fmla="*/ 5159 w 1010"/>
                <a:gd name="T17" fmla="*/ 1465 h 849"/>
                <a:gd name="T18" fmla="*/ 4205 w 1010"/>
                <a:gd name="T19" fmla="*/ 2656 h 849"/>
                <a:gd name="T20" fmla="*/ 3274 w 1010"/>
                <a:gd name="T21" fmla="*/ 2693 h 849"/>
                <a:gd name="T22" fmla="*/ 765 w 1010"/>
                <a:gd name="T23" fmla="*/ 5266 h 849"/>
                <a:gd name="T24" fmla="*/ 3179 w 1010"/>
                <a:gd name="T25" fmla="*/ 459 h 849"/>
                <a:gd name="T26" fmla="*/ 3152 w 1010"/>
                <a:gd name="T27" fmla="*/ 391 h 8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0" h="849">
                  <a:moveTo>
                    <a:pt x="530" y="51"/>
                  </a:moveTo>
                  <a:cubicBezTo>
                    <a:pt x="530" y="51"/>
                    <a:pt x="476" y="133"/>
                    <a:pt x="315" y="291"/>
                  </a:cubicBezTo>
                  <a:cubicBezTo>
                    <a:pt x="259" y="345"/>
                    <a:pt x="0" y="585"/>
                    <a:pt x="119" y="705"/>
                  </a:cubicBezTo>
                  <a:cubicBezTo>
                    <a:pt x="263" y="849"/>
                    <a:pt x="530" y="423"/>
                    <a:pt x="553" y="385"/>
                  </a:cubicBezTo>
                  <a:cubicBezTo>
                    <a:pt x="575" y="348"/>
                    <a:pt x="592" y="323"/>
                    <a:pt x="643" y="344"/>
                  </a:cubicBezTo>
                  <a:cubicBezTo>
                    <a:pt x="694" y="365"/>
                    <a:pt x="772" y="418"/>
                    <a:pt x="840" y="300"/>
                  </a:cubicBezTo>
                  <a:cubicBezTo>
                    <a:pt x="908" y="183"/>
                    <a:pt x="918" y="58"/>
                    <a:pt x="993" y="20"/>
                  </a:cubicBezTo>
                  <a:cubicBezTo>
                    <a:pt x="1001" y="17"/>
                    <a:pt x="1010" y="0"/>
                    <a:pt x="989" y="1"/>
                  </a:cubicBezTo>
                  <a:cubicBezTo>
                    <a:pt x="969" y="3"/>
                    <a:pt x="916" y="41"/>
                    <a:pt x="868" y="191"/>
                  </a:cubicBezTo>
                  <a:cubicBezTo>
                    <a:pt x="821" y="340"/>
                    <a:pt x="747" y="366"/>
                    <a:pt x="708" y="346"/>
                  </a:cubicBezTo>
                  <a:cubicBezTo>
                    <a:pt x="668" y="325"/>
                    <a:pt x="594" y="276"/>
                    <a:pt x="551" y="351"/>
                  </a:cubicBezTo>
                  <a:cubicBezTo>
                    <a:pt x="507" y="427"/>
                    <a:pt x="236" y="829"/>
                    <a:pt x="129" y="686"/>
                  </a:cubicBezTo>
                  <a:cubicBezTo>
                    <a:pt x="6" y="522"/>
                    <a:pt x="541" y="158"/>
                    <a:pt x="535" y="60"/>
                  </a:cubicBezTo>
                  <a:lnTo>
                    <a:pt x="530" y="51"/>
                  </a:lnTo>
                  <a:close/>
                </a:path>
              </a:pathLst>
            </a:custGeom>
            <a:solidFill>
              <a:srgbClr val="E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44">
              <a:extLst>
                <a:ext uri="{FF2B5EF4-FFF2-40B4-BE49-F238E27FC236}">
                  <a16:creationId xmlns:a16="http://schemas.microsoft.com/office/drawing/2014/main" id="{0C72682C-1B71-4899-9299-55754CDB1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235"/>
              <a:ext cx="1578" cy="1416"/>
            </a:xfrm>
            <a:custGeom>
              <a:avLst/>
              <a:gdLst>
                <a:gd name="T0" fmla="*/ 3145 w 1011"/>
                <a:gd name="T1" fmla="*/ 395 h 850"/>
                <a:gd name="T2" fmla="*/ 1871 w 1011"/>
                <a:gd name="T3" fmla="*/ 2242 h 850"/>
                <a:gd name="T4" fmla="*/ 712 w 1011"/>
                <a:gd name="T5" fmla="*/ 5436 h 850"/>
                <a:gd name="T6" fmla="*/ 3281 w 1011"/>
                <a:gd name="T7" fmla="*/ 2972 h 850"/>
                <a:gd name="T8" fmla="*/ 3822 w 1011"/>
                <a:gd name="T9" fmla="*/ 2650 h 850"/>
                <a:gd name="T10" fmla="*/ 4992 w 1011"/>
                <a:gd name="T11" fmla="*/ 2317 h 850"/>
                <a:gd name="T12" fmla="*/ 5898 w 1011"/>
                <a:gd name="T13" fmla="*/ 162 h 850"/>
                <a:gd name="T14" fmla="*/ 5873 w 1011"/>
                <a:gd name="T15" fmla="*/ 13 h 850"/>
                <a:gd name="T16" fmla="*/ 5155 w 1011"/>
                <a:gd name="T17" fmla="*/ 1471 h 850"/>
                <a:gd name="T18" fmla="*/ 4202 w 1011"/>
                <a:gd name="T19" fmla="*/ 2664 h 850"/>
                <a:gd name="T20" fmla="*/ 3270 w 1011"/>
                <a:gd name="T21" fmla="*/ 2709 h 850"/>
                <a:gd name="T22" fmla="*/ 765 w 1011"/>
                <a:gd name="T23" fmla="*/ 5289 h 850"/>
                <a:gd name="T24" fmla="*/ 3181 w 1011"/>
                <a:gd name="T25" fmla="*/ 471 h 850"/>
                <a:gd name="T26" fmla="*/ 3145 w 1011"/>
                <a:gd name="T27" fmla="*/ 395 h 8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1" h="850">
                  <a:moveTo>
                    <a:pt x="530" y="51"/>
                  </a:moveTo>
                  <a:cubicBezTo>
                    <a:pt x="530" y="51"/>
                    <a:pt x="477" y="134"/>
                    <a:pt x="315" y="291"/>
                  </a:cubicBezTo>
                  <a:cubicBezTo>
                    <a:pt x="259" y="345"/>
                    <a:pt x="0" y="585"/>
                    <a:pt x="120" y="706"/>
                  </a:cubicBezTo>
                  <a:cubicBezTo>
                    <a:pt x="263" y="850"/>
                    <a:pt x="530" y="424"/>
                    <a:pt x="553" y="386"/>
                  </a:cubicBezTo>
                  <a:cubicBezTo>
                    <a:pt x="576" y="348"/>
                    <a:pt x="593" y="323"/>
                    <a:pt x="644" y="344"/>
                  </a:cubicBezTo>
                  <a:cubicBezTo>
                    <a:pt x="695" y="365"/>
                    <a:pt x="772" y="418"/>
                    <a:pt x="841" y="301"/>
                  </a:cubicBezTo>
                  <a:cubicBezTo>
                    <a:pt x="909" y="183"/>
                    <a:pt x="919" y="58"/>
                    <a:pt x="994" y="21"/>
                  </a:cubicBezTo>
                  <a:cubicBezTo>
                    <a:pt x="1001" y="17"/>
                    <a:pt x="1011" y="0"/>
                    <a:pt x="990" y="2"/>
                  </a:cubicBezTo>
                  <a:cubicBezTo>
                    <a:pt x="969" y="4"/>
                    <a:pt x="916" y="42"/>
                    <a:pt x="869" y="191"/>
                  </a:cubicBezTo>
                  <a:cubicBezTo>
                    <a:pt x="822" y="340"/>
                    <a:pt x="748" y="367"/>
                    <a:pt x="708" y="346"/>
                  </a:cubicBezTo>
                  <a:cubicBezTo>
                    <a:pt x="668" y="325"/>
                    <a:pt x="595" y="276"/>
                    <a:pt x="551" y="352"/>
                  </a:cubicBezTo>
                  <a:cubicBezTo>
                    <a:pt x="508" y="427"/>
                    <a:pt x="236" y="830"/>
                    <a:pt x="129" y="687"/>
                  </a:cubicBezTo>
                  <a:cubicBezTo>
                    <a:pt x="6" y="522"/>
                    <a:pt x="541" y="159"/>
                    <a:pt x="536" y="61"/>
                  </a:cubicBezTo>
                  <a:lnTo>
                    <a:pt x="530" y="51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45">
              <a:extLst>
                <a:ext uri="{FF2B5EF4-FFF2-40B4-BE49-F238E27FC236}">
                  <a16:creationId xmlns:a16="http://schemas.microsoft.com/office/drawing/2014/main" id="{1F8986DA-1D94-4808-9755-2F15B94E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764"/>
              <a:ext cx="613" cy="1638"/>
            </a:xfrm>
            <a:custGeom>
              <a:avLst/>
              <a:gdLst>
                <a:gd name="T0" fmla="*/ 1451 w 393"/>
                <a:gd name="T1" fmla="*/ 92 h 984"/>
                <a:gd name="T2" fmla="*/ 822 w 393"/>
                <a:gd name="T3" fmla="*/ 499 h 984"/>
                <a:gd name="T4" fmla="*/ 190 w 393"/>
                <a:gd name="T5" fmla="*/ 3469 h 984"/>
                <a:gd name="T6" fmla="*/ 1504 w 393"/>
                <a:gd name="T7" fmla="*/ 7556 h 984"/>
                <a:gd name="T8" fmla="*/ 1669 w 393"/>
                <a:gd name="T9" fmla="*/ 5420 h 984"/>
                <a:gd name="T10" fmla="*/ 644 w 393"/>
                <a:gd name="T11" fmla="*/ 2555 h 984"/>
                <a:gd name="T12" fmla="*/ 1451 w 393"/>
                <a:gd name="T13" fmla="*/ 92 h 9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3" h="984">
                  <a:moveTo>
                    <a:pt x="245" y="12"/>
                  </a:moveTo>
                  <a:cubicBezTo>
                    <a:pt x="233" y="0"/>
                    <a:pt x="190" y="7"/>
                    <a:pt x="139" y="65"/>
                  </a:cubicBezTo>
                  <a:cubicBezTo>
                    <a:pt x="88" y="123"/>
                    <a:pt x="0" y="271"/>
                    <a:pt x="32" y="452"/>
                  </a:cubicBezTo>
                  <a:cubicBezTo>
                    <a:pt x="65" y="632"/>
                    <a:pt x="308" y="720"/>
                    <a:pt x="254" y="984"/>
                  </a:cubicBezTo>
                  <a:cubicBezTo>
                    <a:pt x="254" y="984"/>
                    <a:pt x="393" y="852"/>
                    <a:pt x="282" y="706"/>
                  </a:cubicBezTo>
                  <a:cubicBezTo>
                    <a:pt x="171" y="560"/>
                    <a:pt x="85" y="484"/>
                    <a:pt x="109" y="333"/>
                  </a:cubicBezTo>
                  <a:cubicBezTo>
                    <a:pt x="132" y="183"/>
                    <a:pt x="291" y="58"/>
                    <a:pt x="245" y="12"/>
                  </a:cubicBez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46">
              <a:extLst>
                <a:ext uri="{FF2B5EF4-FFF2-40B4-BE49-F238E27FC236}">
                  <a16:creationId xmlns:a16="http://schemas.microsoft.com/office/drawing/2014/main" id="{933EBFBD-D832-43C3-91EB-5FE70B3A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815"/>
              <a:ext cx="483" cy="1542"/>
            </a:xfrm>
            <a:custGeom>
              <a:avLst/>
              <a:gdLst>
                <a:gd name="T0" fmla="*/ 1131 w 310"/>
                <a:gd name="T1" fmla="*/ 105 h 926"/>
                <a:gd name="T2" fmla="*/ 190 w 310"/>
                <a:gd name="T3" fmla="*/ 1977 h 926"/>
                <a:gd name="T4" fmla="*/ 791 w 310"/>
                <a:gd name="T5" fmla="*/ 4506 h 926"/>
                <a:gd name="T6" fmla="*/ 1444 w 310"/>
                <a:gd name="T7" fmla="*/ 7121 h 926"/>
                <a:gd name="T8" fmla="*/ 1475 w 310"/>
                <a:gd name="T9" fmla="*/ 5360 h 926"/>
                <a:gd name="T10" fmla="*/ 447 w 310"/>
                <a:gd name="T11" fmla="*/ 1922 h 926"/>
                <a:gd name="T12" fmla="*/ 1131 w 310"/>
                <a:gd name="T13" fmla="*/ 105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0" h="926">
                  <a:moveTo>
                    <a:pt x="192" y="14"/>
                  </a:moveTo>
                  <a:cubicBezTo>
                    <a:pt x="173" y="0"/>
                    <a:pt x="64" y="125"/>
                    <a:pt x="32" y="257"/>
                  </a:cubicBezTo>
                  <a:cubicBezTo>
                    <a:pt x="0" y="389"/>
                    <a:pt x="64" y="500"/>
                    <a:pt x="134" y="586"/>
                  </a:cubicBezTo>
                  <a:cubicBezTo>
                    <a:pt x="203" y="672"/>
                    <a:pt x="282" y="748"/>
                    <a:pt x="245" y="926"/>
                  </a:cubicBezTo>
                  <a:cubicBezTo>
                    <a:pt x="245" y="926"/>
                    <a:pt x="310" y="803"/>
                    <a:pt x="250" y="697"/>
                  </a:cubicBezTo>
                  <a:cubicBezTo>
                    <a:pt x="189" y="591"/>
                    <a:pt x="19" y="437"/>
                    <a:pt x="76" y="250"/>
                  </a:cubicBezTo>
                  <a:cubicBezTo>
                    <a:pt x="124" y="94"/>
                    <a:pt x="229" y="42"/>
                    <a:pt x="192" y="14"/>
                  </a:cubicBezTo>
                  <a:close/>
                </a:path>
              </a:pathLst>
            </a:custGeom>
            <a:solidFill>
              <a:srgbClr val="CAD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47">
              <a:extLst>
                <a:ext uri="{FF2B5EF4-FFF2-40B4-BE49-F238E27FC236}">
                  <a16:creationId xmlns:a16="http://schemas.microsoft.com/office/drawing/2014/main" id="{83C50DD6-2851-4D1E-B347-C8607B39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822"/>
              <a:ext cx="486" cy="1542"/>
            </a:xfrm>
            <a:custGeom>
              <a:avLst/>
              <a:gdLst>
                <a:gd name="T0" fmla="*/ 1145 w 311"/>
                <a:gd name="T1" fmla="*/ 105 h 926"/>
                <a:gd name="T2" fmla="*/ 198 w 311"/>
                <a:gd name="T3" fmla="*/ 1977 h 926"/>
                <a:gd name="T4" fmla="*/ 806 w 311"/>
                <a:gd name="T5" fmla="*/ 4506 h 926"/>
                <a:gd name="T6" fmla="*/ 1466 w 311"/>
                <a:gd name="T7" fmla="*/ 7121 h 926"/>
                <a:gd name="T8" fmla="*/ 1492 w 311"/>
                <a:gd name="T9" fmla="*/ 5360 h 926"/>
                <a:gd name="T10" fmla="*/ 459 w 311"/>
                <a:gd name="T11" fmla="*/ 1922 h 926"/>
                <a:gd name="T12" fmla="*/ 1145 w 311"/>
                <a:gd name="T13" fmla="*/ 105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926">
                  <a:moveTo>
                    <a:pt x="192" y="14"/>
                  </a:moveTo>
                  <a:cubicBezTo>
                    <a:pt x="174" y="0"/>
                    <a:pt x="65" y="125"/>
                    <a:pt x="33" y="257"/>
                  </a:cubicBezTo>
                  <a:cubicBezTo>
                    <a:pt x="0" y="389"/>
                    <a:pt x="65" y="500"/>
                    <a:pt x="135" y="586"/>
                  </a:cubicBezTo>
                  <a:cubicBezTo>
                    <a:pt x="204" y="671"/>
                    <a:pt x="283" y="748"/>
                    <a:pt x="246" y="926"/>
                  </a:cubicBezTo>
                  <a:cubicBezTo>
                    <a:pt x="246" y="926"/>
                    <a:pt x="311" y="803"/>
                    <a:pt x="250" y="697"/>
                  </a:cubicBezTo>
                  <a:cubicBezTo>
                    <a:pt x="190" y="590"/>
                    <a:pt x="19" y="436"/>
                    <a:pt x="77" y="250"/>
                  </a:cubicBezTo>
                  <a:cubicBezTo>
                    <a:pt x="125" y="93"/>
                    <a:pt x="230" y="42"/>
                    <a:pt x="192" y="14"/>
                  </a:cubicBezTo>
                  <a:close/>
                </a:path>
              </a:pathLst>
            </a:custGeom>
            <a:solidFill>
              <a:srgbClr val="AD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48">
              <a:extLst>
                <a:ext uri="{FF2B5EF4-FFF2-40B4-BE49-F238E27FC236}">
                  <a16:creationId xmlns:a16="http://schemas.microsoft.com/office/drawing/2014/main" id="{2BECA31D-C51D-4E2D-8466-CA7D0607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819"/>
              <a:ext cx="442" cy="1541"/>
            </a:xfrm>
            <a:custGeom>
              <a:avLst/>
              <a:gdLst>
                <a:gd name="T0" fmla="*/ 1588 w 283"/>
                <a:gd name="T1" fmla="*/ 6633 h 926"/>
                <a:gd name="T2" fmla="*/ 881 w 283"/>
                <a:gd name="T3" fmla="*/ 4482 h 926"/>
                <a:gd name="T4" fmla="*/ 273 w 283"/>
                <a:gd name="T5" fmla="*/ 1955 h 926"/>
                <a:gd name="T6" fmla="*/ 1146 w 283"/>
                <a:gd name="T7" fmla="*/ 105 h 926"/>
                <a:gd name="T8" fmla="*/ 1145 w 283"/>
                <a:gd name="T9" fmla="*/ 105 h 926"/>
                <a:gd name="T10" fmla="*/ 198 w 283"/>
                <a:gd name="T11" fmla="*/ 1972 h 926"/>
                <a:gd name="T12" fmla="*/ 804 w 283"/>
                <a:gd name="T13" fmla="*/ 4495 h 926"/>
                <a:gd name="T14" fmla="*/ 1463 w 283"/>
                <a:gd name="T15" fmla="*/ 7101 h 926"/>
                <a:gd name="T16" fmla="*/ 1588 w 283"/>
                <a:gd name="T17" fmla="*/ 6633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3" h="926">
                  <a:moveTo>
                    <a:pt x="267" y="865"/>
                  </a:moveTo>
                  <a:cubicBezTo>
                    <a:pt x="278" y="728"/>
                    <a:pt x="209" y="659"/>
                    <a:pt x="148" y="584"/>
                  </a:cubicBezTo>
                  <a:cubicBezTo>
                    <a:pt x="78" y="498"/>
                    <a:pt x="14" y="387"/>
                    <a:pt x="46" y="255"/>
                  </a:cubicBezTo>
                  <a:cubicBezTo>
                    <a:pt x="74" y="142"/>
                    <a:pt x="158" y="34"/>
                    <a:pt x="193" y="14"/>
                  </a:cubicBezTo>
                  <a:cubicBezTo>
                    <a:pt x="193" y="14"/>
                    <a:pt x="193" y="14"/>
                    <a:pt x="192" y="14"/>
                  </a:cubicBezTo>
                  <a:cubicBezTo>
                    <a:pt x="174" y="0"/>
                    <a:pt x="65" y="125"/>
                    <a:pt x="33" y="257"/>
                  </a:cubicBezTo>
                  <a:cubicBezTo>
                    <a:pt x="0" y="389"/>
                    <a:pt x="65" y="500"/>
                    <a:pt x="135" y="586"/>
                  </a:cubicBezTo>
                  <a:cubicBezTo>
                    <a:pt x="204" y="671"/>
                    <a:pt x="283" y="748"/>
                    <a:pt x="246" y="926"/>
                  </a:cubicBezTo>
                  <a:cubicBezTo>
                    <a:pt x="246" y="926"/>
                    <a:pt x="259" y="901"/>
                    <a:pt x="267" y="865"/>
                  </a:cubicBezTo>
                  <a:close/>
                </a:path>
              </a:pathLst>
            </a:custGeom>
            <a:solidFill>
              <a:srgbClr val="CA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49">
              <a:extLst>
                <a:ext uri="{FF2B5EF4-FFF2-40B4-BE49-F238E27FC236}">
                  <a16:creationId xmlns:a16="http://schemas.microsoft.com/office/drawing/2014/main" id="{3A9A1DAF-2BF9-466A-86B6-4C5F1BD0E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822"/>
              <a:ext cx="304" cy="448"/>
            </a:xfrm>
            <a:custGeom>
              <a:avLst/>
              <a:gdLst>
                <a:gd name="T0" fmla="*/ 223 w 195"/>
                <a:gd name="T1" fmla="*/ 2022 h 269"/>
                <a:gd name="T2" fmla="*/ 245 w 195"/>
                <a:gd name="T3" fmla="*/ 1922 h 269"/>
                <a:gd name="T4" fmla="*/ 929 w 195"/>
                <a:gd name="T5" fmla="*/ 105 h 269"/>
                <a:gd name="T6" fmla="*/ 0 w 195"/>
                <a:gd name="T7" fmla="*/ 1897 h 269"/>
                <a:gd name="T8" fmla="*/ 87 w 195"/>
                <a:gd name="T9" fmla="*/ 2014 h 269"/>
                <a:gd name="T10" fmla="*/ 223 w 195"/>
                <a:gd name="T11" fmla="*/ 2022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269">
                  <a:moveTo>
                    <a:pt x="38" y="263"/>
                  </a:moveTo>
                  <a:cubicBezTo>
                    <a:pt x="39" y="259"/>
                    <a:pt x="40" y="254"/>
                    <a:pt x="42" y="250"/>
                  </a:cubicBezTo>
                  <a:cubicBezTo>
                    <a:pt x="90" y="93"/>
                    <a:pt x="195" y="42"/>
                    <a:pt x="157" y="14"/>
                  </a:cubicBezTo>
                  <a:cubicBezTo>
                    <a:pt x="140" y="0"/>
                    <a:pt x="36" y="118"/>
                    <a:pt x="0" y="247"/>
                  </a:cubicBezTo>
                  <a:cubicBezTo>
                    <a:pt x="0" y="247"/>
                    <a:pt x="0" y="255"/>
                    <a:pt x="15" y="262"/>
                  </a:cubicBezTo>
                  <a:cubicBezTo>
                    <a:pt x="30" y="269"/>
                    <a:pt x="38" y="263"/>
                    <a:pt x="38" y="263"/>
                  </a:cubicBezTo>
                  <a:close/>
                </a:path>
              </a:pathLst>
            </a:custGeom>
            <a:solidFill>
              <a:srgbClr val="73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50">
              <a:extLst>
                <a:ext uri="{FF2B5EF4-FFF2-40B4-BE49-F238E27FC236}">
                  <a16:creationId xmlns:a16="http://schemas.microsoft.com/office/drawing/2014/main" id="{188D1EF1-36C1-4A15-9CF0-DAD74941D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822"/>
              <a:ext cx="256" cy="436"/>
            </a:xfrm>
            <a:custGeom>
              <a:avLst/>
              <a:gdLst>
                <a:gd name="T0" fmla="*/ 73 w 164"/>
                <a:gd name="T1" fmla="*/ 1950 h 262"/>
                <a:gd name="T2" fmla="*/ 974 w 164"/>
                <a:gd name="T3" fmla="*/ 161 h 262"/>
                <a:gd name="T4" fmla="*/ 941 w 164"/>
                <a:gd name="T5" fmla="*/ 105 h 262"/>
                <a:gd name="T6" fmla="*/ 8 w 164"/>
                <a:gd name="T7" fmla="*/ 1894 h 262"/>
                <a:gd name="T8" fmla="*/ 87 w 164"/>
                <a:gd name="T9" fmla="*/ 2010 h 262"/>
                <a:gd name="T10" fmla="*/ 95 w 164"/>
                <a:gd name="T11" fmla="*/ 2010 h 262"/>
                <a:gd name="T12" fmla="*/ 73 w 164"/>
                <a:gd name="T13" fmla="*/ 1950 h 2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262">
                  <a:moveTo>
                    <a:pt x="12" y="254"/>
                  </a:moveTo>
                  <a:cubicBezTo>
                    <a:pt x="45" y="136"/>
                    <a:pt x="136" y="26"/>
                    <a:pt x="164" y="21"/>
                  </a:cubicBezTo>
                  <a:cubicBezTo>
                    <a:pt x="162" y="18"/>
                    <a:pt x="160" y="16"/>
                    <a:pt x="158" y="14"/>
                  </a:cubicBezTo>
                  <a:cubicBezTo>
                    <a:pt x="140" y="0"/>
                    <a:pt x="36" y="119"/>
                    <a:pt x="1" y="247"/>
                  </a:cubicBezTo>
                  <a:cubicBezTo>
                    <a:pt x="1" y="247"/>
                    <a:pt x="0" y="255"/>
                    <a:pt x="15" y="262"/>
                  </a:cubicBezTo>
                  <a:cubicBezTo>
                    <a:pt x="15" y="262"/>
                    <a:pt x="16" y="262"/>
                    <a:pt x="16" y="262"/>
                  </a:cubicBezTo>
                  <a:cubicBezTo>
                    <a:pt x="12" y="258"/>
                    <a:pt x="12" y="254"/>
                    <a:pt x="12" y="254"/>
                  </a:cubicBezTo>
                  <a:close/>
                </a:path>
              </a:pathLst>
            </a:custGeom>
            <a:solidFill>
              <a:srgbClr val="89A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51">
              <a:extLst>
                <a:ext uri="{FF2B5EF4-FFF2-40B4-BE49-F238E27FC236}">
                  <a16:creationId xmlns:a16="http://schemas.microsoft.com/office/drawing/2014/main" id="{0BE9F9D0-0C75-4FAC-89F2-B843950CD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764"/>
              <a:ext cx="613" cy="1638"/>
            </a:xfrm>
            <a:custGeom>
              <a:avLst/>
              <a:gdLst>
                <a:gd name="T0" fmla="*/ 1451 w 393"/>
                <a:gd name="T1" fmla="*/ 92 h 984"/>
                <a:gd name="T2" fmla="*/ 822 w 393"/>
                <a:gd name="T3" fmla="*/ 499 h 984"/>
                <a:gd name="T4" fmla="*/ 190 w 393"/>
                <a:gd name="T5" fmla="*/ 3469 h 984"/>
                <a:gd name="T6" fmla="*/ 1504 w 393"/>
                <a:gd name="T7" fmla="*/ 7556 h 984"/>
                <a:gd name="T8" fmla="*/ 1669 w 393"/>
                <a:gd name="T9" fmla="*/ 5420 h 984"/>
                <a:gd name="T10" fmla="*/ 644 w 393"/>
                <a:gd name="T11" fmla="*/ 2555 h 984"/>
                <a:gd name="T12" fmla="*/ 1451 w 393"/>
                <a:gd name="T13" fmla="*/ 92 h 9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3" h="984">
                  <a:moveTo>
                    <a:pt x="245" y="12"/>
                  </a:moveTo>
                  <a:cubicBezTo>
                    <a:pt x="233" y="0"/>
                    <a:pt x="190" y="7"/>
                    <a:pt x="139" y="65"/>
                  </a:cubicBezTo>
                  <a:cubicBezTo>
                    <a:pt x="88" y="123"/>
                    <a:pt x="0" y="271"/>
                    <a:pt x="32" y="452"/>
                  </a:cubicBezTo>
                  <a:cubicBezTo>
                    <a:pt x="65" y="632"/>
                    <a:pt x="308" y="720"/>
                    <a:pt x="254" y="984"/>
                  </a:cubicBezTo>
                  <a:cubicBezTo>
                    <a:pt x="254" y="984"/>
                    <a:pt x="393" y="852"/>
                    <a:pt x="282" y="706"/>
                  </a:cubicBezTo>
                  <a:cubicBezTo>
                    <a:pt x="171" y="560"/>
                    <a:pt x="85" y="484"/>
                    <a:pt x="109" y="333"/>
                  </a:cubicBezTo>
                  <a:cubicBezTo>
                    <a:pt x="132" y="183"/>
                    <a:pt x="291" y="58"/>
                    <a:pt x="245" y="1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52">
              <a:extLst>
                <a:ext uri="{FF2B5EF4-FFF2-40B4-BE49-F238E27FC236}">
                  <a16:creationId xmlns:a16="http://schemas.microsoft.com/office/drawing/2014/main" id="{2AD515D7-704E-499C-AEDD-92C7F781D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822"/>
              <a:ext cx="486" cy="1542"/>
            </a:xfrm>
            <a:custGeom>
              <a:avLst/>
              <a:gdLst>
                <a:gd name="T0" fmla="*/ 1145 w 311"/>
                <a:gd name="T1" fmla="*/ 105 h 926"/>
                <a:gd name="T2" fmla="*/ 198 w 311"/>
                <a:gd name="T3" fmla="*/ 1977 h 926"/>
                <a:gd name="T4" fmla="*/ 806 w 311"/>
                <a:gd name="T5" fmla="*/ 4506 h 926"/>
                <a:gd name="T6" fmla="*/ 1466 w 311"/>
                <a:gd name="T7" fmla="*/ 7121 h 926"/>
                <a:gd name="T8" fmla="*/ 1492 w 311"/>
                <a:gd name="T9" fmla="*/ 5360 h 926"/>
                <a:gd name="T10" fmla="*/ 459 w 311"/>
                <a:gd name="T11" fmla="*/ 1922 h 926"/>
                <a:gd name="T12" fmla="*/ 1145 w 311"/>
                <a:gd name="T13" fmla="*/ 105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926">
                  <a:moveTo>
                    <a:pt x="192" y="14"/>
                  </a:moveTo>
                  <a:cubicBezTo>
                    <a:pt x="174" y="0"/>
                    <a:pt x="65" y="125"/>
                    <a:pt x="33" y="257"/>
                  </a:cubicBezTo>
                  <a:cubicBezTo>
                    <a:pt x="0" y="389"/>
                    <a:pt x="65" y="500"/>
                    <a:pt x="135" y="586"/>
                  </a:cubicBezTo>
                  <a:cubicBezTo>
                    <a:pt x="204" y="671"/>
                    <a:pt x="283" y="748"/>
                    <a:pt x="246" y="926"/>
                  </a:cubicBezTo>
                  <a:cubicBezTo>
                    <a:pt x="246" y="926"/>
                    <a:pt x="311" y="803"/>
                    <a:pt x="250" y="697"/>
                  </a:cubicBezTo>
                  <a:cubicBezTo>
                    <a:pt x="190" y="590"/>
                    <a:pt x="19" y="436"/>
                    <a:pt x="77" y="250"/>
                  </a:cubicBezTo>
                  <a:cubicBezTo>
                    <a:pt x="125" y="93"/>
                    <a:pt x="230" y="42"/>
                    <a:pt x="192" y="14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53">
              <a:extLst>
                <a:ext uri="{FF2B5EF4-FFF2-40B4-BE49-F238E27FC236}">
                  <a16:creationId xmlns:a16="http://schemas.microsoft.com/office/drawing/2014/main" id="{3D696253-6BFF-4EE1-BB60-9CFB4C0DE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822"/>
              <a:ext cx="304" cy="448"/>
            </a:xfrm>
            <a:custGeom>
              <a:avLst/>
              <a:gdLst>
                <a:gd name="T0" fmla="*/ 223 w 195"/>
                <a:gd name="T1" fmla="*/ 2022 h 269"/>
                <a:gd name="T2" fmla="*/ 245 w 195"/>
                <a:gd name="T3" fmla="*/ 1922 h 269"/>
                <a:gd name="T4" fmla="*/ 929 w 195"/>
                <a:gd name="T5" fmla="*/ 105 h 269"/>
                <a:gd name="T6" fmla="*/ 0 w 195"/>
                <a:gd name="T7" fmla="*/ 1897 h 269"/>
                <a:gd name="T8" fmla="*/ 87 w 195"/>
                <a:gd name="T9" fmla="*/ 2014 h 269"/>
                <a:gd name="T10" fmla="*/ 223 w 195"/>
                <a:gd name="T11" fmla="*/ 2022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269">
                  <a:moveTo>
                    <a:pt x="38" y="263"/>
                  </a:moveTo>
                  <a:cubicBezTo>
                    <a:pt x="39" y="259"/>
                    <a:pt x="40" y="254"/>
                    <a:pt x="42" y="250"/>
                  </a:cubicBezTo>
                  <a:cubicBezTo>
                    <a:pt x="90" y="93"/>
                    <a:pt x="195" y="42"/>
                    <a:pt x="157" y="14"/>
                  </a:cubicBezTo>
                  <a:cubicBezTo>
                    <a:pt x="140" y="0"/>
                    <a:pt x="36" y="118"/>
                    <a:pt x="0" y="247"/>
                  </a:cubicBezTo>
                  <a:cubicBezTo>
                    <a:pt x="0" y="247"/>
                    <a:pt x="0" y="255"/>
                    <a:pt x="15" y="262"/>
                  </a:cubicBezTo>
                  <a:cubicBezTo>
                    <a:pt x="30" y="269"/>
                    <a:pt x="38" y="263"/>
                    <a:pt x="38" y="263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54">
              <a:extLst>
                <a:ext uri="{FF2B5EF4-FFF2-40B4-BE49-F238E27FC236}">
                  <a16:creationId xmlns:a16="http://schemas.microsoft.com/office/drawing/2014/main" id="{06851021-734B-42E9-9DA5-270EE57A1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754"/>
              <a:ext cx="221" cy="243"/>
            </a:xfrm>
            <a:custGeom>
              <a:avLst/>
              <a:gdLst>
                <a:gd name="T0" fmla="*/ 0 w 142"/>
                <a:gd name="T1" fmla="*/ 1118 h 146"/>
                <a:gd name="T2" fmla="*/ 833 w 142"/>
                <a:gd name="T3" fmla="*/ 175 h 146"/>
                <a:gd name="T4" fmla="*/ 0 w 142"/>
                <a:gd name="T5" fmla="*/ 1118 h 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46">
                  <a:moveTo>
                    <a:pt x="0" y="146"/>
                  </a:moveTo>
                  <a:cubicBezTo>
                    <a:pt x="0" y="146"/>
                    <a:pt x="94" y="0"/>
                    <a:pt x="142" y="23"/>
                  </a:cubicBezTo>
                  <a:cubicBezTo>
                    <a:pt x="142" y="23"/>
                    <a:pt x="96" y="23"/>
                    <a:pt x="0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55">
              <a:extLst>
                <a:ext uri="{FF2B5EF4-FFF2-40B4-BE49-F238E27FC236}">
                  <a16:creationId xmlns:a16="http://schemas.microsoft.com/office/drawing/2014/main" id="{B20F242A-011F-4524-84E2-34B93FE05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755"/>
              <a:ext cx="218" cy="80"/>
            </a:xfrm>
            <a:custGeom>
              <a:avLst/>
              <a:gdLst>
                <a:gd name="T0" fmla="*/ 0 w 140"/>
                <a:gd name="T1" fmla="*/ 370 h 48"/>
                <a:gd name="T2" fmla="*/ 140 w 140"/>
                <a:gd name="T3" fmla="*/ 138 h 48"/>
                <a:gd name="T4" fmla="*/ 339 w 140"/>
                <a:gd name="T5" fmla="*/ 37 h 48"/>
                <a:gd name="T6" fmla="*/ 822 w 140"/>
                <a:gd name="T7" fmla="*/ 263 h 48"/>
                <a:gd name="T8" fmla="*/ 687 w 140"/>
                <a:gd name="T9" fmla="*/ 200 h 48"/>
                <a:gd name="T10" fmla="*/ 550 w 140"/>
                <a:gd name="T11" fmla="*/ 147 h 48"/>
                <a:gd name="T12" fmla="*/ 347 w 140"/>
                <a:gd name="T13" fmla="*/ 105 h 48"/>
                <a:gd name="T14" fmla="*/ 167 w 140"/>
                <a:gd name="T15" fmla="*/ 172 h 48"/>
                <a:gd name="T16" fmla="*/ 22 w 140"/>
                <a:gd name="T17" fmla="*/ 333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8">
                  <a:moveTo>
                    <a:pt x="0" y="48"/>
                  </a:moveTo>
                  <a:cubicBezTo>
                    <a:pt x="9" y="38"/>
                    <a:pt x="13" y="26"/>
                    <a:pt x="24" y="18"/>
                  </a:cubicBezTo>
                  <a:cubicBezTo>
                    <a:pt x="34" y="11"/>
                    <a:pt x="45" y="7"/>
                    <a:pt x="58" y="5"/>
                  </a:cubicBezTo>
                  <a:cubicBezTo>
                    <a:pt x="86" y="0"/>
                    <a:pt x="120" y="15"/>
                    <a:pt x="140" y="34"/>
                  </a:cubicBezTo>
                  <a:cubicBezTo>
                    <a:pt x="133" y="35"/>
                    <a:pt x="124" y="29"/>
                    <a:pt x="117" y="26"/>
                  </a:cubicBezTo>
                  <a:cubicBezTo>
                    <a:pt x="110" y="24"/>
                    <a:pt x="102" y="21"/>
                    <a:pt x="94" y="19"/>
                  </a:cubicBezTo>
                  <a:cubicBezTo>
                    <a:pt x="83" y="17"/>
                    <a:pt x="71" y="13"/>
                    <a:pt x="59" y="14"/>
                  </a:cubicBezTo>
                  <a:cubicBezTo>
                    <a:pt x="49" y="15"/>
                    <a:pt x="38" y="18"/>
                    <a:pt x="28" y="22"/>
                  </a:cubicBezTo>
                  <a:cubicBezTo>
                    <a:pt x="17" y="27"/>
                    <a:pt x="13" y="36"/>
                    <a:pt x="4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56">
              <a:extLst>
                <a:ext uri="{FF2B5EF4-FFF2-40B4-BE49-F238E27FC236}">
                  <a16:creationId xmlns:a16="http://schemas.microsoft.com/office/drawing/2014/main" id="{F8560523-73DC-49D3-A8ED-6C9267424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178"/>
              <a:ext cx="169" cy="256"/>
            </a:xfrm>
            <a:custGeom>
              <a:avLst/>
              <a:gdLst>
                <a:gd name="T0" fmla="*/ 380 w 108"/>
                <a:gd name="T1" fmla="*/ 0 h 154"/>
                <a:gd name="T2" fmla="*/ 646 w 108"/>
                <a:gd name="T3" fmla="*/ 1177 h 154"/>
                <a:gd name="T4" fmla="*/ 380 w 108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154">
                  <a:moveTo>
                    <a:pt x="63" y="0"/>
                  </a:moveTo>
                  <a:cubicBezTo>
                    <a:pt x="63" y="0"/>
                    <a:pt x="11" y="98"/>
                    <a:pt x="108" y="154"/>
                  </a:cubicBezTo>
                  <a:cubicBezTo>
                    <a:pt x="108" y="154"/>
                    <a:pt x="0" y="117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57">
              <a:extLst>
                <a:ext uri="{FF2B5EF4-FFF2-40B4-BE49-F238E27FC236}">
                  <a16:creationId xmlns:a16="http://schemas.microsoft.com/office/drawing/2014/main" id="{82EFD258-CE08-4647-B9C0-205353E6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245"/>
              <a:ext cx="169" cy="245"/>
            </a:xfrm>
            <a:custGeom>
              <a:avLst/>
              <a:gdLst>
                <a:gd name="T0" fmla="*/ 646 w 108"/>
                <a:gd name="T1" fmla="*/ 0 h 147"/>
                <a:gd name="T2" fmla="*/ 0 w 108"/>
                <a:gd name="T3" fmla="*/ 1133 h 147"/>
                <a:gd name="T4" fmla="*/ 646 w 108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147">
                  <a:moveTo>
                    <a:pt x="108" y="0"/>
                  </a:moveTo>
                  <a:cubicBezTo>
                    <a:pt x="108" y="0"/>
                    <a:pt x="46" y="8"/>
                    <a:pt x="0" y="147"/>
                  </a:cubicBezTo>
                  <a:cubicBezTo>
                    <a:pt x="0" y="147"/>
                    <a:pt x="39" y="37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58">
              <a:extLst>
                <a:ext uri="{FF2B5EF4-FFF2-40B4-BE49-F238E27FC236}">
                  <a16:creationId xmlns:a16="http://schemas.microsoft.com/office/drawing/2014/main" id="{FF0CB284-7075-4367-8692-9505C29C4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1182"/>
              <a:ext cx="60" cy="26"/>
            </a:xfrm>
            <a:custGeom>
              <a:avLst/>
              <a:gdLst>
                <a:gd name="T0" fmla="*/ 0 w 38"/>
                <a:gd name="T1" fmla="*/ 0 h 16"/>
                <a:gd name="T2" fmla="*/ 109 w 38"/>
                <a:gd name="T3" fmla="*/ 98 h 16"/>
                <a:gd name="T4" fmla="*/ 237 w 38"/>
                <a:gd name="T5" fmla="*/ 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5" y="7"/>
                    <a:pt x="9" y="13"/>
                    <a:pt x="18" y="14"/>
                  </a:cubicBezTo>
                  <a:cubicBezTo>
                    <a:pt x="24" y="15"/>
                    <a:pt x="32" y="16"/>
                    <a:pt x="38" y="1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59">
              <a:extLst>
                <a:ext uri="{FF2B5EF4-FFF2-40B4-BE49-F238E27FC236}">
                  <a16:creationId xmlns:a16="http://schemas.microsoft.com/office/drawing/2014/main" id="{919620E3-EDD9-4E39-A582-2369FAE72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135"/>
              <a:ext cx="61" cy="33"/>
            </a:xfrm>
            <a:custGeom>
              <a:avLst/>
              <a:gdLst>
                <a:gd name="T0" fmla="*/ 233 w 39"/>
                <a:gd name="T1" fmla="*/ 104 h 20"/>
                <a:gd name="T2" fmla="*/ 0 w 3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0">
                  <a:moveTo>
                    <a:pt x="39" y="14"/>
                  </a:moveTo>
                  <a:cubicBezTo>
                    <a:pt x="24" y="20"/>
                    <a:pt x="6" y="1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60">
              <a:extLst>
                <a:ext uri="{FF2B5EF4-FFF2-40B4-BE49-F238E27FC236}">
                  <a16:creationId xmlns:a16="http://schemas.microsoft.com/office/drawing/2014/main" id="{7720BF04-3424-4942-85A1-CF9BDAE91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090"/>
              <a:ext cx="62" cy="25"/>
            </a:xfrm>
            <a:custGeom>
              <a:avLst/>
              <a:gdLst>
                <a:gd name="T0" fmla="*/ 0 w 40"/>
                <a:gd name="T1" fmla="*/ 0 h 15"/>
                <a:gd name="T2" fmla="*/ 144 w 40"/>
                <a:gd name="T3" fmla="*/ 105 h 15"/>
                <a:gd name="T4" fmla="*/ 231 w 40"/>
                <a:gd name="T5" fmla="*/ 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7" y="8"/>
                    <a:pt x="13" y="14"/>
                    <a:pt x="25" y="14"/>
                  </a:cubicBezTo>
                  <a:cubicBezTo>
                    <a:pt x="29" y="15"/>
                    <a:pt x="37" y="15"/>
                    <a:pt x="40" y="1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61">
              <a:extLst>
                <a:ext uri="{FF2B5EF4-FFF2-40B4-BE49-F238E27FC236}">
                  <a16:creationId xmlns:a16="http://schemas.microsoft.com/office/drawing/2014/main" id="{F1541219-C60C-4BC3-BF70-957C48CA0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1043"/>
              <a:ext cx="56" cy="34"/>
            </a:xfrm>
            <a:custGeom>
              <a:avLst/>
              <a:gdLst>
                <a:gd name="T0" fmla="*/ 210 w 36"/>
                <a:gd name="T1" fmla="*/ 168 h 20"/>
                <a:gd name="T2" fmla="*/ 0 w 36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0">
                  <a:moveTo>
                    <a:pt x="36" y="20"/>
                  </a:moveTo>
                  <a:cubicBezTo>
                    <a:pt x="22" y="20"/>
                    <a:pt x="3" y="1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62">
              <a:extLst>
                <a:ext uri="{FF2B5EF4-FFF2-40B4-BE49-F238E27FC236}">
                  <a16:creationId xmlns:a16="http://schemas.microsoft.com/office/drawing/2014/main" id="{63366DD2-F0C9-4A73-BB08-AC3B8C1E9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995"/>
              <a:ext cx="53" cy="40"/>
            </a:xfrm>
            <a:custGeom>
              <a:avLst/>
              <a:gdLst>
                <a:gd name="T0" fmla="*/ 0 w 34"/>
                <a:gd name="T1" fmla="*/ 0 h 24"/>
                <a:gd name="T2" fmla="*/ 201 w 34"/>
                <a:gd name="T3" fmla="*/ 1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1" y="17"/>
                    <a:pt x="20" y="24"/>
                    <a:pt x="34" y="2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63">
              <a:extLst>
                <a:ext uri="{FF2B5EF4-FFF2-40B4-BE49-F238E27FC236}">
                  <a16:creationId xmlns:a16="http://schemas.microsoft.com/office/drawing/2014/main" id="{D4BE6F14-1479-4607-8633-8C1552F9E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952"/>
              <a:ext cx="50" cy="51"/>
            </a:xfrm>
            <a:custGeom>
              <a:avLst/>
              <a:gdLst>
                <a:gd name="T0" fmla="*/ 191 w 32"/>
                <a:gd name="T1" fmla="*/ 192 h 31"/>
                <a:gd name="T2" fmla="*/ 8 w 3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32" y="26"/>
                  </a:moveTo>
                  <a:cubicBezTo>
                    <a:pt x="18" y="31"/>
                    <a:pt x="0" y="13"/>
                    <a:pt x="1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64">
              <a:extLst>
                <a:ext uri="{FF2B5EF4-FFF2-40B4-BE49-F238E27FC236}">
                  <a16:creationId xmlns:a16="http://schemas.microsoft.com/office/drawing/2014/main" id="{5772F562-2407-4982-9EA8-4762A7982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912"/>
              <a:ext cx="54" cy="38"/>
            </a:xfrm>
            <a:custGeom>
              <a:avLst/>
              <a:gdLst>
                <a:gd name="T0" fmla="*/ 0 w 34"/>
                <a:gd name="T1" fmla="*/ 0 h 23"/>
                <a:gd name="T2" fmla="*/ 218 w 34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0"/>
                  </a:moveTo>
                  <a:cubicBezTo>
                    <a:pt x="3" y="16"/>
                    <a:pt x="19" y="23"/>
                    <a:pt x="34" y="2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65">
              <a:extLst>
                <a:ext uri="{FF2B5EF4-FFF2-40B4-BE49-F238E27FC236}">
                  <a16:creationId xmlns:a16="http://schemas.microsoft.com/office/drawing/2014/main" id="{2B31502F-1033-4DC2-B736-95ACF3BC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869"/>
              <a:ext cx="47" cy="43"/>
            </a:xfrm>
            <a:custGeom>
              <a:avLst/>
              <a:gdLst>
                <a:gd name="T0" fmla="*/ 182 w 30"/>
                <a:gd name="T1" fmla="*/ 185 h 26"/>
                <a:gd name="T2" fmla="*/ 22 w 30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6">
                  <a:moveTo>
                    <a:pt x="30" y="25"/>
                  </a:moveTo>
                  <a:cubicBezTo>
                    <a:pt x="21" y="26"/>
                    <a:pt x="0" y="11"/>
                    <a:pt x="4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66">
              <a:extLst>
                <a:ext uri="{FF2B5EF4-FFF2-40B4-BE49-F238E27FC236}">
                  <a16:creationId xmlns:a16="http://schemas.microsoft.com/office/drawing/2014/main" id="{AE3E7AF5-F65F-4E6A-98A8-3B8621424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975"/>
              <a:ext cx="414" cy="876"/>
            </a:xfrm>
            <a:custGeom>
              <a:avLst/>
              <a:gdLst>
                <a:gd name="T0" fmla="*/ 1579 w 265"/>
                <a:gd name="T1" fmla="*/ 0 h 526"/>
                <a:gd name="T2" fmla="*/ 1397 w 265"/>
                <a:gd name="T3" fmla="*/ 4047 h 526"/>
                <a:gd name="T4" fmla="*/ 1579 w 265"/>
                <a:gd name="T5" fmla="*/ 0 h 5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5" h="526">
                  <a:moveTo>
                    <a:pt x="265" y="0"/>
                  </a:moveTo>
                  <a:cubicBezTo>
                    <a:pt x="265" y="0"/>
                    <a:pt x="20" y="220"/>
                    <a:pt x="234" y="526"/>
                  </a:cubicBezTo>
                  <a:cubicBezTo>
                    <a:pt x="234" y="526"/>
                    <a:pt x="0" y="251"/>
                    <a:pt x="2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2" name="Group 67">
            <a:extLst>
              <a:ext uri="{FF2B5EF4-FFF2-40B4-BE49-F238E27FC236}">
                <a16:creationId xmlns:a16="http://schemas.microsoft.com/office/drawing/2014/main" id="{E0FB8BCF-DB01-44DC-AB07-785945D14E3B}"/>
              </a:ext>
            </a:extLst>
          </p:cNvPr>
          <p:cNvGrpSpPr>
            <a:grpSpLocks/>
          </p:cNvGrpSpPr>
          <p:nvPr/>
        </p:nvGrpSpPr>
        <p:grpSpPr bwMode="auto">
          <a:xfrm>
            <a:off x="2311400" y="1473200"/>
            <a:ext cx="1562100" cy="1868488"/>
            <a:chOff x="496" y="843"/>
            <a:chExt cx="1272" cy="1521"/>
          </a:xfrm>
        </p:grpSpPr>
        <p:sp>
          <p:nvSpPr>
            <p:cNvPr id="19505" name="Freeform 68">
              <a:extLst>
                <a:ext uri="{FF2B5EF4-FFF2-40B4-BE49-F238E27FC236}">
                  <a16:creationId xmlns:a16="http://schemas.microsoft.com/office/drawing/2014/main" id="{D71C106A-28B8-41E8-8308-EA5BFFB7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843"/>
              <a:ext cx="1272" cy="1521"/>
            </a:xfrm>
            <a:custGeom>
              <a:avLst/>
              <a:gdLst>
                <a:gd name="T0" fmla="*/ 4084 w 812"/>
                <a:gd name="T1" fmla="*/ 317 h 911"/>
                <a:gd name="T2" fmla="*/ 3937 w 812"/>
                <a:gd name="T3" fmla="*/ 4783 h 911"/>
                <a:gd name="T4" fmla="*/ 746 w 812"/>
                <a:gd name="T5" fmla="*/ 6728 h 911"/>
                <a:gd name="T6" fmla="*/ 957 w 812"/>
                <a:gd name="T7" fmla="*/ 2197 h 911"/>
                <a:gd name="T8" fmla="*/ 4084 w 812"/>
                <a:gd name="T9" fmla="*/ 317 h 9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2" h="911">
                  <a:moveTo>
                    <a:pt x="678" y="41"/>
                  </a:moveTo>
                  <a:cubicBezTo>
                    <a:pt x="753" y="82"/>
                    <a:pt x="812" y="396"/>
                    <a:pt x="654" y="616"/>
                  </a:cubicBezTo>
                  <a:cubicBezTo>
                    <a:pt x="495" y="837"/>
                    <a:pt x="190" y="911"/>
                    <a:pt x="124" y="866"/>
                  </a:cubicBezTo>
                  <a:cubicBezTo>
                    <a:pt x="49" y="815"/>
                    <a:pt x="0" y="504"/>
                    <a:pt x="159" y="283"/>
                  </a:cubicBezTo>
                  <a:cubicBezTo>
                    <a:pt x="318" y="62"/>
                    <a:pt x="602" y="0"/>
                    <a:pt x="678" y="41"/>
                  </a:cubicBez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69">
              <a:extLst>
                <a:ext uri="{FF2B5EF4-FFF2-40B4-BE49-F238E27FC236}">
                  <a16:creationId xmlns:a16="http://schemas.microsoft.com/office/drawing/2014/main" id="{80BA79FD-F1B6-4E99-9B80-30AF1D36F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901"/>
              <a:ext cx="1090" cy="1378"/>
            </a:xfrm>
            <a:custGeom>
              <a:avLst/>
              <a:gdLst>
                <a:gd name="T0" fmla="*/ 3453 w 696"/>
                <a:gd name="T1" fmla="*/ 4403 h 825"/>
                <a:gd name="T2" fmla="*/ 758 w 696"/>
                <a:gd name="T3" fmla="*/ 5769 h 825"/>
                <a:gd name="T4" fmla="*/ 733 w 696"/>
                <a:gd name="T5" fmla="*/ 2023 h 825"/>
                <a:gd name="T6" fmla="*/ 3431 w 696"/>
                <a:gd name="T7" fmla="*/ 653 h 825"/>
                <a:gd name="T8" fmla="*/ 3453 w 696"/>
                <a:gd name="T9" fmla="*/ 4403 h 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6" h="825">
                  <a:moveTo>
                    <a:pt x="574" y="566"/>
                  </a:moveTo>
                  <a:cubicBezTo>
                    <a:pt x="451" y="747"/>
                    <a:pt x="251" y="825"/>
                    <a:pt x="126" y="741"/>
                  </a:cubicBezTo>
                  <a:cubicBezTo>
                    <a:pt x="1" y="657"/>
                    <a:pt x="0" y="441"/>
                    <a:pt x="122" y="260"/>
                  </a:cubicBezTo>
                  <a:cubicBezTo>
                    <a:pt x="245" y="79"/>
                    <a:pt x="445" y="0"/>
                    <a:pt x="570" y="84"/>
                  </a:cubicBezTo>
                  <a:cubicBezTo>
                    <a:pt x="695" y="169"/>
                    <a:pt x="696" y="384"/>
                    <a:pt x="574" y="566"/>
                  </a:cubicBezTo>
                  <a:close/>
                </a:path>
              </a:pathLst>
            </a:custGeom>
            <a:solidFill>
              <a:srgbClr val="CE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70">
              <a:extLst>
                <a:ext uri="{FF2B5EF4-FFF2-40B4-BE49-F238E27FC236}">
                  <a16:creationId xmlns:a16="http://schemas.microsoft.com/office/drawing/2014/main" id="{E87D7839-F8A8-4BBE-9210-85F067E0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950"/>
              <a:ext cx="1015" cy="1281"/>
            </a:xfrm>
            <a:custGeom>
              <a:avLst/>
              <a:gdLst>
                <a:gd name="T0" fmla="*/ 3211 w 648"/>
                <a:gd name="T1" fmla="*/ 4089 h 767"/>
                <a:gd name="T2" fmla="*/ 711 w 648"/>
                <a:gd name="T3" fmla="*/ 5361 h 767"/>
                <a:gd name="T4" fmla="*/ 688 w 648"/>
                <a:gd name="T5" fmla="*/ 1882 h 767"/>
                <a:gd name="T6" fmla="*/ 3189 w 648"/>
                <a:gd name="T7" fmla="*/ 613 h 767"/>
                <a:gd name="T8" fmla="*/ 3211 w 648"/>
                <a:gd name="T9" fmla="*/ 4089 h 7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767">
                  <a:moveTo>
                    <a:pt x="534" y="526"/>
                  </a:moveTo>
                  <a:cubicBezTo>
                    <a:pt x="420" y="694"/>
                    <a:pt x="233" y="767"/>
                    <a:pt x="118" y="689"/>
                  </a:cubicBezTo>
                  <a:cubicBezTo>
                    <a:pt x="2" y="610"/>
                    <a:pt x="0" y="410"/>
                    <a:pt x="114" y="242"/>
                  </a:cubicBezTo>
                  <a:cubicBezTo>
                    <a:pt x="228" y="73"/>
                    <a:pt x="415" y="0"/>
                    <a:pt x="530" y="79"/>
                  </a:cubicBezTo>
                  <a:cubicBezTo>
                    <a:pt x="646" y="157"/>
                    <a:pt x="648" y="357"/>
                    <a:pt x="534" y="526"/>
                  </a:cubicBezTo>
                  <a:close/>
                </a:path>
              </a:pathLst>
            </a:custGeom>
            <a:solidFill>
              <a:srgbClr val="AD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71">
              <a:extLst>
                <a:ext uri="{FF2B5EF4-FFF2-40B4-BE49-F238E27FC236}">
                  <a16:creationId xmlns:a16="http://schemas.microsoft.com/office/drawing/2014/main" id="{B6FBAE25-A0B5-473C-8252-AC6405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159"/>
              <a:ext cx="1014" cy="1003"/>
            </a:xfrm>
            <a:custGeom>
              <a:avLst/>
              <a:gdLst>
                <a:gd name="T0" fmla="*/ 2579 w 648"/>
                <a:gd name="T1" fmla="*/ 3855 h 601"/>
                <a:gd name="T2" fmla="*/ 433 w 648"/>
                <a:gd name="T3" fmla="*/ 3690 h 601"/>
                <a:gd name="T4" fmla="*/ 1106 w 648"/>
                <a:gd name="T5" fmla="*/ 938 h 601"/>
                <a:gd name="T6" fmla="*/ 3452 w 648"/>
                <a:gd name="T7" fmla="*/ 716 h 601"/>
                <a:gd name="T8" fmla="*/ 2579 w 648"/>
                <a:gd name="T9" fmla="*/ 3855 h 6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601">
                  <a:moveTo>
                    <a:pt x="430" y="497"/>
                  </a:moveTo>
                  <a:cubicBezTo>
                    <a:pt x="296" y="601"/>
                    <a:pt x="143" y="569"/>
                    <a:pt x="72" y="476"/>
                  </a:cubicBezTo>
                  <a:cubicBezTo>
                    <a:pt x="0" y="384"/>
                    <a:pt x="51" y="225"/>
                    <a:pt x="185" y="121"/>
                  </a:cubicBezTo>
                  <a:cubicBezTo>
                    <a:pt x="320" y="17"/>
                    <a:pt x="505" y="0"/>
                    <a:pt x="576" y="92"/>
                  </a:cubicBezTo>
                  <a:cubicBezTo>
                    <a:pt x="648" y="184"/>
                    <a:pt x="564" y="393"/>
                    <a:pt x="430" y="497"/>
                  </a:cubicBezTo>
                  <a:close/>
                </a:path>
              </a:pathLst>
            </a:custGeom>
            <a:solidFill>
              <a:srgbClr val="99C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72">
              <a:extLst>
                <a:ext uri="{FF2B5EF4-FFF2-40B4-BE49-F238E27FC236}">
                  <a16:creationId xmlns:a16="http://schemas.microsoft.com/office/drawing/2014/main" id="{095635AD-5741-44B8-9EC2-0DBAD701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881"/>
              <a:ext cx="247" cy="234"/>
            </a:xfrm>
            <a:custGeom>
              <a:avLst/>
              <a:gdLst>
                <a:gd name="T0" fmla="*/ 0 w 158"/>
                <a:gd name="T1" fmla="*/ 557 h 140"/>
                <a:gd name="T2" fmla="*/ 277 w 158"/>
                <a:gd name="T3" fmla="*/ 62 h 140"/>
                <a:gd name="T4" fmla="*/ 880 w 158"/>
                <a:gd name="T5" fmla="*/ 562 h 140"/>
                <a:gd name="T6" fmla="*/ 624 w 158"/>
                <a:gd name="T7" fmla="*/ 1093 h 140"/>
                <a:gd name="T8" fmla="*/ 0 w 158"/>
                <a:gd name="T9" fmla="*/ 557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40">
                  <a:moveTo>
                    <a:pt x="0" y="71"/>
                  </a:moveTo>
                  <a:cubicBezTo>
                    <a:pt x="0" y="71"/>
                    <a:pt x="5" y="15"/>
                    <a:pt x="46" y="8"/>
                  </a:cubicBezTo>
                  <a:cubicBezTo>
                    <a:pt x="84" y="0"/>
                    <a:pt x="127" y="20"/>
                    <a:pt x="147" y="72"/>
                  </a:cubicBezTo>
                  <a:cubicBezTo>
                    <a:pt x="158" y="101"/>
                    <a:pt x="125" y="135"/>
                    <a:pt x="104" y="140"/>
                  </a:cubicBezTo>
                  <a:cubicBezTo>
                    <a:pt x="104" y="140"/>
                    <a:pt x="69" y="86"/>
                    <a:pt x="0" y="71"/>
                  </a:cubicBezTo>
                  <a:close/>
                </a:path>
              </a:pathLst>
            </a:custGeom>
            <a:solidFill>
              <a:srgbClr val="D8D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73">
              <a:extLst>
                <a:ext uri="{FF2B5EF4-FFF2-40B4-BE49-F238E27FC236}">
                  <a16:creationId xmlns:a16="http://schemas.microsoft.com/office/drawing/2014/main" id="{8EDCFF6C-68D1-44FF-B33A-2FFE093BF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977"/>
              <a:ext cx="244" cy="137"/>
            </a:xfrm>
            <a:custGeom>
              <a:avLst/>
              <a:gdLst>
                <a:gd name="T0" fmla="*/ 884 w 156"/>
                <a:gd name="T1" fmla="*/ 132 h 82"/>
                <a:gd name="T2" fmla="*/ 616 w 156"/>
                <a:gd name="T3" fmla="*/ 530 h 82"/>
                <a:gd name="T4" fmla="*/ 20 w 156"/>
                <a:gd name="T5" fmla="*/ 0 h 82"/>
                <a:gd name="T6" fmla="*/ 0 w 156"/>
                <a:gd name="T7" fmla="*/ 104 h 82"/>
                <a:gd name="T8" fmla="*/ 624 w 156"/>
                <a:gd name="T9" fmla="*/ 640 h 82"/>
                <a:gd name="T10" fmla="*/ 884 w 156"/>
                <a:gd name="T11" fmla="*/ 132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82">
                  <a:moveTo>
                    <a:pt x="148" y="17"/>
                  </a:moveTo>
                  <a:cubicBezTo>
                    <a:pt x="145" y="41"/>
                    <a:pt x="120" y="64"/>
                    <a:pt x="103" y="68"/>
                  </a:cubicBezTo>
                  <a:cubicBezTo>
                    <a:pt x="103" y="68"/>
                    <a:pt x="69" y="16"/>
                    <a:pt x="3" y="0"/>
                  </a:cubicBezTo>
                  <a:cubicBezTo>
                    <a:pt x="1" y="8"/>
                    <a:pt x="0" y="13"/>
                    <a:pt x="0" y="13"/>
                  </a:cubicBezTo>
                  <a:cubicBezTo>
                    <a:pt x="69" y="28"/>
                    <a:pt x="104" y="82"/>
                    <a:pt x="104" y="82"/>
                  </a:cubicBezTo>
                  <a:cubicBezTo>
                    <a:pt x="124" y="77"/>
                    <a:pt x="156" y="46"/>
                    <a:pt x="148" y="17"/>
                  </a:cubicBezTo>
                  <a:close/>
                </a:path>
              </a:pathLst>
            </a:custGeom>
            <a:solidFill>
              <a:srgbClr val="AA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74">
              <a:extLst>
                <a:ext uri="{FF2B5EF4-FFF2-40B4-BE49-F238E27FC236}">
                  <a16:creationId xmlns:a16="http://schemas.microsoft.com/office/drawing/2014/main" id="{83891779-F572-4370-8E46-D7F946ED6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060"/>
              <a:ext cx="259" cy="261"/>
            </a:xfrm>
            <a:custGeom>
              <a:avLst/>
              <a:gdLst>
                <a:gd name="T0" fmla="*/ 1003 w 165"/>
                <a:gd name="T1" fmla="*/ 557 h 156"/>
                <a:gd name="T2" fmla="*/ 724 w 165"/>
                <a:gd name="T3" fmla="*/ 1168 h 156"/>
                <a:gd name="T4" fmla="*/ 49 w 165"/>
                <a:gd name="T5" fmla="*/ 619 h 156"/>
                <a:gd name="T6" fmla="*/ 359 w 165"/>
                <a:gd name="T7" fmla="*/ 0 h 156"/>
                <a:gd name="T8" fmla="*/ 1003 w 165"/>
                <a:gd name="T9" fmla="*/ 557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56">
                  <a:moveTo>
                    <a:pt x="165" y="71"/>
                  </a:moveTo>
                  <a:cubicBezTo>
                    <a:pt x="165" y="71"/>
                    <a:pt x="159" y="141"/>
                    <a:pt x="119" y="149"/>
                  </a:cubicBezTo>
                  <a:cubicBezTo>
                    <a:pt x="80" y="156"/>
                    <a:pt x="25" y="145"/>
                    <a:pt x="8" y="79"/>
                  </a:cubicBezTo>
                  <a:cubicBezTo>
                    <a:pt x="0" y="48"/>
                    <a:pt x="33" y="2"/>
                    <a:pt x="59" y="0"/>
                  </a:cubicBezTo>
                  <a:cubicBezTo>
                    <a:pt x="59" y="0"/>
                    <a:pt x="96" y="56"/>
                    <a:pt x="165" y="71"/>
                  </a:cubicBezTo>
                  <a:close/>
                </a:path>
              </a:pathLst>
            </a:custGeom>
            <a:solidFill>
              <a:srgbClr val="D8D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75">
              <a:extLst>
                <a:ext uri="{FF2B5EF4-FFF2-40B4-BE49-F238E27FC236}">
                  <a16:creationId xmlns:a16="http://schemas.microsoft.com/office/drawing/2014/main" id="{842F7602-96B9-4D7E-82E1-311339CA9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156"/>
              <a:ext cx="249" cy="165"/>
            </a:xfrm>
            <a:custGeom>
              <a:avLst/>
              <a:gdLst>
                <a:gd name="T0" fmla="*/ 686 w 159"/>
                <a:gd name="T1" fmla="*/ 588 h 99"/>
                <a:gd name="T2" fmla="*/ 20 w 159"/>
                <a:gd name="T3" fmla="*/ 47 h 99"/>
                <a:gd name="T4" fmla="*/ 13 w 159"/>
                <a:gd name="T5" fmla="*/ 0 h 99"/>
                <a:gd name="T6" fmla="*/ 13 w 159"/>
                <a:gd name="T7" fmla="*/ 172 h 99"/>
                <a:gd name="T8" fmla="*/ 680 w 159"/>
                <a:gd name="T9" fmla="*/ 708 h 99"/>
                <a:gd name="T10" fmla="*/ 957 w 159"/>
                <a:gd name="T11" fmla="*/ 105 h 99"/>
                <a:gd name="T12" fmla="*/ 949 w 159"/>
                <a:gd name="T13" fmla="*/ 105 h 99"/>
                <a:gd name="T14" fmla="*/ 686 w 159"/>
                <a:gd name="T15" fmla="*/ 58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9" h="99">
                  <a:moveTo>
                    <a:pt x="114" y="76"/>
                  </a:moveTo>
                  <a:cubicBezTo>
                    <a:pt x="75" y="84"/>
                    <a:pt x="21" y="72"/>
                    <a:pt x="3" y="6"/>
                  </a:cubicBezTo>
                  <a:cubicBezTo>
                    <a:pt x="3" y="4"/>
                    <a:pt x="2" y="2"/>
                    <a:pt x="2" y="0"/>
                  </a:cubicBezTo>
                  <a:cubicBezTo>
                    <a:pt x="0" y="8"/>
                    <a:pt x="0" y="15"/>
                    <a:pt x="2" y="22"/>
                  </a:cubicBezTo>
                  <a:cubicBezTo>
                    <a:pt x="19" y="88"/>
                    <a:pt x="74" y="99"/>
                    <a:pt x="113" y="92"/>
                  </a:cubicBezTo>
                  <a:cubicBezTo>
                    <a:pt x="153" y="84"/>
                    <a:pt x="159" y="14"/>
                    <a:pt x="159" y="14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3" y="35"/>
                    <a:pt x="142" y="71"/>
                    <a:pt x="114" y="76"/>
                  </a:cubicBezTo>
                  <a:close/>
                </a:path>
              </a:pathLst>
            </a:custGeom>
            <a:solidFill>
              <a:srgbClr val="AA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76">
              <a:extLst>
                <a:ext uri="{FF2B5EF4-FFF2-40B4-BE49-F238E27FC236}">
                  <a16:creationId xmlns:a16="http://schemas.microsoft.com/office/drawing/2014/main" id="{747C7F12-7F25-45E1-84A1-82090101F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843"/>
              <a:ext cx="1272" cy="1521"/>
            </a:xfrm>
            <a:custGeom>
              <a:avLst/>
              <a:gdLst>
                <a:gd name="T0" fmla="*/ 4084 w 812"/>
                <a:gd name="T1" fmla="*/ 317 h 911"/>
                <a:gd name="T2" fmla="*/ 3937 w 812"/>
                <a:gd name="T3" fmla="*/ 4783 h 911"/>
                <a:gd name="T4" fmla="*/ 746 w 812"/>
                <a:gd name="T5" fmla="*/ 6728 h 911"/>
                <a:gd name="T6" fmla="*/ 957 w 812"/>
                <a:gd name="T7" fmla="*/ 2197 h 911"/>
                <a:gd name="T8" fmla="*/ 4084 w 812"/>
                <a:gd name="T9" fmla="*/ 317 h 9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2" h="911">
                  <a:moveTo>
                    <a:pt x="678" y="41"/>
                  </a:moveTo>
                  <a:cubicBezTo>
                    <a:pt x="753" y="82"/>
                    <a:pt x="812" y="396"/>
                    <a:pt x="654" y="616"/>
                  </a:cubicBezTo>
                  <a:cubicBezTo>
                    <a:pt x="495" y="837"/>
                    <a:pt x="190" y="911"/>
                    <a:pt x="124" y="866"/>
                  </a:cubicBezTo>
                  <a:cubicBezTo>
                    <a:pt x="49" y="815"/>
                    <a:pt x="0" y="504"/>
                    <a:pt x="159" y="283"/>
                  </a:cubicBezTo>
                  <a:cubicBezTo>
                    <a:pt x="318" y="62"/>
                    <a:pt x="602" y="0"/>
                    <a:pt x="678" y="41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77">
              <a:extLst>
                <a:ext uri="{FF2B5EF4-FFF2-40B4-BE49-F238E27FC236}">
                  <a16:creationId xmlns:a16="http://schemas.microsoft.com/office/drawing/2014/main" id="{88F51E3C-9F89-49B2-8634-9034BA1B4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901"/>
              <a:ext cx="1090" cy="1378"/>
            </a:xfrm>
            <a:custGeom>
              <a:avLst/>
              <a:gdLst>
                <a:gd name="T0" fmla="*/ 3453 w 696"/>
                <a:gd name="T1" fmla="*/ 4403 h 825"/>
                <a:gd name="T2" fmla="*/ 758 w 696"/>
                <a:gd name="T3" fmla="*/ 5769 h 825"/>
                <a:gd name="T4" fmla="*/ 733 w 696"/>
                <a:gd name="T5" fmla="*/ 2023 h 825"/>
                <a:gd name="T6" fmla="*/ 3431 w 696"/>
                <a:gd name="T7" fmla="*/ 653 h 825"/>
                <a:gd name="T8" fmla="*/ 3453 w 696"/>
                <a:gd name="T9" fmla="*/ 4403 h 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6" h="825">
                  <a:moveTo>
                    <a:pt x="574" y="566"/>
                  </a:moveTo>
                  <a:cubicBezTo>
                    <a:pt x="451" y="747"/>
                    <a:pt x="251" y="825"/>
                    <a:pt x="126" y="741"/>
                  </a:cubicBezTo>
                  <a:cubicBezTo>
                    <a:pt x="1" y="657"/>
                    <a:pt x="0" y="441"/>
                    <a:pt x="122" y="260"/>
                  </a:cubicBezTo>
                  <a:cubicBezTo>
                    <a:pt x="245" y="79"/>
                    <a:pt x="445" y="0"/>
                    <a:pt x="570" y="84"/>
                  </a:cubicBezTo>
                  <a:cubicBezTo>
                    <a:pt x="695" y="169"/>
                    <a:pt x="696" y="384"/>
                    <a:pt x="574" y="566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78">
              <a:extLst>
                <a:ext uri="{FF2B5EF4-FFF2-40B4-BE49-F238E27FC236}">
                  <a16:creationId xmlns:a16="http://schemas.microsoft.com/office/drawing/2014/main" id="{27C647A7-B991-44BB-B20C-98182DE50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950"/>
              <a:ext cx="1015" cy="1281"/>
            </a:xfrm>
            <a:custGeom>
              <a:avLst/>
              <a:gdLst>
                <a:gd name="T0" fmla="*/ 3211 w 648"/>
                <a:gd name="T1" fmla="*/ 4089 h 767"/>
                <a:gd name="T2" fmla="*/ 711 w 648"/>
                <a:gd name="T3" fmla="*/ 5361 h 767"/>
                <a:gd name="T4" fmla="*/ 688 w 648"/>
                <a:gd name="T5" fmla="*/ 1882 h 767"/>
                <a:gd name="T6" fmla="*/ 3189 w 648"/>
                <a:gd name="T7" fmla="*/ 613 h 767"/>
                <a:gd name="T8" fmla="*/ 3211 w 648"/>
                <a:gd name="T9" fmla="*/ 4089 h 7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767">
                  <a:moveTo>
                    <a:pt x="534" y="526"/>
                  </a:moveTo>
                  <a:cubicBezTo>
                    <a:pt x="420" y="694"/>
                    <a:pt x="233" y="767"/>
                    <a:pt x="118" y="689"/>
                  </a:cubicBezTo>
                  <a:cubicBezTo>
                    <a:pt x="2" y="610"/>
                    <a:pt x="0" y="410"/>
                    <a:pt x="114" y="242"/>
                  </a:cubicBezTo>
                  <a:cubicBezTo>
                    <a:pt x="228" y="73"/>
                    <a:pt x="415" y="0"/>
                    <a:pt x="530" y="79"/>
                  </a:cubicBezTo>
                  <a:cubicBezTo>
                    <a:pt x="646" y="157"/>
                    <a:pt x="648" y="357"/>
                    <a:pt x="534" y="526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79">
              <a:extLst>
                <a:ext uri="{FF2B5EF4-FFF2-40B4-BE49-F238E27FC236}">
                  <a16:creationId xmlns:a16="http://schemas.microsoft.com/office/drawing/2014/main" id="{B4D284C1-2748-4E0C-833E-D4602EE4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881"/>
              <a:ext cx="247" cy="234"/>
            </a:xfrm>
            <a:custGeom>
              <a:avLst/>
              <a:gdLst>
                <a:gd name="T0" fmla="*/ 0 w 158"/>
                <a:gd name="T1" fmla="*/ 557 h 140"/>
                <a:gd name="T2" fmla="*/ 277 w 158"/>
                <a:gd name="T3" fmla="*/ 62 h 140"/>
                <a:gd name="T4" fmla="*/ 880 w 158"/>
                <a:gd name="T5" fmla="*/ 562 h 140"/>
                <a:gd name="T6" fmla="*/ 624 w 158"/>
                <a:gd name="T7" fmla="*/ 1093 h 140"/>
                <a:gd name="T8" fmla="*/ 0 w 158"/>
                <a:gd name="T9" fmla="*/ 557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40">
                  <a:moveTo>
                    <a:pt x="0" y="71"/>
                  </a:moveTo>
                  <a:cubicBezTo>
                    <a:pt x="0" y="71"/>
                    <a:pt x="5" y="15"/>
                    <a:pt x="46" y="8"/>
                  </a:cubicBezTo>
                  <a:cubicBezTo>
                    <a:pt x="84" y="0"/>
                    <a:pt x="127" y="20"/>
                    <a:pt x="147" y="72"/>
                  </a:cubicBezTo>
                  <a:cubicBezTo>
                    <a:pt x="158" y="101"/>
                    <a:pt x="125" y="135"/>
                    <a:pt x="104" y="140"/>
                  </a:cubicBezTo>
                  <a:cubicBezTo>
                    <a:pt x="104" y="140"/>
                    <a:pt x="69" y="86"/>
                    <a:pt x="0" y="7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80">
              <a:extLst>
                <a:ext uri="{FF2B5EF4-FFF2-40B4-BE49-F238E27FC236}">
                  <a16:creationId xmlns:a16="http://schemas.microsoft.com/office/drawing/2014/main" id="{5431AAC1-63F0-481B-9EBA-AF95F022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060"/>
              <a:ext cx="259" cy="261"/>
            </a:xfrm>
            <a:custGeom>
              <a:avLst/>
              <a:gdLst>
                <a:gd name="T0" fmla="*/ 1003 w 165"/>
                <a:gd name="T1" fmla="*/ 557 h 156"/>
                <a:gd name="T2" fmla="*/ 724 w 165"/>
                <a:gd name="T3" fmla="*/ 1168 h 156"/>
                <a:gd name="T4" fmla="*/ 49 w 165"/>
                <a:gd name="T5" fmla="*/ 619 h 156"/>
                <a:gd name="T6" fmla="*/ 359 w 165"/>
                <a:gd name="T7" fmla="*/ 0 h 156"/>
                <a:gd name="T8" fmla="*/ 1003 w 165"/>
                <a:gd name="T9" fmla="*/ 557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56">
                  <a:moveTo>
                    <a:pt x="165" y="71"/>
                  </a:moveTo>
                  <a:cubicBezTo>
                    <a:pt x="165" y="71"/>
                    <a:pt x="159" y="141"/>
                    <a:pt x="119" y="149"/>
                  </a:cubicBezTo>
                  <a:cubicBezTo>
                    <a:pt x="80" y="156"/>
                    <a:pt x="25" y="145"/>
                    <a:pt x="8" y="79"/>
                  </a:cubicBezTo>
                  <a:cubicBezTo>
                    <a:pt x="0" y="48"/>
                    <a:pt x="33" y="2"/>
                    <a:pt x="59" y="0"/>
                  </a:cubicBezTo>
                  <a:cubicBezTo>
                    <a:pt x="59" y="0"/>
                    <a:pt x="96" y="56"/>
                    <a:pt x="165" y="7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Oval 81">
              <a:extLst>
                <a:ext uri="{FF2B5EF4-FFF2-40B4-BE49-F238E27FC236}">
                  <a16:creationId xmlns:a16="http://schemas.microsoft.com/office/drawing/2014/main" id="{2D9F1FEC-5A37-46C5-9CB9-A64DD4F46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96"/>
              <a:ext cx="39" cy="42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9" name="Oval 82">
              <a:extLst>
                <a:ext uri="{FF2B5EF4-FFF2-40B4-BE49-F238E27FC236}">
                  <a16:creationId xmlns:a16="http://schemas.microsoft.com/office/drawing/2014/main" id="{9CB95A8C-C12E-4242-9DA4-8ECBF684E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" y="1711"/>
              <a:ext cx="39" cy="41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0" name="Oval 83">
              <a:extLst>
                <a:ext uri="{FF2B5EF4-FFF2-40B4-BE49-F238E27FC236}">
                  <a16:creationId xmlns:a16="http://schemas.microsoft.com/office/drawing/2014/main" id="{67F308B8-6B39-4FA2-A7FD-DBA4E011E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1782"/>
              <a:ext cx="38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1" name="Oval 84">
              <a:extLst>
                <a:ext uri="{FF2B5EF4-FFF2-40B4-BE49-F238E27FC236}">
                  <a16:creationId xmlns:a16="http://schemas.microsoft.com/office/drawing/2014/main" id="{0E56DBC5-F6C7-4BD8-8288-AED1D836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" y="1875"/>
              <a:ext cx="37" cy="42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2" name="Oval 85">
              <a:extLst>
                <a:ext uri="{FF2B5EF4-FFF2-40B4-BE49-F238E27FC236}">
                  <a16:creationId xmlns:a16="http://schemas.microsoft.com/office/drawing/2014/main" id="{57DBD9FA-5DAE-41FE-9591-580AA0651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" y="1924"/>
              <a:ext cx="39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3" name="Oval 86">
              <a:extLst>
                <a:ext uri="{FF2B5EF4-FFF2-40B4-BE49-F238E27FC236}">
                  <a16:creationId xmlns:a16="http://schemas.microsoft.com/office/drawing/2014/main" id="{6F3FA89E-595D-4793-B444-2ED07AE1A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2020"/>
              <a:ext cx="40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4" name="Oval 87">
              <a:extLst>
                <a:ext uri="{FF2B5EF4-FFF2-40B4-BE49-F238E27FC236}">
                  <a16:creationId xmlns:a16="http://schemas.microsoft.com/office/drawing/2014/main" id="{5E462DEB-D9C3-47C3-B9E5-77FB71B17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" y="2015"/>
              <a:ext cx="38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5" name="Oval 88">
              <a:extLst>
                <a:ext uri="{FF2B5EF4-FFF2-40B4-BE49-F238E27FC236}">
                  <a16:creationId xmlns:a16="http://schemas.microsoft.com/office/drawing/2014/main" id="{83258A7E-A513-4B0E-8CF2-DD4BC853E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" y="1807"/>
              <a:ext cx="38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6" name="Oval 89">
              <a:extLst>
                <a:ext uri="{FF2B5EF4-FFF2-40B4-BE49-F238E27FC236}">
                  <a16:creationId xmlns:a16="http://schemas.microsoft.com/office/drawing/2014/main" id="{3228B1C6-C2E3-42AC-BCA8-9230FD1B1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" y="1716"/>
              <a:ext cx="39" cy="41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7" name="Oval 90">
              <a:extLst>
                <a:ext uri="{FF2B5EF4-FFF2-40B4-BE49-F238E27FC236}">
                  <a16:creationId xmlns:a16="http://schemas.microsoft.com/office/drawing/2014/main" id="{2EC5DD26-B63A-41F7-909D-0A0FA2BF1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1593"/>
              <a:ext cx="37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8" name="Oval 91">
              <a:extLst>
                <a:ext uri="{FF2B5EF4-FFF2-40B4-BE49-F238E27FC236}">
                  <a16:creationId xmlns:a16="http://schemas.microsoft.com/office/drawing/2014/main" id="{FF466C9F-B1D3-4BEC-86D1-332B24B74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" y="1436"/>
              <a:ext cx="37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9" name="Oval 92">
              <a:extLst>
                <a:ext uri="{FF2B5EF4-FFF2-40B4-BE49-F238E27FC236}">
                  <a16:creationId xmlns:a16="http://schemas.microsoft.com/office/drawing/2014/main" id="{C08E6114-E3B1-4DF7-B4A2-9D8F6C39C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" y="1374"/>
              <a:ext cx="37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0" name="Oval 93">
              <a:extLst>
                <a:ext uri="{FF2B5EF4-FFF2-40B4-BE49-F238E27FC236}">
                  <a16:creationId xmlns:a16="http://schemas.microsoft.com/office/drawing/2014/main" id="{A3660975-86D2-4DAD-A853-11238598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554"/>
              <a:ext cx="37" cy="41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1" name="Oval 94">
              <a:extLst>
                <a:ext uri="{FF2B5EF4-FFF2-40B4-BE49-F238E27FC236}">
                  <a16:creationId xmlns:a16="http://schemas.microsoft.com/office/drawing/2014/main" id="{71370211-AA87-49EA-80DB-A92CEA2F2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494"/>
              <a:ext cx="39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2" name="Oval 95">
              <a:extLst>
                <a:ext uri="{FF2B5EF4-FFF2-40B4-BE49-F238E27FC236}">
                  <a16:creationId xmlns:a16="http://schemas.microsoft.com/office/drawing/2014/main" id="{38B663CA-AE50-4615-9B25-9C566EB1F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" y="1725"/>
              <a:ext cx="38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3" name="Oval 96">
              <a:extLst>
                <a:ext uri="{FF2B5EF4-FFF2-40B4-BE49-F238E27FC236}">
                  <a16:creationId xmlns:a16="http://schemas.microsoft.com/office/drawing/2014/main" id="{13F3E1E4-23BE-4420-BEC1-365013F9E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1868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4" name="Oval 97">
              <a:extLst>
                <a:ext uri="{FF2B5EF4-FFF2-40B4-BE49-F238E27FC236}">
                  <a16:creationId xmlns:a16="http://schemas.microsoft.com/office/drawing/2014/main" id="{EFD0346A-BEB8-4F26-A672-911EFF779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902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5" name="Oval 98">
              <a:extLst>
                <a:ext uri="{FF2B5EF4-FFF2-40B4-BE49-F238E27FC236}">
                  <a16:creationId xmlns:a16="http://schemas.microsoft.com/office/drawing/2014/main" id="{A882919B-AB2F-4A87-A363-D82482F65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183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6" name="Oval 99">
              <a:extLst>
                <a:ext uri="{FF2B5EF4-FFF2-40B4-BE49-F238E27FC236}">
                  <a16:creationId xmlns:a16="http://schemas.microsoft.com/office/drawing/2014/main" id="{3F8CF89B-A2D8-425B-A395-B086E63E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" y="2040"/>
              <a:ext cx="21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7" name="Oval 100">
              <a:extLst>
                <a:ext uri="{FF2B5EF4-FFF2-40B4-BE49-F238E27FC236}">
                  <a16:creationId xmlns:a16="http://schemas.microsoft.com/office/drawing/2014/main" id="{F589B8AD-A164-4D48-A6C4-95729A6C5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1989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8" name="Oval 101">
              <a:extLst>
                <a:ext uri="{FF2B5EF4-FFF2-40B4-BE49-F238E27FC236}">
                  <a16:creationId xmlns:a16="http://schemas.microsoft.com/office/drawing/2014/main" id="{2F2824C5-7400-404D-9A39-6282035A9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1818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9" name="Oval 102">
              <a:extLst>
                <a:ext uri="{FF2B5EF4-FFF2-40B4-BE49-F238E27FC236}">
                  <a16:creationId xmlns:a16="http://schemas.microsoft.com/office/drawing/2014/main" id="{B978094B-C7EB-4AAE-8644-4BB60B156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" y="1501"/>
              <a:ext cx="22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0" name="Oval 103">
              <a:extLst>
                <a:ext uri="{FF2B5EF4-FFF2-40B4-BE49-F238E27FC236}">
                  <a16:creationId xmlns:a16="http://schemas.microsoft.com/office/drawing/2014/main" id="{BF4F5CED-2F6C-45AF-AEF4-09A1DE91C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" y="165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1" name="Oval 104">
              <a:extLst>
                <a:ext uri="{FF2B5EF4-FFF2-40B4-BE49-F238E27FC236}">
                  <a16:creationId xmlns:a16="http://schemas.microsoft.com/office/drawing/2014/main" id="{371EA5FB-A90A-4392-AEBD-66941684C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" y="165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2" name="Oval 105">
              <a:extLst>
                <a:ext uri="{FF2B5EF4-FFF2-40B4-BE49-F238E27FC236}">
                  <a16:creationId xmlns:a16="http://schemas.microsoft.com/office/drawing/2014/main" id="{D60AF45E-3404-4D98-A247-554FA06AB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733"/>
              <a:ext cx="22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3" name="Oval 106">
              <a:extLst>
                <a:ext uri="{FF2B5EF4-FFF2-40B4-BE49-F238E27FC236}">
                  <a16:creationId xmlns:a16="http://schemas.microsoft.com/office/drawing/2014/main" id="{8D02BAA9-197F-4BB2-BDD8-D2506F646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1870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4" name="Oval 107">
              <a:extLst>
                <a:ext uri="{FF2B5EF4-FFF2-40B4-BE49-F238E27FC236}">
                  <a16:creationId xmlns:a16="http://schemas.microsoft.com/office/drawing/2014/main" id="{D057F9C4-526A-41B6-8FCD-363AB0302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2054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5" name="Oval 108">
              <a:extLst>
                <a:ext uri="{FF2B5EF4-FFF2-40B4-BE49-F238E27FC236}">
                  <a16:creationId xmlns:a16="http://schemas.microsoft.com/office/drawing/2014/main" id="{62455C07-38AC-46CE-BF80-CED1E8534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191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6" name="Oval 109">
              <a:extLst>
                <a:ext uri="{FF2B5EF4-FFF2-40B4-BE49-F238E27FC236}">
                  <a16:creationId xmlns:a16="http://schemas.microsoft.com/office/drawing/2014/main" id="{EB647CA4-EE7B-4AAD-B3DA-8917C63E1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" y="2084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7" name="Oval 110">
              <a:extLst>
                <a:ext uri="{FF2B5EF4-FFF2-40B4-BE49-F238E27FC236}">
                  <a16:creationId xmlns:a16="http://schemas.microsoft.com/office/drawing/2014/main" id="{A378B6F6-C529-41C6-8007-309AB63D6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564"/>
              <a:ext cx="24" cy="26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8" name="Oval 111">
              <a:extLst>
                <a:ext uri="{FF2B5EF4-FFF2-40B4-BE49-F238E27FC236}">
                  <a16:creationId xmlns:a16="http://schemas.microsoft.com/office/drawing/2014/main" id="{814DD589-DBB2-4DE6-A0FB-BE77D60C3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1706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9" name="Oval 112">
              <a:extLst>
                <a:ext uri="{FF2B5EF4-FFF2-40B4-BE49-F238E27FC236}">
                  <a16:creationId xmlns:a16="http://schemas.microsoft.com/office/drawing/2014/main" id="{75577251-4171-4418-8215-0A690A5F0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" y="1312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0" name="Oval 113">
              <a:extLst>
                <a:ext uri="{FF2B5EF4-FFF2-40B4-BE49-F238E27FC236}">
                  <a16:creationId xmlns:a16="http://schemas.microsoft.com/office/drawing/2014/main" id="{DF3F58DE-C3F2-4B6A-9D17-EF1502FCD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87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1" name="Oval 114">
              <a:extLst>
                <a:ext uri="{FF2B5EF4-FFF2-40B4-BE49-F238E27FC236}">
                  <a16:creationId xmlns:a16="http://schemas.microsoft.com/office/drawing/2014/main" id="{8DEF5C64-B506-496D-9D10-3148BAB0C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1972"/>
              <a:ext cx="23" cy="23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2" name="Freeform 115">
              <a:extLst>
                <a:ext uri="{FF2B5EF4-FFF2-40B4-BE49-F238E27FC236}">
                  <a16:creationId xmlns:a16="http://schemas.microsoft.com/office/drawing/2014/main" id="{5D8BDC66-48E8-47E0-97FA-AE50FEBCB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866"/>
              <a:ext cx="174" cy="107"/>
            </a:xfrm>
            <a:custGeom>
              <a:avLst/>
              <a:gdLst>
                <a:gd name="T0" fmla="*/ 0 w 111"/>
                <a:gd name="T1" fmla="*/ 328 h 64"/>
                <a:gd name="T2" fmla="*/ 265 w 111"/>
                <a:gd name="T3" fmla="*/ 166 h 64"/>
                <a:gd name="T4" fmla="*/ 671 w 111"/>
                <a:gd name="T5" fmla="*/ 500 h 64"/>
                <a:gd name="T6" fmla="*/ 0 w 111"/>
                <a:gd name="T7" fmla="*/ 328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64">
                  <a:moveTo>
                    <a:pt x="0" y="42"/>
                  </a:moveTo>
                  <a:cubicBezTo>
                    <a:pt x="0" y="42"/>
                    <a:pt x="15" y="17"/>
                    <a:pt x="44" y="21"/>
                  </a:cubicBezTo>
                  <a:cubicBezTo>
                    <a:pt x="74" y="25"/>
                    <a:pt x="95" y="37"/>
                    <a:pt x="111" y="64"/>
                  </a:cubicBezTo>
                  <a:cubicBezTo>
                    <a:pt x="111" y="64"/>
                    <a:pt x="50" y="0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116">
              <a:extLst>
                <a:ext uri="{FF2B5EF4-FFF2-40B4-BE49-F238E27FC236}">
                  <a16:creationId xmlns:a16="http://schemas.microsoft.com/office/drawing/2014/main" id="{CCA1B2EE-0A9A-46F1-A843-FF475DD88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2070"/>
              <a:ext cx="161" cy="94"/>
            </a:xfrm>
            <a:custGeom>
              <a:avLst/>
              <a:gdLst>
                <a:gd name="T0" fmla="*/ 0 w 103"/>
                <a:gd name="T1" fmla="*/ 341 h 56"/>
                <a:gd name="T2" fmla="*/ 222 w 103"/>
                <a:gd name="T3" fmla="*/ 13 h 56"/>
                <a:gd name="T4" fmla="*/ 616 w 103"/>
                <a:gd name="T5" fmla="*/ 445 h 56"/>
                <a:gd name="T6" fmla="*/ 239 w 103"/>
                <a:gd name="T7" fmla="*/ 175 h 56"/>
                <a:gd name="T8" fmla="*/ 0 w 103"/>
                <a:gd name="T9" fmla="*/ 34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56">
                  <a:moveTo>
                    <a:pt x="0" y="43"/>
                  </a:moveTo>
                  <a:cubicBezTo>
                    <a:pt x="0" y="43"/>
                    <a:pt x="22" y="8"/>
                    <a:pt x="37" y="2"/>
                  </a:cubicBezTo>
                  <a:cubicBezTo>
                    <a:pt x="42" y="0"/>
                    <a:pt x="64" y="44"/>
                    <a:pt x="103" y="56"/>
                  </a:cubicBezTo>
                  <a:cubicBezTo>
                    <a:pt x="103" y="56"/>
                    <a:pt x="46" y="30"/>
                    <a:pt x="40" y="22"/>
                  </a:cubicBezTo>
                  <a:cubicBezTo>
                    <a:pt x="35" y="14"/>
                    <a:pt x="13" y="22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117">
              <a:extLst>
                <a:ext uri="{FF2B5EF4-FFF2-40B4-BE49-F238E27FC236}">
                  <a16:creationId xmlns:a16="http://schemas.microsoft.com/office/drawing/2014/main" id="{98D05921-B583-4145-96E0-B6E0F011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906"/>
              <a:ext cx="418" cy="171"/>
            </a:xfrm>
            <a:custGeom>
              <a:avLst/>
              <a:gdLst>
                <a:gd name="T0" fmla="*/ 1603 w 267"/>
                <a:gd name="T1" fmla="*/ 8 h 102"/>
                <a:gd name="T2" fmla="*/ 0 w 267"/>
                <a:gd name="T3" fmla="*/ 806 h 102"/>
                <a:gd name="T4" fmla="*/ 1603 w 267"/>
                <a:gd name="T5" fmla="*/ 8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" h="102">
                  <a:moveTo>
                    <a:pt x="267" y="1"/>
                  </a:moveTo>
                  <a:cubicBezTo>
                    <a:pt x="267" y="1"/>
                    <a:pt x="153" y="0"/>
                    <a:pt x="0" y="102"/>
                  </a:cubicBezTo>
                  <a:cubicBezTo>
                    <a:pt x="0" y="102"/>
                    <a:pt x="120" y="23"/>
                    <a:pt x="2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118">
              <a:extLst>
                <a:ext uri="{FF2B5EF4-FFF2-40B4-BE49-F238E27FC236}">
                  <a16:creationId xmlns:a16="http://schemas.microsoft.com/office/drawing/2014/main" id="{67B2AD73-CCCD-4C42-A006-0844495AF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067"/>
              <a:ext cx="470" cy="222"/>
            </a:xfrm>
            <a:custGeom>
              <a:avLst/>
              <a:gdLst>
                <a:gd name="T0" fmla="*/ 0 w 300"/>
                <a:gd name="T1" fmla="*/ 1033 h 133"/>
                <a:gd name="T2" fmla="*/ 1806 w 300"/>
                <a:gd name="T3" fmla="*/ 0 h 133"/>
                <a:gd name="T4" fmla="*/ 121 w 300"/>
                <a:gd name="T5" fmla="*/ 753 h 133"/>
                <a:gd name="T6" fmla="*/ 0 w 300"/>
                <a:gd name="T7" fmla="*/ 1033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0" h="133">
                  <a:moveTo>
                    <a:pt x="0" y="133"/>
                  </a:moveTo>
                  <a:cubicBezTo>
                    <a:pt x="0" y="133"/>
                    <a:pt x="189" y="101"/>
                    <a:pt x="300" y="0"/>
                  </a:cubicBezTo>
                  <a:cubicBezTo>
                    <a:pt x="300" y="0"/>
                    <a:pt x="171" y="107"/>
                    <a:pt x="20" y="97"/>
                  </a:cubicBezTo>
                  <a:cubicBezTo>
                    <a:pt x="20" y="97"/>
                    <a:pt x="13" y="124"/>
                    <a:pt x="0" y="133"/>
                  </a:cubicBezTo>
                  <a:close/>
                </a:path>
              </a:pathLst>
            </a:custGeom>
            <a:solidFill>
              <a:srgbClr val="ABC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119">
              <a:extLst>
                <a:ext uri="{FF2B5EF4-FFF2-40B4-BE49-F238E27FC236}">
                  <a16:creationId xmlns:a16="http://schemas.microsoft.com/office/drawing/2014/main" id="{5F3387AA-2A23-42DF-9326-8485266B6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896"/>
              <a:ext cx="527" cy="276"/>
            </a:xfrm>
            <a:custGeom>
              <a:avLst/>
              <a:gdLst>
                <a:gd name="T0" fmla="*/ 0 w 337"/>
                <a:gd name="T1" fmla="*/ 1293 h 165"/>
                <a:gd name="T2" fmla="*/ 2016 w 337"/>
                <a:gd name="T3" fmla="*/ 1281 h 165"/>
                <a:gd name="T4" fmla="*/ 0 w 337"/>
                <a:gd name="T5" fmla="*/ 1293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65">
                  <a:moveTo>
                    <a:pt x="0" y="165"/>
                  </a:moveTo>
                  <a:cubicBezTo>
                    <a:pt x="0" y="165"/>
                    <a:pt x="201" y="0"/>
                    <a:pt x="337" y="164"/>
                  </a:cubicBezTo>
                  <a:cubicBezTo>
                    <a:pt x="337" y="164"/>
                    <a:pt x="220" y="25"/>
                    <a:pt x="0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120">
              <a:extLst>
                <a:ext uri="{FF2B5EF4-FFF2-40B4-BE49-F238E27FC236}">
                  <a16:creationId xmlns:a16="http://schemas.microsoft.com/office/drawing/2014/main" id="{6F728C43-6C3A-497C-BF19-3F13DEF18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012"/>
              <a:ext cx="477" cy="254"/>
            </a:xfrm>
            <a:custGeom>
              <a:avLst/>
              <a:gdLst>
                <a:gd name="T0" fmla="*/ 0 w 305"/>
                <a:gd name="T1" fmla="*/ 249 h 152"/>
                <a:gd name="T2" fmla="*/ 1825 w 305"/>
                <a:gd name="T3" fmla="*/ 0 h 152"/>
                <a:gd name="T4" fmla="*/ 0 w 305"/>
                <a:gd name="T5" fmla="*/ 249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5" h="152">
                  <a:moveTo>
                    <a:pt x="0" y="32"/>
                  </a:moveTo>
                  <a:cubicBezTo>
                    <a:pt x="0" y="32"/>
                    <a:pt x="116" y="152"/>
                    <a:pt x="305" y="0"/>
                  </a:cubicBezTo>
                  <a:cubicBezTo>
                    <a:pt x="305" y="0"/>
                    <a:pt x="158" y="133"/>
                    <a:pt x="0" y="32"/>
                  </a:cubicBezTo>
                  <a:close/>
                </a:path>
              </a:pathLst>
            </a:custGeom>
            <a:solidFill>
              <a:srgbClr val="5A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Oval 121">
              <a:extLst>
                <a:ext uri="{FF2B5EF4-FFF2-40B4-BE49-F238E27FC236}">
                  <a16:creationId xmlns:a16="http://schemas.microsoft.com/office/drawing/2014/main" id="{5C9E873E-08BC-4F32-BFD0-5618F8A1E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978"/>
              <a:ext cx="31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9" name="Oval 122">
              <a:extLst>
                <a:ext uri="{FF2B5EF4-FFF2-40B4-BE49-F238E27FC236}">
                  <a16:creationId xmlns:a16="http://schemas.microsoft.com/office/drawing/2014/main" id="{36CB93BE-D8C6-460C-8351-64E7F0421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1002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0" name="Oval 123">
              <a:extLst>
                <a:ext uri="{FF2B5EF4-FFF2-40B4-BE49-F238E27FC236}">
                  <a16:creationId xmlns:a16="http://schemas.microsoft.com/office/drawing/2014/main" id="{1E6E6BB2-80B2-4908-ABDC-DB48469AE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978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1" name="Oval 124">
              <a:extLst>
                <a:ext uri="{FF2B5EF4-FFF2-40B4-BE49-F238E27FC236}">
                  <a16:creationId xmlns:a16="http://schemas.microsoft.com/office/drawing/2014/main" id="{5212FBCC-7E32-4308-A2C7-6A89A7EEB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" y="216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2" name="Oval 125">
              <a:extLst>
                <a:ext uri="{FF2B5EF4-FFF2-40B4-BE49-F238E27FC236}">
                  <a16:creationId xmlns:a16="http://schemas.microsoft.com/office/drawing/2014/main" id="{16314B09-5788-4F6F-B941-9434F7033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218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3" name="Oval 126">
              <a:extLst>
                <a:ext uri="{FF2B5EF4-FFF2-40B4-BE49-F238E27FC236}">
                  <a16:creationId xmlns:a16="http://schemas.microsoft.com/office/drawing/2014/main" id="{B1771870-7FB9-4799-819B-7E8852896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16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4" name="Freeform 127">
              <a:extLst>
                <a:ext uri="{FF2B5EF4-FFF2-40B4-BE49-F238E27FC236}">
                  <a16:creationId xmlns:a16="http://schemas.microsoft.com/office/drawing/2014/main" id="{866DEC5D-89D7-4027-83CC-04106A499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1214"/>
              <a:ext cx="332" cy="836"/>
            </a:xfrm>
            <a:custGeom>
              <a:avLst/>
              <a:gdLst>
                <a:gd name="T0" fmla="*/ 407 w 212"/>
                <a:gd name="T1" fmla="*/ 3885 h 501"/>
                <a:gd name="T2" fmla="*/ 1275 w 212"/>
                <a:gd name="T3" fmla="*/ 0 h 501"/>
                <a:gd name="T4" fmla="*/ 407 w 212"/>
                <a:gd name="T5" fmla="*/ 3885 h 5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501">
                  <a:moveTo>
                    <a:pt x="68" y="501"/>
                  </a:moveTo>
                  <a:cubicBezTo>
                    <a:pt x="68" y="501"/>
                    <a:pt x="0" y="217"/>
                    <a:pt x="212" y="0"/>
                  </a:cubicBezTo>
                  <a:cubicBezTo>
                    <a:pt x="212" y="0"/>
                    <a:pt x="21" y="192"/>
                    <a:pt x="68" y="5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128">
              <a:extLst>
                <a:ext uri="{FF2B5EF4-FFF2-40B4-BE49-F238E27FC236}">
                  <a16:creationId xmlns:a16="http://schemas.microsoft.com/office/drawing/2014/main" id="{403B7E99-0A9B-4EFD-A6D6-51670EA6D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953"/>
              <a:ext cx="636" cy="979"/>
            </a:xfrm>
            <a:custGeom>
              <a:avLst/>
              <a:gdLst>
                <a:gd name="T0" fmla="*/ 2444 w 406"/>
                <a:gd name="T1" fmla="*/ 0 h 586"/>
                <a:gd name="T2" fmla="*/ 0 w 406"/>
                <a:gd name="T3" fmla="*/ 4566 h 586"/>
                <a:gd name="T4" fmla="*/ 2444 w 406"/>
                <a:gd name="T5" fmla="*/ 0 h 5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6" h="586">
                  <a:moveTo>
                    <a:pt x="406" y="0"/>
                  </a:moveTo>
                  <a:cubicBezTo>
                    <a:pt x="406" y="0"/>
                    <a:pt x="71" y="191"/>
                    <a:pt x="0" y="586"/>
                  </a:cubicBezTo>
                  <a:cubicBezTo>
                    <a:pt x="0" y="586"/>
                    <a:pt x="35" y="215"/>
                    <a:pt x="4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3" name="Group 130">
            <a:extLst>
              <a:ext uri="{FF2B5EF4-FFF2-40B4-BE49-F238E27FC236}">
                <a16:creationId xmlns:a16="http://schemas.microsoft.com/office/drawing/2014/main" id="{B9F7809A-352F-43B1-8597-48154BEFD88D}"/>
              </a:ext>
            </a:extLst>
          </p:cNvPr>
          <p:cNvGrpSpPr>
            <a:grpSpLocks/>
          </p:cNvGrpSpPr>
          <p:nvPr/>
        </p:nvGrpSpPr>
        <p:grpSpPr bwMode="auto">
          <a:xfrm>
            <a:off x="2473325" y="4011613"/>
            <a:ext cx="1489075" cy="2028825"/>
            <a:chOff x="826" y="2457"/>
            <a:chExt cx="1103" cy="1503"/>
          </a:xfrm>
        </p:grpSpPr>
        <p:sp>
          <p:nvSpPr>
            <p:cNvPr id="19467" name="Freeform 131">
              <a:extLst>
                <a:ext uri="{FF2B5EF4-FFF2-40B4-BE49-F238E27FC236}">
                  <a16:creationId xmlns:a16="http://schemas.microsoft.com/office/drawing/2014/main" id="{11F14D8E-7C9D-4732-BAD6-BAEEF096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457"/>
              <a:ext cx="1082" cy="1503"/>
            </a:xfrm>
            <a:custGeom>
              <a:avLst/>
              <a:gdLst>
                <a:gd name="T0" fmla="*/ 2243 w 757"/>
                <a:gd name="T1" fmla="*/ 107 h 986"/>
                <a:gd name="T2" fmla="*/ 2754 w 757"/>
                <a:gd name="T3" fmla="*/ 3148 h 986"/>
                <a:gd name="T4" fmla="*/ 885 w 757"/>
                <a:gd name="T5" fmla="*/ 5181 h 986"/>
                <a:gd name="T6" fmla="*/ 406 w 757"/>
                <a:gd name="T7" fmla="*/ 2088 h 986"/>
                <a:gd name="T8" fmla="*/ 2243 w 757"/>
                <a:gd name="T9" fmla="*/ 107 h 9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7" h="986">
                  <a:moveTo>
                    <a:pt x="537" y="20"/>
                  </a:moveTo>
                  <a:cubicBezTo>
                    <a:pt x="620" y="41"/>
                    <a:pt x="757" y="329"/>
                    <a:pt x="660" y="583"/>
                  </a:cubicBezTo>
                  <a:cubicBezTo>
                    <a:pt x="563" y="837"/>
                    <a:pt x="287" y="986"/>
                    <a:pt x="212" y="960"/>
                  </a:cubicBezTo>
                  <a:cubicBezTo>
                    <a:pt x="126" y="929"/>
                    <a:pt x="0" y="641"/>
                    <a:pt x="97" y="387"/>
                  </a:cubicBezTo>
                  <a:cubicBezTo>
                    <a:pt x="194" y="133"/>
                    <a:pt x="453" y="0"/>
                    <a:pt x="537" y="20"/>
                  </a:cubicBez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132">
              <a:extLst>
                <a:ext uri="{FF2B5EF4-FFF2-40B4-BE49-F238E27FC236}">
                  <a16:creationId xmlns:a16="http://schemas.microsoft.com/office/drawing/2014/main" id="{3D074444-329F-4923-866C-971FA7172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546"/>
              <a:ext cx="942" cy="1292"/>
            </a:xfrm>
            <a:custGeom>
              <a:avLst/>
              <a:gdLst>
                <a:gd name="T0" fmla="*/ 2450 w 659"/>
                <a:gd name="T1" fmla="*/ 2770 h 848"/>
                <a:gd name="T2" fmla="*/ 829 w 659"/>
                <a:gd name="T3" fmla="*/ 4301 h 848"/>
                <a:gd name="T4" fmla="*/ 300 w 659"/>
                <a:gd name="T5" fmla="*/ 1801 h 848"/>
                <a:gd name="T6" fmla="*/ 1925 w 659"/>
                <a:gd name="T7" fmla="*/ 270 h 848"/>
                <a:gd name="T8" fmla="*/ 2450 w 659"/>
                <a:gd name="T9" fmla="*/ 2770 h 8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9" h="848">
                  <a:moveTo>
                    <a:pt x="587" y="514"/>
                  </a:moveTo>
                  <a:cubicBezTo>
                    <a:pt x="515" y="721"/>
                    <a:pt x="341" y="848"/>
                    <a:pt x="199" y="798"/>
                  </a:cubicBezTo>
                  <a:cubicBezTo>
                    <a:pt x="57" y="749"/>
                    <a:pt x="0" y="541"/>
                    <a:pt x="72" y="334"/>
                  </a:cubicBezTo>
                  <a:cubicBezTo>
                    <a:pt x="145" y="128"/>
                    <a:pt x="318" y="0"/>
                    <a:pt x="461" y="50"/>
                  </a:cubicBezTo>
                  <a:cubicBezTo>
                    <a:pt x="603" y="100"/>
                    <a:pt x="659" y="308"/>
                    <a:pt x="587" y="514"/>
                  </a:cubicBezTo>
                  <a:close/>
                </a:path>
              </a:pathLst>
            </a:custGeom>
            <a:solidFill>
              <a:srgbClr val="CE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133">
              <a:extLst>
                <a:ext uri="{FF2B5EF4-FFF2-40B4-BE49-F238E27FC236}">
                  <a16:creationId xmlns:a16="http://schemas.microsoft.com/office/drawing/2014/main" id="{37EB0588-3A28-4AC9-839A-CD80E6A88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593"/>
              <a:ext cx="876" cy="1199"/>
            </a:xfrm>
            <a:custGeom>
              <a:avLst/>
              <a:gdLst>
                <a:gd name="T0" fmla="*/ 2276 w 613"/>
                <a:gd name="T1" fmla="*/ 2572 h 787"/>
                <a:gd name="T2" fmla="*/ 770 w 613"/>
                <a:gd name="T3" fmla="*/ 3992 h 787"/>
                <a:gd name="T4" fmla="*/ 284 w 613"/>
                <a:gd name="T5" fmla="*/ 1668 h 787"/>
                <a:gd name="T6" fmla="*/ 1786 w 613"/>
                <a:gd name="T7" fmla="*/ 248 h 787"/>
                <a:gd name="T8" fmla="*/ 2276 w 613"/>
                <a:gd name="T9" fmla="*/ 2572 h 7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3" h="787">
                  <a:moveTo>
                    <a:pt x="546" y="477"/>
                  </a:moveTo>
                  <a:cubicBezTo>
                    <a:pt x="478" y="669"/>
                    <a:pt x="317" y="787"/>
                    <a:pt x="185" y="741"/>
                  </a:cubicBezTo>
                  <a:cubicBezTo>
                    <a:pt x="53" y="695"/>
                    <a:pt x="0" y="502"/>
                    <a:pt x="68" y="310"/>
                  </a:cubicBezTo>
                  <a:cubicBezTo>
                    <a:pt x="135" y="118"/>
                    <a:pt x="296" y="0"/>
                    <a:pt x="428" y="46"/>
                  </a:cubicBezTo>
                  <a:cubicBezTo>
                    <a:pt x="560" y="92"/>
                    <a:pt x="613" y="285"/>
                    <a:pt x="546" y="477"/>
                  </a:cubicBezTo>
                  <a:close/>
                </a:path>
              </a:pathLst>
            </a:custGeom>
            <a:solidFill>
              <a:srgbClr val="AD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134">
              <a:extLst>
                <a:ext uri="{FF2B5EF4-FFF2-40B4-BE49-F238E27FC236}">
                  <a16:creationId xmlns:a16="http://schemas.microsoft.com/office/drawing/2014/main" id="{017D978D-61A5-429E-AF21-C1A695599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2741"/>
              <a:ext cx="821" cy="978"/>
            </a:xfrm>
            <a:custGeom>
              <a:avLst/>
              <a:gdLst>
                <a:gd name="T0" fmla="*/ 1845 w 575"/>
                <a:gd name="T1" fmla="*/ 2695 h 642"/>
                <a:gd name="T2" fmla="*/ 387 w 575"/>
                <a:gd name="T3" fmla="*/ 3074 h 642"/>
                <a:gd name="T4" fmla="*/ 465 w 575"/>
                <a:gd name="T5" fmla="*/ 1072 h 642"/>
                <a:gd name="T6" fmla="*/ 2002 w 575"/>
                <a:gd name="T7" fmla="*/ 382 h 642"/>
                <a:gd name="T8" fmla="*/ 1845 w 575"/>
                <a:gd name="T9" fmla="*/ 2695 h 6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" h="642">
                  <a:moveTo>
                    <a:pt x="444" y="500"/>
                  </a:moveTo>
                  <a:cubicBezTo>
                    <a:pt x="341" y="635"/>
                    <a:pt x="185" y="642"/>
                    <a:pt x="93" y="571"/>
                  </a:cubicBezTo>
                  <a:cubicBezTo>
                    <a:pt x="0" y="500"/>
                    <a:pt x="8" y="334"/>
                    <a:pt x="112" y="199"/>
                  </a:cubicBezTo>
                  <a:cubicBezTo>
                    <a:pt x="215" y="64"/>
                    <a:pt x="389" y="0"/>
                    <a:pt x="482" y="71"/>
                  </a:cubicBezTo>
                  <a:cubicBezTo>
                    <a:pt x="575" y="142"/>
                    <a:pt x="547" y="365"/>
                    <a:pt x="444" y="500"/>
                  </a:cubicBezTo>
                  <a:close/>
                </a:path>
              </a:pathLst>
            </a:custGeom>
            <a:solidFill>
              <a:srgbClr val="99C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135">
              <a:extLst>
                <a:ext uri="{FF2B5EF4-FFF2-40B4-BE49-F238E27FC236}">
                  <a16:creationId xmlns:a16="http://schemas.microsoft.com/office/drawing/2014/main" id="{FF35FF7D-13A1-40AF-B838-4CF478161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469"/>
              <a:ext cx="243" cy="199"/>
            </a:xfrm>
            <a:custGeom>
              <a:avLst/>
              <a:gdLst>
                <a:gd name="T0" fmla="*/ 41 w 170"/>
                <a:gd name="T1" fmla="*/ 494 h 130"/>
                <a:gd name="T2" fmla="*/ 157 w 170"/>
                <a:gd name="T3" fmla="*/ 93 h 130"/>
                <a:gd name="T4" fmla="*/ 633 w 170"/>
                <a:gd name="T5" fmla="*/ 297 h 130"/>
                <a:gd name="T6" fmla="*/ 532 w 170"/>
                <a:gd name="T7" fmla="*/ 715 h 130"/>
                <a:gd name="T8" fmla="*/ 41 w 170"/>
                <a:gd name="T9" fmla="*/ 494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30">
                  <a:moveTo>
                    <a:pt x="10" y="90"/>
                  </a:moveTo>
                  <a:cubicBezTo>
                    <a:pt x="10" y="90"/>
                    <a:pt x="0" y="35"/>
                    <a:pt x="38" y="17"/>
                  </a:cubicBezTo>
                  <a:cubicBezTo>
                    <a:pt x="73" y="0"/>
                    <a:pt x="119" y="9"/>
                    <a:pt x="152" y="54"/>
                  </a:cubicBezTo>
                  <a:cubicBezTo>
                    <a:pt x="170" y="79"/>
                    <a:pt x="147" y="120"/>
                    <a:pt x="127" y="130"/>
                  </a:cubicBezTo>
                  <a:cubicBezTo>
                    <a:pt x="127" y="130"/>
                    <a:pt x="80" y="87"/>
                    <a:pt x="10" y="90"/>
                  </a:cubicBezTo>
                  <a:close/>
                </a:path>
              </a:pathLst>
            </a:custGeom>
            <a:solidFill>
              <a:srgbClr val="D8D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136">
              <a:extLst>
                <a:ext uri="{FF2B5EF4-FFF2-40B4-BE49-F238E27FC236}">
                  <a16:creationId xmlns:a16="http://schemas.microsoft.com/office/drawing/2014/main" id="{B07706DC-B59A-420C-9E61-F38BC0881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553"/>
              <a:ext cx="229" cy="113"/>
            </a:xfrm>
            <a:custGeom>
              <a:avLst/>
              <a:gdLst>
                <a:gd name="T0" fmla="*/ 611 w 160"/>
                <a:gd name="T1" fmla="*/ 0 h 74"/>
                <a:gd name="T2" fmla="*/ 477 w 160"/>
                <a:gd name="T3" fmla="*/ 331 h 74"/>
                <a:gd name="T4" fmla="*/ 0 w 160"/>
                <a:gd name="T5" fmla="*/ 115 h 74"/>
                <a:gd name="T6" fmla="*/ 1 w 160"/>
                <a:gd name="T7" fmla="*/ 185 h 74"/>
                <a:gd name="T8" fmla="*/ 498 w 160"/>
                <a:gd name="T9" fmla="*/ 403 h 74"/>
                <a:gd name="T10" fmla="*/ 611 w 160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0" h="74">
                  <a:moveTo>
                    <a:pt x="145" y="0"/>
                  </a:moveTo>
                  <a:cubicBezTo>
                    <a:pt x="148" y="24"/>
                    <a:pt x="130" y="53"/>
                    <a:pt x="114" y="61"/>
                  </a:cubicBezTo>
                  <a:cubicBezTo>
                    <a:pt x="114" y="61"/>
                    <a:pt x="68" y="19"/>
                    <a:pt x="0" y="21"/>
                  </a:cubicBezTo>
                  <a:cubicBezTo>
                    <a:pt x="0" y="29"/>
                    <a:pt x="1" y="34"/>
                    <a:pt x="1" y="34"/>
                  </a:cubicBezTo>
                  <a:cubicBezTo>
                    <a:pt x="71" y="31"/>
                    <a:pt x="119" y="74"/>
                    <a:pt x="119" y="74"/>
                  </a:cubicBezTo>
                  <a:cubicBezTo>
                    <a:pt x="137" y="64"/>
                    <a:pt x="160" y="26"/>
                    <a:pt x="145" y="0"/>
                  </a:cubicBezTo>
                  <a:close/>
                </a:path>
              </a:pathLst>
            </a:custGeom>
            <a:solidFill>
              <a:srgbClr val="AA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137">
              <a:extLst>
                <a:ext uri="{FF2B5EF4-FFF2-40B4-BE49-F238E27FC236}">
                  <a16:creationId xmlns:a16="http://schemas.microsoft.com/office/drawing/2014/main" id="{E42F31AE-275F-4DF0-ADB9-0E0082AB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3712"/>
              <a:ext cx="255" cy="227"/>
            </a:xfrm>
            <a:custGeom>
              <a:avLst/>
              <a:gdLst>
                <a:gd name="T0" fmla="*/ 693 w 178"/>
                <a:gd name="T1" fmla="*/ 227 h 149"/>
                <a:gd name="T2" fmla="*/ 592 w 178"/>
                <a:gd name="T3" fmla="*/ 701 h 149"/>
                <a:gd name="T4" fmla="*/ 62 w 178"/>
                <a:gd name="T5" fmla="*/ 484 h 149"/>
                <a:gd name="T6" fmla="*/ 189 w 178"/>
                <a:gd name="T7" fmla="*/ 0 h 149"/>
                <a:gd name="T8" fmla="*/ 693 w 178"/>
                <a:gd name="T9" fmla="*/ 227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49">
                  <a:moveTo>
                    <a:pt x="165" y="42"/>
                  </a:moveTo>
                  <a:cubicBezTo>
                    <a:pt x="165" y="42"/>
                    <a:pt x="178" y="111"/>
                    <a:pt x="140" y="130"/>
                  </a:cubicBezTo>
                  <a:cubicBezTo>
                    <a:pt x="105" y="147"/>
                    <a:pt x="49" y="149"/>
                    <a:pt x="15" y="90"/>
                  </a:cubicBezTo>
                  <a:cubicBezTo>
                    <a:pt x="0" y="62"/>
                    <a:pt x="20" y="9"/>
                    <a:pt x="45" y="0"/>
                  </a:cubicBezTo>
                  <a:cubicBezTo>
                    <a:pt x="45" y="0"/>
                    <a:pt x="94" y="45"/>
                    <a:pt x="165" y="42"/>
                  </a:cubicBezTo>
                  <a:close/>
                </a:path>
              </a:pathLst>
            </a:custGeom>
            <a:solidFill>
              <a:srgbClr val="D8D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138">
              <a:extLst>
                <a:ext uri="{FF2B5EF4-FFF2-40B4-BE49-F238E27FC236}">
                  <a16:creationId xmlns:a16="http://schemas.microsoft.com/office/drawing/2014/main" id="{5EC006E0-2EDA-4A33-B369-BE3338409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776"/>
              <a:ext cx="240" cy="163"/>
            </a:xfrm>
            <a:custGeom>
              <a:avLst/>
              <a:gdLst>
                <a:gd name="T0" fmla="*/ 529 w 168"/>
                <a:gd name="T1" fmla="*/ 390 h 107"/>
                <a:gd name="T2" fmla="*/ 9 w 168"/>
                <a:gd name="T3" fmla="*/ 174 h 107"/>
                <a:gd name="T4" fmla="*/ 0 w 168"/>
                <a:gd name="T5" fmla="*/ 143 h 107"/>
                <a:gd name="T6" fmla="*/ 20 w 168"/>
                <a:gd name="T7" fmla="*/ 257 h 107"/>
                <a:gd name="T8" fmla="*/ 543 w 168"/>
                <a:gd name="T9" fmla="*/ 474 h 107"/>
                <a:gd name="T10" fmla="*/ 644 w 168"/>
                <a:gd name="T11" fmla="*/ 0 h 107"/>
                <a:gd name="T12" fmla="*/ 641 w 168"/>
                <a:gd name="T13" fmla="*/ 0 h 107"/>
                <a:gd name="T14" fmla="*/ 529 w 168"/>
                <a:gd name="T15" fmla="*/ 39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8" h="107">
                  <a:moveTo>
                    <a:pt x="127" y="72"/>
                  </a:moveTo>
                  <a:cubicBezTo>
                    <a:pt x="92" y="89"/>
                    <a:pt x="36" y="92"/>
                    <a:pt x="2" y="32"/>
                  </a:cubicBezTo>
                  <a:cubicBezTo>
                    <a:pt x="1" y="31"/>
                    <a:pt x="1" y="29"/>
                    <a:pt x="0" y="27"/>
                  </a:cubicBezTo>
                  <a:cubicBezTo>
                    <a:pt x="0" y="35"/>
                    <a:pt x="2" y="42"/>
                    <a:pt x="5" y="48"/>
                  </a:cubicBezTo>
                  <a:cubicBezTo>
                    <a:pt x="39" y="107"/>
                    <a:pt x="95" y="105"/>
                    <a:pt x="130" y="88"/>
                  </a:cubicBezTo>
                  <a:cubicBezTo>
                    <a:pt x="168" y="69"/>
                    <a:pt x="155" y="0"/>
                    <a:pt x="155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22"/>
                    <a:pt x="154" y="60"/>
                    <a:pt x="127" y="72"/>
                  </a:cubicBezTo>
                  <a:close/>
                </a:path>
              </a:pathLst>
            </a:custGeom>
            <a:solidFill>
              <a:srgbClr val="AA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139">
              <a:extLst>
                <a:ext uri="{FF2B5EF4-FFF2-40B4-BE49-F238E27FC236}">
                  <a16:creationId xmlns:a16="http://schemas.microsoft.com/office/drawing/2014/main" id="{65837233-94F9-4869-8426-0E453B2B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457"/>
              <a:ext cx="1082" cy="1503"/>
            </a:xfrm>
            <a:custGeom>
              <a:avLst/>
              <a:gdLst>
                <a:gd name="T0" fmla="*/ 2243 w 757"/>
                <a:gd name="T1" fmla="*/ 107 h 986"/>
                <a:gd name="T2" fmla="*/ 2754 w 757"/>
                <a:gd name="T3" fmla="*/ 3148 h 986"/>
                <a:gd name="T4" fmla="*/ 885 w 757"/>
                <a:gd name="T5" fmla="*/ 5181 h 986"/>
                <a:gd name="T6" fmla="*/ 406 w 757"/>
                <a:gd name="T7" fmla="*/ 2088 h 986"/>
                <a:gd name="T8" fmla="*/ 2243 w 757"/>
                <a:gd name="T9" fmla="*/ 107 h 9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7" h="986">
                  <a:moveTo>
                    <a:pt x="537" y="20"/>
                  </a:moveTo>
                  <a:cubicBezTo>
                    <a:pt x="620" y="41"/>
                    <a:pt x="757" y="329"/>
                    <a:pt x="660" y="583"/>
                  </a:cubicBezTo>
                  <a:cubicBezTo>
                    <a:pt x="563" y="837"/>
                    <a:pt x="287" y="986"/>
                    <a:pt x="212" y="960"/>
                  </a:cubicBezTo>
                  <a:cubicBezTo>
                    <a:pt x="126" y="929"/>
                    <a:pt x="0" y="641"/>
                    <a:pt x="97" y="387"/>
                  </a:cubicBezTo>
                  <a:cubicBezTo>
                    <a:pt x="194" y="133"/>
                    <a:pt x="453" y="0"/>
                    <a:pt x="537" y="2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140">
              <a:extLst>
                <a:ext uri="{FF2B5EF4-FFF2-40B4-BE49-F238E27FC236}">
                  <a16:creationId xmlns:a16="http://schemas.microsoft.com/office/drawing/2014/main" id="{97AE7A65-1774-4D80-AC45-4A0A623C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546"/>
              <a:ext cx="942" cy="1292"/>
            </a:xfrm>
            <a:custGeom>
              <a:avLst/>
              <a:gdLst>
                <a:gd name="T0" fmla="*/ 2450 w 659"/>
                <a:gd name="T1" fmla="*/ 2770 h 848"/>
                <a:gd name="T2" fmla="*/ 829 w 659"/>
                <a:gd name="T3" fmla="*/ 4301 h 848"/>
                <a:gd name="T4" fmla="*/ 300 w 659"/>
                <a:gd name="T5" fmla="*/ 1801 h 848"/>
                <a:gd name="T6" fmla="*/ 1925 w 659"/>
                <a:gd name="T7" fmla="*/ 270 h 848"/>
                <a:gd name="T8" fmla="*/ 2450 w 659"/>
                <a:gd name="T9" fmla="*/ 2770 h 8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9" h="848">
                  <a:moveTo>
                    <a:pt x="587" y="514"/>
                  </a:moveTo>
                  <a:cubicBezTo>
                    <a:pt x="515" y="721"/>
                    <a:pt x="341" y="848"/>
                    <a:pt x="199" y="798"/>
                  </a:cubicBezTo>
                  <a:cubicBezTo>
                    <a:pt x="57" y="749"/>
                    <a:pt x="0" y="541"/>
                    <a:pt x="72" y="334"/>
                  </a:cubicBezTo>
                  <a:cubicBezTo>
                    <a:pt x="145" y="128"/>
                    <a:pt x="318" y="0"/>
                    <a:pt x="461" y="50"/>
                  </a:cubicBezTo>
                  <a:cubicBezTo>
                    <a:pt x="603" y="100"/>
                    <a:pt x="659" y="308"/>
                    <a:pt x="587" y="51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141">
              <a:extLst>
                <a:ext uri="{FF2B5EF4-FFF2-40B4-BE49-F238E27FC236}">
                  <a16:creationId xmlns:a16="http://schemas.microsoft.com/office/drawing/2014/main" id="{E86163AD-120D-4FE1-A7D1-4492475B3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593"/>
              <a:ext cx="876" cy="1199"/>
            </a:xfrm>
            <a:custGeom>
              <a:avLst/>
              <a:gdLst>
                <a:gd name="T0" fmla="*/ 2276 w 613"/>
                <a:gd name="T1" fmla="*/ 2572 h 787"/>
                <a:gd name="T2" fmla="*/ 770 w 613"/>
                <a:gd name="T3" fmla="*/ 3992 h 787"/>
                <a:gd name="T4" fmla="*/ 284 w 613"/>
                <a:gd name="T5" fmla="*/ 1668 h 787"/>
                <a:gd name="T6" fmla="*/ 1786 w 613"/>
                <a:gd name="T7" fmla="*/ 248 h 787"/>
                <a:gd name="T8" fmla="*/ 2276 w 613"/>
                <a:gd name="T9" fmla="*/ 2572 h 7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3" h="787">
                  <a:moveTo>
                    <a:pt x="546" y="477"/>
                  </a:moveTo>
                  <a:cubicBezTo>
                    <a:pt x="478" y="669"/>
                    <a:pt x="317" y="787"/>
                    <a:pt x="185" y="741"/>
                  </a:cubicBezTo>
                  <a:cubicBezTo>
                    <a:pt x="53" y="695"/>
                    <a:pt x="0" y="502"/>
                    <a:pt x="68" y="310"/>
                  </a:cubicBezTo>
                  <a:cubicBezTo>
                    <a:pt x="135" y="118"/>
                    <a:pt x="296" y="0"/>
                    <a:pt x="428" y="46"/>
                  </a:cubicBezTo>
                  <a:cubicBezTo>
                    <a:pt x="560" y="92"/>
                    <a:pt x="613" y="285"/>
                    <a:pt x="546" y="477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142">
              <a:extLst>
                <a:ext uri="{FF2B5EF4-FFF2-40B4-BE49-F238E27FC236}">
                  <a16:creationId xmlns:a16="http://schemas.microsoft.com/office/drawing/2014/main" id="{A1B3CCBE-CC66-4D86-889B-C840B90AD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469"/>
              <a:ext cx="243" cy="199"/>
            </a:xfrm>
            <a:custGeom>
              <a:avLst/>
              <a:gdLst>
                <a:gd name="T0" fmla="*/ 41 w 170"/>
                <a:gd name="T1" fmla="*/ 494 h 130"/>
                <a:gd name="T2" fmla="*/ 157 w 170"/>
                <a:gd name="T3" fmla="*/ 93 h 130"/>
                <a:gd name="T4" fmla="*/ 633 w 170"/>
                <a:gd name="T5" fmla="*/ 297 h 130"/>
                <a:gd name="T6" fmla="*/ 532 w 170"/>
                <a:gd name="T7" fmla="*/ 715 h 130"/>
                <a:gd name="T8" fmla="*/ 41 w 170"/>
                <a:gd name="T9" fmla="*/ 494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30">
                  <a:moveTo>
                    <a:pt x="10" y="90"/>
                  </a:moveTo>
                  <a:cubicBezTo>
                    <a:pt x="10" y="90"/>
                    <a:pt x="0" y="35"/>
                    <a:pt x="38" y="17"/>
                  </a:cubicBezTo>
                  <a:cubicBezTo>
                    <a:pt x="73" y="0"/>
                    <a:pt x="119" y="9"/>
                    <a:pt x="152" y="54"/>
                  </a:cubicBezTo>
                  <a:cubicBezTo>
                    <a:pt x="170" y="79"/>
                    <a:pt x="147" y="120"/>
                    <a:pt x="127" y="130"/>
                  </a:cubicBezTo>
                  <a:cubicBezTo>
                    <a:pt x="127" y="130"/>
                    <a:pt x="80" y="87"/>
                    <a:pt x="10" y="9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143">
              <a:extLst>
                <a:ext uri="{FF2B5EF4-FFF2-40B4-BE49-F238E27FC236}">
                  <a16:creationId xmlns:a16="http://schemas.microsoft.com/office/drawing/2014/main" id="{0309B5A9-5D30-45C5-B90E-2577F47E1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3712"/>
              <a:ext cx="255" cy="227"/>
            </a:xfrm>
            <a:custGeom>
              <a:avLst/>
              <a:gdLst>
                <a:gd name="T0" fmla="*/ 693 w 178"/>
                <a:gd name="T1" fmla="*/ 227 h 149"/>
                <a:gd name="T2" fmla="*/ 592 w 178"/>
                <a:gd name="T3" fmla="*/ 701 h 149"/>
                <a:gd name="T4" fmla="*/ 62 w 178"/>
                <a:gd name="T5" fmla="*/ 484 h 149"/>
                <a:gd name="T6" fmla="*/ 189 w 178"/>
                <a:gd name="T7" fmla="*/ 0 h 149"/>
                <a:gd name="T8" fmla="*/ 693 w 178"/>
                <a:gd name="T9" fmla="*/ 227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49">
                  <a:moveTo>
                    <a:pt x="165" y="42"/>
                  </a:moveTo>
                  <a:cubicBezTo>
                    <a:pt x="165" y="42"/>
                    <a:pt x="178" y="111"/>
                    <a:pt x="140" y="130"/>
                  </a:cubicBezTo>
                  <a:cubicBezTo>
                    <a:pt x="105" y="147"/>
                    <a:pt x="49" y="149"/>
                    <a:pt x="15" y="90"/>
                  </a:cubicBezTo>
                  <a:cubicBezTo>
                    <a:pt x="0" y="62"/>
                    <a:pt x="20" y="9"/>
                    <a:pt x="45" y="0"/>
                  </a:cubicBezTo>
                  <a:cubicBezTo>
                    <a:pt x="45" y="0"/>
                    <a:pt x="94" y="45"/>
                    <a:pt x="165" y="4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144">
              <a:extLst>
                <a:ext uri="{FF2B5EF4-FFF2-40B4-BE49-F238E27FC236}">
                  <a16:creationId xmlns:a16="http://schemas.microsoft.com/office/drawing/2014/main" id="{320F7707-6F07-4325-9E90-31DEEC71D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462"/>
              <a:ext cx="163" cy="81"/>
            </a:xfrm>
            <a:custGeom>
              <a:avLst/>
              <a:gdLst>
                <a:gd name="T0" fmla="*/ 0 w 114"/>
                <a:gd name="T1" fmla="*/ 290 h 53"/>
                <a:gd name="T2" fmla="*/ 157 w 114"/>
                <a:gd name="T3" fmla="*/ 121 h 53"/>
                <a:gd name="T4" fmla="*/ 476 w 114"/>
                <a:gd name="T5" fmla="*/ 251 h 53"/>
                <a:gd name="T6" fmla="*/ 0 w 114"/>
                <a:gd name="T7" fmla="*/ 29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53">
                  <a:moveTo>
                    <a:pt x="0" y="53"/>
                  </a:moveTo>
                  <a:cubicBezTo>
                    <a:pt x="0" y="53"/>
                    <a:pt x="8" y="25"/>
                    <a:pt x="38" y="22"/>
                  </a:cubicBezTo>
                  <a:cubicBezTo>
                    <a:pt x="67" y="18"/>
                    <a:pt x="91" y="24"/>
                    <a:pt x="114" y="46"/>
                  </a:cubicBezTo>
                  <a:cubicBezTo>
                    <a:pt x="114" y="46"/>
                    <a:pt x="38" y="0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145">
              <a:extLst>
                <a:ext uri="{FF2B5EF4-FFF2-40B4-BE49-F238E27FC236}">
                  <a16:creationId xmlns:a16="http://schemas.microsoft.com/office/drawing/2014/main" id="{4A0D3D54-5025-4DCB-A855-EB2F24DD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3719"/>
              <a:ext cx="149" cy="81"/>
            </a:xfrm>
            <a:custGeom>
              <a:avLst/>
              <a:gdLst>
                <a:gd name="T0" fmla="*/ 0 w 104"/>
                <a:gd name="T1" fmla="*/ 290 h 53"/>
                <a:gd name="T2" fmla="*/ 107 w 104"/>
                <a:gd name="T3" fmla="*/ 21 h 53"/>
                <a:gd name="T4" fmla="*/ 437 w 104"/>
                <a:gd name="T5" fmla="*/ 217 h 53"/>
                <a:gd name="T6" fmla="*/ 143 w 104"/>
                <a:gd name="T7" fmla="*/ 124 h 53"/>
                <a:gd name="T8" fmla="*/ 0 w 104"/>
                <a:gd name="T9" fmla="*/ 29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53">
                  <a:moveTo>
                    <a:pt x="0" y="53"/>
                  </a:moveTo>
                  <a:cubicBezTo>
                    <a:pt x="0" y="53"/>
                    <a:pt x="13" y="14"/>
                    <a:pt x="25" y="4"/>
                  </a:cubicBezTo>
                  <a:cubicBezTo>
                    <a:pt x="30" y="0"/>
                    <a:pt x="63" y="38"/>
                    <a:pt x="104" y="40"/>
                  </a:cubicBezTo>
                  <a:cubicBezTo>
                    <a:pt x="104" y="40"/>
                    <a:pt x="41" y="29"/>
                    <a:pt x="34" y="23"/>
                  </a:cubicBezTo>
                  <a:cubicBezTo>
                    <a:pt x="26" y="16"/>
                    <a:pt x="8" y="29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146">
              <a:extLst>
                <a:ext uri="{FF2B5EF4-FFF2-40B4-BE49-F238E27FC236}">
                  <a16:creationId xmlns:a16="http://schemas.microsoft.com/office/drawing/2014/main" id="{E5450009-F1C5-4B0A-BBD0-C27E7284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523"/>
              <a:ext cx="333" cy="253"/>
            </a:xfrm>
            <a:custGeom>
              <a:avLst/>
              <a:gdLst>
                <a:gd name="T0" fmla="*/ 972 w 233"/>
                <a:gd name="T1" fmla="*/ 0 h 166"/>
                <a:gd name="T2" fmla="*/ 0 w 233"/>
                <a:gd name="T3" fmla="*/ 896 h 166"/>
                <a:gd name="T4" fmla="*/ 972 w 233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3" h="166">
                  <a:moveTo>
                    <a:pt x="233" y="0"/>
                  </a:moveTo>
                  <a:cubicBezTo>
                    <a:pt x="233" y="0"/>
                    <a:pt x="122" y="28"/>
                    <a:pt x="0" y="166"/>
                  </a:cubicBezTo>
                  <a:cubicBezTo>
                    <a:pt x="0" y="166"/>
                    <a:pt x="96" y="59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147">
              <a:extLst>
                <a:ext uri="{FF2B5EF4-FFF2-40B4-BE49-F238E27FC236}">
                  <a16:creationId xmlns:a16="http://schemas.microsoft.com/office/drawing/2014/main" id="{C4529EC4-B8DE-43B8-B88F-DA19FA21A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567"/>
              <a:ext cx="366" cy="312"/>
            </a:xfrm>
            <a:custGeom>
              <a:avLst/>
              <a:gdLst>
                <a:gd name="T0" fmla="*/ 0 w 256"/>
                <a:gd name="T1" fmla="*/ 1100 h 205"/>
                <a:gd name="T2" fmla="*/ 1069 w 256"/>
                <a:gd name="T3" fmla="*/ 0 h 205"/>
                <a:gd name="T4" fmla="*/ 47 w 256"/>
                <a:gd name="T5" fmla="*/ 884 h 205"/>
                <a:gd name="T6" fmla="*/ 0 w 256"/>
                <a:gd name="T7" fmla="*/ 1100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" h="205">
                  <a:moveTo>
                    <a:pt x="0" y="205"/>
                  </a:moveTo>
                  <a:cubicBezTo>
                    <a:pt x="0" y="205"/>
                    <a:pt x="175" y="126"/>
                    <a:pt x="256" y="0"/>
                  </a:cubicBezTo>
                  <a:cubicBezTo>
                    <a:pt x="256" y="0"/>
                    <a:pt x="159" y="136"/>
                    <a:pt x="11" y="165"/>
                  </a:cubicBezTo>
                  <a:cubicBezTo>
                    <a:pt x="11" y="165"/>
                    <a:pt x="11" y="193"/>
                    <a:pt x="0" y="205"/>
                  </a:cubicBezTo>
                  <a:close/>
                </a:path>
              </a:pathLst>
            </a:custGeom>
            <a:solidFill>
              <a:srgbClr val="ABC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148">
              <a:extLst>
                <a:ext uri="{FF2B5EF4-FFF2-40B4-BE49-F238E27FC236}">
                  <a16:creationId xmlns:a16="http://schemas.microsoft.com/office/drawing/2014/main" id="{EF54AF1C-7013-4136-94F0-28A34479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538"/>
              <a:ext cx="465" cy="320"/>
            </a:xfrm>
            <a:custGeom>
              <a:avLst/>
              <a:gdLst>
                <a:gd name="T0" fmla="*/ 0 w 325"/>
                <a:gd name="T1" fmla="*/ 1134 h 210"/>
                <a:gd name="T2" fmla="*/ 1361 w 325"/>
                <a:gd name="T3" fmla="*/ 661 h 210"/>
                <a:gd name="T4" fmla="*/ 0 w 325"/>
                <a:gd name="T5" fmla="*/ 1134 h 2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5" h="210">
                  <a:moveTo>
                    <a:pt x="0" y="210"/>
                  </a:moveTo>
                  <a:cubicBezTo>
                    <a:pt x="0" y="210"/>
                    <a:pt x="152" y="0"/>
                    <a:pt x="325" y="123"/>
                  </a:cubicBezTo>
                  <a:cubicBezTo>
                    <a:pt x="325" y="123"/>
                    <a:pt x="177" y="19"/>
                    <a:pt x="0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149">
              <a:extLst>
                <a:ext uri="{FF2B5EF4-FFF2-40B4-BE49-F238E27FC236}">
                  <a16:creationId xmlns:a16="http://schemas.microsoft.com/office/drawing/2014/main" id="{96CB4E1A-0B52-45B1-8370-7F4F523E2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3530"/>
              <a:ext cx="412" cy="297"/>
            </a:xfrm>
            <a:custGeom>
              <a:avLst/>
              <a:gdLst>
                <a:gd name="T0" fmla="*/ 0 w 288"/>
                <a:gd name="T1" fmla="*/ 580 h 195"/>
                <a:gd name="T2" fmla="*/ 1206 w 288"/>
                <a:gd name="T3" fmla="*/ 0 h 195"/>
                <a:gd name="T4" fmla="*/ 0 w 288"/>
                <a:gd name="T5" fmla="*/ 58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8" h="195">
                  <a:moveTo>
                    <a:pt x="0" y="108"/>
                  </a:moveTo>
                  <a:cubicBezTo>
                    <a:pt x="0" y="108"/>
                    <a:pt x="143" y="195"/>
                    <a:pt x="288" y="0"/>
                  </a:cubicBezTo>
                  <a:cubicBezTo>
                    <a:pt x="288" y="0"/>
                    <a:pt x="179" y="166"/>
                    <a:pt x="0" y="108"/>
                  </a:cubicBezTo>
                  <a:close/>
                </a:path>
              </a:pathLst>
            </a:custGeom>
            <a:solidFill>
              <a:srgbClr val="5A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150">
              <a:extLst>
                <a:ext uri="{FF2B5EF4-FFF2-40B4-BE49-F238E27FC236}">
                  <a16:creationId xmlns:a16="http://schemas.microsoft.com/office/drawing/2014/main" id="{D96BB72B-1DF6-4102-9853-657062D66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585"/>
              <a:ext cx="32" cy="35"/>
            </a:xfrm>
            <a:custGeom>
              <a:avLst/>
              <a:gdLst>
                <a:gd name="T0" fmla="*/ 78 w 23"/>
                <a:gd name="T1" fmla="*/ 49 h 23"/>
                <a:gd name="T2" fmla="*/ 50 w 23"/>
                <a:gd name="T3" fmla="*/ 114 h 23"/>
                <a:gd name="T4" fmla="*/ 1 w 23"/>
                <a:gd name="T5" fmla="*/ 75 h 23"/>
                <a:gd name="T6" fmla="*/ 35 w 23"/>
                <a:gd name="T7" fmla="*/ 12 h 23"/>
                <a:gd name="T8" fmla="*/ 78 w 23"/>
                <a:gd name="T9" fmla="*/ 4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1" y="9"/>
                  </a:moveTo>
                  <a:cubicBezTo>
                    <a:pt x="23" y="14"/>
                    <a:pt x="19" y="20"/>
                    <a:pt x="14" y="21"/>
                  </a:cubicBezTo>
                  <a:cubicBezTo>
                    <a:pt x="9" y="23"/>
                    <a:pt x="3" y="19"/>
                    <a:pt x="1" y="14"/>
                  </a:cubicBezTo>
                  <a:cubicBezTo>
                    <a:pt x="0" y="9"/>
                    <a:pt x="3" y="3"/>
                    <a:pt x="9" y="2"/>
                  </a:cubicBezTo>
                  <a:cubicBezTo>
                    <a:pt x="14" y="0"/>
                    <a:pt x="20" y="3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151">
              <a:extLst>
                <a:ext uri="{FF2B5EF4-FFF2-40B4-BE49-F238E27FC236}">
                  <a16:creationId xmlns:a16="http://schemas.microsoft.com/office/drawing/2014/main" id="{038AB184-566C-46EC-949C-64AB56C68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2599"/>
              <a:ext cx="16" cy="17"/>
            </a:xfrm>
            <a:custGeom>
              <a:avLst/>
              <a:gdLst>
                <a:gd name="T0" fmla="*/ 48 w 11"/>
                <a:gd name="T1" fmla="*/ 22 h 11"/>
                <a:gd name="T2" fmla="*/ 32 w 11"/>
                <a:gd name="T3" fmla="*/ 56 h 11"/>
                <a:gd name="T4" fmla="*/ 1 w 11"/>
                <a:gd name="T5" fmla="*/ 34 h 11"/>
                <a:gd name="T6" fmla="*/ 22 w 11"/>
                <a:gd name="T7" fmla="*/ 0 h 11"/>
                <a:gd name="T8" fmla="*/ 48 w 11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6"/>
                    <a:pt x="10" y="9"/>
                    <a:pt x="7" y="10"/>
                  </a:cubicBezTo>
                  <a:cubicBezTo>
                    <a:pt x="4" y="11"/>
                    <a:pt x="2" y="9"/>
                    <a:pt x="1" y="6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7" y="0"/>
                    <a:pt x="10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152">
              <a:extLst>
                <a:ext uri="{FF2B5EF4-FFF2-40B4-BE49-F238E27FC236}">
                  <a16:creationId xmlns:a16="http://schemas.microsoft.com/office/drawing/2014/main" id="{F7C5F284-1621-4C97-AF69-5CED7F95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594"/>
              <a:ext cx="21" cy="23"/>
            </a:xfrm>
            <a:custGeom>
              <a:avLst/>
              <a:gdLst>
                <a:gd name="T0" fmla="*/ 55 w 15"/>
                <a:gd name="T1" fmla="*/ 32 h 15"/>
                <a:gd name="T2" fmla="*/ 39 w 15"/>
                <a:gd name="T3" fmla="*/ 75 h 15"/>
                <a:gd name="T4" fmla="*/ 1 w 15"/>
                <a:gd name="T5" fmla="*/ 49 h 15"/>
                <a:gd name="T6" fmla="*/ 21 w 15"/>
                <a:gd name="T7" fmla="*/ 8 h 15"/>
                <a:gd name="T8" fmla="*/ 55 w 15"/>
                <a:gd name="T9" fmla="*/ 3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153">
              <a:extLst>
                <a:ext uri="{FF2B5EF4-FFF2-40B4-BE49-F238E27FC236}">
                  <a16:creationId xmlns:a16="http://schemas.microsoft.com/office/drawing/2014/main" id="{5B0B0C2C-16D2-4A64-8248-3E42AB571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3765"/>
              <a:ext cx="26" cy="27"/>
            </a:xfrm>
            <a:custGeom>
              <a:avLst/>
              <a:gdLst>
                <a:gd name="T0" fmla="*/ 75 w 18"/>
                <a:gd name="T1" fmla="*/ 39 h 18"/>
                <a:gd name="T2" fmla="*/ 48 w 18"/>
                <a:gd name="T3" fmla="*/ 89 h 18"/>
                <a:gd name="T4" fmla="*/ 1 w 18"/>
                <a:gd name="T5" fmla="*/ 59 h 18"/>
                <a:gd name="T6" fmla="*/ 29 w 18"/>
                <a:gd name="T7" fmla="*/ 8 h 18"/>
                <a:gd name="T8" fmla="*/ 75 w 18"/>
                <a:gd name="T9" fmla="*/ 3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7"/>
                  </a:moveTo>
                  <a:cubicBezTo>
                    <a:pt x="18" y="11"/>
                    <a:pt x="15" y="16"/>
                    <a:pt x="11" y="17"/>
                  </a:cubicBezTo>
                  <a:cubicBezTo>
                    <a:pt x="7" y="18"/>
                    <a:pt x="3" y="15"/>
                    <a:pt x="1" y="11"/>
                  </a:cubicBezTo>
                  <a:cubicBezTo>
                    <a:pt x="0" y="7"/>
                    <a:pt x="3" y="3"/>
                    <a:pt x="7" y="1"/>
                  </a:cubicBezTo>
                  <a:cubicBezTo>
                    <a:pt x="11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154">
              <a:extLst>
                <a:ext uri="{FF2B5EF4-FFF2-40B4-BE49-F238E27FC236}">
                  <a16:creationId xmlns:a16="http://schemas.microsoft.com/office/drawing/2014/main" id="{A0A415B7-0480-4D8C-8640-9947BD58C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773"/>
              <a:ext cx="14" cy="15"/>
            </a:xfrm>
            <a:custGeom>
              <a:avLst/>
              <a:gdLst>
                <a:gd name="T0" fmla="*/ 35 w 10"/>
                <a:gd name="T1" fmla="*/ 18 h 10"/>
                <a:gd name="T2" fmla="*/ 21 w 10"/>
                <a:gd name="T3" fmla="*/ 48 h 10"/>
                <a:gd name="T4" fmla="*/ 1 w 10"/>
                <a:gd name="T5" fmla="*/ 32 h 10"/>
                <a:gd name="T6" fmla="*/ 15 w 10"/>
                <a:gd name="T7" fmla="*/ 0 h 10"/>
                <a:gd name="T8" fmla="*/ 35 w 10"/>
                <a:gd name="T9" fmla="*/ 1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6"/>
                    <a:pt x="9" y="8"/>
                    <a:pt x="6" y="9"/>
                  </a:cubicBezTo>
                  <a:cubicBezTo>
                    <a:pt x="4" y="10"/>
                    <a:pt x="1" y="8"/>
                    <a:pt x="1" y="6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9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155">
              <a:extLst>
                <a:ext uri="{FF2B5EF4-FFF2-40B4-BE49-F238E27FC236}">
                  <a16:creationId xmlns:a16="http://schemas.microsoft.com/office/drawing/2014/main" id="{57A63492-35A3-4353-8454-5DF7C6D3E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768"/>
              <a:ext cx="17" cy="17"/>
            </a:xfrm>
            <a:custGeom>
              <a:avLst/>
              <a:gdLst>
                <a:gd name="T0" fmla="*/ 47 w 12"/>
                <a:gd name="T1" fmla="*/ 22 h 11"/>
                <a:gd name="T2" fmla="*/ 28 w 12"/>
                <a:gd name="T3" fmla="*/ 62 h 11"/>
                <a:gd name="T4" fmla="*/ 1 w 12"/>
                <a:gd name="T5" fmla="*/ 40 h 11"/>
                <a:gd name="T6" fmla="*/ 20 w 12"/>
                <a:gd name="T7" fmla="*/ 8 h 11"/>
                <a:gd name="T8" fmla="*/ 47 w 12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2" y="7"/>
                    <a:pt x="10" y="10"/>
                    <a:pt x="7" y="11"/>
                  </a:cubicBezTo>
                  <a:cubicBezTo>
                    <a:pt x="4" y="11"/>
                    <a:pt x="2" y="10"/>
                    <a:pt x="1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7" y="0"/>
                    <a:pt x="10" y="2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156">
              <a:extLst>
                <a:ext uri="{FF2B5EF4-FFF2-40B4-BE49-F238E27FC236}">
                  <a16:creationId xmlns:a16="http://schemas.microsoft.com/office/drawing/2014/main" id="{809C3924-AEEC-403F-AAD6-F5195E2F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936"/>
              <a:ext cx="214" cy="794"/>
            </a:xfrm>
            <a:custGeom>
              <a:avLst/>
              <a:gdLst>
                <a:gd name="T0" fmla="*/ 574 w 150"/>
                <a:gd name="T1" fmla="*/ 2810 h 521"/>
                <a:gd name="T2" fmla="*/ 621 w 150"/>
                <a:gd name="T3" fmla="*/ 0 h 521"/>
                <a:gd name="T4" fmla="*/ 574 w 150"/>
                <a:gd name="T5" fmla="*/ 2810 h 5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521">
                  <a:moveTo>
                    <a:pt x="139" y="521"/>
                  </a:moveTo>
                  <a:cubicBezTo>
                    <a:pt x="139" y="521"/>
                    <a:pt x="0" y="264"/>
                    <a:pt x="150" y="0"/>
                  </a:cubicBezTo>
                  <a:cubicBezTo>
                    <a:pt x="150" y="0"/>
                    <a:pt x="14" y="234"/>
                    <a:pt x="139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157">
              <a:extLst>
                <a:ext uri="{FF2B5EF4-FFF2-40B4-BE49-F238E27FC236}">
                  <a16:creationId xmlns:a16="http://schemas.microsoft.com/office/drawing/2014/main" id="{2B3AE6D1-F6E2-429B-A181-8E96CEC1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713"/>
              <a:ext cx="879" cy="1069"/>
            </a:xfrm>
            <a:custGeom>
              <a:avLst/>
              <a:gdLst>
                <a:gd name="T0" fmla="*/ 2155 w 615"/>
                <a:gd name="T1" fmla="*/ 1525 h 701"/>
                <a:gd name="T2" fmla="*/ 1848 w 615"/>
                <a:gd name="T3" fmla="*/ 1237 h 701"/>
                <a:gd name="T4" fmla="*/ 1272 w 615"/>
                <a:gd name="T5" fmla="*/ 856 h 701"/>
                <a:gd name="T6" fmla="*/ 985 w 615"/>
                <a:gd name="T7" fmla="*/ 2676 h 701"/>
                <a:gd name="T8" fmla="*/ 1732 w 615"/>
                <a:gd name="T9" fmla="*/ 1742 h 701"/>
                <a:gd name="T10" fmla="*/ 1532 w 615"/>
                <a:gd name="T11" fmla="*/ 1892 h 701"/>
                <a:gd name="T12" fmla="*/ 1481 w 615"/>
                <a:gd name="T13" fmla="*/ 2451 h 701"/>
                <a:gd name="T14" fmla="*/ 953 w 615"/>
                <a:gd name="T15" fmla="*/ 1423 h 701"/>
                <a:gd name="T16" fmla="*/ 2064 w 615"/>
                <a:gd name="T17" fmla="*/ 1228 h 701"/>
                <a:gd name="T18" fmla="*/ 1485 w 615"/>
                <a:gd name="T19" fmla="*/ 3341 h 701"/>
                <a:gd name="T20" fmla="*/ 294 w 615"/>
                <a:gd name="T21" fmla="*/ 1586 h 701"/>
                <a:gd name="T22" fmla="*/ 1761 w 615"/>
                <a:gd name="T23" fmla="*/ 183 h 701"/>
                <a:gd name="T24" fmla="*/ 2155 w 615"/>
                <a:gd name="T25" fmla="*/ 1525 h 7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5" h="701">
                  <a:moveTo>
                    <a:pt x="516" y="282"/>
                  </a:moveTo>
                  <a:cubicBezTo>
                    <a:pt x="474" y="303"/>
                    <a:pt x="456" y="259"/>
                    <a:pt x="443" y="229"/>
                  </a:cubicBezTo>
                  <a:cubicBezTo>
                    <a:pt x="431" y="199"/>
                    <a:pt x="386" y="126"/>
                    <a:pt x="305" y="158"/>
                  </a:cubicBezTo>
                  <a:cubicBezTo>
                    <a:pt x="223" y="190"/>
                    <a:pt x="83" y="437"/>
                    <a:pt x="236" y="495"/>
                  </a:cubicBezTo>
                  <a:cubicBezTo>
                    <a:pt x="391" y="555"/>
                    <a:pt x="472" y="377"/>
                    <a:pt x="415" y="322"/>
                  </a:cubicBezTo>
                  <a:cubicBezTo>
                    <a:pt x="358" y="267"/>
                    <a:pt x="355" y="337"/>
                    <a:pt x="367" y="350"/>
                  </a:cubicBezTo>
                  <a:cubicBezTo>
                    <a:pt x="379" y="362"/>
                    <a:pt x="408" y="412"/>
                    <a:pt x="355" y="453"/>
                  </a:cubicBezTo>
                  <a:cubicBezTo>
                    <a:pt x="301" y="494"/>
                    <a:pt x="179" y="391"/>
                    <a:pt x="229" y="263"/>
                  </a:cubicBezTo>
                  <a:cubicBezTo>
                    <a:pt x="278" y="135"/>
                    <a:pt x="433" y="147"/>
                    <a:pt x="495" y="227"/>
                  </a:cubicBezTo>
                  <a:cubicBezTo>
                    <a:pt x="558" y="307"/>
                    <a:pt x="548" y="534"/>
                    <a:pt x="356" y="618"/>
                  </a:cubicBezTo>
                  <a:cubicBezTo>
                    <a:pt x="165" y="701"/>
                    <a:pt x="0" y="481"/>
                    <a:pt x="71" y="293"/>
                  </a:cubicBezTo>
                  <a:cubicBezTo>
                    <a:pt x="142" y="105"/>
                    <a:pt x="292" y="0"/>
                    <a:pt x="422" y="34"/>
                  </a:cubicBezTo>
                  <a:cubicBezTo>
                    <a:pt x="552" y="68"/>
                    <a:pt x="615" y="235"/>
                    <a:pt x="516" y="282"/>
                  </a:cubicBezTo>
                  <a:close/>
                </a:path>
              </a:pathLst>
            </a:custGeom>
            <a:solidFill>
              <a:srgbClr val="8A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158">
              <a:extLst>
                <a:ext uri="{FF2B5EF4-FFF2-40B4-BE49-F238E27FC236}">
                  <a16:creationId xmlns:a16="http://schemas.microsoft.com/office/drawing/2014/main" id="{106FF5AF-6625-4133-B5CC-EA35D7034D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2" y="2674"/>
              <a:ext cx="877" cy="1068"/>
            </a:xfrm>
            <a:custGeom>
              <a:avLst/>
              <a:gdLst>
                <a:gd name="T0" fmla="*/ 1757 w 614"/>
                <a:gd name="T1" fmla="*/ 183 h 701"/>
                <a:gd name="T2" fmla="*/ 294 w 614"/>
                <a:gd name="T3" fmla="*/ 1575 h 701"/>
                <a:gd name="T4" fmla="*/ 1485 w 614"/>
                <a:gd name="T5" fmla="*/ 3330 h 701"/>
                <a:gd name="T6" fmla="*/ 2168 w 614"/>
                <a:gd name="T7" fmla="*/ 1511 h 701"/>
                <a:gd name="T8" fmla="*/ 1757 w 614"/>
                <a:gd name="T9" fmla="*/ 183 h 701"/>
                <a:gd name="T10" fmla="*/ 981 w 614"/>
                <a:gd name="T11" fmla="*/ 2668 h 701"/>
                <a:gd name="T12" fmla="*/ 1271 w 614"/>
                <a:gd name="T13" fmla="*/ 852 h 701"/>
                <a:gd name="T14" fmla="*/ 1668 w 614"/>
                <a:gd name="T15" fmla="*/ 917 h 701"/>
                <a:gd name="T16" fmla="*/ 953 w 614"/>
                <a:gd name="T17" fmla="*/ 1418 h 701"/>
                <a:gd name="T18" fmla="*/ 1477 w 614"/>
                <a:gd name="T19" fmla="*/ 2439 h 701"/>
                <a:gd name="T20" fmla="*/ 1525 w 614"/>
                <a:gd name="T21" fmla="*/ 1885 h 701"/>
                <a:gd name="T22" fmla="*/ 1728 w 614"/>
                <a:gd name="T23" fmla="*/ 1737 h 701"/>
                <a:gd name="T24" fmla="*/ 981 w 614"/>
                <a:gd name="T25" fmla="*/ 2668 h 7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4" h="701">
                  <a:moveTo>
                    <a:pt x="422" y="34"/>
                  </a:moveTo>
                  <a:cubicBezTo>
                    <a:pt x="293" y="0"/>
                    <a:pt x="142" y="105"/>
                    <a:pt x="71" y="293"/>
                  </a:cubicBezTo>
                  <a:cubicBezTo>
                    <a:pt x="0" y="481"/>
                    <a:pt x="165" y="701"/>
                    <a:pt x="357" y="618"/>
                  </a:cubicBezTo>
                  <a:cubicBezTo>
                    <a:pt x="515" y="549"/>
                    <a:pt x="549" y="381"/>
                    <a:pt x="521" y="280"/>
                  </a:cubicBezTo>
                  <a:cubicBezTo>
                    <a:pt x="614" y="229"/>
                    <a:pt x="550" y="67"/>
                    <a:pt x="422" y="34"/>
                  </a:cubicBezTo>
                  <a:close/>
                  <a:moveTo>
                    <a:pt x="236" y="495"/>
                  </a:moveTo>
                  <a:cubicBezTo>
                    <a:pt x="83" y="437"/>
                    <a:pt x="224" y="190"/>
                    <a:pt x="305" y="158"/>
                  </a:cubicBezTo>
                  <a:cubicBezTo>
                    <a:pt x="346" y="142"/>
                    <a:pt x="378" y="152"/>
                    <a:pt x="401" y="170"/>
                  </a:cubicBezTo>
                  <a:cubicBezTo>
                    <a:pt x="335" y="157"/>
                    <a:pt x="261" y="182"/>
                    <a:pt x="229" y="263"/>
                  </a:cubicBezTo>
                  <a:cubicBezTo>
                    <a:pt x="179" y="391"/>
                    <a:pt x="302" y="493"/>
                    <a:pt x="355" y="453"/>
                  </a:cubicBezTo>
                  <a:cubicBezTo>
                    <a:pt x="408" y="412"/>
                    <a:pt x="380" y="362"/>
                    <a:pt x="367" y="350"/>
                  </a:cubicBezTo>
                  <a:cubicBezTo>
                    <a:pt x="355" y="337"/>
                    <a:pt x="358" y="267"/>
                    <a:pt x="415" y="322"/>
                  </a:cubicBezTo>
                  <a:cubicBezTo>
                    <a:pt x="472" y="377"/>
                    <a:pt x="391" y="555"/>
                    <a:pt x="236" y="495"/>
                  </a:cubicBezTo>
                  <a:close/>
                </a:path>
              </a:pathLst>
            </a:custGeom>
            <a:solidFill>
              <a:srgbClr val="E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159">
              <a:extLst>
                <a:ext uri="{FF2B5EF4-FFF2-40B4-BE49-F238E27FC236}">
                  <a16:creationId xmlns:a16="http://schemas.microsoft.com/office/drawing/2014/main" id="{D1DA7545-13A3-4F49-B7DA-A38574FBB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3224"/>
              <a:ext cx="250" cy="186"/>
            </a:xfrm>
            <a:custGeom>
              <a:avLst/>
              <a:gdLst>
                <a:gd name="T0" fmla="*/ 523 w 175"/>
                <a:gd name="T1" fmla="*/ 363 h 122"/>
                <a:gd name="T2" fmla="*/ 0 w 175"/>
                <a:gd name="T3" fmla="*/ 0 h 122"/>
                <a:gd name="T4" fmla="*/ 553 w 175"/>
                <a:gd name="T5" fmla="*/ 495 h 122"/>
                <a:gd name="T6" fmla="*/ 644 w 175"/>
                <a:gd name="T7" fmla="*/ 12 h 122"/>
                <a:gd name="T8" fmla="*/ 523 w 175"/>
                <a:gd name="T9" fmla="*/ 363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22">
                  <a:moveTo>
                    <a:pt x="125" y="67"/>
                  </a:moveTo>
                  <a:cubicBezTo>
                    <a:pt x="91" y="94"/>
                    <a:pt x="28" y="61"/>
                    <a:pt x="0" y="0"/>
                  </a:cubicBezTo>
                  <a:cubicBezTo>
                    <a:pt x="20" y="76"/>
                    <a:pt x="95" y="122"/>
                    <a:pt x="133" y="92"/>
                  </a:cubicBezTo>
                  <a:cubicBezTo>
                    <a:pt x="175" y="60"/>
                    <a:pt x="167" y="23"/>
                    <a:pt x="155" y="2"/>
                  </a:cubicBezTo>
                  <a:cubicBezTo>
                    <a:pt x="158" y="22"/>
                    <a:pt x="153" y="46"/>
                    <a:pt x="125" y="67"/>
                  </a:cubicBezTo>
                  <a:close/>
                </a:path>
              </a:pathLst>
            </a:custGeom>
            <a:solidFill>
              <a:srgbClr val="C7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160">
              <a:extLst>
                <a:ext uri="{FF2B5EF4-FFF2-40B4-BE49-F238E27FC236}">
                  <a16:creationId xmlns:a16="http://schemas.microsoft.com/office/drawing/2014/main" id="{30494C2E-EC0D-4DAE-90E1-C7A798FDB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677"/>
              <a:ext cx="735" cy="651"/>
            </a:xfrm>
            <a:custGeom>
              <a:avLst/>
              <a:gdLst>
                <a:gd name="T0" fmla="*/ 1556 w 514"/>
                <a:gd name="T1" fmla="*/ 177 h 427"/>
                <a:gd name="T2" fmla="*/ 84 w 514"/>
                <a:gd name="T3" fmla="*/ 1583 h 427"/>
                <a:gd name="T4" fmla="*/ 29 w 514"/>
                <a:gd name="T5" fmla="*/ 2308 h 427"/>
                <a:gd name="T6" fmla="*/ 96 w 514"/>
                <a:gd name="T7" fmla="*/ 1711 h 427"/>
                <a:gd name="T8" fmla="*/ 1564 w 514"/>
                <a:gd name="T9" fmla="*/ 309 h 427"/>
                <a:gd name="T10" fmla="*/ 2149 w 514"/>
                <a:gd name="T11" fmla="*/ 1086 h 427"/>
                <a:gd name="T12" fmla="*/ 1556 w 514"/>
                <a:gd name="T13" fmla="*/ 177 h 4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27">
                  <a:moveTo>
                    <a:pt x="372" y="33"/>
                  </a:moveTo>
                  <a:cubicBezTo>
                    <a:pt x="242" y="0"/>
                    <a:pt x="91" y="104"/>
                    <a:pt x="20" y="293"/>
                  </a:cubicBezTo>
                  <a:cubicBezTo>
                    <a:pt x="3" y="337"/>
                    <a:pt x="0" y="383"/>
                    <a:pt x="7" y="427"/>
                  </a:cubicBezTo>
                  <a:cubicBezTo>
                    <a:pt x="4" y="391"/>
                    <a:pt x="9" y="353"/>
                    <a:pt x="23" y="317"/>
                  </a:cubicBezTo>
                  <a:cubicBezTo>
                    <a:pt x="94" y="128"/>
                    <a:pt x="245" y="24"/>
                    <a:pt x="374" y="57"/>
                  </a:cubicBezTo>
                  <a:cubicBezTo>
                    <a:pt x="449" y="77"/>
                    <a:pt x="502" y="141"/>
                    <a:pt x="514" y="201"/>
                  </a:cubicBezTo>
                  <a:cubicBezTo>
                    <a:pt x="513" y="135"/>
                    <a:pt x="457" y="56"/>
                    <a:pt x="372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161">
              <a:extLst>
                <a:ext uri="{FF2B5EF4-FFF2-40B4-BE49-F238E27FC236}">
                  <a16:creationId xmlns:a16="http://schemas.microsoft.com/office/drawing/2014/main" id="{A0FD5AAE-B0AB-4747-9D02-13CAC22B5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149"/>
              <a:ext cx="697" cy="575"/>
            </a:xfrm>
            <a:custGeom>
              <a:avLst/>
              <a:gdLst>
                <a:gd name="T0" fmla="*/ 1247 w 488"/>
                <a:gd name="T1" fmla="*/ 1461 h 377"/>
                <a:gd name="T2" fmla="*/ 0 w 488"/>
                <a:gd name="T3" fmla="*/ 412 h 377"/>
                <a:gd name="T4" fmla="*/ 1261 w 488"/>
                <a:gd name="T5" fmla="*/ 1661 h 377"/>
                <a:gd name="T6" fmla="*/ 1971 w 488"/>
                <a:gd name="T7" fmla="*/ 0 h 377"/>
                <a:gd name="T8" fmla="*/ 1247 w 488"/>
                <a:gd name="T9" fmla="*/ 1461 h 3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8" h="377">
                  <a:moveTo>
                    <a:pt x="300" y="270"/>
                  </a:moveTo>
                  <a:cubicBezTo>
                    <a:pt x="152" y="334"/>
                    <a:pt x="20" y="218"/>
                    <a:pt x="0" y="76"/>
                  </a:cubicBezTo>
                  <a:cubicBezTo>
                    <a:pt x="0" y="234"/>
                    <a:pt x="142" y="377"/>
                    <a:pt x="303" y="307"/>
                  </a:cubicBezTo>
                  <a:cubicBezTo>
                    <a:pt x="446" y="245"/>
                    <a:pt x="488" y="102"/>
                    <a:pt x="473" y="0"/>
                  </a:cubicBezTo>
                  <a:cubicBezTo>
                    <a:pt x="474" y="97"/>
                    <a:pt x="427" y="215"/>
                    <a:pt x="300" y="270"/>
                  </a:cubicBezTo>
                  <a:close/>
                </a:path>
              </a:pathLst>
            </a:custGeom>
            <a:solidFill>
              <a:srgbClr val="C7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162">
              <a:extLst>
                <a:ext uri="{FF2B5EF4-FFF2-40B4-BE49-F238E27FC236}">
                  <a16:creationId xmlns:a16="http://schemas.microsoft.com/office/drawing/2014/main" id="{F3AAF96D-B8B4-4348-B33A-F89143CE9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677"/>
              <a:ext cx="880" cy="1068"/>
            </a:xfrm>
            <a:custGeom>
              <a:avLst/>
              <a:gdLst>
                <a:gd name="T0" fmla="*/ 2166 w 616"/>
                <a:gd name="T1" fmla="*/ 1499 h 701"/>
                <a:gd name="T2" fmla="*/ 1487 w 616"/>
                <a:gd name="T3" fmla="*/ 3324 h 701"/>
                <a:gd name="T4" fmla="*/ 294 w 616"/>
                <a:gd name="T5" fmla="*/ 1575 h 701"/>
                <a:gd name="T6" fmla="*/ 1757 w 616"/>
                <a:gd name="T7" fmla="*/ 177 h 701"/>
                <a:gd name="T8" fmla="*/ 2149 w 616"/>
                <a:gd name="T9" fmla="*/ 1520 h 701"/>
                <a:gd name="T10" fmla="*/ 1849 w 616"/>
                <a:gd name="T11" fmla="*/ 1236 h 701"/>
                <a:gd name="T12" fmla="*/ 1271 w 616"/>
                <a:gd name="T13" fmla="*/ 852 h 701"/>
                <a:gd name="T14" fmla="*/ 981 w 616"/>
                <a:gd name="T15" fmla="*/ 2668 h 701"/>
                <a:gd name="T16" fmla="*/ 1729 w 616"/>
                <a:gd name="T17" fmla="*/ 1737 h 701"/>
                <a:gd name="T18" fmla="*/ 1529 w 616"/>
                <a:gd name="T19" fmla="*/ 1883 h 701"/>
                <a:gd name="T20" fmla="*/ 1477 w 616"/>
                <a:gd name="T21" fmla="*/ 2438 h 701"/>
                <a:gd name="T22" fmla="*/ 953 w 616"/>
                <a:gd name="T23" fmla="*/ 1418 h 701"/>
                <a:gd name="T24" fmla="*/ 1673 w 616"/>
                <a:gd name="T25" fmla="*/ 917 h 7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6" h="701">
                  <a:moveTo>
                    <a:pt x="520" y="278"/>
                  </a:moveTo>
                  <a:cubicBezTo>
                    <a:pt x="550" y="378"/>
                    <a:pt x="516" y="548"/>
                    <a:pt x="357" y="617"/>
                  </a:cubicBezTo>
                  <a:cubicBezTo>
                    <a:pt x="165" y="701"/>
                    <a:pt x="0" y="481"/>
                    <a:pt x="71" y="293"/>
                  </a:cubicBezTo>
                  <a:cubicBezTo>
                    <a:pt x="142" y="104"/>
                    <a:pt x="293" y="0"/>
                    <a:pt x="422" y="33"/>
                  </a:cubicBezTo>
                  <a:cubicBezTo>
                    <a:pt x="552" y="67"/>
                    <a:pt x="616" y="234"/>
                    <a:pt x="516" y="282"/>
                  </a:cubicBezTo>
                  <a:cubicBezTo>
                    <a:pt x="475" y="302"/>
                    <a:pt x="456" y="259"/>
                    <a:pt x="444" y="229"/>
                  </a:cubicBezTo>
                  <a:cubicBezTo>
                    <a:pt x="431" y="199"/>
                    <a:pt x="387" y="126"/>
                    <a:pt x="305" y="158"/>
                  </a:cubicBezTo>
                  <a:cubicBezTo>
                    <a:pt x="224" y="190"/>
                    <a:pt x="83" y="436"/>
                    <a:pt x="236" y="495"/>
                  </a:cubicBezTo>
                  <a:cubicBezTo>
                    <a:pt x="391" y="554"/>
                    <a:pt x="472" y="377"/>
                    <a:pt x="415" y="322"/>
                  </a:cubicBezTo>
                  <a:cubicBezTo>
                    <a:pt x="358" y="267"/>
                    <a:pt x="355" y="337"/>
                    <a:pt x="367" y="349"/>
                  </a:cubicBezTo>
                  <a:cubicBezTo>
                    <a:pt x="380" y="362"/>
                    <a:pt x="408" y="412"/>
                    <a:pt x="355" y="452"/>
                  </a:cubicBezTo>
                  <a:cubicBezTo>
                    <a:pt x="302" y="493"/>
                    <a:pt x="179" y="390"/>
                    <a:pt x="229" y="263"/>
                  </a:cubicBezTo>
                  <a:cubicBezTo>
                    <a:pt x="261" y="181"/>
                    <a:pt x="336" y="156"/>
                    <a:pt x="402" y="17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163">
              <a:extLst>
                <a:ext uri="{FF2B5EF4-FFF2-40B4-BE49-F238E27FC236}">
                  <a16:creationId xmlns:a16="http://schemas.microsoft.com/office/drawing/2014/main" id="{52EAA2AD-5E42-4DB1-855C-4EA1BE47C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60"/>
              <a:ext cx="341" cy="195"/>
            </a:xfrm>
            <a:custGeom>
              <a:avLst/>
              <a:gdLst>
                <a:gd name="T0" fmla="*/ 0 w 239"/>
                <a:gd name="T1" fmla="*/ 689 h 128"/>
                <a:gd name="T2" fmla="*/ 535 w 239"/>
                <a:gd name="T3" fmla="*/ 114 h 128"/>
                <a:gd name="T4" fmla="*/ 992 w 239"/>
                <a:gd name="T5" fmla="*/ 465 h 128"/>
                <a:gd name="T6" fmla="*/ 538 w 239"/>
                <a:gd name="T7" fmla="*/ 12 h 128"/>
                <a:gd name="T8" fmla="*/ 0 w 239"/>
                <a:gd name="T9" fmla="*/ 689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28">
                  <a:moveTo>
                    <a:pt x="0" y="128"/>
                  </a:moveTo>
                  <a:cubicBezTo>
                    <a:pt x="0" y="128"/>
                    <a:pt x="59" y="21"/>
                    <a:pt x="129" y="21"/>
                  </a:cubicBezTo>
                  <a:cubicBezTo>
                    <a:pt x="198" y="21"/>
                    <a:pt x="222" y="60"/>
                    <a:pt x="239" y="86"/>
                  </a:cubicBezTo>
                  <a:cubicBezTo>
                    <a:pt x="239" y="86"/>
                    <a:pt x="208" y="0"/>
                    <a:pt x="130" y="2"/>
                  </a:cubicBezTo>
                  <a:cubicBezTo>
                    <a:pt x="52" y="5"/>
                    <a:pt x="0" y="128"/>
                    <a:pt x="0" y="128"/>
                  </a:cubicBezTo>
                  <a:close/>
                </a:path>
              </a:pathLst>
            </a:custGeom>
            <a:solidFill>
              <a:srgbClr val="C7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164">
              <a:extLst>
                <a:ext uri="{FF2B5EF4-FFF2-40B4-BE49-F238E27FC236}">
                  <a16:creationId xmlns:a16="http://schemas.microsoft.com/office/drawing/2014/main" id="{B4607A39-B8E5-4A82-99F3-D66AD7B5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535"/>
              <a:ext cx="436" cy="1023"/>
            </a:xfrm>
            <a:custGeom>
              <a:avLst/>
              <a:gdLst>
                <a:gd name="T0" fmla="*/ 1274 w 305"/>
                <a:gd name="T1" fmla="*/ 0 h 671"/>
                <a:gd name="T2" fmla="*/ 260 w 305"/>
                <a:gd name="T3" fmla="*/ 3625 h 671"/>
                <a:gd name="T4" fmla="*/ 1274 w 305"/>
                <a:gd name="T5" fmla="*/ 0 h 6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5" h="671">
                  <a:moveTo>
                    <a:pt x="305" y="0"/>
                  </a:moveTo>
                  <a:cubicBezTo>
                    <a:pt x="305" y="0"/>
                    <a:pt x="29" y="271"/>
                    <a:pt x="62" y="671"/>
                  </a:cubicBezTo>
                  <a:cubicBezTo>
                    <a:pt x="62" y="671"/>
                    <a:pt x="0" y="303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Oval 165">
              <a:extLst>
                <a:ext uri="{FF2B5EF4-FFF2-40B4-BE49-F238E27FC236}">
                  <a16:creationId xmlns:a16="http://schemas.microsoft.com/office/drawing/2014/main" id="{2F06AB3A-DDB2-46B4-AC5A-B05752467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2921"/>
              <a:ext cx="29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2" name="Oval 166">
              <a:extLst>
                <a:ext uri="{FF2B5EF4-FFF2-40B4-BE49-F238E27FC236}">
                  <a16:creationId xmlns:a16="http://schemas.microsoft.com/office/drawing/2014/main" id="{27D9FF2B-19E3-44BC-A9E4-C5C0D46AD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295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3" name="Oval 167">
              <a:extLst>
                <a:ext uri="{FF2B5EF4-FFF2-40B4-BE49-F238E27FC236}">
                  <a16:creationId xmlns:a16="http://schemas.microsoft.com/office/drawing/2014/main" id="{715F2AC0-8550-49D3-BD1A-3C56F7863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317"/>
              <a:ext cx="38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4" name="Oval 168">
              <a:extLst>
                <a:ext uri="{FF2B5EF4-FFF2-40B4-BE49-F238E27FC236}">
                  <a16:creationId xmlns:a16="http://schemas.microsoft.com/office/drawing/2014/main" id="{17C3B040-9008-410B-A4E0-357F2CE33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330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4344" name="Text Box 169">
            <a:extLst>
              <a:ext uri="{FF2B5EF4-FFF2-40B4-BE49-F238E27FC236}">
                <a16:creationId xmlns:a16="http://schemas.microsoft.com/office/drawing/2014/main" id="{770A900A-FE45-46DD-9E4C-F21D84406C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8238" y="3197225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Eggs</a:t>
            </a:r>
          </a:p>
        </p:txBody>
      </p:sp>
      <p:sp>
        <p:nvSpPr>
          <p:cNvPr id="14345" name="Text Box 170">
            <a:extLst>
              <a:ext uri="{FF2B5EF4-FFF2-40B4-BE49-F238E27FC236}">
                <a16:creationId xmlns:a16="http://schemas.microsoft.com/office/drawing/2014/main" id="{BCBDA10D-8050-419D-B083-DAC249971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3775" y="2487613"/>
            <a:ext cx="7747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Female</a:t>
            </a:r>
          </a:p>
        </p:txBody>
      </p:sp>
      <p:sp>
        <p:nvSpPr>
          <p:cNvPr id="14346" name="Text Box 171">
            <a:extLst>
              <a:ext uri="{FF2B5EF4-FFF2-40B4-BE49-F238E27FC236}">
                <a16:creationId xmlns:a16="http://schemas.microsoft.com/office/drawing/2014/main" id="{0E9E9D52-AF08-43ED-A4A8-D887F3705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475" y="3378200"/>
            <a:ext cx="568325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Male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760492F9-A064-41E0-8DFE-60F323908A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Ancylostoma duodenale</a:t>
            </a:r>
          </a:p>
        </p:txBody>
      </p:sp>
      <p:sp>
        <p:nvSpPr>
          <p:cNvPr id="15363" name="Text Box 3">
            <a:extLst>
              <a:ext uri="{FF2B5EF4-FFF2-40B4-BE49-F238E27FC236}">
                <a16:creationId xmlns:a16="http://schemas.microsoft.com/office/drawing/2014/main" id="{E94706BA-113F-4779-AE0D-CCB9E988D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8175" y="4445000"/>
            <a:ext cx="14795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Rhabditiform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larva</a:t>
            </a:r>
          </a:p>
        </p:txBody>
      </p:sp>
      <p:sp>
        <p:nvSpPr>
          <p:cNvPr id="15364" name="Text Box 4">
            <a:extLst>
              <a:ext uri="{FF2B5EF4-FFF2-40B4-BE49-F238E27FC236}">
                <a16:creationId xmlns:a16="http://schemas.microsoft.com/office/drawing/2014/main" id="{0D3CEF4C-47DA-46B8-920E-E8227BF9F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9050" y="5661025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</a:t>
            </a:r>
          </a:p>
        </p:txBody>
      </p:sp>
      <p:grpSp>
        <p:nvGrpSpPr>
          <p:cNvPr id="20485" name="Group 5">
            <a:extLst>
              <a:ext uri="{FF2B5EF4-FFF2-40B4-BE49-F238E27FC236}">
                <a16:creationId xmlns:a16="http://schemas.microsoft.com/office/drawing/2014/main" id="{219D6237-74AB-40D7-AE04-CC37134CA29C}"/>
              </a:ext>
            </a:extLst>
          </p:cNvPr>
          <p:cNvGrpSpPr>
            <a:grpSpLocks/>
          </p:cNvGrpSpPr>
          <p:nvPr/>
        </p:nvGrpSpPr>
        <p:grpSpPr bwMode="auto">
          <a:xfrm>
            <a:off x="6807200" y="1276350"/>
            <a:ext cx="3302000" cy="5248275"/>
            <a:chOff x="3328" y="733"/>
            <a:chExt cx="2080" cy="3306"/>
          </a:xfrm>
        </p:grpSpPr>
        <p:sp>
          <p:nvSpPr>
            <p:cNvPr id="20610" name="Freeform 6">
              <a:extLst>
                <a:ext uri="{FF2B5EF4-FFF2-40B4-BE49-F238E27FC236}">
                  <a16:creationId xmlns:a16="http://schemas.microsoft.com/office/drawing/2014/main" id="{AF51B31A-60BB-4BE9-A7FC-917209EE1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733"/>
              <a:ext cx="2074" cy="3306"/>
            </a:xfrm>
            <a:custGeom>
              <a:avLst/>
              <a:gdLst>
                <a:gd name="T0" fmla="*/ 340 w 1031"/>
                <a:gd name="T1" fmla="*/ 1144 h 1650"/>
                <a:gd name="T2" fmla="*/ 2327 w 1031"/>
                <a:gd name="T3" fmla="*/ 819 h 1650"/>
                <a:gd name="T4" fmla="*/ 7628 w 1031"/>
                <a:gd name="T5" fmla="*/ 4865 h 1650"/>
                <a:gd name="T6" fmla="*/ 8191 w 1031"/>
                <a:gd name="T7" fmla="*/ 14164 h 1650"/>
                <a:gd name="T8" fmla="*/ 13164 w 1031"/>
                <a:gd name="T9" fmla="*/ 22385 h 1650"/>
                <a:gd name="T10" fmla="*/ 16592 w 1031"/>
                <a:gd name="T11" fmla="*/ 25112 h 1650"/>
                <a:gd name="T12" fmla="*/ 15101 w 1031"/>
                <a:gd name="T13" fmla="*/ 26512 h 1650"/>
                <a:gd name="T14" fmla="*/ 13512 w 1031"/>
                <a:gd name="T15" fmla="*/ 25192 h 1650"/>
                <a:gd name="T16" fmla="*/ 12691 w 1031"/>
                <a:gd name="T17" fmla="*/ 24855 h 1650"/>
                <a:gd name="T18" fmla="*/ 7628 w 1031"/>
                <a:gd name="T19" fmla="*/ 19257 h 1650"/>
                <a:gd name="T20" fmla="*/ 5176 w 1031"/>
                <a:gd name="T21" fmla="*/ 9748 h 1650"/>
                <a:gd name="T22" fmla="*/ 2720 w 1031"/>
                <a:gd name="T23" fmla="*/ 2597 h 1650"/>
                <a:gd name="T24" fmla="*/ 1456 w 1031"/>
                <a:gd name="T25" fmla="*/ 2565 h 1650"/>
                <a:gd name="T26" fmla="*/ 340 w 1031"/>
                <a:gd name="T27" fmla="*/ 1144 h 16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1" h="1650">
                  <a:moveTo>
                    <a:pt x="21" y="71"/>
                  </a:moveTo>
                  <a:cubicBezTo>
                    <a:pt x="29" y="38"/>
                    <a:pt x="81" y="0"/>
                    <a:pt x="142" y="51"/>
                  </a:cubicBezTo>
                  <a:cubicBezTo>
                    <a:pt x="204" y="103"/>
                    <a:pt x="393" y="97"/>
                    <a:pt x="466" y="302"/>
                  </a:cubicBezTo>
                  <a:cubicBezTo>
                    <a:pt x="540" y="508"/>
                    <a:pt x="436" y="713"/>
                    <a:pt x="500" y="879"/>
                  </a:cubicBezTo>
                  <a:cubicBezTo>
                    <a:pt x="564" y="1045"/>
                    <a:pt x="646" y="1337"/>
                    <a:pt x="804" y="1389"/>
                  </a:cubicBezTo>
                  <a:cubicBezTo>
                    <a:pt x="962" y="1441"/>
                    <a:pt x="994" y="1496"/>
                    <a:pt x="1013" y="1558"/>
                  </a:cubicBezTo>
                  <a:cubicBezTo>
                    <a:pt x="1031" y="1621"/>
                    <a:pt x="977" y="1650"/>
                    <a:pt x="922" y="1645"/>
                  </a:cubicBezTo>
                  <a:cubicBezTo>
                    <a:pt x="866" y="1639"/>
                    <a:pt x="806" y="1593"/>
                    <a:pt x="825" y="1563"/>
                  </a:cubicBezTo>
                  <a:cubicBezTo>
                    <a:pt x="825" y="1563"/>
                    <a:pt x="823" y="1537"/>
                    <a:pt x="775" y="1542"/>
                  </a:cubicBezTo>
                  <a:cubicBezTo>
                    <a:pt x="727" y="1547"/>
                    <a:pt x="584" y="1489"/>
                    <a:pt x="466" y="1195"/>
                  </a:cubicBezTo>
                  <a:cubicBezTo>
                    <a:pt x="348" y="901"/>
                    <a:pt x="286" y="807"/>
                    <a:pt x="316" y="605"/>
                  </a:cubicBezTo>
                  <a:cubicBezTo>
                    <a:pt x="346" y="403"/>
                    <a:pt x="401" y="237"/>
                    <a:pt x="166" y="161"/>
                  </a:cubicBezTo>
                  <a:cubicBezTo>
                    <a:pt x="135" y="151"/>
                    <a:pt x="107" y="154"/>
                    <a:pt x="89" y="159"/>
                  </a:cubicBezTo>
                  <a:cubicBezTo>
                    <a:pt x="69" y="165"/>
                    <a:pt x="0" y="155"/>
                    <a:pt x="21" y="71"/>
                  </a:cubicBezTo>
                  <a:close/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7">
              <a:extLst>
                <a:ext uri="{FF2B5EF4-FFF2-40B4-BE49-F238E27FC236}">
                  <a16:creationId xmlns:a16="http://schemas.microsoft.com/office/drawing/2014/main" id="{A9B2F844-CA3F-46D3-9DA5-5DA42EFEC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733"/>
              <a:ext cx="2074" cy="3306"/>
            </a:xfrm>
            <a:custGeom>
              <a:avLst/>
              <a:gdLst>
                <a:gd name="T0" fmla="*/ 340 w 1031"/>
                <a:gd name="T1" fmla="*/ 1144 h 1650"/>
                <a:gd name="T2" fmla="*/ 2327 w 1031"/>
                <a:gd name="T3" fmla="*/ 819 h 1650"/>
                <a:gd name="T4" fmla="*/ 7628 w 1031"/>
                <a:gd name="T5" fmla="*/ 4865 h 1650"/>
                <a:gd name="T6" fmla="*/ 8191 w 1031"/>
                <a:gd name="T7" fmla="*/ 14164 h 1650"/>
                <a:gd name="T8" fmla="*/ 13164 w 1031"/>
                <a:gd name="T9" fmla="*/ 22385 h 1650"/>
                <a:gd name="T10" fmla="*/ 16592 w 1031"/>
                <a:gd name="T11" fmla="*/ 25112 h 1650"/>
                <a:gd name="T12" fmla="*/ 15101 w 1031"/>
                <a:gd name="T13" fmla="*/ 26512 h 1650"/>
                <a:gd name="T14" fmla="*/ 13512 w 1031"/>
                <a:gd name="T15" fmla="*/ 25192 h 1650"/>
                <a:gd name="T16" fmla="*/ 12691 w 1031"/>
                <a:gd name="T17" fmla="*/ 24855 h 1650"/>
                <a:gd name="T18" fmla="*/ 7628 w 1031"/>
                <a:gd name="T19" fmla="*/ 19257 h 1650"/>
                <a:gd name="T20" fmla="*/ 5176 w 1031"/>
                <a:gd name="T21" fmla="*/ 9748 h 1650"/>
                <a:gd name="T22" fmla="*/ 2720 w 1031"/>
                <a:gd name="T23" fmla="*/ 2597 h 1650"/>
                <a:gd name="T24" fmla="*/ 1456 w 1031"/>
                <a:gd name="T25" fmla="*/ 2565 h 1650"/>
                <a:gd name="T26" fmla="*/ 340 w 1031"/>
                <a:gd name="T27" fmla="*/ 1144 h 16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1" h="1650">
                  <a:moveTo>
                    <a:pt x="21" y="71"/>
                  </a:moveTo>
                  <a:cubicBezTo>
                    <a:pt x="29" y="38"/>
                    <a:pt x="81" y="0"/>
                    <a:pt x="142" y="51"/>
                  </a:cubicBezTo>
                  <a:cubicBezTo>
                    <a:pt x="204" y="103"/>
                    <a:pt x="393" y="97"/>
                    <a:pt x="466" y="302"/>
                  </a:cubicBezTo>
                  <a:cubicBezTo>
                    <a:pt x="540" y="508"/>
                    <a:pt x="436" y="713"/>
                    <a:pt x="500" y="879"/>
                  </a:cubicBezTo>
                  <a:cubicBezTo>
                    <a:pt x="564" y="1045"/>
                    <a:pt x="646" y="1337"/>
                    <a:pt x="804" y="1389"/>
                  </a:cubicBezTo>
                  <a:cubicBezTo>
                    <a:pt x="962" y="1441"/>
                    <a:pt x="994" y="1496"/>
                    <a:pt x="1013" y="1558"/>
                  </a:cubicBezTo>
                  <a:cubicBezTo>
                    <a:pt x="1031" y="1621"/>
                    <a:pt x="977" y="1650"/>
                    <a:pt x="922" y="1645"/>
                  </a:cubicBezTo>
                  <a:cubicBezTo>
                    <a:pt x="866" y="1639"/>
                    <a:pt x="806" y="1593"/>
                    <a:pt x="825" y="1563"/>
                  </a:cubicBezTo>
                  <a:cubicBezTo>
                    <a:pt x="825" y="1563"/>
                    <a:pt x="823" y="1537"/>
                    <a:pt x="775" y="1542"/>
                  </a:cubicBezTo>
                  <a:cubicBezTo>
                    <a:pt x="727" y="1547"/>
                    <a:pt x="584" y="1489"/>
                    <a:pt x="466" y="1195"/>
                  </a:cubicBezTo>
                  <a:cubicBezTo>
                    <a:pt x="348" y="901"/>
                    <a:pt x="286" y="807"/>
                    <a:pt x="316" y="605"/>
                  </a:cubicBezTo>
                  <a:cubicBezTo>
                    <a:pt x="346" y="403"/>
                    <a:pt x="401" y="237"/>
                    <a:pt x="166" y="161"/>
                  </a:cubicBezTo>
                  <a:cubicBezTo>
                    <a:pt x="135" y="151"/>
                    <a:pt x="107" y="154"/>
                    <a:pt x="89" y="159"/>
                  </a:cubicBezTo>
                  <a:cubicBezTo>
                    <a:pt x="69" y="165"/>
                    <a:pt x="0" y="155"/>
                    <a:pt x="21" y="71"/>
                  </a:cubicBezTo>
                  <a:close/>
                </a:path>
              </a:pathLst>
            </a:custGeom>
            <a:noFill/>
            <a:ln w="1270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Oval 8">
              <a:extLst>
                <a:ext uri="{FF2B5EF4-FFF2-40B4-BE49-F238E27FC236}">
                  <a16:creationId xmlns:a16="http://schemas.microsoft.com/office/drawing/2014/main" id="{F93956B9-6643-41FD-94D2-448D2E5ED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853"/>
              <a:ext cx="159" cy="160"/>
            </a:xfrm>
            <a:prstGeom prst="ellipse">
              <a:avLst/>
            </a:prstGeom>
            <a:solidFill>
              <a:srgbClr val="CE9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13" name="Oval 9">
              <a:extLst>
                <a:ext uri="{FF2B5EF4-FFF2-40B4-BE49-F238E27FC236}">
                  <a16:creationId xmlns:a16="http://schemas.microsoft.com/office/drawing/2014/main" id="{3EBDF919-3AEA-4C93-88EF-47C14351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837"/>
              <a:ext cx="159" cy="158"/>
            </a:xfrm>
            <a:prstGeom prst="ellipse">
              <a:avLst/>
            </a:pr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14" name="Freeform 10">
              <a:extLst>
                <a:ext uri="{FF2B5EF4-FFF2-40B4-BE49-F238E27FC236}">
                  <a16:creationId xmlns:a16="http://schemas.microsoft.com/office/drawing/2014/main" id="{1CCB4F5E-4F24-40EF-9719-7CB47758E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931"/>
              <a:ext cx="690" cy="778"/>
            </a:xfrm>
            <a:custGeom>
              <a:avLst/>
              <a:gdLst>
                <a:gd name="T0" fmla="*/ 0 w 343"/>
                <a:gd name="T1" fmla="*/ 176 h 388"/>
                <a:gd name="T2" fmla="*/ 3557 w 343"/>
                <a:gd name="T3" fmla="*/ 2119 h 388"/>
                <a:gd name="T4" fmla="*/ 4500 w 343"/>
                <a:gd name="T5" fmla="*/ 6128 h 388"/>
                <a:gd name="T6" fmla="*/ 4828 w 343"/>
                <a:gd name="T7" fmla="*/ 6064 h 388"/>
                <a:gd name="T8" fmla="*/ 5096 w 343"/>
                <a:gd name="T9" fmla="*/ 6224 h 388"/>
                <a:gd name="T10" fmla="*/ 4633 w 343"/>
                <a:gd name="T11" fmla="*/ 2799 h 388"/>
                <a:gd name="T12" fmla="*/ 80 w 343"/>
                <a:gd name="T13" fmla="*/ 0 h 388"/>
                <a:gd name="T14" fmla="*/ 0 w 343"/>
                <a:gd name="T15" fmla="*/ 176 h 3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3" h="388">
                  <a:moveTo>
                    <a:pt x="0" y="11"/>
                  </a:moveTo>
                  <a:cubicBezTo>
                    <a:pt x="0" y="11"/>
                    <a:pt x="142" y="39"/>
                    <a:pt x="217" y="131"/>
                  </a:cubicBezTo>
                  <a:cubicBezTo>
                    <a:pt x="291" y="223"/>
                    <a:pt x="237" y="373"/>
                    <a:pt x="275" y="379"/>
                  </a:cubicBezTo>
                  <a:cubicBezTo>
                    <a:pt x="289" y="382"/>
                    <a:pt x="295" y="375"/>
                    <a:pt x="295" y="375"/>
                  </a:cubicBezTo>
                  <a:cubicBezTo>
                    <a:pt x="295" y="375"/>
                    <a:pt x="298" y="388"/>
                    <a:pt x="311" y="385"/>
                  </a:cubicBezTo>
                  <a:cubicBezTo>
                    <a:pt x="343" y="379"/>
                    <a:pt x="321" y="241"/>
                    <a:pt x="283" y="173"/>
                  </a:cubicBezTo>
                  <a:cubicBezTo>
                    <a:pt x="245" y="104"/>
                    <a:pt x="171" y="33"/>
                    <a:pt x="5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CE9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11">
              <a:extLst>
                <a:ext uri="{FF2B5EF4-FFF2-40B4-BE49-F238E27FC236}">
                  <a16:creationId xmlns:a16="http://schemas.microsoft.com/office/drawing/2014/main" id="{7CD45DC6-AC1A-4AE7-B63A-34E01B58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637"/>
              <a:ext cx="463" cy="1536"/>
            </a:xfrm>
            <a:custGeom>
              <a:avLst/>
              <a:gdLst>
                <a:gd name="T0" fmla="*/ 1119 w 230"/>
                <a:gd name="T1" fmla="*/ 0 h 767"/>
                <a:gd name="T2" fmla="*/ 1021 w 230"/>
                <a:gd name="T3" fmla="*/ 6963 h 767"/>
                <a:gd name="T4" fmla="*/ 3237 w 230"/>
                <a:gd name="T5" fmla="*/ 12336 h 767"/>
                <a:gd name="T6" fmla="*/ 3776 w 230"/>
                <a:gd name="T7" fmla="*/ 12048 h 767"/>
                <a:gd name="T8" fmla="*/ 1216 w 230"/>
                <a:gd name="T9" fmla="*/ 5165 h 767"/>
                <a:gd name="T10" fmla="*/ 1641 w 230"/>
                <a:gd name="T11" fmla="*/ 128 h 767"/>
                <a:gd name="T12" fmla="*/ 1119 w 230"/>
                <a:gd name="T13" fmla="*/ 0 h 7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767">
                  <a:moveTo>
                    <a:pt x="68" y="0"/>
                  </a:moveTo>
                  <a:cubicBezTo>
                    <a:pt x="68" y="0"/>
                    <a:pt x="0" y="233"/>
                    <a:pt x="62" y="433"/>
                  </a:cubicBezTo>
                  <a:cubicBezTo>
                    <a:pt x="88" y="516"/>
                    <a:pt x="90" y="502"/>
                    <a:pt x="197" y="767"/>
                  </a:cubicBezTo>
                  <a:cubicBezTo>
                    <a:pt x="230" y="749"/>
                    <a:pt x="230" y="749"/>
                    <a:pt x="230" y="749"/>
                  </a:cubicBezTo>
                  <a:cubicBezTo>
                    <a:pt x="230" y="749"/>
                    <a:pt x="84" y="448"/>
                    <a:pt x="74" y="321"/>
                  </a:cubicBezTo>
                  <a:cubicBezTo>
                    <a:pt x="63" y="178"/>
                    <a:pt x="100" y="8"/>
                    <a:pt x="100" y="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E5B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12">
              <a:extLst>
                <a:ext uri="{FF2B5EF4-FFF2-40B4-BE49-F238E27FC236}">
                  <a16:creationId xmlns:a16="http://schemas.microsoft.com/office/drawing/2014/main" id="{301ED9BE-662B-41C5-924C-DEBBF8237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647"/>
              <a:ext cx="465" cy="1534"/>
            </a:xfrm>
            <a:custGeom>
              <a:avLst/>
              <a:gdLst>
                <a:gd name="T0" fmla="*/ 1119 w 231"/>
                <a:gd name="T1" fmla="*/ 0 h 766"/>
                <a:gd name="T2" fmla="*/ 1037 w 231"/>
                <a:gd name="T3" fmla="*/ 6963 h 766"/>
                <a:gd name="T4" fmla="*/ 3237 w 231"/>
                <a:gd name="T5" fmla="*/ 12320 h 766"/>
                <a:gd name="T6" fmla="*/ 3792 w 231"/>
                <a:gd name="T7" fmla="*/ 12048 h 766"/>
                <a:gd name="T8" fmla="*/ 1216 w 231"/>
                <a:gd name="T9" fmla="*/ 5165 h 766"/>
                <a:gd name="T10" fmla="*/ 1641 w 231"/>
                <a:gd name="T11" fmla="*/ 128 h 766"/>
                <a:gd name="T12" fmla="*/ 1119 w 231"/>
                <a:gd name="T13" fmla="*/ 0 h 7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766">
                  <a:moveTo>
                    <a:pt x="68" y="0"/>
                  </a:moveTo>
                  <a:cubicBezTo>
                    <a:pt x="68" y="0"/>
                    <a:pt x="0" y="233"/>
                    <a:pt x="63" y="433"/>
                  </a:cubicBezTo>
                  <a:cubicBezTo>
                    <a:pt x="89" y="516"/>
                    <a:pt x="91" y="502"/>
                    <a:pt x="197" y="766"/>
                  </a:cubicBezTo>
                  <a:cubicBezTo>
                    <a:pt x="231" y="749"/>
                    <a:pt x="231" y="749"/>
                    <a:pt x="231" y="749"/>
                  </a:cubicBezTo>
                  <a:cubicBezTo>
                    <a:pt x="231" y="749"/>
                    <a:pt x="84" y="448"/>
                    <a:pt x="74" y="321"/>
                  </a:cubicBezTo>
                  <a:cubicBezTo>
                    <a:pt x="63" y="178"/>
                    <a:pt x="100" y="8"/>
                    <a:pt x="100" y="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CE9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13">
              <a:extLst>
                <a:ext uri="{FF2B5EF4-FFF2-40B4-BE49-F238E27FC236}">
                  <a16:creationId xmlns:a16="http://schemas.microsoft.com/office/drawing/2014/main" id="{FD3AE467-46A5-4C25-9CB1-B649DAD0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623"/>
              <a:ext cx="463" cy="1536"/>
            </a:xfrm>
            <a:custGeom>
              <a:avLst/>
              <a:gdLst>
                <a:gd name="T0" fmla="*/ 1119 w 230"/>
                <a:gd name="T1" fmla="*/ 0 h 767"/>
                <a:gd name="T2" fmla="*/ 1021 w 230"/>
                <a:gd name="T3" fmla="*/ 6979 h 767"/>
                <a:gd name="T4" fmla="*/ 3237 w 230"/>
                <a:gd name="T5" fmla="*/ 12336 h 767"/>
                <a:gd name="T6" fmla="*/ 3776 w 230"/>
                <a:gd name="T7" fmla="*/ 12064 h 767"/>
                <a:gd name="T8" fmla="*/ 1216 w 230"/>
                <a:gd name="T9" fmla="*/ 5165 h 767"/>
                <a:gd name="T10" fmla="*/ 1641 w 230"/>
                <a:gd name="T11" fmla="*/ 128 h 767"/>
                <a:gd name="T12" fmla="*/ 1119 w 230"/>
                <a:gd name="T13" fmla="*/ 0 h 7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767">
                  <a:moveTo>
                    <a:pt x="68" y="0"/>
                  </a:moveTo>
                  <a:cubicBezTo>
                    <a:pt x="68" y="0"/>
                    <a:pt x="0" y="234"/>
                    <a:pt x="62" y="434"/>
                  </a:cubicBezTo>
                  <a:cubicBezTo>
                    <a:pt x="88" y="516"/>
                    <a:pt x="90" y="502"/>
                    <a:pt x="197" y="767"/>
                  </a:cubicBezTo>
                  <a:cubicBezTo>
                    <a:pt x="230" y="750"/>
                    <a:pt x="230" y="750"/>
                    <a:pt x="230" y="750"/>
                  </a:cubicBezTo>
                  <a:cubicBezTo>
                    <a:pt x="230" y="750"/>
                    <a:pt x="84" y="449"/>
                    <a:pt x="74" y="321"/>
                  </a:cubicBezTo>
                  <a:cubicBezTo>
                    <a:pt x="63" y="178"/>
                    <a:pt x="100" y="8"/>
                    <a:pt x="100" y="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E0C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14">
              <a:extLst>
                <a:ext uri="{FF2B5EF4-FFF2-40B4-BE49-F238E27FC236}">
                  <a16:creationId xmlns:a16="http://schemas.microsoft.com/office/drawing/2014/main" id="{60D99A0E-D12A-409A-B558-8E2358D9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629"/>
              <a:ext cx="465" cy="1534"/>
            </a:xfrm>
            <a:custGeom>
              <a:avLst/>
              <a:gdLst>
                <a:gd name="T0" fmla="*/ 1119 w 231"/>
                <a:gd name="T1" fmla="*/ 0 h 766"/>
                <a:gd name="T2" fmla="*/ 1037 w 231"/>
                <a:gd name="T3" fmla="*/ 6963 h 766"/>
                <a:gd name="T4" fmla="*/ 3237 w 231"/>
                <a:gd name="T5" fmla="*/ 12320 h 766"/>
                <a:gd name="T6" fmla="*/ 3792 w 231"/>
                <a:gd name="T7" fmla="*/ 12048 h 766"/>
                <a:gd name="T8" fmla="*/ 1216 w 231"/>
                <a:gd name="T9" fmla="*/ 5149 h 766"/>
                <a:gd name="T10" fmla="*/ 1641 w 231"/>
                <a:gd name="T11" fmla="*/ 128 h 766"/>
                <a:gd name="T12" fmla="*/ 1119 w 231"/>
                <a:gd name="T13" fmla="*/ 0 h 7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766">
                  <a:moveTo>
                    <a:pt x="68" y="0"/>
                  </a:moveTo>
                  <a:cubicBezTo>
                    <a:pt x="68" y="0"/>
                    <a:pt x="0" y="233"/>
                    <a:pt x="63" y="433"/>
                  </a:cubicBezTo>
                  <a:cubicBezTo>
                    <a:pt x="89" y="516"/>
                    <a:pt x="91" y="502"/>
                    <a:pt x="197" y="766"/>
                  </a:cubicBezTo>
                  <a:cubicBezTo>
                    <a:pt x="231" y="749"/>
                    <a:pt x="231" y="749"/>
                    <a:pt x="231" y="749"/>
                  </a:cubicBezTo>
                  <a:cubicBezTo>
                    <a:pt x="231" y="749"/>
                    <a:pt x="84" y="448"/>
                    <a:pt x="74" y="320"/>
                  </a:cubicBezTo>
                  <a:cubicBezTo>
                    <a:pt x="63" y="178"/>
                    <a:pt x="100" y="8"/>
                    <a:pt x="100" y="8"/>
                  </a:cubicBezTo>
                  <a:lnTo>
                    <a:pt x="68" y="0"/>
                  </a:ln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15">
              <a:extLst>
                <a:ext uri="{FF2B5EF4-FFF2-40B4-BE49-F238E27FC236}">
                  <a16:creationId xmlns:a16="http://schemas.microsoft.com/office/drawing/2014/main" id="{8A753B7B-DD55-481B-B4FF-DB8D09E22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915"/>
              <a:ext cx="710" cy="782"/>
            </a:xfrm>
            <a:custGeom>
              <a:avLst/>
              <a:gdLst>
                <a:gd name="T0" fmla="*/ 0 w 353"/>
                <a:gd name="T1" fmla="*/ 176 h 390"/>
                <a:gd name="T2" fmla="*/ 3701 w 353"/>
                <a:gd name="T3" fmla="*/ 2152 h 390"/>
                <a:gd name="T4" fmla="*/ 4660 w 353"/>
                <a:gd name="T5" fmla="*/ 6176 h 390"/>
                <a:gd name="T6" fmla="*/ 4988 w 353"/>
                <a:gd name="T7" fmla="*/ 6096 h 390"/>
                <a:gd name="T8" fmla="*/ 5256 w 353"/>
                <a:gd name="T9" fmla="*/ 6256 h 390"/>
                <a:gd name="T10" fmla="*/ 4793 w 353"/>
                <a:gd name="T11" fmla="*/ 2831 h 390"/>
                <a:gd name="T12" fmla="*/ 80 w 353"/>
                <a:gd name="T13" fmla="*/ 0 h 390"/>
                <a:gd name="T14" fmla="*/ 0 w 353"/>
                <a:gd name="T15" fmla="*/ 176 h 3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3" h="390">
                  <a:moveTo>
                    <a:pt x="0" y="11"/>
                  </a:moveTo>
                  <a:cubicBezTo>
                    <a:pt x="0" y="11"/>
                    <a:pt x="152" y="41"/>
                    <a:pt x="226" y="133"/>
                  </a:cubicBezTo>
                  <a:cubicBezTo>
                    <a:pt x="301" y="226"/>
                    <a:pt x="247" y="376"/>
                    <a:pt x="285" y="382"/>
                  </a:cubicBezTo>
                  <a:cubicBezTo>
                    <a:pt x="298" y="384"/>
                    <a:pt x="305" y="377"/>
                    <a:pt x="305" y="377"/>
                  </a:cubicBezTo>
                  <a:cubicBezTo>
                    <a:pt x="305" y="377"/>
                    <a:pt x="308" y="390"/>
                    <a:pt x="321" y="387"/>
                  </a:cubicBezTo>
                  <a:cubicBezTo>
                    <a:pt x="353" y="381"/>
                    <a:pt x="331" y="244"/>
                    <a:pt x="293" y="175"/>
                  </a:cubicBezTo>
                  <a:cubicBezTo>
                    <a:pt x="255" y="106"/>
                    <a:pt x="171" y="33"/>
                    <a:pt x="5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16">
              <a:extLst>
                <a:ext uri="{FF2B5EF4-FFF2-40B4-BE49-F238E27FC236}">
                  <a16:creationId xmlns:a16="http://schemas.microsoft.com/office/drawing/2014/main" id="{37D8B562-42C3-4BBD-913A-E0FEEDEE7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835"/>
              <a:ext cx="860" cy="862"/>
            </a:xfrm>
            <a:custGeom>
              <a:avLst/>
              <a:gdLst>
                <a:gd name="T0" fmla="*/ 6036 w 427"/>
                <a:gd name="T1" fmla="*/ 3456 h 430"/>
                <a:gd name="T2" fmla="*/ 1315 w 427"/>
                <a:gd name="T3" fmla="*/ 643 h 430"/>
                <a:gd name="T4" fmla="*/ 661 w 427"/>
                <a:gd name="T5" fmla="*/ 0 h 430"/>
                <a:gd name="T6" fmla="*/ 0 w 427"/>
                <a:gd name="T7" fmla="*/ 643 h 430"/>
                <a:gd name="T8" fmla="*/ 661 w 427"/>
                <a:gd name="T9" fmla="*/ 1289 h 430"/>
                <a:gd name="T10" fmla="*/ 1281 w 427"/>
                <a:gd name="T11" fmla="*/ 820 h 430"/>
                <a:gd name="T12" fmla="*/ 4953 w 427"/>
                <a:gd name="T13" fmla="*/ 2796 h 430"/>
                <a:gd name="T14" fmla="*/ 5923 w 427"/>
                <a:gd name="T15" fmla="*/ 6800 h 430"/>
                <a:gd name="T16" fmla="*/ 6252 w 427"/>
                <a:gd name="T17" fmla="*/ 6736 h 430"/>
                <a:gd name="T18" fmla="*/ 6519 w 427"/>
                <a:gd name="T19" fmla="*/ 6896 h 430"/>
                <a:gd name="T20" fmla="*/ 6036 w 427"/>
                <a:gd name="T21" fmla="*/ 3456 h 4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7" h="430">
                  <a:moveTo>
                    <a:pt x="367" y="214"/>
                  </a:moveTo>
                  <a:cubicBezTo>
                    <a:pt x="329" y="146"/>
                    <a:pt x="246" y="72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58" y="80"/>
                    <a:pt x="73" y="68"/>
                    <a:pt x="78" y="51"/>
                  </a:cubicBezTo>
                  <a:cubicBezTo>
                    <a:pt x="99" y="56"/>
                    <a:pt x="233" y="88"/>
                    <a:pt x="301" y="173"/>
                  </a:cubicBezTo>
                  <a:cubicBezTo>
                    <a:pt x="375" y="265"/>
                    <a:pt x="322" y="415"/>
                    <a:pt x="360" y="421"/>
                  </a:cubicBezTo>
                  <a:cubicBezTo>
                    <a:pt x="373" y="424"/>
                    <a:pt x="380" y="417"/>
                    <a:pt x="380" y="417"/>
                  </a:cubicBezTo>
                  <a:cubicBezTo>
                    <a:pt x="380" y="417"/>
                    <a:pt x="382" y="430"/>
                    <a:pt x="396" y="427"/>
                  </a:cubicBezTo>
                  <a:cubicBezTo>
                    <a:pt x="427" y="421"/>
                    <a:pt x="406" y="283"/>
                    <a:pt x="367" y="214"/>
                  </a:cubicBezTo>
                  <a:close/>
                </a:path>
              </a:pathLst>
            </a:custGeom>
            <a:noFill/>
            <a:ln w="952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17">
              <a:extLst>
                <a:ext uri="{FF2B5EF4-FFF2-40B4-BE49-F238E27FC236}">
                  <a16:creationId xmlns:a16="http://schemas.microsoft.com/office/drawing/2014/main" id="{DFEB901C-7B98-48C4-8B57-93D32DF72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3043"/>
              <a:ext cx="483" cy="613"/>
            </a:xfrm>
            <a:custGeom>
              <a:avLst/>
              <a:gdLst>
                <a:gd name="T0" fmla="*/ 660 w 240"/>
                <a:gd name="T1" fmla="*/ 561 h 306"/>
                <a:gd name="T2" fmla="*/ 195 w 240"/>
                <a:gd name="T3" fmla="*/ 433 h 306"/>
                <a:gd name="T4" fmla="*/ 425 w 240"/>
                <a:gd name="T5" fmla="*/ 1464 h 306"/>
                <a:gd name="T6" fmla="*/ 3936 w 240"/>
                <a:gd name="T7" fmla="*/ 4928 h 306"/>
                <a:gd name="T8" fmla="*/ 3148 w 240"/>
                <a:gd name="T9" fmla="*/ 3708 h 306"/>
                <a:gd name="T10" fmla="*/ 805 w 240"/>
                <a:gd name="T11" fmla="*/ 112 h 306"/>
                <a:gd name="T12" fmla="*/ 660 w 240"/>
                <a:gd name="T13" fmla="*/ 561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306">
                  <a:moveTo>
                    <a:pt x="40" y="35"/>
                  </a:moveTo>
                  <a:cubicBezTo>
                    <a:pt x="40" y="35"/>
                    <a:pt x="24" y="19"/>
                    <a:pt x="12" y="27"/>
                  </a:cubicBezTo>
                  <a:cubicBezTo>
                    <a:pt x="0" y="35"/>
                    <a:pt x="9" y="58"/>
                    <a:pt x="26" y="91"/>
                  </a:cubicBezTo>
                  <a:cubicBezTo>
                    <a:pt x="44" y="124"/>
                    <a:pt x="110" y="294"/>
                    <a:pt x="240" y="306"/>
                  </a:cubicBezTo>
                  <a:cubicBezTo>
                    <a:pt x="240" y="306"/>
                    <a:pt x="198" y="254"/>
                    <a:pt x="192" y="230"/>
                  </a:cubicBezTo>
                  <a:cubicBezTo>
                    <a:pt x="185" y="206"/>
                    <a:pt x="72" y="0"/>
                    <a:pt x="49" y="7"/>
                  </a:cubicBezTo>
                  <a:cubicBezTo>
                    <a:pt x="33" y="12"/>
                    <a:pt x="40" y="35"/>
                    <a:pt x="40" y="35"/>
                  </a:cubicBezTo>
                  <a:close/>
                </a:path>
              </a:pathLst>
            </a:custGeom>
            <a:solidFill>
              <a:srgbClr val="CE9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18">
              <a:extLst>
                <a:ext uri="{FF2B5EF4-FFF2-40B4-BE49-F238E27FC236}">
                  <a16:creationId xmlns:a16="http://schemas.microsoft.com/office/drawing/2014/main" id="{E587A55F-8E24-4015-AEDC-058D3506F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031"/>
              <a:ext cx="459" cy="623"/>
            </a:xfrm>
            <a:custGeom>
              <a:avLst/>
              <a:gdLst>
                <a:gd name="T0" fmla="*/ 676 w 228"/>
                <a:gd name="T1" fmla="*/ 545 h 311"/>
                <a:gd name="T2" fmla="*/ 195 w 228"/>
                <a:gd name="T3" fmla="*/ 433 h 311"/>
                <a:gd name="T4" fmla="*/ 441 w 228"/>
                <a:gd name="T5" fmla="*/ 1464 h 311"/>
                <a:gd name="T6" fmla="*/ 3744 w 228"/>
                <a:gd name="T7" fmla="*/ 5008 h 311"/>
                <a:gd name="T8" fmla="*/ 3157 w 228"/>
                <a:gd name="T9" fmla="*/ 3688 h 311"/>
                <a:gd name="T10" fmla="*/ 807 w 228"/>
                <a:gd name="T11" fmla="*/ 112 h 311"/>
                <a:gd name="T12" fmla="*/ 676 w 228"/>
                <a:gd name="T13" fmla="*/ 545 h 3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8" h="311">
                  <a:moveTo>
                    <a:pt x="41" y="34"/>
                  </a:moveTo>
                  <a:cubicBezTo>
                    <a:pt x="41" y="34"/>
                    <a:pt x="24" y="19"/>
                    <a:pt x="12" y="27"/>
                  </a:cubicBezTo>
                  <a:cubicBezTo>
                    <a:pt x="0" y="35"/>
                    <a:pt x="9" y="57"/>
                    <a:pt x="27" y="91"/>
                  </a:cubicBezTo>
                  <a:cubicBezTo>
                    <a:pt x="44" y="124"/>
                    <a:pt x="100" y="283"/>
                    <a:pt x="228" y="311"/>
                  </a:cubicBezTo>
                  <a:cubicBezTo>
                    <a:pt x="228" y="311"/>
                    <a:pt x="199" y="253"/>
                    <a:pt x="192" y="229"/>
                  </a:cubicBezTo>
                  <a:cubicBezTo>
                    <a:pt x="185" y="205"/>
                    <a:pt x="72" y="0"/>
                    <a:pt x="49" y="7"/>
                  </a:cubicBezTo>
                  <a:cubicBezTo>
                    <a:pt x="33" y="12"/>
                    <a:pt x="41" y="34"/>
                    <a:pt x="41" y="34"/>
                  </a:cubicBezTo>
                  <a:close/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19">
              <a:extLst>
                <a:ext uri="{FF2B5EF4-FFF2-40B4-BE49-F238E27FC236}">
                  <a16:creationId xmlns:a16="http://schemas.microsoft.com/office/drawing/2014/main" id="{431A1AD4-EFBF-4B19-A7B1-FB8A2139D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031"/>
              <a:ext cx="459" cy="623"/>
            </a:xfrm>
            <a:custGeom>
              <a:avLst/>
              <a:gdLst>
                <a:gd name="T0" fmla="*/ 676 w 228"/>
                <a:gd name="T1" fmla="*/ 545 h 311"/>
                <a:gd name="T2" fmla="*/ 195 w 228"/>
                <a:gd name="T3" fmla="*/ 433 h 311"/>
                <a:gd name="T4" fmla="*/ 441 w 228"/>
                <a:gd name="T5" fmla="*/ 1464 h 311"/>
                <a:gd name="T6" fmla="*/ 3744 w 228"/>
                <a:gd name="T7" fmla="*/ 5008 h 311"/>
                <a:gd name="T8" fmla="*/ 3157 w 228"/>
                <a:gd name="T9" fmla="*/ 3688 h 311"/>
                <a:gd name="T10" fmla="*/ 807 w 228"/>
                <a:gd name="T11" fmla="*/ 112 h 311"/>
                <a:gd name="T12" fmla="*/ 676 w 228"/>
                <a:gd name="T13" fmla="*/ 545 h 3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8" h="311">
                  <a:moveTo>
                    <a:pt x="41" y="34"/>
                  </a:moveTo>
                  <a:cubicBezTo>
                    <a:pt x="41" y="34"/>
                    <a:pt x="24" y="19"/>
                    <a:pt x="12" y="27"/>
                  </a:cubicBezTo>
                  <a:cubicBezTo>
                    <a:pt x="0" y="35"/>
                    <a:pt x="9" y="57"/>
                    <a:pt x="27" y="91"/>
                  </a:cubicBezTo>
                  <a:cubicBezTo>
                    <a:pt x="44" y="124"/>
                    <a:pt x="100" y="283"/>
                    <a:pt x="228" y="311"/>
                  </a:cubicBezTo>
                  <a:cubicBezTo>
                    <a:pt x="228" y="311"/>
                    <a:pt x="199" y="253"/>
                    <a:pt x="192" y="229"/>
                  </a:cubicBezTo>
                  <a:cubicBezTo>
                    <a:pt x="185" y="205"/>
                    <a:pt x="72" y="0"/>
                    <a:pt x="49" y="7"/>
                  </a:cubicBezTo>
                  <a:cubicBezTo>
                    <a:pt x="33" y="12"/>
                    <a:pt x="41" y="34"/>
                    <a:pt x="41" y="34"/>
                  </a:cubicBezTo>
                  <a:close/>
                </a:path>
              </a:pathLst>
            </a:custGeom>
            <a:noFill/>
            <a:ln w="952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20">
              <a:extLst>
                <a:ext uri="{FF2B5EF4-FFF2-40B4-BE49-F238E27FC236}">
                  <a16:creationId xmlns:a16="http://schemas.microsoft.com/office/drawing/2014/main" id="{16391FD7-84E0-4828-B5DE-506463347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118"/>
              <a:ext cx="225" cy="553"/>
            </a:xfrm>
            <a:custGeom>
              <a:avLst/>
              <a:gdLst>
                <a:gd name="T0" fmla="*/ 1485 w 112"/>
                <a:gd name="T1" fmla="*/ 4448 h 276"/>
                <a:gd name="T2" fmla="*/ 0 w 112"/>
                <a:gd name="T3" fmla="*/ 0 h 2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2" h="276">
                  <a:moveTo>
                    <a:pt x="91" y="276"/>
                  </a:moveTo>
                  <a:cubicBezTo>
                    <a:pt x="91" y="276"/>
                    <a:pt x="112" y="8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21">
              <a:extLst>
                <a:ext uri="{FF2B5EF4-FFF2-40B4-BE49-F238E27FC236}">
                  <a16:creationId xmlns:a16="http://schemas.microsoft.com/office/drawing/2014/main" id="{4DCCA2D8-DADB-4B5F-BAF3-9304A8172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3099"/>
              <a:ext cx="713" cy="836"/>
            </a:xfrm>
            <a:custGeom>
              <a:avLst/>
              <a:gdLst>
                <a:gd name="T0" fmla="*/ 0 w 354"/>
                <a:gd name="T1" fmla="*/ 0 h 417"/>
                <a:gd name="T2" fmla="*/ 5416 w 354"/>
                <a:gd name="T3" fmla="*/ 5333 h 417"/>
                <a:gd name="T4" fmla="*/ 5664 w 354"/>
                <a:gd name="T5" fmla="*/ 5527 h 417"/>
                <a:gd name="T6" fmla="*/ 4985 w 354"/>
                <a:gd name="T7" fmla="*/ 6736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4" h="417">
                  <a:moveTo>
                    <a:pt x="0" y="0"/>
                  </a:moveTo>
                  <a:cubicBezTo>
                    <a:pt x="0" y="0"/>
                    <a:pt x="119" y="329"/>
                    <a:pt x="329" y="330"/>
                  </a:cubicBezTo>
                  <a:cubicBezTo>
                    <a:pt x="329" y="330"/>
                    <a:pt x="354" y="327"/>
                    <a:pt x="344" y="342"/>
                  </a:cubicBezTo>
                  <a:cubicBezTo>
                    <a:pt x="335" y="358"/>
                    <a:pt x="269" y="383"/>
                    <a:pt x="303" y="417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22">
              <a:extLst>
                <a:ext uri="{FF2B5EF4-FFF2-40B4-BE49-F238E27FC236}">
                  <a16:creationId xmlns:a16="http://schemas.microsoft.com/office/drawing/2014/main" id="{FE0B02CC-E55A-4127-8924-90900710B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841"/>
              <a:ext cx="286" cy="156"/>
            </a:xfrm>
            <a:custGeom>
              <a:avLst/>
              <a:gdLst>
                <a:gd name="T0" fmla="*/ 2304 w 142"/>
                <a:gd name="T1" fmla="*/ 704 h 78"/>
                <a:gd name="T2" fmla="*/ 1120 w 142"/>
                <a:gd name="T3" fmla="*/ 1200 h 78"/>
                <a:gd name="T4" fmla="*/ 32 w 142"/>
                <a:gd name="T5" fmla="*/ 528 h 78"/>
                <a:gd name="T6" fmla="*/ 1217 w 142"/>
                <a:gd name="T7" fmla="*/ 48 h 78"/>
                <a:gd name="T8" fmla="*/ 2304 w 142"/>
                <a:gd name="T9" fmla="*/ 70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78">
                  <a:moveTo>
                    <a:pt x="140" y="44"/>
                  </a:moveTo>
                  <a:cubicBezTo>
                    <a:pt x="139" y="64"/>
                    <a:pt x="106" y="78"/>
                    <a:pt x="68" y="75"/>
                  </a:cubicBezTo>
                  <a:cubicBezTo>
                    <a:pt x="30" y="72"/>
                    <a:pt x="0" y="53"/>
                    <a:pt x="2" y="33"/>
                  </a:cubicBezTo>
                  <a:cubicBezTo>
                    <a:pt x="3" y="13"/>
                    <a:pt x="36" y="0"/>
                    <a:pt x="74" y="3"/>
                  </a:cubicBezTo>
                  <a:cubicBezTo>
                    <a:pt x="112" y="6"/>
                    <a:pt x="142" y="24"/>
                    <a:pt x="140" y="44"/>
                  </a:cubicBezTo>
                  <a:close/>
                </a:path>
              </a:pathLst>
            </a:custGeom>
            <a:solidFill>
              <a:srgbClr val="5D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23">
              <a:extLst>
                <a:ext uri="{FF2B5EF4-FFF2-40B4-BE49-F238E27FC236}">
                  <a16:creationId xmlns:a16="http://schemas.microsoft.com/office/drawing/2014/main" id="{B20C6180-8CF7-4449-9CD3-FFF69744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3857"/>
              <a:ext cx="76" cy="68"/>
            </a:xfrm>
            <a:custGeom>
              <a:avLst/>
              <a:gdLst>
                <a:gd name="T0" fmla="*/ 336 w 38"/>
                <a:gd name="T1" fmla="*/ 0 h 34"/>
                <a:gd name="T2" fmla="*/ 0 w 38"/>
                <a:gd name="T3" fmla="*/ 448 h 34"/>
                <a:gd name="T4" fmla="*/ 608 w 38"/>
                <a:gd name="T5" fmla="*/ 128 h 34"/>
                <a:gd name="T6" fmla="*/ 336 w 38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4">
                  <a:moveTo>
                    <a:pt x="21" y="0"/>
                  </a:moveTo>
                  <a:cubicBezTo>
                    <a:pt x="21" y="0"/>
                    <a:pt x="16" y="26"/>
                    <a:pt x="0" y="28"/>
                  </a:cubicBezTo>
                  <a:cubicBezTo>
                    <a:pt x="0" y="28"/>
                    <a:pt x="20" y="34"/>
                    <a:pt x="38" y="8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24">
              <a:extLst>
                <a:ext uri="{FF2B5EF4-FFF2-40B4-BE49-F238E27FC236}">
                  <a16:creationId xmlns:a16="http://schemas.microsoft.com/office/drawing/2014/main" id="{CAA821D9-E0C8-417B-AAC8-F9285AE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3883"/>
              <a:ext cx="61" cy="54"/>
            </a:xfrm>
            <a:custGeom>
              <a:avLst/>
              <a:gdLst>
                <a:gd name="T0" fmla="*/ 344 w 30"/>
                <a:gd name="T1" fmla="*/ 0 h 27"/>
                <a:gd name="T2" fmla="*/ 0 w 30"/>
                <a:gd name="T3" fmla="*/ 336 h 27"/>
                <a:gd name="T4" fmla="*/ 512 w 30"/>
                <a:gd name="T5" fmla="*/ 208 h 27"/>
                <a:gd name="T6" fmla="*/ 344 w 30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7">
                  <a:moveTo>
                    <a:pt x="20" y="0"/>
                  </a:moveTo>
                  <a:cubicBezTo>
                    <a:pt x="20" y="0"/>
                    <a:pt x="15" y="23"/>
                    <a:pt x="0" y="21"/>
                  </a:cubicBezTo>
                  <a:cubicBezTo>
                    <a:pt x="0" y="21"/>
                    <a:pt x="15" y="27"/>
                    <a:pt x="30" y="13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25">
              <a:extLst>
                <a:ext uri="{FF2B5EF4-FFF2-40B4-BE49-F238E27FC236}">
                  <a16:creationId xmlns:a16="http://schemas.microsoft.com/office/drawing/2014/main" id="{A9296630-96F2-4C39-944B-82834C8EE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3929"/>
              <a:ext cx="41" cy="50"/>
            </a:xfrm>
            <a:custGeom>
              <a:avLst/>
              <a:gdLst>
                <a:gd name="T0" fmla="*/ 353 w 20"/>
                <a:gd name="T1" fmla="*/ 288 h 25"/>
                <a:gd name="T2" fmla="*/ 0 w 20"/>
                <a:gd name="T3" fmla="*/ 0 h 25"/>
                <a:gd name="T4" fmla="*/ 105 w 20"/>
                <a:gd name="T5" fmla="*/ 400 h 25"/>
                <a:gd name="T6" fmla="*/ 353 w 20"/>
                <a:gd name="T7" fmla="*/ 28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18"/>
                  </a:moveTo>
                  <a:cubicBezTo>
                    <a:pt x="20" y="18"/>
                    <a:pt x="16" y="5"/>
                    <a:pt x="0" y="0"/>
                  </a:cubicBezTo>
                  <a:cubicBezTo>
                    <a:pt x="0" y="0"/>
                    <a:pt x="11" y="16"/>
                    <a:pt x="6" y="25"/>
                  </a:cubicBezTo>
                  <a:lnTo>
                    <a:pt x="20" y="18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26">
              <a:extLst>
                <a:ext uri="{FF2B5EF4-FFF2-40B4-BE49-F238E27FC236}">
                  <a16:creationId xmlns:a16="http://schemas.microsoft.com/office/drawing/2014/main" id="{738C320B-9D1C-42FA-A764-B3BE7A2B4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3931"/>
              <a:ext cx="62" cy="60"/>
            </a:xfrm>
            <a:custGeom>
              <a:avLst/>
              <a:gdLst>
                <a:gd name="T0" fmla="*/ 352 w 31"/>
                <a:gd name="T1" fmla="*/ 480 h 30"/>
                <a:gd name="T2" fmla="*/ 240 w 31"/>
                <a:gd name="T3" fmla="*/ 0 h 30"/>
                <a:gd name="T4" fmla="*/ 0 w 31"/>
                <a:gd name="T5" fmla="*/ 464 h 30"/>
                <a:gd name="T6" fmla="*/ 352 w 31"/>
                <a:gd name="T7" fmla="*/ 48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0">
                  <a:moveTo>
                    <a:pt x="22" y="30"/>
                  </a:moveTo>
                  <a:cubicBezTo>
                    <a:pt x="22" y="30"/>
                    <a:pt x="31" y="13"/>
                    <a:pt x="15" y="0"/>
                  </a:cubicBezTo>
                  <a:cubicBezTo>
                    <a:pt x="15" y="0"/>
                    <a:pt x="18" y="25"/>
                    <a:pt x="0" y="29"/>
                  </a:cubicBezTo>
                  <a:lnTo>
                    <a:pt x="22" y="30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27">
              <a:extLst>
                <a:ext uri="{FF2B5EF4-FFF2-40B4-BE49-F238E27FC236}">
                  <a16:creationId xmlns:a16="http://schemas.microsoft.com/office/drawing/2014/main" id="{C6A2B064-4CD3-42E7-A909-593148DED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3861"/>
              <a:ext cx="65" cy="44"/>
            </a:xfrm>
            <a:custGeom>
              <a:avLst/>
              <a:gdLst>
                <a:gd name="T0" fmla="*/ 219 w 32"/>
                <a:gd name="T1" fmla="*/ 0 h 22"/>
                <a:gd name="T2" fmla="*/ 544 w 32"/>
                <a:gd name="T3" fmla="*/ 352 h 22"/>
                <a:gd name="T4" fmla="*/ 0 w 32"/>
                <a:gd name="T5" fmla="*/ 192 h 22"/>
                <a:gd name="T6" fmla="*/ 219 w 32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2">
                  <a:moveTo>
                    <a:pt x="13" y="0"/>
                  </a:moveTo>
                  <a:cubicBezTo>
                    <a:pt x="13" y="0"/>
                    <a:pt x="31" y="4"/>
                    <a:pt x="32" y="22"/>
                  </a:cubicBezTo>
                  <a:cubicBezTo>
                    <a:pt x="32" y="22"/>
                    <a:pt x="11" y="4"/>
                    <a:pt x="0" y="12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28">
              <a:extLst>
                <a:ext uri="{FF2B5EF4-FFF2-40B4-BE49-F238E27FC236}">
                  <a16:creationId xmlns:a16="http://schemas.microsoft.com/office/drawing/2014/main" id="{78894968-19C7-4EC2-8C82-835255A10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925"/>
              <a:ext cx="58" cy="38"/>
            </a:xfrm>
            <a:custGeom>
              <a:avLst/>
              <a:gdLst>
                <a:gd name="T0" fmla="*/ 0 w 29"/>
                <a:gd name="T1" fmla="*/ 96 h 19"/>
                <a:gd name="T2" fmla="*/ 464 w 29"/>
                <a:gd name="T3" fmla="*/ 0 h 19"/>
                <a:gd name="T4" fmla="*/ 224 w 29"/>
                <a:gd name="T5" fmla="*/ 304 h 19"/>
                <a:gd name="T6" fmla="*/ 0 w 29"/>
                <a:gd name="T7" fmla="*/ 9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9">
                  <a:moveTo>
                    <a:pt x="0" y="6"/>
                  </a:moveTo>
                  <a:cubicBezTo>
                    <a:pt x="0" y="6"/>
                    <a:pt x="23" y="12"/>
                    <a:pt x="29" y="0"/>
                  </a:cubicBezTo>
                  <a:cubicBezTo>
                    <a:pt x="29" y="0"/>
                    <a:pt x="26" y="17"/>
                    <a:pt x="14" y="19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29">
              <a:extLst>
                <a:ext uri="{FF2B5EF4-FFF2-40B4-BE49-F238E27FC236}">
                  <a16:creationId xmlns:a16="http://schemas.microsoft.com/office/drawing/2014/main" id="{4AEF85F8-A91E-42A5-A5A8-057A0ADF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3765"/>
              <a:ext cx="281" cy="188"/>
            </a:xfrm>
            <a:custGeom>
              <a:avLst/>
              <a:gdLst>
                <a:gd name="T0" fmla="*/ 0 w 140"/>
                <a:gd name="T1" fmla="*/ 0 h 94"/>
                <a:gd name="T2" fmla="*/ 1756 w 140"/>
                <a:gd name="T3" fmla="*/ 1504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0" h="94">
                  <a:moveTo>
                    <a:pt x="0" y="0"/>
                  </a:moveTo>
                  <a:cubicBezTo>
                    <a:pt x="0" y="0"/>
                    <a:pt x="140" y="42"/>
                    <a:pt x="108" y="94"/>
                  </a:cubicBezTo>
                </a:path>
              </a:pathLst>
            </a:custGeom>
            <a:noFill/>
            <a:ln w="952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30">
              <a:extLst>
                <a:ext uri="{FF2B5EF4-FFF2-40B4-BE49-F238E27FC236}">
                  <a16:creationId xmlns:a16="http://schemas.microsoft.com/office/drawing/2014/main" id="{A1C44D95-773F-4B90-9389-8D441E80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346"/>
              <a:ext cx="600" cy="515"/>
            </a:xfrm>
            <a:custGeom>
              <a:avLst/>
              <a:gdLst>
                <a:gd name="T0" fmla="*/ 0 w 298"/>
                <a:gd name="T1" fmla="*/ 0 h 257"/>
                <a:gd name="T2" fmla="*/ 1675 w 298"/>
                <a:gd name="T3" fmla="*/ 1820 h 257"/>
                <a:gd name="T4" fmla="*/ 4897 w 298"/>
                <a:gd name="T5" fmla="*/ 4144 h 2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257">
                  <a:moveTo>
                    <a:pt x="0" y="0"/>
                  </a:moveTo>
                  <a:cubicBezTo>
                    <a:pt x="0" y="0"/>
                    <a:pt x="42" y="83"/>
                    <a:pt x="102" y="113"/>
                  </a:cubicBezTo>
                  <a:cubicBezTo>
                    <a:pt x="162" y="143"/>
                    <a:pt x="268" y="178"/>
                    <a:pt x="298" y="257"/>
                  </a:cubicBezTo>
                </a:path>
              </a:pathLst>
            </a:custGeom>
            <a:noFill/>
            <a:ln w="1270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31">
              <a:extLst>
                <a:ext uri="{FF2B5EF4-FFF2-40B4-BE49-F238E27FC236}">
                  <a16:creationId xmlns:a16="http://schemas.microsoft.com/office/drawing/2014/main" id="{AD0162CC-CE60-4D1E-9106-D2F2686D9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3704"/>
              <a:ext cx="418" cy="161"/>
            </a:xfrm>
            <a:custGeom>
              <a:avLst/>
              <a:gdLst>
                <a:gd name="T0" fmla="*/ 2840 w 208"/>
                <a:gd name="T1" fmla="*/ 1312 h 80"/>
                <a:gd name="T2" fmla="*/ 3069 w 208"/>
                <a:gd name="T3" fmla="*/ 1085 h 80"/>
                <a:gd name="T4" fmla="*/ 2936 w 208"/>
                <a:gd name="T5" fmla="*/ 555 h 80"/>
                <a:gd name="T6" fmla="*/ 0 w 208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8" h="80">
                  <a:moveTo>
                    <a:pt x="174" y="80"/>
                  </a:moveTo>
                  <a:cubicBezTo>
                    <a:pt x="174" y="80"/>
                    <a:pt x="182" y="72"/>
                    <a:pt x="188" y="66"/>
                  </a:cubicBezTo>
                  <a:cubicBezTo>
                    <a:pt x="194" y="60"/>
                    <a:pt x="208" y="37"/>
                    <a:pt x="180" y="34"/>
                  </a:cubicBezTo>
                  <a:cubicBezTo>
                    <a:pt x="152" y="31"/>
                    <a:pt x="91" y="6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32">
              <a:extLst>
                <a:ext uri="{FF2B5EF4-FFF2-40B4-BE49-F238E27FC236}">
                  <a16:creationId xmlns:a16="http://schemas.microsoft.com/office/drawing/2014/main" id="{0EF84935-9123-4974-8A7F-49F0CF3F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939"/>
              <a:ext cx="127" cy="227"/>
            </a:xfrm>
            <a:custGeom>
              <a:avLst/>
              <a:gdLst>
                <a:gd name="T0" fmla="*/ 264 w 63"/>
                <a:gd name="T1" fmla="*/ 0 h 113"/>
                <a:gd name="T2" fmla="*/ 16 w 63"/>
                <a:gd name="T3" fmla="*/ 356 h 113"/>
                <a:gd name="T4" fmla="*/ 264 w 63"/>
                <a:gd name="T5" fmla="*/ 649 h 113"/>
                <a:gd name="T6" fmla="*/ 395 w 63"/>
                <a:gd name="T7" fmla="*/ 1061 h 113"/>
                <a:gd name="T8" fmla="*/ 812 w 63"/>
                <a:gd name="T9" fmla="*/ 1256 h 113"/>
                <a:gd name="T10" fmla="*/ 829 w 63"/>
                <a:gd name="T11" fmla="*/ 1533 h 113"/>
                <a:gd name="T12" fmla="*/ 796 w 63"/>
                <a:gd name="T13" fmla="*/ 1840 h 113"/>
                <a:gd name="T14" fmla="*/ 1008 w 63"/>
                <a:gd name="T15" fmla="*/ 1468 h 113"/>
                <a:gd name="T16" fmla="*/ 861 w 63"/>
                <a:gd name="T17" fmla="*/ 1045 h 113"/>
                <a:gd name="T18" fmla="*/ 532 w 63"/>
                <a:gd name="T19" fmla="*/ 844 h 113"/>
                <a:gd name="T20" fmla="*/ 476 w 63"/>
                <a:gd name="T21" fmla="*/ 633 h 113"/>
                <a:gd name="T22" fmla="*/ 280 w 63"/>
                <a:gd name="T23" fmla="*/ 504 h 113"/>
                <a:gd name="T24" fmla="*/ 212 w 63"/>
                <a:gd name="T25" fmla="*/ 275 h 113"/>
                <a:gd name="T26" fmla="*/ 228 w 63"/>
                <a:gd name="T27" fmla="*/ 145 h 113"/>
                <a:gd name="T28" fmla="*/ 244 w 63"/>
                <a:gd name="T29" fmla="*/ 32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113">
                  <a:moveTo>
                    <a:pt x="16" y="0"/>
                  </a:moveTo>
                  <a:cubicBezTo>
                    <a:pt x="8" y="5"/>
                    <a:pt x="1" y="13"/>
                    <a:pt x="1" y="22"/>
                  </a:cubicBezTo>
                  <a:cubicBezTo>
                    <a:pt x="0" y="31"/>
                    <a:pt x="10" y="36"/>
                    <a:pt x="16" y="40"/>
                  </a:cubicBezTo>
                  <a:cubicBezTo>
                    <a:pt x="26" y="48"/>
                    <a:pt x="21" y="55"/>
                    <a:pt x="24" y="65"/>
                  </a:cubicBezTo>
                  <a:cubicBezTo>
                    <a:pt x="26" y="76"/>
                    <a:pt x="41" y="70"/>
                    <a:pt x="49" y="77"/>
                  </a:cubicBezTo>
                  <a:cubicBezTo>
                    <a:pt x="53" y="81"/>
                    <a:pt x="52" y="88"/>
                    <a:pt x="50" y="94"/>
                  </a:cubicBezTo>
                  <a:cubicBezTo>
                    <a:pt x="48" y="100"/>
                    <a:pt x="48" y="106"/>
                    <a:pt x="48" y="113"/>
                  </a:cubicBezTo>
                  <a:cubicBezTo>
                    <a:pt x="55" y="111"/>
                    <a:pt x="60" y="96"/>
                    <a:pt x="61" y="90"/>
                  </a:cubicBezTo>
                  <a:cubicBezTo>
                    <a:pt x="63" y="80"/>
                    <a:pt x="59" y="71"/>
                    <a:pt x="52" y="64"/>
                  </a:cubicBezTo>
                  <a:cubicBezTo>
                    <a:pt x="44" y="58"/>
                    <a:pt x="34" y="64"/>
                    <a:pt x="32" y="52"/>
                  </a:cubicBezTo>
                  <a:cubicBezTo>
                    <a:pt x="31" y="47"/>
                    <a:pt x="32" y="43"/>
                    <a:pt x="29" y="39"/>
                  </a:cubicBezTo>
                  <a:cubicBezTo>
                    <a:pt x="26" y="35"/>
                    <a:pt x="21" y="33"/>
                    <a:pt x="17" y="31"/>
                  </a:cubicBezTo>
                  <a:cubicBezTo>
                    <a:pt x="11" y="28"/>
                    <a:pt x="13" y="24"/>
                    <a:pt x="13" y="17"/>
                  </a:cubicBezTo>
                  <a:cubicBezTo>
                    <a:pt x="14" y="14"/>
                    <a:pt x="14" y="12"/>
                    <a:pt x="14" y="9"/>
                  </a:cubicBezTo>
                  <a:cubicBezTo>
                    <a:pt x="15" y="6"/>
                    <a:pt x="15" y="2"/>
                    <a:pt x="15" y="2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33">
              <a:extLst>
                <a:ext uri="{FF2B5EF4-FFF2-40B4-BE49-F238E27FC236}">
                  <a16:creationId xmlns:a16="http://schemas.microsoft.com/office/drawing/2014/main" id="{E9B82674-CA64-45A9-91E4-A0F715905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176"/>
              <a:ext cx="139" cy="66"/>
            </a:xfrm>
            <a:custGeom>
              <a:avLst/>
              <a:gdLst>
                <a:gd name="T0" fmla="*/ 1120 w 69"/>
                <a:gd name="T1" fmla="*/ 224 h 33"/>
                <a:gd name="T2" fmla="*/ 909 w 69"/>
                <a:gd name="T3" fmla="*/ 224 h 33"/>
                <a:gd name="T4" fmla="*/ 677 w 69"/>
                <a:gd name="T5" fmla="*/ 112 h 33"/>
                <a:gd name="T6" fmla="*/ 556 w 69"/>
                <a:gd name="T7" fmla="*/ 160 h 33"/>
                <a:gd name="T8" fmla="*/ 475 w 69"/>
                <a:gd name="T9" fmla="*/ 272 h 33"/>
                <a:gd name="T10" fmla="*/ 64 w 69"/>
                <a:gd name="T11" fmla="*/ 192 h 33"/>
                <a:gd name="T12" fmla="*/ 361 w 69"/>
                <a:gd name="T13" fmla="*/ 496 h 33"/>
                <a:gd name="T14" fmla="*/ 580 w 69"/>
                <a:gd name="T15" fmla="*/ 368 h 33"/>
                <a:gd name="T16" fmla="*/ 743 w 69"/>
                <a:gd name="T17" fmla="*/ 352 h 33"/>
                <a:gd name="T18" fmla="*/ 925 w 69"/>
                <a:gd name="T19" fmla="*/ 416 h 33"/>
                <a:gd name="T20" fmla="*/ 1023 w 69"/>
                <a:gd name="T21" fmla="*/ 384 h 33"/>
                <a:gd name="T22" fmla="*/ 1120 w 69"/>
                <a:gd name="T23" fmla="*/ 240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33">
                  <a:moveTo>
                    <a:pt x="68" y="14"/>
                  </a:moveTo>
                  <a:cubicBezTo>
                    <a:pt x="64" y="10"/>
                    <a:pt x="60" y="10"/>
                    <a:pt x="55" y="14"/>
                  </a:cubicBezTo>
                  <a:cubicBezTo>
                    <a:pt x="51" y="10"/>
                    <a:pt x="47" y="6"/>
                    <a:pt x="41" y="7"/>
                  </a:cubicBezTo>
                  <a:cubicBezTo>
                    <a:pt x="39" y="7"/>
                    <a:pt x="36" y="8"/>
                    <a:pt x="34" y="10"/>
                  </a:cubicBezTo>
                  <a:cubicBezTo>
                    <a:pt x="32" y="12"/>
                    <a:pt x="32" y="15"/>
                    <a:pt x="29" y="17"/>
                  </a:cubicBezTo>
                  <a:cubicBezTo>
                    <a:pt x="21" y="21"/>
                    <a:pt x="9" y="0"/>
                    <a:pt x="4" y="12"/>
                  </a:cubicBezTo>
                  <a:cubicBezTo>
                    <a:pt x="0" y="20"/>
                    <a:pt x="16" y="29"/>
                    <a:pt x="22" y="31"/>
                  </a:cubicBezTo>
                  <a:cubicBezTo>
                    <a:pt x="28" y="33"/>
                    <a:pt x="31" y="28"/>
                    <a:pt x="35" y="23"/>
                  </a:cubicBezTo>
                  <a:cubicBezTo>
                    <a:pt x="40" y="18"/>
                    <a:pt x="40" y="19"/>
                    <a:pt x="45" y="22"/>
                  </a:cubicBezTo>
                  <a:cubicBezTo>
                    <a:pt x="45" y="23"/>
                    <a:pt x="52" y="26"/>
                    <a:pt x="56" y="26"/>
                  </a:cubicBezTo>
                  <a:cubicBezTo>
                    <a:pt x="58" y="25"/>
                    <a:pt x="60" y="25"/>
                    <a:pt x="62" y="24"/>
                  </a:cubicBezTo>
                  <a:cubicBezTo>
                    <a:pt x="63" y="24"/>
                    <a:pt x="69" y="18"/>
                    <a:pt x="68" y="15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34">
              <a:extLst>
                <a:ext uri="{FF2B5EF4-FFF2-40B4-BE49-F238E27FC236}">
                  <a16:creationId xmlns:a16="http://schemas.microsoft.com/office/drawing/2014/main" id="{6106FAFB-B93E-4D70-A73E-85F684F8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244"/>
              <a:ext cx="127" cy="84"/>
            </a:xfrm>
            <a:custGeom>
              <a:avLst/>
              <a:gdLst>
                <a:gd name="T0" fmla="*/ 65 w 63"/>
                <a:gd name="T1" fmla="*/ 160 h 42"/>
                <a:gd name="T2" fmla="*/ 163 w 63"/>
                <a:gd name="T3" fmla="*/ 16 h 42"/>
                <a:gd name="T4" fmla="*/ 361 w 63"/>
                <a:gd name="T5" fmla="*/ 144 h 42"/>
                <a:gd name="T6" fmla="*/ 564 w 63"/>
                <a:gd name="T7" fmla="*/ 272 h 42"/>
                <a:gd name="T8" fmla="*/ 744 w 63"/>
                <a:gd name="T9" fmla="*/ 368 h 42"/>
                <a:gd name="T10" fmla="*/ 960 w 63"/>
                <a:gd name="T11" fmla="*/ 416 h 42"/>
                <a:gd name="T12" fmla="*/ 960 w 63"/>
                <a:gd name="T13" fmla="*/ 592 h 42"/>
                <a:gd name="T14" fmla="*/ 492 w 63"/>
                <a:gd name="T15" fmla="*/ 448 h 42"/>
                <a:gd name="T16" fmla="*/ 264 w 63"/>
                <a:gd name="T17" fmla="*/ 320 h 42"/>
                <a:gd name="T18" fmla="*/ 65 w 63"/>
                <a:gd name="T19" fmla="*/ 17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42">
                  <a:moveTo>
                    <a:pt x="4" y="10"/>
                  </a:moveTo>
                  <a:cubicBezTo>
                    <a:pt x="0" y="7"/>
                    <a:pt x="6" y="2"/>
                    <a:pt x="10" y="1"/>
                  </a:cubicBezTo>
                  <a:cubicBezTo>
                    <a:pt x="16" y="0"/>
                    <a:pt x="18" y="5"/>
                    <a:pt x="22" y="9"/>
                  </a:cubicBezTo>
                  <a:cubicBezTo>
                    <a:pt x="26" y="13"/>
                    <a:pt x="29" y="14"/>
                    <a:pt x="34" y="17"/>
                  </a:cubicBezTo>
                  <a:cubicBezTo>
                    <a:pt x="39" y="20"/>
                    <a:pt x="39" y="23"/>
                    <a:pt x="45" y="23"/>
                  </a:cubicBezTo>
                  <a:cubicBezTo>
                    <a:pt x="49" y="24"/>
                    <a:pt x="55" y="24"/>
                    <a:pt x="58" y="26"/>
                  </a:cubicBezTo>
                  <a:cubicBezTo>
                    <a:pt x="62" y="29"/>
                    <a:pt x="63" y="35"/>
                    <a:pt x="58" y="37"/>
                  </a:cubicBezTo>
                  <a:cubicBezTo>
                    <a:pt x="49" y="42"/>
                    <a:pt x="38" y="32"/>
                    <a:pt x="30" y="28"/>
                  </a:cubicBezTo>
                  <a:cubicBezTo>
                    <a:pt x="25" y="26"/>
                    <a:pt x="21" y="23"/>
                    <a:pt x="16" y="20"/>
                  </a:cubicBezTo>
                  <a:cubicBezTo>
                    <a:pt x="12" y="17"/>
                    <a:pt x="6" y="17"/>
                    <a:pt x="4" y="11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35">
              <a:extLst>
                <a:ext uri="{FF2B5EF4-FFF2-40B4-BE49-F238E27FC236}">
                  <a16:creationId xmlns:a16="http://schemas.microsoft.com/office/drawing/2014/main" id="{62B3D0AC-2F1D-4EB7-83B7-0B8B133FC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300"/>
              <a:ext cx="133" cy="80"/>
            </a:xfrm>
            <a:custGeom>
              <a:avLst/>
              <a:gdLst>
                <a:gd name="T0" fmla="*/ 1056 w 66"/>
                <a:gd name="T1" fmla="*/ 496 h 40"/>
                <a:gd name="T2" fmla="*/ 679 w 66"/>
                <a:gd name="T3" fmla="*/ 352 h 40"/>
                <a:gd name="T4" fmla="*/ 443 w 66"/>
                <a:gd name="T5" fmla="*/ 256 h 40"/>
                <a:gd name="T6" fmla="*/ 212 w 66"/>
                <a:gd name="T7" fmla="*/ 176 h 40"/>
                <a:gd name="T8" fmla="*/ 64 w 66"/>
                <a:gd name="T9" fmla="*/ 64 h 40"/>
                <a:gd name="T10" fmla="*/ 81 w 66"/>
                <a:gd name="T11" fmla="*/ 288 h 40"/>
                <a:gd name="T12" fmla="*/ 524 w 66"/>
                <a:gd name="T13" fmla="*/ 480 h 40"/>
                <a:gd name="T14" fmla="*/ 844 w 66"/>
                <a:gd name="T15" fmla="*/ 592 h 40"/>
                <a:gd name="T16" fmla="*/ 991 w 66"/>
                <a:gd name="T17" fmla="*/ 624 h 40"/>
                <a:gd name="T18" fmla="*/ 1056 w 66"/>
                <a:gd name="T19" fmla="*/ 49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40">
                  <a:moveTo>
                    <a:pt x="64" y="31"/>
                  </a:moveTo>
                  <a:cubicBezTo>
                    <a:pt x="61" y="23"/>
                    <a:pt x="47" y="24"/>
                    <a:pt x="41" y="22"/>
                  </a:cubicBezTo>
                  <a:cubicBezTo>
                    <a:pt x="36" y="20"/>
                    <a:pt x="32" y="18"/>
                    <a:pt x="27" y="16"/>
                  </a:cubicBezTo>
                  <a:cubicBezTo>
                    <a:pt x="23" y="15"/>
                    <a:pt x="17" y="14"/>
                    <a:pt x="13" y="11"/>
                  </a:cubicBezTo>
                  <a:cubicBezTo>
                    <a:pt x="10" y="8"/>
                    <a:pt x="9" y="0"/>
                    <a:pt x="4" y="4"/>
                  </a:cubicBezTo>
                  <a:cubicBezTo>
                    <a:pt x="0" y="7"/>
                    <a:pt x="3" y="14"/>
                    <a:pt x="5" y="18"/>
                  </a:cubicBezTo>
                  <a:cubicBezTo>
                    <a:pt x="10" y="25"/>
                    <a:pt x="24" y="27"/>
                    <a:pt x="32" y="30"/>
                  </a:cubicBezTo>
                  <a:cubicBezTo>
                    <a:pt x="38" y="32"/>
                    <a:pt x="45" y="35"/>
                    <a:pt x="51" y="37"/>
                  </a:cubicBezTo>
                  <a:cubicBezTo>
                    <a:pt x="53" y="38"/>
                    <a:pt x="58" y="40"/>
                    <a:pt x="60" y="39"/>
                  </a:cubicBezTo>
                  <a:cubicBezTo>
                    <a:pt x="63" y="38"/>
                    <a:pt x="66" y="32"/>
                    <a:pt x="64" y="31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36">
              <a:extLst>
                <a:ext uri="{FF2B5EF4-FFF2-40B4-BE49-F238E27FC236}">
                  <a16:creationId xmlns:a16="http://schemas.microsoft.com/office/drawing/2014/main" id="{279AF18C-46B5-48C0-95FD-4DD662581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70"/>
              <a:ext cx="139" cy="84"/>
            </a:xfrm>
            <a:custGeom>
              <a:avLst/>
              <a:gdLst>
                <a:gd name="T0" fmla="*/ 973 w 69"/>
                <a:gd name="T1" fmla="*/ 672 h 42"/>
                <a:gd name="T2" fmla="*/ 991 w 69"/>
                <a:gd name="T3" fmla="*/ 256 h 42"/>
                <a:gd name="T4" fmla="*/ 759 w 69"/>
                <a:gd name="T5" fmla="*/ 224 h 42"/>
                <a:gd name="T6" fmla="*/ 508 w 69"/>
                <a:gd name="T7" fmla="*/ 176 h 42"/>
                <a:gd name="T8" fmla="*/ 276 w 69"/>
                <a:gd name="T9" fmla="*/ 80 h 42"/>
                <a:gd name="T10" fmla="*/ 195 w 69"/>
                <a:gd name="T11" fmla="*/ 96 h 42"/>
                <a:gd name="T12" fmla="*/ 113 w 69"/>
                <a:gd name="T13" fmla="*/ 48 h 42"/>
                <a:gd name="T14" fmla="*/ 32 w 69"/>
                <a:gd name="T15" fmla="*/ 144 h 42"/>
                <a:gd name="T16" fmla="*/ 228 w 69"/>
                <a:gd name="T17" fmla="*/ 288 h 42"/>
                <a:gd name="T18" fmla="*/ 759 w 69"/>
                <a:gd name="T19" fmla="*/ 368 h 42"/>
                <a:gd name="T20" fmla="*/ 973 w 69"/>
                <a:gd name="T21" fmla="*/ 672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42">
                  <a:moveTo>
                    <a:pt x="59" y="42"/>
                  </a:moveTo>
                  <a:cubicBezTo>
                    <a:pt x="69" y="39"/>
                    <a:pt x="69" y="19"/>
                    <a:pt x="60" y="16"/>
                  </a:cubicBezTo>
                  <a:cubicBezTo>
                    <a:pt x="56" y="14"/>
                    <a:pt x="50" y="15"/>
                    <a:pt x="46" y="14"/>
                  </a:cubicBezTo>
                  <a:cubicBezTo>
                    <a:pt x="41" y="12"/>
                    <a:pt x="36" y="12"/>
                    <a:pt x="31" y="11"/>
                  </a:cubicBezTo>
                  <a:cubicBezTo>
                    <a:pt x="26" y="9"/>
                    <a:pt x="23" y="6"/>
                    <a:pt x="17" y="5"/>
                  </a:cubicBezTo>
                  <a:cubicBezTo>
                    <a:pt x="15" y="5"/>
                    <a:pt x="14" y="7"/>
                    <a:pt x="12" y="6"/>
                  </a:cubicBezTo>
                  <a:cubicBezTo>
                    <a:pt x="10" y="5"/>
                    <a:pt x="9" y="3"/>
                    <a:pt x="7" y="3"/>
                  </a:cubicBezTo>
                  <a:cubicBezTo>
                    <a:pt x="1" y="0"/>
                    <a:pt x="0" y="4"/>
                    <a:pt x="2" y="9"/>
                  </a:cubicBezTo>
                  <a:cubicBezTo>
                    <a:pt x="4" y="16"/>
                    <a:pt x="8" y="17"/>
                    <a:pt x="14" y="18"/>
                  </a:cubicBezTo>
                  <a:cubicBezTo>
                    <a:pt x="25" y="19"/>
                    <a:pt x="36" y="17"/>
                    <a:pt x="46" y="23"/>
                  </a:cubicBezTo>
                  <a:cubicBezTo>
                    <a:pt x="54" y="28"/>
                    <a:pt x="54" y="34"/>
                    <a:pt x="59" y="42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37">
              <a:extLst>
                <a:ext uri="{FF2B5EF4-FFF2-40B4-BE49-F238E27FC236}">
                  <a16:creationId xmlns:a16="http://schemas.microsoft.com/office/drawing/2014/main" id="{49492B33-C5CE-4E24-BB08-F301B1BE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450"/>
              <a:ext cx="88" cy="132"/>
            </a:xfrm>
            <a:custGeom>
              <a:avLst/>
              <a:gdLst>
                <a:gd name="T0" fmla="*/ 592 w 44"/>
                <a:gd name="T1" fmla="*/ 304 h 66"/>
                <a:gd name="T2" fmla="*/ 672 w 44"/>
                <a:gd name="T3" fmla="*/ 112 h 66"/>
                <a:gd name="T4" fmla="*/ 480 w 44"/>
                <a:gd name="T5" fmla="*/ 96 h 66"/>
                <a:gd name="T6" fmla="*/ 80 w 44"/>
                <a:gd name="T7" fmla="*/ 176 h 66"/>
                <a:gd name="T8" fmla="*/ 32 w 44"/>
                <a:gd name="T9" fmla="*/ 592 h 66"/>
                <a:gd name="T10" fmla="*/ 160 w 44"/>
                <a:gd name="T11" fmla="*/ 928 h 66"/>
                <a:gd name="T12" fmla="*/ 144 w 44"/>
                <a:gd name="T13" fmla="*/ 704 h 66"/>
                <a:gd name="T14" fmla="*/ 208 w 44"/>
                <a:gd name="T15" fmla="*/ 416 h 66"/>
                <a:gd name="T16" fmla="*/ 400 w 44"/>
                <a:gd name="T17" fmla="*/ 192 h 66"/>
                <a:gd name="T18" fmla="*/ 608 w 44"/>
                <a:gd name="T19" fmla="*/ 304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6">
                  <a:moveTo>
                    <a:pt x="37" y="19"/>
                  </a:moveTo>
                  <a:cubicBezTo>
                    <a:pt x="40" y="16"/>
                    <a:pt x="44" y="11"/>
                    <a:pt x="42" y="7"/>
                  </a:cubicBezTo>
                  <a:cubicBezTo>
                    <a:pt x="40" y="2"/>
                    <a:pt x="34" y="5"/>
                    <a:pt x="30" y="6"/>
                  </a:cubicBezTo>
                  <a:cubicBezTo>
                    <a:pt x="21" y="7"/>
                    <a:pt x="12" y="0"/>
                    <a:pt x="5" y="11"/>
                  </a:cubicBezTo>
                  <a:cubicBezTo>
                    <a:pt x="0" y="18"/>
                    <a:pt x="1" y="29"/>
                    <a:pt x="2" y="37"/>
                  </a:cubicBezTo>
                  <a:cubicBezTo>
                    <a:pt x="2" y="42"/>
                    <a:pt x="0" y="66"/>
                    <a:pt x="10" y="58"/>
                  </a:cubicBezTo>
                  <a:cubicBezTo>
                    <a:pt x="15" y="54"/>
                    <a:pt x="10" y="48"/>
                    <a:pt x="9" y="44"/>
                  </a:cubicBezTo>
                  <a:cubicBezTo>
                    <a:pt x="6" y="36"/>
                    <a:pt x="10" y="33"/>
                    <a:pt x="13" y="26"/>
                  </a:cubicBezTo>
                  <a:cubicBezTo>
                    <a:pt x="16" y="20"/>
                    <a:pt x="17" y="13"/>
                    <a:pt x="25" y="12"/>
                  </a:cubicBezTo>
                  <a:cubicBezTo>
                    <a:pt x="29" y="12"/>
                    <a:pt x="37" y="14"/>
                    <a:pt x="38" y="19"/>
                  </a:cubicBezTo>
                </a:path>
              </a:pathLst>
            </a:custGeom>
            <a:solidFill>
              <a:srgbClr val="779247"/>
            </a:solidFill>
            <a:ln w="6350" cap="flat">
              <a:solidFill>
                <a:srgbClr val="77924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38">
              <a:extLst>
                <a:ext uri="{FF2B5EF4-FFF2-40B4-BE49-F238E27FC236}">
                  <a16:creationId xmlns:a16="http://schemas.microsoft.com/office/drawing/2014/main" id="{CD005422-D293-4D1D-9039-3EA76E8C3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450"/>
              <a:ext cx="88" cy="132"/>
            </a:xfrm>
            <a:custGeom>
              <a:avLst/>
              <a:gdLst>
                <a:gd name="T0" fmla="*/ 592 w 44"/>
                <a:gd name="T1" fmla="*/ 304 h 66"/>
                <a:gd name="T2" fmla="*/ 672 w 44"/>
                <a:gd name="T3" fmla="*/ 112 h 66"/>
                <a:gd name="T4" fmla="*/ 480 w 44"/>
                <a:gd name="T5" fmla="*/ 96 h 66"/>
                <a:gd name="T6" fmla="*/ 80 w 44"/>
                <a:gd name="T7" fmla="*/ 176 h 66"/>
                <a:gd name="T8" fmla="*/ 32 w 44"/>
                <a:gd name="T9" fmla="*/ 592 h 66"/>
                <a:gd name="T10" fmla="*/ 160 w 44"/>
                <a:gd name="T11" fmla="*/ 928 h 66"/>
                <a:gd name="T12" fmla="*/ 144 w 44"/>
                <a:gd name="T13" fmla="*/ 704 h 66"/>
                <a:gd name="T14" fmla="*/ 208 w 44"/>
                <a:gd name="T15" fmla="*/ 416 h 66"/>
                <a:gd name="T16" fmla="*/ 400 w 44"/>
                <a:gd name="T17" fmla="*/ 192 h 66"/>
                <a:gd name="T18" fmla="*/ 608 w 44"/>
                <a:gd name="T19" fmla="*/ 304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6">
                  <a:moveTo>
                    <a:pt x="37" y="19"/>
                  </a:moveTo>
                  <a:cubicBezTo>
                    <a:pt x="40" y="16"/>
                    <a:pt x="44" y="11"/>
                    <a:pt x="42" y="7"/>
                  </a:cubicBezTo>
                  <a:cubicBezTo>
                    <a:pt x="40" y="2"/>
                    <a:pt x="34" y="5"/>
                    <a:pt x="30" y="6"/>
                  </a:cubicBezTo>
                  <a:cubicBezTo>
                    <a:pt x="21" y="7"/>
                    <a:pt x="12" y="0"/>
                    <a:pt x="5" y="11"/>
                  </a:cubicBezTo>
                  <a:cubicBezTo>
                    <a:pt x="0" y="18"/>
                    <a:pt x="1" y="29"/>
                    <a:pt x="2" y="37"/>
                  </a:cubicBezTo>
                  <a:cubicBezTo>
                    <a:pt x="2" y="42"/>
                    <a:pt x="0" y="66"/>
                    <a:pt x="10" y="58"/>
                  </a:cubicBezTo>
                  <a:cubicBezTo>
                    <a:pt x="15" y="54"/>
                    <a:pt x="10" y="48"/>
                    <a:pt x="9" y="44"/>
                  </a:cubicBezTo>
                  <a:cubicBezTo>
                    <a:pt x="6" y="36"/>
                    <a:pt x="10" y="33"/>
                    <a:pt x="13" y="26"/>
                  </a:cubicBezTo>
                  <a:cubicBezTo>
                    <a:pt x="16" y="20"/>
                    <a:pt x="17" y="13"/>
                    <a:pt x="25" y="12"/>
                  </a:cubicBezTo>
                  <a:cubicBezTo>
                    <a:pt x="29" y="12"/>
                    <a:pt x="37" y="14"/>
                    <a:pt x="38" y="19"/>
                  </a:cubicBezTo>
                </a:path>
              </a:pathLst>
            </a:custGeom>
            <a:noFill/>
            <a:ln w="6350" cap="flat">
              <a:solidFill>
                <a:srgbClr val="7792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39">
              <a:extLst>
                <a:ext uri="{FF2B5EF4-FFF2-40B4-BE49-F238E27FC236}">
                  <a16:creationId xmlns:a16="http://schemas.microsoft.com/office/drawing/2014/main" id="{B6D44BAF-584D-4535-A25E-52B94C11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486"/>
              <a:ext cx="127" cy="197"/>
            </a:xfrm>
            <a:custGeom>
              <a:avLst/>
              <a:gdLst>
                <a:gd name="T0" fmla="*/ 476 w 63"/>
                <a:gd name="T1" fmla="*/ 80 h 98"/>
                <a:gd name="T2" fmla="*/ 760 w 63"/>
                <a:gd name="T3" fmla="*/ 424 h 98"/>
                <a:gd name="T4" fmla="*/ 960 w 63"/>
                <a:gd name="T5" fmla="*/ 456 h 98"/>
                <a:gd name="T6" fmla="*/ 1024 w 63"/>
                <a:gd name="T7" fmla="*/ 635 h 98"/>
                <a:gd name="T8" fmla="*/ 329 w 63"/>
                <a:gd name="T9" fmla="*/ 1244 h 98"/>
                <a:gd name="T10" fmla="*/ 329 w 63"/>
                <a:gd name="T11" fmla="*/ 1407 h 98"/>
                <a:gd name="T12" fmla="*/ 395 w 63"/>
                <a:gd name="T13" fmla="*/ 1568 h 98"/>
                <a:gd name="T14" fmla="*/ 32 w 63"/>
                <a:gd name="T15" fmla="*/ 1309 h 98"/>
                <a:gd name="T16" fmla="*/ 411 w 63"/>
                <a:gd name="T17" fmla="*/ 949 h 98"/>
                <a:gd name="T18" fmla="*/ 532 w 63"/>
                <a:gd name="T19" fmla="*/ 917 h 98"/>
                <a:gd name="T20" fmla="*/ 613 w 63"/>
                <a:gd name="T21" fmla="*/ 836 h 98"/>
                <a:gd name="T22" fmla="*/ 796 w 63"/>
                <a:gd name="T23" fmla="*/ 732 h 98"/>
                <a:gd name="T24" fmla="*/ 663 w 63"/>
                <a:gd name="T25" fmla="*/ 585 h 98"/>
                <a:gd name="T26" fmla="*/ 597 w 63"/>
                <a:gd name="T27" fmla="*/ 388 h 98"/>
                <a:gd name="T28" fmla="*/ 492 w 63"/>
                <a:gd name="T29" fmla="*/ 145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98">
                  <a:moveTo>
                    <a:pt x="29" y="5"/>
                  </a:moveTo>
                  <a:cubicBezTo>
                    <a:pt x="42" y="0"/>
                    <a:pt x="43" y="19"/>
                    <a:pt x="46" y="26"/>
                  </a:cubicBezTo>
                  <a:cubicBezTo>
                    <a:pt x="49" y="32"/>
                    <a:pt x="52" y="26"/>
                    <a:pt x="58" y="28"/>
                  </a:cubicBezTo>
                  <a:cubicBezTo>
                    <a:pt x="63" y="29"/>
                    <a:pt x="63" y="34"/>
                    <a:pt x="62" y="39"/>
                  </a:cubicBezTo>
                  <a:cubicBezTo>
                    <a:pt x="61" y="61"/>
                    <a:pt x="33" y="62"/>
                    <a:pt x="20" y="76"/>
                  </a:cubicBezTo>
                  <a:cubicBezTo>
                    <a:pt x="15" y="80"/>
                    <a:pt x="17" y="81"/>
                    <a:pt x="20" y="86"/>
                  </a:cubicBezTo>
                  <a:cubicBezTo>
                    <a:pt x="22" y="89"/>
                    <a:pt x="23" y="93"/>
                    <a:pt x="24" y="96"/>
                  </a:cubicBezTo>
                  <a:cubicBezTo>
                    <a:pt x="14" y="98"/>
                    <a:pt x="0" y="91"/>
                    <a:pt x="2" y="80"/>
                  </a:cubicBezTo>
                  <a:cubicBezTo>
                    <a:pt x="4" y="69"/>
                    <a:pt x="15" y="62"/>
                    <a:pt x="25" y="58"/>
                  </a:cubicBezTo>
                  <a:cubicBezTo>
                    <a:pt x="27" y="58"/>
                    <a:pt x="30" y="57"/>
                    <a:pt x="32" y="56"/>
                  </a:cubicBezTo>
                  <a:cubicBezTo>
                    <a:pt x="34" y="55"/>
                    <a:pt x="35" y="52"/>
                    <a:pt x="37" y="51"/>
                  </a:cubicBezTo>
                  <a:cubicBezTo>
                    <a:pt x="41" y="48"/>
                    <a:pt x="47" y="51"/>
                    <a:pt x="48" y="45"/>
                  </a:cubicBezTo>
                  <a:cubicBezTo>
                    <a:pt x="48" y="40"/>
                    <a:pt x="42" y="39"/>
                    <a:pt x="40" y="36"/>
                  </a:cubicBezTo>
                  <a:cubicBezTo>
                    <a:pt x="37" y="33"/>
                    <a:pt x="37" y="28"/>
                    <a:pt x="36" y="24"/>
                  </a:cubicBezTo>
                  <a:cubicBezTo>
                    <a:pt x="34" y="19"/>
                    <a:pt x="33" y="14"/>
                    <a:pt x="30" y="9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40">
              <a:extLst>
                <a:ext uri="{FF2B5EF4-FFF2-40B4-BE49-F238E27FC236}">
                  <a16:creationId xmlns:a16="http://schemas.microsoft.com/office/drawing/2014/main" id="{FE3935BF-1C86-412D-AA40-6D85146E0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646"/>
              <a:ext cx="195" cy="447"/>
            </a:xfrm>
            <a:custGeom>
              <a:avLst/>
              <a:gdLst>
                <a:gd name="T0" fmla="*/ 489 w 97"/>
                <a:gd name="T1" fmla="*/ 499 h 223"/>
                <a:gd name="T2" fmla="*/ 804 w 97"/>
                <a:gd name="T3" fmla="*/ 884 h 223"/>
                <a:gd name="T4" fmla="*/ 619 w 97"/>
                <a:gd name="T5" fmla="*/ 1112 h 223"/>
                <a:gd name="T6" fmla="*/ 340 w 97"/>
                <a:gd name="T7" fmla="*/ 1371 h 223"/>
                <a:gd name="T8" fmla="*/ 129 w 97"/>
                <a:gd name="T9" fmla="*/ 1547 h 223"/>
                <a:gd name="T10" fmla="*/ 16 w 97"/>
                <a:gd name="T11" fmla="*/ 2004 h 223"/>
                <a:gd name="T12" fmla="*/ 243 w 97"/>
                <a:gd name="T13" fmla="*/ 2391 h 223"/>
                <a:gd name="T14" fmla="*/ 521 w 97"/>
                <a:gd name="T15" fmla="*/ 2600 h 223"/>
                <a:gd name="T16" fmla="*/ 716 w 97"/>
                <a:gd name="T17" fmla="*/ 3117 h 223"/>
                <a:gd name="T18" fmla="*/ 1080 w 97"/>
                <a:gd name="T19" fmla="*/ 3215 h 223"/>
                <a:gd name="T20" fmla="*/ 1341 w 97"/>
                <a:gd name="T21" fmla="*/ 3295 h 223"/>
                <a:gd name="T22" fmla="*/ 1407 w 97"/>
                <a:gd name="T23" fmla="*/ 3456 h 223"/>
                <a:gd name="T24" fmla="*/ 1520 w 97"/>
                <a:gd name="T25" fmla="*/ 3600 h 223"/>
                <a:gd name="T26" fmla="*/ 1504 w 97"/>
                <a:gd name="T27" fmla="*/ 3360 h 223"/>
                <a:gd name="T28" fmla="*/ 1391 w 97"/>
                <a:gd name="T29" fmla="*/ 3151 h 223"/>
                <a:gd name="T30" fmla="*/ 1391 w 97"/>
                <a:gd name="T31" fmla="*/ 2536 h 223"/>
                <a:gd name="T32" fmla="*/ 1128 w 97"/>
                <a:gd name="T33" fmla="*/ 2359 h 223"/>
                <a:gd name="T34" fmla="*/ 1096 w 97"/>
                <a:gd name="T35" fmla="*/ 2165 h 223"/>
                <a:gd name="T36" fmla="*/ 965 w 97"/>
                <a:gd name="T37" fmla="*/ 2021 h 223"/>
                <a:gd name="T38" fmla="*/ 732 w 97"/>
                <a:gd name="T39" fmla="*/ 1772 h 223"/>
                <a:gd name="T40" fmla="*/ 965 w 97"/>
                <a:gd name="T41" fmla="*/ 1435 h 223"/>
                <a:gd name="T42" fmla="*/ 1063 w 97"/>
                <a:gd name="T43" fmla="*/ 852 h 223"/>
                <a:gd name="T44" fmla="*/ 901 w 97"/>
                <a:gd name="T45" fmla="*/ 305 h 223"/>
                <a:gd name="T46" fmla="*/ 291 w 97"/>
                <a:gd name="T47" fmla="*/ 0 h 223"/>
                <a:gd name="T48" fmla="*/ 489 w 97"/>
                <a:gd name="T49" fmla="*/ 499 h 2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7" h="223">
                  <a:moveTo>
                    <a:pt x="30" y="31"/>
                  </a:moveTo>
                  <a:cubicBezTo>
                    <a:pt x="36" y="37"/>
                    <a:pt x="50" y="45"/>
                    <a:pt x="49" y="55"/>
                  </a:cubicBezTo>
                  <a:cubicBezTo>
                    <a:pt x="48" y="61"/>
                    <a:pt x="42" y="66"/>
                    <a:pt x="38" y="69"/>
                  </a:cubicBezTo>
                  <a:cubicBezTo>
                    <a:pt x="31" y="74"/>
                    <a:pt x="26" y="79"/>
                    <a:pt x="21" y="85"/>
                  </a:cubicBezTo>
                  <a:cubicBezTo>
                    <a:pt x="17" y="90"/>
                    <a:pt x="11" y="92"/>
                    <a:pt x="8" y="96"/>
                  </a:cubicBezTo>
                  <a:cubicBezTo>
                    <a:pt x="3" y="103"/>
                    <a:pt x="1" y="115"/>
                    <a:pt x="1" y="124"/>
                  </a:cubicBezTo>
                  <a:cubicBezTo>
                    <a:pt x="0" y="136"/>
                    <a:pt x="5" y="142"/>
                    <a:pt x="15" y="148"/>
                  </a:cubicBezTo>
                  <a:cubicBezTo>
                    <a:pt x="22" y="151"/>
                    <a:pt x="30" y="153"/>
                    <a:pt x="32" y="161"/>
                  </a:cubicBezTo>
                  <a:cubicBezTo>
                    <a:pt x="36" y="174"/>
                    <a:pt x="26" y="188"/>
                    <a:pt x="44" y="193"/>
                  </a:cubicBezTo>
                  <a:cubicBezTo>
                    <a:pt x="51" y="196"/>
                    <a:pt x="58" y="196"/>
                    <a:pt x="66" y="199"/>
                  </a:cubicBezTo>
                  <a:cubicBezTo>
                    <a:pt x="71" y="201"/>
                    <a:pt x="77" y="201"/>
                    <a:pt x="82" y="204"/>
                  </a:cubicBezTo>
                  <a:cubicBezTo>
                    <a:pt x="84" y="208"/>
                    <a:pt x="83" y="211"/>
                    <a:pt x="86" y="214"/>
                  </a:cubicBezTo>
                  <a:cubicBezTo>
                    <a:pt x="88" y="218"/>
                    <a:pt x="91" y="221"/>
                    <a:pt x="93" y="223"/>
                  </a:cubicBezTo>
                  <a:cubicBezTo>
                    <a:pt x="94" y="221"/>
                    <a:pt x="93" y="211"/>
                    <a:pt x="92" y="208"/>
                  </a:cubicBezTo>
                  <a:cubicBezTo>
                    <a:pt x="90" y="203"/>
                    <a:pt x="85" y="201"/>
                    <a:pt x="85" y="195"/>
                  </a:cubicBezTo>
                  <a:cubicBezTo>
                    <a:pt x="84" y="183"/>
                    <a:pt x="97" y="166"/>
                    <a:pt x="85" y="157"/>
                  </a:cubicBezTo>
                  <a:cubicBezTo>
                    <a:pt x="80" y="153"/>
                    <a:pt x="71" y="152"/>
                    <a:pt x="69" y="146"/>
                  </a:cubicBezTo>
                  <a:cubicBezTo>
                    <a:pt x="68" y="142"/>
                    <a:pt x="69" y="138"/>
                    <a:pt x="67" y="134"/>
                  </a:cubicBezTo>
                  <a:cubicBezTo>
                    <a:pt x="66" y="131"/>
                    <a:pt x="62" y="127"/>
                    <a:pt x="59" y="125"/>
                  </a:cubicBezTo>
                  <a:cubicBezTo>
                    <a:pt x="53" y="121"/>
                    <a:pt x="45" y="119"/>
                    <a:pt x="45" y="110"/>
                  </a:cubicBezTo>
                  <a:cubicBezTo>
                    <a:pt x="45" y="100"/>
                    <a:pt x="54" y="96"/>
                    <a:pt x="59" y="89"/>
                  </a:cubicBezTo>
                  <a:cubicBezTo>
                    <a:pt x="66" y="77"/>
                    <a:pt x="66" y="66"/>
                    <a:pt x="65" y="53"/>
                  </a:cubicBezTo>
                  <a:cubicBezTo>
                    <a:pt x="65" y="42"/>
                    <a:pt x="63" y="28"/>
                    <a:pt x="55" y="19"/>
                  </a:cubicBezTo>
                  <a:cubicBezTo>
                    <a:pt x="45" y="10"/>
                    <a:pt x="31" y="3"/>
                    <a:pt x="18" y="0"/>
                  </a:cubicBezTo>
                  <a:cubicBezTo>
                    <a:pt x="19" y="11"/>
                    <a:pt x="26" y="20"/>
                    <a:pt x="30" y="31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41">
              <a:extLst>
                <a:ext uri="{FF2B5EF4-FFF2-40B4-BE49-F238E27FC236}">
                  <a16:creationId xmlns:a16="http://schemas.microsoft.com/office/drawing/2014/main" id="{D43D07A6-96B6-4309-9537-0FB4159E7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939"/>
              <a:ext cx="127" cy="227"/>
            </a:xfrm>
            <a:custGeom>
              <a:avLst/>
              <a:gdLst>
                <a:gd name="T0" fmla="*/ 264 w 63"/>
                <a:gd name="T1" fmla="*/ 0 h 113"/>
                <a:gd name="T2" fmla="*/ 16 w 63"/>
                <a:gd name="T3" fmla="*/ 356 h 113"/>
                <a:gd name="T4" fmla="*/ 264 w 63"/>
                <a:gd name="T5" fmla="*/ 649 h 113"/>
                <a:gd name="T6" fmla="*/ 395 w 63"/>
                <a:gd name="T7" fmla="*/ 1061 h 113"/>
                <a:gd name="T8" fmla="*/ 812 w 63"/>
                <a:gd name="T9" fmla="*/ 1256 h 113"/>
                <a:gd name="T10" fmla="*/ 829 w 63"/>
                <a:gd name="T11" fmla="*/ 1533 h 113"/>
                <a:gd name="T12" fmla="*/ 796 w 63"/>
                <a:gd name="T13" fmla="*/ 1840 h 113"/>
                <a:gd name="T14" fmla="*/ 1008 w 63"/>
                <a:gd name="T15" fmla="*/ 1468 h 113"/>
                <a:gd name="T16" fmla="*/ 861 w 63"/>
                <a:gd name="T17" fmla="*/ 1045 h 113"/>
                <a:gd name="T18" fmla="*/ 532 w 63"/>
                <a:gd name="T19" fmla="*/ 844 h 113"/>
                <a:gd name="T20" fmla="*/ 476 w 63"/>
                <a:gd name="T21" fmla="*/ 633 h 113"/>
                <a:gd name="T22" fmla="*/ 280 w 63"/>
                <a:gd name="T23" fmla="*/ 504 h 113"/>
                <a:gd name="T24" fmla="*/ 212 w 63"/>
                <a:gd name="T25" fmla="*/ 275 h 113"/>
                <a:gd name="T26" fmla="*/ 228 w 63"/>
                <a:gd name="T27" fmla="*/ 145 h 113"/>
                <a:gd name="T28" fmla="*/ 264 w 63"/>
                <a:gd name="T29" fmla="*/ 0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113">
                  <a:moveTo>
                    <a:pt x="16" y="0"/>
                  </a:moveTo>
                  <a:cubicBezTo>
                    <a:pt x="8" y="5"/>
                    <a:pt x="1" y="13"/>
                    <a:pt x="1" y="22"/>
                  </a:cubicBezTo>
                  <a:cubicBezTo>
                    <a:pt x="0" y="31"/>
                    <a:pt x="10" y="36"/>
                    <a:pt x="16" y="40"/>
                  </a:cubicBezTo>
                  <a:cubicBezTo>
                    <a:pt x="26" y="48"/>
                    <a:pt x="21" y="55"/>
                    <a:pt x="24" y="65"/>
                  </a:cubicBezTo>
                  <a:cubicBezTo>
                    <a:pt x="26" y="76"/>
                    <a:pt x="41" y="70"/>
                    <a:pt x="49" y="77"/>
                  </a:cubicBezTo>
                  <a:cubicBezTo>
                    <a:pt x="53" y="81"/>
                    <a:pt x="52" y="88"/>
                    <a:pt x="50" y="94"/>
                  </a:cubicBezTo>
                  <a:cubicBezTo>
                    <a:pt x="48" y="100"/>
                    <a:pt x="48" y="106"/>
                    <a:pt x="48" y="113"/>
                  </a:cubicBezTo>
                  <a:cubicBezTo>
                    <a:pt x="55" y="111"/>
                    <a:pt x="60" y="96"/>
                    <a:pt x="61" y="90"/>
                  </a:cubicBezTo>
                  <a:cubicBezTo>
                    <a:pt x="63" y="80"/>
                    <a:pt x="59" y="71"/>
                    <a:pt x="52" y="64"/>
                  </a:cubicBezTo>
                  <a:cubicBezTo>
                    <a:pt x="44" y="58"/>
                    <a:pt x="34" y="64"/>
                    <a:pt x="32" y="52"/>
                  </a:cubicBezTo>
                  <a:cubicBezTo>
                    <a:pt x="31" y="47"/>
                    <a:pt x="32" y="43"/>
                    <a:pt x="29" y="39"/>
                  </a:cubicBezTo>
                  <a:cubicBezTo>
                    <a:pt x="26" y="35"/>
                    <a:pt x="21" y="33"/>
                    <a:pt x="17" y="31"/>
                  </a:cubicBezTo>
                  <a:cubicBezTo>
                    <a:pt x="11" y="28"/>
                    <a:pt x="13" y="24"/>
                    <a:pt x="13" y="17"/>
                  </a:cubicBezTo>
                  <a:cubicBezTo>
                    <a:pt x="14" y="14"/>
                    <a:pt x="14" y="12"/>
                    <a:pt x="14" y="9"/>
                  </a:cubicBezTo>
                  <a:cubicBezTo>
                    <a:pt x="15" y="6"/>
                    <a:pt x="15" y="2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42">
              <a:extLst>
                <a:ext uri="{FF2B5EF4-FFF2-40B4-BE49-F238E27FC236}">
                  <a16:creationId xmlns:a16="http://schemas.microsoft.com/office/drawing/2014/main" id="{B4814EB1-DC9E-4E6A-B23B-88AADD148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176"/>
              <a:ext cx="139" cy="66"/>
            </a:xfrm>
            <a:custGeom>
              <a:avLst/>
              <a:gdLst>
                <a:gd name="T0" fmla="*/ 1120 w 69"/>
                <a:gd name="T1" fmla="*/ 224 h 33"/>
                <a:gd name="T2" fmla="*/ 909 w 69"/>
                <a:gd name="T3" fmla="*/ 224 h 33"/>
                <a:gd name="T4" fmla="*/ 677 w 69"/>
                <a:gd name="T5" fmla="*/ 112 h 33"/>
                <a:gd name="T6" fmla="*/ 556 w 69"/>
                <a:gd name="T7" fmla="*/ 160 h 33"/>
                <a:gd name="T8" fmla="*/ 475 w 69"/>
                <a:gd name="T9" fmla="*/ 272 h 33"/>
                <a:gd name="T10" fmla="*/ 64 w 69"/>
                <a:gd name="T11" fmla="*/ 192 h 33"/>
                <a:gd name="T12" fmla="*/ 361 w 69"/>
                <a:gd name="T13" fmla="*/ 496 h 33"/>
                <a:gd name="T14" fmla="*/ 580 w 69"/>
                <a:gd name="T15" fmla="*/ 368 h 33"/>
                <a:gd name="T16" fmla="*/ 743 w 69"/>
                <a:gd name="T17" fmla="*/ 352 h 33"/>
                <a:gd name="T18" fmla="*/ 925 w 69"/>
                <a:gd name="T19" fmla="*/ 416 h 33"/>
                <a:gd name="T20" fmla="*/ 1023 w 69"/>
                <a:gd name="T21" fmla="*/ 384 h 33"/>
                <a:gd name="T22" fmla="*/ 1120 w 69"/>
                <a:gd name="T23" fmla="*/ 240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33">
                  <a:moveTo>
                    <a:pt x="68" y="14"/>
                  </a:moveTo>
                  <a:cubicBezTo>
                    <a:pt x="64" y="10"/>
                    <a:pt x="60" y="10"/>
                    <a:pt x="55" y="14"/>
                  </a:cubicBezTo>
                  <a:cubicBezTo>
                    <a:pt x="51" y="10"/>
                    <a:pt x="47" y="6"/>
                    <a:pt x="41" y="7"/>
                  </a:cubicBezTo>
                  <a:cubicBezTo>
                    <a:pt x="39" y="7"/>
                    <a:pt x="36" y="8"/>
                    <a:pt x="34" y="10"/>
                  </a:cubicBezTo>
                  <a:cubicBezTo>
                    <a:pt x="32" y="12"/>
                    <a:pt x="32" y="15"/>
                    <a:pt x="29" y="17"/>
                  </a:cubicBezTo>
                  <a:cubicBezTo>
                    <a:pt x="21" y="21"/>
                    <a:pt x="9" y="0"/>
                    <a:pt x="4" y="12"/>
                  </a:cubicBezTo>
                  <a:cubicBezTo>
                    <a:pt x="0" y="20"/>
                    <a:pt x="16" y="29"/>
                    <a:pt x="22" y="31"/>
                  </a:cubicBezTo>
                  <a:cubicBezTo>
                    <a:pt x="28" y="33"/>
                    <a:pt x="31" y="28"/>
                    <a:pt x="35" y="23"/>
                  </a:cubicBezTo>
                  <a:cubicBezTo>
                    <a:pt x="40" y="18"/>
                    <a:pt x="40" y="19"/>
                    <a:pt x="45" y="22"/>
                  </a:cubicBezTo>
                  <a:cubicBezTo>
                    <a:pt x="45" y="23"/>
                    <a:pt x="52" y="26"/>
                    <a:pt x="56" y="26"/>
                  </a:cubicBezTo>
                  <a:cubicBezTo>
                    <a:pt x="58" y="25"/>
                    <a:pt x="60" y="25"/>
                    <a:pt x="62" y="24"/>
                  </a:cubicBezTo>
                  <a:cubicBezTo>
                    <a:pt x="63" y="24"/>
                    <a:pt x="69" y="18"/>
                    <a:pt x="68" y="15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43">
              <a:extLst>
                <a:ext uri="{FF2B5EF4-FFF2-40B4-BE49-F238E27FC236}">
                  <a16:creationId xmlns:a16="http://schemas.microsoft.com/office/drawing/2014/main" id="{FC9AC94C-CE7E-4E9B-ABB3-D97900975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244"/>
              <a:ext cx="127" cy="84"/>
            </a:xfrm>
            <a:custGeom>
              <a:avLst/>
              <a:gdLst>
                <a:gd name="T0" fmla="*/ 65 w 63"/>
                <a:gd name="T1" fmla="*/ 160 h 42"/>
                <a:gd name="T2" fmla="*/ 163 w 63"/>
                <a:gd name="T3" fmla="*/ 16 h 42"/>
                <a:gd name="T4" fmla="*/ 361 w 63"/>
                <a:gd name="T5" fmla="*/ 144 h 42"/>
                <a:gd name="T6" fmla="*/ 564 w 63"/>
                <a:gd name="T7" fmla="*/ 272 h 42"/>
                <a:gd name="T8" fmla="*/ 744 w 63"/>
                <a:gd name="T9" fmla="*/ 368 h 42"/>
                <a:gd name="T10" fmla="*/ 960 w 63"/>
                <a:gd name="T11" fmla="*/ 416 h 42"/>
                <a:gd name="T12" fmla="*/ 960 w 63"/>
                <a:gd name="T13" fmla="*/ 592 h 42"/>
                <a:gd name="T14" fmla="*/ 492 w 63"/>
                <a:gd name="T15" fmla="*/ 448 h 42"/>
                <a:gd name="T16" fmla="*/ 264 w 63"/>
                <a:gd name="T17" fmla="*/ 320 h 42"/>
                <a:gd name="T18" fmla="*/ 65 w 63"/>
                <a:gd name="T19" fmla="*/ 17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42">
                  <a:moveTo>
                    <a:pt x="4" y="10"/>
                  </a:moveTo>
                  <a:cubicBezTo>
                    <a:pt x="0" y="7"/>
                    <a:pt x="6" y="2"/>
                    <a:pt x="10" y="1"/>
                  </a:cubicBezTo>
                  <a:cubicBezTo>
                    <a:pt x="16" y="0"/>
                    <a:pt x="18" y="5"/>
                    <a:pt x="22" y="9"/>
                  </a:cubicBezTo>
                  <a:cubicBezTo>
                    <a:pt x="26" y="13"/>
                    <a:pt x="29" y="14"/>
                    <a:pt x="34" y="17"/>
                  </a:cubicBezTo>
                  <a:cubicBezTo>
                    <a:pt x="39" y="20"/>
                    <a:pt x="39" y="23"/>
                    <a:pt x="45" y="23"/>
                  </a:cubicBezTo>
                  <a:cubicBezTo>
                    <a:pt x="49" y="24"/>
                    <a:pt x="55" y="24"/>
                    <a:pt x="58" y="26"/>
                  </a:cubicBezTo>
                  <a:cubicBezTo>
                    <a:pt x="62" y="29"/>
                    <a:pt x="63" y="35"/>
                    <a:pt x="58" y="37"/>
                  </a:cubicBezTo>
                  <a:cubicBezTo>
                    <a:pt x="49" y="42"/>
                    <a:pt x="38" y="32"/>
                    <a:pt x="30" y="28"/>
                  </a:cubicBezTo>
                  <a:cubicBezTo>
                    <a:pt x="25" y="26"/>
                    <a:pt x="21" y="23"/>
                    <a:pt x="16" y="20"/>
                  </a:cubicBezTo>
                  <a:cubicBezTo>
                    <a:pt x="12" y="17"/>
                    <a:pt x="6" y="17"/>
                    <a:pt x="4" y="11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44">
              <a:extLst>
                <a:ext uri="{FF2B5EF4-FFF2-40B4-BE49-F238E27FC236}">
                  <a16:creationId xmlns:a16="http://schemas.microsoft.com/office/drawing/2014/main" id="{A004BCE2-48D3-4CF2-9A54-667315FCC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300"/>
              <a:ext cx="131" cy="80"/>
            </a:xfrm>
            <a:custGeom>
              <a:avLst/>
              <a:gdLst>
                <a:gd name="T0" fmla="*/ 1056 w 65"/>
                <a:gd name="T1" fmla="*/ 496 h 40"/>
                <a:gd name="T2" fmla="*/ 679 w 65"/>
                <a:gd name="T3" fmla="*/ 352 h 40"/>
                <a:gd name="T4" fmla="*/ 443 w 65"/>
                <a:gd name="T5" fmla="*/ 256 h 40"/>
                <a:gd name="T6" fmla="*/ 212 w 65"/>
                <a:gd name="T7" fmla="*/ 176 h 40"/>
                <a:gd name="T8" fmla="*/ 64 w 65"/>
                <a:gd name="T9" fmla="*/ 64 h 40"/>
                <a:gd name="T10" fmla="*/ 81 w 65"/>
                <a:gd name="T11" fmla="*/ 288 h 40"/>
                <a:gd name="T12" fmla="*/ 524 w 65"/>
                <a:gd name="T13" fmla="*/ 480 h 40"/>
                <a:gd name="T14" fmla="*/ 844 w 65"/>
                <a:gd name="T15" fmla="*/ 592 h 40"/>
                <a:gd name="T16" fmla="*/ 992 w 65"/>
                <a:gd name="T17" fmla="*/ 624 h 40"/>
                <a:gd name="T18" fmla="*/ 1056 w 65"/>
                <a:gd name="T19" fmla="*/ 512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40">
                  <a:moveTo>
                    <a:pt x="64" y="31"/>
                  </a:moveTo>
                  <a:cubicBezTo>
                    <a:pt x="61" y="23"/>
                    <a:pt x="47" y="24"/>
                    <a:pt x="41" y="22"/>
                  </a:cubicBezTo>
                  <a:cubicBezTo>
                    <a:pt x="36" y="20"/>
                    <a:pt x="32" y="18"/>
                    <a:pt x="27" y="16"/>
                  </a:cubicBezTo>
                  <a:cubicBezTo>
                    <a:pt x="23" y="15"/>
                    <a:pt x="17" y="14"/>
                    <a:pt x="13" y="11"/>
                  </a:cubicBezTo>
                  <a:cubicBezTo>
                    <a:pt x="10" y="8"/>
                    <a:pt x="9" y="0"/>
                    <a:pt x="4" y="4"/>
                  </a:cubicBezTo>
                  <a:cubicBezTo>
                    <a:pt x="0" y="7"/>
                    <a:pt x="3" y="14"/>
                    <a:pt x="5" y="18"/>
                  </a:cubicBezTo>
                  <a:cubicBezTo>
                    <a:pt x="10" y="25"/>
                    <a:pt x="24" y="27"/>
                    <a:pt x="32" y="30"/>
                  </a:cubicBezTo>
                  <a:cubicBezTo>
                    <a:pt x="38" y="32"/>
                    <a:pt x="45" y="35"/>
                    <a:pt x="51" y="37"/>
                  </a:cubicBezTo>
                  <a:cubicBezTo>
                    <a:pt x="53" y="38"/>
                    <a:pt x="58" y="40"/>
                    <a:pt x="60" y="39"/>
                  </a:cubicBezTo>
                  <a:cubicBezTo>
                    <a:pt x="63" y="38"/>
                    <a:pt x="65" y="34"/>
                    <a:pt x="64" y="32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45">
              <a:extLst>
                <a:ext uri="{FF2B5EF4-FFF2-40B4-BE49-F238E27FC236}">
                  <a16:creationId xmlns:a16="http://schemas.microsoft.com/office/drawing/2014/main" id="{CA1FFD81-148F-4FDB-A556-ED1C1A899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70"/>
              <a:ext cx="139" cy="84"/>
            </a:xfrm>
            <a:custGeom>
              <a:avLst/>
              <a:gdLst>
                <a:gd name="T0" fmla="*/ 973 w 69"/>
                <a:gd name="T1" fmla="*/ 672 h 42"/>
                <a:gd name="T2" fmla="*/ 991 w 69"/>
                <a:gd name="T3" fmla="*/ 256 h 42"/>
                <a:gd name="T4" fmla="*/ 759 w 69"/>
                <a:gd name="T5" fmla="*/ 224 h 42"/>
                <a:gd name="T6" fmla="*/ 508 w 69"/>
                <a:gd name="T7" fmla="*/ 176 h 42"/>
                <a:gd name="T8" fmla="*/ 276 w 69"/>
                <a:gd name="T9" fmla="*/ 80 h 42"/>
                <a:gd name="T10" fmla="*/ 195 w 69"/>
                <a:gd name="T11" fmla="*/ 96 h 42"/>
                <a:gd name="T12" fmla="*/ 113 w 69"/>
                <a:gd name="T13" fmla="*/ 48 h 42"/>
                <a:gd name="T14" fmla="*/ 32 w 69"/>
                <a:gd name="T15" fmla="*/ 144 h 42"/>
                <a:gd name="T16" fmla="*/ 228 w 69"/>
                <a:gd name="T17" fmla="*/ 288 h 42"/>
                <a:gd name="T18" fmla="*/ 759 w 69"/>
                <a:gd name="T19" fmla="*/ 368 h 42"/>
                <a:gd name="T20" fmla="*/ 973 w 69"/>
                <a:gd name="T21" fmla="*/ 672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42">
                  <a:moveTo>
                    <a:pt x="59" y="42"/>
                  </a:moveTo>
                  <a:cubicBezTo>
                    <a:pt x="69" y="39"/>
                    <a:pt x="69" y="19"/>
                    <a:pt x="60" y="16"/>
                  </a:cubicBezTo>
                  <a:cubicBezTo>
                    <a:pt x="56" y="14"/>
                    <a:pt x="50" y="15"/>
                    <a:pt x="46" y="14"/>
                  </a:cubicBezTo>
                  <a:cubicBezTo>
                    <a:pt x="41" y="12"/>
                    <a:pt x="36" y="12"/>
                    <a:pt x="31" y="11"/>
                  </a:cubicBezTo>
                  <a:cubicBezTo>
                    <a:pt x="26" y="9"/>
                    <a:pt x="23" y="6"/>
                    <a:pt x="17" y="5"/>
                  </a:cubicBezTo>
                  <a:cubicBezTo>
                    <a:pt x="15" y="5"/>
                    <a:pt x="14" y="7"/>
                    <a:pt x="12" y="6"/>
                  </a:cubicBezTo>
                  <a:cubicBezTo>
                    <a:pt x="10" y="5"/>
                    <a:pt x="9" y="3"/>
                    <a:pt x="7" y="3"/>
                  </a:cubicBezTo>
                  <a:cubicBezTo>
                    <a:pt x="1" y="0"/>
                    <a:pt x="0" y="4"/>
                    <a:pt x="2" y="9"/>
                  </a:cubicBezTo>
                  <a:cubicBezTo>
                    <a:pt x="4" y="16"/>
                    <a:pt x="8" y="17"/>
                    <a:pt x="14" y="18"/>
                  </a:cubicBezTo>
                  <a:cubicBezTo>
                    <a:pt x="25" y="19"/>
                    <a:pt x="36" y="17"/>
                    <a:pt x="46" y="23"/>
                  </a:cubicBezTo>
                  <a:cubicBezTo>
                    <a:pt x="54" y="28"/>
                    <a:pt x="54" y="34"/>
                    <a:pt x="59" y="42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46">
              <a:extLst>
                <a:ext uri="{FF2B5EF4-FFF2-40B4-BE49-F238E27FC236}">
                  <a16:creationId xmlns:a16="http://schemas.microsoft.com/office/drawing/2014/main" id="{CA6C617D-5134-4593-8BF8-E1899BCF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450"/>
              <a:ext cx="88" cy="132"/>
            </a:xfrm>
            <a:custGeom>
              <a:avLst/>
              <a:gdLst>
                <a:gd name="T0" fmla="*/ 592 w 44"/>
                <a:gd name="T1" fmla="*/ 304 h 66"/>
                <a:gd name="T2" fmla="*/ 672 w 44"/>
                <a:gd name="T3" fmla="*/ 112 h 66"/>
                <a:gd name="T4" fmla="*/ 480 w 44"/>
                <a:gd name="T5" fmla="*/ 96 h 66"/>
                <a:gd name="T6" fmla="*/ 80 w 44"/>
                <a:gd name="T7" fmla="*/ 176 h 66"/>
                <a:gd name="T8" fmla="*/ 32 w 44"/>
                <a:gd name="T9" fmla="*/ 592 h 66"/>
                <a:gd name="T10" fmla="*/ 160 w 44"/>
                <a:gd name="T11" fmla="*/ 928 h 66"/>
                <a:gd name="T12" fmla="*/ 144 w 44"/>
                <a:gd name="T13" fmla="*/ 704 h 66"/>
                <a:gd name="T14" fmla="*/ 208 w 44"/>
                <a:gd name="T15" fmla="*/ 416 h 66"/>
                <a:gd name="T16" fmla="*/ 400 w 44"/>
                <a:gd name="T17" fmla="*/ 192 h 66"/>
                <a:gd name="T18" fmla="*/ 592 w 44"/>
                <a:gd name="T19" fmla="*/ 304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6">
                  <a:moveTo>
                    <a:pt x="37" y="19"/>
                  </a:moveTo>
                  <a:cubicBezTo>
                    <a:pt x="40" y="16"/>
                    <a:pt x="44" y="11"/>
                    <a:pt x="42" y="7"/>
                  </a:cubicBezTo>
                  <a:cubicBezTo>
                    <a:pt x="40" y="2"/>
                    <a:pt x="34" y="5"/>
                    <a:pt x="30" y="6"/>
                  </a:cubicBezTo>
                  <a:cubicBezTo>
                    <a:pt x="21" y="7"/>
                    <a:pt x="12" y="0"/>
                    <a:pt x="5" y="11"/>
                  </a:cubicBezTo>
                  <a:cubicBezTo>
                    <a:pt x="0" y="18"/>
                    <a:pt x="1" y="29"/>
                    <a:pt x="2" y="37"/>
                  </a:cubicBezTo>
                  <a:cubicBezTo>
                    <a:pt x="2" y="42"/>
                    <a:pt x="0" y="66"/>
                    <a:pt x="10" y="58"/>
                  </a:cubicBezTo>
                  <a:cubicBezTo>
                    <a:pt x="15" y="54"/>
                    <a:pt x="10" y="48"/>
                    <a:pt x="9" y="44"/>
                  </a:cubicBezTo>
                  <a:cubicBezTo>
                    <a:pt x="6" y="36"/>
                    <a:pt x="10" y="33"/>
                    <a:pt x="13" y="26"/>
                  </a:cubicBezTo>
                  <a:cubicBezTo>
                    <a:pt x="16" y="20"/>
                    <a:pt x="17" y="13"/>
                    <a:pt x="25" y="12"/>
                  </a:cubicBezTo>
                  <a:cubicBezTo>
                    <a:pt x="29" y="12"/>
                    <a:pt x="36" y="14"/>
                    <a:pt x="37" y="19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47">
              <a:extLst>
                <a:ext uri="{FF2B5EF4-FFF2-40B4-BE49-F238E27FC236}">
                  <a16:creationId xmlns:a16="http://schemas.microsoft.com/office/drawing/2014/main" id="{BB9532BC-D8F8-4AD2-B1F8-884F991BB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486"/>
              <a:ext cx="127" cy="197"/>
            </a:xfrm>
            <a:custGeom>
              <a:avLst/>
              <a:gdLst>
                <a:gd name="T0" fmla="*/ 476 w 63"/>
                <a:gd name="T1" fmla="*/ 80 h 98"/>
                <a:gd name="T2" fmla="*/ 760 w 63"/>
                <a:gd name="T3" fmla="*/ 424 h 98"/>
                <a:gd name="T4" fmla="*/ 960 w 63"/>
                <a:gd name="T5" fmla="*/ 456 h 98"/>
                <a:gd name="T6" fmla="*/ 1024 w 63"/>
                <a:gd name="T7" fmla="*/ 635 h 98"/>
                <a:gd name="T8" fmla="*/ 329 w 63"/>
                <a:gd name="T9" fmla="*/ 1244 h 98"/>
                <a:gd name="T10" fmla="*/ 329 w 63"/>
                <a:gd name="T11" fmla="*/ 1407 h 98"/>
                <a:gd name="T12" fmla="*/ 395 w 63"/>
                <a:gd name="T13" fmla="*/ 1568 h 98"/>
                <a:gd name="T14" fmla="*/ 32 w 63"/>
                <a:gd name="T15" fmla="*/ 1309 h 98"/>
                <a:gd name="T16" fmla="*/ 411 w 63"/>
                <a:gd name="T17" fmla="*/ 949 h 98"/>
                <a:gd name="T18" fmla="*/ 532 w 63"/>
                <a:gd name="T19" fmla="*/ 917 h 98"/>
                <a:gd name="T20" fmla="*/ 613 w 63"/>
                <a:gd name="T21" fmla="*/ 836 h 98"/>
                <a:gd name="T22" fmla="*/ 796 w 63"/>
                <a:gd name="T23" fmla="*/ 732 h 98"/>
                <a:gd name="T24" fmla="*/ 663 w 63"/>
                <a:gd name="T25" fmla="*/ 585 h 98"/>
                <a:gd name="T26" fmla="*/ 597 w 63"/>
                <a:gd name="T27" fmla="*/ 388 h 98"/>
                <a:gd name="T28" fmla="*/ 476 w 63"/>
                <a:gd name="T29" fmla="*/ 96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98">
                  <a:moveTo>
                    <a:pt x="29" y="5"/>
                  </a:moveTo>
                  <a:cubicBezTo>
                    <a:pt x="42" y="0"/>
                    <a:pt x="43" y="19"/>
                    <a:pt x="46" y="26"/>
                  </a:cubicBezTo>
                  <a:cubicBezTo>
                    <a:pt x="49" y="32"/>
                    <a:pt x="52" y="26"/>
                    <a:pt x="58" y="28"/>
                  </a:cubicBezTo>
                  <a:cubicBezTo>
                    <a:pt x="63" y="29"/>
                    <a:pt x="63" y="34"/>
                    <a:pt x="62" y="39"/>
                  </a:cubicBezTo>
                  <a:cubicBezTo>
                    <a:pt x="61" y="61"/>
                    <a:pt x="33" y="62"/>
                    <a:pt x="20" y="76"/>
                  </a:cubicBezTo>
                  <a:cubicBezTo>
                    <a:pt x="15" y="80"/>
                    <a:pt x="17" y="81"/>
                    <a:pt x="20" y="86"/>
                  </a:cubicBezTo>
                  <a:cubicBezTo>
                    <a:pt x="22" y="89"/>
                    <a:pt x="23" y="93"/>
                    <a:pt x="24" y="96"/>
                  </a:cubicBezTo>
                  <a:cubicBezTo>
                    <a:pt x="14" y="98"/>
                    <a:pt x="0" y="91"/>
                    <a:pt x="2" y="80"/>
                  </a:cubicBezTo>
                  <a:cubicBezTo>
                    <a:pt x="4" y="69"/>
                    <a:pt x="15" y="62"/>
                    <a:pt x="25" y="58"/>
                  </a:cubicBezTo>
                  <a:cubicBezTo>
                    <a:pt x="27" y="58"/>
                    <a:pt x="30" y="57"/>
                    <a:pt x="32" y="56"/>
                  </a:cubicBezTo>
                  <a:cubicBezTo>
                    <a:pt x="34" y="55"/>
                    <a:pt x="35" y="52"/>
                    <a:pt x="37" y="51"/>
                  </a:cubicBezTo>
                  <a:cubicBezTo>
                    <a:pt x="41" y="48"/>
                    <a:pt x="47" y="51"/>
                    <a:pt x="48" y="45"/>
                  </a:cubicBezTo>
                  <a:cubicBezTo>
                    <a:pt x="48" y="40"/>
                    <a:pt x="42" y="39"/>
                    <a:pt x="40" y="36"/>
                  </a:cubicBezTo>
                  <a:cubicBezTo>
                    <a:pt x="37" y="33"/>
                    <a:pt x="37" y="28"/>
                    <a:pt x="36" y="24"/>
                  </a:cubicBezTo>
                  <a:cubicBezTo>
                    <a:pt x="34" y="19"/>
                    <a:pt x="31" y="11"/>
                    <a:pt x="29" y="6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Freeform 48">
              <a:extLst>
                <a:ext uri="{FF2B5EF4-FFF2-40B4-BE49-F238E27FC236}">
                  <a16:creationId xmlns:a16="http://schemas.microsoft.com/office/drawing/2014/main" id="{C7AB2967-4DC0-41EA-960C-27F50F5C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646"/>
              <a:ext cx="195" cy="447"/>
            </a:xfrm>
            <a:custGeom>
              <a:avLst/>
              <a:gdLst>
                <a:gd name="T0" fmla="*/ 489 w 97"/>
                <a:gd name="T1" fmla="*/ 499 h 223"/>
                <a:gd name="T2" fmla="*/ 804 w 97"/>
                <a:gd name="T3" fmla="*/ 884 h 223"/>
                <a:gd name="T4" fmla="*/ 619 w 97"/>
                <a:gd name="T5" fmla="*/ 1112 h 223"/>
                <a:gd name="T6" fmla="*/ 340 w 97"/>
                <a:gd name="T7" fmla="*/ 1371 h 223"/>
                <a:gd name="T8" fmla="*/ 129 w 97"/>
                <a:gd name="T9" fmla="*/ 1547 h 223"/>
                <a:gd name="T10" fmla="*/ 16 w 97"/>
                <a:gd name="T11" fmla="*/ 2004 h 223"/>
                <a:gd name="T12" fmla="*/ 243 w 97"/>
                <a:gd name="T13" fmla="*/ 2391 h 223"/>
                <a:gd name="T14" fmla="*/ 521 w 97"/>
                <a:gd name="T15" fmla="*/ 2600 h 223"/>
                <a:gd name="T16" fmla="*/ 716 w 97"/>
                <a:gd name="T17" fmla="*/ 3117 h 223"/>
                <a:gd name="T18" fmla="*/ 1080 w 97"/>
                <a:gd name="T19" fmla="*/ 3215 h 223"/>
                <a:gd name="T20" fmla="*/ 1341 w 97"/>
                <a:gd name="T21" fmla="*/ 3295 h 223"/>
                <a:gd name="T22" fmla="*/ 1407 w 97"/>
                <a:gd name="T23" fmla="*/ 3456 h 223"/>
                <a:gd name="T24" fmla="*/ 1520 w 97"/>
                <a:gd name="T25" fmla="*/ 3600 h 223"/>
                <a:gd name="T26" fmla="*/ 1504 w 97"/>
                <a:gd name="T27" fmla="*/ 3360 h 223"/>
                <a:gd name="T28" fmla="*/ 1391 w 97"/>
                <a:gd name="T29" fmla="*/ 3151 h 223"/>
                <a:gd name="T30" fmla="*/ 1391 w 97"/>
                <a:gd name="T31" fmla="*/ 2536 h 223"/>
                <a:gd name="T32" fmla="*/ 1128 w 97"/>
                <a:gd name="T33" fmla="*/ 2359 h 223"/>
                <a:gd name="T34" fmla="*/ 1096 w 97"/>
                <a:gd name="T35" fmla="*/ 2165 h 223"/>
                <a:gd name="T36" fmla="*/ 965 w 97"/>
                <a:gd name="T37" fmla="*/ 2021 h 223"/>
                <a:gd name="T38" fmla="*/ 732 w 97"/>
                <a:gd name="T39" fmla="*/ 1772 h 223"/>
                <a:gd name="T40" fmla="*/ 965 w 97"/>
                <a:gd name="T41" fmla="*/ 1435 h 223"/>
                <a:gd name="T42" fmla="*/ 1063 w 97"/>
                <a:gd name="T43" fmla="*/ 852 h 223"/>
                <a:gd name="T44" fmla="*/ 901 w 97"/>
                <a:gd name="T45" fmla="*/ 305 h 223"/>
                <a:gd name="T46" fmla="*/ 291 w 97"/>
                <a:gd name="T47" fmla="*/ 0 h 223"/>
                <a:gd name="T48" fmla="*/ 489 w 97"/>
                <a:gd name="T49" fmla="*/ 499 h 2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7" h="223">
                  <a:moveTo>
                    <a:pt x="30" y="31"/>
                  </a:moveTo>
                  <a:cubicBezTo>
                    <a:pt x="36" y="37"/>
                    <a:pt x="50" y="45"/>
                    <a:pt x="49" y="55"/>
                  </a:cubicBezTo>
                  <a:cubicBezTo>
                    <a:pt x="48" y="61"/>
                    <a:pt x="42" y="66"/>
                    <a:pt x="38" y="69"/>
                  </a:cubicBezTo>
                  <a:cubicBezTo>
                    <a:pt x="31" y="74"/>
                    <a:pt x="26" y="79"/>
                    <a:pt x="21" y="85"/>
                  </a:cubicBezTo>
                  <a:cubicBezTo>
                    <a:pt x="17" y="90"/>
                    <a:pt x="11" y="92"/>
                    <a:pt x="8" y="96"/>
                  </a:cubicBezTo>
                  <a:cubicBezTo>
                    <a:pt x="3" y="103"/>
                    <a:pt x="1" y="115"/>
                    <a:pt x="1" y="124"/>
                  </a:cubicBezTo>
                  <a:cubicBezTo>
                    <a:pt x="0" y="136"/>
                    <a:pt x="5" y="142"/>
                    <a:pt x="15" y="148"/>
                  </a:cubicBezTo>
                  <a:cubicBezTo>
                    <a:pt x="22" y="151"/>
                    <a:pt x="30" y="153"/>
                    <a:pt x="32" y="161"/>
                  </a:cubicBezTo>
                  <a:cubicBezTo>
                    <a:pt x="36" y="174"/>
                    <a:pt x="26" y="188"/>
                    <a:pt x="44" y="193"/>
                  </a:cubicBezTo>
                  <a:cubicBezTo>
                    <a:pt x="51" y="196"/>
                    <a:pt x="58" y="196"/>
                    <a:pt x="66" y="199"/>
                  </a:cubicBezTo>
                  <a:cubicBezTo>
                    <a:pt x="71" y="201"/>
                    <a:pt x="77" y="201"/>
                    <a:pt x="82" y="204"/>
                  </a:cubicBezTo>
                  <a:cubicBezTo>
                    <a:pt x="84" y="208"/>
                    <a:pt x="83" y="211"/>
                    <a:pt x="86" y="214"/>
                  </a:cubicBezTo>
                  <a:cubicBezTo>
                    <a:pt x="88" y="218"/>
                    <a:pt x="91" y="221"/>
                    <a:pt x="93" y="223"/>
                  </a:cubicBezTo>
                  <a:cubicBezTo>
                    <a:pt x="94" y="221"/>
                    <a:pt x="93" y="211"/>
                    <a:pt x="92" y="208"/>
                  </a:cubicBezTo>
                  <a:cubicBezTo>
                    <a:pt x="90" y="203"/>
                    <a:pt x="85" y="201"/>
                    <a:pt x="85" y="195"/>
                  </a:cubicBezTo>
                  <a:cubicBezTo>
                    <a:pt x="84" y="183"/>
                    <a:pt x="97" y="166"/>
                    <a:pt x="85" y="157"/>
                  </a:cubicBezTo>
                  <a:cubicBezTo>
                    <a:pt x="80" y="153"/>
                    <a:pt x="71" y="152"/>
                    <a:pt x="69" y="146"/>
                  </a:cubicBezTo>
                  <a:cubicBezTo>
                    <a:pt x="68" y="142"/>
                    <a:pt x="69" y="138"/>
                    <a:pt x="67" y="134"/>
                  </a:cubicBezTo>
                  <a:cubicBezTo>
                    <a:pt x="66" y="131"/>
                    <a:pt x="62" y="127"/>
                    <a:pt x="59" y="125"/>
                  </a:cubicBezTo>
                  <a:cubicBezTo>
                    <a:pt x="53" y="121"/>
                    <a:pt x="45" y="119"/>
                    <a:pt x="45" y="110"/>
                  </a:cubicBezTo>
                  <a:cubicBezTo>
                    <a:pt x="45" y="100"/>
                    <a:pt x="54" y="96"/>
                    <a:pt x="59" y="89"/>
                  </a:cubicBezTo>
                  <a:cubicBezTo>
                    <a:pt x="66" y="77"/>
                    <a:pt x="66" y="66"/>
                    <a:pt x="65" y="53"/>
                  </a:cubicBezTo>
                  <a:cubicBezTo>
                    <a:pt x="65" y="42"/>
                    <a:pt x="63" y="28"/>
                    <a:pt x="55" y="19"/>
                  </a:cubicBezTo>
                  <a:cubicBezTo>
                    <a:pt x="45" y="10"/>
                    <a:pt x="31" y="3"/>
                    <a:pt x="18" y="0"/>
                  </a:cubicBezTo>
                  <a:cubicBezTo>
                    <a:pt x="19" y="11"/>
                    <a:pt x="26" y="20"/>
                    <a:pt x="30" y="31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Freeform 49">
              <a:extLst>
                <a:ext uri="{FF2B5EF4-FFF2-40B4-BE49-F238E27FC236}">
                  <a16:creationId xmlns:a16="http://schemas.microsoft.com/office/drawing/2014/main" id="{55B94F45-C717-49F9-A191-6765255A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857"/>
              <a:ext cx="131" cy="120"/>
            </a:xfrm>
            <a:custGeom>
              <a:avLst/>
              <a:gdLst>
                <a:gd name="T0" fmla="*/ 695 w 65"/>
                <a:gd name="T1" fmla="*/ 320 h 60"/>
                <a:gd name="T2" fmla="*/ 492 w 65"/>
                <a:gd name="T3" fmla="*/ 176 h 60"/>
                <a:gd name="T4" fmla="*/ 508 w 65"/>
                <a:gd name="T5" fmla="*/ 16 h 60"/>
                <a:gd name="T6" fmla="*/ 377 w 65"/>
                <a:gd name="T7" fmla="*/ 48 h 60"/>
                <a:gd name="T8" fmla="*/ 280 w 65"/>
                <a:gd name="T9" fmla="*/ 16 h 60"/>
                <a:gd name="T10" fmla="*/ 179 w 65"/>
                <a:gd name="T11" fmla="*/ 112 h 60"/>
                <a:gd name="T12" fmla="*/ 212 w 65"/>
                <a:gd name="T13" fmla="*/ 224 h 60"/>
                <a:gd name="T14" fmla="*/ 113 w 65"/>
                <a:gd name="T15" fmla="*/ 368 h 60"/>
                <a:gd name="T16" fmla="*/ 312 w 65"/>
                <a:gd name="T17" fmla="*/ 432 h 60"/>
                <a:gd name="T18" fmla="*/ 280 w 65"/>
                <a:gd name="T19" fmla="*/ 560 h 60"/>
                <a:gd name="T20" fmla="*/ 443 w 65"/>
                <a:gd name="T21" fmla="*/ 640 h 60"/>
                <a:gd name="T22" fmla="*/ 260 w 65"/>
                <a:gd name="T23" fmla="*/ 688 h 60"/>
                <a:gd name="T24" fmla="*/ 129 w 65"/>
                <a:gd name="T25" fmla="*/ 640 h 60"/>
                <a:gd name="T26" fmla="*/ 48 w 65"/>
                <a:gd name="T27" fmla="*/ 752 h 60"/>
                <a:gd name="T28" fmla="*/ 312 w 65"/>
                <a:gd name="T29" fmla="*/ 736 h 60"/>
                <a:gd name="T30" fmla="*/ 427 w 65"/>
                <a:gd name="T31" fmla="*/ 816 h 60"/>
                <a:gd name="T32" fmla="*/ 427 w 65"/>
                <a:gd name="T33" fmla="*/ 928 h 60"/>
                <a:gd name="T34" fmla="*/ 564 w 65"/>
                <a:gd name="T35" fmla="*/ 944 h 60"/>
                <a:gd name="T36" fmla="*/ 597 w 65"/>
                <a:gd name="T37" fmla="*/ 544 h 60"/>
                <a:gd name="T38" fmla="*/ 613 w 65"/>
                <a:gd name="T39" fmla="*/ 624 h 60"/>
                <a:gd name="T40" fmla="*/ 564 w 65"/>
                <a:gd name="T41" fmla="*/ 528 h 60"/>
                <a:gd name="T42" fmla="*/ 909 w 65"/>
                <a:gd name="T43" fmla="*/ 752 h 60"/>
                <a:gd name="T44" fmla="*/ 844 w 65"/>
                <a:gd name="T45" fmla="*/ 512 h 60"/>
                <a:gd name="T46" fmla="*/ 760 w 65"/>
                <a:gd name="T47" fmla="*/ 480 h 60"/>
                <a:gd name="T48" fmla="*/ 877 w 65"/>
                <a:gd name="T49" fmla="*/ 400 h 60"/>
                <a:gd name="T50" fmla="*/ 1008 w 65"/>
                <a:gd name="T51" fmla="*/ 352 h 60"/>
                <a:gd name="T52" fmla="*/ 828 w 65"/>
                <a:gd name="T53" fmla="*/ 240 h 60"/>
                <a:gd name="T54" fmla="*/ 828 w 65"/>
                <a:gd name="T55" fmla="*/ 96 h 60"/>
                <a:gd name="T56" fmla="*/ 760 w 65"/>
                <a:gd name="T57" fmla="*/ 320 h 60"/>
                <a:gd name="T58" fmla="*/ 695 w 65"/>
                <a:gd name="T59" fmla="*/ 352 h 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5" h="60">
                  <a:moveTo>
                    <a:pt x="42" y="20"/>
                  </a:moveTo>
                  <a:cubicBezTo>
                    <a:pt x="42" y="29"/>
                    <a:pt x="6" y="26"/>
                    <a:pt x="30" y="11"/>
                  </a:cubicBezTo>
                  <a:cubicBezTo>
                    <a:pt x="33" y="8"/>
                    <a:pt x="40" y="3"/>
                    <a:pt x="31" y="1"/>
                  </a:cubicBezTo>
                  <a:cubicBezTo>
                    <a:pt x="28" y="0"/>
                    <a:pt x="26" y="3"/>
                    <a:pt x="23" y="3"/>
                  </a:cubicBezTo>
                  <a:cubicBezTo>
                    <a:pt x="21" y="3"/>
                    <a:pt x="19" y="0"/>
                    <a:pt x="17" y="1"/>
                  </a:cubicBezTo>
                  <a:cubicBezTo>
                    <a:pt x="14" y="1"/>
                    <a:pt x="11" y="3"/>
                    <a:pt x="11" y="7"/>
                  </a:cubicBezTo>
                  <a:cubicBezTo>
                    <a:pt x="10" y="12"/>
                    <a:pt x="12" y="10"/>
                    <a:pt x="13" y="14"/>
                  </a:cubicBezTo>
                  <a:cubicBezTo>
                    <a:pt x="17" y="22"/>
                    <a:pt x="11" y="16"/>
                    <a:pt x="7" y="23"/>
                  </a:cubicBezTo>
                  <a:cubicBezTo>
                    <a:pt x="2" y="32"/>
                    <a:pt x="16" y="26"/>
                    <a:pt x="19" y="27"/>
                  </a:cubicBezTo>
                  <a:cubicBezTo>
                    <a:pt x="26" y="29"/>
                    <a:pt x="22" y="34"/>
                    <a:pt x="17" y="35"/>
                  </a:cubicBezTo>
                  <a:cubicBezTo>
                    <a:pt x="20" y="36"/>
                    <a:pt x="29" y="36"/>
                    <a:pt x="27" y="40"/>
                  </a:cubicBezTo>
                  <a:cubicBezTo>
                    <a:pt x="27" y="42"/>
                    <a:pt x="17" y="44"/>
                    <a:pt x="16" y="43"/>
                  </a:cubicBezTo>
                  <a:cubicBezTo>
                    <a:pt x="13" y="43"/>
                    <a:pt x="11" y="41"/>
                    <a:pt x="8" y="40"/>
                  </a:cubicBezTo>
                  <a:cubicBezTo>
                    <a:pt x="5" y="40"/>
                    <a:pt x="0" y="42"/>
                    <a:pt x="3" y="47"/>
                  </a:cubicBezTo>
                  <a:cubicBezTo>
                    <a:pt x="6" y="53"/>
                    <a:pt x="15" y="47"/>
                    <a:pt x="19" y="46"/>
                  </a:cubicBezTo>
                  <a:cubicBezTo>
                    <a:pt x="24" y="45"/>
                    <a:pt x="26" y="46"/>
                    <a:pt x="26" y="51"/>
                  </a:cubicBezTo>
                  <a:cubicBezTo>
                    <a:pt x="26" y="54"/>
                    <a:pt x="24" y="55"/>
                    <a:pt x="26" y="58"/>
                  </a:cubicBezTo>
                  <a:cubicBezTo>
                    <a:pt x="28" y="60"/>
                    <a:pt x="31" y="60"/>
                    <a:pt x="34" y="59"/>
                  </a:cubicBezTo>
                  <a:cubicBezTo>
                    <a:pt x="45" y="53"/>
                    <a:pt x="26" y="37"/>
                    <a:pt x="36" y="34"/>
                  </a:cubicBezTo>
                  <a:cubicBezTo>
                    <a:pt x="37" y="36"/>
                    <a:pt x="38" y="37"/>
                    <a:pt x="37" y="39"/>
                  </a:cubicBezTo>
                  <a:cubicBezTo>
                    <a:pt x="37" y="37"/>
                    <a:pt x="36" y="35"/>
                    <a:pt x="34" y="33"/>
                  </a:cubicBezTo>
                  <a:cubicBezTo>
                    <a:pt x="47" y="22"/>
                    <a:pt x="43" y="51"/>
                    <a:pt x="55" y="47"/>
                  </a:cubicBezTo>
                  <a:cubicBezTo>
                    <a:pt x="65" y="44"/>
                    <a:pt x="56" y="34"/>
                    <a:pt x="51" y="32"/>
                  </a:cubicBezTo>
                  <a:cubicBezTo>
                    <a:pt x="49" y="31"/>
                    <a:pt x="47" y="33"/>
                    <a:pt x="46" y="30"/>
                  </a:cubicBezTo>
                  <a:cubicBezTo>
                    <a:pt x="46" y="26"/>
                    <a:pt x="51" y="25"/>
                    <a:pt x="53" y="25"/>
                  </a:cubicBezTo>
                  <a:cubicBezTo>
                    <a:pt x="55" y="25"/>
                    <a:pt x="62" y="29"/>
                    <a:pt x="61" y="22"/>
                  </a:cubicBezTo>
                  <a:cubicBezTo>
                    <a:pt x="59" y="17"/>
                    <a:pt x="51" y="20"/>
                    <a:pt x="50" y="15"/>
                  </a:cubicBezTo>
                  <a:cubicBezTo>
                    <a:pt x="50" y="12"/>
                    <a:pt x="58" y="6"/>
                    <a:pt x="50" y="6"/>
                  </a:cubicBezTo>
                  <a:cubicBezTo>
                    <a:pt x="44" y="6"/>
                    <a:pt x="45" y="16"/>
                    <a:pt x="46" y="20"/>
                  </a:cubicBezTo>
                  <a:cubicBezTo>
                    <a:pt x="45" y="21"/>
                    <a:pt x="43" y="22"/>
                    <a:pt x="42" y="22"/>
                  </a:cubicBezTo>
                </a:path>
              </a:pathLst>
            </a:custGeom>
            <a:solidFill>
              <a:srgbClr val="824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50">
              <a:extLst>
                <a:ext uri="{FF2B5EF4-FFF2-40B4-BE49-F238E27FC236}">
                  <a16:creationId xmlns:a16="http://schemas.microsoft.com/office/drawing/2014/main" id="{22AC1D3B-B32A-4D54-A6E9-C907362D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841"/>
              <a:ext cx="286" cy="156"/>
            </a:xfrm>
            <a:custGeom>
              <a:avLst/>
              <a:gdLst>
                <a:gd name="T0" fmla="*/ 2304 w 142"/>
                <a:gd name="T1" fmla="*/ 704 h 78"/>
                <a:gd name="T2" fmla="*/ 1120 w 142"/>
                <a:gd name="T3" fmla="*/ 1200 h 78"/>
                <a:gd name="T4" fmla="*/ 32 w 142"/>
                <a:gd name="T5" fmla="*/ 528 h 78"/>
                <a:gd name="T6" fmla="*/ 1217 w 142"/>
                <a:gd name="T7" fmla="*/ 48 h 78"/>
                <a:gd name="T8" fmla="*/ 2304 w 142"/>
                <a:gd name="T9" fmla="*/ 70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78">
                  <a:moveTo>
                    <a:pt x="140" y="44"/>
                  </a:moveTo>
                  <a:cubicBezTo>
                    <a:pt x="139" y="64"/>
                    <a:pt x="106" y="78"/>
                    <a:pt x="68" y="75"/>
                  </a:cubicBezTo>
                  <a:cubicBezTo>
                    <a:pt x="30" y="72"/>
                    <a:pt x="0" y="53"/>
                    <a:pt x="2" y="33"/>
                  </a:cubicBezTo>
                  <a:cubicBezTo>
                    <a:pt x="3" y="13"/>
                    <a:pt x="36" y="0"/>
                    <a:pt x="74" y="3"/>
                  </a:cubicBezTo>
                  <a:cubicBezTo>
                    <a:pt x="112" y="6"/>
                    <a:pt x="142" y="24"/>
                    <a:pt x="140" y="44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51">
              <a:extLst>
                <a:ext uri="{FF2B5EF4-FFF2-40B4-BE49-F238E27FC236}">
                  <a16:creationId xmlns:a16="http://schemas.microsoft.com/office/drawing/2014/main" id="{084EC6B0-BC5B-4245-815E-1B88FE07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3400"/>
              <a:ext cx="602" cy="497"/>
            </a:xfrm>
            <a:custGeom>
              <a:avLst/>
              <a:gdLst>
                <a:gd name="T0" fmla="*/ 0 w 299"/>
                <a:gd name="T1" fmla="*/ 0 h 248"/>
                <a:gd name="T2" fmla="*/ 1609 w 299"/>
                <a:gd name="T3" fmla="*/ 1048 h 248"/>
                <a:gd name="T4" fmla="*/ 4913 w 299"/>
                <a:gd name="T5" fmla="*/ 4000 h 248"/>
                <a:gd name="T6" fmla="*/ 4637 w 299"/>
                <a:gd name="T7" fmla="*/ 3679 h 248"/>
                <a:gd name="T8" fmla="*/ 2644 w 299"/>
                <a:gd name="T9" fmla="*/ 1884 h 248"/>
                <a:gd name="T10" fmla="*/ 0 w 299"/>
                <a:gd name="T11" fmla="*/ 0 h 2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248">
                  <a:moveTo>
                    <a:pt x="0" y="0"/>
                  </a:moveTo>
                  <a:cubicBezTo>
                    <a:pt x="0" y="0"/>
                    <a:pt x="32" y="50"/>
                    <a:pt x="98" y="65"/>
                  </a:cubicBezTo>
                  <a:cubicBezTo>
                    <a:pt x="163" y="80"/>
                    <a:pt x="294" y="145"/>
                    <a:pt x="299" y="24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82" y="228"/>
                    <a:pt x="262" y="165"/>
                    <a:pt x="161" y="117"/>
                  </a:cubicBezTo>
                  <a:cubicBezTo>
                    <a:pt x="59" y="70"/>
                    <a:pt x="39" y="59"/>
                    <a:pt x="0" y="0"/>
                  </a:cubicBezTo>
                  <a:close/>
                </a:path>
              </a:pathLst>
            </a:custGeom>
            <a:solidFill>
              <a:srgbClr val="D8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52">
              <a:extLst>
                <a:ext uri="{FF2B5EF4-FFF2-40B4-BE49-F238E27FC236}">
                  <a16:creationId xmlns:a16="http://schemas.microsoft.com/office/drawing/2014/main" id="{BC3EDB64-6BCC-4855-92A2-08BD5C4A5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763"/>
              <a:ext cx="314" cy="88"/>
            </a:xfrm>
            <a:custGeom>
              <a:avLst/>
              <a:gdLst>
                <a:gd name="T0" fmla="*/ 0 w 156"/>
                <a:gd name="T1" fmla="*/ 48 h 44"/>
                <a:gd name="T2" fmla="*/ 1361 w 156"/>
                <a:gd name="T3" fmla="*/ 256 h 44"/>
                <a:gd name="T4" fmla="*/ 2349 w 156"/>
                <a:gd name="T5" fmla="*/ 432 h 44"/>
                <a:gd name="T6" fmla="*/ 2120 w 156"/>
                <a:gd name="T7" fmla="*/ 704 h 44"/>
                <a:gd name="T8" fmla="*/ 1803 w 156"/>
                <a:gd name="T9" fmla="*/ 400 h 44"/>
                <a:gd name="T10" fmla="*/ 0 w 156"/>
                <a:gd name="T11" fmla="*/ 4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44">
                  <a:moveTo>
                    <a:pt x="0" y="3"/>
                  </a:moveTo>
                  <a:cubicBezTo>
                    <a:pt x="0" y="3"/>
                    <a:pt x="44" y="22"/>
                    <a:pt x="83" y="16"/>
                  </a:cubicBezTo>
                  <a:cubicBezTo>
                    <a:pt x="123" y="10"/>
                    <a:pt x="156" y="0"/>
                    <a:pt x="143" y="27"/>
                  </a:cubicBezTo>
                  <a:cubicBezTo>
                    <a:pt x="138" y="38"/>
                    <a:pt x="129" y="44"/>
                    <a:pt x="129" y="44"/>
                  </a:cubicBezTo>
                  <a:cubicBezTo>
                    <a:pt x="129" y="44"/>
                    <a:pt x="131" y="30"/>
                    <a:pt x="110" y="25"/>
                  </a:cubicBezTo>
                  <a:cubicBezTo>
                    <a:pt x="88" y="20"/>
                    <a:pt x="51" y="35"/>
                    <a:pt x="0" y="3"/>
                  </a:cubicBezTo>
                  <a:close/>
                </a:path>
              </a:pathLst>
            </a:custGeom>
            <a:solidFill>
              <a:srgbClr val="D8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53">
              <a:extLst>
                <a:ext uri="{FF2B5EF4-FFF2-40B4-BE49-F238E27FC236}">
                  <a16:creationId xmlns:a16="http://schemas.microsoft.com/office/drawing/2014/main" id="{3BF50C05-0F34-48CD-92A6-C9EDB58DF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3089"/>
              <a:ext cx="99" cy="233"/>
            </a:xfrm>
            <a:custGeom>
              <a:avLst/>
              <a:gdLst>
                <a:gd name="T0" fmla="*/ 380 w 49"/>
                <a:gd name="T1" fmla="*/ 145 h 116"/>
                <a:gd name="T2" fmla="*/ 48 w 49"/>
                <a:gd name="T3" fmla="*/ 145 h 116"/>
                <a:gd name="T4" fmla="*/ 97 w 49"/>
                <a:gd name="T5" fmla="*/ 568 h 116"/>
                <a:gd name="T6" fmla="*/ 816 w 49"/>
                <a:gd name="T7" fmla="*/ 1888 h 116"/>
                <a:gd name="T8" fmla="*/ 315 w 49"/>
                <a:gd name="T9" fmla="*/ 844 h 116"/>
                <a:gd name="T10" fmla="*/ 331 w 49"/>
                <a:gd name="T11" fmla="*/ 112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6">
                  <a:moveTo>
                    <a:pt x="23" y="9"/>
                  </a:moveTo>
                  <a:cubicBezTo>
                    <a:pt x="16" y="5"/>
                    <a:pt x="7" y="0"/>
                    <a:pt x="3" y="9"/>
                  </a:cubicBezTo>
                  <a:cubicBezTo>
                    <a:pt x="0" y="16"/>
                    <a:pt x="4" y="28"/>
                    <a:pt x="6" y="35"/>
                  </a:cubicBezTo>
                  <a:cubicBezTo>
                    <a:pt x="15" y="65"/>
                    <a:pt x="34" y="89"/>
                    <a:pt x="49" y="116"/>
                  </a:cubicBezTo>
                  <a:cubicBezTo>
                    <a:pt x="37" y="96"/>
                    <a:pt x="26" y="74"/>
                    <a:pt x="19" y="52"/>
                  </a:cubicBezTo>
                  <a:cubicBezTo>
                    <a:pt x="16" y="40"/>
                    <a:pt x="7" y="16"/>
                    <a:pt x="20" y="7"/>
                  </a:cubicBezTo>
                </a:path>
              </a:pathLst>
            </a:custGeom>
            <a:solidFill>
              <a:srgbClr val="D7E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54">
              <a:extLst>
                <a:ext uri="{FF2B5EF4-FFF2-40B4-BE49-F238E27FC236}">
                  <a16:creationId xmlns:a16="http://schemas.microsoft.com/office/drawing/2014/main" id="{E4AE4967-9C44-4816-B647-C27D552E4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167"/>
              <a:ext cx="307" cy="453"/>
            </a:xfrm>
            <a:custGeom>
              <a:avLst/>
              <a:gdLst>
                <a:gd name="T0" fmla="*/ 16 w 153"/>
                <a:gd name="T1" fmla="*/ 0 h 226"/>
                <a:gd name="T2" fmla="*/ 371 w 153"/>
                <a:gd name="T3" fmla="*/ 724 h 226"/>
                <a:gd name="T4" fmla="*/ 728 w 153"/>
                <a:gd name="T5" fmla="*/ 1371 h 226"/>
                <a:gd name="T6" fmla="*/ 1348 w 153"/>
                <a:gd name="T7" fmla="*/ 2343 h 226"/>
                <a:gd name="T8" fmla="*/ 1964 w 153"/>
                <a:gd name="T9" fmla="*/ 3085 h 226"/>
                <a:gd name="T10" fmla="*/ 2480 w 153"/>
                <a:gd name="T11" fmla="*/ 3648 h 226"/>
                <a:gd name="T12" fmla="*/ 1720 w 153"/>
                <a:gd name="T13" fmla="*/ 2520 h 226"/>
                <a:gd name="T14" fmla="*/ 955 w 153"/>
                <a:gd name="T15" fmla="*/ 1547 h 226"/>
                <a:gd name="T16" fmla="*/ 468 w 153"/>
                <a:gd name="T17" fmla="*/ 627 h 226"/>
                <a:gd name="T18" fmla="*/ 241 w 153"/>
                <a:gd name="T19" fmla="*/ 289 h 226"/>
                <a:gd name="T20" fmla="*/ 32 w 153"/>
                <a:gd name="T21" fmla="*/ 48 h 2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3" h="226">
                  <a:moveTo>
                    <a:pt x="1" y="0"/>
                  </a:moveTo>
                  <a:cubicBezTo>
                    <a:pt x="0" y="13"/>
                    <a:pt x="16" y="34"/>
                    <a:pt x="23" y="45"/>
                  </a:cubicBezTo>
                  <a:cubicBezTo>
                    <a:pt x="31" y="58"/>
                    <a:pt x="38" y="72"/>
                    <a:pt x="45" y="85"/>
                  </a:cubicBezTo>
                  <a:cubicBezTo>
                    <a:pt x="57" y="106"/>
                    <a:pt x="69" y="125"/>
                    <a:pt x="83" y="145"/>
                  </a:cubicBezTo>
                  <a:cubicBezTo>
                    <a:pt x="95" y="162"/>
                    <a:pt x="108" y="176"/>
                    <a:pt x="121" y="191"/>
                  </a:cubicBezTo>
                  <a:cubicBezTo>
                    <a:pt x="131" y="202"/>
                    <a:pt x="143" y="214"/>
                    <a:pt x="153" y="226"/>
                  </a:cubicBezTo>
                  <a:cubicBezTo>
                    <a:pt x="132" y="206"/>
                    <a:pt x="121" y="180"/>
                    <a:pt x="106" y="156"/>
                  </a:cubicBezTo>
                  <a:cubicBezTo>
                    <a:pt x="92" y="135"/>
                    <a:pt x="72" y="118"/>
                    <a:pt x="59" y="96"/>
                  </a:cubicBezTo>
                  <a:cubicBezTo>
                    <a:pt x="48" y="77"/>
                    <a:pt x="39" y="58"/>
                    <a:pt x="29" y="39"/>
                  </a:cubicBezTo>
                  <a:cubicBezTo>
                    <a:pt x="25" y="32"/>
                    <a:pt x="20" y="24"/>
                    <a:pt x="15" y="18"/>
                  </a:cubicBezTo>
                  <a:cubicBezTo>
                    <a:pt x="11" y="13"/>
                    <a:pt x="5" y="8"/>
                    <a:pt x="2" y="3"/>
                  </a:cubicBezTo>
                </a:path>
              </a:pathLst>
            </a:custGeom>
            <a:solidFill>
              <a:srgbClr val="D7E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Freeform 55">
              <a:extLst>
                <a:ext uri="{FF2B5EF4-FFF2-40B4-BE49-F238E27FC236}">
                  <a16:creationId xmlns:a16="http://schemas.microsoft.com/office/drawing/2014/main" id="{5ED4D731-32E5-45BB-B656-36F14C01F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3123"/>
              <a:ext cx="280" cy="457"/>
            </a:xfrm>
            <a:custGeom>
              <a:avLst/>
              <a:gdLst>
                <a:gd name="T0" fmla="*/ 0 w 139"/>
                <a:gd name="T1" fmla="*/ 0 h 228"/>
                <a:gd name="T2" fmla="*/ 973 w 139"/>
                <a:gd name="T3" fmla="*/ 1972 h 228"/>
                <a:gd name="T4" fmla="*/ 1628 w 139"/>
                <a:gd name="T5" fmla="*/ 2908 h 228"/>
                <a:gd name="T6" fmla="*/ 2288 w 139"/>
                <a:gd name="T7" fmla="*/ 3680 h 228"/>
                <a:gd name="T8" fmla="*/ 1152 w 139"/>
                <a:gd name="T9" fmla="*/ 2455 h 228"/>
                <a:gd name="T10" fmla="*/ 596 w 139"/>
                <a:gd name="T11" fmla="*/ 1467 h 228"/>
                <a:gd name="T12" fmla="*/ 195 w 139"/>
                <a:gd name="T13" fmla="*/ 675 h 228"/>
                <a:gd name="T14" fmla="*/ 0 w 139"/>
                <a:gd name="T15" fmla="*/ 16 h 2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228">
                  <a:moveTo>
                    <a:pt x="0" y="0"/>
                  </a:moveTo>
                  <a:cubicBezTo>
                    <a:pt x="14" y="43"/>
                    <a:pt x="38" y="82"/>
                    <a:pt x="59" y="122"/>
                  </a:cubicBezTo>
                  <a:cubicBezTo>
                    <a:pt x="70" y="143"/>
                    <a:pt x="86" y="160"/>
                    <a:pt x="99" y="180"/>
                  </a:cubicBezTo>
                  <a:cubicBezTo>
                    <a:pt x="110" y="199"/>
                    <a:pt x="124" y="212"/>
                    <a:pt x="139" y="228"/>
                  </a:cubicBezTo>
                  <a:cubicBezTo>
                    <a:pt x="106" y="215"/>
                    <a:pt x="87" y="180"/>
                    <a:pt x="70" y="152"/>
                  </a:cubicBezTo>
                  <a:cubicBezTo>
                    <a:pt x="58" y="132"/>
                    <a:pt x="47" y="111"/>
                    <a:pt x="36" y="91"/>
                  </a:cubicBezTo>
                  <a:cubicBezTo>
                    <a:pt x="27" y="75"/>
                    <a:pt x="18" y="59"/>
                    <a:pt x="12" y="42"/>
                  </a:cubicBezTo>
                  <a:cubicBezTo>
                    <a:pt x="7" y="29"/>
                    <a:pt x="5" y="14"/>
                    <a:pt x="0" y="1"/>
                  </a:cubicBezTo>
                </a:path>
              </a:pathLst>
            </a:custGeom>
            <a:solidFill>
              <a:srgbClr val="A0B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56">
              <a:extLst>
                <a:ext uri="{FF2B5EF4-FFF2-40B4-BE49-F238E27FC236}">
                  <a16:creationId xmlns:a16="http://schemas.microsoft.com/office/drawing/2014/main" id="{0F58FAAE-7C78-4DD0-865E-8DBA81339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049"/>
              <a:ext cx="63" cy="48"/>
            </a:xfrm>
            <a:custGeom>
              <a:avLst/>
              <a:gdLst>
                <a:gd name="T0" fmla="*/ 0 w 31"/>
                <a:gd name="T1" fmla="*/ 336 h 24"/>
                <a:gd name="T2" fmla="*/ 219 w 31"/>
                <a:gd name="T3" fmla="*/ 64 h 24"/>
                <a:gd name="T4" fmla="*/ 528 w 31"/>
                <a:gd name="T5" fmla="*/ 384 h 24"/>
                <a:gd name="T6" fmla="*/ 67 w 31"/>
                <a:gd name="T7" fmla="*/ 240 h 24"/>
                <a:gd name="T8" fmla="*/ 33 w 31"/>
                <a:gd name="T9" fmla="*/ 32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0" y="21"/>
                  </a:moveTo>
                  <a:cubicBezTo>
                    <a:pt x="0" y="11"/>
                    <a:pt x="1" y="0"/>
                    <a:pt x="13" y="4"/>
                  </a:cubicBezTo>
                  <a:cubicBezTo>
                    <a:pt x="21" y="7"/>
                    <a:pt x="27" y="17"/>
                    <a:pt x="31" y="24"/>
                  </a:cubicBezTo>
                  <a:cubicBezTo>
                    <a:pt x="20" y="16"/>
                    <a:pt x="16" y="13"/>
                    <a:pt x="4" y="15"/>
                  </a:cubicBezTo>
                  <a:cubicBezTo>
                    <a:pt x="4" y="17"/>
                    <a:pt x="2" y="18"/>
                    <a:pt x="2" y="20"/>
                  </a:cubicBezTo>
                </a:path>
              </a:pathLst>
            </a:custGeom>
            <a:solidFill>
              <a:srgbClr val="D7E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57">
              <a:extLst>
                <a:ext uri="{FF2B5EF4-FFF2-40B4-BE49-F238E27FC236}">
                  <a16:creationId xmlns:a16="http://schemas.microsoft.com/office/drawing/2014/main" id="{76D5E54F-6F3F-4866-9156-9F5F5DD7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3127"/>
              <a:ext cx="201" cy="339"/>
            </a:xfrm>
            <a:custGeom>
              <a:avLst/>
              <a:gdLst>
                <a:gd name="T0" fmla="*/ 0 w 100"/>
                <a:gd name="T1" fmla="*/ 0 h 169"/>
                <a:gd name="T2" fmla="*/ 488 w 100"/>
                <a:gd name="T3" fmla="*/ 676 h 169"/>
                <a:gd name="T4" fmla="*/ 949 w 100"/>
                <a:gd name="T5" fmla="*/ 1380 h 169"/>
                <a:gd name="T6" fmla="*/ 1309 w 100"/>
                <a:gd name="T7" fmla="*/ 2108 h 169"/>
                <a:gd name="T8" fmla="*/ 1632 w 100"/>
                <a:gd name="T9" fmla="*/ 2736 h 169"/>
                <a:gd name="T10" fmla="*/ 1079 w 100"/>
                <a:gd name="T11" fmla="*/ 1799 h 169"/>
                <a:gd name="T12" fmla="*/ 667 w 100"/>
                <a:gd name="T13" fmla="*/ 1179 h 169"/>
                <a:gd name="T14" fmla="*/ 308 w 100"/>
                <a:gd name="T15" fmla="*/ 580 h 169"/>
                <a:gd name="T16" fmla="*/ 32 w 100"/>
                <a:gd name="T17" fmla="*/ 80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169">
                  <a:moveTo>
                    <a:pt x="0" y="0"/>
                  </a:moveTo>
                  <a:cubicBezTo>
                    <a:pt x="11" y="10"/>
                    <a:pt x="22" y="29"/>
                    <a:pt x="30" y="42"/>
                  </a:cubicBezTo>
                  <a:cubicBezTo>
                    <a:pt x="38" y="57"/>
                    <a:pt x="48" y="70"/>
                    <a:pt x="58" y="85"/>
                  </a:cubicBezTo>
                  <a:cubicBezTo>
                    <a:pt x="67" y="100"/>
                    <a:pt x="73" y="115"/>
                    <a:pt x="80" y="130"/>
                  </a:cubicBezTo>
                  <a:cubicBezTo>
                    <a:pt x="85" y="142"/>
                    <a:pt x="99" y="157"/>
                    <a:pt x="100" y="169"/>
                  </a:cubicBezTo>
                  <a:cubicBezTo>
                    <a:pt x="86" y="153"/>
                    <a:pt x="76" y="131"/>
                    <a:pt x="66" y="111"/>
                  </a:cubicBezTo>
                  <a:cubicBezTo>
                    <a:pt x="59" y="98"/>
                    <a:pt x="50" y="86"/>
                    <a:pt x="41" y="73"/>
                  </a:cubicBezTo>
                  <a:cubicBezTo>
                    <a:pt x="34" y="60"/>
                    <a:pt x="26" y="49"/>
                    <a:pt x="19" y="36"/>
                  </a:cubicBezTo>
                  <a:cubicBezTo>
                    <a:pt x="15" y="28"/>
                    <a:pt x="9" y="11"/>
                    <a:pt x="2" y="5"/>
                  </a:cubicBezTo>
                </a:path>
              </a:pathLst>
            </a:custGeom>
            <a:solidFill>
              <a:srgbClr val="A0B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58">
              <a:extLst>
                <a:ext uri="{FF2B5EF4-FFF2-40B4-BE49-F238E27FC236}">
                  <a16:creationId xmlns:a16="http://schemas.microsoft.com/office/drawing/2014/main" id="{021FE4A2-9FB7-4DD2-9D5B-B8548ABE1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81"/>
              <a:ext cx="50" cy="58"/>
            </a:xfrm>
            <a:custGeom>
              <a:avLst/>
              <a:gdLst>
                <a:gd name="T0" fmla="*/ 384 w 25"/>
                <a:gd name="T1" fmla="*/ 160 h 29"/>
                <a:gd name="T2" fmla="*/ 160 w 25"/>
                <a:gd name="T3" fmla="*/ 464 h 29"/>
                <a:gd name="T4" fmla="*/ 400 w 25"/>
                <a:gd name="T5" fmla="*/ 17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24" y="10"/>
                  </a:moveTo>
                  <a:cubicBezTo>
                    <a:pt x="8" y="0"/>
                    <a:pt x="0" y="15"/>
                    <a:pt x="10" y="29"/>
                  </a:cubicBezTo>
                  <a:cubicBezTo>
                    <a:pt x="4" y="15"/>
                    <a:pt x="14" y="11"/>
                    <a:pt x="25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59">
              <a:extLst>
                <a:ext uri="{FF2B5EF4-FFF2-40B4-BE49-F238E27FC236}">
                  <a16:creationId xmlns:a16="http://schemas.microsoft.com/office/drawing/2014/main" id="{F07A1F1A-48C4-4449-9283-9C9490E7E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069"/>
              <a:ext cx="111" cy="219"/>
            </a:xfrm>
            <a:custGeom>
              <a:avLst/>
              <a:gdLst>
                <a:gd name="T0" fmla="*/ 196 w 55"/>
                <a:gd name="T1" fmla="*/ 0 h 109"/>
                <a:gd name="T2" fmla="*/ 396 w 55"/>
                <a:gd name="T3" fmla="*/ 876 h 109"/>
                <a:gd name="T4" fmla="*/ 912 w 55"/>
                <a:gd name="T5" fmla="*/ 1776 h 109"/>
                <a:gd name="T6" fmla="*/ 428 w 55"/>
                <a:gd name="T7" fmla="*/ 828 h 109"/>
                <a:gd name="T8" fmla="*/ 180 w 55"/>
                <a:gd name="T9" fmla="*/ 64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9">
                  <a:moveTo>
                    <a:pt x="12" y="0"/>
                  </a:moveTo>
                  <a:cubicBezTo>
                    <a:pt x="0" y="9"/>
                    <a:pt x="19" y="43"/>
                    <a:pt x="24" y="54"/>
                  </a:cubicBezTo>
                  <a:cubicBezTo>
                    <a:pt x="33" y="73"/>
                    <a:pt x="42" y="92"/>
                    <a:pt x="55" y="109"/>
                  </a:cubicBezTo>
                  <a:cubicBezTo>
                    <a:pt x="41" y="93"/>
                    <a:pt x="33" y="70"/>
                    <a:pt x="26" y="51"/>
                  </a:cubicBezTo>
                  <a:cubicBezTo>
                    <a:pt x="22" y="41"/>
                    <a:pt x="6" y="14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60">
              <a:extLst>
                <a:ext uri="{FF2B5EF4-FFF2-40B4-BE49-F238E27FC236}">
                  <a16:creationId xmlns:a16="http://schemas.microsoft.com/office/drawing/2014/main" id="{CA8538D0-987A-44B1-AAE1-ABB59A057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3524"/>
              <a:ext cx="100" cy="104"/>
            </a:xfrm>
            <a:custGeom>
              <a:avLst/>
              <a:gdLst>
                <a:gd name="T0" fmla="*/ 0 w 50"/>
                <a:gd name="T1" fmla="*/ 0 h 52"/>
                <a:gd name="T2" fmla="*/ 416 w 50"/>
                <a:gd name="T3" fmla="*/ 448 h 52"/>
                <a:gd name="T4" fmla="*/ 800 w 50"/>
                <a:gd name="T5" fmla="*/ 832 h 52"/>
                <a:gd name="T6" fmla="*/ 48 w 50"/>
                <a:gd name="T7" fmla="*/ 32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2">
                  <a:moveTo>
                    <a:pt x="0" y="0"/>
                  </a:moveTo>
                  <a:cubicBezTo>
                    <a:pt x="7" y="9"/>
                    <a:pt x="17" y="20"/>
                    <a:pt x="26" y="28"/>
                  </a:cubicBezTo>
                  <a:cubicBezTo>
                    <a:pt x="33" y="35"/>
                    <a:pt x="44" y="43"/>
                    <a:pt x="50" y="52"/>
                  </a:cubicBezTo>
                  <a:cubicBezTo>
                    <a:pt x="35" y="33"/>
                    <a:pt x="18" y="19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61">
              <a:extLst>
                <a:ext uri="{FF2B5EF4-FFF2-40B4-BE49-F238E27FC236}">
                  <a16:creationId xmlns:a16="http://schemas.microsoft.com/office/drawing/2014/main" id="{E80FCB75-5197-4580-AB77-BCA7E0551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15"/>
              <a:ext cx="71" cy="140"/>
            </a:xfrm>
            <a:custGeom>
              <a:avLst/>
              <a:gdLst>
                <a:gd name="T0" fmla="*/ 460 w 35"/>
                <a:gd name="T1" fmla="*/ 0 h 70"/>
                <a:gd name="T2" fmla="*/ 219 w 35"/>
                <a:gd name="T3" fmla="*/ 224 h 70"/>
                <a:gd name="T4" fmla="*/ 49 w 35"/>
                <a:gd name="T5" fmla="*/ 448 h 70"/>
                <a:gd name="T6" fmla="*/ 16 w 35"/>
                <a:gd name="T7" fmla="*/ 752 h 70"/>
                <a:gd name="T8" fmla="*/ 325 w 35"/>
                <a:gd name="T9" fmla="*/ 1024 h 70"/>
                <a:gd name="T10" fmla="*/ 527 w 35"/>
                <a:gd name="T11" fmla="*/ 1088 h 70"/>
                <a:gd name="T12" fmla="*/ 477 w 35"/>
                <a:gd name="T13" fmla="*/ 912 h 70"/>
                <a:gd name="T14" fmla="*/ 201 w 35"/>
                <a:gd name="T15" fmla="*/ 544 h 70"/>
                <a:gd name="T16" fmla="*/ 408 w 35"/>
                <a:gd name="T17" fmla="*/ 288 h 70"/>
                <a:gd name="T18" fmla="*/ 444 w 35"/>
                <a:gd name="T19" fmla="*/ 48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70">
                  <a:moveTo>
                    <a:pt x="27" y="0"/>
                  </a:moveTo>
                  <a:cubicBezTo>
                    <a:pt x="22" y="6"/>
                    <a:pt x="19" y="10"/>
                    <a:pt x="13" y="14"/>
                  </a:cubicBezTo>
                  <a:cubicBezTo>
                    <a:pt x="7" y="18"/>
                    <a:pt x="3" y="21"/>
                    <a:pt x="3" y="28"/>
                  </a:cubicBezTo>
                  <a:cubicBezTo>
                    <a:pt x="2" y="34"/>
                    <a:pt x="0" y="42"/>
                    <a:pt x="1" y="47"/>
                  </a:cubicBezTo>
                  <a:cubicBezTo>
                    <a:pt x="4" y="56"/>
                    <a:pt x="11" y="61"/>
                    <a:pt x="19" y="64"/>
                  </a:cubicBezTo>
                  <a:cubicBezTo>
                    <a:pt x="21" y="66"/>
                    <a:pt x="28" y="70"/>
                    <a:pt x="31" y="68"/>
                  </a:cubicBezTo>
                  <a:cubicBezTo>
                    <a:pt x="35" y="66"/>
                    <a:pt x="30" y="59"/>
                    <a:pt x="28" y="57"/>
                  </a:cubicBezTo>
                  <a:cubicBezTo>
                    <a:pt x="23" y="50"/>
                    <a:pt x="12" y="42"/>
                    <a:pt x="12" y="34"/>
                  </a:cubicBezTo>
                  <a:cubicBezTo>
                    <a:pt x="12" y="24"/>
                    <a:pt x="20" y="23"/>
                    <a:pt x="24" y="18"/>
                  </a:cubicBezTo>
                  <a:cubicBezTo>
                    <a:pt x="27" y="15"/>
                    <a:pt x="30" y="6"/>
                    <a:pt x="26" y="3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62">
              <a:extLst>
                <a:ext uri="{FF2B5EF4-FFF2-40B4-BE49-F238E27FC236}">
                  <a16:creationId xmlns:a16="http://schemas.microsoft.com/office/drawing/2014/main" id="{D4607BB8-CB95-4F54-84AA-F0AEE7F0B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975"/>
              <a:ext cx="44" cy="58"/>
            </a:xfrm>
            <a:custGeom>
              <a:avLst/>
              <a:gdLst>
                <a:gd name="T0" fmla="*/ 32 w 22"/>
                <a:gd name="T1" fmla="*/ 0 h 29"/>
                <a:gd name="T2" fmla="*/ 48 w 22"/>
                <a:gd name="T3" fmla="*/ 368 h 29"/>
                <a:gd name="T4" fmla="*/ 336 w 22"/>
                <a:gd name="T5" fmla="*/ 384 h 29"/>
                <a:gd name="T6" fmla="*/ 176 w 22"/>
                <a:gd name="T7" fmla="*/ 192 h 29"/>
                <a:gd name="T8" fmla="*/ 64 w 22"/>
                <a:gd name="T9" fmla="*/ 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" y="0"/>
                  </a:moveTo>
                  <a:cubicBezTo>
                    <a:pt x="5" y="7"/>
                    <a:pt x="0" y="16"/>
                    <a:pt x="3" y="23"/>
                  </a:cubicBezTo>
                  <a:cubicBezTo>
                    <a:pt x="7" y="29"/>
                    <a:pt x="16" y="24"/>
                    <a:pt x="21" y="24"/>
                  </a:cubicBezTo>
                  <a:cubicBezTo>
                    <a:pt x="22" y="19"/>
                    <a:pt x="13" y="16"/>
                    <a:pt x="11" y="12"/>
                  </a:cubicBezTo>
                  <a:cubicBezTo>
                    <a:pt x="9" y="8"/>
                    <a:pt x="11" y="1"/>
                    <a:pt x="4" y="2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63">
              <a:extLst>
                <a:ext uri="{FF2B5EF4-FFF2-40B4-BE49-F238E27FC236}">
                  <a16:creationId xmlns:a16="http://schemas.microsoft.com/office/drawing/2014/main" id="{2C8C4794-9E70-42F7-98E1-FD2E8E1E1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2667"/>
              <a:ext cx="72" cy="116"/>
            </a:xfrm>
            <a:custGeom>
              <a:avLst/>
              <a:gdLst>
                <a:gd name="T0" fmla="*/ 16 w 36"/>
                <a:gd name="T1" fmla="*/ 0 h 58"/>
                <a:gd name="T2" fmla="*/ 480 w 36"/>
                <a:gd name="T3" fmla="*/ 336 h 58"/>
                <a:gd name="T4" fmla="*/ 544 w 36"/>
                <a:gd name="T5" fmla="*/ 624 h 58"/>
                <a:gd name="T6" fmla="*/ 528 w 36"/>
                <a:gd name="T7" fmla="*/ 928 h 58"/>
                <a:gd name="T8" fmla="*/ 464 w 36"/>
                <a:gd name="T9" fmla="*/ 576 h 58"/>
                <a:gd name="T10" fmla="*/ 352 w 36"/>
                <a:gd name="T11" fmla="*/ 272 h 58"/>
                <a:gd name="T12" fmla="*/ 128 w 36"/>
                <a:gd name="T13" fmla="*/ 176 h 58"/>
                <a:gd name="T14" fmla="*/ 32 w 36"/>
                <a:gd name="T15" fmla="*/ 112 h 58"/>
                <a:gd name="T16" fmla="*/ 0 w 36"/>
                <a:gd name="T17" fmla="*/ 16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58">
                  <a:moveTo>
                    <a:pt x="1" y="0"/>
                  </a:moveTo>
                  <a:cubicBezTo>
                    <a:pt x="13" y="0"/>
                    <a:pt x="24" y="13"/>
                    <a:pt x="30" y="21"/>
                  </a:cubicBezTo>
                  <a:cubicBezTo>
                    <a:pt x="35" y="27"/>
                    <a:pt x="34" y="32"/>
                    <a:pt x="34" y="39"/>
                  </a:cubicBezTo>
                  <a:cubicBezTo>
                    <a:pt x="34" y="44"/>
                    <a:pt x="36" y="55"/>
                    <a:pt x="33" y="58"/>
                  </a:cubicBezTo>
                  <a:cubicBezTo>
                    <a:pt x="28" y="55"/>
                    <a:pt x="29" y="42"/>
                    <a:pt x="29" y="36"/>
                  </a:cubicBezTo>
                  <a:cubicBezTo>
                    <a:pt x="28" y="30"/>
                    <a:pt x="26" y="22"/>
                    <a:pt x="22" y="17"/>
                  </a:cubicBezTo>
                  <a:cubicBezTo>
                    <a:pt x="18" y="13"/>
                    <a:pt x="12" y="13"/>
                    <a:pt x="8" y="11"/>
                  </a:cubicBezTo>
                  <a:cubicBezTo>
                    <a:pt x="7" y="10"/>
                    <a:pt x="3" y="8"/>
                    <a:pt x="2" y="7"/>
                  </a:cubicBezTo>
                  <a:cubicBezTo>
                    <a:pt x="1" y="5"/>
                    <a:pt x="1" y="2"/>
                    <a:pt x="0" y="1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64">
              <a:extLst>
                <a:ext uri="{FF2B5EF4-FFF2-40B4-BE49-F238E27FC236}">
                  <a16:creationId xmlns:a16="http://schemas.microsoft.com/office/drawing/2014/main" id="{B368A63C-068D-44D5-92A3-6CE8C80D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544"/>
              <a:ext cx="23" cy="44"/>
            </a:xfrm>
            <a:custGeom>
              <a:avLst/>
              <a:gdLst>
                <a:gd name="T0" fmla="*/ 0 w 11"/>
                <a:gd name="T1" fmla="*/ 64 h 22"/>
                <a:gd name="T2" fmla="*/ 0 w 11"/>
                <a:gd name="T3" fmla="*/ 352 h 22"/>
                <a:gd name="T4" fmla="*/ 0 w 11"/>
                <a:gd name="T5" fmla="*/ 6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2">
                  <a:moveTo>
                    <a:pt x="0" y="4"/>
                  </a:moveTo>
                  <a:cubicBezTo>
                    <a:pt x="11" y="0"/>
                    <a:pt x="9" y="20"/>
                    <a:pt x="0" y="22"/>
                  </a:cubicBezTo>
                  <a:cubicBezTo>
                    <a:pt x="2" y="18"/>
                    <a:pt x="8" y="5"/>
                    <a:pt x="0" y="4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65">
              <a:extLst>
                <a:ext uri="{FF2B5EF4-FFF2-40B4-BE49-F238E27FC236}">
                  <a16:creationId xmlns:a16="http://schemas.microsoft.com/office/drawing/2014/main" id="{D2BBB6E8-8B56-40D5-AD3F-BCD4634C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620"/>
              <a:ext cx="18" cy="47"/>
            </a:xfrm>
            <a:custGeom>
              <a:avLst/>
              <a:gdLst>
                <a:gd name="T0" fmla="*/ 144 w 9"/>
                <a:gd name="T1" fmla="*/ 0 h 23"/>
                <a:gd name="T2" fmla="*/ 16 w 9"/>
                <a:gd name="T3" fmla="*/ 213 h 23"/>
                <a:gd name="T4" fmla="*/ 144 w 9"/>
                <a:gd name="T5" fmla="*/ 401 h 23"/>
                <a:gd name="T6" fmla="*/ 112 w 9"/>
                <a:gd name="T7" fmla="*/ 3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6" y="2"/>
                    <a:pt x="2" y="9"/>
                    <a:pt x="1" y="12"/>
                  </a:cubicBezTo>
                  <a:cubicBezTo>
                    <a:pt x="0" y="19"/>
                    <a:pt x="5" y="20"/>
                    <a:pt x="9" y="23"/>
                  </a:cubicBezTo>
                  <a:cubicBezTo>
                    <a:pt x="4" y="18"/>
                    <a:pt x="2" y="8"/>
                    <a:pt x="7" y="2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66">
              <a:extLst>
                <a:ext uri="{FF2B5EF4-FFF2-40B4-BE49-F238E27FC236}">
                  <a16:creationId xmlns:a16="http://schemas.microsoft.com/office/drawing/2014/main" id="{5A36D1A2-2A24-47B1-96D7-E4A9CFBF6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466"/>
              <a:ext cx="28" cy="38"/>
            </a:xfrm>
            <a:custGeom>
              <a:avLst/>
              <a:gdLst>
                <a:gd name="T0" fmla="*/ 224 w 14"/>
                <a:gd name="T1" fmla="*/ 0 h 19"/>
                <a:gd name="T2" fmla="*/ 0 w 14"/>
                <a:gd name="T3" fmla="*/ 304 h 19"/>
                <a:gd name="T4" fmla="*/ 128 w 14"/>
                <a:gd name="T5" fmla="*/ 48 h 19"/>
                <a:gd name="T6" fmla="*/ 192 w 14"/>
                <a:gd name="T7" fmla="*/ 3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cubicBezTo>
                    <a:pt x="2" y="2"/>
                    <a:pt x="0" y="8"/>
                    <a:pt x="0" y="19"/>
                  </a:cubicBezTo>
                  <a:cubicBezTo>
                    <a:pt x="1" y="13"/>
                    <a:pt x="5" y="8"/>
                    <a:pt x="8" y="3"/>
                  </a:cubicBezTo>
                  <a:cubicBezTo>
                    <a:pt x="9" y="3"/>
                    <a:pt x="11" y="2"/>
                    <a:pt x="12" y="2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67">
              <a:extLst>
                <a:ext uri="{FF2B5EF4-FFF2-40B4-BE49-F238E27FC236}">
                  <a16:creationId xmlns:a16="http://schemas.microsoft.com/office/drawing/2014/main" id="{1EDFFEC5-F795-40E2-BA07-9BAA44A3D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406"/>
              <a:ext cx="28" cy="32"/>
            </a:xfrm>
            <a:custGeom>
              <a:avLst/>
              <a:gdLst>
                <a:gd name="T0" fmla="*/ 0 w 14"/>
                <a:gd name="T1" fmla="*/ 0 h 16"/>
                <a:gd name="T2" fmla="*/ 192 w 14"/>
                <a:gd name="T3" fmla="*/ 48 h 16"/>
                <a:gd name="T4" fmla="*/ 176 w 14"/>
                <a:gd name="T5" fmla="*/ 256 h 16"/>
                <a:gd name="T6" fmla="*/ 144 w 14"/>
                <a:gd name="T7" fmla="*/ 80 h 16"/>
                <a:gd name="T8" fmla="*/ 16 w 14"/>
                <a:gd name="T9" fmla="*/ 1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cubicBezTo>
                    <a:pt x="3" y="0"/>
                    <a:pt x="10" y="0"/>
                    <a:pt x="12" y="3"/>
                  </a:cubicBezTo>
                  <a:cubicBezTo>
                    <a:pt x="14" y="5"/>
                    <a:pt x="13" y="14"/>
                    <a:pt x="11" y="16"/>
                  </a:cubicBezTo>
                  <a:cubicBezTo>
                    <a:pt x="10" y="12"/>
                    <a:pt x="12" y="8"/>
                    <a:pt x="9" y="5"/>
                  </a:cubicBezTo>
                  <a:cubicBezTo>
                    <a:pt x="7" y="2"/>
                    <a:pt x="3" y="2"/>
                    <a:pt x="1" y="1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68">
              <a:extLst>
                <a:ext uri="{FF2B5EF4-FFF2-40B4-BE49-F238E27FC236}">
                  <a16:creationId xmlns:a16="http://schemas.microsoft.com/office/drawing/2014/main" id="{AD7892AC-34D7-421F-AF45-D7CE87CF0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378"/>
              <a:ext cx="19" cy="20"/>
            </a:xfrm>
            <a:custGeom>
              <a:avLst/>
              <a:gdLst>
                <a:gd name="T0" fmla="*/ 57 w 9"/>
                <a:gd name="T1" fmla="*/ 48 h 10"/>
                <a:gd name="T2" fmla="*/ 17 w 9"/>
                <a:gd name="T3" fmla="*/ 112 h 10"/>
                <a:gd name="T4" fmla="*/ 177 w 9"/>
                <a:gd name="T5" fmla="*/ 144 h 10"/>
                <a:gd name="T6" fmla="*/ 36 w 9"/>
                <a:gd name="T7" fmla="*/ 4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3" y="3"/>
                  </a:moveTo>
                  <a:cubicBezTo>
                    <a:pt x="0" y="0"/>
                    <a:pt x="0" y="4"/>
                    <a:pt x="1" y="7"/>
                  </a:cubicBezTo>
                  <a:cubicBezTo>
                    <a:pt x="3" y="9"/>
                    <a:pt x="7" y="10"/>
                    <a:pt x="9" y="9"/>
                  </a:cubicBezTo>
                  <a:cubicBezTo>
                    <a:pt x="6" y="8"/>
                    <a:pt x="4" y="6"/>
                    <a:pt x="2" y="3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69">
              <a:extLst>
                <a:ext uri="{FF2B5EF4-FFF2-40B4-BE49-F238E27FC236}">
                  <a16:creationId xmlns:a16="http://schemas.microsoft.com/office/drawing/2014/main" id="{FABA5952-43A2-4558-8697-0EC78671C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326"/>
              <a:ext cx="87" cy="34"/>
            </a:xfrm>
            <a:custGeom>
              <a:avLst/>
              <a:gdLst>
                <a:gd name="T0" fmla="*/ 0 w 43"/>
                <a:gd name="T1" fmla="*/ 0 h 17"/>
                <a:gd name="T2" fmla="*/ 372 w 43"/>
                <a:gd name="T3" fmla="*/ 144 h 17"/>
                <a:gd name="T4" fmla="*/ 720 w 43"/>
                <a:gd name="T5" fmla="*/ 272 h 17"/>
                <a:gd name="T6" fmla="*/ 556 w 43"/>
                <a:gd name="T7" fmla="*/ 256 h 17"/>
                <a:gd name="T8" fmla="*/ 388 w 43"/>
                <a:gd name="T9" fmla="*/ 208 h 17"/>
                <a:gd name="T10" fmla="*/ 32 w 43"/>
                <a:gd name="T11" fmla="*/ 48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17">
                  <a:moveTo>
                    <a:pt x="0" y="0"/>
                  </a:moveTo>
                  <a:cubicBezTo>
                    <a:pt x="4" y="5"/>
                    <a:pt x="16" y="7"/>
                    <a:pt x="22" y="9"/>
                  </a:cubicBezTo>
                  <a:cubicBezTo>
                    <a:pt x="28" y="11"/>
                    <a:pt x="38" y="13"/>
                    <a:pt x="43" y="17"/>
                  </a:cubicBezTo>
                  <a:cubicBezTo>
                    <a:pt x="40" y="13"/>
                    <a:pt x="37" y="16"/>
                    <a:pt x="33" y="16"/>
                  </a:cubicBezTo>
                  <a:cubicBezTo>
                    <a:pt x="29" y="16"/>
                    <a:pt x="26" y="14"/>
                    <a:pt x="23" y="13"/>
                  </a:cubicBezTo>
                  <a:cubicBezTo>
                    <a:pt x="16" y="10"/>
                    <a:pt x="7" y="8"/>
                    <a:pt x="2" y="3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70">
              <a:extLst>
                <a:ext uri="{FF2B5EF4-FFF2-40B4-BE49-F238E27FC236}">
                  <a16:creationId xmlns:a16="http://schemas.microsoft.com/office/drawing/2014/main" id="{7E96DC79-4C8B-4BBC-8D0C-9B182DBB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252"/>
              <a:ext cx="35" cy="26"/>
            </a:xfrm>
            <a:custGeom>
              <a:avLst/>
              <a:gdLst>
                <a:gd name="T0" fmla="*/ 0 w 17"/>
                <a:gd name="T1" fmla="*/ 64 h 13"/>
                <a:gd name="T2" fmla="*/ 0 w 17"/>
                <a:gd name="T3" fmla="*/ 80 h 13"/>
                <a:gd name="T4" fmla="*/ 140 w 17"/>
                <a:gd name="T5" fmla="*/ 32 h 13"/>
                <a:gd name="T6" fmla="*/ 305 w 17"/>
                <a:gd name="T7" fmla="*/ 208 h 13"/>
                <a:gd name="T8" fmla="*/ 33 w 17"/>
                <a:gd name="T9" fmla="*/ 8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0" y="0"/>
                    <a:pt x="5" y="0"/>
                    <a:pt x="8" y="2"/>
                  </a:cubicBezTo>
                  <a:cubicBezTo>
                    <a:pt x="12" y="5"/>
                    <a:pt x="14" y="10"/>
                    <a:pt x="17" y="13"/>
                  </a:cubicBezTo>
                  <a:cubicBezTo>
                    <a:pt x="13" y="12"/>
                    <a:pt x="7" y="5"/>
                    <a:pt x="2" y="5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5" name="Freeform 71">
              <a:extLst>
                <a:ext uri="{FF2B5EF4-FFF2-40B4-BE49-F238E27FC236}">
                  <a16:creationId xmlns:a16="http://schemas.microsoft.com/office/drawing/2014/main" id="{8CDE93F9-A3EE-46D1-9986-DBF99D58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300"/>
              <a:ext cx="10" cy="16"/>
            </a:xfrm>
            <a:custGeom>
              <a:avLst/>
              <a:gdLst>
                <a:gd name="T0" fmla="*/ 0 w 5"/>
                <a:gd name="T1" fmla="*/ 96 h 8"/>
                <a:gd name="T2" fmla="*/ 0 w 5"/>
                <a:gd name="T3" fmla="*/ 0 h 8"/>
                <a:gd name="T4" fmla="*/ 0 w 5"/>
                <a:gd name="T5" fmla="*/ 9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6"/>
                  </a:moveTo>
                  <a:cubicBezTo>
                    <a:pt x="5" y="8"/>
                    <a:pt x="4" y="1"/>
                    <a:pt x="0" y="0"/>
                  </a:cubicBezTo>
                  <a:cubicBezTo>
                    <a:pt x="1" y="2"/>
                    <a:pt x="1" y="4"/>
                    <a:pt x="0" y="6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72">
              <a:extLst>
                <a:ext uri="{FF2B5EF4-FFF2-40B4-BE49-F238E27FC236}">
                  <a16:creationId xmlns:a16="http://schemas.microsoft.com/office/drawing/2014/main" id="{96BFC2F5-87BB-410D-B8D9-48A0A726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202"/>
              <a:ext cx="45" cy="36"/>
            </a:xfrm>
            <a:custGeom>
              <a:avLst/>
              <a:gdLst>
                <a:gd name="T0" fmla="*/ 0 w 22"/>
                <a:gd name="T1" fmla="*/ 96 h 18"/>
                <a:gd name="T2" fmla="*/ 231 w 22"/>
                <a:gd name="T3" fmla="*/ 96 h 18"/>
                <a:gd name="T4" fmla="*/ 385 w 22"/>
                <a:gd name="T5" fmla="*/ 0 h 18"/>
                <a:gd name="T6" fmla="*/ 16 w 22"/>
                <a:gd name="T7" fmla="*/ 1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0" y="6"/>
                  </a:moveTo>
                  <a:cubicBezTo>
                    <a:pt x="5" y="6"/>
                    <a:pt x="8" y="9"/>
                    <a:pt x="13" y="6"/>
                  </a:cubicBezTo>
                  <a:cubicBezTo>
                    <a:pt x="16" y="5"/>
                    <a:pt x="19" y="0"/>
                    <a:pt x="22" y="0"/>
                  </a:cubicBezTo>
                  <a:cubicBezTo>
                    <a:pt x="16" y="5"/>
                    <a:pt x="9" y="18"/>
                    <a:pt x="1" y="7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7" name="Freeform 73">
              <a:extLst>
                <a:ext uri="{FF2B5EF4-FFF2-40B4-BE49-F238E27FC236}">
                  <a16:creationId xmlns:a16="http://schemas.microsoft.com/office/drawing/2014/main" id="{3909A89B-29D5-45DB-9C42-7E3DB7BAE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019"/>
              <a:ext cx="60" cy="76"/>
            </a:xfrm>
            <a:custGeom>
              <a:avLst/>
              <a:gdLst>
                <a:gd name="T0" fmla="*/ 0 w 30"/>
                <a:gd name="T1" fmla="*/ 0 h 38"/>
                <a:gd name="T2" fmla="*/ 96 w 30"/>
                <a:gd name="T3" fmla="*/ 176 h 38"/>
                <a:gd name="T4" fmla="*/ 160 w 30"/>
                <a:gd name="T5" fmla="*/ 336 h 38"/>
                <a:gd name="T6" fmla="*/ 352 w 30"/>
                <a:gd name="T7" fmla="*/ 400 h 38"/>
                <a:gd name="T8" fmla="*/ 480 w 30"/>
                <a:gd name="T9" fmla="*/ 608 h 38"/>
                <a:gd name="T10" fmla="*/ 160 w 30"/>
                <a:gd name="T11" fmla="*/ 384 h 38"/>
                <a:gd name="T12" fmla="*/ 0 w 30"/>
                <a:gd name="T13" fmla="*/ 4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8">
                  <a:moveTo>
                    <a:pt x="0" y="0"/>
                  </a:moveTo>
                  <a:cubicBezTo>
                    <a:pt x="3" y="3"/>
                    <a:pt x="5" y="6"/>
                    <a:pt x="6" y="11"/>
                  </a:cubicBezTo>
                  <a:cubicBezTo>
                    <a:pt x="7" y="15"/>
                    <a:pt x="6" y="18"/>
                    <a:pt x="10" y="21"/>
                  </a:cubicBezTo>
                  <a:cubicBezTo>
                    <a:pt x="13" y="23"/>
                    <a:pt x="18" y="22"/>
                    <a:pt x="22" y="25"/>
                  </a:cubicBezTo>
                  <a:cubicBezTo>
                    <a:pt x="28" y="28"/>
                    <a:pt x="27" y="33"/>
                    <a:pt x="30" y="38"/>
                  </a:cubicBezTo>
                  <a:cubicBezTo>
                    <a:pt x="26" y="26"/>
                    <a:pt x="18" y="30"/>
                    <a:pt x="10" y="24"/>
                  </a:cubicBezTo>
                  <a:cubicBezTo>
                    <a:pt x="2" y="19"/>
                    <a:pt x="7" y="8"/>
                    <a:pt x="0" y="3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74">
              <a:extLst>
                <a:ext uri="{FF2B5EF4-FFF2-40B4-BE49-F238E27FC236}">
                  <a16:creationId xmlns:a16="http://schemas.microsoft.com/office/drawing/2014/main" id="{54A5F32A-F4B0-4C58-BDBA-9EC328D86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957"/>
              <a:ext cx="18" cy="46"/>
            </a:xfrm>
            <a:custGeom>
              <a:avLst/>
              <a:gdLst>
                <a:gd name="T0" fmla="*/ 144 w 9"/>
                <a:gd name="T1" fmla="*/ 0 h 23"/>
                <a:gd name="T2" fmla="*/ 144 w 9"/>
                <a:gd name="T3" fmla="*/ 368 h 23"/>
                <a:gd name="T4" fmla="*/ 144 w 9"/>
                <a:gd name="T5" fmla="*/ 368 h 23"/>
                <a:gd name="T6" fmla="*/ 128 w 9"/>
                <a:gd name="T7" fmla="*/ 3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2" y="3"/>
                    <a:pt x="0" y="21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17"/>
                    <a:pt x="3" y="7"/>
                    <a:pt x="8" y="2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75">
              <a:extLst>
                <a:ext uri="{FF2B5EF4-FFF2-40B4-BE49-F238E27FC236}">
                  <a16:creationId xmlns:a16="http://schemas.microsoft.com/office/drawing/2014/main" id="{2344495E-D708-4656-BBEE-DEA23187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693"/>
              <a:ext cx="48" cy="58"/>
            </a:xfrm>
            <a:custGeom>
              <a:avLst/>
              <a:gdLst>
                <a:gd name="T0" fmla="*/ 0 w 24"/>
                <a:gd name="T1" fmla="*/ 0 h 29"/>
                <a:gd name="T2" fmla="*/ 80 w 24"/>
                <a:gd name="T3" fmla="*/ 112 h 29"/>
                <a:gd name="T4" fmla="*/ 208 w 24"/>
                <a:gd name="T5" fmla="*/ 192 h 29"/>
                <a:gd name="T6" fmla="*/ 384 w 24"/>
                <a:gd name="T7" fmla="*/ 464 h 29"/>
                <a:gd name="T8" fmla="*/ 304 w 24"/>
                <a:gd name="T9" fmla="*/ 288 h 29"/>
                <a:gd name="T10" fmla="*/ 208 w 24"/>
                <a:gd name="T11" fmla="*/ 176 h 29"/>
                <a:gd name="T12" fmla="*/ 16 w 24"/>
                <a:gd name="T13" fmla="*/ 1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9">
                  <a:moveTo>
                    <a:pt x="0" y="0"/>
                  </a:moveTo>
                  <a:cubicBezTo>
                    <a:pt x="2" y="2"/>
                    <a:pt x="2" y="5"/>
                    <a:pt x="5" y="7"/>
                  </a:cubicBezTo>
                  <a:cubicBezTo>
                    <a:pt x="7" y="9"/>
                    <a:pt x="11" y="10"/>
                    <a:pt x="13" y="12"/>
                  </a:cubicBezTo>
                  <a:cubicBezTo>
                    <a:pt x="18" y="17"/>
                    <a:pt x="22" y="23"/>
                    <a:pt x="24" y="29"/>
                  </a:cubicBezTo>
                  <a:cubicBezTo>
                    <a:pt x="22" y="25"/>
                    <a:pt x="22" y="21"/>
                    <a:pt x="19" y="18"/>
                  </a:cubicBezTo>
                  <a:cubicBezTo>
                    <a:pt x="17" y="15"/>
                    <a:pt x="15" y="13"/>
                    <a:pt x="13" y="11"/>
                  </a:cubicBezTo>
                  <a:cubicBezTo>
                    <a:pt x="10" y="8"/>
                    <a:pt x="5" y="2"/>
                    <a:pt x="1" y="1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76">
              <a:extLst>
                <a:ext uri="{FF2B5EF4-FFF2-40B4-BE49-F238E27FC236}">
                  <a16:creationId xmlns:a16="http://schemas.microsoft.com/office/drawing/2014/main" id="{B61FEA4E-5540-473D-BCCA-981982919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849"/>
              <a:ext cx="28" cy="50"/>
            </a:xfrm>
            <a:custGeom>
              <a:avLst/>
              <a:gdLst>
                <a:gd name="T0" fmla="*/ 128 w 14"/>
                <a:gd name="T1" fmla="*/ 0 h 25"/>
                <a:gd name="T2" fmla="*/ 16 w 14"/>
                <a:gd name="T3" fmla="*/ 224 h 25"/>
                <a:gd name="T4" fmla="*/ 224 w 14"/>
                <a:gd name="T5" fmla="*/ 400 h 25"/>
                <a:gd name="T6" fmla="*/ 128 w 14"/>
                <a:gd name="T7" fmla="*/ 4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5">
                  <a:moveTo>
                    <a:pt x="8" y="0"/>
                  </a:moveTo>
                  <a:cubicBezTo>
                    <a:pt x="6" y="4"/>
                    <a:pt x="0" y="8"/>
                    <a:pt x="1" y="14"/>
                  </a:cubicBezTo>
                  <a:cubicBezTo>
                    <a:pt x="3" y="21"/>
                    <a:pt x="9" y="24"/>
                    <a:pt x="14" y="25"/>
                  </a:cubicBezTo>
                  <a:cubicBezTo>
                    <a:pt x="10" y="20"/>
                    <a:pt x="1" y="10"/>
                    <a:pt x="8" y="3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77">
              <a:extLst>
                <a:ext uri="{FF2B5EF4-FFF2-40B4-BE49-F238E27FC236}">
                  <a16:creationId xmlns:a16="http://schemas.microsoft.com/office/drawing/2014/main" id="{0E31329D-3AD7-47F7-8F47-B1DBB311D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921"/>
              <a:ext cx="38" cy="52"/>
            </a:xfrm>
            <a:custGeom>
              <a:avLst/>
              <a:gdLst>
                <a:gd name="T0" fmla="*/ 48 w 19"/>
                <a:gd name="T1" fmla="*/ 0 h 26"/>
                <a:gd name="T2" fmla="*/ 64 w 19"/>
                <a:gd name="T3" fmla="*/ 176 h 26"/>
                <a:gd name="T4" fmla="*/ 48 w 19"/>
                <a:gd name="T5" fmla="*/ 336 h 26"/>
                <a:gd name="T6" fmla="*/ 304 w 19"/>
                <a:gd name="T7" fmla="*/ 352 h 26"/>
                <a:gd name="T8" fmla="*/ 128 w 19"/>
                <a:gd name="T9" fmla="*/ 224 h 26"/>
                <a:gd name="T10" fmla="*/ 64 w 19"/>
                <a:gd name="T11" fmla="*/ 4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6">
                  <a:moveTo>
                    <a:pt x="3" y="0"/>
                  </a:moveTo>
                  <a:cubicBezTo>
                    <a:pt x="4" y="3"/>
                    <a:pt x="5" y="7"/>
                    <a:pt x="4" y="11"/>
                  </a:cubicBezTo>
                  <a:cubicBezTo>
                    <a:pt x="3" y="14"/>
                    <a:pt x="0" y="18"/>
                    <a:pt x="3" y="21"/>
                  </a:cubicBezTo>
                  <a:cubicBezTo>
                    <a:pt x="7" y="26"/>
                    <a:pt x="14" y="20"/>
                    <a:pt x="19" y="22"/>
                  </a:cubicBezTo>
                  <a:cubicBezTo>
                    <a:pt x="17" y="18"/>
                    <a:pt x="11" y="18"/>
                    <a:pt x="8" y="14"/>
                  </a:cubicBezTo>
                  <a:cubicBezTo>
                    <a:pt x="6" y="11"/>
                    <a:pt x="5" y="6"/>
                    <a:pt x="4" y="3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78">
              <a:extLst>
                <a:ext uri="{FF2B5EF4-FFF2-40B4-BE49-F238E27FC236}">
                  <a16:creationId xmlns:a16="http://schemas.microsoft.com/office/drawing/2014/main" id="{CFD968EE-CEBF-4168-A87F-8A3E57F9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610"/>
              <a:ext cx="52" cy="57"/>
            </a:xfrm>
            <a:custGeom>
              <a:avLst/>
              <a:gdLst>
                <a:gd name="T0" fmla="*/ 160 w 26"/>
                <a:gd name="T1" fmla="*/ 480 h 28"/>
                <a:gd name="T2" fmla="*/ 128 w 26"/>
                <a:gd name="T3" fmla="*/ 204 h 28"/>
                <a:gd name="T4" fmla="*/ 416 w 26"/>
                <a:gd name="T5" fmla="*/ 16 h 28"/>
                <a:gd name="T6" fmla="*/ 192 w 26"/>
                <a:gd name="T7" fmla="*/ 120 h 28"/>
                <a:gd name="T8" fmla="*/ 80 w 26"/>
                <a:gd name="T9" fmla="*/ 204 h 28"/>
                <a:gd name="T10" fmla="*/ 144 w 26"/>
                <a:gd name="T11" fmla="*/ 46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">
                  <a:moveTo>
                    <a:pt x="10" y="28"/>
                  </a:moveTo>
                  <a:cubicBezTo>
                    <a:pt x="9" y="22"/>
                    <a:pt x="2" y="19"/>
                    <a:pt x="8" y="12"/>
                  </a:cubicBezTo>
                  <a:cubicBezTo>
                    <a:pt x="13" y="7"/>
                    <a:pt x="21" y="5"/>
                    <a:pt x="26" y="1"/>
                  </a:cubicBezTo>
                  <a:cubicBezTo>
                    <a:pt x="23" y="0"/>
                    <a:pt x="15" y="5"/>
                    <a:pt x="12" y="7"/>
                  </a:cubicBezTo>
                  <a:cubicBezTo>
                    <a:pt x="10" y="8"/>
                    <a:pt x="7" y="10"/>
                    <a:pt x="5" y="12"/>
                  </a:cubicBezTo>
                  <a:cubicBezTo>
                    <a:pt x="0" y="19"/>
                    <a:pt x="6" y="22"/>
                    <a:pt x="9" y="27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79">
              <a:extLst>
                <a:ext uri="{FF2B5EF4-FFF2-40B4-BE49-F238E27FC236}">
                  <a16:creationId xmlns:a16="http://schemas.microsoft.com/office/drawing/2014/main" id="{DA32F160-79D8-4A1D-8218-DC4EB8669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2500"/>
              <a:ext cx="18" cy="36"/>
            </a:xfrm>
            <a:custGeom>
              <a:avLst/>
              <a:gdLst>
                <a:gd name="T0" fmla="*/ 144 w 9"/>
                <a:gd name="T1" fmla="*/ 112 h 18"/>
                <a:gd name="T2" fmla="*/ 0 w 9"/>
                <a:gd name="T3" fmla="*/ 16 h 18"/>
                <a:gd name="T4" fmla="*/ 112 w 9"/>
                <a:gd name="T5" fmla="*/ 288 h 18"/>
                <a:gd name="T6" fmla="*/ 96 w 9"/>
                <a:gd name="T7" fmla="*/ 12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8">
                  <a:moveTo>
                    <a:pt x="9" y="7"/>
                  </a:moveTo>
                  <a:cubicBezTo>
                    <a:pt x="6" y="5"/>
                    <a:pt x="6" y="0"/>
                    <a:pt x="0" y="1"/>
                  </a:cubicBezTo>
                  <a:cubicBezTo>
                    <a:pt x="1" y="6"/>
                    <a:pt x="6" y="12"/>
                    <a:pt x="7" y="18"/>
                  </a:cubicBezTo>
                  <a:cubicBezTo>
                    <a:pt x="7" y="15"/>
                    <a:pt x="6" y="11"/>
                    <a:pt x="6" y="8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80">
              <a:extLst>
                <a:ext uri="{FF2B5EF4-FFF2-40B4-BE49-F238E27FC236}">
                  <a16:creationId xmlns:a16="http://schemas.microsoft.com/office/drawing/2014/main" id="{0312B82C-8CAD-4B66-96E8-9567BA33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540"/>
              <a:ext cx="16" cy="24"/>
            </a:xfrm>
            <a:custGeom>
              <a:avLst/>
              <a:gdLst>
                <a:gd name="T0" fmla="*/ 32 w 8"/>
                <a:gd name="T1" fmla="*/ 192 h 12"/>
                <a:gd name="T2" fmla="*/ 32 w 8"/>
                <a:gd name="T3" fmla="*/ 0 h 12"/>
                <a:gd name="T4" fmla="*/ 32 w 8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8" y="11"/>
                    <a:pt x="3" y="4"/>
                    <a:pt x="2" y="0"/>
                  </a:cubicBezTo>
                  <a:cubicBezTo>
                    <a:pt x="0" y="2"/>
                    <a:pt x="4" y="11"/>
                    <a:pt x="2" y="1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81">
              <a:extLst>
                <a:ext uri="{FF2B5EF4-FFF2-40B4-BE49-F238E27FC236}">
                  <a16:creationId xmlns:a16="http://schemas.microsoft.com/office/drawing/2014/main" id="{D4D25117-62C9-4E3C-A4B2-502EE3E92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414"/>
              <a:ext cx="28" cy="34"/>
            </a:xfrm>
            <a:custGeom>
              <a:avLst/>
              <a:gdLst>
                <a:gd name="T0" fmla="*/ 0 w 14"/>
                <a:gd name="T1" fmla="*/ 0 h 17"/>
                <a:gd name="T2" fmla="*/ 176 w 14"/>
                <a:gd name="T3" fmla="*/ 272 h 17"/>
                <a:gd name="T4" fmla="*/ 144 w 14"/>
                <a:gd name="T5" fmla="*/ 112 h 17"/>
                <a:gd name="T6" fmla="*/ 16 w 14"/>
                <a:gd name="T7" fmla="*/ 1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5"/>
                    <a:pt x="8" y="11"/>
                    <a:pt x="11" y="17"/>
                  </a:cubicBezTo>
                  <a:cubicBezTo>
                    <a:pt x="14" y="15"/>
                    <a:pt x="11" y="9"/>
                    <a:pt x="9" y="7"/>
                  </a:cubicBezTo>
                  <a:cubicBezTo>
                    <a:pt x="7" y="3"/>
                    <a:pt x="5" y="2"/>
                    <a:pt x="1" y="1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82">
              <a:extLst>
                <a:ext uri="{FF2B5EF4-FFF2-40B4-BE49-F238E27FC236}">
                  <a16:creationId xmlns:a16="http://schemas.microsoft.com/office/drawing/2014/main" id="{7BDC0513-68A8-429C-8EBF-2D510BF2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360"/>
              <a:ext cx="38" cy="16"/>
            </a:xfrm>
            <a:custGeom>
              <a:avLst/>
              <a:gdLst>
                <a:gd name="T0" fmla="*/ 0 w 19"/>
                <a:gd name="T1" fmla="*/ 32 h 8"/>
                <a:gd name="T2" fmla="*/ 224 w 19"/>
                <a:gd name="T3" fmla="*/ 128 h 8"/>
                <a:gd name="T4" fmla="*/ 288 w 19"/>
                <a:gd name="T5" fmla="*/ 80 h 8"/>
                <a:gd name="T6" fmla="*/ 256 w 19"/>
                <a:gd name="T7" fmla="*/ 0 h 8"/>
                <a:gd name="T8" fmla="*/ 32 w 19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8">
                  <a:moveTo>
                    <a:pt x="0" y="2"/>
                  </a:moveTo>
                  <a:cubicBezTo>
                    <a:pt x="3" y="4"/>
                    <a:pt x="10" y="7"/>
                    <a:pt x="14" y="8"/>
                  </a:cubicBezTo>
                  <a:cubicBezTo>
                    <a:pt x="16" y="8"/>
                    <a:pt x="17" y="7"/>
                    <a:pt x="18" y="5"/>
                  </a:cubicBezTo>
                  <a:cubicBezTo>
                    <a:pt x="18" y="2"/>
                    <a:pt x="19" y="1"/>
                    <a:pt x="16" y="0"/>
                  </a:cubicBezTo>
                  <a:cubicBezTo>
                    <a:pt x="16" y="5"/>
                    <a:pt x="5" y="3"/>
                    <a:pt x="2" y="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83">
              <a:extLst>
                <a:ext uri="{FF2B5EF4-FFF2-40B4-BE49-F238E27FC236}">
                  <a16:creationId xmlns:a16="http://schemas.microsoft.com/office/drawing/2014/main" id="{A9214969-0323-4F2D-97D0-42A1D050A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274"/>
              <a:ext cx="77" cy="42"/>
            </a:xfrm>
            <a:custGeom>
              <a:avLst/>
              <a:gdLst>
                <a:gd name="T0" fmla="*/ 0 w 38"/>
                <a:gd name="T1" fmla="*/ 0 h 21"/>
                <a:gd name="T2" fmla="*/ 148 w 38"/>
                <a:gd name="T3" fmla="*/ 80 h 21"/>
                <a:gd name="T4" fmla="*/ 300 w 38"/>
                <a:gd name="T5" fmla="*/ 176 h 21"/>
                <a:gd name="T6" fmla="*/ 640 w 38"/>
                <a:gd name="T7" fmla="*/ 336 h 21"/>
                <a:gd name="T8" fmla="*/ 284 w 38"/>
                <a:gd name="T9" fmla="*/ 144 h 21"/>
                <a:gd name="T10" fmla="*/ 168 w 38"/>
                <a:gd name="T11" fmla="*/ 64 h 21"/>
                <a:gd name="T12" fmla="*/ 16 w 38"/>
                <a:gd name="T13" fmla="*/ 32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1">
                  <a:moveTo>
                    <a:pt x="0" y="0"/>
                  </a:moveTo>
                  <a:cubicBezTo>
                    <a:pt x="2" y="2"/>
                    <a:pt x="6" y="3"/>
                    <a:pt x="9" y="5"/>
                  </a:cubicBezTo>
                  <a:cubicBezTo>
                    <a:pt x="12" y="7"/>
                    <a:pt x="15" y="9"/>
                    <a:pt x="18" y="11"/>
                  </a:cubicBezTo>
                  <a:cubicBezTo>
                    <a:pt x="23" y="15"/>
                    <a:pt x="31" y="20"/>
                    <a:pt x="38" y="21"/>
                  </a:cubicBezTo>
                  <a:cubicBezTo>
                    <a:pt x="32" y="16"/>
                    <a:pt x="24" y="12"/>
                    <a:pt x="17" y="9"/>
                  </a:cubicBezTo>
                  <a:cubicBezTo>
                    <a:pt x="15" y="7"/>
                    <a:pt x="13" y="5"/>
                    <a:pt x="10" y="4"/>
                  </a:cubicBezTo>
                  <a:cubicBezTo>
                    <a:pt x="7" y="3"/>
                    <a:pt x="4" y="4"/>
                    <a:pt x="1" y="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84">
              <a:extLst>
                <a:ext uri="{FF2B5EF4-FFF2-40B4-BE49-F238E27FC236}">
                  <a16:creationId xmlns:a16="http://schemas.microsoft.com/office/drawing/2014/main" id="{47D40383-70B1-4FD2-8E55-5137695C9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04"/>
              <a:ext cx="40" cy="24"/>
            </a:xfrm>
            <a:custGeom>
              <a:avLst/>
              <a:gdLst>
                <a:gd name="T0" fmla="*/ 0 w 20"/>
                <a:gd name="T1" fmla="*/ 96 h 12"/>
                <a:gd name="T2" fmla="*/ 288 w 20"/>
                <a:gd name="T3" fmla="*/ 16 h 12"/>
                <a:gd name="T4" fmla="*/ 176 w 20"/>
                <a:gd name="T5" fmla="*/ 64 h 12"/>
                <a:gd name="T6" fmla="*/ 16 w 20"/>
                <a:gd name="T7" fmla="*/ 9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6"/>
                  </a:moveTo>
                  <a:cubicBezTo>
                    <a:pt x="6" y="8"/>
                    <a:pt x="20" y="12"/>
                    <a:pt x="18" y="1"/>
                  </a:cubicBezTo>
                  <a:cubicBezTo>
                    <a:pt x="16" y="0"/>
                    <a:pt x="13" y="3"/>
                    <a:pt x="11" y="4"/>
                  </a:cubicBezTo>
                  <a:cubicBezTo>
                    <a:pt x="8" y="6"/>
                    <a:pt x="5" y="7"/>
                    <a:pt x="1" y="6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" name="Freeform 85">
              <a:extLst>
                <a:ext uri="{FF2B5EF4-FFF2-40B4-BE49-F238E27FC236}">
                  <a16:creationId xmlns:a16="http://schemas.microsoft.com/office/drawing/2014/main" id="{69E065EB-56C1-4243-BD54-E206675F2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113"/>
              <a:ext cx="12" cy="45"/>
            </a:xfrm>
            <a:custGeom>
              <a:avLst/>
              <a:gdLst>
                <a:gd name="T0" fmla="*/ 0 w 6"/>
                <a:gd name="T1" fmla="*/ 385 h 22"/>
                <a:gd name="T2" fmla="*/ 64 w 6"/>
                <a:gd name="T3" fmla="*/ 0 h 22"/>
                <a:gd name="T4" fmla="*/ 0 w 6"/>
                <a:gd name="T5" fmla="*/ 38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2">
                  <a:moveTo>
                    <a:pt x="0" y="22"/>
                  </a:moveTo>
                  <a:cubicBezTo>
                    <a:pt x="0" y="14"/>
                    <a:pt x="0" y="6"/>
                    <a:pt x="4" y="0"/>
                  </a:cubicBezTo>
                  <a:cubicBezTo>
                    <a:pt x="6" y="7"/>
                    <a:pt x="6" y="17"/>
                    <a:pt x="0" y="2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86">
              <a:extLst>
                <a:ext uri="{FF2B5EF4-FFF2-40B4-BE49-F238E27FC236}">
                  <a16:creationId xmlns:a16="http://schemas.microsoft.com/office/drawing/2014/main" id="{35D10F0B-5176-4BBA-B1A4-09F247C71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1961"/>
              <a:ext cx="10" cy="28"/>
            </a:xfrm>
            <a:custGeom>
              <a:avLst/>
              <a:gdLst>
                <a:gd name="T0" fmla="*/ 64 w 5"/>
                <a:gd name="T1" fmla="*/ 0 h 14"/>
                <a:gd name="T2" fmla="*/ 64 w 5"/>
                <a:gd name="T3" fmla="*/ 224 h 14"/>
                <a:gd name="T4" fmla="*/ 48 w 5"/>
                <a:gd name="T5" fmla="*/ 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4">
                  <a:moveTo>
                    <a:pt x="4" y="0"/>
                  </a:moveTo>
                  <a:cubicBezTo>
                    <a:pt x="5" y="4"/>
                    <a:pt x="5" y="10"/>
                    <a:pt x="4" y="14"/>
                  </a:cubicBezTo>
                  <a:cubicBezTo>
                    <a:pt x="0" y="14"/>
                    <a:pt x="2" y="4"/>
                    <a:pt x="3" y="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87">
              <a:extLst>
                <a:ext uri="{FF2B5EF4-FFF2-40B4-BE49-F238E27FC236}">
                  <a16:creationId xmlns:a16="http://schemas.microsoft.com/office/drawing/2014/main" id="{F628041C-0B83-4BF6-ADC3-A864A2D1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831"/>
              <a:ext cx="24" cy="96"/>
            </a:xfrm>
            <a:custGeom>
              <a:avLst/>
              <a:gdLst>
                <a:gd name="T0" fmla="*/ 192 w 12"/>
                <a:gd name="T1" fmla="*/ 0 h 48"/>
                <a:gd name="T2" fmla="*/ 80 w 12"/>
                <a:gd name="T3" fmla="*/ 192 h 48"/>
                <a:gd name="T4" fmla="*/ 16 w 12"/>
                <a:gd name="T5" fmla="*/ 400 h 48"/>
                <a:gd name="T6" fmla="*/ 48 w 12"/>
                <a:gd name="T7" fmla="*/ 640 h 48"/>
                <a:gd name="T8" fmla="*/ 192 w 12"/>
                <a:gd name="T9" fmla="*/ 768 h 48"/>
                <a:gd name="T10" fmla="*/ 112 w 12"/>
                <a:gd name="T11" fmla="*/ 576 h 48"/>
                <a:gd name="T12" fmla="*/ 80 w 12"/>
                <a:gd name="T13" fmla="*/ 576 h 48"/>
                <a:gd name="T14" fmla="*/ 160 w 12"/>
                <a:gd name="T15" fmla="*/ 8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48">
                  <a:moveTo>
                    <a:pt x="12" y="0"/>
                  </a:moveTo>
                  <a:cubicBezTo>
                    <a:pt x="10" y="5"/>
                    <a:pt x="7" y="8"/>
                    <a:pt x="5" y="12"/>
                  </a:cubicBezTo>
                  <a:cubicBezTo>
                    <a:pt x="2" y="16"/>
                    <a:pt x="2" y="20"/>
                    <a:pt x="1" y="25"/>
                  </a:cubicBezTo>
                  <a:cubicBezTo>
                    <a:pt x="0" y="31"/>
                    <a:pt x="0" y="35"/>
                    <a:pt x="3" y="40"/>
                  </a:cubicBezTo>
                  <a:cubicBezTo>
                    <a:pt x="5" y="43"/>
                    <a:pt x="10" y="45"/>
                    <a:pt x="12" y="48"/>
                  </a:cubicBezTo>
                  <a:cubicBezTo>
                    <a:pt x="10" y="44"/>
                    <a:pt x="9" y="39"/>
                    <a:pt x="7" y="36"/>
                  </a:cubicBezTo>
                  <a:cubicBezTo>
                    <a:pt x="6" y="36"/>
                    <a:pt x="6" y="36"/>
                    <a:pt x="5" y="36"/>
                  </a:cubicBezTo>
                  <a:cubicBezTo>
                    <a:pt x="1" y="26"/>
                    <a:pt x="7" y="14"/>
                    <a:pt x="1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88">
              <a:extLst>
                <a:ext uri="{FF2B5EF4-FFF2-40B4-BE49-F238E27FC236}">
                  <a16:creationId xmlns:a16="http://schemas.microsoft.com/office/drawing/2014/main" id="{E0C3485E-63F1-493F-8250-EBF35249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945"/>
              <a:ext cx="24" cy="62"/>
            </a:xfrm>
            <a:custGeom>
              <a:avLst/>
              <a:gdLst>
                <a:gd name="T0" fmla="*/ 0 w 12"/>
                <a:gd name="T1" fmla="*/ 0 h 31"/>
                <a:gd name="T2" fmla="*/ 128 w 12"/>
                <a:gd name="T3" fmla="*/ 272 h 31"/>
                <a:gd name="T4" fmla="*/ 160 w 12"/>
                <a:gd name="T5" fmla="*/ 496 h 31"/>
                <a:gd name="T6" fmla="*/ 160 w 12"/>
                <a:gd name="T7" fmla="*/ 208 h 31"/>
                <a:gd name="T8" fmla="*/ 0 w 12"/>
                <a:gd name="T9" fmla="*/ 1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2" y="6"/>
                    <a:pt x="7" y="10"/>
                    <a:pt x="8" y="17"/>
                  </a:cubicBezTo>
                  <a:cubicBezTo>
                    <a:pt x="8" y="21"/>
                    <a:pt x="6" y="27"/>
                    <a:pt x="10" y="31"/>
                  </a:cubicBezTo>
                  <a:cubicBezTo>
                    <a:pt x="7" y="25"/>
                    <a:pt x="12" y="20"/>
                    <a:pt x="10" y="13"/>
                  </a:cubicBezTo>
                  <a:cubicBezTo>
                    <a:pt x="7" y="8"/>
                    <a:pt x="3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89">
              <a:extLst>
                <a:ext uri="{FF2B5EF4-FFF2-40B4-BE49-F238E27FC236}">
                  <a16:creationId xmlns:a16="http://schemas.microsoft.com/office/drawing/2014/main" id="{E0FC2CE3-D161-453C-8038-84447BF9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550"/>
              <a:ext cx="33" cy="24"/>
            </a:xfrm>
            <a:custGeom>
              <a:avLst/>
              <a:gdLst>
                <a:gd name="T0" fmla="*/ 0 w 16"/>
                <a:gd name="T1" fmla="*/ 16 h 12"/>
                <a:gd name="T2" fmla="*/ 200 w 16"/>
                <a:gd name="T3" fmla="*/ 192 h 12"/>
                <a:gd name="T4" fmla="*/ 221 w 16"/>
                <a:gd name="T5" fmla="*/ 32 h 12"/>
                <a:gd name="T6" fmla="*/ 17 w 16"/>
                <a:gd name="T7" fmla="*/ 3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1"/>
                  </a:moveTo>
                  <a:cubicBezTo>
                    <a:pt x="4" y="2"/>
                    <a:pt x="16" y="6"/>
                    <a:pt x="11" y="12"/>
                  </a:cubicBezTo>
                  <a:cubicBezTo>
                    <a:pt x="11" y="9"/>
                    <a:pt x="13" y="5"/>
                    <a:pt x="12" y="2"/>
                  </a:cubicBezTo>
                  <a:cubicBezTo>
                    <a:pt x="9" y="0"/>
                    <a:pt x="2" y="1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Freeform 90">
              <a:extLst>
                <a:ext uri="{FF2B5EF4-FFF2-40B4-BE49-F238E27FC236}">
                  <a16:creationId xmlns:a16="http://schemas.microsoft.com/office/drawing/2014/main" id="{193307E7-1FE5-4DAD-89BF-9F152C2E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466"/>
              <a:ext cx="26" cy="22"/>
            </a:xfrm>
            <a:custGeom>
              <a:avLst/>
              <a:gdLst>
                <a:gd name="T0" fmla="*/ 208 w 13"/>
                <a:gd name="T1" fmla="*/ 0 h 11"/>
                <a:gd name="T2" fmla="*/ 16 w 13"/>
                <a:gd name="T3" fmla="*/ 176 h 11"/>
                <a:gd name="T4" fmla="*/ 208 w 1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7" y="0"/>
                    <a:pt x="4" y="5"/>
                    <a:pt x="1" y="11"/>
                  </a:cubicBezTo>
                  <a:cubicBezTo>
                    <a:pt x="0" y="4"/>
                    <a:pt x="7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5" name="Freeform 91">
              <a:extLst>
                <a:ext uri="{FF2B5EF4-FFF2-40B4-BE49-F238E27FC236}">
                  <a16:creationId xmlns:a16="http://schemas.microsoft.com/office/drawing/2014/main" id="{EEF547AD-7852-4EB7-BBCD-1EF8E443C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410"/>
              <a:ext cx="18" cy="20"/>
            </a:xfrm>
            <a:custGeom>
              <a:avLst/>
              <a:gdLst>
                <a:gd name="T0" fmla="*/ 0 w 9"/>
                <a:gd name="T1" fmla="*/ 0 h 10"/>
                <a:gd name="T2" fmla="*/ 128 w 9"/>
                <a:gd name="T3" fmla="*/ 160 h 10"/>
                <a:gd name="T4" fmla="*/ 32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6" y="0"/>
                    <a:pt x="6" y="6"/>
                    <a:pt x="8" y="10"/>
                  </a:cubicBezTo>
                  <a:cubicBezTo>
                    <a:pt x="7" y="6"/>
                    <a:pt x="9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Freeform 92">
              <a:extLst>
                <a:ext uri="{FF2B5EF4-FFF2-40B4-BE49-F238E27FC236}">
                  <a16:creationId xmlns:a16="http://schemas.microsoft.com/office/drawing/2014/main" id="{BFDE2CD1-41DF-4429-9EFB-86E65319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260"/>
              <a:ext cx="43" cy="34"/>
            </a:xfrm>
            <a:custGeom>
              <a:avLst/>
              <a:gdLst>
                <a:gd name="T0" fmla="*/ 0 w 21"/>
                <a:gd name="T1" fmla="*/ 0 h 17"/>
                <a:gd name="T2" fmla="*/ 213 w 21"/>
                <a:gd name="T3" fmla="*/ 176 h 17"/>
                <a:gd name="T4" fmla="*/ 369 w 21"/>
                <a:gd name="T5" fmla="*/ 272 h 17"/>
                <a:gd name="T6" fmla="*/ 51 w 21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5" y="3"/>
                    <a:pt x="7" y="8"/>
                    <a:pt x="12" y="11"/>
                  </a:cubicBezTo>
                  <a:cubicBezTo>
                    <a:pt x="15" y="14"/>
                    <a:pt x="18" y="14"/>
                    <a:pt x="21" y="17"/>
                  </a:cubicBezTo>
                  <a:cubicBezTo>
                    <a:pt x="16" y="12"/>
                    <a:pt x="8" y="6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7" name="Freeform 93">
              <a:extLst>
                <a:ext uri="{FF2B5EF4-FFF2-40B4-BE49-F238E27FC236}">
                  <a16:creationId xmlns:a16="http://schemas.microsoft.com/office/drawing/2014/main" id="{0B5080E1-C10B-4A9B-85B3-1CAA885FD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334"/>
              <a:ext cx="40" cy="16"/>
            </a:xfrm>
            <a:custGeom>
              <a:avLst/>
              <a:gdLst>
                <a:gd name="T0" fmla="*/ 0 w 20"/>
                <a:gd name="T1" fmla="*/ 0 h 8"/>
                <a:gd name="T2" fmla="*/ 320 w 20"/>
                <a:gd name="T3" fmla="*/ 128 h 8"/>
                <a:gd name="T4" fmla="*/ 32 w 2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4" y="0"/>
                    <a:pt x="14" y="7"/>
                    <a:pt x="20" y="8"/>
                  </a:cubicBezTo>
                  <a:cubicBezTo>
                    <a:pt x="17" y="1"/>
                    <a:pt x="6" y="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8" name="Freeform 94">
              <a:extLst>
                <a:ext uri="{FF2B5EF4-FFF2-40B4-BE49-F238E27FC236}">
                  <a16:creationId xmlns:a16="http://schemas.microsoft.com/office/drawing/2014/main" id="{DD548DB5-580F-4AAC-B15B-27059B01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202"/>
              <a:ext cx="33" cy="20"/>
            </a:xfrm>
            <a:custGeom>
              <a:avLst/>
              <a:gdLst>
                <a:gd name="T0" fmla="*/ 0 w 16"/>
                <a:gd name="T1" fmla="*/ 144 h 10"/>
                <a:gd name="T2" fmla="*/ 149 w 16"/>
                <a:gd name="T3" fmla="*/ 144 h 10"/>
                <a:gd name="T4" fmla="*/ 289 w 16"/>
                <a:gd name="T5" fmla="*/ 0 h 10"/>
                <a:gd name="T6" fmla="*/ 35 w 16"/>
                <a:gd name="T7" fmla="*/ 1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0" y="9"/>
                  </a:moveTo>
                  <a:cubicBezTo>
                    <a:pt x="4" y="9"/>
                    <a:pt x="5" y="10"/>
                    <a:pt x="8" y="9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2" y="2"/>
                    <a:pt x="8" y="8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Freeform 95">
              <a:extLst>
                <a:ext uri="{FF2B5EF4-FFF2-40B4-BE49-F238E27FC236}">
                  <a16:creationId xmlns:a16="http://schemas.microsoft.com/office/drawing/2014/main" id="{D4F262EB-2B46-4988-9034-67565814A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021"/>
              <a:ext cx="28" cy="48"/>
            </a:xfrm>
            <a:custGeom>
              <a:avLst/>
              <a:gdLst>
                <a:gd name="T0" fmla="*/ 0 w 14"/>
                <a:gd name="T1" fmla="*/ 16 h 24"/>
                <a:gd name="T2" fmla="*/ 224 w 14"/>
                <a:gd name="T3" fmla="*/ 384 h 24"/>
                <a:gd name="T4" fmla="*/ 48 w 14"/>
                <a:gd name="T5" fmla="*/ 4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0" y="1"/>
                  </a:moveTo>
                  <a:cubicBezTo>
                    <a:pt x="11" y="0"/>
                    <a:pt x="0" y="24"/>
                    <a:pt x="14" y="24"/>
                  </a:cubicBezTo>
                  <a:cubicBezTo>
                    <a:pt x="7" y="20"/>
                    <a:pt x="10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Freeform 96">
              <a:extLst>
                <a:ext uri="{FF2B5EF4-FFF2-40B4-BE49-F238E27FC236}">
                  <a16:creationId xmlns:a16="http://schemas.microsoft.com/office/drawing/2014/main" id="{4332360E-E82C-445E-8B54-0F4F68F8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408"/>
              <a:ext cx="64" cy="257"/>
            </a:xfrm>
            <a:custGeom>
              <a:avLst/>
              <a:gdLst>
                <a:gd name="T0" fmla="*/ 0 w 32"/>
                <a:gd name="T1" fmla="*/ 1789 h 128"/>
                <a:gd name="T2" fmla="*/ 368 w 32"/>
                <a:gd name="T3" fmla="*/ 2064 h 128"/>
                <a:gd name="T4" fmla="*/ 400 w 32"/>
                <a:gd name="T5" fmla="*/ 1020 h 128"/>
                <a:gd name="T6" fmla="*/ 176 w 32"/>
                <a:gd name="T7" fmla="*/ 0 h 128"/>
                <a:gd name="T8" fmla="*/ 272 w 32"/>
                <a:gd name="T9" fmla="*/ 1140 h 128"/>
                <a:gd name="T10" fmla="*/ 224 w 32"/>
                <a:gd name="T11" fmla="*/ 1952 h 128"/>
                <a:gd name="T12" fmla="*/ 32 w 32"/>
                <a:gd name="T13" fmla="*/ 1839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28">
                  <a:moveTo>
                    <a:pt x="0" y="110"/>
                  </a:moveTo>
                  <a:cubicBezTo>
                    <a:pt x="4" y="123"/>
                    <a:pt x="9" y="128"/>
                    <a:pt x="23" y="127"/>
                  </a:cubicBezTo>
                  <a:cubicBezTo>
                    <a:pt x="32" y="114"/>
                    <a:pt x="26" y="79"/>
                    <a:pt x="25" y="63"/>
                  </a:cubicBezTo>
                  <a:cubicBezTo>
                    <a:pt x="24" y="43"/>
                    <a:pt x="16" y="20"/>
                    <a:pt x="11" y="0"/>
                  </a:cubicBezTo>
                  <a:cubicBezTo>
                    <a:pt x="11" y="23"/>
                    <a:pt x="17" y="46"/>
                    <a:pt x="17" y="70"/>
                  </a:cubicBezTo>
                  <a:cubicBezTo>
                    <a:pt x="17" y="88"/>
                    <a:pt x="16" y="103"/>
                    <a:pt x="14" y="120"/>
                  </a:cubicBezTo>
                  <a:cubicBezTo>
                    <a:pt x="9" y="121"/>
                    <a:pt x="5" y="117"/>
                    <a:pt x="2" y="113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97">
              <a:extLst>
                <a:ext uri="{FF2B5EF4-FFF2-40B4-BE49-F238E27FC236}">
                  <a16:creationId xmlns:a16="http://schemas.microsoft.com/office/drawing/2014/main" id="{F90BDE3E-99F6-4BEA-8154-38498F72B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927"/>
              <a:ext cx="497" cy="247"/>
            </a:xfrm>
            <a:custGeom>
              <a:avLst/>
              <a:gdLst>
                <a:gd name="T0" fmla="*/ 0 w 247"/>
                <a:gd name="T1" fmla="*/ 0 h 123"/>
                <a:gd name="T2" fmla="*/ 4048 w 247"/>
                <a:gd name="T3" fmla="*/ 2000 h 123"/>
                <a:gd name="T4" fmla="*/ 0 w 247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" h="123">
                  <a:moveTo>
                    <a:pt x="0" y="0"/>
                  </a:moveTo>
                  <a:cubicBezTo>
                    <a:pt x="0" y="0"/>
                    <a:pt x="121" y="5"/>
                    <a:pt x="247" y="123"/>
                  </a:cubicBezTo>
                  <a:cubicBezTo>
                    <a:pt x="247" y="123"/>
                    <a:pt x="132" y="23"/>
                    <a:pt x="0" y="0"/>
                  </a:cubicBezTo>
                  <a:close/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98">
              <a:extLst>
                <a:ext uri="{FF2B5EF4-FFF2-40B4-BE49-F238E27FC236}">
                  <a16:creationId xmlns:a16="http://schemas.microsoft.com/office/drawing/2014/main" id="{828BB80D-E955-47FA-8C64-52B9180C7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847"/>
              <a:ext cx="36" cy="50"/>
            </a:xfrm>
            <a:custGeom>
              <a:avLst/>
              <a:gdLst>
                <a:gd name="T0" fmla="*/ 32 w 18"/>
                <a:gd name="T1" fmla="*/ 48 h 25"/>
                <a:gd name="T2" fmla="*/ 32 w 18"/>
                <a:gd name="T3" fmla="*/ 304 h 25"/>
                <a:gd name="T4" fmla="*/ 128 w 18"/>
                <a:gd name="T5" fmla="*/ 352 h 25"/>
                <a:gd name="T6" fmla="*/ 240 w 18"/>
                <a:gd name="T7" fmla="*/ 192 h 25"/>
                <a:gd name="T8" fmla="*/ 32 w 18"/>
                <a:gd name="T9" fmla="*/ 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2" y="3"/>
                  </a:moveTo>
                  <a:cubicBezTo>
                    <a:pt x="17" y="1"/>
                    <a:pt x="13" y="15"/>
                    <a:pt x="2" y="19"/>
                  </a:cubicBezTo>
                  <a:cubicBezTo>
                    <a:pt x="0" y="25"/>
                    <a:pt x="5" y="24"/>
                    <a:pt x="8" y="22"/>
                  </a:cubicBezTo>
                  <a:cubicBezTo>
                    <a:pt x="10" y="20"/>
                    <a:pt x="14" y="15"/>
                    <a:pt x="15" y="12"/>
                  </a:cubicBezTo>
                  <a:cubicBezTo>
                    <a:pt x="18" y="3"/>
                    <a:pt x="9" y="0"/>
                    <a:pt x="2" y="3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Freeform 99">
              <a:extLst>
                <a:ext uri="{FF2B5EF4-FFF2-40B4-BE49-F238E27FC236}">
                  <a16:creationId xmlns:a16="http://schemas.microsoft.com/office/drawing/2014/main" id="{368737D6-C5A7-497A-A3D2-B83432452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927"/>
              <a:ext cx="56" cy="54"/>
            </a:xfrm>
            <a:custGeom>
              <a:avLst/>
              <a:gdLst>
                <a:gd name="T0" fmla="*/ 336 w 28"/>
                <a:gd name="T1" fmla="*/ 0 h 27"/>
                <a:gd name="T2" fmla="*/ 336 w 28"/>
                <a:gd name="T3" fmla="*/ 240 h 27"/>
                <a:gd name="T4" fmla="*/ 128 w 28"/>
                <a:gd name="T5" fmla="*/ 96 h 27"/>
                <a:gd name="T6" fmla="*/ 32 w 28"/>
                <a:gd name="T7" fmla="*/ 192 h 27"/>
                <a:gd name="T8" fmla="*/ 32 w 28"/>
                <a:gd name="T9" fmla="*/ 432 h 27"/>
                <a:gd name="T10" fmla="*/ 96 w 28"/>
                <a:gd name="T11" fmla="*/ 192 h 27"/>
                <a:gd name="T12" fmla="*/ 304 w 28"/>
                <a:gd name="T13" fmla="*/ 288 h 27"/>
                <a:gd name="T14" fmla="*/ 368 w 28"/>
                <a:gd name="T15" fmla="*/ 4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7">
                  <a:moveTo>
                    <a:pt x="21" y="0"/>
                  </a:moveTo>
                  <a:cubicBezTo>
                    <a:pt x="26" y="3"/>
                    <a:pt x="26" y="12"/>
                    <a:pt x="21" y="15"/>
                  </a:cubicBezTo>
                  <a:cubicBezTo>
                    <a:pt x="13" y="19"/>
                    <a:pt x="13" y="11"/>
                    <a:pt x="8" y="6"/>
                  </a:cubicBezTo>
                  <a:cubicBezTo>
                    <a:pt x="3" y="0"/>
                    <a:pt x="0" y="5"/>
                    <a:pt x="2" y="12"/>
                  </a:cubicBezTo>
                  <a:cubicBezTo>
                    <a:pt x="3" y="17"/>
                    <a:pt x="7" y="22"/>
                    <a:pt x="2" y="27"/>
                  </a:cubicBezTo>
                  <a:cubicBezTo>
                    <a:pt x="9" y="24"/>
                    <a:pt x="5" y="17"/>
                    <a:pt x="6" y="12"/>
                  </a:cubicBezTo>
                  <a:cubicBezTo>
                    <a:pt x="12" y="14"/>
                    <a:pt x="10" y="21"/>
                    <a:pt x="19" y="18"/>
                  </a:cubicBezTo>
                  <a:cubicBezTo>
                    <a:pt x="24" y="16"/>
                    <a:pt x="28" y="8"/>
                    <a:pt x="23" y="3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Freeform 100">
              <a:extLst>
                <a:ext uri="{FF2B5EF4-FFF2-40B4-BE49-F238E27FC236}">
                  <a16:creationId xmlns:a16="http://schemas.microsoft.com/office/drawing/2014/main" id="{31FEEE2B-138A-4627-B705-05B91FCAE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891"/>
              <a:ext cx="35" cy="46"/>
            </a:xfrm>
            <a:custGeom>
              <a:avLst/>
              <a:gdLst>
                <a:gd name="T0" fmla="*/ 33 w 17"/>
                <a:gd name="T1" fmla="*/ 352 h 23"/>
                <a:gd name="T2" fmla="*/ 288 w 17"/>
                <a:gd name="T3" fmla="*/ 368 h 23"/>
                <a:gd name="T4" fmla="*/ 288 w 17"/>
                <a:gd name="T5" fmla="*/ 288 h 23"/>
                <a:gd name="T6" fmla="*/ 105 w 17"/>
                <a:gd name="T7" fmla="*/ 48 h 23"/>
                <a:gd name="T8" fmla="*/ 33 w 17"/>
                <a:gd name="T9" fmla="*/ 176 h 23"/>
                <a:gd name="T10" fmla="*/ 33 w 17"/>
                <a:gd name="T11" fmla="*/ 36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3">
                  <a:moveTo>
                    <a:pt x="2" y="22"/>
                  </a:moveTo>
                  <a:cubicBezTo>
                    <a:pt x="7" y="16"/>
                    <a:pt x="11" y="22"/>
                    <a:pt x="16" y="23"/>
                  </a:cubicBezTo>
                  <a:cubicBezTo>
                    <a:pt x="17" y="22"/>
                    <a:pt x="17" y="19"/>
                    <a:pt x="16" y="18"/>
                  </a:cubicBezTo>
                  <a:cubicBezTo>
                    <a:pt x="11" y="16"/>
                    <a:pt x="0" y="11"/>
                    <a:pt x="6" y="3"/>
                  </a:cubicBezTo>
                  <a:cubicBezTo>
                    <a:pt x="1" y="0"/>
                    <a:pt x="2" y="8"/>
                    <a:pt x="2" y="11"/>
                  </a:cubicBezTo>
                  <a:cubicBezTo>
                    <a:pt x="3" y="16"/>
                    <a:pt x="4" y="17"/>
                    <a:pt x="2" y="23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Freeform 101">
              <a:extLst>
                <a:ext uri="{FF2B5EF4-FFF2-40B4-BE49-F238E27FC236}">
                  <a16:creationId xmlns:a16="http://schemas.microsoft.com/office/drawing/2014/main" id="{CEC7414F-4F22-4C92-A23F-0AF3BDBA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859"/>
              <a:ext cx="28" cy="60"/>
            </a:xfrm>
            <a:custGeom>
              <a:avLst/>
              <a:gdLst>
                <a:gd name="T0" fmla="*/ 0 w 14"/>
                <a:gd name="T1" fmla="*/ 16 h 30"/>
                <a:gd name="T2" fmla="*/ 32 w 14"/>
                <a:gd name="T3" fmla="*/ 144 h 30"/>
                <a:gd name="T4" fmla="*/ 80 w 14"/>
                <a:gd name="T5" fmla="*/ 240 h 30"/>
                <a:gd name="T6" fmla="*/ 160 w 14"/>
                <a:gd name="T7" fmla="*/ 336 h 30"/>
                <a:gd name="T8" fmla="*/ 208 w 14"/>
                <a:gd name="T9" fmla="*/ 480 h 30"/>
                <a:gd name="T10" fmla="*/ 160 w 14"/>
                <a:gd name="T11" fmla="*/ 208 h 30"/>
                <a:gd name="T12" fmla="*/ 112 w 14"/>
                <a:gd name="T13" fmla="*/ 176 h 30"/>
                <a:gd name="T14" fmla="*/ 96 w 14"/>
                <a:gd name="T15" fmla="*/ 112 h 30"/>
                <a:gd name="T16" fmla="*/ 16 w 14"/>
                <a:gd name="T17" fmla="*/ 1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30">
                  <a:moveTo>
                    <a:pt x="0" y="1"/>
                  </a:moveTo>
                  <a:cubicBezTo>
                    <a:pt x="6" y="4"/>
                    <a:pt x="2" y="6"/>
                    <a:pt x="2" y="9"/>
                  </a:cubicBezTo>
                  <a:cubicBezTo>
                    <a:pt x="3" y="13"/>
                    <a:pt x="2" y="11"/>
                    <a:pt x="5" y="15"/>
                  </a:cubicBezTo>
                  <a:cubicBezTo>
                    <a:pt x="7" y="17"/>
                    <a:pt x="9" y="18"/>
                    <a:pt x="10" y="21"/>
                  </a:cubicBezTo>
                  <a:cubicBezTo>
                    <a:pt x="11" y="25"/>
                    <a:pt x="8" y="30"/>
                    <a:pt x="13" y="30"/>
                  </a:cubicBezTo>
                  <a:cubicBezTo>
                    <a:pt x="13" y="23"/>
                    <a:pt x="14" y="19"/>
                    <a:pt x="10" y="13"/>
                  </a:cubicBezTo>
                  <a:cubicBezTo>
                    <a:pt x="9" y="12"/>
                    <a:pt x="8" y="12"/>
                    <a:pt x="7" y="11"/>
                  </a:cubicBezTo>
                  <a:cubicBezTo>
                    <a:pt x="6" y="10"/>
                    <a:pt x="7" y="8"/>
                    <a:pt x="6" y="7"/>
                  </a:cubicBezTo>
                  <a:cubicBezTo>
                    <a:pt x="5" y="4"/>
                    <a:pt x="7" y="0"/>
                    <a:pt x="1" y="1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Freeform 102">
              <a:extLst>
                <a:ext uri="{FF2B5EF4-FFF2-40B4-BE49-F238E27FC236}">
                  <a16:creationId xmlns:a16="http://schemas.microsoft.com/office/drawing/2014/main" id="{ADF2FA73-201C-4E98-B72C-5476820B1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166"/>
              <a:ext cx="179" cy="469"/>
            </a:xfrm>
            <a:custGeom>
              <a:avLst/>
              <a:gdLst>
                <a:gd name="T0" fmla="*/ 0 w 89"/>
                <a:gd name="T1" fmla="*/ 0 h 234"/>
                <a:gd name="T2" fmla="*/ 1064 w 89"/>
                <a:gd name="T3" fmla="*/ 3776 h 234"/>
                <a:gd name="T4" fmla="*/ 0 w 89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234">
                  <a:moveTo>
                    <a:pt x="0" y="0"/>
                  </a:moveTo>
                  <a:cubicBezTo>
                    <a:pt x="0" y="0"/>
                    <a:pt x="74" y="63"/>
                    <a:pt x="65" y="234"/>
                  </a:cubicBezTo>
                  <a:cubicBezTo>
                    <a:pt x="65" y="234"/>
                    <a:pt x="89" y="71"/>
                    <a:pt x="0" y="0"/>
                  </a:cubicBezTo>
                  <a:close/>
                </a:path>
              </a:pathLst>
            </a:custGeom>
            <a:solidFill>
              <a:srgbClr val="C07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103">
              <a:extLst>
                <a:ext uri="{FF2B5EF4-FFF2-40B4-BE49-F238E27FC236}">
                  <a16:creationId xmlns:a16="http://schemas.microsoft.com/office/drawing/2014/main" id="{9C82F461-4E01-4063-90E8-8883F01F2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979"/>
              <a:ext cx="461" cy="537"/>
            </a:xfrm>
            <a:custGeom>
              <a:avLst/>
              <a:gdLst>
                <a:gd name="T0" fmla="*/ 0 w 229"/>
                <a:gd name="T1" fmla="*/ 0 h 268"/>
                <a:gd name="T2" fmla="*/ 3084 w 229"/>
                <a:gd name="T3" fmla="*/ 4320 h 268"/>
                <a:gd name="T4" fmla="*/ 0 w 229"/>
                <a:gd name="T5" fmla="*/ 0 h 2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268">
                  <a:moveTo>
                    <a:pt x="0" y="0"/>
                  </a:moveTo>
                  <a:cubicBezTo>
                    <a:pt x="0" y="0"/>
                    <a:pt x="211" y="57"/>
                    <a:pt x="188" y="268"/>
                  </a:cubicBezTo>
                  <a:cubicBezTo>
                    <a:pt x="188" y="268"/>
                    <a:pt x="229" y="7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8" name="Freeform 104">
              <a:extLst>
                <a:ext uri="{FF2B5EF4-FFF2-40B4-BE49-F238E27FC236}">
                  <a16:creationId xmlns:a16="http://schemas.microsoft.com/office/drawing/2014/main" id="{305F8699-FBE0-4EBE-90AB-392759113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635"/>
              <a:ext cx="42" cy="60"/>
            </a:xfrm>
            <a:custGeom>
              <a:avLst/>
              <a:gdLst>
                <a:gd name="T0" fmla="*/ 32 w 21"/>
                <a:gd name="T1" fmla="*/ 0 h 30"/>
                <a:gd name="T2" fmla="*/ 96 w 21"/>
                <a:gd name="T3" fmla="*/ 352 h 30"/>
                <a:gd name="T4" fmla="*/ 336 w 21"/>
                <a:gd name="T5" fmla="*/ 208 h 30"/>
                <a:gd name="T6" fmla="*/ 112 w 21"/>
                <a:gd name="T7" fmla="*/ 288 h 30"/>
                <a:gd name="T8" fmla="*/ 32 w 21"/>
                <a:gd name="T9" fmla="*/ 1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0">
                  <a:moveTo>
                    <a:pt x="2" y="0"/>
                  </a:moveTo>
                  <a:cubicBezTo>
                    <a:pt x="0" y="5"/>
                    <a:pt x="1" y="18"/>
                    <a:pt x="6" y="22"/>
                  </a:cubicBezTo>
                  <a:cubicBezTo>
                    <a:pt x="13" y="30"/>
                    <a:pt x="18" y="20"/>
                    <a:pt x="21" y="13"/>
                  </a:cubicBezTo>
                  <a:cubicBezTo>
                    <a:pt x="17" y="18"/>
                    <a:pt x="12" y="24"/>
                    <a:pt x="7" y="18"/>
                  </a:cubicBezTo>
                  <a:cubicBezTo>
                    <a:pt x="4" y="14"/>
                    <a:pt x="5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105">
              <a:extLst>
                <a:ext uri="{FF2B5EF4-FFF2-40B4-BE49-F238E27FC236}">
                  <a16:creationId xmlns:a16="http://schemas.microsoft.com/office/drawing/2014/main" id="{DB3E25B4-F0D9-421F-904C-776E40CC1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647"/>
              <a:ext cx="46" cy="28"/>
            </a:xfrm>
            <a:custGeom>
              <a:avLst/>
              <a:gdLst>
                <a:gd name="T0" fmla="*/ 0 w 23"/>
                <a:gd name="T1" fmla="*/ 32 h 14"/>
                <a:gd name="T2" fmla="*/ 224 w 23"/>
                <a:gd name="T3" fmla="*/ 208 h 14"/>
                <a:gd name="T4" fmla="*/ 368 w 23"/>
                <a:gd name="T5" fmla="*/ 0 h 14"/>
                <a:gd name="T6" fmla="*/ 32 w 23"/>
                <a:gd name="T7" fmla="*/ 4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4">
                  <a:moveTo>
                    <a:pt x="0" y="2"/>
                  </a:moveTo>
                  <a:cubicBezTo>
                    <a:pt x="3" y="8"/>
                    <a:pt x="7" y="14"/>
                    <a:pt x="14" y="13"/>
                  </a:cubicBezTo>
                  <a:cubicBezTo>
                    <a:pt x="21" y="13"/>
                    <a:pt x="22" y="6"/>
                    <a:pt x="23" y="0"/>
                  </a:cubicBezTo>
                  <a:cubicBezTo>
                    <a:pt x="17" y="14"/>
                    <a:pt x="11" y="13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106">
              <a:extLst>
                <a:ext uri="{FF2B5EF4-FFF2-40B4-BE49-F238E27FC236}">
                  <a16:creationId xmlns:a16="http://schemas.microsoft.com/office/drawing/2014/main" id="{DF529FDE-A4A4-43DD-BE30-862CE0837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851"/>
              <a:ext cx="28" cy="38"/>
            </a:xfrm>
            <a:custGeom>
              <a:avLst/>
              <a:gdLst>
                <a:gd name="T0" fmla="*/ 32 w 14"/>
                <a:gd name="T1" fmla="*/ 16 h 19"/>
                <a:gd name="T2" fmla="*/ 112 w 14"/>
                <a:gd name="T3" fmla="*/ 176 h 19"/>
                <a:gd name="T4" fmla="*/ 16 w 14"/>
                <a:gd name="T5" fmla="*/ 304 h 19"/>
                <a:gd name="T6" fmla="*/ 48 w 14"/>
                <a:gd name="T7" fmla="*/ 3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2" y="1"/>
                  </a:moveTo>
                  <a:cubicBezTo>
                    <a:pt x="6" y="1"/>
                    <a:pt x="10" y="7"/>
                    <a:pt x="7" y="11"/>
                  </a:cubicBezTo>
                  <a:cubicBezTo>
                    <a:pt x="6" y="13"/>
                    <a:pt x="0" y="16"/>
                    <a:pt x="1" y="19"/>
                  </a:cubicBezTo>
                  <a:cubicBezTo>
                    <a:pt x="8" y="18"/>
                    <a:pt x="14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107">
              <a:extLst>
                <a:ext uri="{FF2B5EF4-FFF2-40B4-BE49-F238E27FC236}">
                  <a16:creationId xmlns:a16="http://schemas.microsoft.com/office/drawing/2014/main" id="{EF435ACE-B608-4E75-8808-D57F82897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897"/>
              <a:ext cx="21" cy="28"/>
            </a:xfrm>
            <a:custGeom>
              <a:avLst/>
              <a:gdLst>
                <a:gd name="T0" fmla="*/ 120 w 10"/>
                <a:gd name="T1" fmla="*/ 0 h 14"/>
                <a:gd name="T2" fmla="*/ 193 w 10"/>
                <a:gd name="T3" fmla="*/ 208 h 14"/>
                <a:gd name="T4" fmla="*/ 101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1" y="3"/>
                    <a:pt x="6" y="10"/>
                    <a:pt x="10" y="13"/>
                  </a:cubicBezTo>
                  <a:cubicBezTo>
                    <a:pt x="3" y="14"/>
                    <a:pt x="0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Freeform 108">
              <a:extLst>
                <a:ext uri="{FF2B5EF4-FFF2-40B4-BE49-F238E27FC236}">
                  <a16:creationId xmlns:a16="http://schemas.microsoft.com/office/drawing/2014/main" id="{3DD66182-1158-4854-B3E4-610AF26AF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839"/>
              <a:ext cx="54" cy="36"/>
            </a:xfrm>
            <a:custGeom>
              <a:avLst/>
              <a:gdLst>
                <a:gd name="T0" fmla="*/ 0 w 27"/>
                <a:gd name="T1" fmla="*/ 288 h 18"/>
                <a:gd name="T2" fmla="*/ 208 w 27"/>
                <a:gd name="T3" fmla="*/ 96 h 18"/>
                <a:gd name="T4" fmla="*/ 432 w 27"/>
                <a:gd name="T5" fmla="*/ 16 h 18"/>
                <a:gd name="T6" fmla="*/ 208 w 27"/>
                <a:gd name="T7" fmla="*/ 64 h 18"/>
                <a:gd name="T8" fmla="*/ 32 w 27"/>
                <a:gd name="T9" fmla="*/ 24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8">
                  <a:moveTo>
                    <a:pt x="0" y="18"/>
                  </a:moveTo>
                  <a:cubicBezTo>
                    <a:pt x="2" y="13"/>
                    <a:pt x="9" y="9"/>
                    <a:pt x="13" y="6"/>
                  </a:cubicBezTo>
                  <a:cubicBezTo>
                    <a:pt x="17" y="4"/>
                    <a:pt x="23" y="0"/>
                    <a:pt x="27" y="1"/>
                  </a:cubicBezTo>
                  <a:cubicBezTo>
                    <a:pt x="22" y="1"/>
                    <a:pt x="18" y="1"/>
                    <a:pt x="13" y="4"/>
                  </a:cubicBezTo>
                  <a:cubicBezTo>
                    <a:pt x="8" y="7"/>
                    <a:pt x="5" y="10"/>
                    <a:pt x="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Freeform 109">
              <a:extLst>
                <a:ext uri="{FF2B5EF4-FFF2-40B4-BE49-F238E27FC236}">
                  <a16:creationId xmlns:a16="http://schemas.microsoft.com/office/drawing/2014/main" id="{4B044197-1F38-407A-B676-AB44F3418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929"/>
              <a:ext cx="30" cy="32"/>
            </a:xfrm>
            <a:custGeom>
              <a:avLst/>
              <a:gdLst>
                <a:gd name="T0" fmla="*/ 64 w 15"/>
                <a:gd name="T1" fmla="*/ 0 h 16"/>
                <a:gd name="T2" fmla="*/ 96 w 15"/>
                <a:gd name="T3" fmla="*/ 160 h 16"/>
                <a:gd name="T4" fmla="*/ 0 w 15"/>
                <a:gd name="T5" fmla="*/ 256 h 16"/>
                <a:gd name="T6" fmla="*/ 80 w 15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4" y="0"/>
                  </a:moveTo>
                  <a:cubicBezTo>
                    <a:pt x="6" y="3"/>
                    <a:pt x="8" y="7"/>
                    <a:pt x="6" y="10"/>
                  </a:cubicBezTo>
                  <a:cubicBezTo>
                    <a:pt x="4" y="12"/>
                    <a:pt x="0" y="13"/>
                    <a:pt x="0" y="16"/>
                  </a:cubicBezTo>
                  <a:cubicBezTo>
                    <a:pt x="6" y="14"/>
                    <a:pt x="15" y="5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4" name="Freeform 110">
              <a:extLst>
                <a:ext uri="{FF2B5EF4-FFF2-40B4-BE49-F238E27FC236}">
                  <a16:creationId xmlns:a16="http://schemas.microsoft.com/office/drawing/2014/main" id="{E617BF18-F02B-4465-BD1F-B62C7989D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901"/>
              <a:ext cx="14" cy="26"/>
            </a:xfrm>
            <a:custGeom>
              <a:avLst/>
              <a:gdLst>
                <a:gd name="T0" fmla="*/ 16 w 7"/>
                <a:gd name="T1" fmla="*/ 0 h 13"/>
                <a:gd name="T2" fmla="*/ 32 w 7"/>
                <a:gd name="T3" fmla="*/ 112 h 13"/>
                <a:gd name="T4" fmla="*/ 112 w 7"/>
                <a:gd name="T5" fmla="*/ 176 h 13"/>
                <a:gd name="T6" fmla="*/ 32 w 7"/>
                <a:gd name="T7" fmla="*/ 4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3" y="2"/>
                    <a:pt x="1" y="5"/>
                    <a:pt x="2" y="7"/>
                  </a:cubicBezTo>
                  <a:cubicBezTo>
                    <a:pt x="2" y="10"/>
                    <a:pt x="4" y="11"/>
                    <a:pt x="7" y="11"/>
                  </a:cubicBezTo>
                  <a:cubicBezTo>
                    <a:pt x="2" y="13"/>
                    <a:pt x="0" y="6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5" name="Freeform 111">
              <a:extLst>
                <a:ext uri="{FF2B5EF4-FFF2-40B4-BE49-F238E27FC236}">
                  <a16:creationId xmlns:a16="http://schemas.microsoft.com/office/drawing/2014/main" id="{C7068797-2EA5-4B7B-8035-63B1215BD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3871"/>
              <a:ext cx="16" cy="38"/>
            </a:xfrm>
            <a:custGeom>
              <a:avLst/>
              <a:gdLst>
                <a:gd name="T0" fmla="*/ 128 w 8"/>
                <a:gd name="T1" fmla="*/ 0 h 19"/>
                <a:gd name="T2" fmla="*/ 96 w 8"/>
                <a:gd name="T3" fmla="*/ 128 h 19"/>
                <a:gd name="T4" fmla="*/ 0 w 8"/>
                <a:gd name="T5" fmla="*/ 256 h 19"/>
                <a:gd name="T6" fmla="*/ 128 w 8"/>
                <a:gd name="T7" fmla="*/ 3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8" y="0"/>
                    <a:pt x="7" y="6"/>
                    <a:pt x="6" y="8"/>
                  </a:cubicBezTo>
                  <a:cubicBezTo>
                    <a:pt x="4" y="10"/>
                    <a:pt x="2" y="14"/>
                    <a:pt x="0" y="16"/>
                  </a:cubicBezTo>
                  <a:cubicBezTo>
                    <a:pt x="6" y="19"/>
                    <a:pt x="8" y="5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Freeform 112">
              <a:extLst>
                <a:ext uri="{FF2B5EF4-FFF2-40B4-BE49-F238E27FC236}">
                  <a16:creationId xmlns:a16="http://schemas.microsoft.com/office/drawing/2014/main" id="{313770F0-E8C1-4D07-BAAD-1BDC71927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3899"/>
              <a:ext cx="21" cy="24"/>
            </a:xfrm>
            <a:custGeom>
              <a:avLst/>
              <a:gdLst>
                <a:gd name="T0" fmla="*/ 176 w 10"/>
                <a:gd name="T1" fmla="*/ 0 h 12"/>
                <a:gd name="T2" fmla="*/ 0 w 10"/>
                <a:gd name="T3" fmla="*/ 192 h 12"/>
                <a:gd name="T4" fmla="*/ 176 w 10"/>
                <a:gd name="T5" fmla="*/ 3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8" y="6"/>
                    <a:pt x="3" y="8"/>
                    <a:pt x="0" y="12"/>
                  </a:cubicBezTo>
                  <a:cubicBezTo>
                    <a:pt x="4" y="11"/>
                    <a:pt x="10" y="8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7" name="Freeform 113">
              <a:extLst>
                <a:ext uri="{FF2B5EF4-FFF2-40B4-BE49-F238E27FC236}">
                  <a16:creationId xmlns:a16="http://schemas.microsoft.com/office/drawing/2014/main" id="{09D66982-4F49-4C27-AC32-CEE094FD7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945"/>
              <a:ext cx="16" cy="20"/>
            </a:xfrm>
            <a:custGeom>
              <a:avLst/>
              <a:gdLst>
                <a:gd name="T0" fmla="*/ 0 w 8"/>
                <a:gd name="T1" fmla="*/ 0 h 10"/>
                <a:gd name="T2" fmla="*/ 48 w 8"/>
                <a:gd name="T3" fmla="*/ 160 h 10"/>
                <a:gd name="T4" fmla="*/ 0 w 8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3"/>
                    <a:pt x="3" y="6"/>
                    <a:pt x="3" y="10"/>
                  </a:cubicBezTo>
                  <a:cubicBezTo>
                    <a:pt x="8" y="7"/>
                    <a:pt x="3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114">
              <a:extLst>
                <a:ext uri="{FF2B5EF4-FFF2-40B4-BE49-F238E27FC236}">
                  <a16:creationId xmlns:a16="http://schemas.microsoft.com/office/drawing/2014/main" id="{DCBEF55C-1572-4B3B-85D4-6BACEB2D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3949"/>
              <a:ext cx="8" cy="30"/>
            </a:xfrm>
            <a:custGeom>
              <a:avLst/>
              <a:gdLst>
                <a:gd name="T0" fmla="*/ 32 w 4"/>
                <a:gd name="T1" fmla="*/ 0 h 15"/>
                <a:gd name="T2" fmla="*/ 16 w 4"/>
                <a:gd name="T3" fmla="*/ 0 h 15"/>
                <a:gd name="T4" fmla="*/ 32 w 4"/>
                <a:gd name="T5" fmla="*/ 240 h 15"/>
                <a:gd name="T6" fmla="*/ 0 w 4"/>
                <a:gd name="T7" fmla="*/ 1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" y="5"/>
                    <a:pt x="3" y="11"/>
                    <a:pt x="2" y="15"/>
                  </a:cubicBezTo>
                  <a:cubicBezTo>
                    <a:pt x="4" y="14"/>
                    <a:pt x="2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115">
              <a:extLst>
                <a:ext uri="{FF2B5EF4-FFF2-40B4-BE49-F238E27FC236}">
                  <a16:creationId xmlns:a16="http://schemas.microsoft.com/office/drawing/2014/main" id="{1BB15CD5-7C30-45F7-9AA7-6265D437F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3943"/>
              <a:ext cx="24" cy="20"/>
            </a:xfrm>
            <a:custGeom>
              <a:avLst/>
              <a:gdLst>
                <a:gd name="T0" fmla="*/ 192 w 12"/>
                <a:gd name="T1" fmla="*/ 0 h 10"/>
                <a:gd name="T2" fmla="*/ 0 w 12"/>
                <a:gd name="T3" fmla="*/ 80 h 10"/>
                <a:gd name="T4" fmla="*/ 176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10" y="3"/>
                    <a:pt x="1" y="10"/>
                    <a:pt x="0" y="5"/>
                  </a:cubicBezTo>
                  <a:cubicBezTo>
                    <a:pt x="3" y="3"/>
                    <a:pt x="10" y="4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116">
              <a:extLst>
                <a:ext uri="{FF2B5EF4-FFF2-40B4-BE49-F238E27FC236}">
                  <a16:creationId xmlns:a16="http://schemas.microsoft.com/office/drawing/2014/main" id="{178E3AAD-51E1-403E-B552-929114DE0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3873"/>
              <a:ext cx="32" cy="16"/>
            </a:xfrm>
            <a:custGeom>
              <a:avLst/>
              <a:gdLst>
                <a:gd name="T0" fmla="*/ 0 w 16"/>
                <a:gd name="T1" fmla="*/ 16 h 8"/>
                <a:gd name="T2" fmla="*/ 256 w 16"/>
                <a:gd name="T3" fmla="*/ 128 h 8"/>
                <a:gd name="T4" fmla="*/ 64 w 1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0" y="1"/>
                  </a:moveTo>
                  <a:cubicBezTo>
                    <a:pt x="4" y="1"/>
                    <a:pt x="15" y="3"/>
                    <a:pt x="16" y="8"/>
                  </a:cubicBezTo>
                  <a:cubicBezTo>
                    <a:pt x="13" y="4"/>
                    <a:pt x="9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Freeform 117">
              <a:extLst>
                <a:ext uri="{FF2B5EF4-FFF2-40B4-BE49-F238E27FC236}">
                  <a16:creationId xmlns:a16="http://schemas.microsoft.com/office/drawing/2014/main" id="{EE556206-915D-4B59-BCA3-682662C8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3819"/>
              <a:ext cx="197" cy="100"/>
            </a:xfrm>
            <a:custGeom>
              <a:avLst/>
              <a:gdLst>
                <a:gd name="T0" fmla="*/ 64 w 98"/>
                <a:gd name="T1" fmla="*/ 800 h 50"/>
                <a:gd name="T2" fmla="*/ 113 w 98"/>
                <a:gd name="T3" fmla="*/ 496 h 50"/>
                <a:gd name="T4" fmla="*/ 537 w 98"/>
                <a:gd name="T5" fmla="*/ 272 h 50"/>
                <a:gd name="T6" fmla="*/ 1128 w 98"/>
                <a:gd name="T7" fmla="*/ 80 h 50"/>
                <a:gd name="T8" fmla="*/ 1600 w 98"/>
                <a:gd name="T9" fmla="*/ 144 h 50"/>
                <a:gd name="T10" fmla="*/ 981 w 98"/>
                <a:gd name="T11" fmla="*/ 48 h 50"/>
                <a:gd name="T12" fmla="*/ 340 w 98"/>
                <a:gd name="T13" fmla="*/ 224 h 50"/>
                <a:gd name="T14" fmla="*/ 80 w 98"/>
                <a:gd name="T15" fmla="*/ 416 h 50"/>
                <a:gd name="T16" fmla="*/ 48 w 98"/>
                <a:gd name="T17" fmla="*/ 784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50">
                  <a:moveTo>
                    <a:pt x="4" y="50"/>
                  </a:moveTo>
                  <a:cubicBezTo>
                    <a:pt x="1" y="48"/>
                    <a:pt x="4" y="34"/>
                    <a:pt x="7" y="31"/>
                  </a:cubicBezTo>
                  <a:cubicBezTo>
                    <a:pt x="13" y="23"/>
                    <a:pt x="23" y="20"/>
                    <a:pt x="33" y="17"/>
                  </a:cubicBezTo>
                  <a:cubicBezTo>
                    <a:pt x="44" y="12"/>
                    <a:pt x="57" y="7"/>
                    <a:pt x="69" y="5"/>
                  </a:cubicBezTo>
                  <a:cubicBezTo>
                    <a:pt x="77" y="4"/>
                    <a:pt x="92" y="2"/>
                    <a:pt x="98" y="9"/>
                  </a:cubicBezTo>
                  <a:cubicBezTo>
                    <a:pt x="87" y="2"/>
                    <a:pt x="73" y="0"/>
                    <a:pt x="60" y="3"/>
                  </a:cubicBezTo>
                  <a:cubicBezTo>
                    <a:pt x="48" y="5"/>
                    <a:pt x="33" y="9"/>
                    <a:pt x="21" y="14"/>
                  </a:cubicBezTo>
                  <a:cubicBezTo>
                    <a:pt x="15" y="17"/>
                    <a:pt x="9" y="21"/>
                    <a:pt x="5" y="26"/>
                  </a:cubicBezTo>
                  <a:cubicBezTo>
                    <a:pt x="0" y="33"/>
                    <a:pt x="1" y="42"/>
                    <a:pt x="3" y="49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118">
              <a:extLst>
                <a:ext uri="{FF2B5EF4-FFF2-40B4-BE49-F238E27FC236}">
                  <a16:creationId xmlns:a16="http://schemas.microsoft.com/office/drawing/2014/main" id="{F1A10E90-61A0-4404-9AFB-77B7FBA0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3845"/>
              <a:ext cx="96" cy="140"/>
            </a:xfrm>
            <a:custGeom>
              <a:avLst/>
              <a:gdLst>
                <a:gd name="T0" fmla="*/ 336 w 48"/>
                <a:gd name="T1" fmla="*/ 0 h 70"/>
                <a:gd name="T2" fmla="*/ 144 w 48"/>
                <a:gd name="T3" fmla="*/ 256 h 70"/>
                <a:gd name="T4" fmla="*/ 192 w 48"/>
                <a:gd name="T5" fmla="*/ 544 h 70"/>
                <a:gd name="T6" fmla="*/ 464 w 48"/>
                <a:gd name="T7" fmla="*/ 864 h 70"/>
                <a:gd name="T8" fmla="*/ 768 w 48"/>
                <a:gd name="T9" fmla="*/ 1120 h 70"/>
                <a:gd name="T10" fmla="*/ 96 w 48"/>
                <a:gd name="T11" fmla="*/ 608 h 70"/>
                <a:gd name="T12" fmla="*/ 64 w 48"/>
                <a:gd name="T13" fmla="*/ 256 h 70"/>
                <a:gd name="T14" fmla="*/ 208 w 48"/>
                <a:gd name="T15" fmla="*/ 128 h 70"/>
                <a:gd name="T16" fmla="*/ 368 w 48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70">
                  <a:moveTo>
                    <a:pt x="21" y="0"/>
                  </a:moveTo>
                  <a:cubicBezTo>
                    <a:pt x="16" y="4"/>
                    <a:pt x="10" y="9"/>
                    <a:pt x="9" y="16"/>
                  </a:cubicBezTo>
                  <a:cubicBezTo>
                    <a:pt x="7" y="22"/>
                    <a:pt x="9" y="28"/>
                    <a:pt x="12" y="34"/>
                  </a:cubicBezTo>
                  <a:cubicBezTo>
                    <a:pt x="16" y="41"/>
                    <a:pt x="23" y="48"/>
                    <a:pt x="29" y="54"/>
                  </a:cubicBezTo>
                  <a:cubicBezTo>
                    <a:pt x="35" y="60"/>
                    <a:pt x="43" y="64"/>
                    <a:pt x="48" y="70"/>
                  </a:cubicBezTo>
                  <a:cubicBezTo>
                    <a:pt x="32" y="63"/>
                    <a:pt x="14" y="55"/>
                    <a:pt x="6" y="38"/>
                  </a:cubicBezTo>
                  <a:cubicBezTo>
                    <a:pt x="2" y="31"/>
                    <a:pt x="0" y="23"/>
                    <a:pt x="4" y="16"/>
                  </a:cubicBezTo>
                  <a:cubicBezTo>
                    <a:pt x="6" y="12"/>
                    <a:pt x="9" y="10"/>
                    <a:pt x="13" y="8"/>
                  </a:cubicBezTo>
                  <a:cubicBezTo>
                    <a:pt x="16" y="5"/>
                    <a:pt x="19" y="2"/>
                    <a:pt x="23" y="0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119">
              <a:extLst>
                <a:ext uri="{FF2B5EF4-FFF2-40B4-BE49-F238E27FC236}">
                  <a16:creationId xmlns:a16="http://schemas.microsoft.com/office/drawing/2014/main" id="{9EED7707-E720-41C9-9137-BB0B1AED6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636"/>
              <a:ext cx="260" cy="197"/>
            </a:xfrm>
            <a:custGeom>
              <a:avLst/>
              <a:gdLst>
                <a:gd name="T0" fmla="*/ 2128 w 129"/>
                <a:gd name="T1" fmla="*/ 1584 h 98"/>
                <a:gd name="T2" fmla="*/ 1983 w 129"/>
                <a:gd name="T3" fmla="*/ 1373 h 98"/>
                <a:gd name="T4" fmla="*/ 1768 w 129"/>
                <a:gd name="T5" fmla="*/ 1063 h 98"/>
                <a:gd name="T6" fmla="*/ 1169 w 129"/>
                <a:gd name="T7" fmla="*/ 553 h 98"/>
                <a:gd name="T8" fmla="*/ 711 w 129"/>
                <a:gd name="T9" fmla="*/ 340 h 98"/>
                <a:gd name="T10" fmla="*/ 564 w 129"/>
                <a:gd name="T11" fmla="*/ 291 h 98"/>
                <a:gd name="T12" fmla="*/ 361 w 129"/>
                <a:gd name="T13" fmla="*/ 177 h 98"/>
                <a:gd name="T14" fmla="*/ 0 w 129"/>
                <a:gd name="T15" fmla="*/ 0 h 98"/>
                <a:gd name="T16" fmla="*/ 460 w 129"/>
                <a:gd name="T17" fmla="*/ 324 h 98"/>
                <a:gd name="T18" fmla="*/ 909 w 129"/>
                <a:gd name="T19" fmla="*/ 651 h 98"/>
                <a:gd name="T20" fmla="*/ 1187 w 129"/>
                <a:gd name="T21" fmla="*/ 917 h 98"/>
                <a:gd name="T22" fmla="*/ 1433 w 129"/>
                <a:gd name="T23" fmla="*/ 1112 h 98"/>
                <a:gd name="T24" fmla="*/ 1800 w 129"/>
                <a:gd name="T25" fmla="*/ 1341 h 98"/>
                <a:gd name="T26" fmla="*/ 2128 w 129"/>
                <a:gd name="T27" fmla="*/ 1600 h 98"/>
                <a:gd name="T28" fmla="*/ 2112 w 129"/>
                <a:gd name="T29" fmla="*/ 1584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9" h="98">
                  <a:moveTo>
                    <a:pt x="129" y="97"/>
                  </a:moveTo>
                  <a:cubicBezTo>
                    <a:pt x="127" y="92"/>
                    <a:pt x="123" y="88"/>
                    <a:pt x="120" y="84"/>
                  </a:cubicBezTo>
                  <a:cubicBezTo>
                    <a:pt x="116" y="78"/>
                    <a:pt x="112" y="71"/>
                    <a:pt x="107" y="65"/>
                  </a:cubicBezTo>
                  <a:cubicBezTo>
                    <a:pt x="96" y="53"/>
                    <a:pt x="85" y="43"/>
                    <a:pt x="71" y="34"/>
                  </a:cubicBezTo>
                  <a:cubicBezTo>
                    <a:pt x="62" y="29"/>
                    <a:pt x="52" y="25"/>
                    <a:pt x="43" y="21"/>
                  </a:cubicBezTo>
                  <a:cubicBezTo>
                    <a:pt x="40" y="19"/>
                    <a:pt x="37" y="19"/>
                    <a:pt x="34" y="18"/>
                  </a:cubicBezTo>
                  <a:cubicBezTo>
                    <a:pt x="29" y="16"/>
                    <a:pt x="26" y="14"/>
                    <a:pt x="22" y="11"/>
                  </a:cubicBezTo>
                  <a:cubicBezTo>
                    <a:pt x="16" y="8"/>
                    <a:pt x="7" y="0"/>
                    <a:pt x="0" y="0"/>
                  </a:cubicBezTo>
                  <a:cubicBezTo>
                    <a:pt x="8" y="8"/>
                    <a:pt x="19" y="13"/>
                    <a:pt x="28" y="20"/>
                  </a:cubicBezTo>
                  <a:cubicBezTo>
                    <a:pt x="37" y="26"/>
                    <a:pt x="47" y="32"/>
                    <a:pt x="55" y="40"/>
                  </a:cubicBezTo>
                  <a:cubicBezTo>
                    <a:pt x="61" y="45"/>
                    <a:pt x="66" y="51"/>
                    <a:pt x="72" y="56"/>
                  </a:cubicBezTo>
                  <a:cubicBezTo>
                    <a:pt x="77" y="60"/>
                    <a:pt x="82" y="64"/>
                    <a:pt x="87" y="68"/>
                  </a:cubicBezTo>
                  <a:cubicBezTo>
                    <a:pt x="94" y="73"/>
                    <a:pt x="102" y="77"/>
                    <a:pt x="109" y="82"/>
                  </a:cubicBezTo>
                  <a:cubicBezTo>
                    <a:pt x="116" y="86"/>
                    <a:pt x="122" y="93"/>
                    <a:pt x="129" y="98"/>
                  </a:cubicBezTo>
                  <a:cubicBezTo>
                    <a:pt x="129" y="98"/>
                    <a:pt x="128" y="97"/>
                    <a:pt x="128" y="97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120">
              <a:extLst>
                <a:ext uri="{FF2B5EF4-FFF2-40B4-BE49-F238E27FC236}">
                  <a16:creationId xmlns:a16="http://schemas.microsoft.com/office/drawing/2014/main" id="{F5B9AE9F-3F25-44CF-8F7F-1788F58FA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761"/>
              <a:ext cx="56" cy="58"/>
            </a:xfrm>
            <a:custGeom>
              <a:avLst/>
              <a:gdLst>
                <a:gd name="T0" fmla="*/ 144 w 28"/>
                <a:gd name="T1" fmla="*/ 400 h 29"/>
                <a:gd name="T2" fmla="*/ 160 w 28"/>
                <a:gd name="T3" fmla="*/ 416 h 29"/>
                <a:gd name="T4" fmla="*/ 304 w 28"/>
                <a:gd name="T5" fmla="*/ 304 h 29"/>
                <a:gd name="T6" fmla="*/ 416 w 28"/>
                <a:gd name="T7" fmla="*/ 240 h 29"/>
                <a:gd name="T8" fmla="*/ 432 w 28"/>
                <a:gd name="T9" fmla="*/ 96 h 29"/>
                <a:gd name="T10" fmla="*/ 0 w 28"/>
                <a:gd name="T11" fmla="*/ 80 h 29"/>
                <a:gd name="T12" fmla="*/ 320 w 28"/>
                <a:gd name="T13" fmla="*/ 192 h 29"/>
                <a:gd name="T14" fmla="*/ 128 w 28"/>
                <a:gd name="T15" fmla="*/ 464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9">
                  <a:moveTo>
                    <a:pt x="9" y="25"/>
                  </a:moveTo>
                  <a:cubicBezTo>
                    <a:pt x="9" y="26"/>
                    <a:pt x="10" y="26"/>
                    <a:pt x="10" y="26"/>
                  </a:cubicBezTo>
                  <a:cubicBezTo>
                    <a:pt x="13" y="23"/>
                    <a:pt x="16" y="21"/>
                    <a:pt x="19" y="19"/>
                  </a:cubicBezTo>
                  <a:cubicBezTo>
                    <a:pt x="21" y="18"/>
                    <a:pt x="24" y="17"/>
                    <a:pt x="26" y="15"/>
                  </a:cubicBezTo>
                  <a:cubicBezTo>
                    <a:pt x="28" y="13"/>
                    <a:pt x="28" y="8"/>
                    <a:pt x="27" y="6"/>
                  </a:cubicBezTo>
                  <a:cubicBezTo>
                    <a:pt x="22" y="0"/>
                    <a:pt x="7" y="5"/>
                    <a:pt x="0" y="5"/>
                  </a:cubicBezTo>
                  <a:cubicBezTo>
                    <a:pt x="5" y="7"/>
                    <a:pt x="17" y="6"/>
                    <a:pt x="20" y="12"/>
                  </a:cubicBezTo>
                  <a:cubicBezTo>
                    <a:pt x="22" y="18"/>
                    <a:pt x="10" y="25"/>
                    <a:pt x="8" y="29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Freeform 121">
              <a:extLst>
                <a:ext uri="{FF2B5EF4-FFF2-40B4-BE49-F238E27FC236}">
                  <a16:creationId xmlns:a16="http://schemas.microsoft.com/office/drawing/2014/main" id="{D94FB696-4F26-4AC3-9339-D4010DABF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526"/>
              <a:ext cx="177" cy="176"/>
            </a:xfrm>
            <a:custGeom>
              <a:avLst/>
              <a:gdLst>
                <a:gd name="T0" fmla="*/ 0 w 88"/>
                <a:gd name="T1" fmla="*/ 0 h 88"/>
                <a:gd name="T2" fmla="*/ 259 w 88"/>
                <a:gd name="T3" fmla="*/ 512 h 88"/>
                <a:gd name="T4" fmla="*/ 489 w 88"/>
                <a:gd name="T5" fmla="*/ 896 h 88"/>
                <a:gd name="T6" fmla="*/ 1440 w 88"/>
                <a:gd name="T7" fmla="*/ 1408 h 88"/>
                <a:gd name="T8" fmla="*/ 935 w 88"/>
                <a:gd name="T9" fmla="*/ 1072 h 88"/>
                <a:gd name="T10" fmla="*/ 521 w 88"/>
                <a:gd name="T11" fmla="*/ 720 h 88"/>
                <a:gd name="T12" fmla="*/ 227 w 88"/>
                <a:gd name="T13" fmla="*/ 352 h 88"/>
                <a:gd name="T14" fmla="*/ 48 w 88"/>
                <a:gd name="T15" fmla="*/ 32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88">
                  <a:moveTo>
                    <a:pt x="0" y="0"/>
                  </a:moveTo>
                  <a:cubicBezTo>
                    <a:pt x="3" y="12"/>
                    <a:pt x="11" y="22"/>
                    <a:pt x="16" y="32"/>
                  </a:cubicBezTo>
                  <a:cubicBezTo>
                    <a:pt x="21" y="40"/>
                    <a:pt x="25" y="48"/>
                    <a:pt x="30" y="56"/>
                  </a:cubicBezTo>
                  <a:cubicBezTo>
                    <a:pt x="40" y="72"/>
                    <a:pt x="68" y="88"/>
                    <a:pt x="88" y="88"/>
                  </a:cubicBezTo>
                  <a:cubicBezTo>
                    <a:pt x="77" y="86"/>
                    <a:pt x="65" y="74"/>
                    <a:pt x="57" y="67"/>
                  </a:cubicBezTo>
                  <a:cubicBezTo>
                    <a:pt x="48" y="60"/>
                    <a:pt x="40" y="53"/>
                    <a:pt x="32" y="45"/>
                  </a:cubicBezTo>
                  <a:cubicBezTo>
                    <a:pt x="25" y="38"/>
                    <a:pt x="20" y="30"/>
                    <a:pt x="14" y="22"/>
                  </a:cubicBezTo>
                  <a:cubicBezTo>
                    <a:pt x="10" y="16"/>
                    <a:pt x="4" y="9"/>
                    <a:pt x="3" y="2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Freeform 122">
              <a:extLst>
                <a:ext uri="{FF2B5EF4-FFF2-40B4-BE49-F238E27FC236}">
                  <a16:creationId xmlns:a16="http://schemas.microsoft.com/office/drawing/2014/main" id="{AA631014-D9AD-4F0B-ACCC-F773A9F9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634"/>
              <a:ext cx="229" cy="109"/>
            </a:xfrm>
            <a:custGeom>
              <a:avLst/>
              <a:gdLst>
                <a:gd name="T0" fmla="*/ 0 w 114"/>
                <a:gd name="T1" fmla="*/ 48 h 54"/>
                <a:gd name="T2" fmla="*/ 488 w 114"/>
                <a:gd name="T3" fmla="*/ 180 h 54"/>
                <a:gd name="T4" fmla="*/ 860 w 114"/>
                <a:gd name="T5" fmla="*/ 313 h 54"/>
                <a:gd name="T6" fmla="*/ 1320 w 114"/>
                <a:gd name="T7" fmla="*/ 616 h 54"/>
                <a:gd name="T8" fmla="*/ 1856 w 114"/>
                <a:gd name="T9" fmla="*/ 880 h 54"/>
                <a:gd name="T10" fmla="*/ 795 w 114"/>
                <a:gd name="T11" fmla="*/ 396 h 54"/>
                <a:gd name="T12" fmla="*/ 0 w 11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54">
                  <a:moveTo>
                    <a:pt x="0" y="3"/>
                  </a:moveTo>
                  <a:cubicBezTo>
                    <a:pt x="9" y="2"/>
                    <a:pt x="21" y="9"/>
                    <a:pt x="30" y="11"/>
                  </a:cubicBezTo>
                  <a:cubicBezTo>
                    <a:pt x="38" y="13"/>
                    <a:pt x="46" y="15"/>
                    <a:pt x="53" y="19"/>
                  </a:cubicBezTo>
                  <a:cubicBezTo>
                    <a:pt x="64" y="23"/>
                    <a:pt x="72" y="30"/>
                    <a:pt x="81" y="37"/>
                  </a:cubicBezTo>
                  <a:cubicBezTo>
                    <a:pt x="91" y="44"/>
                    <a:pt x="103" y="50"/>
                    <a:pt x="114" y="53"/>
                  </a:cubicBezTo>
                  <a:cubicBezTo>
                    <a:pt x="89" y="54"/>
                    <a:pt x="69" y="35"/>
                    <a:pt x="49" y="24"/>
                  </a:cubicBezTo>
                  <a:cubicBezTo>
                    <a:pt x="32" y="15"/>
                    <a:pt x="12" y="16"/>
                    <a:pt x="0" y="0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123">
              <a:extLst>
                <a:ext uri="{FF2B5EF4-FFF2-40B4-BE49-F238E27FC236}">
                  <a16:creationId xmlns:a16="http://schemas.microsoft.com/office/drawing/2014/main" id="{5025CEE4-F0EE-4A3F-8291-BB52AC24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3763"/>
              <a:ext cx="40" cy="46"/>
            </a:xfrm>
            <a:custGeom>
              <a:avLst/>
              <a:gdLst>
                <a:gd name="T0" fmla="*/ 0 w 20"/>
                <a:gd name="T1" fmla="*/ 32 h 23"/>
                <a:gd name="T2" fmla="*/ 192 w 20"/>
                <a:gd name="T3" fmla="*/ 368 h 23"/>
                <a:gd name="T4" fmla="*/ 16 w 20"/>
                <a:gd name="T5" fmla="*/ 6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2"/>
                  </a:moveTo>
                  <a:cubicBezTo>
                    <a:pt x="8" y="6"/>
                    <a:pt x="16" y="13"/>
                    <a:pt x="12" y="23"/>
                  </a:cubicBezTo>
                  <a:cubicBezTo>
                    <a:pt x="20" y="16"/>
                    <a:pt x="10" y="0"/>
                    <a:pt x="1" y="4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124">
              <a:extLst>
                <a:ext uri="{FF2B5EF4-FFF2-40B4-BE49-F238E27FC236}">
                  <a16:creationId xmlns:a16="http://schemas.microsoft.com/office/drawing/2014/main" id="{97ACCC9B-85E4-4F31-8C58-FBF0F6C3D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3484"/>
              <a:ext cx="416" cy="244"/>
            </a:xfrm>
            <a:custGeom>
              <a:avLst/>
              <a:gdLst>
                <a:gd name="T0" fmla="*/ 0 w 207"/>
                <a:gd name="T1" fmla="*/ 0 h 122"/>
                <a:gd name="T2" fmla="*/ 324 w 207"/>
                <a:gd name="T3" fmla="*/ 208 h 122"/>
                <a:gd name="T4" fmla="*/ 780 w 207"/>
                <a:gd name="T5" fmla="*/ 528 h 122"/>
                <a:gd name="T6" fmla="*/ 1744 w 207"/>
                <a:gd name="T7" fmla="*/ 992 h 122"/>
                <a:gd name="T8" fmla="*/ 2693 w 207"/>
                <a:gd name="T9" fmla="*/ 1424 h 122"/>
                <a:gd name="T10" fmla="*/ 3376 w 207"/>
                <a:gd name="T11" fmla="*/ 1952 h 122"/>
                <a:gd name="T12" fmla="*/ 2580 w 207"/>
                <a:gd name="T13" fmla="*/ 1168 h 122"/>
                <a:gd name="T14" fmla="*/ 1551 w 207"/>
                <a:gd name="T15" fmla="*/ 704 h 122"/>
                <a:gd name="T16" fmla="*/ 80 w 207"/>
                <a:gd name="T17" fmla="*/ 32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7" h="122">
                  <a:moveTo>
                    <a:pt x="0" y="0"/>
                  </a:moveTo>
                  <a:cubicBezTo>
                    <a:pt x="7" y="0"/>
                    <a:pt x="15" y="9"/>
                    <a:pt x="20" y="13"/>
                  </a:cubicBezTo>
                  <a:cubicBezTo>
                    <a:pt x="29" y="20"/>
                    <a:pt x="38" y="27"/>
                    <a:pt x="48" y="33"/>
                  </a:cubicBezTo>
                  <a:cubicBezTo>
                    <a:pt x="66" y="45"/>
                    <a:pt x="87" y="54"/>
                    <a:pt x="107" y="62"/>
                  </a:cubicBezTo>
                  <a:cubicBezTo>
                    <a:pt x="127" y="71"/>
                    <a:pt x="147" y="79"/>
                    <a:pt x="165" y="89"/>
                  </a:cubicBezTo>
                  <a:cubicBezTo>
                    <a:pt x="181" y="99"/>
                    <a:pt x="193" y="111"/>
                    <a:pt x="207" y="122"/>
                  </a:cubicBezTo>
                  <a:cubicBezTo>
                    <a:pt x="193" y="103"/>
                    <a:pt x="178" y="88"/>
                    <a:pt x="158" y="73"/>
                  </a:cubicBezTo>
                  <a:cubicBezTo>
                    <a:pt x="140" y="59"/>
                    <a:pt x="117" y="51"/>
                    <a:pt x="95" y="44"/>
                  </a:cubicBezTo>
                  <a:cubicBezTo>
                    <a:pt x="64" y="33"/>
                    <a:pt x="30" y="24"/>
                    <a:pt x="5" y="2"/>
                  </a:cubicBezTo>
                </a:path>
              </a:pathLst>
            </a:custGeom>
            <a:solidFill>
              <a:srgbClr val="C0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125">
              <a:extLst>
                <a:ext uri="{FF2B5EF4-FFF2-40B4-BE49-F238E27FC236}">
                  <a16:creationId xmlns:a16="http://schemas.microsoft.com/office/drawing/2014/main" id="{8AA265C8-0325-4880-8A55-D0476A0E2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781"/>
              <a:ext cx="77" cy="56"/>
            </a:xfrm>
            <a:custGeom>
              <a:avLst/>
              <a:gdLst>
                <a:gd name="T0" fmla="*/ 0 w 38"/>
                <a:gd name="T1" fmla="*/ 80 h 28"/>
                <a:gd name="T2" fmla="*/ 509 w 38"/>
                <a:gd name="T3" fmla="*/ 80 h 28"/>
                <a:gd name="T4" fmla="*/ 423 w 38"/>
                <a:gd name="T5" fmla="*/ 448 h 28"/>
                <a:gd name="T6" fmla="*/ 423 w 38"/>
                <a:gd name="T7" fmla="*/ 176 h 28"/>
                <a:gd name="T8" fmla="*/ 132 w 38"/>
                <a:gd name="T9" fmla="*/ 11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0" y="5"/>
                  </a:moveTo>
                  <a:cubicBezTo>
                    <a:pt x="6" y="1"/>
                    <a:pt x="24" y="0"/>
                    <a:pt x="30" y="5"/>
                  </a:cubicBezTo>
                  <a:cubicBezTo>
                    <a:pt x="38" y="11"/>
                    <a:pt x="31" y="24"/>
                    <a:pt x="25" y="28"/>
                  </a:cubicBezTo>
                  <a:cubicBezTo>
                    <a:pt x="25" y="23"/>
                    <a:pt x="31" y="17"/>
                    <a:pt x="25" y="11"/>
                  </a:cubicBezTo>
                  <a:cubicBezTo>
                    <a:pt x="21" y="7"/>
                    <a:pt x="14" y="8"/>
                    <a:pt x="8" y="7"/>
                  </a:cubicBezTo>
                </a:path>
              </a:pathLst>
            </a:custGeom>
            <a:solidFill>
              <a:srgbClr val="C0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126">
              <a:extLst>
                <a:ext uri="{FF2B5EF4-FFF2-40B4-BE49-F238E27FC236}">
                  <a16:creationId xmlns:a16="http://schemas.microsoft.com/office/drawing/2014/main" id="{9B8C9DBC-E5B1-4E29-B175-83327998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3855"/>
              <a:ext cx="129" cy="42"/>
            </a:xfrm>
            <a:custGeom>
              <a:avLst/>
              <a:gdLst>
                <a:gd name="T0" fmla="*/ 0 w 64"/>
                <a:gd name="T1" fmla="*/ 80 h 21"/>
                <a:gd name="T2" fmla="*/ 48 w 64"/>
                <a:gd name="T3" fmla="*/ 96 h 21"/>
                <a:gd name="T4" fmla="*/ 113 w 64"/>
                <a:gd name="T5" fmla="*/ 160 h 21"/>
                <a:gd name="T6" fmla="*/ 196 w 64"/>
                <a:gd name="T7" fmla="*/ 272 h 21"/>
                <a:gd name="T8" fmla="*/ 228 w 64"/>
                <a:gd name="T9" fmla="*/ 336 h 21"/>
                <a:gd name="T10" fmla="*/ 312 w 64"/>
                <a:gd name="T11" fmla="*/ 240 h 21"/>
                <a:gd name="T12" fmla="*/ 695 w 64"/>
                <a:gd name="T13" fmla="*/ 192 h 21"/>
                <a:gd name="T14" fmla="*/ 943 w 64"/>
                <a:gd name="T15" fmla="*/ 176 h 21"/>
                <a:gd name="T16" fmla="*/ 1008 w 64"/>
                <a:gd name="T17" fmla="*/ 144 h 21"/>
                <a:gd name="T18" fmla="*/ 1040 w 64"/>
                <a:gd name="T19" fmla="*/ 128 h 21"/>
                <a:gd name="T20" fmla="*/ 760 w 64"/>
                <a:gd name="T21" fmla="*/ 16 h 21"/>
                <a:gd name="T22" fmla="*/ 427 w 64"/>
                <a:gd name="T23" fmla="*/ 32 h 21"/>
                <a:gd name="T24" fmla="*/ 264 w 64"/>
                <a:gd name="T25" fmla="*/ 48 h 21"/>
                <a:gd name="T26" fmla="*/ 147 w 64"/>
                <a:gd name="T27" fmla="*/ 64 h 21"/>
                <a:gd name="T28" fmla="*/ 32 w 64"/>
                <a:gd name="T29" fmla="*/ 48 h 21"/>
                <a:gd name="T30" fmla="*/ 16 w 64"/>
                <a:gd name="T31" fmla="*/ 64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" h="21">
                  <a:moveTo>
                    <a:pt x="0" y="5"/>
                  </a:moveTo>
                  <a:cubicBezTo>
                    <a:pt x="0" y="6"/>
                    <a:pt x="2" y="6"/>
                    <a:pt x="3" y="6"/>
                  </a:cubicBezTo>
                  <a:cubicBezTo>
                    <a:pt x="4" y="7"/>
                    <a:pt x="6" y="9"/>
                    <a:pt x="7" y="10"/>
                  </a:cubicBezTo>
                  <a:cubicBezTo>
                    <a:pt x="10" y="12"/>
                    <a:pt x="11" y="14"/>
                    <a:pt x="12" y="17"/>
                  </a:cubicBezTo>
                  <a:cubicBezTo>
                    <a:pt x="12" y="19"/>
                    <a:pt x="13" y="21"/>
                    <a:pt x="14" y="21"/>
                  </a:cubicBezTo>
                  <a:cubicBezTo>
                    <a:pt x="16" y="21"/>
                    <a:pt x="18" y="16"/>
                    <a:pt x="19" y="15"/>
                  </a:cubicBezTo>
                  <a:cubicBezTo>
                    <a:pt x="24" y="8"/>
                    <a:pt x="35" y="12"/>
                    <a:pt x="42" y="12"/>
                  </a:cubicBezTo>
                  <a:cubicBezTo>
                    <a:pt x="47" y="12"/>
                    <a:pt x="52" y="13"/>
                    <a:pt x="57" y="11"/>
                  </a:cubicBezTo>
                  <a:cubicBezTo>
                    <a:pt x="58" y="11"/>
                    <a:pt x="59" y="10"/>
                    <a:pt x="61" y="9"/>
                  </a:cubicBezTo>
                  <a:cubicBezTo>
                    <a:pt x="61" y="9"/>
                    <a:pt x="63" y="8"/>
                    <a:pt x="63" y="8"/>
                  </a:cubicBezTo>
                  <a:cubicBezTo>
                    <a:pt x="64" y="3"/>
                    <a:pt x="48" y="2"/>
                    <a:pt x="46" y="1"/>
                  </a:cubicBezTo>
                  <a:cubicBezTo>
                    <a:pt x="39" y="0"/>
                    <a:pt x="32" y="1"/>
                    <a:pt x="26" y="2"/>
                  </a:cubicBezTo>
                  <a:cubicBezTo>
                    <a:pt x="23" y="2"/>
                    <a:pt x="19" y="2"/>
                    <a:pt x="16" y="3"/>
                  </a:cubicBezTo>
                  <a:cubicBezTo>
                    <a:pt x="13" y="3"/>
                    <a:pt x="12" y="4"/>
                    <a:pt x="9" y="4"/>
                  </a:cubicBezTo>
                  <a:cubicBezTo>
                    <a:pt x="7" y="3"/>
                    <a:pt x="4" y="2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127">
              <a:extLst>
                <a:ext uri="{FF2B5EF4-FFF2-40B4-BE49-F238E27FC236}">
                  <a16:creationId xmlns:a16="http://schemas.microsoft.com/office/drawing/2014/main" id="{D1647B09-F952-46EB-8503-52E8FA38A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887"/>
              <a:ext cx="44" cy="46"/>
            </a:xfrm>
            <a:custGeom>
              <a:avLst/>
              <a:gdLst>
                <a:gd name="T0" fmla="*/ 112 w 22"/>
                <a:gd name="T1" fmla="*/ 0 h 23"/>
                <a:gd name="T2" fmla="*/ 16 w 22"/>
                <a:gd name="T3" fmla="*/ 256 h 23"/>
                <a:gd name="T4" fmla="*/ 96 w 22"/>
                <a:gd name="T5" fmla="*/ 352 h 23"/>
                <a:gd name="T6" fmla="*/ 240 w 22"/>
                <a:gd name="T7" fmla="*/ 336 h 23"/>
                <a:gd name="T8" fmla="*/ 336 w 22"/>
                <a:gd name="T9" fmla="*/ 304 h 23"/>
                <a:gd name="T10" fmla="*/ 336 w 22"/>
                <a:gd name="T11" fmla="*/ 192 h 23"/>
                <a:gd name="T12" fmla="*/ 112 w 22"/>
                <a:gd name="T13" fmla="*/ 1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3">
                  <a:moveTo>
                    <a:pt x="7" y="0"/>
                  </a:moveTo>
                  <a:cubicBezTo>
                    <a:pt x="2" y="3"/>
                    <a:pt x="0" y="10"/>
                    <a:pt x="1" y="16"/>
                  </a:cubicBezTo>
                  <a:cubicBezTo>
                    <a:pt x="2" y="19"/>
                    <a:pt x="3" y="21"/>
                    <a:pt x="6" y="22"/>
                  </a:cubicBezTo>
                  <a:cubicBezTo>
                    <a:pt x="9" y="23"/>
                    <a:pt x="12" y="22"/>
                    <a:pt x="15" y="21"/>
                  </a:cubicBezTo>
                  <a:cubicBezTo>
                    <a:pt x="18" y="21"/>
                    <a:pt x="21" y="23"/>
                    <a:pt x="21" y="19"/>
                  </a:cubicBezTo>
                  <a:cubicBezTo>
                    <a:pt x="22" y="16"/>
                    <a:pt x="22" y="14"/>
                    <a:pt x="21" y="12"/>
                  </a:cubicBezTo>
                  <a:cubicBezTo>
                    <a:pt x="18" y="7"/>
                    <a:pt x="11" y="4"/>
                    <a:pt x="7" y="1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128">
              <a:extLst>
                <a:ext uri="{FF2B5EF4-FFF2-40B4-BE49-F238E27FC236}">
                  <a16:creationId xmlns:a16="http://schemas.microsoft.com/office/drawing/2014/main" id="{984EB24B-1183-41C3-B7A4-E364AE671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3923"/>
              <a:ext cx="105" cy="60"/>
            </a:xfrm>
            <a:custGeom>
              <a:avLst/>
              <a:gdLst>
                <a:gd name="T0" fmla="*/ 0 w 52"/>
                <a:gd name="T1" fmla="*/ 304 h 30"/>
                <a:gd name="T2" fmla="*/ 81 w 52"/>
                <a:gd name="T3" fmla="*/ 256 h 30"/>
                <a:gd name="T4" fmla="*/ 147 w 52"/>
                <a:gd name="T5" fmla="*/ 176 h 30"/>
                <a:gd name="T6" fmla="*/ 180 w 52"/>
                <a:gd name="T7" fmla="*/ 80 h 30"/>
                <a:gd name="T8" fmla="*/ 396 w 52"/>
                <a:gd name="T9" fmla="*/ 112 h 30"/>
                <a:gd name="T10" fmla="*/ 616 w 52"/>
                <a:gd name="T11" fmla="*/ 128 h 30"/>
                <a:gd name="T12" fmla="*/ 733 w 52"/>
                <a:gd name="T13" fmla="*/ 112 h 30"/>
                <a:gd name="T14" fmla="*/ 816 w 52"/>
                <a:gd name="T15" fmla="*/ 96 h 30"/>
                <a:gd name="T16" fmla="*/ 832 w 52"/>
                <a:gd name="T17" fmla="*/ 272 h 30"/>
                <a:gd name="T18" fmla="*/ 668 w 52"/>
                <a:gd name="T19" fmla="*/ 448 h 30"/>
                <a:gd name="T20" fmla="*/ 331 w 52"/>
                <a:gd name="T21" fmla="*/ 432 h 30"/>
                <a:gd name="T22" fmla="*/ 265 w 52"/>
                <a:gd name="T23" fmla="*/ 432 h 30"/>
                <a:gd name="T24" fmla="*/ 164 w 52"/>
                <a:gd name="T25" fmla="*/ 384 h 30"/>
                <a:gd name="T26" fmla="*/ 65 w 52"/>
                <a:gd name="T27" fmla="*/ 336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2" h="30">
                  <a:moveTo>
                    <a:pt x="0" y="19"/>
                  </a:moveTo>
                  <a:cubicBezTo>
                    <a:pt x="2" y="18"/>
                    <a:pt x="3" y="18"/>
                    <a:pt x="5" y="16"/>
                  </a:cubicBezTo>
                  <a:cubicBezTo>
                    <a:pt x="7" y="15"/>
                    <a:pt x="8" y="13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14" y="0"/>
                    <a:pt x="21" y="6"/>
                    <a:pt x="24" y="7"/>
                  </a:cubicBezTo>
                  <a:cubicBezTo>
                    <a:pt x="28" y="9"/>
                    <a:pt x="33" y="8"/>
                    <a:pt x="37" y="8"/>
                  </a:cubicBezTo>
                  <a:cubicBezTo>
                    <a:pt x="40" y="8"/>
                    <a:pt x="41" y="8"/>
                    <a:pt x="44" y="7"/>
                  </a:cubicBezTo>
                  <a:cubicBezTo>
                    <a:pt x="46" y="6"/>
                    <a:pt x="47" y="4"/>
                    <a:pt x="49" y="6"/>
                  </a:cubicBezTo>
                  <a:cubicBezTo>
                    <a:pt x="52" y="8"/>
                    <a:pt x="51" y="14"/>
                    <a:pt x="50" y="17"/>
                  </a:cubicBezTo>
                  <a:cubicBezTo>
                    <a:pt x="49" y="22"/>
                    <a:pt x="45" y="27"/>
                    <a:pt x="40" y="28"/>
                  </a:cubicBezTo>
                  <a:cubicBezTo>
                    <a:pt x="34" y="30"/>
                    <a:pt x="26" y="28"/>
                    <a:pt x="20" y="27"/>
                  </a:cubicBezTo>
                  <a:cubicBezTo>
                    <a:pt x="19" y="27"/>
                    <a:pt x="17" y="27"/>
                    <a:pt x="16" y="27"/>
                  </a:cubicBezTo>
                  <a:cubicBezTo>
                    <a:pt x="13" y="27"/>
                    <a:pt x="12" y="25"/>
                    <a:pt x="10" y="24"/>
                  </a:cubicBezTo>
                  <a:cubicBezTo>
                    <a:pt x="8" y="23"/>
                    <a:pt x="6" y="22"/>
                    <a:pt x="4" y="21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129">
              <a:extLst>
                <a:ext uri="{FF2B5EF4-FFF2-40B4-BE49-F238E27FC236}">
                  <a16:creationId xmlns:a16="http://schemas.microsoft.com/office/drawing/2014/main" id="{0ABB33F1-5347-4012-A1E1-52E2A7E6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3891"/>
              <a:ext cx="58" cy="86"/>
            </a:xfrm>
            <a:custGeom>
              <a:avLst/>
              <a:gdLst>
                <a:gd name="T0" fmla="*/ 112 w 29"/>
                <a:gd name="T1" fmla="*/ 688 h 43"/>
                <a:gd name="T2" fmla="*/ 96 w 29"/>
                <a:gd name="T3" fmla="*/ 400 h 43"/>
                <a:gd name="T4" fmla="*/ 48 w 29"/>
                <a:gd name="T5" fmla="*/ 224 h 43"/>
                <a:gd name="T6" fmla="*/ 128 w 29"/>
                <a:gd name="T7" fmla="*/ 192 h 43"/>
                <a:gd name="T8" fmla="*/ 272 w 29"/>
                <a:gd name="T9" fmla="*/ 128 h 43"/>
                <a:gd name="T10" fmla="*/ 352 w 29"/>
                <a:gd name="T11" fmla="*/ 64 h 43"/>
                <a:gd name="T12" fmla="*/ 400 w 29"/>
                <a:gd name="T13" fmla="*/ 48 h 43"/>
                <a:gd name="T14" fmla="*/ 464 w 29"/>
                <a:gd name="T15" fmla="*/ 0 h 43"/>
                <a:gd name="T16" fmla="*/ 304 w 29"/>
                <a:gd name="T17" fmla="*/ 160 h 43"/>
                <a:gd name="T18" fmla="*/ 208 w 29"/>
                <a:gd name="T19" fmla="*/ 240 h 43"/>
                <a:gd name="T20" fmla="*/ 208 w 29"/>
                <a:gd name="T21" fmla="*/ 320 h 43"/>
                <a:gd name="T22" fmla="*/ 240 w 29"/>
                <a:gd name="T23" fmla="*/ 448 h 43"/>
                <a:gd name="T24" fmla="*/ 304 w 29"/>
                <a:gd name="T25" fmla="*/ 544 h 43"/>
                <a:gd name="T26" fmla="*/ 192 w 29"/>
                <a:gd name="T27" fmla="*/ 64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43">
                  <a:moveTo>
                    <a:pt x="7" y="43"/>
                  </a:moveTo>
                  <a:cubicBezTo>
                    <a:pt x="11" y="40"/>
                    <a:pt x="8" y="28"/>
                    <a:pt x="6" y="25"/>
                  </a:cubicBezTo>
                  <a:cubicBezTo>
                    <a:pt x="5" y="22"/>
                    <a:pt x="0" y="18"/>
                    <a:pt x="3" y="14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1" y="11"/>
                    <a:pt x="15" y="9"/>
                    <a:pt x="17" y="8"/>
                  </a:cubicBezTo>
                  <a:cubicBezTo>
                    <a:pt x="19" y="7"/>
                    <a:pt x="20" y="5"/>
                    <a:pt x="22" y="4"/>
                  </a:cubicBezTo>
                  <a:cubicBezTo>
                    <a:pt x="23" y="4"/>
                    <a:pt x="24" y="3"/>
                    <a:pt x="25" y="3"/>
                  </a:cubicBezTo>
                  <a:cubicBezTo>
                    <a:pt x="26" y="1"/>
                    <a:pt x="27" y="0"/>
                    <a:pt x="29" y="0"/>
                  </a:cubicBezTo>
                  <a:cubicBezTo>
                    <a:pt x="28" y="5"/>
                    <a:pt x="23" y="8"/>
                    <a:pt x="19" y="10"/>
                  </a:cubicBezTo>
                  <a:cubicBezTo>
                    <a:pt x="17" y="11"/>
                    <a:pt x="14" y="13"/>
                    <a:pt x="13" y="15"/>
                  </a:cubicBezTo>
                  <a:cubicBezTo>
                    <a:pt x="11" y="17"/>
                    <a:pt x="12" y="18"/>
                    <a:pt x="13" y="20"/>
                  </a:cubicBezTo>
                  <a:cubicBezTo>
                    <a:pt x="14" y="23"/>
                    <a:pt x="14" y="25"/>
                    <a:pt x="15" y="28"/>
                  </a:cubicBezTo>
                  <a:cubicBezTo>
                    <a:pt x="16" y="30"/>
                    <a:pt x="18" y="32"/>
                    <a:pt x="19" y="34"/>
                  </a:cubicBezTo>
                  <a:cubicBezTo>
                    <a:pt x="19" y="38"/>
                    <a:pt x="15" y="42"/>
                    <a:pt x="12" y="40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130">
              <a:extLst>
                <a:ext uri="{FF2B5EF4-FFF2-40B4-BE49-F238E27FC236}">
                  <a16:creationId xmlns:a16="http://schemas.microsoft.com/office/drawing/2014/main" id="{D368F300-6F12-4F96-9998-63D2FDB7E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" y="3921"/>
              <a:ext cx="35" cy="30"/>
            </a:xfrm>
            <a:custGeom>
              <a:avLst/>
              <a:gdLst>
                <a:gd name="T0" fmla="*/ 0 w 17"/>
                <a:gd name="T1" fmla="*/ 96 h 15"/>
                <a:gd name="T2" fmla="*/ 51 w 17"/>
                <a:gd name="T3" fmla="*/ 144 h 15"/>
                <a:gd name="T4" fmla="*/ 140 w 17"/>
                <a:gd name="T5" fmla="*/ 224 h 15"/>
                <a:gd name="T6" fmla="*/ 255 w 17"/>
                <a:gd name="T7" fmla="*/ 80 h 15"/>
                <a:gd name="T8" fmla="*/ 237 w 17"/>
                <a:gd name="T9" fmla="*/ 32 h 15"/>
                <a:gd name="T10" fmla="*/ 105 w 17"/>
                <a:gd name="T11" fmla="*/ 64 h 15"/>
                <a:gd name="T12" fmla="*/ 0 w 17"/>
                <a:gd name="T13" fmla="*/ 8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5">
                  <a:moveTo>
                    <a:pt x="0" y="6"/>
                  </a:moveTo>
                  <a:cubicBezTo>
                    <a:pt x="1" y="7"/>
                    <a:pt x="3" y="8"/>
                    <a:pt x="3" y="9"/>
                  </a:cubicBezTo>
                  <a:cubicBezTo>
                    <a:pt x="5" y="10"/>
                    <a:pt x="6" y="13"/>
                    <a:pt x="8" y="14"/>
                  </a:cubicBezTo>
                  <a:cubicBezTo>
                    <a:pt x="11" y="15"/>
                    <a:pt x="13" y="7"/>
                    <a:pt x="14" y="5"/>
                  </a:cubicBezTo>
                  <a:cubicBezTo>
                    <a:pt x="15" y="3"/>
                    <a:pt x="17" y="0"/>
                    <a:pt x="13" y="2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4" y="4"/>
                    <a:pt x="2" y="3"/>
                    <a:pt x="0" y="5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131">
              <a:extLst>
                <a:ext uri="{FF2B5EF4-FFF2-40B4-BE49-F238E27FC236}">
                  <a16:creationId xmlns:a16="http://schemas.microsoft.com/office/drawing/2014/main" id="{49298484-2B08-42DD-9AE6-6D1BEBAC5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795"/>
              <a:ext cx="118" cy="138"/>
            </a:xfrm>
            <a:custGeom>
              <a:avLst/>
              <a:gdLst>
                <a:gd name="T0" fmla="*/ 0 w 59"/>
                <a:gd name="T1" fmla="*/ 48 h 69"/>
                <a:gd name="T2" fmla="*/ 416 w 59"/>
                <a:gd name="T3" fmla="*/ 32 h 69"/>
                <a:gd name="T4" fmla="*/ 800 w 59"/>
                <a:gd name="T5" fmla="*/ 288 h 69"/>
                <a:gd name="T6" fmla="*/ 656 w 59"/>
                <a:gd name="T7" fmla="*/ 1104 h 69"/>
                <a:gd name="T8" fmla="*/ 672 w 59"/>
                <a:gd name="T9" fmla="*/ 336 h 69"/>
                <a:gd name="T10" fmla="*/ 64 w 59"/>
                <a:gd name="T11" fmla="*/ 96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9">
                  <a:moveTo>
                    <a:pt x="0" y="3"/>
                  </a:moveTo>
                  <a:cubicBezTo>
                    <a:pt x="8" y="6"/>
                    <a:pt x="18" y="0"/>
                    <a:pt x="26" y="2"/>
                  </a:cubicBezTo>
                  <a:cubicBezTo>
                    <a:pt x="36" y="3"/>
                    <a:pt x="46" y="8"/>
                    <a:pt x="50" y="18"/>
                  </a:cubicBezTo>
                  <a:cubicBezTo>
                    <a:pt x="56" y="31"/>
                    <a:pt x="59" y="64"/>
                    <a:pt x="41" y="69"/>
                  </a:cubicBezTo>
                  <a:cubicBezTo>
                    <a:pt x="48" y="57"/>
                    <a:pt x="49" y="33"/>
                    <a:pt x="42" y="21"/>
                  </a:cubicBezTo>
                  <a:cubicBezTo>
                    <a:pt x="34" y="7"/>
                    <a:pt x="17" y="5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132">
              <a:extLst>
                <a:ext uri="{FF2B5EF4-FFF2-40B4-BE49-F238E27FC236}">
                  <a16:creationId xmlns:a16="http://schemas.microsoft.com/office/drawing/2014/main" id="{119B8ADD-A390-42F9-B7DE-C68B0158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839"/>
              <a:ext cx="30" cy="172"/>
            </a:xfrm>
            <a:custGeom>
              <a:avLst/>
              <a:gdLst>
                <a:gd name="T0" fmla="*/ 224 w 15"/>
                <a:gd name="T1" fmla="*/ 0 h 86"/>
                <a:gd name="T2" fmla="*/ 16 w 15"/>
                <a:gd name="T3" fmla="*/ 624 h 86"/>
                <a:gd name="T4" fmla="*/ 240 w 15"/>
                <a:gd name="T5" fmla="*/ 1376 h 86"/>
                <a:gd name="T6" fmla="*/ 96 w 15"/>
                <a:gd name="T7" fmla="*/ 688 h 86"/>
                <a:gd name="T8" fmla="*/ 192 w 15"/>
                <a:gd name="T9" fmla="*/ 64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6">
                  <a:moveTo>
                    <a:pt x="14" y="0"/>
                  </a:moveTo>
                  <a:cubicBezTo>
                    <a:pt x="6" y="10"/>
                    <a:pt x="2" y="27"/>
                    <a:pt x="1" y="39"/>
                  </a:cubicBezTo>
                  <a:cubicBezTo>
                    <a:pt x="0" y="57"/>
                    <a:pt x="4" y="73"/>
                    <a:pt x="15" y="86"/>
                  </a:cubicBezTo>
                  <a:cubicBezTo>
                    <a:pt x="7" y="75"/>
                    <a:pt x="6" y="57"/>
                    <a:pt x="6" y="43"/>
                  </a:cubicBezTo>
                  <a:cubicBezTo>
                    <a:pt x="5" y="30"/>
                    <a:pt x="7" y="16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133">
              <a:extLst>
                <a:ext uri="{FF2B5EF4-FFF2-40B4-BE49-F238E27FC236}">
                  <a16:creationId xmlns:a16="http://schemas.microsoft.com/office/drawing/2014/main" id="{4EF79070-DCBF-402C-9A1A-896610F6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891"/>
              <a:ext cx="81" cy="124"/>
            </a:xfrm>
            <a:custGeom>
              <a:avLst/>
              <a:gdLst>
                <a:gd name="T0" fmla="*/ 0 w 40"/>
                <a:gd name="T1" fmla="*/ 992 h 62"/>
                <a:gd name="T2" fmla="*/ 233 w 40"/>
                <a:gd name="T3" fmla="*/ 832 h 62"/>
                <a:gd name="T4" fmla="*/ 456 w 40"/>
                <a:gd name="T5" fmla="*/ 544 h 62"/>
                <a:gd name="T6" fmla="*/ 624 w 40"/>
                <a:gd name="T7" fmla="*/ 0 h 62"/>
                <a:gd name="T8" fmla="*/ 472 w 40"/>
                <a:gd name="T9" fmla="*/ 656 h 62"/>
                <a:gd name="T10" fmla="*/ 16 w 40"/>
                <a:gd name="T11" fmla="*/ 96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62">
                  <a:moveTo>
                    <a:pt x="0" y="62"/>
                  </a:moveTo>
                  <a:cubicBezTo>
                    <a:pt x="1" y="59"/>
                    <a:pt x="11" y="55"/>
                    <a:pt x="14" y="52"/>
                  </a:cubicBezTo>
                  <a:cubicBezTo>
                    <a:pt x="20" y="47"/>
                    <a:pt x="24" y="40"/>
                    <a:pt x="27" y="34"/>
                  </a:cubicBezTo>
                  <a:cubicBezTo>
                    <a:pt x="32" y="24"/>
                    <a:pt x="36" y="12"/>
                    <a:pt x="37" y="0"/>
                  </a:cubicBezTo>
                  <a:cubicBezTo>
                    <a:pt x="40" y="15"/>
                    <a:pt x="36" y="29"/>
                    <a:pt x="28" y="41"/>
                  </a:cubicBezTo>
                  <a:cubicBezTo>
                    <a:pt x="24" y="47"/>
                    <a:pt x="9" y="62"/>
                    <a:pt x="1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Freeform 134">
              <a:extLst>
                <a:ext uri="{FF2B5EF4-FFF2-40B4-BE49-F238E27FC236}">
                  <a16:creationId xmlns:a16="http://schemas.microsoft.com/office/drawing/2014/main" id="{1933E531-C2A8-42ED-89E3-C9A2AB455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923"/>
              <a:ext cx="542" cy="694"/>
            </a:xfrm>
            <a:custGeom>
              <a:avLst/>
              <a:gdLst>
                <a:gd name="T0" fmla="*/ 0 w 269"/>
                <a:gd name="T1" fmla="*/ 0 h 346"/>
                <a:gd name="T2" fmla="*/ 4433 w 269"/>
                <a:gd name="T3" fmla="*/ 5600 h 346"/>
                <a:gd name="T4" fmla="*/ 0 w 269"/>
                <a:gd name="T5" fmla="*/ 0 h 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346">
                  <a:moveTo>
                    <a:pt x="0" y="0"/>
                  </a:moveTo>
                  <a:cubicBezTo>
                    <a:pt x="0" y="0"/>
                    <a:pt x="268" y="60"/>
                    <a:pt x="269" y="346"/>
                  </a:cubicBezTo>
                  <a:cubicBezTo>
                    <a:pt x="269" y="346"/>
                    <a:pt x="264" y="9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Freeform 135">
              <a:extLst>
                <a:ext uri="{FF2B5EF4-FFF2-40B4-BE49-F238E27FC236}">
                  <a16:creationId xmlns:a16="http://schemas.microsoft.com/office/drawing/2014/main" id="{DBC15A18-5980-415D-BBAC-702839C17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506"/>
              <a:ext cx="289" cy="1469"/>
            </a:xfrm>
            <a:custGeom>
              <a:avLst/>
              <a:gdLst>
                <a:gd name="T0" fmla="*/ 907 w 144"/>
                <a:gd name="T1" fmla="*/ 0 h 733"/>
                <a:gd name="T2" fmla="*/ 907 w 144"/>
                <a:gd name="T3" fmla="*/ 48 h 733"/>
                <a:gd name="T4" fmla="*/ 403 w 144"/>
                <a:gd name="T5" fmla="*/ 3567 h 733"/>
                <a:gd name="T6" fmla="*/ 2336 w 144"/>
                <a:gd name="T7" fmla="*/ 11824 h 733"/>
                <a:gd name="T8" fmla="*/ 468 w 144"/>
                <a:gd name="T9" fmla="*/ 4740 h 733"/>
                <a:gd name="T10" fmla="*/ 907 w 144"/>
                <a:gd name="T11" fmla="*/ 0 h 7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733">
                  <a:moveTo>
                    <a:pt x="56" y="0"/>
                  </a:moveTo>
                  <a:cubicBezTo>
                    <a:pt x="56" y="0"/>
                    <a:pt x="56" y="1"/>
                    <a:pt x="56" y="3"/>
                  </a:cubicBezTo>
                  <a:cubicBezTo>
                    <a:pt x="55" y="22"/>
                    <a:pt x="47" y="136"/>
                    <a:pt x="25" y="221"/>
                  </a:cubicBezTo>
                  <a:cubicBezTo>
                    <a:pt x="0" y="314"/>
                    <a:pt x="14" y="468"/>
                    <a:pt x="144" y="733"/>
                  </a:cubicBezTo>
                  <a:cubicBezTo>
                    <a:pt x="144" y="733"/>
                    <a:pt x="16" y="427"/>
                    <a:pt x="29" y="294"/>
                  </a:cubicBezTo>
                  <a:cubicBezTo>
                    <a:pt x="42" y="160"/>
                    <a:pt x="66" y="69"/>
                    <a:pt x="56" y="0"/>
                  </a:cubicBezTo>
                  <a:close/>
                </a:path>
              </a:pathLst>
            </a:custGeom>
            <a:solidFill>
              <a:srgbClr val="BE8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Freeform 136">
              <a:extLst>
                <a:ext uri="{FF2B5EF4-FFF2-40B4-BE49-F238E27FC236}">
                  <a16:creationId xmlns:a16="http://schemas.microsoft.com/office/drawing/2014/main" id="{1136E384-B47F-4ABE-B3E1-E391FD685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955"/>
              <a:ext cx="181" cy="820"/>
            </a:xfrm>
            <a:custGeom>
              <a:avLst/>
              <a:gdLst>
                <a:gd name="T0" fmla="*/ 376 w 90"/>
                <a:gd name="T1" fmla="*/ 0 h 409"/>
                <a:gd name="T2" fmla="*/ 276 w 90"/>
                <a:gd name="T3" fmla="*/ 3184 h 409"/>
                <a:gd name="T4" fmla="*/ 821 w 90"/>
                <a:gd name="T5" fmla="*/ 4996 h 409"/>
                <a:gd name="T6" fmla="*/ 1472 w 90"/>
                <a:gd name="T7" fmla="*/ 6608 h 409"/>
                <a:gd name="T8" fmla="*/ 740 w 90"/>
                <a:gd name="T9" fmla="*/ 5269 h 409"/>
                <a:gd name="T10" fmla="*/ 161 w 90"/>
                <a:gd name="T11" fmla="*/ 3472 h 409"/>
                <a:gd name="T12" fmla="*/ 48 w 90"/>
                <a:gd name="T13" fmla="*/ 1732 h 409"/>
                <a:gd name="T14" fmla="*/ 292 w 90"/>
                <a:gd name="T15" fmla="*/ 128 h 4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409">
                  <a:moveTo>
                    <a:pt x="23" y="0"/>
                  </a:moveTo>
                  <a:cubicBezTo>
                    <a:pt x="23" y="66"/>
                    <a:pt x="5" y="131"/>
                    <a:pt x="17" y="197"/>
                  </a:cubicBezTo>
                  <a:cubicBezTo>
                    <a:pt x="24" y="235"/>
                    <a:pt x="34" y="274"/>
                    <a:pt x="50" y="309"/>
                  </a:cubicBezTo>
                  <a:cubicBezTo>
                    <a:pt x="63" y="340"/>
                    <a:pt x="84" y="376"/>
                    <a:pt x="90" y="409"/>
                  </a:cubicBezTo>
                  <a:cubicBezTo>
                    <a:pt x="71" y="392"/>
                    <a:pt x="58" y="349"/>
                    <a:pt x="45" y="326"/>
                  </a:cubicBezTo>
                  <a:cubicBezTo>
                    <a:pt x="26" y="290"/>
                    <a:pt x="18" y="255"/>
                    <a:pt x="10" y="215"/>
                  </a:cubicBezTo>
                  <a:cubicBezTo>
                    <a:pt x="2" y="179"/>
                    <a:pt x="0" y="145"/>
                    <a:pt x="3" y="107"/>
                  </a:cubicBezTo>
                  <a:cubicBezTo>
                    <a:pt x="6" y="77"/>
                    <a:pt x="6" y="36"/>
                    <a:pt x="1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Freeform 137">
              <a:extLst>
                <a:ext uri="{FF2B5EF4-FFF2-40B4-BE49-F238E27FC236}">
                  <a16:creationId xmlns:a16="http://schemas.microsoft.com/office/drawing/2014/main" id="{8CB2CF70-08D9-41D1-90A6-AA3B1C94F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3518"/>
              <a:ext cx="350" cy="329"/>
            </a:xfrm>
            <a:custGeom>
              <a:avLst/>
              <a:gdLst>
                <a:gd name="T0" fmla="*/ 2492 w 174"/>
                <a:gd name="T1" fmla="*/ 2624 h 164"/>
                <a:gd name="T2" fmla="*/ 2343 w 174"/>
                <a:gd name="T3" fmla="*/ 1976 h 164"/>
                <a:gd name="T4" fmla="*/ 1521 w 174"/>
                <a:gd name="T5" fmla="*/ 1364 h 164"/>
                <a:gd name="T6" fmla="*/ 0 w 174"/>
                <a:gd name="T7" fmla="*/ 0 h 164"/>
                <a:gd name="T8" fmla="*/ 652 w 174"/>
                <a:gd name="T9" fmla="*/ 776 h 164"/>
                <a:gd name="T10" fmla="*/ 1311 w 174"/>
                <a:gd name="T11" fmla="*/ 1412 h 164"/>
                <a:gd name="T12" fmla="*/ 2148 w 174"/>
                <a:gd name="T13" fmla="*/ 1880 h 164"/>
                <a:gd name="T14" fmla="*/ 2180 w 174"/>
                <a:gd name="T15" fmla="*/ 2253 h 164"/>
                <a:gd name="T16" fmla="*/ 2492 w 174"/>
                <a:gd name="T17" fmla="*/ 2624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164">
                  <a:moveTo>
                    <a:pt x="152" y="162"/>
                  </a:moveTo>
                  <a:cubicBezTo>
                    <a:pt x="174" y="164"/>
                    <a:pt x="148" y="132"/>
                    <a:pt x="143" y="122"/>
                  </a:cubicBezTo>
                  <a:cubicBezTo>
                    <a:pt x="133" y="100"/>
                    <a:pt x="114" y="94"/>
                    <a:pt x="93" y="84"/>
                  </a:cubicBezTo>
                  <a:cubicBezTo>
                    <a:pt x="52" y="65"/>
                    <a:pt x="43" y="17"/>
                    <a:pt x="0" y="0"/>
                  </a:cubicBezTo>
                  <a:cubicBezTo>
                    <a:pt x="21" y="10"/>
                    <a:pt x="31" y="27"/>
                    <a:pt x="40" y="48"/>
                  </a:cubicBezTo>
                  <a:cubicBezTo>
                    <a:pt x="50" y="68"/>
                    <a:pt x="60" y="78"/>
                    <a:pt x="80" y="87"/>
                  </a:cubicBezTo>
                  <a:cubicBezTo>
                    <a:pt x="96" y="95"/>
                    <a:pt x="122" y="101"/>
                    <a:pt x="131" y="116"/>
                  </a:cubicBezTo>
                  <a:cubicBezTo>
                    <a:pt x="137" y="126"/>
                    <a:pt x="129" y="132"/>
                    <a:pt x="133" y="139"/>
                  </a:cubicBezTo>
                  <a:cubicBezTo>
                    <a:pt x="138" y="150"/>
                    <a:pt x="157" y="145"/>
                    <a:pt x="152" y="16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Oval 138">
              <a:extLst>
                <a:ext uri="{FF2B5EF4-FFF2-40B4-BE49-F238E27FC236}">
                  <a16:creationId xmlns:a16="http://schemas.microsoft.com/office/drawing/2014/main" id="{9724697D-63AA-4745-A613-ADA4245FE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4" y="3841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43" name="Oval 139">
              <a:extLst>
                <a:ext uri="{FF2B5EF4-FFF2-40B4-BE49-F238E27FC236}">
                  <a16:creationId xmlns:a16="http://schemas.microsoft.com/office/drawing/2014/main" id="{4CCECBCE-EDD9-4C00-B344-4F71C861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" y="3841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44" name="Oval 140">
              <a:extLst>
                <a:ext uri="{FF2B5EF4-FFF2-40B4-BE49-F238E27FC236}">
                  <a16:creationId xmlns:a16="http://schemas.microsoft.com/office/drawing/2014/main" id="{2D437A14-1D5D-438F-A017-43293F539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2" y="3815"/>
              <a:ext cx="26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45" name="Freeform 141">
              <a:extLst>
                <a:ext uri="{FF2B5EF4-FFF2-40B4-BE49-F238E27FC236}">
                  <a16:creationId xmlns:a16="http://schemas.microsoft.com/office/drawing/2014/main" id="{F4A3239D-07EC-4BC7-97C0-D5443D269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3777"/>
              <a:ext cx="44" cy="96"/>
            </a:xfrm>
            <a:custGeom>
              <a:avLst/>
              <a:gdLst>
                <a:gd name="T0" fmla="*/ 0 w 22"/>
                <a:gd name="T1" fmla="*/ 752 h 48"/>
                <a:gd name="T2" fmla="*/ 128 w 22"/>
                <a:gd name="T3" fmla="*/ 0 h 48"/>
                <a:gd name="T4" fmla="*/ 160 w 22"/>
                <a:gd name="T5" fmla="*/ 736 h 48"/>
                <a:gd name="T6" fmla="*/ 32 w 22"/>
                <a:gd name="T7" fmla="*/ 76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8">
                  <a:moveTo>
                    <a:pt x="0" y="47"/>
                  </a:moveTo>
                  <a:cubicBezTo>
                    <a:pt x="21" y="45"/>
                    <a:pt x="13" y="12"/>
                    <a:pt x="8" y="0"/>
                  </a:cubicBezTo>
                  <a:cubicBezTo>
                    <a:pt x="15" y="16"/>
                    <a:pt x="22" y="33"/>
                    <a:pt x="10" y="46"/>
                  </a:cubicBezTo>
                  <a:cubicBezTo>
                    <a:pt x="7" y="47"/>
                    <a:pt x="5" y="48"/>
                    <a:pt x="2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142">
              <a:extLst>
                <a:ext uri="{FF2B5EF4-FFF2-40B4-BE49-F238E27FC236}">
                  <a16:creationId xmlns:a16="http://schemas.microsoft.com/office/drawing/2014/main" id="{2D8E893A-1457-4D2B-8B46-91C79F716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724"/>
              <a:ext cx="133" cy="153"/>
            </a:xfrm>
            <a:custGeom>
              <a:avLst/>
              <a:gdLst>
                <a:gd name="T0" fmla="*/ 1088 w 66"/>
                <a:gd name="T1" fmla="*/ 1200 h 76"/>
                <a:gd name="T2" fmla="*/ 645 w 66"/>
                <a:gd name="T3" fmla="*/ 556 h 76"/>
                <a:gd name="T4" fmla="*/ 0 w 66"/>
                <a:gd name="T5" fmla="*/ 0 h 76"/>
                <a:gd name="T6" fmla="*/ 727 w 66"/>
                <a:gd name="T7" fmla="*/ 491 h 76"/>
                <a:gd name="T8" fmla="*/ 1088 w 66"/>
                <a:gd name="T9" fmla="*/ 123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6">
                  <a:moveTo>
                    <a:pt x="66" y="73"/>
                  </a:moveTo>
                  <a:cubicBezTo>
                    <a:pt x="49" y="76"/>
                    <a:pt x="45" y="44"/>
                    <a:pt x="39" y="34"/>
                  </a:cubicBezTo>
                  <a:cubicBezTo>
                    <a:pt x="29" y="17"/>
                    <a:pt x="16" y="8"/>
                    <a:pt x="0" y="0"/>
                  </a:cubicBezTo>
                  <a:cubicBezTo>
                    <a:pt x="17" y="7"/>
                    <a:pt x="31" y="15"/>
                    <a:pt x="44" y="30"/>
                  </a:cubicBezTo>
                  <a:cubicBezTo>
                    <a:pt x="54" y="42"/>
                    <a:pt x="51" y="67"/>
                    <a:pt x="66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Freeform 143">
              <a:extLst>
                <a:ext uri="{FF2B5EF4-FFF2-40B4-BE49-F238E27FC236}">
                  <a16:creationId xmlns:a16="http://schemas.microsoft.com/office/drawing/2014/main" id="{E010C69B-7B21-4E37-BF5E-C1F67A05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708"/>
              <a:ext cx="45" cy="45"/>
            </a:xfrm>
            <a:custGeom>
              <a:avLst/>
              <a:gdLst>
                <a:gd name="T0" fmla="*/ 16 w 22"/>
                <a:gd name="T1" fmla="*/ 33 h 22"/>
                <a:gd name="T2" fmla="*/ 104 w 22"/>
                <a:gd name="T3" fmla="*/ 264 h 22"/>
                <a:gd name="T4" fmla="*/ 385 w 22"/>
                <a:gd name="T5" fmla="*/ 368 h 22"/>
                <a:gd name="T6" fmla="*/ 335 w 22"/>
                <a:gd name="T7" fmla="*/ 139 h 22"/>
                <a:gd name="T8" fmla="*/ 33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1" y="2"/>
                  </a:moveTo>
                  <a:cubicBezTo>
                    <a:pt x="0" y="7"/>
                    <a:pt x="1" y="12"/>
                    <a:pt x="6" y="15"/>
                  </a:cubicBezTo>
                  <a:cubicBezTo>
                    <a:pt x="10" y="18"/>
                    <a:pt x="17" y="22"/>
                    <a:pt x="22" y="21"/>
                  </a:cubicBezTo>
                  <a:cubicBezTo>
                    <a:pt x="22" y="18"/>
                    <a:pt x="21" y="11"/>
                    <a:pt x="19" y="8"/>
                  </a:cubicBezTo>
                  <a:cubicBezTo>
                    <a:pt x="16" y="5"/>
                    <a:pt x="4" y="0"/>
                    <a:pt x="2" y="3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144">
              <a:extLst>
                <a:ext uri="{FF2B5EF4-FFF2-40B4-BE49-F238E27FC236}">
                  <a16:creationId xmlns:a16="http://schemas.microsoft.com/office/drawing/2014/main" id="{9072AD2D-050A-4B32-8F63-C4A9DE79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3737"/>
              <a:ext cx="22" cy="32"/>
            </a:xfrm>
            <a:custGeom>
              <a:avLst/>
              <a:gdLst>
                <a:gd name="T0" fmla="*/ 32 w 11"/>
                <a:gd name="T1" fmla="*/ 32 h 16"/>
                <a:gd name="T2" fmla="*/ 176 w 11"/>
                <a:gd name="T3" fmla="*/ 128 h 16"/>
                <a:gd name="T4" fmla="*/ 16 w 11"/>
                <a:gd name="T5" fmla="*/ 3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2" y="2"/>
                  </a:moveTo>
                  <a:cubicBezTo>
                    <a:pt x="0" y="2"/>
                    <a:pt x="7" y="16"/>
                    <a:pt x="11" y="8"/>
                  </a:cubicBezTo>
                  <a:cubicBezTo>
                    <a:pt x="9" y="4"/>
                    <a:pt x="6" y="0"/>
                    <a:pt x="1" y="2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145">
              <a:extLst>
                <a:ext uri="{FF2B5EF4-FFF2-40B4-BE49-F238E27FC236}">
                  <a16:creationId xmlns:a16="http://schemas.microsoft.com/office/drawing/2014/main" id="{1D0A8B92-5177-4D11-9115-15FEEBE62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3747"/>
              <a:ext cx="14" cy="16"/>
            </a:xfrm>
            <a:custGeom>
              <a:avLst/>
              <a:gdLst>
                <a:gd name="T0" fmla="*/ 0 w 7"/>
                <a:gd name="T1" fmla="*/ 32 h 8"/>
                <a:gd name="T2" fmla="*/ 80 w 7"/>
                <a:gd name="T3" fmla="*/ 96 h 8"/>
                <a:gd name="T4" fmla="*/ 16 w 7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0" y="4"/>
                    <a:pt x="2" y="8"/>
                    <a:pt x="5" y="6"/>
                  </a:cubicBezTo>
                  <a:cubicBezTo>
                    <a:pt x="7" y="3"/>
                    <a:pt x="3" y="0"/>
                    <a:pt x="1" y="1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Freeform 146">
              <a:extLst>
                <a:ext uri="{FF2B5EF4-FFF2-40B4-BE49-F238E27FC236}">
                  <a16:creationId xmlns:a16="http://schemas.microsoft.com/office/drawing/2014/main" id="{D9B45130-DCD9-428B-83F5-51F60D334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3883"/>
              <a:ext cx="18" cy="28"/>
            </a:xfrm>
            <a:custGeom>
              <a:avLst/>
              <a:gdLst>
                <a:gd name="T0" fmla="*/ 16 w 9"/>
                <a:gd name="T1" fmla="*/ 48 h 14"/>
                <a:gd name="T2" fmla="*/ 128 w 9"/>
                <a:gd name="T3" fmla="*/ 208 h 14"/>
                <a:gd name="T4" fmla="*/ 48 w 9"/>
                <a:gd name="T5" fmla="*/ 192 h 14"/>
                <a:gd name="T6" fmla="*/ 0 w 9"/>
                <a:gd name="T7" fmla="*/ 6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1" y="3"/>
                  </a:moveTo>
                  <a:cubicBezTo>
                    <a:pt x="9" y="0"/>
                    <a:pt x="8" y="9"/>
                    <a:pt x="8" y="13"/>
                  </a:cubicBezTo>
                  <a:cubicBezTo>
                    <a:pt x="6" y="14"/>
                    <a:pt x="4" y="14"/>
                    <a:pt x="3" y="12"/>
                  </a:cubicBezTo>
                  <a:cubicBezTo>
                    <a:pt x="1" y="10"/>
                    <a:pt x="0" y="7"/>
                    <a:pt x="0" y="4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147">
              <a:extLst>
                <a:ext uri="{FF2B5EF4-FFF2-40B4-BE49-F238E27FC236}">
                  <a16:creationId xmlns:a16="http://schemas.microsoft.com/office/drawing/2014/main" id="{7215A8DA-0B2D-456E-A9EF-73C7598D4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3855"/>
              <a:ext cx="10" cy="16"/>
            </a:xfrm>
            <a:custGeom>
              <a:avLst/>
              <a:gdLst>
                <a:gd name="T0" fmla="*/ 0 w 5"/>
                <a:gd name="T1" fmla="*/ 48 h 8"/>
                <a:gd name="T2" fmla="*/ 48 w 5"/>
                <a:gd name="T3" fmla="*/ 112 h 8"/>
                <a:gd name="T4" fmla="*/ 80 w 5"/>
                <a:gd name="T5" fmla="*/ 48 h 8"/>
                <a:gd name="T6" fmla="*/ 0 w 5"/>
                <a:gd name="T7" fmla="*/ 4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3"/>
                    <a:pt x="1" y="7"/>
                    <a:pt x="3" y="7"/>
                  </a:cubicBezTo>
                  <a:cubicBezTo>
                    <a:pt x="5" y="8"/>
                    <a:pt x="4" y="5"/>
                    <a:pt x="5" y="3"/>
                  </a:cubicBezTo>
                  <a:cubicBezTo>
                    <a:pt x="4" y="1"/>
                    <a:pt x="1" y="0"/>
                    <a:pt x="0" y="3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148">
              <a:extLst>
                <a:ext uri="{FF2B5EF4-FFF2-40B4-BE49-F238E27FC236}">
                  <a16:creationId xmlns:a16="http://schemas.microsoft.com/office/drawing/2014/main" id="{D9CB4854-6481-40D2-BA5F-D528BBEF1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843"/>
              <a:ext cx="16" cy="14"/>
            </a:xfrm>
            <a:custGeom>
              <a:avLst/>
              <a:gdLst>
                <a:gd name="T0" fmla="*/ 16 w 8"/>
                <a:gd name="T1" fmla="*/ 16 h 7"/>
                <a:gd name="T2" fmla="*/ 16 w 8"/>
                <a:gd name="T3" fmla="*/ 16 h 7"/>
                <a:gd name="T4" fmla="*/ 64 w 8"/>
                <a:gd name="T5" fmla="*/ 112 h 7"/>
                <a:gd name="T6" fmla="*/ 112 w 8"/>
                <a:gd name="T7" fmla="*/ 64 h 7"/>
                <a:gd name="T8" fmla="*/ 80 w 8"/>
                <a:gd name="T9" fmla="*/ 0 h 7"/>
                <a:gd name="T10" fmla="*/ 0 w 8"/>
                <a:gd name="T11" fmla="*/ 3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7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3"/>
                    <a:pt x="3" y="6"/>
                    <a:pt x="4" y="7"/>
                  </a:cubicBezTo>
                  <a:cubicBezTo>
                    <a:pt x="6" y="7"/>
                    <a:pt x="8" y="5"/>
                    <a:pt x="7" y="4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2" y="0"/>
                    <a:pt x="1" y="2"/>
                    <a:pt x="0" y="2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149">
              <a:extLst>
                <a:ext uri="{FF2B5EF4-FFF2-40B4-BE49-F238E27FC236}">
                  <a16:creationId xmlns:a16="http://schemas.microsoft.com/office/drawing/2014/main" id="{A8838A6B-4079-473F-A758-0757577F3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3803"/>
              <a:ext cx="12" cy="18"/>
            </a:xfrm>
            <a:custGeom>
              <a:avLst/>
              <a:gdLst>
                <a:gd name="T0" fmla="*/ 48 w 6"/>
                <a:gd name="T1" fmla="*/ 0 h 9"/>
                <a:gd name="T2" fmla="*/ 0 w 6"/>
                <a:gd name="T3" fmla="*/ 80 h 9"/>
                <a:gd name="T4" fmla="*/ 64 w 6"/>
                <a:gd name="T5" fmla="*/ 144 h 9"/>
                <a:gd name="T6" fmla="*/ 80 w 6"/>
                <a:gd name="T7" fmla="*/ 96 h 9"/>
                <a:gd name="T8" fmla="*/ 96 w 6"/>
                <a:gd name="T9" fmla="*/ 48 h 9"/>
                <a:gd name="T10" fmla="*/ 48 w 6"/>
                <a:gd name="T11" fmla="*/ 1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2"/>
                    <a:pt x="0" y="3"/>
                    <a:pt x="0" y="5"/>
                  </a:cubicBezTo>
                  <a:cubicBezTo>
                    <a:pt x="0" y="7"/>
                    <a:pt x="2" y="8"/>
                    <a:pt x="4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6" y="3"/>
                    <a:pt x="6" y="3"/>
                  </a:cubicBezTo>
                  <a:cubicBezTo>
                    <a:pt x="6" y="1"/>
                    <a:pt x="5" y="1"/>
                    <a:pt x="3" y="1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150">
              <a:extLst>
                <a:ext uri="{FF2B5EF4-FFF2-40B4-BE49-F238E27FC236}">
                  <a16:creationId xmlns:a16="http://schemas.microsoft.com/office/drawing/2014/main" id="{29638A44-4931-4610-9C98-CADEA8B3C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3803"/>
              <a:ext cx="14" cy="18"/>
            </a:xfrm>
            <a:custGeom>
              <a:avLst/>
              <a:gdLst>
                <a:gd name="T0" fmla="*/ 16 w 7"/>
                <a:gd name="T1" fmla="*/ 0 h 9"/>
                <a:gd name="T2" fmla="*/ 48 w 7"/>
                <a:gd name="T3" fmla="*/ 64 h 9"/>
                <a:gd name="T4" fmla="*/ 0 w 7"/>
                <a:gd name="T5" fmla="*/ 96 h 9"/>
                <a:gd name="T6" fmla="*/ 112 w 7"/>
                <a:gd name="T7" fmla="*/ 144 h 9"/>
                <a:gd name="T8" fmla="*/ 112 w 7"/>
                <a:gd name="T9" fmla="*/ 48 h 9"/>
                <a:gd name="T10" fmla="*/ 32 w 7"/>
                <a:gd name="T11" fmla="*/ 1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0" y="6"/>
                    <a:pt x="0" y="6"/>
                  </a:cubicBezTo>
                  <a:cubicBezTo>
                    <a:pt x="2" y="6"/>
                    <a:pt x="4" y="8"/>
                    <a:pt x="7" y="9"/>
                  </a:cubicBezTo>
                  <a:cubicBezTo>
                    <a:pt x="5" y="7"/>
                    <a:pt x="4" y="4"/>
                    <a:pt x="7" y="3"/>
                  </a:cubicBezTo>
                  <a:cubicBezTo>
                    <a:pt x="5" y="2"/>
                    <a:pt x="3" y="2"/>
                    <a:pt x="2" y="1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151">
              <a:extLst>
                <a:ext uri="{FF2B5EF4-FFF2-40B4-BE49-F238E27FC236}">
                  <a16:creationId xmlns:a16="http://schemas.microsoft.com/office/drawing/2014/main" id="{82F2C1B5-206D-4E9E-B697-23C084A2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3819"/>
              <a:ext cx="18" cy="16"/>
            </a:xfrm>
            <a:custGeom>
              <a:avLst/>
              <a:gdLst>
                <a:gd name="T0" fmla="*/ 0 w 9"/>
                <a:gd name="T1" fmla="*/ 64 h 8"/>
                <a:gd name="T2" fmla="*/ 48 w 9"/>
                <a:gd name="T3" fmla="*/ 0 h 8"/>
                <a:gd name="T4" fmla="*/ 144 w 9"/>
                <a:gd name="T5" fmla="*/ 48 h 8"/>
                <a:gd name="T6" fmla="*/ 112 w 9"/>
                <a:gd name="T7" fmla="*/ 128 h 8"/>
                <a:gd name="T8" fmla="*/ 32 w 9"/>
                <a:gd name="T9" fmla="*/ 8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3" y="5"/>
                    <a:pt x="4" y="2"/>
                    <a:pt x="3" y="0"/>
                  </a:cubicBezTo>
                  <a:cubicBezTo>
                    <a:pt x="5" y="1"/>
                    <a:pt x="7" y="1"/>
                    <a:pt x="9" y="3"/>
                  </a:cubicBezTo>
                  <a:cubicBezTo>
                    <a:pt x="6" y="2"/>
                    <a:pt x="4" y="6"/>
                    <a:pt x="7" y="8"/>
                  </a:cubicBezTo>
                  <a:cubicBezTo>
                    <a:pt x="5" y="7"/>
                    <a:pt x="4" y="6"/>
                    <a:pt x="2" y="5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152">
              <a:extLst>
                <a:ext uri="{FF2B5EF4-FFF2-40B4-BE49-F238E27FC236}">
                  <a16:creationId xmlns:a16="http://schemas.microsoft.com/office/drawing/2014/main" id="{0F8D2583-F0B3-46F5-86B4-EA984135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" y="3913"/>
              <a:ext cx="14" cy="18"/>
            </a:xfrm>
            <a:custGeom>
              <a:avLst/>
              <a:gdLst>
                <a:gd name="T0" fmla="*/ 0 w 7"/>
                <a:gd name="T1" fmla="*/ 144 h 9"/>
                <a:gd name="T2" fmla="*/ 64 w 7"/>
                <a:gd name="T3" fmla="*/ 96 h 9"/>
                <a:gd name="T4" fmla="*/ 96 w 7"/>
                <a:gd name="T5" fmla="*/ 144 h 9"/>
                <a:gd name="T6" fmla="*/ 96 w 7"/>
                <a:gd name="T7" fmla="*/ 0 h 9"/>
                <a:gd name="T8" fmla="*/ 16 w 7"/>
                <a:gd name="T9" fmla="*/ 16 h 9"/>
                <a:gd name="T10" fmla="*/ 0 w 7"/>
                <a:gd name="T11" fmla="*/ 12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1" y="8"/>
                    <a:pt x="2" y="6"/>
                    <a:pt x="4" y="6"/>
                  </a:cubicBezTo>
                  <a:cubicBezTo>
                    <a:pt x="6" y="6"/>
                    <a:pt x="7" y="8"/>
                    <a:pt x="6" y="9"/>
                  </a:cubicBezTo>
                  <a:cubicBezTo>
                    <a:pt x="7" y="7"/>
                    <a:pt x="6" y="3"/>
                    <a:pt x="6" y="0"/>
                  </a:cubicBezTo>
                  <a:cubicBezTo>
                    <a:pt x="6" y="4"/>
                    <a:pt x="3" y="4"/>
                    <a:pt x="1" y="1"/>
                  </a:cubicBezTo>
                  <a:cubicBezTo>
                    <a:pt x="1" y="4"/>
                    <a:pt x="1" y="6"/>
                    <a:pt x="0" y="8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153">
              <a:extLst>
                <a:ext uri="{FF2B5EF4-FFF2-40B4-BE49-F238E27FC236}">
                  <a16:creationId xmlns:a16="http://schemas.microsoft.com/office/drawing/2014/main" id="{770ED912-8C15-4E9B-9E92-A40B925BF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372"/>
              <a:ext cx="16" cy="28"/>
            </a:xfrm>
            <a:custGeom>
              <a:avLst/>
              <a:gdLst>
                <a:gd name="T0" fmla="*/ 0 w 8"/>
                <a:gd name="T1" fmla="*/ 16 h 14"/>
                <a:gd name="T2" fmla="*/ 64 w 8"/>
                <a:gd name="T3" fmla="*/ 0 h 14"/>
                <a:gd name="T4" fmla="*/ 128 w 8"/>
                <a:gd name="T5" fmla="*/ 224 h 14"/>
                <a:gd name="T6" fmla="*/ 64 w 8"/>
                <a:gd name="T7" fmla="*/ 224 h 14"/>
                <a:gd name="T8" fmla="*/ 0 w 8"/>
                <a:gd name="T9" fmla="*/ 3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0" y="1"/>
                  </a:moveTo>
                  <a:cubicBezTo>
                    <a:pt x="1" y="2"/>
                    <a:pt x="4" y="4"/>
                    <a:pt x="4" y="0"/>
                  </a:cubicBezTo>
                  <a:cubicBezTo>
                    <a:pt x="6" y="4"/>
                    <a:pt x="8" y="10"/>
                    <a:pt x="8" y="14"/>
                  </a:cubicBezTo>
                  <a:cubicBezTo>
                    <a:pt x="7" y="13"/>
                    <a:pt x="5" y="12"/>
                    <a:pt x="4" y="14"/>
                  </a:cubicBezTo>
                  <a:cubicBezTo>
                    <a:pt x="2" y="10"/>
                    <a:pt x="2" y="6"/>
                    <a:pt x="0" y="2"/>
                  </a:cubicBezTo>
                </a:path>
              </a:pathLst>
            </a:cu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154">
              <a:extLst>
                <a:ext uri="{FF2B5EF4-FFF2-40B4-BE49-F238E27FC236}">
                  <a16:creationId xmlns:a16="http://schemas.microsoft.com/office/drawing/2014/main" id="{C37EDA4B-5B5E-4F7C-8F58-918ECCBA5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410"/>
              <a:ext cx="10" cy="16"/>
            </a:xfrm>
            <a:custGeom>
              <a:avLst/>
              <a:gdLst>
                <a:gd name="T0" fmla="*/ 0 w 5"/>
                <a:gd name="T1" fmla="*/ 0 h 8"/>
                <a:gd name="T2" fmla="*/ 48 w 5"/>
                <a:gd name="T3" fmla="*/ 32 h 8"/>
                <a:gd name="T4" fmla="*/ 64 w 5"/>
                <a:gd name="T5" fmla="*/ 0 h 8"/>
                <a:gd name="T6" fmla="*/ 80 w 5"/>
                <a:gd name="T7" fmla="*/ 128 h 8"/>
                <a:gd name="T8" fmla="*/ 32 w 5"/>
                <a:gd name="T9" fmla="*/ 128 h 8"/>
                <a:gd name="T10" fmla="*/ 0 w 5"/>
                <a:gd name="T11" fmla="*/ 1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5" y="2"/>
                    <a:pt x="5" y="6"/>
                    <a:pt x="5" y="8"/>
                  </a:cubicBezTo>
                  <a:cubicBezTo>
                    <a:pt x="4" y="7"/>
                    <a:pt x="2" y="6"/>
                    <a:pt x="2" y="8"/>
                  </a:cubicBezTo>
                  <a:cubicBezTo>
                    <a:pt x="2" y="6"/>
                    <a:pt x="1" y="2"/>
                    <a:pt x="0" y="1"/>
                  </a:cubicBezTo>
                </a:path>
              </a:pathLst>
            </a:cu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155">
              <a:extLst>
                <a:ext uri="{FF2B5EF4-FFF2-40B4-BE49-F238E27FC236}">
                  <a16:creationId xmlns:a16="http://schemas.microsoft.com/office/drawing/2014/main" id="{D2D0E208-58B9-4C99-8338-43076942D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436"/>
              <a:ext cx="10" cy="24"/>
            </a:xfrm>
            <a:custGeom>
              <a:avLst/>
              <a:gdLst>
                <a:gd name="T0" fmla="*/ 0 w 5"/>
                <a:gd name="T1" fmla="*/ 0 h 12"/>
                <a:gd name="T2" fmla="*/ 48 w 5"/>
                <a:gd name="T3" fmla="*/ 16 h 12"/>
                <a:gd name="T4" fmla="*/ 64 w 5"/>
                <a:gd name="T5" fmla="*/ 96 h 12"/>
                <a:gd name="T6" fmla="*/ 80 w 5"/>
                <a:gd name="T7" fmla="*/ 192 h 12"/>
                <a:gd name="T8" fmla="*/ 16 w 5"/>
                <a:gd name="T9" fmla="*/ 176 h 12"/>
                <a:gd name="T10" fmla="*/ 0 w 5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0" y="2"/>
                    <a:pt x="3" y="3"/>
                    <a:pt x="3" y="1"/>
                  </a:cubicBezTo>
                  <a:cubicBezTo>
                    <a:pt x="3" y="3"/>
                    <a:pt x="4" y="5"/>
                    <a:pt x="4" y="6"/>
                  </a:cubicBezTo>
                  <a:cubicBezTo>
                    <a:pt x="4" y="8"/>
                    <a:pt x="5" y="11"/>
                    <a:pt x="5" y="12"/>
                  </a:cubicBezTo>
                  <a:cubicBezTo>
                    <a:pt x="4" y="10"/>
                    <a:pt x="2" y="8"/>
                    <a:pt x="1" y="11"/>
                  </a:cubicBezTo>
                  <a:cubicBezTo>
                    <a:pt x="1" y="8"/>
                    <a:pt x="0" y="4"/>
                    <a:pt x="0" y="0"/>
                  </a:cubicBezTo>
                </a:path>
              </a:pathLst>
            </a:cu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156">
              <a:extLst>
                <a:ext uri="{FF2B5EF4-FFF2-40B4-BE49-F238E27FC236}">
                  <a16:creationId xmlns:a16="http://schemas.microsoft.com/office/drawing/2014/main" id="{CE71A5A1-951D-40F3-9D1F-BDA2C2DF6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310"/>
              <a:ext cx="14" cy="14"/>
            </a:xfrm>
            <a:custGeom>
              <a:avLst/>
              <a:gdLst>
                <a:gd name="T0" fmla="*/ 0 w 7"/>
                <a:gd name="T1" fmla="*/ 32 h 7"/>
                <a:gd name="T2" fmla="*/ 64 w 7"/>
                <a:gd name="T3" fmla="*/ 0 h 7"/>
                <a:gd name="T4" fmla="*/ 112 w 7"/>
                <a:gd name="T5" fmla="*/ 112 h 7"/>
                <a:gd name="T6" fmla="*/ 64 w 7"/>
                <a:gd name="T7" fmla="*/ 112 h 7"/>
                <a:gd name="T8" fmla="*/ 0 w 7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2"/>
                  </a:moveTo>
                  <a:cubicBezTo>
                    <a:pt x="2" y="3"/>
                    <a:pt x="5" y="3"/>
                    <a:pt x="4" y="0"/>
                  </a:cubicBezTo>
                  <a:cubicBezTo>
                    <a:pt x="5" y="2"/>
                    <a:pt x="6" y="5"/>
                    <a:pt x="7" y="7"/>
                  </a:cubicBezTo>
                  <a:cubicBezTo>
                    <a:pt x="6" y="6"/>
                    <a:pt x="4" y="5"/>
                    <a:pt x="4" y="7"/>
                  </a:cubicBezTo>
                  <a:cubicBezTo>
                    <a:pt x="2" y="6"/>
                    <a:pt x="1" y="3"/>
                    <a:pt x="0" y="2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157">
              <a:extLst>
                <a:ext uri="{FF2B5EF4-FFF2-40B4-BE49-F238E27FC236}">
                  <a16:creationId xmlns:a16="http://schemas.microsoft.com/office/drawing/2014/main" id="{E039C985-FE01-42D2-9643-A3335C2CA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3332"/>
              <a:ext cx="14" cy="16"/>
            </a:xfrm>
            <a:custGeom>
              <a:avLst/>
              <a:gdLst>
                <a:gd name="T0" fmla="*/ 0 w 7"/>
                <a:gd name="T1" fmla="*/ 32 h 8"/>
                <a:gd name="T2" fmla="*/ 32 w 7"/>
                <a:gd name="T3" fmla="*/ 0 h 8"/>
                <a:gd name="T4" fmla="*/ 112 w 7"/>
                <a:gd name="T5" fmla="*/ 96 h 8"/>
                <a:gd name="T6" fmla="*/ 48 w 7"/>
                <a:gd name="T7" fmla="*/ 128 h 8"/>
                <a:gd name="T8" fmla="*/ 16 w 7"/>
                <a:gd name="T9" fmla="*/ 4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2" y="4"/>
                    <a:pt x="3" y="2"/>
                    <a:pt x="2" y="0"/>
                  </a:cubicBezTo>
                  <a:cubicBezTo>
                    <a:pt x="4" y="2"/>
                    <a:pt x="6" y="4"/>
                    <a:pt x="7" y="6"/>
                  </a:cubicBezTo>
                  <a:cubicBezTo>
                    <a:pt x="5" y="6"/>
                    <a:pt x="3" y="5"/>
                    <a:pt x="3" y="8"/>
                  </a:cubicBezTo>
                  <a:cubicBezTo>
                    <a:pt x="2" y="6"/>
                    <a:pt x="2" y="4"/>
                    <a:pt x="1" y="3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158">
              <a:extLst>
                <a:ext uri="{FF2B5EF4-FFF2-40B4-BE49-F238E27FC236}">
                  <a16:creationId xmlns:a16="http://schemas.microsoft.com/office/drawing/2014/main" id="{FA677271-FCFE-4401-9F66-25C3E37C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352"/>
              <a:ext cx="14" cy="12"/>
            </a:xfrm>
            <a:custGeom>
              <a:avLst/>
              <a:gdLst>
                <a:gd name="T0" fmla="*/ 16 w 7"/>
                <a:gd name="T1" fmla="*/ 32 h 6"/>
                <a:gd name="T2" fmla="*/ 64 w 7"/>
                <a:gd name="T3" fmla="*/ 0 h 6"/>
                <a:gd name="T4" fmla="*/ 112 w 7"/>
                <a:gd name="T5" fmla="*/ 64 h 6"/>
                <a:gd name="T6" fmla="*/ 48 w 7"/>
                <a:gd name="T7" fmla="*/ 96 h 6"/>
                <a:gd name="T8" fmla="*/ 0 w 7"/>
                <a:gd name="T9" fmla="*/ 3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3"/>
                    <a:pt x="4" y="2"/>
                    <a:pt x="4" y="0"/>
                  </a:cubicBezTo>
                  <a:cubicBezTo>
                    <a:pt x="5" y="1"/>
                    <a:pt x="6" y="2"/>
                    <a:pt x="7" y="4"/>
                  </a:cubicBezTo>
                  <a:cubicBezTo>
                    <a:pt x="5" y="5"/>
                    <a:pt x="3" y="3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159">
              <a:extLst>
                <a:ext uri="{FF2B5EF4-FFF2-40B4-BE49-F238E27FC236}">
                  <a16:creationId xmlns:a16="http://schemas.microsoft.com/office/drawing/2014/main" id="{F94E9EFE-E3CD-4C52-A9A2-8902972B6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364"/>
              <a:ext cx="12" cy="12"/>
            </a:xfrm>
            <a:custGeom>
              <a:avLst/>
              <a:gdLst>
                <a:gd name="T0" fmla="*/ 16 w 6"/>
                <a:gd name="T1" fmla="*/ 32 h 6"/>
                <a:gd name="T2" fmla="*/ 48 w 6"/>
                <a:gd name="T3" fmla="*/ 0 h 6"/>
                <a:gd name="T4" fmla="*/ 96 w 6"/>
                <a:gd name="T5" fmla="*/ 64 h 6"/>
                <a:gd name="T6" fmla="*/ 48 w 6"/>
                <a:gd name="T7" fmla="*/ 96 h 6"/>
                <a:gd name="T8" fmla="*/ 0 w 6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3" y="4"/>
                    <a:pt x="3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160">
              <a:extLst>
                <a:ext uri="{FF2B5EF4-FFF2-40B4-BE49-F238E27FC236}">
                  <a16:creationId xmlns:a16="http://schemas.microsoft.com/office/drawing/2014/main" id="{B7CCF69F-19FA-46EF-A474-74C673FBB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378"/>
              <a:ext cx="14" cy="14"/>
            </a:xfrm>
            <a:custGeom>
              <a:avLst/>
              <a:gdLst>
                <a:gd name="T0" fmla="*/ 16 w 7"/>
                <a:gd name="T1" fmla="*/ 16 h 7"/>
                <a:gd name="T2" fmla="*/ 48 w 7"/>
                <a:gd name="T3" fmla="*/ 0 h 7"/>
                <a:gd name="T4" fmla="*/ 112 w 7"/>
                <a:gd name="T5" fmla="*/ 64 h 7"/>
                <a:gd name="T6" fmla="*/ 64 w 7"/>
                <a:gd name="T7" fmla="*/ 112 h 7"/>
                <a:gd name="T8" fmla="*/ 0 w 7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2" y="2"/>
                    <a:pt x="4" y="2"/>
                    <a:pt x="3" y="0"/>
                  </a:cubicBezTo>
                  <a:cubicBezTo>
                    <a:pt x="4" y="1"/>
                    <a:pt x="6" y="3"/>
                    <a:pt x="7" y="4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2" y="6"/>
                    <a:pt x="1" y="4"/>
                    <a:pt x="0" y="2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Freeform 161">
              <a:extLst>
                <a:ext uri="{FF2B5EF4-FFF2-40B4-BE49-F238E27FC236}">
                  <a16:creationId xmlns:a16="http://schemas.microsoft.com/office/drawing/2014/main" id="{7E1822EC-DA1F-44CF-A030-A63EE2776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452"/>
              <a:ext cx="21" cy="20"/>
            </a:xfrm>
            <a:custGeom>
              <a:avLst/>
              <a:gdLst>
                <a:gd name="T0" fmla="*/ 0 w 10"/>
                <a:gd name="T1" fmla="*/ 32 h 10"/>
                <a:gd name="T2" fmla="*/ 101 w 10"/>
                <a:gd name="T3" fmla="*/ 0 h 10"/>
                <a:gd name="T4" fmla="*/ 193 w 10"/>
                <a:gd name="T5" fmla="*/ 112 h 10"/>
                <a:gd name="T6" fmla="*/ 101 w 10"/>
                <a:gd name="T7" fmla="*/ 160 h 10"/>
                <a:gd name="T8" fmla="*/ 0 w 10"/>
                <a:gd name="T9" fmla="*/ 6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cubicBezTo>
                    <a:pt x="2" y="2"/>
                    <a:pt x="5" y="3"/>
                    <a:pt x="5" y="0"/>
                  </a:cubicBezTo>
                  <a:cubicBezTo>
                    <a:pt x="7" y="2"/>
                    <a:pt x="9" y="5"/>
                    <a:pt x="10" y="7"/>
                  </a:cubicBezTo>
                  <a:cubicBezTo>
                    <a:pt x="8" y="8"/>
                    <a:pt x="4" y="6"/>
                    <a:pt x="5" y="10"/>
                  </a:cubicBezTo>
                  <a:cubicBezTo>
                    <a:pt x="3" y="8"/>
                    <a:pt x="1" y="6"/>
                    <a:pt x="0" y="4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Oval 162">
              <a:extLst>
                <a:ext uri="{FF2B5EF4-FFF2-40B4-BE49-F238E27FC236}">
                  <a16:creationId xmlns:a16="http://schemas.microsoft.com/office/drawing/2014/main" id="{24CB6C75-499B-4BE2-90A0-B8F96FEAE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23"/>
              <a:ext cx="34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67" name="Oval 163">
              <a:extLst>
                <a:ext uri="{FF2B5EF4-FFF2-40B4-BE49-F238E27FC236}">
                  <a16:creationId xmlns:a16="http://schemas.microsoft.com/office/drawing/2014/main" id="{32F9A9C3-DF1A-4AF4-B914-E0C65684A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1705"/>
              <a:ext cx="28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68" name="Oval 164">
              <a:extLst>
                <a:ext uri="{FF2B5EF4-FFF2-40B4-BE49-F238E27FC236}">
                  <a16:creationId xmlns:a16="http://schemas.microsoft.com/office/drawing/2014/main" id="{21E229A1-3A01-4FCB-B597-B5BEC0BC2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3" y="1911"/>
              <a:ext cx="25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69" name="Oval 165">
              <a:extLst>
                <a:ext uri="{FF2B5EF4-FFF2-40B4-BE49-F238E27FC236}">
                  <a16:creationId xmlns:a16="http://schemas.microsoft.com/office/drawing/2014/main" id="{523BD326-14FC-4213-AA45-2A4F3B45F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941"/>
              <a:ext cx="34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70" name="Freeform 166">
              <a:extLst>
                <a:ext uri="{FF2B5EF4-FFF2-40B4-BE49-F238E27FC236}">
                  <a16:creationId xmlns:a16="http://schemas.microsoft.com/office/drawing/2014/main" id="{11698BAE-3922-446F-8C76-AA477B2DC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733"/>
              <a:ext cx="521" cy="949"/>
            </a:xfrm>
            <a:custGeom>
              <a:avLst/>
              <a:gdLst>
                <a:gd name="T0" fmla="*/ 0 w 259"/>
                <a:gd name="T1" fmla="*/ 0 h 474"/>
                <a:gd name="T2" fmla="*/ 1068 w 259"/>
                <a:gd name="T3" fmla="*/ 1347 h 474"/>
                <a:gd name="T4" fmla="*/ 2060 w 259"/>
                <a:gd name="T5" fmla="*/ 3420 h 474"/>
                <a:gd name="T6" fmla="*/ 3027 w 259"/>
                <a:gd name="T7" fmla="*/ 5788 h 474"/>
                <a:gd name="T8" fmla="*/ 4240 w 259"/>
                <a:gd name="T9" fmla="*/ 7616 h 474"/>
                <a:gd name="T10" fmla="*/ 2704 w 259"/>
                <a:gd name="T11" fmla="*/ 5416 h 474"/>
                <a:gd name="T12" fmla="*/ 1881 w 259"/>
                <a:gd name="T13" fmla="*/ 3388 h 474"/>
                <a:gd name="T14" fmla="*/ 1000 w 259"/>
                <a:gd name="T15" fmla="*/ 1556 h 474"/>
                <a:gd name="T16" fmla="*/ 0 w 259"/>
                <a:gd name="T17" fmla="*/ 64 h 4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9" h="474">
                  <a:moveTo>
                    <a:pt x="0" y="0"/>
                  </a:moveTo>
                  <a:cubicBezTo>
                    <a:pt x="21" y="28"/>
                    <a:pt x="47" y="54"/>
                    <a:pt x="65" y="84"/>
                  </a:cubicBezTo>
                  <a:cubicBezTo>
                    <a:pt x="90" y="124"/>
                    <a:pt x="107" y="170"/>
                    <a:pt x="126" y="213"/>
                  </a:cubicBezTo>
                  <a:cubicBezTo>
                    <a:pt x="147" y="261"/>
                    <a:pt x="164" y="311"/>
                    <a:pt x="185" y="360"/>
                  </a:cubicBezTo>
                  <a:cubicBezTo>
                    <a:pt x="203" y="404"/>
                    <a:pt x="230" y="437"/>
                    <a:pt x="259" y="474"/>
                  </a:cubicBezTo>
                  <a:cubicBezTo>
                    <a:pt x="211" y="455"/>
                    <a:pt x="184" y="380"/>
                    <a:pt x="165" y="337"/>
                  </a:cubicBezTo>
                  <a:cubicBezTo>
                    <a:pt x="147" y="295"/>
                    <a:pt x="133" y="252"/>
                    <a:pt x="115" y="211"/>
                  </a:cubicBezTo>
                  <a:cubicBezTo>
                    <a:pt x="98" y="173"/>
                    <a:pt x="83" y="130"/>
                    <a:pt x="61" y="97"/>
                  </a:cubicBezTo>
                  <a:cubicBezTo>
                    <a:pt x="44" y="71"/>
                    <a:pt x="23" y="23"/>
                    <a:pt x="0" y="4"/>
                  </a:cubicBezTo>
                </a:path>
              </a:pathLst>
            </a:custGeom>
            <a:solidFill>
              <a:srgbClr val="F4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6" name="Group 167">
            <a:extLst>
              <a:ext uri="{FF2B5EF4-FFF2-40B4-BE49-F238E27FC236}">
                <a16:creationId xmlns:a16="http://schemas.microsoft.com/office/drawing/2014/main" id="{61AD9D11-DD02-4B8E-A181-3B7DE81A735B}"/>
              </a:ext>
            </a:extLst>
          </p:cNvPr>
          <p:cNvGrpSpPr>
            <a:grpSpLocks/>
          </p:cNvGrpSpPr>
          <p:nvPr/>
        </p:nvGrpSpPr>
        <p:grpSpPr bwMode="auto">
          <a:xfrm>
            <a:off x="5073650" y="1827213"/>
            <a:ext cx="2006600" cy="3878262"/>
            <a:chOff x="2236" y="1080"/>
            <a:chExt cx="1264" cy="2443"/>
          </a:xfrm>
        </p:grpSpPr>
        <p:sp>
          <p:nvSpPr>
            <p:cNvPr id="20536" name="Freeform 168">
              <a:extLst>
                <a:ext uri="{FF2B5EF4-FFF2-40B4-BE49-F238E27FC236}">
                  <a16:creationId xmlns:a16="http://schemas.microsoft.com/office/drawing/2014/main" id="{EEA2A5C4-5244-4D68-B8AF-469379C2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080"/>
              <a:ext cx="1258" cy="2443"/>
            </a:xfrm>
            <a:custGeom>
              <a:avLst/>
              <a:gdLst>
                <a:gd name="T0" fmla="*/ 4838 w 416"/>
                <a:gd name="T1" fmla="*/ 1614 h 757"/>
                <a:gd name="T2" fmla="*/ 19057 w 416"/>
                <a:gd name="T3" fmla="*/ 43732 h 757"/>
                <a:gd name="T4" fmla="*/ 5861 w 416"/>
                <a:gd name="T5" fmla="*/ 66384 h 757"/>
                <a:gd name="T6" fmla="*/ 13133 w 416"/>
                <a:gd name="T7" fmla="*/ 72364 h 757"/>
                <a:gd name="T8" fmla="*/ 13469 w 416"/>
                <a:gd name="T9" fmla="*/ 73538 h 757"/>
                <a:gd name="T10" fmla="*/ 13215 w 416"/>
                <a:gd name="T11" fmla="*/ 74955 h 757"/>
                <a:gd name="T12" fmla="*/ 832 w 416"/>
                <a:gd name="T13" fmla="*/ 65074 h 757"/>
                <a:gd name="T14" fmla="*/ 16644 w 416"/>
                <a:gd name="T15" fmla="*/ 24298 h 757"/>
                <a:gd name="T16" fmla="*/ 4838 w 416"/>
                <a:gd name="T17" fmla="*/ 1614 h 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6" h="757">
                  <a:moveTo>
                    <a:pt x="58" y="15"/>
                  </a:moveTo>
                  <a:cubicBezTo>
                    <a:pt x="62" y="0"/>
                    <a:pt x="416" y="87"/>
                    <a:pt x="228" y="403"/>
                  </a:cubicBezTo>
                  <a:cubicBezTo>
                    <a:pt x="179" y="485"/>
                    <a:pt x="60" y="538"/>
                    <a:pt x="70" y="612"/>
                  </a:cubicBezTo>
                  <a:cubicBezTo>
                    <a:pt x="79" y="686"/>
                    <a:pt x="157" y="667"/>
                    <a:pt x="157" y="667"/>
                  </a:cubicBezTo>
                  <a:cubicBezTo>
                    <a:pt x="157" y="667"/>
                    <a:pt x="169" y="670"/>
                    <a:pt x="161" y="678"/>
                  </a:cubicBezTo>
                  <a:cubicBezTo>
                    <a:pt x="161" y="678"/>
                    <a:pt x="172" y="682"/>
                    <a:pt x="158" y="691"/>
                  </a:cubicBezTo>
                  <a:cubicBezTo>
                    <a:pt x="145" y="700"/>
                    <a:pt x="20" y="757"/>
                    <a:pt x="10" y="600"/>
                  </a:cubicBezTo>
                  <a:cubicBezTo>
                    <a:pt x="0" y="443"/>
                    <a:pt x="209" y="390"/>
                    <a:pt x="199" y="224"/>
                  </a:cubicBezTo>
                  <a:cubicBezTo>
                    <a:pt x="190" y="59"/>
                    <a:pt x="50" y="43"/>
                    <a:pt x="58" y="15"/>
                  </a:cubicBezTo>
                  <a:close/>
                </a:path>
              </a:pathLst>
            </a:custGeom>
            <a:solidFill>
              <a:srgbClr val="EDD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169">
              <a:extLst>
                <a:ext uri="{FF2B5EF4-FFF2-40B4-BE49-F238E27FC236}">
                  <a16:creationId xmlns:a16="http://schemas.microsoft.com/office/drawing/2014/main" id="{94AF6071-2EB5-454F-9008-3B2E707C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080"/>
              <a:ext cx="1258" cy="2443"/>
            </a:xfrm>
            <a:custGeom>
              <a:avLst/>
              <a:gdLst>
                <a:gd name="T0" fmla="*/ 4838 w 416"/>
                <a:gd name="T1" fmla="*/ 1614 h 757"/>
                <a:gd name="T2" fmla="*/ 19057 w 416"/>
                <a:gd name="T3" fmla="*/ 43732 h 757"/>
                <a:gd name="T4" fmla="*/ 5861 w 416"/>
                <a:gd name="T5" fmla="*/ 66384 h 757"/>
                <a:gd name="T6" fmla="*/ 13133 w 416"/>
                <a:gd name="T7" fmla="*/ 72364 h 757"/>
                <a:gd name="T8" fmla="*/ 13469 w 416"/>
                <a:gd name="T9" fmla="*/ 73538 h 757"/>
                <a:gd name="T10" fmla="*/ 13215 w 416"/>
                <a:gd name="T11" fmla="*/ 74955 h 757"/>
                <a:gd name="T12" fmla="*/ 832 w 416"/>
                <a:gd name="T13" fmla="*/ 65074 h 757"/>
                <a:gd name="T14" fmla="*/ 16644 w 416"/>
                <a:gd name="T15" fmla="*/ 24298 h 757"/>
                <a:gd name="T16" fmla="*/ 4838 w 416"/>
                <a:gd name="T17" fmla="*/ 1614 h 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6" h="757">
                  <a:moveTo>
                    <a:pt x="58" y="15"/>
                  </a:moveTo>
                  <a:cubicBezTo>
                    <a:pt x="62" y="0"/>
                    <a:pt x="416" y="87"/>
                    <a:pt x="228" y="403"/>
                  </a:cubicBezTo>
                  <a:cubicBezTo>
                    <a:pt x="179" y="485"/>
                    <a:pt x="60" y="538"/>
                    <a:pt x="70" y="612"/>
                  </a:cubicBezTo>
                  <a:cubicBezTo>
                    <a:pt x="79" y="686"/>
                    <a:pt x="157" y="667"/>
                    <a:pt x="157" y="667"/>
                  </a:cubicBezTo>
                  <a:cubicBezTo>
                    <a:pt x="157" y="667"/>
                    <a:pt x="169" y="670"/>
                    <a:pt x="161" y="678"/>
                  </a:cubicBezTo>
                  <a:cubicBezTo>
                    <a:pt x="161" y="678"/>
                    <a:pt x="172" y="682"/>
                    <a:pt x="158" y="691"/>
                  </a:cubicBezTo>
                  <a:cubicBezTo>
                    <a:pt x="145" y="700"/>
                    <a:pt x="20" y="757"/>
                    <a:pt x="10" y="600"/>
                  </a:cubicBezTo>
                  <a:cubicBezTo>
                    <a:pt x="0" y="443"/>
                    <a:pt x="209" y="390"/>
                    <a:pt x="199" y="224"/>
                  </a:cubicBezTo>
                  <a:cubicBezTo>
                    <a:pt x="190" y="59"/>
                    <a:pt x="50" y="43"/>
                    <a:pt x="58" y="15"/>
                  </a:cubicBezTo>
                  <a:close/>
                </a:path>
              </a:pathLst>
            </a:custGeom>
            <a:noFill/>
            <a:ln w="190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170">
              <a:extLst>
                <a:ext uri="{FF2B5EF4-FFF2-40B4-BE49-F238E27FC236}">
                  <a16:creationId xmlns:a16="http://schemas.microsoft.com/office/drawing/2014/main" id="{FB871ED4-617F-47A3-8CBD-BD716F64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170"/>
              <a:ext cx="481" cy="1226"/>
            </a:xfrm>
            <a:custGeom>
              <a:avLst/>
              <a:gdLst>
                <a:gd name="T0" fmla="*/ 3936 w 159"/>
                <a:gd name="T1" fmla="*/ 2926 h 380"/>
                <a:gd name="T2" fmla="*/ 82 w 159"/>
                <a:gd name="T3" fmla="*/ 1749 h 380"/>
                <a:gd name="T4" fmla="*/ 2269 w 159"/>
                <a:gd name="T5" fmla="*/ 5643 h 380"/>
                <a:gd name="T6" fmla="*/ 4840 w 159"/>
                <a:gd name="T7" fmla="*/ 9640 h 380"/>
                <a:gd name="T8" fmla="*/ 7778 w 159"/>
                <a:gd name="T9" fmla="*/ 17229 h 380"/>
                <a:gd name="T10" fmla="*/ 7027 w 159"/>
                <a:gd name="T11" fmla="*/ 26324 h 380"/>
                <a:gd name="T12" fmla="*/ 6032 w 159"/>
                <a:gd name="T13" fmla="*/ 31302 h 380"/>
                <a:gd name="T14" fmla="*/ 5454 w 159"/>
                <a:gd name="T15" fmla="*/ 34786 h 380"/>
                <a:gd name="T16" fmla="*/ 8803 w 159"/>
                <a:gd name="T17" fmla="*/ 38587 h 380"/>
                <a:gd name="T18" fmla="*/ 10379 w 159"/>
                <a:gd name="T19" fmla="*/ 34996 h 380"/>
                <a:gd name="T20" fmla="*/ 11907 w 159"/>
                <a:gd name="T21" fmla="*/ 31873 h 380"/>
                <a:gd name="T22" fmla="*/ 13069 w 159"/>
                <a:gd name="T23" fmla="*/ 28072 h 380"/>
                <a:gd name="T24" fmla="*/ 13150 w 159"/>
                <a:gd name="T25" fmla="*/ 23171 h 380"/>
                <a:gd name="T26" fmla="*/ 12567 w 159"/>
                <a:gd name="T27" fmla="*/ 19080 h 380"/>
                <a:gd name="T28" fmla="*/ 12152 w 159"/>
                <a:gd name="T29" fmla="*/ 15280 h 380"/>
                <a:gd name="T30" fmla="*/ 9720 w 159"/>
                <a:gd name="T31" fmla="*/ 9743 h 380"/>
                <a:gd name="T32" fmla="*/ 4511 w 159"/>
                <a:gd name="T33" fmla="*/ 3362 h 380"/>
                <a:gd name="T34" fmla="*/ 3845 w 159"/>
                <a:gd name="T35" fmla="*/ 2820 h 38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9" h="380">
                  <a:moveTo>
                    <a:pt x="47" y="27"/>
                  </a:moveTo>
                  <a:cubicBezTo>
                    <a:pt x="39" y="24"/>
                    <a:pt x="3" y="0"/>
                    <a:pt x="1" y="16"/>
                  </a:cubicBezTo>
                  <a:cubicBezTo>
                    <a:pt x="0" y="29"/>
                    <a:pt x="19" y="44"/>
                    <a:pt x="27" y="52"/>
                  </a:cubicBezTo>
                  <a:cubicBezTo>
                    <a:pt x="38" y="64"/>
                    <a:pt x="48" y="76"/>
                    <a:pt x="58" y="89"/>
                  </a:cubicBezTo>
                  <a:cubicBezTo>
                    <a:pt x="74" y="109"/>
                    <a:pt x="87" y="133"/>
                    <a:pt x="93" y="159"/>
                  </a:cubicBezTo>
                  <a:cubicBezTo>
                    <a:pt x="99" y="187"/>
                    <a:pt x="89" y="215"/>
                    <a:pt x="84" y="243"/>
                  </a:cubicBezTo>
                  <a:cubicBezTo>
                    <a:pt x="81" y="259"/>
                    <a:pt x="77" y="274"/>
                    <a:pt x="72" y="289"/>
                  </a:cubicBezTo>
                  <a:cubicBezTo>
                    <a:pt x="69" y="298"/>
                    <a:pt x="64" y="311"/>
                    <a:pt x="65" y="321"/>
                  </a:cubicBezTo>
                  <a:cubicBezTo>
                    <a:pt x="66" y="339"/>
                    <a:pt x="84" y="380"/>
                    <a:pt x="105" y="356"/>
                  </a:cubicBezTo>
                  <a:cubicBezTo>
                    <a:pt x="113" y="347"/>
                    <a:pt x="118" y="333"/>
                    <a:pt x="124" y="323"/>
                  </a:cubicBezTo>
                  <a:cubicBezTo>
                    <a:pt x="130" y="313"/>
                    <a:pt x="137" y="304"/>
                    <a:pt x="142" y="294"/>
                  </a:cubicBezTo>
                  <a:cubicBezTo>
                    <a:pt x="147" y="284"/>
                    <a:pt x="153" y="270"/>
                    <a:pt x="156" y="259"/>
                  </a:cubicBezTo>
                  <a:cubicBezTo>
                    <a:pt x="159" y="244"/>
                    <a:pt x="158" y="229"/>
                    <a:pt x="157" y="214"/>
                  </a:cubicBezTo>
                  <a:cubicBezTo>
                    <a:pt x="157" y="201"/>
                    <a:pt x="153" y="188"/>
                    <a:pt x="150" y="176"/>
                  </a:cubicBezTo>
                  <a:cubicBezTo>
                    <a:pt x="148" y="164"/>
                    <a:pt x="147" y="152"/>
                    <a:pt x="145" y="141"/>
                  </a:cubicBezTo>
                  <a:cubicBezTo>
                    <a:pt x="141" y="121"/>
                    <a:pt x="126" y="107"/>
                    <a:pt x="116" y="90"/>
                  </a:cubicBezTo>
                  <a:cubicBezTo>
                    <a:pt x="102" y="65"/>
                    <a:pt x="77" y="48"/>
                    <a:pt x="54" y="31"/>
                  </a:cubicBezTo>
                  <a:cubicBezTo>
                    <a:pt x="51" y="29"/>
                    <a:pt x="48" y="28"/>
                    <a:pt x="46" y="26"/>
                  </a:cubicBezTo>
                </a:path>
              </a:pathLst>
            </a:custGeom>
            <a:solidFill>
              <a:srgbClr val="CB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171">
              <a:extLst>
                <a:ext uri="{FF2B5EF4-FFF2-40B4-BE49-F238E27FC236}">
                  <a16:creationId xmlns:a16="http://schemas.microsoft.com/office/drawing/2014/main" id="{3D5B1C54-B775-4605-A4F7-3CD3987C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487"/>
              <a:ext cx="372" cy="820"/>
            </a:xfrm>
            <a:custGeom>
              <a:avLst/>
              <a:gdLst>
                <a:gd name="T0" fmla="*/ 9714 w 123"/>
                <a:gd name="T1" fmla="*/ 875 h 254"/>
                <a:gd name="T2" fmla="*/ 5287 w 123"/>
                <a:gd name="T3" fmla="*/ 3367 h 254"/>
                <a:gd name="T4" fmla="*/ 1409 w 123"/>
                <a:gd name="T5" fmla="*/ 9995 h 254"/>
                <a:gd name="T6" fmla="*/ 1491 w 123"/>
                <a:gd name="T7" fmla="*/ 23251 h 254"/>
                <a:gd name="T8" fmla="*/ 4098 w 123"/>
                <a:gd name="T9" fmla="*/ 26953 h 254"/>
                <a:gd name="T10" fmla="*/ 6530 w 123"/>
                <a:gd name="T11" fmla="*/ 27389 h 254"/>
                <a:gd name="T12" fmla="*/ 8432 w 123"/>
                <a:gd name="T13" fmla="*/ 27254 h 254"/>
                <a:gd name="T14" fmla="*/ 4757 w 123"/>
                <a:gd name="T15" fmla="*/ 22043 h 254"/>
                <a:gd name="T16" fmla="*/ 4098 w 123"/>
                <a:gd name="T17" fmla="*/ 19012 h 254"/>
                <a:gd name="T18" fmla="*/ 4673 w 123"/>
                <a:gd name="T19" fmla="*/ 14873 h 254"/>
                <a:gd name="T20" fmla="*/ 5946 w 123"/>
                <a:gd name="T21" fmla="*/ 11403 h 254"/>
                <a:gd name="T22" fmla="*/ 7776 w 123"/>
                <a:gd name="T23" fmla="*/ 8381 h 254"/>
                <a:gd name="T24" fmla="*/ 9539 w 123"/>
                <a:gd name="T25" fmla="*/ 5314 h 254"/>
                <a:gd name="T26" fmla="*/ 10126 w 123"/>
                <a:gd name="T27" fmla="*/ 2292 h 254"/>
                <a:gd name="T28" fmla="*/ 9878 w 123"/>
                <a:gd name="T29" fmla="*/ 1511 h 2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3" h="254">
                  <a:moveTo>
                    <a:pt x="116" y="8"/>
                  </a:moveTo>
                  <a:cubicBezTo>
                    <a:pt x="96" y="0"/>
                    <a:pt x="80" y="21"/>
                    <a:pt x="63" y="31"/>
                  </a:cubicBezTo>
                  <a:cubicBezTo>
                    <a:pt x="41" y="43"/>
                    <a:pt x="24" y="68"/>
                    <a:pt x="17" y="92"/>
                  </a:cubicBezTo>
                  <a:cubicBezTo>
                    <a:pt x="6" y="133"/>
                    <a:pt x="0" y="175"/>
                    <a:pt x="18" y="214"/>
                  </a:cubicBezTo>
                  <a:cubicBezTo>
                    <a:pt x="25" y="229"/>
                    <a:pt x="33" y="241"/>
                    <a:pt x="49" y="248"/>
                  </a:cubicBezTo>
                  <a:cubicBezTo>
                    <a:pt x="59" y="252"/>
                    <a:pt x="67" y="254"/>
                    <a:pt x="78" y="252"/>
                  </a:cubicBezTo>
                  <a:cubicBezTo>
                    <a:pt x="86" y="252"/>
                    <a:pt x="93" y="250"/>
                    <a:pt x="101" y="251"/>
                  </a:cubicBezTo>
                  <a:cubicBezTo>
                    <a:pt x="80" y="243"/>
                    <a:pt x="67" y="221"/>
                    <a:pt x="57" y="203"/>
                  </a:cubicBezTo>
                  <a:cubicBezTo>
                    <a:pt x="52" y="193"/>
                    <a:pt x="48" y="186"/>
                    <a:pt x="49" y="175"/>
                  </a:cubicBezTo>
                  <a:cubicBezTo>
                    <a:pt x="50" y="163"/>
                    <a:pt x="52" y="148"/>
                    <a:pt x="56" y="137"/>
                  </a:cubicBezTo>
                  <a:cubicBezTo>
                    <a:pt x="60" y="126"/>
                    <a:pt x="67" y="116"/>
                    <a:pt x="71" y="105"/>
                  </a:cubicBezTo>
                  <a:cubicBezTo>
                    <a:pt x="77" y="93"/>
                    <a:pt x="84" y="87"/>
                    <a:pt x="93" y="77"/>
                  </a:cubicBezTo>
                  <a:cubicBezTo>
                    <a:pt x="101" y="68"/>
                    <a:pt x="106" y="57"/>
                    <a:pt x="114" y="49"/>
                  </a:cubicBezTo>
                  <a:cubicBezTo>
                    <a:pt x="120" y="42"/>
                    <a:pt x="123" y="31"/>
                    <a:pt x="121" y="21"/>
                  </a:cubicBezTo>
                  <a:cubicBezTo>
                    <a:pt x="120" y="18"/>
                    <a:pt x="121" y="16"/>
                    <a:pt x="118" y="14"/>
                  </a:cubicBezTo>
                </a:path>
              </a:pathLst>
            </a:custGeom>
            <a:solidFill>
              <a:srgbClr val="CB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172">
              <a:extLst>
                <a:ext uri="{FF2B5EF4-FFF2-40B4-BE49-F238E27FC236}">
                  <a16:creationId xmlns:a16="http://schemas.microsoft.com/office/drawing/2014/main" id="{EF5ED023-0832-4F9B-A79C-1BFF65C4B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306"/>
              <a:ext cx="245" cy="236"/>
            </a:xfrm>
            <a:custGeom>
              <a:avLst/>
              <a:gdLst>
                <a:gd name="T0" fmla="*/ 0 w 81"/>
                <a:gd name="T1" fmla="*/ 7200 h 73"/>
                <a:gd name="T2" fmla="*/ 3678 w 81"/>
                <a:gd name="T3" fmla="*/ 3482 h 73"/>
                <a:gd name="T4" fmla="*/ 5865 w 81"/>
                <a:gd name="T5" fmla="*/ 773 h 73"/>
                <a:gd name="T6" fmla="*/ 4676 w 81"/>
                <a:gd name="T7" fmla="*/ 6010 h 73"/>
                <a:gd name="T8" fmla="*/ 1573 w 81"/>
                <a:gd name="T9" fmla="*/ 7976 h 73"/>
                <a:gd name="T10" fmla="*/ 0 w 81"/>
                <a:gd name="T11" fmla="*/ 7432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73">
                  <a:moveTo>
                    <a:pt x="0" y="66"/>
                  </a:moveTo>
                  <a:cubicBezTo>
                    <a:pt x="18" y="67"/>
                    <a:pt x="34" y="45"/>
                    <a:pt x="44" y="32"/>
                  </a:cubicBezTo>
                  <a:cubicBezTo>
                    <a:pt x="47" y="27"/>
                    <a:pt x="63" y="0"/>
                    <a:pt x="70" y="7"/>
                  </a:cubicBezTo>
                  <a:cubicBezTo>
                    <a:pt x="81" y="17"/>
                    <a:pt x="63" y="47"/>
                    <a:pt x="56" y="55"/>
                  </a:cubicBezTo>
                  <a:cubicBezTo>
                    <a:pt x="47" y="66"/>
                    <a:pt x="34" y="72"/>
                    <a:pt x="19" y="73"/>
                  </a:cubicBezTo>
                  <a:cubicBezTo>
                    <a:pt x="13" y="73"/>
                    <a:pt x="5" y="73"/>
                    <a:pt x="0" y="68"/>
                  </a:cubicBezTo>
                </a:path>
              </a:pathLst>
            </a:custGeom>
            <a:solidFill>
              <a:srgbClr val="CB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173">
              <a:extLst>
                <a:ext uri="{FF2B5EF4-FFF2-40B4-BE49-F238E27FC236}">
                  <a16:creationId xmlns:a16="http://schemas.microsoft.com/office/drawing/2014/main" id="{2994EA94-0607-4514-8632-059ADD8A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238"/>
              <a:ext cx="881" cy="2062"/>
            </a:xfrm>
            <a:custGeom>
              <a:avLst/>
              <a:gdLst>
                <a:gd name="T0" fmla="*/ 8825 w 291"/>
                <a:gd name="T1" fmla="*/ 0 h 639"/>
                <a:gd name="T2" fmla="*/ 16790 w 291"/>
                <a:gd name="T3" fmla="*/ 21575 h 639"/>
                <a:gd name="T4" fmla="*/ 14453 w 291"/>
                <a:gd name="T5" fmla="*/ 35987 h 639"/>
                <a:gd name="T6" fmla="*/ 10569 w 291"/>
                <a:gd name="T7" fmla="*/ 37936 h 639"/>
                <a:gd name="T8" fmla="*/ 8992 w 291"/>
                <a:gd name="T9" fmla="*/ 42944 h 639"/>
                <a:gd name="T10" fmla="*/ 5298 w 291"/>
                <a:gd name="T11" fmla="*/ 46067 h 639"/>
                <a:gd name="T12" fmla="*/ 412 w 291"/>
                <a:gd name="T13" fmla="*/ 61489 h 639"/>
                <a:gd name="T14" fmla="*/ 7911 w 291"/>
                <a:gd name="T15" fmla="*/ 68956 h 639"/>
                <a:gd name="T16" fmla="*/ 2943 w 291"/>
                <a:gd name="T17" fmla="*/ 58436 h 639"/>
                <a:gd name="T18" fmla="*/ 7460 w 291"/>
                <a:gd name="T19" fmla="*/ 49130 h 639"/>
                <a:gd name="T20" fmla="*/ 9240 w 291"/>
                <a:gd name="T21" fmla="*/ 43141 h 639"/>
                <a:gd name="T22" fmla="*/ 12933 w 291"/>
                <a:gd name="T23" fmla="*/ 41195 h 639"/>
                <a:gd name="T24" fmla="*/ 14620 w 291"/>
                <a:gd name="T25" fmla="*/ 36319 h 639"/>
                <a:gd name="T26" fmla="*/ 19476 w 291"/>
                <a:gd name="T27" fmla="*/ 30572 h 639"/>
                <a:gd name="T28" fmla="*/ 8825 w 291"/>
                <a:gd name="T29" fmla="*/ 0 h 6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1" h="639">
                  <a:moveTo>
                    <a:pt x="105" y="0"/>
                  </a:moveTo>
                  <a:cubicBezTo>
                    <a:pt x="105" y="0"/>
                    <a:pt x="208" y="83"/>
                    <a:pt x="200" y="199"/>
                  </a:cubicBezTo>
                  <a:cubicBezTo>
                    <a:pt x="194" y="288"/>
                    <a:pt x="168" y="262"/>
                    <a:pt x="172" y="332"/>
                  </a:cubicBezTo>
                  <a:cubicBezTo>
                    <a:pt x="172" y="332"/>
                    <a:pt x="148" y="327"/>
                    <a:pt x="126" y="350"/>
                  </a:cubicBezTo>
                  <a:cubicBezTo>
                    <a:pt x="106" y="370"/>
                    <a:pt x="104" y="386"/>
                    <a:pt x="107" y="396"/>
                  </a:cubicBezTo>
                  <a:cubicBezTo>
                    <a:pt x="107" y="396"/>
                    <a:pt x="76" y="415"/>
                    <a:pt x="63" y="425"/>
                  </a:cubicBezTo>
                  <a:cubicBezTo>
                    <a:pt x="48" y="437"/>
                    <a:pt x="0" y="505"/>
                    <a:pt x="5" y="567"/>
                  </a:cubicBezTo>
                  <a:cubicBezTo>
                    <a:pt x="11" y="629"/>
                    <a:pt x="68" y="639"/>
                    <a:pt x="94" y="636"/>
                  </a:cubicBezTo>
                  <a:cubicBezTo>
                    <a:pt x="94" y="636"/>
                    <a:pt x="17" y="624"/>
                    <a:pt x="35" y="539"/>
                  </a:cubicBezTo>
                  <a:cubicBezTo>
                    <a:pt x="46" y="485"/>
                    <a:pt x="89" y="453"/>
                    <a:pt x="89" y="453"/>
                  </a:cubicBezTo>
                  <a:cubicBezTo>
                    <a:pt x="89" y="453"/>
                    <a:pt x="103" y="436"/>
                    <a:pt x="110" y="398"/>
                  </a:cubicBezTo>
                  <a:cubicBezTo>
                    <a:pt x="110" y="398"/>
                    <a:pt x="136" y="401"/>
                    <a:pt x="154" y="380"/>
                  </a:cubicBezTo>
                  <a:cubicBezTo>
                    <a:pt x="172" y="359"/>
                    <a:pt x="174" y="335"/>
                    <a:pt x="174" y="335"/>
                  </a:cubicBezTo>
                  <a:cubicBezTo>
                    <a:pt x="174" y="335"/>
                    <a:pt x="215" y="321"/>
                    <a:pt x="232" y="282"/>
                  </a:cubicBezTo>
                  <a:cubicBezTo>
                    <a:pt x="249" y="243"/>
                    <a:pt x="291" y="81"/>
                    <a:pt x="105" y="0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174">
              <a:extLst>
                <a:ext uri="{FF2B5EF4-FFF2-40B4-BE49-F238E27FC236}">
                  <a16:creationId xmlns:a16="http://schemas.microsoft.com/office/drawing/2014/main" id="{C67AE7DA-F5D6-405D-B282-CA442D61E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238"/>
              <a:ext cx="881" cy="2062"/>
            </a:xfrm>
            <a:custGeom>
              <a:avLst/>
              <a:gdLst>
                <a:gd name="T0" fmla="*/ 8825 w 291"/>
                <a:gd name="T1" fmla="*/ 0 h 639"/>
                <a:gd name="T2" fmla="*/ 16790 w 291"/>
                <a:gd name="T3" fmla="*/ 21575 h 639"/>
                <a:gd name="T4" fmla="*/ 14453 w 291"/>
                <a:gd name="T5" fmla="*/ 35987 h 639"/>
                <a:gd name="T6" fmla="*/ 10569 w 291"/>
                <a:gd name="T7" fmla="*/ 37936 h 639"/>
                <a:gd name="T8" fmla="*/ 8992 w 291"/>
                <a:gd name="T9" fmla="*/ 42944 h 639"/>
                <a:gd name="T10" fmla="*/ 5298 w 291"/>
                <a:gd name="T11" fmla="*/ 46067 h 639"/>
                <a:gd name="T12" fmla="*/ 412 w 291"/>
                <a:gd name="T13" fmla="*/ 61489 h 639"/>
                <a:gd name="T14" fmla="*/ 7911 w 291"/>
                <a:gd name="T15" fmla="*/ 68956 h 639"/>
                <a:gd name="T16" fmla="*/ 2943 w 291"/>
                <a:gd name="T17" fmla="*/ 58436 h 639"/>
                <a:gd name="T18" fmla="*/ 7460 w 291"/>
                <a:gd name="T19" fmla="*/ 49130 h 639"/>
                <a:gd name="T20" fmla="*/ 9240 w 291"/>
                <a:gd name="T21" fmla="*/ 43141 h 639"/>
                <a:gd name="T22" fmla="*/ 12933 w 291"/>
                <a:gd name="T23" fmla="*/ 41195 h 639"/>
                <a:gd name="T24" fmla="*/ 14620 w 291"/>
                <a:gd name="T25" fmla="*/ 36319 h 639"/>
                <a:gd name="T26" fmla="*/ 19476 w 291"/>
                <a:gd name="T27" fmla="*/ 30572 h 639"/>
                <a:gd name="T28" fmla="*/ 8825 w 291"/>
                <a:gd name="T29" fmla="*/ 0 h 6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1" h="639">
                  <a:moveTo>
                    <a:pt x="105" y="0"/>
                  </a:moveTo>
                  <a:cubicBezTo>
                    <a:pt x="105" y="0"/>
                    <a:pt x="208" y="83"/>
                    <a:pt x="200" y="199"/>
                  </a:cubicBezTo>
                  <a:cubicBezTo>
                    <a:pt x="194" y="288"/>
                    <a:pt x="168" y="262"/>
                    <a:pt x="172" y="332"/>
                  </a:cubicBezTo>
                  <a:cubicBezTo>
                    <a:pt x="172" y="332"/>
                    <a:pt x="148" y="327"/>
                    <a:pt x="126" y="350"/>
                  </a:cubicBezTo>
                  <a:cubicBezTo>
                    <a:pt x="106" y="370"/>
                    <a:pt x="104" y="386"/>
                    <a:pt x="107" y="396"/>
                  </a:cubicBezTo>
                  <a:cubicBezTo>
                    <a:pt x="107" y="396"/>
                    <a:pt x="76" y="415"/>
                    <a:pt x="63" y="425"/>
                  </a:cubicBezTo>
                  <a:cubicBezTo>
                    <a:pt x="48" y="437"/>
                    <a:pt x="0" y="505"/>
                    <a:pt x="5" y="567"/>
                  </a:cubicBezTo>
                  <a:cubicBezTo>
                    <a:pt x="11" y="629"/>
                    <a:pt x="68" y="639"/>
                    <a:pt x="94" y="636"/>
                  </a:cubicBezTo>
                  <a:cubicBezTo>
                    <a:pt x="94" y="636"/>
                    <a:pt x="17" y="624"/>
                    <a:pt x="35" y="539"/>
                  </a:cubicBezTo>
                  <a:cubicBezTo>
                    <a:pt x="46" y="485"/>
                    <a:pt x="89" y="453"/>
                    <a:pt x="89" y="453"/>
                  </a:cubicBezTo>
                  <a:cubicBezTo>
                    <a:pt x="89" y="453"/>
                    <a:pt x="103" y="436"/>
                    <a:pt x="110" y="398"/>
                  </a:cubicBezTo>
                  <a:cubicBezTo>
                    <a:pt x="110" y="398"/>
                    <a:pt x="136" y="401"/>
                    <a:pt x="154" y="380"/>
                  </a:cubicBezTo>
                  <a:cubicBezTo>
                    <a:pt x="172" y="359"/>
                    <a:pt x="174" y="335"/>
                    <a:pt x="174" y="335"/>
                  </a:cubicBezTo>
                  <a:cubicBezTo>
                    <a:pt x="174" y="335"/>
                    <a:pt x="215" y="321"/>
                    <a:pt x="232" y="282"/>
                  </a:cubicBezTo>
                  <a:cubicBezTo>
                    <a:pt x="249" y="243"/>
                    <a:pt x="291" y="81"/>
                    <a:pt x="105" y="0"/>
                  </a:cubicBezTo>
                  <a:close/>
                </a:path>
              </a:pathLst>
            </a:custGeom>
            <a:noFill/>
            <a:ln w="952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175">
              <a:extLst>
                <a:ext uri="{FF2B5EF4-FFF2-40B4-BE49-F238E27FC236}">
                  <a16:creationId xmlns:a16="http://schemas.microsoft.com/office/drawing/2014/main" id="{3550DB3C-6512-46C0-AF0F-52C4DB8B7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3265"/>
              <a:ext cx="179" cy="32"/>
            </a:xfrm>
            <a:custGeom>
              <a:avLst/>
              <a:gdLst>
                <a:gd name="T0" fmla="*/ 4997 w 59"/>
                <a:gd name="T1" fmla="*/ 0 h 10"/>
                <a:gd name="T2" fmla="*/ 0 w 59"/>
                <a:gd name="T3" fmla="*/ 7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10">
                  <a:moveTo>
                    <a:pt x="59" y="0"/>
                  </a:moveTo>
                  <a:cubicBezTo>
                    <a:pt x="59" y="0"/>
                    <a:pt x="43" y="10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176">
              <a:extLst>
                <a:ext uri="{FF2B5EF4-FFF2-40B4-BE49-F238E27FC236}">
                  <a16:creationId xmlns:a16="http://schemas.microsoft.com/office/drawing/2014/main" id="{A2DC9AFE-14CA-4DA8-AD65-9275DE5A6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602"/>
              <a:ext cx="269" cy="698"/>
            </a:xfrm>
            <a:custGeom>
              <a:avLst/>
              <a:gdLst>
                <a:gd name="T0" fmla="*/ 0 w 89"/>
                <a:gd name="T1" fmla="*/ 23558 h 216"/>
                <a:gd name="T2" fmla="*/ 2678 w 89"/>
                <a:gd name="T3" fmla="*/ 0 h 2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216">
                  <a:moveTo>
                    <a:pt x="0" y="216"/>
                  </a:moveTo>
                  <a:cubicBezTo>
                    <a:pt x="0" y="216"/>
                    <a:pt x="89" y="129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177">
              <a:extLst>
                <a:ext uri="{FF2B5EF4-FFF2-40B4-BE49-F238E27FC236}">
                  <a16:creationId xmlns:a16="http://schemas.microsoft.com/office/drawing/2014/main" id="{F76CBCB1-6D48-4E3F-81A4-640342355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519"/>
              <a:ext cx="306" cy="584"/>
            </a:xfrm>
            <a:custGeom>
              <a:avLst/>
              <a:gdLst>
                <a:gd name="T0" fmla="*/ 8510 w 101"/>
                <a:gd name="T1" fmla="*/ 0 h 181"/>
                <a:gd name="T2" fmla="*/ 1000 w 101"/>
                <a:gd name="T3" fmla="*/ 19614 h 1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181">
                  <a:moveTo>
                    <a:pt x="101" y="0"/>
                  </a:moveTo>
                  <a:cubicBezTo>
                    <a:pt x="101" y="0"/>
                    <a:pt x="0" y="92"/>
                    <a:pt x="12" y="181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178">
              <a:extLst>
                <a:ext uri="{FF2B5EF4-FFF2-40B4-BE49-F238E27FC236}">
                  <a16:creationId xmlns:a16="http://schemas.microsoft.com/office/drawing/2014/main" id="{AA29FDA5-6CF8-4D66-888E-11AA5AE88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103"/>
              <a:ext cx="33" cy="93"/>
            </a:xfrm>
            <a:custGeom>
              <a:avLst/>
              <a:gdLst>
                <a:gd name="T0" fmla="*/ 891 w 11"/>
                <a:gd name="T1" fmla="*/ 3066 h 29"/>
                <a:gd name="T2" fmla="*/ 405 w 11"/>
                <a:gd name="T3" fmla="*/ 1151 h 29"/>
                <a:gd name="T4" fmla="*/ 0 w 11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9">
                  <a:moveTo>
                    <a:pt x="11" y="29"/>
                  </a:moveTo>
                  <a:cubicBezTo>
                    <a:pt x="11" y="22"/>
                    <a:pt x="7" y="17"/>
                    <a:pt x="5" y="11"/>
                  </a:cubicBezTo>
                  <a:cubicBezTo>
                    <a:pt x="3" y="8"/>
                    <a:pt x="2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Freeform 179">
              <a:extLst>
                <a:ext uri="{FF2B5EF4-FFF2-40B4-BE49-F238E27FC236}">
                  <a16:creationId xmlns:a16="http://schemas.microsoft.com/office/drawing/2014/main" id="{78587D38-031D-4668-BFF6-CBDB2C5A8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009"/>
              <a:ext cx="34" cy="94"/>
            </a:xfrm>
            <a:custGeom>
              <a:avLst/>
              <a:gdLst>
                <a:gd name="T0" fmla="*/ 1005 w 11"/>
                <a:gd name="T1" fmla="*/ 3206 h 29"/>
                <a:gd name="T2" fmla="*/ 0 w 11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9">
                  <a:moveTo>
                    <a:pt x="11" y="29"/>
                  </a:moveTo>
                  <a:cubicBezTo>
                    <a:pt x="5" y="20"/>
                    <a:pt x="6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180">
              <a:extLst>
                <a:ext uri="{FF2B5EF4-FFF2-40B4-BE49-F238E27FC236}">
                  <a16:creationId xmlns:a16="http://schemas.microsoft.com/office/drawing/2014/main" id="{2890BEB7-A0D6-418E-AF67-F337561B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93"/>
              <a:ext cx="9" cy="71"/>
            </a:xfrm>
            <a:custGeom>
              <a:avLst/>
              <a:gdLst>
                <a:gd name="T0" fmla="*/ 243 w 3"/>
                <a:gd name="T1" fmla="*/ 2385 h 22"/>
                <a:gd name="T2" fmla="*/ 0 w 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2">
                  <a:moveTo>
                    <a:pt x="3" y="22"/>
                  </a:moveTo>
                  <a:cubicBezTo>
                    <a:pt x="3" y="16"/>
                    <a:pt x="3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181">
              <a:extLst>
                <a:ext uri="{FF2B5EF4-FFF2-40B4-BE49-F238E27FC236}">
                  <a16:creationId xmlns:a16="http://schemas.microsoft.com/office/drawing/2014/main" id="{760FACF4-9DA3-4061-B6A3-AE9C748ED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90"/>
              <a:ext cx="36" cy="45"/>
            </a:xfrm>
            <a:custGeom>
              <a:avLst/>
              <a:gdLst>
                <a:gd name="T0" fmla="*/ 972 w 12"/>
                <a:gd name="T1" fmla="*/ 1498 h 14"/>
                <a:gd name="T2" fmla="*/ 0 w 1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7" y="12"/>
                    <a:pt x="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0" name="Freeform 182">
              <a:extLst>
                <a:ext uri="{FF2B5EF4-FFF2-40B4-BE49-F238E27FC236}">
                  <a16:creationId xmlns:a16="http://schemas.microsoft.com/office/drawing/2014/main" id="{BE4571EB-BDC8-4E64-9437-850068B43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67"/>
              <a:ext cx="10" cy="78"/>
            </a:xfrm>
            <a:custGeom>
              <a:avLst/>
              <a:gdLst>
                <a:gd name="T0" fmla="*/ 0 w 3"/>
                <a:gd name="T1" fmla="*/ 2685 h 24"/>
                <a:gd name="T2" fmla="*/ 257 w 3"/>
                <a:gd name="T3" fmla="*/ 1586 h 24"/>
                <a:gd name="T4" fmla="*/ 110 w 3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4">
                  <a:moveTo>
                    <a:pt x="0" y="24"/>
                  </a:moveTo>
                  <a:cubicBezTo>
                    <a:pt x="0" y="20"/>
                    <a:pt x="1" y="18"/>
                    <a:pt x="2" y="14"/>
                  </a:cubicBezTo>
                  <a:cubicBezTo>
                    <a:pt x="3" y="9"/>
                    <a:pt x="1" y="4"/>
                    <a:pt x="1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183">
              <a:extLst>
                <a:ext uri="{FF2B5EF4-FFF2-40B4-BE49-F238E27FC236}">
                  <a16:creationId xmlns:a16="http://schemas.microsoft.com/office/drawing/2014/main" id="{7F82263B-595C-4727-B00C-F00201274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070"/>
              <a:ext cx="73" cy="81"/>
            </a:xfrm>
            <a:custGeom>
              <a:avLst/>
              <a:gdLst>
                <a:gd name="T0" fmla="*/ 0 w 24"/>
                <a:gd name="T1" fmla="*/ 2751 h 25"/>
                <a:gd name="T2" fmla="*/ 249 w 24"/>
                <a:gd name="T3" fmla="*/ 2310 h 25"/>
                <a:gd name="T4" fmla="*/ 1046 w 24"/>
                <a:gd name="T5" fmla="*/ 1973 h 25"/>
                <a:gd name="T6" fmla="*/ 2053 w 24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0" y="25"/>
                  </a:moveTo>
                  <a:cubicBezTo>
                    <a:pt x="1" y="23"/>
                    <a:pt x="2" y="22"/>
                    <a:pt x="3" y="21"/>
                  </a:cubicBezTo>
                  <a:cubicBezTo>
                    <a:pt x="6" y="19"/>
                    <a:pt x="9" y="20"/>
                    <a:pt x="12" y="18"/>
                  </a:cubicBezTo>
                  <a:cubicBezTo>
                    <a:pt x="18" y="13"/>
                    <a:pt x="21" y="5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184">
              <a:extLst>
                <a:ext uri="{FF2B5EF4-FFF2-40B4-BE49-F238E27FC236}">
                  <a16:creationId xmlns:a16="http://schemas.microsoft.com/office/drawing/2014/main" id="{46AE6F55-0FBC-481D-8814-88AB9837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96"/>
              <a:ext cx="82" cy="36"/>
            </a:xfrm>
            <a:custGeom>
              <a:avLst/>
              <a:gdLst>
                <a:gd name="T0" fmla="*/ 0 w 27"/>
                <a:gd name="T1" fmla="*/ 1155 h 11"/>
                <a:gd name="T2" fmla="*/ 1376 w 27"/>
                <a:gd name="T3" fmla="*/ 697 h 11"/>
                <a:gd name="T4" fmla="*/ 2047 w 27"/>
                <a:gd name="T5" fmla="*/ 245 h 11"/>
                <a:gd name="T6" fmla="*/ 2296 w 27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1">
                  <a:moveTo>
                    <a:pt x="0" y="10"/>
                  </a:moveTo>
                  <a:cubicBezTo>
                    <a:pt x="5" y="11"/>
                    <a:pt x="12" y="8"/>
                    <a:pt x="16" y="6"/>
                  </a:cubicBezTo>
                  <a:cubicBezTo>
                    <a:pt x="19" y="4"/>
                    <a:pt x="21" y="3"/>
                    <a:pt x="24" y="2"/>
                  </a:cubicBezTo>
                  <a:cubicBezTo>
                    <a:pt x="26" y="2"/>
                    <a:pt x="27" y="2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185">
              <a:extLst>
                <a:ext uri="{FF2B5EF4-FFF2-40B4-BE49-F238E27FC236}">
                  <a16:creationId xmlns:a16="http://schemas.microsoft.com/office/drawing/2014/main" id="{6586541E-5347-4E83-9B84-B99AE0C91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845"/>
              <a:ext cx="60" cy="167"/>
            </a:xfrm>
            <a:custGeom>
              <a:avLst/>
              <a:gdLst>
                <a:gd name="T0" fmla="*/ 0 w 20"/>
                <a:gd name="T1" fmla="*/ 5527 h 52"/>
                <a:gd name="T2" fmla="*/ 324 w 20"/>
                <a:gd name="T3" fmla="*/ 4477 h 52"/>
                <a:gd name="T4" fmla="*/ 1134 w 20"/>
                <a:gd name="T5" fmla="*/ 2650 h 52"/>
                <a:gd name="T6" fmla="*/ 1377 w 20"/>
                <a:gd name="T7" fmla="*/ 1156 h 52"/>
                <a:gd name="T8" fmla="*/ 1620 w 2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2">
                  <a:moveTo>
                    <a:pt x="0" y="52"/>
                  </a:moveTo>
                  <a:cubicBezTo>
                    <a:pt x="2" y="49"/>
                    <a:pt x="3" y="45"/>
                    <a:pt x="4" y="42"/>
                  </a:cubicBezTo>
                  <a:cubicBezTo>
                    <a:pt x="8" y="36"/>
                    <a:pt x="12" y="32"/>
                    <a:pt x="14" y="25"/>
                  </a:cubicBezTo>
                  <a:cubicBezTo>
                    <a:pt x="16" y="21"/>
                    <a:pt x="16" y="16"/>
                    <a:pt x="17" y="11"/>
                  </a:cubicBezTo>
                  <a:cubicBezTo>
                    <a:pt x="18" y="7"/>
                    <a:pt x="20" y="3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186">
              <a:extLst>
                <a:ext uri="{FF2B5EF4-FFF2-40B4-BE49-F238E27FC236}">
                  <a16:creationId xmlns:a16="http://schemas.microsoft.com/office/drawing/2014/main" id="{87A6C00D-1A9B-4820-B1D8-DF1552CF0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832"/>
              <a:ext cx="52" cy="58"/>
            </a:xfrm>
            <a:custGeom>
              <a:avLst/>
              <a:gdLst>
                <a:gd name="T0" fmla="*/ 1487 w 17"/>
                <a:gd name="T1" fmla="*/ 1943 h 18"/>
                <a:gd name="T2" fmla="*/ 600 w 17"/>
                <a:gd name="T3" fmla="*/ 1173 h 18"/>
                <a:gd name="T4" fmla="*/ 168 w 17"/>
                <a:gd name="T5" fmla="*/ 541 h 18"/>
                <a:gd name="T6" fmla="*/ 0 w 1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15" y="15"/>
                    <a:pt x="10" y="13"/>
                    <a:pt x="7" y="11"/>
                  </a:cubicBezTo>
                  <a:cubicBezTo>
                    <a:pt x="4" y="9"/>
                    <a:pt x="3" y="8"/>
                    <a:pt x="2" y="5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187">
              <a:extLst>
                <a:ext uri="{FF2B5EF4-FFF2-40B4-BE49-F238E27FC236}">
                  <a16:creationId xmlns:a16="http://schemas.microsoft.com/office/drawing/2014/main" id="{6DEED8DA-CEC6-4910-8DDC-79E028E9A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06"/>
              <a:ext cx="52" cy="52"/>
            </a:xfrm>
            <a:custGeom>
              <a:avLst/>
              <a:gdLst>
                <a:gd name="T0" fmla="*/ 1487 w 17"/>
                <a:gd name="T1" fmla="*/ 1784 h 16"/>
                <a:gd name="T2" fmla="*/ 804 w 17"/>
                <a:gd name="T3" fmla="*/ 1131 h 16"/>
                <a:gd name="T4" fmla="*/ 0 w 1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cubicBezTo>
                    <a:pt x="15" y="12"/>
                    <a:pt x="13" y="10"/>
                    <a:pt x="9" y="10"/>
                  </a:cubicBezTo>
                  <a:cubicBezTo>
                    <a:pt x="3" y="9"/>
                    <a:pt x="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188">
              <a:extLst>
                <a:ext uri="{FF2B5EF4-FFF2-40B4-BE49-F238E27FC236}">
                  <a16:creationId xmlns:a16="http://schemas.microsoft.com/office/drawing/2014/main" id="{1EA09C13-D98E-4B67-BA97-40D2DD45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009"/>
              <a:ext cx="72" cy="49"/>
            </a:xfrm>
            <a:custGeom>
              <a:avLst/>
              <a:gdLst>
                <a:gd name="T0" fmla="*/ 0 w 24"/>
                <a:gd name="T1" fmla="*/ 1708 h 15"/>
                <a:gd name="T2" fmla="*/ 1053 w 24"/>
                <a:gd name="T3" fmla="*/ 353 h 15"/>
                <a:gd name="T4" fmla="*/ 1944 w 2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6" y="13"/>
                    <a:pt x="8" y="6"/>
                    <a:pt x="13" y="3"/>
                  </a:cubicBezTo>
                  <a:cubicBezTo>
                    <a:pt x="16" y="1"/>
                    <a:pt x="22" y="4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189">
              <a:extLst>
                <a:ext uri="{FF2B5EF4-FFF2-40B4-BE49-F238E27FC236}">
                  <a16:creationId xmlns:a16="http://schemas.microsoft.com/office/drawing/2014/main" id="{CF35B127-7EA4-47BB-813C-ACC0F88F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106"/>
              <a:ext cx="24" cy="23"/>
            </a:xfrm>
            <a:custGeom>
              <a:avLst/>
              <a:gdLst>
                <a:gd name="T0" fmla="*/ 0 w 8"/>
                <a:gd name="T1" fmla="*/ 0 h 7"/>
                <a:gd name="T2" fmla="*/ 648 w 8"/>
                <a:gd name="T3" fmla="*/ 8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4" y="1"/>
                    <a:pt x="7" y="6"/>
                    <a:pt x="8" y="7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190">
              <a:extLst>
                <a:ext uri="{FF2B5EF4-FFF2-40B4-BE49-F238E27FC236}">
                  <a16:creationId xmlns:a16="http://schemas.microsoft.com/office/drawing/2014/main" id="{3805FDEF-2E0B-4304-B200-02474016E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225"/>
              <a:ext cx="21" cy="23"/>
            </a:xfrm>
            <a:custGeom>
              <a:avLst/>
              <a:gdLst>
                <a:gd name="T0" fmla="*/ 0 w 7"/>
                <a:gd name="T1" fmla="*/ 0 h 7"/>
                <a:gd name="T2" fmla="*/ 567 w 7"/>
                <a:gd name="T3" fmla="*/ 8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3" y="1"/>
                    <a:pt x="3" y="6"/>
                    <a:pt x="7" y="7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191">
              <a:extLst>
                <a:ext uri="{FF2B5EF4-FFF2-40B4-BE49-F238E27FC236}">
                  <a16:creationId xmlns:a16="http://schemas.microsoft.com/office/drawing/2014/main" id="{E8132884-D719-4DFF-B682-AAFE2D2DC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132"/>
              <a:ext cx="36" cy="10"/>
            </a:xfrm>
            <a:custGeom>
              <a:avLst/>
              <a:gdLst>
                <a:gd name="T0" fmla="*/ 972 w 12"/>
                <a:gd name="T1" fmla="*/ 367 h 3"/>
                <a:gd name="T2" fmla="*/ 0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cubicBezTo>
                    <a:pt x="9" y="1"/>
                    <a:pt x="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192">
              <a:extLst>
                <a:ext uri="{FF2B5EF4-FFF2-40B4-BE49-F238E27FC236}">
                  <a16:creationId xmlns:a16="http://schemas.microsoft.com/office/drawing/2014/main" id="{44D1E123-7277-4259-BFEE-2BE8AC77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54"/>
              <a:ext cx="21" cy="71"/>
            </a:xfrm>
            <a:custGeom>
              <a:avLst/>
              <a:gdLst>
                <a:gd name="T0" fmla="*/ 567 w 7"/>
                <a:gd name="T1" fmla="*/ 2385 h 22"/>
                <a:gd name="T2" fmla="*/ 0 w 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22"/>
                  </a:moveTo>
                  <a:cubicBezTo>
                    <a:pt x="7" y="15"/>
                    <a:pt x="7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193">
              <a:extLst>
                <a:ext uri="{FF2B5EF4-FFF2-40B4-BE49-F238E27FC236}">
                  <a16:creationId xmlns:a16="http://schemas.microsoft.com/office/drawing/2014/main" id="{D9A65E6C-B343-4053-8FF4-79D5B38BC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932"/>
              <a:ext cx="46" cy="13"/>
            </a:xfrm>
            <a:custGeom>
              <a:avLst/>
              <a:gdLst>
                <a:gd name="T0" fmla="*/ 1325 w 15"/>
                <a:gd name="T1" fmla="*/ 107 h 4"/>
                <a:gd name="T2" fmla="*/ 724 w 15"/>
                <a:gd name="T3" fmla="*/ 107 h 4"/>
                <a:gd name="T4" fmla="*/ 0 w 15"/>
                <a:gd name="T5" fmla="*/ 24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">
                  <a:moveTo>
                    <a:pt x="15" y="1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5" y="1"/>
                    <a:pt x="2" y="4"/>
                    <a:pt x="0" y="2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194">
              <a:extLst>
                <a:ext uri="{FF2B5EF4-FFF2-40B4-BE49-F238E27FC236}">
                  <a16:creationId xmlns:a16="http://schemas.microsoft.com/office/drawing/2014/main" id="{AE481587-1CB7-4596-B560-5D7B36EE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619"/>
              <a:ext cx="36" cy="164"/>
            </a:xfrm>
            <a:custGeom>
              <a:avLst/>
              <a:gdLst>
                <a:gd name="T0" fmla="*/ 162 w 12"/>
                <a:gd name="T1" fmla="*/ 5451 h 51"/>
                <a:gd name="T2" fmla="*/ 405 w 12"/>
                <a:gd name="T3" fmla="*/ 3421 h 51"/>
                <a:gd name="T4" fmla="*/ 729 w 12"/>
                <a:gd name="T5" fmla="*/ 1830 h 51"/>
                <a:gd name="T6" fmla="*/ 810 w 12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1">
                  <a:moveTo>
                    <a:pt x="2" y="51"/>
                  </a:moveTo>
                  <a:cubicBezTo>
                    <a:pt x="0" y="45"/>
                    <a:pt x="5" y="38"/>
                    <a:pt x="5" y="32"/>
                  </a:cubicBezTo>
                  <a:cubicBezTo>
                    <a:pt x="5" y="26"/>
                    <a:pt x="7" y="22"/>
                    <a:pt x="9" y="17"/>
                  </a:cubicBezTo>
                  <a:cubicBezTo>
                    <a:pt x="11" y="11"/>
                    <a:pt x="12" y="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195">
              <a:extLst>
                <a:ext uri="{FF2B5EF4-FFF2-40B4-BE49-F238E27FC236}">
                  <a16:creationId xmlns:a16="http://schemas.microsoft.com/office/drawing/2014/main" id="{7FA8ED65-B245-4EC1-9F5E-141123065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628"/>
              <a:ext cx="88" cy="71"/>
            </a:xfrm>
            <a:custGeom>
              <a:avLst/>
              <a:gdLst>
                <a:gd name="T0" fmla="*/ 2458 w 29"/>
                <a:gd name="T1" fmla="*/ 2385 h 22"/>
                <a:gd name="T2" fmla="*/ 838 w 29"/>
                <a:gd name="T3" fmla="*/ 1071 h 22"/>
                <a:gd name="T4" fmla="*/ 0 w 2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2">
                  <a:moveTo>
                    <a:pt x="29" y="22"/>
                  </a:moveTo>
                  <a:cubicBezTo>
                    <a:pt x="25" y="14"/>
                    <a:pt x="17" y="14"/>
                    <a:pt x="10" y="10"/>
                  </a:cubicBezTo>
                  <a:cubicBezTo>
                    <a:pt x="6" y="8"/>
                    <a:pt x="4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196">
              <a:extLst>
                <a:ext uri="{FF2B5EF4-FFF2-40B4-BE49-F238E27FC236}">
                  <a16:creationId xmlns:a16="http://schemas.microsoft.com/office/drawing/2014/main" id="{4DB9BAC2-2D57-410D-8971-BA7AD4765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735"/>
              <a:ext cx="85" cy="97"/>
            </a:xfrm>
            <a:custGeom>
              <a:avLst/>
              <a:gdLst>
                <a:gd name="T0" fmla="*/ 2377 w 28"/>
                <a:gd name="T1" fmla="*/ 3282 h 30"/>
                <a:gd name="T2" fmla="*/ 1621 w 28"/>
                <a:gd name="T3" fmla="*/ 2842 h 30"/>
                <a:gd name="T4" fmla="*/ 838 w 28"/>
                <a:gd name="T5" fmla="*/ 983 h 30"/>
                <a:gd name="T6" fmla="*/ 0 w 28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28" y="30"/>
                  </a:moveTo>
                  <a:cubicBezTo>
                    <a:pt x="26" y="30"/>
                    <a:pt x="21" y="28"/>
                    <a:pt x="19" y="26"/>
                  </a:cubicBezTo>
                  <a:cubicBezTo>
                    <a:pt x="13" y="21"/>
                    <a:pt x="13" y="16"/>
                    <a:pt x="10" y="9"/>
                  </a:cubicBezTo>
                  <a:cubicBezTo>
                    <a:pt x="8" y="4"/>
                    <a:pt x="4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197">
              <a:extLst>
                <a:ext uri="{FF2B5EF4-FFF2-40B4-BE49-F238E27FC236}">
                  <a16:creationId xmlns:a16="http://schemas.microsoft.com/office/drawing/2014/main" id="{BAC6AED6-5C2A-435E-9A47-06FCB086D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741"/>
              <a:ext cx="57" cy="23"/>
            </a:xfrm>
            <a:custGeom>
              <a:avLst/>
              <a:gdLst>
                <a:gd name="T0" fmla="*/ 0 w 19"/>
                <a:gd name="T1" fmla="*/ 0 h 7"/>
                <a:gd name="T2" fmla="*/ 324 w 19"/>
                <a:gd name="T3" fmla="*/ 0 h 7"/>
                <a:gd name="T4" fmla="*/ 891 w 19"/>
                <a:gd name="T5" fmla="*/ 355 h 7"/>
                <a:gd name="T6" fmla="*/ 1539 w 19"/>
                <a:gd name="T7" fmla="*/ 57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7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7" y="0"/>
                    <a:pt x="8" y="2"/>
                    <a:pt x="11" y="3"/>
                  </a:cubicBezTo>
                  <a:cubicBezTo>
                    <a:pt x="13" y="4"/>
                    <a:pt x="16" y="7"/>
                    <a:pt x="19" y="5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198">
              <a:extLst>
                <a:ext uri="{FF2B5EF4-FFF2-40B4-BE49-F238E27FC236}">
                  <a16:creationId xmlns:a16="http://schemas.microsoft.com/office/drawing/2014/main" id="{F62394CF-F8D8-4E6F-A7BE-D25B5816E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448"/>
              <a:ext cx="24" cy="132"/>
            </a:xfrm>
            <a:custGeom>
              <a:avLst/>
              <a:gdLst>
                <a:gd name="T0" fmla="*/ 648 w 8"/>
                <a:gd name="T1" fmla="*/ 4404 h 41"/>
                <a:gd name="T2" fmla="*/ 405 w 8"/>
                <a:gd name="T3" fmla="*/ 3007 h 41"/>
                <a:gd name="T4" fmla="*/ 486 w 8"/>
                <a:gd name="T5" fmla="*/ 1938 h 41"/>
                <a:gd name="T6" fmla="*/ 0 w 8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1">
                  <a:moveTo>
                    <a:pt x="8" y="41"/>
                  </a:moveTo>
                  <a:cubicBezTo>
                    <a:pt x="8" y="37"/>
                    <a:pt x="6" y="33"/>
                    <a:pt x="5" y="28"/>
                  </a:cubicBezTo>
                  <a:cubicBezTo>
                    <a:pt x="4" y="24"/>
                    <a:pt x="6" y="22"/>
                    <a:pt x="6" y="18"/>
                  </a:cubicBezTo>
                  <a:cubicBezTo>
                    <a:pt x="6" y="11"/>
                    <a:pt x="4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199">
              <a:extLst>
                <a:ext uri="{FF2B5EF4-FFF2-40B4-BE49-F238E27FC236}">
                  <a16:creationId xmlns:a16="http://schemas.microsoft.com/office/drawing/2014/main" id="{A7C2FFF3-5766-4C44-9943-93F24E3BB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493"/>
              <a:ext cx="73" cy="35"/>
            </a:xfrm>
            <a:custGeom>
              <a:avLst/>
              <a:gdLst>
                <a:gd name="T0" fmla="*/ 2053 w 24"/>
                <a:gd name="T1" fmla="*/ 1123 h 11"/>
                <a:gd name="T2" fmla="*/ 925 w 24"/>
                <a:gd name="T3" fmla="*/ 325 h 11"/>
                <a:gd name="T4" fmla="*/ 0 w 2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1">
                  <a:moveTo>
                    <a:pt x="24" y="11"/>
                  </a:moveTo>
                  <a:cubicBezTo>
                    <a:pt x="20" y="7"/>
                    <a:pt x="16" y="4"/>
                    <a:pt x="11" y="3"/>
                  </a:cubicBezTo>
                  <a:cubicBezTo>
                    <a:pt x="8" y="2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200">
              <a:extLst>
                <a:ext uri="{FF2B5EF4-FFF2-40B4-BE49-F238E27FC236}">
                  <a16:creationId xmlns:a16="http://schemas.microsoft.com/office/drawing/2014/main" id="{74B27B79-A04F-44F0-8EF5-598EC7F0D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364"/>
              <a:ext cx="21" cy="90"/>
            </a:xfrm>
            <a:custGeom>
              <a:avLst/>
              <a:gdLst>
                <a:gd name="T0" fmla="*/ 567 w 7"/>
                <a:gd name="T1" fmla="*/ 2986 h 28"/>
                <a:gd name="T2" fmla="*/ 0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7" y="28"/>
                  </a:moveTo>
                  <a:cubicBezTo>
                    <a:pt x="1" y="19"/>
                    <a:pt x="4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201">
              <a:extLst>
                <a:ext uri="{FF2B5EF4-FFF2-40B4-BE49-F238E27FC236}">
                  <a16:creationId xmlns:a16="http://schemas.microsoft.com/office/drawing/2014/main" id="{AF89E313-73D8-43B6-8458-221EA23B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364"/>
              <a:ext cx="36" cy="22"/>
            </a:xfrm>
            <a:custGeom>
              <a:avLst/>
              <a:gdLst>
                <a:gd name="T0" fmla="*/ 972 w 12"/>
                <a:gd name="T1" fmla="*/ 0 h 7"/>
                <a:gd name="T2" fmla="*/ 0 w 12"/>
                <a:gd name="T3" fmla="*/ 40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6" y="7"/>
                    <a:pt x="0" y="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202">
              <a:extLst>
                <a:ext uri="{FF2B5EF4-FFF2-40B4-BE49-F238E27FC236}">
                  <a16:creationId xmlns:a16="http://schemas.microsoft.com/office/drawing/2014/main" id="{EBF3E995-D98A-4FB8-ACC7-F61CE0E0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289"/>
              <a:ext cx="76" cy="23"/>
            </a:xfrm>
            <a:custGeom>
              <a:avLst/>
              <a:gdLst>
                <a:gd name="T0" fmla="*/ 2134 w 25"/>
                <a:gd name="T1" fmla="*/ 821 h 7"/>
                <a:gd name="T2" fmla="*/ 1006 w 25"/>
                <a:gd name="T3" fmla="*/ 572 h 7"/>
                <a:gd name="T4" fmla="*/ 0 w 2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7">
                  <a:moveTo>
                    <a:pt x="25" y="7"/>
                  </a:moveTo>
                  <a:cubicBezTo>
                    <a:pt x="22" y="6"/>
                    <a:pt x="16" y="6"/>
                    <a:pt x="12" y="5"/>
                  </a:cubicBezTo>
                  <a:cubicBezTo>
                    <a:pt x="8" y="4"/>
                    <a:pt x="4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203">
              <a:extLst>
                <a:ext uri="{FF2B5EF4-FFF2-40B4-BE49-F238E27FC236}">
                  <a16:creationId xmlns:a16="http://schemas.microsoft.com/office/drawing/2014/main" id="{9A3A168C-67CC-45AA-9D15-05E3CA3D9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561"/>
              <a:ext cx="72" cy="106"/>
            </a:xfrm>
            <a:custGeom>
              <a:avLst/>
              <a:gdLst>
                <a:gd name="T0" fmla="*/ 1944 w 24"/>
                <a:gd name="T1" fmla="*/ 3508 h 33"/>
                <a:gd name="T2" fmla="*/ 1296 w 24"/>
                <a:gd name="T3" fmla="*/ 2351 h 33"/>
                <a:gd name="T4" fmla="*/ 891 w 24"/>
                <a:gd name="T5" fmla="*/ 960 h 33"/>
                <a:gd name="T6" fmla="*/ 0 w 24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3">
                  <a:moveTo>
                    <a:pt x="24" y="33"/>
                  </a:moveTo>
                  <a:cubicBezTo>
                    <a:pt x="21" y="30"/>
                    <a:pt x="18" y="27"/>
                    <a:pt x="16" y="22"/>
                  </a:cubicBezTo>
                  <a:cubicBezTo>
                    <a:pt x="15" y="18"/>
                    <a:pt x="13" y="14"/>
                    <a:pt x="11" y="9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204">
              <a:extLst>
                <a:ext uri="{FF2B5EF4-FFF2-40B4-BE49-F238E27FC236}">
                  <a16:creationId xmlns:a16="http://schemas.microsoft.com/office/drawing/2014/main" id="{A2E4D822-F10F-4F92-BE21-45D36DC5B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28"/>
              <a:ext cx="48" cy="23"/>
            </a:xfrm>
            <a:custGeom>
              <a:avLst/>
              <a:gdLst>
                <a:gd name="T0" fmla="*/ 0 w 16"/>
                <a:gd name="T1" fmla="*/ 821 h 7"/>
                <a:gd name="T2" fmla="*/ 1296 w 1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4" y="1"/>
                    <a:pt x="13" y="5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3" name="Freeform 205">
              <a:extLst>
                <a:ext uri="{FF2B5EF4-FFF2-40B4-BE49-F238E27FC236}">
                  <a16:creationId xmlns:a16="http://schemas.microsoft.com/office/drawing/2014/main" id="{09845BFA-1E4D-4BFA-8251-B40D11751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387"/>
              <a:ext cx="124" cy="122"/>
            </a:xfrm>
            <a:custGeom>
              <a:avLst/>
              <a:gdLst>
                <a:gd name="T0" fmla="*/ 1161 w 41"/>
                <a:gd name="T1" fmla="*/ 103 h 38"/>
                <a:gd name="T2" fmla="*/ 493 w 41"/>
                <a:gd name="T3" fmla="*/ 1156 h 38"/>
                <a:gd name="T4" fmla="*/ 82 w 41"/>
                <a:gd name="T5" fmla="*/ 2546 h 38"/>
                <a:gd name="T6" fmla="*/ 493 w 41"/>
                <a:gd name="T7" fmla="*/ 3711 h 38"/>
                <a:gd name="T8" fmla="*/ 2268 w 41"/>
                <a:gd name="T9" fmla="*/ 3310 h 38"/>
                <a:gd name="T10" fmla="*/ 3266 w 41"/>
                <a:gd name="T11" fmla="*/ 1824 h 38"/>
                <a:gd name="T12" fmla="*/ 2680 w 41"/>
                <a:gd name="T13" fmla="*/ 1287 h 38"/>
                <a:gd name="T14" fmla="*/ 1775 w 41"/>
                <a:gd name="T15" fmla="*/ 732 h 38"/>
                <a:gd name="T16" fmla="*/ 1491 w 41"/>
                <a:gd name="T17" fmla="*/ 103 h 38"/>
                <a:gd name="T18" fmla="*/ 1161 w 41"/>
                <a:gd name="T19" fmla="*/ 103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8">
                  <a:moveTo>
                    <a:pt x="14" y="1"/>
                  </a:moveTo>
                  <a:cubicBezTo>
                    <a:pt x="10" y="3"/>
                    <a:pt x="8" y="8"/>
                    <a:pt x="6" y="11"/>
                  </a:cubicBezTo>
                  <a:cubicBezTo>
                    <a:pt x="3" y="15"/>
                    <a:pt x="2" y="19"/>
                    <a:pt x="1" y="24"/>
                  </a:cubicBezTo>
                  <a:cubicBezTo>
                    <a:pt x="0" y="28"/>
                    <a:pt x="1" y="33"/>
                    <a:pt x="6" y="35"/>
                  </a:cubicBezTo>
                  <a:cubicBezTo>
                    <a:pt x="11" y="38"/>
                    <a:pt x="22" y="33"/>
                    <a:pt x="27" y="31"/>
                  </a:cubicBezTo>
                  <a:cubicBezTo>
                    <a:pt x="32" y="28"/>
                    <a:pt x="38" y="23"/>
                    <a:pt x="39" y="17"/>
                  </a:cubicBezTo>
                  <a:cubicBezTo>
                    <a:pt x="41" y="10"/>
                    <a:pt x="37" y="11"/>
                    <a:pt x="32" y="12"/>
                  </a:cubicBezTo>
                  <a:cubicBezTo>
                    <a:pt x="27" y="14"/>
                    <a:pt x="23" y="14"/>
                    <a:pt x="21" y="7"/>
                  </a:cubicBezTo>
                  <a:cubicBezTo>
                    <a:pt x="21" y="5"/>
                    <a:pt x="21" y="2"/>
                    <a:pt x="18" y="1"/>
                  </a:cubicBezTo>
                  <a:cubicBezTo>
                    <a:pt x="17" y="0"/>
                    <a:pt x="16" y="0"/>
                    <a:pt x="14" y="1"/>
                  </a:cubicBezTo>
                </a:path>
              </a:pathLst>
            </a:custGeom>
            <a:solidFill>
              <a:srgbClr val="EDD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4" name="Freeform 206">
              <a:extLst>
                <a:ext uri="{FF2B5EF4-FFF2-40B4-BE49-F238E27FC236}">
                  <a16:creationId xmlns:a16="http://schemas.microsoft.com/office/drawing/2014/main" id="{77A5891E-D0E4-46E5-881F-B918933A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419"/>
              <a:ext cx="27" cy="65"/>
            </a:xfrm>
            <a:custGeom>
              <a:avLst/>
              <a:gdLst>
                <a:gd name="T0" fmla="*/ 243 w 9"/>
                <a:gd name="T1" fmla="*/ 445 h 20"/>
                <a:gd name="T2" fmla="*/ 81 w 9"/>
                <a:gd name="T3" fmla="*/ 1784 h 20"/>
                <a:gd name="T4" fmla="*/ 567 w 9"/>
                <a:gd name="T5" fmla="*/ 1784 h 20"/>
                <a:gd name="T6" fmla="*/ 567 w 9"/>
                <a:gd name="T7" fmla="*/ 995 h 20"/>
                <a:gd name="T8" fmla="*/ 648 w 9"/>
                <a:gd name="T9" fmla="*/ 445 h 20"/>
                <a:gd name="T10" fmla="*/ 243 w 9"/>
                <a:gd name="T11" fmla="*/ 4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0">
                  <a:moveTo>
                    <a:pt x="3" y="4"/>
                  </a:moveTo>
                  <a:cubicBezTo>
                    <a:pt x="2" y="7"/>
                    <a:pt x="0" y="12"/>
                    <a:pt x="1" y="16"/>
                  </a:cubicBezTo>
                  <a:cubicBezTo>
                    <a:pt x="2" y="20"/>
                    <a:pt x="6" y="20"/>
                    <a:pt x="7" y="16"/>
                  </a:cubicBezTo>
                  <a:cubicBezTo>
                    <a:pt x="7" y="14"/>
                    <a:pt x="7" y="12"/>
                    <a:pt x="7" y="9"/>
                  </a:cubicBezTo>
                  <a:cubicBezTo>
                    <a:pt x="8" y="8"/>
                    <a:pt x="9" y="5"/>
                    <a:pt x="8" y="4"/>
                  </a:cubicBezTo>
                  <a:cubicBezTo>
                    <a:pt x="7" y="0"/>
                    <a:pt x="4" y="2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207">
              <a:extLst>
                <a:ext uri="{FF2B5EF4-FFF2-40B4-BE49-F238E27FC236}">
                  <a16:creationId xmlns:a16="http://schemas.microsoft.com/office/drawing/2014/main" id="{88276D9A-03AD-4296-AB38-A935DAD5A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377"/>
              <a:ext cx="34" cy="36"/>
            </a:xfrm>
            <a:custGeom>
              <a:avLst/>
              <a:gdLst>
                <a:gd name="T0" fmla="*/ 0 w 11"/>
                <a:gd name="T1" fmla="*/ 910 h 11"/>
                <a:gd name="T2" fmla="*/ 563 w 11"/>
                <a:gd name="T3" fmla="*/ 108 h 11"/>
                <a:gd name="T4" fmla="*/ 1005 w 11"/>
                <a:gd name="T5" fmla="*/ 353 h 11"/>
                <a:gd name="T6" fmla="*/ 87 w 11"/>
                <a:gd name="T7" fmla="*/ 9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8"/>
                  </a:moveTo>
                  <a:cubicBezTo>
                    <a:pt x="2" y="6"/>
                    <a:pt x="3" y="2"/>
                    <a:pt x="6" y="1"/>
                  </a:cubicBezTo>
                  <a:cubicBezTo>
                    <a:pt x="8" y="0"/>
                    <a:pt x="11" y="0"/>
                    <a:pt x="11" y="3"/>
                  </a:cubicBezTo>
                  <a:cubicBezTo>
                    <a:pt x="11" y="7"/>
                    <a:pt x="4" y="11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Freeform 208">
              <a:extLst>
                <a:ext uri="{FF2B5EF4-FFF2-40B4-BE49-F238E27FC236}">
                  <a16:creationId xmlns:a16="http://schemas.microsoft.com/office/drawing/2014/main" id="{39B8D5E0-EC6F-4C4B-9D3F-3AD31A612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316"/>
              <a:ext cx="31" cy="77"/>
            </a:xfrm>
            <a:custGeom>
              <a:avLst/>
              <a:gdLst>
                <a:gd name="T0" fmla="*/ 0 w 10"/>
                <a:gd name="T1" fmla="*/ 196 h 24"/>
                <a:gd name="T2" fmla="*/ 837 w 10"/>
                <a:gd name="T3" fmla="*/ 732 h 24"/>
                <a:gd name="T4" fmla="*/ 270 w 10"/>
                <a:gd name="T5" fmla="*/ 2541 h 24"/>
                <a:gd name="T6" fmla="*/ 481 w 10"/>
                <a:gd name="T7" fmla="*/ 853 h 24"/>
                <a:gd name="T8" fmla="*/ 0 w 10"/>
                <a:gd name="T9" fmla="*/ 33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4">
                  <a:moveTo>
                    <a:pt x="0" y="2"/>
                  </a:moveTo>
                  <a:cubicBezTo>
                    <a:pt x="5" y="2"/>
                    <a:pt x="10" y="0"/>
                    <a:pt x="9" y="7"/>
                  </a:cubicBezTo>
                  <a:cubicBezTo>
                    <a:pt x="8" y="13"/>
                    <a:pt x="6" y="19"/>
                    <a:pt x="3" y="24"/>
                  </a:cubicBezTo>
                  <a:cubicBezTo>
                    <a:pt x="3" y="19"/>
                    <a:pt x="8" y="13"/>
                    <a:pt x="5" y="8"/>
                  </a:cubicBezTo>
                  <a:cubicBezTo>
                    <a:pt x="4" y="6"/>
                    <a:pt x="1" y="3"/>
                    <a:pt x="0" y="3"/>
                  </a:cubicBezTo>
                </a:path>
              </a:pathLst>
            </a:custGeom>
            <a:solidFill>
              <a:srgbClr val="BBA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209">
              <a:extLst>
                <a:ext uri="{FF2B5EF4-FFF2-40B4-BE49-F238E27FC236}">
                  <a16:creationId xmlns:a16="http://schemas.microsoft.com/office/drawing/2014/main" id="{2A7BBC93-93D4-4475-8D6B-64B797F4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564"/>
              <a:ext cx="31" cy="149"/>
            </a:xfrm>
            <a:custGeom>
              <a:avLst/>
              <a:gdLst>
                <a:gd name="T0" fmla="*/ 924 w 10"/>
                <a:gd name="T1" fmla="*/ 0 h 46"/>
                <a:gd name="T2" fmla="*/ 481 w 10"/>
                <a:gd name="T3" fmla="*/ 3191 h 46"/>
                <a:gd name="T4" fmla="*/ 0 w 10"/>
                <a:gd name="T5" fmla="*/ 5069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6">
                  <a:moveTo>
                    <a:pt x="10" y="0"/>
                  </a:moveTo>
                  <a:cubicBezTo>
                    <a:pt x="3" y="8"/>
                    <a:pt x="5" y="20"/>
                    <a:pt x="5" y="29"/>
                  </a:cubicBezTo>
                  <a:cubicBezTo>
                    <a:pt x="6" y="35"/>
                    <a:pt x="0" y="40"/>
                    <a:pt x="0" y="46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210">
              <a:extLst>
                <a:ext uri="{FF2B5EF4-FFF2-40B4-BE49-F238E27FC236}">
                  <a16:creationId xmlns:a16="http://schemas.microsoft.com/office/drawing/2014/main" id="{79FAA18F-1751-493E-909B-22558019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661"/>
              <a:ext cx="33" cy="142"/>
            </a:xfrm>
            <a:custGeom>
              <a:avLst/>
              <a:gdLst>
                <a:gd name="T0" fmla="*/ 891 w 11"/>
                <a:gd name="T1" fmla="*/ 0 h 44"/>
                <a:gd name="T2" fmla="*/ 648 w 11"/>
                <a:gd name="T3" fmla="*/ 1417 h 44"/>
                <a:gd name="T4" fmla="*/ 162 w 11"/>
                <a:gd name="T5" fmla="*/ 2717 h 44"/>
                <a:gd name="T6" fmla="*/ 0 w 11"/>
                <a:gd name="T7" fmla="*/ 3895 h 44"/>
                <a:gd name="T8" fmla="*/ 162 w 11"/>
                <a:gd name="T9" fmla="*/ 477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4">
                  <a:moveTo>
                    <a:pt x="11" y="0"/>
                  </a:moveTo>
                  <a:cubicBezTo>
                    <a:pt x="11" y="4"/>
                    <a:pt x="8" y="9"/>
                    <a:pt x="8" y="13"/>
                  </a:cubicBezTo>
                  <a:cubicBezTo>
                    <a:pt x="8" y="19"/>
                    <a:pt x="5" y="21"/>
                    <a:pt x="2" y="25"/>
                  </a:cubicBezTo>
                  <a:cubicBezTo>
                    <a:pt x="1" y="28"/>
                    <a:pt x="0" y="32"/>
                    <a:pt x="0" y="36"/>
                  </a:cubicBezTo>
                  <a:cubicBezTo>
                    <a:pt x="1" y="38"/>
                    <a:pt x="2" y="40"/>
                    <a:pt x="2" y="4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211">
              <a:extLst>
                <a:ext uri="{FF2B5EF4-FFF2-40B4-BE49-F238E27FC236}">
                  <a16:creationId xmlns:a16="http://schemas.microsoft.com/office/drawing/2014/main" id="{1F665CD5-6940-434C-B93A-77E6B2009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610"/>
              <a:ext cx="37" cy="25"/>
            </a:xfrm>
            <a:custGeom>
              <a:avLst/>
              <a:gdLst>
                <a:gd name="T0" fmla="*/ 0 w 12"/>
                <a:gd name="T1" fmla="*/ 0 h 8"/>
                <a:gd name="T2" fmla="*/ 265 w 12"/>
                <a:gd name="T3" fmla="*/ 275 h 8"/>
                <a:gd name="T4" fmla="*/ 731 w 12"/>
                <a:gd name="T5" fmla="*/ 400 h 8"/>
                <a:gd name="T6" fmla="*/ 1085 w 12"/>
                <a:gd name="T7" fmla="*/ 76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1" y="2"/>
                    <a:pt x="1" y="3"/>
                    <a:pt x="3" y="3"/>
                  </a:cubicBezTo>
                  <a:cubicBezTo>
                    <a:pt x="5" y="3"/>
                    <a:pt x="6" y="3"/>
                    <a:pt x="8" y="4"/>
                  </a:cubicBezTo>
                  <a:cubicBezTo>
                    <a:pt x="10" y="4"/>
                    <a:pt x="12" y="6"/>
                    <a:pt x="12" y="8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212">
              <a:extLst>
                <a:ext uri="{FF2B5EF4-FFF2-40B4-BE49-F238E27FC236}">
                  <a16:creationId xmlns:a16="http://schemas.microsoft.com/office/drawing/2014/main" id="{49E2BAEA-CB51-439D-AD46-E6880E5EC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603"/>
              <a:ext cx="39" cy="19"/>
            </a:xfrm>
            <a:custGeom>
              <a:avLst/>
              <a:gdLst>
                <a:gd name="T0" fmla="*/ 1053 w 13"/>
                <a:gd name="T1" fmla="*/ 602 h 6"/>
                <a:gd name="T2" fmla="*/ 810 w 13"/>
                <a:gd name="T3" fmla="*/ 602 h 6"/>
                <a:gd name="T4" fmla="*/ 405 w 13"/>
                <a:gd name="T5" fmla="*/ 513 h 6"/>
                <a:gd name="T6" fmla="*/ 0 w 13"/>
                <a:gd name="T7" fmla="*/ 10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cubicBezTo>
                    <a:pt x="12" y="5"/>
                    <a:pt x="11" y="6"/>
                    <a:pt x="10" y="6"/>
                  </a:cubicBezTo>
                  <a:cubicBezTo>
                    <a:pt x="8" y="6"/>
                    <a:pt x="6" y="6"/>
                    <a:pt x="5" y="5"/>
                  </a:cubicBezTo>
                  <a:cubicBezTo>
                    <a:pt x="3" y="3"/>
                    <a:pt x="2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213">
              <a:extLst>
                <a:ext uri="{FF2B5EF4-FFF2-40B4-BE49-F238E27FC236}">
                  <a16:creationId xmlns:a16="http://schemas.microsoft.com/office/drawing/2014/main" id="{A3EF4B1D-29B8-486D-97E3-DD0774675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684"/>
              <a:ext cx="55" cy="13"/>
            </a:xfrm>
            <a:custGeom>
              <a:avLst/>
              <a:gdLst>
                <a:gd name="T0" fmla="*/ 1568 w 18"/>
                <a:gd name="T1" fmla="*/ 244 h 4"/>
                <a:gd name="T2" fmla="*/ 1054 w 18"/>
                <a:gd name="T3" fmla="*/ 445 h 4"/>
                <a:gd name="T4" fmla="*/ 513 w 18"/>
                <a:gd name="T5" fmla="*/ 107 h 4"/>
                <a:gd name="T6" fmla="*/ 0 w 18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">
                  <a:moveTo>
                    <a:pt x="18" y="2"/>
                  </a:moveTo>
                  <a:cubicBezTo>
                    <a:pt x="16" y="3"/>
                    <a:pt x="15" y="4"/>
                    <a:pt x="12" y="4"/>
                  </a:cubicBezTo>
                  <a:cubicBezTo>
                    <a:pt x="10" y="4"/>
                    <a:pt x="8" y="2"/>
                    <a:pt x="6" y="1"/>
                  </a:cubicBezTo>
                  <a:cubicBezTo>
                    <a:pt x="4" y="0"/>
                    <a:pt x="3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214">
              <a:extLst>
                <a:ext uri="{FF2B5EF4-FFF2-40B4-BE49-F238E27FC236}">
                  <a16:creationId xmlns:a16="http://schemas.microsoft.com/office/drawing/2014/main" id="{A32BA78E-110C-4372-A4CA-BA27FBBED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619"/>
              <a:ext cx="45" cy="16"/>
            </a:xfrm>
            <a:custGeom>
              <a:avLst/>
              <a:gdLst>
                <a:gd name="T0" fmla="*/ 1215 w 15"/>
                <a:gd name="T1" fmla="*/ 0 h 5"/>
                <a:gd name="T2" fmla="*/ 405 w 15"/>
                <a:gd name="T3" fmla="*/ 429 h 5"/>
                <a:gd name="T4" fmla="*/ 0 w 15"/>
                <a:gd name="T5" fmla="*/ 5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2" y="2"/>
                    <a:pt x="9" y="5"/>
                    <a:pt x="5" y="4"/>
                  </a:cubicBezTo>
                  <a:cubicBezTo>
                    <a:pt x="3" y="4"/>
                    <a:pt x="2" y="3"/>
                    <a:pt x="0" y="5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215">
              <a:extLst>
                <a:ext uri="{FF2B5EF4-FFF2-40B4-BE49-F238E27FC236}">
                  <a16:creationId xmlns:a16="http://schemas.microsoft.com/office/drawing/2014/main" id="{1240A2E8-0D07-4382-9D9F-B1C82CCF3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684"/>
              <a:ext cx="36" cy="45"/>
            </a:xfrm>
            <a:custGeom>
              <a:avLst/>
              <a:gdLst>
                <a:gd name="T0" fmla="*/ 0 w 12"/>
                <a:gd name="T1" fmla="*/ 0 h 14"/>
                <a:gd name="T2" fmla="*/ 162 w 12"/>
                <a:gd name="T3" fmla="*/ 527 h 14"/>
                <a:gd name="T4" fmla="*/ 567 w 12"/>
                <a:gd name="T5" fmla="*/ 961 h 14"/>
                <a:gd name="T6" fmla="*/ 891 w 12"/>
                <a:gd name="T7" fmla="*/ 149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8" y="10"/>
                    <a:pt x="12" y="12"/>
                    <a:pt x="11" y="1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216">
              <a:extLst>
                <a:ext uri="{FF2B5EF4-FFF2-40B4-BE49-F238E27FC236}">
                  <a16:creationId xmlns:a16="http://schemas.microsoft.com/office/drawing/2014/main" id="{32CA7CD5-B296-49B9-B8A1-C2B87CD8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48"/>
              <a:ext cx="34" cy="10"/>
            </a:xfrm>
            <a:custGeom>
              <a:avLst/>
              <a:gdLst>
                <a:gd name="T0" fmla="*/ 1005 w 11"/>
                <a:gd name="T1" fmla="*/ 0 h 3"/>
                <a:gd name="T2" fmla="*/ 736 w 11"/>
                <a:gd name="T3" fmla="*/ 0 h 3"/>
                <a:gd name="T4" fmla="*/ 563 w 11"/>
                <a:gd name="T5" fmla="*/ 110 h 3"/>
                <a:gd name="T6" fmla="*/ 0 w 11"/>
                <a:gd name="T7" fmla="*/ 36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2"/>
                    <a:pt x="2" y="3"/>
                    <a:pt x="0" y="3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217">
              <a:extLst>
                <a:ext uri="{FF2B5EF4-FFF2-40B4-BE49-F238E27FC236}">
                  <a16:creationId xmlns:a16="http://schemas.microsoft.com/office/drawing/2014/main" id="{66F0D81F-67AF-454D-8260-25FDBC91D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532"/>
              <a:ext cx="9" cy="45"/>
            </a:xfrm>
            <a:custGeom>
              <a:avLst/>
              <a:gdLst>
                <a:gd name="T0" fmla="*/ 81 w 3"/>
                <a:gd name="T1" fmla="*/ 0 h 14"/>
                <a:gd name="T2" fmla="*/ 81 w 3"/>
                <a:gd name="T3" fmla="*/ 765 h 14"/>
                <a:gd name="T4" fmla="*/ 243 w 3"/>
                <a:gd name="T5" fmla="*/ 149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2"/>
                    <a:pt x="3" y="1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Freeform 218">
              <a:extLst>
                <a:ext uri="{FF2B5EF4-FFF2-40B4-BE49-F238E27FC236}">
                  <a16:creationId xmlns:a16="http://schemas.microsoft.com/office/drawing/2014/main" id="{2510567F-5661-4E70-9C84-389B4BFA6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761"/>
              <a:ext cx="15" cy="110"/>
            </a:xfrm>
            <a:custGeom>
              <a:avLst/>
              <a:gdLst>
                <a:gd name="T0" fmla="*/ 405 w 5"/>
                <a:gd name="T1" fmla="*/ 0 h 34"/>
                <a:gd name="T2" fmla="*/ 162 w 5"/>
                <a:gd name="T3" fmla="*/ 1213 h 34"/>
                <a:gd name="T4" fmla="*/ 162 w 5"/>
                <a:gd name="T5" fmla="*/ 2407 h 34"/>
                <a:gd name="T6" fmla="*/ 0 w 5"/>
                <a:gd name="T7" fmla="*/ 3287 h 34"/>
                <a:gd name="T8" fmla="*/ 243 w 5"/>
                <a:gd name="T9" fmla="*/ 3727 h 34"/>
                <a:gd name="T10" fmla="*/ 243 w 5"/>
                <a:gd name="T11" fmla="*/ 362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4">
                  <a:moveTo>
                    <a:pt x="5" y="0"/>
                  </a:moveTo>
                  <a:cubicBezTo>
                    <a:pt x="3" y="4"/>
                    <a:pt x="2" y="7"/>
                    <a:pt x="2" y="11"/>
                  </a:cubicBezTo>
                  <a:cubicBezTo>
                    <a:pt x="2" y="15"/>
                    <a:pt x="3" y="18"/>
                    <a:pt x="2" y="22"/>
                  </a:cubicBezTo>
                  <a:cubicBezTo>
                    <a:pt x="1" y="25"/>
                    <a:pt x="0" y="28"/>
                    <a:pt x="0" y="30"/>
                  </a:cubicBezTo>
                  <a:cubicBezTo>
                    <a:pt x="0" y="33"/>
                    <a:pt x="1" y="33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7" name="Freeform 219">
              <a:extLst>
                <a:ext uri="{FF2B5EF4-FFF2-40B4-BE49-F238E27FC236}">
                  <a16:creationId xmlns:a16="http://schemas.microsoft.com/office/drawing/2014/main" id="{728238A4-EE5C-465B-B8BD-163C92A4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758"/>
              <a:ext cx="40" cy="61"/>
            </a:xfrm>
            <a:custGeom>
              <a:avLst/>
              <a:gdLst>
                <a:gd name="T0" fmla="*/ 1163 w 13"/>
                <a:gd name="T1" fmla="*/ 0 h 19"/>
                <a:gd name="T2" fmla="*/ 994 w 13"/>
                <a:gd name="T3" fmla="*/ 331 h 19"/>
                <a:gd name="T4" fmla="*/ 815 w 13"/>
                <a:gd name="T5" fmla="*/ 854 h 19"/>
                <a:gd name="T6" fmla="*/ 437 w 13"/>
                <a:gd name="T7" fmla="*/ 1483 h 19"/>
                <a:gd name="T8" fmla="*/ 86 w 13"/>
                <a:gd name="T9" fmla="*/ 1692 h 19"/>
                <a:gd name="T10" fmla="*/ 0 w 13"/>
                <a:gd name="T11" fmla="*/ 201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12" y="1"/>
                    <a:pt x="12" y="2"/>
                    <a:pt x="11" y="3"/>
                  </a:cubicBezTo>
                  <a:cubicBezTo>
                    <a:pt x="11" y="5"/>
                    <a:pt x="10" y="6"/>
                    <a:pt x="9" y="8"/>
                  </a:cubicBezTo>
                  <a:cubicBezTo>
                    <a:pt x="9" y="10"/>
                    <a:pt x="8" y="13"/>
                    <a:pt x="5" y="14"/>
                  </a:cubicBezTo>
                  <a:cubicBezTo>
                    <a:pt x="4" y="15"/>
                    <a:pt x="2" y="15"/>
                    <a:pt x="1" y="16"/>
                  </a:cubicBezTo>
                  <a:cubicBezTo>
                    <a:pt x="1" y="17"/>
                    <a:pt x="0" y="18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" name="Freeform 220">
              <a:extLst>
                <a:ext uri="{FF2B5EF4-FFF2-40B4-BE49-F238E27FC236}">
                  <a16:creationId xmlns:a16="http://schemas.microsoft.com/office/drawing/2014/main" id="{3D82087B-ADBD-42CD-8DB5-7B36B4D27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797"/>
              <a:ext cx="45" cy="16"/>
            </a:xfrm>
            <a:custGeom>
              <a:avLst/>
              <a:gdLst>
                <a:gd name="T0" fmla="*/ 1215 w 15"/>
                <a:gd name="T1" fmla="*/ 195 h 5"/>
                <a:gd name="T2" fmla="*/ 486 w 15"/>
                <a:gd name="T3" fmla="*/ 326 h 5"/>
                <a:gd name="T4" fmla="*/ 0 w 1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15" y="2"/>
                  </a:moveTo>
                  <a:cubicBezTo>
                    <a:pt x="14" y="5"/>
                    <a:pt x="8" y="4"/>
                    <a:pt x="6" y="3"/>
                  </a:cubicBezTo>
                  <a:cubicBezTo>
                    <a:pt x="4" y="2"/>
                    <a:pt x="3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221">
              <a:extLst>
                <a:ext uri="{FF2B5EF4-FFF2-40B4-BE49-F238E27FC236}">
                  <a16:creationId xmlns:a16="http://schemas.microsoft.com/office/drawing/2014/main" id="{6D51F5B5-D5E9-4D3C-94E8-8713EC647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693"/>
              <a:ext cx="60" cy="55"/>
            </a:xfrm>
            <a:custGeom>
              <a:avLst/>
              <a:gdLst>
                <a:gd name="T0" fmla="*/ 1620 w 20"/>
                <a:gd name="T1" fmla="*/ 0 h 17"/>
                <a:gd name="T2" fmla="*/ 648 w 20"/>
                <a:gd name="T3" fmla="*/ 1320 h 17"/>
                <a:gd name="T4" fmla="*/ 243 w 20"/>
                <a:gd name="T5" fmla="*/ 1760 h 17"/>
                <a:gd name="T6" fmla="*/ 0 w 20"/>
                <a:gd name="T7" fmla="*/ 186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20" y="0"/>
                  </a:moveTo>
                  <a:cubicBezTo>
                    <a:pt x="16" y="3"/>
                    <a:pt x="12" y="8"/>
                    <a:pt x="8" y="12"/>
                  </a:cubicBezTo>
                  <a:cubicBezTo>
                    <a:pt x="7" y="13"/>
                    <a:pt x="6" y="15"/>
                    <a:pt x="3" y="16"/>
                  </a:cubicBezTo>
                  <a:cubicBezTo>
                    <a:pt x="2" y="16"/>
                    <a:pt x="1" y="16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Freeform 222">
              <a:extLst>
                <a:ext uri="{FF2B5EF4-FFF2-40B4-BE49-F238E27FC236}">
                  <a16:creationId xmlns:a16="http://schemas.microsoft.com/office/drawing/2014/main" id="{2BB475A4-8245-41E8-A267-691C8DCF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97"/>
              <a:ext cx="64" cy="80"/>
            </a:xfrm>
            <a:custGeom>
              <a:avLst/>
              <a:gdLst>
                <a:gd name="T0" fmla="*/ 1810 w 21"/>
                <a:gd name="T1" fmla="*/ 0 h 25"/>
                <a:gd name="T2" fmla="*/ 1216 w 21"/>
                <a:gd name="T3" fmla="*/ 954 h 25"/>
                <a:gd name="T4" fmla="*/ 427 w 21"/>
                <a:gd name="T5" fmla="*/ 1578 h 25"/>
                <a:gd name="T6" fmla="*/ 82 w 21"/>
                <a:gd name="T7" fmla="*/ 2294 h 25"/>
                <a:gd name="T8" fmla="*/ 0 w 21"/>
                <a:gd name="T9" fmla="*/ 262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cubicBezTo>
                    <a:pt x="21" y="3"/>
                    <a:pt x="17" y="7"/>
                    <a:pt x="14" y="9"/>
                  </a:cubicBezTo>
                  <a:cubicBezTo>
                    <a:pt x="11" y="11"/>
                    <a:pt x="8" y="12"/>
                    <a:pt x="5" y="15"/>
                  </a:cubicBezTo>
                  <a:cubicBezTo>
                    <a:pt x="4" y="17"/>
                    <a:pt x="2" y="20"/>
                    <a:pt x="1" y="22"/>
                  </a:cubicBezTo>
                  <a:cubicBezTo>
                    <a:pt x="1" y="23"/>
                    <a:pt x="1" y="24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223">
              <a:extLst>
                <a:ext uri="{FF2B5EF4-FFF2-40B4-BE49-F238E27FC236}">
                  <a16:creationId xmlns:a16="http://schemas.microsoft.com/office/drawing/2014/main" id="{3323B4DC-62E5-4F5A-823C-B5749B5D5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868"/>
              <a:ext cx="12" cy="122"/>
            </a:xfrm>
            <a:custGeom>
              <a:avLst/>
              <a:gdLst>
                <a:gd name="T0" fmla="*/ 0 w 4"/>
                <a:gd name="T1" fmla="*/ 0 h 38"/>
                <a:gd name="T2" fmla="*/ 243 w 4"/>
                <a:gd name="T3" fmla="*/ 1063 h 38"/>
                <a:gd name="T4" fmla="*/ 243 w 4"/>
                <a:gd name="T5" fmla="*/ 2215 h 38"/>
                <a:gd name="T6" fmla="*/ 243 w 4"/>
                <a:gd name="T7" fmla="*/ 404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8">
                  <a:moveTo>
                    <a:pt x="0" y="0"/>
                  </a:moveTo>
                  <a:cubicBezTo>
                    <a:pt x="0" y="4"/>
                    <a:pt x="1" y="7"/>
                    <a:pt x="3" y="10"/>
                  </a:cubicBezTo>
                  <a:cubicBezTo>
                    <a:pt x="4" y="14"/>
                    <a:pt x="4" y="17"/>
                    <a:pt x="3" y="21"/>
                  </a:cubicBezTo>
                  <a:cubicBezTo>
                    <a:pt x="2" y="27"/>
                    <a:pt x="1" y="33"/>
                    <a:pt x="3" y="38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Freeform 224">
              <a:extLst>
                <a:ext uri="{FF2B5EF4-FFF2-40B4-BE49-F238E27FC236}">
                  <a16:creationId xmlns:a16="http://schemas.microsoft.com/office/drawing/2014/main" id="{26EF7748-D602-449C-824B-28DF2143B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3000"/>
              <a:ext cx="40" cy="48"/>
            </a:xfrm>
            <a:custGeom>
              <a:avLst/>
              <a:gdLst>
                <a:gd name="T0" fmla="*/ 1163 w 13"/>
                <a:gd name="T1" fmla="*/ 0 h 15"/>
                <a:gd name="T2" fmla="*/ 898 w 13"/>
                <a:gd name="T3" fmla="*/ 429 h 15"/>
                <a:gd name="T4" fmla="*/ 729 w 13"/>
                <a:gd name="T5" fmla="*/ 1146 h 15"/>
                <a:gd name="T6" fmla="*/ 0 w 13"/>
                <a:gd name="T7" fmla="*/ 124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13" y="2"/>
                    <a:pt x="11" y="3"/>
                    <a:pt x="10" y="4"/>
                  </a:cubicBezTo>
                  <a:cubicBezTo>
                    <a:pt x="9" y="6"/>
                    <a:pt x="9" y="9"/>
                    <a:pt x="8" y="11"/>
                  </a:cubicBezTo>
                  <a:cubicBezTo>
                    <a:pt x="6" y="15"/>
                    <a:pt x="3" y="12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3" name="Freeform 225">
              <a:extLst>
                <a:ext uri="{FF2B5EF4-FFF2-40B4-BE49-F238E27FC236}">
                  <a16:creationId xmlns:a16="http://schemas.microsoft.com/office/drawing/2014/main" id="{CF25CC1D-389E-4A08-90D1-53049A4FE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39"/>
              <a:ext cx="33" cy="51"/>
            </a:xfrm>
            <a:custGeom>
              <a:avLst/>
              <a:gdLst>
                <a:gd name="T0" fmla="*/ 81 w 11"/>
                <a:gd name="T1" fmla="*/ 0 h 16"/>
                <a:gd name="T2" fmla="*/ 162 w 11"/>
                <a:gd name="T3" fmla="*/ 711 h 16"/>
                <a:gd name="T4" fmla="*/ 486 w 11"/>
                <a:gd name="T5" fmla="*/ 1230 h 16"/>
                <a:gd name="T6" fmla="*/ 729 w 11"/>
                <a:gd name="T7" fmla="*/ 1332 h 16"/>
                <a:gd name="T8" fmla="*/ 891 w 11"/>
                <a:gd name="T9" fmla="*/ 165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1" y="0"/>
                  </a:moveTo>
                  <a:cubicBezTo>
                    <a:pt x="1" y="3"/>
                    <a:pt x="0" y="5"/>
                    <a:pt x="2" y="7"/>
                  </a:cubicBezTo>
                  <a:cubicBezTo>
                    <a:pt x="3" y="9"/>
                    <a:pt x="5" y="10"/>
                    <a:pt x="6" y="12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11" y="14"/>
                    <a:pt x="11" y="15"/>
                    <a:pt x="11" y="16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226">
              <a:extLst>
                <a:ext uri="{FF2B5EF4-FFF2-40B4-BE49-F238E27FC236}">
                  <a16:creationId xmlns:a16="http://schemas.microsoft.com/office/drawing/2014/main" id="{99C969ED-7EC6-4E36-B648-C9EFCDCC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3087"/>
              <a:ext cx="12" cy="87"/>
            </a:xfrm>
            <a:custGeom>
              <a:avLst/>
              <a:gdLst>
                <a:gd name="T0" fmla="*/ 243 w 4"/>
                <a:gd name="T1" fmla="*/ 0 h 27"/>
                <a:gd name="T2" fmla="*/ 81 w 4"/>
                <a:gd name="T3" fmla="*/ 635 h 27"/>
                <a:gd name="T4" fmla="*/ 162 w 4"/>
                <a:gd name="T5" fmla="*/ 1743 h 27"/>
                <a:gd name="T6" fmla="*/ 162 w 4"/>
                <a:gd name="T7" fmla="*/ 2471 h 27"/>
                <a:gd name="T8" fmla="*/ 81 w 4"/>
                <a:gd name="T9" fmla="*/ 290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3" y="0"/>
                  </a:moveTo>
                  <a:cubicBezTo>
                    <a:pt x="3" y="2"/>
                    <a:pt x="1" y="4"/>
                    <a:pt x="1" y="6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3" y="19"/>
                    <a:pt x="4" y="21"/>
                    <a:pt x="2" y="23"/>
                  </a:cubicBezTo>
                  <a:cubicBezTo>
                    <a:pt x="2" y="24"/>
                    <a:pt x="0" y="26"/>
                    <a:pt x="1" y="27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Freeform 227">
              <a:extLst>
                <a:ext uri="{FF2B5EF4-FFF2-40B4-BE49-F238E27FC236}">
                  <a16:creationId xmlns:a16="http://schemas.microsoft.com/office/drawing/2014/main" id="{7586B5B4-36DE-463B-A0A9-A9A4CC23F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123"/>
              <a:ext cx="18" cy="77"/>
            </a:xfrm>
            <a:custGeom>
              <a:avLst/>
              <a:gdLst>
                <a:gd name="T0" fmla="*/ 162 w 6"/>
                <a:gd name="T1" fmla="*/ 0 h 24"/>
                <a:gd name="T2" fmla="*/ 162 w 6"/>
                <a:gd name="T3" fmla="*/ 103 h 24"/>
                <a:gd name="T4" fmla="*/ 162 w 6"/>
                <a:gd name="T5" fmla="*/ 629 h 24"/>
                <a:gd name="T6" fmla="*/ 81 w 6"/>
                <a:gd name="T7" fmla="*/ 1688 h 24"/>
                <a:gd name="T8" fmla="*/ 243 w 6"/>
                <a:gd name="T9" fmla="*/ 2214 h 24"/>
                <a:gd name="T10" fmla="*/ 486 w 6"/>
                <a:gd name="T11" fmla="*/ 2541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24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1" y="9"/>
                    <a:pt x="0" y="13"/>
                    <a:pt x="1" y="16"/>
                  </a:cubicBezTo>
                  <a:cubicBezTo>
                    <a:pt x="1" y="18"/>
                    <a:pt x="2" y="20"/>
                    <a:pt x="3" y="21"/>
                  </a:cubicBezTo>
                  <a:cubicBezTo>
                    <a:pt x="4" y="22"/>
                    <a:pt x="5" y="23"/>
                    <a:pt x="6" y="2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6" name="Freeform 228">
              <a:extLst>
                <a:ext uri="{FF2B5EF4-FFF2-40B4-BE49-F238E27FC236}">
                  <a16:creationId xmlns:a16="http://schemas.microsoft.com/office/drawing/2014/main" id="{C6C57508-E082-41A9-B634-A791F4CE5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229"/>
              <a:ext cx="54" cy="10"/>
            </a:xfrm>
            <a:custGeom>
              <a:avLst/>
              <a:gdLst>
                <a:gd name="T0" fmla="*/ 1458 w 18"/>
                <a:gd name="T1" fmla="*/ 367 h 3"/>
                <a:gd name="T2" fmla="*/ 729 w 18"/>
                <a:gd name="T3" fmla="*/ 257 h 3"/>
                <a:gd name="T4" fmla="*/ 0 w 18"/>
                <a:gd name="T5" fmla="*/ 11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cubicBezTo>
                    <a:pt x="15" y="2"/>
                    <a:pt x="12" y="0"/>
                    <a:pt x="9" y="2"/>
                  </a:cubicBezTo>
                  <a:cubicBezTo>
                    <a:pt x="7" y="2"/>
                    <a:pt x="1" y="3"/>
                    <a:pt x="0" y="1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7" name="Freeform 229">
              <a:extLst>
                <a:ext uri="{FF2B5EF4-FFF2-40B4-BE49-F238E27FC236}">
                  <a16:creationId xmlns:a16="http://schemas.microsoft.com/office/drawing/2014/main" id="{F3675B4A-C968-4696-8551-EAD99468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258"/>
              <a:ext cx="55" cy="10"/>
            </a:xfrm>
            <a:custGeom>
              <a:avLst/>
              <a:gdLst>
                <a:gd name="T0" fmla="*/ 1568 w 18"/>
                <a:gd name="T1" fmla="*/ 110 h 3"/>
                <a:gd name="T2" fmla="*/ 1140 w 18"/>
                <a:gd name="T3" fmla="*/ 110 h 3"/>
                <a:gd name="T4" fmla="*/ 886 w 18"/>
                <a:gd name="T5" fmla="*/ 257 h 3"/>
                <a:gd name="T6" fmla="*/ 599 w 18"/>
                <a:gd name="T7" fmla="*/ 257 h 3"/>
                <a:gd name="T8" fmla="*/ 0 w 18"/>
                <a:gd name="T9" fmla="*/ 36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">
                  <a:moveTo>
                    <a:pt x="18" y="1"/>
                  </a:moveTo>
                  <a:cubicBezTo>
                    <a:pt x="17" y="0"/>
                    <a:pt x="14" y="0"/>
                    <a:pt x="13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5" y="2"/>
                    <a:pt x="2" y="3"/>
                    <a:pt x="0" y="3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8" name="Freeform 230">
              <a:extLst>
                <a:ext uri="{FF2B5EF4-FFF2-40B4-BE49-F238E27FC236}">
                  <a16:creationId xmlns:a16="http://schemas.microsoft.com/office/drawing/2014/main" id="{7945584F-05A1-4061-A1FC-0602F38B9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3268"/>
              <a:ext cx="6" cy="19"/>
            </a:xfrm>
            <a:custGeom>
              <a:avLst/>
              <a:gdLst>
                <a:gd name="T0" fmla="*/ 81 w 2"/>
                <a:gd name="T1" fmla="*/ 602 h 6"/>
                <a:gd name="T2" fmla="*/ 81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2" y="5"/>
                    <a:pt x="0" y="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231">
              <a:extLst>
                <a:ext uri="{FF2B5EF4-FFF2-40B4-BE49-F238E27FC236}">
                  <a16:creationId xmlns:a16="http://schemas.microsoft.com/office/drawing/2014/main" id="{BB4BE848-02DC-4E58-8EE8-6B5544659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3265"/>
              <a:ext cx="12" cy="19"/>
            </a:xfrm>
            <a:custGeom>
              <a:avLst/>
              <a:gdLst>
                <a:gd name="T0" fmla="*/ 0 w 4"/>
                <a:gd name="T1" fmla="*/ 0 h 6"/>
                <a:gd name="T2" fmla="*/ 324 w 4"/>
                <a:gd name="T3" fmla="*/ 60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4" y="4"/>
                    <a:pt x="4" y="6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232">
              <a:extLst>
                <a:ext uri="{FF2B5EF4-FFF2-40B4-BE49-F238E27FC236}">
                  <a16:creationId xmlns:a16="http://schemas.microsoft.com/office/drawing/2014/main" id="{E87544D0-7A1E-4D63-B010-783419CAD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134"/>
              <a:ext cx="669" cy="943"/>
            </a:xfrm>
            <a:custGeom>
              <a:avLst/>
              <a:gdLst>
                <a:gd name="T0" fmla="*/ 1329 w 221"/>
                <a:gd name="T1" fmla="*/ 543 h 292"/>
                <a:gd name="T2" fmla="*/ 82 w 221"/>
                <a:gd name="T3" fmla="*/ 439 h 292"/>
                <a:gd name="T4" fmla="*/ 1411 w 221"/>
                <a:gd name="T5" fmla="*/ 1754 h 292"/>
                <a:gd name="T6" fmla="*/ 11179 w 221"/>
                <a:gd name="T7" fmla="*/ 31758 h 292"/>
                <a:gd name="T8" fmla="*/ 2942 w 221"/>
                <a:gd name="T9" fmla="*/ 2390 h 292"/>
                <a:gd name="T10" fmla="*/ 1329 w 221"/>
                <a:gd name="T11" fmla="*/ 543 h 2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292">
                  <a:moveTo>
                    <a:pt x="16" y="5"/>
                  </a:moveTo>
                  <a:cubicBezTo>
                    <a:pt x="16" y="5"/>
                    <a:pt x="3" y="0"/>
                    <a:pt x="1" y="4"/>
                  </a:cubicBezTo>
                  <a:cubicBezTo>
                    <a:pt x="0" y="8"/>
                    <a:pt x="8" y="9"/>
                    <a:pt x="17" y="16"/>
                  </a:cubicBezTo>
                  <a:cubicBezTo>
                    <a:pt x="26" y="22"/>
                    <a:pt x="194" y="99"/>
                    <a:pt x="133" y="292"/>
                  </a:cubicBezTo>
                  <a:cubicBezTo>
                    <a:pt x="133" y="292"/>
                    <a:pt x="221" y="139"/>
                    <a:pt x="35" y="22"/>
                  </a:cubicBezTo>
                  <a:cubicBezTo>
                    <a:pt x="10" y="6"/>
                    <a:pt x="16" y="5"/>
                    <a:pt x="1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233">
              <a:extLst>
                <a:ext uri="{FF2B5EF4-FFF2-40B4-BE49-F238E27FC236}">
                  <a16:creationId xmlns:a16="http://schemas.microsoft.com/office/drawing/2014/main" id="{2ADE6B83-0637-48F4-B719-BACE6E653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571"/>
              <a:ext cx="447" cy="881"/>
            </a:xfrm>
            <a:custGeom>
              <a:avLst/>
              <a:gdLst>
                <a:gd name="T0" fmla="*/ 12314 w 148"/>
                <a:gd name="T1" fmla="*/ 24733 h 273"/>
                <a:gd name="T2" fmla="*/ 1734 w 148"/>
                <a:gd name="T3" fmla="*/ 17881 h 273"/>
                <a:gd name="T4" fmla="*/ 10051 w 148"/>
                <a:gd name="T5" fmla="*/ 0 h 273"/>
                <a:gd name="T6" fmla="*/ 1978 w 148"/>
                <a:gd name="T7" fmla="*/ 14215 h 273"/>
                <a:gd name="T8" fmla="*/ 12314 w 148"/>
                <a:gd name="T9" fmla="*/ 24733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73">
                  <a:moveTo>
                    <a:pt x="148" y="228"/>
                  </a:moveTo>
                  <a:cubicBezTo>
                    <a:pt x="148" y="228"/>
                    <a:pt x="41" y="273"/>
                    <a:pt x="21" y="165"/>
                  </a:cubicBezTo>
                  <a:cubicBezTo>
                    <a:pt x="0" y="58"/>
                    <a:pt x="121" y="0"/>
                    <a:pt x="121" y="0"/>
                  </a:cubicBezTo>
                  <a:cubicBezTo>
                    <a:pt x="121" y="0"/>
                    <a:pt x="26" y="58"/>
                    <a:pt x="24" y="131"/>
                  </a:cubicBezTo>
                  <a:cubicBezTo>
                    <a:pt x="23" y="205"/>
                    <a:pt x="58" y="241"/>
                    <a:pt x="148" y="2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Freeform 234">
              <a:extLst>
                <a:ext uri="{FF2B5EF4-FFF2-40B4-BE49-F238E27FC236}">
                  <a16:creationId xmlns:a16="http://schemas.microsoft.com/office/drawing/2014/main" id="{13A8EACB-17AC-418D-8F75-519A1B487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245"/>
              <a:ext cx="55" cy="26"/>
            </a:xfrm>
            <a:custGeom>
              <a:avLst/>
              <a:gdLst>
                <a:gd name="T0" fmla="*/ 431 w 18"/>
                <a:gd name="T1" fmla="*/ 897 h 8"/>
                <a:gd name="T2" fmla="*/ 1054 w 18"/>
                <a:gd name="T3" fmla="*/ 107 h 8"/>
                <a:gd name="T4" fmla="*/ 0 w 18"/>
                <a:gd name="T5" fmla="*/ 107 h 8"/>
                <a:gd name="T6" fmla="*/ 599 w 18"/>
                <a:gd name="T7" fmla="*/ 348 h 8"/>
                <a:gd name="T8" fmla="*/ 431 w 18"/>
                <a:gd name="T9" fmla="*/ 79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8">
                  <a:moveTo>
                    <a:pt x="5" y="8"/>
                  </a:moveTo>
                  <a:cubicBezTo>
                    <a:pt x="9" y="8"/>
                    <a:pt x="18" y="4"/>
                    <a:pt x="12" y="1"/>
                  </a:cubicBezTo>
                  <a:cubicBezTo>
                    <a:pt x="10" y="0"/>
                    <a:pt x="2" y="0"/>
                    <a:pt x="0" y="1"/>
                  </a:cubicBezTo>
                  <a:cubicBezTo>
                    <a:pt x="2" y="2"/>
                    <a:pt x="6" y="2"/>
                    <a:pt x="7" y="3"/>
                  </a:cubicBezTo>
                  <a:cubicBezTo>
                    <a:pt x="9" y="4"/>
                    <a:pt x="8" y="7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235">
              <a:extLst>
                <a:ext uri="{FF2B5EF4-FFF2-40B4-BE49-F238E27FC236}">
                  <a16:creationId xmlns:a16="http://schemas.microsoft.com/office/drawing/2014/main" id="{DCF5A35E-223E-4298-B4ED-B9E9F5507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284"/>
              <a:ext cx="30" cy="19"/>
            </a:xfrm>
            <a:custGeom>
              <a:avLst/>
              <a:gdLst>
                <a:gd name="T0" fmla="*/ 81 w 10"/>
                <a:gd name="T1" fmla="*/ 602 h 6"/>
                <a:gd name="T2" fmla="*/ 486 w 10"/>
                <a:gd name="T3" fmla="*/ 0 h 6"/>
                <a:gd name="T4" fmla="*/ 0 w 10"/>
                <a:gd name="T5" fmla="*/ 101 h 6"/>
                <a:gd name="T6" fmla="*/ 81 w 10"/>
                <a:gd name="T7" fmla="*/ 51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2" y="5"/>
                    <a:pt x="10" y="2"/>
                    <a:pt x="6" y="0"/>
                  </a:cubicBezTo>
                  <a:cubicBezTo>
                    <a:pt x="5" y="0"/>
                    <a:pt x="0" y="1"/>
                    <a:pt x="0" y="1"/>
                  </a:cubicBezTo>
                  <a:cubicBezTo>
                    <a:pt x="2" y="1"/>
                    <a:pt x="3" y="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236">
              <a:extLst>
                <a:ext uri="{FF2B5EF4-FFF2-40B4-BE49-F238E27FC236}">
                  <a16:creationId xmlns:a16="http://schemas.microsoft.com/office/drawing/2014/main" id="{294E475D-D6D1-42ED-ACCE-8B5FD20F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832"/>
              <a:ext cx="529" cy="894"/>
            </a:xfrm>
            <a:custGeom>
              <a:avLst/>
              <a:gdLst>
                <a:gd name="T0" fmla="*/ 13122 w 175"/>
                <a:gd name="T1" fmla="*/ 0 h 277"/>
                <a:gd name="T2" fmla="*/ 0 w 175"/>
                <a:gd name="T3" fmla="*/ 30051 h 277"/>
                <a:gd name="T4" fmla="*/ 13122 w 175"/>
                <a:gd name="T5" fmla="*/ 0 h 2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77">
                  <a:moveTo>
                    <a:pt x="157" y="0"/>
                  </a:moveTo>
                  <a:cubicBezTo>
                    <a:pt x="157" y="0"/>
                    <a:pt x="175" y="139"/>
                    <a:pt x="0" y="277"/>
                  </a:cubicBezTo>
                  <a:cubicBezTo>
                    <a:pt x="0" y="277"/>
                    <a:pt x="148" y="140"/>
                    <a:pt x="157" y="0"/>
                  </a:cubicBezTo>
                  <a:close/>
                </a:path>
              </a:pathLst>
            </a:custGeom>
            <a:solidFill>
              <a:srgbClr val="BE9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Oval 237">
              <a:extLst>
                <a:ext uri="{FF2B5EF4-FFF2-40B4-BE49-F238E27FC236}">
                  <a16:creationId xmlns:a16="http://schemas.microsoft.com/office/drawing/2014/main" id="{8DFF998F-A779-43F0-AF63-DB7F29964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493"/>
              <a:ext cx="64" cy="6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6" name="Oval 238">
              <a:extLst>
                <a:ext uri="{FF2B5EF4-FFF2-40B4-BE49-F238E27FC236}">
                  <a16:creationId xmlns:a16="http://schemas.microsoft.com/office/drawing/2014/main" id="{00E38782-7E99-4755-B01F-9AC6FA03E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2448"/>
              <a:ext cx="42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7" name="Oval 239">
              <a:extLst>
                <a:ext uri="{FF2B5EF4-FFF2-40B4-BE49-F238E27FC236}">
                  <a16:creationId xmlns:a16="http://schemas.microsoft.com/office/drawing/2014/main" id="{988F219A-E510-4920-B85A-979EF1210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74"/>
              <a:ext cx="36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8" name="Oval 240">
              <a:extLst>
                <a:ext uri="{FF2B5EF4-FFF2-40B4-BE49-F238E27FC236}">
                  <a16:creationId xmlns:a16="http://schemas.microsoft.com/office/drawing/2014/main" id="{3FC5504A-48CA-42F9-A760-42B4C6311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1215"/>
              <a:ext cx="54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9" name="Oval 241">
              <a:extLst>
                <a:ext uri="{FF2B5EF4-FFF2-40B4-BE49-F238E27FC236}">
                  <a16:creationId xmlns:a16="http://schemas.microsoft.com/office/drawing/2014/main" id="{1D0E8D25-C584-49F0-B1F3-05A8240D0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273"/>
              <a:ext cx="36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0487" name="Group 242">
            <a:extLst>
              <a:ext uri="{FF2B5EF4-FFF2-40B4-BE49-F238E27FC236}">
                <a16:creationId xmlns:a16="http://schemas.microsoft.com/office/drawing/2014/main" id="{963D4D4E-70D7-420D-B283-240DB55E3E6C}"/>
              </a:ext>
            </a:extLst>
          </p:cNvPr>
          <p:cNvGrpSpPr>
            <a:grpSpLocks/>
          </p:cNvGrpSpPr>
          <p:nvPr/>
        </p:nvGrpSpPr>
        <p:grpSpPr bwMode="auto">
          <a:xfrm>
            <a:off x="2225675" y="2316163"/>
            <a:ext cx="2459038" cy="2081212"/>
            <a:chOff x="442" y="1388"/>
            <a:chExt cx="1549" cy="1311"/>
          </a:xfrm>
        </p:grpSpPr>
        <p:sp>
          <p:nvSpPr>
            <p:cNvPr id="20489" name="Freeform 243">
              <a:extLst>
                <a:ext uri="{FF2B5EF4-FFF2-40B4-BE49-F238E27FC236}">
                  <a16:creationId xmlns:a16="http://schemas.microsoft.com/office/drawing/2014/main" id="{1EDADDCB-2B6D-4045-BBED-D52247662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388"/>
              <a:ext cx="1549" cy="1311"/>
            </a:xfrm>
            <a:custGeom>
              <a:avLst/>
              <a:gdLst>
                <a:gd name="T0" fmla="*/ 2740 w 765"/>
                <a:gd name="T1" fmla="*/ 11423 h 607"/>
                <a:gd name="T2" fmla="*/ 1229 w 765"/>
                <a:gd name="T3" fmla="*/ 9721 h 607"/>
                <a:gd name="T4" fmla="*/ 4220 w 765"/>
                <a:gd name="T5" fmla="*/ 3849 h 607"/>
                <a:gd name="T6" fmla="*/ 10643 w 765"/>
                <a:gd name="T7" fmla="*/ 3134 h 607"/>
                <a:gd name="T8" fmla="*/ 2740 w 765"/>
                <a:gd name="T9" fmla="*/ 11423 h 6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" h="607">
                  <a:moveTo>
                    <a:pt x="163" y="525"/>
                  </a:moveTo>
                  <a:cubicBezTo>
                    <a:pt x="124" y="513"/>
                    <a:pt x="87" y="479"/>
                    <a:pt x="73" y="447"/>
                  </a:cubicBezTo>
                  <a:cubicBezTo>
                    <a:pt x="0" y="282"/>
                    <a:pt x="189" y="243"/>
                    <a:pt x="251" y="177"/>
                  </a:cubicBezTo>
                  <a:cubicBezTo>
                    <a:pt x="345" y="78"/>
                    <a:pt x="527" y="0"/>
                    <a:pt x="633" y="144"/>
                  </a:cubicBezTo>
                  <a:cubicBezTo>
                    <a:pt x="765" y="325"/>
                    <a:pt x="438" y="607"/>
                    <a:pt x="163" y="525"/>
                  </a:cubicBezTo>
                  <a:close/>
                </a:path>
              </a:pathLst>
            </a:custGeom>
            <a:solidFill>
              <a:srgbClr val="F5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" name="Freeform 244">
              <a:extLst>
                <a:ext uri="{FF2B5EF4-FFF2-40B4-BE49-F238E27FC236}">
                  <a16:creationId xmlns:a16="http://schemas.microsoft.com/office/drawing/2014/main" id="{06097B6A-6414-4C14-B310-BEDA9D826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1580"/>
              <a:ext cx="1241" cy="935"/>
            </a:xfrm>
            <a:custGeom>
              <a:avLst/>
              <a:gdLst>
                <a:gd name="T0" fmla="*/ 2197 w 613"/>
                <a:gd name="T1" fmla="*/ 8136 h 433"/>
                <a:gd name="T2" fmla="*/ 972 w 613"/>
                <a:gd name="T3" fmla="*/ 6914 h 433"/>
                <a:gd name="T4" fmla="*/ 3377 w 613"/>
                <a:gd name="T5" fmla="*/ 2738 h 433"/>
                <a:gd name="T6" fmla="*/ 8513 w 613"/>
                <a:gd name="T7" fmla="*/ 2233 h 433"/>
                <a:gd name="T8" fmla="*/ 2197 w 613"/>
                <a:gd name="T9" fmla="*/ 8136 h 4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3" h="433">
                  <a:moveTo>
                    <a:pt x="131" y="374"/>
                  </a:moveTo>
                  <a:cubicBezTo>
                    <a:pt x="100" y="366"/>
                    <a:pt x="70" y="342"/>
                    <a:pt x="58" y="318"/>
                  </a:cubicBezTo>
                  <a:cubicBezTo>
                    <a:pt x="0" y="201"/>
                    <a:pt x="151" y="173"/>
                    <a:pt x="201" y="126"/>
                  </a:cubicBezTo>
                  <a:cubicBezTo>
                    <a:pt x="276" y="55"/>
                    <a:pt x="423" y="0"/>
                    <a:pt x="507" y="103"/>
                  </a:cubicBezTo>
                  <a:cubicBezTo>
                    <a:pt x="613" y="232"/>
                    <a:pt x="351" y="433"/>
                    <a:pt x="131" y="374"/>
                  </a:cubicBezTo>
                  <a:close/>
                </a:path>
              </a:pathLst>
            </a:custGeom>
            <a:solidFill>
              <a:srgbClr val="D6B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" name="Freeform 245">
              <a:extLst>
                <a:ext uri="{FF2B5EF4-FFF2-40B4-BE49-F238E27FC236}">
                  <a16:creationId xmlns:a16="http://schemas.microsoft.com/office/drawing/2014/main" id="{BFADCE4A-CAA2-4451-AB80-89B2080B2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790"/>
              <a:ext cx="429" cy="341"/>
            </a:xfrm>
            <a:custGeom>
              <a:avLst/>
              <a:gdLst>
                <a:gd name="T0" fmla="*/ 3408 w 212"/>
                <a:gd name="T1" fmla="*/ 1215 h 158"/>
                <a:gd name="T2" fmla="*/ 2048 w 212"/>
                <a:gd name="T3" fmla="*/ 3149 h 158"/>
                <a:gd name="T4" fmla="*/ 148 w 212"/>
                <a:gd name="T5" fmla="*/ 2232 h 158"/>
                <a:gd name="T6" fmla="*/ 1508 w 212"/>
                <a:gd name="T7" fmla="*/ 278 h 158"/>
                <a:gd name="T8" fmla="*/ 3408 w 212"/>
                <a:gd name="T9" fmla="*/ 1215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158">
                  <a:moveTo>
                    <a:pt x="203" y="56"/>
                  </a:moveTo>
                  <a:cubicBezTo>
                    <a:pt x="212" y="93"/>
                    <a:pt x="176" y="133"/>
                    <a:pt x="122" y="145"/>
                  </a:cubicBezTo>
                  <a:cubicBezTo>
                    <a:pt x="68" y="158"/>
                    <a:pt x="18" y="139"/>
                    <a:pt x="9" y="103"/>
                  </a:cubicBezTo>
                  <a:cubicBezTo>
                    <a:pt x="0" y="66"/>
                    <a:pt x="37" y="26"/>
                    <a:pt x="90" y="13"/>
                  </a:cubicBezTo>
                  <a:cubicBezTo>
                    <a:pt x="144" y="0"/>
                    <a:pt x="195" y="20"/>
                    <a:pt x="203" y="56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" name="Freeform 246">
              <a:extLst>
                <a:ext uri="{FF2B5EF4-FFF2-40B4-BE49-F238E27FC236}">
                  <a16:creationId xmlns:a16="http://schemas.microsoft.com/office/drawing/2014/main" id="{9D2B419D-B483-4221-8AD6-5254C317C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1880"/>
              <a:ext cx="379" cy="238"/>
            </a:xfrm>
            <a:custGeom>
              <a:avLst/>
              <a:gdLst>
                <a:gd name="T0" fmla="*/ 3156 w 187"/>
                <a:gd name="T1" fmla="*/ 809 h 110"/>
                <a:gd name="T2" fmla="*/ 1873 w 187"/>
                <a:gd name="T3" fmla="*/ 2148 h 110"/>
                <a:gd name="T4" fmla="*/ 83 w 187"/>
                <a:gd name="T5" fmla="*/ 1315 h 110"/>
                <a:gd name="T6" fmla="*/ 543 w 187"/>
                <a:gd name="T7" fmla="*/ 0 h 110"/>
                <a:gd name="T8" fmla="*/ 908 w 187"/>
                <a:gd name="T9" fmla="*/ 1339 h 110"/>
                <a:gd name="T10" fmla="*/ 3156 w 187"/>
                <a:gd name="T11" fmla="*/ 809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10">
                  <a:moveTo>
                    <a:pt x="187" y="37"/>
                  </a:moveTo>
                  <a:cubicBezTo>
                    <a:pt x="181" y="63"/>
                    <a:pt x="151" y="88"/>
                    <a:pt x="111" y="98"/>
                  </a:cubicBezTo>
                  <a:cubicBezTo>
                    <a:pt x="60" y="110"/>
                    <a:pt x="13" y="93"/>
                    <a:pt x="5" y="60"/>
                  </a:cubicBezTo>
                  <a:cubicBezTo>
                    <a:pt x="0" y="39"/>
                    <a:pt x="11" y="17"/>
                    <a:pt x="32" y="0"/>
                  </a:cubicBezTo>
                  <a:cubicBezTo>
                    <a:pt x="32" y="0"/>
                    <a:pt x="4" y="40"/>
                    <a:pt x="54" y="61"/>
                  </a:cubicBezTo>
                  <a:cubicBezTo>
                    <a:pt x="104" y="81"/>
                    <a:pt x="187" y="37"/>
                    <a:pt x="187" y="37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Freeform 247">
              <a:extLst>
                <a:ext uri="{FF2B5EF4-FFF2-40B4-BE49-F238E27FC236}">
                  <a16:creationId xmlns:a16="http://schemas.microsoft.com/office/drawing/2014/main" id="{C60ECC0F-5CB8-474E-8A41-D56B8EAE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828"/>
              <a:ext cx="150" cy="96"/>
            </a:xfrm>
            <a:custGeom>
              <a:avLst/>
              <a:gdLst>
                <a:gd name="T0" fmla="*/ 1216 w 74"/>
                <a:gd name="T1" fmla="*/ 613 h 44"/>
                <a:gd name="T2" fmla="*/ 576 w 74"/>
                <a:gd name="T3" fmla="*/ 923 h 44"/>
                <a:gd name="T4" fmla="*/ 16 w 74"/>
                <a:gd name="T5" fmla="*/ 386 h 44"/>
                <a:gd name="T6" fmla="*/ 657 w 74"/>
                <a:gd name="T7" fmla="*/ 72 h 44"/>
                <a:gd name="T8" fmla="*/ 1216 w 74"/>
                <a:gd name="T9" fmla="*/ 61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4">
                  <a:moveTo>
                    <a:pt x="72" y="27"/>
                  </a:moveTo>
                  <a:cubicBezTo>
                    <a:pt x="71" y="37"/>
                    <a:pt x="54" y="44"/>
                    <a:pt x="34" y="41"/>
                  </a:cubicBezTo>
                  <a:cubicBezTo>
                    <a:pt x="15" y="39"/>
                    <a:pt x="0" y="28"/>
                    <a:pt x="1" y="17"/>
                  </a:cubicBezTo>
                  <a:cubicBezTo>
                    <a:pt x="2" y="7"/>
                    <a:pt x="19" y="0"/>
                    <a:pt x="39" y="3"/>
                  </a:cubicBezTo>
                  <a:cubicBezTo>
                    <a:pt x="59" y="5"/>
                    <a:pt x="74" y="16"/>
                    <a:pt x="72" y="27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Freeform 248">
              <a:extLst>
                <a:ext uri="{FF2B5EF4-FFF2-40B4-BE49-F238E27FC236}">
                  <a16:creationId xmlns:a16="http://schemas.microsoft.com/office/drawing/2014/main" id="{5D83F134-7507-4F81-852D-94464D82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841"/>
              <a:ext cx="79" cy="59"/>
            </a:xfrm>
            <a:custGeom>
              <a:avLst/>
              <a:gdLst>
                <a:gd name="T0" fmla="*/ 608 w 39"/>
                <a:gd name="T1" fmla="*/ 459 h 27"/>
                <a:gd name="T2" fmla="*/ 251 w 39"/>
                <a:gd name="T3" fmla="*/ 520 h 27"/>
                <a:gd name="T4" fmla="*/ 32 w 39"/>
                <a:gd name="T5" fmla="*/ 133 h 27"/>
                <a:gd name="T6" fmla="*/ 389 w 39"/>
                <a:gd name="T7" fmla="*/ 96 h 27"/>
                <a:gd name="T8" fmla="*/ 608 w 39"/>
                <a:gd name="T9" fmla="*/ 45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7">
                  <a:moveTo>
                    <a:pt x="36" y="20"/>
                  </a:moveTo>
                  <a:cubicBezTo>
                    <a:pt x="34" y="26"/>
                    <a:pt x="25" y="27"/>
                    <a:pt x="15" y="23"/>
                  </a:cubicBezTo>
                  <a:cubicBezTo>
                    <a:pt x="6" y="19"/>
                    <a:pt x="0" y="11"/>
                    <a:pt x="2" y="6"/>
                  </a:cubicBezTo>
                  <a:cubicBezTo>
                    <a:pt x="4" y="1"/>
                    <a:pt x="14" y="0"/>
                    <a:pt x="23" y="4"/>
                  </a:cubicBezTo>
                  <a:cubicBezTo>
                    <a:pt x="33" y="8"/>
                    <a:pt x="39" y="15"/>
                    <a:pt x="36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" name="Freeform 249">
              <a:extLst>
                <a:ext uri="{FF2B5EF4-FFF2-40B4-BE49-F238E27FC236}">
                  <a16:creationId xmlns:a16="http://schemas.microsoft.com/office/drawing/2014/main" id="{61081A10-9356-47D8-98E3-0B40D1E16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90"/>
              <a:ext cx="427" cy="341"/>
            </a:xfrm>
            <a:custGeom>
              <a:avLst/>
              <a:gdLst>
                <a:gd name="T0" fmla="*/ 3408 w 211"/>
                <a:gd name="T1" fmla="*/ 1215 h 158"/>
                <a:gd name="T2" fmla="*/ 2032 w 211"/>
                <a:gd name="T3" fmla="*/ 3149 h 158"/>
                <a:gd name="T4" fmla="*/ 132 w 211"/>
                <a:gd name="T5" fmla="*/ 2232 h 158"/>
                <a:gd name="T6" fmla="*/ 1508 w 211"/>
                <a:gd name="T7" fmla="*/ 278 h 158"/>
                <a:gd name="T8" fmla="*/ 3408 w 211"/>
                <a:gd name="T9" fmla="*/ 1215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1" h="158">
                  <a:moveTo>
                    <a:pt x="203" y="56"/>
                  </a:moveTo>
                  <a:cubicBezTo>
                    <a:pt x="211" y="93"/>
                    <a:pt x="175" y="133"/>
                    <a:pt x="121" y="145"/>
                  </a:cubicBezTo>
                  <a:cubicBezTo>
                    <a:pt x="68" y="158"/>
                    <a:pt x="17" y="139"/>
                    <a:pt x="8" y="103"/>
                  </a:cubicBezTo>
                  <a:cubicBezTo>
                    <a:pt x="0" y="66"/>
                    <a:pt x="36" y="26"/>
                    <a:pt x="90" y="13"/>
                  </a:cubicBezTo>
                  <a:cubicBezTo>
                    <a:pt x="143" y="0"/>
                    <a:pt x="194" y="20"/>
                    <a:pt x="203" y="56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250">
              <a:extLst>
                <a:ext uri="{FF2B5EF4-FFF2-40B4-BE49-F238E27FC236}">
                  <a16:creationId xmlns:a16="http://schemas.microsoft.com/office/drawing/2014/main" id="{33D2F5CF-5956-4929-BE47-E6935E218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971"/>
              <a:ext cx="415" cy="313"/>
            </a:xfrm>
            <a:custGeom>
              <a:avLst/>
              <a:gdLst>
                <a:gd name="T0" fmla="*/ 3393 w 205"/>
                <a:gd name="T1" fmla="*/ 1371 h 145"/>
                <a:gd name="T2" fmla="*/ 1832 w 205"/>
                <a:gd name="T3" fmla="*/ 3037 h 145"/>
                <a:gd name="T4" fmla="*/ 49 w 205"/>
                <a:gd name="T5" fmla="*/ 1761 h 145"/>
                <a:gd name="T6" fmla="*/ 1611 w 205"/>
                <a:gd name="T7" fmla="*/ 112 h 145"/>
                <a:gd name="T8" fmla="*/ 3393 w 205"/>
                <a:gd name="T9" fmla="*/ 137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45">
                  <a:moveTo>
                    <a:pt x="202" y="63"/>
                  </a:moveTo>
                  <a:cubicBezTo>
                    <a:pt x="205" y="101"/>
                    <a:pt x="164" y="135"/>
                    <a:pt x="109" y="140"/>
                  </a:cubicBezTo>
                  <a:cubicBezTo>
                    <a:pt x="54" y="145"/>
                    <a:pt x="6" y="119"/>
                    <a:pt x="3" y="81"/>
                  </a:cubicBezTo>
                  <a:cubicBezTo>
                    <a:pt x="0" y="44"/>
                    <a:pt x="42" y="10"/>
                    <a:pt x="96" y="5"/>
                  </a:cubicBezTo>
                  <a:cubicBezTo>
                    <a:pt x="151" y="0"/>
                    <a:pt x="199" y="26"/>
                    <a:pt x="202" y="63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251">
              <a:extLst>
                <a:ext uri="{FF2B5EF4-FFF2-40B4-BE49-F238E27FC236}">
                  <a16:creationId xmlns:a16="http://schemas.microsoft.com/office/drawing/2014/main" id="{C036F9C9-F841-493A-9499-28645B1D1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029"/>
              <a:ext cx="376" cy="242"/>
            </a:xfrm>
            <a:custGeom>
              <a:avLst/>
              <a:gdLst>
                <a:gd name="T0" fmla="*/ 3105 w 186"/>
                <a:gd name="T1" fmla="*/ 1260 h 112"/>
                <a:gd name="T2" fmla="*/ 1684 w 186"/>
                <a:gd name="T3" fmla="*/ 2329 h 112"/>
                <a:gd name="T4" fmla="*/ 32 w 186"/>
                <a:gd name="T5" fmla="*/ 1182 h 112"/>
                <a:gd name="T6" fmla="*/ 637 w 186"/>
                <a:gd name="T7" fmla="*/ 0 h 112"/>
                <a:gd name="T8" fmla="*/ 833 w 186"/>
                <a:gd name="T9" fmla="*/ 1355 h 112"/>
                <a:gd name="T10" fmla="*/ 3105 w 186"/>
                <a:gd name="T11" fmla="*/ 126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6" h="112">
                  <a:moveTo>
                    <a:pt x="186" y="58"/>
                  </a:moveTo>
                  <a:cubicBezTo>
                    <a:pt x="175" y="83"/>
                    <a:pt x="142" y="104"/>
                    <a:pt x="101" y="107"/>
                  </a:cubicBezTo>
                  <a:cubicBezTo>
                    <a:pt x="49" y="112"/>
                    <a:pt x="5" y="88"/>
                    <a:pt x="2" y="54"/>
                  </a:cubicBezTo>
                  <a:cubicBezTo>
                    <a:pt x="0" y="33"/>
                    <a:pt x="14" y="13"/>
                    <a:pt x="38" y="0"/>
                  </a:cubicBezTo>
                  <a:cubicBezTo>
                    <a:pt x="38" y="0"/>
                    <a:pt x="4" y="35"/>
                    <a:pt x="50" y="62"/>
                  </a:cubicBezTo>
                  <a:cubicBezTo>
                    <a:pt x="97" y="90"/>
                    <a:pt x="186" y="58"/>
                    <a:pt x="186" y="58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252">
              <a:extLst>
                <a:ext uri="{FF2B5EF4-FFF2-40B4-BE49-F238E27FC236}">
                  <a16:creationId xmlns:a16="http://schemas.microsoft.com/office/drawing/2014/main" id="{CED96F43-59CE-4AD5-8EB6-301558DDD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2001"/>
              <a:ext cx="152" cy="104"/>
            </a:xfrm>
            <a:custGeom>
              <a:avLst/>
              <a:gdLst>
                <a:gd name="T0" fmla="*/ 1216 w 75"/>
                <a:gd name="T1" fmla="*/ 752 h 48"/>
                <a:gd name="T2" fmla="*/ 543 w 75"/>
                <a:gd name="T3" fmla="*/ 949 h 48"/>
                <a:gd name="T4" fmla="*/ 49 w 75"/>
                <a:gd name="T5" fmla="*/ 306 h 48"/>
                <a:gd name="T6" fmla="*/ 724 w 75"/>
                <a:gd name="T7" fmla="*/ 113 h 48"/>
                <a:gd name="T8" fmla="*/ 1216 w 75"/>
                <a:gd name="T9" fmla="*/ 75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8">
                  <a:moveTo>
                    <a:pt x="72" y="34"/>
                  </a:moveTo>
                  <a:cubicBezTo>
                    <a:pt x="69" y="44"/>
                    <a:pt x="51" y="48"/>
                    <a:pt x="32" y="43"/>
                  </a:cubicBezTo>
                  <a:cubicBezTo>
                    <a:pt x="13" y="37"/>
                    <a:pt x="0" y="25"/>
                    <a:pt x="3" y="14"/>
                  </a:cubicBezTo>
                  <a:cubicBezTo>
                    <a:pt x="6" y="4"/>
                    <a:pt x="24" y="0"/>
                    <a:pt x="43" y="5"/>
                  </a:cubicBezTo>
                  <a:cubicBezTo>
                    <a:pt x="62" y="11"/>
                    <a:pt x="75" y="23"/>
                    <a:pt x="72" y="34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Freeform 253">
              <a:extLst>
                <a:ext uri="{FF2B5EF4-FFF2-40B4-BE49-F238E27FC236}">
                  <a16:creationId xmlns:a16="http://schemas.microsoft.com/office/drawing/2014/main" id="{41D11E18-C424-4373-A66A-4AAC486B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021"/>
              <a:ext cx="77" cy="62"/>
            </a:xfrm>
            <a:custGeom>
              <a:avLst/>
              <a:gdLst>
                <a:gd name="T0" fmla="*/ 592 w 38"/>
                <a:gd name="T1" fmla="*/ 498 h 29"/>
                <a:gd name="T2" fmla="*/ 233 w 38"/>
                <a:gd name="T3" fmla="*/ 479 h 29"/>
                <a:gd name="T4" fmla="*/ 49 w 38"/>
                <a:gd name="T5" fmla="*/ 109 h 29"/>
                <a:gd name="T6" fmla="*/ 407 w 38"/>
                <a:gd name="T7" fmla="*/ 128 h 29"/>
                <a:gd name="T8" fmla="*/ 592 w 38"/>
                <a:gd name="T9" fmla="*/ 49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35" y="24"/>
                  </a:moveTo>
                  <a:cubicBezTo>
                    <a:pt x="32" y="29"/>
                    <a:pt x="23" y="28"/>
                    <a:pt x="14" y="23"/>
                  </a:cubicBezTo>
                  <a:cubicBezTo>
                    <a:pt x="5" y="18"/>
                    <a:pt x="0" y="10"/>
                    <a:pt x="3" y="5"/>
                  </a:cubicBezTo>
                  <a:cubicBezTo>
                    <a:pt x="6" y="0"/>
                    <a:pt x="16" y="1"/>
                    <a:pt x="24" y="6"/>
                  </a:cubicBezTo>
                  <a:cubicBezTo>
                    <a:pt x="33" y="11"/>
                    <a:pt x="38" y="19"/>
                    <a:pt x="3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Freeform 254">
              <a:extLst>
                <a:ext uri="{FF2B5EF4-FFF2-40B4-BE49-F238E27FC236}">
                  <a16:creationId xmlns:a16="http://schemas.microsoft.com/office/drawing/2014/main" id="{02A29985-DAC2-45DC-99D5-DA733691C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971"/>
              <a:ext cx="417" cy="313"/>
            </a:xfrm>
            <a:custGeom>
              <a:avLst/>
              <a:gdLst>
                <a:gd name="T0" fmla="*/ 3393 w 206"/>
                <a:gd name="T1" fmla="*/ 1371 h 145"/>
                <a:gd name="T2" fmla="*/ 1832 w 206"/>
                <a:gd name="T3" fmla="*/ 3037 h 145"/>
                <a:gd name="T4" fmla="*/ 49 w 206"/>
                <a:gd name="T5" fmla="*/ 1761 h 145"/>
                <a:gd name="T6" fmla="*/ 1628 w 206"/>
                <a:gd name="T7" fmla="*/ 112 h 145"/>
                <a:gd name="T8" fmla="*/ 3393 w 206"/>
                <a:gd name="T9" fmla="*/ 137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145">
                  <a:moveTo>
                    <a:pt x="202" y="63"/>
                  </a:moveTo>
                  <a:cubicBezTo>
                    <a:pt x="206" y="101"/>
                    <a:pt x="164" y="135"/>
                    <a:pt x="109" y="140"/>
                  </a:cubicBezTo>
                  <a:cubicBezTo>
                    <a:pt x="54" y="145"/>
                    <a:pt x="7" y="119"/>
                    <a:pt x="3" y="81"/>
                  </a:cubicBezTo>
                  <a:cubicBezTo>
                    <a:pt x="0" y="44"/>
                    <a:pt x="42" y="10"/>
                    <a:pt x="97" y="5"/>
                  </a:cubicBezTo>
                  <a:cubicBezTo>
                    <a:pt x="152" y="0"/>
                    <a:pt x="199" y="26"/>
                    <a:pt x="202" y="63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Freeform 255">
              <a:extLst>
                <a:ext uri="{FF2B5EF4-FFF2-40B4-BE49-F238E27FC236}">
                  <a16:creationId xmlns:a16="http://schemas.microsoft.com/office/drawing/2014/main" id="{9833B545-1CE4-491B-B4A1-C34406B5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10"/>
              <a:ext cx="432" cy="350"/>
            </a:xfrm>
            <a:custGeom>
              <a:avLst/>
              <a:gdLst>
                <a:gd name="T0" fmla="*/ 3422 w 213"/>
                <a:gd name="T1" fmla="*/ 1130 h 162"/>
                <a:gd name="T2" fmla="*/ 2136 w 213"/>
                <a:gd name="T3" fmla="*/ 3178 h 162"/>
                <a:gd name="T4" fmla="*/ 185 w 213"/>
                <a:gd name="T5" fmla="*/ 2372 h 162"/>
                <a:gd name="T6" fmla="*/ 1468 w 213"/>
                <a:gd name="T7" fmla="*/ 354 h 162"/>
                <a:gd name="T8" fmla="*/ 3422 w 213"/>
                <a:gd name="T9" fmla="*/ 113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2">
                  <a:moveTo>
                    <a:pt x="202" y="52"/>
                  </a:moveTo>
                  <a:cubicBezTo>
                    <a:pt x="213" y="88"/>
                    <a:pt x="179" y="130"/>
                    <a:pt x="126" y="146"/>
                  </a:cubicBezTo>
                  <a:cubicBezTo>
                    <a:pt x="73" y="162"/>
                    <a:pt x="21" y="145"/>
                    <a:pt x="11" y="109"/>
                  </a:cubicBezTo>
                  <a:cubicBezTo>
                    <a:pt x="0" y="73"/>
                    <a:pt x="34" y="31"/>
                    <a:pt x="87" y="16"/>
                  </a:cubicBezTo>
                  <a:cubicBezTo>
                    <a:pt x="140" y="0"/>
                    <a:pt x="191" y="16"/>
                    <a:pt x="202" y="52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256">
              <a:extLst>
                <a:ext uri="{FF2B5EF4-FFF2-40B4-BE49-F238E27FC236}">
                  <a16:creationId xmlns:a16="http://schemas.microsoft.com/office/drawing/2014/main" id="{9BE1DDC1-62DD-4406-AA28-7A50CDD26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811"/>
              <a:ext cx="379" cy="233"/>
            </a:xfrm>
            <a:custGeom>
              <a:avLst/>
              <a:gdLst>
                <a:gd name="T0" fmla="*/ 3156 w 187"/>
                <a:gd name="T1" fmla="*/ 600 h 108"/>
                <a:gd name="T2" fmla="*/ 1923 w 187"/>
                <a:gd name="T3" fmla="*/ 2019 h 108"/>
                <a:gd name="T4" fmla="*/ 99 w 187"/>
                <a:gd name="T5" fmla="*/ 1327 h 108"/>
                <a:gd name="T6" fmla="*/ 525 w 187"/>
                <a:gd name="T7" fmla="*/ 0 h 108"/>
                <a:gd name="T8" fmla="*/ 924 w 187"/>
                <a:gd name="T9" fmla="*/ 1275 h 108"/>
                <a:gd name="T10" fmla="*/ 3156 w 187"/>
                <a:gd name="T11" fmla="*/ 60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08">
                  <a:moveTo>
                    <a:pt x="187" y="28"/>
                  </a:moveTo>
                  <a:cubicBezTo>
                    <a:pt x="182" y="55"/>
                    <a:pt x="153" y="82"/>
                    <a:pt x="114" y="93"/>
                  </a:cubicBezTo>
                  <a:cubicBezTo>
                    <a:pt x="64" y="108"/>
                    <a:pt x="16" y="94"/>
                    <a:pt x="6" y="61"/>
                  </a:cubicBezTo>
                  <a:cubicBezTo>
                    <a:pt x="0" y="40"/>
                    <a:pt x="10" y="18"/>
                    <a:pt x="31" y="0"/>
                  </a:cubicBezTo>
                  <a:cubicBezTo>
                    <a:pt x="31" y="0"/>
                    <a:pt x="4" y="41"/>
                    <a:pt x="55" y="59"/>
                  </a:cubicBezTo>
                  <a:cubicBezTo>
                    <a:pt x="107" y="77"/>
                    <a:pt x="187" y="28"/>
                    <a:pt x="187" y="28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Freeform 257">
              <a:extLst>
                <a:ext uri="{FF2B5EF4-FFF2-40B4-BE49-F238E27FC236}">
                  <a16:creationId xmlns:a16="http://schemas.microsoft.com/office/drawing/2014/main" id="{91ED7C0E-8272-4B3A-9877-C9E92E7BC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751"/>
              <a:ext cx="148" cy="88"/>
            </a:xfrm>
            <a:custGeom>
              <a:avLst/>
              <a:gdLst>
                <a:gd name="T0" fmla="*/ 1233 w 73"/>
                <a:gd name="T1" fmla="*/ 483 h 41"/>
                <a:gd name="T2" fmla="*/ 592 w 73"/>
                <a:gd name="T3" fmla="*/ 852 h 41"/>
                <a:gd name="T4" fmla="*/ 16 w 73"/>
                <a:gd name="T5" fmla="*/ 386 h 41"/>
                <a:gd name="T6" fmla="*/ 641 w 73"/>
                <a:gd name="T7" fmla="*/ 19 h 41"/>
                <a:gd name="T8" fmla="*/ 1233 w 73"/>
                <a:gd name="T9" fmla="*/ 48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1">
                  <a:moveTo>
                    <a:pt x="73" y="23"/>
                  </a:moveTo>
                  <a:cubicBezTo>
                    <a:pt x="72" y="34"/>
                    <a:pt x="55" y="41"/>
                    <a:pt x="35" y="40"/>
                  </a:cubicBezTo>
                  <a:cubicBezTo>
                    <a:pt x="15" y="38"/>
                    <a:pt x="0" y="29"/>
                    <a:pt x="1" y="18"/>
                  </a:cubicBezTo>
                  <a:cubicBezTo>
                    <a:pt x="2" y="7"/>
                    <a:pt x="18" y="0"/>
                    <a:pt x="38" y="1"/>
                  </a:cubicBezTo>
                  <a:cubicBezTo>
                    <a:pt x="58" y="3"/>
                    <a:pt x="73" y="12"/>
                    <a:pt x="73" y="23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258">
              <a:extLst>
                <a:ext uri="{FF2B5EF4-FFF2-40B4-BE49-F238E27FC236}">
                  <a16:creationId xmlns:a16="http://schemas.microsoft.com/office/drawing/2014/main" id="{46E0D3FE-BBCE-40D7-A02F-F492538AD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759"/>
              <a:ext cx="77" cy="57"/>
            </a:xfrm>
            <a:custGeom>
              <a:avLst/>
              <a:gdLst>
                <a:gd name="T0" fmla="*/ 624 w 38"/>
                <a:gd name="T1" fmla="*/ 443 h 26"/>
                <a:gd name="T2" fmla="*/ 267 w 38"/>
                <a:gd name="T3" fmla="*/ 528 h 26"/>
                <a:gd name="T4" fmla="*/ 32 w 38"/>
                <a:gd name="T5" fmla="*/ 158 h 26"/>
                <a:gd name="T6" fmla="*/ 373 w 38"/>
                <a:gd name="T7" fmla="*/ 96 h 26"/>
                <a:gd name="T8" fmla="*/ 624 w 38"/>
                <a:gd name="T9" fmla="*/ 44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6">
                  <a:moveTo>
                    <a:pt x="37" y="19"/>
                  </a:moveTo>
                  <a:cubicBezTo>
                    <a:pt x="35" y="25"/>
                    <a:pt x="25" y="26"/>
                    <a:pt x="16" y="23"/>
                  </a:cubicBezTo>
                  <a:cubicBezTo>
                    <a:pt x="6" y="19"/>
                    <a:pt x="0" y="12"/>
                    <a:pt x="2" y="7"/>
                  </a:cubicBezTo>
                  <a:cubicBezTo>
                    <a:pt x="3" y="2"/>
                    <a:pt x="13" y="0"/>
                    <a:pt x="22" y="4"/>
                  </a:cubicBezTo>
                  <a:cubicBezTo>
                    <a:pt x="32" y="7"/>
                    <a:pt x="38" y="14"/>
                    <a:pt x="3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259">
              <a:extLst>
                <a:ext uri="{FF2B5EF4-FFF2-40B4-BE49-F238E27FC236}">
                  <a16:creationId xmlns:a16="http://schemas.microsoft.com/office/drawing/2014/main" id="{4BD5B014-0D0F-42A2-BCA1-9CCED021A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10"/>
              <a:ext cx="432" cy="347"/>
            </a:xfrm>
            <a:custGeom>
              <a:avLst/>
              <a:gdLst>
                <a:gd name="T0" fmla="*/ 3422 w 213"/>
                <a:gd name="T1" fmla="*/ 1119 h 161"/>
                <a:gd name="T2" fmla="*/ 2136 w 213"/>
                <a:gd name="T3" fmla="*/ 3153 h 161"/>
                <a:gd name="T4" fmla="*/ 185 w 213"/>
                <a:gd name="T5" fmla="*/ 2351 h 161"/>
                <a:gd name="T6" fmla="*/ 1468 w 213"/>
                <a:gd name="T7" fmla="*/ 321 h 161"/>
                <a:gd name="T8" fmla="*/ 3422 w 213"/>
                <a:gd name="T9" fmla="*/ 1119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1">
                  <a:moveTo>
                    <a:pt x="202" y="52"/>
                  </a:moveTo>
                  <a:cubicBezTo>
                    <a:pt x="213" y="88"/>
                    <a:pt x="179" y="130"/>
                    <a:pt x="126" y="146"/>
                  </a:cubicBezTo>
                  <a:cubicBezTo>
                    <a:pt x="73" y="161"/>
                    <a:pt x="22" y="145"/>
                    <a:pt x="11" y="109"/>
                  </a:cubicBezTo>
                  <a:cubicBezTo>
                    <a:pt x="0" y="73"/>
                    <a:pt x="34" y="31"/>
                    <a:pt x="87" y="15"/>
                  </a:cubicBezTo>
                  <a:cubicBezTo>
                    <a:pt x="140" y="0"/>
                    <a:pt x="192" y="16"/>
                    <a:pt x="202" y="52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260">
              <a:extLst>
                <a:ext uri="{FF2B5EF4-FFF2-40B4-BE49-F238E27FC236}">
                  <a16:creationId xmlns:a16="http://schemas.microsoft.com/office/drawing/2014/main" id="{4A952F09-3C78-4E7E-9EB3-1321A846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915"/>
              <a:ext cx="431" cy="348"/>
            </a:xfrm>
            <a:custGeom>
              <a:avLst/>
              <a:gdLst>
                <a:gd name="T0" fmla="*/ 3389 w 213"/>
                <a:gd name="T1" fmla="*/ 1130 h 161"/>
                <a:gd name="T2" fmla="*/ 2113 w 213"/>
                <a:gd name="T3" fmla="*/ 3190 h 161"/>
                <a:gd name="T4" fmla="*/ 184 w 213"/>
                <a:gd name="T5" fmla="*/ 2382 h 161"/>
                <a:gd name="T6" fmla="*/ 1457 w 213"/>
                <a:gd name="T7" fmla="*/ 322 h 161"/>
                <a:gd name="T8" fmla="*/ 3389 w 213"/>
                <a:gd name="T9" fmla="*/ 1130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1">
                  <a:moveTo>
                    <a:pt x="202" y="52"/>
                  </a:moveTo>
                  <a:cubicBezTo>
                    <a:pt x="213" y="88"/>
                    <a:pt x="179" y="130"/>
                    <a:pt x="126" y="146"/>
                  </a:cubicBezTo>
                  <a:cubicBezTo>
                    <a:pt x="73" y="161"/>
                    <a:pt x="22" y="145"/>
                    <a:pt x="11" y="109"/>
                  </a:cubicBezTo>
                  <a:cubicBezTo>
                    <a:pt x="0" y="73"/>
                    <a:pt x="34" y="31"/>
                    <a:pt x="87" y="15"/>
                  </a:cubicBezTo>
                  <a:cubicBezTo>
                    <a:pt x="140" y="0"/>
                    <a:pt x="192" y="16"/>
                    <a:pt x="202" y="52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261">
              <a:extLst>
                <a:ext uri="{FF2B5EF4-FFF2-40B4-BE49-F238E27FC236}">
                  <a16:creationId xmlns:a16="http://schemas.microsoft.com/office/drawing/2014/main" id="{4B83AF9B-00F5-412A-A6D4-B7DADD1A9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016"/>
              <a:ext cx="381" cy="234"/>
            </a:xfrm>
            <a:custGeom>
              <a:avLst/>
              <a:gdLst>
                <a:gd name="T0" fmla="*/ 3172 w 188"/>
                <a:gd name="T1" fmla="*/ 620 h 108"/>
                <a:gd name="T2" fmla="*/ 1921 w 188"/>
                <a:gd name="T3" fmla="*/ 2056 h 108"/>
                <a:gd name="T4" fmla="*/ 99 w 188"/>
                <a:gd name="T5" fmla="*/ 1343 h 108"/>
                <a:gd name="T6" fmla="*/ 525 w 188"/>
                <a:gd name="T7" fmla="*/ 0 h 108"/>
                <a:gd name="T8" fmla="*/ 940 w 188"/>
                <a:gd name="T9" fmla="*/ 1300 h 108"/>
                <a:gd name="T10" fmla="*/ 3172 w 188"/>
                <a:gd name="T11" fmla="*/ 62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8" h="108">
                  <a:moveTo>
                    <a:pt x="188" y="28"/>
                  </a:moveTo>
                  <a:cubicBezTo>
                    <a:pt x="182" y="55"/>
                    <a:pt x="154" y="81"/>
                    <a:pt x="114" y="93"/>
                  </a:cubicBezTo>
                  <a:cubicBezTo>
                    <a:pt x="64" y="108"/>
                    <a:pt x="16" y="93"/>
                    <a:pt x="6" y="61"/>
                  </a:cubicBezTo>
                  <a:cubicBezTo>
                    <a:pt x="0" y="40"/>
                    <a:pt x="10" y="18"/>
                    <a:pt x="31" y="0"/>
                  </a:cubicBezTo>
                  <a:cubicBezTo>
                    <a:pt x="31" y="0"/>
                    <a:pt x="4" y="41"/>
                    <a:pt x="56" y="59"/>
                  </a:cubicBezTo>
                  <a:cubicBezTo>
                    <a:pt x="107" y="77"/>
                    <a:pt x="188" y="28"/>
                    <a:pt x="188" y="28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262">
              <a:extLst>
                <a:ext uri="{FF2B5EF4-FFF2-40B4-BE49-F238E27FC236}">
                  <a16:creationId xmlns:a16="http://schemas.microsoft.com/office/drawing/2014/main" id="{CCD32E49-F788-4D9D-8E4B-4FBB49A43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956"/>
              <a:ext cx="150" cy="88"/>
            </a:xfrm>
            <a:custGeom>
              <a:avLst/>
              <a:gdLst>
                <a:gd name="T0" fmla="*/ 1232 w 74"/>
                <a:gd name="T1" fmla="*/ 483 h 41"/>
                <a:gd name="T2" fmla="*/ 592 w 74"/>
                <a:gd name="T3" fmla="*/ 852 h 41"/>
                <a:gd name="T4" fmla="*/ 16 w 74"/>
                <a:gd name="T5" fmla="*/ 386 h 41"/>
                <a:gd name="T6" fmla="*/ 641 w 74"/>
                <a:gd name="T7" fmla="*/ 19 h 41"/>
                <a:gd name="T8" fmla="*/ 1232 w 74"/>
                <a:gd name="T9" fmla="*/ 48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1">
                  <a:moveTo>
                    <a:pt x="73" y="23"/>
                  </a:moveTo>
                  <a:cubicBezTo>
                    <a:pt x="72" y="34"/>
                    <a:pt x="55" y="41"/>
                    <a:pt x="35" y="40"/>
                  </a:cubicBezTo>
                  <a:cubicBezTo>
                    <a:pt x="16" y="38"/>
                    <a:pt x="0" y="28"/>
                    <a:pt x="1" y="18"/>
                  </a:cubicBezTo>
                  <a:cubicBezTo>
                    <a:pt x="2" y="7"/>
                    <a:pt x="19" y="0"/>
                    <a:pt x="38" y="1"/>
                  </a:cubicBezTo>
                  <a:cubicBezTo>
                    <a:pt x="58" y="3"/>
                    <a:pt x="74" y="12"/>
                    <a:pt x="73" y="23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263">
              <a:extLst>
                <a:ext uri="{FF2B5EF4-FFF2-40B4-BE49-F238E27FC236}">
                  <a16:creationId xmlns:a16="http://schemas.microsoft.com/office/drawing/2014/main" id="{47E55EA3-125B-4F58-91DC-B00A5C55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965"/>
              <a:ext cx="79" cy="56"/>
            </a:xfrm>
            <a:custGeom>
              <a:avLst/>
              <a:gdLst>
                <a:gd name="T0" fmla="*/ 624 w 39"/>
                <a:gd name="T1" fmla="*/ 409 h 26"/>
                <a:gd name="T2" fmla="*/ 267 w 39"/>
                <a:gd name="T3" fmla="*/ 502 h 26"/>
                <a:gd name="T4" fmla="*/ 32 w 39"/>
                <a:gd name="T5" fmla="*/ 149 h 26"/>
                <a:gd name="T6" fmla="*/ 389 w 39"/>
                <a:gd name="T7" fmla="*/ 88 h 26"/>
                <a:gd name="T8" fmla="*/ 624 w 39"/>
                <a:gd name="T9" fmla="*/ 40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37" y="19"/>
                  </a:moveTo>
                  <a:cubicBezTo>
                    <a:pt x="35" y="24"/>
                    <a:pt x="26" y="26"/>
                    <a:pt x="16" y="23"/>
                  </a:cubicBezTo>
                  <a:cubicBezTo>
                    <a:pt x="6" y="19"/>
                    <a:pt x="0" y="12"/>
                    <a:pt x="2" y="7"/>
                  </a:cubicBezTo>
                  <a:cubicBezTo>
                    <a:pt x="4" y="2"/>
                    <a:pt x="13" y="0"/>
                    <a:pt x="23" y="4"/>
                  </a:cubicBezTo>
                  <a:cubicBezTo>
                    <a:pt x="32" y="7"/>
                    <a:pt x="39" y="14"/>
                    <a:pt x="3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264">
              <a:extLst>
                <a:ext uri="{FF2B5EF4-FFF2-40B4-BE49-F238E27FC236}">
                  <a16:creationId xmlns:a16="http://schemas.microsoft.com/office/drawing/2014/main" id="{FF7148BE-3E8E-4A6E-B151-1677AB76B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915"/>
              <a:ext cx="431" cy="348"/>
            </a:xfrm>
            <a:custGeom>
              <a:avLst/>
              <a:gdLst>
                <a:gd name="T0" fmla="*/ 3408 w 213"/>
                <a:gd name="T1" fmla="*/ 1130 h 161"/>
                <a:gd name="T2" fmla="*/ 2113 w 213"/>
                <a:gd name="T3" fmla="*/ 3190 h 161"/>
                <a:gd name="T4" fmla="*/ 184 w 213"/>
                <a:gd name="T5" fmla="*/ 2382 h 161"/>
                <a:gd name="T6" fmla="*/ 1473 w 213"/>
                <a:gd name="T7" fmla="*/ 322 h 161"/>
                <a:gd name="T8" fmla="*/ 3408 w 213"/>
                <a:gd name="T9" fmla="*/ 1130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1">
                  <a:moveTo>
                    <a:pt x="203" y="52"/>
                  </a:moveTo>
                  <a:cubicBezTo>
                    <a:pt x="213" y="88"/>
                    <a:pt x="179" y="130"/>
                    <a:pt x="126" y="146"/>
                  </a:cubicBezTo>
                  <a:cubicBezTo>
                    <a:pt x="73" y="161"/>
                    <a:pt x="22" y="145"/>
                    <a:pt x="11" y="109"/>
                  </a:cubicBezTo>
                  <a:cubicBezTo>
                    <a:pt x="0" y="73"/>
                    <a:pt x="35" y="31"/>
                    <a:pt x="88" y="15"/>
                  </a:cubicBezTo>
                  <a:cubicBezTo>
                    <a:pt x="140" y="0"/>
                    <a:pt x="192" y="16"/>
                    <a:pt x="203" y="52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265">
              <a:extLst>
                <a:ext uri="{FF2B5EF4-FFF2-40B4-BE49-F238E27FC236}">
                  <a16:creationId xmlns:a16="http://schemas.microsoft.com/office/drawing/2014/main" id="{57382CE9-99D9-4F5C-8C2D-04E7C0FFD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699"/>
              <a:ext cx="431" cy="345"/>
            </a:xfrm>
            <a:custGeom>
              <a:avLst/>
              <a:gdLst>
                <a:gd name="T0" fmla="*/ 3408 w 213"/>
                <a:gd name="T1" fmla="*/ 2296 h 160"/>
                <a:gd name="T2" fmla="*/ 1491 w 213"/>
                <a:gd name="T3" fmla="*/ 3157 h 160"/>
                <a:gd name="T4" fmla="*/ 164 w 213"/>
                <a:gd name="T5" fmla="*/ 1195 h 160"/>
                <a:gd name="T6" fmla="*/ 2080 w 213"/>
                <a:gd name="T7" fmla="*/ 302 h 160"/>
                <a:gd name="T8" fmla="*/ 3408 w 213"/>
                <a:gd name="T9" fmla="*/ 229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0">
                  <a:moveTo>
                    <a:pt x="203" y="106"/>
                  </a:moveTo>
                  <a:cubicBezTo>
                    <a:pt x="194" y="142"/>
                    <a:pt x="143" y="160"/>
                    <a:pt x="89" y="146"/>
                  </a:cubicBezTo>
                  <a:cubicBezTo>
                    <a:pt x="36" y="132"/>
                    <a:pt x="0" y="91"/>
                    <a:pt x="10" y="55"/>
                  </a:cubicBezTo>
                  <a:cubicBezTo>
                    <a:pt x="20" y="18"/>
                    <a:pt x="71" y="0"/>
                    <a:pt x="124" y="14"/>
                  </a:cubicBezTo>
                  <a:cubicBezTo>
                    <a:pt x="177" y="28"/>
                    <a:pt x="213" y="69"/>
                    <a:pt x="203" y="106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266">
              <a:extLst>
                <a:ext uri="{FF2B5EF4-FFF2-40B4-BE49-F238E27FC236}">
                  <a16:creationId xmlns:a16="http://schemas.microsoft.com/office/drawing/2014/main" id="{6A225E34-DA84-48BB-B430-521CF1AD4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1736"/>
              <a:ext cx="365" cy="289"/>
            </a:xfrm>
            <a:custGeom>
              <a:avLst/>
              <a:gdLst>
                <a:gd name="T0" fmla="*/ 3044 w 180"/>
                <a:gd name="T1" fmla="*/ 2297 h 134"/>
                <a:gd name="T2" fmla="*/ 1419 w 180"/>
                <a:gd name="T3" fmla="*/ 2661 h 134"/>
                <a:gd name="T4" fmla="*/ 132 w 180"/>
                <a:gd name="T5" fmla="*/ 841 h 134"/>
                <a:gd name="T6" fmla="*/ 1032 w 180"/>
                <a:gd name="T7" fmla="*/ 0 h 134"/>
                <a:gd name="T8" fmla="*/ 860 w 180"/>
                <a:gd name="T9" fmla="*/ 1387 h 134"/>
                <a:gd name="T10" fmla="*/ 3044 w 180"/>
                <a:gd name="T11" fmla="*/ 2297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134">
                  <a:moveTo>
                    <a:pt x="180" y="106"/>
                  </a:moveTo>
                  <a:cubicBezTo>
                    <a:pt x="162" y="126"/>
                    <a:pt x="123" y="134"/>
                    <a:pt x="84" y="123"/>
                  </a:cubicBezTo>
                  <a:cubicBezTo>
                    <a:pt x="33" y="110"/>
                    <a:pt x="0" y="72"/>
                    <a:pt x="8" y="39"/>
                  </a:cubicBezTo>
                  <a:cubicBezTo>
                    <a:pt x="14" y="19"/>
                    <a:pt x="34" y="5"/>
                    <a:pt x="61" y="0"/>
                  </a:cubicBezTo>
                  <a:cubicBezTo>
                    <a:pt x="61" y="0"/>
                    <a:pt x="17" y="22"/>
                    <a:pt x="51" y="64"/>
                  </a:cubicBezTo>
                  <a:cubicBezTo>
                    <a:pt x="86" y="106"/>
                    <a:pt x="180" y="106"/>
                    <a:pt x="180" y="106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267">
              <a:extLst>
                <a:ext uri="{FF2B5EF4-FFF2-40B4-BE49-F238E27FC236}">
                  <a16:creationId xmlns:a16="http://schemas.microsoft.com/office/drawing/2014/main" id="{86D6367E-5A00-406D-96CA-AC159358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766"/>
              <a:ext cx="144" cy="127"/>
            </a:xfrm>
            <a:custGeom>
              <a:avLst/>
              <a:gdLst>
                <a:gd name="T0" fmla="*/ 1103 w 71"/>
                <a:gd name="T1" fmla="*/ 1098 h 59"/>
                <a:gd name="T2" fmla="*/ 424 w 71"/>
                <a:gd name="T3" fmla="*/ 969 h 59"/>
                <a:gd name="T4" fmla="*/ 116 w 71"/>
                <a:gd name="T5" fmla="*/ 189 h 59"/>
                <a:gd name="T6" fmla="*/ 793 w 71"/>
                <a:gd name="T7" fmla="*/ 301 h 59"/>
                <a:gd name="T8" fmla="*/ 1103 w 71"/>
                <a:gd name="T9" fmla="*/ 109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9">
                  <a:moveTo>
                    <a:pt x="65" y="51"/>
                  </a:moveTo>
                  <a:cubicBezTo>
                    <a:pt x="59" y="59"/>
                    <a:pt x="41" y="57"/>
                    <a:pt x="25" y="45"/>
                  </a:cubicBezTo>
                  <a:cubicBezTo>
                    <a:pt x="9" y="34"/>
                    <a:pt x="0" y="17"/>
                    <a:pt x="7" y="9"/>
                  </a:cubicBezTo>
                  <a:cubicBezTo>
                    <a:pt x="13" y="0"/>
                    <a:pt x="31" y="2"/>
                    <a:pt x="47" y="14"/>
                  </a:cubicBezTo>
                  <a:cubicBezTo>
                    <a:pt x="63" y="25"/>
                    <a:pt x="71" y="42"/>
                    <a:pt x="65" y="51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268">
              <a:extLst>
                <a:ext uri="{FF2B5EF4-FFF2-40B4-BE49-F238E27FC236}">
                  <a16:creationId xmlns:a16="http://schemas.microsoft.com/office/drawing/2014/main" id="{F9663E44-488B-4E1C-95AD-B417C1C4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800"/>
              <a:ext cx="64" cy="76"/>
            </a:xfrm>
            <a:custGeom>
              <a:avLst/>
              <a:gdLst>
                <a:gd name="T0" fmla="*/ 448 w 32"/>
                <a:gd name="T1" fmla="*/ 708 h 35"/>
                <a:gd name="T2" fmla="*/ 144 w 32"/>
                <a:gd name="T3" fmla="*/ 532 h 35"/>
                <a:gd name="T4" fmla="*/ 64 w 32"/>
                <a:gd name="T5" fmla="*/ 72 h 35"/>
                <a:gd name="T6" fmla="*/ 384 w 32"/>
                <a:gd name="T7" fmla="*/ 245 h 35"/>
                <a:gd name="T8" fmla="*/ 448 w 32"/>
                <a:gd name="T9" fmla="*/ 70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5">
                  <a:moveTo>
                    <a:pt x="28" y="32"/>
                  </a:moveTo>
                  <a:cubicBezTo>
                    <a:pt x="24" y="35"/>
                    <a:pt x="15" y="32"/>
                    <a:pt x="9" y="24"/>
                  </a:cubicBezTo>
                  <a:cubicBezTo>
                    <a:pt x="2" y="16"/>
                    <a:pt x="0" y="6"/>
                    <a:pt x="4" y="3"/>
                  </a:cubicBezTo>
                  <a:cubicBezTo>
                    <a:pt x="9" y="0"/>
                    <a:pt x="17" y="3"/>
                    <a:pt x="24" y="11"/>
                  </a:cubicBezTo>
                  <a:cubicBezTo>
                    <a:pt x="30" y="19"/>
                    <a:pt x="32" y="28"/>
                    <a:pt x="28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269">
              <a:extLst>
                <a:ext uri="{FF2B5EF4-FFF2-40B4-BE49-F238E27FC236}">
                  <a16:creationId xmlns:a16="http://schemas.microsoft.com/office/drawing/2014/main" id="{A89966FF-7857-47B4-B878-16F5B65F9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699"/>
              <a:ext cx="429" cy="345"/>
            </a:xfrm>
            <a:custGeom>
              <a:avLst/>
              <a:gdLst>
                <a:gd name="T0" fmla="*/ 3408 w 212"/>
                <a:gd name="T1" fmla="*/ 2296 h 160"/>
                <a:gd name="T2" fmla="*/ 1491 w 212"/>
                <a:gd name="T3" fmla="*/ 3157 h 160"/>
                <a:gd name="T4" fmla="*/ 148 w 212"/>
                <a:gd name="T5" fmla="*/ 1195 h 160"/>
                <a:gd name="T6" fmla="*/ 2064 w 212"/>
                <a:gd name="T7" fmla="*/ 302 h 160"/>
                <a:gd name="T8" fmla="*/ 3408 w 212"/>
                <a:gd name="T9" fmla="*/ 229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160">
                  <a:moveTo>
                    <a:pt x="203" y="106"/>
                  </a:moveTo>
                  <a:cubicBezTo>
                    <a:pt x="193" y="142"/>
                    <a:pt x="142" y="160"/>
                    <a:pt x="89" y="146"/>
                  </a:cubicBezTo>
                  <a:cubicBezTo>
                    <a:pt x="35" y="132"/>
                    <a:pt x="0" y="91"/>
                    <a:pt x="9" y="55"/>
                  </a:cubicBezTo>
                  <a:cubicBezTo>
                    <a:pt x="19" y="18"/>
                    <a:pt x="70" y="0"/>
                    <a:pt x="123" y="14"/>
                  </a:cubicBezTo>
                  <a:cubicBezTo>
                    <a:pt x="177" y="29"/>
                    <a:pt x="212" y="69"/>
                    <a:pt x="203" y="106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270">
              <a:extLst>
                <a:ext uri="{FF2B5EF4-FFF2-40B4-BE49-F238E27FC236}">
                  <a16:creationId xmlns:a16="http://schemas.microsoft.com/office/drawing/2014/main" id="{A8449AAA-8BE2-4201-8D0F-2863371BD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129"/>
              <a:ext cx="407" cy="296"/>
            </a:xfrm>
            <a:custGeom>
              <a:avLst/>
              <a:gdLst>
                <a:gd name="T0" fmla="*/ 3361 w 201"/>
                <a:gd name="T1" fmla="*/ 1504 h 137"/>
                <a:gd name="T2" fmla="*/ 1677 w 201"/>
                <a:gd name="T3" fmla="*/ 2964 h 137"/>
                <a:gd name="T4" fmla="*/ 16 w 201"/>
                <a:gd name="T5" fmla="*/ 1461 h 137"/>
                <a:gd name="T6" fmla="*/ 1701 w 201"/>
                <a:gd name="T7" fmla="*/ 0 h 137"/>
                <a:gd name="T8" fmla="*/ 3361 w 201"/>
                <a:gd name="T9" fmla="*/ 150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137">
                  <a:moveTo>
                    <a:pt x="200" y="69"/>
                  </a:moveTo>
                  <a:cubicBezTo>
                    <a:pt x="200" y="107"/>
                    <a:pt x="155" y="137"/>
                    <a:pt x="100" y="136"/>
                  </a:cubicBezTo>
                  <a:cubicBezTo>
                    <a:pt x="45" y="136"/>
                    <a:pt x="0" y="105"/>
                    <a:pt x="1" y="67"/>
                  </a:cubicBezTo>
                  <a:cubicBezTo>
                    <a:pt x="1" y="30"/>
                    <a:pt x="46" y="0"/>
                    <a:pt x="101" y="0"/>
                  </a:cubicBezTo>
                  <a:cubicBezTo>
                    <a:pt x="156" y="1"/>
                    <a:pt x="201" y="32"/>
                    <a:pt x="200" y="69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271">
              <a:extLst>
                <a:ext uri="{FF2B5EF4-FFF2-40B4-BE49-F238E27FC236}">
                  <a16:creationId xmlns:a16="http://schemas.microsoft.com/office/drawing/2014/main" id="{8FE8D292-8C40-4A92-A985-BBCA4D10A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165"/>
              <a:ext cx="371" cy="247"/>
            </a:xfrm>
            <a:custGeom>
              <a:avLst/>
              <a:gdLst>
                <a:gd name="T0" fmla="*/ 3092 w 183"/>
                <a:gd name="T1" fmla="*/ 1606 h 114"/>
                <a:gd name="T2" fmla="*/ 1591 w 183"/>
                <a:gd name="T3" fmla="*/ 2494 h 114"/>
                <a:gd name="T4" fmla="*/ 0 w 183"/>
                <a:gd name="T5" fmla="*/ 1118 h 114"/>
                <a:gd name="T6" fmla="*/ 691 w 183"/>
                <a:gd name="T7" fmla="*/ 0 h 114"/>
                <a:gd name="T8" fmla="*/ 809 w 183"/>
                <a:gd name="T9" fmla="*/ 1413 h 114"/>
                <a:gd name="T10" fmla="*/ 3092 w 183"/>
                <a:gd name="T11" fmla="*/ 1606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114">
                  <a:moveTo>
                    <a:pt x="183" y="73"/>
                  </a:moveTo>
                  <a:cubicBezTo>
                    <a:pt x="170" y="97"/>
                    <a:pt x="135" y="114"/>
                    <a:pt x="94" y="113"/>
                  </a:cubicBezTo>
                  <a:cubicBezTo>
                    <a:pt x="42" y="113"/>
                    <a:pt x="0" y="85"/>
                    <a:pt x="0" y="51"/>
                  </a:cubicBezTo>
                  <a:cubicBezTo>
                    <a:pt x="0" y="29"/>
                    <a:pt x="17" y="11"/>
                    <a:pt x="41" y="0"/>
                  </a:cubicBezTo>
                  <a:cubicBezTo>
                    <a:pt x="41" y="0"/>
                    <a:pt x="4" y="31"/>
                    <a:pt x="48" y="64"/>
                  </a:cubicBezTo>
                  <a:cubicBezTo>
                    <a:pt x="92" y="96"/>
                    <a:pt x="183" y="73"/>
                    <a:pt x="183" y="73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272">
              <a:extLst>
                <a:ext uri="{FF2B5EF4-FFF2-40B4-BE49-F238E27FC236}">
                  <a16:creationId xmlns:a16="http://schemas.microsoft.com/office/drawing/2014/main" id="{2C1CA821-E0A3-4CBC-A29B-50AE41F5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2157"/>
              <a:ext cx="152" cy="108"/>
            </a:xfrm>
            <a:custGeom>
              <a:avLst/>
              <a:gdLst>
                <a:gd name="T0" fmla="*/ 1200 w 75"/>
                <a:gd name="T1" fmla="*/ 825 h 50"/>
                <a:gd name="T2" fmla="*/ 509 w 75"/>
                <a:gd name="T3" fmla="*/ 937 h 50"/>
                <a:gd name="T4" fmla="*/ 65 w 75"/>
                <a:gd name="T5" fmla="*/ 261 h 50"/>
                <a:gd name="T6" fmla="*/ 756 w 75"/>
                <a:gd name="T7" fmla="*/ 149 h 50"/>
                <a:gd name="T8" fmla="*/ 1200 w 75"/>
                <a:gd name="T9" fmla="*/ 82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0">
                  <a:moveTo>
                    <a:pt x="71" y="38"/>
                  </a:moveTo>
                  <a:cubicBezTo>
                    <a:pt x="67" y="48"/>
                    <a:pt x="49" y="50"/>
                    <a:pt x="30" y="43"/>
                  </a:cubicBezTo>
                  <a:cubicBezTo>
                    <a:pt x="12" y="36"/>
                    <a:pt x="0" y="22"/>
                    <a:pt x="4" y="12"/>
                  </a:cubicBezTo>
                  <a:cubicBezTo>
                    <a:pt x="8" y="2"/>
                    <a:pt x="26" y="0"/>
                    <a:pt x="45" y="7"/>
                  </a:cubicBezTo>
                  <a:cubicBezTo>
                    <a:pt x="63" y="14"/>
                    <a:pt x="75" y="28"/>
                    <a:pt x="71" y="38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273">
              <a:extLst>
                <a:ext uri="{FF2B5EF4-FFF2-40B4-BE49-F238E27FC236}">
                  <a16:creationId xmlns:a16="http://schemas.microsoft.com/office/drawing/2014/main" id="{FD7AD650-AD5F-4FF0-A930-9EDB638A8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178"/>
              <a:ext cx="74" cy="67"/>
            </a:xfrm>
            <a:custGeom>
              <a:avLst/>
              <a:gdLst>
                <a:gd name="T0" fmla="*/ 528 w 37"/>
                <a:gd name="T1" fmla="*/ 566 h 31"/>
                <a:gd name="T2" fmla="*/ 192 w 37"/>
                <a:gd name="T3" fmla="*/ 504 h 31"/>
                <a:gd name="T4" fmla="*/ 48 w 37"/>
                <a:gd name="T5" fmla="*/ 89 h 31"/>
                <a:gd name="T6" fmla="*/ 384 w 37"/>
                <a:gd name="T7" fmla="*/ 149 h 31"/>
                <a:gd name="T8" fmla="*/ 528 w 37"/>
                <a:gd name="T9" fmla="*/ 56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1">
                  <a:moveTo>
                    <a:pt x="33" y="26"/>
                  </a:moveTo>
                  <a:cubicBezTo>
                    <a:pt x="30" y="31"/>
                    <a:pt x="21" y="29"/>
                    <a:pt x="12" y="23"/>
                  </a:cubicBezTo>
                  <a:cubicBezTo>
                    <a:pt x="4" y="17"/>
                    <a:pt x="0" y="9"/>
                    <a:pt x="3" y="4"/>
                  </a:cubicBezTo>
                  <a:cubicBezTo>
                    <a:pt x="7" y="0"/>
                    <a:pt x="16" y="1"/>
                    <a:pt x="24" y="7"/>
                  </a:cubicBezTo>
                  <a:cubicBezTo>
                    <a:pt x="32" y="13"/>
                    <a:pt x="37" y="22"/>
                    <a:pt x="33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274">
              <a:extLst>
                <a:ext uri="{FF2B5EF4-FFF2-40B4-BE49-F238E27FC236}">
                  <a16:creationId xmlns:a16="http://schemas.microsoft.com/office/drawing/2014/main" id="{8EA1F093-A43B-4AE8-B247-863DC1B75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129"/>
              <a:ext cx="405" cy="296"/>
            </a:xfrm>
            <a:custGeom>
              <a:avLst/>
              <a:gdLst>
                <a:gd name="T0" fmla="*/ 3364 w 200"/>
                <a:gd name="T1" fmla="*/ 1504 h 137"/>
                <a:gd name="T2" fmla="*/ 1661 w 200"/>
                <a:gd name="T3" fmla="*/ 2964 h 137"/>
                <a:gd name="T4" fmla="*/ 0 w 200"/>
                <a:gd name="T5" fmla="*/ 1461 h 137"/>
                <a:gd name="T6" fmla="*/ 1685 w 200"/>
                <a:gd name="T7" fmla="*/ 0 h 137"/>
                <a:gd name="T8" fmla="*/ 3364 w 200"/>
                <a:gd name="T9" fmla="*/ 150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137">
                  <a:moveTo>
                    <a:pt x="200" y="69"/>
                  </a:moveTo>
                  <a:cubicBezTo>
                    <a:pt x="199" y="107"/>
                    <a:pt x="154" y="137"/>
                    <a:pt x="99" y="136"/>
                  </a:cubicBezTo>
                  <a:cubicBezTo>
                    <a:pt x="44" y="136"/>
                    <a:pt x="0" y="105"/>
                    <a:pt x="0" y="67"/>
                  </a:cubicBezTo>
                  <a:cubicBezTo>
                    <a:pt x="0" y="30"/>
                    <a:pt x="45" y="0"/>
                    <a:pt x="100" y="0"/>
                  </a:cubicBezTo>
                  <a:cubicBezTo>
                    <a:pt x="156" y="1"/>
                    <a:pt x="200" y="32"/>
                    <a:pt x="200" y="69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275">
              <a:extLst>
                <a:ext uri="{FF2B5EF4-FFF2-40B4-BE49-F238E27FC236}">
                  <a16:creationId xmlns:a16="http://schemas.microsoft.com/office/drawing/2014/main" id="{25628068-0939-4C59-8279-DF81D08FD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2"/>
              <a:ext cx="424" cy="376"/>
            </a:xfrm>
            <a:custGeom>
              <a:avLst/>
              <a:gdLst>
                <a:gd name="T0" fmla="*/ 3197 w 209"/>
                <a:gd name="T1" fmla="*/ 737 h 174"/>
                <a:gd name="T2" fmla="*/ 2388 w 209"/>
                <a:gd name="T3" fmla="*/ 3157 h 174"/>
                <a:gd name="T4" fmla="*/ 341 w 209"/>
                <a:gd name="T5" fmla="*/ 3058 h 174"/>
                <a:gd name="T6" fmla="*/ 1152 w 209"/>
                <a:gd name="T7" fmla="*/ 655 h 174"/>
                <a:gd name="T8" fmla="*/ 3197 w 209"/>
                <a:gd name="T9" fmla="*/ 737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74">
                  <a:moveTo>
                    <a:pt x="189" y="34"/>
                  </a:moveTo>
                  <a:cubicBezTo>
                    <a:pt x="209" y="66"/>
                    <a:pt x="187" y="116"/>
                    <a:pt x="141" y="145"/>
                  </a:cubicBezTo>
                  <a:cubicBezTo>
                    <a:pt x="94" y="174"/>
                    <a:pt x="40" y="172"/>
                    <a:pt x="20" y="140"/>
                  </a:cubicBezTo>
                  <a:cubicBezTo>
                    <a:pt x="0" y="109"/>
                    <a:pt x="22" y="59"/>
                    <a:pt x="68" y="30"/>
                  </a:cubicBezTo>
                  <a:cubicBezTo>
                    <a:pt x="115" y="0"/>
                    <a:pt x="169" y="3"/>
                    <a:pt x="189" y="34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276">
              <a:extLst>
                <a:ext uri="{FF2B5EF4-FFF2-40B4-BE49-F238E27FC236}">
                  <a16:creationId xmlns:a16="http://schemas.microsoft.com/office/drawing/2014/main" id="{1F0FD7A2-4223-49C8-94A9-D3C19F6E3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008"/>
              <a:ext cx="362" cy="237"/>
            </a:xfrm>
            <a:custGeom>
              <a:avLst/>
              <a:gdLst>
                <a:gd name="T0" fmla="*/ 2961 w 179"/>
                <a:gd name="T1" fmla="*/ 0 h 110"/>
                <a:gd name="T2" fmla="*/ 2061 w 179"/>
                <a:gd name="T3" fmla="*/ 1769 h 110"/>
                <a:gd name="T4" fmla="*/ 180 w 179"/>
                <a:gd name="T5" fmla="*/ 1721 h 110"/>
                <a:gd name="T6" fmla="*/ 299 w 179"/>
                <a:gd name="T7" fmla="*/ 321 h 110"/>
                <a:gd name="T8" fmla="*/ 969 w 179"/>
                <a:gd name="T9" fmla="*/ 1403 h 110"/>
                <a:gd name="T10" fmla="*/ 2961 w 179"/>
                <a:gd name="T11" fmla="*/ 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10">
                  <a:moveTo>
                    <a:pt x="177" y="0"/>
                  </a:moveTo>
                  <a:cubicBezTo>
                    <a:pt x="179" y="27"/>
                    <a:pt x="158" y="60"/>
                    <a:pt x="123" y="82"/>
                  </a:cubicBezTo>
                  <a:cubicBezTo>
                    <a:pt x="79" y="110"/>
                    <a:pt x="29" y="109"/>
                    <a:pt x="11" y="80"/>
                  </a:cubicBezTo>
                  <a:cubicBezTo>
                    <a:pt x="0" y="62"/>
                    <a:pt x="3" y="37"/>
                    <a:pt x="18" y="15"/>
                  </a:cubicBezTo>
                  <a:cubicBezTo>
                    <a:pt x="18" y="15"/>
                    <a:pt x="4" y="61"/>
                    <a:pt x="58" y="65"/>
                  </a:cubicBezTo>
                  <a:cubicBezTo>
                    <a:pt x="112" y="68"/>
                    <a:pt x="177" y="0"/>
                    <a:pt x="177" y="0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277">
              <a:extLst>
                <a:ext uri="{FF2B5EF4-FFF2-40B4-BE49-F238E27FC236}">
                  <a16:creationId xmlns:a16="http://schemas.microsoft.com/office/drawing/2014/main" id="{30D87800-1BA9-4DF4-9135-273541B1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919"/>
              <a:ext cx="152" cy="97"/>
            </a:xfrm>
            <a:custGeom>
              <a:avLst/>
              <a:gdLst>
                <a:gd name="T0" fmla="*/ 1232 w 75"/>
                <a:gd name="T1" fmla="*/ 338 h 45"/>
                <a:gd name="T2" fmla="*/ 707 w 75"/>
                <a:gd name="T3" fmla="*/ 910 h 45"/>
                <a:gd name="T4" fmla="*/ 32 w 75"/>
                <a:gd name="T5" fmla="*/ 651 h 45"/>
                <a:gd name="T6" fmla="*/ 576 w 75"/>
                <a:gd name="T7" fmla="*/ 88 h 45"/>
                <a:gd name="T8" fmla="*/ 1232 w 75"/>
                <a:gd name="T9" fmla="*/ 33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5">
                  <a:moveTo>
                    <a:pt x="73" y="16"/>
                  </a:moveTo>
                  <a:cubicBezTo>
                    <a:pt x="75" y="26"/>
                    <a:pt x="61" y="38"/>
                    <a:pt x="42" y="42"/>
                  </a:cubicBezTo>
                  <a:cubicBezTo>
                    <a:pt x="22" y="45"/>
                    <a:pt x="5" y="40"/>
                    <a:pt x="2" y="30"/>
                  </a:cubicBezTo>
                  <a:cubicBezTo>
                    <a:pt x="0" y="19"/>
                    <a:pt x="14" y="7"/>
                    <a:pt x="34" y="4"/>
                  </a:cubicBezTo>
                  <a:cubicBezTo>
                    <a:pt x="53" y="0"/>
                    <a:pt x="71" y="5"/>
                    <a:pt x="73" y="16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278">
              <a:extLst>
                <a:ext uri="{FF2B5EF4-FFF2-40B4-BE49-F238E27FC236}">
                  <a16:creationId xmlns:a16="http://schemas.microsoft.com/office/drawing/2014/main" id="{3AB6FEDD-9B66-4BB0-B247-7E62EBCD6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930"/>
              <a:ext cx="77" cy="48"/>
            </a:xfrm>
            <a:custGeom>
              <a:avLst/>
              <a:gdLst>
                <a:gd name="T0" fmla="*/ 624 w 38"/>
                <a:gd name="T1" fmla="*/ 271 h 22"/>
                <a:gd name="T2" fmla="*/ 300 w 38"/>
                <a:gd name="T3" fmla="*/ 476 h 22"/>
                <a:gd name="T4" fmla="*/ 0 w 38"/>
                <a:gd name="T5" fmla="*/ 229 h 22"/>
                <a:gd name="T6" fmla="*/ 340 w 38"/>
                <a:gd name="T7" fmla="*/ 20 h 22"/>
                <a:gd name="T8" fmla="*/ 624 w 38"/>
                <a:gd name="T9" fmla="*/ 27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">
                  <a:moveTo>
                    <a:pt x="37" y="12"/>
                  </a:moveTo>
                  <a:cubicBezTo>
                    <a:pt x="37" y="18"/>
                    <a:pt x="28" y="22"/>
                    <a:pt x="18" y="21"/>
                  </a:cubicBezTo>
                  <a:cubicBezTo>
                    <a:pt x="8" y="20"/>
                    <a:pt x="0" y="15"/>
                    <a:pt x="0" y="10"/>
                  </a:cubicBezTo>
                  <a:cubicBezTo>
                    <a:pt x="1" y="4"/>
                    <a:pt x="9" y="0"/>
                    <a:pt x="20" y="1"/>
                  </a:cubicBezTo>
                  <a:cubicBezTo>
                    <a:pt x="30" y="2"/>
                    <a:pt x="38" y="7"/>
                    <a:pt x="3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279">
              <a:extLst>
                <a:ext uri="{FF2B5EF4-FFF2-40B4-BE49-F238E27FC236}">
                  <a16:creationId xmlns:a16="http://schemas.microsoft.com/office/drawing/2014/main" id="{306C320D-3C1F-4D89-919F-C95363C0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2"/>
              <a:ext cx="424" cy="376"/>
            </a:xfrm>
            <a:custGeom>
              <a:avLst/>
              <a:gdLst>
                <a:gd name="T0" fmla="*/ 3197 w 209"/>
                <a:gd name="T1" fmla="*/ 737 h 174"/>
                <a:gd name="T2" fmla="*/ 2388 w 209"/>
                <a:gd name="T3" fmla="*/ 3157 h 174"/>
                <a:gd name="T4" fmla="*/ 341 w 209"/>
                <a:gd name="T5" fmla="*/ 3058 h 174"/>
                <a:gd name="T6" fmla="*/ 1169 w 209"/>
                <a:gd name="T7" fmla="*/ 655 h 174"/>
                <a:gd name="T8" fmla="*/ 3197 w 209"/>
                <a:gd name="T9" fmla="*/ 737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74">
                  <a:moveTo>
                    <a:pt x="189" y="34"/>
                  </a:moveTo>
                  <a:cubicBezTo>
                    <a:pt x="209" y="66"/>
                    <a:pt x="188" y="115"/>
                    <a:pt x="141" y="145"/>
                  </a:cubicBezTo>
                  <a:cubicBezTo>
                    <a:pt x="94" y="174"/>
                    <a:pt x="40" y="172"/>
                    <a:pt x="20" y="140"/>
                  </a:cubicBezTo>
                  <a:cubicBezTo>
                    <a:pt x="0" y="108"/>
                    <a:pt x="22" y="59"/>
                    <a:pt x="69" y="30"/>
                  </a:cubicBezTo>
                  <a:cubicBezTo>
                    <a:pt x="115" y="0"/>
                    <a:pt x="170" y="2"/>
                    <a:pt x="189" y="34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280">
              <a:extLst>
                <a:ext uri="{FF2B5EF4-FFF2-40B4-BE49-F238E27FC236}">
                  <a16:creationId xmlns:a16="http://schemas.microsoft.com/office/drawing/2014/main" id="{6CFF4772-42E5-45F9-8DE5-DB5CB26C1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68"/>
              <a:ext cx="431" cy="363"/>
            </a:xfrm>
            <a:custGeom>
              <a:avLst/>
              <a:gdLst>
                <a:gd name="T0" fmla="*/ 3321 w 213"/>
                <a:gd name="T1" fmla="*/ 981 h 168"/>
                <a:gd name="T2" fmla="*/ 2228 w 213"/>
                <a:gd name="T3" fmla="*/ 3207 h 168"/>
                <a:gd name="T4" fmla="*/ 233 w 213"/>
                <a:gd name="T5" fmla="*/ 2662 h 168"/>
                <a:gd name="T6" fmla="*/ 1344 w 213"/>
                <a:gd name="T7" fmla="*/ 454 h 168"/>
                <a:gd name="T8" fmla="*/ 3321 w 213"/>
                <a:gd name="T9" fmla="*/ 98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8">
                  <a:moveTo>
                    <a:pt x="198" y="45"/>
                  </a:moveTo>
                  <a:cubicBezTo>
                    <a:pt x="213" y="80"/>
                    <a:pt x="183" y="125"/>
                    <a:pt x="133" y="147"/>
                  </a:cubicBezTo>
                  <a:cubicBezTo>
                    <a:pt x="82" y="168"/>
                    <a:pt x="29" y="157"/>
                    <a:pt x="14" y="122"/>
                  </a:cubicBezTo>
                  <a:cubicBezTo>
                    <a:pt x="0" y="88"/>
                    <a:pt x="29" y="42"/>
                    <a:pt x="80" y="21"/>
                  </a:cubicBezTo>
                  <a:cubicBezTo>
                    <a:pt x="131" y="0"/>
                    <a:pt x="184" y="11"/>
                    <a:pt x="198" y="45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281">
              <a:extLst>
                <a:ext uri="{FF2B5EF4-FFF2-40B4-BE49-F238E27FC236}">
                  <a16:creationId xmlns:a16="http://schemas.microsoft.com/office/drawing/2014/main" id="{92774203-650E-4286-B88C-222DE77F1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193"/>
              <a:ext cx="375" cy="223"/>
            </a:xfrm>
            <a:custGeom>
              <a:avLst/>
              <a:gdLst>
                <a:gd name="T0" fmla="*/ 3124 w 185"/>
                <a:gd name="T1" fmla="*/ 245 h 103"/>
                <a:gd name="T2" fmla="*/ 2009 w 185"/>
                <a:gd name="T3" fmla="*/ 1827 h 103"/>
                <a:gd name="T4" fmla="*/ 148 w 185"/>
                <a:gd name="T5" fmla="*/ 1360 h 103"/>
                <a:gd name="T6" fmla="*/ 440 w 185"/>
                <a:gd name="T7" fmla="*/ 0 h 103"/>
                <a:gd name="T8" fmla="*/ 965 w 185"/>
                <a:gd name="T9" fmla="*/ 1228 h 103"/>
                <a:gd name="T10" fmla="*/ 3124 w 185"/>
                <a:gd name="T11" fmla="*/ 245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103">
                  <a:moveTo>
                    <a:pt x="185" y="11"/>
                  </a:moveTo>
                  <a:cubicBezTo>
                    <a:pt x="183" y="38"/>
                    <a:pt x="157" y="67"/>
                    <a:pt x="119" y="83"/>
                  </a:cubicBezTo>
                  <a:cubicBezTo>
                    <a:pt x="71" y="103"/>
                    <a:pt x="22" y="94"/>
                    <a:pt x="9" y="62"/>
                  </a:cubicBezTo>
                  <a:cubicBezTo>
                    <a:pt x="0" y="43"/>
                    <a:pt x="8" y="20"/>
                    <a:pt x="26" y="0"/>
                  </a:cubicBezTo>
                  <a:cubicBezTo>
                    <a:pt x="26" y="0"/>
                    <a:pt x="4" y="43"/>
                    <a:pt x="57" y="56"/>
                  </a:cubicBezTo>
                  <a:cubicBezTo>
                    <a:pt x="110" y="68"/>
                    <a:pt x="185" y="11"/>
                    <a:pt x="185" y="11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282">
              <a:extLst>
                <a:ext uri="{FF2B5EF4-FFF2-40B4-BE49-F238E27FC236}">
                  <a16:creationId xmlns:a16="http://schemas.microsoft.com/office/drawing/2014/main" id="{10E9FCF7-E474-4DDE-957C-F056BD44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111"/>
              <a:ext cx="146" cy="87"/>
            </a:xfrm>
            <a:custGeom>
              <a:avLst/>
              <a:gdLst>
                <a:gd name="T0" fmla="*/ 1217 w 72"/>
                <a:gd name="T1" fmla="*/ 402 h 40"/>
                <a:gd name="T2" fmla="*/ 625 w 72"/>
                <a:gd name="T3" fmla="*/ 874 h 40"/>
                <a:gd name="T4" fmla="*/ 0 w 72"/>
                <a:gd name="T5" fmla="*/ 472 h 40"/>
                <a:gd name="T6" fmla="*/ 592 w 72"/>
                <a:gd name="T7" fmla="*/ 0 h 40"/>
                <a:gd name="T8" fmla="*/ 1217 w 72"/>
                <a:gd name="T9" fmla="*/ 40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40">
                  <a:moveTo>
                    <a:pt x="72" y="18"/>
                  </a:moveTo>
                  <a:cubicBezTo>
                    <a:pt x="72" y="29"/>
                    <a:pt x="57" y="38"/>
                    <a:pt x="37" y="39"/>
                  </a:cubicBezTo>
                  <a:cubicBezTo>
                    <a:pt x="17" y="40"/>
                    <a:pt x="0" y="32"/>
                    <a:pt x="0" y="21"/>
                  </a:cubicBezTo>
                  <a:cubicBezTo>
                    <a:pt x="0" y="10"/>
                    <a:pt x="16" y="1"/>
                    <a:pt x="35" y="0"/>
                  </a:cubicBezTo>
                  <a:cubicBezTo>
                    <a:pt x="55" y="0"/>
                    <a:pt x="72" y="8"/>
                    <a:pt x="72" y="18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283">
              <a:extLst>
                <a:ext uri="{FF2B5EF4-FFF2-40B4-BE49-F238E27FC236}">
                  <a16:creationId xmlns:a16="http://schemas.microsoft.com/office/drawing/2014/main" id="{7BA82383-0E80-4045-8131-D1ED902F4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18"/>
              <a:ext cx="77" cy="52"/>
            </a:xfrm>
            <a:custGeom>
              <a:avLst/>
              <a:gdLst>
                <a:gd name="T0" fmla="*/ 624 w 38"/>
                <a:gd name="T1" fmla="*/ 358 h 24"/>
                <a:gd name="T2" fmla="*/ 284 w 38"/>
                <a:gd name="T3" fmla="*/ 487 h 24"/>
                <a:gd name="T4" fmla="*/ 16 w 38"/>
                <a:gd name="T5" fmla="*/ 173 h 24"/>
                <a:gd name="T6" fmla="*/ 357 w 38"/>
                <a:gd name="T7" fmla="*/ 43 h 24"/>
                <a:gd name="T8" fmla="*/ 624 w 38"/>
                <a:gd name="T9" fmla="*/ 35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4">
                  <a:moveTo>
                    <a:pt x="37" y="16"/>
                  </a:moveTo>
                  <a:cubicBezTo>
                    <a:pt x="36" y="22"/>
                    <a:pt x="27" y="24"/>
                    <a:pt x="17" y="22"/>
                  </a:cubicBezTo>
                  <a:cubicBezTo>
                    <a:pt x="7" y="19"/>
                    <a:pt x="0" y="13"/>
                    <a:pt x="1" y="8"/>
                  </a:cubicBezTo>
                  <a:cubicBezTo>
                    <a:pt x="2" y="2"/>
                    <a:pt x="11" y="0"/>
                    <a:pt x="21" y="2"/>
                  </a:cubicBezTo>
                  <a:cubicBezTo>
                    <a:pt x="31" y="5"/>
                    <a:pt x="38" y="11"/>
                    <a:pt x="3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284">
              <a:extLst>
                <a:ext uri="{FF2B5EF4-FFF2-40B4-BE49-F238E27FC236}">
                  <a16:creationId xmlns:a16="http://schemas.microsoft.com/office/drawing/2014/main" id="{43AB62C2-C36C-49E6-A569-A26744381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68"/>
              <a:ext cx="431" cy="363"/>
            </a:xfrm>
            <a:custGeom>
              <a:avLst/>
              <a:gdLst>
                <a:gd name="T0" fmla="*/ 3337 w 213"/>
                <a:gd name="T1" fmla="*/ 981 h 168"/>
                <a:gd name="T2" fmla="*/ 2228 w 213"/>
                <a:gd name="T3" fmla="*/ 3178 h 168"/>
                <a:gd name="T4" fmla="*/ 249 w 213"/>
                <a:gd name="T5" fmla="*/ 2662 h 168"/>
                <a:gd name="T6" fmla="*/ 1344 w 213"/>
                <a:gd name="T7" fmla="*/ 454 h 168"/>
                <a:gd name="T8" fmla="*/ 3337 w 213"/>
                <a:gd name="T9" fmla="*/ 98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8">
                  <a:moveTo>
                    <a:pt x="199" y="45"/>
                  </a:moveTo>
                  <a:cubicBezTo>
                    <a:pt x="213" y="80"/>
                    <a:pt x="184" y="125"/>
                    <a:pt x="133" y="146"/>
                  </a:cubicBezTo>
                  <a:cubicBezTo>
                    <a:pt x="82" y="168"/>
                    <a:pt x="29" y="157"/>
                    <a:pt x="15" y="122"/>
                  </a:cubicBezTo>
                  <a:cubicBezTo>
                    <a:pt x="0" y="88"/>
                    <a:pt x="30" y="42"/>
                    <a:pt x="80" y="21"/>
                  </a:cubicBezTo>
                  <a:cubicBezTo>
                    <a:pt x="131" y="0"/>
                    <a:pt x="184" y="11"/>
                    <a:pt x="199" y="45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285">
              <a:extLst>
                <a:ext uri="{FF2B5EF4-FFF2-40B4-BE49-F238E27FC236}">
                  <a16:creationId xmlns:a16="http://schemas.microsoft.com/office/drawing/2014/main" id="{61CDB1FD-6F78-444E-A8E7-94A5EEF43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388"/>
              <a:ext cx="1549" cy="1311"/>
            </a:xfrm>
            <a:custGeom>
              <a:avLst/>
              <a:gdLst>
                <a:gd name="T0" fmla="*/ 2740 w 765"/>
                <a:gd name="T1" fmla="*/ 11423 h 607"/>
                <a:gd name="T2" fmla="*/ 1229 w 765"/>
                <a:gd name="T3" fmla="*/ 9721 h 607"/>
                <a:gd name="T4" fmla="*/ 4220 w 765"/>
                <a:gd name="T5" fmla="*/ 3849 h 607"/>
                <a:gd name="T6" fmla="*/ 10643 w 765"/>
                <a:gd name="T7" fmla="*/ 3134 h 607"/>
                <a:gd name="T8" fmla="*/ 2740 w 765"/>
                <a:gd name="T9" fmla="*/ 11423 h 6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" h="607">
                  <a:moveTo>
                    <a:pt x="163" y="525"/>
                  </a:moveTo>
                  <a:cubicBezTo>
                    <a:pt x="124" y="513"/>
                    <a:pt x="87" y="479"/>
                    <a:pt x="73" y="447"/>
                  </a:cubicBezTo>
                  <a:cubicBezTo>
                    <a:pt x="0" y="282"/>
                    <a:pt x="189" y="243"/>
                    <a:pt x="251" y="177"/>
                  </a:cubicBezTo>
                  <a:cubicBezTo>
                    <a:pt x="345" y="78"/>
                    <a:pt x="527" y="0"/>
                    <a:pt x="633" y="144"/>
                  </a:cubicBezTo>
                  <a:cubicBezTo>
                    <a:pt x="765" y="325"/>
                    <a:pt x="438" y="607"/>
                    <a:pt x="163" y="525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286">
              <a:extLst>
                <a:ext uri="{FF2B5EF4-FFF2-40B4-BE49-F238E27FC236}">
                  <a16:creationId xmlns:a16="http://schemas.microsoft.com/office/drawing/2014/main" id="{B3CA688E-B653-4326-BCFA-250B8DE82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038"/>
              <a:ext cx="132" cy="417"/>
            </a:xfrm>
            <a:custGeom>
              <a:avLst/>
              <a:gdLst>
                <a:gd name="T0" fmla="*/ 628 w 65"/>
                <a:gd name="T1" fmla="*/ 0 h 193"/>
                <a:gd name="T2" fmla="*/ 49 w 65"/>
                <a:gd name="T3" fmla="*/ 1806 h 193"/>
                <a:gd name="T4" fmla="*/ 1105 w 65"/>
                <a:gd name="T5" fmla="*/ 4207 h 193"/>
                <a:gd name="T6" fmla="*/ 219 w 65"/>
                <a:gd name="T7" fmla="*/ 1653 h 193"/>
                <a:gd name="T8" fmla="*/ 628 w 65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93">
                  <a:moveTo>
                    <a:pt x="37" y="0"/>
                  </a:moveTo>
                  <a:cubicBezTo>
                    <a:pt x="37" y="0"/>
                    <a:pt x="0" y="33"/>
                    <a:pt x="3" y="83"/>
                  </a:cubicBezTo>
                  <a:cubicBezTo>
                    <a:pt x="6" y="129"/>
                    <a:pt x="29" y="165"/>
                    <a:pt x="65" y="193"/>
                  </a:cubicBezTo>
                  <a:cubicBezTo>
                    <a:pt x="65" y="193"/>
                    <a:pt x="17" y="140"/>
                    <a:pt x="13" y="76"/>
                  </a:cubicBezTo>
                  <a:cubicBezTo>
                    <a:pt x="11" y="45"/>
                    <a:pt x="14" y="3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287">
              <a:extLst>
                <a:ext uri="{FF2B5EF4-FFF2-40B4-BE49-F238E27FC236}">
                  <a16:creationId xmlns:a16="http://schemas.microsoft.com/office/drawing/2014/main" id="{0FED039A-93AD-4B99-A7D9-EE153BAFD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667"/>
              <a:ext cx="622" cy="870"/>
            </a:xfrm>
            <a:custGeom>
              <a:avLst/>
              <a:gdLst>
                <a:gd name="T0" fmla="*/ 5173 w 307"/>
                <a:gd name="T1" fmla="*/ 0 h 403"/>
                <a:gd name="T2" fmla="*/ 3825 w 307"/>
                <a:gd name="T3" fmla="*/ 8752 h 403"/>
                <a:gd name="T4" fmla="*/ 5173 w 307"/>
                <a:gd name="T5" fmla="*/ 0 h 4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7" h="403">
                  <a:moveTo>
                    <a:pt x="307" y="0"/>
                  </a:moveTo>
                  <a:cubicBezTo>
                    <a:pt x="307" y="0"/>
                    <a:pt x="0" y="345"/>
                    <a:pt x="227" y="403"/>
                  </a:cubicBezTo>
                  <a:cubicBezTo>
                    <a:pt x="227" y="403"/>
                    <a:pt x="42" y="340"/>
                    <a:pt x="3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288">
              <a:extLst>
                <a:ext uri="{FF2B5EF4-FFF2-40B4-BE49-F238E27FC236}">
                  <a16:creationId xmlns:a16="http://schemas.microsoft.com/office/drawing/2014/main" id="{D3AF1C41-193F-47D6-A5F6-F235D9B41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511"/>
              <a:ext cx="358" cy="244"/>
            </a:xfrm>
            <a:custGeom>
              <a:avLst/>
              <a:gdLst>
                <a:gd name="T0" fmla="*/ 0 w 177"/>
                <a:gd name="T1" fmla="*/ 434 h 113"/>
                <a:gd name="T2" fmla="*/ 2961 w 177"/>
                <a:gd name="T3" fmla="*/ 2457 h 113"/>
                <a:gd name="T4" fmla="*/ 0 w 177"/>
                <a:gd name="T5" fmla="*/ 434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13">
                  <a:moveTo>
                    <a:pt x="0" y="20"/>
                  </a:moveTo>
                  <a:cubicBezTo>
                    <a:pt x="0" y="20"/>
                    <a:pt x="102" y="0"/>
                    <a:pt x="177" y="113"/>
                  </a:cubicBezTo>
                  <a:cubicBezTo>
                    <a:pt x="177" y="113"/>
                    <a:pt x="112" y="23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289">
              <a:extLst>
                <a:ext uri="{FF2B5EF4-FFF2-40B4-BE49-F238E27FC236}">
                  <a16:creationId xmlns:a16="http://schemas.microsoft.com/office/drawing/2014/main" id="{1132850A-751B-4202-91C1-F79663CFB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014"/>
              <a:ext cx="180" cy="359"/>
            </a:xfrm>
            <a:custGeom>
              <a:avLst/>
              <a:gdLst>
                <a:gd name="T0" fmla="*/ 868 w 89"/>
                <a:gd name="T1" fmla="*/ 0 h 166"/>
                <a:gd name="T2" fmla="*/ 0 w 89"/>
                <a:gd name="T3" fmla="*/ 3629 h 166"/>
                <a:gd name="T4" fmla="*/ 868 w 89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66">
                  <a:moveTo>
                    <a:pt x="52" y="0"/>
                  </a:moveTo>
                  <a:cubicBezTo>
                    <a:pt x="52" y="0"/>
                    <a:pt x="76" y="96"/>
                    <a:pt x="0" y="166"/>
                  </a:cubicBezTo>
                  <a:cubicBezTo>
                    <a:pt x="0" y="166"/>
                    <a:pt x="89" y="114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8" name="Text Box 290">
            <a:extLst>
              <a:ext uri="{FF2B5EF4-FFF2-40B4-BE49-F238E27FC236}">
                <a16:creationId xmlns:a16="http://schemas.microsoft.com/office/drawing/2014/main" id="{2EC3660B-0A48-45A4-865B-A9B634724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4350" y="4313238"/>
            <a:ext cx="5905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D3E4BB9D-5DA5-4849-933F-9EEE1F8A68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Trichinella spiralis</a:t>
            </a:r>
          </a:p>
        </p:txBody>
      </p:sp>
      <p:sp>
        <p:nvSpPr>
          <p:cNvPr id="16387" name="Text Box 3">
            <a:extLst>
              <a:ext uri="{FF2B5EF4-FFF2-40B4-BE49-F238E27FC236}">
                <a16:creationId xmlns:a16="http://schemas.microsoft.com/office/drawing/2014/main" id="{B4C9BF2E-5B7A-4CA5-8DB1-7101ACD173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5338" y="5440363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  <p:grpSp>
        <p:nvGrpSpPr>
          <p:cNvPr id="21508" name="Group 4">
            <a:extLst>
              <a:ext uri="{FF2B5EF4-FFF2-40B4-BE49-F238E27FC236}">
                <a16:creationId xmlns:a16="http://schemas.microsoft.com/office/drawing/2014/main" id="{A82D8ACE-3C11-4D7B-8D2B-488FC7224659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1139825"/>
            <a:ext cx="1822450" cy="5457825"/>
            <a:chOff x="385" y="685"/>
            <a:chExt cx="1148" cy="3438"/>
          </a:xfrm>
        </p:grpSpPr>
        <p:grpSp>
          <p:nvGrpSpPr>
            <p:cNvPr id="21738" name="Group 5">
              <a:extLst>
                <a:ext uri="{FF2B5EF4-FFF2-40B4-BE49-F238E27FC236}">
                  <a16:creationId xmlns:a16="http://schemas.microsoft.com/office/drawing/2014/main" id="{EE9138B8-956D-4CFF-83CB-1BC5AD3EC4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5" y="685"/>
              <a:ext cx="1148" cy="3397"/>
              <a:chOff x="385" y="685"/>
              <a:chExt cx="1148" cy="3397"/>
            </a:xfrm>
          </p:grpSpPr>
          <p:sp>
            <p:nvSpPr>
              <p:cNvPr id="21820" name="Freeform 6">
                <a:extLst>
                  <a:ext uri="{FF2B5EF4-FFF2-40B4-BE49-F238E27FC236}">
                    <a16:creationId xmlns:a16="http://schemas.microsoft.com/office/drawing/2014/main" id="{A4A4C33C-FCF5-42D4-8A6C-73B35543D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" y="685"/>
                <a:ext cx="1148" cy="3397"/>
              </a:xfrm>
              <a:custGeom>
                <a:avLst/>
                <a:gdLst>
                  <a:gd name="T0" fmla="*/ 5553 w 657"/>
                  <a:gd name="T1" fmla="*/ 159 h 1950"/>
                  <a:gd name="T2" fmla="*/ 3420 w 657"/>
                  <a:gd name="T3" fmla="*/ 1448 h 1950"/>
                  <a:gd name="T4" fmla="*/ 3367 w 657"/>
                  <a:gd name="T5" fmla="*/ 5524 h 1950"/>
                  <a:gd name="T6" fmla="*/ 4269 w 657"/>
                  <a:gd name="T7" fmla="*/ 9869 h 1950"/>
                  <a:gd name="T8" fmla="*/ 2406 w 657"/>
                  <a:gd name="T9" fmla="*/ 11606 h 1950"/>
                  <a:gd name="T10" fmla="*/ 2097 w 657"/>
                  <a:gd name="T11" fmla="*/ 11853 h 1950"/>
                  <a:gd name="T12" fmla="*/ 764 w 657"/>
                  <a:gd name="T13" fmla="*/ 13513 h 1950"/>
                  <a:gd name="T14" fmla="*/ 764 w 657"/>
                  <a:gd name="T15" fmla="*/ 16607 h 1950"/>
                  <a:gd name="T16" fmla="*/ 3755 w 657"/>
                  <a:gd name="T17" fmla="*/ 17513 h 1950"/>
                  <a:gd name="T18" fmla="*/ 4940 w 657"/>
                  <a:gd name="T19" fmla="*/ 15914 h 1950"/>
                  <a:gd name="T20" fmla="*/ 4155 w 657"/>
                  <a:gd name="T21" fmla="*/ 14818 h 1950"/>
                  <a:gd name="T22" fmla="*/ 3820 w 657"/>
                  <a:gd name="T23" fmla="*/ 15189 h 1950"/>
                  <a:gd name="T24" fmla="*/ 4040 w 657"/>
                  <a:gd name="T25" fmla="*/ 16121 h 1950"/>
                  <a:gd name="T26" fmla="*/ 2970 w 657"/>
                  <a:gd name="T27" fmla="*/ 16715 h 1950"/>
                  <a:gd name="T28" fmla="*/ 1613 w 657"/>
                  <a:gd name="T29" fmla="*/ 15077 h 1950"/>
                  <a:gd name="T30" fmla="*/ 3154 w 657"/>
                  <a:gd name="T31" fmla="*/ 12560 h 1950"/>
                  <a:gd name="T32" fmla="*/ 5752 w 657"/>
                  <a:gd name="T33" fmla="*/ 9046 h 1950"/>
                  <a:gd name="T34" fmla="*/ 3832 w 657"/>
                  <a:gd name="T35" fmla="*/ 3923 h 1950"/>
                  <a:gd name="T36" fmla="*/ 4653 w 657"/>
                  <a:gd name="T37" fmla="*/ 1665 h 1950"/>
                  <a:gd name="T38" fmla="*/ 5553 w 657"/>
                  <a:gd name="T39" fmla="*/ 159 h 19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57" h="1950">
                    <a:moveTo>
                      <a:pt x="596" y="17"/>
                    </a:moveTo>
                    <a:cubicBezTo>
                      <a:pt x="596" y="17"/>
                      <a:pt x="529" y="0"/>
                      <a:pt x="367" y="157"/>
                    </a:cubicBezTo>
                    <a:cubicBezTo>
                      <a:pt x="206" y="313"/>
                      <a:pt x="292" y="510"/>
                      <a:pt x="361" y="600"/>
                    </a:cubicBezTo>
                    <a:cubicBezTo>
                      <a:pt x="434" y="696"/>
                      <a:pt x="590" y="909"/>
                      <a:pt x="458" y="1072"/>
                    </a:cubicBezTo>
                    <a:cubicBezTo>
                      <a:pt x="331" y="1231"/>
                      <a:pt x="258" y="1260"/>
                      <a:pt x="258" y="1260"/>
                    </a:cubicBezTo>
                    <a:cubicBezTo>
                      <a:pt x="225" y="1287"/>
                      <a:pt x="225" y="1287"/>
                      <a:pt x="225" y="1287"/>
                    </a:cubicBezTo>
                    <a:cubicBezTo>
                      <a:pt x="225" y="1287"/>
                      <a:pt x="117" y="1404"/>
                      <a:pt x="82" y="1467"/>
                    </a:cubicBezTo>
                    <a:cubicBezTo>
                      <a:pt x="48" y="1530"/>
                      <a:pt x="0" y="1688"/>
                      <a:pt x="82" y="1803"/>
                    </a:cubicBezTo>
                    <a:cubicBezTo>
                      <a:pt x="165" y="1918"/>
                      <a:pt x="291" y="1950"/>
                      <a:pt x="403" y="1902"/>
                    </a:cubicBezTo>
                    <a:cubicBezTo>
                      <a:pt x="514" y="1854"/>
                      <a:pt x="535" y="1769"/>
                      <a:pt x="530" y="1728"/>
                    </a:cubicBezTo>
                    <a:cubicBezTo>
                      <a:pt x="525" y="1686"/>
                      <a:pt x="513" y="1630"/>
                      <a:pt x="446" y="1609"/>
                    </a:cubicBezTo>
                    <a:cubicBezTo>
                      <a:pt x="396" y="1594"/>
                      <a:pt x="398" y="1634"/>
                      <a:pt x="410" y="1649"/>
                    </a:cubicBezTo>
                    <a:cubicBezTo>
                      <a:pt x="421" y="1664"/>
                      <a:pt x="460" y="1696"/>
                      <a:pt x="433" y="1750"/>
                    </a:cubicBezTo>
                    <a:cubicBezTo>
                      <a:pt x="410" y="1796"/>
                      <a:pt x="377" y="1809"/>
                      <a:pt x="319" y="1815"/>
                    </a:cubicBezTo>
                    <a:cubicBezTo>
                      <a:pt x="235" y="1823"/>
                      <a:pt x="165" y="1738"/>
                      <a:pt x="173" y="1637"/>
                    </a:cubicBezTo>
                    <a:cubicBezTo>
                      <a:pt x="182" y="1536"/>
                      <a:pt x="247" y="1452"/>
                      <a:pt x="338" y="1364"/>
                    </a:cubicBezTo>
                    <a:cubicBezTo>
                      <a:pt x="429" y="1277"/>
                      <a:pt x="578" y="1225"/>
                      <a:pt x="617" y="982"/>
                    </a:cubicBezTo>
                    <a:cubicBezTo>
                      <a:pt x="657" y="738"/>
                      <a:pt x="474" y="602"/>
                      <a:pt x="411" y="426"/>
                    </a:cubicBezTo>
                    <a:cubicBezTo>
                      <a:pt x="373" y="321"/>
                      <a:pt x="417" y="258"/>
                      <a:pt x="499" y="181"/>
                    </a:cubicBezTo>
                    <a:cubicBezTo>
                      <a:pt x="581" y="104"/>
                      <a:pt x="625" y="43"/>
                      <a:pt x="596" y="17"/>
                    </a:cubicBezTo>
                    <a:close/>
                  </a:path>
                </a:pathLst>
              </a:custGeom>
              <a:solidFill>
                <a:srgbClr val="F9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1" name="Freeform 7">
                <a:extLst>
                  <a:ext uri="{FF2B5EF4-FFF2-40B4-BE49-F238E27FC236}">
                    <a16:creationId xmlns:a16="http://schemas.microsoft.com/office/drawing/2014/main" id="{B4FA65F5-6B4E-467A-B380-3E5DA50A7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2155"/>
                <a:ext cx="719" cy="805"/>
              </a:xfrm>
              <a:custGeom>
                <a:avLst/>
                <a:gdLst>
                  <a:gd name="T0" fmla="*/ 2736 w 411"/>
                  <a:gd name="T1" fmla="*/ 1105 h 462"/>
                  <a:gd name="T2" fmla="*/ 2659 w 411"/>
                  <a:gd name="T3" fmla="*/ 1427 h 462"/>
                  <a:gd name="T4" fmla="*/ 964 w 411"/>
                  <a:gd name="T5" fmla="*/ 3501 h 462"/>
                  <a:gd name="T6" fmla="*/ 348 w 411"/>
                  <a:gd name="T7" fmla="*/ 3974 h 462"/>
                  <a:gd name="T8" fmla="*/ 250 w 411"/>
                  <a:gd name="T9" fmla="*/ 3861 h 462"/>
                  <a:gd name="T10" fmla="*/ 0 w 411"/>
                  <a:gd name="T11" fmla="*/ 4056 h 462"/>
                  <a:gd name="T12" fmla="*/ 122 w 411"/>
                  <a:gd name="T13" fmla="*/ 4147 h 462"/>
                  <a:gd name="T14" fmla="*/ 0 w 411"/>
                  <a:gd name="T15" fmla="*/ 4260 h 462"/>
                  <a:gd name="T16" fmla="*/ 1401 w 411"/>
                  <a:gd name="T17" fmla="*/ 4184 h 462"/>
                  <a:gd name="T18" fmla="*/ 3464 w 411"/>
                  <a:gd name="T19" fmla="*/ 0 h 462"/>
                  <a:gd name="T20" fmla="*/ 2736 w 411"/>
                  <a:gd name="T21" fmla="*/ 1105 h 4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1" h="462">
                    <a:moveTo>
                      <a:pt x="292" y="120"/>
                    </a:moveTo>
                    <a:cubicBezTo>
                      <a:pt x="292" y="120"/>
                      <a:pt x="287" y="141"/>
                      <a:pt x="284" y="155"/>
                    </a:cubicBezTo>
                    <a:cubicBezTo>
                      <a:pt x="273" y="193"/>
                      <a:pt x="217" y="282"/>
                      <a:pt x="103" y="380"/>
                    </a:cubicBezTo>
                    <a:cubicBezTo>
                      <a:pt x="93" y="388"/>
                      <a:pt x="64" y="410"/>
                      <a:pt x="37" y="431"/>
                    </a:cubicBezTo>
                    <a:cubicBezTo>
                      <a:pt x="36" y="432"/>
                      <a:pt x="27" y="424"/>
                      <a:pt x="27" y="419"/>
                    </a:cubicBezTo>
                    <a:cubicBezTo>
                      <a:pt x="22" y="423"/>
                      <a:pt x="4" y="436"/>
                      <a:pt x="0" y="440"/>
                    </a:cubicBezTo>
                    <a:cubicBezTo>
                      <a:pt x="5" y="440"/>
                      <a:pt x="14" y="449"/>
                      <a:pt x="13" y="450"/>
                    </a:cubicBezTo>
                    <a:cubicBezTo>
                      <a:pt x="8" y="455"/>
                      <a:pt x="4" y="459"/>
                      <a:pt x="0" y="462"/>
                    </a:cubicBezTo>
                    <a:cubicBezTo>
                      <a:pt x="150" y="454"/>
                      <a:pt x="150" y="454"/>
                      <a:pt x="150" y="454"/>
                    </a:cubicBezTo>
                    <a:cubicBezTo>
                      <a:pt x="150" y="454"/>
                      <a:pt x="411" y="338"/>
                      <a:pt x="370" y="0"/>
                    </a:cubicBezTo>
                    <a:lnTo>
                      <a:pt x="292" y="120"/>
                    </a:lnTo>
                    <a:close/>
                  </a:path>
                </a:pathLst>
              </a:custGeom>
              <a:solidFill>
                <a:srgbClr val="EBB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" name="Freeform 8">
                <a:extLst>
                  <a:ext uri="{FF2B5EF4-FFF2-40B4-BE49-F238E27FC236}">
                    <a16:creationId xmlns:a16="http://schemas.microsoft.com/office/drawing/2014/main" id="{3A534A41-A1AD-49EB-B0B7-DBD136C03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723"/>
                <a:ext cx="91" cy="92"/>
              </a:xfrm>
              <a:custGeom>
                <a:avLst/>
                <a:gdLst>
                  <a:gd name="T0" fmla="*/ 487 w 52"/>
                  <a:gd name="T1" fmla="*/ 0 h 53"/>
                  <a:gd name="T2" fmla="*/ 65 w 52"/>
                  <a:gd name="T3" fmla="*/ 382 h 53"/>
                  <a:gd name="T4" fmla="*/ 487 w 52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3">
                    <a:moveTo>
                      <a:pt x="52" y="0"/>
                    </a:moveTo>
                    <a:cubicBezTo>
                      <a:pt x="52" y="0"/>
                      <a:pt x="0" y="31"/>
                      <a:pt x="7" y="42"/>
                    </a:cubicBezTo>
                    <a:cubicBezTo>
                      <a:pt x="14" y="53"/>
                      <a:pt x="52" y="0"/>
                      <a:pt x="5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" name="Freeform 9">
                <a:extLst>
                  <a:ext uri="{FF2B5EF4-FFF2-40B4-BE49-F238E27FC236}">
                    <a16:creationId xmlns:a16="http://schemas.microsoft.com/office/drawing/2014/main" id="{ADF6F0A3-980E-4BE4-A5A1-0CF49D25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770"/>
                <a:ext cx="550" cy="749"/>
              </a:xfrm>
              <a:custGeom>
                <a:avLst/>
                <a:gdLst>
                  <a:gd name="T0" fmla="*/ 2741 w 315"/>
                  <a:gd name="T1" fmla="*/ 136 h 430"/>
                  <a:gd name="T2" fmla="*/ 2341 w 315"/>
                  <a:gd name="T3" fmla="*/ 185 h 430"/>
                  <a:gd name="T4" fmla="*/ 473 w 315"/>
                  <a:gd name="T5" fmla="*/ 2230 h 430"/>
                  <a:gd name="T6" fmla="*/ 826 w 315"/>
                  <a:gd name="T7" fmla="*/ 3884 h 430"/>
                  <a:gd name="T8" fmla="*/ 1357 w 315"/>
                  <a:gd name="T9" fmla="*/ 1972 h 430"/>
                  <a:gd name="T10" fmla="*/ 2753 w 315"/>
                  <a:gd name="T11" fmla="*/ 159 h 4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5" h="430">
                    <a:moveTo>
                      <a:pt x="295" y="15"/>
                    </a:moveTo>
                    <a:cubicBezTo>
                      <a:pt x="295" y="15"/>
                      <a:pt x="276" y="0"/>
                      <a:pt x="252" y="20"/>
                    </a:cubicBezTo>
                    <a:cubicBezTo>
                      <a:pt x="228" y="40"/>
                      <a:pt x="102" y="124"/>
                      <a:pt x="51" y="242"/>
                    </a:cubicBezTo>
                    <a:cubicBezTo>
                      <a:pt x="0" y="360"/>
                      <a:pt x="69" y="430"/>
                      <a:pt x="89" y="422"/>
                    </a:cubicBezTo>
                    <a:cubicBezTo>
                      <a:pt x="136" y="402"/>
                      <a:pt x="82" y="307"/>
                      <a:pt x="146" y="214"/>
                    </a:cubicBezTo>
                    <a:cubicBezTo>
                      <a:pt x="200" y="136"/>
                      <a:pt x="315" y="49"/>
                      <a:pt x="296" y="17"/>
                    </a:cubicBezTo>
                  </a:path>
                </a:pathLst>
              </a:custGeom>
              <a:solidFill>
                <a:srgbClr val="F6A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4" name="Freeform 10">
                <a:extLst>
                  <a:ext uri="{FF2B5EF4-FFF2-40B4-BE49-F238E27FC236}">
                    <a16:creationId xmlns:a16="http://schemas.microsoft.com/office/drawing/2014/main" id="{52211404-6511-453D-877F-8B51F3565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477"/>
                <a:ext cx="239" cy="288"/>
              </a:xfrm>
              <a:custGeom>
                <a:avLst/>
                <a:gdLst>
                  <a:gd name="T0" fmla="*/ 148 w 137"/>
                  <a:gd name="T1" fmla="*/ 127 h 165"/>
                  <a:gd name="T2" fmla="*/ 733 w 137"/>
                  <a:gd name="T3" fmla="*/ 1243 h 165"/>
                  <a:gd name="T4" fmla="*/ 148 w 137"/>
                  <a:gd name="T5" fmla="*/ 127 h 1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7" h="165">
                    <a:moveTo>
                      <a:pt x="16" y="14"/>
                    </a:moveTo>
                    <a:cubicBezTo>
                      <a:pt x="0" y="19"/>
                      <a:pt x="21" y="165"/>
                      <a:pt x="79" y="134"/>
                    </a:cubicBezTo>
                    <a:cubicBezTo>
                      <a:pt x="137" y="103"/>
                      <a:pt x="56" y="0"/>
                      <a:pt x="16" y="14"/>
                    </a:cubicBezTo>
                    <a:close/>
                  </a:path>
                </a:pathLst>
              </a:custGeom>
              <a:solidFill>
                <a:srgbClr val="F6A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5" name="Freeform 11">
                <a:extLst>
                  <a:ext uri="{FF2B5EF4-FFF2-40B4-BE49-F238E27FC236}">
                    <a16:creationId xmlns:a16="http://schemas.microsoft.com/office/drawing/2014/main" id="{3226E0C0-5BDD-4873-A72C-55652B4A2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770"/>
                <a:ext cx="550" cy="749"/>
              </a:xfrm>
              <a:custGeom>
                <a:avLst/>
                <a:gdLst>
                  <a:gd name="T0" fmla="*/ 2741 w 315"/>
                  <a:gd name="T1" fmla="*/ 136 h 430"/>
                  <a:gd name="T2" fmla="*/ 2341 w 315"/>
                  <a:gd name="T3" fmla="*/ 185 h 430"/>
                  <a:gd name="T4" fmla="*/ 473 w 315"/>
                  <a:gd name="T5" fmla="*/ 2230 h 430"/>
                  <a:gd name="T6" fmla="*/ 826 w 315"/>
                  <a:gd name="T7" fmla="*/ 3884 h 430"/>
                  <a:gd name="T8" fmla="*/ 1357 w 315"/>
                  <a:gd name="T9" fmla="*/ 1972 h 430"/>
                  <a:gd name="T10" fmla="*/ 2753 w 315"/>
                  <a:gd name="T11" fmla="*/ 159 h 4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5" h="430">
                    <a:moveTo>
                      <a:pt x="295" y="15"/>
                    </a:moveTo>
                    <a:cubicBezTo>
                      <a:pt x="295" y="15"/>
                      <a:pt x="276" y="0"/>
                      <a:pt x="252" y="20"/>
                    </a:cubicBezTo>
                    <a:cubicBezTo>
                      <a:pt x="228" y="40"/>
                      <a:pt x="102" y="124"/>
                      <a:pt x="51" y="242"/>
                    </a:cubicBezTo>
                    <a:cubicBezTo>
                      <a:pt x="0" y="360"/>
                      <a:pt x="69" y="430"/>
                      <a:pt x="89" y="422"/>
                    </a:cubicBezTo>
                    <a:cubicBezTo>
                      <a:pt x="136" y="402"/>
                      <a:pt x="82" y="307"/>
                      <a:pt x="146" y="214"/>
                    </a:cubicBezTo>
                    <a:cubicBezTo>
                      <a:pt x="200" y="136"/>
                      <a:pt x="315" y="49"/>
                      <a:pt x="296" y="1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6" name="Freeform 12">
                <a:extLst>
                  <a:ext uri="{FF2B5EF4-FFF2-40B4-BE49-F238E27FC236}">
                    <a16:creationId xmlns:a16="http://schemas.microsoft.com/office/drawing/2014/main" id="{564B5A0A-C76F-4276-BD31-6A07F3E1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477"/>
                <a:ext cx="239" cy="288"/>
              </a:xfrm>
              <a:custGeom>
                <a:avLst/>
                <a:gdLst>
                  <a:gd name="T0" fmla="*/ 148 w 137"/>
                  <a:gd name="T1" fmla="*/ 127 h 165"/>
                  <a:gd name="T2" fmla="*/ 733 w 137"/>
                  <a:gd name="T3" fmla="*/ 1243 h 165"/>
                  <a:gd name="T4" fmla="*/ 148 w 137"/>
                  <a:gd name="T5" fmla="*/ 127 h 1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7" h="165">
                    <a:moveTo>
                      <a:pt x="16" y="14"/>
                    </a:moveTo>
                    <a:cubicBezTo>
                      <a:pt x="0" y="19"/>
                      <a:pt x="21" y="165"/>
                      <a:pt x="79" y="134"/>
                    </a:cubicBezTo>
                    <a:cubicBezTo>
                      <a:pt x="137" y="103"/>
                      <a:pt x="56" y="0"/>
                      <a:pt x="16" y="1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7" name="Freeform 13">
                <a:extLst>
                  <a:ext uri="{FF2B5EF4-FFF2-40B4-BE49-F238E27FC236}">
                    <a16:creationId xmlns:a16="http://schemas.microsoft.com/office/drawing/2014/main" id="{422CCC37-9EA0-4301-824D-BD3EE622C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695"/>
                <a:ext cx="371" cy="730"/>
              </a:xfrm>
              <a:custGeom>
                <a:avLst/>
                <a:gdLst>
                  <a:gd name="T0" fmla="*/ 228 w 212"/>
                  <a:gd name="T1" fmla="*/ 122 h 419"/>
                  <a:gd name="T2" fmla="*/ 179 w 212"/>
                  <a:gd name="T3" fmla="*/ 443 h 419"/>
                  <a:gd name="T4" fmla="*/ 436 w 212"/>
                  <a:gd name="T5" fmla="*/ 847 h 419"/>
                  <a:gd name="T6" fmla="*/ 478 w 212"/>
                  <a:gd name="T7" fmla="*/ 1141 h 419"/>
                  <a:gd name="T8" fmla="*/ 735 w 212"/>
                  <a:gd name="T9" fmla="*/ 1281 h 419"/>
                  <a:gd name="T10" fmla="*/ 763 w 212"/>
                  <a:gd name="T11" fmla="*/ 1502 h 419"/>
                  <a:gd name="T12" fmla="*/ 891 w 212"/>
                  <a:gd name="T13" fmla="*/ 1676 h 419"/>
                  <a:gd name="T14" fmla="*/ 901 w 212"/>
                  <a:gd name="T15" fmla="*/ 1876 h 419"/>
                  <a:gd name="T16" fmla="*/ 1036 w 212"/>
                  <a:gd name="T17" fmla="*/ 2058 h 419"/>
                  <a:gd name="T18" fmla="*/ 1087 w 212"/>
                  <a:gd name="T19" fmla="*/ 2274 h 419"/>
                  <a:gd name="T20" fmla="*/ 1173 w 212"/>
                  <a:gd name="T21" fmla="*/ 2444 h 419"/>
                  <a:gd name="T22" fmla="*/ 1302 w 212"/>
                  <a:gd name="T23" fmla="*/ 2829 h 419"/>
                  <a:gd name="T24" fmla="*/ 1278 w 212"/>
                  <a:gd name="T25" fmla="*/ 3150 h 419"/>
                  <a:gd name="T26" fmla="*/ 1286 w 212"/>
                  <a:gd name="T27" fmla="*/ 3448 h 419"/>
                  <a:gd name="T28" fmla="*/ 1323 w 212"/>
                  <a:gd name="T29" fmla="*/ 3798 h 419"/>
                  <a:gd name="T30" fmla="*/ 1559 w 212"/>
                  <a:gd name="T31" fmla="*/ 3591 h 419"/>
                  <a:gd name="T32" fmla="*/ 1650 w 212"/>
                  <a:gd name="T33" fmla="*/ 3762 h 419"/>
                  <a:gd name="T34" fmla="*/ 1859 w 212"/>
                  <a:gd name="T35" fmla="*/ 3591 h 419"/>
                  <a:gd name="T36" fmla="*/ 1859 w 212"/>
                  <a:gd name="T37" fmla="*/ 3363 h 419"/>
                  <a:gd name="T38" fmla="*/ 1902 w 212"/>
                  <a:gd name="T39" fmla="*/ 3279 h 419"/>
                  <a:gd name="T40" fmla="*/ 1801 w 212"/>
                  <a:gd name="T41" fmla="*/ 3235 h 419"/>
                  <a:gd name="T42" fmla="*/ 1899 w 212"/>
                  <a:gd name="T43" fmla="*/ 3030 h 419"/>
                  <a:gd name="T44" fmla="*/ 1727 w 212"/>
                  <a:gd name="T45" fmla="*/ 2903 h 419"/>
                  <a:gd name="T46" fmla="*/ 1859 w 212"/>
                  <a:gd name="T47" fmla="*/ 2666 h 419"/>
                  <a:gd name="T48" fmla="*/ 1972 w 212"/>
                  <a:gd name="T49" fmla="*/ 2479 h 419"/>
                  <a:gd name="T50" fmla="*/ 1899 w 212"/>
                  <a:gd name="T51" fmla="*/ 2286 h 419"/>
                  <a:gd name="T52" fmla="*/ 1866 w 212"/>
                  <a:gd name="T53" fmla="*/ 2101 h 419"/>
                  <a:gd name="T54" fmla="*/ 1727 w 212"/>
                  <a:gd name="T55" fmla="*/ 1772 h 419"/>
                  <a:gd name="T56" fmla="*/ 1577 w 212"/>
                  <a:gd name="T57" fmla="*/ 1467 h 419"/>
                  <a:gd name="T58" fmla="*/ 1323 w 212"/>
                  <a:gd name="T59" fmla="*/ 1125 h 419"/>
                  <a:gd name="T60" fmla="*/ 1299 w 212"/>
                  <a:gd name="T61" fmla="*/ 911 h 419"/>
                  <a:gd name="T62" fmla="*/ 1127 w 212"/>
                  <a:gd name="T63" fmla="*/ 768 h 419"/>
                  <a:gd name="T64" fmla="*/ 1087 w 212"/>
                  <a:gd name="T65" fmla="*/ 544 h 419"/>
                  <a:gd name="T66" fmla="*/ 901 w 212"/>
                  <a:gd name="T67" fmla="*/ 413 h 419"/>
                  <a:gd name="T68" fmla="*/ 779 w 212"/>
                  <a:gd name="T69" fmla="*/ 258 h 419"/>
                  <a:gd name="T70" fmla="*/ 527 w 212"/>
                  <a:gd name="T71" fmla="*/ 16 h 419"/>
                  <a:gd name="T72" fmla="*/ 350 w 212"/>
                  <a:gd name="T73" fmla="*/ 16 h 419"/>
                  <a:gd name="T74" fmla="*/ 236 w 212"/>
                  <a:gd name="T75" fmla="*/ 112 h 419"/>
                  <a:gd name="T76" fmla="*/ 228 w 212"/>
                  <a:gd name="T77" fmla="*/ 127 h 41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12" h="419">
                    <a:moveTo>
                      <a:pt x="24" y="13"/>
                    </a:moveTo>
                    <a:cubicBezTo>
                      <a:pt x="12" y="20"/>
                      <a:pt x="10" y="38"/>
                      <a:pt x="19" y="48"/>
                    </a:cubicBezTo>
                    <a:cubicBezTo>
                      <a:pt x="0" y="70"/>
                      <a:pt x="39" y="77"/>
                      <a:pt x="46" y="92"/>
                    </a:cubicBezTo>
                    <a:cubicBezTo>
                      <a:pt x="50" y="102"/>
                      <a:pt x="44" y="113"/>
                      <a:pt x="51" y="124"/>
                    </a:cubicBezTo>
                    <a:cubicBezTo>
                      <a:pt x="57" y="134"/>
                      <a:pt x="66" y="137"/>
                      <a:pt x="78" y="139"/>
                    </a:cubicBezTo>
                    <a:cubicBezTo>
                      <a:pt x="76" y="148"/>
                      <a:pt x="77" y="155"/>
                      <a:pt x="81" y="163"/>
                    </a:cubicBezTo>
                    <a:cubicBezTo>
                      <a:pt x="84" y="169"/>
                      <a:pt x="93" y="176"/>
                      <a:pt x="95" y="182"/>
                    </a:cubicBezTo>
                    <a:cubicBezTo>
                      <a:pt x="97" y="190"/>
                      <a:pt x="92" y="195"/>
                      <a:pt x="96" y="204"/>
                    </a:cubicBezTo>
                    <a:cubicBezTo>
                      <a:pt x="99" y="210"/>
                      <a:pt x="106" y="216"/>
                      <a:pt x="110" y="223"/>
                    </a:cubicBezTo>
                    <a:cubicBezTo>
                      <a:pt x="113" y="230"/>
                      <a:pt x="113" y="239"/>
                      <a:pt x="116" y="247"/>
                    </a:cubicBezTo>
                    <a:cubicBezTo>
                      <a:pt x="120" y="255"/>
                      <a:pt x="125" y="257"/>
                      <a:pt x="125" y="265"/>
                    </a:cubicBezTo>
                    <a:cubicBezTo>
                      <a:pt x="126" y="283"/>
                      <a:pt x="123" y="294"/>
                      <a:pt x="139" y="307"/>
                    </a:cubicBezTo>
                    <a:cubicBezTo>
                      <a:pt x="134" y="313"/>
                      <a:pt x="136" y="333"/>
                      <a:pt x="136" y="342"/>
                    </a:cubicBezTo>
                    <a:cubicBezTo>
                      <a:pt x="136" y="355"/>
                      <a:pt x="141" y="361"/>
                      <a:pt x="137" y="374"/>
                    </a:cubicBezTo>
                    <a:cubicBezTo>
                      <a:pt x="133" y="385"/>
                      <a:pt x="126" y="405"/>
                      <a:pt x="141" y="412"/>
                    </a:cubicBezTo>
                    <a:cubicBezTo>
                      <a:pt x="155" y="419"/>
                      <a:pt x="164" y="402"/>
                      <a:pt x="166" y="390"/>
                    </a:cubicBezTo>
                    <a:cubicBezTo>
                      <a:pt x="169" y="397"/>
                      <a:pt x="167" y="406"/>
                      <a:pt x="176" y="408"/>
                    </a:cubicBezTo>
                    <a:cubicBezTo>
                      <a:pt x="185" y="410"/>
                      <a:pt x="197" y="399"/>
                      <a:pt x="198" y="390"/>
                    </a:cubicBezTo>
                    <a:cubicBezTo>
                      <a:pt x="200" y="378"/>
                      <a:pt x="192" y="376"/>
                      <a:pt x="198" y="365"/>
                    </a:cubicBezTo>
                    <a:cubicBezTo>
                      <a:pt x="200" y="361"/>
                      <a:pt x="205" y="361"/>
                      <a:pt x="203" y="356"/>
                    </a:cubicBezTo>
                    <a:cubicBezTo>
                      <a:pt x="202" y="353"/>
                      <a:pt x="194" y="351"/>
                      <a:pt x="192" y="351"/>
                    </a:cubicBezTo>
                    <a:cubicBezTo>
                      <a:pt x="194" y="343"/>
                      <a:pt x="202" y="337"/>
                      <a:pt x="202" y="329"/>
                    </a:cubicBezTo>
                    <a:cubicBezTo>
                      <a:pt x="201" y="319"/>
                      <a:pt x="192" y="315"/>
                      <a:pt x="184" y="315"/>
                    </a:cubicBezTo>
                    <a:cubicBezTo>
                      <a:pt x="186" y="306"/>
                      <a:pt x="192" y="296"/>
                      <a:pt x="198" y="289"/>
                    </a:cubicBezTo>
                    <a:cubicBezTo>
                      <a:pt x="202" y="282"/>
                      <a:pt x="208" y="277"/>
                      <a:pt x="210" y="269"/>
                    </a:cubicBezTo>
                    <a:cubicBezTo>
                      <a:pt x="212" y="259"/>
                      <a:pt x="207" y="255"/>
                      <a:pt x="202" y="248"/>
                    </a:cubicBezTo>
                    <a:cubicBezTo>
                      <a:pt x="196" y="239"/>
                      <a:pt x="198" y="238"/>
                      <a:pt x="199" y="228"/>
                    </a:cubicBezTo>
                    <a:cubicBezTo>
                      <a:pt x="201" y="209"/>
                      <a:pt x="187" y="205"/>
                      <a:pt x="184" y="192"/>
                    </a:cubicBezTo>
                    <a:cubicBezTo>
                      <a:pt x="181" y="179"/>
                      <a:pt x="186" y="160"/>
                      <a:pt x="168" y="159"/>
                    </a:cubicBezTo>
                    <a:cubicBezTo>
                      <a:pt x="161" y="145"/>
                      <a:pt x="166" y="118"/>
                      <a:pt x="141" y="122"/>
                    </a:cubicBezTo>
                    <a:cubicBezTo>
                      <a:pt x="138" y="114"/>
                      <a:pt x="141" y="106"/>
                      <a:pt x="138" y="99"/>
                    </a:cubicBezTo>
                    <a:cubicBezTo>
                      <a:pt x="133" y="88"/>
                      <a:pt x="126" y="90"/>
                      <a:pt x="120" y="83"/>
                    </a:cubicBezTo>
                    <a:cubicBezTo>
                      <a:pt x="114" y="77"/>
                      <a:pt x="118" y="66"/>
                      <a:pt x="116" y="59"/>
                    </a:cubicBezTo>
                    <a:cubicBezTo>
                      <a:pt x="112" y="51"/>
                      <a:pt x="104" y="48"/>
                      <a:pt x="96" y="45"/>
                    </a:cubicBezTo>
                    <a:cubicBezTo>
                      <a:pt x="96" y="37"/>
                      <a:pt x="89" y="31"/>
                      <a:pt x="83" y="28"/>
                    </a:cubicBezTo>
                    <a:cubicBezTo>
                      <a:pt x="84" y="11"/>
                      <a:pt x="71" y="3"/>
                      <a:pt x="56" y="2"/>
                    </a:cubicBezTo>
                    <a:cubicBezTo>
                      <a:pt x="52" y="2"/>
                      <a:pt x="41" y="0"/>
                      <a:pt x="37" y="2"/>
                    </a:cubicBezTo>
                    <a:cubicBezTo>
                      <a:pt x="31" y="4"/>
                      <a:pt x="31" y="11"/>
                      <a:pt x="25" y="12"/>
                    </a:cubicBezTo>
                    <a:cubicBezTo>
                      <a:pt x="25" y="13"/>
                      <a:pt x="25" y="13"/>
                      <a:pt x="24" y="14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8" name="Freeform 14">
                <a:extLst>
                  <a:ext uri="{FF2B5EF4-FFF2-40B4-BE49-F238E27FC236}">
                    <a16:creationId xmlns:a16="http://schemas.microsoft.com/office/drawing/2014/main" id="{2419A9E1-B25A-4EA5-B09A-68C0CC391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695"/>
                <a:ext cx="371" cy="730"/>
              </a:xfrm>
              <a:custGeom>
                <a:avLst/>
                <a:gdLst>
                  <a:gd name="T0" fmla="*/ 228 w 212"/>
                  <a:gd name="T1" fmla="*/ 122 h 419"/>
                  <a:gd name="T2" fmla="*/ 179 w 212"/>
                  <a:gd name="T3" fmla="*/ 443 h 419"/>
                  <a:gd name="T4" fmla="*/ 436 w 212"/>
                  <a:gd name="T5" fmla="*/ 847 h 419"/>
                  <a:gd name="T6" fmla="*/ 478 w 212"/>
                  <a:gd name="T7" fmla="*/ 1141 h 419"/>
                  <a:gd name="T8" fmla="*/ 735 w 212"/>
                  <a:gd name="T9" fmla="*/ 1281 h 419"/>
                  <a:gd name="T10" fmla="*/ 763 w 212"/>
                  <a:gd name="T11" fmla="*/ 1502 h 419"/>
                  <a:gd name="T12" fmla="*/ 891 w 212"/>
                  <a:gd name="T13" fmla="*/ 1676 h 419"/>
                  <a:gd name="T14" fmla="*/ 901 w 212"/>
                  <a:gd name="T15" fmla="*/ 1876 h 419"/>
                  <a:gd name="T16" fmla="*/ 1036 w 212"/>
                  <a:gd name="T17" fmla="*/ 2058 h 419"/>
                  <a:gd name="T18" fmla="*/ 1087 w 212"/>
                  <a:gd name="T19" fmla="*/ 2274 h 419"/>
                  <a:gd name="T20" fmla="*/ 1173 w 212"/>
                  <a:gd name="T21" fmla="*/ 2444 h 419"/>
                  <a:gd name="T22" fmla="*/ 1302 w 212"/>
                  <a:gd name="T23" fmla="*/ 2829 h 419"/>
                  <a:gd name="T24" fmla="*/ 1278 w 212"/>
                  <a:gd name="T25" fmla="*/ 3150 h 419"/>
                  <a:gd name="T26" fmla="*/ 1286 w 212"/>
                  <a:gd name="T27" fmla="*/ 3448 h 419"/>
                  <a:gd name="T28" fmla="*/ 1323 w 212"/>
                  <a:gd name="T29" fmla="*/ 3798 h 419"/>
                  <a:gd name="T30" fmla="*/ 1559 w 212"/>
                  <a:gd name="T31" fmla="*/ 3591 h 419"/>
                  <a:gd name="T32" fmla="*/ 1650 w 212"/>
                  <a:gd name="T33" fmla="*/ 3762 h 419"/>
                  <a:gd name="T34" fmla="*/ 1859 w 212"/>
                  <a:gd name="T35" fmla="*/ 3591 h 419"/>
                  <a:gd name="T36" fmla="*/ 1859 w 212"/>
                  <a:gd name="T37" fmla="*/ 3363 h 419"/>
                  <a:gd name="T38" fmla="*/ 1902 w 212"/>
                  <a:gd name="T39" fmla="*/ 3279 h 419"/>
                  <a:gd name="T40" fmla="*/ 1801 w 212"/>
                  <a:gd name="T41" fmla="*/ 3235 h 419"/>
                  <a:gd name="T42" fmla="*/ 1899 w 212"/>
                  <a:gd name="T43" fmla="*/ 3030 h 419"/>
                  <a:gd name="T44" fmla="*/ 1727 w 212"/>
                  <a:gd name="T45" fmla="*/ 2903 h 419"/>
                  <a:gd name="T46" fmla="*/ 1859 w 212"/>
                  <a:gd name="T47" fmla="*/ 2666 h 419"/>
                  <a:gd name="T48" fmla="*/ 1972 w 212"/>
                  <a:gd name="T49" fmla="*/ 2479 h 419"/>
                  <a:gd name="T50" fmla="*/ 1899 w 212"/>
                  <a:gd name="T51" fmla="*/ 2286 h 419"/>
                  <a:gd name="T52" fmla="*/ 1866 w 212"/>
                  <a:gd name="T53" fmla="*/ 2101 h 419"/>
                  <a:gd name="T54" fmla="*/ 1727 w 212"/>
                  <a:gd name="T55" fmla="*/ 1772 h 419"/>
                  <a:gd name="T56" fmla="*/ 1577 w 212"/>
                  <a:gd name="T57" fmla="*/ 1467 h 419"/>
                  <a:gd name="T58" fmla="*/ 1323 w 212"/>
                  <a:gd name="T59" fmla="*/ 1125 h 419"/>
                  <a:gd name="T60" fmla="*/ 1299 w 212"/>
                  <a:gd name="T61" fmla="*/ 911 h 419"/>
                  <a:gd name="T62" fmla="*/ 1127 w 212"/>
                  <a:gd name="T63" fmla="*/ 768 h 419"/>
                  <a:gd name="T64" fmla="*/ 1087 w 212"/>
                  <a:gd name="T65" fmla="*/ 544 h 419"/>
                  <a:gd name="T66" fmla="*/ 901 w 212"/>
                  <a:gd name="T67" fmla="*/ 413 h 419"/>
                  <a:gd name="T68" fmla="*/ 779 w 212"/>
                  <a:gd name="T69" fmla="*/ 258 h 419"/>
                  <a:gd name="T70" fmla="*/ 527 w 212"/>
                  <a:gd name="T71" fmla="*/ 16 h 419"/>
                  <a:gd name="T72" fmla="*/ 350 w 212"/>
                  <a:gd name="T73" fmla="*/ 16 h 419"/>
                  <a:gd name="T74" fmla="*/ 236 w 212"/>
                  <a:gd name="T75" fmla="*/ 112 h 419"/>
                  <a:gd name="T76" fmla="*/ 228 w 212"/>
                  <a:gd name="T77" fmla="*/ 127 h 41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12" h="419">
                    <a:moveTo>
                      <a:pt x="24" y="13"/>
                    </a:moveTo>
                    <a:cubicBezTo>
                      <a:pt x="12" y="20"/>
                      <a:pt x="10" y="38"/>
                      <a:pt x="19" y="48"/>
                    </a:cubicBezTo>
                    <a:cubicBezTo>
                      <a:pt x="0" y="70"/>
                      <a:pt x="39" y="77"/>
                      <a:pt x="46" y="92"/>
                    </a:cubicBezTo>
                    <a:cubicBezTo>
                      <a:pt x="50" y="102"/>
                      <a:pt x="44" y="113"/>
                      <a:pt x="51" y="124"/>
                    </a:cubicBezTo>
                    <a:cubicBezTo>
                      <a:pt x="57" y="134"/>
                      <a:pt x="66" y="137"/>
                      <a:pt x="78" y="139"/>
                    </a:cubicBezTo>
                    <a:cubicBezTo>
                      <a:pt x="76" y="148"/>
                      <a:pt x="77" y="155"/>
                      <a:pt x="81" y="163"/>
                    </a:cubicBezTo>
                    <a:cubicBezTo>
                      <a:pt x="84" y="169"/>
                      <a:pt x="93" y="176"/>
                      <a:pt x="95" y="182"/>
                    </a:cubicBezTo>
                    <a:cubicBezTo>
                      <a:pt x="97" y="190"/>
                      <a:pt x="92" y="195"/>
                      <a:pt x="96" y="204"/>
                    </a:cubicBezTo>
                    <a:cubicBezTo>
                      <a:pt x="99" y="210"/>
                      <a:pt x="106" y="216"/>
                      <a:pt x="110" y="223"/>
                    </a:cubicBezTo>
                    <a:cubicBezTo>
                      <a:pt x="113" y="230"/>
                      <a:pt x="113" y="239"/>
                      <a:pt x="116" y="247"/>
                    </a:cubicBezTo>
                    <a:cubicBezTo>
                      <a:pt x="120" y="255"/>
                      <a:pt x="125" y="257"/>
                      <a:pt x="125" y="265"/>
                    </a:cubicBezTo>
                    <a:cubicBezTo>
                      <a:pt x="126" y="283"/>
                      <a:pt x="123" y="294"/>
                      <a:pt x="139" y="307"/>
                    </a:cubicBezTo>
                    <a:cubicBezTo>
                      <a:pt x="134" y="313"/>
                      <a:pt x="136" y="333"/>
                      <a:pt x="136" y="342"/>
                    </a:cubicBezTo>
                    <a:cubicBezTo>
                      <a:pt x="136" y="355"/>
                      <a:pt x="141" y="361"/>
                      <a:pt x="137" y="374"/>
                    </a:cubicBezTo>
                    <a:cubicBezTo>
                      <a:pt x="133" y="385"/>
                      <a:pt x="126" y="405"/>
                      <a:pt x="141" y="412"/>
                    </a:cubicBezTo>
                    <a:cubicBezTo>
                      <a:pt x="155" y="419"/>
                      <a:pt x="164" y="402"/>
                      <a:pt x="166" y="390"/>
                    </a:cubicBezTo>
                    <a:cubicBezTo>
                      <a:pt x="169" y="397"/>
                      <a:pt x="167" y="406"/>
                      <a:pt x="176" y="408"/>
                    </a:cubicBezTo>
                    <a:cubicBezTo>
                      <a:pt x="185" y="410"/>
                      <a:pt x="197" y="399"/>
                      <a:pt x="198" y="390"/>
                    </a:cubicBezTo>
                    <a:cubicBezTo>
                      <a:pt x="200" y="378"/>
                      <a:pt x="192" y="376"/>
                      <a:pt x="198" y="365"/>
                    </a:cubicBezTo>
                    <a:cubicBezTo>
                      <a:pt x="200" y="361"/>
                      <a:pt x="205" y="361"/>
                      <a:pt x="203" y="356"/>
                    </a:cubicBezTo>
                    <a:cubicBezTo>
                      <a:pt x="202" y="353"/>
                      <a:pt x="194" y="351"/>
                      <a:pt x="192" y="351"/>
                    </a:cubicBezTo>
                    <a:cubicBezTo>
                      <a:pt x="194" y="343"/>
                      <a:pt x="202" y="337"/>
                      <a:pt x="202" y="329"/>
                    </a:cubicBezTo>
                    <a:cubicBezTo>
                      <a:pt x="201" y="319"/>
                      <a:pt x="192" y="315"/>
                      <a:pt x="184" y="315"/>
                    </a:cubicBezTo>
                    <a:cubicBezTo>
                      <a:pt x="186" y="306"/>
                      <a:pt x="192" y="296"/>
                      <a:pt x="198" y="289"/>
                    </a:cubicBezTo>
                    <a:cubicBezTo>
                      <a:pt x="202" y="282"/>
                      <a:pt x="208" y="277"/>
                      <a:pt x="210" y="269"/>
                    </a:cubicBezTo>
                    <a:cubicBezTo>
                      <a:pt x="212" y="259"/>
                      <a:pt x="207" y="255"/>
                      <a:pt x="202" y="248"/>
                    </a:cubicBezTo>
                    <a:cubicBezTo>
                      <a:pt x="196" y="239"/>
                      <a:pt x="198" y="238"/>
                      <a:pt x="199" y="228"/>
                    </a:cubicBezTo>
                    <a:cubicBezTo>
                      <a:pt x="201" y="209"/>
                      <a:pt x="187" y="205"/>
                      <a:pt x="184" y="192"/>
                    </a:cubicBezTo>
                    <a:cubicBezTo>
                      <a:pt x="181" y="179"/>
                      <a:pt x="186" y="160"/>
                      <a:pt x="168" y="159"/>
                    </a:cubicBezTo>
                    <a:cubicBezTo>
                      <a:pt x="161" y="145"/>
                      <a:pt x="166" y="118"/>
                      <a:pt x="141" y="122"/>
                    </a:cubicBezTo>
                    <a:cubicBezTo>
                      <a:pt x="138" y="114"/>
                      <a:pt x="141" y="106"/>
                      <a:pt x="138" y="99"/>
                    </a:cubicBezTo>
                    <a:cubicBezTo>
                      <a:pt x="133" y="88"/>
                      <a:pt x="126" y="90"/>
                      <a:pt x="120" y="83"/>
                    </a:cubicBezTo>
                    <a:cubicBezTo>
                      <a:pt x="114" y="77"/>
                      <a:pt x="118" y="66"/>
                      <a:pt x="116" y="59"/>
                    </a:cubicBezTo>
                    <a:cubicBezTo>
                      <a:pt x="112" y="51"/>
                      <a:pt x="104" y="48"/>
                      <a:pt x="96" y="45"/>
                    </a:cubicBezTo>
                    <a:cubicBezTo>
                      <a:pt x="96" y="37"/>
                      <a:pt x="89" y="31"/>
                      <a:pt x="83" y="28"/>
                    </a:cubicBezTo>
                    <a:cubicBezTo>
                      <a:pt x="84" y="11"/>
                      <a:pt x="71" y="3"/>
                      <a:pt x="56" y="2"/>
                    </a:cubicBezTo>
                    <a:cubicBezTo>
                      <a:pt x="52" y="2"/>
                      <a:pt x="41" y="0"/>
                      <a:pt x="37" y="2"/>
                    </a:cubicBezTo>
                    <a:cubicBezTo>
                      <a:pt x="31" y="4"/>
                      <a:pt x="31" y="11"/>
                      <a:pt x="25" y="12"/>
                    </a:cubicBezTo>
                    <a:cubicBezTo>
                      <a:pt x="25" y="13"/>
                      <a:pt x="25" y="13"/>
                      <a:pt x="24" y="1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9" name="Freeform 15">
                <a:extLst>
                  <a:ext uri="{FF2B5EF4-FFF2-40B4-BE49-F238E27FC236}">
                    <a16:creationId xmlns:a16="http://schemas.microsoft.com/office/drawing/2014/main" id="{D842887E-41D8-4058-8DC0-4FD3F27ED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420"/>
                <a:ext cx="68" cy="104"/>
              </a:xfrm>
              <a:custGeom>
                <a:avLst/>
                <a:gdLst>
                  <a:gd name="T0" fmla="*/ 52 w 39"/>
                  <a:gd name="T1" fmla="*/ 208 h 60"/>
                  <a:gd name="T2" fmla="*/ 52 w 39"/>
                  <a:gd name="T3" fmla="*/ 478 h 60"/>
                  <a:gd name="T4" fmla="*/ 159 w 39"/>
                  <a:gd name="T5" fmla="*/ 478 h 60"/>
                  <a:gd name="T6" fmla="*/ 201 w 39"/>
                  <a:gd name="T7" fmla="*/ 333 h 60"/>
                  <a:gd name="T8" fmla="*/ 314 w 39"/>
                  <a:gd name="T9" fmla="*/ 147 h 60"/>
                  <a:gd name="T10" fmla="*/ 52 w 39"/>
                  <a:gd name="T11" fmla="*/ 208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60">
                    <a:moveTo>
                      <a:pt x="6" y="23"/>
                    </a:moveTo>
                    <a:cubicBezTo>
                      <a:pt x="0" y="31"/>
                      <a:pt x="0" y="45"/>
                      <a:pt x="6" y="53"/>
                    </a:cubicBezTo>
                    <a:cubicBezTo>
                      <a:pt x="10" y="58"/>
                      <a:pt x="16" y="60"/>
                      <a:pt x="17" y="53"/>
                    </a:cubicBezTo>
                    <a:cubicBezTo>
                      <a:pt x="18" y="46"/>
                      <a:pt x="16" y="42"/>
                      <a:pt x="22" y="37"/>
                    </a:cubicBezTo>
                    <a:cubicBezTo>
                      <a:pt x="27" y="33"/>
                      <a:pt x="39" y="23"/>
                      <a:pt x="34" y="16"/>
                    </a:cubicBezTo>
                    <a:cubicBezTo>
                      <a:pt x="34" y="16"/>
                      <a:pt x="22" y="0"/>
                      <a:pt x="6" y="23"/>
                    </a:cubicBezTo>
                    <a:close/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0" name="Freeform 16">
                <a:extLst>
                  <a:ext uri="{FF2B5EF4-FFF2-40B4-BE49-F238E27FC236}">
                    <a16:creationId xmlns:a16="http://schemas.microsoft.com/office/drawing/2014/main" id="{F7E9C7C4-1004-41F7-B420-C429882C6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606"/>
                <a:ext cx="96" cy="91"/>
              </a:xfrm>
              <a:custGeom>
                <a:avLst/>
                <a:gdLst>
                  <a:gd name="T0" fmla="*/ 485 w 55"/>
                  <a:gd name="T1" fmla="*/ 77 h 52"/>
                  <a:gd name="T2" fmla="*/ 323 w 55"/>
                  <a:gd name="T3" fmla="*/ 102 h 52"/>
                  <a:gd name="T4" fmla="*/ 222 w 55"/>
                  <a:gd name="T5" fmla="*/ 285 h 52"/>
                  <a:gd name="T6" fmla="*/ 49 w 55"/>
                  <a:gd name="T7" fmla="*/ 264 h 52"/>
                  <a:gd name="T8" fmla="*/ 127 w 55"/>
                  <a:gd name="T9" fmla="*/ 450 h 52"/>
                  <a:gd name="T10" fmla="*/ 363 w 55"/>
                  <a:gd name="T11" fmla="*/ 285 h 52"/>
                  <a:gd name="T12" fmla="*/ 400 w 55"/>
                  <a:gd name="T13" fmla="*/ 228 h 52"/>
                  <a:gd name="T14" fmla="*/ 473 w 55"/>
                  <a:gd name="T15" fmla="*/ 208 h 52"/>
                  <a:gd name="T16" fmla="*/ 494 w 55"/>
                  <a:gd name="T17" fmla="*/ 98 h 52"/>
                  <a:gd name="T18" fmla="*/ 485 w 55"/>
                  <a:gd name="T19" fmla="*/ 77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52">
                    <a:moveTo>
                      <a:pt x="52" y="8"/>
                    </a:moveTo>
                    <a:cubicBezTo>
                      <a:pt x="45" y="0"/>
                      <a:pt x="40" y="2"/>
                      <a:pt x="35" y="11"/>
                    </a:cubicBezTo>
                    <a:cubicBezTo>
                      <a:pt x="32" y="16"/>
                      <a:pt x="31" y="28"/>
                      <a:pt x="24" y="30"/>
                    </a:cubicBezTo>
                    <a:cubicBezTo>
                      <a:pt x="17" y="31"/>
                      <a:pt x="10" y="18"/>
                      <a:pt x="5" y="28"/>
                    </a:cubicBezTo>
                    <a:cubicBezTo>
                      <a:pt x="0" y="35"/>
                      <a:pt x="6" y="45"/>
                      <a:pt x="14" y="48"/>
                    </a:cubicBezTo>
                    <a:cubicBezTo>
                      <a:pt x="26" y="52"/>
                      <a:pt x="33" y="39"/>
                      <a:pt x="39" y="30"/>
                    </a:cubicBezTo>
                    <a:cubicBezTo>
                      <a:pt x="40" y="28"/>
                      <a:pt x="41" y="25"/>
                      <a:pt x="43" y="24"/>
                    </a:cubicBezTo>
                    <a:cubicBezTo>
                      <a:pt x="45" y="23"/>
                      <a:pt x="48" y="24"/>
                      <a:pt x="51" y="22"/>
                    </a:cubicBezTo>
                    <a:cubicBezTo>
                      <a:pt x="53" y="20"/>
                      <a:pt x="55" y="12"/>
                      <a:pt x="53" y="10"/>
                    </a:cubicBezTo>
                    <a:lnTo>
                      <a:pt x="52" y="8"/>
                    </a:lnTo>
                    <a:close/>
                  </a:path>
                </a:pathLst>
              </a:custGeom>
              <a:solidFill>
                <a:srgbClr val="C48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1" name="Freeform 17">
                <a:extLst>
                  <a:ext uri="{FF2B5EF4-FFF2-40B4-BE49-F238E27FC236}">
                    <a16:creationId xmlns:a16="http://schemas.microsoft.com/office/drawing/2014/main" id="{4BD37F89-7F67-4E73-9303-B97A1D0C3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587"/>
                <a:ext cx="51" cy="84"/>
              </a:xfrm>
              <a:custGeom>
                <a:avLst/>
                <a:gdLst>
                  <a:gd name="T0" fmla="*/ 278 w 29"/>
                  <a:gd name="T1" fmla="*/ 114 h 48"/>
                  <a:gd name="T2" fmla="*/ 179 w 29"/>
                  <a:gd name="T3" fmla="*/ 12 h 48"/>
                  <a:gd name="T4" fmla="*/ 98 w 29"/>
                  <a:gd name="T5" fmla="*/ 77 h 48"/>
                  <a:gd name="T6" fmla="*/ 37 w 29"/>
                  <a:gd name="T7" fmla="*/ 187 h 48"/>
                  <a:gd name="T8" fmla="*/ 12 w 29"/>
                  <a:gd name="T9" fmla="*/ 301 h 48"/>
                  <a:gd name="T10" fmla="*/ 98 w 29"/>
                  <a:gd name="T11" fmla="*/ 424 h 48"/>
                  <a:gd name="T12" fmla="*/ 164 w 29"/>
                  <a:gd name="T13" fmla="*/ 327 h 48"/>
                  <a:gd name="T14" fmla="*/ 266 w 29"/>
                  <a:gd name="T15" fmla="*/ 135 h 48"/>
                  <a:gd name="T16" fmla="*/ 266 w 29"/>
                  <a:gd name="T17" fmla="*/ 114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48">
                    <a:moveTo>
                      <a:pt x="29" y="12"/>
                    </a:moveTo>
                    <a:cubicBezTo>
                      <a:pt x="29" y="8"/>
                      <a:pt x="23" y="2"/>
                      <a:pt x="19" y="1"/>
                    </a:cubicBezTo>
                    <a:cubicBezTo>
                      <a:pt x="14" y="0"/>
                      <a:pt x="12" y="4"/>
                      <a:pt x="10" y="8"/>
                    </a:cubicBezTo>
                    <a:cubicBezTo>
                      <a:pt x="8" y="13"/>
                      <a:pt x="7" y="16"/>
                      <a:pt x="4" y="20"/>
                    </a:cubicBezTo>
                    <a:cubicBezTo>
                      <a:pt x="1" y="24"/>
                      <a:pt x="0" y="26"/>
                      <a:pt x="1" y="32"/>
                    </a:cubicBezTo>
                    <a:cubicBezTo>
                      <a:pt x="2" y="37"/>
                      <a:pt x="4" y="43"/>
                      <a:pt x="10" y="45"/>
                    </a:cubicBezTo>
                    <a:cubicBezTo>
                      <a:pt x="18" y="48"/>
                      <a:pt x="17" y="40"/>
                      <a:pt x="17" y="35"/>
                    </a:cubicBezTo>
                    <a:cubicBezTo>
                      <a:pt x="16" y="24"/>
                      <a:pt x="26" y="22"/>
                      <a:pt x="28" y="14"/>
                    </a:cubicBezTo>
                    <a:cubicBezTo>
                      <a:pt x="28" y="12"/>
                      <a:pt x="29" y="13"/>
                      <a:pt x="28" y="12"/>
                    </a:cubicBezTo>
                  </a:path>
                </a:pathLst>
              </a:custGeom>
              <a:solidFill>
                <a:srgbClr val="C48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2" name="Freeform 18">
                <a:extLst>
                  <a:ext uri="{FF2B5EF4-FFF2-40B4-BE49-F238E27FC236}">
                    <a16:creationId xmlns:a16="http://schemas.microsoft.com/office/drawing/2014/main" id="{4AB1AF28-7694-402F-AB0C-EE2C8718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695"/>
                <a:ext cx="104" cy="153"/>
              </a:xfrm>
              <a:custGeom>
                <a:avLst/>
                <a:gdLst>
                  <a:gd name="T0" fmla="*/ 496 w 60"/>
                  <a:gd name="T1" fmla="*/ 85 h 88"/>
                  <a:gd name="T2" fmla="*/ 262 w 60"/>
                  <a:gd name="T3" fmla="*/ 172 h 88"/>
                  <a:gd name="T4" fmla="*/ 185 w 60"/>
                  <a:gd name="T5" fmla="*/ 511 h 88"/>
                  <a:gd name="T6" fmla="*/ 36 w 60"/>
                  <a:gd name="T7" fmla="*/ 577 h 88"/>
                  <a:gd name="T8" fmla="*/ 135 w 60"/>
                  <a:gd name="T9" fmla="*/ 777 h 88"/>
                  <a:gd name="T10" fmla="*/ 208 w 60"/>
                  <a:gd name="T11" fmla="*/ 610 h 88"/>
                  <a:gd name="T12" fmla="*/ 343 w 60"/>
                  <a:gd name="T13" fmla="*/ 548 h 88"/>
                  <a:gd name="T14" fmla="*/ 442 w 60"/>
                  <a:gd name="T15" fmla="*/ 384 h 88"/>
                  <a:gd name="T16" fmla="*/ 418 w 60"/>
                  <a:gd name="T17" fmla="*/ 249 h 88"/>
                  <a:gd name="T18" fmla="*/ 517 w 60"/>
                  <a:gd name="T19" fmla="*/ 163 h 88"/>
                  <a:gd name="T20" fmla="*/ 491 w 60"/>
                  <a:gd name="T21" fmla="*/ 73 h 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88">
                    <a:moveTo>
                      <a:pt x="55" y="9"/>
                    </a:moveTo>
                    <a:cubicBezTo>
                      <a:pt x="47" y="0"/>
                      <a:pt x="30" y="9"/>
                      <a:pt x="29" y="19"/>
                    </a:cubicBezTo>
                    <a:cubicBezTo>
                      <a:pt x="28" y="33"/>
                      <a:pt x="41" y="51"/>
                      <a:pt x="21" y="56"/>
                    </a:cubicBezTo>
                    <a:cubicBezTo>
                      <a:pt x="16" y="57"/>
                      <a:pt x="7" y="58"/>
                      <a:pt x="4" y="63"/>
                    </a:cubicBezTo>
                    <a:cubicBezTo>
                      <a:pt x="0" y="70"/>
                      <a:pt x="7" y="83"/>
                      <a:pt x="15" y="85"/>
                    </a:cubicBezTo>
                    <a:cubicBezTo>
                      <a:pt x="26" y="88"/>
                      <a:pt x="21" y="73"/>
                      <a:pt x="23" y="67"/>
                    </a:cubicBezTo>
                    <a:cubicBezTo>
                      <a:pt x="25" y="62"/>
                      <a:pt x="32" y="61"/>
                      <a:pt x="38" y="60"/>
                    </a:cubicBezTo>
                    <a:cubicBezTo>
                      <a:pt x="47" y="58"/>
                      <a:pt x="50" y="51"/>
                      <a:pt x="49" y="42"/>
                    </a:cubicBezTo>
                    <a:cubicBezTo>
                      <a:pt x="48" y="37"/>
                      <a:pt x="44" y="31"/>
                      <a:pt x="46" y="27"/>
                    </a:cubicBezTo>
                    <a:cubicBezTo>
                      <a:pt x="48" y="22"/>
                      <a:pt x="55" y="23"/>
                      <a:pt x="57" y="18"/>
                    </a:cubicBezTo>
                    <a:cubicBezTo>
                      <a:pt x="60" y="14"/>
                      <a:pt x="57" y="11"/>
                      <a:pt x="54" y="8"/>
                    </a:cubicBezTo>
                  </a:path>
                </a:pathLst>
              </a:custGeom>
              <a:solidFill>
                <a:srgbClr val="C48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3" name="Freeform 19">
                <a:extLst>
                  <a:ext uri="{FF2B5EF4-FFF2-40B4-BE49-F238E27FC236}">
                    <a16:creationId xmlns:a16="http://schemas.microsoft.com/office/drawing/2014/main" id="{841591C6-F5FA-4C10-8BDC-37D52D02A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2834"/>
                <a:ext cx="150" cy="79"/>
              </a:xfrm>
              <a:custGeom>
                <a:avLst/>
                <a:gdLst>
                  <a:gd name="T0" fmla="*/ 780 w 86"/>
                  <a:gd name="T1" fmla="*/ 209 h 45"/>
                  <a:gd name="T2" fmla="*/ 706 w 86"/>
                  <a:gd name="T3" fmla="*/ 123 h 45"/>
                  <a:gd name="T4" fmla="*/ 600 w 86"/>
                  <a:gd name="T5" fmla="*/ 21 h 45"/>
                  <a:gd name="T6" fmla="*/ 434 w 86"/>
                  <a:gd name="T7" fmla="*/ 86 h 45"/>
                  <a:gd name="T8" fmla="*/ 314 w 86"/>
                  <a:gd name="T9" fmla="*/ 179 h 45"/>
                  <a:gd name="T10" fmla="*/ 159 w 86"/>
                  <a:gd name="T11" fmla="*/ 28 h 45"/>
                  <a:gd name="T12" fmla="*/ 28 w 86"/>
                  <a:gd name="T13" fmla="*/ 123 h 45"/>
                  <a:gd name="T14" fmla="*/ 65 w 86"/>
                  <a:gd name="T15" fmla="*/ 293 h 45"/>
                  <a:gd name="T16" fmla="*/ 197 w 86"/>
                  <a:gd name="T17" fmla="*/ 228 h 45"/>
                  <a:gd name="T18" fmla="*/ 258 w 86"/>
                  <a:gd name="T19" fmla="*/ 330 h 45"/>
                  <a:gd name="T20" fmla="*/ 471 w 86"/>
                  <a:gd name="T21" fmla="*/ 265 h 45"/>
                  <a:gd name="T22" fmla="*/ 612 w 86"/>
                  <a:gd name="T23" fmla="*/ 209 h 45"/>
                  <a:gd name="T24" fmla="*/ 769 w 86"/>
                  <a:gd name="T25" fmla="*/ 277 h 45"/>
                  <a:gd name="T26" fmla="*/ 780 w 86"/>
                  <a:gd name="T27" fmla="*/ 20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45">
                    <a:moveTo>
                      <a:pt x="84" y="22"/>
                    </a:moveTo>
                    <a:cubicBezTo>
                      <a:pt x="82" y="16"/>
                      <a:pt x="79" y="16"/>
                      <a:pt x="76" y="13"/>
                    </a:cubicBezTo>
                    <a:cubicBezTo>
                      <a:pt x="71" y="9"/>
                      <a:pt x="72" y="4"/>
                      <a:pt x="65" y="2"/>
                    </a:cubicBezTo>
                    <a:cubicBezTo>
                      <a:pt x="57" y="0"/>
                      <a:pt x="51" y="2"/>
                      <a:pt x="47" y="9"/>
                    </a:cubicBezTo>
                    <a:cubicBezTo>
                      <a:pt x="43" y="13"/>
                      <a:pt x="40" y="19"/>
                      <a:pt x="34" y="19"/>
                    </a:cubicBezTo>
                    <a:cubicBezTo>
                      <a:pt x="27" y="18"/>
                      <a:pt x="27" y="3"/>
                      <a:pt x="17" y="3"/>
                    </a:cubicBezTo>
                    <a:cubicBezTo>
                      <a:pt x="11" y="3"/>
                      <a:pt x="6" y="9"/>
                      <a:pt x="3" y="13"/>
                    </a:cubicBezTo>
                    <a:cubicBezTo>
                      <a:pt x="1" y="17"/>
                      <a:pt x="0" y="30"/>
                      <a:pt x="7" y="31"/>
                    </a:cubicBezTo>
                    <a:cubicBezTo>
                      <a:pt x="12" y="31"/>
                      <a:pt x="15" y="22"/>
                      <a:pt x="21" y="24"/>
                    </a:cubicBezTo>
                    <a:cubicBezTo>
                      <a:pt x="26" y="25"/>
                      <a:pt x="26" y="31"/>
                      <a:pt x="28" y="35"/>
                    </a:cubicBezTo>
                    <a:cubicBezTo>
                      <a:pt x="34" y="45"/>
                      <a:pt x="46" y="36"/>
                      <a:pt x="51" y="28"/>
                    </a:cubicBezTo>
                    <a:cubicBezTo>
                      <a:pt x="55" y="22"/>
                      <a:pt x="59" y="14"/>
                      <a:pt x="66" y="22"/>
                    </a:cubicBezTo>
                    <a:cubicBezTo>
                      <a:pt x="70" y="26"/>
                      <a:pt x="76" y="34"/>
                      <a:pt x="83" y="29"/>
                    </a:cubicBezTo>
                    <a:cubicBezTo>
                      <a:pt x="85" y="27"/>
                      <a:pt x="86" y="24"/>
                      <a:pt x="84" y="22"/>
                    </a:cubicBezTo>
                  </a:path>
                </a:pathLst>
              </a:custGeom>
              <a:solidFill>
                <a:srgbClr val="C48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4" name="Freeform 20">
                <a:extLst>
                  <a:ext uri="{FF2B5EF4-FFF2-40B4-BE49-F238E27FC236}">
                    <a16:creationId xmlns:a16="http://schemas.microsoft.com/office/drawing/2014/main" id="{8F3F1604-5712-42A7-B97B-A752B42EE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554"/>
                <a:ext cx="66" cy="103"/>
              </a:xfrm>
              <a:custGeom>
                <a:avLst/>
                <a:gdLst>
                  <a:gd name="T0" fmla="*/ 283 w 38"/>
                  <a:gd name="T1" fmla="*/ 37 h 59"/>
                  <a:gd name="T2" fmla="*/ 163 w 38"/>
                  <a:gd name="T3" fmla="*/ 138 h 59"/>
                  <a:gd name="T4" fmla="*/ 156 w 38"/>
                  <a:gd name="T5" fmla="*/ 344 h 59"/>
                  <a:gd name="T6" fmla="*/ 0 w 38"/>
                  <a:gd name="T7" fmla="*/ 421 h 59"/>
                  <a:gd name="T8" fmla="*/ 163 w 38"/>
                  <a:gd name="T9" fmla="*/ 536 h 59"/>
                  <a:gd name="T10" fmla="*/ 271 w 38"/>
                  <a:gd name="T11" fmla="*/ 278 h 59"/>
                  <a:gd name="T12" fmla="*/ 283 w 38"/>
                  <a:gd name="T13" fmla="*/ 213 h 59"/>
                  <a:gd name="T14" fmla="*/ 335 w 38"/>
                  <a:gd name="T15" fmla="*/ 159 h 59"/>
                  <a:gd name="T16" fmla="*/ 292 w 38"/>
                  <a:gd name="T17" fmla="*/ 49 h 59"/>
                  <a:gd name="T18" fmla="*/ 283 w 38"/>
                  <a:gd name="T19" fmla="*/ 37 h 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59">
                    <a:moveTo>
                      <a:pt x="31" y="4"/>
                    </a:moveTo>
                    <a:cubicBezTo>
                      <a:pt x="21" y="0"/>
                      <a:pt x="18" y="5"/>
                      <a:pt x="18" y="15"/>
                    </a:cubicBezTo>
                    <a:cubicBezTo>
                      <a:pt x="18" y="22"/>
                      <a:pt x="23" y="32"/>
                      <a:pt x="17" y="37"/>
                    </a:cubicBezTo>
                    <a:cubicBezTo>
                      <a:pt x="12" y="42"/>
                      <a:pt x="0" y="34"/>
                      <a:pt x="0" y="45"/>
                    </a:cubicBezTo>
                    <a:cubicBezTo>
                      <a:pt x="0" y="54"/>
                      <a:pt x="10" y="59"/>
                      <a:pt x="18" y="58"/>
                    </a:cubicBezTo>
                    <a:cubicBezTo>
                      <a:pt x="31" y="55"/>
                      <a:pt x="30" y="40"/>
                      <a:pt x="30" y="30"/>
                    </a:cubicBezTo>
                    <a:cubicBezTo>
                      <a:pt x="31" y="28"/>
                      <a:pt x="30" y="25"/>
                      <a:pt x="31" y="23"/>
                    </a:cubicBezTo>
                    <a:cubicBezTo>
                      <a:pt x="33" y="21"/>
                      <a:pt x="36" y="20"/>
                      <a:pt x="37" y="17"/>
                    </a:cubicBezTo>
                    <a:cubicBezTo>
                      <a:pt x="38" y="14"/>
                      <a:pt x="35" y="7"/>
                      <a:pt x="32" y="5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5" name="Freeform 21">
                <a:extLst>
                  <a:ext uri="{FF2B5EF4-FFF2-40B4-BE49-F238E27FC236}">
                    <a16:creationId xmlns:a16="http://schemas.microsoft.com/office/drawing/2014/main" id="{5756F918-E301-4D13-8CE9-812A1992D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561"/>
                <a:ext cx="59" cy="83"/>
              </a:xfrm>
              <a:custGeom>
                <a:avLst/>
                <a:gdLst>
                  <a:gd name="T0" fmla="*/ 298 w 34"/>
                  <a:gd name="T1" fmla="*/ 135 h 48"/>
                  <a:gd name="T2" fmla="*/ 234 w 34"/>
                  <a:gd name="T3" fmla="*/ 28 h 48"/>
                  <a:gd name="T4" fmla="*/ 135 w 34"/>
                  <a:gd name="T5" fmla="*/ 62 h 48"/>
                  <a:gd name="T6" fmla="*/ 62 w 34"/>
                  <a:gd name="T7" fmla="*/ 149 h 48"/>
                  <a:gd name="T8" fmla="*/ 9 w 34"/>
                  <a:gd name="T9" fmla="*/ 249 h 48"/>
                  <a:gd name="T10" fmla="*/ 62 w 34"/>
                  <a:gd name="T11" fmla="*/ 382 h 48"/>
                  <a:gd name="T12" fmla="*/ 148 w 34"/>
                  <a:gd name="T13" fmla="*/ 315 h 48"/>
                  <a:gd name="T14" fmla="*/ 292 w 34"/>
                  <a:gd name="T15" fmla="*/ 149 h 48"/>
                  <a:gd name="T16" fmla="*/ 292 w 34"/>
                  <a:gd name="T17" fmla="*/ 135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8">
                    <a:moveTo>
                      <a:pt x="33" y="15"/>
                    </a:moveTo>
                    <a:cubicBezTo>
                      <a:pt x="34" y="11"/>
                      <a:pt x="30" y="5"/>
                      <a:pt x="26" y="3"/>
                    </a:cubicBezTo>
                    <a:cubicBezTo>
                      <a:pt x="21" y="0"/>
                      <a:pt x="18" y="4"/>
                      <a:pt x="15" y="7"/>
                    </a:cubicBezTo>
                    <a:cubicBezTo>
                      <a:pt x="13" y="11"/>
                      <a:pt x="11" y="14"/>
                      <a:pt x="7" y="17"/>
                    </a:cubicBezTo>
                    <a:cubicBezTo>
                      <a:pt x="3" y="20"/>
                      <a:pt x="2" y="23"/>
                      <a:pt x="1" y="28"/>
                    </a:cubicBezTo>
                    <a:cubicBezTo>
                      <a:pt x="0" y="34"/>
                      <a:pt x="2" y="40"/>
                      <a:pt x="7" y="43"/>
                    </a:cubicBezTo>
                    <a:cubicBezTo>
                      <a:pt x="14" y="48"/>
                      <a:pt x="15" y="40"/>
                      <a:pt x="16" y="35"/>
                    </a:cubicBezTo>
                    <a:cubicBezTo>
                      <a:pt x="18" y="24"/>
                      <a:pt x="27" y="24"/>
                      <a:pt x="32" y="17"/>
                    </a:cubicBezTo>
                    <a:cubicBezTo>
                      <a:pt x="32" y="16"/>
                      <a:pt x="33" y="17"/>
                      <a:pt x="32" y="15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6" name="Freeform 22">
                <a:extLst>
                  <a:ext uri="{FF2B5EF4-FFF2-40B4-BE49-F238E27FC236}">
                    <a16:creationId xmlns:a16="http://schemas.microsoft.com/office/drawing/2014/main" id="{BEEADFA4-D408-40F5-B72C-F939CBC5A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2678"/>
                <a:ext cx="128" cy="137"/>
              </a:xfrm>
              <a:custGeom>
                <a:avLst/>
                <a:gdLst>
                  <a:gd name="T0" fmla="*/ 652 w 73"/>
                  <a:gd name="T1" fmla="*/ 87 h 79"/>
                  <a:gd name="T2" fmla="*/ 400 w 73"/>
                  <a:gd name="T3" fmla="*/ 127 h 79"/>
                  <a:gd name="T4" fmla="*/ 228 w 73"/>
                  <a:gd name="T5" fmla="*/ 427 h 79"/>
                  <a:gd name="T6" fmla="*/ 58 w 73"/>
                  <a:gd name="T7" fmla="*/ 442 h 79"/>
                  <a:gd name="T8" fmla="*/ 98 w 73"/>
                  <a:gd name="T9" fmla="*/ 662 h 79"/>
                  <a:gd name="T10" fmla="*/ 216 w 73"/>
                  <a:gd name="T11" fmla="*/ 525 h 79"/>
                  <a:gd name="T12" fmla="*/ 366 w 73"/>
                  <a:gd name="T13" fmla="*/ 496 h 79"/>
                  <a:gd name="T14" fmla="*/ 517 w 73"/>
                  <a:gd name="T15" fmla="*/ 369 h 79"/>
                  <a:gd name="T16" fmla="*/ 530 w 73"/>
                  <a:gd name="T17" fmla="*/ 234 h 79"/>
                  <a:gd name="T18" fmla="*/ 652 w 73"/>
                  <a:gd name="T19" fmla="*/ 187 h 79"/>
                  <a:gd name="T20" fmla="*/ 652 w 73"/>
                  <a:gd name="T21" fmla="*/ 87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79">
                    <a:moveTo>
                      <a:pt x="69" y="10"/>
                    </a:moveTo>
                    <a:cubicBezTo>
                      <a:pt x="64" y="0"/>
                      <a:pt x="46" y="4"/>
                      <a:pt x="42" y="14"/>
                    </a:cubicBezTo>
                    <a:cubicBezTo>
                      <a:pt x="37" y="27"/>
                      <a:pt x="45" y="48"/>
                      <a:pt x="24" y="47"/>
                    </a:cubicBezTo>
                    <a:cubicBezTo>
                      <a:pt x="19" y="46"/>
                      <a:pt x="10" y="45"/>
                      <a:pt x="6" y="49"/>
                    </a:cubicBezTo>
                    <a:cubicBezTo>
                      <a:pt x="0" y="55"/>
                      <a:pt x="4" y="69"/>
                      <a:pt x="10" y="73"/>
                    </a:cubicBezTo>
                    <a:cubicBezTo>
                      <a:pt x="21" y="79"/>
                      <a:pt x="20" y="63"/>
                      <a:pt x="23" y="58"/>
                    </a:cubicBezTo>
                    <a:cubicBezTo>
                      <a:pt x="27" y="53"/>
                      <a:pt x="34" y="55"/>
                      <a:pt x="39" y="55"/>
                    </a:cubicBezTo>
                    <a:cubicBezTo>
                      <a:pt x="49" y="55"/>
                      <a:pt x="53" y="50"/>
                      <a:pt x="55" y="41"/>
                    </a:cubicBezTo>
                    <a:cubicBezTo>
                      <a:pt x="55" y="36"/>
                      <a:pt x="53" y="29"/>
                      <a:pt x="56" y="26"/>
                    </a:cubicBezTo>
                    <a:cubicBezTo>
                      <a:pt x="60" y="22"/>
                      <a:pt x="66" y="24"/>
                      <a:pt x="69" y="21"/>
                    </a:cubicBezTo>
                    <a:cubicBezTo>
                      <a:pt x="73" y="17"/>
                      <a:pt x="71" y="13"/>
                      <a:pt x="69" y="10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7" name="Freeform 23">
                <a:extLst>
                  <a:ext uri="{FF2B5EF4-FFF2-40B4-BE49-F238E27FC236}">
                    <a16:creationId xmlns:a16="http://schemas.microsoft.com/office/drawing/2014/main" id="{A4C09EFE-5258-4569-8292-2716AFE7E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2848"/>
                <a:ext cx="147" cy="89"/>
              </a:xfrm>
              <a:custGeom>
                <a:avLst/>
                <a:gdLst>
                  <a:gd name="T0" fmla="*/ 763 w 84"/>
                  <a:gd name="T1" fmla="*/ 127 h 51"/>
                  <a:gd name="T2" fmla="*/ 658 w 84"/>
                  <a:gd name="T3" fmla="*/ 73 h 51"/>
                  <a:gd name="T4" fmla="*/ 527 w 84"/>
                  <a:gd name="T5" fmla="*/ 0 h 51"/>
                  <a:gd name="T6" fmla="*/ 387 w 84"/>
                  <a:gd name="T7" fmla="*/ 113 h 51"/>
                  <a:gd name="T8" fmla="*/ 301 w 84"/>
                  <a:gd name="T9" fmla="*/ 241 h 51"/>
                  <a:gd name="T10" fmla="*/ 102 w 84"/>
                  <a:gd name="T11" fmla="*/ 150 h 51"/>
                  <a:gd name="T12" fmla="*/ 12 w 84"/>
                  <a:gd name="T13" fmla="*/ 277 h 51"/>
                  <a:gd name="T14" fmla="*/ 98 w 84"/>
                  <a:gd name="T15" fmla="*/ 421 h 51"/>
                  <a:gd name="T16" fmla="*/ 200 w 84"/>
                  <a:gd name="T17" fmla="*/ 314 h 51"/>
                  <a:gd name="T18" fmla="*/ 291 w 84"/>
                  <a:gd name="T19" fmla="*/ 400 h 51"/>
                  <a:gd name="T20" fmla="*/ 478 w 84"/>
                  <a:gd name="T21" fmla="*/ 277 h 51"/>
                  <a:gd name="T22" fmla="*/ 600 w 84"/>
                  <a:gd name="T23" fmla="*/ 176 h 51"/>
                  <a:gd name="T24" fmla="*/ 772 w 84"/>
                  <a:gd name="T25" fmla="*/ 197 h 51"/>
                  <a:gd name="T26" fmla="*/ 763 w 84"/>
                  <a:gd name="T27" fmla="*/ 127 h 5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4" h="51">
                    <a:moveTo>
                      <a:pt x="81" y="14"/>
                    </a:moveTo>
                    <a:cubicBezTo>
                      <a:pt x="77" y="9"/>
                      <a:pt x="75" y="10"/>
                      <a:pt x="70" y="8"/>
                    </a:cubicBezTo>
                    <a:cubicBezTo>
                      <a:pt x="64" y="5"/>
                      <a:pt x="63" y="0"/>
                      <a:pt x="56" y="0"/>
                    </a:cubicBezTo>
                    <a:cubicBezTo>
                      <a:pt x="48" y="1"/>
                      <a:pt x="44" y="5"/>
                      <a:pt x="41" y="12"/>
                    </a:cubicBezTo>
                    <a:cubicBezTo>
                      <a:pt x="39" y="17"/>
                      <a:pt x="38" y="24"/>
                      <a:pt x="32" y="26"/>
                    </a:cubicBezTo>
                    <a:cubicBezTo>
                      <a:pt x="25" y="28"/>
                      <a:pt x="21" y="13"/>
                      <a:pt x="11" y="16"/>
                    </a:cubicBezTo>
                    <a:cubicBezTo>
                      <a:pt x="6" y="18"/>
                      <a:pt x="2" y="25"/>
                      <a:pt x="1" y="30"/>
                    </a:cubicBezTo>
                    <a:cubicBezTo>
                      <a:pt x="0" y="34"/>
                      <a:pt x="3" y="47"/>
                      <a:pt x="10" y="45"/>
                    </a:cubicBezTo>
                    <a:cubicBezTo>
                      <a:pt x="15" y="44"/>
                      <a:pt x="15" y="34"/>
                      <a:pt x="21" y="34"/>
                    </a:cubicBezTo>
                    <a:cubicBezTo>
                      <a:pt x="26" y="34"/>
                      <a:pt x="28" y="40"/>
                      <a:pt x="31" y="43"/>
                    </a:cubicBezTo>
                    <a:cubicBezTo>
                      <a:pt x="40" y="51"/>
                      <a:pt x="49" y="38"/>
                      <a:pt x="51" y="30"/>
                    </a:cubicBezTo>
                    <a:cubicBezTo>
                      <a:pt x="53" y="23"/>
                      <a:pt x="54" y="14"/>
                      <a:pt x="64" y="19"/>
                    </a:cubicBezTo>
                    <a:cubicBezTo>
                      <a:pt x="69" y="22"/>
                      <a:pt x="77" y="28"/>
                      <a:pt x="82" y="21"/>
                    </a:cubicBezTo>
                    <a:cubicBezTo>
                      <a:pt x="84" y="18"/>
                      <a:pt x="83" y="15"/>
                      <a:pt x="81" y="14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8" name="Freeform 24">
                <a:extLst>
                  <a:ext uri="{FF2B5EF4-FFF2-40B4-BE49-F238E27FC236}">
                    <a16:creationId xmlns:a16="http://schemas.microsoft.com/office/drawing/2014/main" id="{2F3056A7-9B9B-4206-9975-FFB1A8E0F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745"/>
                <a:ext cx="180" cy="119"/>
              </a:xfrm>
              <a:custGeom>
                <a:avLst/>
                <a:gdLst>
                  <a:gd name="T0" fmla="*/ 250 w 103"/>
                  <a:gd name="T1" fmla="*/ 401 h 68"/>
                  <a:gd name="T2" fmla="*/ 0 w 103"/>
                  <a:gd name="T3" fmla="*/ 478 h 68"/>
                  <a:gd name="T4" fmla="*/ 128 w 103"/>
                  <a:gd name="T5" fmla="*/ 613 h 68"/>
                  <a:gd name="T6" fmla="*/ 336 w 103"/>
                  <a:gd name="T7" fmla="*/ 515 h 68"/>
                  <a:gd name="T8" fmla="*/ 514 w 103"/>
                  <a:gd name="T9" fmla="*/ 179 h 68"/>
                  <a:gd name="T10" fmla="*/ 613 w 103"/>
                  <a:gd name="T11" fmla="*/ 236 h 68"/>
                  <a:gd name="T12" fmla="*/ 613 w 103"/>
                  <a:gd name="T13" fmla="*/ 441 h 68"/>
                  <a:gd name="T14" fmla="*/ 877 w 103"/>
                  <a:gd name="T15" fmla="*/ 592 h 68"/>
                  <a:gd name="T16" fmla="*/ 935 w 103"/>
                  <a:gd name="T17" fmla="*/ 487 h 68"/>
                  <a:gd name="T18" fmla="*/ 821 w 103"/>
                  <a:gd name="T19" fmla="*/ 436 h 68"/>
                  <a:gd name="T20" fmla="*/ 748 w 103"/>
                  <a:gd name="T21" fmla="*/ 228 h 68"/>
                  <a:gd name="T22" fmla="*/ 613 w 103"/>
                  <a:gd name="T23" fmla="*/ 37 h 68"/>
                  <a:gd name="T24" fmla="*/ 363 w 103"/>
                  <a:gd name="T25" fmla="*/ 163 h 68"/>
                  <a:gd name="T26" fmla="*/ 315 w 103"/>
                  <a:gd name="T27" fmla="*/ 301 h 68"/>
                  <a:gd name="T28" fmla="*/ 250 w 103"/>
                  <a:gd name="T29" fmla="*/ 413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68">
                    <a:moveTo>
                      <a:pt x="27" y="43"/>
                    </a:moveTo>
                    <a:cubicBezTo>
                      <a:pt x="20" y="46"/>
                      <a:pt x="1" y="39"/>
                      <a:pt x="0" y="51"/>
                    </a:cubicBezTo>
                    <a:cubicBezTo>
                      <a:pt x="0" y="59"/>
                      <a:pt x="7" y="64"/>
                      <a:pt x="14" y="65"/>
                    </a:cubicBezTo>
                    <a:cubicBezTo>
                      <a:pt x="22" y="66"/>
                      <a:pt x="30" y="61"/>
                      <a:pt x="36" y="55"/>
                    </a:cubicBezTo>
                    <a:cubicBezTo>
                      <a:pt x="46" y="45"/>
                      <a:pt x="45" y="29"/>
                      <a:pt x="55" y="19"/>
                    </a:cubicBezTo>
                    <a:cubicBezTo>
                      <a:pt x="61" y="14"/>
                      <a:pt x="65" y="19"/>
                      <a:pt x="66" y="25"/>
                    </a:cubicBezTo>
                    <a:cubicBezTo>
                      <a:pt x="68" y="32"/>
                      <a:pt x="64" y="40"/>
                      <a:pt x="66" y="47"/>
                    </a:cubicBezTo>
                    <a:cubicBezTo>
                      <a:pt x="69" y="58"/>
                      <a:pt x="83" y="68"/>
                      <a:pt x="94" y="63"/>
                    </a:cubicBezTo>
                    <a:cubicBezTo>
                      <a:pt x="99" y="62"/>
                      <a:pt x="103" y="57"/>
                      <a:pt x="100" y="52"/>
                    </a:cubicBezTo>
                    <a:cubicBezTo>
                      <a:pt x="97" y="48"/>
                      <a:pt x="92" y="48"/>
                      <a:pt x="88" y="46"/>
                    </a:cubicBezTo>
                    <a:cubicBezTo>
                      <a:pt x="79" y="41"/>
                      <a:pt x="82" y="33"/>
                      <a:pt x="80" y="24"/>
                    </a:cubicBezTo>
                    <a:cubicBezTo>
                      <a:pt x="79" y="15"/>
                      <a:pt x="75" y="7"/>
                      <a:pt x="66" y="4"/>
                    </a:cubicBezTo>
                    <a:cubicBezTo>
                      <a:pt x="55" y="0"/>
                      <a:pt x="43" y="6"/>
                      <a:pt x="39" y="17"/>
                    </a:cubicBezTo>
                    <a:cubicBezTo>
                      <a:pt x="37" y="22"/>
                      <a:pt x="36" y="27"/>
                      <a:pt x="34" y="32"/>
                    </a:cubicBezTo>
                    <a:cubicBezTo>
                      <a:pt x="32" y="35"/>
                      <a:pt x="30" y="43"/>
                      <a:pt x="27" y="44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9" name="Freeform 25">
                <a:extLst>
                  <a:ext uri="{FF2B5EF4-FFF2-40B4-BE49-F238E27FC236}">
                    <a16:creationId xmlns:a16="http://schemas.microsoft.com/office/drawing/2014/main" id="{863FBAE8-D114-4B46-982E-24149B5C0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686"/>
                <a:ext cx="177" cy="91"/>
              </a:xfrm>
              <a:custGeom>
                <a:avLst/>
                <a:gdLst>
                  <a:gd name="T0" fmla="*/ 249 w 101"/>
                  <a:gd name="T1" fmla="*/ 285 h 52"/>
                  <a:gd name="T2" fmla="*/ 142 w 101"/>
                  <a:gd name="T3" fmla="*/ 285 h 52"/>
                  <a:gd name="T4" fmla="*/ 49 w 101"/>
                  <a:gd name="T5" fmla="*/ 313 h 52"/>
                  <a:gd name="T6" fmla="*/ 163 w 101"/>
                  <a:gd name="T7" fmla="*/ 473 h 52"/>
                  <a:gd name="T8" fmla="*/ 592 w 101"/>
                  <a:gd name="T9" fmla="*/ 249 h 52"/>
                  <a:gd name="T10" fmla="*/ 817 w 101"/>
                  <a:gd name="T11" fmla="*/ 387 h 52"/>
                  <a:gd name="T12" fmla="*/ 838 w 101"/>
                  <a:gd name="T13" fmla="*/ 228 h 52"/>
                  <a:gd name="T14" fmla="*/ 743 w 101"/>
                  <a:gd name="T15" fmla="*/ 236 h 52"/>
                  <a:gd name="T16" fmla="*/ 678 w 101"/>
                  <a:gd name="T17" fmla="*/ 163 h 52"/>
                  <a:gd name="T18" fmla="*/ 510 w 101"/>
                  <a:gd name="T19" fmla="*/ 28 h 52"/>
                  <a:gd name="T20" fmla="*/ 265 w 101"/>
                  <a:gd name="T21" fmla="*/ 249 h 52"/>
                  <a:gd name="T22" fmla="*/ 237 w 101"/>
                  <a:gd name="T23" fmla="*/ 285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52">
                    <a:moveTo>
                      <a:pt x="26" y="30"/>
                    </a:moveTo>
                    <a:cubicBezTo>
                      <a:pt x="22" y="31"/>
                      <a:pt x="19" y="31"/>
                      <a:pt x="15" y="30"/>
                    </a:cubicBezTo>
                    <a:cubicBezTo>
                      <a:pt x="12" y="30"/>
                      <a:pt x="8" y="29"/>
                      <a:pt x="5" y="33"/>
                    </a:cubicBezTo>
                    <a:cubicBezTo>
                      <a:pt x="0" y="41"/>
                      <a:pt x="8" y="52"/>
                      <a:pt x="17" y="50"/>
                    </a:cubicBezTo>
                    <a:cubicBezTo>
                      <a:pt x="33" y="48"/>
                      <a:pt x="46" y="4"/>
                      <a:pt x="63" y="26"/>
                    </a:cubicBezTo>
                    <a:cubicBezTo>
                      <a:pt x="69" y="34"/>
                      <a:pt x="75" y="48"/>
                      <a:pt x="87" y="41"/>
                    </a:cubicBezTo>
                    <a:cubicBezTo>
                      <a:pt x="93" y="38"/>
                      <a:pt x="101" y="22"/>
                      <a:pt x="89" y="24"/>
                    </a:cubicBezTo>
                    <a:cubicBezTo>
                      <a:pt x="85" y="24"/>
                      <a:pt x="83" y="27"/>
                      <a:pt x="79" y="25"/>
                    </a:cubicBezTo>
                    <a:cubicBezTo>
                      <a:pt x="76" y="23"/>
                      <a:pt x="74" y="19"/>
                      <a:pt x="72" y="17"/>
                    </a:cubicBezTo>
                    <a:cubicBezTo>
                      <a:pt x="67" y="10"/>
                      <a:pt x="63" y="5"/>
                      <a:pt x="54" y="3"/>
                    </a:cubicBezTo>
                    <a:cubicBezTo>
                      <a:pt x="38" y="0"/>
                      <a:pt x="30" y="12"/>
                      <a:pt x="28" y="26"/>
                    </a:cubicBezTo>
                    <a:cubicBezTo>
                      <a:pt x="27" y="27"/>
                      <a:pt x="27" y="29"/>
                      <a:pt x="25" y="30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0" name="Freeform 26">
                <a:extLst>
                  <a:ext uri="{FF2B5EF4-FFF2-40B4-BE49-F238E27FC236}">
                    <a16:creationId xmlns:a16="http://schemas.microsoft.com/office/drawing/2014/main" id="{43A073FE-7F12-46C3-88DD-2C9DD4398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420"/>
                <a:ext cx="68" cy="104"/>
              </a:xfrm>
              <a:custGeom>
                <a:avLst/>
                <a:gdLst>
                  <a:gd name="T0" fmla="*/ 52 w 39"/>
                  <a:gd name="T1" fmla="*/ 208 h 60"/>
                  <a:gd name="T2" fmla="*/ 52 w 39"/>
                  <a:gd name="T3" fmla="*/ 478 h 60"/>
                  <a:gd name="T4" fmla="*/ 159 w 39"/>
                  <a:gd name="T5" fmla="*/ 478 h 60"/>
                  <a:gd name="T6" fmla="*/ 201 w 39"/>
                  <a:gd name="T7" fmla="*/ 333 h 60"/>
                  <a:gd name="T8" fmla="*/ 314 w 39"/>
                  <a:gd name="T9" fmla="*/ 147 h 60"/>
                  <a:gd name="T10" fmla="*/ 52 w 39"/>
                  <a:gd name="T11" fmla="*/ 208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60">
                    <a:moveTo>
                      <a:pt x="6" y="23"/>
                    </a:moveTo>
                    <a:cubicBezTo>
                      <a:pt x="0" y="31"/>
                      <a:pt x="0" y="45"/>
                      <a:pt x="6" y="53"/>
                    </a:cubicBezTo>
                    <a:cubicBezTo>
                      <a:pt x="10" y="58"/>
                      <a:pt x="16" y="60"/>
                      <a:pt x="17" y="53"/>
                    </a:cubicBezTo>
                    <a:cubicBezTo>
                      <a:pt x="18" y="46"/>
                      <a:pt x="16" y="42"/>
                      <a:pt x="22" y="37"/>
                    </a:cubicBezTo>
                    <a:cubicBezTo>
                      <a:pt x="27" y="33"/>
                      <a:pt x="39" y="23"/>
                      <a:pt x="34" y="16"/>
                    </a:cubicBezTo>
                    <a:cubicBezTo>
                      <a:pt x="34" y="16"/>
                      <a:pt x="22" y="0"/>
                      <a:pt x="6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1" name="Freeform 27">
                <a:extLst>
                  <a:ext uri="{FF2B5EF4-FFF2-40B4-BE49-F238E27FC236}">
                    <a16:creationId xmlns:a16="http://schemas.microsoft.com/office/drawing/2014/main" id="{13C0DEBE-B44F-4324-BBAD-768FCBF1C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554"/>
                <a:ext cx="66" cy="103"/>
              </a:xfrm>
              <a:custGeom>
                <a:avLst/>
                <a:gdLst>
                  <a:gd name="T0" fmla="*/ 283 w 38"/>
                  <a:gd name="T1" fmla="*/ 37 h 59"/>
                  <a:gd name="T2" fmla="*/ 163 w 38"/>
                  <a:gd name="T3" fmla="*/ 138 h 59"/>
                  <a:gd name="T4" fmla="*/ 156 w 38"/>
                  <a:gd name="T5" fmla="*/ 344 h 59"/>
                  <a:gd name="T6" fmla="*/ 0 w 38"/>
                  <a:gd name="T7" fmla="*/ 421 h 59"/>
                  <a:gd name="T8" fmla="*/ 163 w 38"/>
                  <a:gd name="T9" fmla="*/ 536 h 59"/>
                  <a:gd name="T10" fmla="*/ 271 w 38"/>
                  <a:gd name="T11" fmla="*/ 278 h 59"/>
                  <a:gd name="T12" fmla="*/ 283 w 38"/>
                  <a:gd name="T13" fmla="*/ 213 h 59"/>
                  <a:gd name="T14" fmla="*/ 335 w 38"/>
                  <a:gd name="T15" fmla="*/ 159 h 59"/>
                  <a:gd name="T16" fmla="*/ 292 w 38"/>
                  <a:gd name="T17" fmla="*/ 49 h 59"/>
                  <a:gd name="T18" fmla="*/ 283 w 38"/>
                  <a:gd name="T19" fmla="*/ 37 h 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59">
                    <a:moveTo>
                      <a:pt x="31" y="4"/>
                    </a:moveTo>
                    <a:cubicBezTo>
                      <a:pt x="21" y="0"/>
                      <a:pt x="18" y="5"/>
                      <a:pt x="18" y="15"/>
                    </a:cubicBezTo>
                    <a:cubicBezTo>
                      <a:pt x="18" y="22"/>
                      <a:pt x="23" y="32"/>
                      <a:pt x="17" y="37"/>
                    </a:cubicBezTo>
                    <a:cubicBezTo>
                      <a:pt x="12" y="42"/>
                      <a:pt x="0" y="34"/>
                      <a:pt x="0" y="45"/>
                    </a:cubicBezTo>
                    <a:cubicBezTo>
                      <a:pt x="0" y="54"/>
                      <a:pt x="10" y="59"/>
                      <a:pt x="18" y="58"/>
                    </a:cubicBezTo>
                    <a:cubicBezTo>
                      <a:pt x="31" y="55"/>
                      <a:pt x="30" y="40"/>
                      <a:pt x="30" y="30"/>
                    </a:cubicBezTo>
                    <a:cubicBezTo>
                      <a:pt x="31" y="28"/>
                      <a:pt x="30" y="25"/>
                      <a:pt x="31" y="23"/>
                    </a:cubicBezTo>
                    <a:cubicBezTo>
                      <a:pt x="33" y="21"/>
                      <a:pt x="36" y="20"/>
                      <a:pt x="37" y="17"/>
                    </a:cubicBezTo>
                    <a:cubicBezTo>
                      <a:pt x="38" y="14"/>
                      <a:pt x="35" y="7"/>
                      <a:pt x="32" y="5"/>
                    </a:cubicBezTo>
                    <a:lnTo>
                      <a:pt x="31" y="4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2" name="Freeform 28">
                <a:extLst>
                  <a:ext uri="{FF2B5EF4-FFF2-40B4-BE49-F238E27FC236}">
                    <a16:creationId xmlns:a16="http://schemas.microsoft.com/office/drawing/2014/main" id="{69227BB3-258B-4512-B2EE-70AC49A4A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561"/>
                <a:ext cx="59" cy="83"/>
              </a:xfrm>
              <a:custGeom>
                <a:avLst/>
                <a:gdLst>
                  <a:gd name="T0" fmla="*/ 298 w 34"/>
                  <a:gd name="T1" fmla="*/ 135 h 48"/>
                  <a:gd name="T2" fmla="*/ 234 w 34"/>
                  <a:gd name="T3" fmla="*/ 28 h 48"/>
                  <a:gd name="T4" fmla="*/ 135 w 34"/>
                  <a:gd name="T5" fmla="*/ 62 h 48"/>
                  <a:gd name="T6" fmla="*/ 62 w 34"/>
                  <a:gd name="T7" fmla="*/ 149 h 48"/>
                  <a:gd name="T8" fmla="*/ 9 w 34"/>
                  <a:gd name="T9" fmla="*/ 249 h 48"/>
                  <a:gd name="T10" fmla="*/ 62 w 34"/>
                  <a:gd name="T11" fmla="*/ 382 h 48"/>
                  <a:gd name="T12" fmla="*/ 148 w 34"/>
                  <a:gd name="T13" fmla="*/ 315 h 48"/>
                  <a:gd name="T14" fmla="*/ 292 w 34"/>
                  <a:gd name="T15" fmla="*/ 149 h 48"/>
                  <a:gd name="T16" fmla="*/ 292 w 34"/>
                  <a:gd name="T17" fmla="*/ 135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8">
                    <a:moveTo>
                      <a:pt x="33" y="15"/>
                    </a:moveTo>
                    <a:cubicBezTo>
                      <a:pt x="34" y="11"/>
                      <a:pt x="30" y="5"/>
                      <a:pt x="26" y="3"/>
                    </a:cubicBezTo>
                    <a:cubicBezTo>
                      <a:pt x="21" y="0"/>
                      <a:pt x="18" y="4"/>
                      <a:pt x="15" y="7"/>
                    </a:cubicBezTo>
                    <a:cubicBezTo>
                      <a:pt x="13" y="11"/>
                      <a:pt x="11" y="14"/>
                      <a:pt x="7" y="17"/>
                    </a:cubicBezTo>
                    <a:cubicBezTo>
                      <a:pt x="3" y="20"/>
                      <a:pt x="2" y="23"/>
                      <a:pt x="1" y="28"/>
                    </a:cubicBezTo>
                    <a:cubicBezTo>
                      <a:pt x="0" y="34"/>
                      <a:pt x="2" y="40"/>
                      <a:pt x="7" y="43"/>
                    </a:cubicBezTo>
                    <a:cubicBezTo>
                      <a:pt x="14" y="48"/>
                      <a:pt x="15" y="40"/>
                      <a:pt x="16" y="35"/>
                    </a:cubicBezTo>
                    <a:cubicBezTo>
                      <a:pt x="18" y="24"/>
                      <a:pt x="27" y="24"/>
                      <a:pt x="32" y="17"/>
                    </a:cubicBezTo>
                    <a:cubicBezTo>
                      <a:pt x="32" y="16"/>
                      <a:pt x="33" y="17"/>
                      <a:pt x="32" y="15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3" name="Freeform 29">
                <a:extLst>
                  <a:ext uri="{FF2B5EF4-FFF2-40B4-BE49-F238E27FC236}">
                    <a16:creationId xmlns:a16="http://schemas.microsoft.com/office/drawing/2014/main" id="{47A2ED76-4960-4B67-A8D4-BFE893F8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2678"/>
                <a:ext cx="128" cy="137"/>
              </a:xfrm>
              <a:custGeom>
                <a:avLst/>
                <a:gdLst>
                  <a:gd name="T0" fmla="*/ 652 w 73"/>
                  <a:gd name="T1" fmla="*/ 87 h 79"/>
                  <a:gd name="T2" fmla="*/ 400 w 73"/>
                  <a:gd name="T3" fmla="*/ 127 h 79"/>
                  <a:gd name="T4" fmla="*/ 228 w 73"/>
                  <a:gd name="T5" fmla="*/ 427 h 79"/>
                  <a:gd name="T6" fmla="*/ 58 w 73"/>
                  <a:gd name="T7" fmla="*/ 442 h 79"/>
                  <a:gd name="T8" fmla="*/ 98 w 73"/>
                  <a:gd name="T9" fmla="*/ 662 h 79"/>
                  <a:gd name="T10" fmla="*/ 216 w 73"/>
                  <a:gd name="T11" fmla="*/ 525 h 79"/>
                  <a:gd name="T12" fmla="*/ 366 w 73"/>
                  <a:gd name="T13" fmla="*/ 496 h 79"/>
                  <a:gd name="T14" fmla="*/ 517 w 73"/>
                  <a:gd name="T15" fmla="*/ 369 h 79"/>
                  <a:gd name="T16" fmla="*/ 530 w 73"/>
                  <a:gd name="T17" fmla="*/ 234 h 79"/>
                  <a:gd name="T18" fmla="*/ 652 w 73"/>
                  <a:gd name="T19" fmla="*/ 187 h 79"/>
                  <a:gd name="T20" fmla="*/ 652 w 73"/>
                  <a:gd name="T21" fmla="*/ 87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79">
                    <a:moveTo>
                      <a:pt x="69" y="10"/>
                    </a:moveTo>
                    <a:cubicBezTo>
                      <a:pt x="64" y="0"/>
                      <a:pt x="46" y="4"/>
                      <a:pt x="42" y="14"/>
                    </a:cubicBezTo>
                    <a:cubicBezTo>
                      <a:pt x="37" y="27"/>
                      <a:pt x="45" y="48"/>
                      <a:pt x="24" y="47"/>
                    </a:cubicBezTo>
                    <a:cubicBezTo>
                      <a:pt x="19" y="46"/>
                      <a:pt x="10" y="45"/>
                      <a:pt x="6" y="49"/>
                    </a:cubicBezTo>
                    <a:cubicBezTo>
                      <a:pt x="0" y="55"/>
                      <a:pt x="4" y="69"/>
                      <a:pt x="10" y="73"/>
                    </a:cubicBezTo>
                    <a:cubicBezTo>
                      <a:pt x="21" y="79"/>
                      <a:pt x="20" y="63"/>
                      <a:pt x="23" y="58"/>
                    </a:cubicBezTo>
                    <a:cubicBezTo>
                      <a:pt x="27" y="53"/>
                      <a:pt x="34" y="55"/>
                      <a:pt x="39" y="55"/>
                    </a:cubicBezTo>
                    <a:cubicBezTo>
                      <a:pt x="49" y="55"/>
                      <a:pt x="53" y="50"/>
                      <a:pt x="55" y="41"/>
                    </a:cubicBezTo>
                    <a:cubicBezTo>
                      <a:pt x="55" y="36"/>
                      <a:pt x="53" y="29"/>
                      <a:pt x="56" y="26"/>
                    </a:cubicBezTo>
                    <a:cubicBezTo>
                      <a:pt x="60" y="22"/>
                      <a:pt x="66" y="24"/>
                      <a:pt x="69" y="21"/>
                    </a:cubicBezTo>
                    <a:cubicBezTo>
                      <a:pt x="73" y="17"/>
                      <a:pt x="71" y="13"/>
                      <a:pt x="69" y="1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4" name="Freeform 30">
                <a:extLst>
                  <a:ext uri="{FF2B5EF4-FFF2-40B4-BE49-F238E27FC236}">
                    <a16:creationId xmlns:a16="http://schemas.microsoft.com/office/drawing/2014/main" id="{278F6B97-2B82-41C0-8294-157ECDF7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2848"/>
                <a:ext cx="147" cy="89"/>
              </a:xfrm>
              <a:custGeom>
                <a:avLst/>
                <a:gdLst>
                  <a:gd name="T0" fmla="*/ 763 w 84"/>
                  <a:gd name="T1" fmla="*/ 127 h 51"/>
                  <a:gd name="T2" fmla="*/ 658 w 84"/>
                  <a:gd name="T3" fmla="*/ 73 h 51"/>
                  <a:gd name="T4" fmla="*/ 527 w 84"/>
                  <a:gd name="T5" fmla="*/ 0 h 51"/>
                  <a:gd name="T6" fmla="*/ 387 w 84"/>
                  <a:gd name="T7" fmla="*/ 113 h 51"/>
                  <a:gd name="T8" fmla="*/ 301 w 84"/>
                  <a:gd name="T9" fmla="*/ 241 h 51"/>
                  <a:gd name="T10" fmla="*/ 102 w 84"/>
                  <a:gd name="T11" fmla="*/ 150 h 51"/>
                  <a:gd name="T12" fmla="*/ 12 w 84"/>
                  <a:gd name="T13" fmla="*/ 277 h 51"/>
                  <a:gd name="T14" fmla="*/ 98 w 84"/>
                  <a:gd name="T15" fmla="*/ 421 h 51"/>
                  <a:gd name="T16" fmla="*/ 200 w 84"/>
                  <a:gd name="T17" fmla="*/ 314 h 51"/>
                  <a:gd name="T18" fmla="*/ 291 w 84"/>
                  <a:gd name="T19" fmla="*/ 400 h 51"/>
                  <a:gd name="T20" fmla="*/ 478 w 84"/>
                  <a:gd name="T21" fmla="*/ 277 h 51"/>
                  <a:gd name="T22" fmla="*/ 600 w 84"/>
                  <a:gd name="T23" fmla="*/ 176 h 51"/>
                  <a:gd name="T24" fmla="*/ 772 w 84"/>
                  <a:gd name="T25" fmla="*/ 197 h 51"/>
                  <a:gd name="T26" fmla="*/ 763 w 84"/>
                  <a:gd name="T27" fmla="*/ 127 h 5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4" h="51">
                    <a:moveTo>
                      <a:pt x="81" y="14"/>
                    </a:moveTo>
                    <a:cubicBezTo>
                      <a:pt x="77" y="9"/>
                      <a:pt x="75" y="10"/>
                      <a:pt x="70" y="8"/>
                    </a:cubicBezTo>
                    <a:cubicBezTo>
                      <a:pt x="64" y="5"/>
                      <a:pt x="63" y="0"/>
                      <a:pt x="56" y="0"/>
                    </a:cubicBezTo>
                    <a:cubicBezTo>
                      <a:pt x="48" y="1"/>
                      <a:pt x="44" y="5"/>
                      <a:pt x="41" y="12"/>
                    </a:cubicBezTo>
                    <a:cubicBezTo>
                      <a:pt x="39" y="17"/>
                      <a:pt x="38" y="24"/>
                      <a:pt x="32" y="26"/>
                    </a:cubicBezTo>
                    <a:cubicBezTo>
                      <a:pt x="25" y="28"/>
                      <a:pt x="21" y="13"/>
                      <a:pt x="11" y="16"/>
                    </a:cubicBezTo>
                    <a:cubicBezTo>
                      <a:pt x="6" y="18"/>
                      <a:pt x="2" y="25"/>
                      <a:pt x="1" y="30"/>
                    </a:cubicBezTo>
                    <a:cubicBezTo>
                      <a:pt x="0" y="34"/>
                      <a:pt x="3" y="47"/>
                      <a:pt x="10" y="45"/>
                    </a:cubicBezTo>
                    <a:cubicBezTo>
                      <a:pt x="15" y="44"/>
                      <a:pt x="15" y="34"/>
                      <a:pt x="21" y="34"/>
                    </a:cubicBezTo>
                    <a:cubicBezTo>
                      <a:pt x="26" y="34"/>
                      <a:pt x="28" y="40"/>
                      <a:pt x="31" y="43"/>
                    </a:cubicBezTo>
                    <a:cubicBezTo>
                      <a:pt x="40" y="51"/>
                      <a:pt x="49" y="38"/>
                      <a:pt x="51" y="30"/>
                    </a:cubicBezTo>
                    <a:cubicBezTo>
                      <a:pt x="53" y="23"/>
                      <a:pt x="54" y="14"/>
                      <a:pt x="64" y="19"/>
                    </a:cubicBezTo>
                    <a:cubicBezTo>
                      <a:pt x="69" y="22"/>
                      <a:pt x="77" y="28"/>
                      <a:pt x="82" y="21"/>
                    </a:cubicBezTo>
                    <a:cubicBezTo>
                      <a:pt x="84" y="18"/>
                      <a:pt x="83" y="15"/>
                      <a:pt x="81" y="1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5" name="Freeform 31">
                <a:extLst>
                  <a:ext uri="{FF2B5EF4-FFF2-40B4-BE49-F238E27FC236}">
                    <a16:creationId xmlns:a16="http://schemas.microsoft.com/office/drawing/2014/main" id="{1BFE02E6-C917-49A6-8A58-B1101A7FE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745"/>
                <a:ext cx="180" cy="119"/>
              </a:xfrm>
              <a:custGeom>
                <a:avLst/>
                <a:gdLst>
                  <a:gd name="T0" fmla="*/ 250 w 103"/>
                  <a:gd name="T1" fmla="*/ 401 h 68"/>
                  <a:gd name="T2" fmla="*/ 0 w 103"/>
                  <a:gd name="T3" fmla="*/ 478 h 68"/>
                  <a:gd name="T4" fmla="*/ 128 w 103"/>
                  <a:gd name="T5" fmla="*/ 613 h 68"/>
                  <a:gd name="T6" fmla="*/ 336 w 103"/>
                  <a:gd name="T7" fmla="*/ 515 h 68"/>
                  <a:gd name="T8" fmla="*/ 514 w 103"/>
                  <a:gd name="T9" fmla="*/ 179 h 68"/>
                  <a:gd name="T10" fmla="*/ 613 w 103"/>
                  <a:gd name="T11" fmla="*/ 236 h 68"/>
                  <a:gd name="T12" fmla="*/ 613 w 103"/>
                  <a:gd name="T13" fmla="*/ 441 h 68"/>
                  <a:gd name="T14" fmla="*/ 877 w 103"/>
                  <a:gd name="T15" fmla="*/ 592 h 68"/>
                  <a:gd name="T16" fmla="*/ 935 w 103"/>
                  <a:gd name="T17" fmla="*/ 487 h 68"/>
                  <a:gd name="T18" fmla="*/ 821 w 103"/>
                  <a:gd name="T19" fmla="*/ 436 h 68"/>
                  <a:gd name="T20" fmla="*/ 748 w 103"/>
                  <a:gd name="T21" fmla="*/ 228 h 68"/>
                  <a:gd name="T22" fmla="*/ 613 w 103"/>
                  <a:gd name="T23" fmla="*/ 37 h 68"/>
                  <a:gd name="T24" fmla="*/ 363 w 103"/>
                  <a:gd name="T25" fmla="*/ 163 h 68"/>
                  <a:gd name="T26" fmla="*/ 315 w 103"/>
                  <a:gd name="T27" fmla="*/ 301 h 68"/>
                  <a:gd name="T28" fmla="*/ 250 w 103"/>
                  <a:gd name="T29" fmla="*/ 413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68">
                    <a:moveTo>
                      <a:pt x="27" y="43"/>
                    </a:moveTo>
                    <a:cubicBezTo>
                      <a:pt x="20" y="46"/>
                      <a:pt x="1" y="39"/>
                      <a:pt x="0" y="51"/>
                    </a:cubicBezTo>
                    <a:cubicBezTo>
                      <a:pt x="0" y="59"/>
                      <a:pt x="7" y="64"/>
                      <a:pt x="14" y="65"/>
                    </a:cubicBezTo>
                    <a:cubicBezTo>
                      <a:pt x="22" y="66"/>
                      <a:pt x="30" y="61"/>
                      <a:pt x="36" y="55"/>
                    </a:cubicBezTo>
                    <a:cubicBezTo>
                      <a:pt x="46" y="45"/>
                      <a:pt x="45" y="29"/>
                      <a:pt x="55" y="19"/>
                    </a:cubicBezTo>
                    <a:cubicBezTo>
                      <a:pt x="61" y="14"/>
                      <a:pt x="65" y="19"/>
                      <a:pt x="66" y="25"/>
                    </a:cubicBezTo>
                    <a:cubicBezTo>
                      <a:pt x="68" y="32"/>
                      <a:pt x="64" y="40"/>
                      <a:pt x="66" y="47"/>
                    </a:cubicBezTo>
                    <a:cubicBezTo>
                      <a:pt x="69" y="58"/>
                      <a:pt x="83" y="68"/>
                      <a:pt x="94" y="63"/>
                    </a:cubicBezTo>
                    <a:cubicBezTo>
                      <a:pt x="99" y="62"/>
                      <a:pt x="103" y="57"/>
                      <a:pt x="100" y="52"/>
                    </a:cubicBezTo>
                    <a:cubicBezTo>
                      <a:pt x="97" y="48"/>
                      <a:pt x="92" y="48"/>
                      <a:pt x="88" y="46"/>
                    </a:cubicBezTo>
                    <a:cubicBezTo>
                      <a:pt x="79" y="41"/>
                      <a:pt x="82" y="33"/>
                      <a:pt x="80" y="24"/>
                    </a:cubicBezTo>
                    <a:cubicBezTo>
                      <a:pt x="79" y="15"/>
                      <a:pt x="75" y="7"/>
                      <a:pt x="66" y="4"/>
                    </a:cubicBezTo>
                    <a:cubicBezTo>
                      <a:pt x="55" y="0"/>
                      <a:pt x="43" y="6"/>
                      <a:pt x="39" y="17"/>
                    </a:cubicBezTo>
                    <a:cubicBezTo>
                      <a:pt x="37" y="22"/>
                      <a:pt x="36" y="27"/>
                      <a:pt x="34" y="32"/>
                    </a:cubicBezTo>
                    <a:cubicBezTo>
                      <a:pt x="32" y="35"/>
                      <a:pt x="30" y="43"/>
                      <a:pt x="27" y="4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6" name="Freeform 32">
                <a:extLst>
                  <a:ext uri="{FF2B5EF4-FFF2-40B4-BE49-F238E27FC236}">
                    <a16:creationId xmlns:a16="http://schemas.microsoft.com/office/drawing/2014/main" id="{A781FDCA-0D56-4112-BE9A-17B9F880B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686"/>
                <a:ext cx="177" cy="91"/>
              </a:xfrm>
              <a:custGeom>
                <a:avLst/>
                <a:gdLst>
                  <a:gd name="T0" fmla="*/ 249 w 101"/>
                  <a:gd name="T1" fmla="*/ 285 h 52"/>
                  <a:gd name="T2" fmla="*/ 142 w 101"/>
                  <a:gd name="T3" fmla="*/ 285 h 52"/>
                  <a:gd name="T4" fmla="*/ 49 w 101"/>
                  <a:gd name="T5" fmla="*/ 313 h 52"/>
                  <a:gd name="T6" fmla="*/ 163 w 101"/>
                  <a:gd name="T7" fmla="*/ 473 h 52"/>
                  <a:gd name="T8" fmla="*/ 592 w 101"/>
                  <a:gd name="T9" fmla="*/ 249 h 52"/>
                  <a:gd name="T10" fmla="*/ 817 w 101"/>
                  <a:gd name="T11" fmla="*/ 387 h 52"/>
                  <a:gd name="T12" fmla="*/ 838 w 101"/>
                  <a:gd name="T13" fmla="*/ 228 h 52"/>
                  <a:gd name="T14" fmla="*/ 743 w 101"/>
                  <a:gd name="T15" fmla="*/ 236 h 52"/>
                  <a:gd name="T16" fmla="*/ 678 w 101"/>
                  <a:gd name="T17" fmla="*/ 163 h 52"/>
                  <a:gd name="T18" fmla="*/ 510 w 101"/>
                  <a:gd name="T19" fmla="*/ 28 h 52"/>
                  <a:gd name="T20" fmla="*/ 265 w 101"/>
                  <a:gd name="T21" fmla="*/ 249 h 52"/>
                  <a:gd name="T22" fmla="*/ 237 w 101"/>
                  <a:gd name="T23" fmla="*/ 285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52">
                    <a:moveTo>
                      <a:pt x="26" y="30"/>
                    </a:moveTo>
                    <a:cubicBezTo>
                      <a:pt x="22" y="31"/>
                      <a:pt x="19" y="31"/>
                      <a:pt x="15" y="30"/>
                    </a:cubicBezTo>
                    <a:cubicBezTo>
                      <a:pt x="12" y="30"/>
                      <a:pt x="8" y="29"/>
                      <a:pt x="5" y="33"/>
                    </a:cubicBezTo>
                    <a:cubicBezTo>
                      <a:pt x="0" y="41"/>
                      <a:pt x="8" y="52"/>
                      <a:pt x="17" y="50"/>
                    </a:cubicBezTo>
                    <a:cubicBezTo>
                      <a:pt x="33" y="48"/>
                      <a:pt x="46" y="4"/>
                      <a:pt x="63" y="26"/>
                    </a:cubicBezTo>
                    <a:cubicBezTo>
                      <a:pt x="69" y="34"/>
                      <a:pt x="75" y="48"/>
                      <a:pt x="87" y="41"/>
                    </a:cubicBezTo>
                    <a:cubicBezTo>
                      <a:pt x="93" y="38"/>
                      <a:pt x="101" y="22"/>
                      <a:pt x="89" y="24"/>
                    </a:cubicBezTo>
                    <a:cubicBezTo>
                      <a:pt x="85" y="24"/>
                      <a:pt x="83" y="27"/>
                      <a:pt x="79" y="25"/>
                    </a:cubicBezTo>
                    <a:cubicBezTo>
                      <a:pt x="76" y="23"/>
                      <a:pt x="74" y="19"/>
                      <a:pt x="72" y="17"/>
                    </a:cubicBezTo>
                    <a:cubicBezTo>
                      <a:pt x="67" y="10"/>
                      <a:pt x="63" y="5"/>
                      <a:pt x="54" y="3"/>
                    </a:cubicBezTo>
                    <a:cubicBezTo>
                      <a:pt x="38" y="0"/>
                      <a:pt x="30" y="12"/>
                      <a:pt x="28" y="26"/>
                    </a:cubicBezTo>
                    <a:cubicBezTo>
                      <a:pt x="27" y="27"/>
                      <a:pt x="27" y="29"/>
                      <a:pt x="25" y="3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7" name="Freeform 33">
                <a:extLst>
                  <a:ext uri="{FF2B5EF4-FFF2-40B4-BE49-F238E27FC236}">
                    <a16:creationId xmlns:a16="http://schemas.microsoft.com/office/drawing/2014/main" id="{41A2A455-38D3-47E2-9FD7-52ECBB8FF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1712"/>
                <a:ext cx="75" cy="58"/>
              </a:xfrm>
              <a:custGeom>
                <a:avLst/>
                <a:gdLst>
                  <a:gd name="T0" fmla="*/ 398 w 43"/>
                  <a:gd name="T1" fmla="*/ 151 h 33"/>
                  <a:gd name="T2" fmla="*/ 136 w 43"/>
                  <a:gd name="T3" fmla="*/ 257 h 33"/>
                  <a:gd name="T4" fmla="*/ 85 w 43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6"/>
                    </a:moveTo>
                    <a:cubicBezTo>
                      <a:pt x="42" y="28"/>
                      <a:pt x="23" y="33"/>
                      <a:pt x="15" y="27"/>
                    </a:cubicBezTo>
                    <a:cubicBezTo>
                      <a:pt x="5" y="20"/>
                      <a:pt x="0" y="10"/>
                      <a:pt x="9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8" name="Freeform 34">
                <a:extLst>
                  <a:ext uri="{FF2B5EF4-FFF2-40B4-BE49-F238E27FC236}">
                    <a16:creationId xmlns:a16="http://schemas.microsoft.com/office/drawing/2014/main" id="{ECE37889-D5AD-434E-900F-8B99D9B4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779"/>
                <a:ext cx="40" cy="69"/>
              </a:xfrm>
              <a:custGeom>
                <a:avLst/>
                <a:gdLst>
                  <a:gd name="T0" fmla="*/ 0 w 23"/>
                  <a:gd name="T1" fmla="*/ 354 h 40"/>
                  <a:gd name="T2" fmla="*/ 184 w 23"/>
                  <a:gd name="T3" fmla="*/ 179 h 40"/>
                  <a:gd name="T4" fmla="*/ 148 w 2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0">
                    <a:moveTo>
                      <a:pt x="0" y="40"/>
                    </a:moveTo>
                    <a:cubicBezTo>
                      <a:pt x="10" y="35"/>
                      <a:pt x="17" y="33"/>
                      <a:pt x="20" y="20"/>
                    </a:cubicBezTo>
                    <a:cubicBezTo>
                      <a:pt x="21" y="13"/>
                      <a:pt x="23" y="4"/>
                      <a:pt x="16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9" name="Freeform 35">
                <a:extLst>
                  <a:ext uri="{FF2B5EF4-FFF2-40B4-BE49-F238E27FC236}">
                    <a16:creationId xmlns:a16="http://schemas.microsoft.com/office/drawing/2014/main" id="{4DA314F7-3CC4-4370-ADCA-A3FA67AEB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1909"/>
                <a:ext cx="79" cy="89"/>
              </a:xfrm>
              <a:custGeom>
                <a:avLst/>
                <a:gdLst>
                  <a:gd name="T0" fmla="*/ 0 w 45"/>
                  <a:gd name="T1" fmla="*/ 150 h 51"/>
                  <a:gd name="T2" fmla="*/ 179 w 45"/>
                  <a:gd name="T3" fmla="*/ 16 h 51"/>
                  <a:gd name="T4" fmla="*/ 416 w 45"/>
                  <a:gd name="T5" fmla="*/ 222 h 51"/>
                  <a:gd name="T6" fmla="*/ 286 w 45"/>
                  <a:gd name="T7" fmla="*/ 436 h 51"/>
                  <a:gd name="T8" fmla="*/ 58 w 45"/>
                  <a:gd name="T9" fmla="*/ 38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51">
                    <a:moveTo>
                      <a:pt x="0" y="16"/>
                    </a:moveTo>
                    <a:cubicBezTo>
                      <a:pt x="5" y="8"/>
                      <a:pt x="8" y="0"/>
                      <a:pt x="19" y="2"/>
                    </a:cubicBezTo>
                    <a:cubicBezTo>
                      <a:pt x="30" y="3"/>
                      <a:pt x="44" y="12"/>
                      <a:pt x="44" y="24"/>
                    </a:cubicBezTo>
                    <a:cubicBezTo>
                      <a:pt x="45" y="33"/>
                      <a:pt x="37" y="43"/>
                      <a:pt x="30" y="47"/>
                    </a:cubicBezTo>
                    <a:cubicBezTo>
                      <a:pt x="22" y="51"/>
                      <a:pt x="13" y="47"/>
                      <a:pt x="6" y="4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0" name="Freeform 36">
                <a:extLst>
                  <a:ext uri="{FF2B5EF4-FFF2-40B4-BE49-F238E27FC236}">
                    <a16:creationId xmlns:a16="http://schemas.microsoft.com/office/drawing/2014/main" id="{37F6EC5D-EA7F-4F68-920C-C201CBF2D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06"/>
                <a:ext cx="54" cy="54"/>
              </a:xfrm>
              <a:custGeom>
                <a:avLst/>
                <a:gdLst>
                  <a:gd name="T0" fmla="*/ 286 w 31"/>
                  <a:gd name="T1" fmla="*/ 28 h 31"/>
                  <a:gd name="T2" fmla="*/ 91 w 31"/>
                  <a:gd name="T3" fmla="*/ 64 h 31"/>
                  <a:gd name="T4" fmla="*/ 64 w 31"/>
                  <a:gd name="T5" fmla="*/ 286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31" y="3"/>
                    </a:moveTo>
                    <a:cubicBezTo>
                      <a:pt x="24" y="5"/>
                      <a:pt x="17" y="0"/>
                      <a:pt x="10" y="7"/>
                    </a:cubicBezTo>
                    <a:cubicBezTo>
                      <a:pt x="4" y="13"/>
                      <a:pt x="0" y="25"/>
                      <a:pt x="7" y="3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1" name="Freeform 37">
                <a:extLst>
                  <a:ext uri="{FF2B5EF4-FFF2-40B4-BE49-F238E27FC236}">
                    <a16:creationId xmlns:a16="http://schemas.microsoft.com/office/drawing/2014/main" id="{795EEA9B-173B-4F91-8DAA-86206F525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185"/>
                <a:ext cx="21" cy="12"/>
              </a:xfrm>
              <a:custGeom>
                <a:avLst/>
                <a:gdLst>
                  <a:gd name="T0" fmla="*/ 114 w 12"/>
                  <a:gd name="T1" fmla="*/ 62 h 7"/>
                  <a:gd name="T2" fmla="*/ 0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cubicBezTo>
                      <a:pt x="8" y="6"/>
                      <a:pt x="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2" name="Freeform 38">
                <a:extLst>
                  <a:ext uri="{FF2B5EF4-FFF2-40B4-BE49-F238E27FC236}">
                    <a16:creationId xmlns:a16="http://schemas.microsoft.com/office/drawing/2014/main" id="{7212A8E6-D857-464F-A892-935792EC8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139"/>
                <a:ext cx="59" cy="58"/>
              </a:xfrm>
              <a:custGeom>
                <a:avLst/>
                <a:gdLst>
                  <a:gd name="T0" fmla="*/ 0 w 34"/>
                  <a:gd name="T1" fmla="*/ 58 h 33"/>
                  <a:gd name="T2" fmla="*/ 226 w 34"/>
                  <a:gd name="T3" fmla="*/ 65 h 33"/>
                  <a:gd name="T4" fmla="*/ 262 w 34"/>
                  <a:gd name="T5" fmla="*/ 31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3">
                    <a:moveTo>
                      <a:pt x="0" y="6"/>
                    </a:moveTo>
                    <a:cubicBezTo>
                      <a:pt x="7" y="1"/>
                      <a:pt x="18" y="0"/>
                      <a:pt x="25" y="7"/>
                    </a:cubicBezTo>
                    <a:cubicBezTo>
                      <a:pt x="31" y="12"/>
                      <a:pt x="34" y="26"/>
                      <a:pt x="29" y="3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3" name="Freeform 39">
                <a:extLst>
                  <a:ext uri="{FF2B5EF4-FFF2-40B4-BE49-F238E27FC236}">
                    <a16:creationId xmlns:a16="http://schemas.microsoft.com/office/drawing/2014/main" id="{8B5202DD-D109-42D5-A5A1-327C22C6F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313"/>
                <a:ext cx="67" cy="67"/>
              </a:xfrm>
              <a:custGeom>
                <a:avLst/>
                <a:gdLst>
                  <a:gd name="T0" fmla="*/ 203 w 38"/>
                  <a:gd name="T1" fmla="*/ 367 h 38"/>
                  <a:gd name="T2" fmla="*/ 243 w 38"/>
                  <a:gd name="T3" fmla="*/ 192 h 38"/>
                  <a:gd name="T4" fmla="*/ 302 w 38"/>
                  <a:gd name="T5" fmla="*/ 65 h 38"/>
                  <a:gd name="T6" fmla="*/ 0 w 38"/>
                  <a:gd name="T7" fmla="*/ 6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21" y="38"/>
                    </a:moveTo>
                    <a:cubicBezTo>
                      <a:pt x="22" y="32"/>
                      <a:pt x="23" y="25"/>
                      <a:pt x="25" y="20"/>
                    </a:cubicBezTo>
                    <a:cubicBezTo>
                      <a:pt x="28" y="15"/>
                      <a:pt x="38" y="13"/>
                      <a:pt x="31" y="7"/>
                    </a:cubicBezTo>
                    <a:cubicBezTo>
                      <a:pt x="26" y="1"/>
                      <a:pt x="5" y="0"/>
                      <a:pt x="0" y="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4" name="Freeform 40">
                <a:extLst>
                  <a:ext uri="{FF2B5EF4-FFF2-40B4-BE49-F238E27FC236}">
                    <a16:creationId xmlns:a16="http://schemas.microsoft.com/office/drawing/2014/main" id="{6A0160AA-8F1D-4C4D-85CB-EF3E42BF0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226"/>
                <a:ext cx="37" cy="74"/>
              </a:xfrm>
              <a:custGeom>
                <a:avLst/>
                <a:gdLst>
                  <a:gd name="T0" fmla="*/ 203 w 21"/>
                  <a:gd name="T1" fmla="*/ 102 h 42"/>
                  <a:gd name="T2" fmla="*/ 0 w 21"/>
                  <a:gd name="T3" fmla="*/ 403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2">
                    <a:moveTo>
                      <a:pt x="21" y="11"/>
                    </a:moveTo>
                    <a:cubicBezTo>
                      <a:pt x="2" y="0"/>
                      <a:pt x="9" y="35"/>
                      <a:pt x="0" y="4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5" name="Freeform 41">
                <a:extLst>
                  <a:ext uri="{FF2B5EF4-FFF2-40B4-BE49-F238E27FC236}">
                    <a16:creationId xmlns:a16="http://schemas.microsoft.com/office/drawing/2014/main" id="{9CF1A0CC-EBD6-4D2B-AD59-A10016675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969"/>
                <a:ext cx="66" cy="113"/>
              </a:xfrm>
              <a:custGeom>
                <a:avLst/>
                <a:gdLst>
                  <a:gd name="T0" fmla="*/ 347 w 38"/>
                  <a:gd name="T1" fmla="*/ 299 h 65"/>
                  <a:gd name="T2" fmla="*/ 221 w 38"/>
                  <a:gd name="T3" fmla="*/ 492 h 65"/>
                  <a:gd name="T4" fmla="*/ 28 w 38"/>
                  <a:gd name="T5" fmla="*/ 468 h 65"/>
                  <a:gd name="T6" fmla="*/ 208 w 38"/>
                  <a:gd name="T7" fmla="*/ 28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65">
                    <a:moveTo>
                      <a:pt x="38" y="33"/>
                    </a:moveTo>
                    <a:cubicBezTo>
                      <a:pt x="38" y="44"/>
                      <a:pt x="33" y="48"/>
                      <a:pt x="24" y="54"/>
                    </a:cubicBezTo>
                    <a:cubicBezTo>
                      <a:pt x="15" y="60"/>
                      <a:pt x="6" y="65"/>
                      <a:pt x="3" y="51"/>
                    </a:cubicBezTo>
                    <a:cubicBezTo>
                      <a:pt x="0" y="40"/>
                      <a:pt x="7" y="0"/>
                      <a:pt x="23" y="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6" name="Freeform 42">
                <a:extLst>
                  <a:ext uri="{FF2B5EF4-FFF2-40B4-BE49-F238E27FC236}">
                    <a16:creationId xmlns:a16="http://schemas.microsoft.com/office/drawing/2014/main" id="{5A928E15-37EC-485D-8934-5D4827B8C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228"/>
                <a:ext cx="65" cy="49"/>
              </a:xfrm>
              <a:custGeom>
                <a:avLst/>
                <a:gdLst>
                  <a:gd name="T0" fmla="*/ 0 w 37"/>
                  <a:gd name="T1" fmla="*/ 12 h 28"/>
                  <a:gd name="T2" fmla="*/ 265 w 37"/>
                  <a:gd name="T3" fmla="*/ 264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8">
                    <a:moveTo>
                      <a:pt x="0" y="1"/>
                    </a:moveTo>
                    <a:cubicBezTo>
                      <a:pt x="12" y="0"/>
                      <a:pt x="37" y="13"/>
                      <a:pt x="28" y="2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7" name="Freeform 43">
                <a:extLst>
                  <a:ext uri="{FF2B5EF4-FFF2-40B4-BE49-F238E27FC236}">
                    <a16:creationId xmlns:a16="http://schemas.microsoft.com/office/drawing/2014/main" id="{0ACCDB9F-8911-48FF-B9D3-B3D869396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953"/>
                <a:ext cx="56" cy="56"/>
              </a:xfrm>
              <a:custGeom>
                <a:avLst/>
                <a:gdLst>
                  <a:gd name="T0" fmla="*/ 0 w 32"/>
                  <a:gd name="T1" fmla="*/ 65 h 32"/>
                  <a:gd name="T2" fmla="*/ 215 w 32"/>
                  <a:gd name="T3" fmla="*/ 98 h 32"/>
                  <a:gd name="T4" fmla="*/ 301 w 32"/>
                  <a:gd name="T5" fmla="*/ 301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0" y="7"/>
                    </a:moveTo>
                    <a:cubicBezTo>
                      <a:pt x="7" y="0"/>
                      <a:pt x="17" y="3"/>
                      <a:pt x="23" y="10"/>
                    </a:cubicBezTo>
                    <a:cubicBezTo>
                      <a:pt x="29" y="17"/>
                      <a:pt x="30" y="23"/>
                      <a:pt x="32" y="3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8" name="Freeform 44">
                <a:extLst>
                  <a:ext uri="{FF2B5EF4-FFF2-40B4-BE49-F238E27FC236}">
                    <a16:creationId xmlns:a16="http://schemas.microsoft.com/office/drawing/2014/main" id="{6797736D-61C4-49CB-B4F6-6214441AD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035"/>
                <a:ext cx="37" cy="7"/>
              </a:xfrm>
              <a:custGeom>
                <a:avLst/>
                <a:gdLst>
                  <a:gd name="T0" fmla="*/ 203 w 21"/>
                  <a:gd name="T1" fmla="*/ 0 h 4"/>
                  <a:gd name="T2" fmla="*/ 0 w 2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5" y="3"/>
                      <a:pt x="6" y="4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9" name="Freeform 45">
                <a:extLst>
                  <a:ext uri="{FF2B5EF4-FFF2-40B4-BE49-F238E27FC236}">
                    <a16:creationId xmlns:a16="http://schemas.microsoft.com/office/drawing/2014/main" id="{DBE43B37-8F7C-4279-9C16-1F4F1A249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010"/>
                <a:ext cx="10" cy="16"/>
              </a:xfrm>
              <a:custGeom>
                <a:avLst/>
                <a:gdLst>
                  <a:gd name="T0" fmla="*/ 47 w 6"/>
                  <a:gd name="T1" fmla="*/ 89 h 9"/>
                  <a:gd name="T2" fmla="*/ 0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cubicBezTo>
                      <a:pt x="3" y="7"/>
                      <a:pt x="1" y="4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0" name="Freeform 46">
                <a:extLst>
                  <a:ext uri="{FF2B5EF4-FFF2-40B4-BE49-F238E27FC236}">
                    <a16:creationId xmlns:a16="http://schemas.microsoft.com/office/drawing/2014/main" id="{1ECE88AC-3699-4C64-95F2-BB5EBC872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073"/>
                <a:ext cx="26" cy="73"/>
              </a:xfrm>
              <a:custGeom>
                <a:avLst/>
                <a:gdLst>
                  <a:gd name="T0" fmla="*/ 135 w 15"/>
                  <a:gd name="T1" fmla="*/ 0 h 42"/>
                  <a:gd name="T2" fmla="*/ 28 w 15"/>
                  <a:gd name="T3" fmla="*/ 172 h 42"/>
                  <a:gd name="T4" fmla="*/ 62 w 15"/>
                  <a:gd name="T5" fmla="*/ 384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2">
                    <a:moveTo>
                      <a:pt x="15" y="0"/>
                    </a:moveTo>
                    <a:cubicBezTo>
                      <a:pt x="15" y="8"/>
                      <a:pt x="5" y="12"/>
                      <a:pt x="3" y="19"/>
                    </a:cubicBezTo>
                    <a:cubicBezTo>
                      <a:pt x="0" y="28"/>
                      <a:pt x="5" y="34"/>
                      <a:pt x="7" y="4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1" name="Freeform 47">
                <a:extLst>
                  <a:ext uri="{FF2B5EF4-FFF2-40B4-BE49-F238E27FC236}">
                    <a16:creationId xmlns:a16="http://schemas.microsoft.com/office/drawing/2014/main" id="{6E15D62F-87CF-49F9-A7E8-AF192B3A8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047"/>
                <a:ext cx="15" cy="45"/>
              </a:xfrm>
              <a:custGeom>
                <a:avLst/>
                <a:gdLst>
                  <a:gd name="T0" fmla="*/ 13 w 9"/>
                  <a:gd name="T1" fmla="*/ 234 h 26"/>
                  <a:gd name="T2" fmla="*/ 13 w 9"/>
                  <a:gd name="T3" fmla="*/ 99 h 26"/>
                  <a:gd name="T4" fmla="*/ 70 w 9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1" y="21"/>
                      <a:pt x="0" y="15"/>
                      <a:pt x="2" y="11"/>
                    </a:cubicBezTo>
                    <a:cubicBezTo>
                      <a:pt x="4" y="7"/>
                      <a:pt x="7" y="4"/>
                      <a:pt x="9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2" name="Freeform 48">
                <a:extLst>
                  <a:ext uri="{FF2B5EF4-FFF2-40B4-BE49-F238E27FC236}">
                    <a16:creationId xmlns:a16="http://schemas.microsoft.com/office/drawing/2014/main" id="{F2F220DA-34A5-4C10-B170-BE4CDE2E7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906"/>
                <a:ext cx="25" cy="49"/>
              </a:xfrm>
              <a:custGeom>
                <a:avLst/>
                <a:gdLst>
                  <a:gd name="T0" fmla="*/ 143 w 14"/>
                  <a:gd name="T1" fmla="*/ 0 h 28"/>
                  <a:gd name="T2" fmla="*/ 0 w 14"/>
                  <a:gd name="T3" fmla="*/ 264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8">
                    <a:moveTo>
                      <a:pt x="14" y="0"/>
                    </a:moveTo>
                    <a:cubicBezTo>
                      <a:pt x="4" y="6"/>
                      <a:pt x="0" y="16"/>
                      <a:pt x="0" y="2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3" name="Freeform 49">
                <a:extLst>
                  <a:ext uri="{FF2B5EF4-FFF2-40B4-BE49-F238E27FC236}">
                    <a16:creationId xmlns:a16="http://schemas.microsoft.com/office/drawing/2014/main" id="{EEDC967D-398A-4F83-923A-76E4D67E4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1843"/>
                <a:ext cx="30" cy="24"/>
              </a:xfrm>
              <a:custGeom>
                <a:avLst/>
                <a:gdLst>
                  <a:gd name="T0" fmla="*/ 166 w 17"/>
                  <a:gd name="T1" fmla="*/ 0 h 14"/>
                  <a:gd name="T2" fmla="*/ 0 w 17"/>
                  <a:gd name="T3" fmla="*/ 12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4">
                    <a:moveTo>
                      <a:pt x="17" y="0"/>
                    </a:moveTo>
                    <a:cubicBezTo>
                      <a:pt x="10" y="1"/>
                      <a:pt x="1" y="7"/>
                      <a:pt x="0" y="1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4" name="Freeform 50">
                <a:extLst>
                  <a:ext uri="{FF2B5EF4-FFF2-40B4-BE49-F238E27FC236}">
                    <a16:creationId xmlns:a16="http://schemas.microsoft.com/office/drawing/2014/main" id="{7EDD2A7E-5310-4938-A32E-CC0702196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902"/>
                <a:ext cx="2" cy="16"/>
              </a:xfrm>
              <a:custGeom>
                <a:avLst/>
                <a:gdLst>
                  <a:gd name="T0" fmla="*/ 0 w 1"/>
                  <a:gd name="T1" fmla="*/ 0 h 9"/>
                  <a:gd name="T2" fmla="*/ 16 w 1"/>
                  <a:gd name="T3" fmla="*/ 8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5" name="Freeform 51">
                <a:extLst>
                  <a:ext uri="{FF2B5EF4-FFF2-40B4-BE49-F238E27FC236}">
                    <a16:creationId xmlns:a16="http://schemas.microsoft.com/office/drawing/2014/main" id="{46962D30-A6D2-4FA9-B7DC-E5BC312AA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1775"/>
                <a:ext cx="32" cy="44"/>
              </a:xfrm>
              <a:custGeom>
                <a:avLst/>
                <a:gdLst>
                  <a:gd name="T0" fmla="*/ 180 w 18"/>
                  <a:gd name="T1" fmla="*/ 0 h 25"/>
                  <a:gd name="T2" fmla="*/ 28 w 18"/>
                  <a:gd name="T3" fmla="*/ 23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5">
                    <a:moveTo>
                      <a:pt x="18" y="0"/>
                    </a:moveTo>
                    <a:cubicBezTo>
                      <a:pt x="10" y="2"/>
                      <a:pt x="0" y="18"/>
                      <a:pt x="3" y="25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6" name="Freeform 52">
                <a:extLst>
                  <a:ext uri="{FF2B5EF4-FFF2-40B4-BE49-F238E27FC236}">
                    <a16:creationId xmlns:a16="http://schemas.microsoft.com/office/drawing/2014/main" id="{37B5F6BA-C88A-43F7-A536-8263CDE1C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834"/>
                <a:ext cx="76" cy="20"/>
              </a:xfrm>
              <a:custGeom>
                <a:avLst/>
                <a:gdLst>
                  <a:gd name="T0" fmla="*/ 0 w 44"/>
                  <a:gd name="T1" fmla="*/ 96 h 11"/>
                  <a:gd name="T2" fmla="*/ 257 w 44"/>
                  <a:gd name="T3" fmla="*/ 29 h 11"/>
                  <a:gd name="T4" fmla="*/ 390 w 44"/>
                  <a:gd name="T5" fmla="*/ 11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1">
                    <a:moveTo>
                      <a:pt x="0" y="9"/>
                    </a:moveTo>
                    <a:cubicBezTo>
                      <a:pt x="11" y="6"/>
                      <a:pt x="17" y="0"/>
                      <a:pt x="29" y="3"/>
                    </a:cubicBezTo>
                    <a:cubicBezTo>
                      <a:pt x="34" y="5"/>
                      <a:pt x="40" y="7"/>
                      <a:pt x="44" y="1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7" name="Freeform 53">
                <a:extLst>
                  <a:ext uri="{FF2B5EF4-FFF2-40B4-BE49-F238E27FC236}">
                    <a16:creationId xmlns:a16="http://schemas.microsoft.com/office/drawing/2014/main" id="{C4706E04-43CF-4166-9663-6840180D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1765"/>
                <a:ext cx="36" cy="14"/>
              </a:xfrm>
              <a:custGeom>
                <a:avLst/>
                <a:gdLst>
                  <a:gd name="T0" fmla="*/ 0 w 21"/>
                  <a:gd name="T1" fmla="*/ 77 h 8"/>
                  <a:gd name="T2" fmla="*/ 182 w 21"/>
                  <a:gd name="T3" fmla="*/ 2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8"/>
                    </a:moveTo>
                    <a:cubicBezTo>
                      <a:pt x="5" y="2"/>
                      <a:pt x="15" y="0"/>
                      <a:pt x="21" y="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8" name="Freeform 54">
                <a:extLst>
                  <a:ext uri="{FF2B5EF4-FFF2-40B4-BE49-F238E27FC236}">
                    <a16:creationId xmlns:a16="http://schemas.microsoft.com/office/drawing/2014/main" id="{A10D643E-2A2C-4653-A270-CAEF86097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1751"/>
                <a:ext cx="10" cy="14"/>
              </a:xfrm>
              <a:custGeom>
                <a:avLst/>
                <a:gdLst>
                  <a:gd name="T0" fmla="*/ 47 w 6"/>
                  <a:gd name="T1" fmla="*/ 0 h 8"/>
                  <a:gd name="T2" fmla="*/ 0 w 6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6" y="4"/>
                      <a:pt x="4" y="7"/>
                      <a:pt x="0" y="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9" name="Freeform 55">
                <a:extLst>
                  <a:ext uri="{FF2B5EF4-FFF2-40B4-BE49-F238E27FC236}">
                    <a16:creationId xmlns:a16="http://schemas.microsoft.com/office/drawing/2014/main" id="{717C83F6-26AD-4A5A-9881-B5D35192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793"/>
                <a:ext cx="20" cy="7"/>
              </a:xfrm>
              <a:custGeom>
                <a:avLst/>
                <a:gdLst>
                  <a:gd name="T0" fmla="*/ 118 w 11"/>
                  <a:gd name="T1" fmla="*/ 37 h 4"/>
                  <a:gd name="T2" fmla="*/ 0 w 1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1"/>
                      <a:pt x="4" y="0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0" name="Freeform 56">
                <a:extLst>
                  <a:ext uri="{FF2B5EF4-FFF2-40B4-BE49-F238E27FC236}">
                    <a16:creationId xmlns:a16="http://schemas.microsoft.com/office/drawing/2014/main" id="{647743AC-0663-4402-BCF3-4FDF3AC7C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932"/>
                <a:ext cx="16" cy="2"/>
              </a:xfrm>
              <a:custGeom>
                <a:avLst/>
                <a:gdLst>
                  <a:gd name="T0" fmla="*/ 0 w 9"/>
                  <a:gd name="T1" fmla="*/ 0 h 1"/>
                  <a:gd name="T2" fmla="*/ 89 w 9"/>
                  <a:gd name="T3" fmla="*/ 16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2" y="0"/>
                      <a:pt x="6" y="1"/>
                      <a:pt x="9" y="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1" name="Freeform 57">
                <a:extLst>
                  <a:ext uri="{FF2B5EF4-FFF2-40B4-BE49-F238E27FC236}">
                    <a16:creationId xmlns:a16="http://schemas.microsoft.com/office/drawing/2014/main" id="{6EFFABD1-3EB8-4B26-B8EE-B35A561EB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068"/>
                <a:ext cx="14" cy="31"/>
              </a:xfrm>
              <a:custGeom>
                <a:avLst/>
                <a:gdLst>
                  <a:gd name="T0" fmla="*/ 49 w 8"/>
                  <a:gd name="T1" fmla="*/ 0 h 18"/>
                  <a:gd name="T2" fmla="*/ 77 w 8"/>
                  <a:gd name="T3" fmla="*/ 15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5" y="0"/>
                    </a:moveTo>
                    <a:cubicBezTo>
                      <a:pt x="0" y="4"/>
                      <a:pt x="2" y="16"/>
                      <a:pt x="8" y="1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2" name="Freeform 58">
                <a:extLst>
                  <a:ext uri="{FF2B5EF4-FFF2-40B4-BE49-F238E27FC236}">
                    <a16:creationId xmlns:a16="http://schemas.microsoft.com/office/drawing/2014/main" id="{97E1DFD1-AE37-431F-8B08-480DB44B4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2174"/>
                <a:ext cx="29" cy="12"/>
              </a:xfrm>
              <a:custGeom>
                <a:avLst/>
                <a:gdLst>
                  <a:gd name="T0" fmla="*/ 0 w 17"/>
                  <a:gd name="T1" fmla="*/ 62 h 7"/>
                  <a:gd name="T2" fmla="*/ 143 w 17"/>
                  <a:gd name="T3" fmla="*/ 2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7"/>
                    </a:moveTo>
                    <a:cubicBezTo>
                      <a:pt x="2" y="1"/>
                      <a:pt x="12" y="0"/>
                      <a:pt x="17" y="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3" name="Freeform 59">
                <a:extLst>
                  <a:ext uri="{FF2B5EF4-FFF2-40B4-BE49-F238E27FC236}">
                    <a16:creationId xmlns:a16="http://schemas.microsoft.com/office/drawing/2014/main" id="{ADAF5F72-9810-46B8-BD9F-53F287F25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491"/>
                <a:ext cx="175" cy="329"/>
              </a:xfrm>
              <a:custGeom>
                <a:avLst/>
                <a:gdLst>
                  <a:gd name="T0" fmla="*/ 462 w 100"/>
                  <a:gd name="T1" fmla="*/ 1736 h 189"/>
                  <a:gd name="T2" fmla="*/ 698 w 100"/>
                  <a:gd name="T3" fmla="*/ 1488 h 189"/>
                  <a:gd name="T4" fmla="*/ 865 w 100"/>
                  <a:gd name="T5" fmla="*/ 1239 h 189"/>
                  <a:gd name="T6" fmla="*/ 922 w 100"/>
                  <a:gd name="T7" fmla="*/ 1154 h 189"/>
                  <a:gd name="T8" fmla="*/ 928 w 100"/>
                  <a:gd name="T9" fmla="*/ 1046 h 189"/>
                  <a:gd name="T10" fmla="*/ 928 w 100"/>
                  <a:gd name="T11" fmla="*/ 834 h 189"/>
                  <a:gd name="T12" fmla="*/ 873 w 100"/>
                  <a:gd name="T13" fmla="*/ 691 h 189"/>
                  <a:gd name="T14" fmla="*/ 849 w 100"/>
                  <a:gd name="T15" fmla="*/ 548 h 189"/>
                  <a:gd name="T16" fmla="*/ 772 w 100"/>
                  <a:gd name="T17" fmla="*/ 421 h 189"/>
                  <a:gd name="T18" fmla="*/ 686 w 100"/>
                  <a:gd name="T19" fmla="*/ 332 h 189"/>
                  <a:gd name="T20" fmla="*/ 462 w 100"/>
                  <a:gd name="T21" fmla="*/ 136 h 189"/>
                  <a:gd name="T22" fmla="*/ 401 w 100"/>
                  <a:gd name="T23" fmla="*/ 111 h 189"/>
                  <a:gd name="T24" fmla="*/ 350 w 100"/>
                  <a:gd name="T25" fmla="*/ 64 h 189"/>
                  <a:gd name="T26" fmla="*/ 208 w 100"/>
                  <a:gd name="T27" fmla="*/ 9 h 189"/>
                  <a:gd name="T28" fmla="*/ 37 w 100"/>
                  <a:gd name="T29" fmla="*/ 164 h 189"/>
                  <a:gd name="T30" fmla="*/ 264 w 100"/>
                  <a:gd name="T31" fmla="*/ 275 h 189"/>
                  <a:gd name="T32" fmla="*/ 327 w 100"/>
                  <a:gd name="T33" fmla="*/ 421 h 189"/>
                  <a:gd name="T34" fmla="*/ 473 w 100"/>
                  <a:gd name="T35" fmla="*/ 512 h 189"/>
                  <a:gd name="T36" fmla="*/ 462 w 100"/>
                  <a:gd name="T37" fmla="*/ 585 h 189"/>
                  <a:gd name="T38" fmla="*/ 478 w 100"/>
                  <a:gd name="T39" fmla="*/ 670 h 189"/>
                  <a:gd name="T40" fmla="*/ 585 w 100"/>
                  <a:gd name="T41" fmla="*/ 761 h 189"/>
                  <a:gd name="T42" fmla="*/ 585 w 100"/>
                  <a:gd name="T43" fmla="*/ 1003 h 189"/>
                  <a:gd name="T44" fmla="*/ 551 w 100"/>
                  <a:gd name="T45" fmla="*/ 1203 h 189"/>
                  <a:gd name="T46" fmla="*/ 473 w 100"/>
                  <a:gd name="T47" fmla="*/ 1424 h 189"/>
                  <a:gd name="T48" fmla="*/ 441 w 100"/>
                  <a:gd name="T49" fmla="*/ 1723 h 189"/>
                  <a:gd name="T50" fmla="*/ 462 w 100"/>
                  <a:gd name="T51" fmla="*/ 1736 h 1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0" h="189">
                    <a:moveTo>
                      <a:pt x="49" y="189"/>
                    </a:moveTo>
                    <a:cubicBezTo>
                      <a:pt x="63" y="183"/>
                      <a:pt x="73" y="178"/>
                      <a:pt x="74" y="162"/>
                    </a:cubicBezTo>
                    <a:cubicBezTo>
                      <a:pt x="90" y="161"/>
                      <a:pt x="88" y="146"/>
                      <a:pt x="92" y="135"/>
                    </a:cubicBezTo>
                    <a:cubicBezTo>
                      <a:pt x="94" y="132"/>
                      <a:pt x="97" y="129"/>
                      <a:pt x="98" y="126"/>
                    </a:cubicBezTo>
                    <a:cubicBezTo>
                      <a:pt x="99" y="123"/>
                      <a:pt x="99" y="117"/>
                      <a:pt x="99" y="114"/>
                    </a:cubicBezTo>
                    <a:cubicBezTo>
                      <a:pt x="99" y="106"/>
                      <a:pt x="100" y="99"/>
                      <a:pt x="99" y="91"/>
                    </a:cubicBezTo>
                    <a:cubicBezTo>
                      <a:pt x="98" y="85"/>
                      <a:pt x="96" y="81"/>
                      <a:pt x="93" y="75"/>
                    </a:cubicBezTo>
                    <a:cubicBezTo>
                      <a:pt x="90" y="69"/>
                      <a:pt x="91" y="67"/>
                      <a:pt x="90" y="60"/>
                    </a:cubicBezTo>
                    <a:cubicBezTo>
                      <a:pt x="89" y="55"/>
                      <a:pt x="86" y="50"/>
                      <a:pt x="82" y="46"/>
                    </a:cubicBezTo>
                    <a:cubicBezTo>
                      <a:pt x="77" y="42"/>
                      <a:pt x="76" y="42"/>
                      <a:pt x="73" y="36"/>
                    </a:cubicBezTo>
                    <a:cubicBezTo>
                      <a:pt x="68" y="26"/>
                      <a:pt x="58" y="20"/>
                      <a:pt x="49" y="15"/>
                    </a:cubicBezTo>
                    <a:cubicBezTo>
                      <a:pt x="46" y="14"/>
                      <a:pt x="45" y="14"/>
                      <a:pt x="43" y="12"/>
                    </a:cubicBezTo>
                    <a:cubicBezTo>
                      <a:pt x="41" y="11"/>
                      <a:pt x="40" y="8"/>
                      <a:pt x="37" y="7"/>
                    </a:cubicBezTo>
                    <a:cubicBezTo>
                      <a:pt x="33" y="3"/>
                      <a:pt x="27" y="1"/>
                      <a:pt x="22" y="1"/>
                    </a:cubicBezTo>
                    <a:cubicBezTo>
                      <a:pt x="13" y="0"/>
                      <a:pt x="0" y="7"/>
                      <a:pt x="4" y="18"/>
                    </a:cubicBezTo>
                    <a:cubicBezTo>
                      <a:pt x="8" y="27"/>
                      <a:pt x="20" y="31"/>
                      <a:pt x="28" y="30"/>
                    </a:cubicBezTo>
                    <a:cubicBezTo>
                      <a:pt x="29" y="36"/>
                      <a:pt x="31" y="41"/>
                      <a:pt x="35" y="46"/>
                    </a:cubicBezTo>
                    <a:cubicBezTo>
                      <a:pt x="38" y="49"/>
                      <a:pt x="49" y="53"/>
                      <a:pt x="50" y="56"/>
                    </a:cubicBezTo>
                    <a:cubicBezTo>
                      <a:pt x="51" y="57"/>
                      <a:pt x="49" y="62"/>
                      <a:pt x="49" y="64"/>
                    </a:cubicBezTo>
                    <a:cubicBezTo>
                      <a:pt x="49" y="68"/>
                      <a:pt x="49" y="71"/>
                      <a:pt x="51" y="73"/>
                    </a:cubicBezTo>
                    <a:cubicBezTo>
                      <a:pt x="54" y="78"/>
                      <a:pt x="58" y="80"/>
                      <a:pt x="62" y="83"/>
                    </a:cubicBezTo>
                    <a:cubicBezTo>
                      <a:pt x="56" y="92"/>
                      <a:pt x="54" y="102"/>
                      <a:pt x="62" y="109"/>
                    </a:cubicBezTo>
                    <a:cubicBezTo>
                      <a:pt x="57" y="114"/>
                      <a:pt x="57" y="124"/>
                      <a:pt x="59" y="131"/>
                    </a:cubicBezTo>
                    <a:cubicBezTo>
                      <a:pt x="51" y="133"/>
                      <a:pt x="46" y="147"/>
                      <a:pt x="50" y="155"/>
                    </a:cubicBezTo>
                    <a:cubicBezTo>
                      <a:pt x="38" y="157"/>
                      <a:pt x="43" y="180"/>
                      <a:pt x="47" y="188"/>
                    </a:cubicBezTo>
                    <a:lnTo>
                      <a:pt x="49" y="189"/>
                    </a:lnTo>
                    <a:close/>
                  </a:path>
                </a:pathLst>
              </a:custGeom>
              <a:solidFill>
                <a:srgbClr val="EDA8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4" name="Freeform 60">
                <a:extLst>
                  <a:ext uri="{FF2B5EF4-FFF2-40B4-BE49-F238E27FC236}">
                    <a16:creationId xmlns:a16="http://schemas.microsoft.com/office/drawing/2014/main" id="{8AD13AD6-9943-434C-B0D4-7847D3A9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491"/>
                <a:ext cx="175" cy="329"/>
              </a:xfrm>
              <a:custGeom>
                <a:avLst/>
                <a:gdLst>
                  <a:gd name="T0" fmla="*/ 462 w 100"/>
                  <a:gd name="T1" fmla="*/ 1736 h 189"/>
                  <a:gd name="T2" fmla="*/ 698 w 100"/>
                  <a:gd name="T3" fmla="*/ 1488 h 189"/>
                  <a:gd name="T4" fmla="*/ 865 w 100"/>
                  <a:gd name="T5" fmla="*/ 1239 h 189"/>
                  <a:gd name="T6" fmla="*/ 922 w 100"/>
                  <a:gd name="T7" fmla="*/ 1154 h 189"/>
                  <a:gd name="T8" fmla="*/ 928 w 100"/>
                  <a:gd name="T9" fmla="*/ 1046 h 189"/>
                  <a:gd name="T10" fmla="*/ 928 w 100"/>
                  <a:gd name="T11" fmla="*/ 834 h 189"/>
                  <a:gd name="T12" fmla="*/ 873 w 100"/>
                  <a:gd name="T13" fmla="*/ 691 h 189"/>
                  <a:gd name="T14" fmla="*/ 849 w 100"/>
                  <a:gd name="T15" fmla="*/ 548 h 189"/>
                  <a:gd name="T16" fmla="*/ 772 w 100"/>
                  <a:gd name="T17" fmla="*/ 421 h 189"/>
                  <a:gd name="T18" fmla="*/ 686 w 100"/>
                  <a:gd name="T19" fmla="*/ 332 h 189"/>
                  <a:gd name="T20" fmla="*/ 462 w 100"/>
                  <a:gd name="T21" fmla="*/ 136 h 189"/>
                  <a:gd name="T22" fmla="*/ 401 w 100"/>
                  <a:gd name="T23" fmla="*/ 111 h 189"/>
                  <a:gd name="T24" fmla="*/ 350 w 100"/>
                  <a:gd name="T25" fmla="*/ 64 h 189"/>
                  <a:gd name="T26" fmla="*/ 208 w 100"/>
                  <a:gd name="T27" fmla="*/ 9 h 189"/>
                  <a:gd name="T28" fmla="*/ 37 w 100"/>
                  <a:gd name="T29" fmla="*/ 164 h 189"/>
                  <a:gd name="T30" fmla="*/ 264 w 100"/>
                  <a:gd name="T31" fmla="*/ 275 h 189"/>
                  <a:gd name="T32" fmla="*/ 327 w 100"/>
                  <a:gd name="T33" fmla="*/ 421 h 189"/>
                  <a:gd name="T34" fmla="*/ 473 w 100"/>
                  <a:gd name="T35" fmla="*/ 512 h 189"/>
                  <a:gd name="T36" fmla="*/ 462 w 100"/>
                  <a:gd name="T37" fmla="*/ 585 h 189"/>
                  <a:gd name="T38" fmla="*/ 478 w 100"/>
                  <a:gd name="T39" fmla="*/ 670 h 189"/>
                  <a:gd name="T40" fmla="*/ 585 w 100"/>
                  <a:gd name="T41" fmla="*/ 761 h 189"/>
                  <a:gd name="T42" fmla="*/ 585 w 100"/>
                  <a:gd name="T43" fmla="*/ 1003 h 189"/>
                  <a:gd name="T44" fmla="*/ 551 w 100"/>
                  <a:gd name="T45" fmla="*/ 1203 h 189"/>
                  <a:gd name="T46" fmla="*/ 473 w 100"/>
                  <a:gd name="T47" fmla="*/ 1424 h 189"/>
                  <a:gd name="T48" fmla="*/ 441 w 100"/>
                  <a:gd name="T49" fmla="*/ 1723 h 189"/>
                  <a:gd name="T50" fmla="*/ 462 w 100"/>
                  <a:gd name="T51" fmla="*/ 1736 h 1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0" h="189">
                    <a:moveTo>
                      <a:pt x="49" y="189"/>
                    </a:moveTo>
                    <a:cubicBezTo>
                      <a:pt x="63" y="183"/>
                      <a:pt x="73" y="178"/>
                      <a:pt x="74" y="162"/>
                    </a:cubicBezTo>
                    <a:cubicBezTo>
                      <a:pt x="90" y="161"/>
                      <a:pt x="88" y="146"/>
                      <a:pt x="92" y="135"/>
                    </a:cubicBezTo>
                    <a:cubicBezTo>
                      <a:pt x="94" y="132"/>
                      <a:pt x="97" y="129"/>
                      <a:pt x="98" y="126"/>
                    </a:cubicBezTo>
                    <a:cubicBezTo>
                      <a:pt x="99" y="123"/>
                      <a:pt x="99" y="117"/>
                      <a:pt x="99" y="114"/>
                    </a:cubicBezTo>
                    <a:cubicBezTo>
                      <a:pt x="99" y="106"/>
                      <a:pt x="100" y="99"/>
                      <a:pt x="99" y="91"/>
                    </a:cubicBezTo>
                    <a:cubicBezTo>
                      <a:pt x="98" y="85"/>
                      <a:pt x="96" y="81"/>
                      <a:pt x="93" y="75"/>
                    </a:cubicBezTo>
                    <a:cubicBezTo>
                      <a:pt x="90" y="69"/>
                      <a:pt x="91" y="67"/>
                      <a:pt x="90" y="60"/>
                    </a:cubicBezTo>
                    <a:cubicBezTo>
                      <a:pt x="89" y="55"/>
                      <a:pt x="86" y="50"/>
                      <a:pt x="82" y="46"/>
                    </a:cubicBezTo>
                    <a:cubicBezTo>
                      <a:pt x="77" y="42"/>
                      <a:pt x="76" y="42"/>
                      <a:pt x="73" y="36"/>
                    </a:cubicBezTo>
                    <a:cubicBezTo>
                      <a:pt x="68" y="26"/>
                      <a:pt x="58" y="20"/>
                      <a:pt x="49" y="15"/>
                    </a:cubicBezTo>
                    <a:cubicBezTo>
                      <a:pt x="46" y="14"/>
                      <a:pt x="45" y="14"/>
                      <a:pt x="43" y="12"/>
                    </a:cubicBezTo>
                    <a:cubicBezTo>
                      <a:pt x="41" y="11"/>
                      <a:pt x="40" y="8"/>
                      <a:pt x="37" y="7"/>
                    </a:cubicBezTo>
                    <a:cubicBezTo>
                      <a:pt x="33" y="3"/>
                      <a:pt x="27" y="1"/>
                      <a:pt x="22" y="1"/>
                    </a:cubicBezTo>
                    <a:cubicBezTo>
                      <a:pt x="13" y="0"/>
                      <a:pt x="0" y="7"/>
                      <a:pt x="4" y="18"/>
                    </a:cubicBezTo>
                    <a:cubicBezTo>
                      <a:pt x="8" y="27"/>
                      <a:pt x="20" y="31"/>
                      <a:pt x="28" y="30"/>
                    </a:cubicBezTo>
                    <a:cubicBezTo>
                      <a:pt x="29" y="36"/>
                      <a:pt x="31" y="41"/>
                      <a:pt x="35" y="46"/>
                    </a:cubicBezTo>
                    <a:cubicBezTo>
                      <a:pt x="38" y="49"/>
                      <a:pt x="49" y="53"/>
                      <a:pt x="50" y="56"/>
                    </a:cubicBezTo>
                    <a:cubicBezTo>
                      <a:pt x="51" y="57"/>
                      <a:pt x="49" y="62"/>
                      <a:pt x="49" y="64"/>
                    </a:cubicBezTo>
                    <a:cubicBezTo>
                      <a:pt x="49" y="68"/>
                      <a:pt x="49" y="71"/>
                      <a:pt x="51" y="73"/>
                    </a:cubicBezTo>
                    <a:cubicBezTo>
                      <a:pt x="54" y="78"/>
                      <a:pt x="58" y="80"/>
                      <a:pt x="62" y="83"/>
                    </a:cubicBezTo>
                    <a:cubicBezTo>
                      <a:pt x="56" y="92"/>
                      <a:pt x="54" y="102"/>
                      <a:pt x="62" y="109"/>
                    </a:cubicBezTo>
                    <a:cubicBezTo>
                      <a:pt x="57" y="114"/>
                      <a:pt x="57" y="124"/>
                      <a:pt x="59" y="131"/>
                    </a:cubicBezTo>
                    <a:cubicBezTo>
                      <a:pt x="51" y="133"/>
                      <a:pt x="46" y="147"/>
                      <a:pt x="50" y="155"/>
                    </a:cubicBezTo>
                    <a:cubicBezTo>
                      <a:pt x="38" y="157"/>
                      <a:pt x="43" y="180"/>
                      <a:pt x="47" y="188"/>
                    </a:cubicBezTo>
                    <a:lnTo>
                      <a:pt x="49" y="189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5" name="Freeform 61">
                <a:extLst>
                  <a:ext uri="{FF2B5EF4-FFF2-40B4-BE49-F238E27FC236}">
                    <a16:creationId xmlns:a16="http://schemas.microsoft.com/office/drawing/2014/main" id="{097F93E6-F073-4181-8A2F-5E77F1257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2939"/>
                <a:ext cx="709" cy="1045"/>
              </a:xfrm>
              <a:custGeom>
                <a:avLst/>
                <a:gdLst>
                  <a:gd name="T0" fmla="*/ 3376 w 406"/>
                  <a:gd name="T1" fmla="*/ 4802 h 600"/>
                  <a:gd name="T2" fmla="*/ 2855 w 406"/>
                  <a:gd name="T3" fmla="*/ 5014 h 600"/>
                  <a:gd name="T4" fmla="*/ 2370 w 406"/>
                  <a:gd name="T5" fmla="*/ 4978 h 600"/>
                  <a:gd name="T6" fmla="*/ 1961 w 406"/>
                  <a:gd name="T7" fmla="*/ 4960 h 600"/>
                  <a:gd name="T8" fmla="*/ 1556 w 406"/>
                  <a:gd name="T9" fmla="*/ 4737 h 600"/>
                  <a:gd name="T10" fmla="*/ 1256 w 406"/>
                  <a:gd name="T11" fmla="*/ 4617 h 600"/>
                  <a:gd name="T12" fmla="*/ 957 w 406"/>
                  <a:gd name="T13" fmla="*/ 4180 h 600"/>
                  <a:gd name="T14" fmla="*/ 847 w 406"/>
                  <a:gd name="T15" fmla="*/ 3894 h 600"/>
                  <a:gd name="T16" fmla="*/ 800 w 406"/>
                  <a:gd name="T17" fmla="*/ 3583 h 600"/>
                  <a:gd name="T18" fmla="*/ 788 w 406"/>
                  <a:gd name="T19" fmla="*/ 3100 h 600"/>
                  <a:gd name="T20" fmla="*/ 948 w 406"/>
                  <a:gd name="T21" fmla="*/ 2393 h 600"/>
                  <a:gd name="T22" fmla="*/ 1208 w 406"/>
                  <a:gd name="T23" fmla="*/ 1996 h 600"/>
                  <a:gd name="T24" fmla="*/ 1413 w 406"/>
                  <a:gd name="T25" fmla="*/ 1686 h 600"/>
                  <a:gd name="T26" fmla="*/ 1635 w 406"/>
                  <a:gd name="T27" fmla="*/ 1379 h 600"/>
                  <a:gd name="T28" fmla="*/ 1869 w 406"/>
                  <a:gd name="T29" fmla="*/ 1141 h 600"/>
                  <a:gd name="T30" fmla="*/ 2146 w 406"/>
                  <a:gd name="T31" fmla="*/ 698 h 600"/>
                  <a:gd name="T32" fmla="*/ 2592 w 406"/>
                  <a:gd name="T33" fmla="*/ 413 h 600"/>
                  <a:gd name="T34" fmla="*/ 2827 w 406"/>
                  <a:gd name="T35" fmla="*/ 136 h 600"/>
                  <a:gd name="T36" fmla="*/ 2770 w 406"/>
                  <a:gd name="T37" fmla="*/ 16 h 600"/>
                  <a:gd name="T38" fmla="*/ 2214 w 406"/>
                  <a:gd name="T39" fmla="*/ 73 h 600"/>
                  <a:gd name="T40" fmla="*/ 1891 w 406"/>
                  <a:gd name="T41" fmla="*/ 111 h 600"/>
                  <a:gd name="T42" fmla="*/ 1561 w 406"/>
                  <a:gd name="T43" fmla="*/ 158 h 600"/>
                  <a:gd name="T44" fmla="*/ 1292 w 406"/>
                  <a:gd name="T45" fmla="*/ 543 h 600"/>
                  <a:gd name="T46" fmla="*/ 1050 w 406"/>
                  <a:gd name="T47" fmla="*/ 733 h 600"/>
                  <a:gd name="T48" fmla="*/ 894 w 406"/>
                  <a:gd name="T49" fmla="*/ 941 h 600"/>
                  <a:gd name="T50" fmla="*/ 641 w 406"/>
                  <a:gd name="T51" fmla="*/ 1231 h 600"/>
                  <a:gd name="T52" fmla="*/ 421 w 406"/>
                  <a:gd name="T53" fmla="*/ 1627 h 600"/>
                  <a:gd name="T54" fmla="*/ 458 w 406"/>
                  <a:gd name="T55" fmla="*/ 1837 h 600"/>
                  <a:gd name="T56" fmla="*/ 262 w 406"/>
                  <a:gd name="T57" fmla="*/ 1987 h 600"/>
                  <a:gd name="T58" fmla="*/ 122 w 406"/>
                  <a:gd name="T59" fmla="*/ 2308 h 600"/>
                  <a:gd name="T60" fmla="*/ 9 w 406"/>
                  <a:gd name="T61" fmla="*/ 2855 h 600"/>
                  <a:gd name="T62" fmla="*/ 37 w 406"/>
                  <a:gd name="T63" fmla="*/ 3285 h 600"/>
                  <a:gd name="T64" fmla="*/ 138 w 406"/>
                  <a:gd name="T65" fmla="*/ 3873 h 600"/>
                  <a:gd name="T66" fmla="*/ 250 w 406"/>
                  <a:gd name="T67" fmla="*/ 4217 h 600"/>
                  <a:gd name="T68" fmla="*/ 463 w 406"/>
                  <a:gd name="T69" fmla="*/ 4467 h 600"/>
                  <a:gd name="T70" fmla="*/ 707 w 406"/>
                  <a:gd name="T71" fmla="*/ 4687 h 600"/>
                  <a:gd name="T72" fmla="*/ 976 w 406"/>
                  <a:gd name="T73" fmla="*/ 4960 h 600"/>
                  <a:gd name="T74" fmla="*/ 1711 w 406"/>
                  <a:gd name="T75" fmla="*/ 5448 h 600"/>
                  <a:gd name="T76" fmla="*/ 2047 w 406"/>
                  <a:gd name="T77" fmla="*/ 5512 h 600"/>
                  <a:gd name="T78" fmla="*/ 2427 w 406"/>
                  <a:gd name="T79" fmla="*/ 5485 h 600"/>
                  <a:gd name="T80" fmla="*/ 2604 w 406"/>
                  <a:gd name="T81" fmla="*/ 5383 h 600"/>
                  <a:gd name="T82" fmla="*/ 2967 w 406"/>
                  <a:gd name="T83" fmla="*/ 5321 h 600"/>
                  <a:gd name="T84" fmla="*/ 3440 w 406"/>
                  <a:gd name="T85" fmla="*/ 5173 h 600"/>
                  <a:gd name="T86" fmla="*/ 3601 w 406"/>
                  <a:gd name="T87" fmla="*/ 5072 h 600"/>
                  <a:gd name="T88" fmla="*/ 3461 w 406"/>
                  <a:gd name="T89" fmla="*/ 4666 h 6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06" h="600">
                    <a:moveTo>
                      <a:pt x="372" y="507"/>
                    </a:moveTo>
                    <a:cubicBezTo>
                      <a:pt x="366" y="512"/>
                      <a:pt x="367" y="516"/>
                      <a:pt x="363" y="522"/>
                    </a:cubicBezTo>
                    <a:cubicBezTo>
                      <a:pt x="348" y="512"/>
                      <a:pt x="336" y="521"/>
                      <a:pt x="329" y="536"/>
                    </a:cubicBezTo>
                    <a:cubicBezTo>
                      <a:pt x="318" y="533"/>
                      <a:pt x="312" y="535"/>
                      <a:pt x="307" y="545"/>
                    </a:cubicBezTo>
                    <a:cubicBezTo>
                      <a:pt x="294" y="539"/>
                      <a:pt x="281" y="539"/>
                      <a:pt x="275" y="555"/>
                    </a:cubicBezTo>
                    <a:cubicBezTo>
                      <a:pt x="269" y="549"/>
                      <a:pt x="263" y="543"/>
                      <a:pt x="255" y="541"/>
                    </a:cubicBezTo>
                    <a:cubicBezTo>
                      <a:pt x="246" y="538"/>
                      <a:pt x="242" y="544"/>
                      <a:pt x="235" y="547"/>
                    </a:cubicBezTo>
                    <a:cubicBezTo>
                      <a:pt x="232" y="539"/>
                      <a:pt x="218" y="530"/>
                      <a:pt x="211" y="539"/>
                    </a:cubicBezTo>
                    <a:cubicBezTo>
                      <a:pt x="202" y="528"/>
                      <a:pt x="183" y="515"/>
                      <a:pt x="170" y="527"/>
                    </a:cubicBezTo>
                    <a:cubicBezTo>
                      <a:pt x="167" y="523"/>
                      <a:pt x="169" y="519"/>
                      <a:pt x="167" y="515"/>
                    </a:cubicBezTo>
                    <a:cubicBezTo>
                      <a:pt x="164" y="511"/>
                      <a:pt x="160" y="509"/>
                      <a:pt x="156" y="506"/>
                    </a:cubicBezTo>
                    <a:cubicBezTo>
                      <a:pt x="150" y="502"/>
                      <a:pt x="143" y="500"/>
                      <a:pt x="135" y="502"/>
                    </a:cubicBezTo>
                    <a:cubicBezTo>
                      <a:pt x="143" y="484"/>
                      <a:pt x="123" y="477"/>
                      <a:pt x="110" y="473"/>
                    </a:cubicBezTo>
                    <a:cubicBezTo>
                      <a:pt x="108" y="467"/>
                      <a:pt x="108" y="460"/>
                      <a:pt x="103" y="454"/>
                    </a:cubicBezTo>
                    <a:cubicBezTo>
                      <a:pt x="99" y="449"/>
                      <a:pt x="94" y="449"/>
                      <a:pt x="89" y="446"/>
                    </a:cubicBezTo>
                    <a:cubicBezTo>
                      <a:pt x="92" y="438"/>
                      <a:pt x="94" y="430"/>
                      <a:pt x="91" y="423"/>
                    </a:cubicBezTo>
                    <a:cubicBezTo>
                      <a:pt x="89" y="417"/>
                      <a:pt x="82" y="414"/>
                      <a:pt x="80" y="410"/>
                    </a:cubicBezTo>
                    <a:cubicBezTo>
                      <a:pt x="78" y="405"/>
                      <a:pt x="86" y="396"/>
                      <a:pt x="86" y="389"/>
                    </a:cubicBezTo>
                    <a:cubicBezTo>
                      <a:pt x="86" y="383"/>
                      <a:pt x="84" y="376"/>
                      <a:pt x="77" y="375"/>
                    </a:cubicBezTo>
                    <a:cubicBezTo>
                      <a:pt x="89" y="367"/>
                      <a:pt x="91" y="348"/>
                      <a:pt x="85" y="337"/>
                    </a:cubicBezTo>
                    <a:cubicBezTo>
                      <a:pt x="96" y="331"/>
                      <a:pt x="104" y="303"/>
                      <a:pt x="98" y="293"/>
                    </a:cubicBezTo>
                    <a:cubicBezTo>
                      <a:pt x="98" y="293"/>
                      <a:pt x="118" y="286"/>
                      <a:pt x="102" y="260"/>
                    </a:cubicBezTo>
                    <a:cubicBezTo>
                      <a:pt x="115" y="255"/>
                      <a:pt x="121" y="238"/>
                      <a:pt x="111" y="227"/>
                    </a:cubicBezTo>
                    <a:cubicBezTo>
                      <a:pt x="118" y="229"/>
                      <a:pt x="126" y="224"/>
                      <a:pt x="130" y="217"/>
                    </a:cubicBezTo>
                    <a:cubicBezTo>
                      <a:pt x="135" y="209"/>
                      <a:pt x="132" y="200"/>
                      <a:pt x="129" y="192"/>
                    </a:cubicBezTo>
                    <a:cubicBezTo>
                      <a:pt x="139" y="195"/>
                      <a:pt x="147" y="192"/>
                      <a:pt x="152" y="183"/>
                    </a:cubicBezTo>
                    <a:cubicBezTo>
                      <a:pt x="156" y="175"/>
                      <a:pt x="157" y="164"/>
                      <a:pt x="152" y="158"/>
                    </a:cubicBezTo>
                    <a:cubicBezTo>
                      <a:pt x="163" y="159"/>
                      <a:pt x="169" y="161"/>
                      <a:pt x="176" y="150"/>
                    </a:cubicBezTo>
                    <a:cubicBezTo>
                      <a:pt x="180" y="143"/>
                      <a:pt x="180" y="128"/>
                      <a:pt x="180" y="128"/>
                    </a:cubicBezTo>
                    <a:cubicBezTo>
                      <a:pt x="188" y="127"/>
                      <a:pt x="195" y="131"/>
                      <a:pt x="201" y="124"/>
                    </a:cubicBezTo>
                    <a:cubicBezTo>
                      <a:pt x="205" y="120"/>
                      <a:pt x="208" y="109"/>
                      <a:pt x="205" y="104"/>
                    </a:cubicBezTo>
                    <a:cubicBezTo>
                      <a:pt x="217" y="104"/>
                      <a:pt x="235" y="91"/>
                      <a:pt x="231" y="76"/>
                    </a:cubicBezTo>
                    <a:cubicBezTo>
                      <a:pt x="247" y="80"/>
                      <a:pt x="269" y="64"/>
                      <a:pt x="266" y="46"/>
                    </a:cubicBezTo>
                    <a:cubicBezTo>
                      <a:pt x="271" y="47"/>
                      <a:pt x="273" y="49"/>
                      <a:pt x="279" y="45"/>
                    </a:cubicBezTo>
                    <a:cubicBezTo>
                      <a:pt x="284" y="41"/>
                      <a:pt x="288" y="35"/>
                      <a:pt x="293" y="30"/>
                    </a:cubicBezTo>
                    <a:cubicBezTo>
                      <a:pt x="296" y="25"/>
                      <a:pt x="300" y="19"/>
                      <a:pt x="304" y="15"/>
                    </a:cubicBezTo>
                    <a:cubicBezTo>
                      <a:pt x="308" y="12"/>
                      <a:pt x="319" y="5"/>
                      <a:pt x="319" y="5"/>
                    </a:cubicBezTo>
                    <a:cubicBezTo>
                      <a:pt x="314" y="0"/>
                      <a:pt x="304" y="1"/>
                      <a:pt x="298" y="2"/>
                    </a:cubicBezTo>
                    <a:cubicBezTo>
                      <a:pt x="288" y="4"/>
                      <a:pt x="278" y="5"/>
                      <a:pt x="268" y="6"/>
                    </a:cubicBezTo>
                    <a:cubicBezTo>
                      <a:pt x="258" y="6"/>
                      <a:pt x="248" y="8"/>
                      <a:pt x="238" y="8"/>
                    </a:cubicBezTo>
                    <a:cubicBezTo>
                      <a:pt x="231" y="9"/>
                      <a:pt x="224" y="7"/>
                      <a:pt x="218" y="9"/>
                    </a:cubicBezTo>
                    <a:cubicBezTo>
                      <a:pt x="213" y="10"/>
                      <a:pt x="209" y="14"/>
                      <a:pt x="203" y="12"/>
                    </a:cubicBezTo>
                    <a:cubicBezTo>
                      <a:pt x="195" y="11"/>
                      <a:pt x="191" y="5"/>
                      <a:pt x="182" y="6"/>
                    </a:cubicBezTo>
                    <a:cubicBezTo>
                      <a:pt x="175" y="7"/>
                      <a:pt x="171" y="11"/>
                      <a:pt x="168" y="17"/>
                    </a:cubicBezTo>
                    <a:cubicBezTo>
                      <a:pt x="165" y="25"/>
                      <a:pt x="165" y="23"/>
                      <a:pt x="157" y="27"/>
                    </a:cubicBezTo>
                    <a:cubicBezTo>
                      <a:pt x="147" y="32"/>
                      <a:pt x="137" y="48"/>
                      <a:pt x="139" y="59"/>
                    </a:cubicBezTo>
                    <a:cubicBezTo>
                      <a:pt x="132" y="60"/>
                      <a:pt x="124" y="64"/>
                      <a:pt x="119" y="70"/>
                    </a:cubicBezTo>
                    <a:cubicBezTo>
                      <a:pt x="116" y="73"/>
                      <a:pt x="114" y="76"/>
                      <a:pt x="113" y="80"/>
                    </a:cubicBezTo>
                    <a:cubicBezTo>
                      <a:pt x="113" y="84"/>
                      <a:pt x="114" y="88"/>
                      <a:pt x="113" y="91"/>
                    </a:cubicBezTo>
                    <a:cubicBezTo>
                      <a:pt x="111" y="97"/>
                      <a:pt x="102" y="97"/>
                      <a:pt x="96" y="102"/>
                    </a:cubicBezTo>
                    <a:cubicBezTo>
                      <a:pt x="91" y="108"/>
                      <a:pt x="91" y="114"/>
                      <a:pt x="91" y="122"/>
                    </a:cubicBezTo>
                    <a:cubicBezTo>
                      <a:pt x="82" y="124"/>
                      <a:pt x="73" y="125"/>
                      <a:pt x="69" y="134"/>
                    </a:cubicBezTo>
                    <a:cubicBezTo>
                      <a:pt x="64" y="142"/>
                      <a:pt x="64" y="154"/>
                      <a:pt x="62" y="163"/>
                    </a:cubicBezTo>
                    <a:cubicBezTo>
                      <a:pt x="53" y="163"/>
                      <a:pt x="47" y="169"/>
                      <a:pt x="45" y="177"/>
                    </a:cubicBezTo>
                    <a:cubicBezTo>
                      <a:pt x="44" y="181"/>
                      <a:pt x="44" y="185"/>
                      <a:pt x="45" y="189"/>
                    </a:cubicBezTo>
                    <a:cubicBezTo>
                      <a:pt x="46" y="193"/>
                      <a:pt x="48" y="196"/>
                      <a:pt x="49" y="200"/>
                    </a:cubicBezTo>
                    <a:cubicBezTo>
                      <a:pt x="45" y="202"/>
                      <a:pt x="41" y="201"/>
                      <a:pt x="37" y="204"/>
                    </a:cubicBezTo>
                    <a:cubicBezTo>
                      <a:pt x="34" y="207"/>
                      <a:pt x="30" y="212"/>
                      <a:pt x="28" y="216"/>
                    </a:cubicBezTo>
                    <a:cubicBezTo>
                      <a:pt x="25" y="224"/>
                      <a:pt x="28" y="231"/>
                      <a:pt x="31" y="238"/>
                    </a:cubicBezTo>
                    <a:cubicBezTo>
                      <a:pt x="24" y="242"/>
                      <a:pt x="17" y="242"/>
                      <a:pt x="13" y="251"/>
                    </a:cubicBezTo>
                    <a:cubicBezTo>
                      <a:pt x="9" y="259"/>
                      <a:pt x="12" y="281"/>
                      <a:pt x="12" y="281"/>
                    </a:cubicBezTo>
                    <a:cubicBezTo>
                      <a:pt x="3" y="283"/>
                      <a:pt x="0" y="302"/>
                      <a:pt x="1" y="310"/>
                    </a:cubicBezTo>
                    <a:cubicBezTo>
                      <a:pt x="2" y="318"/>
                      <a:pt x="5" y="327"/>
                      <a:pt x="11" y="332"/>
                    </a:cubicBezTo>
                    <a:cubicBezTo>
                      <a:pt x="7" y="341"/>
                      <a:pt x="3" y="347"/>
                      <a:pt x="4" y="357"/>
                    </a:cubicBezTo>
                    <a:cubicBezTo>
                      <a:pt x="5" y="365"/>
                      <a:pt x="7" y="376"/>
                      <a:pt x="15" y="378"/>
                    </a:cubicBezTo>
                    <a:cubicBezTo>
                      <a:pt x="11" y="392"/>
                      <a:pt x="9" y="406"/>
                      <a:pt x="15" y="421"/>
                    </a:cubicBezTo>
                    <a:cubicBezTo>
                      <a:pt x="17" y="427"/>
                      <a:pt x="22" y="429"/>
                      <a:pt x="23" y="436"/>
                    </a:cubicBezTo>
                    <a:cubicBezTo>
                      <a:pt x="23" y="445"/>
                      <a:pt x="23" y="450"/>
                      <a:pt x="27" y="458"/>
                    </a:cubicBezTo>
                    <a:cubicBezTo>
                      <a:pt x="31" y="465"/>
                      <a:pt x="34" y="469"/>
                      <a:pt x="40" y="473"/>
                    </a:cubicBezTo>
                    <a:cubicBezTo>
                      <a:pt x="47" y="476"/>
                      <a:pt x="48" y="479"/>
                      <a:pt x="50" y="486"/>
                    </a:cubicBezTo>
                    <a:cubicBezTo>
                      <a:pt x="53" y="492"/>
                      <a:pt x="55" y="499"/>
                      <a:pt x="61" y="503"/>
                    </a:cubicBezTo>
                    <a:cubicBezTo>
                      <a:pt x="66" y="506"/>
                      <a:pt x="72" y="506"/>
                      <a:pt x="76" y="509"/>
                    </a:cubicBezTo>
                    <a:cubicBezTo>
                      <a:pt x="80" y="515"/>
                      <a:pt x="80" y="524"/>
                      <a:pt x="85" y="530"/>
                    </a:cubicBezTo>
                    <a:cubicBezTo>
                      <a:pt x="90" y="537"/>
                      <a:pt x="97" y="539"/>
                      <a:pt x="105" y="539"/>
                    </a:cubicBezTo>
                    <a:cubicBezTo>
                      <a:pt x="105" y="539"/>
                      <a:pt x="112" y="567"/>
                      <a:pt x="147" y="569"/>
                    </a:cubicBezTo>
                    <a:cubicBezTo>
                      <a:pt x="152" y="586"/>
                      <a:pt x="168" y="592"/>
                      <a:pt x="184" y="592"/>
                    </a:cubicBezTo>
                    <a:cubicBezTo>
                      <a:pt x="191" y="593"/>
                      <a:pt x="196" y="591"/>
                      <a:pt x="201" y="593"/>
                    </a:cubicBezTo>
                    <a:cubicBezTo>
                      <a:pt x="208" y="596"/>
                      <a:pt x="212" y="600"/>
                      <a:pt x="220" y="599"/>
                    </a:cubicBezTo>
                    <a:cubicBezTo>
                      <a:pt x="228" y="599"/>
                      <a:pt x="230" y="595"/>
                      <a:pt x="237" y="594"/>
                    </a:cubicBezTo>
                    <a:cubicBezTo>
                      <a:pt x="244" y="592"/>
                      <a:pt x="253" y="597"/>
                      <a:pt x="261" y="596"/>
                    </a:cubicBezTo>
                    <a:cubicBezTo>
                      <a:pt x="264" y="596"/>
                      <a:pt x="269" y="594"/>
                      <a:pt x="272" y="592"/>
                    </a:cubicBezTo>
                    <a:cubicBezTo>
                      <a:pt x="275" y="591"/>
                      <a:pt x="277" y="586"/>
                      <a:pt x="280" y="585"/>
                    </a:cubicBezTo>
                    <a:cubicBezTo>
                      <a:pt x="286" y="583"/>
                      <a:pt x="293" y="590"/>
                      <a:pt x="300" y="590"/>
                    </a:cubicBezTo>
                    <a:cubicBezTo>
                      <a:pt x="307" y="589"/>
                      <a:pt x="313" y="577"/>
                      <a:pt x="319" y="578"/>
                    </a:cubicBezTo>
                    <a:cubicBezTo>
                      <a:pt x="323" y="590"/>
                      <a:pt x="343" y="572"/>
                      <a:pt x="346" y="567"/>
                    </a:cubicBezTo>
                    <a:cubicBezTo>
                      <a:pt x="353" y="571"/>
                      <a:pt x="365" y="567"/>
                      <a:pt x="370" y="562"/>
                    </a:cubicBezTo>
                    <a:cubicBezTo>
                      <a:pt x="373" y="559"/>
                      <a:pt x="373" y="555"/>
                      <a:pt x="376" y="552"/>
                    </a:cubicBezTo>
                    <a:cubicBezTo>
                      <a:pt x="379" y="549"/>
                      <a:pt x="382" y="552"/>
                      <a:pt x="387" y="551"/>
                    </a:cubicBezTo>
                    <a:cubicBezTo>
                      <a:pt x="406" y="546"/>
                      <a:pt x="401" y="522"/>
                      <a:pt x="401" y="508"/>
                    </a:cubicBezTo>
                    <a:cubicBezTo>
                      <a:pt x="401" y="508"/>
                      <a:pt x="376" y="504"/>
                      <a:pt x="372" y="507"/>
                    </a:cubicBezTo>
                    <a:close/>
                  </a:path>
                </a:pathLst>
              </a:custGeom>
              <a:solidFill>
                <a:srgbClr val="EDA8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6" name="Freeform 62">
                <a:extLst>
                  <a:ext uri="{FF2B5EF4-FFF2-40B4-BE49-F238E27FC236}">
                    <a16:creationId xmlns:a16="http://schemas.microsoft.com/office/drawing/2014/main" id="{8126B848-9493-47FD-A231-6A17919B4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2939"/>
                <a:ext cx="709" cy="1045"/>
              </a:xfrm>
              <a:custGeom>
                <a:avLst/>
                <a:gdLst>
                  <a:gd name="T0" fmla="*/ 3376 w 406"/>
                  <a:gd name="T1" fmla="*/ 4802 h 600"/>
                  <a:gd name="T2" fmla="*/ 2855 w 406"/>
                  <a:gd name="T3" fmla="*/ 5014 h 600"/>
                  <a:gd name="T4" fmla="*/ 2370 w 406"/>
                  <a:gd name="T5" fmla="*/ 4978 h 600"/>
                  <a:gd name="T6" fmla="*/ 1961 w 406"/>
                  <a:gd name="T7" fmla="*/ 4960 h 600"/>
                  <a:gd name="T8" fmla="*/ 1556 w 406"/>
                  <a:gd name="T9" fmla="*/ 4737 h 600"/>
                  <a:gd name="T10" fmla="*/ 1256 w 406"/>
                  <a:gd name="T11" fmla="*/ 4617 h 600"/>
                  <a:gd name="T12" fmla="*/ 957 w 406"/>
                  <a:gd name="T13" fmla="*/ 4180 h 600"/>
                  <a:gd name="T14" fmla="*/ 847 w 406"/>
                  <a:gd name="T15" fmla="*/ 3894 h 600"/>
                  <a:gd name="T16" fmla="*/ 800 w 406"/>
                  <a:gd name="T17" fmla="*/ 3583 h 600"/>
                  <a:gd name="T18" fmla="*/ 788 w 406"/>
                  <a:gd name="T19" fmla="*/ 3100 h 600"/>
                  <a:gd name="T20" fmla="*/ 948 w 406"/>
                  <a:gd name="T21" fmla="*/ 2393 h 600"/>
                  <a:gd name="T22" fmla="*/ 1208 w 406"/>
                  <a:gd name="T23" fmla="*/ 1996 h 600"/>
                  <a:gd name="T24" fmla="*/ 1413 w 406"/>
                  <a:gd name="T25" fmla="*/ 1686 h 600"/>
                  <a:gd name="T26" fmla="*/ 1635 w 406"/>
                  <a:gd name="T27" fmla="*/ 1379 h 600"/>
                  <a:gd name="T28" fmla="*/ 1869 w 406"/>
                  <a:gd name="T29" fmla="*/ 1141 h 600"/>
                  <a:gd name="T30" fmla="*/ 2146 w 406"/>
                  <a:gd name="T31" fmla="*/ 698 h 600"/>
                  <a:gd name="T32" fmla="*/ 2592 w 406"/>
                  <a:gd name="T33" fmla="*/ 413 h 600"/>
                  <a:gd name="T34" fmla="*/ 2827 w 406"/>
                  <a:gd name="T35" fmla="*/ 136 h 600"/>
                  <a:gd name="T36" fmla="*/ 2770 w 406"/>
                  <a:gd name="T37" fmla="*/ 16 h 600"/>
                  <a:gd name="T38" fmla="*/ 2214 w 406"/>
                  <a:gd name="T39" fmla="*/ 73 h 600"/>
                  <a:gd name="T40" fmla="*/ 1891 w 406"/>
                  <a:gd name="T41" fmla="*/ 111 h 600"/>
                  <a:gd name="T42" fmla="*/ 1561 w 406"/>
                  <a:gd name="T43" fmla="*/ 158 h 600"/>
                  <a:gd name="T44" fmla="*/ 1292 w 406"/>
                  <a:gd name="T45" fmla="*/ 543 h 600"/>
                  <a:gd name="T46" fmla="*/ 1050 w 406"/>
                  <a:gd name="T47" fmla="*/ 733 h 600"/>
                  <a:gd name="T48" fmla="*/ 894 w 406"/>
                  <a:gd name="T49" fmla="*/ 941 h 600"/>
                  <a:gd name="T50" fmla="*/ 641 w 406"/>
                  <a:gd name="T51" fmla="*/ 1231 h 600"/>
                  <a:gd name="T52" fmla="*/ 421 w 406"/>
                  <a:gd name="T53" fmla="*/ 1627 h 600"/>
                  <a:gd name="T54" fmla="*/ 458 w 406"/>
                  <a:gd name="T55" fmla="*/ 1837 h 600"/>
                  <a:gd name="T56" fmla="*/ 262 w 406"/>
                  <a:gd name="T57" fmla="*/ 1987 h 600"/>
                  <a:gd name="T58" fmla="*/ 122 w 406"/>
                  <a:gd name="T59" fmla="*/ 2308 h 600"/>
                  <a:gd name="T60" fmla="*/ 9 w 406"/>
                  <a:gd name="T61" fmla="*/ 2855 h 600"/>
                  <a:gd name="T62" fmla="*/ 37 w 406"/>
                  <a:gd name="T63" fmla="*/ 3285 h 600"/>
                  <a:gd name="T64" fmla="*/ 138 w 406"/>
                  <a:gd name="T65" fmla="*/ 3873 h 600"/>
                  <a:gd name="T66" fmla="*/ 250 w 406"/>
                  <a:gd name="T67" fmla="*/ 4217 h 600"/>
                  <a:gd name="T68" fmla="*/ 463 w 406"/>
                  <a:gd name="T69" fmla="*/ 4467 h 600"/>
                  <a:gd name="T70" fmla="*/ 707 w 406"/>
                  <a:gd name="T71" fmla="*/ 4687 h 600"/>
                  <a:gd name="T72" fmla="*/ 976 w 406"/>
                  <a:gd name="T73" fmla="*/ 4960 h 600"/>
                  <a:gd name="T74" fmla="*/ 1711 w 406"/>
                  <a:gd name="T75" fmla="*/ 5448 h 600"/>
                  <a:gd name="T76" fmla="*/ 2047 w 406"/>
                  <a:gd name="T77" fmla="*/ 5512 h 600"/>
                  <a:gd name="T78" fmla="*/ 2427 w 406"/>
                  <a:gd name="T79" fmla="*/ 5485 h 600"/>
                  <a:gd name="T80" fmla="*/ 2604 w 406"/>
                  <a:gd name="T81" fmla="*/ 5383 h 600"/>
                  <a:gd name="T82" fmla="*/ 2967 w 406"/>
                  <a:gd name="T83" fmla="*/ 5321 h 600"/>
                  <a:gd name="T84" fmla="*/ 3440 w 406"/>
                  <a:gd name="T85" fmla="*/ 5173 h 600"/>
                  <a:gd name="T86" fmla="*/ 3601 w 406"/>
                  <a:gd name="T87" fmla="*/ 5072 h 600"/>
                  <a:gd name="T88" fmla="*/ 3461 w 406"/>
                  <a:gd name="T89" fmla="*/ 4666 h 6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06" h="600">
                    <a:moveTo>
                      <a:pt x="372" y="507"/>
                    </a:moveTo>
                    <a:cubicBezTo>
                      <a:pt x="366" y="512"/>
                      <a:pt x="367" y="516"/>
                      <a:pt x="363" y="522"/>
                    </a:cubicBezTo>
                    <a:cubicBezTo>
                      <a:pt x="348" y="512"/>
                      <a:pt x="336" y="521"/>
                      <a:pt x="329" y="536"/>
                    </a:cubicBezTo>
                    <a:cubicBezTo>
                      <a:pt x="318" y="533"/>
                      <a:pt x="312" y="535"/>
                      <a:pt x="307" y="545"/>
                    </a:cubicBezTo>
                    <a:cubicBezTo>
                      <a:pt x="294" y="539"/>
                      <a:pt x="281" y="539"/>
                      <a:pt x="275" y="555"/>
                    </a:cubicBezTo>
                    <a:cubicBezTo>
                      <a:pt x="269" y="549"/>
                      <a:pt x="263" y="543"/>
                      <a:pt x="255" y="541"/>
                    </a:cubicBezTo>
                    <a:cubicBezTo>
                      <a:pt x="246" y="538"/>
                      <a:pt x="242" y="544"/>
                      <a:pt x="235" y="547"/>
                    </a:cubicBezTo>
                    <a:cubicBezTo>
                      <a:pt x="232" y="539"/>
                      <a:pt x="218" y="530"/>
                      <a:pt x="211" y="539"/>
                    </a:cubicBezTo>
                    <a:cubicBezTo>
                      <a:pt x="202" y="528"/>
                      <a:pt x="183" y="515"/>
                      <a:pt x="170" y="527"/>
                    </a:cubicBezTo>
                    <a:cubicBezTo>
                      <a:pt x="167" y="523"/>
                      <a:pt x="169" y="519"/>
                      <a:pt x="167" y="515"/>
                    </a:cubicBezTo>
                    <a:cubicBezTo>
                      <a:pt x="164" y="511"/>
                      <a:pt x="160" y="509"/>
                      <a:pt x="156" y="506"/>
                    </a:cubicBezTo>
                    <a:cubicBezTo>
                      <a:pt x="150" y="502"/>
                      <a:pt x="143" y="500"/>
                      <a:pt x="135" y="502"/>
                    </a:cubicBezTo>
                    <a:cubicBezTo>
                      <a:pt x="143" y="484"/>
                      <a:pt x="123" y="477"/>
                      <a:pt x="110" y="473"/>
                    </a:cubicBezTo>
                    <a:cubicBezTo>
                      <a:pt x="108" y="467"/>
                      <a:pt x="108" y="460"/>
                      <a:pt x="103" y="454"/>
                    </a:cubicBezTo>
                    <a:cubicBezTo>
                      <a:pt x="99" y="449"/>
                      <a:pt x="94" y="449"/>
                      <a:pt x="89" y="446"/>
                    </a:cubicBezTo>
                    <a:cubicBezTo>
                      <a:pt x="92" y="438"/>
                      <a:pt x="94" y="430"/>
                      <a:pt x="91" y="423"/>
                    </a:cubicBezTo>
                    <a:cubicBezTo>
                      <a:pt x="89" y="417"/>
                      <a:pt x="82" y="414"/>
                      <a:pt x="80" y="410"/>
                    </a:cubicBezTo>
                    <a:cubicBezTo>
                      <a:pt x="78" y="405"/>
                      <a:pt x="86" y="396"/>
                      <a:pt x="86" y="389"/>
                    </a:cubicBezTo>
                    <a:cubicBezTo>
                      <a:pt x="86" y="383"/>
                      <a:pt x="84" y="376"/>
                      <a:pt x="77" y="375"/>
                    </a:cubicBezTo>
                    <a:cubicBezTo>
                      <a:pt x="89" y="367"/>
                      <a:pt x="91" y="348"/>
                      <a:pt x="85" y="337"/>
                    </a:cubicBezTo>
                    <a:cubicBezTo>
                      <a:pt x="96" y="331"/>
                      <a:pt x="104" y="303"/>
                      <a:pt x="98" y="293"/>
                    </a:cubicBezTo>
                    <a:cubicBezTo>
                      <a:pt x="98" y="293"/>
                      <a:pt x="118" y="286"/>
                      <a:pt x="102" y="260"/>
                    </a:cubicBezTo>
                    <a:cubicBezTo>
                      <a:pt x="115" y="255"/>
                      <a:pt x="121" y="238"/>
                      <a:pt x="111" y="227"/>
                    </a:cubicBezTo>
                    <a:cubicBezTo>
                      <a:pt x="118" y="229"/>
                      <a:pt x="126" y="224"/>
                      <a:pt x="130" y="217"/>
                    </a:cubicBezTo>
                    <a:cubicBezTo>
                      <a:pt x="135" y="209"/>
                      <a:pt x="132" y="200"/>
                      <a:pt x="129" y="192"/>
                    </a:cubicBezTo>
                    <a:cubicBezTo>
                      <a:pt x="139" y="195"/>
                      <a:pt x="147" y="192"/>
                      <a:pt x="152" y="183"/>
                    </a:cubicBezTo>
                    <a:cubicBezTo>
                      <a:pt x="156" y="175"/>
                      <a:pt x="157" y="164"/>
                      <a:pt x="152" y="158"/>
                    </a:cubicBezTo>
                    <a:cubicBezTo>
                      <a:pt x="163" y="159"/>
                      <a:pt x="169" y="161"/>
                      <a:pt x="176" y="150"/>
                    </a:cubicBezTo>
                    <a:cubicBezTo>
                      <a:pt x="180" y="143"/>
                      <a:pt x="180" y="128"/>
                      <a:pt x="180" y="128"/>
                    </a:cubicBezTo>
                    <a:cubicBezTo>
                      <a:pt x="188" y="127"/>
                      <a:pt x="195" y="131"/>
                      <a:pt x="201" y="124"/>
                    </a:cubicBezTo>
                    <a:cubicBezTo>
                      <a:pt x="205" y="120"/>
                      <a:pt x="208" y="109"/>
                      <a:pt x="205" y="104"/>
                    </a:cubicBezTo>
                    <a:cubicBezTo>
                      <a:pt x="217" y="104"/>
                      <a:pt x="235" y="91"/>
                      <a:pt x="231" y="76"/>
                    </a:cubicBezTo>
                    <a:cubicBezTo>
                      <a:pt x="247" y="80"/>
                      <a:pt x="269" y="64"/>
                      <a:pt x="266" y="46"/>
                    </a:cubicBezTo>
                    <a:cubicBezTo>
                      <a:pt x="271" y="47"/>
                      <a:pt x="273" y="49"/>
                      <a:pt x="279" y="45"/>
                    </a:cubicBezTo>
                    <a:cubicBezTo>
                      <a:pt x="284" y="41"/>
                      <a:pt x="288" y="35"/>
                      <a:pt x="293" y="30"/>
                    </a:cubicBezTo>
                    <a:cubicBezTo>
                      <a:pt x="296" y="25"/>
                      <a:pt x="300" y="19"/>
                      <a:pt x="304" y="15"/>
                    </a:cubicBezTo>
                    <a:cubicBezTo>
                      <a:pt x="308" y="12"/>
                      <a:pt x="319" y="5"/>
                      <a:pt x="319" y="5"/>
                    </a:cubicBezTo>
                    <a:cubicBezTo>
                      <a:pt x="314" y="0"/>
                      <a:pt x="304" y="1"/>
                      <a:pt x="298" y="2"/>
                    </a:cubicBezTo>
                    <a:cubicBezTo>
                      <a:pt x="288" y="4"/>
                      <a:pt x="278" y="5"/>
                      <a:pt x="268" y="6"/>
                    </a:cubicBezTo>
                    <a:cubicBezTo>
                      <a:pt x="258" y="6"/>
                      <a:pt x="248" y="8"/>
                      <a:pt x="238" y="8"/>
                    </a:cubicBezTo>
                    <a:cubicBezTo>
                      <a:pt x="231" y="9"/>
                      <a:pt x="224" y="7"/>
                      <a:pt x="218" y="9"/>
                    </a:cubicBezTo>
                    <a:cubicBezTo>
                      <a:pt x="213" y="10"/>
                      <a:pt x="209" y="14"/>
                      <a:pt x="203" y="12"/>
                    </a:cubicBezTo>
                    <a:cubicBezTo>
                      <a:pt x="195" y="11"/>
                      <a:pt x="191" y="5"/>
                      <a:pt x="182" y="6"/>
                    </a:cubicBezTo>
                    <a:cubicBezTo>
                      <a:pt x="175" y="7"/>
                      <a:pt x="171" y="11"/>
                      <a:pt x="168" y="17"/>
                    </a:cubicBezTo>
                    <a:cubicBezTo>
                      <a:pt x="165" y="25"/>
                      <a:pt x="165" y="23"/>
                      <a:pt x="157" y="27"/>
                    </a:cubicBezTo>
                    <a:cubicBezTo>
                      <a:pt x="147" y="32"/>
                      <a:pt x="137" y="48"/>
                      <a:pt x="139" y="59"/>
                    </a:cubicBezTo>
                    <a:cubicBezTo>
                      <a:pt x="132" y="60"/>
                      <a:pt x="124" y="64"/>
                      <a:pt x="119" y="70"/>
                    </a:cubicBezTo>
                    <a:cubicBezTo>
                      <a:pt x="116" y="73"/>
                      <a:pt x="114" y="76"/>
                      <a:pt x="113" y="80"/>
                    </a:cubicBezTo>
                    <a:cubicBezTo>
                      <a:pt x="113" y="84"/>
                      <a:pt x="114" y="88"/>
                      <a:pt x="113" y="91"/>
                    </a:cubicBezTo>
                    <a:cubicBezTo>
                      <a:pt x="111" y="97"/>
                      <a:pt x="102" y="97"/>
                      <a:pt x="96" y="102"/>
                    </a:cubicBezTo>
                    <a:cubicBezTo>
                      <a:pt x="91" y="108"/>
                      <a:pt x="91" y="114"/>
                      <a:pt x="91" y="122"/>
                    </a:cubicBezTo>
                    <a:cubicBezTo>
                      <a:pt x="82" y="124"/>
                      <a:pt x="73" y="125"/>
                      <a:pt x="69" y="134"/>
                    </a:cubicBezTo>
                    <a:cubicBezTo>
                      <a:pt x="64" y="142"/>
                      <a:pt x="64" y="154"/>
                      <a:pt x="62" y="163"/>
                    </a:cubicBezTo>
                    <a:cubicBezTo>
                      <a:pt x="53" y="163"/>
                      <a:pt x="47" y="169"/>
                      <a:pt x="45" y="177"/>
                    </a:cubicBezTo>
                    <a:cubicBezTo>
                      <a:pt x="44" y="181"/>
                      <a:pt x="44" y="185"/>
                      <a:pt x="45" y="189"/>
                    </a:cubicBezTo>
                    <a:cubicBezTo>
                      <a:pt x="46" y="193"/>
                      <a:pt x="48" y="196"/>
                      <a:pt x="49" y="200"/>
                    </a:cubicBezTo>
                    <a:cubicBezTo>
                      <a:pt x="45" y="202"/>
                      <a:pt x="41" y="201"/>
                      <a:pt x="37" y="204"/>
                    </a:cubicBezTo>
                    <a:cubicBezTo>
                      <a:pt x="34" y="207"/>
                      <a:pt x="30" y="212"/>
                      <a:pt x="28" y="216"/>
                    </a:cubicBezTo>
                    <a:cubicBezTo>
                      <a:pt x="25" y="224"/>
                      <a:pt x="28" y="231"/>
                      <a:pt x="31" y="238"/>
                    </a:cubicBezTo>
                    <a:cubicBezTo>
                      <a:pt x="24" y="242"/>
                      <a:pt x="17" y="242"/>
                      <a:pt x="13" y="251"/>
                    </a:cubicBezTo>
                    <a:cubicBezTo>
                      <a:pt x="9" y="259"/>
                      <a:pt x="12" y="281"/>
                      <a:pt x="12" y="281"/>
                    </a:cubicBezTo>
                    <a:cubicBezTo>
                      <a:pt x="3" y="283"/>
                      <a:pt x="0" y="302"/>
                      <a:pt x="1" y="310"/>
                    </a:cubicBezTo>
                    <a:cubicBezTo>
                      <a:pt x="2" y="318"/>
                      <a:pt x="5" y="327"/>
                      <a:pt x="11" y="332"/>
                    </a:cubicBezTo>
                    <a:cubicBezTo>
                      <a:pt x="7" y="341"/>
                      <a:pt x="3" y="347"/>
                      <a:pt x="4" y="357"/>
                    </a:cubicBezTo>
                    <a:cubicBezTo>
                      <a:pt x="5" y="365"/>
                      <a:pt x="7" y="376"/>
                      <a:pt x="15" y="378"/>
                    </a:cubicBezTo>
                    <a:cubicBezTo>
                      <a:pt x="11" y="392"/>
                      <a:pt x="9" y="406"/>
                      <a:pt x="15" y="421"/>
                    </a:cubicBezTo>
                    <a:cubicBezTo>
                      <a:pt x="17" y="427"/>
                      <a:pt x="22" y="429"/>
                      <a:pt x="23" y="436"/>
                    </a:cubicBezTo>
                    <a:cubicBezTo>
                      <a:pt x="23" y="445"/>
                      <a:pt x="23" y="450"/>
                      <a:pt x="27" y="458"/>
                    </a:cubicBezTo>
                    <a:cubicBezTo>
                      <a:pt x="31" y="465"/>
                      <a:pt x="34" y="469"/>
                      <a:pt x="40" y="473"/>
                    </a:cubicBezTo>
                    <a:cubicBezTo>
                      <a:pt x="47" y="476"/>
                      <a:pt x="48" y="479"/>
                      <a:pt x="50" y="486"/>
                    </a:cubicBezTo>
                    <a:cubicBezTo>
                      <a:pt x="53" y="492"/>
                      <a:pt x="55" y="499"/>
                      <a:pt x="61" y="503"/>
                    </a:cubicBezTo>
                    <a:cubicBezTo>
                      <a:pt x="66" y="506"/>
                      <a:pt x="72" y="506"/>
                      <a:pt x="76" y="509"/>
                    </a:cubicBezTo>
                    <a:cubicBezTo>
                      <a:pt x="80" y="515"/>
                      <a:pt x="80" y="524"/>
                      <a:pt x="85" y="530"/>
                    </a:cubicBezTo>
                    <a:cubicBezTo>
                      <a:pt x="90" y="537"/>
                      <a:pt x="97" y="539"/>
                      <a:pt x="105" y="539"/>
                    </a:cubicBezTo>
                    <a:cubicBezTo>
                      <a:pt x="105" y="539"/>
                      <a:pt x="112" y="567"/>
                      <a:pt x="147" y="569"/>
                    </a:cubicBezTo>
                    <a:cubicBezTo>
                      <a:pt x="152" y="586"/>
                      <a:pt x="168" y="592"/>
                      <a:pt x="184" y="592"/>
                    </a:cubicBezTo>
                    <a:cubicBezTo>
                      <a:pt x="191" y="593"/>
                      <a:pt x="196" y="591"/>
                      <a:pt x="201" y="593"/>
                    </a:cubicBezTo>
                    <a:cubicBezTo>
                      <a:pt x="208" y="596"/>
                      <a:pt x="212" y="600"/>
                      <a:pt x="220" y="599"/>
                    </a:cubicBezTo>
                    <a:cubicBezTo>
                      <a:pt x="228" y="599"/>
                      <a:pt x="230" y="595"/>
                      <a:pt x="237" y="594"/>
                    </a:cubicBezTo>
                    <a:cubicBezTo>
                      <a:pt x="244" y="592"/>
                      <a:pt x="253" y="597"/>
                      <a:pt x="261" y="596"/>
                    </a:cubicBezTo>
                    <a:cubicBezTo>
                      <a:pt x="264" y="596"/>
                      <a:pt x="269" y="594"/>
                      <a:pt x="272" y="592"/>
                    </a:cubicBezTo>
                    <a:cubicBezTo>
                      <a:pt x="275" y="591"/>
                      <a:pt x="277" y="586"/>
                      <a:pt x="280" y="585"/>
                    </a:cubicBezTo>
                    <a:cubicBezTo>
                      <a:pt x="286" y="583"/>
                      <a:pt x="293" y="590"/>
                      <a:pt x="300" y="590"/>
                    </a:cubicBezTo>
                    <a:cubicBezTo>
                      <a:pt x="307" y="589"/>
                      <a:pt x="313" y="577"/>
                      <a:pt x="319" y="578"/>
                    </a:cubicBezTo>
                    <a:cubicBezTo>
                      <a:pt x="323" y="590"/>
                      <a:pt x="343" y="572"/>
                      <a:pt x="346" y="567"/>
                    </a:cubicBezTo>
                    <a:cubicBezTo>
                      <a:pt x="353" y="571"/>
                      <a:pt x="365" y="567"/>
                      <a:pt x="370" y="562"/>
                    </a:cubicBezTo>
                    <a:cubicBezTo>
                      <a:pt x="373" y="559"/>
                      <a:pt x="373" y="555"/>
                      <a:pt x="376" y="552"/>
                    </a:cubicBezTo>
                    <a:cubicBezTo>
                      <a:pt x="379" y="549"/>
                      <a:pt x="382" y="552"/>
                      <a:pt x="387" y="551"/>
                    </a:cubicBezTo>
                    <a:cubicBezTo>
                      <a:pt x="406" y="546"/>
                      <a:pt x="401" y="522"/>
                      <a:pt x="401" y="508"/>
                    </a:cubicBezTo>
                    <a:cubicBezTo>
                      <a:pt x="401" y="508"/>
                      <a:pt x="376" y="504"/>
                      <a:pt x="372" y="50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7" name="Freeform 63">
                <a:extLst>
                  <a:ext uri="{FF2B5EF4-FFF2-40B4-BE49-F238E27FC236}">
                    <a16:creationId xmlns:a16="http://schemas.microsoft.com/office/drawing/2014/main" id="{9C708862-419D-4774-AAC7-D7D984B0A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2981"/>
                <a:ext cx="70" cy="38"/>
              </a:xfrm>
              <a:custGeom>
                <a:avLst/>
                <a:gdLst>
                  <a:gd name="T0" fmla="*/ 376 w 40"/>
                  <a:gd name="T1" fmla="*/ 197 h 22"/>
                  <a:gd name="T2" fmla="*/ 359 w 40"/>
                  <a:gd name="T3" fmla="*/ 197 h 22"/>
                  <a:gd name="T4" fmla="*/ 200 w 40"/>
                  <a:gd name="T5" fmla="*/ 98 h 22"/>
                  <a:gd name="T6" fmla="*/ 0 w 40"/>
                  <a:gd name="T7" fmla="*/ 9 h 22"/>
                  <a:gd name="T8" fmla="*/ 0 w 4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2">
                    <a:moveTo>
                      <a:pt x="40" y="22"/>
                    </a:moveTo>
                    <a:cubicBezTo>
                      <a:pt x="39" y="22"/>
                      <a:pt x="39" y="22"/>
                      <a:pt x="38" y="22"/>
                    </a:cubicBezTo>
                    <a:cubicBezTo>
                      <a:pt x="35" y="16"/>
                      <a:pt x="26" y="13"/>
                      <a:pt x="21" y="11"/>
                    </a:cubicBezTo>
                    <a:cubicBezTo>
                      <a:pt x="14" y="8"/>
                      <a:pt x="7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8" name="Freeform 64">
                <a:extLst>
                  <a:ext uri="{FF2B5EF4-FFF2-40B4-BE49-F238E27FC236}">
                    <a16:creationId xmlns:a16="http://schemas.microsoft.com/office/drawing/2014/main" id="{D4705238-19D8-4AE4-9C5E-D0AFC5604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972"/>
                <a:ext cx="76" cy="64"/>
              </a:xfrm>
              <a:custGeom>
                <a:avLst/>
                <a:gdLst>
                  <a:gd name="T0" fmla="*/ 37 w 43"/>
                  <a:gd name="T1" fmla="*/ 0 h 37"/>
                  <a:gd name="T2" fmla="*/ 179 w 43"/>
                  <a:gd name="T3" fmla="*/ 149 h 37"/>
                  <a:gd name="T4" fmla="*/ 419 w 43"/>
                  <a:gd name="T5" fmla="*/ 332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7">
                    <a:moveTo>
                      <a:pt x="4" y="0"/>
                    </a:moveTo>
                    <a:cubicBezTo>
                      <a:pt x="0" y="8"/>
                      <a:pt x="13" y="13"/>
                      <a:pt x="18" y="17"/>
                    </a:cubicBezTo>
                    <a:cubicBezTo>
                      <a:pt x="27" y="23"/>
                      <a:pt x="34" y="31"/>
                      <a:pt x="43" y="3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9" name="Freeform 65">
                <a:extLst>
                  <a:ext uri="{FF2B5EF4-FFF2-40B4-BE49-F238E27FC236}">
                    <a16:creationId xmlns:a16="http://schemas.microsoft.com/office/drawing/2014/main" id="{E58357A6-4E54-4D27-B40D-53923A741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3089"/>
                <a:ext cx="58" cy="33"/>
              </a:xfrm>
              <a:custGeom>
                <a:avLst/>
                <a:gdLst>
                  <a:gd name="T0" fmla="*/ 315 w 33"/>
                  <a:gd name="T1" fmla="*/ 172 h 19"/>
                  <a:gd name="T2" fmla="*/ 151 w 33"/>
                  <a:gd name="T3" fmla="*/ 90 h 19"/>
                  <a:gd name="T4" fmla="*/ 0 w 3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33" y="19"/>
                    </a:moveTo>
                    <a:cubicBezTo>
                      <a:pt x="31" y="14"/>
                      <a:pt x="21" y="12"/>
                      <a:pt x="16" y="10"/>
                    </a:cubicBezTo>
                    <a:cubicBezTo>
                      <a:pt x="11" y="7"/>
                      <a:pt x="5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0" name="Freeform 66">
                <a:extLst>
                  <a:ext uri="{FF2B5EF4-FFF2-40B4-BE49-F238E27FC236}">
                    <a16:creationId xmlns:a16="http://schemas.microsoft.com/office/drawing/2014/main" id="{BB77668F-93ED-4CBE-B836-CEEADDC3A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3042"/>
                <a:ext cx="20" cy="24"/>
              </a:xfrm>
              <a:custGeom>
                <a:avLst/>
                <a:gdLst>
                  <a:gd name="T0" fmla="*/ 0 w 11"/>
                  <a:gd name="T1" fmla="*/ 0 h 14"/>
                  <a:gd name="T2" fmla="*/ 118 w 11"/>
                  <a:gd name="T3" fmla="*/ 12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">
                    <a:moveTo>
                      <a:pt x="0" y="0"/>
                    </a:moveTo>
                    <a:cubicBezTo>
                      <a:pt x="1" y="5"/>
                      <a:pt x="8" y="10"/>
                      <a:pt x="11" y="1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1" name="Freeform 67">
                <a:extLst>
                  <a:ext uri="{FF2B5EF4-FFF2-40B4-BE49-F238E27FC236}">
                    <a16:creationId xmlns:a16="http://schemas.microsoft.com/office/drawing/2014/main" id="{8776F57A-832A-4CCA-ABFE-15CB5A39F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3094"/>
                <a:ext cx="49" cy="29"/>
              </a:xfrm>
              <a:custGeom>
                <a:avLst/>
                <a:gdLst>
                  <a:gd name="T0" fmla="*/ 0 w 28"/>
                  <a:gd name="T1" fmla="*/ 0 h 17"/>
                  <a:gd name="T2" fmla="*/ 264 w 28"/>
                  <a:gd name="T3" fmla="*/ 143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7">
                    <a:moveTo>
                      <a:pt x="0" y="0"/>
                    </a:moveTo>
                    <a:cubicBezTo>
                      <a:pt x="8" y="7"/>
                      <a:pt x="20" y="10"/>
                      <a:pt x="28" y="1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2" name="Freeform 68">
                <a:extLst>
                  <a:ext uri="{FF2B5EF4-FFF2-40B4-BE49-F238E27FC236}">
                    <a16:creationId xmlns:a16="http://schemas.microsoft.com/office/drawing/2014/main" id="{46B1480E-4A1F-4077-BC1A-53413F4F0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" y="3141"/>
                <a:ext cx="36" cy="19"/>
              </a:xfrm>
              <a:custGeom>
                <a:avLst/>
                <a:gdLst>
                  <a:gd name="T0" fmla="*/ 182 w 21"/>
                  <a:gd name="T1" fmla="*/ 98 h 11"/>
                  <a:gd name="T2" fmla="*/ 0 w 2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21" y="11"/>
                    </a:moveTo>
                    <a:cubicBezTo>
                      <a:pt x="14" y="7"/>
                      <a:pt x="6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3" name="Freeform 69">
                <a:extLst>
                  <a:ext uri="{FF2B5EF4-FFF2-40B4-BE49-F238E27FC236}">
                    <a16:creationId xmlns:a16="http://schemas.microsoft.com/office/drawing/2014/main" id="{608ECD9D-40C2-4279-96F3-814EAF36D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3198"/>
                <a:ext cx="36" cy="16"/>
              </a:xfrm>
              <a:custGeom>
                <a:avLst/>
                <a:gdLst>
                  <a:gd name="T0" fmla="*/ 182 w 21"/>
                  <a:gd name="T1" fmla="*/ 89 h 9"/>
                  <a:gd name="T2" fmla="*/ 0 w 2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cubicBezTo>
                      <a:pt x="15" y="6"/>
                      <a:pt x="7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4" name="Freeform 70">
                <a:extLst>
                  <a:ext uri="{FF2B5EF4-FFF2-40B4-BE49-F238E27FC236}">
                    <a16:creationId xmlns:a16="http://schemas.microsoft.com/office/drawing/2014/main" id="{B27645B8-E445-4D74-8775-7A7C6AD83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3174"/>
                <a:ext cx="9" cy="3"/>
              </a:xfrm>
              <a:custGeom>
                <a:avLst/>
                <a:gdLst>
                  <a:gd name="T0" fmla="*/ 52 w 5"/>
                  <a:gd name="T1" fmla="*/ 12 h 2"/>
                  <a:gd name="T2" fmla="*/ 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5" name="Freeform 71">
                <a:extLst>
                  <a:ext uri="{FF2B5EF4-FFF2-40B4-BE49-F238E27FC236}">
                    <a16:creationId xmlns:a16="http://schemas.microsoft.com/office/drawing/2014/main" id="{DFA42471-6371-44F1-9907-68BC749EC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" y="3245"/>
                <a:ext cx="60" cy="28"/>
              </a:xfrm>
              <a:custGeom>
                <a:avLst/>
                <a:gdLst>
                  <a:gd name="T0" fmla="*/ 330 w 34"/>
                  <a:gd name="T1" fmla="*/ 151 h 16"/>
                  <a:gd name="T2" fmla="*/ 187 w 34"/>
                  <a:gd name="T3" fmla="*/ 77 h 16"/>
                  <a:gd name="T4" fmla="*/ 0 w 3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cubicBezTo>
                      <a:pt x="29" y="14"/>
                      <a:pt x="25" y="10"/>
                      <a:pt x="19" y="8"/>
                    </a:cubicBezTo>
                    <a:cubicBezTo>
                      <a:pt x="13" y="5"/>
                      <a:pt x="6" y="4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6" name="Freeform 72">
                <a:extLst>
                  <a:ext uri="{FF2B5EF4-FFF2-40B4-BE49-F238E27FC236}">
                    <a16:creationId xmlns:a16="http://schemas.microsoft.com/office/drawing/2014/main" id="{E22B6858-CC80-4D0C-A593-5E079C842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233"/>
                <a:ext cx="7" cy="5"/>
              </a:xfrm>
              <a:custGeom>
                <a:avLst/>
                <a:gdLst>
                  <a:gd name="T0" fmla="*/ 37 w 4"/>
                  <a:gd name="T1" fmla="*/ 22 h 3"/>
                  <a:gd name="T2" fmla="*/ 0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7" name="Freeform 73">
                <a:extLst>
                  <a:ext uri="{FF2B5EF4-FFF2-40B4-BE49-F238E27FC236}">
                    <a16:creationId xmlns:a16="http://schemas.microsoft.com/office/drawing/2014/main" id="{F920BD6A-1BE3-4F86-8649-840CADB82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285"/>
                <a:ext cx="43" cy="14"/>
              </a:xfrm>
              <a:custGeom>
                <a:avLst/>
                <a:gdLst>
                  <a:gd name="T0" fmla="*/ 0 w 25"/>
                  <a:gd name="T1" fmla="*/ 0 h 8"/>
                  <a:gd name="T2" fmla="*/ 218 w 25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">
                    <a:moveTo>
                      <a:pt x="0" y="0"/>
                    </a:moveTo>
                    <a:cubicBezTo>
                      <a:pt x="9" y="1"/>
                      <a:pt x="17" y="5"/>
                      <a:pt x="25" y="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8" name="Freeform 74">
                <a:extLst>
                  <a:ext uri="{FF2B5EF4-FFF2-40B4-BE49-F238E27FC236}">
                    <a16:creationId xmlns:a16="http://schemas.microsoft.com/office/drawing/2014/main" id="{618418F1-D8AF-492E-9130-1821D12CB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305"/>
                <a:ext cx="9" cy="3"/>
              </a:xfrm>
              <a:custGeom>
                <a:avLst/>
                <a:gdLst>
                  <a:gd name="T0" fmla="*/ 0 w 5"/>
                  <a:gd name="T1" fmla="*/ 0 h 2"/>
                  <a:gd name="T2" fmla="*/ 52 w 5"/>
                  <a:gd name="T3" fmla="*/ 1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1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9" name="Freeform 75">
                <a:extLst>
                  <a:ext uri="{FF2B5EF4-FFF2-40B4-BE49-F238E27FC236}">
                    <a16:creationId xmlns:a16="http://schemas.microsoft.com/office/drawing/2014/main" id="{A47B2E5F-8C61-4B75-870E-F58E87AD3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352"/>
                <a:ext cx="68" cy="17"/>
              </a:xfrm>
              <a:custGeom>
                <a:avLst/>
                <a:gdLst>
                  <a:gd name="T0" fmla="*/ 0 w 39"/>
                  <a:gd name="T1" fmla="*/ 0 h 10"/>
                  <a:gd name="T2" fmla="*/ 361 w 39"/>
                  <a:gd name="T3" fmla="*/ 8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0">
                    <a:moveTo>
                      <a:pt x="0" y="0"/>
                    </a:moveTo>
                    <a:cubicBezTo>
                      <a:pt x="12" y="6"/>
                      <a:pt x="27" y="7"/>
                      <a:pt x="39" y="1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0" name="Freeform 76">
                <a:extLst>
                  <a:ext uri="{FF2B5EF4-FFF2-40B4-BE49-F238E27FC236}">
                    <a16:creationId xmlns:a16="http://schemas.microsoft.com/office/drawing/2014/main" id="{0AF7DEE8-798E-40FD-9B67-6982D3859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3378"/>
                <a:ext cx="11" cy="3"/>
              </a:xfrm>
              <a:custGeom>
                <a:avLst/>
                <a:gdLst>
                  <a:gd name="T0" fmla="*/ 0 w 6"/>
                  <a:gd name="T1" fmla="*/ 0 h 2"/>
                  <a:gd name="T2" fmla="*/ 68 w 6"/>
                  <a:gd name="T3" fmla="*/ 1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1" name="Freeform 77">
                <a:extLst>
                  <a:ext uri="{FF2B5EF4-FFF2-40B4-BE49-F238E27FC236}">
                    <a16:creationId xmlns:a16="http://schemas.microsoft.com/office/drawing/2014/main" id="{6110ED10-D45B-4884-B5B1-F76A6BC63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3442"/>
                <a:ext cx="71" cy="7"/>
              </a:xfrm>
              <a:custGeom>
                <a:avLst/>
                <a:gdLst>
                  <a:gd name="T0" fmla="*/ 369 w 41"/>
                  <a:gd name="T1" fmla="*/ 37 h 4"/>
                  <a:gd name="T2" fmla="*/ 0 w 4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">
                    <a:moveTo>
                      <a:pt x="41" y="4"/>
                    </a:moveTo>
                    <a:cubicBezTo>
                      <a:pt x="28" y="4"/>
                      <a:pt x="13" y="0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2" name="Freeform 78">
                <a:extLst>
                  <a:ext uri="{FF2B5EF4-FFF2-40B4-BE49-F238E27FC236}">
                    <a16:creationId xmlns:a16="http://schemas.microsoft.com/office/drawing/2014/main" id="{5F9AC5E7-9226-438E-B4D0-A7D2A8ACC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434"/>
                <a:ext cx="25" cy="5"/>
              </a:xfrm>
              <a:custGeom>
                <a:avLst/>
                <a:gdLst>
                  <a:gd name="T0" fmla="*/ 143 w 14"/>
                  <a:gd name="T1" fmla="*/ 13 h 3"/>
                  <a:gd name="T2" fmla="*/ 0 w 1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14" y="2"/>
                    </a:moveTo>
                    <a:cubicBezTo>
                      <a:pt x="10" y="3"/>
                      <a:pt x="4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3" name="Freeform 79">
                <a:extLst>
                  <a:ext uri="{FF2B5EF4-FFF2-40B4-BE49-F238E27FC236}">
                    <a16:creationId xmlns:a16="http://schemas.microsoft.com/office/drawing/2014/main" id="{BA25E2E6-3FE0-48F5-8CF5-0E0BD20E1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515"/>
                <a:ext cx="58" cy="4"/>
              </a:xfrm>
              <a:custGeom>
                <a:avLst/>
                <a:gdLst>
                  <a:gd name="T0" fmla="*/ 0 w 33"/>
                  <a:gd name="T1" fmla="*/ 0 h 2"/>
                  <a:gd name="T2" fmla="*/ 315 w 33"/>
                  <a:gd name="T3" fmla="*/ 3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1"/>
                      <a:pt x="21" y="1"/>
                      <a:pt x="33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4" name="Freeform 80">
                <a:extLst>
                  <a:ext uri="{FF2B5EF4-FFF2-40B4-BE49-F238E27FC236}">
                    <a16:creationId xmlns:a16="http://schemas.microsoft.com/office/drawing/2014/main" id="{166E3084-EB50-4252-8644-579569B5F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515"/>
                <a:ext cx="16" cy="4"/>
              </a:xfrm>
              <a:custGeom>
                <a:avLst/>
                <a:gdLst>
                  <a:gd name="T0" fmla="*/ 0 w 9"/>
                  <a:gd name="T1" fmla="*/ 0 h 2"/>
                  <a:gd name="T2" fmla="*/ 89 w 9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6" y="2"/>
                      <a:pt x="9" y="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5" name="Freeform 81">
                <a:extLst>
                  <a:ext uri="{FF2B5EF4-FFF2-40B4-BE49-F238E27FC236}">
                    <a16:creationId xmlns:a16="http://schemas.microsoft.com/office/drawing/2014/main" id="{F0C9AE7A-5033-42DE-86C0-87ECFC79E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3596"/>
                <a:ext cx="51" cy="5"/>
              </a:xfrm>
              <a:custGeom>
                <a:avLst/>
                <a:gdLst>
                  <a:gd name="T0" fmla="*/ 0 w 29"/>
                  <a:gd name="T1" fmla="*/ 0 h 3"/>
                  <a:gd name="T2" fmla="*/ 278 w 2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3">
                    <a:moveTo>
                      <a:pt x="0" y="0"/>
                    </a:moveTo>
                    <a:cubicBezTo>
                      <a:pt x="6" y="2"/>
                      <a:pt x="23" y="3"/>
                      <a:pt x="29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6" name="Freeform 82">
                <a:extLst>
                  <a:ext uri="{FF2B5EF4-FFF2-40B4-BE49-F238E27FC236}">
                    <a16:creationId xmlns:a16="http://schemas.microsoft.com/office/drawing/2014/main" id="{1C934ECC-805C-467C-89F9-C740AFDE5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592"/>
                <a:ext cx="10" cy="2"/>
              </a:xfrm>
              <a:custGeom>
                <a:avLst/>
                <a:gdLst>
                  <a:gd name="T0" fmla="*/ 0 w 6"/>
                  <a:gd name="T1" fmla="*/ 16 h 1"/>
                  <a:gd name="T2" fmla="*/ 47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7" name="Freeform 83">
                <a:extLst>
                  <a:ext uri="{FF2B5EF4-FFF2-40B4-BE49-F238E27FC236}">
                    <a16:creationId xmlns:a16="http://schemas.microsoft.com/office/drawing/2014/main" id="{2FCACF7B-F457-409B-8508-37E43C139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651"/>
                <a:ext cx="84" cy="40"/>
              </a:xfrm>
              <a:custGeom>
                <a:avLst/>
                <a:gdLst>
                  <a:gd name="T0" fmla="*/ 450 w 48"/>
                  <a:gd name="T1" fmla="*/ 0 h 23"/>
                  <a:gd name="T2" fmla="*/ 0 w 48"/>
                  <a:gd name="T3" fmla="*/ 212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3">
                    <a:moveTo>
                      <a:pt x="48" y="0"/>
                    </a:moveTo>
                    <a:cubicBezTo>
                      <a:pt x="30" y="4"/>
                      <a:pt x="12" y="8"/>
                      <a:pt x="0" y="2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8" name="Freeform 84">
                <a:extLst>
                  <a:ext uri="{FF2B5EF4-FFF2-40B4-BE49-F238E27FC236}">
                    <a16:creationId xmlns:a16="http://schemas.microsoft.com/office/drawing/2014/main" id="{3E8994E5-C6F2-4DB1-87B0-5CAB2C142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730"/>
                <a:ext cx="50" cy="38"/>
              </a:xfrm>
              <a:custGeom>
                <a:avLst/>
                <a:gdLst>
                  <a:gd name="T0" fmla="*/ 0 w 29"/>
                  <a:gd name="T1" fmla="*/ 197 h 22"/>
                  <a:gd name="T2" fmla="*/ 255 w 29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2">
                    <a:moveTo>
                      <a:pt x="0" y="22"/>
                    </a:moveTo>
                    <a:cubicBezTo>
                      <a:pt x="5" y="13"/>
                      <a:pt x="21" y="5"/>
                      <a:pt x="29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9" name="Freeform 85">
                <a:extLst>
                  <a:ext uri="{FF2B5EF4-FFF2-40B4-BE49-F238E27FC236}">
                    <a16:creationId xmlns:a16="http://schemas.microsoft.com/office/drawing/2014/main" id="{F44EBD2B-6F32-4FB4-9565-FD521A6FD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761"/>
                <a:ext cx="30" cy="26"/>
              </a:xfrm>
              <a:custGeom>
                <a:avLst/>
                <a:gdLst>
                  <a:gd name="T0" fmla="*/ 166 w 17"/>
                  <a:gd name="T1" fmla="*/ 0 h 15"/>
                  <a:gd name="T2" fmla="*/ 0 w 17"/>
                  <a:gd name="T3" fmla="*/ 13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17" y="0"/>
                    </a:moveTo>
                    <a:cubicBezTo>
                      <a:pt x="15" y="7"/>
                      <a:pt x="4" y="9"/>
                      <a:pt x="0" y="15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0" name="Freeform 86">
                <a:extLst>
                  <a:ext uri="{FF2B5EF4-FFF2-40B4-BE49-F238E27FC236}">
                    <a16:creationId xmlns:a16="http://schemas.microsoft.com/office/drawing/2014/main" id="{604DCB0E-EC74-4991-AC17-5E105CED7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3860"/>
                <a:ext cx="21" cy="18"/>
              </a:xfrm>
              <a:custGeom>
                <a:avLst/>
                <a:gdLst>
                  <a:gd name="T0" fmla="*/ 0 w 12"/>
                  <a:gd name="T1" fmla="*/ 104 h 10"/>
                  <a:gd name="T2" fmla="*/ 114 w 12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5"/>
                      <a:pt x="9" y="4"/>
                      <a:pt x="12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1" name="Freeform 87">
                <a:extLst>
                  <a:ext uri="{FF2B5EF4-FFF2-40B4-BE49-F238E27FC236}">
                    <a16:creationId xmlns:a16="http://schemas.microsoft.com/office/drawing/2014/main" id="{63369E5A-97B5-428A-91F0-1AE095688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3836"/>
                <a:ext cx="7" cy="9"/>
              </a:xfrm>
              <a:custGeom>
                <a:avLst/>
                <a:gdLst>
                  <a:gd name="T0" fmla="*/ 0 w 4"/>
                  <a:gd name="T1" fmla="*/ 52 h 5"/>
                  <a:gd name="T2" fmla="*/ 37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2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2" name="Freeform 88">
                <a:extLst>
                  <a:ext uri="{FF2B5EF4-FFF2-40B4-BE49-F238E27FC236}">
                    <a16:creationId xmlns:a16="http://schemas.microsoft.com/office/drawing/2014/main" id="{31F68165-86A7-4AFD-8645-A18F39F3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3855"/>
                <a:ext cx="6" cy="30"/>
              </a:xfrm>
              <a:custGeom>
                <a:avLst/>
                <a:gdLst>
                  <a:gd name="T0" fmla="*/ 32 w 3"/>
                  <a:gd name="T1" fmla="*/ 0 h 17"/>
                  <a:gd name="T2" fmla="*/ 0 w 3"/>
                  <a:gd name="T3" fmla="*/ 16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2" y="0"/>
                    </a:moveTo>
                    <a:cubicBezTo>
                      <a:pt x="0" y="5"/>
                      <a:pt x="3" y="13"/>
                      <a:pt x="0" y="1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3" name="Freeform 89">
                <a:extLst>
                  <a:ext uri="{FF2B5EF4-FFF2-40B4-BE49-F238E27FC236}">
                    <a16:creationId xmlns:a16="http://schemas.microsoft.com/office/drawing/2014/main" id="{47D85E27-7C16-4A13-B8FF-E3C048D07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3906"/>
                <a:ext cx="7" cy="8"/>
              </a:xfrm>
              <a:custGeom>
                <a:avLst/>
                <a:gdLst>
                  <a:gd name="T0" fmla="*/ 37 w 4"/>
                  <a:gd name="T1" fmla="*/ 0 h 5"/>
                  <a:gd name="T2" fmla="*/ 0 w 4"/>
                  <a:gd name="T3" fmla="*/ 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4" name="Freeform 90">
                <a:extLst>
                  <a:ext uri="{FF2B5EF4-FFF2-40B4-BE49-F238E27FC236}">
                    <a16:creationId xmlns:a16="http://schemas.microsoft.com/office/drawing/2014/main" id="{D1CEE384-1857-4EDB-8D31-FC35CC7B6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3921"/>
                <a:ext cx="9" cy="47"/>
              </a:xfrm>
              <a:custGeom>
                <a:avLst/>
                <a:gdLst>
                  <a:gd name="T0" fmla="*/ 13 w 5"/>
                  <a:gd name="T1" fmla="*/ 249 h 27"/>
                  <a:gd name="T2" fmla="*/ 52 w 5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7">
                    <a:moveTo>
                      <a:pt x="1" y="27"/>
                    </a:moveTo>
                    <a:cubicBezTo>
                      <a:pt x="0" y="20"/>
                      <a:pt x="3" y="7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Freeform 91">
                <a:extLst>
                  <a:ext uri="{FF2B5EF4-FFF2-40B4-BE49-F238E27FC236}">
                    <a16:creationId xmlns:a16="http://schemas.microsoft.com/office/drawing/2014/main" id="{36BA65BA-74D2-49D9-B438-B11C187B3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892"/>
                <a:ext cx="2" cy="12"/>
              </a:xfrm>
              <a:custGeom>
                <a:avLst/>
                <a:gdLst>
                  <a:gd name="T0" fmla="*/ 0 w 1"/>
                  <a:gd name="T1" fmla="*/ 62 h 7"/>
                  <a:gd name="T2" fmla="*/ 16 w 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0" y="5"/>
                      <a:pt x="1" y="3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6" name="Freeform 92">
                <a:extLst>
                  <a:ext uri="{FF2B5EF4-FFF2-40B4-BE49-F238E27FC236}">
                    <a16:creationId xmlns:a16="http://schemas.microsoft.com/office/drawing/2014/main" id="{E3405D46-4D88-45D1-A524-9D4D814BB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3892"/>
                <a:ext cx="9" cy="47"/>
              </a:xfrm>
              <a:custGeom>
                <a:avLst/>
                <a:gdLst>
                  <a:gd name="T0" fmla="*/ 41 w 5"/>
                  <a:gd name="T1" fmla="*/ 0 h 27"/>
                  <a:gd name="T2" fmla="*/ 52 w 5"/>
                  <a:gd name="T3" fmla="*/ 24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7">
                    <a:moveTo>
                      <a:pt x="4" y="0"/>
                    </a:moveTo>
                    <a:cubicBezTo>
                      <a:pt x="0" y="5"/>
                      <a:pt x="5" y="21"/>
                      <a:pt x="5" y="2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7" name="Freeform 93">
                <a:extLst>
                  <a:ext uri="{FF2B5EF4-FFF2-40B4-BE49-F238E27FC236}">
                    <a16:creationId xmlns:a16="http://schemas.microsoft.com/office/drawing/2014/main" id="{FF6A21A9-6C22-4E1E-91FA-1DC8B2A30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925"/>
                <a:ext cx="8" cy="33"/>
              </a:xfrm>
              <a:custGeom>
                <a:avLst/>
                <a:gdLst>
                  <a:gd name="T0" fmla="*/ 34 w 5"/>
                  <a:gd name="T1" fmla="*/ 172 h 19"/>
                  <a:gd name="T2" fmla="*/ 0 w 5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5" y="19"/>
                    </a:moveTo>
                    <a:cubicBezTo>
                      <a:pt x="5" y="13"/>
                      <a:pt x="2" y="6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8" name="Freeform 94">
                <a:extLst>
                  <a:ext uri="{FF2B5EF4-FFF2-40B4-BE49-F238E27FC236}">
                    <a16:creationId xmlns:a16="http://schemas.microsoft.com/office/drawing/2014/main" id="{CEA88096-B5AB-45AE-AB6A-2FBB417E7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890"/>
                <a:ext cx="11" cy="37"/>
              </a:xfrm>
              <a:custGeom>
                <a:avLst/>
                <a:gdLst>
                  <a:gd name="T0" fmla="*/ 0 w 6"/>
                  <a:gd name="T1" fmla="*/ 0 h 21"/>
                  <a:gd name="T2" fmla="*/ 68 w 6"/>
                  <a:gd name="T3" fmla="*/ 20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1">
                    <a:moveTo>
                      <a:pt x="0" y="0"/>
                    </a:moveTo>
                    <a:cubicBezTo>
                      <a:pt x="1" y="6"/>
                      <a:pt x="3" y="16"/>
                      <a:pt x="6" y="2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9" name="Freeform 95">
                <a:extLst>
                  <a:ext uri="{FF2B5EF4-FFF2-40B4-BE49-F238E27FC236}">
                    <a16:creationId xmlns:a16="http://schemas.microsoft.com/office/drawing/2014/main" id="{0DC03475-169E-4A48-ACE1-90AAB18B1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3888"/>
                <a:ext cx="17" cy="37"/>
              </a:xfrm>
              <a:custGeom>
                <a:avLst/>
                <a:gdLst>
                  <a:gd name="T0" fmla="*/ 70 w 10"/>
                  <a:gd name="T1" fmla="*/ 203 h 21"/>
                  <a:gd name="T2" fmla="*/ 0 w 10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1">
                    <a:moveTo>
                      <a:pt x="8" y="21"/>
                    </a:moveTo>
                    <a:cubicBezTo>
                      <a:pt x="10" y="16"/>
                      <a:pt x="2" y="6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0" name="Freeform 96">
                <a:extLst>
                  <a:ext uri="{FF2B5EF4-FFF2-40B4-BE49-F238E27FC236}">
                    <a16:creationId xmlns:a16="http://schemas.microsoft.com/office/drawing/2014/main" id="{2B286C5B-FA0F-4CE4-80FA-3A912C9EE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3848"/>
                <a:ext cx="20" cy="28"/>
              </a:xfrm>
              <a:custGeom>
                <a:avLst/>
                <a:gdLst>
                  <a:gd name="T0" fmla="*/ 0 w 11"/>
                  <a:gd name="T1" fmla="*/ 0 h 16"/>
                  <a:gd name="T2" fmla="*/ 118 w 11"/>
                  <a:gd name="T3" fmla="*/ 15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4" y="5"/>
                      <a:pt x="8" y="11"/>
                      <a:pt x="11" y="1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1" name="Freeform 97">
                <a:extLst>
                  <a:ext uri="{FF2B5EF4-FFF2-40B4-BE49-F238E27FC236}">
                    <a16:creationId xmlns:a16="http://schemas.microsoft.com/office/drawing/2014/main" id="{55B3DF9B-8B79-4A4D-B814-B5D66638B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3759"/>
                <a:ext cx="25" cy="6"/>
              </a:xfrm>
              <a:custGeom>
                <a:avLst/>
                <a:gdLst>
                  <a:gd name="T0" fmla="*/ 0 w 14"/>
                  <a:gd name="T1" fmla="*/ 16 h 3"/>
                  <a:gd name="T2" fmla="*/ 143 w 14"/>
                  <a:gd name="T3" fmla="*/ 4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1"/>
                    </a:moveTo>
                    <a:cubicBezTo>
                      <a:pt x="3" y="0"/>
                      <a:pt x="10" y="1"/>
                      <a:pt x="14" y="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2" name="Freeform 98">
                <a:extLst>
                  <a:ext uri="{FF2B5EF4-FFF2-40B4-BE49-F238E27FC236}">
                    <a16:creationId xmlns:a16="http://schemas.microsoft.com/office/drawing/2014/main" id="{94405BC0-C0B3-4FB4-BEDD-321242025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3718"/>
                <a:ext cx="33" cy="6"/>
              </a:xfrm>
              <a:custGeom>
                <a:avLst/>
                <a:gdLst>
                  <a:gd name="T0" fmla="*/ 172 w 19"/>
                  <a:gd name="T1" fmla="*/ 21 h 4"/>
                  <a:gd name="T2" fmla="*/ 0 w 1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cubicBezTo>
                      <a:pt x="13" y="1"/>
                      <a:pt x="5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Freeform 99">
                <a:extLst>
                  <a:ext uri="{FF2B5EF4-FFF2-40B4-BE49-F238E27FC236}">
                    <a16:creationId xmlns:a16="http://schemas.microsoft.com/office/drawing/2014/main" id="{74B39FD2-6385-4985-A8EE-4B06EA97A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3676"/>
                <a:ext cx="44" cy="8"/>
              </a:xfrm>
              <a:custGeom>
                <a:avLst/>
                <a:gdLst>
                  <a:gd name="T0" fmla="*/ 0 w 25"/>
                  <a:gd name="T1" fmla="*/ 13 h 5"/>
                  <a:gd name="T2" fmla="*/ 239 w 2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">
                    <a:moveTo>
                      <a:pt x="0" y="2"/>
                    </a:moveTo>
                    <a:cubicBezTo>
                      <a:pt x="6" y="5"/>
                      <a:pt x="19" y="0"/>
                      <a:pt x="25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4" name="Freeform 100">
                <a:extLst>
                  <a:ext uri="{FF2B5EF4-FFF2-40B4-BE49-F238E27FC236}">
                    <a16:creationId xmlns:a16="http://schemas.microsoft.com/office/drawing/2014/main" id="{4F62DDF6-93CB-428A-84CF-8B233ACF8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3611"/>
                <a:ext cx="34" cy="12"/>
              </a:xfrm>
              <a:custGeom>
                <a:avLst/>
                <a:gdLst>
                  <a:gd name="T0" fmla="*/ 195 w 19"/>
                  <a:gd name="T1" fmla="*/ 9 h 7"/>
                  <a:gd name="T2" fmla="*/ 0 w 19"/>
                  <a:gd name="T3" fmla="*/ 6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">
                    <a:moveTo>
                      <a:pt x="19" y="1"/>
                    </a:moveTo>
                    <a:cubicBezTo>
                      <a:pt x="15" y="5"/>
                      <a:pt x="2" y="0"/>
                      <a:pt x="0" y="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5" name="Freeform 101">
                <a:extLst>
                  <a:ext uri="{FF2B5EF4-FFF2-40B4-BE49-F238E27FC236}">
                    <a16:creationId xmlns:a16="http://schemas.microsoft.com/office/drawing/2014/main" id="{ECC6790E-E93B-4F4D-8AC6-5F60C7C2B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3568"/>
                <a:ext cx="35" cy="22"/>
              </a:xfrm>
              <a:custGeom>
                <a:avLst/>
                <a:gdLst>
                  <a:gd name="T0" fmla="*/ 0 w 20"/>
                  <a:gd name="T1" fmla="*/ 98 h 13"/>
                  <a:gd name="T2" fmla="*/ 187 w 20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0" y="12"/>
                    </a:moveTo>
                    <a:cubicBezTo>
                      <a:pt x="6" y="13"/>
                      <a:pt x="17" y="4"/>
                      <a:pt x="2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6" name="Freeform 102">
                <a:extLst>
                  <a:ext uri="{FF2B5EF4-FFF2-40B4-BE49-F238E27FC236}">
                    <a16:creationId xmlns:a16="http://schemas.microsoft.com/office/drawing/2014/main" id="{4ABDB823-8DBB-4B81-A97C-B18F71BE8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3519"/>
                <a:ext cx="18" cy="16"/>
              </a:xfrm>
              <a:custGeom>
                <a:avLst/>
                <a:gdLst>
                  <a:gd name="T0" fmla="*/ 104 w 10"/>
                  <a:gd name="T1" fmla="*/ 0 h 9"/>
                  <a:gd name="T2" fmla="*/ 0 w 10"/>
                  <a:gd name="T3" fmla="*/ 8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7" y="3"/>
                      <a:pt x="3" y="7"/>
                      <a:pt x="0" y="9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7" name="Freeform 103">
                <a:extLst>
                  <a:ext uri="{FF2B5EF4-FFF2-40B4-BE49-F238E27FC236}">
                    <a16:creationId xmlns:a16="http://schemas.microsoft.com/office/drawing/2014/main" id="{152D7D25-8B5B-4A8D-BB27-AC43F92CB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970"/>
                <a:ext cx="56" cy="28"/>
              </a:xfrm>
              <a:custGeom>
                <a:avLst/>
                <a:gdLst>
                  <a:gd name="T0" fmla="*/ 102 w 32"/>
                  <a:gd name="T1" fmla="*/ 12 h 16"/>
                  <a:gd name="T2" fmla="*/ 28 w 32"/>
                  <a:gd name="T3" fmla="*/ 58 h 16"/>
                  <a:gd name="T4" fmla="*/ 123 w 32"/>
                  <a:gd name="T5" fmla="*/ 123 h 16"/>
                  <a:gd name="T6" fmla="*/ 228 w 32"/>
                  <a:gd name="T7" fmla="*/ 142 h 16"/>
                  <a:gd name="T8" fmla="*/ 102 w 32"/>
                  <a:gd name="T9" fmla="*/ 1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11" y="1"/>
                    </a:moveTo>
                    <a:cubicBezTo>
                      <a:pt x="7" y="0"/>
                      <a:pt x="0" y="0"/>
                      <a:pt x="3" y="6"/>
                    </a:cubicBezTo>
                    <a:cubicBezTo>
                      <a:pt x="5" y="9"/>
                      <a:pt x="10" y="12"/>
                      <a:pt x="13" y="13"/>
                    </a:cubicBezTo>
                    <a:cubicBezTo>
                      <a:pt x="15" y="14"/>
                      <a:pt x="22" y="16"/>
                      <a:pt x="24" y="15"/>
                    </a:cubicBezTo>
                    <a:cubicBezTo>
                      <a:pt x="32" y="10"/>
                      <a:pt x="14" y="2"/>
                      <a:pt x="11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8" name="Freeform 104">
                <a:extLst>
                  <a:ext uri="{FF2B5EF4-FFF2-40B4-BE49-F238E27FC236}">
                    <a16:creationId xmlns:a16="http://schemas.microsoft.com/office/drawing/2014/main" id="{AB2BED45-994B-4256-9B26-2E6A5B01F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989"/>
                <a:ext cx="72" cy="56"/>
              </a:xfrm>
              <a:custGeom>
                <a:avLst/>
                <a:gdLst>
                  <a:gd name="T0" fmla="*/ 0 w 41"/>
                  <a:gd name="T1" fmla="*/ 65 h 32"/>
                  <a:gd name="T2" fmla="*/ 163 w 41"/>
                  <a:gd name="T3" fmla="*/ 208 h 32"/>
                  <a:gd name="T4" fmla="*/ 314 w 41"/>
                  <a:gd name="T5" fmla="*/ 273 h 32"/>
                  <a:gd name="T6" fmla="*/ 200 w 41"/>
                  <a:gd name="T7" fmla="*/ 86 h 32"/>
                  <a:gd name="T8" fmla="*/ 12 w 41"/>
                  <a:gd name="T9" fmla="*/ 6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0" y="7"/>
                    </a:moveTo>
                    <a:cubicBezTo>
                      <a:pt x="4" y="13"/>
                      <a:pt x="11" y="18"/>
                      <a:pt x="17" y="22"/>
                    </a:cubicBezTo>
                    <a:cubicBezTo>
                      <a:pt x="20" y="24"/>
                      <a:pt x="29" y="32"/>
                      <a:pt x="33" y="29"/>
                    </a:cubicBezTo>
                    <a:cubicBezTo>
                      <a:pt x="41" y="23"/>
                      <a:pt x="25" y="11"/>
                      <a:pt x="21" y="9"/>
                    </a:cubicBezTo>
                    <a:cubicBezTo>
                      <a:pt x="18" y="7"/>
                      <a:pt x="1" y="0"/>
                      <a:pt x="1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9" name="Freeform 105">
                <a:extLst>
                  <a:ext uri="{FF2B5EF4-FFF2-40B4-BE49-F238E27FC236}">
                    <a16:creationId xmlns:a16="http://schemas.microsoft.com/office/drawing/2014/main" id="{42818F75-38DB-4FB6-BDFE-C6446A246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3007"/>
                <a:ext cx="52" cy="59"/>
              </a:xfrm>
              <a:custGeom>
                <a:avLst/>
                <a:gdLst>
                  <a:gd name="T0" fmla="*/ 9 w 30"/>
                  <a:gd name="T1" fmla="*/ 99 h 34"/>
                  <a:gd name="T2" fmla="*/ 73 w 30"/>
                  <a:gd name="T3" fmla="*/ 208 h 34"/>
                  <a:gd name="T4" fmla="*/ 225 w 30"/>
                  <a:gd name="T5" fmla="*/ 283 h 34"/>
                  <a:gd name="T6" fmla="*/ 163 w 30"/>
                  <a:gd name="T7" fmla="*/ 127 h 34"/>
                  <a:gd name="T8" fmla="*/ 0 w 30"/>
                  <a:gd name="T9" fmla="*/ 9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4">
                    <a:moveTo>
                      <a:pt x="1" y="11"/>
                    </a:moveTo>
                    <a:cubicBezTo>
                      <a:pt x="1" y="15"/>
                      <a:pt x="5" y="20"/>
                      <a:pt x="8" y="23"/>
                    </a:cubicBezTo>
                    <a:cubicBezTo>
                      <a:pt x="11" y="25"/>
                      <a:pt x="21" y="34"/>
                      <a:pt x="25" y="31"/>
                    </a:cubicBezTo>
                    <a:cubicBezTo>
                      <a:pt x="30" y="27"/>
                      <a:pt x="21" y="17"/>
                      <a:pt x="18" y="14"/>
                    </a:cubicBezTo>
                    <a:cubicBezTo>
                      <a:pt x="16" y="12"/>
                      <a:pt x="0" y="0"/>
                      <a:pt x="0" y="10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0" name="Freeform 106">
                <a:extLst>
                  <a:ext uri="{FF2B5EF4-FFF2-40B4-BE49-F238E27FC236}">
                    <a16:creationId xmlns:a16="http://schemas.microsoft.com/office/drawing/2014/main" id="{52C049DD-89BD-45E4-8E33-DD30BCE71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104"/>
                <a:ext cx="45" cy="46"/>
              </a:xfrm>
              <a:custGeom>
                <a:avLst/>
                <a:gdLst>
                  <a:gd name="T0" fmla="*/ 9 w 26"/>
                  <a:gd name="T1" fmla="*/ 78 h 26"/>
                  <a:gd name="T2" fmla="*/ 185 w 26"/>
                  <a:gd name="T3" fmla="*/ 216 h 26"/>
                  <a:gd name="T4" fmla="*/ 126 w 26"/>
                  <a:gd name="T5" fmla="*/ 115 h 26"/>
                  <a:gd name="T6" fmla="*/ 0 w 26"/>
                  <a:gd name="T7" fmla="*/ 65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1" y="8"/>
                    </a:moveTo>
                    <a:cubicBezTo>
                      <a:pt x="4" y="11"/>
                      <a:pt x="16" y="26"/>
                      <a:pt x="21" y="22"/>
                    </a:cubicBezTo>
                    <a:cubicBezTo>
                      <a:pt x="26" y="19"/>
                      <a:pt x="16" y="13"/>
                      <a:pt x="14" y="12"/>
                    </a:cubicBezTo>
                    <a:cubicBezTo>
                      <a:pt x="12" y="11"/>
                      <a:pt x="0" y="0"/>
                      <a:pt x="0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Freeform 107">
                <a:extLst>
                  <a:ext uri="{FF2B5EF4-FFF2-40B4-BE49-F238E27FC236}">
                    <a16:creationId xmlns:a16="http://schemas.microsoft.com/office/drawing/2014/main" id="{3BC2E69B-00E7-48E0-A731-139FC939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3118"/>
                <a:ext cx="68" cy="40"/>
              </a:xfrm>
              <a:custGeom>
                <a:avLst/>
                <a:gdLst>
                  <a:gd name="T0" fmla="*/ 37 w 39"/>
                  <a:gd name="T1" fmla="*/ 52 h 23"/>
                  <a:gd name="T2" fmla="*/ 270 w 39"/>
                  <a:gd name="T3" fmla="*/ 193 h 23"/>
                  <a:gd name="T4" fmla="*/ 298 w 39"/>
                  <a:gd name="T5" fmla="*/ 90 h 23"/>
                  <a:gd name="T6" fmla="*/ 122 w 39"/>
                  <a:gd name="T7" fmla="*/ 9 h 23"/>
                  <a:gd name="T8" fmla="*/ 37 w 39"/>
                  <a:gd name="T9" fmla="*/ 5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3">
                    <a:moveTo>
                      <a:pt x="4" y="6"/>
                    </a:moveTo>
                    <a:cubicBezTo>
                      <a:pt x="0" y="14"/>
                      <a:pt x="25" y="20"/>
                      <a:pt x="29" y="21"/>
                    </a:cubicBezTo>
                    <a:cubicBezTo>
                      <a:pt x="39" y="23"/>
                      <a:pt x="36" y="14"/>
                      <a:pt x="32" y="10"/>
                    </a:cubicBezTo>
                    <a:cubicBezTo>
                      <a:pt x="28" y="6"/>
                      <a:pt x="18" y="1"/>
                      <a:pt x="13" y="1"/>
                    </a:cubicBezTo>
                    <a:cubicBezTo>
                      <a:pt x="10" y="0"/>
                      <a:pt x="4" y="2"/>
                      <a:pt x="4" y="6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2" name="Freeform 108">
                <a:extLst>
                  <a:ext uri="{FF2B5EF4-FFF2-40B4-BE49-F238E27FC236}">
                    <a16:creationId xmlns:a16="http://schemas.microsoft.com/office/drawing/2014/main" id="{080E1861-DFAC-4B04-B88C-7D4C97BA9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3211"/>
                <a:ext cx="70" cy="41"/>
              </a:xfrm>
              <a:custGeom>
                <a:avLst/>
                <a:gdLst>
                  <a:gd name="T0" fmla="*/ 21 w 40"/>
                  <a:gd name="T1" fmla="*/ 44 h 24"/>
                  <a:gd name="T2" fmla="*/ 179 w 40"/>
                  <a:gd name="T3" fmla="*/ 155 h 24"/>
                  <a:gd name="T4" fmla="*/ 291 w 40"/>
                  <a:gd name="T5" fmla="*/ 195 h 24"/>
                  <a:gd name="T6" fmla="*/ 228 w 40"/>
                  <a:gd name="T7" fmla="*/ 62 h 24"/>
                  <a:gd name="T8" fmla="*/ 77 w 40"/>
                  <a:gd name="T9" fmla="*/ 0 h 24"/>
                  <a:gd name="T10" fmla="*/ 28 w 40"/>
                  <a:gd name="T11" fmla="*/ 36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4">
                    <a:moveTo>
                      <a:pt x="2" y="5"/>
                    </a:moveTo>
                    <a:cubicBezTo>
                      <a:pt x="8" y="8"/>
                      <a:pt x="14" y="14"/>
                      <a:pt x="19" y="18"/>
                    </a:cubicBezTo>
                    <a:cubicBezTo>
                      <a:pt x="22" y="19"/>
                      <a:pt x="27" y="24"/>
                      <a:pt x="31" y="23"/>
                    </a:cubicBezTo>
                    <a:cubicBezTo>
                      <a:pt x="40" y="19"/>
                      <a:pt x="27" y="9"/>
                      <a:pt x="24" y="7"/>
                    </a:cubicBezTo>
                    <a:cubicBezTo>
                      <a:pt x="19" y="3"/>
                      <a:pt x="14" y="0"/>
                      <a:pt x="8" y="0"/>
                    </a:cubicBezTo>
                    <a:cubicBezTo>
                      <a:pt x="5" y="0"/>
                      <a:pt x="0" y="0"/>
                      <a:pt x="3" y="4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3" name="Freeform 109">
                <a:extLst>
                  <a:ext uri="{FF2B5EF4-FFF2-40B4-BE49-F238E27FC236}">
                    <a16:creationId xmlns:a16="http://schemas.microsoft.com/office/drawing/2014/main" id="{22C037B5-D5A3-4CE3-82C0-868E86242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3252"/>
                <a:ext cx="79" cy="42"/>
              </a:xfrm>
              <a:custGeom>
                <a:avLst/>
                <a:gdLst>
                  <a:gd name="T0" fmla="*/ 102 w 45"/>
                  <a:gd name="T1" fmla="*/ 49 h 24"/>
                  <a:gd name="T2" fmla="*/ 200 w 45"/>
                  <a:gd name="T3" fmla="*/ 187 h 24"/>
                  <a:gd name="T4" fmla="*/ 351 w 45"/>
                  <a:gd name="T5" fmla="*/ 102 h 24"/>
                  <a:gd name="T6" fmla="*/ 102 w 45"/>
                  <a:gd name="T7" fmla="*/ 49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24">
                    <a:moveTo>
                      <a:pt x="11" y="5"/>
                    </a:moveTo>
                    <a:cubicBezTo>
                      <a:pt x="0" y="9"/>
                      <a:pt x="16" y="18"/>
                      <a:pt x="21" y="20"/>
                    </a:cubicBezTo>
                    <a:cubicBezTo>
                      <a:pt x="28" y="24"/>
                      <a:pt x="45" y="23"/>
                      <a:pt x="37" y="11"/>
                    </a:cubicBezTo>
                    <a:cubicBezTo>
                      <a:pt x="31" y="4"/>
                      <a:pt x="18" y="0"/>
                      <a:pt x="11" y="5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4" name="Freeform 110">
                <a:extLst>
                  <a:ext uri="{FF2B5EF4-FFF2-40B4-BE49-F238E27FC236}">
                    <a16:creationId xmlns:a16="http://schemas.microsoft.com/office/drawing/2014/main" id="{7F1C3B06-B2BB-4179-B37C-69607F13D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3324"/>
                <a:ext cx="56" cy="36"/>
              </a:xfrm>
              <a:custGeom>
                <a:avLst/>
                <a:gdLst>
                  <a:gd name="T0" fmla="*/ 49 w 32"/>
                  <a:gd name="T1" fmla="*/ 9 h 21"/>
                  <a:gd name="T2" fmla="*/ 12 w 32"/>
                  <a:gd name="T3" fmla="*/ 45 h 21"/>
                  <a:gd name="T4" fmla="*/ 102 w 32"/>
                  <a:gd name="T5" fmla="*/ 135 h 21"/>
                  <a:gd name="T6" fmla="*/ 249 w 32"/>
                  <a:gd name="T7" fmla="*/ 86 h 21"/>
                  <a:gd name="T8" fmla="*/ 37 w 32"/>
                  <a:gd name="T9" fmla="*/ 2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1">
                    <a:moveTo>
                      <a:pt x="5" y="1"/>
                    </a:moveTo>
                    <a:cubicBezTo>
                      <a:pt x="2" y="2"/>
                      <a:pt x="1" y="1"/>
                      <a:pt x="1" y="5"/>
                    </a:cubicBezTo>
                    <a:cubicBezTo>
                      <a:pt x="0" y="10"/>
                      <a:pt x="7" y="14"/>
                      <a:pt x="11" y="16"/>
                    </a:cubicBezTo>
                    <a:cubicBezTo>
                      <a:pt x="17" y="20"/>
                      <a:pt x="32" y="21"/>
                      <a:pt x="26" y="10"/>
                    </a:cubicBezTo>
                    <a:cubicBezTo>
                      <a:pt x="23" y="3"/>
                      <a:pt x="11" y="0"/>
                      <a:pt x="4" y="3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5" name="Freeform 111">
                <a:extLst>
                  <a:ext uri="{FF2B5EF4-FFF2-40B4-BE49-F238E27FC236}">
                    <a16:creationId xmlns:a16="http://schemas.microsoft.com/office/drawing/2014/main" id="{9696710F-DBCB-4063-ABFB-DFD1B19C7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402"/>
                <a:ext cx="63" cy="40"/>
              </a:xfrm>
              <a:custGeom>
                <a:avLst/>
                <a:gdLst>
                  <a:gd name="T0" fmla="*/ 135 w 36"/>
                  <a:gd name="T1" fmla="*/ 0 h 23"/>
                  <a:gd name="T2" fmla="*/ 37 w 36"/>
                  <a:gd name="T3" fmla="*/ 28 h 23"/>
                  <a:gd name="T4" fmla="*/ 86 w 36"/>
                  <a:gd name="T5" fmla="*/ 148 h 23"/>
                  <a:gd name="T6" fmla="*/ 338 w 36"/>
                  <a:gd name="T7" fmla="*/ 111 h 23"/>
                  <a:gd name="T8" fmla="*/ 142 w 36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3">
                    <a:moveTo>
                      <a:pt x="14" y="0"/>
                    </a:moveTo>
                    <a:cubicBezTo>
                      <a:pt x="11" y="1"/>
                      <a:pt x="7" y="0"/>
                      <a:pt x="4" y="3"/>
                    </a:cubicBezTo>
                    <a:cubicBezTo>
                      <a:pt x="0" y="8"/>
                      <a:pt x="4" y="13"/>
                      <a:pt x="9" y="16"/>
                    </a:cubicBezTo>
                    <a:cubicBezTo>
                      <a:pt x="15" y="18"/>
                      <a:pt x="36" y="23"/>
                      <a:pt x="36" y="12"/>
                    </a:cubicBezTo>
                    <a:cubicBezTo>
                      <a:pt x="36" y="1"/>
                      <a:pt x="22" y="1"/>
                      <a:pt x="15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6" name="Freeform 112">
                <a:extLst>
                  <a:ext uri="{FF2B5EF4-FFF2-40B4-BE49-F238E27FC236}">
                    <a16:creationId xmlns:a16="http://schemas.microsoft.com/office/drawing/2014/main" id="{071562C7-FC6E-48E9-AE79-4CC6495D4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3461"/>
                <a:ext cx="63" cy="37"/>
              </a:xfrm>
              <a:custGeom>
                <a:avLst/>
                <a:gdLst>
                  <a:gd name="T0" fmla="*/ 77 w 36"/>
                  <a:gd name="T1" fmla="*/ 12 h 21"/>
                  <a:gd name="T2" fmla="*/ 12 w 36"/>
                  <a:gd name="T3" fmla="*/ 58 h 21"/>
                  <a:gd name="T4" fmla="*/ 98 w 36"/>
                  <a:gd name="T5" fmla="*/ 164 h 21"/>
                  <a:gd name="T6" fmla="*/ 291 w 36"/>
                  <a:gd name="T7" fmla="*/ 78 h 21"/>
                  <a:gd name="T8" fmla="*/ 86 w 36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8" y="1"/>
                    </a:moveTo>
                    <a:cubicBezTo>
                      <a:pt x="5" y="2"/>
                      <a:pt x="2" y="2"/>
                      <a:pt x="1" y="6"/>
                    </a:cubicBezTo>
                    <a:cubicBezTo>
                      <a:pt x="0" y="11"/>
                      <a:pt x="6" y="16"/>
                      <a:pt x="10" y="17"/>
                    </a:cubicBezTo>
                    <a:cubicBezTo>
                      <a:pt x="17" y="21"/>
                      <a:pt x="36" y="21"/>
                      <a:pt x="31" y="8"/>
                    </a:cubicBezTo>
                    <a:cubicBezTo>
                      <a:pt x="28" y="1"/>
                      <a:pt x="16" y="0"/>
                      <a:pt x="9" y="2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7" name="Freeform 113">
                <a:extLst>
                  <a:ext uri="{FF2B5EF4-FFF2-40B4-BE49-F238E27FC236}">
                    <a16:creationId xmlns:a16="http://schemas.microsoft.com/office/drawing/2014/main" id="{BF8D91E9-E35F-4C03-9DFE-634FD48C5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3540"/>
                <a:ext cx="66" cy="35"/>
              </a:xfrm>
              <a:custGeom>
                <a:avLst/>
                <a:gdLst>
                  <a:gd name="T0" fmla="*/ 271 w 38"/>
                  <a:gd name="T1" fmla="*/ 28 h 20"/>
                  <a:gd name="T2" fmla="*/ 85 w 38"/>
                  <a:gd name="T3" fmla="*/ 58 h 20"/>
                  <a:gd name="T4" fmla="*/ 262 w 38"/>
                  <a:gd name="T5" fmla="*/ 163 h 20"/>
                  <a:gd name="T6" fmla="*/ 328 w 38"/>
                  <a:gd name="T7" fmla="*/ 77 h 20"/>
                  <a:gd name="T8" fmla="*/ 271 w 38"/>
                  <a:gd name="T9" fmla="*/ 2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0">
                    <a:moveTo>
                      <a:pt x="30" y="3"/>
                    </a:moveTo>
                    <a:cubicBezTo>
                      <a:pt x="24" y="1"/>
                      <a:pt x="14" y="0"/>
                      <a:pt x="9" y="6"/>
                    </a:cubicBezTo>
                    <a:cubicBezTo>
                      <a:pt x="0" y="18"/>
                      <a:pt x="22" y="20"/>
                      <a:pt x="29" y="17"/>
                    </a:cubicBezTo>
                    <a:cubicBezTo>
                      <a:pt x="33" y="16"/>
                      <a:pt x="38" y="13"/>
                      <a:pt x="36" y="8"/>
                    </a:cubicBezTo>
                    <a:cubicBezTo>
                      <a:pt x="36" y="5"/>
                      <a:pt x="33" y="5"/>
                      <a:pt x="30" y="3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8" name="Freeform 114">
                <a:extLst>
                  <a:ext uri="{FF2B5EF4-FFF2-40B4-BE49-F238E27FC236}">
                    <a16:creationId xmlns:a16="http://schemas.microsoft.com/office/drawing/2014/main" id="{B5B6CD02-5F63-45B1-9FA3-E6F519441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615"/>
                <a:ext cx="47" cy="38"/>
              </a:xfrm>
              <a:custGeom>
                <a:avLst/>
                <a:gdLst>
                  <a:gd name="T0" fmla="*/ 221 w 27"/>
                  <a:gd name="T1" fmla="*/ 9 h 22"/>
                  <a:gd name="T2" fmla="*/ 28 w 27"/>
                  <a:gd name="T3" fmla="*/ 71 h 22"/>
                  <a:gd name="T4" fmla="*/ 37 w 27"/>
                  <a:gd name="T5" fmla="*/ 169 h 22"/>
                  <a:gd name="T6" fmla="*/ 148 w 27"/>
                  <a:gd name="T7" fmla="*/ 161 h 22"/>
                  <a:gd name="T8" fmla="*/ 233 w 27"/>
                  <a:gd name="T9" fmla="*/ 86 h 22"/>
                  <a:gd name="T10" fmla="*/ 221 w 27"/>
                  <a:gd name="T11" fmla="*/ 16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2">
                    <a:moveTo>
                      <a:pt x="24" y="1"/>
                    </a:moveTo>
                    <a:cubicBezTo>
                      <a:pt x="16" y="0"/>
                      <a:pt x="9" y="1"/>
                      <a:pt x="3" y="8"/>
                    </a:cubicBezTo>
                    <a:cubicBezTo>
                      <a:pt x="1" y="12"/>
                      <a:pt x="0" y="16"/>
                      <a:pt x="4" y="19"/>
                    </a:cubicBezTo>
                    <a:cubicBezTo>
                      <a:pt x="8" y="22"/>
                      <a:pt x="12" y="20"/>
                      <a:pt x="16" y="18"/>
                    </a:cubicBezTo>
                    <a:cubicBezTo>
                      <a:pt x="20" y="16"/>
                      <a:pt x="23" y="14"/>
                      <a:pt x="25" y="10"/>
                    </a:cubicBezTo>
                    <a:cubicBezTo>
                      <a:pt x="26" y="8"/>
                      <a:pt x="27" y="3"/>
                      <a:pt x="24" y="2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Freeform 115">
                <a:extLst>
                  <a:ext uri="{FF2B5EF4-FFF2-40B4-BE49-F238E27FC236}">
                    <a16:creationId xmlns:a16="http://schemas.microsoft.com/office/drawing/2014/main" id="{B9430678-4EF5-466C-B412-8F7391DAE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690"/>
                <a:ext cx="49" cy="48"/>
              </a:xfrm>
              <a:custGeom>
                <a:avLst/>
                <a:gdLst>
                  <a:gd name="T0" fmla="*/ 228 w 28"/>
                  <a:gd name="T1" fmla="*/ 50 h 28"/>
                  <a:gd name="T2" fmla="*/ 187 w 28"/>
                  <a:gd name="T3" fmla="*/ 182 h 28"/>
                  <a:gd name="T4" fmla="*/ 228 w 28"/>
                  <a:gd name="T5" fmla="*/ 6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24" y="6"/>
                    </a:moveTo>
                    <a:cubicBezTo>
                      <a:pt x="13" y="0"/>
                      <a:pt x="0" y="28"/>
                      <a:pt x="20" y="21"/>
                    </a:cubicBezTo>
                    <a:cubicBezTo>
                      <a:pt x="27" y="18"/>
                      <a:pt x="28" y="13"/>
                      <a:pt x="24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0" name="Freeform 116">
                <a:extLst>
                  <a:ext uri="{FF2B5EF4-FFF2-40B4-BE49-F238E27FC236}">
                    <a16:creationId xmlns:a16="http://schemas.microsoft.com/office/drawing/2014/main" id="{73127629-283F-42AD-9187-E0FAD47C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3758"/>
                <a:ext cx="51" cy="47"/>
              </a:xfrm>
              <a:custGeom>
                <a:avLst/>
                <a:gdLst>
                  <a:gd name="T0" fmla="*/ 179 w 29"/>
                  <a:gd name="T1" fmla="*/ 9 h 27"/>
                  <a:gd name="T2" fmla="*/ 28 w 29"/>
                  <a:gd name="T3" fmla="*/ 158 h 27"/>
                  <a:gd name="T4" fmla="*/ 216 w 29"/>
                  <a:gd name="T5" fmla="*/ 122 h 27"/>
                  <a:gd name="T6" fmla="*/ 250 w 29"/>
                  <a:gd name="T7" fmla="*/ 37 h 27"/>
                  <a:gd name="T8" fmla="*/ 172 w 29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9" y="1"/>
                    </a:moveTo>
                    <a:cubicBezTo>
                      <a:pt x="12" y="1"/>
                      <a:pt x="0" y="8"/>
                      <a:pt x="3" y="17"/>
                    </a:cubicBezTo>
                    <a:cubicBezTo>
                      <a:pt x="6" y="27"/>
                      <a:pt x="19" y="16"/>
                      <a:pt x="23" y="13"/>
                    </a:cubicBezTo>
                    <a:cubicBezTo>
                      <a:pt x="27" y="10"/>
                      <a:pt x="29" y="8"/>
                      <a:pt x="26" y="4"/>
                    </a:cubicBezTo>
                    <a:cubicBezTo>
                      <a:pt x="24" y="1"/>
                      <a:pt x="21" y="1"/>
                      <a:pt x="18" y="0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1" name="Freeform 117">
                <a:extLst>
                  <a:ext uri="{FF2B5EF4-FFF2-40B4-BE49-F238E27FC236}">
                    <a16:creationId xmlns:a16="http://schemas.microsoft.com/office/drawing/2014/main" id="{06896AE1-E517-46FE-BA75-5C386A9DB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810"/>
                <a:ext cx="47" cy="47"/>
              </a:xfrm>
              <a:custGeom>
                <a:avLst/>
                <a:gdLst>
                  <a:gd name="T0" fmla="*/ 158 w 27"/>
                  <a:gd name="T1" fmla="*/ 9 h 27"/>
                  <a:gd name="T2" fmla="*/ 16 w 27"/>
                  <a:gd name="T3" fmla="*/ 164 h 27"/>
                  <a:gd name="T4" fmla="*/ 185 w 27"/>
                  <a:gd name="T5" fmla="*/ 158 h 27"/>
                  <a:gd name="T6" fmla="*/ 237 w 27"/>
                  <a:gd name="T7" fmla="*/ 49 h 27"/>
                  <a:gd name="T8" fmla="*/ 164 w 27"/>
                  <a:gd name="T9" fmla="*/ 9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7" y="1"/>
                    </a:moveTo>
                    <a:cubicBezTo>
                      <a:pt x="11" y="1"/>
                      <a:pt x="0" y="12"/>
                      <a:pt x="2" y="18"/>
                    </a:cubicBezTo>
                    <a:cubicBezTo>
                      <a:pt x="5" y="27"/>
                      <a:pt x="16" y="20"/>
                      <a:pt x="20" y="17"/>
                    </a:cubicBezTo>
                    <a:cubicBezTo>
                      <a:pt x="23" y="14"/>
                      <a:pt x="27" y="9"/>
                      <a:pt x="26" y="5"/>
                    </a:cubicBezTo>
                    <a:cubicBezTo>
                      <a:pt x="25" y="1"/>
                      <a:pt x="21" y="0"/>
                      <a:pt x="18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2" name="Freeform 118">
                <a:extLst>
                  <a:ext uri="{FF2B5EF4-FFF2-40B4-BE49-F238E27FC236}">
                    <a16:creationId xmlns:a16="http://schemas.microsoft.com/office/drawing/2014/main" id="{7E4658F0-3BB2-4876-9968-0B0DBA63B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848"/>
                <a:ext cx="47" cy="61"/>
              </a:xfrm>
              <a:custGeom>
                <a:avLst/>
                <a:gdLst>
                  <a:gd name="T0" fmla="*/ 136 w 27"/>
                  <a:gd name="T1" fmla="*/ 37 h 35"/>
                  <a:gd name="T2" fmla="*/ 37 w 27"/>
                  <a:gd name="T3" fmla="*/ 249 h 35"/>
                  <a:gd name="T4" fmla="*/ 233 w 27"/>
                  <a:gd name="T5" fmla="*/ 164 h 35"/>
                  <a:gd name="T6" fmla="*/ 233 w 27"/>
                  <a:gd name="T7" fmla="*/ 37 h 35"/>
                  <a:gd name="T8" fmla="*/ 136 w 27"/>
                  <a:gd name="T9" fmla="*/ 4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5">
                    <a:moveTo>
                      <a:pt x="15" y="4"/>
                    </a:moveTo>
                    <a:cubicBezTo>
                      <a:pt x="13" y="11"/>
                      <a:pt x="0" y="18"/>
                      <a:pt x="4" y="27"/>
                    </a:cubicBezTo>
                    <a:cubicBezTo>
                      <a:pt x="7" y="35"/>
                      <a:pt x="22" y="23"/>
                      <a:pt x="25" y="18"/>
                    </a:cubicBezTo>
                    <a:cubicBezTo>
                      <a:pt x="26" y="14"/>
                      <a:pt x="27" y="8"/>
                      <a:pt x="25" y="4"/>
                    </a:cubicBezTo>
                    <a:cubicBezTo>
                      <a:pt x="23" y="1"/>
                      <a:pt x="15" y="0"/>
                      <a:pt x="15" y="5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3" name="Freeform 119">
                <a:extLst>
                  <a:ext uri="{FF2B5EF4-FFF2-40B4-BE49-F238E27FC236}">
                    <a16:creationId xmlns:a16="http://schemas.microsoft.com/office/drawing/2014/main" id="{06D1E9B3-DE50-4011-97F5-2E604823E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3899"/>
                <a:ext cx="45" cy="54"/>
              </a:xfrm>
              <a:custGeom>
                <a:avLst/>
                <a:gdLst>
                  <a:gd name="T0" fmla="*/ 234 w 26"/>
                  <a:gd name="T1" fmla="*/ 64 h 31"/>
                  <a:gd name="T2" fmla="*/ 83 w 26"/>
                  <a:gd name="T3" fmla="*/ 85 h 31"/>
                  <a:gd name="T4" fmla="*/ 119 w 26"/>
                  <a:gd name="T5" fmla="*/ 258 h 31"/>
                  <a:gd name="T6" fmla="*/ 234 w 26"/>
                  <a:gd name="T7" fmla="*/ 7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1">
                    <a:moveTo>
                      <a:pt x="26" y="7"/>
                    </a:moveTo>
                    <a:cubicBezTo>
                      <a:pt x="21" y="0"/>
                      <a:pt x="14" y="3"/>
                      <a:pt x="9" y="9"/>
                    </a:cubicBezTo>
                    <a:cubicBezTo>
                      <a:pt x="6" y="14"/>
                      <a:pt x="0" y="31"/>
                      <a:pt x="13" y="28"/>
                    </a:cubicBezTo>
                    <a:cubicBezTo>
                      <a:pt x="20" y="27"/>
                      <a:pt x="26" y="14"/>
                      <a:pt x="26" y="8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4" name="Freeform 120">
                <a:extLst>
                  <a:ext uri="{FF2B5EF4-FFF2-40B4-BE49-F238E27FC236}">
                    <a16:creationId xmlns:a16="http://schemas.microsoft.com/office/drawing/2014/main" id="{34C4ACF3-81EE-4424-A948-18DDD8B15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918"/>
                <a:ext cx="41" cy="52"/>
              </a:xfrm>
              <a:custGeom>
                <a:avLst/>
                <a:gdLst>
                  <a:gd name="T0" fmla="*/ 194 w 23"/>
                  <a:gd name="T1" fmla="*/ 9 h 30"/>
                  <a:gd name="T2" fmla="*/ 21 w 23"/>
                  <a:gd name="T3" fmla="*/ 184 h 30"/>
                  <a:gd name="T4" fmla="*/ 168 w 23"/>
                  <a:gd name="T5" fmla="*/ 198 h 30"/>
                  <a:gd name="T6" fmla="*/ 232 w 23"/>
                  <a:gd name="T7" fmla="*/ 99 h 30"/>
                  <a:gd name="T8" fmla="*/ 182 w 23"/>
                  <a:gd name="T9" fmla="*/ 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9" y="1"/>
                    </a:moveTo>
                    <a:cubicBezTo>
                      <a:pt x="16" y="8"/>
                      <a:pt x="3" y="11"/>
                      <a:pt x="2" y="20"/>
                    </a:cubicBezTo>
                    <a:cubicBezTo>
                      <a:pt x="0" y="30"/>
                      <a:pt x="13" y="26"/>
                      <a:pt x="17" y="22"/>
                    </a:cubicBezTo>
                    <a:cubicBezTo>
                      <a:pt x="20" y="19"/>
                      <a:pt x="23" y="15"/>
                      <a:pt x="23" y="11"/>
                    </a:cubicBezTo>
                    <a:cubicBezTo>
                      <a:pt x="23" y="8"/>
                      <a:pt x="22" y="0"/>
                      <a:pt x="18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5" name="Freeform 121">
                <a:extLst>
                  <a:ext uri="{FF2B5EF4-FFF2-40B4-BE49-F238E27FC236}">
                    <a16:creationId xmlns:a16="http://schemas.microsoft.com/office/drawing/2014/main" id="{DD5331FD-2E10-40BF-9F9B-CB1F4D0D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914"/>
                <a:ext cx="41" cy="39"/>
              </a:xfrm>
              <a:custGeom>
                <a:avLst/>
                <a:gdLst>
                  <a:gd name="T0" fmla="*/ 203 w 23"/>
                  <a:gd name="T1" fmla="*/ 21 h 22"/>
                  <a:gd name="T2" fmla="*/ 21 w 23"/>
                  <a:gd name="T3" fmla="*/ 129 h 22"/>
                  <a:gd name="T4" fmla="*/ 143 w 23"/>
                  <a:gd name="T5" fmla="*/ 167 h 22"/>
                  <a:gd name="T6" fmla="*/ 223 w 23"/>
                  <a:gd name="T7" fmla="*/ 101 h 22"/>
                  <a:gd name="T8" fmla="*/ 203 w 23"/>
                  <a:gd name="T9" fmla="*/ 2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0" y="2"/>
                    </a:moveTo>
                    <a:cubicBezTo>
                      <a:pt x="13" y="0"/>
                      <a:pt x="4" y="5"/>
                      <a:pt x="2" y="13"/>
                    </a:cubicBezTo>
                    <a:cubicBezTo>
                      <a:pt x="0" y="22"/>
                      <a:pt x="9" y="19"/>
                      <a:pt x="14" y="17"/>
                    </a:cubicBezTo>
                    <a:cubicBezTo>
                      <a:pt x="17" y="15"/>
                      <a:pt x="21" y="13"/>
                      <a:pt x="22" y="10"/>
                    </a:cubicBezTo>
                    <a:cubicBezTo>
                      <a:pt x="23" y="7"/>
                      <a:pt x="23" y="3"/>
                      <a:pt x="20" y="2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6" name="Freeform 122">
                <a:extLst>
                  <a:ext uri="{FF2B5EF4-FFF2-40B4-BE49-F238E27FC236}">
                    <a16:creationId xmlns:a16="http://schemas.microsoft.com/office/drawing/2014/main" id="{051B7642-DF12-48DC-B1D8-B58BFF4DF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7"/>
                <a:ext cx="33" cy="71"/>
              </a:xfrm>
              <a:custGeom>
                <a:avLst/>
                <a:gdLst>
                  <a:gd name="T0" fmla="*/ 127 w 19"/>
                  <a:gd name="T1" fmla="*/ 73 h 41"/>
                  <a:gd name="T2" fmla="*/ 135 w 19"/>
                  <a:gd name="T3" fmla="*/ 242 h 41"/>
                  <a:gd name="T4" fmla="*/ 127 w 19"/>
                  <a:gd name="T5" fmla="*/ 73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1">
                    <a:moveTo>
                      <a:pt x="14" y="8"/>
                    </a:moveTo>
                    <a:cubicBezTo>
                      <a:pt x="0" y="0"/>
                      <a:pt x="7" y="41"/>
                      <a:pt x="15" y="27"/>
                    </a:cubicBezTo>
                    <a:cubicBezTo>
                      <a:pt x="17" y="22"/>
                      <a:pt x="19" y="12"/>
                      <a:pt x="14" y="8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Freeform 123">
                <a:extLst>
                  <a:ext uri="{FF2B5EF4-FFF2-40B4-BE49-F238E27FC236}">
                    <a16:creationId xmlns:a16="http://schemas.microsoft.com/office/drawing/2014/main" id="{2C4F91D9-AA56-4FB3-85F5-D4900694D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887"/>
                <a:ext cx="14" cy="48"/>
              </a:xfrm>
              <a:custGeom>
                <a:avLst/>
                <a:gdLst>
                  <a:gd name="T0" fmla="*/ 12 w 8"/>
                  <a:gd name="T1" fmla="*/ 45 h 28"/>
                  <a:gd name="T2" fmla="*/ 21 w 8"/>
                  <a:gd name="T3" fmla="*/ 120 h 28"/>
                  <a:gd name="T4" fmla="*/ 28 w 8"/>
                  <a:gd name="T5" fmla="*/ 218 h 28"/>
                  <a:gd name="T6" fmla="*/ 77 w 8"/>
                  <a:gd name="T7" fmla="*/ 147 h 28"/>
                  <a:gd name="T8" fmla="*/ 12 w 8"/>
                  <a:gd name="T9" fmla="*/ 36 h 28"/>
                  <a:gd name="T10" fmla="*/ 0 w 8"/>
                  <a:gd name="T11" fmla="*/ 36 h 28"/>
                  <a:gd name="T12" fmla="*/ 0 w 8"/>
                  <a:gd name="T13" fmla="*/ 5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1" y="5"/>
                    </a:moveTo>
                    <a:cubicBezTo>
                      <a:pt x="1" y="8"/>
                      <a:pt x="2" y="11"/>
                      <a:pt x="2" y="14"/>
                    </a:cubicBezTo>
                    <a:cubicBezTo>
                      <a:pt x="2" y="17"/>
                      <a:pt x="1" y="23"/>
                      <a:pt x="3" y="25"/>
                    </a:cubicBezTo>
                    <a:cubicBezTo>
                      <a:pt x="8" y="28"/>
                      <a:pt x="8" y="20"/>
                      <a:pt x="8" y="17"/>
                    </a:cubicBezTo>
                    <a:cubicBezTo>
                      <a:pt x="8" y="13"/>
                      <a:pt x="8" y="0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8" name="Freeform 124">
                <a:extLst>
                  <a:ext uri="{FF2B5EF4-FFF2-40B4-BE49-F238E27FC236}">
                    <a16:creationId xmlns:a16="http://schemas.microsoft.com/office/drawing/2014/main" id="{94B9A09D-F354-4688-9AD3-A945FE8CC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3866"/>
                <a:ext cx="40" cy="45"/>
              </a:xfrm>
              <a:custGeom>
                <a:avLst/>
                <a:gdLst>
                  <a:gd name="T0" fmla="*/ 136 w 23"/>
                  <a:gd name="T1" fmla="*/ 50 h 26"/>
                  <a:gd name="T2" fmla="*/ 52 w 23"/>
                  <a:gd name="T3" fmla="*/ 28 h 26"/>
                  <a:gd name="T4" fmla="*/ 85 w 23"/>
                  <a:gd name="T5" fmla="*/ 206 h 26"/>
                  <a:gd name="T6" fmla="*/ 148 w 23"/>
                  <a:gd name="T7" fmla="*/ 62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15" y="6"/>
                    </a:moveTo>
                    <a:cubicBezTo>
                      <a:pt x="11" y="9"/>
                      <a:pt x="10" y="0"/>
                      <a:pt x="6" y="3"/>
                    </a:cubicBezTo>
                    <a:cubicBezTo>
                      <a:pt x="0" y="7"/>
                      <a:pt x="3" y="21"/>
                      <a:pt x="9" y="23"/>
                    </a:cubicBezTo>
                    <a:cubicBezTo>
                      <a:pt x="17" y="26"/>
                      <a:pt x="23" y="9"/>
                      <a:pt x="16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9" name="Freeform 125">
                <a:extLst>
                  <a:ext uri="{FF2B5EF4-FFF2-40B4-BE49-F238E27FC236}">
                    <a16:creationId xmlns:a16="http://schemas.microsoft.com/office/drawing/2014/main" id="{8BFABDD2-7ABC-40B2-A4D0-DD323F2DB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3829"/>
                <a:ext cx="31" cy="71"/>
              </a:xfrm>
              <a:custGeom>
                <a:avLst/>
                <a:gdLst>
                  <a:gd name="T0" fmla="*/ 98 w 18"/>
                  <a:gd name="T1" fmla="*/ 50 h 41"/>
                  <a:gd name="T2" fmla="*/ 122 w 18"/>
                  <a:gd name="T3" fmla="*/ 206 h 41"/>
                  <a:gd name="T4" fmla="*/ 98 w 18"/>
                  <a:gd name="T5" fmla="*/ 6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1">
                    <a:moveTo>
                      <a:pt x="11" y="6"/>
                    </a:moveTo>
                    <a:cubicBezTo>
                      <a:pt x="0" y="0"/>
                      <a:pt x="5" y="41"/>
                      <a:pt x="14" y="23"/>
                    </a:cubicBezTo>
                    <a:cubicBezTo>
                      <a:pt x="18" y="17"/>
                      <a:pt x="15" y="11"/>
                      <a:pt x="11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0" name="Freeform 126">
                <a:extLst>
                  <a:ext uri="{FF2B5EF4-FFF2-40B4-BE49-F238E27FC236}">
                    <a16:creationId xmlns:a16="http://schemas.microsoft.com/office/drawing/2014/main" id="{EF44AAB2-D506-413E-82E9-0E282980C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3775"/>
                <a:ext cx="21" cy="26"/>
              </a:xfrm>
              <a:custGeom>
                <a:avLst/>
                <a:gdLst>
                  <a:gd name="T0" fmla="*/ 0 w 12"/>
                  <a:gd name="T1" fmla="*/ 0 h 15"/>
                  <a:gd name="T2" fmla="*/ 58 w 12"/>
                  <a:gd name="T3" fmla="*/ 120 h 15"/>
                  <a:gd name="T4" fmla="*/ 21 w 12"/>
                  <a:gd name="T5" fmla="*/ 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cubicBezTo>
                      <a:pt x="0" y="3"/>
                      <a:pt x="0" y="15"/>
                      <a:pt x="6" y="13"/>
                    </a:cubicBezTo>
                    <a:cubicBezTo>
                      <a:pt x="12" y="10"/>
                      <a:pt x="3" y="3"/>
                      <a:pt x="2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27">
                <a:extLst>
                  <a:ext uri="{FF2B5EF4-FFF2-40B4-BE49-F238E27FC236}">
                    <a16:creationId xmlns:a16="http://schemas.microsoft.com/office/drawing/2014/main" id="{24AB4BED-4A24-41C3-9F2A-E3A0F1973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3737"/>
                <a:ext cx="16" cy="17"/>
              </a:xfrm>
              <a:custGeom>
                <a:avLst/>
                <a:gdLst>
                  <a:gd name="T0" fmla="*/ 0 w 9"/>
                  <a:gd name="T1" fmla="*/ 15 h 10"/>
                  <a:gd name="T2" fmla="*/ 66 w 9"/>
                  <a:gd name="T3" fmla="*/ 44 h 10"/>
                  <a:gd name="T4" fmla="*/ 0 w 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2"/>
                    </a:moveTo>
                    <a:cubicBezTo>
                      <a:pt x="1" y="5"/>
                      <a:pt x="6" y="10"/>
                      <a:pt x="7" y="5"/>
                    </a:cubicBezTo>
                    <a:cubicBezTo>
                      <a:pt x="9" y="0"/>
                      <a:pt x="3" y="0"/>
                      <a:pt x="0" y="0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28">
                <a:extLst>
                  <a:ext uri="{FF2B5EF4-FFF2-40B4-BE49-F238E27FC236}">
                    <a16:creationId xmlns:a16="http://schemas.microsoft.com/office/drawing/2014/main" id="{52731DFC-954C-45CD-A628-392BB02F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3691"/>
                <a:ext cx="15" cy="13"/>
              </a:xfrm>
              <a:custGeom>
                <a:avLst/>
                <a:gdLst>
                  <a:gd name="T0" fmla="*/ 0 w 9"/>
                  <a:gd name="T1" fmla="*/ 69 h 7"/>
                  <a:gd name="T2" fmla="*/ 70 w 9"/>
                  <a:gd name="T3" fmla="*/ 37 h 7"/>
                  <a:gd name="T4" fmla="*/ 0 w 9"/>
                  <a:gd name="T5" fmla="*/ 3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6"/>
                    </a:moveTo>
                    <a:cubicBezTo>
                      <a:pt x="2" y="7"/>
                      <a:pt x="9" y="7"/>
                      <a:pt x="9" y="3"/>
                    </a:cubicBezTo>
                    <a:cubicBezTo>
                      <a:pt x="8" y="0"/>
                      <a:pt x="1" y="2"/>
                      <a:pt x="0" y="3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29">
                <a:extLst>
                  <a:ext uri="{FF2B5EF4-FFF2-40B4-BE49-F238E27FC236}">
                    <a16:creationId xmlns:a16="http://schemas.microsoft.com/office/drawing/2014/main" id="{9558CD20-616F-4D40-91A5-171371485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3643"/>
                <a:ext cx="19" cy="19"/>
              </a:xfrm>
              <a:custGeom>
                <a:avLst/>
                <a:gdLst>
                  <a:gd name="T0" fmla="*/ 0 w 11"/>
                  <a:gd name="T1" fmla="*/ 71 h 11"/>
                  <a:gd name="T2" fmla="*/ 86 w 11"/>
                  <a:gd name="T3" fmla="*/ 36 h 11"/>
                  <a:gd name="T4" fmla="*/ 16 w 11"/>
                  <a:gd name="T5" fmla="*/ 5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3" y="11"/>
                      <a:pt x="11" y="9"/>
                      <a:pt x="10" y="4"/>
                    </a:cubicBezTo>
                    <a:cubicBezTo>
                      <a:pt x="10" y="0"/>
                      <a:pt x="4" y="4"/>
                      <a:pt x="2" y="6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30">
                <a:extLst>
                  <a:ext uri="{FF2B5EF4-FFF2-40B4-BE49-F238E27FC236}">
                    <a16:creationId xmlns:a16="http://schemas.microsoft.com/office/drawing/2014/main" id="{01A8A0AD-2B5D-4304-ACDB-8E5273C85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3585"/>
                <a:ext cx="20" cy="23"/>
              </a:xfrm>
              <a:custGeom>
                <a:avLst/>
                <a:gdLst>
                  <a:gd name="T0" fmla="*/ 13 w 11"/>
                  <a:gd name="T1" fmla="*/ 78 h 13"/>
                  <a:gd name="T2" fmla="*/ 109 w 11"/>
                  <a:gd name="T3" fmla="*/ 50 h 13"/>
                  <a:gd name="T4" fmla="*/ 13 w 11"/>
                  <a:gd name="T5" fmla="*/ 6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1" y="8"/>
                    </a:moveTo>
                    <a:cubicBezTo>
                      <a:pt x="0" y="13"/>
                      <a:pt x="11" y="11"/>
                      <a:pt x="10" y="5"/>
                    </a:cubicBezTo>
                    <a:cubicBezTo>
                      <a:pt x="9" y="0"/>
                      <a:pt x="2" y="5"/>
                      <a:pt x="1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31">
                <a:extLst>
                  <a:ext uri="{FF2B5EF4-FFF2-40B4-BE49-F238E27FC236}">
                    <a16:creationId xmlns:a16="http://schemas.microsoft.com/office/drawing/2014/main" id="{06C244CE-DC0B-494B-966A-DBB569108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3538"/>
                <a:ext cx="16" cy="21"/>
              </a:xfrm>
              <a:custGeom>
                <a:avLst/>
                <a:gdLst>
                  <a:gd name="T0" fmla="*/ 21 w 9"/>
                  <a:gd name="T1" fmla="*/ 114 h 12"/>
                  <a:gd name="T2" fmla="*/ 64 w 9"/>
                  <a:gd name="T3" fmla="*/ 28 h 12"/>
                  <a:gd name="T4" fmla="*/ 0 w 9"/>
                  <a:gd name="T5" fmla="*/ 9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cubicBezTo>
                      <a:pt x="5" y="10"/>
                      <a:pt x="9" y="6"/>
                      <a:pt x="6" y="3"/>
                    </a:cubicBezTo>
                    <a:cubicBezTo>
                      <a:pt x="3" y="0"/>
                      <a:pt x="0" y="7"/>
                      <a:pt x="0" y="10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6" name="Freeform 132">
                <a:extLst>
                  <a:ext uri="{FF2B5EF4-FFF2-40B4-BE49-F238E27FC236}">
                    <a16:creationId xmlns:a16="http://schemas.microsoft.com/office/drawing/2014/main" id="{2096020F-29BB-4768-B852-1D54D98F1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3508"/>
                <a:ext cx="18" cy="16"/>
              </a:xfrm>
              <a:custGeom>
                <a:avLst/>
                <a:gdLst>
                  <a:gd name="T0" fmla="*/ 13 w 10"/>
                  <a:gd name="T1" fmla="*/ 78 h 9"/>
                  <a:gd name="T2" fmla="*/ 94 w 10"/>
                  <a:gd name="T3" fmla="*/ 37 h 9"/>
                  <a:gd name="T4" fmla="*/ 0 w 10"/>
                  <a:gd name="T5" fmla="*/ 7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1" y="8"/>
                    </a:moveTo>
                    <a:cubicBezTo>
                      <a:pt x="4" y="8"/>
                      <a:pt x="10" y="9"/>
                      <a:pt x="9" y="4"/>
                    </a:cubicBezTo>
                    <a:cubicBezTo>
                      <a:pt x="9" y="0"/>
                      <a:pt x="0" y="4"/>
                      <a:pt x="0" y="8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7" name="Freeform 133">
                <a:extLst>
                  <a:ext uri="{FF2B5EF4-FFF2-40B4-BE49-F238E27FC236}">
                    <a16:creationId xmlns:a16="http://schemas.microsoft.com/office/drawing/2014/main" id="{E4DB0C25-5F8C-43A8-83DE-3FDB40C30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160"/>
                <a:ext cx="456" cy="788"/>
              </a:xfrm>
              <a:custGeom>
                <a:avLst/>
                <a:gdLst>
                  <a:gd name="T0" fmla="*/ 0 w 261"/>
                  <a:gd name="T1" fmla="*/ 4175 h 452"/>
                  <a:gd name="T2" fmla="*/ 2058 w 261"/>
                  <a:gd name="T3" fmla="*/ 0 h 4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1" h="452">
                    <a:moveTo>
                      <a:pt x="0" y="452"/>
                    </a:moveTo>
                    <a:cubicBezTo>
                      <a:pt x="0" y="452"/>
                      <a:pt x="261" y="338"/>
                      <a:pt x="221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8" name="Freeform 134">
                <a:extLst>
                  <a:ext uri="{FF2B5EF4-FFF2-40B4-BE49-F238E27FC236}">
                    <a16:creationId xmlns:a16="http://schemas.microsoft.com/office/drawing/2014/main" id="{63E282D3-4709-4BDE-BBE9-8FD224368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" y="685"/>
                <a:ext cx="1148" cy="3397"/>
              </a:xfrm>
              <a:custGeom>
                <a:avLst/>
                <a:gdLst>
                  <a:gd name="T0" fmla="*/ 4817 w 657"/>
                  <a:gd name="T1" fmla="*/ 8998 h 1950"/>
                  <a:gd name="T2" fmla="*/ 2534 w 657"/>
                  <a:gd name="T3" fmla="*/ 11693 h 1950"/>
                  <a:gd name="T4" fmla="*/ 2397 w 657"/>
                  <a:gd name="T5" fmla="*/ 11693 h 1950"/>
                  <a:gd name="T6" fmla="*/ 2406 w 657"/>
                  <a:gd name="T7" fmla="*/ 11606 h 1950"/>
                  <a:gd name="T8" fmla="*/ 4269 w 657"/>
                  <a:gd name="T9" fmla="*/ 9869 h 1950"/>
                  <a:gd name="T10" fmla="*/ 3367 w 657"/>
                  <a:gd name="T11" fmla="*/ 5524 h 1950"/>
                  <a:gd name="T12" fmla="*/ 3420 w 657"/>
                  <a:gd name="T13" fmla="*/ 1448 h 1950"/>
                  <a:gd name="T14" fmla="*/ 5553 w 657"/>
                  <a:gd name="T15" fmla="*/ 159 h 1950"/>
                  <a:gd name="T16" fmla="*/ 4653 w 657"/>
                  <a:gd name="T17" fmla="*/ 1665 h 1950"/>
                  <a:gd name="T18" fmla="*/ 3832 w 657"/>
                  <a:gd name="T19" fmla="*/ 3923 h 1950"/>
                  <a:gd name="T20" fmla="*/ 5752 w 657"/>
                  <a:gd name="T21" fmla="*/ 9046 h 1950"/>
                  <a:gd name="T22" fmla="*/ 3154 w 657"/>
                  <a:gd name="T23" fmla="*/ 12560 h 1950"/>
                  <a:gd name="T24" fmla="*/ 1613 w 657"/>
                  <a:gd name="T25" fmla="*/ 15077 h 1950"/>
                  <a:gd name="T26" fmla="*/ 2970 w 657"/>
                  <a:gd name="T27" fmla="*/ 16715 h 1950"/>
                  <a:gd name="T28" fmla="*/ 4040 w 657"/>
                  <a:gd name="T29" fmla="*/ 16121 h 1950"/>
                  <a:gd name="T30" fmla="*/ 3820 w 657"/>
                  <a:gd name="T31" fmla="*/ 15189 h 1950"/>
                  <a:gd name="T32" fmla="*/ 4155 w 657"/>
                  <a:gd name="T33" fmla="*/ 14818 h 1950"/>
                  <a:gd name="T34" fmla="*/ 4940 w 657"/>
                  <a:gd name="T35" fmla="*/ 15914 h 1950"/>
                  <a:gd name="T36" fmla="*/ 3755 w 657"/>
                  <a:gd name="T37" fmla="*/ 17513 h 1950"/>
                  <a:gd name="T38" fmla="*/ 764 w 657"/>
                  <a:gd name="T39" fmla="*/ 16607 h 1950"/>
                  <a:gd name="T40" fmla="*/ 764 w 657"/>
                  <a:gd name="T41" fmla="*/ 13513 h 1950"/>
                  <a:gd name="T42" fmla="*/ 2097 w 657"/>
                  <a:gd name="T43" fmla="*/ 11853 h 1950"/>
                  <a:gd name="T44" fmla="*/ 2207 w 657"/>
                  <a:gd name="T45" fmla="*/ 11876 h 1950"/>
                  <a:gd name="T46" fmla="*/ 2193 w 657"/>
                  <a:gd name="T47" fmla="*/ 11991 h 19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57" h="1950">
                    <a:moveTo>
                      <a:pt x="517" y="977"/>
                    </a:moveTo>
                    <a:cubicBezTo>
                      <a:pt x="490" y="1109"/>
                      <a:pt x="279" y="1266"/>
                      <a:pt x="272" y="1270"/>
                    </a:cubicBezTo>
                    <a:cubicBezTo>
                      <a:pt x="265" y="1275"/>
                      <a:pt x="262" y="1275"/>
                      <a:pt x="257" y="1270"/>
                    </a:cubicBezTo>
                    <a:cubicBezTo>
                      <a:pt x="253" y="1266"/>
                      <a:pt x="258" y="1260"/>
                      <a:pt x="258" y="1260"/>
                    </a:cubicBezTo>
                    <a:cubicBezTo>
                      <a:pt x="258" y="1260"/>
                      <a:pt x="331" y="1231"/>
                      <a:pt x="458" y="1072"/>
                    </a:cubicBezTo>
                    <a:cubicBezTo>
                      <a:pt x="590" y="909"/>
                      <a:pt x="434" y="696"/>
                      <a:pt x="361" y="600"/>
                    </a:cubicBezTo>
                    <a:cubicBezTo>
                      <a:pt x="292" y="510"/>
                      <a:pt x="206" y="313"/>
                      <a:pt x="367" y="157"/>
                    </a:cubicBezTo>
                    <a:cubicBezTo>
                      <a:pt x="529" y="0"/>
                      <a:pt x="596" y="17"/>
                      <a:pt x="596" y="17"/>
                    </a:cubicBezTo>
                    <a:cubicBezTo>
                      <a:pt x="625" y="43"/>
                      <a:pt x="581" y="104"/>
                      <a:pt x="499" y="181"/>
                    </a:cubicBezTo>
                    <a:cubicBezTo>
                      <a:pt x="417" y="258"/>
                      <a:pt x="373" y="321"/>
                      <a:pt x="411" y="426"/>
                    </a:cubicBezTo>
                    <a:cubicBezTo>
                      <a:pt x="474" y="602"/>
                      <a:pt x="657" y="738"/>
                      <a:pt x="617" y="982"/>
                    </a:cubicBezTo>
                    <a:cubicBezTo>
                      <a:pt x="578" y="1225"/>
                      <a:pt x="429" y="1277"/>
                      <a:pt x="338" y="1364"/>
                    </a:cubicBezTo>
                    <a:cubicBezTo>
                      <a:pt x="247" y="1452"/>
                      <a:pt x="182" y="1536"/>
                      <a:pt x="173" y="1637"/>
                    </a:cubicBezTo>
                    <a:cubicBezTo>
                      <a:pt x="165" y="1738"/>
                      <a:pt x="235" y="1823"/>
                      <a:pt x="319" y="1815"/>
                    </a:cubicBezTo>
                    <a:cubicBezTo>
                      <a:pt x="377" y="1809"/>
                      <a:pt x="410" y="1796"/>
                      <a:pt x="433" y="1750"/>
                    </a:cubicBezTo>
                    <a:cubicBezTo>
                      <a:pt x="460" y="1696"/>
                      <a:pt x="421" y="1664"/>
                      <a:pt x="410" y="1649"/>
                    </a:cubicBezTo>
                    <a:cubicBezTo>
                      <a:pt x="398" y="1634"/>
                      <a:pt x="396" y="1594"/>
                      <a:pt x="446" y="1609"/>
                    </a:cubicBezTo>
                    <a:cubicBezTo>
                      <a:pt x="513" y="1630"/>
                      <a:pt x="525" y="1686"/>
                      <a:pt x="530" y="1728"/>
                    </a:cubicBezTo>
                    <a:cubicBezTo>
                      <a:pt x="535" y="1769"/>
                      <a:pt x="514" y="1854"/>
                      <a:pt x="403" y="1902"/>
                    </a:cubicBezTo>
                    <a:cubicBezTo>
                      <a:pt x="291" y="1950"/>
                      <a:pt x="165" y="1918"/>
                      <a:pt x="82" y="1803"/>
                    </a:cubicBezTo>
                    <a:cubicBezTo>
                      <a:pt x="0" y="1688"/>
                      <a:pt x="48" y="1530"/>
                      <a:pt x="82" y="1467"/>
                    </a:cubicBezTo>
                    <a:cubicBezTo>
                      <a:pt x="117" y="1404"/>
                      <a:pt x="225" y="1287"/>
                      <a:pt x="225" y="1287"/>
                    </a:cubicBezTo>
                    <a:cubicBezTo>
                      <a:pt x="225" y="1287"/>
                      <a:pt x="230" y="1282"/>
                      <a:pt x="237" y="1289"/>
                    </a:cubicBezTo>
                    <a:cubicBezTo>
                      <a:pt x="245" y="1295"/>
                      <a:pt x="235" y="1302"/>
                      <a:pt x="235" y="130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9" name="Freeform 135">
                <a:extLst>
                  <a:ext uri="{FF2B5EF4-FFF2-40B4-BE49-F238E27FC236}">
                    <a16:creationId xmlns:a16="http://schemas.microsoft.com/office/drawing/2014/main" id="{DD75C2FA-5213-411A-8359-1A16AD115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1707"/>
                <a:ext cx="33" cy="54"/>
              </a:xfrm>
              <a:custGeom>
                <a:avLst/>
                <a:gdLst>
                  <a:gd name="T0" fmla="*/ 16 w 19"/>
                  <a:gd name="T1" fmla="*/ 270 h 31"/>
                  <a:gd name="T2" fmla="*/ 49 w 19"/>
                  <a:gd name="T3" fmla="*/ 91 h 31"/>
                  <a:gd name="T4" fmla="*/ 156 w 19"/>
                  <a:gd name="T5" fmla="*/ 85 h 31"/>
                  <a:gd name="T6" fmla="*/ 99 w 19"/>
                  <a:gd name="T7" fmla="*/ 136 h 31"/>
                  <a:gd name="T8" fmla="*/ 85 w 19"/>
                  <a:gd name="T9" fmla="*/ 213 h 31"/>
                  <a:gd name="T10" fmla="*/ 28 w 19"/>
                  <a:gd name="T11" fmla="*/ 27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2" y="29"/>
                    </a:moveTo>
                    <a:cubicBezTo>
                      <a:pt x="0" y="23"/>
                      <a:pt x="2" y="15"/>
                      <a:pt x="5" y="10"/>
                    </a:cubicBezTo>
                    <a:cubicBezTo>
                      <a:pt x="8" y="7"/>
                      <a:pt x="19" y="0"/>
                      <a:pt x="17" y="9"/>
                    </a:cubicBezTo>
                    <a:cubicBezTo>
                      <a:pt x="16" y="12"/>
                      <a:pt x="13" y="13"/>
                      <a:pt x="11" y="15"/>
                    </a:cubicBezTo>
                    <a:cubicBezTo>
                      <a:pt x="10" y="18"/>
                      <a:pt x="9" y="20"/>
                      <a:pt x="9" y="23"/>
                    </a:cubicBezTo>
                    <a:cubicBezTo>
                      <a:pt x="9" y="27"/>
                      <a:pt x="8" y="31"/>
                      <a:pt x="3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36">
                <a:extLst>
                  <a:ext uri="{FF2B5EF4-FFF2-40B4-BE49-F238E27FC236}">
                    <a16:creationId xmlns:a16="http://schemas.microsoft.com/office/drawing/2014/main" id="{4CC3D6DA-F411-4F04-AC53-6F713DE6F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711"/>
                <a:ext cx="38" cy="40"/>
              </a:xfrm>
              <a:custGeom>
                <a:avLst/>
                <a:gdLst>
                  <a:gd name="T0" fmla="*/ 50 w 22"/>
                  <a:gd name="T1" fmla="*/ 184 h 23"/>
                  <a:gd name="T2" fmla="*/ 98 w 22"/>
                  <a:gd name="T3" fmla="*/ 9 h 23"/>
                  <a:gd name="T4" fmla="*/ 180 w 22"/>
                  <a:gd name="T5" fmla="*/ 16 h 23"/>
                  <a:gd name="T6" fmla="*/ 161 w 22"/>
                  <a:gd name="T7" fmla="*/ 64 h 23"/>
                  <a:gd name="T8" fmla="*/ 107 w 22"/>
                  <a:gd name="T9" fmla="*/ 90 h 23"/>
                  <a:gd name="T10" fmla="*/ 107 w 22"/>
                  <a:gd name="T11" fmla="*/ 163 h 23"/>
                  <a:gd name="T12" fmla="*/ 50 w 22"/>
                  <a:gd name="T13" fmla="*/ 20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3">
                    <a:moveTo>
                      <a:pt x="6" y="20"/>
                    </a:moveTo>
                    <a:cubicBezTo>
                      <a:pt x="0" y="14"/>
                      <a:pt x="3" y="4"/>
                      <a:pt x="11" y="1"/>
                    </a:cubicBezTo>
                    <a:cubicBezTo>
                      <a:pt x="13" y="0"/>
                      <a:pt x="18" y="0"/>
                      <a:pt x="20" y="2"/>
                    </a:cubicBezTo>
                    <a:cubicBezTo>
                      <a:pt x="22" y="5"/>
                      <a:pt x="20" y="6"/>
                      <a:pt x="18" y="7"/>
                    </a:cubicBezTo>
                    <a:cubicBezTo>
                      <a:pt x="16" y="8"/>
                      <a:pt x="14" y="8"/>
                      <a:pt x="12" y="10"/>
                    </a:cubicBezTo>
                    <a:cubicBezTo>
                      <a:pt x="11" y="13"/>
                      <a:pt x="12" y="16"/>
                      <a:pt x="12" y="18"/>
                    </a:cubicBezTo>
                    <a:cubicBezTo>
                      <a:pt x="12" y="22"/>
                      <a:pt x="10" y="23"/>
                      <a:pt x="6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37">
                <a:extLst>
                  <a:ext uri="{FF2B5EF4-FFF2-40B4-BE49-F238E27FC236}">
                    <a16:creationId xmlns:a16="http://schemas.microsoft.com/office/drawing/2014/main" id="{75C00F17-A5C9-42F0-BF9E-5C3240F8B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772"/>
                <a:ext cx="49" cy="45"/>
              </a:xfrm>
              <a:custGeom>
                <a:avLst/>
                <a:gdLst>
                  <a:gd name="T0" fmla="*/ 102 w 28"/>
                  <a:gd name="T1" fmla="*/ 222 h 26"/>
                  <a:gd name="T2" fmla="*/ 49 w 28"/>
                  <a:gd name="T3" fmla="*/ 83 h 26"/>
                  <a:gd name="T4" fmla="*/ 264 w 28"/>
                  <a:gd name="T5" fmla="*/ 87 h 26"/>
                  <a:gd name="T6" fmla="*/ 187 w 28"/>
                  <a:gd name="T7" fmla="*/ 119 h 26"/>
                  <a:gd name="T8" fmla="*/ 179 w 28"/>
                  <a:gd name="T9" fmla="*/ 185 h 26"/>
                  <a:gd name="T10" fmla="*/ 102 w 28"/>
                  <a:gd name="T11" fmla="*/ 23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6">
                    <a:moveTo>
                      <a:pt x="11" y="25"/>
                    </a:moveTo>
                    <a:cubicBezTo>
                      <a:pt x="3" y="24"/>
                      <a:pt x="0" y="15"/>
                      <a:pt x="5" y="9"/>
                    </a:cubicBezTo>
                    <a:cubicBezTo>
                      <a:pt x="9" y="4"/>
                      <a:pt x="28" y="0"/>
                      <a:pt x="28" y="10"/>
                    </a:cubicBezTo>
                    <a:cubicBezTo>
                      <a:pt x="26" y="11"/>
                      <a:pt x="21" y="11"/>
                      <a:pt x="20" y="13"/>
                    </a:cubicBezTo>
                    <a:cubicBezTo>
                      <a:pt x="17" y="15"/>
                      <a:pt x="19" y="19"/>
                      <a:pt x="19" y="21"/>
                    </a:cubicBezTo>
                    <a:cubicBezTo>
                      <a:pt x="19" y="25"/>
                      <a:pt x="15" y="26"/>
                      <a:pt x="1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38">
                <a:extLst>
                  <a:ext uri="{FF2B5EF4-FFF2-40B4-BE49-F238E27FC236}">
                    <a16:creationId xmlns:a16="http://schemas.microsoft.com/office/drawing/2014/main" id="{F1B10B80-545C-4D3A-A27A-7D7ADDF0D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1793"/>
                <a:ext cx="38" cy="36"/>
              </a:xfrm>
              <a:custGeom>
                <a:avLst/>
                <a:gdLst>
                  <a:gd name="T0" fmla="*/ 0 w 22"/>
                  <a:gd name="T1" fmla="*/ 135 h 21"/>
                  <a:gd name="T2" fmla="*/ 98 w 22"/>
                  <a:gd name="T3" fmla="*/ 0 h 21"/>
                  <a:gd name="T4" fmla="*/ 143 w 22"/>
                  <a:gd name="T5" fmla="*/ 98 h 21"/>
                  <a:gd name="T6" fmla="*/ 71 w 22"/>
                  <a:gd name="T7" fmla="*/ 106 h 21"/>
                  <a:gd name="T8" fmla="*/ 9 w 22"/>
                  <a:gd name="T9" fmla="*/ 1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6"/>
                    </a:moveTo>
                    <a:cubicBezTo>
                      <a:pt x="0" y="9"/>
                      <a:pt x="3" y="0"/>
                      <a:pt x="11" y="0"/>
                    </a:cubicBezTo>
                    <a:cubicBezTo>
                      <a:pt x="16" y="0"/>
                      <a:pt x="22" y="10"/>
                      <a:pt x="16" y="11"/>
                    </a:cubicBezTo>
                    <a:cubicBezTo>
                      <a:pt x="12" y="12"/>
                      <a:pt x="10" y="6"/>
                      <a:pt x="8" y="12"/>
                    </a:cubicBezTo>
                    <a:cubicBezTo>
                      <a:pt x="7" y="15"/>
                      <a:pt x="6" y="21"/>
                      <a:pt x="1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39">
                <a:extLst>
                  <a:ext uri="{FF2B5EF4-FFF2-40B4-BE49-F238E27FC236}">
                    <a16:creationId xmlns:a16="http://schemas.microsoft.com/office/drawing/2014/main" id="{C635B74B-D348-45BE-9EC8-D5E58FAA6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852"/>
                <a:ext cx="49" cy="61"/>
              </a:xfrm>
              <a:custGeom>
                <a:avLst/>
                <a:gdLst>
                  <a:gd name="T0" fmla="*/ 208 w 28"/>
                  <a:gd name="T1" fmla="*/ 9 h 35"/>
                  <a:gd name="T2" fmla="*/ 37 w 28"/>
                  <a:gd name="T3" fmla="*/ 52 h 35"/>
                  <a:gd name="T4" fmla="*/ 58 w 28"/>
                  <a:gd name="T5" fmla="*/ 286 h 35"/>
                  <a:gd name="T6" fmla="*/ 135 w 28"/>
                  <a:gd name="T7" fmla="*/ 277 h 35"/>
                  <a:gd name="T8" fmla="*/ 151 w 28"/>
                  <a:gd name="T9" fmla="*/ 136 h 35"/>
                  <a:gd name="T10" fmla="*/ 208 w 28"/>
                  <a:gd name="T11" fmla="*/ 1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5">
                    <a:moveTo>
                      <a:pt x="22" y="1"/>
                    </a:moveTo>
                    <a:cubicBezTo>
                      <a:pt x="17" y="0"/>
                      <a:pt x="8" y="1"/>
                      <a:pt x="4" y="6"/>
                    </a:cubicBezTo>
                    <a:cubicBezTo>
                      <a:pt x="0" y="13"/>
                      <a:pt x="0" y="25"/>
                      <a:pt x="6" y="31"/>
                    </a:cubicBezTo>
                    <a:cubicBezTo>
                      <a:pt x="9" y="34"/>
                      <a:pt x="15" y="35"/>
                      <a:pt x="14" y="30"/>
                    </a:cubicBezTo>
                    <a:cubicBezTo>
                      <a:pt x="14" y="24"/>
                      <a:pt x="11" y="20"/>
                      <a:pt x="16" y="15"/>
                    </a:cubicBezTo>
                    <a:cubicBezTo>
                      <a:pt x="20" y="12"/>
                      <a:pt x="28" y="7"/>
                      <a:pt x="2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40">
                <a:extLst>
                  <a:ext uri="{FF2B5EF4-FFF2-40B4-BE49-F238E27FC236}">
                    <a16:creationId xmlns:a16="http://schemas.microsoft.com/office/drawing/2014/main" id="{3CA7ECA6-57B8-4945-BA9E-49FA7FB7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857"/>
                <a:ext cx="42" cy="47"/>
              </a:xfrm>
              <a:custGeom>
                <a:avLst/>
                <a:gdLst>
                  <a:gd name="T0" fmla="*/ 21 w 24"/>
                  <a:gd name="T1" fmla="*/ 221 h 27"/>
                  <a:gd name="T2" fmla="*/ 65 w 24"/>
                  <a:gd name="T3" fmla="*/ 16 h 27"/>
                  <a:gd name="T4" fmla="*/ 208 w 24"/>
                  <a:gd name="T5" fmla="*/ 85 h 27"/>
                  <a:gd name="T6" fmla="*/ 163 w 24"/>
                  <a:gd name="T7" fmla="*/ 111 h 27"/>
                  <a:gd name="T8" fmla="*/ 123 w 24"/>
                  <a:gd name="T9" fmla="*/ 164 h 27"/>
                  <a:gd name="T10" fmla="*/ 114 w 24"/>
                  <a:gd name="T11" fmla="*/ 237 h 27"/>
                  <a:gd name="T12" fmla="*/ 49 w 24"/>
                  <a:gd name="T13" fmla="*/ 233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" y="24"/>
                    </a:moveTo>
                    <a:cubicBezTo>
                      <a:pt x="0" y="17"/>
                      <a:pt x="1" y="6"/>
                      <a:pt x="7" y="2"/>
                    </a:cubicBezTo>
                    <a:cubicBezTo>
                      <a:pt x="11" y="0"/>
                      <a:pt x="24" y="2"/>
                      <a:pt x="22" y="9"/>
                    </a:cubicBezTo>
                    <a:cubicBezTo>
                      <a:pt x="21" y="11"/>
                      <a:pt x="19" y="12"/>
                      <a:pt x="17" y="12"/>
                    </a:cubicBezTo>
                    <a:cubicBezTo>
                      <a:pt x="14" y="14"/>
                      <a:pt x="13" y="14"/>
                      <a:pt x="13" y="18"/>
                    </a:cubicBezTo>
                    <a:cubicBezTo>
                      <a:pt x="13" y="21"/>
                      <a:pt x="15" y="24"/>
                      <a:pt x="12" y="26"/>
                    </a:cubicBezTo>
                    <a:cubicBezTo>
                      <a:pt x="10" y="27"/>
                      <a:pt x="7" y="25"/>
                      <a:pt x="5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5" name="Freeform 141">
                <a:extLst>
                  <a:ext uri="{FF2B5EF4-FFF2-40B4-BE49-F238E27FC236}">
                    <a16:creationId xmlns:a16="http://schemas.microsoft.com/office/drawing/2014/main" id="{43CADE95-1CD6-459B-B1A9-36363E4F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1927"/>
                <a:ext cx="46" cy="47"/>
              </a:xfrm>
              <a:custGeom>
                <a:avLst/>
                <a:gdLst>
                  <a:gd name="T0" fmla="*/ 12 w 26"/>
                  <a:gd name="T1" fmla="*/ 164 h 27"/>
                  <a:gd name="T2" fmla="*/ 78 w 26"/>
                  <a:gd name="T3" fmla="*/ 9 h 27"/>
                  <a:gd name="T4" fmla="*/ 195 w 26"/>
                  <a:gd name="T5" fmla="*/ 28 h 27"/>
                  <a:gd name="T6" fmla="*/ 228 w 26"/>
                  <a:gd name="T7" fmla="*/ 111 h 27"/>
                  <a:gd name="T8" fmla="*/ 115 w 26"/>
                  <a:gd name="T9" fmla="*/ 148 h 27"/>
                  <a:gd name="T10" fmla="*/ 21 w 26"/>
                  <a:gd name="T11" fmla="*/ 20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" y="18"/>
                    </a:moveTo>
                    <a:cubicBezTo>
                      <a:pt x="1" y="12"/>
                      <a:pt x="0" y="2"/>
                      <a:pt x="8" y="1"/>
                    </a:cubicBezTo>
                    <a:cubicBezTo>
                      <a:pt x="11" y="0"/>
                      <a:pt x="17" y="1"/>
                      <a:pt x="20" y="3"/>
                    </a:cubicBezTo>
                    <a:cubicBezTo>
                      <a:pt x="22" y="4"/>
                      <a:pt x="26" y="9"/>
                      <a:pt x="23" y="12"/>
                    </a:cubicBezTo>
                    <a:cubicBezTo>
                      <a:pt x="18" y="16"/>
                      <a:pt x="14" y="7"/>
                      <a:pt x="12" y="16"/>
                    </a:cubicBezTo>
                    <a:cubicBezTo>
                      <a:pt x="11" y="21"/>
                      <a:pt x="6" y="27"/>
                      <a:pt x="2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6" name="Freeform 142">
                <a:extLst>
                  <a:ext uri="{FF2B5EF4-FFF2-40B4-BE49-F238E27FC236}">
                    <a16:creationId xmlns:a16="http://schemas.microsoft.com/office/drawing/2014/main" id="{27D529BD-53F5-4B21-AF1C-227BB3704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916"/>
                <a:ext cx="44" cy="47"/>
              </a:xfrm>
              <a:custGeom>
                <a:avLst/>
                <a:gdLst>
                  <a:gd name="T0" fmla="*/ 0 w 25"/>
                  <a:gd name="T1" fmla="*/ 148 h 27"/>
                  <a:gd name="T2" fmla="*/ 136 w 25"/>
                  <a:gd name="T3" fmla="*/ 37 h 27"/>
                  <a:gd name="T4" fmla="*/ 201 w 25"/>
                  <a:gd name="T5" fmla="*/ 185 h 27"/>
                  <a:gd name="T6" fmla="*/ 102 w 25"/>
                  <a:gd name="T7" fmla="*/ 127 h 27"/>
                  <a:gd name="T8" fmla="*/ 0 w 25"/>
                  <a:gd name="T9" fmla="*/ 1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0" y="16"/>
                    </a:moveTo>
                    <a:cubicBezTo>
                      <a:pt x="0" y="10"/>
                      <a:pt x="7" y="0"/>
                      <a:pt x="14" y="4"/>
                    </a:cubicBezTo>
                    <a:cubicBezTo>
                      <a:pt x="17" y="5"/>
                      <a:pt x="25" y="18"/>
                      <a:pt x="21" y="20"/>
                    </a:cubicBezTo>
                    <a:cubicBezTo>
                      <a:pt x="17" y="23"/>
                      <a:pt x="15" y="12"/>
                      <a:pt x="11" y="14"/>
                    </a:cubicBezTo>
                    <a:cubicBezTo>
                      <a:pt x="9" y="15"/>
                      <a:pt x="3" y="27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43">
                <a:extLst>
                  <a:ext uri="{FF2B5EF4-FFF2-40B4-BE49-F238E27FC236}">
                    <a16:creationId xmlns:a16="http://schemas.microsoft.com/office/drawing/2014/main" id="{E9110D38-F2CE-468C-B967-7E7553D1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977"/>
                <a:ext cx="39" cy="51"/>
              </a:xfrm>
              <a:custGeom>
                <a:avLst/>
                <a:gdLst>
                  <a:gd name="T0" fmla="*/ 101 w 22"/>
                  <a:gd name="T1" fmla="*/ 250 h 29"/>
                  <a:gd name="T2" fmla="*/ 28 w 22"/>
                  <a:gd name="T3" fmla="*/ 98 h 29"/>
                  <a:gd name="T4" fmla="*/ 117 w 22"/>
                  <a:gd name="T5" fmla="*/ 0 h 29"/>
                  <a:gd name="T6" fmla="*/ 195 w 22"/>
                  <a:gd name="T7" fmla="*/ 65 h 29"/>
                  <a:gd name="T8" fmla="*/ 129 w 22"/>
                  <a:gd name="T9" fmla="*/ 172 h 29"/>
                  <a:gd name="T10" fmla="*/ 117 w 22"/>
                  <a:gd name="T11" fmla="*/ 278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9">
                    <a:moveTo>
                      <a:pt x="10" y="26"/>
                    </a:moveTo>
                    <a:cubicBezTo>
                      <a:pt x="2" y="24"/>
                      <a:pt x="0" y="17"/>
                      <a:pt x="3" y="10"/>
                    </a:cubicBezTo>
                    <a:cubicBezTo>
                      <a:pt x="5" y="7"/>
                      <a:pt x="8" y="1"/>
                      <a:pt x="12" y="0"/>
                    </a:cubicBezTo>
                    <a:cubicBezTo>
                      <a:pt x="16" y="0"/>
                      <a:pt x="19" y="3"/>
                      <a:pt x="20" y="7"/>
                    </a:cubicBezTo>
                    <a:cubicBezTo>
                      <a:pt x="22" y="13"/>
                      <a:pt x="13" y="12"/>
                      <a:pt x="13" y="18"/>
                    </a:cubicBezTo>
                    <a:cubicBezTo>
                      <a:pt x="13" y="21"/>
                      <a:pt x="18" y="29"/>
                      <a:pt x="12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44">
                <a:extLst>
                  <a:ext uri="{FF2B5EF4-FFF2-40B4-BE49-F238E27FC236}">
                    <a16:creationId xmlns:a16="http://schemas.microsoft.com/office/drawing/2014/main" id="{751DCD84-5479-4194-AA32-450FFD0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1991"/>
                <a:ext cx="33" cy="40"/>
              </a:xfrm>
              <a:custGeom>
                <a:avLst/>
                <a:gdLst>
                  <a:gd name="T0" fmla="*/ 0 w 19"/>
                  <a:gd name="T1" fmla="*/ 148 h 23"/>
                  <a:gd name="T2" fmla="*/ 90 w 19"/>
                  <a:gd name="T3" fmla="*/ 0 h 23"/>
                  <a:gd name="T4" fmla="*/ 156 w 19"/>
                  <a:gd name="T5" fmla="*/ 136 h 23"/>
                  <a:gd name="T6" fmla="*/ 99 w 19"/>
                  <a:gd name="T7" fmla="*/ 122 h 23"/>
                  <a:gd name="T8" fmla="*/ 28 w 19"/>
                  <a:gd name="T9" fmla="*/ 16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0" y="16"/>
                    </a:moveTo>
                    <a:cubicBezTo>
                      <a:pt x="1" y="11"/>
                      <a:pt x="4" y="1"/>
                      <a:pt x="10" y="0"/>
                    </a:cubicBezTo>
                    <a:cubicBezTo>
                      <a:pt x="16" y="0"/>
                      <a:pt x="19" y="10"/>
                      <a:pt x="17" y="15"/>
                    </a:cubicBezTo>
                    <a:cubicBezTo>
                      <a:pt x="14" y="23"/>
                      <a:pt x="13" y="14"/>
                      <a:pt x="11" y="13"/>
                    </a:cubicBezTo>
                    <a:cubicBezTo>
                      <a:pt x="7" y="11"/>
                      <a:pt x="6" y="18"/>
                      <a:pt x="3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45">
                <a:extLst>
                  <a:ext uri="{FF2B5EF4-FFF2-40B4-BE49-F238E27FC236}">
                    <a16:creationId xmlns:a16="http://schemas.microsoft.com/office/drawing/2014/main" id="{5C2826E0-058F-4285-8348-7F6C0060F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056"/>
                <a:ext cx="39" cy="57"/>
              </a:xfrm>
              <a:custGeom>
                <a:avLst/>
                <a:gdLst>
                  <a:gd name="T0" fmla="*/ 188 w 22"/>
                  <a:gd name="T1" fmla="*/ 16 h 33"/>
                  <a:gd name="T2" fmla="*/ 110 w 22"/>
                  <a:gd name="T3" fmla="*/ 16 h 33"/>
                  <a:gd name="T4" fmla="*/ 28 w 22"/>
                  <a:gd name="T5" fmla="*/ 71 h 33"/>
                  <a:gd name="T6" fmla="*/ 89 w 22"/>
                  <a:gd name="T7" fmla="*/ 268 h 33"/>
                  <a:gd name="T8" fmla="*/ 129 w 22"/>
                  <a:gd name="T9" fmla="*/ 107 h 33"/>
                  <a:gd name="T10" fmla="*/ 207 w 22"/>
                  <a:gd name="T11" fmla="*/ 71 h 33"/>
                  <a:gd name="T12" fmla="*/ 195 w 22"/>
                  <a:gd name="T13" fmla="*/ 9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19" y="2"/>
                    </a:moveTo>
                    <a:cubicBezTo>
                      <a:pt x="18" y="0"/>
                      <a:pt x="12" y="2"/>
                      <a:pt x="11" y="2"/>
                    </a:cubicBezTo>
                    <a:cubicBezTo>
                      <a:pt x="8" y="3"/>
                      <a:pt x="5" y="6"/>
                      <a:pt x="3" y="8"/>
                    </a:cubicBezTo>
                    <a:cubicBezTo>
                      <a:pt x="0" y="14"/>
                      <a:pt x="2" y="27"/>
                      <a:pt x="9" y="30"/>
                    </a:cubicBezTo>
                    <a:cubicBezTo>
                      <a:pt x="17" y="33"/>
                      <a:pt x="10" y="16"/>
                      <a:pt x="13" y="12"/>
                    </a:cubicBezTo>
                    <a:cubicBezTo>
                      <a:pt x="15" y="9"/>
                      <a:pt x="19" y="11"/>
                      <a:pt x="21" y="8"/>
                    </a:cubicBezTo>
                    <a:cubicBezTo>
                      <a:pt x="22" y="6"/>
                      <a:pt x="22" y="2"/>
                      <a:pt x="2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46">
                <a:extLst>
                  <a:ext uri="{FF2B5EF4-FFF2-40B4-BE49-F238E27FC236}">
                    <a16:creationId xmlns:a16="http://schemas.microsoft.com/office/drawing/2014/main" id="{8408CF0E-A930-47E8-A685-E2EC2D116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063"/>
                <a:ext cx="29" cy="29"/>
              </a:xfrm>
              <a:custGeom>
                <a:avLst/>
                <a:gdLst>
                  <a:gd name="T0" fmla="*/ 0 w 17"/>
                  <a:gd name="T1" fmla="*/ 70 h 17"/>
                  <a:gd name="T2" fmla="*/ 75 w 17"/>
                  <a:gd name="T3" fmla="*/ 9 h 17"/>
                  <a:gd name="T4" fmla="*/ 119 w 17"/>
                  <a:gd name="T5" fmla="*/ 111 h 17"/>
                  <a:gd name="T6" fmla="*/ 70 w 17"/>
                  <a:gd name="T7" fmla="*/ 94 h 17"/>
                  <a:gd name="T8" fmla="*/ 15 w 17"/>
                  <a:gd name="T9" fmla="*/ 9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8"/>
                    </a:moveTo>
                    <a:cubicBezTo>
                      <a:pt x="2" y="4"/>
                      <a:pt x="4" y="0"/>
                      <a:pt x="9" y="1"/>
                    </a:cubicBezTo>
                    <a:cubicBezTo>
                      <a:pt x="14" y="2"/>
                      <a:pt x="17" y="9"/>
                      <a:pt x="14" y="13"/>
                    </a:cubicBezTo>
                    <a:cubicBezTo>
                      <a:pt x="11" y="17"/>
                      <a:pt x="10" y="13"/>
                      <a:pt x="8" y="11"/>
                    </a:cubicBezTo>
                    <a:cubicBezTo>
                      <a:pt x="5" y="7"/>
                      <a:pt x="6" y="11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47">
                <a:extLst>
                  <a:ext uri="{FF2B5EF4-FFF2-40B4-BE49-F238E27FC236}">
                    <a16:creationId xmlns:a16="http://schemas.microsoft.com/office/drawing/2014/main" id="{06C23848-34D2-4259-AA08-8A39086CB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94"/>
                <a:ext cx="19" cy="43"/>
              </a:xfrm>
              <a:custGeom>
                <a:avLst/>
                <a:gdLst>
                  <a:gd name="T0" fmla="*/ 83 w 11"/>
                  <a:gd name="T1" fmla="*/ 0 h 25"/>
                  <a:gd name="T2" fmla="*/ 9 w 11"/>
                  <a:gd name="T3" fmla="*/ 77 h 25"/>
                  <a:gd name="T4" fmla="*/ 48 w 11"/>
                  <a:gd name="T5" fmla="*/ 205 h 25"/>
                  <a:gd name="T6" fmla="*/ 62 w 11"/>
                  <a:gd name="T7" fmla="*/ 122 h 25"/>
                  <a:gd name="T8" fmla="*/ 86 w 11"/>
                  <a:gd name="T9" fmla="*/ 2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5">
                    <a:moveTo>
                      <a:pt x="9" y="0"/>
                    </a:moveTo>
                    <a:cubicBezTo>
                      <a:pt x="8" y="4"/>
                      <a:pt x="3" y="5"/>
                      <a:pt x="1" y="9"/>
                    </a:cubicBezTo>
                    <a:cubicBezTo>
                      <a:pt x="0" y="12"/>
                      <a:pt x="1" y="21"/>
                      <a:pt x="5" y="23"/>
                    </a:cubicBezTo>
                    <a:cubicBezTo>
                      <a:pt x="10" y="25"/>
                      <a:pt x="7" y="16"/>
                      <a:pt x="7" y="14"/>
                    </a:cubicBezTo>
                    <a:cubicBezTo>
                      <a:pt x="6" y="10"/>
                      <a:pt x="11" y="5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2" name="Freeform 148">
                <a:extLst>
                  <a:ext uri="{FF2B5EF4-FFF2-40B4-BE49-F238E27FC236}">
                    <a16:creationId xmlns:a16="http://schemas.microsoft.com/office/drawing/2014/main" id="{9846F44D-F3B8-4597-8A38-2E7AE5339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157"/>
                <a:ext cx="34" cy="29"/>
              </a:xfrm>
              <a:custGeom>
                <a:avLst/>
                <a:gdLst>
                  <a:gd name="T0" fmla="*/ 13 w 19"/>
                  <a:gd name="T1" fmla="*/ 94 h 17"/>
                  <a:gd name="T2" fmla="*/ 122 w 19"/>
                  <a:gd name="T3" fmla="*/ 26 h 17"/>
                  <a:gd name="T4" fmla="*/ 145 w 19"/>
                  <a:gd name="T5" fmla="*/ 111 h 17"/>
                  <a:gd name="T6" fmla="*/ 102 w 19"/>
                  <a:gd name="T7" fmla="*/ 99 h 17"/>
                  <a:gd name="T8" fmla="*/ 73 w 19"/>
                  <a:gd name="T9" fmla="*/ 111 h 17"/>
                  <a:gd name="T10" fmla="*/ 13 w 19"/>
                  <a:gd name="T11" fmla="*/ 111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7">
                    <a:moveTo>
                      <a:pt x="1" y="11"/>
                    </a:moveTo>
                    <a:cubicBezTo>
                      <a:pt x="0" y="5"/>
                      <a:pt x="7" y="0"/>
                      <a:pt x="12" y="3"/>
                    </a:cubicBezTo>
                    <a:cubicBezTo>
                      <a:pt x="15" y="4"/>
                      <a:pt x="19" y="12"/>
                      <a:pt x="14" y="13"/>
                    </a:cubicBezTo>
                    <a:cubicBezTo>
                      <a:pt x="13" y="14"/>
                      <a:pt x="11" y="12"/>
                      <a:pt x="10" y="12"/>
                    </a:cubicBezTo>
                    <a:cubicBezTo>
                      <a:pt x="8" y="12"/>
                      <a:pt x="9" y="12"/>
                      <a:pt x="7" y="13"/>
                    </a:cubicBezTo>
                    <a:cubicBezTo>
                      <a:pt x="6" y="14"/>
                      <a:pt x="3" y="17"/>
                      <a:pt x="1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3" name="Freeform 149">
                <a:extLst>
                  <a:ext uri="{FF2B5EF4-FFF2-40B4-BE49-F238E27FC236}">
                    <a16:creationId xmlns:a16="http://schemas.microsoft.com/office/drawing/2014/main" id="{161F34BA-66F5-4851-8C95-C5DD89261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2120"/>
                <a:ext cx="56" cy="47"/>
              </a:xfrm>
              <a:custGeom>
                <a:avLst/>
                <a:gdLst>
                  <a:gd name="T0" fmla="*/ 37 w 32"/>
                  <a:gd name="T1" fmla="*/ 99 h 27"/>
                  <a:gd name="T2" fmla="*/ 228 w 32"/>
                  <a:gd name="T3" fmla="*/ 91 h 27"/>
                  <a:gd name="T4" fmla="*/ 301 w 32"/>
                  <a:gd name="T5" fmla="*/ 200 h 27"/>
                  <a:gd name="T6" fmla="*/ 264 w 32"/>
                  <a:gd name="T7" fmla="*/ 249 h 27"/>
                  <a:gd name="T8" fmla="*/ 151 w 32"/>
                  <a:gd name="T9" fmla="*/ 136 h 27"/>
                  <a:gd name="T10" fmla="*/ 21 w 32"/>
                  <a:gd name="T11" fmla="*/ 111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27">
                    <a:moveTo>
                      <a:pt x="4" y="11"/>
                    </a:moveTo>
                    <a:cubicBezTo>
                      <a:pt x="8" y="0"/>
                      <a:pt x="18" y="2"/>
                      <a:pt x="24" y="10"/>
                    </a:cubicBezTo>
                    <a:cubicBezTo>
                      <a:pt x="26" y="13"/>
                      <a:pt x="32" y="18"/>
                      <a:pt x="32" y="22"/>
                    </a:cubicBezTo>
                    <a:cubicBezTo>
                      <a:pt x="32" y="24"/>
                      <a:pt x="30" y="27"/>
                      <a:pt x="28" y="27"/>
                    </a:cubicBezTo>
                    <a:cubicBezTo>
                      <a:pt x="22" y="27"/>
                      <a:pt x="22" y="14"/>
                      <a:pt x="16" y="15"/>
                    </a:cubicBezTo>
                    <a:cubicBezTo>
                      <a:pt x="13" y="15"/>
                      <a:pt x="0" y="22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4" name="Freeform 150">
                <a:extLst>
                  <a:ext uri="{FF2B5EF4-FFF2-40B4-BE49-F238E27FC236}">
                    <a16:creationId xmlns:a16="http://schemas.microsoft.com/office/drawing/2014/main" id="{E8411893-956A-4671-A60D-EB22FF03E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188"/>
                <a:ext cx="44" cy="40"/>
              </a:xfrm>
              <a:custGeom>
                <a:avLst/>
                <a:gdLst>
                  <a:gd name="T0" fmla="*/ 0 w 25"/>
                  <a:gd name="T1" fmla="*/ 172 h 23"/>
                  <a:gd name="T2" fmla="*/ 136 w 25"/>
                  <a:gd name="T3" fmla="*/ 9 h 23"/>
                  <a:gd name="T4" fmla="*/ 229 w 25"/>
                  <a:gd name="T5" fmla="*/ 64 h 23"/>
                  <a:gd name="T6" fmla="*/ 213 w 25"/>
                  <a:gd name="T7" fmla="*/ 122 h 23"/>
                  <a:gd name="T8" fmla="*/ 102 w 25"/>
                  <a:gd name="T9" fmla="*/ 148 h 23"/>
                  <a:gd name="T10" fmla="*/ 77 w 25"/>
                  <a:gd name="T11" fmla="*/ 200 h 23"/>
                  <a:gd name="T12" fmla="*/ 28 w 25"/>
                  <a:gd name="T13" fmla="*/ 19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9"/>
                    </a:moveTo>
                    <a:cubicBezTo>
                      <a:pt x="0" y="11"/>
                      <a:pt x="4" y="0"/>
                      <a:pt x="14" y="1"/>
                    </a:cubicBezTo>
                    <a:cubicBezTo>
                      <a:pt x="17" y="1"/>
                      <a:pt x="23" y="3"/>
                      <a:pt x="24" y="7"/>
                    </a:cubicBezTo>
                    <a:cubicBezTo>
                      <a:pt x="25" y="10"/>
                      <a:pt x="25" y="13"/>
                      <a:pt x="22" y="13"/>
                    </a:cubicBezTo>
                    <a:cubicBezTo>
                      <a:pt x="16" y="13"/>
                      <a:pt x="13" y="9"/>
                      <a:pt x="11" y="16"/>
                    </a:cubicBezTo>
                    <a:cubicBezTo>
                      <a:pt x="11" y="19"/>
                      <a:pt x="12" y="21"/>
                      <a:pt x="8" y="22"/>
                    </a:cubicBezTo>
                    <a:cubicBezTo>
                      <a:pt x="6" y="22"/>
                      <a:pt x="4" y="23"/>
                      <a:pt x="3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5" name="Freeform 151">
                <a:extLst>
                  <a:ext uri="{FF2B5EF4-FFF2-40B4-BE49-F238E27FC236}">
                    <a16:creationId xmlns:a16="http://schemas.microsoft.com/office/drawing/2014/main" id="{7571DC4A-9CEA-4D33-A245-37D9E5A1F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2242"/>
                <a:ext cx="39" cy="51"/>
              </a:xfrm>
              <a:custGeom>
                <a:avLst/>
                <a:gdLst>
                  <a:gd name="T0" fmla="*/ 21 w 22"/>
                  <a:gd name="T1" fmla="*/ 172 h 29"/>
                  <a:gd name="T2" fmla="*/ 66 w 22"/>
                  <a:gd name="T3" fmla="*/ 21 h 29"/>
                  <a:gd name="T4" fmla="*/ 195 w 22"/>
                  <a:gd name="T5" fmla="*/ 142 h 29"/>
                  <a:gd name="T6" fmla="*/ 117 w 22"/>
                  <a:gd name="T7" fmla="*/ 151 h 29"/>
                  <a:gd name="T8" fmla="*/ 37 w 22"/>
                  <a:gd name="T9" fmla="*/ 213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2" y="18"/>
                    </a:moveTo>
                    <a:cubicBezTo>
                      <a:pt x="0" y="13"/>
                      <a:pt x="1" y="4"/>
                      <a:pt x="7" y="2"/>
                    </a:cubicBezTo>
                    <a:cubicBezTo>
                      <a:pt x="14" y="0"/>
                      <a:pt x="22" y="8"/>
                      <a:pt x="20" y="15"/>
                    </a:cubicBezTo>
                    <a:cubicBezTo>
                      <a:pt x="19" y="22"/>
                      <a:pt x="15" y="14"/>
                      <a:pt x="12" y="16"/>
                    </a:cubicBezTo>
                    <a:cubicBezTo>
                      <a:pt x="11" y="17"/>
                      <a:pt x="8" y="29"/>
                      <a:pt x="4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6" name="Freeform 152">
                <a:extLst>
                  <a:ext uri="{FF2B5EF4-FFF2-40B4-BE49-F238E27FC236}">
                    <a16:creationId xmlns:a16="http://schemas.microsoft.com/office/drawing/2014/main" id="{AC657718-AC26-47A1-B279-E48F66CFA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2252"/>
                <a:ext cx="27" cy="34"/>
              </a:xfrm>
              <a:custGeom>
                <a:avLst/>
                <a:gdLst>
                  <a:gd name="T0" fmla="*/ 13 w 15"/>
                  <a:gd name="T1" fmla="*/ 64 h 19"/>
                  <a:gd name="T2" fmla="*/ 130 w 15"/>
                  <a:gd name="T3" fmla="*/ 29 h 19"/>
                  <a:gd name="T4" fmla="*/ 158 w 15"/>
                  <a:gd name="T5" fmla="*/ 93 h 19"/>
                  <a:gd name="T6" fmla="*/ 133 w 15"/>
                  <a:gd name="T7" fmla="*/ 174 h 19"/>
                  <a:gd name="T8" fmla="*/ 81 w 15"/>
                  <a:gd name="T9" fmla="*/ 115 h 19"/>
                  <a:gd name="T10" fmla="*/ 0 w 15"/>
                  <a:gd name="T11" fmla="*/ 10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9">
                    <a:moveTo>
                      <a:pt x="1" y="6"/>
                    </a:moveTo>
                    <a:cubicBezTo>
                      <a:pt x="2" y="1"/>
                      <a:pt x="8" y="0"/>
                      <a:pt x="12" y="3"/>
                    </a:cubicBezTo>
                    <a:cubicBezTo>
                      <a:pt x="14" y="4"/>
                      <a:pt x="15" y="6"/>
                      <a:pt x="15" y="9"/>
                    </a:cubicBezTo>
                    <a:cubicBezTo>
                      <a:pt x="15" y="10"/>
                      <a:pt x="14" y="16"/>
                      <a:pt x="13" y="17"/>
                    </a:cubicBezTo>
                    <a:cubicBezTo>
                      <a:pt x="8" y="19"/>
                      <a:pt x="9" y="12"/>
                      <a:pt x="8" y="11"/>
                    </a:cubicBezTo>
                    <a:cubicBezTo>
                      <a:pt x="6" y="9"/>
                      <a:pt x="0" y="15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7" name="Freeform 153">
                <a:extLst>
                  <a:ext uri="{FF2B5EF4-FFF2-40B4-BE49-F238E27FC236}">
                    <a16:creationId xmlns:a16="http://schemas.microsoft.com/office/drawing/2014/main" id="{D27DE384-782C-4B87-B376-3D784E0D9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322"/>
                <a:ext cx="42" cy="70"/>
              </a:xfrm>
              <a:custGeom>
                <a:avLst/>
                <a:gdLst>
                  <a:gd name="T0" fmla="*/ 28 w 24"/>
                  <a:gd name="T1" fmla="*/ 313 h 40"/>
                  <a:gd name="T2" fmla="*/ 86 w 24"/>
                  <a:gd name="T3" fmla="*/ 98 h 40"/>
                  <a:gd name="T4" fmla="*/ 228 w 24"/>
                  <a:gd name="T5" fmla="*/ 77 h 40"/>
                  <a:gd name="T6" fmla="*/ 163 w 24"/>
                  <a:gd name="T7" fmla="*/ 151 h 40"/>
                  <a:gd name="T8" fmla="*/ 142 w 24"/>
                  <a:gd name="T9" fmla="*/ 236 h 40"/>
                  <a:gd name="T10" fmla="*/ 123 w 24"/>
                  <a:gd name="T11" fmla="*/ 327 h 40"/>
                  <a:gd name="T12" fmla="*/ 58 w 24"/>
                  <a:gd name="T13" fmla="*/ 35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0">
                    <a:moveTo>
                      <a:pt x="3" y="33"/>
                    </a:moveTo>
                    <a:cubicBezTo>
                      <a:pt x="0" y="28"/>
                      <a:pt x="5" y="14"/>
                      <a:pt x="9" y="10"/>
                    </a:cubicBezTo>
                    <a:cubicBezTo>
                      <a:pt x="11" y="6"/>
                      <a:pt x="24" y="0"/>
                      <a:pt x="24" y="8"/>
                    </a:cubicBezTo>
                    <a:cubicBezTo>
                      <a:pt x="24" y="12"/>
                      <a:pt x="20" y="13"/>
                      <a:pt x="17" y="16"/>
                    </a:cubicBezTo>
                    <a:cubicBezTo>
                      <a:pt x="15" y="18"/>
                      <a:pt x="15" y="21"/>
                      <a:pt x="15" y="25"/>
                    </a:cubicBezTo>
                    <a:cubicBezTo>
                      <a:pt x="15" y="28"/>
                      <a:pt x="16" y="32"/>
                      <a:pt x="13" y="35"/>
                    </a:cubicBezTo>
                    <a:cubicBezTo>
                      <a:pt x="12" y="37"/>
                      <a:pt x="8" y="40"/>
                      <a:pt x="6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8" name="Freeform 154">
                <a:extLst>
                  <a:ext uri="{FF2B5EF4-FFF2-40B4-BE49-F238E27FC236}">
                    <a16:creationId xmlns:a16="http://schemas.microsoft.com/office/drawing/2014/main" id="{2AD089C2-0836-40EA-A0D5-EB950C0C4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33"/>
                <a:ext cx="40" cy="47"/>
              </a:xfrm>
              <a:custGeom>
                <a:avLst/>
                <a:gdLst>
                  <a:gd name="T0" fmla="*/ 73 w 23"/>
                  <a:gd name="T1" fmla="*/ 233 h 27"/>
                  <a:gd name="T2" fmla="*/ 200 w 23"/>
                  <a:gd name="T3" fmla="*/ 158 h 27"/>
                  <a:gd name="T4" fmla="*/ 148 w 23"/>
                  <a:gd name="T5" fmla="*/ 249 h 27"/>
                  <a:gd name="T6" fmla="*/ 99 w 23"/>
                  <a:gd name="T7" fmla="*/ 237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8" y="25"/>
                    </a:moveTo>
                    <a:cubicBezTo>
                      <a:pt x="0" y="16"/>
                      <a:pt x="20" y="0"/>
                      <a:pt x="22" y="17"/>
                    </a:cubicBezTo>
                    <a:cubicBezTo>
                      <a:pt x="23" y="23"/>
                      <a:pt x="21" y="26"/>
                      <a:pt x="16" y="27"/>
                    </a:cubicBezTo>
                    <a:cubicBezTo>
                      <a:pt x="14" y="27"/>
                      <a:pt x="10" y="27"/>
                      <a:pt x="1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55">
                <a:extLst>
                  <a:ext uri="{FF2B5EF4-FFF2-40B4-BE49-F238E27FC236}">
                    <a16:creationId xmlns:a16="http://schemas.microsoft.com/office/drawing/2014/main" id="{BFF22CDC-49A1-4869-B5BE-EAF1E272D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449"/>
                <a:ext cx="36" cy="32"/>
              </a:xfrm>
              <a:custGeom>
                <a:avLst/>
                <a:gdLst>
                  <a:gd name="T0" fmla="*/ 182 w 21"/>
                  <a:gd name="T1" fmla="*/ 28 h 18"/>
                  <a:gd name="T2" fmla="*/ 86 w 21"/>
                  <a:gd name="T3" fmla="*/ 37 h 18"/>
                  <a:gd name="T4" fmla="*/ 45 w 21"/>
                  <a:gd name="T5" fmla="*/ 167 h 18"/>
                  <a:gd name="T6" fmla="*/ 77 w 21"/>
                  <a:gd name="T7" fmla="*/ 139 h 18"/>
                  <a:gd name="T8" fmla="*/ 132 w 21"/>
                  <a:gd name="T9" fmla="*/ 114 h 18"/>
                  <a:gd name="T10" fmla="*/ 182 w 21"/>
                  <a:gd name="T11" fmla="*/ 37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21" y="3"/>
                    </a:moveTo>
                    <a:cubicBezTo>
                      <a:pt x="18" y="0"/>
                      <a:pt x="13" y="2"/>
                      <a:pt x="10" y="4"/>
                    </a:cubicBezTo>
                    <a:cubicBezTo>
                      <a:pt x="8" y="6"/>
                      <a:pt x="0" y="15"/>
                      <a:pt x="5" y="17"/>
                    </a:cubicBezTo>
                    <a:cubicBezTo>
                      <a:pt x="7" y="18"/>
                      <a:pt x="8" y="15"/>
                      <a:pt x="9" y="14"/>
                    </a:cubicBezTo>
                    <a:cubicBezTo>
                      <a:pt x="11" y="12"/>
                      <a:pt x="13" y="12"/>
                      <a:pt x="15" y="11"/>
                    </a:cubicBezTo>
                    <a:cubicBezTo>
                      <a:pt x="19" y="10"/>
                      <a:pt x="21" y="8"/>
                      <a:pt x="2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56">
                <a:extLst>
                  <a:ext uri="{FF2B5EF4-FFF2-40B4-BE49-F238E27FC236}">
                    <a16:creationId xmlns:a16="http://schemas.microsoft.com/office/drawing/2014/main" id="{A0B52668-FC4A-4C4C-B71A-5BEB95A58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563"/>
                <a:ext cx="16" cy="24"/>
              </a:xfrm>
              <a:custGeom>
                <a:avLst/>
                <a:gdLst>
                  <a:gd name="T0" fmla="*/ 89 w 9"/>
                  <a:gd name="T1" fmla="*/ 62 h 14"/>
                  <a:gd name="T2" fmla="*/ 12 w 9"/>
                  <a:gd name="T3" fmla="*/ 50 h 14"/>
                  <a:gd name="T4" fmla="*/ 78 w 9"/>
                  <a:gd name="T5" fmla="*/ 7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9" y="7"/>
                    </a:moveTo>
                    <a:cubicBezTo>
                      <a:pt x="7" y="5"/>
                      <a:pt x="2" y="0"/>
                      <a:pt x="1" y="6"/>
                    </a:cubicBezTo>
                    <a:cubicBezTo>
                      <a:pt x="0" y="9"/>
                      <a:pt x="6" y="14"/>
                      <a:pt x="8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57">
                <a:extLst>
                  <a:ext uri="{FF2B5EF4-FFF2-40B4-BE49-F238E27FC236}">
                    <a16:creationId xmlns:a16="http://schemas.microsoft.com/office/drawing/2014/main" id="{22264924-E088-4373-817A-7A0F8A26A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570"/>
                <a:ext cx="21" cy="22"/>
              </a:xfrm>
              <a:custGeom>
                <a:avLst/>
                <a:gdLst>
                  <a:gd name="T0" fmla="*/ 0 w 12"/>
                  <a:gd name="T1" fmla="*/ 83 h 13"/>
                  <a:gd name="T2" fmla="*/ 86 w 12"/>
                  <a:gd name="T3" fmla="*/ 41 h 13"/>
                  <a:gd name="T4" fmla="*/ 21 w 12"/>
                  <a:gd name="T5" fmla="*/ 9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10"/>
                    </a:moveTo>
                    <a:cubicBezTo>
                      <a:pt x="0" y="5"/>
                      <a:pt x="6" y="0"/>
                      <a:pt x="9" y="5"/>
                    </a:cubicBezTo>
                    <a:cubicBezTo>
                      <a:pt x="12" y="11"/>
                      <a:pt x="6" y="13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58">
                <a:extLst>
                  <a:ext uri="{FF2B5EF4-FFF2-40B4-BE49-F238E27FC236}">
                    <a16:creationId xmlns:a16="http://schemas.microsoft.com/office/drawing/2014/main" id="{5D2B3DC6-32CC-4FC0-9B85-D22A8C340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697"/>
                <a:ext cx="35" cy="36"/>
              </a:xfrm>
              <a:custGeom>
                <a:avLst/>
                <a:gdLst>
                  <a:gd name="T0" fmla="*/ 12 w 20"/>
                  <a:gd name="T1" fmla="*/ 106 h 21"/>
                  <a:gd name="T2" fmla="*/ 98 w 20"/>
                  <a:gd name="T3" fmla="*/ 9 h 21"/>
                  <a:gd name="T4" fmla="*/ 179 w 20"/>
                  <a:gd name="T5" fmla="*/ 50 h 21"/>
                  <a:gd name="T6" fmla="*/ 77 w 20"/>
                  <a:gd name="T7" fmla="*/ 86 h 21"/>
                  <a:gd name="T8" fmla="*/ 12 w 20"/>
                  <a:gd name="T9" fmla="*/ 132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" y="12"/>
                    </a:moveTo>
                    <a:cubicBezTo>
                      <a:pt x="0" y="7"/>
                      <a:pt x="6" y="2"/>
                      <a:pt x="10" y="1"/>
                    </a:cubicBezTo>
                    <a:cubicBezTo>
                      <a:pt x="13" y="1"/>
                      <a:pt x="20" y="0"/>
                      <a:pt x="19" y="6"/>
                    </a:cubicBezTo>
                    <a:cubicBezTo>
                      <a:pt x="18" y="10"/>
                      <a:pt x="11" y="7"/>
                      <a:pt x="8" y="10"/>
                    </a:cubicBezTo>
                    <a:cubicBezTo>
                      <a:pt x="7" y="11"/>
                      <a:pt x="5" y="21"/>
                      <a:pt x="1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59">
                <a:extLst>
                  <a:ext uri="{FF2B5EF4-FFF2-40B4-BE49-F238E27FC236}">
                    <a16:creationId xmlns:a16="http://schemas.microsoft.com/office/drawing/2014/main" id="{43CA6904-344C-4D34-A687-C8C0AC4E0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2888"/>
                <a:ext cx="21" cy="25"/>
              </a:xfrm>
              <a:custGeom>
                <a:avLst/>
                <a:gdLst>
                  <a:gd name="T0" fmla="*/ 0 w 12"/>
                  <a:gd name="T1" fmla="*/ 121 h 14"/>
                  <a:gd name="T2" fmla="*/ 49 w 12"/>
                  <a:gd name="T3" fmla="*/ 13 h 14"/>
                  <a:gd name="T4" fmla="*/ 114 w 12"/>
                  <a:gd name="T5" fmla="*/ 52 h 14"/>
                  <a:gd name="T6" fmla="*/ 49 w 12"/>
                  <a:gd name="T7" fmla="*/ 114 h 14"/>
                  <a:gd name="T8" fmla="*/ 0 w 12"/>
                  <a:gd name="T9" fmla="*/ 14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2"/>
                    </a:moveTo>
                    <a:cubicBezTo>
                      <a:pt x="0" y="8"/>
                      <a:pt x="0" y="3"/>
                      <a:pt x="5" y="1"/>
                    </a:cubicBezTo>
                    <a:cubicBezTo>
                      <a:pt x="8" y="0"/>
                      <a:pt x="12" y="2"/>
                      <a:pt x="12" y="5"/>
                    </a:cubicBezTo>
                    <a:cubicBezTo>
                      <a:pt x="8" y="6"/>
                      <a:pt x="7" y="8"/>
                      <a:pt x="5" y="11"/>
                    </a:cubicBezTo>
                    <a:cubicBezTo>
                      <a:pt x="4" y="13"/>
                      <a:pt x="3" y="14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4" name="Freeform 160">
                <a:extLst>
                  <a:ext uri="{FF2B5EF4-FFF2-40B4-BE49-F238E27FC236}">
                    <a16:creationId xmlns:a16="http://schemas.microsoft.com/office/drawing/2014/main" id="{00CC0B9E-3C43-4804-9016-4DEB72B03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2829"/>
                <a:ext cx="42" cy="26"/>
              </a:xfrm>
              <a:custGeom>
                <a:avLst/>
                <a:gdLst>
                  <a:gd name="T0" fmla="*/ 135 w 24"/>
                  <a:gd name="T1" fmla="*/ 0 h 15"/>
                  <a:gd name="T2" fmla="*/ 65 w 24"/>
                  <a:gd name="T3" fmla="*/ 85 h 15"/>
                  <a:gd name="T4" fmla="*/ 135 w 24"/>
                  <a:gd name="T5" fmla="*/ 1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14" y="0"/>
                    </a:moveTo>
                    <a:cubicBezTo>
                      <a:pt x="8" y="0"/>
                      <a:pt x="0" y="4"/>
                      <a:pt x="7" y="9"/>
                    </a:cubicBezTo>
                    <a:cubicBezTo>
                      <a:pt x="14" y="15"/>
                      <a:pt x="24" y="6"/>
                      <a:pt x="1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61">
                <a:extLst>
                  <a:ext uri="{FF2B5EF4-FFF2-40B4-BE49-F238E27FC236}">
                    <a16:creationId xmlns:a16="http://schemas.microsoft.com/office/drawing/2014/main" id="{09D0BF0B-74E8-4E65-A559-F28929D69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2695"/>
                <a:ext cx="34" cy="31"/>
              </a:xfrm>
              <a:custGeom>
                <a:avLst/>
                <a:gdLst>
                  <a:gd name="T0" fmla="*/ 13 w 19"/>
                  <a:gd name="T1" fmla="*/ 134 h 18"/>
                  <a:gd name="T2" fmla="*/ 174 w 19"/>
                  <a:gd name="T3" fmla="*/ 50 h 18"/>
                  <a:gd name="T4" fmla="*/ 115 w 19"/>
                  <a:gd name="T5" fmla="*/ 86 h 18"/>
                  <a:gd name="T6" fmla="*/ 0 w 19"/>
                  <a:gd name="T7" fmla="*/ 148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1" y="15"/>
                    </a:moveTo>
                    <a:cubicBezTo>
                      <a:pt x="0" y="10"/>
                      <a:pt x="14" y="0"/>
                      <a:pt x="17" y="6"/>
                    </a:cubicBezTo>
                    <a:cubicBezTo>
                      <a:pt x="19" y="10"/>
                      <a:pt x="13" y="9"/>
                      <a:pt x="11" y="10"/>
                    </a:cubicBezTo>
                    <a:cubicBezTo>
                      <a:pt x="7" y="13"/>
                      <a:pt x="6" y="18"/>
                      <a:pt x="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Oval 162">
                <a:extLst>
                  <a:ext uri="{FF2B5EF4-FFF2-40B4-BE49-F238E27FC236}">
                    <a16:creationId xmlns:a16="http://schemas.microsoft.com/office/drawing/2014/main" id="{02A4993A-187E-4F33-B7A1-37D29C9CE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" y="1455"/>
                <a:ext cx="19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77" name="Oval 163">
                <a:extLst>
                  <a:ext uri="{FF2B5EF4-FFF2-40B4-BE49-F238E27FC236}">
                    <a16:creationId xmlns:a16="http://schemas.microsoft.com/office/drawing/2014/main" id="{7D406DF9-D161-4B4A-88AF-CABD7D9B5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" y="1432"/>
                <a:ext cx="21" cy="2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78" name="Oval 164">
                <a:extLst>
                  <a:ext uri="{FF2B5EF4-FFF2-40B4-BE49-F238E27FC236}">
                    <a16:creationId xmlns:a16="http://schemas.microsoft.com/office/drawing/2014/main" id="{803FCDB1-53D0-4FD2-88B1-82BB1C269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1411"/>
                <a:ext cx="20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79" name="Oval 165">
                <a:extLst>
                  <a:ext uri="{FF2B5EF4-FFF2-40B4-BE49-F238E27FC236}">
                    <a16:creationId xmlns:a16="http://schemas.microsoft.com/office/drawing/2014/main" id="{0C13A2EB-8300-49A7-A048-8F2DAADF9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1397"/>
                <a:ext cx="16" cy="1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0" name="Oval 166">
                <a:extLst>
                  <a:ext uri="{FF2B5EF4-FFF2-40B4-BE49-F238E27FC236}">
                    <a16:creationId xmlns:a16="http://schemas.microsoft.com/office/drawing/2014/main" id="{0E7AEEB7-CECE-454F-86CD-F7C87A712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" y="1451"/>
                <a:ext cx="10" cy="1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1" name="Oval 167">
                <a:extLst>
                  <a:ext uri="{FF2B5EF4-FFF2-40B4-BE49-F238E27FC236}">
                    <a16:creationId xmlns:a16="http://schemas.microsoft.com/office/drawing/2014/main" id="{4EB5AB68-1647-469D-8F4B-F2D6A905A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" y="1469"/>
                <a:ext cx="12" cy="13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2" name="Oval 168">
                <a:extLst>
                  <a:ext uri="{FF2B5EF4-FFF2-40B4-BE49-F238E27FC236}">
                    <a16:creationId xmlns:a16="http://schemas.microsoft.com/office/drawing/2014/main" id="{8AD9CEFD-FA8A-4EF1-87A1-E514B4CFD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" y="1484"/>
                <a:ext cx="10" cy="1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3" name="Oval 169">
                <a:extLst>
                  <a:ext uri="{FF2B5EF4-FFF2-40B4-BE49-F238E27FC236}">
                    <a16:creationId xmlns:a16="http://schemas.microsoft.com/office/drawing/2014/main" id="{111BE37B-55AF-4311-8E74-85AF4EADB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" y="1399"/>
                <a:ext cx="26" cy="2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4" name="Oval 170">
                <a:extLst>
                  <a:ext uri="{FF2B5EF4-FFF2-40B4-BE49-F238E27FC236}">
                    <a16:creationId xmlns:a16="http://schemas.microsoft.com/office/drawing/2014/main" id="{5F6BF6E9-25CA-4F6F-9674-81535699E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" y="1364"/>
                <a:ext cx="18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5" name="Oval 171">
                <a:extLst>
                  <a:ext uri="{FF2B5EF4-FFF2-40B4-BE49-F238E27FC236}">
                    <a16:creationId xmlns:a16="http://schemas.microsoft.com/office/drawing/2014/main" id="{8E64607D-E919-4E44-AD93-CD192DC70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" y="1348"/>
                <a:ext cx="19" cy="2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6" name="Oval 172">
                <a:extLst>
                  <a:ext uri="{FF2B5EF4-FFF2-40B4-BE49-F238E27FC236}">
                    <a16:creationId xmlns:a16="http://schemas.microsoft.com/office/drawing/2014/main" id="{A30DB0BC-80E3-4815-BB0F-FF08D7654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" y="1373"/>
                <a:ext cx="15" cy="15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7" name="Oval 173">
                <a:extLst>
                  <a:ext uri="{FF2B5EF4-FFF2-40B4-BE49-F238E27FC236}">
                    <a16:creationId xmlns:a16="http://schemas.microsoft.com/office/drawing/2014/main" id="{6DA78922-4D79-4A1F-B2E2-EC888C0E0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1343"/>
                <a:ext cx="18" cy="1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8" name="Oval 174">
                <a:extLst>
                  <a:ext uri="{FF2B5EF4-FFF2-40B4-BE49-F238E27FC236}">
                    <a16:creationId xmlns:a16="http://schemas.microsoft.com/office/drawing/2014/main" id="{E63E4C64-A234-40E0-BFB0-14CC9CCE4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" y="1308"/>
                <a:ext cx="23" cy="23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9" name="Oval 175">
                <a:extLst>
                  <a:ext uri="{FF2B5EF4-FFF2-40B4-BE49-F238E27FC236}">
                    <a16:creationId xmlns:a16="http://schemas.microsoft.com/office/drawing/2014/main" id="{1E550CE1-CF9C-4651-A434-94BCD38AC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" y="1282"/>
                <a:ext cx="24" cy="25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0" name="Oval 176">
                <a:extLst>
                  <a:ext uri="{FF2B5EF4-FFF2-40B4-BE49-F238E27FC236}">
                    <a16:creationId xmlns:a16="http://schemas.microsoft.com/office/drawing/2014/main" id="{D34A8664-2BD3-4E0B-8378-4E76D5BD2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" y="1253"/>
                <a:ext cx="16" cy="15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1" name="Oval 177">
                <a:extLst>
                  <a:ext uri="{FF2B5EF4-FFF2-40B4-BE49-F238E27FC236}">
                    <a16:creationId xmlns:a16="http://schemas.microsoft.com/office/drawing/2014/main" id="{CF5B5742-8E49-4891-A711-D204D3DB7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" y="1221"/>
                <a:ext cx="17" cy="1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2" name="Oval 178">
                <a:extLst>
                  <a:ext uri="{FF2B5EF4-FFF2-40B4-BE49-F238E27FC236}">
                    <a16:creationId xmlns:a16="http://schemas.microsoft.com/office/drawing/2014/main" id="{790500A8-D30B-4ECC-A54B-0028B22CE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" y="1265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3" name="Oval 179">
                <a:extLst>
                  <a:ext uri="{FF2B5EF4-FFF2-40B4-BE49-F238E27FC236}">
                    <a16:creationId xmlns:a16="http://schemas.microsoft.com/office/drawing/2014/main" id="{228A7A5E-152E-4A65-AE2A-C1D7CA7CE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" y="1312"/>
                <a:ext cx="12" cy="12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4" name="Oval 180">
                <a:extLst>
                  <a:ext uri="{FF2B5EF4-FFF2-40B4-BE49-F238E27FC236}">
                    <a16:creationId xmlns:a16="http://schemas.microsoft.com/office/drawing/2014/main" id="{FB22ECDC-6376-4593-BE77-6C4E9495B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" y="1329"/>
                <a:ext cx="17" cy="18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5" name="Oval 181">
                <a:extLst>
                  <a:ext uri="{FF2B5EF4-FFF2-40B4-BE49-F238E27FC236}">
                    <a16:creationId xmlns:a16="http://schemas.microsoft.com/office/drawing/2014/main" id="{FF5BD5EE-4A9D-4D63-A896-BC2B1F752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" y="1282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6" name="Oval 182">
                <a:extLst>
                  <a:ext uri="{FF2B5EF4-FFF2-40B4-BE49-F238E27FC236}">
                    <a16:creationId xmlns:a16="http://schemas.microsoft.com/office/drawing/2014/main" id="{AEB5EADF-B7FE-4983-BBAF-A136C144E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" y="1378"/>
                <a:ext cx="16" cy="1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7" name="Oval 183">
                <a:extLst>
                  <a:ext uri="{FF2B5EF4-FFF2-40B4-BE49-F238E27FC236}">
                    <a16:creationId xmlns:a16="http://schemas.microsoft.com/office/drawing/2014/main" id="{49594AAD-1C9A-4651-AF2A-2914592C0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" y="1322"/>
                <a:ext cx="9" cy="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8" name="Oval 184">
                <a:extLst>
                  <a:ext uri="{FF2B5EF4-FFF2-40B4-BE49-F238E27FC236}">
                    <a16:creationId xmlns:a16="http://schemas.microsoft.com/office/drawing/2014/main" id="{D37EF2C7-211F-42AB-8E4B-EF8036ACC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" y="1205"/>
                <a:ext cx="18" cy="18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9" name="Oval 185">
                <a:extLst>
                  <a:ext uri="{FF2B5EF4-FFF2-40B4-BE49-F238E27FC236}">
                    <a16:creationId xmlns:a16="http://schemas.microsoft.com/office/drawing/2014/main" id="{BCEABD64-7D12-495F-BF99-8A754AA27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155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0" name="Oval 186">
                <a:extLst>
                  <a:ext uri="{FF2B5EF4-FFF2-40B4-BE49-F238E27FC236}">
                    <a16:creationId xmlns:a16="http://schemas.microsoft.com/office/drawing/2014/main" id="{54FE980B-94C2-4019-8E50-86E81A09B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1186"/>
                <a:ext cx="20" cy="1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1" name="Oval 187">
                <a:extLst>
                  <a:ext uri="{FF2B5EF4-FFF2-40B4-BE49-F238E27FC236}">
                    <a16:creationId xmlns:a16="http://schemas.microsoft.com/office/drawing/2014/main" id="{6B348562-AAA3-4A3E-892E-987657F2C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" y="1153"/>
                <a:ext cx="21" cy="2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2" name="Oval 188">
                <a:extLst>
                  <a:ext uri="{FF2B5EF4-FFF2-40B4-BE49-F238E27FC236}">
                    <a16:creationId xmlns:a16="http://schemas.microsoft.com/office/drawing/2014/main" id="{C31FB138-2272-4960-AD47-1331A096A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1120"/>
                <a:ext cx="21" cy="1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3" name="Oval 189">
                <a:extLst>
                  <a:ext uri="{FF2B5EF4-FFF2-40B4-BE49-F238E27FC236}">
                    <a16:creationId xmlns:a16="http://schemas.microsoft.com/office/drawing/2014/main" id="{461C5CFB-B655-4E3D-9171-3A9B673D9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" y="1089"/>
                <a:ext cx="28" cy="28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4" name="Oval 190">
                <a:extLst>
                  <a:ext uri="{FF2B5EF4-FFF2-40B4-BE49-F238E27FC236}">
                    <a16:creationId xmlns:a16="http://schemas.microsoft.com/office/drawing/2014/main" id="{4ACA103C-9FD6-4112-991A-0B84816E8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" y="1040"/>
                <a:ext cx="16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5" name="Oval 191">
                <a:extLst>
                  <a:ext uri="{FF2B5EF4-FFF2-40B4-BE49-F238E27FC236}">
                    <a16:creationId xmlns:a16="http://schemas.microsoft.com/office/drawing/2014/main" id="{A098DE7F-5692-4AEA-8EB5-5FBDA1D43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1054"/>
                <a:ext cx="10" cy="10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6" name="Oval 192">
                <a:extLst>
                  <a:ext uri="{FF2B5EF4-FFF2-40B4-BE49-F238E27FC236}">
                    <a16:creationId xmlns:a16="http://schemas.microsoft.com/office/drawing/2014/main" id="{74250082-392E-4E77-848E-16419E8BC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1007"/>
                <a:ext cx="18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7" name="Oval 193">
                <a:extLst>
                  <a:ext uri="{FF2B5EF4-FFF2-40B4-BE49-F238E27FC236}">
                    <a16:creationId xmlns:a16="http://schemas.microsoft.com/office/drawing/2014/main" id="{8124EA81-7D58-4009-895E-6C4A22A4E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1021"/>
                <a:ext cx="10" cy="10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8" name="Oval 194">
                <a:extLst>
                  <a:ext uri="{FF2B5EF4-FFF2-40B4-BE49-F238E27FC236}">
                    <a16:creationId xmlns:a16="http://schemas.microsoft.com/office/drawing/2014/main" id="{8E4846A0-0577-4652-8B14-ECB89F2E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" y="1124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9" name="Oval 195">
                <a:extLst>
                  <a:ext uri="{FF2B5EF4-FFF2-40B4-BE49-F238E27FC236}">
                    <a16:creationId xmlns:a16="http://schemas.microsoft.com/office/drawing/2014/main" id="{50D0137F-7C68-475A-8CE2-B090DEFB0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" y="1091"/>
                <a:ext cx="5" cy="5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0" name="Oval 196">
                <a:extLst>
                  <a:ext uri="{FF2B5EF4-FFF2-40B4-BE49-F238E27FC236}">
                    <a16:creationId xmlns:a16="http://schemas.microsoft.com/office/drawing/2014/main" id="{D2D3793C-82FA-4592-9D50-79CD0D68C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" y="1202"/>
                <a:ext cx="16" cy="1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1" name="Oval 197">
                <a:extLst>
                  <a:ext uri="{FF2B5EF4-FFF2-40B4-BE49-F238E27FC236}">
                    <a16:creationId xmlns:a16="http://schemas.microsoft.com/office/drawing/2014/main" id="{00C596E6-FB33-4406-94FB-D6ECD867C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" y="1235"/>
                <a:ext cx="12" cy="12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2" name="Oval 198">
                <a:extLst>
                  <a:ext uri="{FF2B5EF4-FFF2-40B4-BE49-F238E27FC236}">
                    <a16:creationId xmlns:a16="http://schemas.microsoft.com/office/drawing/2014/main" id="{5B42B115-A288-4F69-A266-362DE6601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1075"/>
                <a:ext cx="9" cy="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3" name="Oval 199">
                <a:extLst>
                  <a:ext uri="{FF2B5EF4-FFF2-40B4-BE49-F238E27FC236}">
                    <a16:creationId xmlns:a16="http://schemas.microsoft.com/office/drawing/2014/main" id="{E48F1483-856C-4356-887E-D72906A47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958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4" name="Oval 200">
                <a:extLst>
                  <a:ext uri="{FF2B5EF4-FFF2-40B4-BE49-F238E27FC236}">
                    <a16:creationId xmlns:a16="http://schemas.microsoft.com/office/drawing/2014/main" id="{A469CE52-74D9-417F-9EAB-FDFEC26FB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937"/>
                <a:ext cx="13" cy="1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5" name="Oval 201">
                <a:extLst>
                  <a:ext uri="{FF2B5EF4-FFF2-40B4-BE49-F238E27FC236}">
                    <a16:creationId xmlns:a16="http://schemas.microsoft.com/office/drawing/2014/main" id="{5B434912-7A10-4AEE-8EC6-A2E083F1B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972"/>
                <a:ext cx="13" cy="1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6" name="Oval 202">
                <a:extLst>
                  <a:ext uri="{FF2B5EF4-FFF2-40B4-BE49-F238E27FC236}">
                    <a16:creationId xmlns:a16="http://schemas.microsoft.com/office/drawing/2014/main" id="{8886680A-7A24-49D7-BC56-AE9373321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" y="925"/>
                <a:ext cx="17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7" name="Oval 203">
                <a:extLst>
                  <a:ext uri="{FF2B5EF4-FFF2-40B4-BE49-F238E27FC236}">
                    <a16:creationId xmlns:a16="http://schemas.microsoft.com/office/drawing/2014/main" id="{903EAD97-BAAF-49F8-A2F5-4F5E916AA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" y="881"/>
                <a:ext cx="14" cy="13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8" name="Oval 204">
                <a:extLst>
                  <a:ext uri="{FF2B5EF4-FFF2-40B4-BE49-F238E27FC236}">
                    <a16:creationId xmlns:a16="http://schemas.microsoft.com/office/drawing/2014/main" id="{A560C694-6D66-4A96-AA53-F3B936C26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" y="852"/>
                <a:ext cx="15" cy="1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9" name="Oval 205">
                <a:extLst>
                  <a:ext uri="{FF2B5EF4-FFF2-40B4-BE49-F238E27FC236}">
                    <a16:creationId xmlns:a16="http://schemas.microsoft.com/office/drawing/2014/main" id="{D3E1B6A1-82E5-44A4-AADB-F33C1F9BA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822"/>
                <a:ext cx="9" cy="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21739" name="Oval 206">
              <a:extLst>
                <a:ext uri="{FF2B5EF4-FFF2-40B4-BE49-F238E27FC236}">
                  <a16:creationId xmlns:a16="http://schemas.microsoft.com/office/drawing/2014/main" id="{CE4B48A8-F175-4267-AC15-29EB93EDA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" y="1530"/>
              <a:ext cx="15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0" name="Oval 207">
              <a:extLst>
                <a:ext uri="{FF2B5EF4-FFF2-40B4-BE49-F238E27FC236}">
                  <a16:creationId xmlns:a16="http://schemas.microsoft.com/office/drawing/2014/main" id="{570AFA64-E1F5-470F-BAFF-FE26CFE4C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" y="1570"/>
              <a:ext cx="15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1" name="Oval 208">
              <a:extLst>
                <a:ext uri="{FF2B5EF4-FFF2-40B4-BE49-F238E27FC236}">
                  <a16:creationId xmlns:a16="http://schemas.microsoft.com/office/drawing/2014/main" id="{D4B0B420-7F5A-4678-85D4-251EAEB89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" y="1557"/>
              <a:ext cx="16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2" name="Oval 209">
              <a:extLst>
                <a:ext uri="{FF2B5EF4-FFF2-40B4-BE49-F238E27FC236}">
                  <a16:creationId xmlns:a16="http://schemas.microsoft.com/office/drawing/2014/main" id="{B2CF432B-A06C-4331-8BEC-C46E62D9C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" y="1596"/>
              <a:ext cx="15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3" name="Oval 210">
              <a:extLst>
                <a:ext uri="{FF2B5EF4-FFF2-40B4-BE49-F238E27FC236}">
                  <a16:creationId xmlns:a16="http://schemas.microsoft.com/office/drawing/2014/main" id="{00028BB8-118A-4053-B6BE-20299D012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1620"/>
              <a:ext cx="16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4" name="Oval 211">
              <a:extLst>
                <a:ext uri="{FF2B5EF4-FFF2-40B4-BE49-F238E27FC236}">
                  <a16:creationId xmlns:a16="http://schemas.microsoft.com/office/drawing/2014/main" id="{2B49CFAA-E02C-48CB-BB26-B91EA9912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" y="1632"/>
              <a:ext cx="15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5" name="Oval 212">
              <a:extLst>
                <a:ext uri="{FF2B5EF4-FFF2-40B4-BE49-F238E27FC236}">
                  <a16:creationId xmlns:a16="http://schemas.microsoft.com/office/drawing/2014/main" id="{DC4F6964-1672-4CBC-9A02-D1C24F49B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" y="1674"/>
              <a:ext cx="16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6" name="Oval 213">
              <a:extLst>
                <a:ext uri="{FF2B5EF4-FFF2-40B4-BE49-F238E27FC236}">
                  <a16:creationId xmlns:a16="http://schemas.microsoft.com/office/drawing/2014/main" id="{6A1EC720-AF38-4880-AA03-C6FDA6861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1660"/>
              <a:ext cx="16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7" name="Oval 214">
              <a:extLst>
                <a:ext uri="{FF2B5EF4-FFF2-40B4-BE49-F238E27FC236}">
                  <a16:creationId xmlns:a16="http://schemas.microsoft.com/office/drawing/2014/main" id="{EAD6D2ED-4916-4532-8C37-B1597E34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" y="1596"/>
              <a:ext cx="16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8" name="Freeform 215">
              <a:extLst>
                <a:ext uri="{FF2B5EF4-FFF2-40B4-BE49-F238E27FC236}">
                  <a16:creationId xmlns:a16="http://schemas.microsoft.com/office/drawing/2014/main" id="{25F56590-E496-4B57-A378-4A566891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961"/>
              <a:ext cx="78" cy="25"/>
            </a:xfrm>
            <a:custGeom>
              <a:avLst/>
              <a:gdLst>
                <a:gd name="T0" fmla="*/ 0 w 45"/>
                <a:gd name="T1" fmla="*/ 102 h 14"/>
                <a:gd name="T2" fmla="*/ 172 w 45"/>
                <a:gd name="T3" fmla="*/ 23 h 14"/>
                <a:gd name="T4" fmla="*/ 406 w 45"/>
                <a:gd name="T5" fmla="*/ 143 h 14"/>
                <a:gd name="T6" fmla="*/ 286 w 45"/>
                <a:gd name="T7" fmla="*/ 102 h 14"/>
                <a:gd name="T8" fmla="*/ 184 w 45"/>
                <a:gd name="T9" fmla="*/ 80 h 14"/>
                <a:gd name="T10" fmla="*/ 9 w 45"/>
                <a:gd name="T11" fmla="*/ 9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4">
                  <a:moveTo>
                    <a:pt x="0" y="10"/>
                  </a:moveTo>
                  <a:cubicBezTo>
                    <a:pt x="2" y="0"/>
                    <a:pt x="11" y="0"/>
                    <a:pt x="19" y="2"/>
                  </a:cubicBezTo>
                  <a:cubicBezTo>
                    <a:pt x="30" y="4"/>
                    <a:pt x="36" y="8"/>
                    <a:pt x="45" y="14"/>
                  </a:cubicBezTo>
                  <a:cubicBezTo>
                    <a:pt x="41" y="14"/>
                    <a:pt x="37" y="11"/>
                    <a:pt x="32" y="10"/>
                  </a:cubicBezTo>
                  <a:cubicBezTo>
                    <a:pt x="28" y="9"/>
                    <a:pt x="24" y="8"/>
                    <a:pt x="20" y="8"/>
                  </a:cubicBezTo>
                  <a:cubicBezTo>
                    <a:pt x="15" y="7"/>
                    <a:pt x="4" y="5"/>
                    <a:pt x="1" y="9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216">
              <a:extLst>
                <a:ext uri="{FF2B5EF4-FFF2-40B4-BE49-F238E27FC236}">
                  <a16:creationId xmlns:a16="http://schemas.microsoft.com/office/drawing/2014/main" id="{6A4C2E04-1ECE-4049-AB87-A12A0FF55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953"/>
              <a:ext cx="57" cy="19"/>
            </a:xfrm>
            <a:custGeom>
              <a:avLst/>
              <a:gdLst>
                <a:gd name="T0" fmla="*/ 0 w 33"/>
                <a:gd name="T1" fmla="*/ 36 h 11"/>
                <a:gd name="T2" fmla="*/ 169 w 33"/>
                <a:gd name="T3" fmla="*/ 28 h 11"/>
                <a:gd name="T4" fmla="*/ 292 w 33"/>
                <a:gd name="T5" fmla="*/ 9 h 11"/>
                <a:gd name="T6" fmla="*/ 212 w 33"/>
                <a:gd name="T7" fmla="*/ 98 h 11"/>
                <a:gd name="T8" fmla="*/ 212 w 33"/>
                <a:gd name="T9" fmla="*/ 48 h 11"/>
                <a:gd name="T10" fmla="*/ 143 w 33"/>
                <a:gd name="T11" fmla="*/ 36 h 11"/>
                <a:gd name="T12" fmla="*/ 16 w 33"/>
                <a:gd name="T13" fmla="*/ 4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6" y="5"/>
                    <a:pt x="13" y="4"/>
                    <a:pt x="19" y="3"/>
                  </a:cubicBezTo>
                  <a:cubicBezTo>
                    <a:pt x="23" y="2"/>
                    <a:pt x="29" y="0"/>
                    <a:pt x="33" y="1"/>
                  </a:cubicBezTo>
                  <a:cubicBezTo>
                    <a:pt x="32" y="4"/>
                    <a:pt x="28" y="9"/>
                    <a:pt x="24" y="11"/>
                  </a:cubicBezTo>
                  <a:cubicBezTo>
                    <a:pt x="24" y="9"/>
                    <a:pt x="26" y="6"/>
                    <a:pt x="24" y="5"/>
                  </a:cubicBezTo>
                  <a:cubicBezTo>
                    <a:pt x="23" y="3"/>
                    <a:pt x="17" y="4"/>
                    <a:pt x="16" y="4"/>
                  </a:cubicBezTo>
                  <a:cubicBezTo>
                    <a:pt x="12" y="5"/>
                    <a:pt x="6" y="7"/>
                    <a:pt x="2" y="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217">
              <a:extLst>
                <a:ext uri="{FF2B5EF4-FFF2-40B4-BE49-F238E27FC236}">
                  <a16:creationId xmlns:a16="http://schemas.microsoft.com/office/drawing/2014/main" id="{B27A0071-B113-47FC-9D1E-DF656A574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995"/>
              <a:ext cx="46" cy="38"/>
            </a:xfrm>
            <a:custGeom>
              <a:avLst/>
              <a:gdLst>
                <a:gd name="T0" fmla="*/ 253 w 26"/>
                <a:gd name="T1" fmla="*/ 50 h 22"/>
                <a:gd name="T2" fmla="*/ 78 w 26"/>
                <a:gd name="T3" fmla="*/ 28 h 22"/>
                <a:gd name="T4" fmla="*/ 21 w 26"/>
                <a:gd name="T5" fmla="*/ 197 h 22"/>
                <a:gd name="T6" fmla="*/ 101 w 26"/>
                <a:gd name="T7" fmla="*/ 71 h 22"/>
                <a:gd name="T8" fmla="*/ 232 w 26"/>
                <a:gd name="T9" fmla="*/ 6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6" y="6"/>
                  </a:moveTo>
                  <a:cubicBezTo>
                    <a:pt x="21" y="2"/>
                    <a:pt x="14" y="0"/>
                    <a:pt x="8" y="3"/>
                  </a:cubicBezTo>
                  <a:cubicBezTo>
                    <a:pt x="0" y="7"/>
                    <a:pt x="0" y="14"/>
                    <a:pt x="2" y="22"/>
                  </a:cubicBezTo>
                  <a:cubicBezTo>
                    <a:pt x="2" y="17"/>
                    <a:pt x="6" y="10"/>
                    <a:pt x="10" y="8"/>
                  </a:cubicBezTo>
                  <a:cubicBezTo>
                    <a:pt x="15" y="5"/>
                    <a:pt x="19" y="7"/>
                    <a:pt x="24" y="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Freeform 218">
              <a:extLst>
                <a:ext uri="{FF2B5EF4-FFF2-40B4-BE49-F238E27FC236}">
                  <a16:creationId xmlns:a16="http://schemas.microsoft.com/office/drawing/2014/main" id="{96EEF711-1FDF-4E35-AEFD-567FE33F2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3056"/>
              <a:ext cx="52" cy="34"/>
            </a:xfrm>
            <a:custGeom>
              <a:avLst/>
              <a:gdLst>
                <a:gd name="T0" fmla="*/ 270 w 30"/>
                <a:gd name="T1" fmla="*/ 83 h 20"/>
                <a:gd name="T2" fmla="*/ 87 w 30"/>
                <a:gd name="T3" fmla="*/ 34 h 20"/>
                <a:gd name="T4" fmla="*/ 87 w 30"/>
                <a:gd name="T5" fmla="*/ 168 h 20"/>
                <a:gd name="T6" fmla="*/ 147 w 30"/>
                <a:gd name="T7" fmla="*/ 70 h 20"/>
                <a:gd name="T8" fmla="*/ 262 w 30"/>
                <a:gd name="T9" fmla="*/ 9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30" y="10"/>
                  </a:moveTo>
                  <a:cubicBezTo>
                    <a:pt x="24" y="6"/>
                    <a:pt x="18" y="0"/>
                    <a:pt x="10" y="4"/>
                  </a:cubicBezTo>
                  <a:cubicBezTo>
                    <a:pt x="0" y="8"/>
                    <a:pt x="3" y="15"/>
                    <a:pt x="10" y="20"/>
                  </a:cubicBezTo>
                  <a:cubicBezTo>
                    <a:pt x="7" y="15"/>
                    <a:pt x="12" y="10"/>
                    <a:pt x="16" y="8"/>
                  </a:cubicBezTo>
                  <a:cubicBezTo>
                    <a:pt x="21" y="7"/>
                    <a:pt x="25" y="10"/>
                    <a:pt x="29" y="1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2" name="Freeform 219">
              <a:extLst>
                <a:ext uri="{FF2B5EF4-FFF2-40B4-BE49-F238E27FC236}">
                  <a16:creationId xmlns:a16="http://schemas.microsoft.com/office/drawing/2014/main" id="{880F41F6-CC05-4231-9A09-63E54A343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110"/>
              <a:ext cx="54" cy="17"/>
            </a:xfrm>
            <a:custGeom>
              <a:avLst/>
              <a:gdLst>
                <a:gd name="T0" fmla="*/ 16 w 31"/>
                <a:gd name="T1" fmla="*/ 75 h 10"/>
                <a:gd name="T2" fmla="*/ 136 w 31"/>
                <a:gd name="T3" fmla="*/ 0 h 10"/>
                <a:gd name="T4" fmla="*/ 277 w 31"/>
                <a:gd name="T5" fmla="*/ 70 h 10"/>
                <a:gd name="T6" fmla="*/ 277 w 31"/>
                <a:gd name="T7" fmla="*/ 70 h 10"/>
                <a:gd name="T8" fmla="*/ 0 w 31"/>
                <a:gd name="T9" fmla="*/ 8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">
                  <a:moveTo>
                    <a:pt x="2" y="9"/>
                  </a:moveTo>
                  <a:cubicBezTo>
                    <a:pt x="6" y="6"/>
                    <a:pt x="9" y="0"/>
                    <a:pt x="15" y="0"/>
                  </a:cubicBezTo>
                  <a:cubicBezTo>
                    <a:pt x="21" y="0"/>
                    <a:pt x="26" y="5"/>
                    <a:pt x="30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3" y="1"/>
                    <a:pt x="6" y="3"/>
                    <a:pt x="0" y="1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3" name="Freeform 220">
              <a:extLst>
                <a:ext uri="{FF2B5EF4-FFF2-40B4-BE49-F238E27FC236}">
                  <a16:creationId xmlns:a16="http://schemas.microsoft.com/office/drawing/2014/main" id="{F5BE5EAF-816B-4282-9D1C-688B07DE4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3151"/>
              <a:ext cx="93" cy="49"/>
            </a:xfrm>
            <a:custGeom>
              <a:avLst/>
              <a:gdLst>
                <a:gd name="T0" fmla="*/ 21 w 53"/>
                <a:gd name="T1" fmla="*/ 264 h 28"/>
                <a:gd name="T2" fmla="*/ 77 w 53"/>
                <a:gd name="T3" fmla="*/ 102 h 28"/>
                <a:gd name="T4" fmla="*/ 216 w 53"/>
                <a:gd name="T5" fmla="*/ 86 h 28"/>
                <a:gd name="T6" fmla="*/ 379 w 53"/>
                <a:gd name="T7" fmla="*/ 163 h 28"/>
                <a:gd name="T8" fmla="*/ 502 w 53"/>
                <a:gd name="T9" fmla="*/ 236 h 28"/>
                <a:gd name="T10" fmla="*/ 0 w 53"/>
                <a:gd name="T11" fmla="*/ 25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2" y="28"/>
                  </a:moveTo>
                  <a:cubicBezTo>
                    <a:pt x="0" y="23"/>
                    <a:pt x="4" y="15"/>
                    <a:pt x="8" y="11"/>
                  </a:cubicBezTo>
                  <a:cubicBezTo>
                    <a:pt x="12" y="8"/>
                    <a:pt x="18" y="8"/>
                    <a:pt x="23" y="9"/>
                  </a:cubicBezTo>
                  <a:cubicBezTo>
                    <a:pt x="29" y="11"/>
                    <a:pt x="34" y="14"/>
                    <a:pt x="40" y="17"/>
                  </a:cubicBezTo>
                  <a:cubicBezTo>
                    <a:pt x="44" y="19"/>
                    <a:pt x="50" y="21"/>
                    <a:pt x="53" y="25"/>
                  </a:cubicBezTo>
                  <a:cubicBezTo>
                    <a:pt x="40" y="20"/>
                    <a:pt x="4" y="0"/>
                    <a:pt x="0" y="2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4" name="Freeform 221">
              <a:extLst>
                <a:ext uri="{FF2B5EF4-FFF2-40B4-BE49-F238E27FC236}">
                  <a16:creationId xmlns:a16="http://schemas.microsoft.com/office/drawing/2014/main" id="{69D60683-0178-4D68-830A-6F8DDFBF6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231"/>
              <a:ext cx="60" cy="32"/>
            </a:xfrm>
            <a:custGeom>
              <a:avLst/>
              <a:gdLst>
                <a:gd name="T0" fmla="*/ 0 w 34"/>
                <a:gd name="T1" fmla="*/ 158 h 18"/>
                <a:gd name="T2" fmla="*/ 143 w 34"/>
                <a:gd name="T3" fmla="*/ 21 h 18"/>
                <a:gd name="T4" fmla="*/ 330 w 34"/>
                <a:gd name="T5" fmla="*/ 117 h 18"/>
                <a:gd name="T6" fmla="*/ 152 w 34"/>
                <a:gd name="T7" fmla="*/ 66 h 18"/>
                <a:gd name="T8" fmla="*/ 28 w 34"/>
                <a:gd name="T9" fmla="*/ 18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8">
                  <a:moveTo>
                    <a:pt x="0" y="16"/>
                  </a:moveTo>
                  <a:cubicBezTo>
                    <a:pt x="2" y="8"/>
                    <a:pt x="5" y="0"/>
                    <a:pt x="15" y="2"/>
                  </a:cubicBezTo>
                  <a:cubicBezTo>
                    <a:pt x="22" y="4"/>
                    <a:pt x="28" y="9"/>
                    <a:pt x="34" y="12"/>
                  </a:cubicBezTo>
                  <a:cubicBezTo>
                    <a:pt x="28" y="12"/>
                    <a:pt x="23" y="7"/>
                    <a:pt x="16" y="7"/>
                  </a:cubicBezTo>
                  <a:cubicBezTo>
                    <a:pt x="9" y="7"/>
                    <a:pt x="6" y="13"/>
                    <a:pt x="3" y="1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5" name="Freeform 222">
              <a:extLst>
                <a:ext uri="{FF2B5EF4-FFF2-40B4-BE49-F238E27FC236}">
                  <a16:creationId xmlns:a16="http://schemas.microsoft.com/office/drawing/2014/main" id="{A9E8B411-0BB8-497D-A402-8F0C1A906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3299"/>
              <a:ext cx="84" cy="28"/>
            </a:xfrm>
            <a:custGeom>
              <a:avLst/>
              <a:gdLst>
                <a:gd name="T0" fmla="*/ 0 w 48"/>
                <a:gd name="T1" fmla="*/ 142 h 16"/>
                <a:gd name="T2" fmla="*/ 187 w 48"/>
                <a:gd name="T3" fmla="*/ 12 h 16"/>
                <a:gd name="T4" fmla="*/ 450 w 48"/>
                <a:gd name="T5" fmla="*/ 86 h 16"/>
                <a:gd name="T6" fmla="*/ 313 w 48"/>
                <a:gd name="T7" fmla="*/ 49 h 16"/>
                <a:gd name="T8" fmla="*/ 172 w 48"/>
                <a:gd name="T9" fmla="*/ 37 h 16"/>
                <a:gd name="T10" fmla="*/ 0 w 48"/>
                <a:gd name="T11" fmla="*/ 15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16">
                  <a:moveTo>
                    <a:pt x="0" y="15"/>
                  </a:moveTo>
                  <a:cubicBezTo>
                    <a:pt x="5" y="7"/>
                    <a:pt x="9" y="2"/>
                    <a:pt x="20" y="1"/>
                  </a:cubicBezTo>
                  <a:cubicBezTo>
                    <a:pt x="29" y="0"/>
                    <a:pt x="41" y="5"/>
                    <a:pt x="48" y="9"/>
                  </a:cubicBezTo>
                  <a:cubicBezTo>
                    <a:pt x="44" y="7"/>
                    <a:pt x="38" y="7"/>
                    <a:pt x="33" y="5"/>
                  </a:cubicBezTo>
                  <a:cubicBezTo>
                    <a:pt x="28" y="4"/>
                    <a:pt x="23" y="3"/>
                    <a:pt x="18" y="4"/>
                  </a:cubicBezTo>
                  <a:cubicBezTo>
                    <a:pt x="9" y="4"/>
                    <a:pt x="5" y="9"/>
                    <a:pt x="0" y="16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6" name="Freeform 223">
              <a:extLst>
                <a:ext uri="{FF2B5EF4-FFF2-40B4-BE49-F238E27FC236}">
                  <a16:creationId xmlns:a16="http://schemas.microsoft.com/office/drawing/2014/main" id="{F1ACAC59-8E5A-4E66-88B8-DBC453A55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3371"/>
              <a:ext cx="84" cy="36"/>
            </a:xfrm>
            <a:custGeom>
              <a:avLst/>
              <a:gdLst>
                <a:gd name="T0" fmla="*/ 21 w 48"/>
                <a:gd name="T1" fmla="*/ 182 h 21"/>
                <a:gd name="T2" fmla="*/ 28 w 48"/>
                <a:gd name="T3" fmla="*/ 45 h 21"/>
                <a:gd name="T4" fmla="*/ 142 w 48"/>
                <a:gd name="T5" fmla="*/ 0 h 21"/>
                <a:gd name="T6" fmla="*/ 301 w 48"/>
                <a:gd name="T7" fmla="*/ 36 h 21"/>
                <a:gd name="T8" fmla="*/ 450 w 48"/>
                <a:gd name="T9" fmla="*/ 86 h 21"/>
                <a:gd name="T10" fmla="*/ 313 w 48"/>
                <a:gd name="T11" fmla="*/ 70 h 21"/>
                <a:gd name="T12" fmla="*/ 151 w 48"/>
                <a:gd name="T13" fmla="*/ 50 h 21"/>
                <a:gd name="T14" fmla="*/ 21 w 48"/>
                <a:gd name="T15" fmla="*/ 182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21">
                  <a:moveTo>
                    <a:pt x="2" y="21"/>
                  </a:moveTo>
                  <a:cubicBezTo>
                    <a:pt x="0" y="16"/>
                    <a:pt x="1" y="9"/>
                    <a:pt x="3" y="5"/>
                  </a:cubicBezTo>
                  <a:cubicBezTo>
                    <a:pt x="6" y="1"/>
                    <a:pt x="10" y="0"/>
                    <a:pt x="15" y="0"/>
                  </a:cubicBezTo>
                  <a:cubicBezTo>
                    <a:pt x="21" y="0"/>
                    <a:pt x="26" y="2"/>
                    <a:pt x="32" y="4"/>
                  </a:cubicBezTo>
                  <a:cubicBezTo>
                    <a:pt x="37" y="6"/>
                    <a:pt x="43" y="7"/>
                    <a:pt x="48" y="10"/>
                  </a:cubicBezTo>
                  <a:cubicBezTo>
                    <a:pt x="42" y="10"/>
                    <a:pt x="38" y="9"/>
                    <a:pt x="33" y="8"/>
                  </a:cubicBezTo>
                  <a:cubicBezTo>
                    <a:pt x="28" y="7"/>
                    <a:pt x="21" y="5"/>
                    <a:pt x="16" y="6"/>
                  </a:cubicBezTo>
                  <a:cubicBezTo>
                    <a:pt x="8" y="8"/>
                    <a:pt x="5" y="14"/>
                    <a:pt x="2" y="2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7" name="Freeform 224">
              <a:extLst>
                <a:ext uri="{FF2B5EF4-FFF2-40B4-BE49-F238E27FC236}">
                  <a16:creationId xmlns:a16="http://schemas.microsoft.com/office/drawing/2014/main" id="{6EAFC80E-5D8D-431C-ACBE-9B91DE8AC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3444"/>
              <a:ext cx="98" cy="45"/>
            </a:xfrm>
            <a:custGeom>
              <a:avLst/>
              <a:gdLst>
                <a:gd name="T0" fmla="*/ 49 w 56"/>
                <a:gd name="T1" fmla="*/ 234 h 26"/>
                <a:gd name="T2" fmla="*/ 142 w 56"/>
                <a:gd name="T3" fmla="*/ 0 h 26"/>
                <a:gd name="T4" fmla="*/ 327 w 56"/>
                <a:gd name="T5" fmla="*/ 28 h 26"/>
                <a:gd name="T6" fmla="*/ 527 w 56"/>
                <a:gd name="T7" fmla="*/ 73 h 26"/>
                <a:gd name="T8" fmla="*/ 338 w 56"/>
                <a:gd name="T9" fmla="*/ 48 h 26"/>
                <a:gd name="T10" fmla="*/ 142 w 56"/>
                <a:gd name="T11" fmla="*/ 50 h 26"/>
                <a:gd name="T12" fmla="*/ 37 w 56"/>
                <a:gd name="T13" fmla="*/ 222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6">
                  <a:moveTo>
                    <a:pt x="5" y="26"/>
                  </a:moveTo>
                  <a:cubicBezTo>
                    <a:pt x="4" y="18"/>
                    <a:pt x="3" y="1"/>
                    <a:pt x="15" y="0"/>
                  </a:cubicBezTo>
                  <a:cubicBezTo>
                    <a:pt x="22" y="0"/>
                    <a:pt x="29" y="2"/>
                    <a:pt x="35" y="3"/>
                  </a:cubicBezTo>
                  <a:cubicBezTo>
                    <a:pt x="42" y="4"/>
                    <a:pt x="49" y="7"/>
                    <a:pt x="56" y="8"/>
                  </a:cubicBezTo>
                  <a:cubicBezTo>
                    <a:pt x="49" y="9"/>
                    <a:pt x="43" y="5"/>
                    <a:pt x="36" y="5"/>
                  </a:cubicBezTo>
                  <a:cubicBezTo>
                    <a:pt x="29" y="4"/>
                    <a:pt x="21" y="4"/>
                    <a:pt x="15" y="6"/>
                  </a:cubicBezTo>
                  <a:cubicBezTo>
                    <a:pt x="9" y="8"/>
                    <a:pt x="0" y="17"/>
                    <a:pt x="4" y="2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8" name="Freeform 225">
              <a:extLst>
                <a:ext uri="{FF2B5EF4-FFF2-40B4-BE49-F238E27FC236}">
                  <a16:creationId xmlns:a16="http://schemas.microsoft.com/office/drawing/2014/main" id="{9880FCD5-26AD-4730-9311-AA43E962D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528"/>
              <a:ext cx="79" cy="47"/>
            </a:xfrm>
            <a:custGeom>
              <a:avLst/>
              <a:gdLst>
                <a:gd name="T0" fmla="*/ 12 w 45"/>
                <a:gd name="T1" fmla="*/ 233 h 27"/>
                <a:gd name="T2" fmla="*/ 77 w 45"/>
                <a:gd name="T3" fmla="*/ 16 h 27"/>
                <a:gd name="T4" fmla="*/ 200 w 45"/>
                <a:gd name="T5" fmla="*/ 16 h 27"/>
                <a:gd name="T6" fmla="*/ 428 w 45"/>
                <a:gd name="T7" fmla="*/ 28 h 27"/>
                <a:gd name="T8" fmla="*/ 302 w 45"/>
                <a:gd name="T9" fmla="*/ 37 h 27"/>
                <a:gd name="T10" fmla="*/ 102 w 45"/>
                <a:gd name="T11" fmla="*/ 49 h 27"/>
                <a:gd name="T12" fmla="*/ 12 w 45"/>
                <a:gd name="T13" fmla="*/ 24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7">
                  <a:moveTo>
                    <a:pt x="1" y="25"/>
                  </a:moveTo>
                  <a:cubicBezTo>
                    <a:pt x="0" y="17"/>
                    <a:pt x="0" y="5"/>
                    <a:pt x="8" y="2"/>
                  </a:cubicBezTo>
                  <a:cubicBezTo>
                    <a:pt x="12" y="0"/>
                    <a:pt x="17" y="2"/>
                    <a:pt x="21" y="2"/>
                  </a:cubicBezTo>
                  <a:cubicBezTo>
                    <a:pt x="29" y="2"/>
                    <a:pt x="37" y="2"/>
                    <a:pt x="45" y="3"/>
                  </a:cubicBezTo>
                  <a:cubicBezTo>
                    <a:pt x="41" y="3"/>
                    <a:pt x="37" y="4"/>
                    <a:pt x="32" y="4"/>
                  </a:cubicBezTo>
                  <a:cubicBezTo>
                    <a:pt x="26" y="5"/>
                    <a:pt x="18" y="3"/>
                    <a:pt x="11" y="5"/>
                  </a:cubicBezTo>
                  <a:cubicBezTo>
                    <a:pt x="3" y="8"/>
                    <a:pt x="1" y="19"/>
                    <a:pt x="1" y="2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9" name="Freeform 226">
              <a:extLst>
                <a:ext uri="{FF2B5EF4-FFF2-40B4-BE49-F238E27FC236}">
                  <a16:creationId xmlns:a16="http://schemas.microsoft.com/office/drawing/2014/main" id="{93AB461A-2F78-42AB-A8D4-139C0113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3603"/>
              <a:ext cx="73" cy="47"/>
            </a:xfrm>
            <a:custGeom>
              <a:avLst/>
              <a:gdLst>
                <a:gd name="T0" fmla="*/ 28 w 42"/>
                <a:gd name="T1" fmla="*/ 249 h 27"/>
                <a:gd name="T2" fmla="*/ 16 w 42"/>
                <a:gd name="T3" fmla="*/ 122 h 27"/>
                <a:gd name="T4" fmla="*/ 122 w 42"/>
                <a:gd name="T5" fmla="*/ 37 h 27"/>
                <a:gd name="T6" fmla="*/ 271 w 42"/>
                <a:gd name="T7" fmla="*/ 9 h 27"/>
                <a:gd name="T8" fmla="*/ 384 w 42"/>
                <a:gd name="T9" fmla="*/ 9 h 27"/>
                <a:gd name="T10" fmla="*/ 249 w 42"/>
                <a:gd name="T11" fmla="*/ 37 h 27"/>
                <a:gd name="T12" fmla="*/ 111 w 42"/>
                <a:gd name="T13" fmla="*/ 64 h 27"/>
                <a:gd name="T14" fmla="*/ 0 w 42"/>
                <a:gd name="T15" fmla="*/ 23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7">
                  <a:moveTo>
                    <a:pt x="3" y="27"/>
                  </a:moveTo>
                  <a:cubicBezTo>
                    <a:pt x="3" y="22"/>
                    <a:pt x="2" y="17"/>
                    <a:pt x="2" y="13"/>
                  </a:cubicBezTo>
                  <a:cubicBezTo>
                    <a:pt x="3" y="7"/>
                    <a:pt x="8" y="5"/>
                    <a:pt x="13" y="4"/>
                  </a:cubicBezTo>
                  <a:cubicBezTo>
                    <a:pt x="18" y="2"/>
                    <a:pt x="25" y="1"/>
                    <a:pt x="30" y="1"/>
                  </a:cubicBezTo>
                  <a:cubicBezTo>
                    <a:pt x="34" y="1"/>
                    <a:pt x="39" y="0"/>
                    <a:pt x="42" y="1"/>
                  </a:cubicBezTo>
                  <a:cubicBezTo>
                    <a:pt x="37" y="2"/>
                    <a:pt x="32" y="4"/>
                    <a:pt x="27" y="4"/>
                  </a:cubicBezTo>
                  <a:cubicBezTo>
                    <a:pt x="22" y="5"/>
                    <a:pt x="16" y="5"/>
                    <a:pt x="12" y="7"/>
                  </a:cubicBezTo>
                  <a:cubicBezTo>
                    <a:pt x="5" y="10"/>
                    <a:pt x="0" y="18"/>
                    <a:pt x="0" y="26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0" name="Freeform 227">
              <a:extLst>
                <a:ext uri="{FF2B5EF4-FFF2-40B4-BE49-F238E27FC236}">
                  <a16:creationId xmlns:a16="http://schemas.microsoft.com/office/drawing/2014/main" id="{1A8A943A-6315-40E8-9976-3B554E309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3677"/>
              <a:ext cx="61" cy="68"/>
            </a:xfrm>
            <a:custGeom>
              <a:avLst/>
              <a:gdLst>
                <a:gd name="T0" fmla="*/ 85 w 35"/>
                <a:gd name="T1" fmla="*/ 350 h 39"/>
                <a:gd name="T2" fmla="*/ 9 w 35"/>
                <a:gd name="T3" fmla="*/ 234 h 39"/>
                <a:gd name="T4" fmla="*/ 73 w 35"/>
                <a:gd name="T5" fmla="*/ 127 h 39"/>
                <a:gd name="T6" fmla="*/ 322 w 35"/>
                <a:gd name="T7" fmla="*/ 0 h 39"/>
                <a:gd name="T8" fmla="*/ 213 w 35"/>
                <a:gd name="T9" fmla="*/ 73 h 39"/>
                <a:gd name="T10" fmla="*/ 73 w 35"/>
                <a:gd name="T11" fmla="*/ 185 h 39"/>
                <a:gd name="T12" fmla="*/ 64 w 35"/>
                <a:gd name="T13" fmla="*/ 361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9">
                  <a:moveTo>
                    <a:pt x="9" y="38"/>
                  </a:moveTo>
                  <a:cubicBezTo>
                    <a:pt x="6" y="35"/>
                    <a:pt x="0" y="30"/>
                    <a:pt x="1" y="25"/>
                  </a:cubicBezTo>
                  <a:cubicBezTo>
                    <a:pt x="1" y="22"/>
                    <a:pt x="6" y="16"/>
                    <a:pt x="8" y="14"/>
                  </a:cubicBezTo>
                  <a:cubicBezTo>
                    <a:pt x="15" y="6"/>
                    <a:pt x="25" y="0"/>
                    <a:pt x="35" y="0"/>
                  </a:cubicBezTo>
                  <a:cubicBezTo>
                    <a:pt x="31" y="0"/>
                    <a:pt x="26" y="5"/>
                    <a:pt x="23" y="8"/>
                  </a:cubicBezTo>
                  <a:cubicBezTo>
                    <a:pt x="18" y="11"/>
                    <a:pt x="11" y="15"/>
                    <a:pt x="8" y="20"/>
                  </a:cubicBezTo>
                  <a:cubicBezTo>
                    <a:pt x="5" y="25"/>
                    <a:pt x="3" y="35"/>
                    <a:pt x="7" y="39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1" name="Freeform 228">
              <a:extLst>
                <a:ext uri="{FF2B5EF4-FFF2-40B4-BE49-F238E27FC236}">
                  <a16:creationId xmlns:a16="http://schemas.microsoft.com/office/drawing/2014/main" id="{FA32C664-9529-4F48-901D-A8EF5FE0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738"/>
              <a:ext cx="46" cy="58"/>
            </a:xfrm>
            <a:custGeom>
              <a:avLst/>
              <a:gdLst>
                <a:gd name="T0" fmla="*/ 101 w 26"/>
                <a:gd name="T1" fmla="*/ 315 h 33"/>
                <a:gd name="T2" fmla="*/ 28 w 26"/>
                <a:gd name="T3" fmla="*/ 163 h 33"/>
                <a:gd name="T4" fmla="*/ 253 w 26"/>
                <a:gd name="T5" fmla="*/ 0 h 33"/>
                <a:gd name="T6" fmla="*/ 65 w 26"/>
                <a:gd name="T7" fmla="*/ 179 h 33"/>
                <a:gd name="T8" fmla="*/ 88 w 26"/>
                <a:gd name="T9" fmla="*/ 31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0" y="33"/>
                  </a:moveTo>
                  <a:cubicBezTo>
                    <a:pt x="5" y="30"/>
                    <a:pt x="0" y="23"/>
                    <a:pt x="3" y="17"/>
                  </a:cubicBezTo>
                  <a:cubicBezTo>
                    <a:pt x="7" y="9"/>
                    <a:pt x="17" y="1"/>
                    <a:pt x="26" y="0"/>
                  </a:cubicBezTo>
                  <a:cubicBezTo>
                    <a:pt x="20" y="5"/>
                    <a:pt x="10" y="12"/>
                    <a:pt x="7" y="19"/>
                  </a:cubicBezTo>
                  <a:cubicBezTo>
                    <a:pt x="5" y="25"/>
                    <a:pt x="7" y="28"/>
                    <a:pt x="9" y="33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2" name="Freeform 229">
              <a:extLst>
                <a:ext uri="{FF2B5EF4-FFF2-40B4-BE49-F238E27FC236}">
                  <a16:creationId xmlns:a16="http://schemas.microsoft.com/office/drawing/2014/main" id="{BB2BB2F0-0B8B-4A14-89F8-24932FDB6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3784"/>
              <a:ext cx="47" cy="66"/>
            </a:xfrm>
            <a:custGeom>
              <a:avLst/>
              <a:gdLst>
                <a:gd name="T0" fmla="*/ 64 w 27"/>
                <a:gd name="T1" fmla="*/ 307 h 38"/>
                <a:gd name="T2" fmla="*/ 49 w 27"/>
                <a:gd name="T3" fmla="*/ 156 h 38"/>
                <a:gd name="T4" fmla="*/ 127 w 27"/>
                <a:gd name="T5" fmla="*/ 85 h 38"/>
                <a:gd name="T6" fmla="*/ 249 w 27"/>
                <a:gd name="T7" fmla="*/ 0 h 38"/>
                <a:gd name="T8" fmla="*/ 148 w 27"/>
                <a:gd name="T9" fmla="*/ 99 h 38"/>
                <a:gd name="T10" fmla="*/ 85 w 27"/>
                <a:gd name="T11" fmla="*/ 189 h 38"/>
                <a:gd name="T12" fmla="*/ 85 w 27"/>
                <a:gd name="T13" fmla="*/ 347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8">
                  <a:moveTo>
                    <a:pt x="7" y="34"/>
                  </a:moveTo>
                  <a:cubicBezTo>
                    <a:pt x="4" y="27"/>
                    <a:pt x="0" y="23"/>
                    <a:pt x="5" y="17"/>
                  </a:cubicBezTo>
                  <a:cubicBezTo>
                    <a:pt x="7" y="14"/>
                    <a:pt x="11" y="11"/>
                    <a:pt x="14" y="9"/>
                  </a:cubicBezTo>
                  <a:cubicBezTo>
                    <a:pt x="18" y="6"/>
                    <a:pt x="22" y="3"/>
                    <a:pt x="27" y="0"/>
                  </a:cubicBezTo>
                  <a:cubicBezTo>
                    <a:pt x="25" y="5"/>
                    <a:pt x="19" y="8"/>
                    <a:pt x="16" y="11"/>
                  </a:cubicBezTo>
                  <a:cubicBezTo>
                    <a:pt x="13" y="14"/>
                    <a:pt x="11" y="17"/>
                    <a:pt x="9" y="21"/>
                  </a:cubicBezTo>
                  <a:cubicBezTo>
                    <a:pt x="6" y="26"/>
                    <a:pt x="6" y="33"/>
                    <a:pt x="9" y="3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3" name="Freeform 230">
              <a:extLst>
                <a:ext uri="{FF2B5EF4-FFF2-40B4-BE49-F238E27FC236}">
                  <a16:creationId xmlns:a16="http://schemas.microsoft.com/office/drawing/2014/main" id="{800F932C-40FC-4416-986A-0C7402C7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831"/>
              <a:ext cx="56" cy="78"/>
            </a:xfrm>
            <a:custGeom>
              <a:avLst/>
              <a:gdLst>
                <a:gd name="T0" fmla="*/ 151 w 32"/>
                <a:gd name="T1" fmla="*/ 397 h 45"/>
                <a:gd name="T2" fmla="*/ 58 w 32"/>
                <a:gd name="T3" fmla="*/ 343 h 45"/>
                <a:gd name="T4" fmla="*/ 37 w 32"/>
                <a:gd name="T5" fmla="*/ 225 h 45"/>
                <a:gd name="T6" fmla="*/ 200 w 32"/>
                <a:gd name="T7" fmla="*/ 99 h 45"/>
                <a:gd name="T8" fmla="*/ 273 w 32"/>
                <a:gd name="T9" fmla="*/ 0 h 45"/>
                <a:gd name="T10" fmla="*/ 114 w 32"/>
                <a:gd name="T11" fmla="*/ 208 h 45"/>
                <a:gd name="T12" fmla="*/ 151 w 32"/>
                <a:gd name="T13" fmla="*/ 406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5">
                  <a:moveTo>
                    <a:pt x="16" y="44"/>
                  </a:moveTo>
                  <a:cubicBezTo>
                    <a:pt x="13" y="45"/>
                    <a:pt x="9" y="40"/>
                    <a:pt x="6" y="38"/>
                  </a:cubicBezTo>
                  <a:cubicBezTo>
                    <a:pt x="2" y="34"/>
                    <a:pt x="0" y="31"/>
                    <a:pt x="4" y="25"/>
                  </a:cubicBezTo>
                  <a:cubicBezTo>
                    <a:pt x="8" y="19"/>
                    <a:pt x="15" y="16"/>
                    <a:pt x="21" y="11"/>
                  </a:cubicBezTo>
                  <a:cubicBezTo>
                    <a:pt x="24" y="8"/>
                    <a:pt x="27" y="4"/>
                    <a:pt x="29" y="0"/>
                  </a:cubicBezTo>
                  <a:cubicBezTo>
                    <a:pt x="32" y="8"/>
                    <a:pt x="16" y="18"/>
                    <a:pt x="12" y="23"/>
                  </a:cubicBezTo>
                  <a:cubicBezTo>
                    <a:pt x="7" y="31"/>
                    <a:pt x="9" y="40"/>
                    <a:pt x="16" y="4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4" name="Freeform 231">
              <a:extLst>
                <a:ext uri="{FF2B5EF4-FFF2-40B4-BE49-F238E27FC236}">
                  <a16:creationId xmlns:a16="http://schemas.microsoft.com/office/drawing/2014/main" id="{E0883302-F7B9-4CDD-8E89-064CA3CEB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3860"/>
              <a:ext cx="34" cy="89"/>
            </a:xfrm>
            <a:custGeom>
              <a:avLst/>
              <a:gdLst>
                <a:gd name="T0" fmla="*/ 156 w 20"/>
                <a:gd name="T1" fmla="*/ 28 h 51"/>
                <a:gd name="T2" fmla="*/ 133 w 20"/>
                <a:gd name="T3" fmla="*/ 159 h 51"/>
                <a:gd name="T4" fmla="*/ 58 w 20"/>
                <a:gd name="T5" fmla="*/ 277 h 51"/>
                <a:gd name="T6" fmla="*/ 9 w 20"/>
                <a:gd name="T7" fmla="*/ 384 h 51"/>
                <a:gd name="T8" fmla="*/ 58 w 20"/>
                <a:gd name="T9" fmla="*/ 471 h 51"/>
                <a:gd name="T10" fmla="*/ 128 w 20"/>
                <a:gd name="T11" fmla="*/ 250 h 51"/>
                <a:gd name="T12" fmla="*/ 168 w 20"/>
                <a:gd name="T13" fmla="*/ 113 h 51"/>
                <a:gd name="T14" fmla="*/ 168 w 20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51">
                  <a:moveTo>
                    <a:pt x="19" y="3"/>
                  </a:moveTo>
                  <a:cubicBezTo>
                    <a:pt x="17" y="7"/>
                    <a:pt x="18" y="12"/>
                    <a:pt x="16" y="17"/>
                  </a:cubicBezTo>
                  <a:cubicBezTo>
                    <a:pt x="14" y="22"/>
                    <a:pt x="10" y="26"/>
                    <a:pt x="7" y="30"/>
                  </a:cubicBezTo>
                  <a:cubicBezTo>
                    <a:pt x="5" y="33"/>
                    <a:pt x="1" y="37"/>
                    <a:pt x="1" y="41"/>
                  </a:cubicBezTo>
                  <a:cubicBezTo>
                    <a:pt x="0" y="45"/>
                    <a:pt x="4" y="48"/>
                    <a:pt x="7" y="51"/>
                  </a:cubicBezTo>
                  <a:cubicBezTo>
                    <a:pt x="1" y="42"/>
                    <a:pt x="11" y="35"/>
                    <a:pt x="15" y="27"/>
                  </a:cubicBezTo>
                  <a:cubicBezTo>
                    <a:pt x="17" y="23"/>
                    <a:pt x="19" y="17"/>
                    <a:pt x="20" y="12"/>
                  </a:cubicBezTo>
                  <a:cubicBezTo>
                    <a:pt x="20" y="9"/>
                    <a:pt x="18" y="2"/>
                    <a:pt x="20" y="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5" name="Freeform 232">
              <a:extLst>
                <a:ext uri="{FF2B5EF4-FFF2-40B4-BE49-F238E27FC236}">
                  <a16:creationId xmlns:a16="http://schemas.microsoft.com/office/drawing/2014/main" id="{255C1A79-41D2-439C-9D21-504D6BE95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3859"/>
              <a:ext cx="31" cy="17"/>
            </a:xfrm>
            <a:custGeom>
              <a:avLst/>
              <a:gdLst>
                <a:gd name="T0" fmla="*/ 9 w 18"/>
                <a:gd name="T1" fmla="*/ 9 h 10"/>
                <a:gd name="T2" fmla="*/ 157 w 18"/>
                <a:gd name="T3" fmla="*/ 83 h 10"/>
                <a:gd name="T4" fmla="*/ 0 w 18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1" y="1"/>
                  </a:moveTo>
                  <a:cubicBezTo>
                    <a:pt x="9" y="0"/>
                    <a:pt x="14" y="4"/>
                    <a:pt x="18" y="10"/>
                  </a:cubicBezTo>
                  <a:cubicBezTo>
                    <a:pt x="13" y="10"/>
                    <a:pt x="7" y="1"/>
                    <a:pt x="0" y="4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6" name="Freeform 233">
              <a:extLst>
                <a:ext uri="{FF2B5EF4-FFF2-40B4-BE49-F238E27FC236}">
                  <a16:creationId xmlns:a16="http://schemas.microsoft.com/office/drawing/2014/main" id="{40981AB3-FF2A-447B-9E61-E1015710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3880"/>
              <a:ext cx="31" cy="20"/>
            </a:xfrm>
            <a:custGeom>
              <a:avLst/>
              <a:gdLst>
                <a:gd name="T0" fmla="*/ 0 w 18"/>
                <a:gd name="T1" fmla="*/ 92 h 12"/>
                <a:gd name="T2" fmla="*/ 157 w 18"/>
                <a:gd name="T3" fmla="*/ 78 h 12"/>
                <a:gd name="T4" fmla="*/ 0 w 18"/>
                <a:gd name="T5" fmla="*/ 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2" y="1"/>
                    <a:pt x="13" y="0"/>
                    <a:pt x="18" y="10"/>
                  </a:cubicBezTo>
                  <a:cubicBezTo>
                    <a:pt x="12" y="6"/>
                    <a:pt x="4" y="4"/>
                    <a:pt x="0" y="1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7" name="Freeform 234">
              <a:extLst>
                <a:ext uri="{FF2B5EF4-FFF2-40B4-BE49-F238E27FC236}">
                  <a16:creationId xmlns:a16="http://schemas.microsoft.com/office/drawing/2014/main" id="{205C8590-4767-4717-B516-5057FF20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3887"/>
              <a:ext cx="41" cy="22"/>
            </a:xfrm>
            <a:custGeom>
              <a:avLst/>
              <a:gdLst>
                <a:gd name="T0" fmla="*/ 21 w 23"/>
                <a:gd name="T1" fmla="*/ 107 h 13"/>
                <a:gd name="T2" fmla="*/ 114 w 23"/>
                <a:gd name="T3" fmla="*/ 14 h 13"/>
                <a:gd name="T4" fmla="*/ 232 w 23"/>
                <a:gd name="T5" fmla="*/ 49 h 13"/>
                <a:gd name="T6" fmla="*/ 0 w 23"/>
                <a:gd name="T7" fmla="*/ 10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3">
                  <a:moveTo>
                    <a:pt x="2" y="13"/>
                  </a:moveTo>
                  <a:cubicBezTo>
                    <a:pt x="1" y="9"/>
                    <a:pt x="8" y="3"/>
                    <a:pt x="11" y="2"/>
                  </a:cubicBezTo>
                  <a:cubicBezTo>
                    <a:pt x="15" y="0"/>
                    <a:pt x="21" y="3"/>
                    <a:pt x="23" y="6"/>
                  </a:cubicBezTo>
                  <a:cubicBezTo>
                    <a:pt x="17" y="3"/>
                    <a:pt x="2" y="6"/>
                    <a:pt x="0" y="13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8" name="Freeform 235">
              <a:extLst>
                <a:ext uri="{FF2B5EF4-FFF2-40B4-BE49-F238E27FC236}">
                  <a16:creationId xmlns:a16="http://schemas.microsoft.com/office/drawing/2014/main" id="{48634ABD-74DA-4095-BCDE-455E13A05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3881"/>
              <a:ext cx="33" cy="37"/>
            </a:xfrm>
            <a:custGeom>
              <a:avLst/>
              <a:gdLst>
                <a:gd name="T0" fmla="*/ 0 w 19"/>
                <a:gd name="T1" fmla="*/ 203 h 21"/>
                <a:gd name="T2" fmla="*/ 172 w 19"/>
                <a:gd name="T3" fmla="*/ 99 h 21"/>
                <a:gd name="T4" fmla="*/ 28 w 19"/>
                <a:gd name="T5" fmla="*/ 19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21"/>
                  </a:moveTo>
                  <a:cubicBezTo>
                    <a:pt x="0" y="12"/>
                    <a:pt x="11" y="0"/>
                    <a:pt x="19" y="10"/>
                  </a:cubicBezTo>
                  <a:cubicBezTo>
                    <a:pt x="13" y="6"/>
                    <a:pt x="3" y="14"/>
                    <a:pt x="3" y="2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9" name="Freeform 236">
              <a:extLst>
                <a:ext uri="{FF2B5EF4-FFF2-40B4-BE49-F238E27FC236}">
                  <a16:creationId xmlns:a16="http://schemas.microsoft.com/office/drawing/2014/main" id="{B66096AA-B77F-43BE-A816-A78E3603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3874"/>
              <a:ext cx="30" cy="28"/>
            </a:xfrm>
            <a:custGeom>
              <a:avLst/>
              <a:gdLst>
                <a:gd name="T0" fmla="*/ 28 w 17"/>
                <a:gd name="T1" fmla="*/ 151 h 16"/>
                <a:gd name="T2" fmla="*/ 166 w 17"/>
                <a:gd name="T3" fmla="*/ 49 h 16"/>
                <a:gd name="T4" fmla="*/ 21 w 17"/>
                <a:gd name="T5" fmla="*/ 15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3" y="16"/>
                  </a:moveTo>
                  <a:cubicBezTo>
                    <a:pt x="0" y="5"/>
                    <a:pt x="8" y="0"/>
                    <a:pt x="17" y="5"/>
                  </a:cubicBezTo>
                  <a:cubicBezTo>
                    <a:pt x="11" y="5"/>
                    <a:pt x="1" y="8"/>
                    <a:pt x="2" y="16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0" name="Freeform 237">
              <a:extLst>
                <a:ext uri="{FF2B5EF4-FFF2-40B4-BE49-F238E27FC236}">
                  <a16:creationId xmlns:a16="http://schemas.microsoft.com/office/drawing/2014/main" id="{5239FF3F-2AFB-42AA-B6E8-87F06FB7A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3850"/>
              <a:ext cx="39" cy="28"/>
            </a:xfrm>
            <a:custGeom>
              <a:avLst/>
              <a:gdLst>
                <a:gd name="T0" fmla="*/ 21 w 22"/>
                <a:gd name="T1" fmla="*/ 142 h 16"/>
                <a:gd name="T2" fmla="*/ 117 w 22"/>
                <a:gd name="T3" fmla="*/ 12 h 16"/>
                <a:gd name="T4" fmla="*/ 216 w 22"/>
                <a:gd name="T5" fmla="*/ 28 h 16"/>
                <a:gd name="T6" fmla="*/ 28 w 22"/>
                <a:gd name="T7" fmla="*/ 15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2" y="15"/>
                  </a:moveTo>
                  <a:cubicBezTo>
                    <a:pt x="1" y="9"/>
                    <a:pt x="7" y="3"/>
                    <a:pt x="12" y="1"/>
                  </a:cubicBezTo>
                  <a:cubicBezTo>
                    <a:pt x="16" y="0"/>
                    <a:pt x="19" y="1"/>
                    <a:pt x="22" y="3"/>
                  </a:cubicBezTo>
                  <a:cubicBezTo>
                    <a:pt x="16" y="2"/>
                    <a:pt x="0" y="7"/>
                    <a:pt x="3" y="16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1" name="Freeform 238">
              <a:extLst>
                <a:ext uri="{FF2B5EF4-FFF2-40B4-BE49-F238E27FC236}">
                  <a16:creationId xmlns:a16="http://schemas.microsoft.com/office/drawing/2014/main" id="{74B6FA58-4C0B-40A1-AF63-AE4D88A35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3827"/>
              <a:ext cx="32" cy="21"/>
            </a:xfrm>
            <a:custGeom>
              <a:avLst/>
              <a:gdLst>
                <a:gd name="T0" fmla="*/ 0 w 18"/>
                <a:gd name="T1" fmla="*/ 114 h 12"/>
                <a:gd name="T2" fmla="*/ 64 w 18"/>
                <a:gd name="T3" fmla="*/ 21 h 12"/>
                <a:gd name="T4" fmla="*/ 180 w 18"/>
                <a:gd name="T5" fmla="*/ 12 h 12"/>
                <a:gd name="T6" fmla="*/ 21 w 18"/>
                <a:gd name="T7" fmla="*/ 9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2" y="8"/>
                    <a:pt x="1" y="5"/>
                    <a:pt x="6" y="2"/>
                  </a:cubicBezTo>
                  <a:cubicBezTo>
                    <a:pt x="10" y="0"/>
                    <a:pt x="14" y="2"/>
                    <a:pt x="18" y="1"/>
                  </a:cubicBezTo>
                  <a:cubicBezTo>
                    <a:pt x="13" y="1"/>
                    <a:pt x="3" y="4"/>
                    <a:pt x="2" y="1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2" name="Freeform 239">
              <a:extLst>
                <a:ext uri="{FF2B5EF4-FFF2-40B4-BE49-F238E27FC236}">
                  <a16:creationId xmlns:a16="http://schemas.microsoft.com/office/drawing/2014/main" id="{975BA188-774B-44A5-B511-71EAA9DD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3770"/>
              <a:ext cx="14" cy="21"/>
            </a:xfrm>
            <a:custGeom>
              <a:avLst/>
              <a:gdLst>
                <a:gd name="T0" fmla="*/ 12 w 8"/>
                <a:gd name="T1" fmla="*/ 114 h 12"/>
                <a:gd name="T2" fmla="*/ 77 w 8"/>
                <a:gd name="T3" fmla="*/ 12 h 12"/>
                <a:gd name="T4" fmla="*/ 21 w 8"/>
                <a:gd name="T5" fmla="*/ 9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1" y="12"/>
                  </a:moveTo>
                  <a:cubicBezTo>
                    <a:pt x="0" y="7"/>
                    <a:pt x="0" y="0"/>
                    <a:pt x="8" y="1"/>
                  </a:cubicBezTo>
                  <a:cubicBezTo>
                    <a:pt x="5" y="3"/>
                    <a:pt x="3" y="6"/>
                    <a:pt x="2" y="1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3" name="Freeform 240">
              <a:extLst>
                <a:ext uri="{FF2B5EF4-FFF2-40B4-BE49-F238E27FC236}">
                  <a16:creationId xmlns:a16="http://schemas.microsoft.com/office/drawing/2014/main" id="{2E5D4168-7F3A-4EAF-A4F9-B71E66E0E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3721"/>
              <a:ext cx="37" cy="21"/>
            </a:xfrm>
            <a:custGeom>
              <a:avLst/>
              <a:gdLst>
                <a:gd name="T0" fmla="*/ 0 w 21"/>
                <a:gd name="T1" fmla="*/ 114 h 12"/>
                <a:gd name="T2" fmla="*/ 78 w 21"/>
                <a:gd name="T3" fmla="*/ 12 h 12"/>
                <a:gd name="T4" fmla="*/ 203 w 21"/>
                <a:gd name="T5" fmla="*/ 28 h 12"/>
                <a:gd name="T6" fmla="*/ 12 w 21"/>
                <a:gd name="T7" fmla="*/ 10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3" y="9"/>
                    <a:pt x="3" y="3"/>
                    <a:pt x="8" y="1"/>
                  </a:cubicBezTo>
                  <a:cubicBezTo>
                    <a:pt x="13" y="0"/>
                    <a:pt x="17" y="3"/>
                    <a:pt x="21" y="3"/>
                  </a:cubicBezTo>
                  <a:cubicBezTo>
                    <a:pt x="13" y="2"/>
                    <a:pt x="6" y="4"/>
                    <a:pt x="1" y="1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4" name="Freeform 241">
              <a:extLst>
                <a:ext uri="{FF2B5EF4-FFF2-40B4-BE49-F238E27FC236}">
                  <a16:creationId xmlns:a16="http://schemas.microsoft.com/office/drawing/2014/main" id="{18374D70-DB57-4687-98DA-9EEF5C81B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681"/>
              <a:ext cx="42" cy="23"/>
            </a:xfrm>
            <a:custGeom>
              <a:avLst/>
              <a:gdLst>
                <a:gd name="T0" fmla="*/ 21 w 24"/>
                <a:gd name="T1" fmla="*/ 115 h 13"/>
                <a:gd name="T2" fmla="*/ 228 w 24"/>
                <a:gd name="T3" fmla="*/ 37 h 13"/>
                <a:gd name="T4" fmla="*/ 28 w 24"/>
                <a:gd name="T5" fmla="*/ 12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" y="12"/>
                  </a:moveTo>
                  <a:cubicBezTo>
                    <a:pt x="0" y="0"/>
                    <a:pt x="20" y="7"/>
                    <a:pt x="24" y="4"/>
                  </a:cubicBezTo>
                  <a:cubicBezTo>
                    <a:pt x="19" y="6"/>
                    <a:pt x="3" y="6"/>
                    <a:pt x="3" y="13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5" name="Freeform 242">
              <a:extLst>
                <a:ext uri="{FF2B5EF4-FFF2-40B4-BE49-F238E27FC236}">
                  <a16:creationId xmlns:a16="http://schemas.microsoft.com/office/drawing/2014/main" id="{66197DD7-D70D-429E-A2DB-05D0E0A00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3620"/>
              <a:ext cx="56" cy="38"/>
            </a:xfrm>
            <a:custGeom>
              <a:avLst/>
              <a:gdLst>
                <a:gd name="T0" fmla="*/ 0 w 32"/>
                <a:gd name="T1" fmla="*/ 185 h 22"/>
                <a:gd name="T2" fmla="*/ 179 w 32"/>
                <a:gd name="T3" fmla="*/ 16 h 22"/>
                <a:gd name="T4" fmla="*/ 301 w 32"/>
                <a:gd name="T5" fmla="*/ 107 h 22"/>
                <a:gd name="T6" fmla="*/ 135 w 32"/>
                <a:gd name="T7" fmla="*/ 83 h 22"/>
                <a:gd name="T8" fmla="*/ 12 w 32"/>
                <a:gd name="T9" fmla="*/ 19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2">
                  <a:moveTo>
                    <a:pt x="0" y="21"/>
                  </a:moveTo>
                  <a:cubicBezTo>
                    <a:pt x="0" y="13"/>
                    <a:pt x="11" y="4"/>
                    <a:pt x="19" y="2"/>
                  </a:cubicBezTo>
                  <a:cubicBezTo>
                    <a:pt x="26" y="0"/>
                    <a:pt x="29" y="6"/>
                    <a:pt x="32" y="12"/>
                  </a:cubicBezTo>
                  <a:cubicBezTo>
                    <a:pt x="27" y="5"/>
                    <a:pt x="21" y="5"/>
                    <a:pt x="14" y="9"/>
                  </a:cubicBezTo>
                  <a:cubicBezTo>
                    <a:pt x="10" y="11"/>
                    <a:pt x="0" y="15"/>
                    <a:pt x="1" y="2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6" name="Freeform 243">
              <a:extLst>
                <a:ext uri="{FF2B5EF4-FFF2-40B4-BE49-F238E27FC236}">
                  <a16:creationId xmlns:a16="http://schemas.microsoft.com/office/drawing/2014/main" id="{7E0236EE-D542-4999-8678-332365B1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3575"/>
              <a:ext cx="39" cy="36"/>
            </a:xfrm>
            <a:custGeom>
              <a:avLst/>
              <a:gdLst>
                <a:gd name="T0" fmla="*/ 50 w 22"/>
                <a:gd name="T1" fmla="*/ 170 h 21"/>
                <a:gd name="T2" fmla="*/ 89 w 22"/>
                <a:gd name="T3" fmla="*/ 77 h 21"/>
                <a:gd name="T4" fmla="*/ 216 w 22"/>
                <a:gd name="T5" fmla="*/ 15 h 21"/>
                <a:gd name="T6" fmla="*/ 62 w 22"/>
                <a:gd name="T7" fmla="*/ 18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5" y="20"/>
                  </a:moveTo>
                  <a:cubicBezTo>
                    <a:pt x="0" y="16"/>
                    <a:pt x="5" y="12"/>
                    <a:pt x="9" y="9"/>
                  </a:cubicBezTo>
                  <a:cubicBezTo>
                    <a:pt x="12" y="7"/>
                    <a:pt x="18" y="0"/>
                    <a:pt x="22" y="2"/>
                  </a:cubicBezTo>
                  <a:cubicBezTo>
                    <a:pt x="15" y="7"/>
                    <a:pt x="6" y="12"/>
                    <a:pt x="6" y="2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7" name="Freeform 244">
              <a:extLst>
                <a:ext uri="{FF2B5EF4-FFF2-40B4-BE49-F238E27FC236}">
                  <a16:creationId xmlns:a16="http://schemas.microsoft.com/office/drawing/2014/main" id="{C0516082-7C71-462A-B34D-5CBAB7B0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3526"/>
              <a:ext cx="44" cy="23"/>
            </a:xfrm>
            <a:custGeom>
              <a:avLst/>
              <a:gdLst>
                <a:gd name="T0" fmla="*/ 0 w 25"/>
                <a:gd name="T1" fmla="*/ 129 h 13"/>
                <a:gd name="T2" fmla="*/ 114 w 25"/>
                <a:gd name="T3" fmla="*/ 12 h 13"/>
                <a:gd name="T4" fmla="*/ 239 w 25"/>
                <a:gd name="T5" fmla="*/ 88 h 13"/>
                <a:gd name="T6" fmla="*/ 21 w 25"/>
                <a:gd name="T7" fmla="*/ 10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0" y="13"/>
                  </a:moveTo>
                  <a:cubicBezTo>
                    <a:pt x="2" y="8"/>
                    <a:pt x="7" y="2"/>
                    <a:pt x="12" y="1"/>
                  </a:cubicBezTo>
                  <a:cubicBezTo>
                    <a:pt x="17" y="0"/>
                    <a:pt x="24" y="5"/>
                    <a:pt x="25" y="9"/>
                  </a:cubicBezTo>
                  <a:cubicBezTo>
                    <a:pt x="17" y="5"/>
                    <a:pt x="8" y="0"/>
                    <a:pt x="2" y="1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8" name="Freeform 245">
              <a:extLst>
                <a:ext uri="{FF2B5EF4-FFF2-40B4-BE49-F238E27FC236}">
                  <a16:creationId xmlns:a16="http://schemas.microsoft.com/office/drawing/2014/main" id="{E1569E0C-7EFE-4651-A043-F48B27747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493"/>
              <a:ext cx="31" cy="31"/>
            </a:xfrm>
            <a:custGeom>
              <a:avLst/>
              <a:gdLst>
                <a:gd name="T0" fmla="*/ 16 w 18"/>
                <a:gd name="T1" fmla="*/ 157 h 18"/>
                <a:gd name="T2" fmla="*/ 157 w 18"/>
                <a:gd name="T3" fmla="*/ 71 h 18"/>
                <a:gd name="T4" fmla="*/ 36 w 18"/>
                <a:gd name="T5" fmla="*/ 1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2" y="18"/>
                  </a:moveTo>
                  <a:cubicBezTo>
                    <a:pt x="2" y="10"/>
                    <a:pt x="12" y="5"/>
                    <a:pt x="18" y="8"/>
                  </a:cubicBezTo>
                  <a:cubicBezTo>
                    <a:pt x="11" y="0"/>
                    <a:pt x="0" y="7"/>
                    <a:pt x="4" y="1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9" name="Freeform 246">
              <a:extLst>
                <a:ext uri="{FF2B5EF4-FFF2-40B4-BE49-F238E27FC236}">
                  <a16:creationId xmlns:a16="http://schemas.microsoft.com/office/drawing/2014/main" id="{1FF406E1-DC58-422F-A50F-2CF3CA91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3038"/>
              <a:ext cx="66" cy="37"/>
            </a:xfrm>
            <a:custGeom>
              <a:avLst/>
              <a:gdLst>
                <a:gd name="T0" fmla="*/ 0 w 38"/>
                <a:gd name="T1" fmla="*/ 0 h 21"/>
                <a:gd name="T2" fmla="*/ 347 w 38"/>
                <a:gd name="T3" fmla="*/ 28 h 21"/>
                <a:gd name="T4" fmla="*/ 184 w 38"/>
                <a:gd name="T5" fmla="*/ 99 h 21"/>
                <a:gd name="T6" fmla="*/ 28 w 38"/>
                <a:gd name="T7" fmla="*/ 3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0" y="0"/>
                  </a:moveTo>
                  <a:cubicBezTo>
                    <a:pt x="9" y="12"/>
                    <a:pt x="30" y="21"/>
                    <a:pt x="38" y="3"/>
                  </a:cubicBezTo>
                  <a:cubicBezTo>
                    <a:pt x="32" y="7"/>
                    <a:pt x="28" y="11"/>
                    <a:pt x="20" y="10"/>
                  </a:cubicBezTo>
                  <a:cubicBezTo>
                    <a:pt x="14" y="10"/>
                    <a:pt x="7" y="9"/>
                    <a:pt x="3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0" name="Freeform 247">
              <a:extLst>
                <a:ext uri="{FF2B5EF4-FFF2-40B4-BE49-F238E27FC236}">
                  <a16:creationId xmlns:a16="http://schemas.microsoft.com/office/drawing/2014/main" id="{BE3344C7-34B6-4768-8C37-E305707C8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003"/>
              <a:ext cx="28" cy="16"/>
            </a:xfrm>
            <a:custGeom>
              <a:avLst/>
              <a:gdLst>
                <a:gd name="T0" fmla="*/ 0 w 16"/>
                <a:gd name="T1" fmla="*/ 0 h 9"/>
                <a:gd name="T2" fmla="*/ 151 w 16"/>
                <a:gd name="T3" fmla="*/ 12 h 9"/>
                <a:gd name="T4" fmla="*/ 21 w 16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7" y="5"/>
                    <a:pt x="11" y="9"/>
                    <a:pt x="16" y="1"/>
                  </a:cubicBezTo>
                  <a:cubicBezTo>
                    <a:pt x="12" y="2"/>
                    <a:pt x="6" y="5"/>
                    <a:pt x="2" y="1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1" name="Freeform 248">
              <a:extLst>
                <a:ext uri="{FF2B5EF4-FFF2-40B4-BE49-F238E27FC236}">
                  <a16:creationId xmlns:a16="http://schemas.microsoft.com/office/drawing/2014/main" id="{66C8B21D-0809-470D-AEF0-A469D592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3078"/>
              <a:ext cx="68" cy="35"/>
            </a:xfrm>
            <a:custGeom>
              <a:avLst/>
              <a:gdLst>
                <a:gd name="T0" fmla="*/ 0 w 39"/>
                <a:gd name="T1" fmla="*/ 65 h 20"/>
                <a:gd name="T2" fmla="*/ 249 w 39"/>
                <a:gd name="T3" fmla="*/ 172 h 20"/>
                <a:gd name="T4" fmla="*/ 343 w 39"/>
                <a:gd name="T5" fmla="*/ 0 h 20"/>
                <a:gd name="T6" fmla="*/ 28 w 39"/>
                <a:gd name="T7" fmla="*/ 7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0">
                  <a:moveTo>
                    <a:pt x="0" y="7"/>
                  </a:moveTo>
                  <a:cubicBezTo>
                    <a:pt x="9" y="7"/>
                    <a:pt x="17" y="20"/>
                    <a:pt x="27" y="18"/>
                  </a:cubicBezTo>
                  <a:cubicBezTo>
                    <a:pt x="35" y="17"/>
                    <a:pt x="39" y="7"/>
                    <a:pt x="37" y="0"/>
                  </a:cubicBezTo>
                  <a:cubicBezTo>
                    <a:pt x="36" y="15"/>
                    <a:pt x="11" y="13"/>
                    <a:pt x="3" y="8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2" name="Freeform 249">
              <a:extLst>
                <a:ext uri="{FF2B5EF4-FFF2-40B4-BE49-F238E27FC236}">
                  <a16:creationId xmlns:a16="http://schemas.microsoft.com/office/drawing/2014/main" id="{00949EF4-7F71-41D2-88CC-076EEF1C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3167"/>
              <a:ext cx="67" cy="37"/>
            </a:xfrm>
            <a:custGeom>
              <a:avLst/>
              <a:gdLst>
                <a:gd name="T0" fmla="*/ 0 w 38"/>
                <a:gd name="T1" fmla="*/ 99 h 21"/>
                <a:gd name="T2" fmla="*/ 264 w 38"/>
                <a:gd name="T3" fmla="*/ 180 h 21"/>
                <a:gd name="T4" fmla="*/ 339 w 38"/>
                <a:gd name="T5" fmla="*/ 0 h 21"/>
                <a:gd name="T6" fmla="*/ 12 w 38"/>
                <a:gd name="T7" fmla="*/ 9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0" y="10"/>
                  </a:moveTo>
                  <a:cubicBezTo>
                    <a:pt x="9" y="12"/>
                    <a:pt x="17" y="21"/>
                    <a:pt x="27" y="19"/>
                  </a:cubicBezTo>
                  <a:cubicBezTo>
                    <a:pt x="34" y="18"/>
                    <a:pt x="38" y="7"/>
                    <a:pt x="35" y="0"/>
                  </a:cubicBezTo>
                  <a:cubicBezTo>
                    <a:pt x="33" y="13"/>
                    <a:pt x="10" y="15"/>
                    <a:pt x="1" y="1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3" name="Freeform 250">
              <a:extLst>
                <a:ext uri="{FF2B5EF4-FFF2-40B4-BE49-F238E27FC236}">
                  <a16:creationId xmlns:a16="http://schemas.microsoft.com/office/drawing/2014/main" id="{F0B90FFC-6159-45ED-A62F-62A185B4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3108"/>
              <a:ext cx="66" cy="35"/>
            </a:xfrm>
            <a:custGeom>
              <a:avLst/>
              <a:gdLst>
                <a:gd name="T0" fmla="*/ 0 w 38"/>
                <a:gd name="T1" fmla="*/ 0 h 20"/>
                <a:gd name="T2" fmla="*/ 347 w 38"/>
                <a:gd name="T3" fmla="*/ 187 h 20"/>
                <a:gd name="T4" fmla="*/ 9 w 3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0">
                  <a:moveTo>
                    <a:pt x="0" y="0"/>
                  </a:moveTo>
                  <a:cubicBezTo>
                    <a:pt x="12" y="7"/>
                    <a:pt x="25" y="15"/>
                    <a:pt x="38" y="20"/>
                  </a:cubicBezTo>
                  <a:cubicBezTo>
                    <a:pt x="30" y="8"/>
                    <a:pt x="13" y="5"/>
                    <a:pt x="1" y="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4" name="Freeform 251">
              <a:extLst>
                <a:ext uri="{FF2B5EF4-FFF2-40B4-BE49-F238E27FC236}">
                  <a16:creationId xmlns:a16="http://schemas.microsoft.com/office/drawing/2014/main" id="{9CAE4D28-6D15-4ECD-A4B3-8D1C225D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240"/>
              <a:ext cx="73" cy="26"/>
            </a:xfrm>
            <a:custGeom>
              <a:avLst/>
              <a:gdLst>
                <a:gd name="T0" fmla="*/ 0 w 42"/>
                <a:gd name="T1" fmla="*/ 0 h 15"/>
                <a:gd name="T2" fmla="*/ 226 w 42"/>
                <a:gd name="T3" fmla="*/ 85 h 15"/>
                <a:gd name="T4" fmla="*/ 384 w 42"/>
                <a:gd name="T5" fmla="*/ 73 h 15"/>
                <a:gd name="T6" fmla="*/ 9 w 4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5">
                  <a:moveTo>
                    <a:pt x="0" y="0"/>
                  </a:moveTo>
                  <a:cubicBezTo>
                    <a:pt x="7" y="5"/>
                    <a:pt x="17" y="6"/>
                    <a:pt x="25" y="9"/>
                  </a:cubicBezTo>
                  <a:cubicBezTo>
                    <a:pt x="32" y="11"/>
                    <a:pt x="37" y="15"/>
                    <a:pt x="42" y="8"/>
                  </a:cubicBezTo>
                  <a:cubicBezTo>
                    <a:pt x="31" y="12"/>
                    <a:pt x="10" y="6"/>
                    <a:pt x="1" y="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5" name="Freeform 252">
              <a:extLst>
                <a:ext uri="{FF2B5EF4-FFF2-40B4-BE49-F238E27FC236}">
                  <a16:creationId xmlns:a16="http://schemas.microsoft.com/office/drawing/2014/main" id="{48E6B8F6-8916-450B-99EB-CDED6D60F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3291"/>
              <a:ext cx="65" cy="29"/>
            </a:xfrm>
            <a:custGeom>
              <a:avLst/>
              <a:gdLst>
                <a:gd name="T0" fmla="*/ 0 w 37"/>
                <a:gd name="T1" fmla="*/ 44 h 17"/>
                <a:gd name="T2" fmla="*/ 228 w 37"/>
                <a:gd name="T3" fmla="*/ 143 h 17"/>
                <a:gd name="T4" fmla="*/ 323 w 37"/>
                <a:gd name="T5" fmla="*/ 0 h 17"/>
                <a:gd name="T6" fmla="*/ 12 w 37"/>
                <a:gd name="T7" fmla="*/ 4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7">
                  <a:moveTo>
                    <a:pt x="0" y="5"/>
                  </a:moveTo>
                  <a:cubicBezTo>
                    <a:pt x="7" y="8"/>
                    <a:pt x="15" y="17"/>
                    <a:pt x="24" y="17"/>
                  </a:cubicBezTo>
                  <a:cubicBezTo>
                    <a:pt x="31" y="17"/>
                    <a:pt x="37" y="7"/>
                    <a:pt x="34" y="0"/>
                  </a:cubicBezTo>
                  <a:cubicBezTo>
                    <a:pt x="36" y="17"/>
                    <a:pt x="8" y="9"/>
                    <a:pt x="1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6" name="Freeform 253">
              <a:extLst>
                <a:ext uri="{FF2B5EF4-FFF2-40B4-BE49-F238E27FC236}">
                  <a16:creationId xmlns:a16="http://schemas.microsoft.com/office/drawing/2014/main" id="{2ABD8E9A-FFA6-42AC-9F8E-BBA7892E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3353"/>
              <a:ext cx="56" cy="39"/>
            </a:xfrm>
            <a:custGeom>
              <a:avLst/>
              <a:gdLst>
                <a:gd name="T0" fmla="*/ 0 w 32"/>
                <a:gd name="T1" fmla="*/ 62 h 22"/>
                <a:gd name="T2" fmla="*/ 285 w 32"/>
                <a:gd name="T3" fmla="*/ 0 h 22"/>
                <a:gd name="T4" fmla="*/ 0 w 32"/>
                <a:gd name="T5" fmla="*/ 5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0" y="6"/>
                  </a:moveTo>
                  <a:cubicBezTo>
                    <a:pt x="12" y="12"/>
                    <a:pt x="32" y="22"/>
                    <a:pt x="30" y="0"/>
                  </a:cubicBezTo>
                  <a:cubicBezTo>
                    <a:pt x="30" y="13"/>
                    <a:pt x="7" y="5"/>
                    <a:pt x="0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7" name="Freeform 254">
              <a:extLst>
                <a:ext uri="{FF2B5EF4-FFF2-40B4-BE49-F238E27FC236}">
                  <a16:creationId xmlns:a16="http://schemas.microsoft.com/office/drawing/2014/main" id="{27C26BC3-5650-4191-A937-A6388794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409"/>
              <a:ext cx="25" cy="35"/>
            </a:xfrm>
            <a:custGeom>
              <a:avLst/>
              <a:gdLst>
                <a:gd name="T0" fmla="*/ 0 w 14"/>
                <a:gd name="T1" fmla="*/ 163 h 20"/>
                <a:gd name="T2" fmla="*/ 102 w 14"/>
                <a:gd name="T3" fmla="*/ 0 h 20"/>
                <a:gd name="T4" fmla="*/ 23 w 14"/>
                <a:gd name="T5" fmla="*/ 17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0" y="17"/>
                  </a:moveTo>
                  <a:cubicBezTo>
                    <a:pt x="10" y="19"/>
                    <a:pt x="10" y="7"/>
                    <a:pt x="10" y="0"/>
                  </a:cubicBezTo>
                  <a:cubicBezTo>
                    <a:pt x="14" y="7"/>
                    <a:pt x="12" y="20"/>
                    <a:pt x="2" y="18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8" name="Freeform 255">
              <a:extLst>
                <a:ext uri="{FF2B5EF4-FFF2-40B4-BE49-F238E27FC236}">
                  <a16:creationId xmlns:a16="http://schemas.microsoft.com/office/drawing/2014/main" id="{3D88001F-E0BC-4992-BD7A-ABF369EC0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3470"/>
              <a:ext cx="56" cy="51"/>
            </a:xfrm>
            <a:custGeom>
              <a:avLst/>
              <a:gdLst>
                <a:gd name="T0" fmla="*/ 0 w 32"/>
                <a:gd name="T1" fmla="*/ 213 h 29"/>
                <a:gd name="T2" fmla="*/ 301 w 32"/>
                <a:gd name="T3" fmla="*/ 0 h 29"/>
                <a:gd name="T4" fmla="*/ 0 w 32"/>
                <a:gd name="T5" fmla="*/ 21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0" y="22"/>
                  </a:moveTo>
                  <a:cubicBezTo>
                    <a:pt x="20" y="29"/>
                    <a:pt x="31" y="21"/>
                    <a:pt x="32" y="0"/>
                  </a:cubicBezTo>
                  <a:cubicBezTo>
                    <a:pt x="31" y="15"/>
                    <a:pt x="12" y="22"/>
                    <a:pt x="0" y="22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9" name="Freeform 256">
              <a:extLst>
                <a:ext uri="{FF2B5EF4-FFF2-40B4-BE49-F238E27FC236}">
                  <a16:creationId xmlns:a16="http://schemas.microsoft.com/office/drawing/2014/main" id="{CAFE1862-E61F-42FA-98A7-B09C77ADD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3540"/>
              <a:ext cx="54" cy="47"/>
            </a:xfrm>
            <a:custGeom>
              <a:avLst/>
              <a:gdLst>
                <a:gd name="T0" fmla="*/ 0 w 31"/>
                <a:gd name="T1" fmla="*/ 233 h 27"/>
                <a:gd name="T2" fmla="*/ 221 w 31"/>
                <a:gd name="T3" fmla="*/ 200 h 27"/>
                <a:gd name="T4" fmla="*/ 277 w 31"/>
                <a:gd name="T5" fmla="*/ 0 h 27"/>
                <a:gd name="T6" fmla="*/ 159 w 31"/>
                <a:gd name="T7" fmla="*/ 164 h 27"/>
                <a:gd name="T8" fmla="*/ 9 w 31"/>
                <a:gd name="T9" fmla="*/ 22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5"/>
                  </a:moveTo>
                  <a:cubicBezTo>
                    <a:pt x="5" y="27"/>
                    <a:pt x="19" y="26"/>
                    <a:pt x="24" y="22"/>
                  </a:cubicBezTo>
                  <a:cubicBezTo>
                    <a:pt x="30" y="17"/>
                    <a:pt x="31" y="7"/>
                    <a:pt x="30" y="0"/>
                  </a:cubicBezTo>
                  <a:cubicBezTo>
                    <a:pt x="29" y="8"/>
                    <a:pt x="24" y="14"/>
                    <a:pt x="17" y="18"/>
                  </a:cubicBezTo>
                  <a:cubicBezTo>
                    <a:pt x="13" y="20"/>
                    <a:pt x="5" y="21"/>
                    <a:pt x="1" y="2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0" name="Freeform 257">
              <a:extLst>
                <a:ext uri="{FF2B5EF4-FFF2-40B4-BE49-F238E27FC236}">
                  <a16:creationId xmlns:a16="http://schemas.microsoft.com/office/drawing/2014/main" id="{D22787DA-C892-4FA0-AF97-89AE13B8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611"/>
              <a:ext cx="42" cy="44"/>
            </a:xfrm>
            <a:custGeom>
              <a:avLst/>
              <a:gdLst>
                <a:gd name="T0" fmla="*/ 12 w 24"/>
                <a:gd name="T1" fmla="*/ 229 h 25"/>
                <a:gd name="T2" fmla="*/ 163 w 24"/>
                <a:gd name="T3" fmla="*/ 174 h 25"/>
                <a:gd name="T4" fmla="*/ 228 w 24"/>
                <a:gd name="T5" fmla="*/ 0 h 25"/>
                <a:gd name="T6" fmla="*/ 0 w 24"/>
                <a:gd name="T7" fmla="*/ 23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1" y="24"/>
                  </a:moveTo>
                  <a:cubicBezTo>
                    <a:pt x="6" y="20"/>
                    <a:pt x="12" y="21"/>
                    <a:pt x="17" y="18"/>
                  </a:cubicBezTo>
                  <a:cubicBezTo>
                    <a:pt x="24" y="15"/>
                    <a:pt x="23" y="6"/>
                    <a:pt x="24" y="0"/>
                  </a:cubicBezTo>
                  <a:cubicBezTo>
                    <a:pt x="19" y="13"/>
                    <a:pt x="6" y="14"/>
                    <a:pt x="0" y="2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1" name="Freeform 258">
              <a:extLst>
                <a:ext uri="{FF2B5EF4-FFF2-40B4-BE49-F238E27FC236}">
                  <a16:creationId xmlns:a16="http://schemas.microsoft.com/office/drawing/2014/main" id="{D6DC52B5-81A9-4922-B278-CA16C4C0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3676"/>
              <a:ext cx="49" cy="55"/>
            </a:xfrm>
            <a:custGeom>
              <a:avLst/>
              <a:gdLst>
                <a:gd name="T0" fmla="*/ 0 w 28"/>
                <a:gd name="T1" fmla="*/ 280 h 32"/>
                <a:gd name="T2" fmla="*/ 151 w 28"/>
                <a:gd name="T3" fmla="*/ 0 h 32"/>
                <a:gd name="T4" fmla="*/ 102 w 28"/>
                <a:gd name="T5" fmla="*/ 132 h 32"/>
                <a:gd name="T6" fmla="*/ 0 w 28"/>
                <a:gd name="T7" fmla="*/ 268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cubicBezTo>
                    <a:pt x="8" y="21"/>
                    <a:pt x="28" y="18"/>
                    <a:pt x="16" y="0"/>
                  </a:cubicBezTo>
                  <a:cubicBezTo>
                    <a:pt x="18" y="9"/>
                    <a:pt x="17" y="11"/>
                    <a:pt x="11" y="15"/>
                  </a:cubicBezTo>
                  <a:cubicBezTo>
                    <a:pt x="6" y="19"/>
                    <a:pt x="1" y="25"/>
                    <a:pt x="0" y="31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2" name="Freeform 259">
              <a:extLst>
                <a:ext uri="{FF2B5EF4-FFF2-40B4-BE49-F238E27FC236}">
                  <a16:creationId xmlns:a16="http://schemas.microsoft.com/office/drawing/2014/main" id="{EF51F796-5D4C-41DB-A6F3-341166FE7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3733"/>
              <a:ext cx="19" cy="33"/>
            </a:xfrm>
            <a:custGeom>
              <a:avLst/>
              <a:gdLst>
                <a:gd name="T0" fmla="*/ 0 w 11"/>
                <a:gd name="T1" fmla="*/ 0 h 19"/>
                <a:gd name="T2" fmla="*/ 28 w 11"/>
                <a:gd name="T3" fmla="*/ 172 h 19"/>
                <a:gd name="T4" fmla="*/ 16 w 11"/>
                <a:gd name="T5" fmla="*/ 2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11" y="4"/>
                    <a:pt x="10" y="13"/>
                    <a:pt x="3" y="19"/>
                  </a:cubicBezTo>
                  <a:cubicBezTo>
                    <a:pt x="8" y="16"/>
                    <a:pt x="4" y="7"/>
                    <a:pt x="2" y="3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3" name="Freeform 260">
              <a:extLst>
                <a:ext uri="{FF2B5EF4-FFF2-40B4-BE49-F238E27FC236}">
                  <a16:creationId xmlns:a16="http://schemas.microsoft.com/office/drawing/2014/main" id="{A06D1670-377F-4F0A-931D-D6EADD6E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822"/>
              <a:ext cx="58" cy="51"/>
            </a:xfrm>
            <a:custGeom>
              <a:avLst/>
              <a:gdLst>
                <a:gd name="T0" fmla="*/ 0 w 33"/>
                <a:gd name="T1" fmla="*/ 179 h 29"/>
                <a:gd name="T2" fmla="*/ 315 w 33"/>
                <a:gd name="T3" fmla="*/ 0 h 29"/>
                <a:gd name="T4" fmla="*/ 172 w 33"/>
                <a:gd name="T5" fmla="*/ 213 h 29"/>
                <a:gd name="T6" fmla="*/ 21 w 33"/>
                <a:gd name="T7" fmla="*/ 20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9">
                  <a:moveTo>
                    <a:pt x="0" y="19"/>
                  </a:moveTo>
                  <a:cubicBezTo>
                    <a:pt x="12" y="29"/>
                    <a:pt x="27" y="9"/>
                    <a:pt x="33" y="0"/>
                  </a:cubicBezTo>
                  <a:cubicBezTo>
                    <a:pt x="28" y="7"/>
                    <a:pt x="25" y="17"/>
                    <a:pt x="18" y="22"/>
                  </a:cubicBezTo>
                  <a:cubicBezTo>
                    <a:pt x="13" y="25"/>
                    <a:pt x="5" y="29"/>
                    <a:pt x="2" y="21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4" name="Freeform 261">
              <a:extLst>
                <a:ext uri="{FF2B5EF4-FFF2-40B4-BE49-F238E27FC236}">
                  <a16:creationId xmlns:a16="http://schemas.microsoft.com/office/drawing/2014/main" id="{738602A6-D4A6-461D-AAA0-964ADA223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3900"/>
              <a:ext cx="35" cy="21"/>
            </a:xfrm>
            <a:custGeom>
              <a:avLst/>
              <a:gdLst>
                <a:gd name="T0" fmla="*/ 0 w 20"/>
                <a:gd name="T1" fmla="*/ 49 h 12"/>
                <a:gd name="T2" fmla="*/ 179 w 20"/>
                <a:gd name="T3" fmla="*/ 0 h 12"/>
                <a:gd name="T4" fmla="*/ 21 w 20"/>
                <a:gd name="T5" fmla="*/ 8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0" y="5"/>
                  </a:moveTo>
                  <a:cubicBezTo>
                    <a:pt x="9" y="6"/>
                    <a:pt x="13" y="7"/>
                    <a:pt x="19" y="0"/>
                  </a:cubicBezTo>
                  <a:cubicBezTo>
                    <a:pt x="20" y="8"/>
                    <a:pt x="9" y="12"/>
                    <a:pt x="2" y="9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5" name="Freeform 262">
              <a:extLst>
                <a:ext uri="{FF2B5EF4-FFF2-40B4-BE49-F238E27FC236}">
                  <a16:creationId xmlns:a16="http://schemas.microsoft.com/office/drawing/2014/main" id="{4CAE859E-9B1B-4C19-B855-FD94994D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3937"/>
              <a:ext cx="35" cy="28"/>
            </a:xfrm>
            <a:custGeom>
              <a:avLst/>
              <a:gdLst>
                <a:gd name="T0" fmla="*/ 0 w 20"/>
                <a:gd name="T1" fmla="*/ 102 h 16"/>
                <a:gd name="T2" fmla="*/ 187 w 20"/>
                <a:gd name="T3" fmla="*/ 0 h 16"/>
                <a:gd name="T4" fmla="*/ 49 w 20"/>
                <a:gd name="T5" fmla="*/ 1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0" y="11"/>
                  </a:moveTo>
                  <a:cubicBezTo>
                    <a:pt x="9" y="14"/>
                    <a:pt x="20" y="11"/>
                    <a:pt x="20" y="0"/>
                  </a:cubicBezTo>
                  <a:cubicBezTo>
                    <a:pt x="20" y="11"/>
                    <a:pt x="17" y="16"/>
                    <a:pt x="5" y="12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6" name="Freeform 263">
              <a:extLst>
                <a:ext uri="{FF2B5EF4-FFF2-40B4-BE49-F238E27FC236}">
                  <a16:creationId xmlns:a16="http://schemas.microsoft.com/office/drawing/2014/main" id="{2BF0C5A7-4572-43A4-B454-17DCC6A09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3954"/>
              <a:ext cx="93" cy="32"/>
            </a:xfrm>
            <a:custGeom>
              <a:avLst/>
              <a:gdLst>
                <a:gd name="T0" fmla="*/ 0 w 53"/>
                <a:gd name="T1" fmla="*/ 78 h 18"/>
                <a:gd name="T2" fmla="*/ 237 w 53"/>
                <a:gd name="T3" fmla="*/ 21 h 18"/>
                <a:gd name="T4" fmla="*/ 493 w 53"/>
                <a:gd name="T5" fmla="*/ 21 h 18"/>
                <a:gd name="T6" fmla="*/ 249 w 53"/>
                <a:gd name="T7" fmla="*/ 50 h 18"/>
                <a:gd name="T8" fmla="*/ 135 w 53"/>
                <a:gd name="T9" fmla="*/ 117 h 18"/>
                <a:gd name="T10" fmla="*/ 21 w 53"/>
                <a:gd name="T11" fmla="*/ 6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8">
                  <a:moveTo>
                    <a:pt x="0" y="8"/>
                  </a:moveTo>
                  <a:cubicBezTo>
                    <a:pt x="10" y="18"/>
                    <a:pt x="16" y="5"/>
                    <a:pt x="25" y="2"/>
                  </a:cubicBezTo>
                  <a:cubicBezTo>
                    <a:pt x="33" y="0"/>
                    <a:pt x="43" y="5"/>
                    <a:pt x="52" y="2"/>
                  </a:cubicBezTo>
                  <a:cubicBezTo>
                    <a:pt x="53" y="11"/>
                    <a:pt x="31" y="4"/>
                    <a:pt x="26" y="5"/>
                  </a:cubicBezTo>
                  <a:cubicBezTo>
                    <a:pt x="21" y="6"/>
                    <a:pt x="19" y="11"/>
                    <a:pt x="14" y="12"/>
                  </a:cubicBezTo>
                  <a:cubicBezTo>
                    <a:pt x="10" y="13"/>
                    <a:pt x="2" y="12"/>
                    <a:pt x="2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7" name="Freeform 264">
              <a:extLst>
                <a:ext uri="{FF2B5EF4-FFF2-40B4-BE49-F238E27FC236}">
                  <a16:creationId xmlns:a16="http://schemas.microsoft.com/office/drawing/2014/main" id="{EDAFFECC-4734-4310-B3EC-AAC53371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3942"/>
              <a:ext cx="30" cy="18"/>
            </a:xfrm>
            <a:custGeom>
              <a:avLst/>
              <a:gdLst>
                <a:gd name="T0" fmla="*/ 0 w 17"/>
                <a:gd name="T1" fmla="*/ 52 h 10"/>
                <a:gd name="T2" fmla="*/ 143 w 17"/>
                <a:gd name="T3" fmla="*/ 0 h 10"/>
                <a:gd name="T4" fmla="*/ 21 w 17"/>
                <a:gd name="T5" fmla="*/ 5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8" y="8"/>
                    <a:pt x="10" y="6"/>
                    <a:pt x="15" y="0"/>
                  </a:cubicBezTo>
                  <a:cubicBezTo>
                    <a:pt x="17" y="7"/>
                    <a:pt x="6" y="10"/>
                    <a:pt x="2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8" name="Freeform 265">
              <a:extLst>
                <a:ext uri="{FF2B5EF4-FFF2-40B4-BE49-F238E27FC236}">
                  <a16:creationId xmlns:a16="http://schemas.microsoft.com/office/drawing/2014/main" id="{A03B9947-E812-4ADD-BBFA-052DAB104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3928"/>
              <a:ext cx="27" cy="19"/>
            </a:xfrm>
            <a:custGeom>
              <a:avLst/>
              <a:gdLst>
                <a:gd name="T0" fmla="*/ 0 w 15"/>
                <a:gd name="T1" fmla="*/ 50 h 11"/>
                <a:gd name="T2" fmla="*/ 81 w 15"/>
                <a:gd name="T3" fmla="*/ 48 h 11"/>
                <a:gd name="T4" fmla="*/ 146 w 15"/>
                <a:gd name="T5" fmla="*/ 0 h 11"/>
                <a:gd name="T6" fmla="*/ 23 w 15"/>
                <a:gd name="T7" fmla="*/ 6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0" y="6"/>
                  </a:moveTo>
                  <a:cubicBezTo>
                    <a:pt x="2" y="5"/>
                    <a:pt x="5" y="7"/>
                    <a:pt x="8" y="5"/>
                  </a:cubicBezTo>
                  <a:cubicBezTo>
                    <a:pt x="11" y="4"/>
                    <a:pt x="12" y="2"/>
                    <a:pt x="14" y="0"/>
                  </a:cubicBezTo>
                  <a:cubicBezTo>
                    <a:pt x="15" y="6"/>
                    <a:pt x="7" y="11"/>
                    <a:pt x="2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9" name="Freeform 266">
              <a:extLst>
                <a:ext uri="{FF2B5EF4-FFF2-40B4-BE49-F238E27FC236}">
                  <a16:creationId xmlns:a16="http://schemas.microsoft.com/office/drawing/2014/main" id="{53CC6AB9-4981-48B7-A7B2-B87449AA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906"/>
              <a:ext cx="25" cy="15"/>
            </a:xfrm>
            <a:custGeom>
              <a:avLst/>
              <a:gdLst>
                <a:gd name="T0" fmla="*/ 0 w 14"/>
                <a:gd name="T1" fmla="*/ 22 h 9"/>
                <a:gd name="T2" fmla="*/ 121 w 14"/>
                <a:gd name="T3" fmla="*/ 0 h 9"/>
                <a:gd name="T4" fmla="*/ 0 w 14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2" y="2"/>
                    <a:pt x="9" y="6"/>
                    <a:pt x="12" y="0"/>
                  </a:cubicBezTo>
                  <a:cubicBezTo>
                    <a:pt x="14" y="9"/>
                    <a:pt x="5" y="7"/>
                    <a:pt x="0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0" name="Freeform 267">
              <a:extLst>
                <a:ext uri="{FF2B5EF4-FFF2-40B4-BE49-F238E27FC236}">
                  <a16:creationId xmlns:a16="http://schemas.microsoft.com/office/drawing/2014/main" id="{2A2E258E-1B8C-4138-86F0-A901824F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874"/>
              <a:ext cx="26" cy="16"/>
            </a:xfrm>
            <a:custGeom>
              <a:avLst/>
              <a:gdLst>
                <a:gd name="T0" fmla="*/ 0 w 15"/>
                <a:gd name="T1" fmla="*/ 50 h 9"/>
                <a:gd name="T2" fmla="*/ 127 w 15"/>
                <a:gd name="T3" fmla="*/ 0 h 9"/>
                <a:gd name="T4" fmla="*/ 16 w 15"/>
                <a:gd name="T5" fmla="*/ 3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5" y="3"/>
                    <a:pt x="11" y="7"/>
                    <a:pt x="14" y="0"/>
                  </a:cubicBezTo>
                  <a:cubicBezTo>
                    <a:pt x="15" y="7"/>
                    <a:pt x="5" y="9"/>
                    <a:pt x="2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1" name="Freeform 268">
              <a:extLst>
                <a:ext uri="{FF2B5EF4-FFF2-40B4-BE49-F238E27FC236}">
                  <a16:creationId xmlns:a16="http://schemas.microsoft.com/office/drawing/2014/main" id="{CBD64A54-BABA-418B-8863-D5D50D3A3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3796"/>
              <a:ext cx="18" cy="17"/>
            </a:xfrm>
            <a:custGeom>
              <a:avLst/>
              <a:gdLst>
                <a:gd name="T0" fmla="*/ 13 w 10"/>
                <a:gd name="T1" fmla="*/ 0 h 10"/>
                <a:gd name="T2" fmla="*/ 104 w 10"/>
                <a:gd name="T3" fmla="*/ 26 h 10"/>
                <a:gd name="T4" fmla="*/ 13 w 10"/>
                <a:gd name="T5" fmla="*/ 1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2" y="7"/>
                    <a:pt x="6" y="10"/>
                    <a:pt x="10" y="3"/>
                  </a:cubicBezTo>
                  <a:cubicBezTo>
                    <a:pt x="7" y="5"/>
                    <a:pt x="0" y="5"/>
                    <a:pt x="1" y="2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2" name="Freeform 269">
              <a:extLst>
                <a:ext uri="{FF2B5EF4-FFF2-40B4-BE49-F238E27FC236}">
                  <a16:creationId xmlns:a16="http://schemas.microsoft.com/office/drawing/2014/main" id="{72001FD7-6A80-4709-964A-F43376702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3745"/>
              <a:ext cx="24" cy="21"/>
            </a:xfrm>
            <a:custGeom>
              <a:avLst/>
              <a:gdLst>
                <a:gd name="T0" fmla="*/ 0 w 14"/>
                <a:gd name="T1" fmla="*/ 49 h 12"/>
                <a:gd name="T2" fmla="*/ 120 w 14"/>
                <a:gd name="T3" fmla="*/ 0 h 12"/>
                <a:gd name="T4" fmla="*/ 111 w 14"/>
                <a:gd name="T5" fmla="*/ 58 h 12"/>
                <a:gd name="T6" fmla="*/ 15 w 14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2">
                  <a:moveTo>
                    <a:pt x="0" y="5"/>
                  </a:moveTo>
                  <a:cubicBezTo>
                    <a:pt x="4" y="12"/>
                    <a:pt x="11" y="4"/>
                    <a:pt x="14" y="0"/>
                  </a:cubicBezTo>
                  <a:cubicBezTo>
                    <a:pt x="14" y="2"/>
                    <a:pt x="14" y="4"/>
                    <a:pt x="13" y="6"/>
                  </a:cubicBezTo>
                  <a:cubicBezTo>
                    <a:pt x="10" y="7"/>
                    <a:pt x="6" y="9"/>
                    <a:pt x="2" y="8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3" name="Freeform 270">
              <a:extLst>
                <a:ext uri="{FF2B5EF4-FFF2-40B4-BE49-F238E27FC236}">
                  <a16:creationId xmlns:a16="http://schemas.microsoft.com/office/drawing/2014/main" id="{70AC120B-962B-4B6C-B6C3-42982F489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700"/>
              <a:ext cx="26" cy="18"/>
            </a:xfrm>
            <a:custGeom>
              <a:avLst/>
              <a:gdLst>
                <a:gd name="T0" fmla="*/ 0 w 15"/>
                <a:gd name="T1" fmla="*/ 52 h 10"/>
                <a:gd name="T2" fmla="*/ 107 w 15"/>
                <a:gd name="T3" fmla="*/ 0 h 10"/>
                <a:gd name="T4" fmla="*/ 0 w 15"/>
                <a:gd name="T5" fmla="*/ 7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5"/>
                  </a:moveTo>
                  <a:cubicBezTo>
                    <a:pt x="5" y="10"/>
                    <a:pt x="10" y="4"/>
                    <a:pt x="12" y="0"/>
                  </a:cubicBezTo>
                  <a:cubicBezTo>
                    <a:pt x="15" y="7"/>
                    <a:pt x="5" y="8"/>
                    <a:pt x="0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4" name="Freeform 271">
              <a:extLst>
                <a:ext uri="{FF2B5EF4-FFF2-40B4-BE49-F238E27FC236}">
                  <a16:creationId xmlns:a16="http://schemas.microsoft.com/office/drawing/2014/main" id="{F09FD42B-490E-4BCE-AD4E-1A9EA3236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3646"/>
              <a:ext cx="45" cy="31"/>
            </a:xfrm>
            <a:custGeom>
              <a:avLst/>
              <a:gdLst>
                <a:gd name="T0" fmla="*/ 0 w 26"/>
                <a:gd name="T1" fmla="*/ 122 h 18"/>
                <a:gd name="T2" fmla="*/ 135 w 26"/>
                <a:gd name="T3" fmla="*/ 98 h 18"/>
                <a:gd name="T4" fmla="*/ 197 w 26"/>
                <a:gd name="T5" fmla="*/ 0 h 18"/>
                <a:gd name="T6" fmla="*/ 161 w 26"/>
                <a:gd name="T7" fmla="*/ 112 h 18"/>
                <a:gd name="T8" fmla="*/ 16 w 26"/>
                <a:gd name="T9" fmla="*/ 13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8">
                  <a:moveTo>
                    <a:pt x="0" y="14"/>
                  </a:moveTo>
                  <a:cubicBezTo>
                    <a:pt x="6" y="14"/>
                    <a:pt x="10" y="13"/>
                    <a:pt x="15" y="11"/>
                  </a:cubicBezTo>
                  <a:cubicBezTo>
                    <a:pt x="22" y="8"/>
                    <a:pt x="20" y="6"/>
                    <a:pt x="22" y="0"/>
                  </a:cubicBezTo>
                  <a:cubicBezTo>
                    <a:pt x="23" y="7"/>
                    <a:pt x="26" y="10"/>
                    <a:pt x="18" y="13"/>
                  </a:cubicBezTo>
                  <a:cubicBezTo>
                    <a:pt x="14" y="15"/>
                    <a:pt x="6" y="18"/>
                    <a:pt x="2" y="1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5" name="Freeform 272">
              <a:extLst>
                <a:ext uri="{FF2B5EF4-FFF2-40B4-BE49-F238E27FC236}">
                  <a16:creationId xmlns:a16="http://schemas.microsoft.com/office/drawing/2014/main" id="{E8C885EE-524E-4AF4-B1C1-4D7DA1E0E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3559"/>
              <a:ext cx="38" cy="19"/>
            </a:xfrm>
            <a:custGeom>
              <a:avLst/>
              <a:gdLst>
                <a:gd name="T0" fmla="*/ 0 w 22"/>
                <a:gd name="T1" fmla="*/ 16 h 11"/>
                <a:gd name="T2" fmla="*/ 185 w 22"/>
                <a:gd name="T3" fmla="*/ 0 h 11"/>
                <a:gd name="T4" fmla="*/ 16 w 22"/>
                <a:gd name="T5" fmla="*/ 4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0" y="2"/>
                  </a:moveTo>
                  <a:cubicBezTo>
                    <a:pt x="8" y="8"/>
                    <a:pt x="14" y="6"/>
                    <a:pt x="21" y="0"/>
                  </a:cubicBezTo>
                  <a:cubicBezTo>
                    <a:pt x="22" y="11"/>
                    <a:pt x="9" y="10"/>
                    <a:pt x="2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6" name="Freeform 273">
              <a:extLst>
                <a:ext uri="{FF2B5EF4-FFF2-40B4-BE49-F238E27FC236}">
                  <a16:creationId xmlns:a16="http://schemas.microsoft.com/office/drawing/2014/main" id="{3966B84E-C62E-4E4C-BF04-BD72A35E7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24"/>
              <a:ext cx="27" cy="14"/>
            </a:xfrm>
            <a:custGeom>
              <a:avLst/>
              <a:gdLst>
                <a:gd name="T0" fmla="*/ 0 w 16"/>
                <a:gd name="T1" fmla="*/ 28 h 8"/>
                <a:gd name="T2" fmla="*/ 69 w 16"/>
                <a:gd name="T3" fmla="*/ 0 h 8"/>
                <a:gd name="T4" fmla="*/ 8 w 16"/>
                <a:gd name="T5" fmla="*/ 3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0" y="3"/>
                  </a:moveTo>
                  <a:cubicBezTo>
                    <a:pt x="4" y="4"/>
                    <a:pt x="8" y="4"/>
                    <a:pt x="8" y="0"/>
                  </a:cubicBezTo>
                  <a:cubicBezTo>
                    <a:pt x="16" y="1"/>
                    <a:pt x="7" y="8"/>
                    <a:pt x="1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7" name="Freeform 274">
              <a:extLst>
                <a:ext uri="{FF2B5EF4-FFF2-40B4-BE49-F238E27FC236}">
                  <a16:creationId xmlns:a16="http://schemas.microsoft.com/office/drawing/2014/main" id="{40A817BE-E7D7-4CBC-A2CA-CBA4F33CE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725"/>
              <a:ext cx="469" cy="371"/>
            </a:xfrm>
            <a:custGeom>
              <a:avLst/>
              <a:gdLst>
                <a:gd name="T0" fmla="*/ 2515 w 268"/>
                <a:gd name="T1" fmla="*/ 0 h 213"/>
                <a:gd name="T2" fmla="*/ 0 w 268"/>
                <a:gd name="T3" fmla="*/ 1960 h 213"/>
                <a:gd name="T4" fmla="*/ 2515 w 268"/>
                <a:gd name="T5" fmla="*/ 0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8" h="213">
                  <a:moveTo>
                    <a:pt x="268" y="0"/>
                  </a:moveTo>
                  <a:cubicBezTo>
                    <a:pt x="268" y="0"/>
                    <a:pt x="127" y="30"/>
                    <a:pt x="0" y="213"/>
                  </a:cubicBezTo>
                  <a:cubicBezTo>
                    <a:pt x="0" y="213"/>
                    <a:pt x="125" y="56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8" name="Freeform 275">
              <a:extLst>
                <a:ext uri="{FF2B5EF4-FFF2-40B4-BE49-F238E27FC236}">
                  <a16:creationId xmlns:a16="http://schemas.microsoft.com/office/drawing/2014/main" id="{AC251CC5-A668-4C5A-81FE-882F2566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296"/>
              <a:ext cx="202" cy="368"/>
            </a:xfrm>
            <a:custGeom>
              <a:avLst/>
              <a:gdLst>
                <a:gd name="T0" fmla="*/ 300 w 116"/>
                <a:gd name="T1" fmla="*/ 0 h 211"/>
                <a:gd name="T2" fmla="*/ 1067 w 116"/>
                <a:gd name="T3" fmla="*/ 1953 h 211"/>
                <a:gd name="T4" fmla="*/ 300 w 116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211">
                  <a:moveTo>
                    <a:pt x="33" y="0"/>
                  </a:moveTo>
                  <a:cubicBezTo>
                    <a:pt x="33" y="0"/>
                    <a:pt x="21" y="65"/>
                    <a:pt x="116" y="211"/>
                  </a:cubicBezTo>
                  <a:cubicBezTo>
                    <a:pt x="116" y="211"/>
                    <a:pt x="0" y="86"/>
                    <a:pt x="33" y="0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9" name="Freeform 276">
              <a:extLst>
                <a:ext uri="{FF2B5EF4-FFF2-40B4-BE49-F238E27FC236}">
                  <a16:creationId xmlns:a16="http://schemas.microsoft.com/office/drawing/2014/main" id="{B3D5BFCD-2615-4751-9D99-C314F386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585"/>
              <a:ext cx="320" cy="296"/>
            </a:xfrm>
            <a:custGeom>
              <a:avLst/>
              <a:gdLst>
                <a:gd name="T0" fmla="*/ 0 w 183"/>
                <a:gd name="T1" fmla="*/ 1562 h 170"/>
                <a:gd name="T2" fmla="*/ 1712 w 183"/>
                <a:gd name="T3" fmla="*/ 0 h 170"/>
                <a:gd name="T4" fmla="*/ 0 w 183"/>
                <a:gd name="T5" fmla="*/ 1562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170">
                  <a:moveTo>
                    <a:pt x="0" y="170"/>
                  </a:moveTo>
                  <a:cubicBezTo>
                    <a:pt x="0" y="170"/>
                    <a:pt x="83" y="126"/>
                    <a:pt x="183" y="0"/>
                  </a:cubicBezTo>
                  <a:cubicBezTo>
                    <a:pt x="183" y="0"/>
                    <a:pt x="115" y="102"/>
                    <a:pt x="0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0" name="Freeform 277">
              <a:extLst>
                <a:ext uri="{FF2B5EF4-FFF2-40B4-BE49-F238E27FC236}">
                  <a16:creationId xmlns:a16="http://schemas.microsoft.com/office/drawing/2014/main" id="{8B1C206B-C060-4553-BEE8-05EE0044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951"/>
              <a:ext cx="416" cy="523"/>
            </a:xfrm>
            <a:custGeom>
              <a:avLst/>
              <a:gdLst>
                <a:gd name="T0" fmla="*/ 2222 w 238"/>
                <a:gd name="T1" fmla="*/ 0 h 300"/>
                <a:gd name="T2" fmla="*/ 52 w 238"/>
                <a:gd name="T3" fmla="*/ 2772 h 300"/>
                <a:gd name="T4" fmla="*/ 2222 w 238"/>
                <a:gd name="T5" fmla="*/ 0 h 3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300">
                  <a:moveTo>
                    <a:pt x="238" y="0"/>
                  </a:moveTo>
                  <a:cubicBezTo>
                    <a:pt x="238" y="0"/>
                    <a:pt x="36" y="152"/>
                    <a:pt x="6" y="300"/>
                  </a:cubicBezTo>
                  <a:cubicBezTo>
                    <a:pt x="6" y="300"/>
                    <a:pt x="0" y="170"/>
                    <a:pt x="238" y="0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1" name="Freeform 278">
              <a:extLst>
                <a:ext uri="{FF2B5EF4-FFF2-40B4-BE49-F238E27FC236}">
                  <a16:creationId xmlns:a16="http://schemas.microsoft.com/office/drawing/2014/main" id="{992372FD-52F4-4D99-BC5A-4205F69F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878"/>
              <a:ext cx="503" cy="245"/>
            </a:xfrm>
            <a:custGeom>
              <a:avLst/>
              <a:gdLst>
                <a:gd name="T0" fmla="*/ 0 w 288"/>
                <a:gd name="T1" fmla="*/ 570 h 141"/>
                <a:gd name="T2" fmla="*/ 2681 w 288"/>
                <a:gd name="T3" fmla="*/ 0 h 141"/>
                <a:gd name="T4" fmla="*/ 0 w 288"/>
                <a:gd name="T5" fmla="*/ 57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8" h="141">
                  <a:moveTo>
                    <a:pt x="0" y="63"/>
                  </a:moveTo>
                  <a:cubicBezTo>
                    <a:pt x="0" y="63"/>
                    <a:pt x="162" y="141"/>
                    <a:pt x="288" y="0"/>
                  </a:cubicBezTo>
                  <a:cubicBezTo>
                    <a:pt x="288" y="0"/>
                    <a:pt x="190" y="117"/>
                    <a:pt x="0" y="63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2" name="Freeform 279">
              <a:extLst>
                <a:ext uri="{FF2B5EF4-FFF2-40B4-BE49-F238E27FC236}">
                  <a16:creationId xmlns:a16="http://schemas.microsoft.com/office/drawing/2014/main" id="{DC1C99CA-F26C-419F-953E-3EDB93D91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3690"/>
              <a:ext cx="409" cy="317"/>
            </a:xfrm>
            <a:custGeom>
              <a:avLst/>
              <a:gdLst>
                <a:gd name="T0" fmla="*/ 0 w 234"/>
                <a:gd name="T1" fmla="*/ 0 h 182"/>
                <a:gd name="T2" fmla="*/ 2185 w 234"/>
                <a:gd name="T3" fmla="*/ 618 h 182"/>
                <a:gd name="T4" fmla="*/ 0 w 234"/>
                <a:gd name="T5" fmla="*/ 0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" h="182">
                  <a:moveTo>
                    <a:pt x="0" y="0"/>
                  </a:moveTo>
                  <a:cubicBezTo>
                    <a:pt x="0" y="0"/>
                    <a:pt x="50" y="166"/>
                    <a:pt x="234" y="67"/>
                  </a:cubicBezTo>
                  <a:cubicBezTo>
                    <a:pt x="234" y="67"/>
                    <a:pt x="61" y="18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3" name="Freeform 280">
              <a:extLst>
                <a:ext uri="{FF2B5EF4-FFF2-40B4-BE49-F238E27FC236}">
                  <a16:creationId xmlns:a16="http://schemas.microsoft.com/office/drawing/2014/main" id="{4F9EDB81-6A94-43A7-9DE5-C3F945B4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489"/>
              <a:ext cx="42" cy="68"/>
            </a:xfrm>
            <a:custGeom>
              <a:avLst/>
              <a:gdLst>
                <a:gd name="T0" fmla="*/ 179 w 24"/>
                <a:gd name="T1" fmla="*/ 16 h 39"/>
                <a:gd name="T2" fmla="*/ 228 w 24"/>
                <a:gd name="T3" fmla="*/ 361 h 39"/>
                <a:gd name="T4" fmla="*/ 187 w 24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9">
                  <a:moveTo>
                    <a:pt x="19" y="2"/>
                  </a:moveTo>
                  <a:cubicBezTo>
                    <a:pt x="19" y="2"/>
                    <a:pt x="0" y="15"/>
                    <a:pt x="24" y="39"/>
                  </a:cubicBezTo>
                  <a:cubicBezTo>
                    <a:pt x="24" y="39"/>
                    <a:pt x="4" y="18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4" name="Freeform 281">
              <a:extLst>
                <a:ext uri="{FF2B5EF4-FFF2-40B4-BE49-F238E27FC236}">
                  <a16:creationId xmlns:a16="http://schemas.microsoft.com/office/drawing/2014/main" id="{1C6D3700-7C4F-44A2-965A-1EBCA335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033"/>
              <a:ext cx="287" cy="596"/>
            </a:xfrm>
            <a:custGeom>
              <a:avLst/>
              <a:gdLst>
                <a:gd name="T0" fmla="*/ 1538 w 164"/>
                <a:gd name="T1" fmla="*/ 0 h 342"/>
                <a:gd name="T2" fmla="*/ 322 w 164"/>
                <a:gd name="T3" fmla="*/ 3156 h 342"/>
                <a:gd name="T4" fmla="*/ 1538 w 164"/>
                <a:gd name="T5" fmla="*/ 0 h 3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342">
                  <a:moveTo>
                    <a:pt x="164" y="0"/>
                  </a:moveTo>
                  <a:cubicBezTo>
                    <a:pt x="164" y="0"/>
                    <a:pt x="0" y="167"/>
                    <a:pt x="34" y="342"/>
                  </a:cubicBezTo>
                  <a:cubicBezTo>
                    <a:pt x="34" y="342"/>
                    <a:pt x="7" y="175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5" name="Freeform 282">
              <a:extLst>
                <a:ext uri="{FF2B5EF4-FFF2-40B4-BE49-F238E27FC236}">
                  <a16:creationId xmlns:a16="http://schemas.microsoft.com/office/drawing/2014/main" id="{D6917FB6-F33B-413A-8653-448EF542D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451"/>
              <a:ext cx="346" cy="402"/>
            </a:xfrm>
            <a:custGeom>
              <a:avLst/>
              <a:gdLst>
                <a:gd name="T0" fmla="*/ 0 w 198"/>
                <a:gd name="T1" fmla="*/ 2120 h 231"/>
                <a:gd name="T2" fmla="*/ 1847 w 198"/>
                <a:gd name="T3" fmla="*/ 0 h 231"/>
                <a:gd name="T4" fmla="*/ 0 w 198"/>
                <a:gd name="T5" fmla="*/ 2120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231">
                  <a:moveTo>
                    <a:pt x="0" y="231"/>
                  </a:moveTo>
                  <a:cubicBezTo>
                    <a:pt x="0" y="231"/>
                    <a:pt x="153" y="112"/>
                    <a:pt x="198" y="0"/>
                  </a:cubicBezTo>
                  <a:cubicBezTo>
                    <a:pt x="198" y="0"/>
                    <a:pt x="176" y="96"/>
                    <a:pt x="0" y="231"/>
                  </a:cubicBezTo>
                  <a:close/>
                </a:path>
              </a:pathLst>
            </a:custGeom>
            <a:solidFill>
              <a:srgbClr val="C48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6" name="Freeform 283">
              <a:extLst>
                <a:ext uri="{FF2B5EF4-FFF2-40B4-BE49-F238E27FC236}">
                  <a16:creationId xmlns:a16="http://schemas.microsoft.com/office/drawing/2014/main" id="{F7926C81-E541-49E1-ABB7-8039757C0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683"/>
              <a:ext cx="203" cy="214"/>
            </a:xfrm>
            <a:custGeom>
              <a:avLst/>
              <a:gdLst>
                <a:gd name="T0" fmla="*/ 0 w 116"/>
                <a:gd name="T1" fmla="*/ 1126 h 123"/>
                <a:gd name="T2" fmla="*/ 1087 w 116"/>
                <a:gd name="T3" fmla="*/ 0 h 123"/>
                <a:gd name="T4" fmla="*/ 0 w 116"/>
                <a:gd name="T5" fmla="*/ 1126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123">
                  <a:moveTo>
                    <a:pt x="0" y="123"/>
                  </a:moveTo>
                  <a:cubicBezTo>
                    <a:pt x="0" y="123"/>
                    <a:pt x="74" y="77"/>
                    <a:pt x="116" y="0"/>
                  </a:cubicBezTo>
                  <a:cubicBezTo>
                    <a:pt x="116" y="0"/>
                    <a:pt x="80" y="61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7" name="Freeform 284">
              <a:extLst>
                <a:ext uri="{FF2B5EF4-FFF2-40B4-BE49-F238E27FC236}">
                  <a16:creationId xmlns:a16="http://schemas.microsoft.com/office/drawing/2014/main" id="{10A83A7C-6DE1-4EE3-9BBD-DC363B19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1449"/>
              <a:ext cx="108" cy="213"/>
            </a:xfrm>
            <a:custGeom>
              <a:avLst/>
              <a:gdLst>
                <a:gd name="T0" fmla="*/ 16 w 62"/>
                <a:gd name="T1" fmla="*/ 0 h 122"/>
                <a:gd name="T2" fmla="*/ 300 w 62"/>
                <a:gd name="T3" fmla="*/ 326 h 122"/>
                <a:gd name="T4" fmla="*/ 413 w 62"/>
                <a:gd name="T5" fmla="*/ 463 h 122"/>
                <a:gd name="T6" fmla="*/ 570 w 62"/>
                <a:gd name="T7" fmla="*/ 1133 h 122"/>
                <a:gd name="T8" fmla="*/ 334 w 62"/>
                <a:gd name="T9" fmla="*/ 457 h 122"/>
                <a:gd name="T10" fmla="*/ 148 w 62"/>
                <a:gd name="T11" fmla="*/ 262 h 122"/>
                <a:gd name="T12" fmla="*/ 0 w 62"/>
                <a:gd name="T13" fmla="*/ 16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22">
                  <a:moveTo>
                    <a:pt x="2" y="0"/>
                  </a:moveTo>
                  <a:cubicBezTo>
                    <a:pt x="11" y="14"/>
                    <a:pt x="20" y="26"/>
                    <a:pt x="33" y="35"/>
                  </a:cubicBezTo>
                  <a:cubicBezTo>
                    <a:pt x="41" y="40"/>
                    <a:pt x="43" y="39"/>
                    <a:pt x="45" y="50"/>
                  </a:cubicBezTo>
                  <a:cubicBezTo>
                    <a:pt x="47" y="75"/>
                    <a:pt x="49" y="101"/>
                    <a:pt x="62" y="122"/>
                  </a:cubicBezTo>
                  <a:cubicBezTo>
                    <a:pt x="37" y="105"/>
                    <a:pt x="44" y="74"/>
                    <a:pt x="36" y="49"/>
                  </a:cubicBezTo>
                  <a:cubicBezTo>
                    <a:pt x="32" y="39"/>
                    <a:pt x="24" y="35"/>
                    <a:pt x="16" y="28"/>
                  </a:cubicBezTo>
                  <a:cubicBezTo>
                    <a:pt x="9" y="22"/>
                    <a:pt x="3" y="11"/>
                    <a:pt x="0" y="2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8" name="Freeform 285">
              <a:extLst>
                <a:ext uri="{FF2B5EF4-FFF2-40B4-BE49-F238E27FC236}">
                  <a16:creationId xmlns:a16="http://schemas.microsoft.com/office/drawing/2014/main" id="{E9B352D7-89B7-4850-A17F-394FF43DA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803"/>
              <a:ext cx="404" cy="1138"/>
            </a:xfrm>
            <a:custGeom>
              <a:avLst/>
              <a:gdLst>
                <a:gd name="T0" fmla="*/ 2162 w 231"/>
                <a:gd name="T1" fmla="*/ 0 h 653"/>
                <a:gd name="T2" fmla="*/ 201 w 231"/>
                <a:gd name="T3" fmla="*/ 2943 h 653"/>
                <a:gd name="T4" fmla="*/ 2013 w 231"/>
                <a:gd name="T5" fmla="*/ 6023 h 653"/>
                <a:gd name="T6" fmla="*/ 701 w 231"/>
                <a:gd name="T7" fmla="*/ 4106 h 653"/>
                <a:gd name="T8" fmla="*/ 458 w 231"/>
                <a:gd name="T9" fmla="*/ 2023 h 653"/>
                <a:gd name="T10" fmla="*/ 2162 w 231"/>
                <a:gd name="T11" fmla="*/ 0 h 6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653">
                  <a:moveTo>
                    <a:pt x="231" y="0"/>
                  </a:moveTo>
                  <a:cubicBezTo>
                    <a:pt x="231" y="0"/>
                    <a:pt x="1" y="183"/>
                    <a:pt x="22" y="319"/>
                  </a:cubicBezTo>
                  <a:cubicBezTo>
                    <a:pt x="43" y="456"/>
                    <a:pt x="158" y="554"/>
                    <a:pt x="215" y="653"/>
                  </a:cubicBezTo>
                  <a:cubicBezTo>
                    <a:pt x="215" y="653"/>
                    <a:pt x="112" y="515"/>
                    <a:pt x="75" y="445"/>
                  </a:cubicBezTo>
                  <a:cubicBezTo>
                    <a:pt x="38" y="374"/>
                    <a:pt x="0" y="305"/>
                    <a:pt x="49" y="219"/>
                  </a:cubicBezTo>
                  <a:cubicBezTo>
                    <a:pt x="99" y="132"/>
                    <a:pt x="176" y="5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9" name="Freeform 286">
              <a:extLst>
                <a:ext uri="{FF2B5EF4-FFF2-40B4-BE49-F238E27FC236}">
                  <a16:creationId xmlns:a16="http://schemas.microsoft.com/office/drawing/2014/main" id="{B82676F8-5A20-42E8-9FB2-2A9F4AE0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3181"/>
              <a:ext cx="921" cy="786"/>
            </a:xfrm>
            <a:custGeom>
              <a:avLst/>
              <a:gdLst>
                <a:gd name="T0" fmla="*/ 4041 w 527"/>
                <a:gd name="T1" fmla="*/ 2048 h 451"/>
                <a:gd name="T2" fmla="*/ 2718 w 527"/>
                <a:gd name="T3" fmla="*/ 3791 h 451"/>
                <a:gd name="T4" fmla="*/ 1723 w 527"/>
                <a:gd name="T5" fmla="*/ 0 h 451"/>
                <a:gd name="T6" fmla="*/ 708 w 527"/>
                <a:gd name="T7" fmla="*/ 2748 h 451"/>
                <a:gd name="T8" fmla="*/ 3406 w 527"/>
                <a:gd name="T9" fmla="*/ 3749 h 451"/>
                <a:gd name="T10" fmla="*/ 4041 w 527"/>
                <a:gd name="T11" fmla="*/ 2048 h 4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7" h="451">
                  <a:moveTo>
                    <a:pt x="433" y="222"/>
                  </a:moveTo>
                  <a:cubicBezTo>
                    <a:pt x="433" y="222"/>
                    <a:pt x="527" y="399"/>
                    <a:pt x="291" y="411"/>
                  </a:cubicBezTo>
                  <a:cubicBezTo>
                    <a:pt x="55" y="423"/>
                    <a:pt x="0" y="156"/>
                    <a:pt x="185" y="0"/>
                  </a:cubicBezTo>
                  <a:cubicBezTo>
                    <a:pt x="185" y="0"/>
                    <a:pt x="38" y="89"/>
                    <a:pt x="76" y="298"/>
                  </a:cubicBezTo>
                  <a:cubicBezTo>
                    <a:pt x="93" y="388"/>
                    <a:pt x="273" y="451"/>
                    <a:pt x="365" y="406"/>
                  </a:cubicBezTo>
                  <a:cubicBezTo>
                    <a:pt x="457" y="362"/>
                    <a:pt x="490" y="312"/>
                    <a:pt x="433" y="2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9" name="Group 287">
            <a:extLst>
              <a:ext uri="{FF2B5EF4-FFF2-40B4-BE49-F238E27FC236}">
                <a16:creationId xmlns:a16="http://schemas.microsoft.com/office/drawing/2014/main" id="{4CABD0E7-2577-4B4E-A8BC-C53A68E26287}"/>
              </a:ext>
            </a:extLst>
          </p:cNvPr>
          <p:cNvGrpSpPr>
            <a:grpSpLocks/>
          </p:cNvGrpSpPr>
          <p:nvPr/>
        </p:nvGrpSpPr>
        <p:grpSpPr bwMode="auto">
          <a:xfrm>
            <a:off x="5073650" y="1366838"/>
            <a:ext cx="1633538" cy="4505325"/>
            <a:chOff x="1780" y="828"/>
            <a:chExt cx="1029" cy="2838"/>
          </a:xfrm>
        </p:grpSpPr>
        <p:sp>
          <p:nvSpPr>
            <p:cNvPr id="21604" name="Freeform 288">
              <a:extLst>
                <a:ext uri="{FF2B5EF4-FFF2-40B4-BE49-F238E27FC236}">
                  <a16:creationId xmlns:a16="http://schemas.microsoft.com/office/drawing/2014/main" id="{C2EFEA47-4AED-479B-9A11-B452780B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904"/>
              <a:ext cx="1013" cy="2762"/>
            </a:xfrm>
            <a:custGeom>
              <a:avLst/>
              <a:gdLst>
                <a:gd name="T0" fmla="*/ 2667 w 593"/>
                <a:gd name="T1" fmla="*/ 2727 h 1517"/>
                <a:gd name="T2" fmla="*/ 3020 w 593"/>
                <a:gd name="T3" fmla="*/ 2420 h 1517"/>
                <a:gd name="T4" fmla="*/ 3135 w 593"/>
                <a:gd name="T5" fmla="*/ 2505 h 1517"/>
                <a:gd name="T6" fmla="*/ 3280 w 593"/>
                <a:gd name="T7" fmla="*/ 2669 h 1517"/>
                <a:gd name="T8" fmla="*/ 3287 w 593"/>
                <a:gd name="T9" fmla="*/ 2383 h 1517"/>
                <a:gd name="T10" fmla="*/ 3186 w 593"/>
                <a:gd name="T11" fmla="*/ 1903 h 1517"/>
                <a:gd name="T12" fmla="*/ 1705 w 593"/>
                <a:gd name="T13" fmla="*/ 29 h 1517"/>
                <a:gd name="T14" fmla="*/ 70 w 593"/>
                <a:gd name="T15" fmla="*/ 2811 h 1517"/>
                <a:gd name="T16" fmla="*/ 1830 w 593"/>
                <a:gd name="T17" fmla="*/ 6010 h 1517"/>
                <a:gd name="T18" fmla="*/ 3815 w 593"/>
                <a:gd name="T19" fmla="*/ 10870 h 1517"/>
                <a:gd name="T20" fmla="*/ 2682 w 593"/>
                <a:gd name="T21" fmla="*/ 16319 h 1517"/>
                <a:gd name="T22" fmla="*/ 2863 w 593"/>
                <a:gd name="T23" fmla="*/ 16658 h 1517"/>
                <a:gd name="T24" fmla="*/ 2937 w 593"/>
                <a:gd name="T25" fmla="*/ 15571 h 1517"/>
                <a:gd name="T26" fmla="*/ 3956 w 593"/>
                <a:gd name="T27" fmla="*/ 12530 h 1517"/>
                <a:gd name="T28" fmla="*/ 4363 w 593"/>
                <a:gd name="T29" fmla="*/ 7419 h 1517"/>
                <a:gd name="T30" fmla="*/ 2419 w 593"/>
                <a:gd name="T31" fmla="*/ 4927 h 1517"/>
                <a:gd name="T32" fmla="*/ 1191 w 593"/>
                <a:gd name="T33" fmla="*/ 3640 h 1517"/>
                <a:gd name="T34" fmla="*/ 1780 w 593"/>
                <a:gd name="T35" fmla="*/ 1220 h 1517"/>
                <a:gd name="T36" fmla="*/ 2378 w 593"/>
                <a:gd name="T37" fmla="*/ 1701 h 1517"/>
                <a:gd name="T38" fmla="*/ 2407 w 593"/>
                <a:gd name="T39" fmla="*/ 2154 h 1517"/>
                <a:gd name="T40" fmla="*/ 2463 w 593"/>
                <a:gd name="T41" fmla="*/ 2493 h 1517"/>
                <a:gd name="T42" fmla="*/ 2497 w 593"/>
                <a:gd name="T43" fmla="*/ 2957 h 1517"/>
                <a:gd name="T44" fmla="*/ 2667 w 593"/>
                <a:gd name="T45" fmla="*/ 2727 h 15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93" h="1517">
                  <a:moveTo>
                    <a:pt x="313" y="248"/>
                  </a:moveTo>
                  <a:cubicBezTo>
                    <a:pt x="313" y="248"/>
                    <a:pt x="341" y="248"/>
                    <a:pt x="355" y="220"/>
                  </a:cubicBezTo>
                  <a:cubicBezTo>
                    <a:pt x="355" y="220"/>
                    <a:pt x="364" y="222"/>
                    <a:pt x="368" y="228"/>
                  </a:cubicBezTo>
                  <a:cubicBezTo>
                    <a:pt x="373" y="235"/>
                    <a:pt x="378" y="246"/>
                    <a:pt x="385" y="243"/>
                  </a:cubicBezTo>
                  <a:cubicBezTo>
                    <a:pt x="391" y="239"/>
                    <a:pt x="389" y="229"/>
                    <a:pt x="386" y="217"/>
                  </a:cubicBezTo>
                  <a:cubicBezTo>
                    <a:pt x="383" y="205"/>
                    <a:pt x="390" y="184"/>
                    <a:pt x="374" y="173"/>
                  </a:cubicBezTo>
                  <a:cubicBezTo>
                    <a:pt x="374" y="173"/>
                    <a:pt x="356" y="5"/>
                    <a:pt x="200" y="3"/>
                  </a:cubicBezTo>
                  <a:cubicBezTo>
                    <a:pt x="44" y="0"/>
                    <a:pt x="0" y="203"/>
                    <a:pt x="8" y="256"/>
                  </a:cubicBezTo>
                  <a:cubicBezTo>
                    <a:pt x="16" y="309"/>
                    <a:pt x="69" y="465"/>
                    <a:pt x="215" y="547"/>
                  </a:cubicBezTo>
                  <a:cubicBezTo>
                    <a:pt x="360" y="628"/>
                    <a:pt x="517" y="760"/>
                    <a:pt x="448" y="989"/>
                  </a:cubicBezTo>
                  <a:cubicBezTo>
                    <a:pt x="407" y="1127"/>
                    <a:pt x="285" y="1134"/>
                    <a:pt x="315" y="1485"/>
                  </a:cubicBezTo>
                  <a:cubicBezTo>
                    <a:pt x="316" y="1501"/>
                    <a:pt x="323" y="1517"/>
                    <a:pt x="336" y="1516"/>
                  </a:cubicBezTo>
                  <a:cubicBezTo>
                    <a:pt x="349" y="1515"/>
                    <a:pt x="337" y="1460"/>
                    <a:pt x="345" y="1417"/>
                  </a:cubicBezTo>
                  <a:cubicBezTo>
                    <a:pt x="353" y="1375"/>
                    <a:pt x="349" y="1275"/>
                    <a:pt x="465" y="1140"/>
                  </a:cubicBezTo>
                  <a:cubicBezTo>
                    <a:pt x="581" y="1005"/>
                    <a:pt x="593" y="781"/>
                    <a:pt x="512" y="675"/>
                  </a:cubicBezTo>
                  <a:cubicBezTo>
                    <a:pt x="431" y="568"/>
                    <a:pt x="339" y="448"/>
                    <a:pt x="284" y="448"/>
                  </a:cubicBezTo>
                  <a:cubicBezTo>
                    <a:pt x="229" y="448"/>
                    <a:pt x="167" y="393"/>
                    <a:pt x="140" y="331"/>
                  </a:cubicBezTo>
                  <a:cubicBezTo>
                    <a:pt x="113" y="268"/>
                    <a:pt x="91" y="123"/>
                    <a:pt x="209" y="111"/>
                  </a:cubicBezTo>
                  <a:cubicBezTo>
                    <a:pt x="249" y="107"/>
                    <a:pt x="281" y="132"/>
                    <a:pt x="279" y="155"/>
                  </a:cubicBezTo>
                  <a:cubicBezTo>
                    <a:pt x="276" y="177"/>
                    <a:pt x="273" y="196"/>
                    <a:pt x="283" y="196"/>
                  </a:cubicBezTo>
                  <a:cubicBezTo>
                    <a:pt x="283" y="196"/>
                    <a:pt x="281" y="217"/>
                    <a:pt x="289" y="227"/>
                  </a:cubicBezTo>
                  <a:cubicBezTo>
                    <a:pt x="297" y="236"/>
                    <a:pt x="283" y="264"/>
                    <a:pt x="293" y="269"/>
                  </a:cubicBezTo>
                  <a:cubicBezTo>
                    <a:pt x="304" y="275"/>
                    <a:pt x="313" y="248"/>
                    <a:pt x="313" y="248"/>
                  </a:cubicBezTo>
                  <a:close/>
                </a:path>
              </a:pathLst>
            </a:custGeom>
            <a:solidFill>
              <a:srgbClr val="F9D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Freeform 289">
              <a:extLst>
                <a:ext uri="{FF2B5EF4-FFF2-40B4-BE49-F238E27FC236}">
                  <a16:creationId xmlns:a16="http://schemas.microsoft.com/office/drawing/2014/main" id="{C41A8C08-53E5-43E6-9CE2-532A6C851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904"/>
              <a:ext cx="1013" cy="2762"/>
            </a:xfrm>
            <a:custGeom>
              <a:avLst/>
              <a:gdLst>
                <a:gd name="T0" fmla="*/ 2667 w 593"/>
                <a:gd name="T1" fmla="*/ 2727 h 1517"/>
                <a:gd name="T2" fmla="*/ 3020 w 593"/>
                <a:gd name="T3" fmla="*/ 2420 h 1517"/>
                <a:gd name="T4" fmla="*/ 3135 w 593"/>
                <a:gd name="T5" fmla="*/ 2505 h 1517"/>
                <a:gd name="T6" fmla="*/ 3280 w 593"/>
                <a:gd name="T7" fmla="*/ 2669 h 1517"/>
                <a:gd name="T8" fmla="*/ 3287 w 593"/>
                <a:gd name="T9" fmla="*/ 2383 h 1517"/>
                <a:gd name="T10" fmla="*/ 3186 w 593"/>
                <a:gd name="T11" fmla="*/ 1903 h 1517"/>
                <a:gd name="T12" fmla="*/ 1705 w 593"/>
                <a:gd name="T13" fmla="*/ 29 h 1517"/>
                <a:gd name="T14" fmla="*/ 70 w 593"/>
                <a:gd name="T15" fmla="*/ 2811 h 1517"/>
                <a:gd name="T16" fmla="*/ 1830 w 593"/>
                <a:gd name="T17" fmla="*/ 6010 h 1517"/>
                <a:gd name="T18" fmla="*/ 3815 w 593"/>
                <a:gd name="T19" fmla="*/ 10870 h 1517"/>
                <a:gd name="T20" fmla="*/ 2682 w 593"/>
                <a:gd name="T21" fmla="*/ 16319 h 1517"/>
                <a:gd name="T22" fmla="*/ 2863 w 593"/>
                <a:gd name="T23" fmla="*/ 16658 h 1517"/>
                <a:gd name="T24" fmla="*/ 2937 w 593"/>
                <a:gd name="T25" fmla="*/ 15571 h 1517"/>
                <a:gd name="T26" fmla="*/ 3956 w 593"/>
                <a:gd name="T27" fmla="*/ 12530 h 1517"/>
                <a:gd name="T28" fmla="*/ 4363 w 593"/>
                <a:gd name="T29" fmla="*/ 7419 h 1517"/>
                <a:gd name="T30" fmla="*/ 2419 w 593"/>
                <a:gd name="T31" fmla="*/ 4927 h 1517"/>
                <a:gd name="T32" fmla="*/ 1191 w 593"/>
                <a:gd name="T33" fmla="*/ 3640 h 1517"/>
                <a:gd name="T34" fmla="*/ 1780 w 593"/>
                <a:gd name="T35" fmla="*/ 1220 h 1517"/>
                <a:gd name="T36" fmla="*/ 2378 w 593"/>
                <a:gd name="T37" fmla="*/ 1701 h 1517"/>
                <a:gd name="T38" fmla="*/ 2407 w 593"/>
                <a:gd name="T39" fmla="*/ 2154 h 1517"/>
                <a:gd name="T40" fmla="*/ 2463 w 593"/>
                <a:gd name="T41" fmla="*/ 2493 h 1517"/>
                <a:gd name="T42" fmla="*/ 2497 w 593"/>
                <a:gd name="T43" fmla="*/ 2957 h 1517"/>
                <a:gd name="T44" fmla="*/ 2667 w 593"/>
                <a:gd name="T45" fmla="*/ 2727 h 15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93" h="1517">
                  <a:moveTo>
                    <a:pt x="313" y="248"/>
                  </a:moveTo>
                  <a:cubicBezTo>
                    <a:pt x="313" y="248"/>
                    <a:pt x="341" y="248"/>
                    <a:pt x="355" y="220"/>
                  </a:cubicBezTo>
                  <a:cubicBezTo>
                    <a:pt x="355" y="220"/>
                    <a:pt x="364" y="222"/>
                    <a:pt x="368" y="228"/>
                  </a:cubicBezTo>
                  <a:cubicBezTo>
                    <a:pt x="373" y="235"/>
                    <a:pt x="378" y="246"/>
                    <a:pt x="385" y="243"/>
                  </a:cubicBezTo>
                  <a:cubicBezTo>
                    <a:pt x="391" y="239"/>
                    <a:pt x="389" y="229"/>
                    <a:pt x="386" y="217"/>
                  </a:cubicBezTo>
                  <a:cubicBezTo>
                    <a:pt x="383" y="205"/>
                    <a:pt x="390" y="184"/>
                    <a:pt x="374" y="173"/>
                  </a:cubicBezTo>
                  <a:cubicBezTo>
                    <a:pt x="374" y="173"/>
                    <a:pt x="356" y="5"/>
                    <a:pt x="200" y="3"/>
                  </a:cubicBezTo>
                  <a:cubicBezTo>
                    <a:pt x="44" y="0"/>
                    <a:pt x="0" y="203"/>
                    <a:pt x="8" y="256"/>
                  </a:cubicBezTo>
                  <a:cubicBezTo>
                    <a:pt x="16" y="309"/>
                    <a:pt x="69" y="465"/>
                    <a:pt x="215" y="547"/>
                  </a:cubicBezTo>
                  <a:cubicBezTo>
                    <a:pt x="360" y="628"/>
                    <a:pt x="517" y="760"/>
                    <a:pt x="448" y="989"/>
                  </a:cubicBezTo>
                  <a:cubicBezTo>
                    <a:pt x="407" y="1127"/>
                    <a:pt x="285" y="1134"/>
                    <a:pt x="315" y="1485"/>
                  </a:cubicBezTo>
                  <a:cubicBezTo>
                    <a:pt x="316" y="1501"/>
                    <a:pt x="323" y="1517"/>
                    <a:pt x="336" y="1516"/>
                  </a:cubicBezTo>
                  <a:cubicBezTo>
                    <a:pt x="349" y="1515"/>
                    <a:pt x="337" y="1460"/>
                    <a:pt x="345" y="1417"/>
                  </a:cubicBezTo>
                  <a:cubicBezTo>
                    <a:pt x="353" y="1375"/>
                    <a:pt x="349" y="1275"/>
                    <a:pt x="465" y="1140"/>
                  </a:cubicBezTo>
                  <a:cubicBezTo>
                    <a:pt x="581" y="1005"/>
                    <a:pt x="593" y="781"/>
                    <a:pt x="512" y="675"/>
                  </a:cubicBezTo>
                  <a:cubicBezTo>
                    <a:pt x="431" y="568"/>
                    <a:pt x="339" y="448"/>
                    <a:pt x="284" y="448"/>
                  </a:cubicBezTo>
                  <a:cubicBezTo>
                    <a:pt x="229" y="448"/>
                    <a:pt x="167" y="393"/>
                    <a:pt x="140" y="331"/>
                  </a:cubicBezTo>
                  <a:cubicBezTo>
                    <a:pt x="113" y="268"/>
                    <a:pt x="91" y="123"/>
                    <a:pt x="209" y="111"/>
                  </a:cubicBezTo>
                  <a:cubicBezTo>
                    <a:pt x="249" y="107"/>
                    <a:pt x="281" y="132"/>
                    <a:pt x="279" y="155"/>
                  </a:cubicBezTo>
                  <a:cubicBezTo>
                    <a:pt x="276" y="177"/>
                    <a:pt x="273" y="196"/>
                    <a:pt x="283" y="196"/>
                  </a:cubicBezTo>
                  <a:cubicBezTo>
                    <a:pt x="283" y="196"/>
                    <a:pt x="281" y="217"/>
                    <a:pt x="289" y="227"/>
                  </a:cubicBezTo>
                  <a:cubicBezTo>
                    <a:pt x="297" y="236"/>
                    <a:pt x="283" y="264"/>
                    <a:pt x="293" y="269"/>
                  </a:cubicBezTo>
                  <a:cubicBezTo>
                    <a:pt x="304" y="275"/>
                    <a:pt x="313" y="248"/>
                    <a:pt x="313" y="248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Freeform 290">
              <a:extLst>
                <a:ext uri="{FF2B5EF4-FFF2-40B4-BE49-F238E27FC236}">
                  <a16:creationId xmlns:a16="http://schemas.microsoft.com/office/drawing/2014/main" id="{EA768458-43EF-4788-AF14-D1F000F9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237"/>
              <a:ext cx="19" cy="26"/>
            </a:xfrm>
            <a:custGeom>
              <a:avLst/>
              <a:gdLst>
                <a:gd name="T0" fmla="*/ 0 w 11"/>
                <a:gd name="T1" fmla="*/ 165 h 14"/>
                <a:gd name="T2" fmla="*/ 36 w 11"/>
                <a:gd name="T3" fmla="*/ 84 h 14"/>
                <a:gd name="T4" fmla="*/ 98 w 1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cubicBezTo>
                    <a:pt x="2" y="12"/>
                    <a:pt x="2" y="9"/>
                    <a:pt x="4" y="7"/>
                  </a:cubicBezTo>
                  <a:cubicBezTo>
                    <a:pt x="6" y="4"/>
                    <a:pt x="8" y="2"/>
                    <a:pt x="11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291">
              <a:extLst>
                <a:ext uri="{FF2B5EF4-FFF2-40B4-BE49-F238E27FC236}">
                  <a16:creationId xmlns:a16="http://schemas.microsoft.com/office/drawing/2014/main" id="{E83D187E-38CF-4211-8158-24B3ADBC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281"/>
              <a:ext cx="12" cy="76"/>
            </a:xfrm>
            <a:custGeom>
              <a:avLst/>
              <a:gdLst>
                <a:gd name="T0" fmla="*/ 0 w 7"/>
                <a:gd name="T1" fmla="*/ 452 h 42"/>
                <a:gd name="T2" fmla="*/ 26 w 7"/>
                <a:gd name="T3" fmla="*/ 235 h 42"/>
                <a:gd name="T4" fmla="*/ 62 w 7"/>
                <a:gd name="T5" fmla="*/ 130 h 42"/>
                <a:gd name="T6" fmla="*/ 50 w 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2">
                  <a:moveTo>
                    <a:pt x="0" y="42"/>
                  </a:moveTo>
                  <a:cubicBezTo>
                    <a:pt x="3" y="36"/>
                    <a:pt x="0" y="28"/>
                    <a:pt x="3" y="22"/>
                  </a:cubicBezTo>
                  <a:cubicBezTo>
                    <a:pt x="4" y="18"/>
                    <a:pt x="6" y="16"/>
                    <a:pt x="7" y="12"/>
                  </a:cubicBezTo>
                  <a:cubicBezTo>
                    <a:pt x="7" y="8"/>
                    <a:pt x="6" y="4"/>
                    <a:pt x="6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292">
              <a:extLst>
                <a:ext uri="{FF2B5EF4-FFF2-40B4-BE49-F238E27FC236}">
                  <a16:creationId xmlns:a16="http://schemas.microsoft.com/office/drawing/2014/main" id="{6D6244DA-1848-41B1-8856-7581A9E1A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212"/>
              <a:ext cx="32" cy="94"/>
            </a:xfrm>
            <a:custGeom>
              <a:avLst/>
              <a:gdLst>
                <a:gd name="T0" fmla="*/ 145 w 19"/>
                <a:gd name="T1" fmla="*/ 0 h 52"/>
                <a:gd name="T2" fmla="*/ 145 w 19"/>
                <a:gd name="T3" fmla="*/ 146 h 52"/>
                <a:gd name="T4" fmla="*/ 104 w 19"/>
                <a:gd name="T5" fmla="*/ 343 h 52"/>
                <a:gd name="T6" fmla="*/ 0 w 19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52">
                  <a:moveTo>
                    <a:pt x="18" y="0"/>
                  </a:moveTo>
                  <a:cubicBezTo>
                    <a:pt x="17" y="4"/>
                    <a:pt x="19" y="9"/>
                    <a:pt x="18" y="14"/>
                  </a:cubicBezTo>
                  <a:cubicBezTo>
                    <a:pt x="17" y="20"/>
                    <a:pt x="15" y="26"/>
                    <a:pt x="13" y="32"/>
                  </a:cubicBezTo>
                  <a:cubicBezTo>
                    <a:pt x="9" y="40"/>
                    <a:pt x="5" y="46"/>
                    <a:pt x="0" y="5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293">
              <a:extLst>
                <a:ext uri="{FF2B5EF4-FFF2-40B4-BE49-F238E27FC236}">
                  <a16:creationId xmlns:a16="http://schemas.microsoft.com/office/drawing/2014/main" id="{B48022AA-AF61-4FA1-B15A-E34EF7CC3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186"/>
              <a:ext cx="36" cy="93"/>
            </a:xfrm>
            <a:custGeom>
              <a:avLst/>
              <a:gdLst>
                <a:gd name="T0" fmla="*/ 120 w 21"/>
                <a:gd name="T1" fmla="*/ 565 h 51"/>
                <a:gd name="T2" fmla="*/ 9 w 21"/>
                <a:gd name="T3" fmla="*/ 255 h 51"/>
                <a:gd name="T4" fmla="*/ 50 w 21"/>
                <a:gd name="T5" fmla="*/ 0 h 51"/>
                <a:gd name="T6" fmla="*/ 182 w 21"/>
                <a:gd name="T7" fmla="*/ 243 h 51"/>
                <a:gd name="T8" fmla="*/ 120 w 21"/>
                <a:gd name="T9" fmla="*/ 56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1">
                  <a:moveTo>
                    <a:pt x="14" y="51"/>
                  </a:moveTo>
                  <a:cubicBezTo>
                    <a:pt x="14" y="51"/>
                    <a:pt x="0" y="34"/>
                    <a:pt x="1" y="23"/>
                  </a:cubicBezTo>
                  <a:cubicBezTo>
                    <a:pt x="1" y="13"/>
                    <a:pt x="6" y="0"/>
                    <a:pt x="6" y="0"/>
                  </a:cubicBezTo>
                  <a:cubicBezTo>
                    <a:pt x="6" y="0"/>
                    <a:pt x="20" y="7"/>
                    <a:pt x="21" y="22"/>
                  </a:cubicBezTo>
                  <a:cubicBezTo>
                    <a:pt x="21" y="36"/>
                    <a:pt x="14" y="51"/>
                    <a:pt x="14" y="51"/>
                  </a:cubicBezTo>
                  <a:close/>
                </a:path>
              </a:pathLst>
            </a:custGeom>
            <a:solidFill>
              <a:srgbClr val="EA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294">
              <a:extLst>
                <a:ext uri="{FF2B5EF4-FFF2-40B4-BE49-F238E27FC236}">
                  <a16:creationId xmlns:a16="http://schemas.microsoft.com/office/drawing/2014/main" id="{B59A6FD6-BFAD-4A7A-AD93-973DE7297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184"/>
              <a:ext cx="36" cy="95"/>
            </a:xfrm>
            <a:custGeom>
              <a:avLst/>
              <a:gdLst>
                <a:gd name="T0" fmla="*/ 120 w 21"/>
                <a:gd name="T1" fmla="*/ 581 h 52"/>
                <a:gd name="T2" fmla="*/ 9 w 21"/>
                <a:gd name="T3" fmla="*/ 267 h 52"/>
                <a:gd name="T4" fmla="*/ 50 w 21"/>
                <a:gd name="T5" fmla="*/ 0 h 52"/>
                <a:gd name="T6" fmla="*/ 182 w 21"/>
                <a:gd name="T7" fmla="*/ 243 h 52"/>
                <a:gd name="T8" fmla="*/ 120 w 21"/>
                <a:gd name="T9" fmla="*/ 58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2">
                  <a:moveTo>
                    <a:pt x="14" y="52"/>
                  </a:moveTo>
                  <a:cubicBezTo>
                    <a:pt x="14" y="52"/>
                    <a:pt x="0" y="34"/>
                    <a:pt x="1" y="24"/>
                  </a:cubicBezTo>
                  <a:cubicBezTo>
                    <a:pt x="1" y="13"/>
                    <a:pt x="6" y="0"/>
                    <a:pt x="6" y="0"/>
                  </a:cubicBezTo>
                  <a:cubicBezTo>
                    <a:pt x="6" y="0"/>
                    <a:pt x="20" y="8"/>
                    <a:pt x="21" y="22"/>
                  </a:cubicBezTo>
                  <a:cubicBezTo>
                    <a:pt x="21" y="37"/>
                    <a:pt x="14" y="52"/>
                    <a:pt x="14" y="52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295">
              <a:extLst>
                <a:ext uri="{FF2B5EF4-FFF2-40B4-BE49-F238E27FC236}">
                  <a16:creationId xmlns:a16="http://schemas.microsoft.com/office/drawing/2014/main" id="{190395E0-37A5-4DAD-AB96-186FB22AB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279"/>
              <a:ext cx="26" cy="71"/>
            </a:xfrm>
            <a:custGeom>
              <a:avLst/>
              <a:gdLst>
                <a:gd name="T0" fmla="*/ 107 w 15"/>
                <a:gd name="T1" fmla="*/ 0 h 39"/>
                <a:gd name="T2" fmla="*/ 0 w 15"/>
                <a:gd name="T3" fmla="*/ 428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9">
                  <a:moveTo>
                    <a:pt x="12" y="0"/>
                  </a:moveTo>
                  <a:cubicBezTo>
                    <a:pt x="12" y="0"/>
                    <a:pt x="15" y="29"/>
                    <a:pt x="0" y="3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Freeform 296">
              <a:extLst>
                <a:ext uri="{FF2B5EF4-FFF2-40B4-BE49-F238E27FC236}">
                  <a16:creationId xmlns:a16="http://schemas.microsoft.com/office/drawing/2014/main" id="{AF6A9396-3E87-476C-9E32-6F879C2D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937"/>
              <a:ext cx="562" cy="266"/>
            </a:xfrm>
            <a:custGeom>
              <a:avLst/>
              <a:gdLst>
                <a:gd name="T0" fmla="*/ 2702 w 329"/>
                <a:gd name="T1" fmla="*/ 1478 h 146"/>
                <a:gd name="T2" fmla="*/ 2451 w 329"/>
                <a:gd name="T3" fmla="*/ 847 h 146"/>
                <a:gd name="T4" fmla="*/ 2258 w 329"/>
                <a:gd name="T5" fmla="*/ 332 h 146"/>
                <a:gd name="T6" fmla="*/ 1302 w 329"/>
                <a:gd name="T7" fmla="*/ 109 h 146"/>
                <a:gd name="T8" fmla="*/ 325 w 329"/>
                <a:gd name="T9" fmla="*/ 1463 h 146"/>
                <a:gd name="T10" fmla="*/ 519 w 329"/>
                <a:gd name="T11" fmla="*/ 1397 h 146"/>
                <a:gd name="T12" fmla="*/ 709 w 329"/>
                <a:gd name="T13" fmla="*/ 1583 h 146"/>
                <a:gd name="T14" fmla="*/ 1886 w 329"/>
                <a:gd name="T15" fmla="*/ 774 h 146"/>
                <a:gd name="T16" fmla="*/ 2332 w 329"/>
                <a:gd name="T17" fmla="*/ 969 h 146"/>
                <a:gd name="T18" fmla="*/ 2702 w 329"/>
                <a:gd name="T19" fmla="*/ 1478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9" h="146">
                  <a:moveTo>
                    <a:pt x="317" y="134"/>
                  </a:moveTo>
                  <a:cubicBezTo>
                    <a:pt x="317" y="134"/>
                    <a:pt x="329" y="95"/>
                    <a:pt x="288" y="77"/>
                  </a:cubicBezTo>
                  <a:cubicBezTo>
                    <a:pt x="288" y="77"/>
                    <a:pt x="288" y="45"/>
                    <a:pt x="265" y="30"/>
                  </a:cubicBezTo>
                  <a:cubicBezTo>
                    <a:pt x="242" y="15"/>
                    <a:pt x="208" y="0"/>
                    <a:pt x="153" y="10"/>
                  </a:cubicBezTo>
                  <a:cubicBezTo>
                    <a:pt x="98" y="20"/>
                    <a:pt x="0" y="107"/>
                    <a:pt x="38" y="133"/>
                  </a:cubicBezTo>
                  <a:cubicBezTo>
                    <a:pt x="53" y="143"/>
                    <a:pt x="61" y="127"/>
                    <a:pt x="61" y="127"/>
                  </a:cubicBezTo>
                  <a:cubicBezTo>
                    <a:pt x="61" y="127"/>
                    <a:pt x="72" y="142"/>
                    <a:pt x="83" y="144"/>
                  </a:cubicBezTo>
                  <a:cubicBezTo>
                    <a:pt x="94" y="146"/>
                    <a:pt x="121" y="40"/>
                    <a:pt x="221" y="70"/>
                  </a:cubicBezTo>
                  <a:cubicBezTo>
                    <a:pt x="231" y="73"/>
                    <a:pt x="247" y="98"/>
                    <a:pt x="274" y="88"/>
                  </a:cubicBezTo>
                  <a:cubicBezTo>
                    <a:pt x="274" y="88"/>
                    <a:pt x="263" y="117"/>
                    <a:pt x="317" y="134"/>
                  </a:cubicBezTo>
                  <a:close/>
                </a:path>
              </a:pathLst>
            </a:custGeom>
            <a:solidFill>
              <a:srgbClr val="F6A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Freeform 297">
              <a:extLst>
                <a:ext uri="{FF2B5EF4-FFF2-40B4-BE49-F238E27FC236}">
                  <a16:creationId xmlns:a16="http://schemas.microsoft.com/office/drawing/2014/main" id="{385FC087-83C8-46A7-9281-F77FC9F5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113"/>
              <a:ext cx="709" cy="976"/>
            </a:xfrm>
            <a:custGeom>
              <a:avLst/>
              <a:gdLst>
                <a:gd name="T0" fmla="*/ 214 w 415"/>
                <a:gd name="T1" fmla="*/ 286 h 536"/>
                <a:gd name="T2" fmla="*/ 155 w 415"/>
                <a:gd name="T3" fmla="*/ 1903 h 536"/>
                <a:gd name="T4" fmla="*/ 1681 w 415"/>
                <a:gd name="T5" fmla="*/ 4419 h 536"/>
                <a:gd name="T6" fmla="*/ 3226 w 415"/>
                <a:gd name="T7" fmla="*/ 5692 h 536"/>
                <a:gd name="T8" fmla="*/ 2358 w 415"/>
                <a:gd name="T9" fmla="*/ 3962 h 536"/>
                <a:gd name="T10" fmla="*/ 1970 w 415"/>
                <a:gd name="T11" fmla="*/ 3913 h 536"/>
                <a:gd name="T12" fmla="*/ 2353 w 415"/>
                <a:gd name="T13" fmla="*/ 4266 h 536"/>
                <a:gd name="T14" fmla="*/ 2913 w 415"/>
                <a:gd name="T15" fmla="*/ 4993 h 536"/>
                <a:gd name="T16" fmla="*/ 1768 w 415"/>
                <a:gd name="T17" fmla="*/ 3826 h 536"/>
                <a:gd name="T18" fmla="*/ 577 w 415"/>
                <a:gd name="T19" fmla="*/ 1956 h 536"/>
                <a:gd name="T20" fmla="*/ 627 w 415"/>
                <a:gd name="T21" fmla="*/ 417 h 536"/>
                <a:gd name="T22" fmla="*/ 214 w 415"/>
                <a:gd name="T23" fmla="*/ 286 h 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5" h="536">
                  <a:moveTo>
                    <a:pt x="25" y="26"/>
                  </a:moveTo>
                  <a:cubicBezTo>
                    <a:pt x="25" y="26"/>
                    <a:pt x="0" y="118"/>
                    <a:pt x="18" y="173"/>
                  </a:cubicBezTo>
                  <a:cubicBezTo>
                    <a:pt x="35" y="222"/>
                    <a:pt x="63" y="322"/>
                    <a:pt x="197" y="402"/>
                  </a:cubicBezTo>
                  <a:cubicBezTo>
                    <a:pt x="331" y="482"/>
                    <a:pt x="343" y="536"/>
                    <a:pt x="379" y="518"/>
                  </a:cubicBezTo>
                  <a:cubicBezTo>
                    <a:pt x="415" y="500"/>
                    <a:pt x="336" y="372"/>
                    <a:pt x="277" y="360"/>
                  </a:cubicBezTo>
                  <a:cubicBezTo>
                    <a:pt x="263" y="357"/>
                    <a:pt x="231" y="356"/>
                    <a:pt x="231" y="356"/>
                  </a:cubicBezTo>
                  <a:cubicBezTo>
                    <a:pt x="231" y="356"/>
                    <a:pt x="252" y="380"/>
                    <a:pt x="276" y="388"/>
                  </a:cubicBezTo>
                  <a:cubicBezTo>
                    <a:pt x="299" y="395"/>
                    <a:pt x="355" y="438"/>
                    <a:pt x="342" y="454"/>
                  </a:cubicBezTo>
                  <a:cubicBezTo>
                    <a:pt x="328" y="469"/>
                    <a:pt x="253" y="366"/>
                    <a:pt x="208" y="348"/>
                  </a:cubicBezTo>
                  <a:cubicBezTo>
                    <a:pt x="163" y="331"/>
                    <a:pt x="78" y="243"/>
                    <a:pt x="68" y="178"/>
                  </a:cubicBezTo>
                  <a:cubicBezTo>
                    <a:pt x="58" y="112"/>
                    <a:pt x="63" y="79"/>
                    <a:pt x="74" y="38"/>
                  </a:cubicBezTo>
                  <a:cubicBezTo>
                    <a:pt x="74" y="38"/>
                    <a:pt x="65" y="0"/>
                    <a:pt x="25" y="26"/>
                  </a:cubicBezTo>
                  <a:close/>
                </a:path>
              </a:pathLst>
            </a:custGeom>
            <a:solidFill>
              <a:srgbClr val="EA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Freeform 298">
              <a:extLst>
                <a:ext uri="{FF2B5EF4-FFF2-40B4-BE49-F238E27FC236}">
                  <a16:creationId xmlns:a16="http://schemas.microsoft.com/office/drawing/2014/main" id="{695FDD94-3B99-44C6-B1E1-045D43B8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937"/>
              <a:ext cx="549" cy="266"/>
            </a:xfrm>
            <a:custGeom>
              <a:avLst/>
              <a:gdLst>
                <a:gd name="T0" fmla="*/ 641 w 321"/>
                <a:gd name="T1" fmla="*/ 1583 h 146"/>
                <a:gd name="T2" fmla="*/ 1823 w 321"/>
                <a:gd name="T3" fmla="*/ 774 h 146"/>
                <a:gd name="T4" fmla="*/ 2276 w 321"/>
                <a:gd name="T5" fmla="*/ 969 h 146"/>
                <a:gd name="T6" fmla="*/ 2641 w 321"/>
                <a:gd name="T7" fmla="*/ 1478 h 146"/>
                <a:gd name="T8" fmla="*/ 2396 w 321"/>
                <a:gd name="T9" fmla="*/ 847 h 146"/>
                <a:gd name="T10" fmla="*/ 2203 w 321"/>
                <a:gd name="T11" fmla="*/ 332 h 146"/>
                <a:gd name="T12" fmla="*/ 1240 w 321"/>
                <a:gd name="T13" fmla="*/ 109 h 146"/>
                <a:gd name="T14" fmla="*/ 219 w 321"/>
                <a:gd name="T15" fmla="*/ 1421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1" h="146">
                  <a:moveTo>
                    <a:pt x="75" y="144"/>
                  </a:moveTo>
                  <a:cubicBezTo>
                    <a:pt x="86" y="146"/>
                    <a:pt x="113" y="40"/>
                    <a:pt x="213" y="70"/>
                  </a:cubicBezTo>
                  <a:cubicBezTo>
                    <a:pt x="223" y="73"/>
                    <a:pt x="239" y="98"/>
                    <a:pt x="266" y="88"/>
                  </a:cubicBezTo>
                  <a:cubicBezTo>
                    <a:pt x="266" y="88"/>
                    <a:pt x="255" y="117"/>
                    <a:pt x="309" y="134"/>
                  </a:cubicBezTo>
                  <a:cubicBezTo>
                    <a:pt x="309" y="134"/>
                    <a:pt x="321" y="95"/>
                    <a:pt x="280" y="77"/>
                  </a:cubicBezTo>
                  <a:cubicBezTo>
                    <a:pt x="280" y="77"/>
                    <a:pt x="280" y="45"/>
                    <a:pt x="257" y="30"/>
                  </a:cubicBezTo>
                  <a:cubicBezTo>
                    <a:pt x="234" y="15"/>
                    <a:pt x="200" y="0"/>
                    <a:pt x="145" y="10"/>
                  </a:cubicBezTo>
                  <a:cubicBezTo>
                    <a:pt x="93" y="19"/>
                    <a:pt x="0" y="100"/>
                    <a:pt x="26" y="12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" name="Freeform 299">
              <a:extLst>
                <a:ext uri="{FF2B5EF4-FFF2-40B4-BE49-F238E27FC236}">
                  <a16:creationId xmlns:a16="http://schemas.microsoft.com/office/drawing/2014/main" id="{49F7F6B5-AB99-461C-ACE4-B77F25639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018"/>
              <a:ext cx="398" cy="1503"/>
            </a:xfrm>
            <a:custGeom>
              <a:avLst/>
              <a:gdLst>
                <a:gd name="T0" fmla="*/ 205 w 233"/>
                <a:gd name="T1" fmla="*/ 7249 h 825"/>
                <a:gd name="T2" fmla="*/ 85 w 233"/>
                <a:gd name="T3" fmla="*/ 7548 h 825"/>
                <a:gd name="T4" fmla="*/ 94 w 233"/>
                <a:gd name="T5" fmla="*/ 7856 h 825"/>
                <a:gd name="T6" fmla="*/ 26 w 233"/>
                <a:gd name="T7" fmla="*/ 8430 h 825"/>
                <a:gd name="T8" fmla="*/ 44 w 233"/>
                <a:gd name="T9" fmla="*/ 9087 h 825"/>
                <a:gd name="T10" fmla="*/ 85 w 233"/>
                <a:gd name="T11" fmla="*/ 8712 h 825"/>
                <a:gd name="T12" fmla="*/ 155 w 233"/>
                <a:gd name="T13" fmla="*/ 8337 h 825"/>
                <a:gd name="T14" fmla="*/ 205 w 233"/>
                <a:gd name="T15" fmla="*/ 7867 h 825"/>
                <a:gd name="T16" fmla="*/ 314 w 233"/>
                <a:gd name="T17" fmla="*/ 7329 h 825"/>
                <a:gd name="T18" fmla="*/ 478 w 233"/>
                <a:gd name="T19" fmla="*/ 6907 h 825"/>
                <a:gd name="T20" fmla="*/ 675 w 233"/>
                <a:gd name="T21" fmla="*/ 6526 h 825"/>
                <a:gd name="T22" fmla="*/ 803 w 233"/>
                <a:gd name="T23" fmla="*/ 6300 h 825"/>
                <a:gd name="T24" fmla="*/ 816 w 233"/>
                <a:gd name="T25" fmla="*/ 6058 h 825"/>
                <a:gd name="T26" fmla="*/ 1056 w 233"/>
                <a:gd name="T27" fmla="*/ 5629 h 825"/>
                <a:gd name="T28" fmla="*/ 1237 w 233"/>
                <a:gd name="T29" fmla="*/ 5311 h 825"/>
                <a:gd name="T30" fmla="*/ 1385 w 233"/>
                <a:gd name="T31" fmla="*/ 5105 h 825"/>
                <a:gd name="T32" fmla="*/ 1442 w 233"/>
                <a:gd name="T33" fmla="*/ 4826 h 825"/>
                <a:gd name="T34" fmla="*/ 1590 w 233"/>
                <a:gd name="T35" fmla="*/ 4571 h 825"/>
                <a:gd name="T36" fmla="*/ 1645 w 233"/>
                <a:gd name="T37" fmla="*/ 4354 h 825"/>
                <a:gd name="T38" fmla="*/ 1744 w 233"/>
                <a:gd name="T39" fmla="*/ 4128 h 825"/>
                <a:gd name="T40" fmla="*/ 1754 w 233"/>
                <a:gd name="T41" fmla="*/ 3913 h 825"/>
                <a:gd name="T42" fmla="*/ 1865 w 233"/>
                <a:gd name="T43" fmla="*/ 3687 h 825"/>
                <a:gd name="T44" fmla="*/ 1829 w 233"/>
                <a:gd name="T45" fmla="*/ 3494 h 825"/>
                <a:gd name="T46" fmla="*/ 1884 w 233"/>
                <a:gd name="T47" fmla="*/ 3004 h 825"/>
                <a:gd name="T48" fmla="*/ 1915 w 233"/>
                <a:gd name="T49" fmla="*/ 2840 h 825"/>
                <a:gd name="T50" fmla="*/ 1899 w 233"/>
                <a:gd name="T51" fmla="*/ 2629 h 825"/>
                <a:gd name="T52" fmla="*/ 1829 w 233"/>
                <a:gd name="T53" fmla="*/ 2436 h 825"/>
                <a:gd name="T54" fmla="*/ 1814 w 233"/>
                <a:gd name="T55" fmla="*/ 1849 h 825"/>
                <a:gd name="T56" fmla="*/ 1795 w 233"/>
                <a:gd name="T57" fmla="*/ 1499 h 825"/>
                <a:gd name="T58" fmla="*/ 1619 w 233"/>
                <a:gd name="T59" fmla="*/ 1275 h 825"/>
                <a:gd name="T60" fmla="*/ 1442 w 233"/>
                <a:gd name="T61" fmla="*/ 869 h 825"/>
                <a:gd name="T62" fmla="*/ 1240 w 233"/>
                <a:gd name="T63" fmla="*/ 508 h 825"/>
                <a:gd name="T64" fmla="*/ 1035 w 233"/>
                <a:gd name="T65" fmla="*/ 255 h 825"/>
                <a:gd name="T66" fmla="*/ 782 w 233"/>
                <a:gd name="T67" fmla="*/ 97 h 825"/>
                <a:gd name="T68" fmla="*/ 709 w 233"/>
                <a:gd name="T69" fmla="*/ 177 h 825"/>
                <a:gd name="T70" fmla="*/ 746 w 233"/>
                <a:gd name="T71" fmla="*/ 641 h 825"/>
                <a:gd name="T72" fmla="*/ 936 w 233"/>
                <a:gd name="T73" fmla="*/ 925 h 825"/>
                <a:gd name="T74" fmla="*/ 1083 w 233"/>
                <a:gd name="T75" fmla="*/ 1204 h 825"/>
                <a:gd name="T76" fmla="*/ 1071 w 233"/>
                <a:gd name="T77" fmla="*/ 1443 h 825"/>
                <a:gd name="T78" fmla="*/ 1216 w 233"/>
                <a:gd name="T79" fmla="*/ 1576 h 825"/>
                <a:gd name="T80" fmla="*/ 1322 w 233"/>
                <a:gd name="T81" fmla="*/ 1891 h 825"/>
                <a:gd name="T82" fmla="*/ 1261 w 233"/>
                <a:gd name="T83" fmla="*/ 2193 h 825"/>
                <a:gd name="T84" fmla="*/ 1302 w 233"/>
                <a:gd name="T85" fmla="*/ 2347 h 825"/>
                <a:gd name="T86" fmla="*/ 1414 w 233"/>
                <a:gd name="T87" fmla="*/ 2443 h 825"/>
                <a:gd name="T88" fmla="*/ 1445 w 233"/>
                <a:gd name="T89" fmla="*/ 2897 h 825"/>
                <a:gd name="T90" fmla="*/ 1421 w 233"/>
                <a:gd name="T91" fmla="*/ 3325 h 825"/>
                <a:gd name="T92" fmla="*/ 1344 w 233"/>
                <a:gd name="T93" fmla="*/ 3538 h 825"/>
                <a:gd name="T94" fmla="*/ 1414 w 233"/>
                <a:gd name="T95" fmla="*/ 3715 h 825"/>
                <a:gd name="T96" fmla="*/ 1302 w 233"/>
                <a:gd name="T97" fmla="*/ 3942 h 825"/>
                <a:gd name="T98" fmla="*/ 1356 w 233"/>
                <a:gd name="T99" fmla="*/ 4196 h 825"/>
                <a:gd name="T100" fmla="*/ 1216 w 233"/>
                <a:gd name="T101" fmla="*/ 4613 h 825"/>
                <a:gd name="T102" fmla="*/ 998 w 233"/>
                <a:gd name="T103" fmla="*/ 5056 h 825"/>
                <a:gd name="T104" fmla="*/ 986 w 233"/>
                <a:gd name="T105" fmla="*/ 5158 h 825"/>
                <a:gd name="T106" fmla="*/ 916 w 233"/>
                <a:gd name="T107" fmla="*/ 5243 h 825"/>
                <a:gd name="T108" fmla="*/ 844 w 233"/>
                <a:gd name="T109" fmla="*/ 5533 h 825"/>
                <a:gd name="T110" fmla="*/ 688 w 233"/>
                <a:gd name="T111" fmla="*/ 5695 h 825"/>
                <a:gd name="T112" fmla="*/ 627 w 233"/>
                <a:gd name="T113" fmla="*/ 5937 h 825"/>
                <a:gd name="T114" fmla="*/ 564 w 233"/>
                <a:gd name="T115" fmla="*/ 6027 h 825"/>
                <a:gd name="T116" fmla="*/ 494 w 233"/>
                <a:gd name="T117" fmla="*/ 6167 h 825"/>
                <a:gd name="T118" fmla="*/ 444 w 233"/>
                <a:gd name="T119" fmla="*/ 6396 h 825"/>
                <a:gd name="T120" fmla="*/ 289 w 233"/>
                <a:gd name="T121" fmla="*/ 6797 h 825"/>
                <a:gd name="T122" fmla="*/ 205 w 233"/>
                <a:gd name="T123" fmla="*/ 7249 h 8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3" h="825">
                  <a:moveTo>
                    <a:pt x="24" y="658"/>
                  </a:moveTo>
                  <a:cubicBezTo>
                    <a:pt x="15" y="664"/>
                    <a:pt x="11" y="675"/>
                    <a:pt x="10" y="685"/>
                  </a:cubicBezTo>
                  <a:cubicBezTo>
                    <a:pt x="9" y="692"/>
                    <a:pt x="5" y="708"/>
                    <a:pt x="11" y="713"/>
                  </a:cubicBezTo>
                  <a:cubicBezTo>
                    <a:pt x="0" y="728"/>
                    <a:pt x="4" y="748"/>
                    <a:pt x="3" y="765"/>
                  </a:cubicBezTo>
                  <a:cubicBezTo>
                    <a:pt x="2" y="785"/>
                    <a:pt x="5" y="805"/>
                    <a:pt x="5" y="825"/>
                  </a:cubicBezTo>
                  <a:cubicBezTo>
                    <a:pt x="9" y="815"/>
                    <a:pt x="8" y="802"/>
                    <a:pt x="10" y="791"/>
                  </a:cubicBezTo>
                  <a:cubicBezTo>
                    <a:pt x="12" y="780"/>
                    <a:pt x="15" y="768"/>
                    <a:pt x="18" y="757"/>
                  </a:cubicBezTo>
                  <a:cubicBezTo>
                    <a:pt x="20" y="747"/>
                    <a:pt x="33" y="723"/>
                    <a:pt x="24" y="714"/>
                  </a:cubicBezTo>
                  <a:cubicBezTo>
                    <a:pt x="33" y="705"/>
                    <a:pt x="43" y="677"/>
                    <a:pt x="37" y="665"/>
                  </a:cubicBezTo>
                  <a:cubicBezTo>
                    <a:pt x="48" y="663"/>
                    <a:pt x="60" y="636"/>
                    <a:pt x="56" y="627"/>
                  </a:cubicBezTo>
                  <a:cubicBezTo>
                    <a:pt x="71" y="619"/>
                    <a:pt x="71" y="603"/>
                    <a:pt x="79" y="592"/>
                  </a:cubicBezTo>
                  <a:cubicBezTo>
                    <a:pt x="85" y="585"/>
                    <a:pt x="91" y="580"/>
                    <a:pt x="94" y="572"/>
                  </a:cubicBezTo>
                  <a:cubicBezTo>
                    <a:pt x="97" y="565"/>
                    <a:pt x="96" y="557"/>
                    <a:pt x="96" y="550"/>
                  </a:cubicBezTo>
                  <a:cubicBezTo>
                    <a:pt x="127" y="551"/>
                    <a:pt x="124" y="511"/>
                    <a:pt x="124" y="511"/>
                  </a:cubicBezTo>
                  <a:cubicBezTo>
                    <a:pt x="139" y="514"/>
                    <a:pt x="144" y="492"/>
                    <a:pt x="145" y="482"/>
                  </a:cubicBezTo>
                  <a:cubicBezTo>
                    <a:pt x="154" y="482"/>
                    <a:pt x="160" y="470"/>
                    <a:pt x="163" y="463"/>
                  </a:cubicBezTo>
                  <a:cubicBezTo>
                    <a:pt x="166" y="455"/>
                    <a:pt x="165" y="445"/>
                    <a:pt x="169" y="438"/>
                  </a:cubicBezTo>
                  <a:cubicBezTo>
                    <a:pt x="173" y="430"/>
                    <a:pt x="182" y="423"/>
                    <a:pt x="187" y="415"/>
                  </a:cubicBezTo>
                  <a:cubicBezTo>
                    <a:pt x="191" y="408"/>
                    <a:pt x="190" y="401"/>
                    <a:pt x="193" y="395"/>
                  </a:cubicBezTo>
                  <a:cubicBezTo>
                    <a:pt x="196" y="388"/>
                    <a:pt x="203" y="383"/>
                    <a:pt x="205" y="375"/>
                  </a:cubicBezTo>
                  <a:cubicBezTo>
                    <a:pt x="207" y="369"/>
                    <a:pt x="204" y="361"/>
                    <a:pt x="206" y="355"/>
                  </a:cubicBezTo>
                  <a:cubicBezTo>
                    <a:pt x="209" y="348"/>
                    <a:pt x="217" y="343"/>
                    <a:pt x="219" y="335"/>
                  </a:cubicBezTo>
                  <a:cubicBezTo>
                    <a:pt x="220" y="329"/>
                    <a:pt x="218" y="321"/>
                    <a:pt x="215" y="317"/>
                  </a:cubicBezTo>
                  <a:cubicBezTo>
                    <a:pt x="215" y="317"/>
                    <a:pt x="230" y="297"/>
                    <a:pt x="221" y="273"/>
                  </a:cubicBezTo>
                  <a:cubicBezTo>
                    <a:pt x="219" y="266"/>
                    <a:pt x="223" y="265"/>
                    <a:pt x="225" y="258"/>
                  </a:cubicBezTo>
                  <a:cubicBezTo>
                    <a:pt x="226" y="252"/>
                    <a:pt x="225" y="245"/>
                    <a:pt x="223" y="239"/>
                  </a:cubicBezTo>
                  <a:cubicBezTo>
                    <a:pt x="222" y="233"/>
                    <a:pt x="215" y="224"/>
                    <a:pt x="215" y="221"/>
                  </a:cubicBezTo>
                  <a:cubicBezTo>
                    <a:pt x="216" y="218"/>
                    <a:pt x="233" y="190"/>
                    <a:pt x="213" y="168"/>
                  </a:cubicBezTo>
                  <a:cubicBezTo>
                    <a:pt x="221" y="163"/>
                    <a:pt x="214" y="143"/>
                    <a:pt x="211" y="136"/>
                  </a:cubicBezTo>
                  <a:cubicBezTo>
                    <a:pt x="206" y="124"/>
                    <a:pt x="202" y="120"/>
                    <a:pt x="190" y="116"/>
                  </a:cubicBezTo>
                  <a:cubicBezTo>
                    <a:pt x="196" y="105"/>
                    <a:pt x="183" y="78"/>
                    <a:pt x="169" y="79"/>
                  </a:cubicBezTo>
                  <a:cubicBezTo>
                    <a:pt x="177" y="60"/>
                    <a:pt x="157" y="54"/>
                    <a:pt x="146" y="46"/>
                  </a:cubicBezTo>
                  <a:cubicBezTo>
                    <a:pt x="156" y="33"/>
                    <a:pt x="135" y="19"/>
                    <a:pt x="122" y="23"/>
                  </a:cubicBezTo>
                  <a:cubicBezTo>
                    <a:pt x="126" y="6"/>
                    <a:pt x="102" y="0"/>
                    <a:pt x="92" y="9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62" y="22"/>
                    <a:pt x="66" y="65"/>
                    <a:pt x="88" y="58"/>
                  </a:cubicBezTo>
                  <a:cubicBezTo>
                    <a:pt x="84" y="73"/>
                    <a:pt x="95" y="84"/>
                    <a:pt x="110" y="84"/>
                  </a:cubicBezTo>
                  <a:cubicBezTo>
                    <a:pt x="101" y="95"/>
                    <a:pt x="113" y="116"/>
                    <a:pt x="127" y="109"/>
                  </a:cubicBezTo>
                  <a:cubicBezTo>
                    <a:pt x="127" y="117"/>
                    <a:pt x="123" y="123"/>
                    <a:pt x="126" y="131"/>
                  </a:cubicBezTo>
                  <a:cubicBezTo>
                    <a:pt x="129" y="138"/>
                    <a:pt x="135" y="143"/>
                    <a:pt x="143" y="143"/>
                  </a:cubicBezTo>
                  <a:cubicBezTo>
                    <a:pt x="139" y="155"/>
                    <a:pt x="140" y="168"/>
                    <a:pt x="155" y="172"/>
                  </a:cubicBezTo>
                  <a:cubicBezTo>
                    <a:pt x="149" y="179"/>
                    <a:pt x="146" y="190"/>
                    <a:pt x="148" y="199"/>
                  </a:cubicBezTo>
                  <a:cubicBezTo>
                    <a:pt x="149" y="203"/>
                    <a:pt x="150" y="209"/>
                    <a:pt x="153" y="213"/>
                  </a:cubicBezTo>
                  <a:cubicBezTo>
                    <a:pt x="157" y="218"/>
                    <a:pt x="161" y="218"/>
                    <a:pt x="166" y="222"/>
                  </a:cubicBezTo>
                  <a:cubicBezTo>
                    <a:pt x="154" y="230"/>
                    <a:pt x="162" y="254"/>
                    <a:pt x="170" y="263"/>
                  </a:cubicBezTo>
                  <a:cubicBezTo>
                    <a:pt x="157" y="269"/>
                    <a:pt x="155" y="296"/>
                    <a:pt x="167" y="302"/>
                  </a:cubicBezTo>
                  <a:cubicBezTo>
                    <a:pt x="161" y="303"/>
                    <a:pt x="158" y="316"/>
                    <a:pt x="158" y="321"/>
                  </a:cubicBezTo>
                  <a:cubicBezTo>
                    <a:pt x="157" y="328"/>
                    <a:pt x="160" y="333"/>
                    <a:pt x="166" y="337"/>
                  </a:cubicBezTo>
                  <a:cubicBezTo>
                    <a:pt x="155" y="339"/>
                    <a:pt x="154" y="349"/>
                    <a:pt x="153" y="358"/>
                  </a:cubicBezTo>
                  <a:cubicBezTo>
                    <a:pt x="151" y="369"/>
                    <a:pt x="153" y="374"/>
                    <a:pt x="159" y="381"/>
                  </a:cubicBezTo>
                  <a:cubicBezTo>
                    <a:pt x="159" y="381"/>
                    <a:pt x="138" y="390"/>
                    <a:pt x="143" y="419"/>
                  </a:cubicBezTo>
                  <a:cubicBezTo>
                    <a:pt x="129" y="418"/>
                    <a:pt x="118" y="448"/>
                    <a:pt x="117" y="459"/>
                  </a:cubicBezTo>
                  <a:cubicBezTo>
                    <a:pt x="117" y="464"/>
                    <a:pt x="118" y="464"/>
                    <a:pt x="116" y="468"/>
                  </a:cubicBezTo>
                  <a:cubicBezTo>
                    <a:pt x="114" y="470"/>
                    <a:pt x="110" y="473"/>
                    <a:pt x="108" y="476"/>
                  </a:cubicBezTo>
                  <a:cubicBezTo>
                    <a:pt x="100" y="484"/>
                    <a:pt x="99" y="491"/>
                    <a:pt x="99" y="502"/>
                  </a:cubicBezTo>
                  <a:cubicBezTo>
                    <a:pt x="92" y="502"/>
                    <a:pt x="84" y="511"/>
                    <a:pt x="81" y="517"/>
                  </a:cubicBezTo>
                  <a:cubicBezTo>
                    <a:pt x="77" y="524"/>
                    <a:pt x="77" y="533"/>
                    <a:pt x="74" y="539"/>
                  </a:cubicBezTo>
                  <a:cubicBezTo>
                    <a:pt x="72" y="541"/>
                    <a:pt x="68" y="544"/>
                    <a:pt x="66" y="547"/>
                  </a:cubicBezTo>
                  <a:cubicBezTo>
                    <a:pt x="63" y="551"/>
                    <a:pt x="60" y="555"/>
                    <a:pt x="58" y="560"/>
                  </a:cubicBezTo>
                  <a:cubicBezTo>
                    <a:pt x="53" y="567"/>
                    <a:pt x="52" y="572"/>
                    <a:pt x="52" y="581"/>
                  </a:cubicBezTo>
                  <a:cubicBezTo>
                    <a:pt x="36" y="586"/>
                    <a:pt x="34" y="602"/>
                    <a:pt x="34" y="617"/>
                  </a:cubicBezTo>
                  <a:cubicBezTo>
                    <a:pt x="34" y="617"/>
                    <a:pt x="14" y="637"/>
                    <a:pt x="24" y="658"/>
                  </a:cubicBezTo>
                  <a:close/>
                </a:path>
              </a:pathLst>
            </a:custGeom>
            <a:solidFill>
              <a:srgbClr val="EDA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" name="Freeform 300">
              <a:extLst>
                <a:ext uri="{FF2B5EF4-FFF2-40B4-BE49-F238E27FC236}">
                  <a16:creationId xmlns:a16="http://schemas.microsoft.com/office/drawing/2014/main" id="{6B06AEA0-4359-4775-952B-A2AC8B69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022"/>
              <a:ext cx="398" cy="1499"/>
            </a:xfrm>
            <a:custGeom>
              <a:avLst/>
              <a:gdLst>
                <a:gd name="T0" fmla="*/ 613 w 233"/>
                <a:gd name="T1" fmla="*/ 251 h 823"/>
                <a:gd name="T2" fmla="*/ 746 w 233"/>
                <a:gd name="T3" fmla="*/ 617 h 823"/>
                <a:gd name="T4" fmla="*/ 936 w 233"/>
                <a:gd name="T5" fmla="*/ 900 h 823"/>
                <a:gd name="T6" fmla="*/ 1083 w 233"/>
                <a:gd name="T7" fmla="*/ 1178 h 823"/>
                <a:gd name="T8" fmla="*/ 1071 w 233"/>
                <a:gd name="T9" fmla="*/ 1421 h 823"/>
                <a:gd name="T10" fmla="*/ 1216 w 233"/>
                <a:gd name="T11" fmla="*/ 1552 h 823"/>
                <a:gd name="T12" fmla="*/ 1322 w 233"/>
                <a:gd name="T13" fmla="*/ 1874 h 823"/>
                <a:gd name="T14" fmla="*/ 1261 w 233"/>
                <a:gd name="T15" fmla="*/ 2169 h 823"/>
                <a:gd name="T16" fmla="*/ 1302 w 233"/>
                <a:gd name="T17" fmla="*/ 2319 h 823"/>
                <a:gd name="T18" fmla="*/ 1414 w 233"/>
                <a:gd name="T19" fmla="*/ 2422 h 823"/>
                <a:gd name="T20" fmla="*/ 1445 w 233"/>
                <a:gd name="T21" fmla="*/ 2869 h 823"/>
                <a:gd name="T22" fmla="*/ 1421 w 233"/>
                <a:gd name="T23" fmla="*/ 3297 h 823"/>
                <a:gd name="T24" fmla="*/ 1344 w 233"/>
                <a:gd name="T25" fmla="*/ 3510 h 823"/>
                <a:gd name="T26" fmla="*/ 1414 w 233"/>
                <a:gd name="T27" fmla="*/ 3686 h 823"/>
                <a:gd name="T28" fmla="*/ 1302 w 233"/>
                <a:gd name="T29" fmla="*/ 3914 h 823"/>
                <a:gd name="T30" fmla="*/ 1356 w 233"/>
                <a:gd name="T31" fmla="*/ 4169 h 823"/>
                <a:gd name="T32" fmla="*/ 1216 w 233"/>
                <a:gd name="T33" fmla="*/ 4592 h 823"/>
                <a:gd name="T34" fmla="*/ 998 w 233"/>
                <a:gd name="T35" fmla="*/ 5025 h 823"/>
                <a:gd name="T36" fmla="*/ 986 w 233"/>
                <a:gd name="T37" fmla="*/ 5129 h 823"/>
                <a:gd name="T38" fmla="*/ 916 w 233"/>
                <a:gd name="T39" fmla="*/ 5215 h 823"/>
                <a:gd name="T40" fmla="*/ 844 w 233"/>
                <a:gd name="T41" fmla="*/ 5504 h 823"/>
                <a:gd name="T42" fmla="*/ 688 w 233"/>
                <a:gd name="T43" fmla="*/ 5666 h 823"/>
                <a:gd name="T44" fmla="*/ 627 w 233"/>
                <a:gd name="T45" fmla="*/ 5909 h 823"/>
                <a:gd name="T46" fmla="*/ 564 w 233"/>
                <a:gd name="T47" fmla="*/ 6001 h 823"/>
                <a:gd name="T48" fmla="*/ 494 w 233"/>
                <a:gd name="T49" fmla="*/ 6140 h 823"/>
                <a:gd name="T50" fmla="*/ 444 w 233"/>
                <a:gd name="T51" fmla="*/ 6377 h 823"/>
                <a:gd name="T52" fmla="*/ 289 w 233"/>
                <a:gd name="T53" fmla="*/ 6768 h 823"/>
                <a:gd name="T54" fmla="*/ 205 w 233"/>
                <a:gd name="T55" fmla="*/ 7222 h 823"/>
                <a:gd name="T56" fmla="*/ 85 w 233"/>
                <a:gd name="T57" fmla="*/ 7517 h 823"/>
                <a:gd name="T58" fmla="*/ 94 w 233"/>
                <a:gd name="T59" fmla="*/ 7826 h 823"/>
                <a:gd name="T60" fmla="*/ 26 w 233"/>
                <a:gd name="T61" fmla="*/ 8400 h 823"/>
                <a:gd name="T62" fmla="*/ 44 w 233"/>
                <a:gd name="T63" fmla="*/ 9056 h 823"/>
                <a:gd name="T64" fmla="*/ 85 w 233"/>
                <a:gd name="T65" fmla="*/ 8683 h 823"/>
                <a:gd name="T66" fmla="*/ 155 w 233"/>
                <a:gd name="T67" fmla="*/ 8307 h 823"/>
                <a:gd name="T68" fmla="*/ 205 w 233"/>
                <a:gd name="T69" fmla="*/ 7836 h 823"/>
                <a:gd name="T70" fmla="*/ 314 w 233"/>
                <a:gd name="T71" fmla="*/ 7298 h 823"/>
                <a:gd name="T72" fmla="*/ 478 w 233"/>
                <a:gd name="T73" fmla="*/ 6878 h 823"/>
                <a:gd name="T74" fmla="*/ 675 w 233"/>
                <a:gd name="T75" fmla="*/ 6495 h 823"/>
                <a:gd name="T76" fmla="*/ 803 w 233"/>
                <a:gd name="T77" fmla="*/ 6273 h 823"/>
                <a:gd name="T78" fmla="*/ 816 w 233"/>
                <a:gd name="T79" fmla="*/ 6031 h 823"/>
                <a:gd name="T80" fmla="*/ 1056 w 233"/>
                <a:gd name="T81" fmla="*/ 5599 h 823"/>
                <a:gd name="T82" fmla="*/ 1237 w 233"/>
                <a:gd name="T83" fmla="*/ 5282 h 823"/>
                <a:gd name="T84" fmla="*/ 1385 w 233"/>
                <a:gd name="T85" fmla="*/ 5076 h 823"/>
                <a:gd name="T86" fmla="*/ 1442 w 233"/>
                <a:gd name="T87" fmla="*/ 4798 h 823"/>
                <a:gd name="T88" fmla="*/ 1590 w 233"/>
                <a:gd name="T89" fmla="*/ 4544 h 823"/>
                <a:gd name="T90" fmla="*/ 1645 w 233"/>
                <a:gd name="T91" fmla="*/ 4326 h 823"/>
                <a:gd name="T92" fmla="*/ 1744 w 233"/>
                <a:gd name="T93" fmla="*/ 4104 h 823"/>
                <a:gd name="T94" fmla="*/ 1754 w 233"/>
                <a:gd name="T95" fmla="*/ 3885 h 823"/>
                <a:gd name="T96" fmla="*/ 1865 w 233"/>
                <a:gd name="T97" fmla="*/ 3668 h 823"/>
                <a:gd name="T98" fmla="*/ 1829 w 233"/>
                <a:gd name="T99" fmla="*/ 3466 h 823"/>
                <a:gd name="T100" fmla="*/ 1884 w 233"/>
                <a:gd name="T101" fmla="*/ 2985 h 823"/>
                <a:gd name="T102" fmla="*/ 1915 w 233"/>
                <a:gd name="T103" fmla="*/ 2816 h 823"/>
                <a:gd name="T104" fmla="*/ 1899 w 233"/>
                <a:gd name="T105" fmla="*/ 2610 h 823"/>
                <a:gd name="T106" fmla="*/ 1829 w 233"/>
                <a:gd name="T107" fmla="*/ 2412 h 823"/>
                <a:gd name="T108" fmla="*/ 1814 w 233"/>
                <a:gd name="T109" fmla="*/ 1825 h 823"/>
                <a:gd name="T110" fmla="*/ 1795 w 233"/>
                <a:gd name="T111" fmla="*/ 1474 h 823"/>
                <a:gd name="T112" fmla="*/ 1619 w 233"/>
                <a:gd name="T113" fmla="*/ 1257 h 823"/>
                <a:gd name="T114" fmla="*/ 1442 w 233"/>
                <a:gd name="T115" fmla="*/ 845 h 823"/>
                <a:gd name="T116" fmla="*/ 1240 w 233"/>
                <a:gd name="T117" fmla="*/ 484 h 823"/>
                <a:gd name="T118" fmla="*/ 1035 w 233"/>
                <a:gd name="T119" fmla="*/ 229 h 823"/>
                <a:gd name="T120" fmla="*/ 828 w 233"/>
                <a:gd name="T121" fmla="*/ 53 h 8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3" h="823">
                  <a:moveTo>
                    <a:pt x="72" y="23"/>
                  </a:moveTo>
                  <a:cubicBezTo>
                    <a:pt x="65" y="37"/>
                    <a:pt x="71" y="61"/>
                    <a:pt x="88" y="56"/>
                  </a:cubicBezTo>
                  <a:cubicBezTo>
                    <a:pt x="84" y="71"/>
                    <a:pt x="95" y="82"/>
                    <a:pt x="110" y="82"/>
                  </a:cubicBezTo>
                  <a:cubicBezTo>
                    <a:pt x="101" y="93"/>
                    <a:pt x="113" y="114"/>
                    <a:pt x="127" y="107"/>
                  </a:cubicBezTo>
                  <a:cubicBezTo>
                    <a:pt x="127" y="115"/>
                    <a:pt x="123" y="121"/>
                    <a:pt x="126" y="129"/>
                  </a:cubicBezTo>
                  <a:cubicBezTo>
                    <a:pt x="129" y="136"/>
                    <a:pt x="135" y="141"/>
                    <a:pt x="143" y="141"/>
                  </a:cubicBezTo>
                  <a:cubicBezTo>
                    <a:pt x="139" y="153"/>
                    <a:pt x="140" y="166"/>
                    <a:pt x="155" y="170"/>
                  </a:cubicBezTo>
                  <a:cubicBezTo>
                    <a:pt x="149" y="177"/>
                    <a:pt x="146" y="188"/>
                    <a:pt x="148" y="197"/>
                  </a:cubicBezTo>
                  <a:cubicBezTo>
                    <a:pt x="149" y="201"/>
                    <a:pt x="150" y="207"/>
                    <a:pt x="153" y="211"/>
                  </a:cubicBezTo>
                  <a:cubicBezTo>
                    <a:pt x="157" y="216"/>
                    <a:pt x="161" y="216"/>
                    <a:pt x="166" y="220"/>
                  </a:cubicBezTo>
                  <a:cubicBezTo>
                    <a:pt x="154" y="228"/>
                    <a:pt x="162" y="252"/>
                    <a:pt x="170" y="261"/>
                  </a:cubicBezTo>
                  <a:cubicBezTo>
                    <a:pt x="157" y="267"/>
                    <a:pt x="155" y="294"/>
                    <a:pt x="167" y="300"/>
                  </a:cubicBezTo>
                  <a:cubicBezTo>
                    <a:pt x="161" y="301"/>
                    <a:pt x="158" y="314"/>
                    <a:pt x="158" y="319"/>
                  </a:cubicBezTo>
                  <a:cubicBezTo>
                    <a:pt x="157" y="326"/>
                    <a:pt x="160" y="331"/>
                    <a:pt x="166" y="335"/>
                  </a:cubicBezTo>
                  <a:cubicBezTo>
                    <a:pt x="155" y="337"/>
                    <a:pt x="154" y="347"/>
                    <a:pt x="153" y="356"/>
                  </a:cubicBezTo>
                  <a:cubicBezTo>
                    <a:pt x="151" y="367"/>
                    <a:pt x="153" y="372"/>
                    <a:pt x="159" y="379"/>
                  </a:cubicBezTo>
                  <a:cubicBezTo>
                    <a:pt x="159" y="379"/>
                    <a:pt x="138" y="388"/>
                    <a:pt x="143" y="417"/>
                  </a:cubicBezTo>
                  <a:cubicBezTo>
                    <a:pt x="129" y="416"/>
                    <a:pt x="118" y="446"/>
                    <a:pt x="117" y="457"/>
                  </a:cubicBezTo>
                  <a:cubicBezTo>
                    <a:pt x="117" y="462"/>
                    <a:pt x="118" y="462"/>
                    <a:pt x="116" y="466"/>
                  </a:cubicBezTo>
                  <a:cubicBezTo>
                    <a:pt x="114" y="468"/>
                    <a:pt x="110" y="471"/>
                    <a:pt x="108" y="474"/>
                  </a:cubicBezTo>
                  <a:cubicBezTo>
                    <a:pt x="100" y="482"/>
                    <a:pt x="99" y="489"/>
                    <a:pt x="99" y="500"/>
                  </a:cubicBezTo>
                  <a:cubicBezTo>
                    <a:pt x="92" y="500"/>
                    <a:pt x="84" y="509"/>
                    <a:pt x="81" y="515"/>
                  </a:cubicBezTo>
                  <a:cubicBezTo>
                    <a:pt x="77" y="522"/>
                    <a:pt x="77" y="531"/>
                    <a:pt x="74" y="537"/>
                  </a:cubicBezTo>
                  <a:cubicBezTo>
                    <a:pt x="72" y="539"/>
                    <a:pt x="68" y="542"/>
                    <a:pt x="66" y="545"/>
                  </a:cubicBezTo>
                  <a:cubicBezTo>
                    <a:pt x="63" y="549"/>
                    <a:pt x="60" y="553"/>
                    <a:pt x="58" y="558"/>
                  </a:cubicBezTo>
                  <a:cubicBezTo>
                    <a:pt x="53" y="565"/>
                    <a:pt x="52" y="570"/>
                    <a:pt x="52" y="579"/>
                  </a:cubicBezTo>
                  <a:cubicBezTo>
                    <a:pt x="36" y="584"/>
                    <a:pt x="34" y="600"/>
                    <a:pt x="34" y="615"/>
                  </a:cubicBezTo>
                  <a:cubicBezTo>
                    <a:pt x="34" y="615"/>
                    <a:pt x="14" y="635"/>
                    <a:pt x="24" y="656"/>
                  </a:cubicBezTo>
                  <a:cubicBezTo>
                    <a:pt x="15" y="662"/>
                    <a:pt x="11" y="673"/>
                    <a:pt x="10" y="683"/>
                  </a:cubicBezTo>
                  <a:cubicBezTo>
                    <a:pt x="9" y="690"/>
                    <a:pt x="5" y="706"/>
                    <a:pt x="11" y="711"/>
                  </a:cubicBezTo>
                  <a:cubicBezTo>
                    <a:pt x="0" y="726"/>
                    <a:pt x="4" y="746"/>
                    <a:pt x="3" y="763"/>
                  </a:cubicBezTo>
                  <a:cubicBezTo>
                    <a:pt x="2" y="783"/>
                    <a:pt x="5" y="803"/>
                    <a:pt x="5" y="823"/>
                  </a:cubicBezTo>
                  <a:cubicBezTo>
                    <a:pt x="9" y="813"/>
                    <a:pt x="8" y="800"/>
                    <a:pt x="10" y="789"/>
                  </a:cubicBezTo>
                  <a:cubicBezTo>
                    <a:pt x="12" y="778"/>
                    <a:pt x="15" y="766"/>
                    <a:pt x="18" y="755"/>
                  </a:cubicBezTo>
                  <a:cubicBezTo>
                    <a:pt x="20" y="745"/>
                    <a:pt x="33" y="721"/>
                    <a:pt x="24" y="712"/>
                  </a:cubicBezTo>
                  <a:cubicBezTo>
                    <a:pt x="33" y="703"/>
                    <a:pt x="43" y="675"/>
                    <a:pt x="37" y="663"/>
                  </a:cubicBezTo>
                  <a:cubicBezTo>
                    <a:pt x="48" y="661"/>
                    <a:pt x="60" y="634"/>
                    <a:pt x="56" y="625"/>
                  </a:cubicBezTo>
                  <a:cubicBezTo>
                    <a:pt x="71" y="617"/>
                    <a:pt x="71" y="601"/>
                    <a:pt x="79" y="590"/>
                  </a:cubicBezTo>
                  <a:cubicBezTo>
                    <a:pt x="85" y="583"/>
                    <a:pt x="91" y="578"/>
                    <a:pt x="94" y="570"/>
                  </a:cubicBezTo>
                  <a:cubicBezTo>
                    <a:pt x="97" y="563"/>
                    <a:pt x="96" y="555"/>
                    <a:pt x="96" y="548"/>
                  </a:cubicBezTo>
                  <a:cubicBezTo>
                    <a:pt x="127" y="549"/>
                    <a:pt x="124" y="509"/>
                    <a:pt x="124" y="509"/>
                  </a:cubicBezTo>
                  <a:cubicBezTo>
                    <a:pt x="139" y="512"/>
                    <a:pt x="144" y="490"/>
                    <a:pt x="145" y="480"/>
                  </a:cubicBezTo>
                  <a:cubicBezTo>
                    <a:pt x="154" y="480"/>
                    <a:pt x="160" y="468"/>
                    <a:pt x="163" y="461"/>
                  </a:cubicBezTo>
                  <a:cubicBezTo>
                    <a:pt x="166" y="453"/>
                    <a:pt x="165" y="443"/>
                    <a:pt x="169" y="436"/>
                  </a:cubicBezTo>
                  <a:cubicBezTo>
                    <a:pt x="173" y="428"/>
                    <a:pt x="182" y="421"/>
                    <a:pt x="187" y="413"/>
                  </a:cubicBezTo>
                  <a:cubicBezTo>
                    <a:pt x="191" y="406"/>
                    <a:pt x="190" y="399"/>
                    <a:pt x="193" y="393"/>
                  </a:cubicBezTo>
                  <a:cubicBezTo>
                    <a:pt x="196" y="386"/>
                    <a:pt x="203" y="381"/>
                    <a:pt x="205" y="373"/>
                  </a:cubicBezTo>
                  <a:cubicBezTo>
                    <a:pt x="207" y="367"/>
                    <a:pt x="204" y="359"/>
                    <a:pt x="206" y="353"/>
                  </a:cubicBezTo>
                  <a:cubicBezTo>
                    <a:pt x="209" y="346"/>
                    <a:pt x="217" y="341"/>
                    <a:pt x="219" y="333"/>
                  </a:cubicBezTo>
                  <a:cubicBezTo>
                    <a:pt x="220" y="327"/>
                    <a:pt x="218" y="319"/>
                    <a:pt x="215" y="315"/>
                  </a:cubicBezTo>
                  <a:cubicBezTo>
                    <a:pt x="215" y="315"/>
                    <a:pt x="230" y="295"/>
                    <a:pt x="221" y="271"/>
                  </a:cubicBezTo>
                  <a:cubicBezTo>
                    <a:pt x="219" y="264"/>
                    <a:pt x="223" y="263"/>
                    <a:pt x="225" y="256"/>
                  </a:cubicBezTo>
                  <a:cubicBezTo>
                    <a:pt x="226" y="250"/>
                    <a:pt x="225" y="243"/>
                    <a:pt x="223" y="237"/>
                  </a:cubicBezTo>
                  <a:cubicBezTo>
                    <a:pt x="222" y="231"/>
                    <a:pt x="215" y="222"/>
                    <a:pt x="215" y="219"/>
                  </a:cubicBezTo>
                  <a:cubicBezTo>
                    <a:pt x="216" y="216"/>
                    <a:pt x="233" y="188"/>
                    <a:pt x="213" y="166"/>
                  </a:cubicBezTo>
                  <a:cubicBezTo>
                    <a:pt x="221" y="161"/>
                    <a:pt x="214" y="141"/>
                    <a:pt x="211" y="134"/>
                  </a:cubicBezTo>
                  <a:cubicBezTo>
                    <a:pt x="206" y="122"/>
                    <a:pt x="202" y="118"/>
                    <a:pt x="190" y="114"/>
                  </a:cubicBezTo>
                  <a:cubicBezTo>
                    <a:pt x="196" y="103"/>
                    <a:pt x="183" y="76"/>
                    <a:pt x="169" y="77"/>
                  </a:cubicBezTo>
                  <a:cubicBezTo>
                    <a:pt x="177" y="58"/>
                    <a:pt x="157" y="52"/>
                    <a:pt x="146" y="44"/>
                  </a:cubicBezTo>
                  <a:cubicBezTo>
                    <a:pt x="156" y="31"/>
                    <a:pt x="135" y="17"/>
                    <a:pt x="122" y="21"/>
                  </a:cubicBezTo>
                  <a:cubicBezTo>
                    <a:pt x="125" y="6"/>
                    <a:pt x="108" y="0"/>
                    <a:pt x="97" y="5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301">
              <a:extLst>
                <a:ext uri="{FF2B5EF4-FFF2-40B4-BE49-F238E27FC236}">
                  <a16:creationId xmlns:a16="http://schemas.microsoft.com/office/drawing/2014/main" id="{F6E8DB51-43F0-406D-A67F-F598C6CC2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057"/>
              <a:ext cx="49" cy="31"/>
            </a:xfrm>
            <a:custGeom>
              <a:avLst/>
              <a:gdLst>
                <a:gd name="T0" fmla="*/ 69 w 29"/>
                <a:gd name="T1" fmla="*/ 162 h 17"/>
                <a:gd name="T2" fmla="*/ 140 w 29"/>
                <a:gd name="T3" fmla="*/ 0 h 17"/>
                <a:gd name="T4" fmla="*/ 57 w 29"/>
                <a:gd name="T5" fmla="*/ 16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8" y="15"/>
                  </a:moveTo>
                  <a:cubicBezTo>
                    <a:pt x="17" y="17"/>
                    <a:pt x="29" y="0"/>
                    <a:pt x="17" y="0"/>
                  </a:cubicBezTo>
                  <a:cubicBezTo>
                    <a:pt x="12" y="0"/>
                    <a:pt x="0" y="9"/>
                    <a:pt x="7" y="15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Freeform 302">
              <a:extLst>
                <a:ext uri="{FF2B5EF4-FFF2-40B4-BE49-F238E27FC236}">
                  <a16:creationId xmlns:a16="http://schemas.microsoft.com/office/drawing/2014/main" id="{61FA7AC4-8B2D-4926-BCC2-7BCDF211C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075"/>
              <a:ext cx="44" cy="47"/>
            </a:xfrm>
            <a:custGeom>
              <a:avLst/>
              <a:gdLst>
                <a:gd name="T0" fmla="*/ 34 w 26"/>
                <a:gd name="T1" fmla="*/ 278 h 26"/>
                <a:gd name="T2" fmla="*/ 140 w 26"/>
                <a:gd name="T3" fmla="*/ 43 h 26"/>
                <a:gd name="T4" fmla="*/ 14 w 26"/>
                <a:gd name="T5" fmla="*/ 22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6">
                  <a:moveTo>
                    <a:pt x="4" y="26"/>
                  </a:moveTo>
                  <a:cubicBezTo>
                    <a:pt x="7" y="23"/>
                    <a:pt x="26" y="8"/>
                    <a:pt x="17" y="4"/>
                  </a:cubicBezTo>
                  <a:cubicBezTo>
                    <a:pt x="9" y="0"/>
                    <a:pt x="0" y="14"/>
                    <a:pt x="2" y="2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303">
              <a:extLst>
                <a:ext uri="{FF2B5EF4-FFF2-40B4-BE49-F238E27FC236}">
                  <a16:creationId xmlns:a16="http://schemas.microsoft.com/office/drawing/2014/main" id="{971F6D74-794F-41A4-B80F-40CD9EB1F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151"/>
              <a:ext cx="44" cy="51"/>
            </a:xfrm>
            <a:custGeom>
              <a:avLst/>
              <a:gdLst>
                <a:gd name="T0" fmla="*/ 14 w 26"/>
                <a:gd name="T1" fmla="*/ 279 h 28"/>
                <a:gd name="T2" fmla="*/ 154 w 26"/>
                <a:gd name="T3" fmla="*/ 53 h 28"/>
                <a:gd name="T4" fmla="*/ 14 w 26"/>
                <a:gd name="T5" fmla="*/ 25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8">
                  <a:moveTo>
                    <a:pt x="2" y="25"/>
                  </a:moveTo>
                  <a:cubicBezTo>
                    <a:pt x="9" y="28"/>
                    <a:pt x="26" y="10"/>
                    <a:pt x="19" y="5"/>
                  </a:cubicBezTo>
                  <a:cubicBezTo>
                    <a:pt x="12" y="0"/>
                    <a:pt x="0" y="18"/>
                    <a:pt x="2" y="23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304">
              <a:extLst>
                <a:ext uri="{FF2B5EF4-FFF2-40B4-BE49-F238E27FC236}">
                  <a16:creationId xmlns:a16="http://schemas.microsoft.com/office/drawing/2014/main" id="{4BB3C820-C9B4-4D57-AD5E-388A94144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195"/>
              <a:ext cx="57" cy="35"/>
            </a:xfrm>
            <a:custGeom>
              <a:avLst/>
              <a:gdLst>
                <a:gd name="T0" fmla="*/ 50 w 33"/>
                <a:gd name="T1" fmla="*/ 217 h 19"/>
                <a:gd name="T2" fmla="*/ 185 w 33"/>
                <a:gd name="T3" fmla="*/ 37 h 19"/>
                <a:gd name="T4" fmla="*/ 28 w 33"/>
                <a:gd name="T5" fmla="*/ 21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6" y="19"/>
                  </a:moveTo>
                  <a:cubicBezTo>
                    <a:pt x="12" y="19"/>
                    <a:pt x="33" y="6"/>
                    <a:pt x="21" y="3"/>
                  </a:cubicBezTo>
                  <a:cubicBezTo>
                    <a:pt x="12" y="0"/>
                    <a:pt x="0" y="11"/>
                    <a:pt x="3" y="19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305">
              <a:extLst>
                <a:ext uri="{FF2B5EF4-FFF2-40B4-BE49-F238E27FC236}">
                  <a16:creationId xmlns:a16="http://schemas.microsoft.com/office/drawing/2014/main" id="{2572ECAB-D722-4BA4-A216-A639C38F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270"/>
              <a:ext cx="38" cy="32"/>
            </a:xfrm>
            <a:custGeom>
              <a:avLst/>
              <a:gdLst>
                <a:gd name="T0" fmla="*/ 0 w 22"/>
                <a:gd name="T1" fmla="*/ 151 h 18"/>
                <a:gd name="T2" fmla="*/ 197 w 22"/>
                <a:gd name="T3" fmla="*/ 89 h 18"/>
                <a:gd name="T4" fmla="*/ 0 w 22"/>
                <a:gd name="T5" fmla="*/ 11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0" y="15"/>
                  </a:moveTo>
                  <a:cubicBezTo>
                    <a:pt x="5" y="17"/>
                    <a:pt x="22" y="18"/>
                    <a:pt x="22" y="9"/>
                  </a:cubicBezTo>
                  <a:cubicBezTo>
                    <a:pt x="21" y="0"/>
                    <a:pt x="2" y="8"/>
                    <a:pt x="0" y="12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306">
              <a:extLst>
                <a:ext uri="{FF2B5EF4-FFF2-40B4-BE49-F238E27FC236}">
                  <a16:creationId xmlns:a16="http://schemas.microsoft.com/office/drawing/2014/main" id="{1ACF6A63-B406-4DFF-A3B1-1998F7E9C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57"/>
              <a:ext cx="61" cy="44"/>
            </a:xfrm>
            <a:custGeom>
              <a:avLst/>
              <a:gdLst>
                <a:gd name="T0" fmla="*/ 0 w 36"/>
                <a:gd name="T1" fmla="*/ 229 h 24"/>
                <a:gd name="T2" fmla="*/ 273 w 36"/>
                <a:gd name="T3" fmla="*/ 134 h 24"/>
                <a:gd name="T4" fmla="*/ 41 w 36"/>
                <a:gd name="T5" fmla="*/ 17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4">
                  <a:moveTo>
                    <a:pt x="0" y="20"/>
                  </a:moveTo>
                  <a:cubicBezTo>
                    <a:pt x="6" y="24"/>
                    <a:pt x="36" y="24"/>
                    <a:pt x="33" y="12"/>
                  </a:cubicBezTo>
                  <a:cubicBezTo>
                    <a:pt x="31" y="0"/>
                    <a:pt x="9" y="10"/>
                    <a:pt x="5" y="16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307">
              <a:extLst>
                <a:ext uri="{FF2B5EF4-FFF2-40B4-BE49-F238E27FC236}">
                  <a16:creationId xmlns:a16="http://schemas.microsoft.com/office/drawing/2014/main" id="{93B6A9E7-52A8-4ACF-A579-133DF478B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439"/>
              <a:ext cx="53" cy="31"/>
            </a:xfrm>
            <a:custGeom>
              <a:avLst/>
              <a:gdLst>
                <a:gd name="T0" fmla="*/ 44 w 31"/>
                <a:gd name="T1" fmla="*/ 120 h 17"/>
                <a:gd name="T2" fmla="*/ 217 w 31"/>
                <a:gd name="T3" fmla="*/ 146 h 17"/>
                <a:gd name="T4" fmla="*/ 217 w 31"/>
                <a:gd name="T5" fmla="*/ 24 h 17"/>
                <a:gd name="T6" fmla="*/ 44 w 31"/>
                <a:gd name="T7" fmla="*/ 8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5" y="11"/>
                  </a:moveTo>
                  <a:cubicBezTo>
                    <a:pt x="12" y="12"/>
                    <a:pt x="19" y="17"/>
                    <a:pt x="25" y="13"/>
                  </a:cubicBezTo>
                  <a:cubicBezTo>
                    <a:pt x="31" y="9"/>
                    <a:pt x="30" y="4"/>
                    <a:pt x="25" y="2"/>
                  </a:cubicBezTo>
                  <a:cubicBezTo>
                    <a:pt x="21" y="0"/>
                    <a:pt x="0" y="1"/>
                    <a:pt x="5" y="8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Freeform 308">
              <a:extLst>
                <a:ext uri="{FF2B5EF4-FFF2-40B4-BE49-F238E27FC236}">
                  <a16:creationId xmlns:a16="http://schemas.microsoft.com/office/drawing/2014/main" id="{2EE6E97F-E96D-4350-AC5C-64486871F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517"/>
              <a:ext cx="50" cy="55"/>
            </a:xfrm>
            <a:custGeom>
              <a:avLst/>
              <a:gdLst>
                <a:gd name="T0" fmla="*/ 0 w 29"/>
                <a:gd name="T1" fmla="*/ 161 h 30"/>
                <a:gd name="T2" fmla="*/ 247 w 29"/>
                <a:gd name="T3" fmla="*/ 172 h 30"/>
                <a:gd name="T4" fmla="*/ 0 w 29"/>
                <a:gd name="T5" fmla="*/ 10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0" y="14"/>
                  </a:moveTo>
                  <a:cubicBezTo>
                    <a:pt x="4" y="15"/>
                    <a:pt x="29" y="30"/>
                    <a:pt x="28" y="15"/>
                  </a:cubicBezTo>
                  <a:cubicBezTo>
                    <a:pt x="27" y="7"/>
                    <a:pt x="2" y="0"/>
                    <a:pt x="0" y="9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5" name="Freeform 309">
              <a:extLst>
                <a:ext uri="{FF2B5EF4-FFF2-40B4-BE49-F238E27FC236}">
                  <a16:creationId xmlns:a16="http://schemas.microsoft.com/office/drawing/2014/main" id="{7C18CA3B-66F1-4302-8EC0-796E9E841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586"/>
              <a:ext cx="41" cy="41"/>
            </a:xfrm>
            <a:custGeom>
              <a:avLst/>
              <a:gdLst>
                <a:gd name="T0" fmla="*/ 9 w 24"/>
                <a:gd name="T1" fmla="*/ 157 h 22"/>
                <a:gd name="T2" fmla="*/ 128 w 24"/>
                <a:gd name="T3" fmla="*/ 265 h 22"/>
                <a:gd name="T4" fmla="*/ 169 w 24"/>
                <a:gd name="T5" fmla="*/ 136 h 22"/>
                <a:gd name="T6" fmla="*/ 9 w 24"/>
                <a:gd name="T7" fmla="*/ 13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2">
                  <a:moveTo>
                    <a:pt x="1" y="13"/>
                  </a:moveTo>
                  <a:cubicBezTo>
                    <a:pt x="5" y="17"/>
                    <a:pt x="9" y="22"/>
                    <a:pt x="15" y="22"/>
                  </a:cubicBezTo>
                  <a:cubicBezTo>
                    <a:pt x="22" y="22"/>
                    <a:pt x="24" y="16"/>
                    <a:pt x="20" y="11"/>
                  </a:cubicBezTo>
                  <a:cubicBezTo>
                    <a:pt x="17" y="7"/>
                    <a:pt x="0" y="0"/>
                    <a:pt x="1" y="1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310">
              <a:extLst>
                <a:ext uri="{FF2B5EF4-FFF2-40B4-BE49-F238E27FC236}">
                  <a16:creationId xmlns:a16="http://schemas.microsoft.com/office/drawing/2014/main" id="{0EFE27B4-4B46-4A9A-9BCF-AD644B747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674"/>
              <a:ext cx="31" cy="22"/>
            </a:xfrm>
            <a:custGeom>
              <a:avLst/>
              <a:gdLst>
                <a:gd name="T0" fmla="*/ 0 w 18"/>
                <a:gd name="T1" fmla="*/ 24 h 12"/>
                <a:gd name="T2" fmla="*/ 157 w 18"/>
                <a:gd name="T3" fmla="*/ 134 h 12"/>
                <a:gd name="T4" fmla="*/ 9 w 18"/>
                <a:gd name="T5" fmla="*/ 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0" y="2"/>
                  </a:moveTo>
                  <a:cubicBezTo>
                    <a:pt x="5" y="7"/>
                    <a:pt x="10" y="12"/>
                    <a:pt x="18" y="12"/>
                  </a:cubicBezTo>
                  <a:cubicBezTo>
                    <a:pt x="14" y="8"/>
                    <a:pt x="8" y="0"/>
                    <a:pt x="1" y="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311">
              <a:extLst>
                <a:ext uri="{FF2B5EF4-FFF2-40B4-BE49-F238E27FC236}">
                  <a16:creationId xmlns:a16="http://schemas.microsoft.com/office/drawing/2014/main" id="{1A217ED2-E928-49E1-BD0A-E98D10DF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739"/>
              <a:ext cx="39" cy="39"/>
            </a:xfrm>
            <a:custGeom>
              <a:avLst/>
              <a:gdLst>
                <a:gd name="T0" fmla="*/ 8 w 23"/>
                <a:gd name="T1" fmla="*/ 97 h 21"/>
                <a:gd name="T2" fmla="*/ 132 w 23"/>
                <a:gd name="T3" fmla="*/ 225 h 21"/>
                <a:gd name="T4" fmla="*/ 14 w 23"/>
                <a:gd name="T5" fmla="*/ 1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1" y="8"/>
                  </a:moveTo>
                  <a:cubicBezTo>
                    <a:pt x="0" y="13"/>
                    <a:pt x="11" y="21"/>
                    <a:pt x="16" y="19"/>
                  </a:cubicBezTo>
                  <a:cubicBezTo>
                    <a:pt x="23" y="15"/>
                    <a:pt x="6" y="0"/>
                    <a:pt x="2" y="10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312">
              <a:extLst>
                <a:ext uri="{FF2B5EF4-FFF2-40B4-BE49-F238E27FC236}">
                  <a16:creationId xmlns:a16="http://schemas.microsoft.com/office/drawing/2014/main" id="{71F502DE-282E-46CD-B57F-1583CCD26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18"/>
              <a:ext cx="37" cy="34"/>
            </a:xfrm>
            <a:custGeom>
              <a:avLst/>
              <a:gdLst>
                <a:gd name="T0" fmla="*/ 13 w 22"/>
                <a:gd name="T1" fmla="*/ 102 h 19"/>
                <a:gd name="T2" fmla="*/ 96 w 22"/>
                <a:gd name="T3" fmla="*/ 73 h 19"/>
                <a:gd name="T4" fmla="*/ 0 w 22"/>
                <a:gd name="T5" fmla="*/ 7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2" y="10"/>
                  </a:moveTo>
                  <a:cubicBezTo>
                    <a:pt x="7" y="19"/>
                    <a:pt x="22" y="17"/>
                    <a:pt x="12" y="7"/>
                  </a:cubicBezTo>
                  <a:cubicBezTo>
                    <a:pt x="9" y="3"/>
                    <a:pt x="0" y="0"/>
                    <a:pt x="0" y="7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313">
              <a:extLst>
                <a:ext uri="{FF2B5EF4-FFF2-40B4-BE49-F238E27FC236}">
                  <a16:creationId xmlns:a16="http://schemas.microsoft.com/office/drawing/2014/main" id="{A3462179-1C57-41A8-9A8C-9BFD610E6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901"/>
              <a:ext cx="19" cy="19"/>
            </a:xfrm>
            <a:custGeom>
              <a:avLst/>
              <a:gdLst>
                <a:gd name="T0" fmla="*/ 28 w 11"/>
                <a:gd name="T1" fmla="*/ 15 h 10"/>
                <a:gd name="T2" fmla="*/ 86 w 11"/>
                <a:gd name="T3" fmla="*/ 116 h 10"/>
                <a:gd name="T4" fmla="*/ 9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3" y="1"/>
                  </a:moveTo>
                  <a:cubicBezTo>
                    <a:pt x="7" y="1"/>
                    <a:pt x="11" y="5"/>
                    <a:pt x="10" y="9"/>
                  </a:cubicBezTo>
                  <a:cubicBezTo>
                    <a:pt x="6" y="10"/>
                    <a:pt x="0" y="5"/>
                    <a:pt x="1" y="0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314">
              <a:extLst>
                <a:ext uri="{FF2B5EF4-FFF2-40B4-BE49-F238E27FC236}">
                  <a16:creationId xmlns:a16="http://schemas.microsoft.com/office/drawing/2014/main" id="{3EFC5C17-F488-414A-9CBF-B432A2EAE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952"/>
              <a:ext cx="19" cy="35"/>
            </a:xfrm>
            <a:custGeom>
              <a:avLst/>
              <a:gdLst>
                <a:gd name="T0" fmla="*/ 0 w 11"/>
                <a:gd name="T1" fmla="*/ 81 h 19"/>
                <a:gd name="T2" fmla="*/ 86 w 11"/>
                <a:gd name="T3" fmla="*/ 112 h 19"/>
                <a:gd name="T4" fmla="*/ 0 w 11"/>
                <a:gd name="T5" fmla="*/ 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7"/>
                  </a:moveTo>
                  <a:cubicBezTo>
                    <a:pt x="2" y="11"/>
                    <a:pt x="11" y="19"/>
                    <a:pt x="10" y="10"/>
                  </a:cubicBezTo>
                  <a:cubicBezTo>
                    <a:pt x="10" y="7"/>
                    <a:pt x="1" y="0"/>
                    <a:pt x="0" y="6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315">
              <a:extLst>
                <a:ext uri="{FF2B5EF4-FFF2-40B4-BE49-F238E27FC236}">
                  <a16:creationId xmlns:a16="http://schemas.microsoft.com/office/drawing/2014/main" id="{AB810165-A46E-426F-926D-B0E8C2968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029"/>
              <a:ext cx="26" cy="24"/>
            </a:xfrm>
            <a:custGeom>
              <a:avLst/>
              <a:gdLst>
                <a:gd name="T0" fmla="*/ 28 w 15"/>
                <a:gd name="T1" fmla="*/ 0 h 13"/>
                <a:gd name="T2" fmla="*/ 85 w 15"/>
                <a:gd name="T3" fmla="*/ 140 h 13"/>
                <a:gd name="T4" fmla="*/ 9 w 15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cubicBezTo>
                    <a:pt x="5" y="1"/>
                    <a:pt x="15" y="10"/>
                    <a:pt x="9" y="12"/>
                  </a:cubicBezTo>
                  <a:cubicBezTo>
                    <a:pt x="4" y="13"/>
                    <a:pt x="0" y="4"/>
                    <a:pt x="1" y="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Freeform 316">
              <a:extLst>
                <a:ext uri="{FF2B5EF4-FFF2-40B4-BE49-F238E27FC236}">
                  <a16:creationId xmlns:a16="http://schemas.microsoft.com/office/drawing/2014/main" id="{3317D1EE-E122-4F35-BD84-0B54AAF2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3104"/>
              <a:ext cx="22" cy="20"/>
            </a:xfrm>
            <a:custGeom>
              <a:avLst/>
              <a:gdLst>
                <a:gd name="T0" fmla="*/ 8 w 13"/>
                <a:gd name="T1" fmla="*/ 0 h 11"/>
                <a:gd name="T2" fmla="*/ 69 w 13"/>
                <a:gd name="T3" fmla="*/ 89 h 11"/>
                <a:gd name="T4" fmla="*/ 0 w 13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" y="0"/>
                  </a:moveTo>
                  <a:cubicBezTo>
                    <a:pt x="4" y="0"/>
                    <a:pt x="13" y="5"/>
                    <a:pt x="8" y="8"/>
                  </a:cubicBezTo>
                  <a:cubicBezTo>
                    <a:pt x="4" y="11"/>
                    <a:pt x="1" y="6"/>
                    <a:pt x="0" y="3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3" name="Freeform 317">
              <a:extLst>
                <a:ext uri="{FF2B5EF4-FFF2-40B4-BE49-F238E27FC236}">
                  <a16:creationId xmlns:a16="http://schemas.microsoft.com/office/drawing/2014/main" id="{8AB9F9BD-76E4-42F6-8A5B-7A1AE4E11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3171"/>
              <a:ext cx="24" cy="18"/>
            </a:xfrm>
            <a:custGeom>
              <a:avLst/>
              <a:gdLst>
                <a:gd name="T0" fmla="*/ 9 w 14"/>
                <a:gd name="T1" fmla="*/ 0 h 10"/>
                <a:gd name="T2" fmla="*/ 86 w 14"/>
                <a:gd name="T3" fmla="*/ 74 h 10"/>
                <a:gd name="T4" fmla="*/ 0 w 14"/>
                <a:gd name="T5" fmla="*/ 2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1" y="0"/>
                    <a:pt x="14" y="4"/>
                    <a:pt x="10" y="7"/>
                  </a:cubicBezTo>
                  <a:cubicBezTo>
                    <a:pt x="7" y="10"/>
                    <a:pt x="2" y="4"/>
                    <a:pt x="0" y="2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4" name="Freeform 318">
              <a:extLst>
                <a:ext uri="{FF2B5EF4-FFF2-40B4-BE49-F238E27FC236}">
                  <a16:creationId xmlns:a16="http://schemas.microsoft.com/office/drawing/2014/main" id="{94DC414E-A527-4035-BBBF-2FB360A5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266"/>
              <a:ext cx="17" cy="14"/>
            </a:xfrm>
            <a:custGeom>
              <a:avLst/>
              <a:gdLst>
                <a:gd name="T0" fmla="*/ 0 w 10"/>
                <a:gd name="T1" fmla="*/ 0 h 8"/>
                <a:gd name="T2" fmla="*/ 75 w 10"/>
                <a:gd name="T3" fmla="*/ 49 h 8"/>
                <a:gd name="T4" fmla="*/ 15 w 10"/>
                <a:gd name="T5" fmla="*/ 2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2" y="0"/>
                    <a:pt x="9" y="2"/>
                    <a:pt x="9" y="5"/>
                  </a:cubicBezTo>
                  <a:cubicBezTo>
                    <a:pt x="10" y="8"/>
                    <a:pt x="1" y="8"/>
                    <a:pt x="2" y="3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5" name="Freeform 319">
              <a:extLst>
                <a:ext uri="{FF2B5EF4-FFF2-40B4-BE49-F238E27FC236}">
                  <a16:creationId xmlns:a16="http://schemas.microsoft.com/office/drawing/2014/main" id="{E8A059B0-C21F-4D43-BBBD-11D57BEC5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060"/>
              <a:ext cx="44" cy="46"/>
            </a:xfrm>
            <a:custGeom>
              <a:avLst/>
              <a:gdLst>
                <a:gd name="T0" fmla="*/ 212 w 26"/>
                <a:gd name="T1" fmla="*/ 0 h 25"/>
                <a:gd name="T2" fmla="*/ 0 w 26"/>
                <a:gd name="T3" fmla="*/ 28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5">
                  <a:moveTo>
                    <a:pt x="26" y="0"/>
                  </a:moveTo>
                  <a:cubicBezTo>
                    <a:pt x="18" y="5"/>
                    <a:pt x="6" y="16"/>
                    <a:pt x="0" y="25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Freeform 320">
              <a:extLst>
                <a:ext uri="{FF2B5EF4-FFF2-40B4-BE49-F238E27FC236}">
                  <a16:creationId xmlns:a16="http://schemas.microsoft.com/office/drawing/2014/main" id="{E78B45E3-C800-4EA9-809A-8FFF304B1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115"/>
              <a:ext cx="50" cy="55"/>
            </a:xfrm>
            <a:custGeom>
              <a:avLst/>
              <a:gdLst>
                <a:gd name="T0" fmla="*/ 0 w 29"/>
                <a:gd name="T1" fmla="*/ 339 h 30"/>
                <a:gd name="T2" fmla="*/ 134 w 29"/>
                <a:gd name="T3" fmla="*/ 172 h 30"/>
                <a:gd name="T4" fmla="*/ 255 w 2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0" y="30"/>
                  </a:moveTo>
                  <a:cubicBezTo>
                    <a:pt x="6" y="30"/>
                    <a:pt x="11" y="19"/>
                    <a:pt x="15" y="15"/>
                  </a:cubicBezTo>
                  <a:cubicBezTo>
                    <a:pt x="20" y="10"/>
                    <a:pt x="24" y="4"/>
                    <a:pt x="29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321">
              <a:extLst>
                <a:ext uri="{FF2B5EF4-FFF2-40B4-BE49-F238E27FC236}">
                  <a16:creationId xmlns:a16="http://schemas.microsoft.com/office/drawing/2014/main" id="{0C73B548-A058-4641-A2E3-BD8A88917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170"/>
              <a:ext cx="67" cy="45"/>
            </a:xfrm>
            <a:custGeom>
              <a:avLst/>
              <a:gdLst>
                <a:gd name="T0" fmla="*/ 0 w 39"/>
                <a:gd name="T1" fmla="*/ 263 h 25"/>
                <a:gd name="T2" fmla="*/ 168 w 39"/>
                <a:gd name="T3" fmla="*/ 104 h 25"/>
                <a:gd name="T4" fmla="*/ 340 w 39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5">
                  <a:moveTo>
                    <a:pt x="0" y="25"/>
                  </a:moveTo>
                  <a:cubicBezTo>
                    <a:pt x="4" y="19"/>
                    <a:pt x="12" y="14"/>
                    <a:pt x="19" y="10"/>
                  </a:cubicBezTo>
                  <a:cubicBezTo>
                    <a:pt x="24" y="7"/>
                    <a:pt x="35" y="5"/>
                    <a:pt x="39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322">
              <a:extLst>
                <a:ext uri="{FF2B5EF4-FFF2-40B4-BE49-F238E27FC236}">
                  <a16:creationId xmlns:a16="http://schemas.microsoft.com/office/drawing/2014/main" id="{4BD73B09-CC1D-481B-8954-486BA447C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237"/>
              <a:ext cx="65" cy="42"/>
            </a:xfrm>
            <a:custGeom>
              <a:avLst/>
              <a:gdLst>
                <a:gd name="T0" fmla="*/ 0 w 38"/>
                <a:gd name="T1" fmla="*/ 257 h 23"/>
                <a:gd name="T2" fmla="*/ 164 w 38"/>
                <a:gd name="T3" fmla="*/ 133 h 23"/>
                <a:gd name="T4" fmla="*/ 325 w 3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3">
                  <a:moveTo>
                    <a:pt x="0" y="23"/>
                  </a:moveTo>
                  <a:cubicBezTo>
                    <a:pt x="6" y="19"/>
                    <a:pt x="12" y="15"/>
                    <a:pt x="19" y="12"/>
                  </a:cubicBezTo>
                  <a:cubicBezTo>
                    <a:pt x="26" y="8"/>
                    <a:pt x="32" y="1"/>
                    <a:pt x="38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323">
              <a:extLst>
                <a:ext uri="{FF2B5EF4-FFF2-40B4-BE49-F238E27FC236}">
                  <a16:creationId xmlns:a16="http://schemas.microsoft.com/office/drawing/2014/main" id="{11D5CCC8-2191-4679-B419-2B92B0EE7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324"/>
              <a:ext cx="74" cy="6"/>
            </a:xfrm>
            <a:custGeom>
              <a:avLst/>
              <a:gdLst>
                <a:gd name="T0" fmla="*/ 377 w 43"/>
                <a:gd name="T1" fmla="*/ 0 h 3"/>
                <a:gd name="T2" fmla="*/ 176 w 43"/>
                <a:gd name="T3" fmla="*/ 16 h 3"/>
                <a:gd name="T4" fmla="*/ 0 w 43"/>
                <a:gd name="T5" fmla="*/ 4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">
                  <a:moveTo>
                    <a:pt x="43" y="0"/>
                  </a:moveTo>
                  <a:cubicBezTo>
                    <a:pt x="36" y="2"/>
                    <a:pt x="28" y="1"/>
                    <a:pt x="20" y="1"/>
                  </a:cubicBezTo>
                  <a:cubicBezTo>
                    <a:pt x="15" y="1"/>
                    <a:pt x="4" y="0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324">
              <a:extLst>
                <a:ext uri="{FF2B5EF4-FFF2-40B4-BE49-F238E27FC236}">
                  <a16:creationId xmlns:a16="http://schemas.microsoft.com/office/drawing/2014/main" id="{076F75D5-B92A-4E18-9DDA-779BA40F6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421"/>
              <a:ext cx="62" cy="9"/>
            </a:xfrm>
            <a:custGeom>
              <a:avLst/>
              <a:gdLst>
                <a:gd name="T0" fmla="*/ 0 w 36"/>
                <a:gd name="T1" fmla="*/ 0 h 5"/>
                <a:gd name="T2" fmla="*/ 317 w 36"/>
                <a:gd name="T3" fmla="*/ 2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7" y="5"/>
                    <a:pt x="28" y="3"/>
                    <a:pt x="36" y="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325">
              <a:extLst>
                <a:ext uri="{FF2B5EF4-FFF2-40B4-BE49-F238E27FC236}">
                  <a16:creationId xmlns:a16="http://schemas.microsoft.com/office/drawing/2014/main" id="{36FD4BF8-E3CA-4196-BC7A-7FACB472A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497"/>
              <a:ext cx="40" cy="9"/>
            </a:xfrm>
            <a:custGeom>
              <a:avLst/>
              <a:gdLst>
                <a:gd name="T0" fmla="*/ 212 w 23"/>
                <a:gd name="T1" fmla="*/ 41 h 5"/>
                <a:gd name="T2" fmla="*/ 0 w 2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4"/>
                  </a:moveTo>
                  <a:cubicBezTo>
                    <a:pt x="15" y="5"/>
                    <a:pt x="8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326">
              <a:extLst>
                <a:ext uri="{FF2B5EF4-FFF2-40B4-BE49-F238E27FC236}">
                  <a16:creationId xmlns:a16="http://schemas.microsoft.com/office/drawing/2014/main" id="{61226528-E145-4308-8577-47F6F3F38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495"/>
              <a:ext cx="21" cy="2"/>
            </a:xfrm>
            <a:custGeom>
              <a:avLst/>
              <a:gdLst>
                <a:gd name="T0" fmla="*/ 0 w 12"/>
                <a:gd name="T1" fmla="*/ 0 h 1"/>
                <a:gd name="T2" fmla="*/ 114 w 12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9" y="0"/>
                    <a:pt x="12" y="1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327">
              <a:extLst>
                <a:ext uri="{FF2B5EF4-FFF2-40B4-BE49-F238E27FC236}">
                  <a16:creationId xmlns:a16="http://schemas.microsoft.com/office/drawing/2014/main" id="{99E41D9D-CCF4-46E8-B65E-B1A94F4A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565"/>
              <a:ext cx="37" cy="9"/>
            </a:xfrm>
            <a:custGeom>
              <a:avLst/>
              <a:gdLst>
                <a:gd name="T0" fmla="*/ 0 w 22"/>
                <a:gd name="T1" fmla="*/ 13 h 5"/>
                <a:gd name="T2" fmla="*/ 175 w 22"/>
                <a:gd name="T3" fmla="*/ 4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1"/>
                  </a:moveTo>
                  <a:cubicBezTo>
                    <a:pt x="7" y="0"/>
                    <a:pt x="15" y="5"/>
                    <a:pt x="22" y="4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328">
              <a:extLst>
                <a:ext uri="{FF2B5EF4-FFF2-40B4-BE49-F238E27FC236}">
                  <a16:creationId xmlns:a16="http://schemas.microsoft.com/office/drawing/2014/main" id="{B882BE32-88A3-40C9-A4F7-4C60FB3AD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579"/>
              <a:ext cx="29" cy="17"/>
            </a:xfrm>
            <a:custGeom>
              <a:avLst/>
              <a:gdLst>
                <a:gd name="T0" fmla="*/ 143 w 17"/>
                <a:gd name="T1" fmla="*/ 113 h 9"/>
                <a:gd name="T2" fmla="*/ 0 w 1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17" y="9"/>
                  </a:moveTo>
                  <a:cubicBezTo>
                    <a:pt x="11" y="6"/>
                    <a:pt x="7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329">
              <a:extLst>
                <a:ext uri="{FF2B5EF4-FFF2-40B4-BE49-F238E27FC236}">
                  <a16:creationId xmlns:a16="http://schemas.microsoft.com/office/drawing/2014/main" id="{7A819B96-82A9-4656-8DE8-C27176A33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632"/>
              <a:ext cx="29" cy="15"/>
            </a:xfrm>
            <a:custGeom>
              <a:avLst/>
              <a:gdLst>
                <a:gd name="T0" fmla="*/ 0 w 17"/>
                <a:gd name="T1" fmla="*/ 0 h 8"/>
                <a:gd name="T2" fmla="*/ 143 w 17"/>
                <a:gd name="T3" fmla="*/ 9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5" y="1"/>
                    <a:pt x="13" y="5"/>
                    <a:pt x="17" y="8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330">
              <a:extLst>
                <a:ext uri="{FF2B5EF4-FFF2-40B4-BE49-F238E27FC236}">
                  <a16:creationId xmlns:a16="http://schemas.microsoft.com/office/drawing/2014/main" id="{2FE448AF-0933-4073-9B2B-02739D3BA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712"/>
              <a:ext cx="47" cy="24"/>
            </a:xfrm>
            <a:custGeom>
              <a:avLst/>
              <a:gdLst>
                <a:gd name="T0" fmla="*/ 0 w 28"/>
                <a:gd name="T1" fmla="*/ 0 h 13"/>
                <a:gd name="T2" fmla="*/ 223 w 28"/>
                <a:gd name="T3" fmla="*/ 15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0"/>
                  </a:moveTo>
                  <a:cubicBezTo>
                    <a:pt x="9" y="3"/>
                    <a:pt x="21" y="9"/>
                    <a:pt x="28" y="1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331">
              <a:extLst>
                <a:ext uri="{FF2B5EF4-FFF2-40B4-BE49-F238E27FC236}">
                  <a16:creationId xmlns:a16="http://schemas.microsoft.com/office/drawing/2014/main" id="{D5CD346B-4C3F-4B75-BD12-7612DF8C1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780"/>
              <a:ext cx="31" cy="27"/>
            </a:xfrm>
            <a:custGeom>
              <a:avLst/>
              <a:gdLst>
                <a:gd name="T0" fmla="*/ 0 w 18"/>
                <a:gd name="T1" fmla="*/ 0 h 15"/>
                <a:gd name="T2" fmla="*/ 157 w 18"/>
                <a:gd name="T3" fmla="*/ 15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0" y="5"/>
                    <a:pt x="13" y="14"/>
                    <a:pt x="18" y="15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332">
              <a:extLst>
                <a:ext uri="{FF2B5EF4-FFF2-40B4-BE49-F238E27FC236}">
                  <a16:creationId xmlns:a16="http://schemas.microsoft.com/office/drawing/2014/main" id="{2C045959-17C9-414D-88C5-C96C01679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2872"/>
              <a:ext cx="31" cy="24"/>
            </a:xfrm>
            <a:custGeom>
              <a:avLst/>
              <a:gdLst>
                <a:gd name="T0" fmla="*/ 157 w 18"/>
                <a:gd name="T1" fmla="*/ 150 h 13"/>
                <a:gd name="T2" fmla="*/ 0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8" y="13"/>
                  </a:moveTo>
                  <a:cubicBezTo>
                    <a:pt x="18" y="5"/>
                    <a:pt x="3" y="6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333">
              <a:extLst>
                <a:ext uri="{FF2B5EF4-FFF2-40B4-BE49-F238E27FC236}">
                  <a16:creationId xmlns:a16="http://schemas.microsoft.com/office/drawing/2014/main" id="{7A665F24-0542-45CB-93E8-E63D5F2B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932"/>
              <a:ext cx="46" cy="19"/>
            </a:xfrm>
            <a:custGeom>
              <a:avLst/>
              <a:gdLst>
                <a:gd name="T0" fmla="*/ 227 w 27"/>
                <a:gd name="T1" fmla="*/ 129 h 10"/>
                <a:gd name="T2" fmla="*/ 0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27" y="10"/>
                  </a:moveTo>
                  <a:cubicBezTo>
                    <a:pt x="20" y="3"/>
                    <a:pt x="9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334">
              <a:extLst>
                <a:ext uri="{FF2B5EF4-FFF2-40B4-BE49-F238E27FC236}">
                  <a16:creationId xmlns:a16="http://schemas.microsoft.com/office/drawing/2014/main" id="{814BFCA9-B445-43D4-8F34-92E504AC3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3002"/>
              <a:ext cx="29" cy="18"/>
            </a:xfrm>
            <a:custGeom>
              <a:avLst/>
              <a:gdLst>
                <a:gd name="T0" fmla="*/ 143 w 17"/>
                <a:gd name="T1" fmla="*/ 104 h 10"/>
                <a:gd name="T2" fmla="*/ 0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17" y="10"/>
                  </a:moveTo>
                  <a:cubicBezTo>
                    <a:pt x="13" y="6"/>
                    <a:pt x="5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Freeform 335">
              <a:extLst>
                <a:ext uri="{FF2B5EF4-FFF2-40B4-BE49-F238E27FC236}">
                  <a16:creationId xmlns:a16="http://schemas.microsoft.com/office/drawing/2014/main" id="{AD98B263-5225-4BD5-90A3-DE06ADCC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3147"/>
              <a:ext cx="26" cy="15"/>
            </a:xfrm>
            <a:custGeom>
              <a:avLst/>
              <a:gdLst>
                <a:gd name="T0" fmla="*/ 135 w 15"/>
                <a:gd name="T1" fmla="*/ 99 h 8"/>
                <a:gd name="T2" fmla="*/ 0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cubicBezTo>
                    <a:pt x="13" y="2"/>
                    <a:pt x="5" y="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336">
              <a:extLst>
                <a:ext uri="{FF2B5EF4-FFF2-40B4-BE49-F238E27FC236}">
                  <a16:creationId xmlns:a16="http://schemas.microsoft.com/office/drawing/2014/main" id="{D0760E1F-C358-4EE2-9DEC-0B55178F2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220"/>
              <a:ext cx="9" cy="6"/>
            </a:xfrm>
            <a:custGeom>
              <a:avLst/>
              <a:gdLst>
                <a:gd name="T0" fmla="*/ 52 w 5"/>
                <a:gd name="T1" fmla="*/ 48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Freeform 337">
              <a:extLst>
                <a:ext uri="{FF2B5EF4-FFF2-40B4-BE49-F238E27FC236}">
                  <a16:creationId xmlns:a16="http://schemas.microsoft.com/office/drawing/2014/main" id="{CF5BFBDC-104B-45F1-B8AC-A4EFDEB4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3317"/>
              <a:ext cx="12" cy="1"/>
            </a:xfrm>
            <a:custGeom>
              <a:avLst/>
              <a:gdLst>
                <a:gd name="T0" fmla="*/ 62 w 7"/>
                <a:gd name="T1" fmla="*/ 0 h 1"/>
                <a:gd name="T2" fmla="*/ 0 w 7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1"/>
                    <a:pt x="2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338">
              <a:extLst>
                <a:ext uri="{FF2B5EF4-FFF2-40B4-BE49-F238E27FC236}">
                  <a16:creationId xmlns:a16="http://schemas.microsoft.com/office/drawing/2014/main" id="{B777E55A-2701-421A-979A-7539FEA2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355"/>
              <a:ext cx="14" cy="34"/>
            </a:xfrm>
            <a:custGeom>
              <a:avLst/>
              <a:gdLst>
                <a:gd name="T0" fmla="*/ 49 w 8"/>
                <a:gd name="T1" fmla="*/ 0 h 19"/>
                <a:gd name="T2" fmla="*/ 37 w 8"/>
                <a:gd name="T3" fmla="*/ 195 h 19"/>
                <a:gd name="T4" fmla="*/ 65 w 8"/>
                <a:gd name="T5" fmla="*/ 13 h 19"/>
                <a:gd name="T6" fmla="*/ 37 w 8"/>
                <a:gd name="T7" fmla="*/ 1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1" y="4"/>
                    <a:pt x="0" y="16"/>
                    <a:pt x="4" y="19"/>
                  </a:cubicBezTo>
                  <a:cubicBezTo>
                    <a:pt x="5" y="14"/>
                    <a:pt x="8" y="7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339">
              <a:extLst>
                <a:ext uri="{FF2B5EF4-FFF2-40B4-BE49-F238E27FC236}">
                  <a16:creationId xmlns:a16="http://schemas.microsoft.com/office/drawing/2014/main" id="{44731D78-15C6-4D19-9D7F-187E2DC8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055"/>
              <a:ext cx="29" cy="53"/>
            </a:xfrm>
            <a:custGeom>
              <a:avLst/>
              <a:gdLst>
                <a:gd name="T0" fmla="*/ 143 w 17"/>
                <a:gd name="T1" fmla="*/ 0 h 29"/>
                <a:gd name="T2" fmla="*/ 75 w 17"/>
                <a:gd name="T3" fmla="*/ 110 h 29"/>
                <a:gd name="T4" fmla="*/ 58 w 17"/>
                <a:gd name="T5" fmla="*/ 323 h 29"/>
                <a:gd name="T6" fmla="*/ 119 w 17"/>
                <a:gd name="T7" fmla="*/ 4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5" y="4"/>
                    <a:pt x="11" y="6"/>
                    <a:pt x="9" y="10"/>
                  </a:cubicBezTo>
                  <a:cubicBezTo>
                    <a:pt x="6" y="16"/>
                    <a:pt x="6" y="23"/>
                    <a:pt x="7" y="29"/>
                  </a:cubicBezTo>
                  <a:cubicBezTo>
                    <a:pt x="0" y="22"/>
                    <a:pt x="4" y="8"/>
                    <a:pt x="14" y="4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340">
              <a:extLst>
                <a:ext uri="{FF2B5EF4-FFF2-40B4-BE49-F238E27FC236}">
                  <a16:creationId xmlns:a16="http://schemas.microsoft.com/office/drawing/2014/main" id="{31B3915D-B33A-4400-B352-3FB54CCD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100"/>
              <a:ext cx="47" cy="59"/>
            </a:xfrm>
            <a:custGeom>
              <a:avLst/>
              <a:gdLst>
                <a:gd name="T0" fmla="*/ 188 w 28"/>
                <a:gd name="T1" fmla="*/ 371 h 32"/>
                <a:gd name="T2" fmla="*/ 223 w 28"/>
                <a:gd name="T3" fmla="*/ 0 h 32"/>
                <a:gd name="T4" fmla="*/ 112 w 28"/>
                <a:gd name="T5" fmla="*/ 31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2">
                  <a:moveTo>
                    <a:pt x="24" y="32"/>
                  </a:moveTo>
                  <a:cubicBezTo>
                    <a:pt x="11" y="26"/>
                    <a:pt x="22" y="7"/>
                    <a:pt x="28" y="0"/>
                  </a:cubicBezTo>
                  <a:cubicBezTo>
                    <a:pt x="20" y="1"/>
                    <a:pt x="0" y="23"/>
                    <a:pt x="14" y="2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341">
              <a:extLst>
                <a:ext uri="{FF2B5EF4-FFF2-40B4-BE49-F238E27FC236}">
                  <a16:creationId xmlns:a16="http://schemas.microsoft.com/office/drawing/2014/main" id="{63C5A33A-E9AF-4F53-B088-5223D4000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155"/>
              <a:ext cx="39" cy="49"/>
            </a:xfrm>
            <a:custGeom>
              <a:avLst/>
              <a:gdLst>
                <a:gd name="T0" fmla="*/ 120 w 23"/>
                <a:gd name="T1" fmla="*/ 294 h 27"/>
                <a:gd name="T2" fmla="*/ 190 w 23"/>
                <a:gd name="T3" fmla="*/ 0 h 27"/>
                <a:gd name="T4" fmla="*/ 98 w 23"/>
                <a:gd name="T5" fmla="*/ 29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15" y="27"/>
                  </a:moveTo>
                  <a:cubicBezTo>
                    <a:pt x="11" y="20"/>
                    <a:pt x="16" y="4"/>
                    <a:pt x="23" y="0"/>
                  </a:cubicBezTo>
                  <a:cubicBezTo>
                    <a:pt x="19" y="9"/>
                    <a:pt x="0" y="15"/>
                    <a:pt x="12" y="2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342">
              <a:extLst>
                <a:ext uri="{FF2B5EF4-FFF2-40B4-BE49-F238E27FC236}">
                  <a16:creationId xmlns:a16="http://schemas.microsoft.com/office/drawing/2014/main" id="{816057B2-BE34-4C6A-A356-80AED7B60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200"/>
              <a:ext cx="33" cy="59"/>
            </a:xfrm>
            <a:custGeom>
              <a:avLst/>
              <a:gdLst>
                <a:gd name="T0" fmla="*/ 49 w 19"/>
                <a:gd name="T1" fmla="*/ 371 h 32"/>
                <a:gd name="T2" fmla="*/ 9 w 19"/>
                <a:gd name="T3" fmla="*/ 125 h 32"/>
                <a:gd name="T4" fmla="*/ 172 w 19"/>
                <a:gd name="T5" fmla="*/ 0 h 32"/>
                <a:gd name="T6" fmla="*/ 49 w 19"/>
                <a:gd name="T7" fmla="*/ 37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5" y="32"/>
                  </a:moveTo>
                  <a:cubicBezTo>
                    <a:pt x="3" y="28"/>
                    <a:pt x="0" y="16"/>
                    <a:pt x="1" y="11"/>
                  </a:cubicBezTo>
                  <a:cubicBezTo>
                    <a:pt x="3" y="6"/>
                    <a:pt x="14" y="2"/>
                    <a:pt x="19" y="0"/>
                  </a:cubicBezTo>
                  <a:cubicBezTo>
                    <a:pt x="9" y="6"/>
                    <a:pt x="0" y="21"/>
                    <a:pt x="5" y="3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343">
              <a:extLst>
                <a:ext uri="{FF2B5EF4-FFF2-40B4-BE49-F238E27FC236}">
                  <a16:creationId xmlns:a16="http://schemas.microsoft.com/office/drawing/2014/main" id="{F4EFF7E8-0283-408C-88BD-1755FB399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261"/>
              <a:ext cx="58" cy="51"/>
            </a:xfrm>
            <a:custGeom>
              <a:avLst/>
              <a:gdLst>
                <a:gd name="T0" fmla="*/ 84 w 34"/>
                <a:gd name="T1" fmla="*/ 295 h 28"/>
                <a:gd name="T2" fmla="*/ 288 w 34"/>
                <a:gd name="T3" fmla="*/ 0 h 28"/>
                <a:gd name="T4" fmla="*/ 75 w 34"/>
                <a:gd name="T5" fmla="*/ 30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8">
                  <a:moveTo>
                    <a:pt x="10" y="27"/>
                  </a:moveTo>
                  <a:cubicBezTo>
                    <a:pt x="0" y="18"/>
                    <a:pt x="27" y="3"/>
                    <a:pt x="34" y="0"/>
                  </a:cubicBezTo>
                  <a:cubicBezTo>
                    <a:pt x="29" y="11"/>
                    <a:pt x="9" y="13"/>
                    <a:pt x="9" y="2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344">
              <a:extLst>
                <a:ext uri="{FF2B5EF4-FFF2-40B4-BE49-F238E27FC236}">
                  <a16:creationId xmlns:a16="http://schemas.microsoft.com/office/drawing/2014/main" id="{F64AA28B-80B6-4AEC-AC2A-7160FEBE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332"/>
              <a:ext cx="115" cy="60"/>
            </a:xfrm>
            <a:custGeom>
              <a:avLst/>
              <a:gdLst>
                <a:gd name="T0" fmla="*/ 112 w 67"/>
                <a:gd name="T1" fmla="*/ 360 h 33"/>
                <a:gd name="T2" fmla="*/ 580 w 67"/>
                <a:gd name="T3" fmla="*/ 65 h 33"/>
                <a:gd name="T4" fmla="*/ 415 w 67"/>
                <a:gd name="T5" fmla="*/ 89 h 33"/>
                <a:gd name="T6" fmla="*/ 233 w 67"/>
                <a:gd name="T7" fmla="*/ 89 h 33"/>
                <a:gd name="T8" fmla="*/ 86 w 67"/>
                <a:gd name="T9" fmla="*/ 34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33">
                  <a:moveTo>
                    <a:pt x="13" y="33"/>
                  </a:moveTo>
                  <a:cubicBezTo>
                    <a:pt x="0" y="1"/>
                    <a:pt x="48" y="0"/>
                    <a:pt x="67" y="6"/>
                  </a:cubicBezTo>
                  <a:cubicBezTo>
                    <a:pt x="62" y="7"/>
                    <a:pt x="55" y="8"/>
                    <a:pt x="48" y="8"/>
                  </a:cubicBezTo>
                  <a:cubicBezTo>
                    <a:pt x="41" y="9"/>
                    <a:pt x="33" y="7"/>
                    <a:pt x="27" y="8"/>
                  </a:cubicBezTo>
                  <a:cubicBezTo>
                    <a:pt x="14" y="11"/>
                    <a:pt x="11" y="21"/>
                    <a:pt x="10" y="3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345">
              <a:extLst>
                <a:ext uri="{FF2B5EF4-FFF2-40B4-BE49-F238E27FC236}">
                  <a16:creationId xmlns:a16="http://schemas.microsoft.com/office/drawing/2014/main" id="{60E479F8-ECF6-40E1-9FF2-E048AD27B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428"/>
              <a:ext cx="56" cy="42"/>
            </a:xfrm>
            <a:custGeom>
              <a:avLst/>
              <a:gdLst>
                <a:gd name="T0" fmla="*/ 49 w 33"/>
                <a:gd name="T1" fmla="*/ 257 h 23"/>
                <a:gd name="T2" fmla="*/ 71 w 33"/>
                <a:gd name="T3" fmla="*/ 29 h 23"/>
                <a:gd name="T4" fmla="*/ 182 w 33"/>
                <a:gd name="T5" fmla="*/ 53 h 23"/>
                <a:gd name="T6" fmla="*/ 273 w 33"/>
                <a:gd name="T7" fmla="*/ 68 h 23"/>
                <a:gd name="T8" fmla="*/ 49 w 33"/>
                <a:gd name="T9" fmla="*/ 2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3">
                  <a:moveTo>
                    <a:pt x="6" y="23"/>
                  </a:moveTo>
                  <a:cubicBezTo>
                    <a:pt x="1" y="16"/>
                    <a:pt x="0" y="4"/>
                    <a:pt x="9" y="3"/>
                  </a:cubicBezTo>
                  <a:cubicBezTo>
                    <a:pt x="13" y="2"/>
                    <a:pt x="18" y="5"/>
                    <a:pt x="22" y="5"/>
                  </a:cubicBezTo>
                  <a:cubicBezTo>
                    <a:pt x="26" y="6"/>
                    <a:pt x="30" y="4"/>
                    <a:pt x="33" y="6"/>
                  </a:cubicBezTo>
                  <a:cubicBezTo>
                    <a:pt x="19" y="5"/>
                    <a:pt x="0" y="0"/>
                    <a:pt x="6" y="2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346">
              <a:extLst>
                <a:ext uri="{FF2B5EF4-FFF2-40B4-BE49-F238E27FC236}">
                  <a16:creationId xmlns:a16="http://schemas.microsoft.com/office/drawing/2014/main" id="{8750F1BD-9367-48DA-B54A-DEA8E55CA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94"/>
              <a:ext cx="89" cy="45"/>
            </a:xfrm>
            <a:custGeom>
              <a:avLst/>
              <a:gdLst>
                <a:gd name="T0" fmla="*/ 26 w 52"/>
                <a:gd name="T1" fmla="*/ 250 h 25"/>
                <a:gd name="T2" fmla="*/ 445 w 52"/>
                <a:gd name="T3" fmla="*/ 187 h 25"/>
                <a:gd name="T4" fmla="*/ 26 w 52"/>
                <a:gd name="T5" fmla="*/ 26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5">
                  <a:moveTo>
                    <a:pt x="3" y="24"/>
                  </a:moveTo>
                  <a:cubicBezTo>
                    <a:pt x="0" y="0"/>
                    <a:pt x="42" y="11"/>
                    <a:pt x="52" y="18"/>
                  </a:cubicBezTo>
                  <a:cubicBezTo>
                    <a:pt x="40" y="13"/>
                    <a:pt x="2" y="2"/>
                    <a:pt x="3" y="2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347">
              <a:extLst>
                <a:ext uri="{FF2B5EF4-FFF2-40B4-BE49-F238E27FC236}">
                  <a16:creationId xmlns:a16="http://schemas.microsoft.com/office/drawing/2014/main" id="{CA5CC36C-07C9-4B7F-B53B-2B9210206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572"/>
              <a:ext cx="67" cy="40"/>
            </a:xfrm>
            <a:custGeom>
              <a:avLst/>
              <a:gdLst>
                <a:gd name="T0" fmla="*/ 62 w 39"/>
                <a:gd name="T1" fmla="*/ 215 h 22"/>
                <a:gd name="T2" fmla="*/ 148 w 39"/>
                <a:gd name="T3" fmla="*/ 65 h 22"/>
                <a:gd name="T4" fmla="*/ 340 w 39"/>
                <a:gd name="T5" fmla="*/ 133 h 22"/>
                <a:gd name="T6" fmla="*/ 36 w 39"/>
                <a:gd name="T7" fmla="*/ 24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2">
                  <a:moveTo>
                    <a:pt x="7" y="20"/>
                  </a:moveTo>
                  <a:cubicBezTo>
                    <a:pt x="0" y="16"/>
                    <a:pt x="12" y="7"/>
                    <a:pt x="17" y="6"/>
                  </a:cubicBezTo>
                  <a:cubicBezTo>
                    <a:pt x="25" y="4"/>
                    <a:pt x="32" y="8"/>
                    <a:pt x="39" y="12"/>
                  </a:cubicBezTo>
                  <a:cubicBezTo>
                    <a:pt x="30" y="0"/>
                    <a:pt x="6" y="9"/>
                    <a:pt x="4" y="2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348">
              <a:extLst>
                <a:ext uri="{FF2B5EF4-FFF2-40B4-BE49-F238E27FC236}">
                  <a16:creationId xmlns:a16="http://schemas.microsoft.com/office/drawing/2014/main" id="{6985131C-E48E-4D9F-88D6-7680262AE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619"/>
              <a:ext cx="74" cy="64"/>
            </a:xfrm>
            <a:custGeom>
              <a:avLst/>
              <a:gdLst>
                <a:gd name="T0" fmla="*/ 36 w 43"/>
                <a:gd name="T1" fmla="*/ 302 h 35"/>
                <a:gd name="T2" fmla="*/ 377 w 43"/>
                <a:gd name="T3" fmla="*/ 391 h 35"/>
                <a:gd name="T4" fmla="*/ 45 w 43"/>
                <a:gd name="T5" fmla="*/ 28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5">
                  <a:moveTo>
                    <a:pt x="4" y="27"/>
                  </a:moveTo>
                  <a:cubicBezTo>
                    <a:pt x="0" y="0"/>
                    <a:pt x="38" y="28"/>
                    <a:pt x="43" y="35"/>
                  </a:cubicBezTo>
                  <a:cubicBezTo>
                    <a:pt x="39" y="30"/>
                    <a:pt x="10" y="9"/>
                    <a:pt x="5" y="2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349">
              <a:extLst>
                <a:ext uri="{FF2B5EF4-FFF2-40B4-BE49-F238E27FC236}">
                  <a16:creationId xmlns:a16="http://schemas.microsoft.com/office/drawing/2014/main" id="{B159D1DA-7838-4C0C-92B1-DAB0EE7A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725"/>
              <a:ext cx="69" cy="34"/>
            </a:xfrm>
            <a:custGeom>
              <a:avLst/>
              <a:gdLst>
                <a:gd name="T0" fmla="*/ 9 w 40"/>
                <a:gd name="T1" fmla="*/ 195 h 19"/>
                <a:gd name="T2" fmla="*/ 148 w 40"/>
                <a:gd name="T3" fmla="*/ 0 h 19"/>
                <a:gd name="T4" fmla="*/ 354 w 40"/>
                <a:gd name="T5" fmla="*/ 102 h 19"/>
                <a:gd name="T6" fmla="*/ 135 w 40"/>
                <a:gd name="T7" fmla="*/ 29 h 19"/>
                <a:gd name="T8" fmla="*/ 0 w 40"/>
                <a:gd name="T9" fmla="*/ 17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9">
                  <a:moveTo>
                    <a:pt x="1" y="19"/>
                  </a:moveTo>
                  <a:cubicBezTo>
                    <a:pt x="0" y="10"/>
                    <a:pt x="8" y="0"/>
                    <a:pt x="17" y="0"/>
                  </a:cubicBezTo>
                  <a:cubicBezTo>
                    <a:pt x="22" y="0"/>
                    <a:pt x="38" y="7"/>
                    <a:pt x="40" y="10"/>
                  </a:cubicBezTo>
                  <a:cubicBezTo>
                    <a:pt x="34" y="9"/>
                    <a:pt x="22" y="1"/>
                    <a:pt x="15" y="3"/>
                  </a:cubicBezTo>
                  <a:cubicBezTo>
                    <a:pt x="10" y="4"/>
                    <a:pt x="4" y="13"/>
                    <a:pt x="0" y="1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350">
              <a:extLst>
                <a:ext uri="{FF2B5EF4-FFF2-40B4-BE49-F238E27FC236}">
                  <a16:creationId xmlns:a16="http://schemas.microsoft.com/office/drawing/2014/main" id="{EF149579-6A75-4919-8733-616EB41D1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792"/>
              <a:ext cx="48" cy="31"/>
            </a:xfrm>
            <a:custGeom>
              <a:avLst/>
              <a:gdLst>
                <a:gd name="T0" fmla="*/ 0 w 28"/>
                <a:gd name="T1" fmla="*/ 146 h 17"/>
                <a:gd name="T2" fmla="*/ 242 w 28"/>
                <a:gd name="T3" fmla="*/ 190 h 17"/>
                <a:gd name="T4" fmla="*/ 9 w 28"/>
                <a:gd name="T5" fmla="*/ 1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0" y="13"/>
                  </a:moveTo>
                  <a:cubicBezTo>
                    <a:pt x="4" y="0"/>
                    <a:pt x="21" y="11"/>
                    <a:pt x="28" y="17"/>
                  </a:cubicBezTo>
                  <a:cubicBezTo>
                    <a:pt x="19" y="17"/>
                    <a:pt x="11" y="11"/>
                    <a:pt x="1" y="1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351">
              <a:extLst>
                <a:ext uri="{FF2B5EF4-FFF2-40B4-BE49-F238E27FC236}">
                  <a16:creationId xmlns:a16="http://schemas.microsoft.com/office/drawing/2014/main" id="{F87412E0-0DD3-47D8-90F4-D6C8CC23E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878"/>
              <a:ext cx="41" cy="20"/>
            </a:xfrm>
            <a:custGeom>
              <a:avLst/>
              <a:gdLst>
                <a:gd name="T0" fmla="*/ 0 w 24"/>
                <a:gd name="T1" fmla="*/ 109 h 11"/>
                <a:gd name="T2" fmla="*/ 205 w 24"/>
                <a:gd name="T3" fmla="*/ 118 h 11"/>
                <a:gd name="T4" fmla="*/ 36 w 24"/>
                <a:gd name="T5" fmla="*/ 10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1">
                  <a:moveTo>
                    <a:pt x="0" y="10"/>
                  </a:moveTo>
                  <a:cubicBezTo>
                    <a:pt x="8" y="2"/>
                    <a:pt x="17" y="0"/>
                    <a:pt x="24" y="11"/>
                  </a:cubicBezTo>
                  <a:cubicBezTo>
                    <a:pt x="19" y="9"/>
                    <a:pt x="9" y="4"/>
                    <a:pt x="4" y="1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352">
              <a:extLst>
                <a:ext uri="{FF2B5EF4-FFF2-40B4-BE49-F238E27FC236}">
                  <a16:creationId xmlns:a16="http://schemas.microsoft.com/office/drawing/2014/main" id="{CDBD0C0C-E7C5-4FED-A15B-F8D9424C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938"/>
              <a:ext cx="50" cy="27"/>
            </a:xfrm>
            <a:custGeom>
              <a:avLst/>
              <a:gdLst>
                <a:gd name="T0" fmla="*/ 9 w 29"/>
                <a:gd name="T1" fmla="*/ 158 h 15"/>
                <a:gd name="T2" fmla="*/ 255 w 29"/>
                <a:gd name="T3" fmla="*/ 74 h 15"/>
                <a:gd name="T4" fmla="*/ 36 w 29"/>
                <a:gd name="T5" fmla="*/ 14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5">
                  <a:moveTo>
                    <a:pt x="1" y="15"/>
                  </a:moveTo>
                  <a:cubicBezTo>
                    <a:pt x="0" y="0"/>
                    <a:pt x="20" y="0"/>
                    <a:pt x="29" y="7"/>
                  </a:cubicBezTo>
                  <a:cubicBezTo>
                    <a:pt x="20" y="6"/>
                    <a:pt x="7" y="5"/>
                    <a:pt x="4" y="14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353">
              <a:extLst>
                <a:ext uri="{FF2B5EF4-FFF2-40B4-BE49-F238E27FC236}">
                  <a16:creationId xmlns:a16="http://schemas.microsoft.com/office/drawing/2014/main" id="{9B7CE082-F0F3-4420-BB39-2670AD06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003"/>
              <a:ext cx="24" cy="24"/>
            </a:xfrm>
            <a:custGeom>
              <a:avLst/>
              <a:gdLst>
                <a:gd name="T0" fmla="*/ 0 w 14"/>
                <a:gd name="T1" fmla="*/ 126 h 13"/>
                <a:gd name="T2" fmla="*/ 120 w 14"/>
                <a:gd name="T3" fmla="*/ 150 h 13"/>
                <a:gd name="T4" fmla="*/ 15 w 14"/>
                <a:gd name="T5" fmla="*/ 9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1"/>
                  </a:moveTo>
                  <a:cubicBezTo>
                    <a:pt x="1" y="0"/>
                    <a:pt x="14" y="4"/>
                    <a:pt x="14" y="13"/>
                  </a:cubicBezTo>
                  <a:cubicBezTo>
                    <a:pt x="12" y="10"/>
                    <a:pt x="7" y="5"/>
                    <a:pt x="2" y="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354">
              <a:extLst>
                <a:ext uri="{FF2B5EF4-FFF2-40B4-BE49-F238E27FC236}">
                  <a16:creationId xmlns:a16="http://schemas.microsoft.com/office/drawing/2014/main" id="{F3B7A708-3EFA-458D-A87F-A8D1D2327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085"/>
              <a:ext cx="22" cy="19"/>
            </a:xfrm>
            <a:custGeom>
              <a:avLst/>
              <a:gdLst>
                <a:gd name="T0" fmla="*/ 107 w 13"/>
                <a:gd name="T1" fmla="*/ 129 h 10"/>
                <a:gd name="T2" fmla="*/ 0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12" y="5"/>
                    <a:pt x="4" y="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355">
              <a:extLst>
                <a:ext uri="{FF2B5EF4-FFF2-40B4-BE49-F238E27FC236}">
                  <a16:creationId xmlns:a16="http://schemas.microsoft.com/office/drawing/2014/main" id="{E5A4475C-6E95-4D85-8245-8B518D62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3096"/>
              <a:ext cx="17" cy="28"/>
            </a:xfrm>
            <a:custGeom>
              <a:avLst/>
              <a:gdLst>
                <a:gd name="T0" fmla="*/ 0 w 10"/>
                <a:gd name="T1" fmla="*/ 0 h 15"/>
                <a:gd name="T2" fmla="*/ 49 w 10"/>
                <a:gd name="T3" fmla="*/ 84 h 15"/>
                <a:gd name="T4" fmla="*/ 49 w 10"/>
                <a:gd name="T5" fmla="*/ 181 h 15"/>
                <a:gd name="T6" fmla="*/ 9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1" y="3"/>
                    <a:pt x="5" y="4"/>
                    <a:pt x="6" y="7"/>
                  </a:cubicBezTo>
                  <a:cubicBezTo>
                    <a:pt x="7" y="8"/>
                    <a:pt x="6" y="13"/>
                    <a:pt x="6" y="15"/>
                  </a:cubicBezTo>
                  <a:cubicBezTo>
                    <a:pt x="10" y="10"/>
                    <a:pt x="8" y="0"/>
                    <a:pt x="1" y="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356">
              <a:extLst>
                <a:ext uri="{FF2B5EF4-FFF2-40B4-BE49-F238E27FC236}">
                  <a16:creationId xmlns:a16="http://schemas.microsoft.com/office/drawing/2014/main" id="{F84B5DCE-3E65-4D31-9699-68F4B5033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153"/>
              <a:ext cx="26" cy="18"/>
            </a:xfrm>
            <a:custGeom>
              <a:avLst/>
              <a:gdLst>
                <a:gd name="T0" fmla="*/ 16 w 15"/>
                <a:gd name="T1" fmla="*/ 104 h 10"/>
                <a:gd name="T2" fmla="*/ 135 w 15"/>
                <a:gd name="T3" fmla="*/ 74 h 10"/>
                <a:gd name="T4" fmla="*/ 0 w 15"/>
                <a:gd name="T5" fmla="*/ 9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2" y="10"/>
                  </a:moveTo>
                  <a:cubicBezTo>
                    <a:pt x="3" y="4"/>
                    <a:pt x="12" y="4"/>
                    <a:pt x="15" y="7"/>
                  </a:cubicBezTo>
                  <a:cubicBezTo>
                    <a:pt x="10" y="1"/>
                    <a:pt x="1" y="0"/>
                    <a:pt x="0" y="9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357">
              <a:extLst>
                <a:ext uri="{FF2B5EF4-FFF2-40B4-BE49-F238E27FC236}">
                  <a16:creationId xmlns:a16="http://schemas.microsoft.com/office/drawing/2014/main" id="{7904637E-3117-4C13-B8FB-7E4EDB181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226"/>
              <a:ext cx="27" cy="25"/>
            </a:xfrm>
            <a:custGeom>
              <a:avLst/>
              <a:gdLst>
                <a:gd name="T0" fmla="*/ 14 w 16"/>
                <a:gd name="T1" fmla="*/ 130 h 14"/>
                <a:gd name="T2" fmla="*/ 120 w 16"/>
                <a:gd name="T3" fmla="*/ 143 h 14"/>
                <a:gd name="T4" fmla="*/ 8 w 16"/>
                <a:gd name="T5" fmla="*/ 13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2" y="13"/>
                  </a:moveTo>
                  <a:cubicBezTo>
                    <a:pt x="3" y="3"/>
                    <a:pt x="15" y="5"/>
                    <a:pt x="15" y="14"/>
                  </a:cubicBezTo>
                  <a:cubicBezTo>
                    <a:pt x="16" y="0"/>
                    <a:pt x="0" y="0"/>
                    <a:pt x="1" y="13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358">
              <a:extLst>
                <a:ext uri="{FF2B5EF4-FFF2-40B4-BE49-F238E27FC236}">
                  <a16:creationId xmlns:a16="http://schemas.microsoft.com/office/drawing/2014/main" id="{77CAB3D9-8678-40A8-9766-FD3F32B0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318"/>
              <a:ext cx="26" cy="21"/>
            </a:xfrm>
            <a:custGeom>
              <a:avLst/>
              <a:gdLst>
                <a:gd name="T0" fmla="*/ 28 w 15"/>
                <a:gd name="T1" fmla="*/ 132 h 11"/>
                <a:gd name="T2" fmla="*/ 135 w 15"/>
                <a:gd name="T3" fmla="*/ 145 h 11"/>
                <a:gd name="T4" fmla="*/ 0 w 15"/>
                <a:gd name="T5" fmla="*/ 10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3" y="10"/>
                  </a:moveTo>
                  <a:cubicBezTo>
                    <a:pt x="3" y="1"/>
                    <a:pt x="14" y="3"/>
                    <a:pt x="15" y="11"/>
                  </a:cubicBezTo>
                  <a:cubicBezTo>
                    <a:pt x="15" y="2"/>
                    <a:pt x="5" y="0"/>
                    <a:pt x="0" y="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359">
              <a:extLst>
                <a:ext uri="{FF2B5EF4-FFF2-40B4-BE49-F238E27FC236}">
                  <a16:creationId xmlns:a16="http://schemas.microsoft.com/office/drawing/2014/main" id="{2E9FF706-9BA2-4E5C-8136-D7FEDB29A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86"/>
              <a:ext cx="38" cy="45"/>
            </a:xfrm>
            <a:custGeom>
              <a:avLst/>
              <a:gdLst>
                <a:gd name="T0" fmla="*/ 9 w 22"/>
                <a:gd name="T1" fmla="*/ 158 h 25"/>
                <a:gd name="T2" fmla="*/ 0 w 22"/>
                <a:gd name="T3" fmla="*/ 146 h 25"/>
                <a:gd name="T4" fmla="*/ 197 w 22"/>
                <a:gd name="T5" fmla="*/ 0 h 25"/>
                <a:gd name="T6" fmla="*/ 9 w 22"/>
                <a:gd name="T7" fmla="*/ 146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5">
                  <a:moveTo>
                    <a:pt x="1" y="15"/>
                  </a:moveTo>
                  <a:cubicBezTo>
                    <a:pt x="1" y="15"/>
                    <a:pt x="0" y="14"/>
                    <a:pt x="0" y="14"/>
                  </a:cubicBezTo>
                  <a:cubicBezTo>
                    <a:pt x="6" y="25"/>
                    <a:pt x="18" y="4"/>
                    <a:pt x="22" y="0"/>
                  </a:cubicBezTo>
                  <a:cubicBezTo>
                    <a:pt x="17" y="4"/>
                    <a:pt x="8" y="15"/>
                    <a:pt x="1" y="1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360">
              <a:extLst>
                <a:ext uri="{FF2B5EF4-FFF2-40B4-BE49-F238E27FC236}">
                  <a16:creationId xmlns:a16="http://schemas.microsoft.com/office/drawing/2014/main" id="{5966DFAF-015D-41A2-8734-00069CE10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106"/>
              <a:ext cx="49" cy="51"/>
            </a:xfrm>
            <a:custGeom>
              <a:avLst/>
              <a:gdLst>
                <a:gd name="T0" fmla="*/ 24 w 29"/>
                <a:gd name="T1" fmla="*/ 286 h 28"/>
                <a:gd name="T2" fmla="*/ 69 w 29"/>
                <a:gd name="T3" fmla="*/ 213 h 28"/>
                <a:gd name="T4" fmla="*/ 154 w 29"/>
                <a:gd name="T5" fmla="*/ 109 h 28"/>
                <a:gd name="T6" fmla="*/ 237 w 29"/>
                <a:gd name="T7" fmla="*/ 0 h 28"/>
                <a:gd name="T8" fmla="*/ 0 w 29"/>
                <a:gd name="T9" fmla="*/ 30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3" y="26"/>
                  </a:moveTo>
                  <a:cubicBezTo>
                    <a:pt x="5" y="25"/>
                    <a:pt x="6" y="22"/>
                    <a:pt x="8" y="19"/>
                  </a:cubicBezTo>
                  <a:cubicBezTo>
                    <a:pt x="11" y="15"/>
                    <a:pt x="15" y="13"/>
                    <a:pt x="19" y="10"/>
                  </a:cubicBezTo>
                  <a:cubicBezTo>
                    <a:pt x="22" y="7"/>
                    <a:pt x="26" y="4"/>
                    <a:pt x="29" y="0"/>
                  </a:cubicBezTo>
                  <a:cubicBezTo>
                    <a:pt x="16" y="2"/>
                    <a:pt x="4" y="18"/>
                    <a:pt x="0" y="28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361">
              <a:extLst>
                <a:ext uri="{FF2B5EF4-FFF2-40B4-BE49-F238E27FC236}">
                  <a16:creationId xmlns:a16="http://schemas.microsoft.com/office/drawing/2014/main" id="{D6A57755-C4FF-4011-B1B7-D79C41550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231"/>
              <a:ext cx="67" cy="42"/>
            </a:xfrm>
            <a:custGeom>
              <a:avLst/>
              <a:gdLst>
                <a:gd name="T0" fmla="*/ 9 w 39"/>
                <a:gd name="T1" fmla="*/ 190 h 23"/>
                <a:gd name="T2" fmla="*/ 168 w 39"/>
                <a:gd name="T3" fmla="*/ 146 h 23"/>
                <a:gd name="T4" fmla="*/ 263 w 39"/>
                <a:gd name="T5" fmla="*/ 68 h 23"/>
                <a:gd name="T6" fmla="*/ 340 w 39"/>
                <a:gd name="T7" fmla="*/ 0 h 23"/>
                <a:gd name="T8" fmla="*/ 0 w 39"/>
                <a:gd name="T9" fmla="*/ 1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3">
                  <a:moveTo>
                    <a:pt x="1" y="17"/>
                  </a:moveTo>
                  <a:cubicBezTo>
                    <a:pt x="3" y="23"/>
                    <a:pt x="16" y="14"/>
                    <a:pt x="19" y="13"/>
                  </a:cubicBezTo>
                  <a:cubicBezTo>
                    <a:pt x="23" y="11"/>
                    <a:pt x="26" y="8"/>
                    <a:pt x="30" y="6"/>
                  </a:cubicBezTo>
                  <a:cubicBezTo>
                    <a:pt x="33" y="4"/>
                    <a:pt x="37" y="2"/>
                    <a:pt x="39" y="0"/>
                  </a:cubicBezTo>
                  <a:cubicBezTo>
                    <a:pt x="25" y="1"/>
                    <a:pt x="13" y="12"/>
                    <a:pt x="0" y="1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362">
              <a:extLst>
                <a:ext uri="{FF2B5EF4-FFF2-40B4-BE49-F238E27FC236}">
                  <a16:creationId xmlns:a16="http://schemas.microsoft.com/office/drawing/2014/main" id="{B5527241-BB5C-4EFD-939F-8D6145B2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268"/>
              <a:ext cx="60" cy="51"/>
            </a:xfrm>
            <a:custGeom>
              <a:avLst/>
              <a:gdLst>
                <a:gd name="T0" fmla="*/ 0 w 35"/>
                <a:gd name="T1" fmla="*/ 279 h 28"/>
                <a:gd name="T2" fmla="*/ 132 w 35"/>
                <a:gd name="T3" fmla="*/ 279 h 28"/>
                <a:gd name="T4" fmla="*/ 182 w 35"/>
                <a:gd name="T5" fmla="*/ 266 h 28"/>
                <a:gd name="T6" fmla="*/ 226 w 35"/>
                <a:gd name="T7" fmla="*/ 279 h 28"/>
                <a:gd name="T8" fmla="*/ 182 w 35"/>
                <a:gd name="T9" fmla="*/ 0 h 28"/>
                <a:gd name="T10" fmla="*/ 170 w 35"/>
                <a:gd name="T11" fmla="*/ 230 h 28"/>
                <a:gd name="T12" fmla="*/ 15 w 35"/>
                <a:gd name="T13" fmla="*/ 279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8">
                  <a:moveTo>
                    <a:pt x="0" y="25"/>
                  </a:moveTo>
                  <a:cubicBezTo>
                    <a:pt x="4" y="28"/>
                    <a:pt x="10" y="25"/>
                    <a:pt x="15" y="25"/>
                  </a:cubicBezTo>
                  <a:cubicBezTo>
                    <a:pt x="17" y="25"/>
                    <a:pt x="19" y="24"/>
                    <a:pt x="21" y="24"/>
                  </a:cubicBezTo>
                  <a:cubicBezTo>
                    <a:pt x="23" y="24"/>
                    <a:pt x="25" y="26"/>
                    <a:pt x="26" y="25"/>
                  </a:cubicBezTo>
                  <a:cubicBezTo>
                    <a:pt x="35" y="22"/>
                    <a:pt x="23" y="3"/>
                    <a:pt x="21" y="0"/>
                  </a:cubicBezTo>
                  <a:cubicBezTo>
                    <a:pt x="23" y="6"/>
                    <a:pt x="26" y="16"/>
                    <a:pt x="20" y="21"/>
                  </a:cubicBezTo>
                  <a:cubicBezTo>
                    <a:pt x="16" y="24"/>
                    <a:pt x="7" y="24"/>
                    <a:pt x="2" y="2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363">
              <a:extLst>
                <a:ext uri="{FF2B5EF4-FFF2-40B4-BE49-F238E27FC236}">
                  <a16:creationId xmlns:a16="http://schemas.microsoft.com/office/drawing/2014/main" id="{61DFAF10-8FC2-4375-85FA-D67D370B7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370"/>
              <a:ext cx="93" cy="47"/>
            </a:xfrm>
            <a:custGeom>
              <a:avLst/>
              <a:gdLst>
                <a:gd name="T0" fmla="*/ 0 w 54"/>
                <a:gd name="T1" fmla="*/ 235 h 26"/>
                <a:gd name="T2" fmla="*/ 193 w 54"/>
                <a:gd name="T3" fmla="*/ 278 h 26"/>
                <a:gd name="T4" fmla="*/ 341 w 54"/>
                <a:gd name="T5" fmla="*/ 255 h 26"/>
                <a:gd name="T6" fmla="*/ 465 w 54"/>
                <a:gd name="T7" fmla="*/ 0 h 26"/>
                <a:gd name="T8" fmla="*/ 241 w 54"/>
                <a:gd name="T9" fmla="*/ 199 h 26"/>
                <a:gd name="T10" fmla="*/ 112 w 54"/>
                <a:gd name="T11" fmla="*/ 226 h 26"/>
                <a:gd name="T12" fmla="*/ 28 w 54"/>
                <a:gd name="T13" fmla="*/ 22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6">
                  <a:moveTo>
                    <a:pt x="0" y="22"/>
                  </a:moveTo>
                  <a:cubicBezTo>
                    <a:pt x="7" y="22"/>
                    <a:pt x="14" y="26"/>
                    <a:pt x="22" y="26"/>
                  </a:cubicBezTo>
                  <a:cubicBezTo>
                    <a:pt x="28" y="26"/>
                    <a:pt x="33" y="25"/>
                    <a:pt x="39" y="24"/>
                  </a:cubicBezTo>
                  <a:cubicBezTo>
                    <a:pt x="49" y="23"/>
                    <a:pt x="54" y="10"/>
                    <a:pt x="53" y="0"/>
                  </a:cubicBezTo>
                  <a:cubicBezTo>
                    <a:pt x="46" y="10"/>
                    <a:pt x="39" y="17"/>
                    <a:pt x="27" y="19"/>
                  </a:cubicBezTo>
                  <a:cubicBezTo>
                    <a:pt x="22" y="20"/>
                    <a:pt x="17" y="20"/>
                    <a:pt x="13" y="21"/>
                  </a:cubicBezTo>
                  <a:cubicBezTo>
                    <a:pt x="10" y="22"/>
                    <a:pt x="4" y="22"/>
                    <a:pt x="3" y="21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364">
              <a:extLst>
                <a:ext uri="{FF2B5EF4-FFF2-40B4-BE49-F238E27FC236}">
                  <a16:creationId xmlns:a16="http://schemas.microsoft.com/office/drawing/2014/main" id="{672C27B2-5486-4B15-8858-809E85249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464"/>
              <a:ext cx="83" cy="37"/>
            </a:xfrm>
            <a:custGeom>
              <a:avLst/>
              <a:gdLst>
                <a:gd name="T0" fmla="*/ 0 w 48"/>
                <a:gd name="T1" fmla="*/ 126 h 20"/>
                <a:gd name="T2" fmla="*/ 197 w 48"/>
                <a:gd name="T3" fmla="*/ 178 h 20"/>
                <a:gd name="T4" fmla="*/ 332 w 48"/>
                <a:gd name="T5" fmla="*/ 192 h 20"/>
                <a:gd name="T6" fmla="*/ 413 w 48"/>
                <a:gd name="T7" fmla="*/ 165 h 20"/>
                <a:gd name="T8" fmla="*/ 403 w 48"/>
                <a:gd name="T9" fmla="*/ 0 h 20"/>
                <a:gd name="T10" fmla="*/ 218 w 48"/>
                <a:gd name="T11" fmla="*/ 126 h 20"/>
                <a:gd name="T12" fmla="*/ 28 w 48"/>
                <a:gd name="T13" fmla="*/ 10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0">
                  <a:moveTo>
                    <a:pt x="0" y="11"/>
                  </a:moveTo>
                  <a:cubicBezTo>
                    <a:pt x="7" y="9"/>
                    <a:pt x="16" y="14"/>
                    <a:pt x="22" y="15"/>
                  </a:cubicBezTo>
                  <a:cubicBezTo>
                    <a:pt x="27" y="15"/>
                    <a:pt x="32" y="15"/>
                    <a:pt x="37" y="16"/>
                  </a:cubicBezTo>
                  <a:cubicBezTo>
                    <a:pt x="42" y="18"/>
                    <a:pt x="44" y="20"/>
                    <a:pt x="46" y="14"/>
                  </a:cubicBezTo>
                  <a:cubicBezTo>
                    <a:pt x="47" y="10"/>
                    <a:pt x="48" y="4"/>
                    <a:pt x="45" y="0"/>
                  </a:cubicBezTo>
                  <a:cubicBezTo>
                    <a:pt x="45" y="13"/>
                    <a:pt x="33" y="12"/>
                    <a:pt x="24" y="11"/>
                  </a:cubicBezTo>
                  <a:cubicBezTo>
                    <a:pt x="17" y="11"/>
                    <a:pt x="9" y="11"/>
                    <a:pt x="3" y="9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365">
              <a:extLst>
                <a:ext uri="{FF2B5EF4-FFF2-40B4-BE49-F238E27FC236}">
                  <a16:creationId xmlns:a16="http://schemas.microsoft.com/office/drawing/2014/main" id="{9BB286A1-722F-4CA2-B7FB-94CCB1F1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548"/>
              <a:ext cx="49" cy="33"/>
            </a:xfrm>
            <a:custGeom>
              <a:avLst/>
              <a:gdLst>
                <a:gd name="T0" fmla="*/ 0 w 29"/>
                <a:gd name="T1" fmla="*/ 81 h 18"/>
                <a:gd name="T2" fmla="*/ 162 w 29"/>
                <a:gd name="T3" fmla="*/ 172 h 18"/>
                <a:gd name="T4" fmla="*/ 237 w 29"/>
                <a:gd name="T5" fmla="*/ 0 h 18"/>
                <a:gd name="T6" fmla="*/ 34 w 29"/>
                <a:gd name="T7" fmla="*/ 6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8">
                  <a:moveTo>
                    <a:pt x="0" y="7"/>
                  </a:moveTo>
                  <a:cubicBezTo>
                    <a:pt x="7" y="7"/>
                    <a:pt x="13" y="14"/>
                    <a:pt x="20" y="15"/>
                  </a:cubicBezTo>
                  <a:cubicBezTo>
                    <a:pt x="29" y="18"/>
                    <a:pt x="29" y="8"/>
                    <a:pt x="29" y="0"/>
                  </a:cubicBezTo>
                  <a:cubicBezTo>
                    <a:pt x="29" y="17"/>
                    <a:pt x="12" y="8"/>
                    <a:pt x="4" y="6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366">
              <a:extLst>
                <a:ext uri="{FF2B5EF4-FFF2-40B4-BE49-F238E27FC236}">
                  <a16:creationId xmlns:a16="http://schemas.microsoft.com/office/drawing/2014/main" id="{AF02B197-3B9D-4E02-9CB4-44051926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623"/>
              <a:ext cx="56" cy="36"/>
            </a:xfrm>
            <a:custGeom>
              <a:avLst/>
              <a:gdLst>
                <a:gd name="T0" fmla="*/ 0 w 33"/>
                <a:gd name="T1" fmla="*/ 52 h 20"/>
                <a:gd name="T2" fmla="*/ 176 w 33"/>
                <a:gd name="T3" fmla="*/ 198 h 20"/>
                <a:gd name="T4" fmla="*/ 273 w 33"/>
                <a:gd name="T5" fmla="*/ 0 h 20"/>
                <a:gd name="T6" fmla="*/ 153 w 33"/>
                <a:gd name="T7" fmla="*/ 133 h 20"/>
                <a:gd name="T8" fmla="*/ 8 w 33"/>
                <a:gd name="T9" fmla="*/ 5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0" y="5"/>
                  </a:moveTo>
                  <a:cubicBezTo>
                    <a:pt x="3" y="8"/>
                    <a:pt x="15" y="20"/>
                    <a:pt x="21" y="19"/>
                  </a:cubicBezTo>
                  <a:cubicBezTo>
                    <a:pt x="27" y="18"/>
                    <a:pt x="32" y="5"/>
                    <a:pt x="33" y="0"/>
                  </a:cubicBezTo>
                  <a:cubicBezTo>
                    <a:pt x="30" y="4"/>
                    <a:pt x="24" y="15"/>
                    <a:pt x="18" y="13"/>
                  </a:cubicBezTo>
                  <a:cubicBezTo>
                    <a:pt x="12" y="11"/>
                    <a:pt x="8" y="5"/>
                    <a:pt x="1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367">
              <a:extLst>
                <a:ext uri="{FF2B5EF4-FFF2-40B4-BE49-F238E27FC236}">
                  <a16:creationId xmlns:a16="http://schemas.microsoft.com/office/drawing/2014/main" id="{7135AC25-CCD9-413F-A677-86CB0443F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699"/>
              <a:ext cx="59" cy="28"/>
            </a:xfrm>
            <a:custGeom>
              <a:avLst/>
              <a:gdLst>
                <a:gd name="T0" fmla="*/ 0 w 35"/>
                <a:gd name="T1" fmla="*/ 0 h 15"/>
                <a:gd name="T2" fmla="*/ 120 w 35"/>
                <a:gd name="T3" fmla="*/ 112 h 15"/>
                <a:gd name="T4" fmla="*/ 187 w 35"/>
                <a:gd name="T5" fmla="*/ 181 h 15"/>
                <a:gd name="T6" fmla="*/ 282 w 35"/>
                <a:gd name="T7" fmla="*/ 0 h 15"/>
                <a:gd name="T8" fmla="*/ 131 w 35"/>
                <a:gd name="T9" fmla="*/ 97 h 15"/>
                <a:gd name="T10" fmla="*/ 0 w 35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5" y="2"/>
                    <a:pt x="10" y="5"/>
                    <a:pt x="15" y="9"/>
                  </a:cubicBezTo>
                  <a:cubicBezTo>
                    <a:pt x="17" y="11"/>
                    <a:pt x="20" y="15"/>
                    <a:pt x="23" y="15"/>
                  </a:cubicBezTo>
                  <a:cubicBezTo>
                    <a:pt x="28" y="15"/>
                    <a:pt x="34" y="5"/>
                    <a:pt x="35" y="0"/>
                  </a:cubicBezTo>
                  <a:cubicBezTo>
                    <a:pt x="29" y="6"/>
                    <a:pt x="24" y="12"/>
                    <a:pt x="16" y="8"/>
                  </a:cubicBezTo>
                  <a:cubicBezTo>
                    <a:pt x="10" y="5"/>
                    <a:pt x="6" y="1"/>
                    <a:pt x="0" y="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368">
              <a:extLst>
                <a:ext uri="{FF2B5EF4-FFF2-40B4-BE49-F238E27FC236}">
                  <a16:creationId xmlns:a16="http://schemas.microsoft.com/office/drawing/2014/main" id="{3DF19299-AC6D-4C43-BD1E-BB8F99BAE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776"/>
              <a:ext cx="46" cy="25"/>
            </a:xfrm>
            <a:custGeom>
              <a:avLst/>
              <a:gdLst>
                <a:gd name="T0" fmla="*/ 0 w 27"/>
                <a:gd name="T1" fmla="*/ 41 h 14"/>
                <a:gd name="T2" fmla="*/ 133 w 27"/>
                <a:gd name="T3" fmla="*/ 121 h 14"/>
                <a:gd name="T4" fmla="*/ 227 w 27"/>
                <a:gd name="T5" fmla="*/ 0 h 14"/>
                <a:gd name="T6" fmla="*/ 26 w 27"/>
                <a:gd name="T7" fmla="*/ 5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4">
                  <a:moveTo>
                    <a:pt x="0" y="4"/>
                  </a:moveTo>
                  <a:cubicBezTo>
                    <a:pt x="5" y="6"/>
                    <a:pt x="10" y="14"/>
                    <a:pt x="16" y="12"/>
                  </a:cubicBezTo>
                  <a:cubicBezTo>
                    <a:pt x="20" y="11"/>
                    <a:pt x="25" y="4"/>
                    <a:pt x="27" y="0"/>
                  </a:cubicBezTo>
                  <a:cubicBezTo>
                    <a:pt x="22" y="6"/>
                    <a:pt x="6" y="11"/>
                    <a:pt x="3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Freeform 369">
              <a:extLst>
                <a:ext uri="{FF2B5EF4-FFF2-40B4-BE49-F238E27FC236}">
                  <a16:creationId xmlns:a16="http://schemas.microsoft.com/office/drawing/2014/main" id="{86389C23-4656-4F64-A1A0-85E6BC2C5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49"/>
              <a:ext cx="55" cy="38"/>
            </a:xfrm>
            <a:custGeom>
              <a:avLst/>
              <a:gdLst>
                <a:gd name="T0" fmla="*/ 0 w 32"/>
                <a:gd name="T1" fmla="*/ 109 h 21"/>
                <a:gd name="T2" fmla="*/ 120 w 32"/>
                <a:gd name="T3" fmla="*/ 183 h 21"/>
                <a:gd name="T4" fmla="*/ 193 w 32"/>
                <a:gd name="T5" fmla="*/ 226 h 21"/>
                <a:gd name="T6" fmla="*/ 280 w 32"/>
                <a:gd name="T7" fmla="*/ 0 h 21"/>
                <a:gd name="T8" fmla="*/ 168 w 32"/>
                <a:gd name="T9" fmla="*/ 161 h 21"/>
                <a:gd name="T10" fmla="*/ 15 w 32"/>
                <a:gd name="T11" fmla="*/ 10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1">
                  <a:moveTo>
                    <a:pt x="0" y="10"/>
                  </a:moveTo>
                  <a:cubicBezTo>
                    <a:pt x="5" y="12"/>
                    <a:pt x="9" y="14"/>
                    <a:pt x="14" y="17"/>
                  </a:cubicBezTo>
                  <a:cubicBezTo>
                    <a:pt x="15" y="18"/>
                    <a:pt x="19" y="21"/>
                    <a:pt x="22" y="21"/>
                  </a:cubicBezTo>
                  <a:cubicBezTo>
                    <a:pt x="28" y="19"/>
                    <a:pt x="31" y="5"/>
                    <a:pt x="32" y="0"/>
                  </a:cubicBezTo>
                  <a:cubicBezTo>
                    <a:pt x="30" y="6"/>
                    <a:pt x="25" y="14"/>
                    <a:pt x="19" y="15"/>
                  </a:cubicBezTo>
                  <a:cubicBezTo>
                    <a:pt x="14" y="16"/>
                    <a:pt x="7" y="11"/>
                    <a:pt x="2" y="1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Freeform 370">
              <a:extLst>
                <a:ext uri="{FF2B5EF4-FFF2-40B4-BE49-F238E27FC236}">
                  <a16:creationId xmlns:a16="http://schemas.microsoft.com/office/drawing/2014/main" id="{59A4EDC0-530A-488E-9082-FE298C71E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914"/>
              <a:ext cx="44" cy="26"/>
            </a:xfrm>
            <a:custGeom>
              <a:avLst/>
              <a:gdLst>
                <a:gd name="T0" fmla="*/ 0 w 26"/>
                <a:gd name="T1" fmla="*/ 69 h 14"/>
                <a:gd name="T2" fmla="*/ 132 w 26"/>
                <a:gd name="T3" fmla="*/ 165 h 14"/>
                <a:gd name="T4" fmla="*/ 212 w 26"/>
                <a:gd name="T5" fmla="*/ 0 h 14"/>
                <a:gd name="T6" fmla="*/ 24 w 26"/>
                <a:gd name="T7" fmla="*/ 8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4" y="8"/>
                    <a:pt x="11" y="14"/>
                    <a:pt x="16" y="14"/>
                  </a:cubicBezTo>
                  <a:cubicBezTo>
                    <a:pt x="22" y="13"/>
                    <a:pt x="22" y="4"/>
                    <a:pt x="26" y="0"/>
                  </a:cubicBezTo>
                  <a:cubicBezTo>
                    <a:pt x="21" y="10"/>
                    <a:pt x="12" y="13"/>
                    <a:pt x="3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371">
              <a:extLst>
                <a:ext uri="{FF2B5EF4-FFF2-40B4-BE49-F238E27FC236}">
                  <a16:creationId xmlns:a16="http://schemas.microsoft.com/office/drawing/2014/main" id="{325D36A1-2869-42BB-A2C1-BFDBC880C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980"/>
              <a:ext cx="53" cy="34"/>
            </a:xfrm>
            <a:custGeom>
              <a:avLst/>
              <a:gdLst>
                <a:gd name="T0" fmla="*/ 0 w 31"/>
                <a:gd name="T1" fmla="*/ 81 h 19"/>
                <a:gd name="T2" fmla="*/ 156 w 31"/>
                <a:gd name="T3" fmla="*/ 166 h 19"/>
                <a:gd name="T4" fmla="*/ 267 w 31"/>
                <a:gd name="T5" fmla="*/ 0 h 19"/>
                <a:gd name="T6" fmla="*/ 15 w 31"/>
                <a:gd name="T7" fmla="*/ 7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9">
                  <a:moveTo>
                    <a:pt x="0" y="8"/>
                  </a:moveTo>
                  <a:cubicBezTo>
                    <a:pt x="6" y="9"/>
                    <a:pt x="11" y="19"/>
                    <a:pt x="18" y="16"/>
                  </a:cubicBezTo>
                  <a:cubicBezTo>
                    <a:pt x="23" y="14"/>
                    <a:pt x="29" y="4"/>
                    <a:pt x="31" y="0"/>
                  </a:cubicBezTo>
                  <a:cubicBezTo>
                    <a:pt x="23" y="7"/>
                    <a:pt x="12" y="19"/>
                    <a:pt x="2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372">
              <a:extLst>
                <a:ext uri="{FF2B5EF4-FFF2-40B4-BE49-F238E27FC236}">
                  <a16:creationId xmlns:a16="http://schemas.microsoft.com/office/drawing/2014/main" id="{058EE98D-2BC3-4267-8DF1-6B32866EC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054"/>
              <a:ext cx="51" cy="33"/>
            </a:xfrm>
            <a:custGeom>
              <a:avLst/>
              <a:gdLst>
                <a:gd name="T0" fmla="*/ 0 w 30"/>
                <a:gd name="T1" fmla="*/ 81 h 18"/>
                <a:gd name="T2" fmla="*/ 141 w 30"/>
                <a:gd name="T3" fmla="*/ 193 h 18"/>
                <a:gd name="T4" fmla="*/ 252 w 30"/>
                <a:gd name="T5" fmla="*/ 0 h 18"/>
                <a:gd name="T6" fmla="*/ 133 w 30"/>
                <a:gd name="T7" fmla="*/ 125 h 18"/>
                <a:gd name="T8" fmla="*/ 26 w 30"/>
                <a:gd name="T9" fmla="*/ 8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8">
                  <a:moveTo>
                    <a:pt x="0" y="7"/>
                  </a:moveTo>
                  <a:cubicBezTo>
                    <a:pt x="2" y="11"/>
                    <a:pt x="12" y="18"/>
                    <a:pt x="17" y="17"/>
                  </a:cubicBezTo>
                  <a:cubicBezTo>
                    <a:pt x="23" y="15"/>
                    <a:pt x="25" y="5"/>
                    <a:pt x="30" y="0"/>
                  </a:cubicBezTo>
                  <a:cubicBezTo>
                    <a:pt x="26" y="3"/>
                    <a:pt x="21" y="10"/>
                    <a:pt x="16" y="11"/>
                  </a:cubicBezTo>
                  <a:cubicBezTo>
                    <a:pt x="11" y="12"/>
                    <a:pt x="8" y="7"/>
                    <a:pt x="3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Freeform 373">
              <a:extLst>
                <a:ext uri="{FF2B5EF4-FFF2-40B4-BE49-F238E27FC236}">
                  <a16:creationId xmlns:a16="http://schemas.microsoft.com/office/drawing/2014/main" id="{C6030BDD-9C25-4138-A2EE-67BEC3908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131"/>
              <a:ext cx="36" cy="25"/>
            </a:xfrm>
            <a:custGeom>
              <a:avLst/>
              <a:gdLst>
                <a:gd name="T0" fmla="*/ 0 w 21"/>
                <a:gd name="T1" fmla="*/ 41 h 14"/>
                <a:gd name="T2" fmla="*/ 182 w 21"/>
                <a:gd name="T3" fmla="*/ 0 h 14"/>
                <a:gd name="T4" fmla="*/ 182 w 21"/>
                <a:gd name="T5" fmla="*/ 13 h 14"/>
                <a:gd name="T6" fmla="*/ 15 w 21"/>
                <a:gd name="T7" fmla="*/ 4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4"/>
                  </a:moveTo>
                  <a:cubicBezTo>
                    <a:pt x="10" y="5"/>
                    <a:pt x="16" y="14"/>
                    <a:pt x="21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13" y="4"/>
                    <a:pt x="11" y="7"/>
                    <a:pt x="2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374">
              <a:extLst>
                <a:ext uri="{FF2B5EF4-FFF2-40B4-BE49-F238E27FC236}">
                  <a16:creationId xmlns:a16="http://schemas.microsoft.com/office/drawing/2014/main" id="{F12AB98B-7E00-411E-A08F-22815F9AD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3195"/>
              <a:ext cx="32" cy="25"/>
            </a:xfrm>
            <a:custGeom>
              <a:avLst/>
              <a:gdLst>
                <a:gd name="T0" fmla="*/ 0 w 19"/>
                <a:gd name="T1" fmla="*/ 64 h 14"/>
                <a:gd name="T2" fmla="*/ 83 w 19"/>
                <a:gd name="T3" fmla="*/ 143 h 14"/>
                <a:gd name="T4" fmla="*/ 153 w 19"/>
                <a:gd name="T5" fmla="*/ 0 h 14"/>
                <a:gd name="T6" fmla="*/ 91 w 19"/>
                <a:gd name="T7" fmla="*/ 102 h 14"/>
                <a:gd name="T8" fmla="*/ 8 w 19"/>
                <a:gd name="T9" fmla="*/ 6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0" y="6"/>
                  </a:moveTo>
                  <a:cubicBezTo>
                    <a:pt x="4" y="8"/>
                    <a:pt x="7" y="12"/>
                    <a:pt x="10" y="14"/>
                  </a:cubicBezTo>
                  <a:cubicBezTo>
                    <a:pt x="15" y="11"/>
                    <a:pt x="19" y="5"/>
                    <a:pt x="19" y="0"/>
                  </a:cubicBezTo>
                  <a:cubicBezTo>
                    <a:pt x="18" y="3"/>
                    <a:pt x="14" y="9"/>
                    <a:pt x="11" y="10"/>
                  </a:cubicBezTo>
                  <a:cubicBezTo>
                    <a:pt x="8" y="10"/>
                    <a:pt x="4" y="7"/>
                    <a:pt x="1" y="6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375">
              <a:extLst>
                <a:ext uri="{FF2B5EF4-FFF2-40B4-BE49-F238E27FC236}">
                  <a16:creationId xmlns:a16="http://schemas.microsoft.com/office/drawing/2014/main" id="{23780D2E-CD9D-4736-B285-211E9D85E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288"/>
              <a:ext cx="24" cy="25"/>
            </a:xfrm>
            <a:custGeom>
              <a:avLst/>
              <a:gdLst>
                <a:gd name="T0" fmla="*/ 0 w 14"/>
                <a:gd name="T1" fmla="*/ 102 h 14"/>
                <a:gd name="T2" fmla="*/ 86 w 14"/>
                <a:gd name="T3" fmla="*/ 114 h 14"/>
                <a:gd name="T4" fmla="*/ 120 w 14"/>
                <a:gd name="T5" fmla="*/ 0 h 14"/>
                <a:gd name="T6" fmla="*/ 62 w 14"/>
                <a:gd name="T7" fmla="*/ 93 h 14"/>
                <a:gd name="T8" fmla="*/ 0 w 14"/>
                <a:gd name="T9" fmla="*/ 9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10"/>
                  </a:moveTo>
                  <a:cubicBezTo>
                    <a:pt x="1" y="10"/>
                    <a:pt x="7" y="14"/>
                    <a:pt x="10" y="11"/>
                  </a:cubicBezTo>
                  <a:cubicBezTo>
                    <a:pt x="13" y="9"/>
                    <a:pt x="12" y="4"/>
                    <a:pt x="14" y="0"/>
                  </a:cubicBezTo>
                  <a:cubicBezTo>
                    <a:pt x="12" y="4"/>
                    <a:pt x="9" y="7"/>
                    <a:pt x="7" y="9"/>
                  </a:cubicBezTo>
                  <a:cubicBezTo>
                    <a:pt x="5" y="9"/>
                    <a:pt x="2" y="9"/>
                    <a:pt x="0" y="9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376">
              <a:extLst>
                <a:ext uri="{FF2B5EF4-FFF2-40B4-BE49-F238E27FC236}">
                  <a16:creationId xmlns:a16="http://schemas.microsoft.com/office/drawing/2014/main" id="{624E5658-F6ED-4801-BF74-B46D2C6B6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971"/>
              <a:ext cx="352" cy="179"/>
            </a:xfrm>
            <a:custGeom>
              <a:avLst/>
              <a:gdLst>
                <a:gd name="T0" fmla="*/ 0 w 206"/>
                <a:gd name="T1" fmla="*/ 1048 h 98"/>
                <a:gd name="T2" fmla="*/ 111 w 206"/>
                <a:gd name="T3" fmla="*/ 1090 h 98"/>
                <a:gd name="T4" fmla="*/ 1034 w 206"/>
                <a:gd name="T5" fmla="*/ 279 h 98"/>
                <a:gd name="T6" fmla="*/ 1528 w 206"/>
                <a:gd name="T7" fmla="*/ 457 h 98"/>
                <a:gd name="T8" fmla="*/ 1586 w 206"/>
                <a:gd name="T9" fmla="*/ 300 h 98"/>
                <a:gd name="T10" fmla="*/ 598 w 206"/>
                <a:gd name="T11" fmla="*/ 279 h 98"/>
                <a:gd name="T12" fmla="*/ 0 w 206"/>
                <a:gd name="T13" fmla="*/ 104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98">
                  <a:moveTo>
                    <a:pt x="0" y="94"/>
                  </a:moveTo>
                  <a:cubicBezTo>
                    <a:pt x="0" y="94"/>
                    <a:pt x="10" y="95"/>
                    <a:pt x="13" y="98"/>
                  </a:cubicBezTo>
                  <a:cubicBezTo>
                    <a:pt x="13" y="98"/>
                    <a:pt x="67" y="25"/>
                    <a:pt x="121" y="25"/>
                  </a:cubicBezTo>
                  <a:cubicBezTo>
                    <a:pt x="175" y="25"/>
                    <a:pt x="179" y="41"/>
                    <a:pt x="179" y="41"/>
                  </a:cubicBezTo>
                  <a:cubicBezTo>
                    <a:pt x="179" y="41"/>
                    <a:pt x="206" y="46"/>
                    <a:pt x="186" y="27"/>
                  </a:cubicBezTo>
                  <a:cubicBezTo>
                    <a:pt x="166" y="8"/>
                    <a:pt x="121" y="0"/>
                    <a:pt x="70" y="25"/>
                  </a:cubicBezTo>
                  <a:cubicBezTo>
                    <a:pt x="19" y="51"/>
                    <a:pt x="0" y="94"/>
                    <a:pt x="0" y="94"/>
                  </a:cubicBezTo>
                  <a:close/>
                </a:path>
              </a:pathLst>
            </a:custGeom>
            <a:solidFill>
              <a:srgbClr val="CF8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377">
              <a:extLst>
                <a:ext uri="{FF2B5EF4-FFF2-40B4-BE49-F238E27FC236}">
                  <a16:creationId xmlns:a16="http://schemas.microsoft.com/office/drawing/2014/main" id="{FBC978CE-0ED4-4CED-B8C2-98AC3CD6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951"/>
              <a:ext cx="202" cy="119"/>
            </a:xfrm>
            <a:custGeom>
              <a:avLst/>
              <a:gdLst>
                <a:gd name="T0" fmla="*/ 0 w 118"/>
                <a:gd name="T1" fmla="*/ 730 h 65"/>
                <a:gd name="T2" fmla="*/ 1013 w 118"/>
                <a:gd name="T3" fmla="*/ 190 h 65"/>
                <a:gd name="T4" fmla="*/ 0 w 118"/>
                <a:gd name="T5" fmla="*/ 73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65">
                  <a:moveTo>
                    <a:pt x="0" y="65"/>
                  </a:moveTo>
                  <a:cubicBezTo>
                    <a:pt x="0" y="65"/>
                    <a:pt x="41" y="14"/>
                    <a:pt x="118" y="17"/>
                  </a:cubicBezTo>
                  <a:cubicBezTo>
                    <a:pt x="118" y="17"/>
                    <a:pt x="50" y="0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378">
              <a:extLst>
                <a:ext uri="{FF2B5EF4-FFF2-40B4-BE49-F238E27FC236}">
                  <a16:creationId xmlns:a16="http://schemas.microsoft.com/office/drawing/2014/main" id="{2B63545D-2D8F-4A22-AD5E-2D8BAC652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011"/>
              <a:ext cx="141" cy="93"/>
            </a:xfrm>
            <a:custGeom>
              <a:avLst/>
              <a:gdLst>
                <a:gd name="T0" fmla="*/ 0 w 82"/>
                <a:gd name="T1" fmla="*/ 565 h 51"/>
                <a:gd name="T2" fmla="*/ 715 w 82"/>
                <a:gd name="T3" fmla="*/ 213 h 51"/>
                <a:gd name="T4" fmla="*/ 0 w 82"/>
                <a:gd name="T5" fmla="*/ 56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51">
                  <a:moveTo>
                    <a:pt x="0" y="51"/>
                  </a:moveTo>
                  <a:cubicBezTo>
                    <a:pt x="0" y="51"/>
                    <a:pt x="32" y="14"/>
                    <a:pt x="82" y="19"/>
                  </a:cubicBezTo>
                  <a:cubicBezTo>
                    <a:pt x="82" y="19"/>
                    <a:pt x="32" y="0"/>
                    <a:pt x="0" y="51"/>
                  </a:cubicBezTo>
                  <a:close/>
                </a:path>
              </a:pathLst>
            </a:custGeom>
            <a:solidFill>
              <a:srgbClr val="E59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Freeform 379">
              <a:extLst>
                <a:ext uri="{FF2B5EF4-FFF2-40B4-BE49-F238E27FC236}">
                  <a16:creationId xmlns:a16="http://schemas.microsoft.com/office/drawing/2014/main" id="{C272FCB9-DB44-48A7-BAAD-1E24C5B32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113"/>
              <a:ext cx="709" cy="976"/>
            </a:xfrm>
            <a:custGeom>
              <a:avLst/>
              <a:gdLst>
                <a:gd name="T0" fmla="*/ 214 w 415"/>
                <a:gd name="T1" fmla="*/ 286 h 536"/>
                <a:gd name="T2" fmla="*/ 155 w 415"/>
                <a:gd name="T3" fmla="*/ 1903 h 536"/>
                <a:gd name="T4" fmla="*/ 1681 w 415"/>
                <a:gd name="T5" fmla="*/ 4419 h 536"/>
                <a:gd name="T6" fmla="*/ 3226 w 415"/>
                <a:gd name="T7" fmla="*/ 5692 h 536"/>
                <a:gd name="T8" fmla="*/ 2358 w 415"/>
                <a:gd name="T9" fmla="*/ 3962 h 536"/>
                <a:gd name="T10" fmla="*/ 1970 w 415"/>
                <a:gd name="T11" fmla="*/ 3913 h 536"/>
                <a:gd name="T12" fmla="*/ 2353 w 415"/>
                <a:gd name="T13" fmla="*/ 4266 h 536"/>
                <a:gd name="T14" fmla="*/ 2913 w 415"/>
                <a:gd name="T15" fmla="*/ 4993 h 536"/>
                <a:gd name="T16" fmla="*/ 1768 w 415"/>
                <a:gd name="T17" fmla="*/ 3826 h 536"/>
                <a:gd name="T18" fmla="*/ 577 w 415"/>
                <a:gd name="T19" fmla="*/ 1956 h 536"/>
                <a:gd name="T20" fmla="*/ 627 w 415"/>
                <a:gd name="T21" fmla="*/ 417 h 536"/>
                <a:gd name="T22" fmla="*/ 214 w 415"/>
                <a:gd name="T23" fmla="*/ 286 h 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5" h="536">
                  <a:moveTo>
                    <a:pt x="25" y="26"/>
                  </a:moveTo>
                  <a:cubicBezTo>
                    <a:pt x="25" y="26"/>
                    <a:pt x="0" y="118"/>
                    <a:pt x="18" y="173"/>
                  </a:cubicBezTo>
                  <a:cubicBezTo>
                    <a:pt x="35" y="222"/>
                    <a:pt x="63" y="322"/>
                    <a:pt x="197" y="402"/>
                  </a:cubicBezTo>
                  <a:cubicBezTo>
                    <a:pt x="331" y="482"/>
                    <a:pt x="343" y="536"/>
                    <a:pt x="379" y="518"/>
                  </a:cubicBezTo>
                  <a:cubicBezTo>
                    <a:pt x="415" y="500"/>
                    <a:pt x="336" y="372"/>
                    <a:pt x="277" y="360"/>
                  </a:cubicBezTo>
                  <a:cubicBezTo>
                    <a:pt x="263" y="357"/>
                    <a:pt x="231" y="356"/>
                    <a:pt x="231" y="356"/>
                  </a:cubicBezTo>
                  <a:cubicBezTo>
                    <a:pt x="231" y="356"/>
                    <a:pt x="252" y="380"/>
                    <a:pt x="276" y="388"/>
                  </a:cubicBezTo>
                  <a:cubicBezTo>
                    <a:pt x="299" y="395"/>
                    <a:pt x="355" y="438"/>
                    <a:pt x="342" y="454"/>
                  </a:cubicBezTo>
                  <a:cubicBezTo>
                    <a:pt x="328" y="469"/>
                    <a:pt x="253" y="366"/>
                    <a:pt x="208" y="348"/>
                  </a:cubicBezTo>
                  <a:cubicBezTo>
                    <a:pt x="163" y="331"/>
                    <a:pt x="78" y="243"/>
                    <a:pt x="68" y="178"/>
                  </a:cubicBezTo>
                  <a:cubicBezTo>
                    <a:pt x="58" y="112"/>
                    <a:pt x="63" y="79"/>
                    <a:pt x="74" y="38"/>
                  </a:cubicBezTo>
                  <a:cubicBezTo>
                    <a:pt x="74" y="38"/>
                    <a:pt x="65" y="0"/>
                    <a:pt x="25" y="26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Oval 380">
              <a:extLst>
                <a:ext uri="{FF2B5EF4-FFF2-40B4-BE49-F238E27FC236}">
                  <a16:creationId xmlns:a16="http://schemas.microsoft.com/office/drawing/2014/main" id="{81C110B2-8C95-40F0-B123-59560E639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179"/>
              <a:ext cx="24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97" name="Oval 381">
              <a:extLst>
                <a:ext uri="{FF2B5EF4-FFF2-40B4-BE49-F238E27FC236}">
                  <a16:creationId xmlns:a16="http://schemas.microsoft.com/office/drawing/2014/main" id="{B0E9F78F-89E8-4212-9B5E-D8DD5F957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2" y="1290"/>
              <a:ext cx="24" cy="2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98" name="Oval 382">
              <a:extLst>
                <a:ext uri="{FF2B5EF4-FFF2-40B4-BE49-F238E27FC236}">
                  <a16:creationId xmlns:a16="http://schemas.microsoft.com/office/drawing/2014/main" id="{F72EB2B6-BCD7-4160-9A80-EB6D9DBAE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" y="1376"/>
              <a:ext cx="24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99" name="Oval 383">
              <a:extLst>
                <a:ext uri="{FF2B5EF4-FFF2-40B4-BE49-F238E27FC236}">
                  <a16:creationId xmlns:a16="http://schemas.microsoft.com/office/drawing/2014/main" id="{17860D7D-A5D7-4294-B6C0-8D49868D3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7" y="1421"/>
              <a:ext cx="24" cy="2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0" name="Oval 384">
              <a:extLst>
                <a:ext uri="{FF2B5EF4-FFF2-40B4-BE49-F238E27FC236}">
                  <a16:creationId xmlns:a16="http://schemas.microsoft.com/office/drawing/2014/main" id="{BD4B003B-B1E0-4A7D-8C5E-57A6F7095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1474"/>
              <a:ext cx="26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1" name="Oval 385">
              <a:extLst>
                <a:ext uri="{FF2B5EF4-FFF2-40B4-BE49-F238E27FC236}">
                  <a16:creationId xmlns:a16="http://schemas.microsoft.com/office/drawing/2014/main" id="{1610D7C5-9F5B-41C0-9254-92F8DF113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" y="1536"/>
              <a:ext cx="26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2" name="Oval 386">
              <a:extLst>
                <a:ext uri="{FF2B5EF4-FFF2-40B4-BE49-F238E27FC236}">
                  <a16:creationId xmlns:a16="http://schemas.microsoft.com/office/drawing/2014/main" id="{D2ABFF8A-91AB-486C-8636-8600CE24D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1594"/>
              <a:ext cx="24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3" name="Oval 387">
              <a:extLst>
                <a:ext uri="{FF2B5EF4-FFF2-40B4-BE49-F238E27FC236}">
                  <a16:creationId xmlns:a16="http://schemas.microsoft.com/office/drawing/2014/main" id="{2CD76B9F-9516-411F-980D-F79EC39EB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" y="1651"/>
              <a:ext cx="26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4" name="Oval 388">
              <a:extLst>
                <a:ext uri="{FF2B5EF4-FFF2-40B4-BE49-F238E27FC236}">
                  <a16:creationId xmlns:a16="http://schemas.microsoft.com/office/drawing/2014/main" id="{80F95885-7354-42A4-9524-852F1B704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" y="1720"/>
              <a:ext cx="24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5" name="Oval 389">
              <a:extLst>
                <a:ext uri="{FF2B5EF4-FFF2-40B4-BE49-F238E27FC236}">
                  <a16:creationId xmlns:a16="http://schemas.microsoft.com/office/drawing/2014/main" id="{2B84CF76-FCAD-424F-8634-E9CAA8AC6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1749"/>
              <a:ext cx="24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6" name="Oval 390">
              <a:extLst>
                <a:ext uri="{FF2B5EF4-FFF2-40B4-BE49-F238E27FC236}">
                  <a16:creationId xmlns:a16="http://schemas.microsoft.com/office/drawing/2014/main" id="{46D3B9B4-8672-4ADF-9332-E28197E4F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813"/>
              <a:ext cx="25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7" name="Oval 391">
              <a:extLst>
                <a:ext uri="{FF2B5EF4-FFF2-40B4-BE49-F238E27FC236}">
                  <a16:creationId xmlns:a16="http://schemas.microsoft.com/office/drawing/2014/main" id="{7F11C369-3346-4C05-B6F2-CE1464234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" y="1854"/>
              <a:ext cx="24" cy="28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8" name="Oval 392">
              <a:extLst>
                <a:ext uri="{FF2B5EF4-FFF2-40B4-BE49-F238E27FC236}">
                  <a16:creationId xmlns:a16="http://schemas.microsoft.com/office/drawing/2014/main" id="{2EFEB64A-5944-4B0D-805C-86AA1DE89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1918"/>
              <a:ext cx="24" cy="2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9" name="Oval 393">
              <a:extLst>
                <a:ext uri="{FF2B5EF4-FFF2-40B4-BE49-F238E27FC236}">
                  <a16:creationId xmlns:a16="http://schemas.microsoft.com/office/drawing/2014/main" id="{B3875397-8C17-463C-8703-C19D31AC6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978"/>
              <a:ext cx="25" cy="2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0" name="Oval 394">
              <a:extLst>
                <a:ext uri="{FF2B5EF4-FFF2-40B4-BE49-F238E27FC236}">
                  <a16:creationId xmlns:a16="http://schemas.microsoft.com/office/drawing/2014/main" id="{A276DA3F-7D17-45E7-9DD6-595EB6D4C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1951"/>
              <a:ext cx="24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1" name="Oval 395">
              <a:extLst>
                <a:ext uri="{FF2B5EF4-FFF2-40B4-BE49-F238E27FC236}">
                  <a16:creationId xmlns:a16="http://schemas.microsoft.com/office/drawing/2014/main" id="{EED10576-FAE1-4305-9F64-1F51202E5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1778"/>
              <a:ext cx="26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2" name="Oval 396">
              <a:extLst>
                <a:ext uri="{FF2B5EF4-FFF2-40B4-BE49-F238E27FC236}">
                  <a16:creationId xmlns:a16="http://schemas.microsoft.com/office/drawing/2014/main" id="{15082E8D-6DFE-421F-B817-2AAD25B96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811"/>
              <a:ext cx="14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3" name="Oval 397">
              <a:extLst>
                <a:ext uri="{FF2B5EF4-FFF2-40B4-BE49-F238E27FC236}">
                  <a16:creationId xmlns:a16="http://schemas.microsoft.com/office/drawing/2014/main" id="{0B6C4DBB-64D1-4481-8B8B-F4FC3CAC4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840"/>
              <a:ext cx="13" cy="13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4" name="Oval 398">
              <a:extLst>
                <a:ext uri="{FF2B5EF4-FFF2-40B4-BE49-F238E27FC236}">
                  <a16:creationId xmlns:a16="http://schemas.microsoft.com/office/drawing/2014/main" id="{5B9E2BC7-DC34-4732-AB96-07DB61A7A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1896"/>
              <a:ext cx="14" cy="13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5" name="Oval 399">
              <a:extLst>
                <a:ext uri="{FF2B5EF4-FFF2-40B4-BE49-F238E27FC236}">
                  <a16:creationId xmlns:a16="http://schemas.microsoft.com/office/drawing/2014/main" id="{276DAB61-5858-49B1-B6AC-9C025B670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1991"/>
              <a:ext cx="14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6" name="Oval 400">
              <a:extLst>
                <a:ext uri="{FF2B5EF4-FFF2-40B4-BE49-F238E27FC236}">
                  <a16:creationId xmlns:a16="http://schemas.microsoft.com/office/drawing/2014/main" id="{A31C6464-C7A6-45D5-AA3D-034C7B68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1900"/>
              <a:ext cx="13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7" name="Oval 401">
              <a:extLst>
                <a:ext uri="{FF2B5EF4-FFF2-40B4-BE49-F238E27FC236}">
                  <a16:creationId xmlns:a16="http://schemas.microsoft.com/office/drawing/2014/main" id="{10E5B747-E4DC-4FA0-AF48-A9BDBED32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" y="1805"/>
              <a:ext cx="14" cy="13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8" name="Oval 402">
              <a:extLst>
                <a:ext uri="{FF2B5EF4-FFF2-40B4-BE49-F238E27FC236}">
                  <a16:creationId xmlns:a16="http://schemas.microsoft.com/office/drawing/2014/main" id="{013EA6B9-D206-4C45-899B-CA610AC7B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1796"/>
              <a:ext cx="14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9" name="Oval 403">
              <a:extLst>
                <a:ext uri="{FF2B5EF4-FFF2-40B4-BE49-F238E27FC236}">
                  <a16:creationId xmlns:a16="http://schemas.microsoft.com/office/drawing/2014/main" id="{319D3253-967D-432E-B9D8-5D1899327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712"/>
              <a:ext cx="14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0" name="Oval 404">
              <a:extLst>
                <a:ext uri="{FF2B5EF4-FFF2-40B4-BE49-F238E27FC236}">
                  <a16:creationId xmlns:a16="http://schemas.microsoft.com/office/drawing/2014/main" id="{32BD904F-87D5-4B63-B38A-DEDE3A2F3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" y="1631"/>
              <a:ext cx="14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1" name="Oval 405">
              <a:extLst>
                <a:ext uri="{FF2B5EF4-FFF2-40B4-BE49-F238E27FC236}">
                  <a16:creationId xmlns:a16="http://schemas.microsoft.com/office/drawing/2014/main" id="{CDAEBBEC-367B-48D3-97F0-D1CA14EB4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" y="1527"/>
              <a:ext cx="14" cy="12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2" name="Oval 406">
              <a:extLst>
                <a:ext uri="{FF2B5EF4-FFF2-40B4-BE49-F238E27FC236}">
                  <a16:creationId xmlns:a16="http://schemas.microsoft.com/office/drawing/2014/main" id="{5886E6B0-6A79-4985-B94B-91FC6D1E6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7"/>
              <a:ext cx="12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3" name="Oval 407">
              <a:extLst>
                <a:ext uri="{FF2B5EF4-FFF2-40B4-BE49-F238E27FC236}">
                  <a16:creationId xmlns:a16="http://schemas.microsoft.com/office/drawing/2014/main" id="{A2CF3BBD-ED28-48F7-BFE0-6B16FA80A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1356"/>
              <a:ext cx="12" cy="12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4" name="Oval 408">
              <a:extLst>
                <a:ext uri="{FF2B5EF4-FFF2-40B4-BE49-F238E27FC236}">
                  <a16:creationId xmlns:a16="http://schemas.microsoft.com/office/drawing/2014/main" id="{5B17D313-7C36-4686-837B-7F6046DE8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1252"/>
              <a:ext cx="12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5" name="Oval 409">
              <a:extLst>
                <a:ext uri="{FF2B5EF4-FFF2-40B4-BE49-F238E27FC236}">
                  <a16:creationId xmlns:a16="http://schemas.microsoft.com/office/drawing/2014/main" id="{82DEC81C-B6C7-43A1-980D-735EA39D7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" y="1208"/>
              <a:ext cx="14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6" name="Oval 410">
              <a:extLst>
                <a:ext uri="{FF2B5EF4-FFF2-40B4-BE49-F238E27FC236}">
                  <a16:creationId xmlns:a16="http://schemas.microsoft.com/office/drawing/2014/main" id="{F002A1BF-D108-4413-88BD-E1E96ECD9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" y="1323"/>
              <a:ext cx="13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7" name="Oval 411">
              <a:extLst>
                <a:ext uri="{FF2B5EF4-FFF2-40B4-BE49-F238E27FC236}">
                  <a16:creationId xmlns:a16="http://schemas.microsoft.com/office/drawing/2014/main" id="{C81D55B1-F158-4555-B38C-E8A4033D4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006"/>
              <a:ext cx="24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8" name="Freeform 412">
              <a:extLst>
                <a:ext uri="{FF2B5EF4-FFF2-40B4-BE49-F238E27FC236}">
                  <a16:creationId xmlns:a16="http://schemas.microsoft.com/office/drawing/2014/main" id="{B2D24C04-F8F7-4D55-BBF8-2A8498813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828"/>
              <a:ext cx="359" cy="163"/>
            </a:xfrm>
            <a:custGeom>
              <a:avLst/>
              <a:gdLst>
                <a:gd name="T0" fmla="*/ 0 w 210"/>
                <a:gd name="T1" fmla="*/ 967 h 90"/>
                <a:gd name="T2" fmla="*/ 1795 w 210"/>
                <a:gd name="T3" fmla="*/ 958 h 90"/>
                <a:gd name="T4" fmla="*/ 0 w 210"/>
                <a:gd name="T5" fmla="*/ 967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0" h="90">
                  <a:moveTo>
                    <a:pt x="0" y="90"/>
                  </a:moveTo>
                  <a:cubicBezTo>
                    <a:pt x="0" y="90"/>
                    <a:pt x="92" y="0"/>
                    <a:pt x="210" y="89"/>
                  </a:cubicBezTo>
                  <a:cubicBezTo>
                    <a:pt x="210" y="89"/>
                    <a:pt x="112" y="14"/>
                    <a:pt x="0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413">
              <a:extLst>
                <a:ext uri="{FF2B5EF4-FFF2-40B4-BE49-F238E27FC236}">
                  <a16:creationId xmlns:a16="http://schemas.microsoft.com/office/drawing/2014/main" id="{01A3C551-09A6-49AF-B78B-239EDAE5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072"/>
              <a:ext cx="261" cy="114"/>
            </a:xfrm>
            <a:custGeom>
              <a:avLst/>
              <a:gdLst>
                <a:gd name="T0" fmla="*/ 0 w 153"/>
                <a:gd name="T1" fmla="*/ 675 h 63"/>
                <a:gd name="T2" fmla="*/ 565 w 153"/>
                <a:gd name="T3" fmla="*/ 161 h 63"/>
                <a:gd name="T4" fmla="*/ 1295 w 153"/>
                <a:gd name="T5" fmla="*/ 481 h 63"/>
                <a:gd name="T6" fmla="*/ 565 w 153"/>
                <a:gd name="T7" fmla="*/ 81 h 63"/>
                <a:gd name="T8" fmla="*/ 0 w 153"/>
                <a:gd name="T9" fmla="*/ 67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63">
                  <a:moveTo>
                    <a:pt x="0" y="63"/>
                  </a:moveTo>
                  <a:cubicBezTo>
                    <a:pt x="0" y="63"/>
                    <a:pt x="18" y="21"/>
                    <a:pt x="67" y="15"/>
                  </a:cubicBezTo>
                  <a:cubicBezTo>
                    <a:pt x="116" y="9"/>
                    <a:pt x="139" y="22"/>
                    <a:pt x="153" y="45"/>
                  </a:cubicBezTo>
                  <a:cubicBezTo>
                    <a:pt x="153" y="45"/>
                    <a:pt x="141" y="0"/>
                    <a:pt x="67" y="8"/>
                  </a:cubicBezTo>
                  <a:cubicBezTo>
                    <a:pt x="16" y="13"/>
                    <a:pt x="0" y="63"/>
                    <a:pt x="0" y="63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414">
              <a:extLst>
                <a:ext uri="{FF2B5EF4-FFF2-40B4-BE49-F238E27FC236}">
                  <a16:creationId xmlns:a16="http://schemas.microsoft.com/office/drawing/2014/main" id="{05987ACA-3445-4FDB-8FE8-CD816E751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239"/>
              <a:ext cx="41" cy="97"/>
            </a:xfrm>
            <a:custGeom>
              <a:avLst/>
              <a:gdLst>
                <a:gd name="T0" fmla="*/ 9 w 24"/>
                <a:gd name="T1" fmla="*/ 379 h 53"/>
                <a:gd name="T2" fmla="*/ 161 w 24"/>
                <a:gd name="T3" fmla="*/ 582 h 53"/>
                <a:gd name="T4" fmla="*/ 155 w 24"/>
                <a:gd name="T5" fmla="*/ 311 h 53"/>
                <a:gd name="T6" fmla="*/ 120 w 24"/>
                <a:gd name="T7" fmla="*/ 0 h 53"/>
                <a:gd name="T8" fmla="*/ 0 w 24"/>
                <a:gd name="T9" fmla="*/ 379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3">
                  <a:moveTo>
                    <a:pt x="1" y="34"/>
                  </a:moveTo>
                  <a:cubicBezTo>
                    <a:pt x="8" y="37"/>
                    <a:pt x="14" y="46"/>
                    <a:pt x="19" y="52"/>
                  </a:cubicBezTo>
                  <a:cubicBezTo>
                    <a:pt x="24" y="53"/>
                    <a:pt x="18" y="33"/>
                    <a:pt x="18" y="28"/>
                  </a:cubicBezTo>
                  <a:cubicBezTo>
                    <a:pt x="17" y="21"/>
                    <a:pt x="18" y="5"/>
                    <a:pt x="14" y="0"/>
                  </a:cubicBezTo>
                  <a:cubicBezTo>
                    <a:pt x="12" y="12"/>
                    <a:pt x="5" y="22"/>
                    <a:pt x="0" y="34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1" name="Freeform 415">
              <a:extLst>
                <a:ext uri="{FF2B5EF4-FFF2-40B4-BE49-F238E27FC236}">
                  <a16:creationId xmlns:a16="http://schemas.microsoft.com/office/drawing/2014/main" id="{62DC0C65-DCCB-4F6C-B32B-D40726DC4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281"/>
              <a:ext cx="48" cy="118"/>
            </a:xfrm>
            <a:custGeom>
              <a:avLst/>
              <a:gdLst>
                <a:gd name="T0" fmla="*/ 45 w 28"/>
                <a:gd name="T1" fmla="*/ 307 h 65"/>
                <a:gd name="T2" fmla="*/ 15 w 28"/>
                <a:gd name="T3" fmla="*/ 586 h 65"/>
                <a:gd name="T4" fmla="*/ 135 w 28"/>
                <a:gd name="T5" fmla="*/ 501 h 65"/>
                <a:gd name="T6" fmla="*/ 170 w 28"/>
                <a:gd name="T7" fmla="*/ 251 h 65"/>
                <a:gd name="T8" fmla="*/ 182 w 28"/>
                <a:gd name="T9" fmla="*/ 0 h 65"/>
                <a:gd name="T10" fmla="*/ 132 w 28"/>
                <a:gd name="T11" fmla="*/ 205 h 65"/>
                <a:gd name="T12" fmla="*/ 50 w 28"/>
                <a:gd name="T13" fmla="*/ 323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65">
                  <a:moveTo>
                    <a:pt x="5" y="28"/>
                  </a:moveTo>
                  <a:cubicBezTo>
                    <a:pt x="5" y="36"/>
                    <a:pt x="0" y="46"/>
                    <a:pt x="2" y="54"/>
                  </a:cubicBezTo>
                  <a:cubicBezTo>
                    <a:pt x="5" y="65"/>
                    <a:pt x="14" y="51"/>
                    <a:pt x="16" y="46"/>
                  </a:cubicBezTo>
                  <a:cubicBezTo>
                    <a:pt x="20" y="39"/>
                    <a:pt x="19" y="31"/>
                    <a:pt x="20" y="23"/>
                  </a:cubicBezTo>
                  <a:cubicBezTo>
                    <a:pt x="22" y="14"/>
                    <a:pt x="28" y="8"/>
                    <a:pt x="21" y="0"/>
                  </a:cubicBezTo>
                  <a:cubicBezTo>
                    <a:pt x="22" y="8"/>
                    <a:pt x="17" y="12"/>
                    <a:pt x="15" y="19"/>
                  </a:cubicBezTo>
                  <a:cubicBezTo>
                    <a:pt x="14" y="24"/>
                    <a:pt x="15" y="35"/>
                    <a:pt x="6" y="30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2" name="Freeform 416">
              <a:extLst>
                <a:ext uri="{FF2B5EF4-FFF2-40B4-BE49-F238E27FC236}">
                  <a16:creationId xmlns:a16="http://schemas.microsoft.com/office/drawing/2014/main" id="{8212A886-2DFF-4398-BC1C-7BA12D822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294"/>
              <a:ext cx="31" cy="56"/>
            </a:xfrm>
            <a:custGeom>
              <a:avLst/>
              <a:gdLst>
                <a:gd name="T0" fmla="*/ 0 w 18"/>
                <a:gd name="T1" fmla="*/ 291 h 31"/>
                <a:gd name="T2" fmla="*/ 148 w 18"/>
                <a:gd name="T3" fmla="*/ 0 h 31"/>
                <a:gd name="T4" fmla="*/ 48 w 18"/>
                <a:gd name="T5" fmla="*/ 117 h 31"/>
                <a:gd name="T6" fmla="*/ 9 w 18"/>
                <a:gd name="T7" fmla="*/ 29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1">
                  <a:moveTo>
                    <a:pt x="0" y="27"/>
                  </a:moveTo>
                  <a:cubicBezTo>
                    <a:pt x="12" y="31"/>
                    <a:pt x="18" y="9"/>
                    <a:pt x="17" y="0"/>
                  </a:cubicBezTo>
                  <a:cubicBezTo>
                    <a:pt x="12" y="4"/>
                    <a:pt x="12" y="10"/>
                    <a:pt x="5" y="11"/>
                  </a:cubicBezTo>
                  <a:cubicBezTo>
                    <a:pt x="4" y="17"/>
                    <a:pt x="1" y="21"/>
                    <a:pt x="1" y="27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417">
              <a:extLst>
                <a:ext uri="{FF2B5EF4-FFF2-40B4-BE49-F238E27FC236}">
                  <a16:creationId xmlns:a16="http://schemas.microsoft.com/office/drawing/2014/main" id="{C9EC0785-BE63-4DCA-9A7C-EE41AAB4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223"/>
              <a:ext cx="47" cy="98"/>
            </a:xfrm>
            <a:custGeom>
              <a:avLst/>
              <a:gdLst>
                <a:gd name="T0" fmla="*/ 0 w 27"/>
                <a:gd name="T1" fmla="*/ 586 h 54"/>
                <a:gd name="T2" fmla="*/ 49 w 27"/>
                <a:gd name="T3" fmla="*/ 425 h 54"/>
                <a:gd name="T4" fmla="*/ 122 w 27"/>
                <a:gd name="T5" fmla="*/ 294 h 54"/>
                <a:gd name="T6" fmla="*/ 200 w 27"/>
                <a:gd name="T7" fmla="*/ 145 h 54"/>
                <a:gd name="T8" fmla="*/ 237 w 27"/>
                <a:gd name="T9" fmla="*/ 0 h 54"/>
                <a:gd name="T10" fmla="*/ 158 w 27"/>
                <a:gd name="T11" fmla="*/ 316 h 54"/>
                <a:gd name="T12" fmla="*/ 28 w 27"/>
                <a:gd name="T13" fmla="*/ 55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4">
                  <a:moveTo>
                    <a:pt x="0" y="54"/>
                  </a:moveTo>
                  <a:cubicBezTo>
                    <a:pt x="4" y="49"/>
                    <a:pt x="3" y="44"/>
                    <a:pt x="5" y="39"/>
                  </a:cubicBezTo>
                  <a:cubicBezTo>
                    <a:pt x="7" y="34"/>
                    <a:pt x="10" y="32"/>
                    <a:pt x="13" y="27"/>
                  </a:cubicBezTo>
                  <a:cubicBezTo>
                    <a:pt x="16" y="23"/>
                    <a:pt x="19" y="18"/>
                    <a:pt x="22" y="13"/>
                  </a:cubicBezTo>
                  <a:cubicBezTo>
                    <a:pt x="24" y="9"/>
                    <a:pt x="23" y="3"/>
                    <a:pt x="26" y="0"/>
                  </a:cubicBezTo>
                  <a:cubicBezTo>
                    <a:pt x="27" y="11"/>
                    <a:pt x="23" y="19"/>
                    <a:pt x="17" y="29"/>
                  </a:cubicBezTo>
                  <a:cubicBezTo>
                    <a:pt x="14" y="37"/>
                    <a:pt x="10" y="46"/>
                    <a:pt x="3" y="51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418">
              <a:extLst>
                <a:ext uri="{FF2B5EF4-FFF2-40B4-BE49-F238E27FC236}">
                  <a16:creationId xmlns:a16="http://schemas.microsoft.com/office/drawing/2014/main" id="{A62793D9-1A38-41B4-ADCD-49C25009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858"/>
              <a:ext cx="425" cy="408"/>
            </a:xfrm>
            <a:custGeom>
              <a:avLst/>
              <a:gdLst>
                <a:gd name="T0" fmla="*/ 0 w 249"/>
                <a:gd name="T1" fmla="*/ 0 h 224"/>
                <a:gd name="T2" fmla="*/ 507 w 249"/>
                <a:gd name="T3" fmla="*/ 419 h 224"/>
                <a:gd name="T4" fmla="*/ 2111 w 249"/>
                <a:gd name="T5" fmla="*/ 2464 h 224"/>
                <a:gd name="T6" fmla="*/ 568 w 249"/>
                <a:gd name="T7" fmla="*/ 404 h 224"/>
                <a:gd name="T8" fmla="*/ 0 w 249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24">
                  <a:moveTo>
                    <a:pt x="0" y="0"/>
                  </a:moveTo>
                  <a:cubicBezTo>
                    <a:pt x="0" y="0"/>
                    <a:pt x="33" y="22"/>
                    <a:pt x="60" y="38"/>
                  </a:cubicBezTo>
                  <a:cubicBezTo>
                    <a:pt x="87" y="54"/>
                    <a:pt x="182" y="106"/>
                    <a:pt x="249" y="224"/>
                  </a:cubicBezTo>
                  <a:cubicBezTo>
                    <a:pt x="249" y="224"/>
                    <a:pt x="216" y="118"/>
                    <a:pt x="67" y="37"/>
                  </a:cubicBezTo>
                  <a:cubicBezTo>
                    <a:pt x="44" y="2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Freeform 419">
              <a:extLst>
                <a:ext uri="{FF2B5EF4-FFF2-40B4-BE49-F238E27FC236}">
                  <a16:creationId xmlns:a16="http://schemas.microsoft.com/office/drawing/2014/main" id="{6308DF46-BEDA-4A6B-96A3-1DA9FB1BA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637"/>
              <a:ext cx="135" cy="312"/>
            </a:xfrm>
            <a:custGeom>
              <a:avLst/>
              <a:gdLst>
                <a:gd name="T0" fmla="*/ 675 w 79"/>
                <a:gd name="T1" fmla="*/ 0 h 171"/>
                <a:gd name="T2" fmla="*/ 0 w 79"/>
                <a:gd name="T3" fmla="*/ 1894 h 171"/>
                <a:gd name="T4" fmla="*/ 675 w 79"/>
                <a:gd name="T5" fmla="*/ 0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71">
                  <a:moveTo>
                    <a:pt x="79" y="0"/>
                  </a:moveTo>
                  <a:cubicBezTo>
                    <a:pt x="79" y="0"/>
                    <a:pt x="57" y="110"/>
                    <a:pt x="0" y="171"/>
                  </a:cubicBezTo>
                  <a:cubicBezTo>
                    <a:pt x="0" y="171"/>
                    <a:pt x="48" y="105"/>
                    <a:pt x="79" y="0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Freeform 420">
              <a:extLst>
                <a:ext uri="{FF2B5EF4-FFF2-40B4-BE49-F238E27FC236}">
                  <a16:creationId xmlns:a16="http://schemas.microsoft.com/office/drawing/2014/main" id="{1E678310-DFF2-4B21-AFE5-792EBD008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39"/>
              <a:ext cx="21" cy="64"/>
            </a:xfrm>
            <a:custGeom>
              <a:avLst/>
              <a:gdLst>
                <a:gd name="T0" fmla="*/ 114 w 12"/>
                <a:gd name="T1" fmla="*/ 0 h 35"/>
                <a:gd name="T2" fmla="*/ 12 w 12"/>
                <a:gd name="T3" fmla="*/ 177 h 35"/>
                <a:gd name="T4" fmla="*/ 86 w 12"/>
                <a:gd name="T5" fmla="*/ 391 h 35"/>
                <a:gd name="T6" fmla="*/ 37 w 12"/>
                <a:gd name="T7" fmla="*/ 177 h 35"/>
                <a:gd name="T8" fmla="*/ 102 w 12"/>
                <a:gd name="T9" fmla="*/ 1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5">
                  <a:moveTo>
                    <a:pt x="12" y="0"/>
                  </a:moveTo>
                  <a:cubicBezTo>
                    <a:pt x="5" y="1"/>
                    <a:pt x="2" y="10"/>
                    <a:pt x="1" y="16"/>
                  </a:cubicBezTo>
                  <a:cubicBezTo>
                    <a:pt x="0" y="24"/>
                    <a:pt x="2" y="30"/>
                    <a:pt x="9" y="35"/>
                  </a:cubicBezTo>
                  <a:cubicBezTo>
                    <a:pt x="4" y="32"/>
                    <a:pt x="2" y="21"/>
                    <a:pt x="4" y="16"/>
                  </a:cubicBezTo>
                  <a:cubicBezTo>
                    <a:pt x="5" y="10"/>
                    <a:pt x="11" y="7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7" name="Freeform 421">
              <a:extLst>
                <a:ext uri="{FF2B5EF4-FFF2-40B4-BE49-F238E27FC236}">
                  <a16:creationId xmlns:a16="http://schemas.microsoft.com/office/drawing/2014/main" id="{5661FC27-16B4-44DE-8A21-2C494782D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095"/>
              <a:ext cx="845" cy="1180"/>
            </a:xfrm>
            <a:custGeom>
              <a:avLst/>
              <a:gdLst>
                <a:gd name="T0" fmla="*/ 992 w 494"/>
                <a:gd name="T1" fmla="*/ 0 h 648"/>
                <a:gd name="T2" fmla="*/ 965 w 494"/>
                <a:gd name="T3" fmla="*/ 2972 h 648"/>
                <a:gd name="T4" fmla="*/ 4228 w 494"/>
                <a:gd name="T5" fmla="*/ 7126 h 648"/>
                <a:gd name="T6" fmla="*/ 2627 w 494"/>
                <a:gd name="T7" fmla="*/ 4662 h 648"/>
                <a:gd name="T8" fmla="*/ 992 w 494"/>
                <a:gd name="T9" fmla="*/ 0 h 6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4" h="648">
                  <a:moveTo>
                    <a:pt x="116" y="0"/>
                  </a:moveTo>
                  <a:cubicBezTo>
                    <a:pt x="116" y="0"/>
                    <a:pt x="4" y="131"/>
                    <a:pt x="113" y="270"/>
                  </a:cubicBezTo>
                  <a:cubicBezTo>
                    <a:pt x="222" y="408"/>
                    <a:pt x="454" y="484"/>
                    <a:pt x="494" y="648"/>
                  </a:cubicBezTo>
                  <a:cubicBezTo>
                    <a:pt x="494" y="648"/>
                    <a:pt x="488" y="539"/>
                    <a:pt x="307" y="424"/>
                  </a:cubicBezTo>
                  <a:cubicBezTo>
                    <a:pt x="126" y="310"/>
                    <a:pt x="0" y="203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90" name="Text Box 422">
            <a:extLst>
              <a:ext uri="{FF2B5EF4-FFF2-40B4-BE49-F238E27FC236}">
                <a16:creationId xmlns:a16="http://schemas.microsoft.com/office/drawing/2014/main" id="{FDE3270C-D5D5-483F-A7F1-166CD70E68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3687763"/>
            <a:ext cx="755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Larva</a:t>
            </a:r>
          </a:p>
        </p:txBody>
      </p:sp>
      <p:sp>
        <p:nvSpPr>
          <p:cNvPr id="16391" name="Text Box 423">
            <a:extLst>
              <a:ext uri="{FF2B5EF4-FFF2-40B4-BE49-F238E27FC236}">
                <a16:creationId xmlns:a16="http://schemas.microsoft.com/office/drawing/2014/main" id="{599865F8-C8BB-4C6D-9322-092F4EFA7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675" y="4995863"/>
            <a:ext cx="7747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Female</a:t>
            </a:r>
          </a:p>
        </p:txBody>
      </p:sp>
      <p:sp>
        <p:nvSpPr>
          <p:cNvPr id="16392" name="Text Box 424">
            <a:extLst>
              <a:ext uri="{FF2B5EF4-FFF2-40B4-BE49-F238E27FC236}">
                <a16:creationId xmlns:a16="http://schemas.microsoft.com/office/drawing/2014/main" id="{9035EF5E-BCE8-4F3A-B138-D4AECB7EC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3925" y="2381250"/>
            <a:ext cx="568325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Male</a:t>
            </a:r>
          </a:p>
        </p:txBody>
      </p:sp>
      <p:grpSp>
        <p:nvGrpSpPr>
          <p:cNvPr id="21513" name="Group 425">
            <a:extLst>
              <a:ext uri="{FF2B5EF4-FFF2-40B4-BE49-F238E27FC236}">
                <a16:creationId xmlns:a16="http://schemas.microsoft.com/office/drawing/2014/main" id="{66410AEF-BE5C-4A2B-8F5B-2C568D8FC985}"/>
              </a:ext>
            </a:extLst>
          </p:cNvPr>
          <p:cNvGrpSpPr>
            <a:grpSpLocks/>
          </p:cNvGrpSpPr>
          <p:nvPr/>
        </p:nvGrpSpPr>
        <p:grpSpPr bwMode="auto">
          <a:xfrm>
            <a:off x="7512050" y="2324100"/>
            <a:ext cx="2266950" cy="1600200"/>
            <a:chOff x="3772" y="1431"/>
            <a:chExt cx="1428" cy="1008"/>
          </a:xfrm>
        </p:grpSpPr>
        <p:sp>
          <p:nvSpPr>
            <p:cNvPr id="21514" name="Freeform 426">
              <a:extLst>
                <a:ext uri="{FF2B5EF4-FFF2-40B4-BE49-F238E27FC236}">
                  <a16:creationId xmlns:a16="http://schemas.microsoft.com/office/drawing/2014/main" id="{F5151478-6B4C-4786-B97E-910B23B699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2" y="1445"/>
              <a:ext cx="1428" cy="871"/>
            </a:xfrm>
            <a:custGeom>
              <a:avLst/>
              <a:gdLst>
                <a:gd name="T0" fmla="*/ 7431 w 766"/>
                <a:gd name="T1" fmla="*/ 1000 h 438"/>
                <a:gd name="T2" fmla="*/ 4222 w 766"/>
                <a:gd name="T3" fmla="*/ 1249 h 438"/>
                <a:gd name="T4" fmla="*/ 908 w 766"/>
                <a:gd name="T5" fmla="*/ 2408 h 438"/>
                <a:gd name="T6" fmla="*/ 4057 w 766"/>
                <a:gd name="T7" fmla="*/ 6069 h 438"/>
                <a:gd name="T8" fmla="*/ 7431 w 766"/>
                <a:gd name="T9" fmla="*/ 1000 h 438"/>
                <a:gd name="T10" fmla="*/ 6426 w 766"/>
                <a:gd name="T11" fmla="*/ 3381 h 438"/>
                <a:gd name="T12" fmla="*/ 3270 w 766"/>
                <a:gd name="T13" fmla="*/ 5268 h 438"/>
                <a:gd name="T14" fmla="*/ 1568 w 766"/>
                <a:gd name="T15" fmla="*/ 2673 h 438"/>
                <a:gd name="T16" fmla="*/ 3784 w 766"/>
                <a:gd name="T17" fmla="*/ 1708 h 438"/>
                <a:gd name="T18" fmla="*/ 2908 w 766"/>
                <a:gd name="T19" fmla="*/ 3737 h 438"/>
                <a:gd name="T20" fmla="*/ 3958 w 766"/>
                <a:gd name="T21" fmla="*/ 4940 h 438"/>
                <a:gd name="T22" fmla="*/ 3771 w 766"/>
                <a:gd name="T23" fmla="*/ 3239 h 438"/>
                <a:gd name="T24" fmla="*/ 4372 w 766"/>
                <a:gd name="T25" fmla="*/ 1909 h 438"/>
                <a:gd name="T26" fmla="*/ 6426 w 766"/>
                <a:gd name="T27" fmla="*/ 2579 h 438"/>
                <a:gd name="T28" fmla="*/ 4903 w 766"/>
                <a:gd name="T29" fmla="*/ 1597 h 438"/>
                <a:gd name="T30" fmla="*/ 4782 w 766"/>
                <a:gd name="T31" fmla="*/ 1519 h 438"/>
                <a:gd name="T32" fmla="*/ 5645 w 766"/>
                <a:gd name="T33" fmla="*/ 1217 h 438"/>
                <a:gd name="T34" fmla="*/ 6426 w 766"/>
                <a:gd name="T35" fmla="*/ 3381 h 4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6" h="438">
                  <a:moveTo>
                    <a:pt x="615" y="64"/>
                  </a:moveTo>
                  <a:cubicBezTo>
                    <a:pt x="534" y="0"/>
                    <a:pt x="428" y="27"/>
                    <a:pt x="350" y="80"/>
                  </a:cubicBezTo>
                  <a:cubicBezTo>
                    <a:pt x="270" y="55"/>
                    <a:pt x="132" y="34"/>
                    <a:pt x="75" y="154"/>
                  </a:cubicBezTo>
                  <a:cubicBezTo>
                    <a:pt x="0" y="314"/>
                    <a:pt x="185" y="438"/>
                    <a:pt x="336" y="388"/>
                  </a:cubicBezTo>
                  <a:cubicBezTo>
                    <a:pt x="487" y="338"/>
                    <a:pt x="766" y="181"/>
                    <a:pt x="615" y="64"/>
                  </a:cubicBezTo>
                  <a:close/>
                  <a:moveTo>
                    <a:pt x="532" y="216"/>
                  </a:moveTo>
                  <a:cubicBezTo>
                    <a:pt x="461" y="266"/>
                    <a:pt x="394" y="338"/>
                    <a:pt x="271" y="337"/>
                  </a:cubicBezTo>
                  <a:cubicBezTo>
                    <a:pt x="149" y="335"/>
                    <a:pt x="98" y="253"/>
                    <a:pt x="130" y="171"/>
                  </a:cubicBezTo>
                  <a:cubicBezTo>
                    <a:pt x="160" y="95"/>
                    <a:pt x="223" y="87"/>
                    <a:pt x="313" y="109"/>
                  </a:cubicBezTo>
                  <a:cubicBezTo>
                    <a:pt x="267" y="151"/>
                    <a:pt x="237" y="201"/>
                    <a:pt x="241" y="239"/>
                  </a:cubicBezTo>
                  <a:cubicBezTo>
                    <a:pt x="252" y="340"/>
                    <a:pt x="304" y="324"/>
                    <a:pt x="328" y="316"/>
                  </a:cubicBezTo>
                  <a:cubicBezTo>
                    <a:pt x="352" y="308"/>
                    <a:pt x="294" y="237"/>
                    <a:pt x="312" y="207"/>
                  </a:cubicBezTo>
                  <a:cubicBezTo>
                    <a:pt x="322" y="189"/>
                    <a:pt x="332" y="152"/>
                    <a:pt x="362" y="122"/>
                  </a:cubicBezTo>
                  <a:cubicBezTo>
                    <a:pt x="448" y="146"/>
                    <a:pt x="494" y="159"/>
                    <a:pt x="532" y="165"/>
                  </a:cubicBezTo>
                  <a:cubicBezTo>
                    <a:pt x="532" y="165"/>
                    <a:pt x="453" y="125"/>
                    <a:pt x="406" y="102"/>
                  </a:cubicBezTo>
                  <a:cubicBezTo>
                    <a:pt x="404" y="101"/>
                    <a:pt x="400" y="99"/>
                    <a:pt x="396" y="97"/>
                  </a:cubicBezTo>
                  <a:cubicBezTo>
                    <a:pt x="415" y="88"/>
                    <a:pt x="438" y="80"/>
                    <a:pt x="467" y="78"/>
                  </a:cubicBezTo>
                  <a:cubicBezTo>
                    <a:pt x="588" y="68"/>
                    <a:pt x="602" y="166"/>
                    <a:pt x="532" y="216"/>
                  </a:cubicBezTo>
                  <a:close/>
                </a:path>
              </a:pathLst>
            </a:custGeom>
            <a:solidFill>
              <a:srgbClr val="F9D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427">
              <a:extLst>
                <a:ext uri="{FF2B5EF4-FFF2-40B4-BE49-F238E27FC236}">
                  <a16:creationId xmlns:a16="http://schemas.microsoft.com/office/drawing/2014/main" id="{34DDE926-9A68-4306-BBDC-D6EF0517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584"/>
              <a:ext cx="624" cy="173"/>
            </a:xfrm>
            <a:custGeom>
              <a:avLst/>
              <a:gdLst>
                <a:gd name="T0" fmla="*/ 3977 w 335"/>
                <a:gd name="T1" fmla="*/ 1360 h 87"/>
                <a:gd name="T2" fmla="*/ 2060 w 335"/>
                <a:gd name="T3" fmla="*/ 316 h 87"/>
                <a:gd name="T4" fmla="*/ 0 w 335"/>
                <a:gd name="T5" fmla="*/ 889 h 87"/>
                <a:gd name="T6" fmla="*/ 3977 w 335"/>
                <a:gd name="T7" fmla="*/ 136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87">
                  <a:moveTo>
                    <a:pt x="330" y="87"/>
                  </a:moveTo>
                  <a:cubicBezTo>
                    <a:pt x="335" y="81"/>
                    <a:pt x="165" y="25"/>
                    <a:pt x="171" y="20"/>
                  </a:cubicBezTo>
                  <a:cubicBezTo>
                    <a:pt x="91" y="0"/>
                    <a:pt x="33" y="4"/>
                    <a:pt x="0" y="57"/>
                  </a:cubicBezTo>
                  <a:cubicBezTo>
                    <a:pt x="34" y="22"/>
                    <a:pt x="91" y="7"/>
                    <a:pt x="330" y="87"/>
                  </a:cubicBezTo>
                  <a:close/>
                </a:path>
              </a:pathLst>
            </a:custGeom>
            <a:solidFill>
              <a:srgbClr val="E0B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Freeform 428">
              <a:extLst>
                <a:ext uri="{FF2B5EF4-FFF2-40B4-BE49-F238E27FC236}">
                  <a16:creationId xmlns:a16="http://schemas.microsoft.com/office/drawing/2014/main" id="{5026E3BE-EEB3-4C62-89FE-3A879A997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549"/>
              <a:ext cx="386" cy="165"/>
            </a:xfrm>
            <a:custGeom>
              <a:avLst/>
              <a:gdLst>
                <a:gd name="T0" fmla="*/ 278 w 207"/>
                <a:gd name="T1" fmla="*/ 716 h 83"/>
                <a:gd name="T2" fmla="*/ 1134 w 207"/>
                <a:gd name="T3" fmla="*/ 423 h 83"/>
                <a:gd name="T4" fmla="*/ 2420 w 207"/>
                <a:gd name="T5" fmla="*/ 1296 h 83"/>
                <a:gd name="T6" fmla="*/ 1134 w 207"/>
                <a:gd name="T7" fmla="*/ 111 h 83"/>
                <a:gd name="T8" fmla="*/ 0 w 207"/>
                <a:gd name="T9" fmla="*/ 565 h 83"/>
                <a:gd name="T10" fmla="*/ 278 w 207"/>
                <a:gd name="T11" fmla="*/ 71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7" h="83">
                  <a:moveTo>
                    <a:pt x="23" y="46"/>
                  </a:moveTo>
                  <a:cubicBezTo>
                    <a:pt x="43" y="35"/>
                    <a:pt x="75" y="28"/>
                    <a:pt x="94" y="27"/>
                  </a:cubicBezTo>
                  <a:cubicBezTo>
                    <a:pt x="161" y="21"/>
                    <a:pt x="195" y="49"/>
                    <a:pt x="200" y="83"/>
                  </a:cubicBezTo>
                  <a:cubicBezTo>
                    <a:pt x="207" y="41"/>
                    <a:pt x="174" y="0"/>
                    <a:pt x="94" y="7"/>
                  </a:cubicBezTo>
                  <a:cubicBezTo>
                    <a:pt x="65" y="9"/>
                    <a:pt x="19" y="26"/>
                    <a:pt x="0" y="36"/>
                  </a:cubicBezTo>
                  <a:cubicBezTo>
                    <a:pt x="5" y="38"/>
                    <a:pt x="19" y="44"/>
                    <a:pt x="23" y="46"/>
                  </a:cubicBezTo>
                  <a:close/>
                </a:path>
              </a:pathLst>
            </a:custGeom>
            <a:solidFill>
              <a:srgbClr val="E0B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29">
              <a:extLst>
                <a:ext uri="{FF2B5EF4-FFF2-40B4-BE49-F238E27FC236}">
                  <a16:creationId xmlns:a16="http://schemas.microsoft.com/office/drawing/2014/main" id="{E54D0715-4AC0-4302-AEA1-D5BD1512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612"/>
              <a:ext cx="1221" cy="666"/>
            </a:xfrm>
            <a:custGeom>
              <a:avLst/>
              <a:gdLst>
                <a:gd name="T0" fmla="*/ 6763 w 655"/>
                <a:gd name="T1" fmla="*/ 0 h 335"/>
                <a:gd name="T2" fmla="*/ 2975 w 655"/>
                <a:gd name="T3" fmla="*/ 4439 h 335"/>
                <a:gd name="T4" fmla="*/ 0 w 655"/>
                <a:gd name="T5" fmla="*/ 3340 h 335"/>
                <a:gd name="T6" fmla="*/ 3117 w 655"/>
                <a:gd name="T7" fmla="*/ 4716 h 335"/>
                <a:gd name="T8" fmla="*/ 6763 w 655"/>
                <a:gd name="T9" fmla="*/ 0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335">
                  <a:moveTo>
                    <a:pt x="560" y="0"/>
                  </a:moveTo>
                  <a:cubicBezTo>
                    <a:pt x="617" y="110"/>
                    <a:pt x="380" y="240"/>
                    <a:pt x="246" y="284"/>
                  </a:cubicBezTo>
                  <a:cubicBezTo>
                    <a:pt x="155" y="314"/>
                    <a:pt x="51" y="281"/>
                    <a:pt x="0" y="214"/>
                  </a:cubicBezTo>
                  <a:cubicBezTo>
                    <a:pt x="45" y="293"/>
                    <a:pt x="159" y="335"/>
                    <a:pt x="258" y="302"/>
                  </a:cubicBezTo>
                  <a:cubicBezTo>
                    <a:pt x="400" y="256"/>
                    <a:pt x="655" y="114"/>
                    <a:pt x="560" y="0"/>
                  </a:cubicBezTo>
                  <a:close/>
                </a:path>
              </a:pathLst>
            </a:custGeom>
            <a:solidFill>
              <a:srgbClr val="E0B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430">
              <a:extLst>
                <a:ext uri="{FF2B5EF4-FFF2-40B4-BE49-F238E27FC236}">
                  <a16:creationId xmlns:a16="http://schemas.microsoft.com/office/drawing/2014/main" id="{9A959DA2-50DE-4A63-B036-B93EE9B8B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664"/>
              <a:ext cx="232" cy="457"/>
            </a:xfrm>
            <a:custGeom>
              <a:avLst/>
              <a:gdLst>
                <a:gd name="T0" fmla="*/ 932 w 124"/>
                <a:gd name="T1" fmla="*/ 0 h 230"/>
                <a:gd name="T2" fmla="*/ 45 w 124"/>
                <a:gd name="T3" fmla="*/ 2009 h 230"/>
                <a:gd name="T4" fmla="*/ 1098 w 124"/>
                <a:gd name="T5" fmla="*/ 3209 h 230"/>
                <a:gd name="T6" fmla="*/ 904 w 124"/>
                <a:gd name="T7" fmla="*/ 1512 h 230"/>
                <a:gd name="T8" fmla="*/ 1519 w 124"/>
                <a:gd name="T9" fmla="*/ 221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230">
                  <a:moveTo>
                    <a:pt x="76" y="0"/>
                  </a:moveTo>
                  <a:cubicBezTo>
                    <a:pt x="29" y="42"/>
                    <a:pt x="0" y="91"/>
                    <a:pt x="4" y="129"/>
                  </a:cubicBezTo>
                  <a:cubicBezTo>
                    <a:pt x="15" y="230"/>
                    <a:pt x="66" y="214"/>
                    <a:pt x="90" y="206"/>
                  </a:cubicBezTo>
                  <a:cubicBezTo>
                    <a:pt x="115" y="198"/>
                    <a:pt x="57" y="128"/>
                    <a:pt x="74" y="97"/>
                  </a:cubicBezTo>
                  <a:cubicBezTo>
                    <a:pt x="85" y="79"/>
                    <a:pt x="93" y="44"/>
                    <a:pt x="124" y="1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431">
              <a:extLst>
                <a:ext uri="{FF2B5EF4-FFF2-40B4-BE49-F238E27FC236}">
                  <a16:creationId xmlns:a16="http://schemas.microsoft.com/office/drawing/2014/main" id="{314B7F1F-113E-4E84-ADC3-372F69F71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439"/>
              <a:ext cx="1114" cy="1000"/>
            </a:xfrm>
            <a:custGeom>
              <a:avLst/>
              <a:gdLst>
                <a:gd name="T0" fmla="*/ 3709 w 598"/>
                <a:gd name="T1" fmla="*/ 1423 h 503"/>
                <a:gd name="T2" fmla="*/ 6531 w 598"/>
                <a:gd name="T3" fmla="*/ 2829 h 503"/>
                <a:gd name="T4" fmla="*/ 471 w 598"/>
                <a:gd name="T5" fmla="*/ 4439 h 503"/>
                <a:gd name="T6" fmla="*/ 1552 w 598"/>
                <a:gd name="T7" fmla="*/ 1392 h 503"/>
                <a:gd name="T8" fmla="*/ 5482 w 598"/>
                <a:gd name="T9" fmla="*/ 2608 h 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8" h="503">
                  <a:moveTo>
                    <a:pt x="308" y="91"/>
                  </a:moveTo>
                  <a:cubicBezTo>
                    <a:pt x="458" y="0"/>
                    <a:pt x="598" y="100"/>
                    <a:pt x="542" y="181"/>
                  </a:cubicBezTo>
                  <a:cubicBezTo>
                    <a:pt x="484" y="265"/>
                    <a:pt x="203" y="503"/>
                    <a:pt x="39" y="284"/>
                  </a:cubicBezTo>
                  <a:cubicBezTo>
                    <a:pt x="0" y="232"/>
                    <a:pt x="26" y="115"/>
                    <a:pt x="129" y="89"/>
                  </a:cubicBezTo>
                  <a:cubicBezTo>
                    <a:pt x="232" y="64"/>
                    <a:pt x="257" y="104"/>
                    <a:pt x="455" y="167"/>
                  </a:cubicBezTo>
                </a:path>
              </a:pathLst>
            </a:custGeom>
            <a:noFill/>
            <a:ln w="9525" cap="rnd">
              <a:solidFill>
                <a:srgbClr val="92562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432">
              <a:extLst>
                <a:ext uri="{FF2B5EF4-FFF2-40B4-BE49-F238E27FC236}">
                  <a16:creationId xmlns:a16="http://schemas.microsoft.com/office/drawing/2014/main" id="{0A6B21DE-A856-4109-BAF2-07B9D374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674"/>
              <a:ext cx="168" cy="310"/>
            </a:xfrm>
            <a:custGeom>
              <a:avLst/>
              <a:gdLst>
                <a:gd name="T0" fmla="*/ 510 w 90"/>
                <a:gd name="T1" fmla="*/ 2432 h 156"/>
                <a:gd name="T2" fmla="*/ 1094 w 90"/>
                <a:gd name="T3" fmla="*/ 0 h 1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156">
                  <a:moveTo>
                    <a:pt x="42" y="156"/>
                  </a:moveTo>
                  <a:cubicBezTo>
                    <a:pt x="42" y="156"/>
                    <a:pt x="0" y="64"/>
                    <a:pt x="90" y="0"/>
                  </a:cubicBezTo>
                </a:path>
              </a:pathLst>
            </a:custGeom>
            <a:noFill/>
            <a:ln w="9525" cap="rnd">
              <a:solidFill>
                <a:srgbClr val="92562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433">
              <a:extLst>
                <a:ext uri="{FF2B5EF4-FFF2-40B4-BE49-F238E27FC236}">
                  <a16:creationId xmlns:a16="http://schemas.microsoft.com/office/drawing/2014/main" id="{2C544D29-521C-4287-A654-A712A3C6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431"/>
              <a:ext cx="1428" cy="885"/>
            </a:xfrm>
            <a:custGeom>
              <a:avLst/>
              <a:gdLst>
                <a:gd name="T0" fmla="*/ 4806 w 766"/>
                <a:gd name="T1" fmla="*/ 1645 h 445"/>
                <a:gd name="T2" fmla="*/ 5645 w 766"/>
                <a:gd name="T3" fmla="*/ 1328 h 445"/>
                <a:gd name="T4" fmla="*/ 6426 w 766"/>
                <a:gd name="T5" fmla="*/ 3500 h 445"/>
                <a:gd name="T6" fmla="*/ 3270 w 766"/>
                <a:gd name="T7" fmla="*/ 5380 h 445"/>
                <a:gd name="T8" fmla="*/ 1568 w 766"/>
                <a:gd name="T9" fmla="*/ 2800 h 445"/>
                <a:gd name="T10" fmla="*/ 4057 w 766"/>
                <a:gd name="T11" fmla="*/ 1911 h 445"/>
                <a:gd name="T12" fmla="*/ 6426 w 766"/>
                <a:gd name="T13" fmla="*/ 2689 h 445"/>
                <a:gd name="T14" fmla="*/ 4903 w 766"/>
                <a:gd name="T15" fmla="*/ 1724 h 445"/>
                <a:gd name="T16" fmla="*/ 908 w 766"/>
                <a:gd name="T17" fmla="*/ 2516 h 445"/>
                <a:gd name="T18" fmla="*/ 4057 w 766"/>
                <a:gd name="T19" fmla="*/ 6197 h 445"/>
                <a:gd name="T20" fmla="*/ 7431 w 766"/>
                <a:gd name="T21" fmla="*/ 1108 h 445"/>
                <a:gd name="T22" fmla="*/ 4236 w 766"/>
                <a:gd name="T23" fmla="*/ 1376 h 4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6" h="445">
                  <a:moveTo>
                    <a:pt x="398" y="105"/>
                  </a:moveTo>
                  <a:cubicBezTo>
                    <a:pt x="417" y="94"/>
                    <a:pt x="437" y="88"/>
                    <a:pt x="467" y="85"/>
                  </a:cubicBezTo>
                  <a:cubicBezTo>
                    <a:pt x="588" y="76"/>
                    <a:pt x="602" y="174"/>
                    <a:pt x="532" y="224"/>
                  </a:cubicBezTo>
                  <a:cubicBezTo>
                    <a:pt x="461" y="273"/>
                    <a:pt x="393" y="346"/>
                    <a:pt x="271" y="344"/>
                  </a:cubicBezTo>
                  <a:cubicBezTo>
                    <a:pt x="149" y="343"/>
                    <a:pt x="98" y="261"/>
                    <a:pt x="130" y="179"/>
                  </a:cubicBezTo>
                  <a:cubicBezTo>
                    <a:pt x="162" y="97"/>
                    <a:pt x="233" y="93"/>
                    <a:pt x="336" y="122"/>
                  </a:cubicBezTo>
                  <a:cubicBezTo>
                    <a:pt x="438" y="151"/>
                    <a:pt x="490" y="166"/>
                    <a:pt x="532" y="172"/>
                  </a:cubicBezTo>
                  <a:cubicBezTo>
                    <a:pt x="532" y="172"/>
                    <a:pt x="459" y="137"/>
                    <a:pt x="406" y="110"/>
                  </a:cubicBezTo>
                  <a:cubicBezTo>
                    <a:pt x="374" y="93"/>
                    <a:pt x="151" y="0"/>
                    <a:pt x="75" y="161"/>
                  </a:cubicBezTo>
                  <a:cubicBezTo>
                    <a:pt x="0" y="322"/>
                    <a:pt x="185" y="445"/>
                    <a:pt x="336" y="396"/>
                  </a:cubicBezTo>
                  <a:cubicBezTo>
                    <a:pt x="487" y="346"/>
                    <a:pt x="766" y="188"/>
                    <a:pt x="615" y="71"/>
                  </a:cubicBezTo>
                  <a:cubicBezTo>
                    <a:pt x="534" y="8"/>
                    <a:pt x="429" y="34"/>
                    <a:pt x="351" y="8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434">
              <a:extLst>
                <a:ext uri="{FF2B5EF4-FFF2-40B4-BE49-F238E27FC236}">
                  <a16:creationId xmlns:a16="http://schemas.microsoft.com/office/drawing/2014/main" id="{055452D7-406D-49D9-821A-14540903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813"/>
              <a:ext cx="37" cy="6"/>
            </a:xfrm>
            <a:custGeom>
              <a:avLst/>
              <a:gdLst>
                <a:gd name="T0" fmla="*/ 0 w 20"/>
                <a:gd name="T1" fmla="*/ 0 h 3"/>
                <a:gd name="T2" fmla="*/ 233 w 20"/>
                <a:gd name="T3" fmla="*/ 4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0"/>
                  </a:moveTo>
                  <a:cubicBezTo>
                    <a:pt x="0" y="0"/>
                    <a:pt x="17" y="2"/>
                    <a:pt x="20" y="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435">
              <a:extLst>
                <a:ext uri="{FF2B5EF4-FFF2-40B4-BE49-F238E27FC236}">
                  <a16:creationId xmlns:a16="http://schemas.microsoft.com/office/drawing/2014/main" id="{FB2FBEAD-8768-47B4-9A30-7BBC10058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779"/>
              <a:ext cx="46" cy="20"/>
            </a:xfrm>
            <a:custGeom>
              <a:avLst/>
              <a:gdLst>
                <a:gd name="T0" fmla="*/ 0 w 25"/>
                <a:gd name="T1" fmla="*/ 16 h 10"/>
                <a:gd name="T2" fmla="*/ 287 w 25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0">
                  <a:moveTo>
                    <a:pt x="0" y="1"/>
                  </a:moveTo>
                  <a:cubicBezTo>
                    <a:pt x="9" y="0"/>
                    <a:pt x="17" y="7"/>
                    <a:pt x="25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Freeform 436">
              <a:extLst>
                <a:ext uri="{FF2B5EF4-FFF2-40B4-BE49-F238E27FC236}">
                  <a16:creationId xmlns:a16="http://schemas.microsoft.com/office/drawing/2014/main" id="{63C8F66B-70E5-4849-A421-C8312C86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1761"/>
              <a:ext cx="33" cy="8"/>
            </a:xfrm>
            <a:custGeom>
              <a:avLst/>
              <a:gdLst>
                <a:gd name="T0" fmla="*/ 0 w 18"/>
                <a:gd name="T1" fmla="*/ 0 h 4"/>
                <a:gd name="T2" fmla="*/ 205 w 18"/>
                <a:gd name="T3" fmla="*/ 6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0"/>
                  </a:moveTo>
                  <a:cubicBezTo>
                    <a:pt x="6" y="1"/>
                    <a:pt x="12" y="1"/>
                    <a:pt x="18" y="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437">
              <a:extLst>
                <a:ext uri="{FF2B5EF4-FFF2-40B4-BE49-F238E27FC236}">
                  <a16:creationId xmlns:a16="http://schemas.microsoft.com/office/drawing/2014/main" id="{FEFE3136-9923-4B4B-B61C-043755133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1739"/>
              <a:ext cx="15" cy="6"/>
            </a:xfrm>
            <a:custGeom>
              <a:avLst/>
              <a:gdLst>
                <a:gd name="T0" fmla="*/ 0 w 8"/>
                <a:gd name="T1" fmla="*/ 0 h 3"/>
                <a:gd name="T2" fmla="*/ 99 w 8"/>
                <a:gd name="T3" fmla="*/ 4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6" y="1"/>
                    <a:pt x="8" y="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438">
              <a:extLst>
                <a:ext uri="{FF2B5EF4-FFF2-40B4-BE49-F238E27FC236}">
                  <a16:creationId xmlns:a16="http://schemas.microsoft.com/office/drawing/2014/main" id="{54976D06-CB60-4571-A785-17D6CCCA8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706"/>
              <a:ext cx="42" cy="16"/>
            </a:xfrm>
            <a:custGeom>
              <a:avLst/>
              <a:gdLst>
                <a:gd name="T0" fmla="*/ 0 w 23"/>
                <a:gd name="T1" fmla="*/ 0 h 8"/>
                <a:gd name="T2" fmla="*/ 257 w 23"/>
                <a:gd name="T3" fmla="*/ 1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0"/>
                  </a:moveTo>
                  <a:cubicBezTo>
                    <a:pt x="8" y="0"/>
                    <a:pt x="16" y="4"/>
                    <a:pt x="23" y="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439">
              <a:extLst>
                <a:ext uri="{FF2B5EF4-FFF2-40B4-BE49-F238E27FC236}">
                  <a16:creationId xmlns:a16="http://schemas.microsoft.com/office/drawing/2014/main" id="{8FC12BB4-5253-4301-B381-FF2C5E87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688"/>
              <a:ext cx="30" cy="14"/>
            </a:xfrm>
            <a:custGeom>
              <a:avLst/>
              <a:gdLst>
                <a:gd name="T0" fmla="*/ 0 w 16"/>
                <a:gd name="T1" fmla="*/ 0 h 7"/>
                <a:gd name="T2" fmla="*/ 197 w 16"/>
                <a:gd name="T3" fmla="*/ 11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2" y="2"/>
                    <a:pt x="11" y="4"/>
                    <a:pt x="16" y="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440">
              <a:extLst>
                <a:ext uri="{FF2B5EF4-FFF2-40B4-BE49-F238E27FC236}">
                  <a16:creationId xmlns:a16="http://schemas.microsoft.com/office/drawing/2014/main" id="{965875EC-DCAB-4341-B13A-3A6AB58D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598"/>
              <a:ext cx="29" cy="20"/>
            </a:xfrm>
            <a:custGeom>
              <a:avLst/>
              <a:gdLst>
                <a:gd name="T0" fmla="*/ 0 w 16"/>
                <a:gd name="T1" fmla="*/ 0 h 10"/>
                <a:gd name="T2" fmla="*/ 174 w 16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5" y="2"/>
                    <a:pt x="13" y="5"/>
                    <a:pt x="16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441">
              <a:extLst>
                <a:ext uri="{FF2B5EF4-FFF2-40B4-BE49-F238E27FC236}">
                  <a16:creationId xmlns:a16="http://schemas.microsoft.com/office/drawing/2014/main" id="{79AAC3B3-4047-474E-8306-5F1E1AABF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586"/>
              <a:ext cx="15" cy="20"/>
            </a:xfrm>
            <a:custGeom>
              <a:avLst/>
              <a:gdLst>
                <a:gd name="T0" fmla="*/ 0 w 8"/>
                <a:gd name="T1" fmla="*/ 0 h 10"/>
                <a:gd name="T2" fmla="*/ 99 w 8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3"/>
                    <a:pt x="5" y="7"/>
                    <a:pt x="8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442">
              <a:extLst>
                <a:ext uri="{FF2B5EF4-FFF2-40B4-BE49-F238E27FC236}">
                  <a16:creationId xmlns:a16="http://schemas.microsoft.com/office/drawing/2014/main" id="{78470AE9-18B7-435A-983E-ADFC040F6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580"/>
              <a:ext cx="13" cy="16"/>
            </a:xfrm>
            <a:custGeom>
              <a:avLst/>
              <a:gdLst>
                <a:gd name="T0" fmla="*/ 0 w 7"/>
                <a:gd name="T1" fmla="*/ 0 h 8"/>
                <a:gd name="T2" fmla="*/ 84 w 7"/>
                <a:gd name="T3" fmla="*/ 1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1"/>
                    <a:pt x="5" y="5"/>
                    <a:pt x="7" y="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443">
              <a:extLst>
                <a:ext uri="{FF2B5EF4-FFF2-40B4-BE49-F238E27FC236}">
                  <a16:creationId xmlns:a16="http://schemas.microsoft.com/office/drawing/2014/main" id="{8536182B-352F-4EFC-8BA6-3EDEE099A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539"/>
              <a:ext cx="15" cy="39"/>
            </a:xfrm>
            <a:custGeom>
              <a:avLst/>
              <a:gdLst>
                <a:gd name="T0" fmla="*/ 0 w 8"/>
                <a:gd name="T1" fmla="*/ 0 h 20"/>
                <a:gd name="T2" fmla="*/ 99 w 8"/>
                <a:gd name="T3" fmla="*/ 289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5" y="4"/>
                    <a:pt x="8" y="13"/>
                    <a:pt x="8" y="2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444">
              <a:extLst>
                <a:ext uri="{FF2B5EF4-FFF2-40B4-BE49-F238E27FC236}">
                  <a16:creationId xmlns:a16="http://schemas.microsoft.com/office/drawing/2014/main" id="{0C08BDFA-4B16-4B27-88CC-2FD6E22E6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1535"/>
              <a:ext cx="14" cy="38"/>
            </a:xfrm>
            <a:custGeom>
              <a:avLst/>
              <a:gdLst>
                <a:gd name="T0" fmla="*/ 0 w 7"/>
                <a:gd name="T1" fmla="*/ 0 h 19"/>
                <a:gd name="T2" fmla="*/ 112 w 7"/>
                <a:gd name="T3" fmla="*/ 30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2" y="4"/>
                    <a:pt x="7" y="13"/>
                    <a:pt x="7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445">
              <a:extLst>
                <a:ext uri="{FF2B5EF4-FFF2-40B4-BE49-F238E27FC236}">
                  <a16:creationId xmlns:a16="http://schemas.microsoft.com/office/drawing/2014/main" id="{D1B56ECE-9343-4006-B1A3-3D7E417E8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541"/>
              <a:ext cx="7" cy="18"/>
            </a:xfrm>
            <a:custGeom>
              <a:avLst/>
              <a:gdLst>
                <a:gd name="T0" fmla="*/ 0 w 4"/>
                <a:gd name="T1" fmla="*/ 0 h 9"/>
                <a:gd name="T2" fmla="*/ 37 w 4"/>
                <a:gd name="T3" fmla="*/ 1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4" y="1"/>
                    <a:pt x="4" y="6"/>
                    <a:pt x="4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446">
              <a:extLst>
                <a:ext uri="{FF2B5EF4-FFF2-40B4-BE49-F238E27FC236}">
                  <a16:creationId xmlns:a16="http://schemas.microsoft.com/office/drawing/2014/main" id="{34CE5A62-57F3-405A-BE61-33D553241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525"/>
              <a:ext cx="9" cy="61"/>
            </a:xfrm>
            <a:custGeom>
              <a:avLst/>
              <a:gdLst>
                <a:gd name="T0" fmla="*/ 0 w 5"/>
                <a:gd name="T1" fmla="*/ 0 h 31"/>
                <a:gd name="T2" fmla="*/ 52 w 5"/>
                <a:gd name="T3" fmla="*/ 181 h 31"/>
                <a:gd name="T4" fmla="*/ 52 w 5"/>
                <a:gd name="T5" fmla="*/ 46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1">
                  <a:moveTo>
                    <a:pt x="0" y="0"/>
                  </a:moveTo>
                  <a:cubicBezTo>
                    <a:pt x="3" y="3"/>
                    <a:pt x="4" y="8"/>
                    <a:pt x="5" y="12"/>
                  </a:cubicBezTo>
                  <a:cubicBezTo>
                    <a:pt x="5" y="17"/>
                    <a:pt x="2" y="26"/>
                    <a:pt x="5" y="3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447">
              <a:extLst>
                <a:ext uri="{FF2B5EF4-FFF2-40B4-BE49-F238E27FC236}">
                  <a16:creationId xmlns:a16="http://schemas.microsoft.com/office/drawing/2014/main" id="{360B8411-411E-4C17-ACD3-C11BAD529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527"/>
              <a:ext cx="7" cy="53"/>
            </a:xfrm>
            <a:custGeom>
              <a:avLst/>
              <a:gdLst>
                <a:gd name="T0" fmla="*/ 28 w 4"/>
                <a:gd name="T1" fmla="*/ 0 h 27"/>
                <a:gd name="T2" fmla="*/ 28 w 4"/>
                <a:gd name="T3" fmla="*/ 120 h 27"/>
                <a:gd name="T4" fmla="*/ 0 w 4"/>
                <a:gd name="T5" fmla="*/ 40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7">
                  <a:moveTo>
                    <a:pt x="3" y="0"/>
                  </a:moveTo>
                  <a:cubicBezTo>
                    <a:pt x="3" y="1"/>
                    <a:pt x="4" y="6"/>
                    <a:pt x="3" y="8"/>
                  </a:cubicBezTo>
                  <a:cubicBezTo>
                    <a:pt x="3" y="15"/>
                    <a:pt x="0" y="21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448">
              <a:extLst>
                <a:ext uri="{FF2B5EF4-FFF2-40B4-BE49-F238E27FC236}">
                  <a16:creationId xmlns:a16="http://schemas.microsoft.com/office/drawing/2014/main" id="{D9B93FE7-C25B-40F3-9F60-4BCDB676D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35"/>
              <a:ext cx="7" cy="42"/>
            </a:xfrm>
            <a:custGeom>
              <a:avLst/>
              <a:gdLst>
                <a:gd name="T0" fmla="*/ 37 w 4"/>
                <a:gd name="T1" fmla="*/ 0 h 21"/>
                <a:gd name="T2" fmla="*/ 0 w 4"/>
                <a:gd name="T3" fmla="*/ 33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1">
                  <a:moveTo>
                    <a:pt x="4" y="0"/>
                  </a:moveTo>
                  <a:cubicBezTo>
                    <a:pt x="4" y="6"/>
                    <a:pt x="4" y="15"/>
                    <a:pt x="0" y="2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449">
              <a:extLst>
                <a:ext uri="{FF2B5EF4-FFF2-40B4-BE49-F238E27FC236}">
                  <a16:creationId xmlns:a16="http://schemas.microsoft.com/office/drawing/2014/main" id="{26AC7F60-BB04-4B06-8FD5-6D372765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1553"/>
              <a:ext cx="13" cy="33"/>
            </a:xfrm>
            <a:custGeom>
              <a:avLst/>
              <a:gdLst>
                <a:gd name="T0" fmla="*/ 84 w 7"/>
                <a:gd name="T1" fmla="*/ 0 h 17"/>
                <a:gd name="T2" fmla="*/ 0 w 7"/>
                <a:gd name="T3" fmla="*/ 24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4" y="5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450">
              <a:extLst>
                <a:ext uri="{FF2B5EF4-FFF2-40B4-BE49-F238E27FC236}">
                  <a16:creationId xmlns:a16="http://schemas.microsoft.com/office/drawing/2014/main" id="{7851CCAF-1211-4EFD-B829-82735F523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571"/>
              <a:ext cx="56" cy="39"/>
            </a:xfrm>
            <a:custGeom>
              <a:avLst/>
              <a:gdLst>
                <a:gd name="T0" fmla="*/ 0 w 30"/>
                <a:gd name="T1" fmla="*/ 273 h 20"/>
                <a:gd name="T2" fmla="*/ 366 w 3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0">
                  <a:moveTo>
                    <a:pt x="0" y="19"/>
                  </a:moveTo>
                  <a:cubicBezTo>
                    <a:pt x="12" y="20"/>
                    <a:pt x="24" y="9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451">
              <a:extLst>
                <a:ext uri="{FF2B5EF4-FFF2-40B4-BE49-F238E27FC236}">
                  <a16:creationId xmlns:a16="http://schemas.microsoft.com/office/drawing/2014/main" id="{022A57BC-C34D-489C-9AB2-6153368C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604"/>
              <a:ext cx="34" cy="22"/>
            </a:xfrm>
            <a:custGeom>
              <a:avLst/>
              <a:gdLst>
                <a:gd name="T0" fmla="*/ 0 w 18"/>
                <a:gd name="T1" fmla="*/ 176 h 11"/>
                <a:gd name="T2" fmla="*/ 229 w 1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6" y="9"/>
                    <a:pt x="14" y="4"/>
                    <a:pt x="18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452">
              <a:extLst>
                <a:ext uri="{FF2B5EF4-FFF2-40B4-BE49-F238E27FC236}">
                  <a16:creationId xmlns:a16="http://schemas.microsoft.com/office/drawing/2014/main" id="{5790CAB0-609C-4046-B158-F0E50E8BA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650"/>
              <a:ext cx="90" cy="14"/>
            </a:xfrm>
            <a:custGeom>
              <a:avLst/>
              <a:gdLst>
                <a:gd name="T0" fmla="*/ 0 w 48"/>
                <a:gd name="T1" fmla="*/ 112 h 7"/>
                <a:gd name="T2" fmla="*/ 257 w 48"/>
                <a:gd name="T3" fmla="*/ 48 h 7"/>
                <a:gd name="T4" fmla="*/ 594 w 48"/>
                <a:gd name="T5" fmla="*/ 8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7" y="5"/>
                    <a:pt x="14" y="4"/>
                    <a:pt x="21" y="3"/>
                  </a:cubicBezTo>
                  <a:cubicBezTo>
                    <a:pt x="30" y="1"/>
                    <a:pt x="40" y="0"/>
                    <a:pt x="48" y="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453">
              <a:extLst>
                <a:ext uri="{FF2B5EF4-FFF2-40B4-BE49-F238E27FC236}">
                  <a16:creationId xmlns:a16="http://schemas.microsoft.com/office/drawing/2014/main" id="{D7283D2E-414D-4F9C-B018-C198EB4DD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692"/>
              <a:ext cx="47" cy="6"/>
            </a:xfrm>
            <a:custGeom>
              <a:avLst/>
              <a:gdLst>
                <a:gd name="T0" fmla="*/ 0 w 25"/>
                <a:gd name="T1" fmla="*/ 0 h 3"/>
                <a:gd name="T2" fmla="*/ 310 w 25"/>
                <a:gd name="T3" fmla="*/ 4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0" y="0"/>
                  </a:moveTo>
                  <a:cubicBezTo>
                    <a:pt x="7" y="3"/>
                    <a:pt x="17" y="0"/>
                    <a:pt x="25" y="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454">
              <a:extLst>
                <a:ext uri="{FF2B5EF4-FFF2-40B4-BE49-F238E27FC236}">
                  <a16:creationId xmlns:a16="http://schemas.microsoft.com/office/drawing/2014/main" id="{5671EFD2-6C4F-4EFD-9427-F787A7040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735"/>
              <a:ext cx="53" cy="28"/>
            </a:xfrm>
            <a:custGeom>
              <a:avLst/>
              <a:gdLst>
                <a:gd name="T0" fmla="*/ 0 w 28"/>
                <a:gd name="T1" fmla="*/ 0 h 14"/>
                <a:gd name="T2" fmla="*/ 358 w 28"/>
                <a:gd name="T3" fmla="*/ 22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0"/>
                  </a:moveTo>
                  <a:cubicBezTo>
                    <a:pt x="10" y="0"/>
                    <a:pt x="24" y="5"/>
                    <a:pt x="28" y="1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455">
              <a:extLst>
                <a:ext uri="{FF2B5EF4-FFF2-40B4-BE49-F238E27FC236}">
                  <a16:creationId xmlns:a16="http://schemas.microsoft.com/office/drawing/2014/main" id="{241F6C13-FD24-436F-A513-4BC36397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1767"/>
              <a:ext cx="54" cy="32"/>
            </a:xfrm>
            <a:custGeom>
              <a:avLst/>
              <a:gdLst>
                <a:gd name="T0" fmla="*/ 0 w 29"/>
                <a:gd name="T1" fmla="*/ 0 h 16"/>
                <a:gd name="T2" fmla="*/ 350 w 29"/>
                <a:gd name="T3" fmla="*/ 25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cubicBezTo>
                    <a:pt x="10" y="5"/>
                    <a:pt x="24" y="4"/>
                    <a:pt x="29" y="16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456">
              <a:extLst>
                <a:ext uri="{FF2B5EF4-FFF2-40B4-BE49-F238E27FC236}">
                  <a16:creationId xmlns:a16="http://schemas.microsoft.com/office/drawing/2014/main" id="{C574DC92-6BD2-473E-B27A-E03568871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797"/>
              <a:ext cx="47" cy="38"/>
            </a:xfrm>
            <a:custGeom>
              <a:avLst/>
              <a:gdLst>
                <a:gd name="T0" fmla="*/ 0 w 25"/>
                <a:gd name="T1" fmla="*/ 32 h 19"/>
                <a:gd name="T2" fmla="*/ 160 w 25"/>
                <a:gd name="T3" fmla="*/ 112 h 19"/>
                <a:gd name="T4" fmla="*/ 310 w 25"/>
                <a:gd name="T5" fmla="*/ 30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2"/>
                  </a:moveTo>
                  <a:cubicBezTo>
                    <a:pt x="3" y="0"/>
                    <a:pt x="10" y="5"/>
                    <a:pt x="13" y="7"/>
                  </a:cubicBezTo>
                  <a:cubicBezTo>
                    <a:pt x="18" y="10"/>
                    <a:pt x="22" y="15"/>
                    <a:pt x="25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457">
              <a:extLst>
                <a:ext uri="{FF2B5EF4-FFF2-40B4-BE49-F238E27FC236}">
                  <a16:creationId xmlns:a16="http://schemas.microsoft.com/office/drawing/2014/main" id="{7AA2B21B-8D6E-4790-93ED-351A9AB18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831"/>
              <a:ext cx="21" cy="20"/>
            </a:xfrm>
            <a:custGeom>
              <a:avLst/>
              <a:gdLst>
                <a:gd name="T0" fmla="*/ 0 w 11"/>
                <a:gd name="T1" fmla="*/ 0 h 10"/>
                <a:gd name="T2" fmla="*/ 145 w 11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4" y="3"/>
                    <a:pt x="11" y="5"/>
                    <a:pt x="11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458">
              <a:extLst>
                <a:ext uri="{FF2B5EF4-FFF2-40B4-BE49-F238E27FC236}">
                  <a16:creationId xmlns:a16="http://schemas.microsoft.com/office/drawing/2014/main" id="{836CEDD3-0C59-4CE8-BF86-77059B48F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847"/>
              <a:ext cx="26" cy="30"/>
            </a:xfrm>
            <a:custGeom>
              <a:avLst/>
              <a:gdLst>
                <a:gd name="T0" fmla="*/ 0 w 14"/>
                <a:gd name="T1" fmla="*/ 0 h 15"/>
                <a:gd name="T2" fmla="*/ 165 w 14"/>
                <a:gd name="T3" fmla="*/ 24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5" y="4"/>
                    <a:pt x="14" y="9"/>
                    <a:pt x="14" y="1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459">
              <a:extLst>
                <a:ext uri="{FF2B5EF4-FFF2-40B4-BE49-F238E27FC236}">
                  <a16:creationId xmlns:a16="http://schemas.microsoft.com/office/drawing/2014/main" id="{6D7BAF18-F7AF-4D0F-AF64-39D1E010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869"/>
              <a:ext cx="28" cy="25"/>
            </a:xfrm>
            <a:custGeom>
              <a:avLst/>
              <a:gdLst>
                <a:gd name="T0" fmla="*/ 0 w 15"/>
                <a:gd name="T1" fmla="*/ 0 h 13"/>
                <a:gd name="T2" fmla="*/ 181 w 15"/>
                <a:gd name="T3" fmla="*/ 17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7" y="0"/>
                    <a:pt x="14" y="7"/>
                    <a:pt x="15" y="1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460">
              <a:extLst>
                <a:ext uri="{FF2B5EF4-FFF2-40B4-BE49-F238E27FC236}">
                  <a16:creationId xmlns:a16="http://schemas.microsoft.com/office/drawing/2014/main" id="{CFE966D6-9F13-495E-9F0B-A4484EA6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888"/>
              <a:ext cx="35" cy="42"/>
            </a:xfrm>
            <a:custGeom>
              <a:avLst/>
              <a:gdLst>
                <a:gd name="T0" fmla="*/ 0 w 19"/>
                <a:gd name="T1" fmla="*/ 0 h 21"/>
                <a:gd name="T2" fmla="*/ 57 w 19"/>
                <a:gd name="T3" fmla="*/ 64 h 21"/>
                <a:gd name="T4" fmla="*/ 217 w 19"/>
                <a:gd name="T5" fmla="*/ 3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1" y="1"/>
                    <a:pt x="3" y="3"/>
                    <a:pt x="5" y="4"/>
                  </a:cubicBezTo>
                  <a:cubicBezTo>
                    <a:pt x="11" y="8"/>
                    <a:pt x="17" y="14"/>
                    <a:pt x="19" y="2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461">
              <a:extLst>
                <a:ext uri="{FF2B5EF4-FFF2-40B4-BE49-F238E27FC236}">
                  <a16:creationId xmlns:a16="http://schemas.microsoft.com/office/drawing/2014/main" id="{BEFB7581-8EF2-4EFA-AAFE-39109D765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918"/>
              <a:ext cx="31" cy="48"/>
            </a:xfrm>
            <a:custGeom>
              <a:avLst/>
              <a:gdLst>
                <a:gd name="T0" fmla="*/ 29 w 17"/>
                <a:gd name="T1" fmla="*/ 0 h 24"/>
                <a:gd name="T2" fmla="*/ 0 w 17"/>
                <a:gd name="T3" fmla="*/ 0 h 24"/>
                <a:gd name="T4" fmla="*/ 190 w 17"/>
                <a:gd name="T5" fmla="*/ 38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9" y="3"/>
                    <a:pt x="17" y="15"/>
                    <a:pt x="17" y="2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462">
              <a:extLst>
                <a:ext uri="{FF2B5EF4-FFF2-40B4-BE49-F238E27FC236}">
                  <a16:creationId xmlns:a16="http://schemas.microsoft.com/office/drawing/2014/main" id="{5ED32B8E-7F07-4482-9C55-1408C40DC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940"/>
              <a:ext cx="31" cy="34"/>
            </a:xfrm>
            <a:custGeom>
              <a:avLst/>
              <a:gdLst>
                <a:gd name="T0" fmla="*/ 13 w 17"/>
                <a:gd name="T1" fmla="*/ 16 h 17"/>
                <a:gd name="T2" fmla="*/ 0 w 17"/>
                <a:gd name="T3" fmla="*/ 16 h 17"/>
                <a:gd name="T4" fmla="*/ 190 w 17"/>
                <a:gd name="T5" fmla="*/ 27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7" y="4"/>
                    <a:pt x="15" y="9"/>
                    <a:pt x="17" y="1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463">
              <a:extLst>
                <a:ext uri="{FF2B5EF4-FFF2-40B4-BE49-F238E27FC236}">
                  <a16:creationId xmlns:a16="http://schemas.microsoft.com/office/drawing/2014/main" id="{F6314F31-B9FE-4FA2-901E-79ED80519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1972"/>
              <a:ext cx="9" cy="14"/>
            </a:xfrm>
            <a:custGeom>
              <a:avLst/>
              <a:gdLst>
                <a:gd name="T0" fmla="*/ 0 w 5"/>
                <a:gd name="T1" fmla="*/ 0 h 7"/>
                <a:gd name="T2" fmla="*/ 52 w 5"/>
                <a:gd name="T3" fmla="*/ 11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3"/>
                    <a:pt x="5" y="3"/>
                    <a:pt x="5" y="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Freeform 464">
              <a:extLst>
                <a:ext uri="{FF2B5EF4-FFF2-40B4-BE49-F238E27FC236}">
                  <a16:creationId xmlns:a16="http://schemas.microsoft.com/office/drawing/2014/main" id="{03B1B038-10A3-4A6D-89CC-359604DB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988"/>
              <a:ext cx="15" cy="16"/>
            </a:xfrm>
            <a:custGeom>
              <a:avLst/>
              <a:gdLst>
                <a:gd name="T0" fmla="*/ 0 w 8"/>
                <a:gd name="T1" fmla="*/ 16 h 8"/>
                <a:gd name="T2" fmla="*/ 99 w 8"/>
                <a:gd name="T3" fmla="*/ 1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3" y="0"/>
                    <a:pt x="7" y="5"/>
                    <a:pt x="8" y="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465">
              <a:extLst>
                <a:ext uri="{FF2B5EF4-FFF2-40B4-BE49-F238E27FC236}">
                  <a16:creationId xmlns:a16="http://schemas.microsoft.com/office/drawing/2014/main" id="{E372584E-1D68-4F95-87E0-7EE90521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996"/>
              <a:ext cx="43" cy="53"/>
            </a:xfrm>
            <a:custGeom>
              <a:avLst/>
              <a:gdLst>
                <a:gd name="T0" fmla="*/ 0 w 23"/>
                <a:gd name="T1" fmla="*/ 0 h 27"/>
                <a:gd name="T2" fmla="*/ 269 w 23"/>
                <a:gd name="T3" fmla="*/ 40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7">
                  <a:moveTo>
                    <a:pt x="0" y="0"/>
                  </a:moveTo>
                  <a:cubicBezTo>
                    <a:pt x="10" y="1"/>
                    <a:pt x="23" y="18"/>
                    <a:pt x="22" y="2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466">
              <a:extLst>
                <a:ext uri="{FF2B5EF4-FFF2-40B4-BE49-F238E27FC236}">
                  <a16:creationId xmlns:a16="http://schemas.microsoft.com/office/drawing/2014/main" id="{94C51F2F-0D15-4EC4-8C8B-BF593401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036"/>
              <a:ext cx="26" cy="29"/>
            </a:xfrm>
            <a:custGeom>
              <a:avLst/>
              <a:gdLst>
                <a:gd name="T0" fmla="*/ 0 w 14"/>
                <a:gd name="T1" fmla="*/ 0 h 15"/>
                <a:gd name="T2" fmla="*/ 165 w 14"/>
                <a:gd name="T3" fmla="*/ 209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3" y="0"/>
                    <a:pt x="13" y="10"/>
                    <a:pt x="14" y="1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Freeform 467">
              <a:extLst>
                <a:ext uri="{FF2B5EF4-FFF2-40B4-BE49-F238E27FC236}">
                  <a16:creationId xmlns:a16="http://schemas.microsoft.com/office/drawing/2014/main" id="{6EBF9EBB-F144-4213-8BBE-A02FB7933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2049"/>
              <a:ext cx="15" cy="26"/>
            </a:xfrm>
            <a:custGeom>
              <a:avLst/>
              <a:gdLst>
                <a:gd name="T0" fmla="*/ 0 w 8"/>
                <a:gd name="T1" fmla="*/ 0 h 13"/>
                <a:gd name="T2" fmla="*/ 84 w 8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3" y="5"/>
                    <a:pt x="8" y="8"/>
                    <a:pt x="7" y="1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468">
              <a:extLst>
                <a:ext uri="{FF2B5EF4-FFF2-40B4-BE49-F238E27FC236}">
                  <a16:creationId xmlns:a16="http://schemas.microsoft.com/office/drawing/2014/main" id="{B60CBBB4-0855-4EF5-BC3D-D0A7C0FD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063"/>
              <a:ext cx="9" cy="18"/>
            </a:xfrm>
            <a:custGeom>
              <a:avLst/>
              <a:gdLst>
                <a:gd name="T0" fmla="*/ 0 w 5"/>
                <a:gd name="T1" fmla="*/ 16 h 9"/>
                <a:gd name="T2" fmla="*/ 13 w 5"/>
                <a:gd name="T3" fmla="*/ 0 h 9"/>
                <a:gd name="T4" fmla="*/ 52 w 5"/>
                <a:gd name="T5" fmla="*/ 14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4" y="2"/>
                    <a:pt x="5" y="5"/>
                    <a:pt x="5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469">
              <a:extLst>
                <a:ext uri="{FF2B5EF4-FFF2-40B4-BE49-F238E27FC236}">
                  <a16:creationId xmlns:a16="http://schemas.microsoft.com/office/drawing/2014/main" id="{176FB772-5723-4987-A315-2A55E2F4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063"/>
              <a:ext cx="24" cy="40"/>
            </a:xfrm>
            <a:custGeom>
              <a:avLst/>
              <a:gdLst>
                <a:gd name="T0" fmla="*/ 0 w 13"/>
                <a:gd name="T1" fmla="*/ 0 h 20"/>
                <a:gd name="T2" fmla="*/ 140 w 13"/>
                <a:gd name="T3" fmla="*/ 32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6" y="4"/>
                    <a:pt x="13" y="12"/>
                    <a:pt x="12" y="2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470">
              <a:extLst>
                <a:ext uri="{FF2B5EF4-FFF2-40B4-BE49-F238E27FC236}">
                  <a16:creationId xmlns:a16="http://schemas.microsoft.com/office/drawing/2014/main" id="{3247BF58-DD58-49C6-8887-750865C86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077"/>
              <a:ext cx="26" cy="46"/>
            </a:xfrm>
            <a:custGeom>
              <a:avLst/>
              <a:gdLst>
                <a:gd name="T0" fmla="*/ 0 w 14"/>
                <a:gd name="T1" fmla="*/ 0 h 23"/>
                <a:gd name="T2" fmla="*/ 165 w 14"/>
                <a:gd name="T3" fmla="*/ 36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6" y="5"/>
                    <a:pt x="14" y="15"/>
                    <a:pt x="14" y="2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471">
              <a:extLst>
                <a:ext uri="{FF2B5EF4-FFF2-40B4-BE49-F238E27FC236}">
                  <a16:creationId xmlns:a16="http://schemas.microsoft.com/office/drawing/2014/main" id="{0BA1545A-9408-4BE8-AC40-5FC61288A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2093"/>
              <a:ext cx="26" cy="48"/>
            </a:xfrm>
            <a:custGeom>
              <a:avLst/>
              <a:gdLst>
                <a:gd name="T0" fmla="*/ 0 w 14"/>
                <a:gd name="T1" fmla="*/ 0 h 24"/>
                <a:gd name="T2" fmla="*/ 128 w 14"/>
                <a:gd name="T3" fmla="*/ 384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5" y="6"/>
                    <a:pt x="14" y="14"/>
                    <a:pt x="11" y="2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472">
              <a:extLst>
                <a:ext uri="{FF2B5EF4-FFF2-40B4-BE49-F238E27FC236}">
                  <a16:creationId xmlns:a16="http://schemas.microsoft.com/office/drawing/2014/main" id="{8A7A4317-9B83-4198-A397-2B95791F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115"/>
              <a:ext cx="15" cy="28"/>
            </a:xfrm>
            <a:custGeom>
              <a:avLst/>
              <a:gdLst>
                <a:gd name="T0" fmla="*/ 0 w 8"/>
                <a:gd name="T1" fmla="*/ 0 h 14"/>
                <a:gd name="T2" fmla="*/ 99 w 8"/>
                <a:gd name="T3" fmla="*/ 22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4"/>
                    <a:pt x="8" y="8"/>
                    <a:pt x="8" y="1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473">
              <a:extLst>
                <a:ext uri="{FF2B5EF4-FFF2-40B4-BE49-F238E27FC236}">
                  <a16:creationId xmlns:a16="http://schemas.microsoft.com/office/drawing/2014/main" id="{F906938D-10FE-4A1C-A66B-236B62554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2131"/>
              <a:ext cx="6" cy="14"/>
            </a:xfrm>
            <a:custGeom>
              <a:avLst/>
              <a:gdLst>
                <a:gd name="T0" fmla="*/ 0 w 3"/>
                <a:gd name="T1" fmla="*/ 0 h 7"/>
                <a:gd name="T2" fmla="*/ 48 w 3"/>
                <a:gd name="T3" fmla="*/ 11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2"/>
                    <a:pt x="3" y="4"/>
                    <a:pt x="3" y="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474">
              <a:extLst>
                <a:ext uri="{FF2B5EF4-FFF2-40B4-BE49-F238E27FC236}">
                  <a16:creationId xmlns:a16="http://schemas.microsoft.com/office/drawing/2014/main" id="{BE7DC791-E575-4D08-9A4A-5300EB5B7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141"/>
              <a:ext cx="16" cy="51"/>
            </a:xfrm>
            <a:custGeom>
              <a:avLst/>
              <a:gdLst>
                <a:gd name="T0" fmla="*/ 21 w 9"/>
                <a:gd name="T1" fmla="*/ 0 h 26"/>
                <a:gd name="T2" fmla="*/ 37 w 9"/>
                <a:gd name="T3" fmla="*/ 38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2" y="0"/>
                  </a:moveTo>
                  <a:cubicBezTo>
                    <a:pt x="0" y="7"/>
                    <a:pt x="9" y="18"/>
                    <a:pt x="4" y="26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475">
              <a:extLst>
                <a:ext uri="{FF2B5EF4-FFF2-40B4-BE49-F238E27FC236}">
                  <a16:creationId xmlns:a16="http://schemas.microsoft.com/office/drawing/2014/main" id="{1829AA14-53C5-4269-8B77-590CB3627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153"/>
              <a:ext cx="6" cy="37"/>
            </a:xfrm>
            <a:custGeom>
              <a:avLst/>
              <a:gdLst>
                <a:gd name="T0" fmla="*/ 16 w 3"/>
                <a:gd name="T1" fmla="*/ 0 h 19"/>
                <a:gd name="T2" fmla="*/ 16 w 3"/>
                <a:gd name="T3" fmla="*/ 27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9">
                  <a:moveTo>
                    <a:pt x="1" y="0"/>
                  </a:moveTo>
                  <a:cubicBezTo>
                    <a:pt x="0" y="5"/>
                    <a:pt x="3" y="13"/>
                    <a:pt x="1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476">
              <a:extLst>
                <a:ext uri="{FF2B5EF4-FFF2-40B4-BE49-F238E27FC236}">
                  <a16:creationId xmlns:a16="http://schemas.microsoft.com/office/drawing/2014/main" id="{5C640CAC-ACBD-420B-A5C8-B6C658B1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2159"/>
              <a:ext cx="7" cy="26"/>
            </a:xfrm>
            <a:custGeom>
              <a:avLst/>
              <a:gdLst>
                <a:gd name="T0" fmla="*/ 0 w 4"/>
                <a:gd name="T1" fmla="*/ 0 h 13"/>
                <a:gd name="T2" fmla="*/ 12 w 4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2" y="3"/>
                    <a:pt x="4" y="9"/>
                    <a:pt x="1" y="1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477">
              <a:extLst>
                <a:ext uri="{FF2B5EF4-FFF2-40B4-BE49-F238E27FC236}">
                  <a16:creationId xmlns:a16="http://schemas.microsoft.com/office/drawing/2014/main" id="{959304D8-0483-4E47-8C05-1FEA07965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159"/>
              <a:ext cx="4" cy="57"/>
            </a:xfrm>
            <a:custGeom>
              <a:avLst/>
              <a:gdLst>
                <a:gd name="T0" fmla="*/ 32 w 2"/>
                <a:gd name="T1" fmla="*/ 0 h 29"/>
                <a:gd name="T2" fmla="*/ 0 w 2"/>
                <a:gd name="T3" fmla="*/ 43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9">
                  <a:moveTo>
                    <a:pt x="2" y="0"/>
                  </a:moveTo>
                  <a:cubicBezTo>
                    <a:pt x="2" y="10"/>
                    <a:pt x="0" y="19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478">
              <a:extLst>
                <a:ext uri="{FF2B5EF4-FFF2-40B4-BE49-F238E27FC236}">
                  <a16:creationId xmlns:a16="http://schemas.microsoft.com/office/drawing/2014/main" id="{CE22EEF0-1242-4850-973A-DC1910B64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159"/>
              <a:ext cx="11" cy="55"/>
            </a:xfrm>
            <a:custGeom>
              <a:avLst/>
              <a:gdLst>
                <a:gd name="T0" fmla="*/ 68 w 6"/>
                <a:gd name="T1" fmla="*/ 0 h 28"/>
                <a:gd name="T2" fmla="*/ 0 w 6"/>
                <a:gd name="T3" fmla="*/ 41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1" y="5"/>
                    <a:pt x="0" y="21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479">
              <a:extLst>
                <a:ext uri="{FF2B5EF4-FFF2-40B4-BE49-F238E27FC236}">
                  <a16:creationId xmlns:a16="http://schemas.microsoft.com/office/drawing/2014/main" id="{3576CBB1-ADC6-4A66-ABE8-AB42A60F4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2151"/>
              <a:ext cx="8" cy="43"/>
            </a:xfrm>
            <a:custGeom>
              <a:avLst/>
              <a:gdLst>
                <a:gd name="T0" fmla="*/ 64 w 4"/>
                <a:gd name="T1" fmla="*/ 0 h 22"/>
                <a:gd name="T2" fmla="*/ 0 w 4"/>
                <a:gd name="T3" fmla="*/ 32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4" y="6"/>
                    <a:pt x="2" y="16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480">
              <a:extLst>
                <a:ext uri="{FF2B5EF4-FFF2-40B4-BE49-F238E27FC236}">
                  <a16:creationId xmlns:a16="http://schemas.microsoft.com/office/drawing/2014/main" id="{CDDDA0B0-613F-477E-9056-0507736AB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47"/>
              <a:ext cx="5" cy="18"/>
            </a:xfrm>
            <a:custGeom>
              <a:avLst/>
              <a:gdLst>
                <a:gd name="T0" fmla="*/ 22 w 3"/>
                <a:gd name="T1" fmla="*/ 0 h 9"/>
                <a:gd name="T2" fmla="*/ 0 w 3"/>
                <a:gd name="T3" fmla="*/ 1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1" y="0"/>
                    <a:pt x="1" y="7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481">
              <a:extLst>
                <a:ext uri="{FF2B5EF4-FFF2-40B4-BE49-F238E27FC236}">
                  <a16:creationId xmlns:a16="http://schemas.microsoft.com/office/drawing/2014/main" id="{60DA05AD-F606-449B-BE47-4F462BF5D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105"/>
              <a:ext cx="22" cy="68"/>
            </a:xfrm>
            <a:custGeom>
              <a:avLst/>
              <a:gdLst>
                <a:gd name="T0" fmla="*/ 134 w 12"/>
                <a:gd name="T1" fmla="*/ 32 h 34"/>
                <a:gd name="T2" fmla="*/ 0 w 12"/>
                <a:gd name="T3" fmla="*/ 544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4">
                  <a:moveTo>
                    <a:pt x="12" y="2"/>
                  </a:moveTo>
                  <a:cubicBezTo>
                    <a:pt x="2" y="0"/>
                    <a:pt x="1" y="28"/>
                    <a:pt x="0" y="3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482">
              <a:extLst>
                <a:ext uri="{FF2B5EF4-FFF2-40B4-BE49-F238E27FC236}">
                  <a16:creationId xmlns:a16="http://schemas.microsoft.com/office/drawing/2014/main" id="{32F586A2-381C-4912-9BB1-7C027C7BE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097"/>
              <a:ext cx="19" cy="38"/>
            </a:xfrm>
            <a:custGeom>
              <a:avLst/>
              <a:gdLst>
                <a:gd name="T0" fmla="*/ 129 w 10"/>
                <a:gd name="T1" fmla="*/ 0 h 19"/>
                <a:gd name="T2" fmla="*/ 0 w 10"/>
                <a:gd name="T3" fmla="*/ 30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4" y="6"/>
                    <a:pt x="3" y="12"/>
                    <a:pt x="0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483">
              <a:extLst>
                <a:ext uri="{FF2B5EF4-FFF2-40B4-BE49-F238E27FC236}">
                  <a16:creationId xmlns:a16="http://schemas.microsoft.com/office/drawing/2014/main" id="{018F8F1B-C68A-4785-B932-47373D5F5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073"/>
              <a:ext cx="22" cy="40"/>
            </a:xfrm>
            <a:custGeom>
              <a:avLst/>
              <a:gdLst>
                <a:gd name="T0" fmla="*/ 134 w 12"/>
                <a:gd name="T1" fmla="*/ 32 h 20"/>
                <a:gd name="T2" fmla="*/ 0 w 12"/>
                <a:gd name="T3" fmla="*/ 32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2"/>
                  </a:moveTo>
                  <a:cubicBezTo>
                    <a:pt x="7" y="0"/>
                    <a:pt x="2" y="16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484">
              <a:extLst>
                <a:ext uri="{FF2B5EF4-FFF2-40B4-BE49-F238E27FC236}">
                  <a16:creationId xmlns:a16="http://schemas.microsoft.com/office/drawing/2014/main" id="{C8193198-4F84-4E9F-ACB3-09AE88F9A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061"/>
              <a:ext cx="23" cy="28"/>
            </a:xfrm>
            <a:custGeom>
              <a:avLst/>
              <a:gdLst>
                <a:gd name="T0" fmla="*/ 161 w 12"/>
                <a:gd name="T1" fmla="*/ 16 h 14"/>
                <a:gd name="T2" fmla="*/ 132 w 12"/>
                <a:gd name="T3" fmla="*/ 0 h 14"/>
                <a:gd name="T4" fmla="*/ 0 w 12"/>
                <a:gd name="T5" fmla="*/ 2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11" y="1"/>
                    <a:pt x="11" y="0"/>
                    <a:pt x="10" y="0"/>
                  </a:cubicBezTo>
                  <a:cubicBezTo>
                    <a:pt x="5" y="3"/>
                    <a:pt x="4" y="10"/>
                    <a:pt x="0" y="1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485">
              <a:extLst>
                <a:ext uri="{FF2B5EF4-FFF2-40B4-BE49-F238E27FC236}">
                  <a16:creationId xmlns:a16="http://schemas.microsoft.com/office/drawing/2014/main" id="{6DAD38A7-9C82-49FA-A09B-D2E2ECD7A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047"/>
              <a:ext cx="7" cy="10"/>
            </a:xfrm>
            <a:custGeom>
              <a:avLst/>
              <a:gdLst>
                <a:gd name="T0" fmla="*/ 37 w 4"/>
                <a:gd name="T1" fmla="*/ 32 h 5"/>
                <a:gd name="T2" fmla="*/ 0 w 4"/>
                <a:gd name="T3" fmla="*/ 8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0"/>
                    <a:pt x="1" y="2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486">
              <a:extLst>
                <a:ext uri="{FF2B5EF4-FFF2-40B4-BE49-F238E27FC236}">
                  <a16:creationId xmlns:a16="http://schemas.microsoft.com/office/drawing/2014/main" id="{5E762FD4-1B2C-4E05-86EA-4BC9C2C95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974"/>
              <a:ext cx="47" cy="22"/>
            </a:xfrm>
            <a:custGeom>
              <a:avLst/>
              <a:gdLst>
                <a:gd name="T0" fmla="*/ 0 w 25"/>
                <a:gd name="T1" fmla="*/ 176 h 11"/>
                <a:gd name="T2" fmla="*/ 310 w 2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7" y="6"/>
                    <a:pt x="17" y="3"/>
                    <a:pt x="25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Freeform 487">
              <a:extLst>
                <a:ext uri="{FF2B5EF4-FFF2-40B4-BE49-F238E27FC236}">
                  <a16:creationId xmlns:a16="http://schemas.microsoft.com/office/drawing/2014/main" id="{75A70BBA-BFDA-4C1F-ACE2-65CD36BC3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946"/>
              <a:ext cx="37" cy="12"/>
            </a:xfrm>
            <a:custGeom>
              <a:avLst/>
              <a:gdLst>
                <a:gd name="T0" fmla="*/ 0 w 20"/>
                <a:gd name="T1" fmla="*/ 96 h 6"/>
                <a:gd name="T2" fmla="*/ 233 w 20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cubicBezTo>
                    <a:pt x="4" y="0"/>
                    <a:pt x="15" y="0"/>
                    <a:pt x="20" y="2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6" name="Freeform 488">
              <a:extLst>
                <a:ext uri="{FF2B5EF4-FFF2-40B4-BE49-F238E27FC236}">
                  <a16:creationId xmlns:a16="http://schemas.microsoft.com/office/drawing/2014/main" id="{36E979F0-D315-4C74-96BD-204F365BD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922"/>
              <a:ext cx="34" cy="8"/>
            </a:xfrm>
            <a:custGeom>
              <a:avLst/>
              <a:gdLst>
                <a:gd name="T0" fmla="*/ 0 w 18"/>
                <a:gd name="T1" fmla="*/ 64 h 4"/>
                <a:gd name="T2" fmla="*/ 229 w 1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2" y="1"/>
                    <a:pt x="13" y="1"/>
                    <a:pt x="18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489">
              <a:extLst>
                <a:ext uri="{FF2B5EF4-FFF2-40B4-BE49-F238E27FC236}">
                  <a16:creationId xmlns:a16="http://schemas.microsoft.com/office/drawing/2014/main" id="{FAD16617-47F0-4015-8880-399AD7AB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896"/>
              <a:ext cx="13" cy="4"/>
            </a:xfrm>
            <a:custGeom>
              <a:avLst/>
              <a:gdLst>
                <a:gd name="T0" fmla="*/ 0 w 7"/>
                <a:gd name="T1" fmla="*/ 32 h 2"/>
                <a:gd name="T2" fmla="*/ 84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0"/>
                    <a:pt x="5" y="1"/>
                    <a:pt x="7" y="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490">
              <a:extLst>
                <a:ext uri="{FF2B5EF4-FFF2-40B4-BE49-F238E27FC236}">
                  <a16:creationId xmlns:a16="http://schemas.microsoft.com/office/drawing/2014/main" id="{0EC254CB-77BA-48F9-818B-45243F4F3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873"/>
              <a:ext cx="4" cy="2"/>
            </a:xfrm>
            <a:custGeom>
              <a:avLst/>
              <a:gdLst>
                <a:gd name="T0" fmla="*/ 0 w 2"/>
                <a:gd name="T1" fmla="*/ 16 h 1"/>
                <a:gd name="T2" fmla="*/ 3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491">
              <a:extLst>
                <a:ext uri="{FF2B5EF4-FFF2-40B4-BE49-F238E27FC236}">
                  <a16:creationId xmlns:a16="http://schemas.microsoft.com/office/drawing/2014/main" id="{9DD25DFE-1798-4FE9-B9D7-FB3663D7A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773"/>
              <a:ext cx="45" cy="18"/>
            </a:xfrm>
            <a:custGeom>
              <a:avLst/>
              <a:gdLst>
                <a:gd name="T0" fmla="*/ 28 w 24"/>
                <a:gd name="T1" fmla="*/ 48 h 9"/>
                <a:gd name="T2" fmla="*/ 15 w 24"/>
                <a:gd name="T3" fmla="*/ 48 h 9"/>
                <a:gd name="T4" fmla="*/ 296 w 24"/>
                <a:gd name="T5" fmla="*/ 14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9">
                  <a:moveTo>
                    <a:pt x="2" y="3"/>
                  </a:moveTo>
                  <a:cubicBezTo>
                    <a:pt x="1" y="3"/>
                    <a:pt x="0" y="3"/>
                    <a:pt x="1" y="3"/>
                  </a:cubicBezTo>
                  <a:cubicBezTo>
                    <a:pt x="8" y="0"/>
                    <a:pt x="19" y="3"/>
                    <a:pt x="24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492">
              <a:extLst>
                <a:ext uri="{FF2B5EF4-FFF2-40B4-BE49-F238E27FC236}">
                  <a16:creationId xmlns:a16="http://schemas.microsoft.com/office/drawing/2014/main" id="{213CF7B5-2239-4E5B-BB3D-C7044DC0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731"/>
              <a:ext cx="35" cy="24"/>
            </a:xfrm>
            <a:custGeom>
              <a:avLst/>
              <a:gdLst>
                <a:gd name="T0" fmla="*/ 217 w 19"/>
                <a:gd name="T1" fmla="*/ 192 h 12"/>
                <a:gd name="T2" fmla="*/ 0 w 19"/>
                <a:gd name="T3" fmla="*/ 8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19" y="12"/>
                  </a:moveTo>
                  <a:cubicBezTo>
                    <a:pt x="16" y="9"/>
                    <a:pt x="3" y="0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493">
              <a:extLst>
                <a:ext uri="{FF2B5EF4-FFF2-40B4-BE49-F238E27FC236}">
                  <a16:creationId xmlns:a16="http://schemas.microsoft.com/office/drawing/2014/main" id="{BDCBD7BF-6F86-40C6-9CC0-E5541813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716"/>
              <a:ext cx="36" cy="21"/>
            </a:xfrm>
            <a:custGeom>
              <a:avLst/>
              <a:gdLst>
                <a:gd name="T0" fmla="*/ 0 w 19"/>
                <a:gd name="T1" fmla="*/ 55 h 11"/>
                <a:gd name="T2" fmla="*/ 244 w 19"/>
                <a:gd name="T3" fmla="*/ 14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0" y="4"/>
                  </a:moveTo>
                  <a:cubicBezTo>
                    <a:pt x="2" y="0"/>
                    <a:pt x="16" y="8"/>
                    <a:pt x="19" y="1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494">
              <a:extLst>
                <a:ext uri="{FF2B5EF4-FFF2-40B4-BE49-F238E27FC236}">
                  <a16:creationId xmlns:a16="http://schemas.microsoft.com/office/drawing/2014/main" id="{EC858D0A-3DA7-42CF-B605-16730BA5A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92"/>
              <a:ext cx="39" cy="26"/>
            </a:xfrm>
            <a:custGeom>
              <a:avLst/>
              <a:gdLst>
                <a:gd name="T0" fmla="*/ 0 w 21"/>
                <a:gd name="T1" fmla="*/ 64 h 13"/>
                <a:gd name="T2" fmla="*/ 249 w 21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3">
                  <a:moveTo>
                    <a:pt x="0" y="4"/>
                  </a:moveTo>
                  <a:cubicBezTo>
                    <a:pt x="3" y="0"/>
                    <a:pt x="18" y="10"/>
                    <a:pt x="21" y="1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495">
              <a:extLst>
                <a:ext uri="{FF2B5EF4-FFF2-40B4-BE49-F238E27FC236}">
                  <a16:creationId xmlns:a16="http://schemas.microsoft.com/office/drawing/2014/main" id="{BEDF8093-BC10-44B2-8C43-D69B96C98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664"/>
              <a:ext cx="41" cy="36"/>
            </a:xfrm>
            <a:custGeom>
              <a:avLst/>
              <a:gdLst>
                <a:gd name="T0" fmla="*/ 0 w 22"/>
                <a:gd name="T1" fmla="*/ 80 h 18"/>
                <a:gd name="T2" fmla="*/ 265 w 22"/>
                <a:gd name="T3" fmla="*/ 28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8">
                  <a:moveTo>
                    <a:pt x="0" y="5"/>
                  </a:moveTo>
                  <a:cubicBezTo>
                    <a:pt x="3" y="0"/>
                    <a:pt x="19" y="15"/>
                    <a:pt x="22" y="1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496">
              <a:extLst>
                <a:ext uri="{FF2B5EF4-FFF2-40B4-BE49-F238E27FC236}">
                  <a16:creationId xmlns:a16="http://schemas.microsoft.com/office/drawing/2014/main" id="{4418892A-9A6C-45D3-B226-5AD871148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634"/>
              <a:ext cx="39" cy="52"/>
            </a:xfrm>
            <a:custGeom>
              <a:avLst/>
              <a:gdLst>
                <a:gd name="T0" fmla="*/ 0 w 21"/>
                <a:gd name="T1" fmla="*/ 144 h 26"/>
                <a:gd name="T2" fmla="*/ 249 w 21"/>
                <a:gd name="T3" fmla="*/ 41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0" y="9"/>
                  </a:moveTo>
                  <a:cubicBezTo>
                    <a:pt x="2" y="0"/>
                    <a:pt x="19" y="24"/>
                    <a:pt x="21" y="26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497">
              <a:extLst>
                <a:ext uri="{FF2B5EF4-FFF2-40B4-BE49-F238E27FC236}">
                  <a16:creationId xmlns:a16="http://schemas.microsoft.com/office/drawing/2014/main" id="{CBA5BFF4-CE1F-4B82-B5F7-4F9C3B5D3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632"/>
              <a:ext cx="20" cy="30"/>
            </a:xfrm>
            <a:custGeom>
              <a:avLst/>
              <a:gdLst>
                <a:gd name="T0" fmla="*/ 0 w 11"/>
                <a:gd name="T1" fmla="*/ 48 h 15"/>
                <a:gd name="T2" fmla="*/ 24 w 11"/>
                <a:gd name="T3" fmla="*/ 0 h 15"/>
                <a:gd name="T4" fmla="*/ 118 w 11"/>
                <a:gd name="T5" fmla="*/ 24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7" y="3"/>
                    <a:pt x="9" y="10"/>
                    <a:pt x="11" y="1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498">
              <a:extLst>
                <a:ext uri="{FF2B5EF4-FFF2-40B4-BE49-F238E27FC236}">
                  <a16:creationId xmlns:a16="http://schemas.microsoft.com/office/drawing/2014/main" id="{C5BF15D8-5AE1-4691-9598-BF7AFF61E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1622"/>
              <a:ext cx="19" cy="30"/>
            </a:xfrm>
            <a:custGeom>
              <a:avLst/>
              <a:gdLst>
                <a:gd name="T0" fmla="*/ 0 w 10"/>
                <a:gd name="T1" fmla="*/ 16 h 15"/>
                <a:gd name="T2" fmla="*/ 40 w 10"/>
                <a:gd name="T3" fmla="*/ 0 h 15"/>
                <a:gd name="T4" fmla="*/ 129 w 10"/>
                <a:gd name="T5" fmla="*/ 24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6" y="4"/>
                    <a:pt x="7" y="10"/>
                    <a:pt x="10" y="1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499">
              <a:extLst>
                <a:ext uri="{FF2B5EF4-FFF2-40B4-BE49-F238E27FC236}">
                  <a16:creationId xmlns:a16="http://schemas.microsoft.com/office/drawing/2014/main" id="{63B18FBB-21EE-4479-B277-56B8B3B07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608"/>
              <a:ext cx="13" cy="18"/>
            </a:xfrm>
            <a:custGeom>
              <a:avLst/>
              <a:gdLst>
                <a:gd name="T0" fmla="*/ 0 w 7"/>
                <a:gd name="T1" fmla="*/ 64 h 9"/>
                <a:gd name="T2" fmla="*/ 84 w 7"/>
                <a:gd name="T3" fmla="*/ 1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5" y="0"/>
                    <a:pt x="7" y="6"/>
                    <a:pt x="7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500">
              <a:extLst>
                <a:ext uri="{FF2B5EF4-FFF2-40B4-BE49-F238E27FC236}">
                  <a16:creationId xmlns:a16="http://schemas.microsoft.com/office/drawing/2014/main" id="{C0E41638-BB3B-442E-A68F-80AEFF52F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586"/>
              <a:ext cx="13" cy="38"/>
            </a:xfrm>
            <a:custGeom>
              <a:avLst/>
              <a:gdLst>
                <a:gd name="T0" fmla="*/ 0 w 7"/>
                <a:gd name="T1" fmla="*/ 0 h 19"/>
                <a:gd name="T2" fmla="*/ 84 w 7"/>
                <a:gd name="T3" fmla="*/ 30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3" y="6"/>
                    <a:pt x="6" y="12"/>
                    <a:pt x="7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501">
              <a:extLst>
                <a:ext uri="{FF2B5EF4-FFF2-40B4-BE49-F238E27FC236}">
                  <a16:creationId xmlns:a16="http://schemas.microsoft.com/office/drawing/2014/main" id="{068602C9-8318-4685-B275-CE807C314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584"/>
              <a:ext cx="13" cy="34"/>
            </a:xfrm>
            <a:custGeom>
              <a:avLst/>
              <a:gdLst>
                <a:gd name="T0" fmla="*/ 84 w 7"/>
                <a:gd name="T1" fmla="*/ 272 h 17"/>
                <a:gd name="T2" fmla="*/ 0 w 7"/>
                <a:gd name="T3" fmla="*/ 8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7">
                  <a:moveTo>
                    <a:pt x="7" y="17"/>
                  </a:moveTo>
                  <a:cubicBezTo>
                    <a:pt x="7" y="13"/>
                    <a:pt x="6" y="0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Freeform 502">
              <a:extLst>
                <a:ext uri="{FF2B5EF4-FFF2-40B4-BE49-F238E27FC236}">
                  <a16:creationId xmlns:a16="http://schemas.microsoft.com/office/drawing/2014/main" id="{7AB907C7-24A4-4264-925A-4582AC1FC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596"/>
              <a:ext cx="7" cy="20"/>
            </a:xfrm>
            <a:custGeom>
              <a:avLst/>
              <a:gdLst>
                <a:gd name="T0" fmla="*/ 0 w 4"/>
                <a:gd name="T1" fmla="*/ 0 h 10"/>
                <a:gd name="T2" fmla="*/ 37 w 4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4" y="1"/>
                    <a:pt x="4" y="6"/>
                    <a:pt x="4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503">
              <a:extLst>
                <a:ext uri="{FF2B5EF4-FFF2-40B4-BE49-F238E27FC236}">
                  <a16:creationId xmlns:a16="http://schemas.microsoft.com/office/drawing/2014/main" id="{77BBDC46-A843-4F9F-8122-C5DFB901B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594"/>
              <a:ext cx="7" cy="42"/>
            </a:xfrm>
            <a:custGeom>
              <a:avLst/>
              <a:gdLst>
                <a:gd name="T0" fmla="*/ 0 w 4"/>
                <a:gd name="T1" fmla="*/ 0 h 21"/>
                <a:gd name="T2" fmla="*/ 12 w 4"/>
                <a:gd name="T3" fmla="*/ 33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1">
                  <a:moveTo>
                    <a:pt x="0" y="0"/>
                  </a:moveTo>
                  <a:cubicBezTo>
                    <a:pt x="2" y="6"/>
                    <a:pt x="4" y="16"/>
                    <a:pt x="1" y="2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504">
              <a:extLst>
                <a:ext uri="{FF2B5EF4-FFF2-40B4-BE49-F238E27FC236}">
                  <a16:creationId xmlns:a16="http://schemas.microsoft.com/office/drawing/2014/main" id="{80EE0108-962D-4B7D-A4BE-2A8DC8835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598"/>
              <a:ext cx="5" cy="36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28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1" y="5"/>
                    <a:pt x="3" y="13"/>
                    <a:pt x="0" y="1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505">
              <a:extLst>
                <a:ext uri="{FF2B5EF4-FFF2-40B4-BE49-F238E27FC236}">
                  <a16:creationId xmlns:a16="http://schemas.microsoft.com/office/drawing/2014/main" id="{3DE67ECF-05E9-4373-A5C3-954B8DD90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620"/>
              <a:ext cx="3" cy="20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2" y="2"/>
                    <a:pt x="1" y="7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506">
              <a:extLst>
                <a:ext uri="{FF2B5EF4-FFF2-40B4-BE49-F238E27FC236}">
                  <a16:creationId xmlns:a16="http://schemas.microsoft.com/office/drawing/2014/main" id="{89E80379-021E-4A64-9749-9F7E9E040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1632"/>
              <a:ext cx="4" cy="12"/>
            </a:xfrm>
            <a:custGeom>
              <a:avLst/>
              <a:gdLst>
                <a:gd name="T0" fmla="*/ 0 w 2"/>
                <a:gd name="T1" fmla="*/ 0 h 6"/>
                <a:gd name="T2" fmla="*/ 32 w 2"/>
                <a:gd name="T3" fmla="*/ 9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507">
              <a:extLst>
                <a:ext uri="{FF2B5EF4-FFF2-40B4-BE49-F238E27FC236}">
                  <a16:creationId xmlns:a16="http://schemas.microsoft.com/office/drawing/2014/main" id="{3FAA84FA-20A2-42C4-B352-4FA0AF5AE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1664"/>
              <a:ext cx="7" cy="24"/>
            </a:xfrm>
            <a:custGeom>
              <a:avLst/>
              <a:gdLst>
                <a:gd name="T0" fmla="*/ 37 w 4"/>
                <a:gd name="T1" fmla="*/ 0 h 12"/>
                <a:gd name="T2" fmla="*/ 0 w 4"/>
                <a:gd name="T3" fmla="*/ 19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4"/>
                    <a:pt x="2" y="8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Freeform 508">
              <a:extLst>
                <a:ext uri="{FF2B5EF4-FFF2-40B4-BE49-F238E27FC236}">
                  <a16:creationId xmlns:a16="http://schemas.microsoft.com/office/drawing/2014/main" id="{CEB66025-778C-4820-AFA2-27277EC27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632"/>
              <a:ext cx="281" cy="366"/>
            </a:xfrm>
            <a:custGeom>
              <a:avLst/>
              <a:gdLst>
                <a:gd name="T0" fmla="*/ 1184 w 151"/>
                <a:gd name="T1" fmla="*/ 0 h 184"/>
                <a:gd name="T2" fmla="*/ 0 w 151"/>
                <a:gd name="T3" fmla="*/ 2880 h 184"/>
                <a:gd name="T4" fmla="*/ 1184 w 151"/>
                <a:gd name="T5" fmla="*/ 0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184">
                  <a:moveTo>
                    <a:pt x="99" y="0"/>
                  </a:moveTo>
                  <a:cubicBezTo>
                    <a:pt x="99" y="0"/>
                    <a:pt x="151" y="79"/>
                    <a:pt x="0" y="184"/>
                  </a:cubicBezTo>
                  <a:cubicBezTo>
                    <a:pt x="0" y="184"/>
                    <a:pt x="148" y="102"/>
                    <a:pt x="99" y="0"/>
                  </a:cubicBezTo>
                  <a:close/>
                </a:path>
              </a:pathLst>
            </a:custGeom>
            <a:solidFill>
              <a:srgbClr val="FDE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509">
              <a:extLst>
                <a:ext uri="{FF2B5EF4-FFF2-40B4-BE49-F238E27FC236}">
                  <a16:creationId xmlns:a16="http://schemas.microsoft.com/office/drawing/2014/main" id="{57C174E5-B1ED-4BA3-ABB3-4EC2DA031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535"/>
              <a:ext cx="358" cy="330"/>
            </a:xfrm>
            <a:custGeom>
              <a:avLst/>
              <a:gdLst>
                <a:gd name="T0" fmla="*/ 0 w 192"/>
                <a:gd name="T1" fmla="*/ 2592 h 166"/>
                <a:gd name="T2" fmla="*/ 2323 w 192"/>
                <a:gd name="T3" fmla="*/ 471 h 166"/>
                <a:gd name="T4" fmla="*/ 0 w 192"/>
                <a:gd name="T5" fmla="*/ 2592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66">
                  <a:moveTo>
                    <a:pt x="0" y="166"/>
                  </a:moveTo>
                  <a:cubicBezTo>
                    <a:pt x="0" y="166"/>
                    <a:pt x="20" y="20"/>
                    <a:pt x="192" y="30"/>
                  </a:cubicBezTo>
                  <a:cubicBezTo>
                    <a:pt x="192" y="30"/>
                    <a:pt x="31" y="0"/>
                    <a:pt x="0" y="166"/>
                  </a:cubicBezTo>
                  <a:close/>
                </a:path>
              </a:pathLst>
            </a:custGeom>
            <a:solidFill>
              <a:srgbClr val="FDE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510">
              <a:extLst>
                <a:ext uri="{FF2B5EF4-FFF2-40B4-BE49-F238E27FC236}">
                  <a16:creationId xmlns:a16="http://schemas.microsoft.com/office/drawing/2014/main" id="{441E530F-7670-48FC-A1D0-7E77FDD8F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002"/>
              <a:ext cx="142" cy="77"/>
            </a:xfrm>
            <a:custGeom>
              <a:avLst/>
              <a:gdLst>
                <a:gd name="T0" fmla="*/ 0 w 76"/>
                <a:gd name="T1" fmla="*/ 140 h 39"/>
                <a:gd name="T2" fmla="*/ 534 w 76"/>
                <a:gd name="T3" fmla="*/ 561 h 39"/>
                <a:gd name="T4" fmla="*/ 719 w 76"/>
                <a:gd name="T5" fmla="*/ 0 h 39"/>
                <a:gd name="T6" fmla="*/ 607 w 76"/>
                <a:gd name="T7" fmla="*/ 440 h 39"/>
                <a:gd name="T8" fmla="*/ 0 w 76"/>
                <a:gd name="T9" fmla="*/ 14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9">
                  <a:moveTo>
                    <a:pt x="0" y="9"/>
                  </a:moveTo>
                  <a:cubicBezTo>
                    <a:pt x="0" y="9"/>
                    <a:pt x="13" y="39"/>
                    <a:pt x="44" y="37"/>
                  </a:cubicBezTo>
                  <a:cubicBezTo>
                    <a:pt x="76" y="34"/>
                    <a:pt x="70" y="25"/>
                    <a:pt x="59" y="0"/>
                  </a:cubicBezTo>
                  <a:cubicBezTo>
                    <a:pt x="59" y="0"/>
                    <a:pt x="68" y="25"/>
                    <a:pt x="50" y="29"/>
                  </a:cubicBezTo>
                  <a:cubicBezTo>
                    <a:pt x="33" y="32"/>
                    <a:pt x="22" y="29"/>
                    <a:pt x="0" y="9"/>
                  </a:cubicBezTo>
                  <a:close/>
                </a:path>
              </a:pathLst>
            </a:custGeom>
            <a:solidFill>
              <a:srgbClr val="FDE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511">
              <a:extLst>
                <a:ext uri="{FF2B5EF4-FFF2-40B4-BE49-F238E27FC236}">
                  <a16:creationId xmlns:a16="http://schemas.microsoft.com/office/drawing/2014/main" id="{EC3EA3D2-3D3F-44AF-BE7F-9A78D039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049"/>
              <a:ext cx="65" cy="36"/>
            </a:xfrm>
            <a:custGeom>
              <a:avLst/>
              <a:gdLst>
                <a:gd name="T0" fmla="*/ 0 w 35"/>
                <a:gd name="T1" fmla="*/ 144 h 18"/>
                <a:gd name="T2" fmla="*/ 390 w 35"/>
                <a:gd name="T3" fmla="*/ 0 h 18"/>
                <a:gd name="T4" fmla="*/ 0 w 35"/>
                <a:gd name="T5" fmla="*/ 14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8">
                  <a:moveTo>
                    <a:pt x="0" y="9"/>
                  </a:moveTo>
                  <a:cubicBezTo>
                    <a:pt x="0" y="9"/>
                    <a:pt x="34" y="18"/>
                    <a:pt x="33" y="0"/>
                  </a:cubicBezTo>
                  <a:cubicBezTo>
                    <a:pt x="33" y="0"/>
                    <a:pt x="35" y="12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512">
              <a:extLst>
                <a:ext uri="{FF2B5EF4-FFF2-40B4-BE49-F238E27FC236}">
                  <a16:creationId xmlns:a16="http://schemas.microsoft.com/office/drawing/2014/main" id="{7E44E396-B7E1-48C3-AAEF-D1085B86F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938"/>
              <a:ext cx="410" cy="266"/>
            </a:xfrm>
            <a:custGeom>
              <a:avLst/>
              <a:gdLst>
                <a:gd name="T0" fmla="*/ 0 w 220"/>
                <a:gd name="T1" fmla="*/ 0 h 134"/>
                <a:gd name="T2" fmla="*/ 2654 w 220"/>
                <a:gd name="T3" fmla="*/ 1368 h 134"/>
                <a:gd name="T4" fmla="*/ 0 w 220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34">
                  <a:moveTo>
                    <a:pt x="0" y="0"/>
                  </a:moveTo>
                  <a:cubicBezTo>
                    <a:pt x="0" y="0"/>
                    <a:pt x="15" y="118"/>
                    <a:pt x="220" y="88"/>
                  </a:cubicBezTo>
                  <a:cubicBezTo>
                    <a:pt x="220" y="88"/>
                    <a:pt x="28" y="1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513">
              <a:extLst>
                <a:ext uri="{FF2B5EF4-FFF2-40B4-BE49-F238E27FC236}">
                  <a16:creationId xmlns:a16="http://schemas.microsoft.com/office/drawing/2014/main" id="{C27CD93C-DB90-4A58-A2AA-782B5AD91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451"/>
              <a:ext cx="343" cy="129"/>
            </a:xfrm>
            <a:custGeom>
              <a:avLst/>
              <a:gdLst>
                <a:gd name="T0" fmla="*/ 0 w 184"/>
                <a:gd name="T1" fmla="*/ 681 h 65"/>
                <a:gd name="T2" fmla="*/ 2220 w 184"/>
                <a:gd name="T3" fmla="*/ 1008 h 65"/>
                <a:gd name="T4" fmla="*/ 0 w 184"/>
                <a:gd name="T5" fmla="*/ 681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4" h="65">
                  <a:moveTo>
                    <a:pt x="0" y="44"/>
                  </a:moveTo>
                  <a:cubicBezTo>
                    <a:pt x="0" y="44"/>
                    <a:pt x="103" y="0"/>
                    <a:pt x="184" y="65"/>
                  </a:cubicBezTo>
                  <a:cubicBezTo>
                    <a:pt x="184" y="65"/>
                    <a:pt x="115" y="8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514">
              <a:extLst>
                <a:ext uri="{FF2B5EF4-FFF2-40B4-BE49-F238E27FC236}">
                  <a16:creationId xmlns:a16="http://schemas.microsoft.com/office/drawing/2014/main" id="{00B704F3-04B8-49D3-88B7-523337FA1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1596"/>
              <a:ext cx="282" cy="118"/>
            </a:xfrm>
            <a:custGeom>
              <a:avLst/>
              <a:gdLst>
                <a:gd name="T0" fmla="*/ 0 w 151"/>
                <a:gd name="T1" fmla="*/ 0 h 59"/>
                <a:gd name="T2" fmla="*/ 1838 w 151"/>
                <a:gd name="T3" fmla="*/ 944 h 59"/>
                <a:gd name="T4" fmla="*/ 0 w 15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59">
                  <a:moveTo>
                    <a:pt x="0" y="0"/>
                  </a:moveTo>
                  <a:cubicBezTo>
                    <a:pt x="0" y="0"/>
                    <a:pt x="63" y="11"/>
                    <a:pt x="151" y="59"/>
                  </a:cubicBezTo>
                  <a:cubicBezTo>
                    <a:pt x="151" y="59"/>
                    <a:pt x="39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515">
              <a:extLst>
                <a:ext uri="{FF2B5EF4-FFF2-40B4-BE49-F238E27FC236}">
                  <a16:creationId xmlns:a16="http://schemas.microsoft.com/office/drawing/2014/main" id="{C39E9C90-8F74-4A95-B8D8-7F63EA248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763"/>
              <a:ext cx="82" cy="203"/>
            </a:xfrm>
            <a:custGeom>
              <a:avLst/>
              <a:gdLst>
                <a:gd name="T0" fmla="*/ 531 w 44"/>
                <a:gd name="T1" fmla="*/ 0 h 102"/>
                <a:gd name="T2" fmla="*/ 194 w 44"/>
                <a:gd name="T3" fmla="*/ 1600 h 102"/>
                <a:gd name="T4" fmla="*/ 531 w 44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02">
                  <a:moveTo>
                    <a:pt x="44" y="0"/>
                  </a:moveTo>
                  <a:cubicBezTo>
                    <a:pt x="44" y="0"/>
                    <a:pt x="0" y="40"/>
                    <a:pt x="16" y="102"/>
                  </a:cubicBezTo>
                  <a:cubicBezTo>
                    <a:pt x="16" y="102"/>
                    <a:pt x="5" y="46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77976E1F-36E0-40DF-8A45-7A5061082D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2900"/>
              <a:t>Fasciola hepatica</a:t>
            </a:r>
            <a:br>
              <a:rPr lang="fr-FR" altLang="x-none" sz="2900"/>
            </a:br>
            <a:r>
              <a:rPr lang="fr-FR" altLang="x-none" sz="2900"/>
              <a:t>(Liver fluke)</a:t>
            </a:r>
          </a:p>
        </p:txBody>
      </p:sp>
      <p:sp>
        <p:nvSpPr>
          <p:cNvPr id="17411" name="Text Box 3">
            <a:extLst>
              <a:ext uri="{FF2B5EF4-FFF2-40B4-BE49-F238E27FC236}">
                <a16:creationId xmlns:a16="http://schemas.microsoft.com/office/drawing/2014/main" id="{D8D382A6-8584-4E46-BE1E-F54789A526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0475" y="5864225"/>
            <a:ext cx="7810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Redia</a:t>
            </a:r>
          </a:p>
        </p:txBody>
      </p:sp>
      <p:sp>
        <p:nvSpPr>
          <p:cNvPr id="17412" name="Text Box 4">
            <a:extLst>
              <a:ext uri="{FF2B5EF4-FFF2-40B4-BE49-F238E27FC236}">
                <a16:creationId xmlns:a16="http://schemas.microsoft.com/office/drawing/2014/main" id="{337ADF10-25C0-41CA-B5BF-E437850635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8763" y="5803900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</a:t>
            </a:r>
          </a:p>
        </p:txBody>
      </p:sp>
      <p:grpSp>
        <p:nvGrpSpPr>
          <p:cNvPr id="22533" name="Group 6">
            <a:extLst>
              <a:ext uri="{FF2B5EF4-FFF2-40B4-BE49-F238E27FC236}">
                <a16:creationId xmlns:a16="http://schemas.microsoft.com/office/drawing/2014/main" id="{407422F1-3EB6-4788-A5BA-C8F58C71D108}"/>
              </a:ext>
            </a:extLst>
          </p:cNvPr>
          <p:cNvGrpSpPr>
            <a:grpSpLocks/>
          </p:cNvGrpSpPr>
          <p:nvPr/>
        </p:nvGrpSpPr>
        <p:grpSpPr bwMode="auto">
          <a:xfrm>
            <a:off x="7786688" y="3613150"/>
            <a:ext cx="2312987" cy="2624138"/>
            <a:chOff x="3945" y="2171"/>
            <a:chExt cx="1457" cy="1653"/>
          </a:xfrm>
        </p:grpSpPr>
        <p:sp>
          <p:nvSpPr>
            <p:cNvPr id="23463" name="Freeform 7">
              <a:extLst>
                <a:ext uri="{FF2B5EF4-FFF2-40B4-BE49-F238E27FC236}">
                  <a16:creationId xmlns:a16="http://schemas.microsoft.com/office/drawing/2014/main" id="{F7648B06-AA25-4E83-B300-2E83FD593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422"/>
              <a:ext cx="384" cy="349"/>
            </a:xfrm>
            <a:custGeom>
              <a:avLst/>
              <a:gdLst>
                <a:gd name="T0" fmla="*/ 75 w 517"/>
                <a:gd name="T1" fmla="*/ 13 h 471"/>
                <a:gd name="T2" fmla="*/ 47 w 517"/>
                <a:gd name="T3" fmla="*/ 3 h 471"/>
                <a:gd name="T4" fmla="*/ 22 w 517"/>
                <a:gd name="T5" fmla="*/ 14 h 471"/>
                <a:gd name="T6" fmla="*/ 13 w 517"/>
                <a:gd name="T7" fmla="*/ 27 h 471"/>
                <a:gd name="T8" fmla="*/ 10 w 517"/>
                <a:gd name="T9" fmla="*/ 45 h 471"/>
                <a:gd name="T10" fmla="*/ 1 w 517"/>
                <a:gd name="T11" fmla="*/ 79 h 471"/>
                <a:gd name="T12" fmla="*/ 3 w 517"/>
                <a:gd name="T13" fmla="*/ 99 h 471"/>
                <a:gd name="T14" fmla="*/ 12 w 517"/>
                <a:gd name="T15" fmla="*/ 113 h 471"/>
                <a:gd name="T16" fmla="*/ 29 w 517"/>
                <a:gd name="T17" fmla="*/ 117 h 471"/>
                <a:gd name="T18" fmla="*/ 44 w 517"/>
                <a:gd name="T19" fmla="*/ 133 h 471"/>
                <a:gd name="T20" fmla="*/ 84 w 517"/>
                <a:gd name="T21" fmla="*/ 137 h 471"/>
                <a:gd name="T22" fmla="*/ 126 w 517"/>
                <a:gd name="T23" fmla="*/ 128 h 471"/>
                <a:gd name="T24" fmla="*/ 148 w 517"/>
                <a:gd name="T25" fmla="*/ 115 h 471"/>
                <a:gd name="T26" fmla="*/ 145 w 517"/>
                <a:gd name="T27" fmla="*/ 79 h 471"/>
                <a:gd name="T28" fmla="*/ 137 w 517"/>
                <a:gd name="T29" fmla="*/ 54 h 471"/>
                <a:gd name="T30" fmla="*/ 123 w 517"/>
                <a:gd name="T31" fmla="*/ 27 h 471"/>
                <a:gd name="T32" fmla="*/ 82 w 517"/>
                <a:gd name="T33" fmla="*/ 15 h 4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7" h="471">
                  <a:moveTo>
                    <a:pt x="246" y="45"/>
                  </a:moveTo>
                  <a:cubicBezTo>
                    <a:pt x="211" y="46"/>
                    <a:pt x="184" y="20"/>
                    <a:pt x="153" y="11"/>
                  </a:cubicBezTo>
                  <a:cubicBezTo>
                    <a:pt x="114" y="0"/>
                    <a:pt x="95" y="20"/>
                    <a:pt x="74" y="46"/>
                  </a:cubicBezTo>
                  <a:cubicBezTo>
                    <a:pt x="62" y="62"/>
                    <a:pt x="48" y="69"/>
                    <a:pt x="42" y="90"/>
                  </a:cubicBezTo>
                  <a:cubicBezTo>
                    <a:pt x="37" y="109"/>
                    <a:pt x="37" y="130"/>
                    <a:pt x="35" y="149"/>
                  </a:cubicBezTo>
                  <a:cubicBezTo>
                    <a:pt x="31" y="189"/>
                    <a:pt x="11" y="223"/>
                    <a:pt x="3" y="261"/>
                  </a:cubicBezTo>
                  <a:cubicBezTo>
                    <a:pt x="0" y="281"/>
                    <a:pt x="3" y="309"/>
                    <a:pt x="9" y="328"/>
                  </a:cubicBezTo>
                  <a:cubicBezTo>
                    <a:pt x="15" y="348"/>
                    <a:pt x="33" y="356"/>
                    <a:pt x="41" y="373"/>
                  </a:cubicBezTo>
                  <a:cubicBezTo>
                    <a:pt x="57" y="375"/>
                    <a:pt x="81" y="381"/>
                    <a:pt x="96" y="387"/>
                  </a:cubicBezTo>
                  <a:cubicBezTo>
                    <a:pt x="122" y="397"/>
                    <a:pt x="123" y="422"/>
                    <a:pt x="144" y="439"/>
                  </a:cubicBezTo>
                  <a:cubicBezTo>
                    <a:pt x="183" y="471"/>
                    <a:pt x="233" y="465"/>
                    <a:pt x="275" y="454"/>
                  </a:cubicBezTo>
                  <a:cubicBezTo>
                    <a:pt x="320" y="442"/>
                    <a:pt x="372" y="439"/>
                    <a:pt x="414" y="424"/>
                  </a:cubicBezTo>
                  <a:cubicBezTo>
                    <a:pt x="442" y="414"/>
                    <a:pt x="467" y="407"/>
                    <a:pt x="486" y="381"/>
                  </a:cubicBezTo>
                  <a:cubicBezTo>
                    <a:pt x="517" y="338"/>
                    <a:pt x="511" y="300"/>
                    <a:pt x="475" y="264"/>
                  </a:cubicBezTo>
                  <a:cubicBezTo>
                    <a:pt x="446" y="235"/>
                    <a:pt x="449" y="220"/>
                    <a:pt x="451" y="179"/>
                  </a:cubicBezTo>
                  <a:cubicBezTo>
                    <a:pt x="453" y="136"/>
                    <a:pt x="437" y="114"/>
                    <a:pt x="403" y="91"/>
                  </a:cubicBezTo>
                  <a:cubicBezTo>
                    <a:pt x="357" y="58"/>
                    <a:pt x="328" y="48"/>
                    <a:pt x="272" y="48"/>
                  </a:cubicBezTo>
                </a:path>
              </a:pathLst>
            </a:custGeom>
            <a:solidFill>
              <a:srgbClr val="7C9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64" name="Freeform 8">
              <a:extLst>
                <a:ext uri="{FF2B5EF4-FFF2-40B4-BE49-F238E27FC236}">
                  <a16:creationId xmlns:a16="http://schemas.microsoft.com/office/drawing/2014/main" id="{55D3C875-0390-4CDD-9A08-0A6B073B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171"/>
              <a:ext cx="1457" cy="1653"/>
            </a:xfrm>
            <a:custGeom>
              <a:avLst/>
              <a:gdLst>
                <a:gd name="T0" fmla="*/ 534 w 1962"/>
                <a:gd name="T1" fmla="*/ 6 h 2230"/>
                <a:gd name="T2" fmla="*/ 413 w 1962"/>
                <a:gd name="T3" fmla="*/ 74 h 2230"/>
                <a:gd name="T4" fmla="*/ 5 w 1962"/>
                <a:gd name="T5" fmla="*/ 607 h 2230"/>
                <a:gd name="T6" fmla="*/ 39 w 1962"/>
                <a:gd name="T7" fmla="*/ 623 h 2230"/>
                <a:gd name="T8" fmla="*/ 54 w 1962"/>
                <a:gd name="T9" fmla="*/ 600 h 2230"/>
                <a:gd name="T10" fmla="*/ 32 w 1962"/>
                <a:gd name="T11" fmla="*/ 609 h 2230"/>
                <a:gd name="T12" fmla="*/ 15 w 1962"/>
                <a:gd name="T13" fmla="*/ 596 h 2230"/>
                <a:gd name="T14" fmla="*/ 31 w 1962"/>
                <a:gd name="T15" fmla="*/ 568 h 2230"/>
                <a:gd name="T16" fmla="*/ 47 w 1962"/>
                <a:gd name="T17" fmla="*/ 569 h 2230"/>
                <a:gd name="T18" fmla="*/ 47 w 1962"/>
                <a:gd name="T19" fmla="*/ 534 h 2230"/>
                <a:gd name="T20" fmla="*/ 63 w 1962"/>
                <a:gd name="T21" fmla="*/ 527 h 2230"/>
                <a:gd name="T22" fmla="*/ 56 w 1962"/>
                <a:gd name="T23" fmla="*/ 560 h 2230"/>
                <a:gd name="T24" fmla="*/ 68 w 1962"/>
                <a:gd name="T25" fmla="*/ 563 h 2230"/>
                <a:gd name="T26" fmla="*/ 62 w 1962"/>
                <a:gd name="T27" fmla="*/ 591 h 2230"/>
                <a:gd name="T28" fmla="*/ 80 w 1962"/>
                <a:gd name="T29" fmla="*/ 569 h 2230"/>
                <a:gd name="T30" fmla="*/ 90 w 1962"/>
                <a:gd name="T31" fmla="*/ 553 h 2230"/>
                <a:gd name="T32" fmla="*/ 102 w 1962"/>
                <a:gd name="T33" fmla="*/ 544 h 2230"/>
                <a:gd name="T34" fmla="*/ 122 w 1962"/>
                <a:gd name="T35" fmla="*/ 553 h 2230"/>
                <a:gd name="T36" fmla="*/ 97 w 1962"/>
                <a:gd name="T37" fmla="*/ 579 h 2230"/>
                <a:gd name="T38" fmla="*/ 88 w 1962"/>
                <a:gd name="T39" fmla="*/ 592 h 2230"/>
                <a:gd name="T40" fmla="*/ 87 w 1962"/>
                <a:gd name="T41" fmla="*/ 604 h 2230"/>
                <a:gd name="T42" fmla="*/ 113 w 1962"/>
                <a:gd name="T43" fmla="*/ 587 h 2230"/>
                <a:gd name="T44" fmla="*/ 117 w 1962"/>
                <a:gd name="T45" fmla="*/ 617 h 2230"/>
                <a:gd name="T46" fmla="*/ 143 w 1962"/>
                <a:gd name="T47" fmla="*/ 613 h 2230"/>
                <a:gd name="T48" fmla="*/ 114 w 1962"/>
                <a:gd name="T49" fmla="*/ 634 h 2230"/>
                <a:gd name="T50" fmla="*/ 100 w 1962"/>
                <a:gd name="T51" fmla="*/ 613 h 2230"/>
                <a:gd name="T52" fmla="*/ 85 w 1962"/>
                <a:gd name="T53" fmla="*/ 615 h 2230"/>
                <a:gd name="T54" fmla="*/ 85 w 1962"/>
                <a:gd name="T55" fmla="*/ 643 h 2230"/>
                <a:gd name="T56" fmla="*/ 65 w 1962"/>
                <a:gd name="T57" fmla="*/ 629 h 2230"/>
                <a:gd name="T58" fmla="*/ 61 w 1962"/>
                <a:gd name="T59" fmla="*/ 623 h 2230"/>
                <a:gd name="T60" fmla="*/ 65 w 1962"/>
                <a:gd name="T61" fmla="*/ 611 h 2230"/>
                <a:gd name="T62" fmla="*/ 45 w 1962"/>
                <a:gd name="T63" fmla="*/ 629 h 2230"/>
                <a:gd name="T64" fmla="*/ 534 w 1962"/>
                <a:gd name="T65" fmla="*/ 228 h 2230"/>
                <a:gd name="T66" fmla="*/ 583 w 1962"/>
                <a:gd name="T67" fmla="*/ 65 h 2230"/>
                <a:gd name="T68" fmla="*/ 573 w 1962"/>
                <a:gd name="T69" fmla="*/ 17 h 22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2" h="2230">
                  <a:moveTo>
                    <a:pt x="1882" y="56"/>
                  </a:moveTo>
                  <a:cubicBezTo>
                    <a:pt x="1882" y="56"/>
                    <a:pt x="1772" y="0"/>
                    <a:pt x="1755" y="20"/>
                  </a:cubicBezTo>
                  <a:cubicBezTo>
                    <a:pt x="1738" y="40"/>
                    <a:pt x="1718" y="78"/>
                    <a:pt x="1652" y="94"/>
                  </a:cubicBezTo>
                  <a:cubicBezTo>
                    <a:pt x="1586" y="110"/>
                    <a:pt x="1420" y="181"/>
                    <a:pt x="1359" y="246"/>
                  </a:cubicBezTo>
                  <a:cubicBezTo>
                    <a:pt x="1297" y="310"/>
                    <a:pt x="1256" y="292"/>
                    <a:pt x="1183" y="312"/>
                  </a:cubicBezTo>
                  <a:cubicBezTo>
                    <a:pt x="1110" y="332"/>
                    <a:pt x="166" y="309"/>
                    <a:pt x="19" y="2011"/>
                  </a:cubicBezTo>
                  <a:cubicBezTo>
                    <a:pt x="0" y="2230"/>
                    <a:pt x="88" y="2121"/>
                    <a:pt x="88" y="2121"/>
                  </a:cubicBezTo>
                  <a:cubicBezTo>
                    <a:pt x="88" y="2121"/>
                    <a:pt x="135" y="2092"/>
                    <a:pt x="130" y="2066"/>
                  </a:cubicBezTo>
                  <a:cubicBezTo>
                    <a:pt x="125" y="2039"/>
                    <a:pt x="142" y="2034"/>
                    <a:pt x="159" y="2026"/>
                  </a:cubicBezTo>
                  <a:cubicBezTo>
                    <a:pt x="177" y="2018"/>
                    <a:pt x="194" y="1999"/>
                    <a:pt x="178" y="1990"/>
                  </a:cubicBezTo>
                  <a:cubicBezTo>
                    <a:pt x="162" y="1980"/>
                    <a:pt x="151" y="1986"/>
                    <a:pt x="143" y="2002"/>
                  </a:cubicBezTo>
                  <a:cubicBezTo>
                    <a:pt x="135" y="2018"/>
                    <a:pt x="118" y="2036"/>
                    <a:pt x="105" y="2018"/>
                  </a:cubicBezTo>
                  <a:cubicBezTo>
                    <a:pt x="91" y="1999"/>
                    <a:pt x="130" y="1958"/>
                    <a:pt x="110" y="1950"/>
                  </a:cubicBezTo>
                  <a:cubicBezTo>
                    <a:pt x="90" y="1942"/>
                    <a:pt x="61" y="1992"/>
                    <a:pt x="49" y="1975"/>
                  </a:cubicBezTo>
                  <a:cubicBezTo>
                    <a:pt x="37" y="1958"/>
                    <a:pt x="75" y="1924"/>
                    <a:pt x="79" y="1902"/>
                  </a:cubicBezTo>
                  <a:cubicBezTo>
                    <a:pt x="83" y="1879"/>
                    <a:pt x="85" y="1875"/>
                    <a:pt x="101" y="1880"/>
                  </a:cubicBezTo>
                  <a:cubicBezTo>
                    <a:pt x="117" y="1886"/>
                    <a:pt x="115" y="1944"/>
                    <a:pt x="139" y="1928"/>
                  </a:cubicBezTo>
                  <a:cubicBezTo>
                    <a:pt x="163" y="1912"/>
                    <a:pt x="185" y="1908"/>
                    <a:pt x="153" y="1886"/>
                  </a:cubicBezTo>
                  <a:cubicBezTo>
                    <a:pt x="121" y="1863"/>
                    <a:pt x="81" y="1800"/>
                    <a:pt x="107" y="1775"/>
                  </a:cubicBezTo>
                  <a:cubicBezTo>
                    <a:pt x="134" y="1750"/>
                    <a:pt x="149" y="1735"/>
                    <a:pt x="153" y="1768"/>
                  </a:cubicBezTo>
                  <a:cubicBezTo>
                    <a:pt x="157" y="1802"/>
                    <a:pt x="161" y="1834"/>
                    <a:pt x="181" y="1822"/>
                  </a:cubicBezTo>
                  <a:cubicBezTo>
                    <a:pt x="201" y="1810"/>
                    <a:pt x="179" y="1739"/>
                    <a:pt x="206" y="1746"/>
                  </a:cubicBezTo>
                  <a:cubicBezTo>
                    <a:pt x="233" y="1752"/>
                    <a:pt x="245" y="1768"/>
                    <a:pt x="234" y="1803"/>
                  </a:cubicBezTo>
                  <a:cubicBezTo>
                    <a:pt x="223" y="1838"/>
                    <a:pt x="193" y="1842"/>
                    <a:pt x="187" y="1855"/>
                  </a:cubicBezTo>
                  <a:cubicBezTo>
                    <a:pt x="182" y="1868"/>
                    <a:pt x="175" y="1882"/>
                    <a:pt x="193" y="1884"/>
                  </a:cubicBezTo>
                  <a:cubicBezTo>
                    <a:pt x="210" y="1887"/>
                    <a:pt x="207" y="1863"/>
                    <a:pt x="222" y="1864"/>
                  </a:cubicBezTo>
                  <a:cubicBezTo>
                    <a:pt x="237" y="1866"/>
                    <a:pt x="250" y="1879"/>
                    <a:pt x="229" y="1899"/>
                  </a:cubicBezTo>
                  <a:cubicBezTo>
                    <a:pt x="207" y="1919"/>
                    <a:pt x="189" y="1944"/>
                    <a:pt x="205" y="1956"/>
                  </a:cubicBezTo>
                  <a:cubicBezTo>
                    <a:pt x="221" y="1968"/>
                    <a:pt x="237" y="1955"/>
                    <a:pt x="241" y="1932"/>
                  </a:cubicBezTo>
                  <a:cubicBezTo>
                    <a:pt x="245" y="1910"/>
                    <a:pt x="243" y="1884"/>
                    <a:pt x="263" y="1883"/>
                  </a:cubicBezTo>
                  <a:cubicBezTo>
                    <a:pt x="283" y="1882"/>
                    <a:pt x="291" y="1902"/>
                    <a:pt x="295" y="1880"/>
                  </a:cubicBezTo>
                  <a:cubicBezTo>
                    <a:pt x="299" y="1859"/>
                    <a:pt x="314" y="1852"/>
                    <a:pt x="295" y="1834"/>
                  </a:cubicBezTo>
                  <a:cubicBezTo>
                    <a:pt x="277" y="1815"/>
                    <a:pt x="278" y="1784"/>
                    <a:pt x="302" y="1787"/>
                  </a:cubicBezTo>
                  <a:cubicBezTo>
                    <a:pt x="326" y="1790"/>
                    <a:pt x="325" y="1786"/>
                    <a:pt x="334" y="1802"/>
                  </a:cubicBezTo>
                  <a:cubicBezTo>
                    <a:pt x="343" y="1818"/>
                    <a:pt x="386" y="1786"/>
                    <a:pt x="398" y="1795"/>
                  </a:cubicBezTo>
                  <a:cubicBezTo>
                    <a:pt x="410" y="1804"/>
                    <a:pt x="434" y="1816"/>
                    <a:pt x="401" y="1834"/>
                  </a:cubicBezTo>
                  <a:cubicBezTo>
                    <a:pt x="367" y="1851"/>
                    <a:pt x="338" y="1854"/>
                    <a:pt x="329" y="1875"/>
                  </a:cubicBezTo>
                  <a:cubicBezTo>
                    <a:pt x="319" y="1896"/>
                    <a:pt x="294" y="1915"/>
                    <a:pt x="317" y="1918"/>
                  </a:cubicBezTo>
                  <a:cubicBezTo>
                    <a:pt x="339" y="1920"/>
                    <a:pt x="359" y="1926"/>
                    <a:pt x="343" y="1940"/>
                  </a:cubicBezTo>
                  <a:cubicBezTo>
                    <a:pt x="327" y="1955"/>
                    <a:pt x="311" y="1956"/>
                    <a:pt x="291" y="1959"/>
                  </a:cubicBezTo>
                  <a:cubicBezTo>
                    <a:pt x="271" y="1962"/>
                    <a:pt x="258" y="1946"/>
                    <a:pt x="262" y="1975"/>
                  </a:cubicBezTo>
                  <a:cubicBezTo>
                    <a:pt x="266" y="2004"/>
                    <a:pt x="262" y="2016"/>
                    <a:pt x="286" y="2000"/>
                  </a:cubicBezTo>
                  <a:cubicBezTo>
                    <a:pt x="310" y="1984"/>
                    <a:pt x="313" y="1983"/>
                    <a:pt x="327" y="1968"/>
                  </a:cubicBezTo>
                  <a:cubicBezTo>
                    <a:pt x="342" y="1954"/>
                    <a:pt x="347" y="1942"/>
                    <a:pt x="371" y="1944"/>
                  </a:cubicBezTo>
                  <a:cubicBezTo>
                    <a:pt x="395" y="1947"/>
                    <a:pt x="430" y="1924"/>
                    <a:pt x="433" y="1968"/>
                  </a:cubicBezTo>
                  <a:cubicBezTo>
                    <a:pt x="435" y="2012"/>
                    <a:pt x="370" y="2024"/>
                    <a:pt x="386" y="2046"/>
                  </a:cubicBezTo>
                  <a:cubicBezTo>
                    <a:pt x="402" y="2067"/>
                    <a:pt x="410" y="2087"/>
                    <a:pt x="429" y="2064"/>
                  </a:cubicBezTo>
                  <a:cubicBezTo>
                    <a:pt x="447" y="2042"/>
                    <a:pt x="453" y="2016"/>
                    <a:pt x="470" y="2030"/>
                  </a:cubicBezTo>
                  <a:cubicBezTo>
                    <a:pt x="487" y="2043"/>
                    <a:pt x="487" y="2079"/>
                    <a:pt x="455" y="2088"/>
                  </a:cubicBezTo>
                  <a:cubicBezTo>
                    <a:pt x="423" y="2098"/>
                    <a:pt x="402" y="2119"/>
                    <a:pt x="374" y="2100"/>
                  </a:cubicBezTo>
                  <a:cubicBezTo>
                    <a:pt x="346" y="2082"/>
                    <a:pt x="358" y="2060"/>
                    <a:pt x="350" y="2044"/>
                  </a:cubicBezTo>
                  <a:cubicBezTo>
                    <a:pt x="342" y="2028"/>
                    <a:pt x="338" y="2011"/>
                    <a:pt x="329" y="2032"/>
                  </a:cubicBezTo>
                  <a:cubicBezTo>
                    <a:pt x="319" y="2054"/>
                    <a:pt x="323" y="2082"/>
                    <a:pt x="307" y="2071"/>
                  </a:cubicBezTo>
                  <a:cubicBezTo>
                    <a:pt x="291" y="2060"/>
                    <a:pt x="289" y="2024"/>
                    <a:pt x="279" y="2034"/>
                  </a:cubicBezTo>
                  <a:cubicBezTo>
                    <a:pt x="270" y="2043"/>
                    <a:pt x="259" y="2062"/>
                    <a:pt x="278" y="2079"/>
                  </a:cubicBezTo>
                  <a:cubicBezTo>
                    <a:pt x="297" y="2096"/>
                    <a:pt x="305" y="2135"/>
                    <a:pt x="278" y="2132"/>
                  </a:cubicBezTo>
                  <a:cubicBezTo>
                    <a:pt x="251" y="2130"/>
                    <a:pt x="226" y="2150"/>
                    <a:pt x="225" y="2122"/>
                  </a:cubicBezTo>
                  <a:cubicBezTo>
                    <a:pt x="223" y="2094"/>
                    <a:pt x="223" y="2080"/>
                    <a:pt x="214" y="2083"/>
                  </a:cubicBezTo>
                  <a:cubicBezTo>
                    <a:pt x="205" y="2086"/>
                    <a:pt x="190" y="2135"/>
                    <a:pt x="186" y="2104"/>
                  </a:cubicBezTo>
                  <a:cubicBezTo>
                    <a:pt x="182" y="2074"/>
                    <a:pt x="178" y="2066"/>
                    <a:pt x="201" y="2064"/>
                  </a:cubicBezTo>
                  <a:cubicBezTo>
                    <a:pt x="223" y="2063"/>
                    <a:pt x="245" y="2059"/>
                    <a:pt x="243" y="2043"/>
                  </a:cubicBezTo>
                  <a:cubicBezTo>
                    <a:pt x="242" y="2027"/>
                    <a:pt x="234" y="2023"/>
                    <a:pt x="213" y="2024"/>
                  </a:cubicBezTo>
                  <a:cubicBezTo>
                    <a:pt x="191" y="2026"/>
                    <a:pt x="182" y="2022"/>
                    <a:pt x="178" y="2042"/>
                  </a:cubicBezTo>
                  <a:cubicBezTo>
                    <a:pt x="174" y="2062"/>
                    <a:pt x="165" y="2083"/>
                    <a:pt x="149" y="2082"/>
                  </a:cubicBezTo>
                  <a:cubicBezTo>
                    <a:pt x="133" y="2080"/>
                    <a:pt x="68" y="2187"/>
                    <a:pt x="111" y="2189"/>
                  </a:cubicBezTo>
                  <a:cubicBezTo>
                    <a:pt x="153" y="2191"/>
                    <a:pt x="1757" y="2028"/>
                    <a:pt x="1756" y="755"/>
                  </a:cubicBezTo>
                  <a:cubicBezTo>
                    <a:pt x="1755" y="543"/>
                    <a:pt x="1855" y="542"/>
                    <a:pt x="1876" y="406"/>
                  </a:cubicBezTo>
                  <a:cubicBezTo>
                    <a:pt x="1897" y="269"/>
                    <a:pt x="1893" y="255"/>
                    <a:pt x="1918" y="217"/>
                  </a:cubicBezTo>
                  <a:cubicBezTo>
                    <a:pt x="1943" y="179"/>
                    <a:pt x="1962" y="173"/>
                    <a:pt x="1945" y="137"/>
                  </a:cubicBezTo>
                  <a:cubicBezTo>
                    <a:pt x="1928" y="102"/>
                    <a:pt x="1882" y="56"/>
                    <a:pt x="1882" y="56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65" name="Freeform 9">
              <a:extLst>
                <a:ext uri="{FF2B5EF4-FFF2-40B4-BE49-F238E27FC236}">
                  <a16:creationId xmlns:a16="http://schemas.microsoft.com/office/drawing/2014/main" id="{DBFFAAE4-A22E-4F3B-9B2F-91B3F9B18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328"/>
              <a:ext cx="1150" cy="1280"/>
            </a:xfrm>
            <a:custGeom>
              <a:avLst/>
              <a:gdLst>
                <a:gd name="T0" fmla="*/ 422 w 1548"/>
                <a:gd name="T1" fmla="*/ 182 h 1727"/>
                <a:gd name="T2" fmla="*/ 461 w 1548"/>
                <a:gd name="T3" fmla="*/ 52 h 1727"/>
                <a:gd name="T4" fmla="*/ 452 w 1548"/>
                <a:gd name="T5" fmla="*/ 13 h 1727"/>
                <a:gd name="T6" fmla="*/ 396 w 1548"/>
                <a:gd name="T7" fmla="*/ 23 h 1727"/>
                <a:gd name="T8" fmla="*/ 283 w 1548"/>
                <a:gd name="T9" fmla="*/ 75 h 1727"/>
                <a:gd name="T10" fmla="*/ 1 w 1548"/>
                <a:gd name="T11" fmla="*/ 508 h 1727"/>
                <a:gd name="T12" fmla="*/ 14 w 1548"/>
                <a:gd name="T13" fmla="*/ 489 h 1727"/>
                <a:gd name="T14" fmla="*/ 23 w 1548"/>
                <a:gd name="T15" fmla="*/ 468 h 1727"/>
                <a:gd name="T16" fmla="*/ 16 w 1548"/>
                <a:gd name="T17" fmla="*/ 457 h 1727"/>
                <a:gd name="T18" fmla="*/ 30 w 1548"/>
                <a:gd name="T19" fmla="*/ 463 h 1727"/>
                <a:gd name="T20" fmla="*/ 22 w 1548"/>
                <a:gd name="T21" fmla="*/ 426 h 1727"/>
                <a:gd name="T22" fmla="*/ 40 w 1548"/>
                <a:gd name="T23" fmla="*/ 437 h 1727"/>
                <a:gd name="T24" fmla="*/ 53 w 1548"/>
                <a:gd name="T25" fmla="*/ 433 h 1727"/>
                <a:gd name="T26" fmla="*/ 43 w 1548"/>
                <a:gd name="T27" fmla="*/ 452 h 1727"/>
                <a:gd name="T28" fmla="*/ 52 w 1548"/>
                <a:gd name="T29" fmla="*/ 456 h 1727"/>
                <a:gd name="T30" fmla="*/ 55 w 1548"/>
                <a:gd name="T31" fmla="*/ 464 h 1727"/>
                <a:gd name="T32" fmla="*/ 68 w 1548"/>
                <a:gd name="T33" fmla="*/ 451 h 1727"/>
                <a:gd name="T34" fmla="*/ 70 w 1548"/>
                <a:gd name="T35" fmla="*/ 429 h 1727"/>
                <a:gd name="T36" fmla="*/ 93 w 1548"/>
                <a:gd name="T37" fmla="*/ 431 h 1727"/>
                <a:gd name="T38" fmla="*/ 76 w 1548"/>
                <a:gd name="T39" fmla="*/ 451 h 1727"/>
                <a:gd name="T40" fmla="*/ 79 w 1548"/>
                <a:gd name="T41" fmla="*/ 466 h 1727"/>
                <a:gd name="T42" fmla="*/ 59 w 1548"/>
                <a:gd name="T43" fmla="*/ 474 h 1727"/>
                <a:gd name="T44" fmla="*/ 76 w 1548"/>
                <a:gd name="T45" fmla="*/ 472 h 1727"/>
                <a:gd name="T46" fmla="*/ 101 w 1548"/>
                <a:gd name="T47" fmla="*/ 472 h 1727"/>
                <a:gd name="T48" fmla="*/ 100 w 1548"/>
                <a:gd name="T49" fmla="*/ 496 h 1727"/>
                <a:gd name="T50" fmla="*/ 106 w 1548"/>
                <a:gd name="T51" fmla="*/ 501 h 1727"/>
                <a:gd name="T52" fmla="*/ 81 w 1548"/>
                <a:gd name="T53" fmla="*/ 491 h 1727"/>
                <a:gd name="T54" fmla="*/ 71 w 1548"/>
                <a:gd name="T55" fmla="*/ 497 h 1727"/>
                <a:gd name="T56" fmla="*/ 63 w 1548"/>
                <a:gd name="T57" fmla="*/ 500 h 1727"/>
                <a:gd name="T58" fmla="*/ 51 w 1548"/>
                <a:gd name="T59" fmla="*/ 509 h 1727"/>
                <a:gd name="T60" fmla="*/ 42 w 1548"/>
                <a:gd name="T61" fmla="*/ 505 h 1727"/>
                <a:gd name="T62" fmla="*/ 55 w 1548"/>
                <a:gd name="T63" fmla="*/ 490 h 1727"/>
                <a:gd name="T64" fmla="*/ 47 w 1548"/>
                <a:gd name="T65" fmla="*/ 493 h 1727"/>
                <a:gd name="T66" fmla="*/ 38 w 1548"/>
                <a:gd name="T67" fmla="*/ 519 h 17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8" h="1727">
                  <a:moveTo>
                    <a:pt x="191" y="1726"/>
                  </a:moveTo>
                  <a:cubicBezTo>
                    <a:pt x="516" y="1712"/>
                    <a:pt x="1385" y="1439"/>
                    <a:pt x="1384" y="601"/>
                  </a:cubicBezTo>
                  <a:cubicBezTo>
                    <a:pt x="1384" y="432"/>
                    <a:pt x="1463" y="431"/>
                    <a:pt x="1480" y="323"/>
                  </a:cubicBezTo>
                  <a:cubicBezTo>
                    <a:pt x="1497" y="215"/>
                    <a:pt x="1493" y="203"/>
                    <a:pt x="1513" y="173"/>
                  </a:cubicBezTo>
                  <a:cubicBezTo>
                    <a:pt x="1533" y="143"/>
                    <a:pt x="1548" y="138"/>
                    <a:pt x="1535" y="110"/>
                  </a:cubicBezTo>
                  <a:cubicBezTo>
                    <a:pt x="1522" y="82"/>
                    <a:pt x="1485" y="45"/>
                    <a:pt x="1485" y="45"/>
                  </a:cubicBezTo>
                  <a:cubicBezTo>
                    <a:pt x="1485" y="45"/>
                    <a:pt x="1397" y="0"/>
                    <a:pt x="1383" y="16"/>
                  </a:cubicBezTo>
                  <a:cubicBezTo>
                    <a:pt x="1370" y="32"/>
                    <a:pt x="1354" y="63"/>
                    <a:pt x="1302" y="75"/>
                  </a:cubicBezTo>
                  <a:cubicBezTo>
                    <a:pt x="1249" y="88"/>
                    <a:pt x="1117" y="145"/>
                    <a:pt x="1068" y="196"/>
                  </a:cubicBezTo>
                  <a:cubicBezTo>
                    <a:pt x="1020" y="247"/>
                    <a:pt x="987" y="232"/>
                    <a:pt x="929" y="248"/>
                  </a:cubicBezTo>
                  <a:cubicBezTo>
                    <a:pt x="871" y="264"/>
                    <a:pt x="120" y="246"/>
                    <a:pt x="3" y="1600"/>
                  </a:cubicBezTo>
                  <a:cubicBezTo>
                    <a:pt x="0" y="1643"/>
                    <a:pt x="6" y="1687"/>
                    <a:pt x="6" y="1687"/>
                  </a:cubicBezTo>
                  <a:cubicBezTo>
                    <a:pt x="7" y="1674"/>
                    <a:pt x="10" y="1663"/>
                    <a:pt x="22" y="1660"/>
                  </a:cubicBezTo>
                  <a:cubicBezTo>
                    <a:pt x="34" y="1657"/>
                    <a:pt x="48" y="1636"/>
                    <a:pt x="44" y="1620"/>
                  </a:cubicBezTo>
                  <a:cubicBezTo>
                    <a:pt x="39" y="1605"/>
                    <a:pt x="45" y="1582"/>
                    <a:pt x="45" y="1582"/>
                  </a:cubicBezTo>
                  <a:cubicBezTo>
                    <a:pt x="49" y="1570"/>
                    <a:pt x="84" y="1554"/>
                    <a:pt x="75" y="1551"/>
                  </a:cubicBezTo>
                  <a:cubicBezTo>
                    <a:pt x="60" y="1545"/>
                    <a:pt x="36" y="1585"/>
                    <a:pt x="27" y="1571"/>
                  </a:cubicBezTo>
                  <a:cubicBezTo>
                    <a:pt x="17" y="1557"/>
                    <a:pt x="48" y="1531"/>
                    <a:pt x="51" y="1513"/>
                  </a:cubicBezTo>
                  <a:cubicBezTo>
                    <a:pt x="54" y="1495"/>
                    <a:pt x="55" y="1492"/>
                    <a:pt x="68" y="1496"/>
                  </a:cubicBezTo>
                  <a:cubicBezTo>
                    <a:pt x="81" y="1500"/>
                    <a:pt x="80" y="1547"/>
                    <a:pt x="99" y="1534"/>
                  </a:cubicBezTo>
                  <a:cubicBezTo>
                    <a:pt x="118" y="1521"/>
                    <a:pt x="135" y="1518"/>
                    <a:pt x="109" y="1500"/>
                  </a:cubicBezTo>
                  <a:cubicBezTo>
                    <a:pt x="84" y="1482"/>
                    <a:pt x="52" y="1432"/>
                    <a:pt x="73" y="1412"/>
                  </a:cubicBezTo>
                  <a:cubicBezTo>
                    <a:pt x="95" y="1392"/>
                    <a:pt x="106" y="1380"/>
                    <a:pt x="109" y="1407"/>
                  </a:cubicBezTo>
                  <a:cubicBezTo>
                    <a:pt x="113" y="1433"/>
                    <a:pt x="116" y="1459"/>
                    <a:pt x="132" y="1449"/>
                  </a:cubicBezTo>
                  <a:cubicBezTo>
                    <a:pt x="148" y="1440"/>
                    <a:pt x="131" y="1384"/>
                    <a:pt x="152" y="1389"/>
                  </a:cubicBezTo>
                  <a:cubicBezTo>
                    <a:pt x="173" y="1394"/>
                    <a:pt x="183" y="1407"/>
                    <a:pt x="174" y="1434"/>
                  </a:cubicBezTo>
                  <a:cubicBezTo>
                    <a:pt x="166" y="1462"/>
                    <a:pt x="141" y="1465"/>
                    <a:pt x="137" y="1476"/>
                  </a:cubicBezTo>
                  <a:cubicBezTo>
                    <a:pt x="133" y="1486"/>
                    <a:pt x="127" y="1497"/>
                    <a:pt x="141" y="1499"/>
                  </a:cubicBezTo>
                  <a:cubicBezTo>
                    <a:pt x="155" y="1501"/>
                    <a:pt x="153" y="1482"/>
                    <a:pt x="165" y="1483"/>
                  </a:cubicBezTo>
                  <a:cubicBezTo>
                    <a:pt x="176" y="1484"/>
                    <a:pt x="187" y="1495"/>
                    <a:pt x="170" y="1511"/>
                  </a:cubicBezTo>
                  <a:cubicBezTo>
                    <a:pt x="153" y="1527"/>
                    <a:pt x="138" y="1547"/>
                    <a:pt x="151" y="1556"/>
                  </a:cubicBezTo>
                  <a:cubicBezTo>
                    <a:pt x="163" y="1566"/>
                    <a:pt x="176" y="1555"/>
                    <a:pt x="179" y="1537"/>
                  </a:cubicBezTo>
                  <a:cubicBezTo>
                    <a:pt x="183" y="1519"/>
                    <a:pt x="181" y="1499"/>
                    <a:pt x="197" y="1498"/>
                  </a:cubicBezTo>
                  <a:cubicBezTo>
                    <a:pt x="213" y="1497"/>
                    <a:pt x="220" y="1513"/>
                    <a:pt x="223" y="1496"/>
                  </a:cubicBezTo>
                  <a:cubicBezTo>
                    <a:pt x="226" y="1479"/>
                    <a:pt x="238" y="1474"/>
                    <a:pt x="223" y="1459"/>
                  </a:cubicBezTo>
                  <a:cubicBezTo>
                    <a:pt x="208" y="1444"/>
                    <a:pt x="209" y="1420"/>
                    <a:pt x="228" y="1422"/>
                  </a:cubicBezTo>
                  <a:cubicBezTo>
                    <a:pt x="247" y="1424"/>
                    <a:pt x="246" y="1421"/>
                    <a:pt x="254" y="1433"/>
                  </a:cubicBezTo>
                  <a:cubicBezTo>
                    <a:pt x="261" y="1446"/>
                    <a:pt x="295" y="1421"/>
                    <a:pt x="304" y="1428"/>
                  </a:cubicBezTo>
                  <a:cubicBezTo>
                    <a:pt x="314" y="1435"/>
                    <a:pt x="333" y="1445"/>
                    <a:pt x="307" y="1459"/>
                  </a:cubicBezTo>
                  <a:cubicBezTo>
                    <a:pt x="280" y="1473"/>
                    <a:pt x="257" y="1475"/>
                    <a:pt x="249" y="1492"/>
                  </a:cubicBezTo>
                  <a:cubicBezTo>
                    <a:pt x="242" y="1509"/>
                    <a:pt x="222" y="1524"/>
                    <a:pt x="240" y="1526"/>
                  </a:cubicBezTo>
                  <a:cubicBezTo>
                    <a:pt x="258" y="1528"/>
                    <a:pt x="274" y="1532"/>
                    <a:pt x="261" y="1544"/>
                  </a:cubicBezTo>
                  <a:cubicBezTo>
                    <a:pt x="248" y="1555"/>
                    <a:pt x="236" y="1556"/>
                    <a:pt x="220" y="1558"/>
                  </a:cubicBezTo>
                  <a:cubicBezTo>
                    <a:pt x="204" y="1561"/>
                    <a:pt x="193" y="1548"/>
                    <a:pt x="196" y="1571"/>
                  </a:cubicBezTo>
                  <a:cubicBezTo>
                    <a:pt x="200" y="1595"/>
                    <a:pt x="196" y="1604"/>
                    <a:pt x="215" y="1591"/>
                  </a:cubicBezTo>
                  <a:cubicBezTo>
                    <a:pt x="235" y="1579"/>
                    <a:pt x="237" y="1578"/>
                    <a:pt x="248" y="1566"/>
                  </a:cubicBezTo>
                  <a:cubicBezTo>
                    <a:pt x="260" y="1554"/>
                    <a:pt x="264" y="1545"/>
                    <a:pt x="283" y="1547"/>
                  </a:cubicBezTo>
                  <a:cubicBezTo>
                    <a:pt x="302" y="1549"/>
                    <a:pt x="330" y="1531"/>
                    <a:pt x="332" y="1566"/>
                  </a:cubicBezTo>
                  <a:cubicBezTo>
                    <a:pt x="334" y="1601"/>
                    <a:pt x="282" y="1610"/>
                    <a:pt x="295" y="1627"/>
                  </a:cubicBezTo>
                  <a:cubicBezTo>
                    <a:pt x="308" y="1644"/>
                    <a:pt x="314" y="1660"/>
                    <a:pt x="329" y="1642"/>
                  </a:cubicBezTo>
                  <a:cubicBezTo>
                    <a:pt x="344" y="1624"/>
                    <a:pt x="348" y="1604"/>
                    <a:pt x="362" y="1615"/>
                  </a:cubicBezTo>
                  <a:cubicBezTo>
                    <a:pt x="376" y="1625"/>
                    <a:pt x="376" y="1654"/>
                    <a:pt x="350" y="1661"/>
                  </a:cubicBezTo>
                  <a:cubicBezTo>
                    <a:pt x="325" y="1669"/>
                    <a:pt x="308" y="1686"/>
                    <a:pt x="285" y="1671"/>
                  </a:cubicBezTo>
                  <a:cubicBezTo>
                    <a:pt x="263" y="1656"/>
                    <a:pt x="273" y="1639"/>
                    <a:pt x="266" y="1626"/>
                  </a:cubicBezTo>
                  <a:cubicBezTo>
                    <a:pt x="260" y="1614"/>
                    <a:pt x="257" y="1600"/>
                    <a:pt x="249" y="1617"/>
                  </a:cubicBezTo>
                  <a:cubicBezTo>
                    <a:pt x="242" y="1634"/>
                    <a:pt x="245" y="1656"/>
                    <a:pt x="232" y="1648"/>
                  </a:cubicBezTo>
                  <a:cubicBezTo>
                    <a:pt x="220" y="1639"/>
                    <a:pt x="218" y="1610"/>
                    <a:pt x="210" y="1618"/>
                  </a:cubicBezTo>
                  <a:cubicBezTo>
                    <a:pt x="203" y="1625"/>
                    <a:pt x="194" y="1640"/>
                    <a:pt x="209" y="1654"/>
                  </a:cubicBezTo>
                  <a:cubicBezTo>
                    <a:pt x="224" y="1668"/>
                    <a:pt x="230" y="1698"/>
                    <a:pt x="209" y="1696"/>
                  </a:cubicBezTo>
                  <a:cubicBezTo>
                    <a:pt x="188" y="1694"/>
                    <a:pt x="168" y="1710"/>
                    <a:pt x="167" y="1688"/>
                  </a:cubicBezTo>
                  <a:cubicBezTo>
                    <a:pt x="166" y="1666"/>
                    <a:pt x="166" y="1655"/>
                    <a:pt x="158" y="1657"/>
                  </a:cubicBezTo>
                  <a:cubicBezTo>
                    <a:pt x="151" y="1659"/>
                    <a:pt x="139" y="1698"/>
                    <a:pt x="136" y="1674"/>
                  </a:cubicBezTo>
                  <a:cubicBezTo>
                    <a:pt x="133" y="1650"/>
                    <a:pt x="130" y="1643"/>
                    <a:pt x="148" y="1642"/>
                  </a:cubicBezTo>
                  <a:cubicBezTo>
                    <a:pt x="166" y="1641"/>
                    <a:pt x="183" y="1638"/>
                    <a:pt x="181" y="1625"/>
                  </a:cubicBezTo>
                  <a:cubicBezTo>
                    <a:pt x="181" y="1622"/>
                    <a:pt x="181" y="1619"/>
                    <a:pt x="180" y="1617"/>
                  </a:cubicBezTo>
                  <a:cubicBezTo>
                    <a:pt x="180" y="1617"/>
                    <a:pt x="166" y="1631"/>
                    <a:pt x="154" y="1633"/>
                  </a:cubicBezTo>
                  <a:cubicBezTo>
                    <a:pt x="142" y="1636"/>
                    <a:pt x="109" y="1649"/>
                    <a:pt x="114" y="1665"/>
                  </a:cubicBezTo>
                  <a:cubicBezTo>
                    <a:pt x="118" y="1681"/>
                    <a:pt x="108" y="1720"/>
                    <a:pt x="124" y="1720"/>
                  </a:cubicBezTo>
                  <a:cubicBezTo>
                    <a:pt x="141" y="1720"/>
                    <a:pt x="171" y="1727"/>
                    <a:pt x="191" y="1726"/>
                  </a:cubicBezTo>
                  <a:close/>
                </a:path>
              </a:pathLst>
            </a:custGeom>
            <a:solidFill>
              <a:srgbClr val="C3D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66" name="Freeform 10">
              <a:extLst>
                <a:ext uri="{FF2B5EF4-FFF2-40B4-BE49-F238E27FC236}">
                  <a16:creationId xmlns:a16="http://schemas.microsoft.com/office/drawing/2014/main" id="{8AC61D2B-E48D-4F04-97E2-52340686F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267"/>
              <a:ext cx="185" cy="143"/>
            </a:xfrm>
            <a:custGeom>
              <a:avLst/>
              <a:gdLst>
                <a:gd name="T0" fmla="*/ 32 w 250"/>
                <a:gd name="T1" fmla="*/ 24 h 194"/>
                <a:gd name="T2" fmla="*/ 5 w 250"/>
                <a:gd name="T3" fmla="*/ 7 h 194"/>
                <a:gd name="T4" fmla="*/ 8 w 250"/>
                <a:gd name="T5" fmla="*/ 24 h 194"/>
                <a:gd name="T6" fmla="*/ 16 w 250"/>
                <a:gd name="T7" fmla="*/ 29 h 194"/>
                <a:gd name="T8" fmla="*/ 18 w 250"/>
                <a:gd name="T9" fmla="*/ 38 h 194"/>
                <a:gd name="T10" fmla="*/ 53 w 250"/>
                <a:gd name="T11" fmla="*/ 48 h 194"/>
                <a:gd name="T12" fmla="*/ 69 w 250"/>
                <a:gd name="T13" fmla="*/ 46 h 194"/>
                <a:gd name="T14" fmla="*/ 67 w 250"/>
                <a:gd name="T15" fmla="*/ 32 h 194"/>
                <a:gd name="T16" fmla="*/ 32 w 250"/>
                <a:gd name="T17" fmla="*/ 24 h 1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194">
                  <a:moveTo>
                    <a:pt x="107" y="80"/>
                  </a:moveTo>
                  <a:cubicBezTo>
                    <a:pt x="89" y="65"/>
                    <a:pt x="45" y="0"/>
                    <a:pt x="16" y="26"/>
                  </a:cubicBezTo>
                  <a:cubicBezTo>
                    <a:pt x="0" y="40"/>
                    <a:pt x="14" y="69"/>
                    <a:pt x="27" y="80"/>
                  </a:cubicBezTo>
                  <a:cubicBezTo>
                    <a:pt x="36" y="87"/>
                    <a:pt x="49" y="90"/>
                    <a:pt x="55" y="99"/>
                  </a:cubicBezTo>
                  <a:cubicBezTo>
                    <a:pt x="61" y="109"/>
                    <a:pt x="57" y="118"/>
                    <a:pt x="59" y="130"/>
                  </a:cubicBezTo>
                  <a:cubicBezTo>
                    <a:pt x="72" y="194"/>
                    <a:pt x="136" y="154"/>
                    <a:pt x="176" y="162"/>
                  </a:cubicBezTo>
                  <a:cubicBezTo>
                    <a:pt x="195" y="166"/>
                    <a:pt x="213" y="175"/>
                    <a:pt x="230" y="159"/>
                  </a:cubicBezTo>
                  <a:cubicBezTo>
                    <a:pt x="250" y="141"/>
                    <a:pt x="239" y="123"/>
                    <a:pt x="221" y="111"/>
                  </a:cubicBezTo>
                  <a:cubicBezTo>
                    <a:pt x="187" y="86"/>
                    <a:pt x="137" y="109"/>
                    <a:pt x="107" y="82"/>
                  </a:cubicBezTo>
                </a:path>
              </a:pathLst>
            </a:custGeom>
            <a:solidFill>
              <a:srgbClr val="8EAF39"/>
            </a:solidFill>
            <a:ln w="3175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67" name="Freeform 11">
              <a:extLst>
                <a:ext uri="{FF2B5EF4-FFF2-40B4-BE49-F238E27FC236}">
                  <a16:creationId xmlns:a16="http://schemas.microsoft.com/office/drawing/2014/main" id="{27BE030D-3013-4957-A80B-AC81F3D5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267"/>
              <a:ext cx="185" cy="143"/>
            </a:xfrm>
            <a:custGeom>
              <a:avLst/>
              <a:gdLst>
                <a:gd name="T0" fmla="*/ 32 w 250"/>
                <a:gd name="T1" fmla="*/ 24 h 194"/>
                <a:gd name="T2" fmla="*/ 5 w 250"/>
                <a:gd name="T3" fmla="*/ 7 h 194"/>
                <a:gd name="T4" fmla="*/ 8 w 250"/>
                <a:gd name="T5" fmla="*/ 24 h 194"/>
                <a:gd name="T6" fmla="*/ 16 w 250"/>
                <a:gd name="T7" fmla="*/ 29 h 194"/>
                <a:gd name="T8" fmla="*/ 18 w 250"/>
                <a:gd name="T9" fmla="*/ 38 h 194"/>
                <a:gd name="T10" fmla="*/ 53 w 250"/>
                <a:gd name="T11" fmla="*/ 48 h 194"/>
                <a:gd name="T12" fmla="*/ 69 w 250"/>
                <a:gd name="T13" fmla="*/ 46 h 194"/>
                <a:gd name="T14" fmla="*/ 67 w 250"/>
                <a:gd name="T15" fmla="*/ 32 h 194"/>
                <a:gd name="T16" fmla="*/ 32 w 250"/>
                <a:gd name="T17" fmla="*/ 24 h 1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194">
                  <a:moveTo>
                    <a:pt x="107" y="80"/>
                  </a:moveTo>
                  <a:cubicBezTo>
                    <a:pt x="89" y="65"/>
                    <a:pt x="45" y="0"/>
                    <a:pt x="16" y="26"/>
                  </a:cubicBezTo>
                  <a:cubicBezTo>
                    <a:pt x="0" y="40"/>
                    <a:pt x="14" y="69"/>
                    <a:pt x="27" y="80"/>
                  </a:cubicBezTo>
                  <a:cubicBezTo>
                    <a:pt x="36" y="87"/>
                    <a:pt x="49" y="90"/>
                    <a:pt x="55" y="99"/>
                  </a:cubicBezTo>
                  <a:cubicBezTo>
                    <a:pt x="61" y="109"/>
                    <a:pt x="57" y="118"/>
                    <a:pt x="59" y="130"/>
                  </a:cubicBezTo>
                  <a:cubicBezTo>
                    <a:pt x="72" y="194"/>
                    <a:pt x="136" y="154"/>
                    <a:pt x="176" y="162"/>
                  </a:cubicBezTo>
                  <a:cubicBezTo>
                    <a:pt x="195" y="166"/>
                    <a:pt x="213" y="175"/>
                    <a:pt x="230" y="159"/>
                  </a:cubicBezTo>
                  <a:cubicBezTo>
                    <a:pt x="250" y="141"/>
                    <a:pt x="239" y="123"/>
                    <a:pt x="221" y="111"/>
                  </a:cubicBezTo>
                  <a:cubicBezTo>
                    <a:pt x="187" y="86"/>
                    <a:pt x="137" y="109"/>
                    <a:pt x="107" y="82"/>
                  </a:cubicBezTo>
                </a:path>
              </a:pathLst>
            </a:custGeom>
            <a:noFill/>
            <a:ln w="3175" cap="flat">
              <a:solidFill>
                <a:srgbClr val="FCFC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68" name="Freeform 12">
              <a:extLst>
                <a:ext uri="{FF2B5EF4-FFF2-40B4-BE49-F238E27FC236}">
                  <a16:creationId xmlns:a16="http://schemas.microsoft.com/office/drawing/2014/main" id="{B6A4263F-20DE-4BE4-BEAB-E34AE20F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3138"/>
              <a:ext cx="123" cy="172"/>
            </a:xfrm>
            <a:custGeom>
              <a:avLst/>
              <a:gdLst>
                <a:gd name="T0" fmla="*/ 46 w 166"/>
                <a:gd name="T1" fmla="*/ 44 h 233"/>
                <a:gd name="T2" fmla="*/ 39 w 166"/>
                <a:gd name="T3" fmla="*/ 6 h 233"/>
                <a:gd name="T4" fmla="*/ 32 w 166"/>
                <a:gd name="T5" fmla="*/ 13 h 233"/>
                <a:gd name="T6" fmla="*/ 39 w 166"/>
                <a:gd name="T7" fmla="*/ 33 h 233"/>
                <a:gd name="T8" fmla="*/ 30 w 166"/>
                <a:gd name="T9" fmla="*/ 28 h 233"/>
                <a:gd name="T10" fmla="*/ 24 w 166"/>
                <a:gd name="T11" fmla="*/ 7 h 233"/>
                <a:gd name="T12" fmla="*/ 17 w 166"/>
                <a:gd name="T13" fmla="*/ 24 h 233"/>
                <a:gd name="T14" fmla="*/ 23 w 166"/>
                <a:gd name="T15" fmla="*/ 38 h 233"/>
                <a:gd name="T16" fmla="*/ 5 w 166"/>
                <a:gd name="T17" fmla="*/ 29 h 233"/>
                <a:gd name="T18" fmla="*/ 20 w 166"/>
                <a:gd name="T19" fmla="*/ 51 h 233"/>
                <a:gd name="T20" fmla="*/ 34 w 166"/>
                <a:gd name="T21" fmla="*/ 69 h 233"/>
                <a:gd name="T22" fmla="*/ 44 w 166"/>
                <a:gd name="T23" fmla="*/ 47 h 2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233">
                  <a:moveTo>
                    <a:pt x="151" y="147"/>
                  </a:moveTo>
                  <a:cubicBezTo>
                    <a:pt x="133" y="108"/>
                    <a:pt x="166" y="52"/>
                    <a:pt x="129" y="20"/>
                  </a:cubicBezTo>
                  <a:cubicBezTo>
                    <a:pt x="105" y="0"/>
                    <a:pt x="98" y="20"/>
                    <a:pt x="105" y="43"/>
                  </a:cubicBezTo>
                  <a:cubicBezTo>
                    <a:pt x="113" y="66"/>
                    <a:pt x="131" y="86"/>
                    <a:pt x="127" y="113"/>
                  </a:cubicBezTo>
                  <a:cubicBezTo>
                    <a:pt x="121" y="152"/>
                    <a:pt x="101" y="117"/>
                    <a:pt x="99" y="93"/>
                  </a:cubicBezTo>
                  <a:cubicBezTo>
                    <a:pt x="97" y="75"/>
                    <a:pt x="101" y="30"/>
                    <a:pt x="79" y="24"/>
                  </a:cubicBezTo>
                  <a:cubicBezTo>
                    <a:pt x="47" y="14"/>
                    <a:pt x="47" y="61"/>
                    <a:pt x="57" y="78"/>
                  </a:cubicBezTo>
                  <a:cubicBezTo>
                    <a:pt x="62" y="87"/>
                    <a:pt x="104" y="125"/>
                    <a:pt x="77" y="130"/>
                  </a:cubicBezTo>
                  <a:cubicBezTo>
                    <a:pt x="59" y="134"/>
                    <a:pt x="35" y="55"/>
                    <a:pt x="17" y="97"/>
                  </a:cubicBezTo>
                  <a:cubicBezTo>
                    <a:pt x="0" y="135"/>
                    <a:pt x="54" y="150"/>
                    <a:pt x="66" y="174"/>
                  </a:cubicBezTo>
                  <a:cubicBezTo>
                    <a:pt x="79" y="199"/>
                    <a:pt x="73" y="233"/>
                    <a:pt x="114" y="232"/>
                  </a:cubicBezTo>
                  <a:cubicBezTo>
                    <a:pt x="151" y="231"/>
                    <a:pt x="141" y="185"/>
                    <a:pt x="146" y="158"/>
                  </a:cubicBezTo>
                </a:path>
              </a:pathLst>
            </a:custGeom>
            <a:solidFill>
              <a:srgbClr val="819B2D"/>
            </a:solidFill>
            <a:ln w="3175" cap="flat">
              <a:solidFill>
                <a:srgbClr val="FCFD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69" name="Freeform 13">
              <a:extLst>
                <a:ext uri="{FF2B5EF4-FFF2-40B4-BE49-F238E27FC236}">
                  <a16:creationId xmlns:a16="http://schemas.microsoft.com/office/drawing/2014/main" id="{D97682B0-0074-42E2-B7C1-D797A483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3138"/>
              <a:ext cx="123" cy="172"/>
            </a:xfrm>
            <a:custGeom>
              <a:avLst/>
              <a:gdLst>
                <a:gd name="T0" fmla="*/ 46 w 166"/>
                <a:gd name="T1" fmla="*/ 44 h 233"/>
                <a:gd name="T2" fmla="*/ 39 w 166"/>
                <a:gd name="T3" fmla="*/ 6 h 233"/>
                <a:gd name="T4" fmla="*/ 32 w 166"/>
                <a:gd name="T5" fmla="*/ 13 h 233"/>
                <a:gd name="T6" fmla="*/ 39 w 166"/>
                <a:gd name="T7" fmla="*/ 33 h 233"/>
                <a:gd name="T8" fmla="*/ 30 w 166"/>
                <a:gd name="T9" fmla="*/ 28 h 233"/>
                <a:gd name="T10" fmla="*/ 24 w 166"/>
                <a:gd name="T11" fmla="*/ 7 h 233"/>
                <a:gd name="T12" fmla="*/ 17 w 166"/>
                <a:gd name="T13" fmla="*/ 24 h 233"/>
                <a:gd name="T14" fmla="*/ 23 w 166"/>
                <a:gd name="T15" fmla="*/ 38 h 233"/>
                <a:gd name="T16" fmla="*/ 5 w 166"/>
                <a:gd name="T17" fmla="*/ 29 h 233"/>
                <a:gd name="T18" fmla="*/ 20 w 166"/>
                <a:gd name="T19" fmla="*/ 51 h 233"/>
                <a:gd name="T20" fmla="*/ 34 w 166"/>
                <a:gd name="T21" fmla="*/ 69 h 233"/>
                <a:gd name="T22" fmla="*/ 44 w 166"/>
                <a:gd name="T23" fmla="*/ 47 h 2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233">
                  <a:moveTo>
                    <a:pt x="151" y="147"/>
                  </a:moveTo>
                  <a:cubicBezTo>
                    <a:pt x="133" y="108"/>
                    <a:pt x="166" y="52"/>
                    <a:pt x="129" y="20"/>
                  </a:cubicBezTo>
                  <a:cubicBezTo>
                    <a:pt x="105" y="0"/>
                    <a:pt x="98" y="20"/>
                    <a:pt x="105" y="43"/>
                  </a:cubicBezTo>
                  <a:cubicBezTo>
                    <a:pt x="113" y="66"/>
                    <a:pt x="131" y="86"/>
                    <a:pt x="127" y="113"/>
                  </a:cubicBezTo>
                  <a:cubicBezTo>
                    <a:pt x="121" y="152"/>
                    <a:pt x="101" y="117"/>
                    <a:pt x="99" y="93"/>
                  </a:cubicBezTo>
                  <a:cubicBezTo>
                    <a:pt x="97" y="75"/>
                    <a:pt x="101" y="30"/>
                    <a:pt x="79" y="24"/>
                  </a:cubicBezTo>
                  <a:cubicBezTo>
                    <a:pt x="47" y="14"/>
                    <a:pt x="47" y="61"/>
                    <a:pt x="57" y="78"/>
                  </a:cubicBezTo>
                  <a:cubicBezTo>
                    <a:pt x="62" y="87"/>
                    <a:pt x="104" y="125"/>
                    <a:pt x="77" y="130"/>
                  </a:cubicBezTo>
                  <a:cubicBezTo>
                    <a:pt x="59" y="134"/>
                    <a:pt x="35" y="55"/>
                    <a:pt x="17" y="97"/>
                  </a:cubicBezTo>
                  <a:cubicBezTo>
                    <a:pt x="0" y="135"/>
                    <a:pt x="54" y="150"/>
                    <a:pt x="66" y="174"/>
                  </a:cubicBezTo>
                  <a:cubicBezTo>
                    <a:pt x="79" y="199"/>
                    <a:pt x="73" y="233"/>
                    <a:pt x="114" y="232"/>
                  </a:cubicBezTo>
                  <a:cubicBezTo>
                    <a:pt x="151" y="231"/>
                    <a:pt x="141" y="185"/>
                    <a:pt x="146" y="158"/>
                  </a:cubicBezTo>
                </a:path>
              </a:pathLst>
            </a:custGeom>
            <a:noFill/>
            <a:ln w="3175" cap="flat">
              <a:solidFill>
                <a:srgbClr val="FCFD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70" name="Freeform 14">
              <a:extLst>
                <a:ext uri="{FF2B5EF4-FFF2-40B4-BE49-F238E27FC236}">
                  <a16:creationId xmlns:a16="http://schemas.microsoft.com/office/drawing/2014/main" id="{D8597FEF-AFAF-4476-95FF-9589A8288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496"/>
              <a:ext cx="706" cy="783"/>
            </a:xfrm>
            <a:custGeom>
              <a:avLst/>
              <a:gdLst>
                <a:gd name="T0" fmla="*/ 264 w 951"/>
                <a:gd name="T1" fmla="*/ 7 h 1057"/>
                <a:gd name="T2" fmla="*/ 269 w 951"/>
                <a:gd name="T3" fmla="*/ 74 h 1057"/>
                <a:gd name="T4" fmla="*/ 221 w 951"/>
                <a:gd name="T5" fmla="*/ 11 h 1057"/>
                <a:gd name="T6" fmla="*/ 228 w 951"/>
                <a:gd name="T7" fmla="*/ 56 h 1057"/>
                <a:gd name="T8" fmla="*/ 209 w 951"/>
                <a:gd name="T9" fmla="*/ 77 h 1057"/>
                <a:gd name="T10" fmla="*/ 199 w 951"/>
                <a:gd name="T11" fmla="*/ 97 h 1057"/>
                <a:gd name="T12" fmla="*/ 183 w 951"/>
                <a:gd name="T13" fmla="*/ 124 h 1057"/>
                <a:gd name="T14" fmla="*/ 172 w 951"/>
                <a:gd name="T15" fmla="*/ 148 h 1057"/>
                <a:gd name="T16" fmla="*/ 134 w 951"/>
                <a:gd name="T17" fmla="*/ 140 h 1057"/>
                <a:gd name="T18" fmla="*/ 121 w 951"/>
                <a:gd name="T19" fmla="*/ 139 h 1057"/>
                <a:gd name="T20" fmla="*/ 93 w 951"/>
                <a:gd name="T21" fmla="*/ 185 h 1057"/>
                <a:gd name="T22" fmla="*/ 125 w 951"/>
                <a:gd name="T23" fmla="*/ 226 h 1057"/>
                <a:gd name="T24" fmla="*/ 91 w 951"/>
                <a:gd name="T25" fmla="*/ 241 h 1057"/>
                <a:gd name="T26" fmla="*/ 56 w 951"/>
                <a:gd name="T27" fmla="*/ 233 h 1057"/>
                <a:gd name="T28" fmla="*/ 24 w 951"/>
                <a:gd name="T29" fmla="*/ 256 h 1057"/>
                <a:gd name="T30" fmla="*/ 20 w 951"/>
                <a:gd name="T31" fmla="*/ 317 h 1057"/>
                <a:gd name="T32" fmla="*/ 27 w 951"/>
                <a:gd name="T33" fmla="*/ 253 h 1057"/>
                <a:gd name="T34" fmla="*/ 67 w 951"/>
                <a:gd name="T35" fmla="*/ 268 h 1057"/>
                <a:gd name="T36" fmla="*/ 91 w 951"/>
                <a:gd name="T37" fmla="*/ 228 h 1057"/>
                <a:gd name="T38" fmla="*/ 107 w 951"/>
                <a:gd name="T39" fmla="*/ 216 h 1057"/>
                <a:gd name="T40" fmla="*/ 151 w 951"/>
                <a:gd name="T41" fmla="*/ 199 h 1057"/>
                <a:gd name="T42" fmla="*/ 80 w 951"/>
                <a:gd name="T43" fmla="*/ 132 h 1057"/>
                <a:gd name="T44" fmla="*/ 157 w 951"/>
                <a:gd name="T45" fmla="*/ 167 h 1057"/>
                <a:gd name="T46" fmla="*/ 123 w 951"/>
                <a:gd name="T47" fmla="*/ 99 h 1057"/>
                <a:gd name="T48" fmla="*/ 193 w 951"/>
                <a:gd name="T49" fmla="*/ 196 h 1057"/>
                <a:gd name="T50" fmla="*/ 179 w 951"/>
                <a:gd name="T51" fmla="*/ 107 h 1057"/>
                <a:gd name="T52" fmla="*/ 190 w 951"/>
                <a:gd name="T53" fmla="*/ 102 h 1057"/>
                <a:gd name="T54" fmla="*/ 252 w 951"/>
                <a:gd name="T55" fmla="*/ 116 h 1057"/>
                <a:gd name="T56" fmla="*/ 192 w 951"/>
                <a:gd name="T57" fmla="*/ 42 h 1057"/>
                <a:gd name="T58" fmla="*/ 232 w 951"/>
                <a:gd name="T59" fmla="*/ 34 h 1057"/>
                <a:gd name="T60" fmla="*/ 241 w 951"/>
                <a:gd name="T61" fmla="*/ 39 h 1057"/>
                <a:gd name="T62" fmla="*/ 280 w 951"/>
                <a:gd name="T63" fmla="*/ 54 h 10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51" h="1057">
                  <a:moveTo>
                    <a:pt x="927" y="45"/>
                  </a:moveTo>
                  <a:cubicBezTo>
                    <a:pt x="927" y="45"/>
                    <a:pt x="913" y="2"/>
                    <a:pt x="869" y="22"/>
                  </a:cubicBezTo>
                  <a:cubicBezTo>
                    <a:pt x="826" y="41"/>
                    <a:pt x="840" y="105"/>
                    <a:pt x="869" y="141"/>
                  </a:cubicBezTo>
                  <a:cubicBezTo>
                    <a:pt x="899" y="176"/>
                    <a:pt x="917" y="238"/>
                    <a:pt x="887" y="246"/>
                  </a:cubicBezTo>
                  <a:cubicBezTo>
                    <a:pt x="857" y="254"/>
                    <a:pt x="816" y="174"/>
                    <a:pt x="814" y="131"/>
                  </a:cubicBezTo>
                  <a:cubicBezTo>
                    <a:pt x="812" y="87"/>
                    <a:pt x="776" y="20"/>
                    <a:pt x="730" y="37"/>
                  </a:cubicBezTo>
                  <a:cubicBezTo>
                    <a:pt x="685" y="55"/>
                    <a:pt x="726" y="105"/>
                    <a:pt x="746" y="133"/>
                  </a:cubicBezTo>
                  <a:cubicBezTo>
                    <a:pt x="766" y="160"/>
                    <a:pt x="770" y="180"/>
                    <a:pt x="752" y="188"/>
                  </a:cubicBezTo>
                  <a:cubicBezTo>
                    <a:pt x="734" y="196"/>
                    <a:pt x="655" y="63"/>
                    <a:pt x="607" y="125"/>
                  </a:cubicBezTo>
                  <a:cubicBezTo>
                    <a:pt x="560" y="186"/>
                    <a:pt x="621" y="232"/>
                    <a:pt x="687" y="256"/>
                  </a:cubicBezTo>
                  <a:cubicBezTo>
                    <a:pt x="752" y="280"/>
                    <a:pt x="869" y="432"/>
                    <a:pt x="784" y="478"/>
                  </a:cubicBezTo>
                  <a:cubicBezTo>
                    <a:pt x="699" y="524"/>
                    <a:pt x="661" y="363"/>
                    <a:pt x="655" y="323"/>
                  </a:cubicBezTo>
                  <a:cubicBezTo>
                    <a:pt x="649" y="284"/>
                    <a:pt x="593" y="214"/>
                    <a:pt x="552" y="264"/>
                  </a:cubicBezTo>
                  <a:cubicBezTo>
                    <a:pt x="510" y="313"/>
                    <a:pt x="552" y="373"/>
                    <a:pt x="605" y="412"/>
                  </a:cubicBezTo>
                  <a:cubicBezTo>
                    <a:pt x="659" y="452"/>
                    <a:pt x="717" y="595"/>
                    <a:pt x="661" y="619"/>
                  </a:cubicBezTo>
                  <a:cubicBezTo>
                    <a:pt x="605" y="643"/>
                    <a:pt x="574" y="557"/>
                    <a:pt x="566" y="492"/>
                  </a:cubicBezTo>
                  <a:cubicBezTo>
                    <a:pt x="558" y="426"/>
                    <a:pt x="467" y="226"/>
                    <a:pt x="389" y="315"/>
                  </a:cubicBezTo>
                  <a:cubicBezTo>
                    <a:pt x="312" y="405"/>
                    <a:pt x="399" y="436"/>
                    <a:pt x="439" y="464"/>
                  </a:cubicBezTo>
                  <a:cubicBezTo>
                    <a:pt x="478" y="492"/>
                    <a:pt x="502" y="514"/>
                    <a:pt x="486" y="524"/>
                  </a:cubicBezTo>
                  <a:cubicBezTo>
                    <a:pt x="470" y="534"/>
                    <a:pt x="413" y="486"/>
                    <a:pt x="399" y="462"/>
                  </a:cubicBezTo>
                  <a:cubicBezTo>
                    <a:pt x="385" y="438"/>
                    <a:pt x="288" y="357"/>
                    <a:pt x="228" y="434"/>
                  </a:cubicBezTo>
                  <a:cubicBezTo>
                    <a:pt x="169" y="512"/>
                    <a:pt x="246" y="589"/>
                    <a:pt x="306" y="615"/>
                  </a:cubicBezTo>
                  <a:cubicBezTo>
                    <a:pt x="365" y="641"/>
                    <a:pt x="532" y="680"/>
                    <a:pt x="534" y="728"/>
                  </a:cubicBezTo>
                  <a:cubicBezTo>
                    <a:pt x="536" y="776"/>
                    <a:pt x="490" y="841"/>
                    <a:pt x="411" y="750"/>
                  </a:cubicBezTo>
                  <a:cubicBezTo>
                    <a:pt x="332" y="658"/>
                    <a:pt x="262" y="551"/>
                    <a:pt x="207" y="633"/>
                  </a:cubicBezTo>
                  <a:cubicBezTo>
                    <a:pt x="151" y="714"/>
                    <a:pt x="236" y="754"/>
                    <a:pt x="298" y="799"/>
                  </a:cubicBezTo>
                  <a:cubicBezTo>
                    <a:pt x="359" y="845"/>
                    <a:pt x="401" y="926"/>
                    <a:pt x="338" y="950"/>
                  </a:cubicBezTo>
                  <a:cubicBezTo>
                    <a:pt x="274" y="974"/>
                    <a:pt x="203" y="821"/>
                    <a:pt x="185" y="774"/>
                  </a:cubicBezTo>
                  <a:cubicBezTo>
                    <a:pt x="167" y="726"/>
                    <a:pt x="88" y="668"/>
                    <a:pt x="44" y="722"/>
                  </a:cubicBezTo>
                  <a:cubicBezTo>
                    <a:pt x="0" y="776"/>
                    <a:pt x="36" y="817"/>
                    <a:pt x="78" y="851"/>
                  </a:cubicBezTo>
                  <a:cubicBezTo>
                    <a:pt x="119" y="885"/>
                    <a:pt x="228" y="1032"/>
                    <a:pt x="58" y="1018"/>
                  </a:cubicBezTo>
                  <a:cubicBezTo>
                    <a:pt x="66" y="1053"/>
                    <a:pt x="66" y="1053"/>
                    <a:pt x="66" y="1053"/>
                  </a:cubicBezTo>
                  <a:cubicBezTo>
                    <a:pt x="66" y="1053"/>
                    <a:pt x="161" y="1057"/>
                    <a:pt x="165" y="988"/>
                  </a:cubicBezTo>
                  <a:cubicBezTo>
                    <a:pt x="169" y="918"/>
                    <a:pt x="139" y="871"/>
                    <a:pt x="92" y="839"/>
                  </a:cubicBezTo>
                  <a:cubicBezTo>
                    <a:pt x="44" y="807"/>
                    <a:pt x="24" y="750"/>
                    <a:pt x="72" y="730"/>
                  </a:cubicBezTo>
                  <a:cubicBezTo>
                    <a:pt x="119" y="710"/>
                    <a:pt x="169" y="795"/>
                    <a:pt x="220" y="891"/>
                  </a:cubicBezTo>
                  <a:cubicBezTo>
                    <a:pt x="272" y="986"/>
                    <a:pt x="340" y="994"/>
                    <a:pt x="369" y="960"/>
                  </a:cubicBezTo>
                  <a:cubicBezTo>
                    <a:pt x="399" y="926"/>
                    <a:pt x="403" y="825"/>
                    <a:pt x="298" y="758"/>
                  </a:cubicBezTo>
                  <a:cubicBezTo>
                    <a:pt x="193" y="690"/>
                    <a:pt x="203" y="657"/>
                    <a:pt x="230" y="641"/>
                  </a:cubicBezTo>
                  <a:cubicBezTo>
                    <a:pt x="258" y="625"/>
                    <a:pt x="294" y="631"/>
                    <a:pt x="351" y="718"/>
                  </a:cubicBezTo>
                  <a:cubicBezTo>
                    <a:pt x="409" y="805"/>
                    <a:pt x="478" y="849"/>
                    <a:pt x="524" y="819"/>
                  </a:cubicBezTo>
                  <a:cubicBezTo>
                    <a:pt x="570" y="789"/>
                    <a:pt x="586" y="696"/>
                    <a:pt x="500" y="660"/>
                  </a:cubicBezTo>
                  <a:cubicBezTo>
                    <a:pt x="415" y="625"/>
                    <a:pt x="292" y="607"/>
                    <a:pt x="266" y="547"/>
                  </a:cubicBezTo>
                  <a:cubicBezTo>
                    <a:pt x="240" y="488"/>
                    <a:pt x="242" y="446"/>
                    <a:pt x="266" y="438"/>
                  </a:cubicBezTo>
                  <a:cubicBezTo>
                    <a:pt x="290" y="430"/>
                    <a:pt x="334" y="426"/>
                    <a:pt x="381" y="478"/>
                  </a:cubicBezTo>
                  <a:cubicBezTo>
                    <a:pt x="429" y="530"/>
                    <a:pt x="494" y="593"/>
                    <a:pt x="516" y="553"/>
                  </a:cubicBezTo>
                  <a:cubicBezTo>
                    <a:pt x="538" y="514"/>
                    <a:pt x="522" y="476"/>
                    <a:pt x="451" y="438"/>
                  </a:cubicBezTo>
                  <a:cubicBezTo>
                    <a:pt x="379" y="401"/>
                    <a:pt x="377" y="351"/>
                    <a:pt x="407" y="331"/>
                  </a:cubicBezTo>
                  <a:cubicBezTo>
                    <a:pt x="437" y="311"/>
                    <a:pt x="484" y="333"/>
                    <a:pt x="518" y="418"/>
                  </a:cubicBezTo>
                  <a:cubicBezTo>
                    <a:pt x="552" y="504"/>
                    <a:pt x="548" y="633"/>
                    <a:pt x="635" y="651"/>
                  </a:cubicBezTo>
                  <a:cubicBezTo>
                    <a:pt x="722" y="668"/>
                    <a:pt x="722" y="579"/>
                    <a:pt x="707" y="520"/>
                  </a:cubicBezTo>
                  <a:cubicBezTo>
                    <a:pt x="691" y="460"/>
                    <a:pt x="603" y="399"/>
                    <a:pt x="588" y="355"/>
                  </a:cubicBezTo>
                  <a:cubicBezTo>
                    <a:pt x="572" y="311"/>
                    <a:pt x="558" y="293"/>
                    <a:pt x="578" y="285"/>
                  </a:cubicBezTo>
                  <a:cubicBezTo>
                    <a:pt x="597" y="278"/>
                    <a:pt x="621" y="293"/>
                    <a:pt x="627" y="339"/>
                  </a:cubicBezTo>
                  <a:cubicBezTo>
                    <a:pt x="633" y="385"/>
                    <a:pt x="659" y="476"/>
                    <a:pt x="728" y="504"/>
                  </a:cubicBezTo>
                  <a:cubicBezTo>
                    <a:pt x="798" y="532"/>
                    <a:pt x="861" y="474"/>
                    <a:pt x="830" y="383"/>
                  </a:cubicBezTo>
                  <a:cubicBezTo>
                    <a:pt x="798" y="291"/>
                    <a:pt x="717" y="246"/>
                    <a:pt x="667" y="222"/>
                  </a:cubicBezTo>
                  <a:cubicBezTo>
                    <a:pt x="617" y="198"/>
                    <a:pt x="605" y="149"/>
                    <a:pt x="633" y="141"/>
                  </a:cubicBezTo>
                  <a:cubicBezTo>
                    <a:pt x="661" y="133"/>
                    <a:pt x="717" y="220"/>
                    <a:pt x="758" y="222"/>
                  </a:cubicBezTo>
                  <a:cubicBezTo>
                    <a:pt x="800" y="224"/>
                    <a:pt x="784" y="135"/>
                    <a:pt x="764" y="113"/>
                  </a:cubicBezTo>
                  <a:cubicBezTo>
                    <a:pt x="744" y="91"/>
                    <a:pt x="724" y="65"/>
                    <a:pt x="746" y="65"/>
                  </a:cubicBezTo>
                  <a:cubicBezTo>
                    <a:pt x="768" y="65"/>
                    <a:pt x="790" y="81"/>
                    <a:pt x="794" y="129"/>
                  </a:cubicBezTo>
                  <a:cubicBezTo>
                    <a:pt x="798" y="176"/>
                    <a:pt x="808" y="260"/>
                    <a:pt x="859" y="274"/>
                  </a:cubicBezTo>
                  <a:cubicBezTo>
                    <a:pt x="911" y="287"/>
                    <a:pt x="951" y="226"/>
                    <a:pt x="921" y="178"/>
                  </a:cubicBezTo>
                  <a:cubicBezTo>
                    <a:pt x="891" y="131"/>
                    <a:pt x="818" y="0"/>
                    <a:pt x="927" y="45"/>
                  </a:cubicBezTo>
                  <a:close/>
                </a:path>
              </a:pathLst>
            </a:custGeom>
            <a:solidFill>
              <a:srgbClr val="94B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71" name="Freeform 15">
              <a:extLst>
                <a:ext uri="{FF2B5EF4-FFF2-40B4-BE49-F238E27FC236}">
                  <a16:creationId xmlns:a16="http://schemas.microsoft.com/office/drawing/2014/main" id="{11499CAD-C054-42EC-8790-03805B3CC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487"/>
              <a:ext cx="706" cy="783"/>
            </a:xfrm>
            <a:custGeom>
              <a:avLst/>
              <a:gdLst>
                <a:gd name="T0" fmla="*/ 264 w 951"/>
                <a:gd name="T1" fmla="*/ 7 h 1057"/>
                <a:gd name="T2" fmla="*/ 269 w 951"/>
                <a:gd name="T3" fmla="*/ 74 h 1057"/>
                <a:gd name="T4" fmla="*/ 221 w 951"/>
                <a:gd name="T5" fmla="*/ 11 h 1057"/>
                <a:gd name="T6" fmla="*/ 228 w 951"/>
                <a:gd name="T7" fmla="*/ 56 h 1057"/>
                <a:gd name="T8" fmla="*/ 209 w 951"/>
                <a:gd name="T9" fmla="*/ 77 h 1057"/>
                <a:gd name="T10" fmla="*/ 199 w 951"/>
                <a:gd name="T11" fmla="*/ 97 h 1057"/>
                <a:gd name="T12" fmla="*/ 183 w 951"/>
                <a:gd name="T13" fmla="*/ 124 h 1057"/>
                <a:gd name="T14" fmla="*/ 172 w 951"/>
                <a:gd name="T15" fmla="*/ 148 h 1057"/>
                <a:gd name="T16" fmla="*/ 134 w 951"/>
                <a:gd name="T17" fmla="*/ 140 h 1057"/>
                <a:gd name="T18" fmla="*/ 121 w 951"/>
                <a:gd name="T19" fmla="*/ 139 h 1057"/>
                <a:gd name="T20" fmla="*/ 93 w 951"/>
                <a:gd name="T21" fmla="*/ 185 h 1057"/>
                <a:gd name="T22" fmla="*/ 125 w 951"/>
                <a:gd name="T23" fmla="*/ 226 h 1057"/>
                <a:gd name="T24" fmla="*/ 91 w 951"/>
                <a:gd name="T25" fmla="*/ 241 h 1057"/>
                <a:gd name="T26" fmla="*/ 56 w 951"/>
                <a:gd name="T27" fmla="*/ 233 h 1057"/>
                <a:gd name="T28" fmla="*/ 24 w 951"/>
                <a:gd name="T29" fmla="*/ 256 h 1057"/>
                <a:gd name="T30" fmla="*/ 20 w 951"/>
                <a:gd name="T31" fmla="*/ 317 h 1057"/>
                <a:gd name="T32" fmla="*/ 27 w 951"/>
                <a:gd name="T33" fmla="*/ 253 h 1057"/>
                <a:gd name="T34" fmla="*/ 67 w 951"/>
                <a:gd name="T35" fmla="*/ 268 h 1057"/>
                <a:gd name="T36" fmla="*/ 91 w 951"/>
                <a:gd name="T37" fmla="*/ 228 h 1057"/>
                <a:gd name="T38" fmla="*/ 107 w 951"/>
                <a:gd name="T39" fmla="*/ 216 h 1057"/>
                <a:gd name="T40" fmla="*/ 151 w 951"/>
                <a:gd name="T41" fmla="*/ 199 h 1057"/>
                <a:gd name="T42" fmla="*/ 80 w 951"/>
                <a:gd name="T43" fmla="*/ 132 h 1057"/>
                <a:gd name="T44" fmla="*/ 157 w 951"/>
                <a:gd name="T45" fmla="*/ 167 h 1057"/>
                <a:gd name="T46" fmla="*/ 123 w 951"/>
                <a:gd name="T47" fmla="*/ 99 h 1057"/>
                <a:gd name="T48" fmla="*/ 193 w 951"/>
                <a:gd name="T49" fmla="*/ 196 h 1057"/>
                <a:gd name="T50" fmla="*/ 179 w 951"/>
                <a:gd name="T51" fmla="*/ 107 h 1057"/>
                <a:gd name="T52" fmla="*/ 190 w 951"/>
                <a:gd name="T53" fmla="*/ 102 h 1057"/>
                <a:gd name="T54" fmla="*/ 252 w 951"/>
                <a:gd name="T55" fmla="*/ 116 h 1057"/>
                <a:gd name="T56" fmla="*/ 192 w 951"/>
                <a:gd name="T57" fmla="*/ 42 h 1057"/>
                <a:gd name="T58" fmla="*/ 232 w 951"/>
                <a:gd name="T59" fmla="*/ 34 h 1057"/>
                <a:gd name="T60" fmla="*/ 241 w 951"/>
                <a:gd name="T61" fmla="*/ 39 h 1057"/>
                <a:gd name="T62" fmla="*/ 280 w 951"/>
                <a:gd name="T63" fmla="*/ 54 h 10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51" h="1057">
                  <a:moveTo>
                    <a:pt x="927" y="45"/>
                  </a:moveTo>
                  <a:cubicBezTo>
                    <a:pt x="927" y="45"/>
                    <a:pt x="913" y="2"/>
                    <a:pt x="869" y="22"/>
                  </a:cubicBezTo>
                  <a:cubicBezTo>
                    <a:pt x="826" y="41"/>
                    <a:pt x="839" y="105"/>
                    <a:pt x="869" y="141"/>
                  </a:cubicBezTo>
                  <a:cubicBezTo>
                    <a:pt x="899" y="176"/>
                    <a:pt x="917" y="238"/>
                    <a:pt x="887" y="246"/>
                  </a:cubicBezTo>
                  <a:cubicBezTo>
                    <a:pt x="857" y="254"/>
                    <a:pt x="816" y="174"/>
                    <a:pt x="814" y="131"/>
                  </a:cubicBezTo>
                  <a:cubicBezTo>
                    <a:pt x="812" y="87"/>
                    <a:pt x="776" y="20"/>
                    <a:pt x="730" y="37"/>
                  </a:cubicBezTo>
                  <a:cubicBezTo>
                    <a:pt x="685" y="55"/>
                    <a:pt x="726" y="105"/>
                    <a:pt x="746" y="133"/>
                  </a:cubicBezTo>
                  <a:cubicBezTo>
                    <a:pt x="766" y="160"/>
                    <a:pt x="770" y="180"/>
                    <a:pt x="752" y="188"/>
                  </a:cubicBezTo>
                  <a:cubicBezTo>
                    <a:pt x="734" y="196"/>
                    <a:pt x="655" y="63"/>
                    <a:pt x="607" y="125"/>
                  </a:cubicBezTo>
                  <a:cubicBezTo>
                    <a:pt x="560" y="186"/>
                    <a:pt x="621" y="232"/>
                    <a:pt x="687" y="256"/>
                  </a:cubicBezTo>
                  <a:cubicBezTo>
                    <a:pt x="752" y="280"/>
                    <a:pt x="869" y="432"/>
                    <a:pt x="784" y="478"/>
                  </a:cubicBezTo>
                  <a:cubicBezTo>
                    <a:pt x="699" y="524"/>
                    <a:pt x="661" y="363"/>
                    <a:pt x="655" y="323"/>
                  </a:cubicBezTo>
                  <a:cubicBezTo>
                    <a:pt x="649" y="284"/>
                    <a:pt x="593" y="214"/>
                    <a:pt x="552" y="264"/>
                  </a:cubicBezTo>
                  <a:cubicBezTo>
                    <a:pt x="510" y="313"/>
                    <a:pt x="552" y="373"/>
                    <a:pt x="605" y="412"/>
                  </a:cubicBezTo>
                  <a:cubicBezTo>
                    <a:pt x="659" y="452"/>
                    <a:pt x="716" y="595"/>
                    <a:pt x="661" y="619"/>
                  </a:cubicBezTo>
                  <a:cubicBezTo>
                    <a:pt x="605" y="643"/>
                    <a:pt x="574" y="557"/>
                    <a:pt x="566" y="492"/>
                  </a:cubicBezTo>
                  <a:cubicBezTo>
                    <a:pt x="558" y="426"/>
                    <a:pt x="466" y="226"/>
                    <a:pt x="389" y="315"/>
                  </a:cubicBezTo>
                  <a:cubicBezTo>
                    <a:pt x="312" y="405"/>
                    <a:pt x="399" y="436"/>
                    <a:pt x="439" y="464"/>
                  </a:cubicBezTo>
                  <a:cubicBezTo>
                    <a:pt x="478" y="492"/>
                    <a:pt x="502" y="514"/>
                    <a:pt x="486" y="524"/>
                  </a:cubicBezTo>
                  <a:cubicBezTo>
                    <a:pt x="470" y="534"/>
                    <a:pt x="413" y="486"/>
                    <a:pt x="399" y="462"/>
                  </a:cubicBezTo>
                  <a:cubicBezTo>
                    <a:pt x="385" y="438"/>
                    <a:pt x="288" y="357"/>
                    <a:pt x="228" y="434"/>
                  </a:cubicBezTo>
                  <a:cubicBezTo>
                    <a:pt x="169" y="512"/>
                    <a:pt x="246" y="589"/>
                    <a:pt x="306" y="615"/>
                  </a:cubicBezTo>
                  <a:cubicBezTo>
                    <a:pt x="365" y="641"/>
                    <a:pt x="532" y="680"/>
                    <a:pt x="534" y="728"/>
                  </a:cubicBezTo>
                  <a:cubicBezTo>
                    <a:pt x="536" y="776"/>
                    <a:pt x="490" y="841"/>
                    <a:pt x="411" y="750"/>
                  </a:cubicBezTo>
                  <a:cubicBezTo>
                    <a:pt x="332" y="658"/>
                    <a:pt x="262" y="551"/>
                    <a:pt x="207" y="633"/>
                  </a:cubicBezTo>
                  <a:cubicBezTo>
                    <a:pt x="151" y="714"/>
                    <a:pt x="236" y="754"/>
                    <a:pt x="298" y="799"/>
                  </a:cubicBezTo>
                  <a:cubicBezTo>
                    <a:pt x="359" y="845"/>
                    <a:pt x="401" y="926"/>
                    <a:pt x="338" y="950"/>
                  </a:cubicBezTo>
                  <a:cubicBezTo>
                    <a:pt x="274" y="974"/>
                    <a:pt x="203" y="821"/>
                    <a:pt x="185" y="774"/>
                  </a:cubicBezTo>
                  <a:cubicBezTo>
                    <a:pt x="167" y="726"/>
                    <a:pt x="88" y="668"/>
                    <a:pt x="44" y="722"/>
                  </a:cubicBezTo>
                  <a:cubicBezTo>
                    <a:pt x="0" y="776"/>
                    <a:pt x="36" y="817"/>
                    <a:pt x="78" y="851"/>
                  </a:cubicBezTo>
                  <a:cubicBezTo>
                    <a:pt x="119" y="885"/>
                    <a:pt x="228" y="1032"/>
                    <a:pt x="58" y="1018"/>
                  </a:cubicBezTo>
                  <a:cubicBezTo>
                    <a:pt x="66" y="1053"/>
                    <a:pt x="66" y="1053"/>
                    <a:pt x="66" y="1053"/>
                  </a:cubicBezTo>
                  <a:cubicBezTo>
                    <a:pt x="66" y="1053"/>
                    <a:pt x="161" y="1057"/>
                    <a:pt x="165" y="988"/>
                  </a:cubicBezTo>
                  <a:cubicBezTo>
                    <a:pt x="169" y="918"/>
                    <a:pt x="139" y="871"/>
                    <a:pt x="91" y="839"/>
                  </a:cubicBezTo>
                  <a:cubicBezTo>
                    <a:pt x="44" y="807"/>
                    <a:pt x="24" y="750"/>
                    <a:pt x="72" y="730"/>
                  </a:cubicBezTo>
                  <a:cubicBezTo>
                    <a:pt x="119" y="710"/>
                    <a:pt x="169" y="795"/>
                    <a:pt x="220" y="891"/>
                  </a:cubicBezTo>
                  <a:cubicBezTo>
                    <a:pt x="272" y="986"/>
                    <a:pt x="339" y="994"/>
                    <a:pt x="369" y="960"/>
                  </a:cubicBezTo>
                  <a:cubicBezTo>
                    <a:pt x="399" y="926"/>
                    <a:pt x="403" y="825"/>
                    <a:pt x="298" y="758"/>
                  </a:cubicBezTo>
                  <a:cubicBezTo>
                    <a:pt x="193" y="690"/>
                    <a:pt x="203" y="657"/>
                    <a:pt x="230" y="641"/>
                  </a:cubicBezTo>
                  <a:cubicBezTo>
                    <a:pt x="258" y="625"/>
                    <a:pt x="294" y="631"/>
                    <a:pt x="351" y="718"/>
                  </a:cubicBezTo>
                  <a:cubicBezTo>
                    <a:pt x="409" y="805"/>
                    <a:pt x="478" y="849"/>
                    <a:pt x="524" y="819"/>
                  </a:cubicBezTo>
                  <a:cubicBezTo>
                    <a:pt x="570" y="789"/>
                    <a:pt x="586" y="696"/>
                    <a:pt x="500" y="660"/>
                  </a:cubicBezTo>
                  <a:cubicBezTo>
                    <a:pt x="415" y="625"/>
                    <a:pt x="292" y="607"/>
                    <a:pt x="266" y="547"/>
                  </a:cubicBezTo>
                  <a:cubicBezTo>
                    <a:pt x="240" y="488"/>
                    <a:pt x="242" y="446"/>
                    <a:pt x="266" y="438"/>
                  </a:cubicBezTo>
                  <a:cubicBezTo>
                    <a:pt x="290" y="430"/>
                    <a:pt x="334" y="426"/>
                    <a:pt x="381" y="478"/>
                  </a:cubicBezTo>
                  <a:cubicBezTo>
                    <a:pt x="429" y="530"/>
                    <a:pt x="494" y="593"/>
                    <a:pt x="516" y="553"/>
                  </a:cubicBezTo>
                  <a:cubicBezTo>
                    <a:pt x="538" y="514"/>
                    <a:pt x="522" y="476"/>
                    <a:pt x="451" y="438"/>
                  </a:cubicBezTo>
                  <a:cubicBezTo>
                    <a:pt x="379" y="401"/>
                    <a:pt x="377" y="351"/>
                    <a:pt x="407" y="331"/>
                  </a:cubicBezTo>
                  <a:cubicBezTo>
                    <a:pt x="437" y="311"/>
                    <a:pt x="484" y="333"/>
                    <a:pt x="518" y="418"/>
                  </a:cubicBezTo>
                  <a:cubicBezTo>
                    <a:pt x="552" y="504"/>
                    <a:pt x="548" y="633"/>
                    <a:pt x="635" y="651"/>
                  </a:cubicBezTo>
                  <a:cubicBezTo>
                    <a:pt x="722" y="668"/>
                    <a:pt x="722" y="579"/>
                    <a:pt x="707" y="520"/>
                  </a:cubicBezTo>
                  <a:cubicBezTo>
                    <a:pt x="691" y="460"/>
                    <a:pt x="603" y="399"/>
                    <a:pt x="588" y="355"/>
                  </a:cubicBezTo>
                  <a:cubicBezTo>
                    <a:pt x="572" y="311"/>
                    <a:pt x="558" y="293"/>
                    <a:pt x="578" y="285"/>
                  </a:cubicBezTo>
                  <a:cubicBezTo>
                    <a:pt x="597" y="278"/>
                    <a:pt x="621" y="293"/>
                    <a:pt x="627" y="339"/>
                  </a:cubicBezTo>
                  <a:cubicBezTo>
                    <a:pt x="633" y="385"/>
                    <a:pt x="659" y="476"/>
                    <a:pt x="728" y="504"/>
                  </a:cubicBezTo>
                  <a:cubicBezTo>
                    <a:pt x="798" y="532"/>
                    <a:pt x="861" y="474"/>
                    <a:pt x="830" y="383"/>
                  </a:cubicBezTo>
                  <a:cubicBezTo>
                    <a:pt x="798" y="291"/>
                    <a:pt x="716" y="246"/>
                    <a:pt x="667" y="222"/>
                  </a:cubicBezTo>
                  <a:cubicBezTo>
                    <a:pt x="617" y="198"/>
                    <a:pt x="605" y="149"/>
                    <a:pt x="633" y="141"/>
                  </a:cubicBezTo>
                  <a:cubicBezTo>
                    <a:pt x="661" y="133"/>
                    <a:pt x="716" y="220"/>
                    <a:pt x="758" y="222"/>
                  </a:cubicBezTo>
                  <a:cubicBezTo>
                    <a:pt x="800" y="224"/>
                    <a:pt x="784" y="135"/>
                    <a:pt x="764" y="113"/>
                  </a:cubicBezTo>
                  <a:cubicBezTo>
                    <a:pt x="744" y="91"/>
                    <a:pt x="724" y="65"/>
                    <a:pt x="746" y="65"/>
                  </a:cubicBezTo>
                  <a:cubicBezTo>
                    <a:pt x="768" y="65"/>
                    <a:pt x="790" y="81"/>
                    <a:pt x="794" y="129"/>
                  </a:cubicBezTo>
                  <a:cubicBezTo>
                    <a:pt x="798" y="176"/>
                    <a:pt x="808" y="260"/>
                    <a:pt x="859" y="274"/>
                  </a:cubicBezTo>
                  <a:cubicBezTo>
                    <a:pt x="911" y="287"/>
                    <a:pt x="951" y="226"/>
                    <a:pt x="921" y="178"/>
                  </a:cubicBezTo>
                  <a:cubicBezTo>
                    <a:pt x="891" y="131"/>
                    <a:pt x="818" y="0"/>
                    <a:pt x="927" y="45"/>
                  </a:cubicBezTo>
                  <a:close/>
                </a:path>
              </a:pathLst>
            </a:custGeom>
            <a:solidFill>
              <a:srgbClr val="B1D07A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72" name="Freeform 16">
              <a:extLst>
                <a:ext uri="{FF2B5EF4-FFF2-40B4-BE49-F238E27FC236}">
                  <a16:creationId xmlns:a16="http://schemas.microsoft.com/office/drawing/2014/main" id="{6ED517E5-8013-4D37-8C17-7F351DEE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294"/>
              <a:ext cx="1118" cy="1216"/>
            </a:xfrm>
            <a:custGeom>
              <a:avLst/>
              <a:gdLst>
                <a:gd name="T0" fmla="*/ 379 w 1506"/>
                <a:gd name="T1" fmla="*/ 0 h 1640"/>
                <a:gd name="T2" fmla="*/ 316 w 1506"/>
                <a:gd name="T3" fmla="*/ 33 h 1640"/>
                <a:gd name="T4" fmla="*/ 212 w 1506"/>
                <a:gd name="T5" fmla="*/ 79 h 1640"/>
                <a:gd name="T6" fmla="*/ 5 w 1506"/>
                <a:gd name="T7" fmla="*/ 310 h 1640"/>
                <a:gd name="T8" fmla="*/ 4 w 1506"/>
                <a:gd name="T9" fmla="*/ 495 h 1640"/>
                <a:gd name="T10" fmla="*/ 21 w 1506"/>
                <a:gd name="T11" fmla="*/ 496 h 1640"/>
                <a:gd name="T12" fmla="*/ 117 w 1506"/>
                <a:gd name="T13" fmla="*/ 477 h 1640"/>
                <a:gd name="T14" fmla="*/ 352 w 1506"/>
                <a:gd name="T15" fmla="*/ 367 h 1640"/>
                <a:gd name="T16" fmla="*/ 418 w 1506"/>
                <a:gd name="T17" fmla="*/ 186 h 1640"/>
                <a:gd name="T18" fmla="*/ 436 w 1506"/>
                <a:gd name="T19" fmla="*/ 120 h 1640"/>
                <a:gd name="T20" fmla="*/ 454 w 1506"/>
                <a:gd name="T21" fmla="*/ 56 h 1640"/>
                <a:gd name="T22" fmla="*/ 427 w 1506"/>
                <a:gd name="T23" fmla="*/ 128 h 1640"/>
                <a:gd name="T24" fmla="*/ 412 w 1506"/>
                <a:gd name="T25" fmla="*/ 185 h 1640"/>
                <a:gd name="T26" fmla="*/ 321 w 1506"/>
                <a:gd name="T27" fmla="*/ 400 h 1640"/>
                <a:gd name="T28" fmla="*/ 94 w 1506"/>
                <a:gd name="T29" fmla="*/ 466 h 1640"/>
                <a:gd name="T30" fmla="*/ 27 w 1506"/>
                <a:gd name="T31" fmla="*/ 478 h 1640"/>
                <a:gd name="T32" fmla="*/ 22 w 1506"/>
                <a:gd name="T33" fmla="*/ 384 h 1640"/>
                <a:gd name="T34" fmla="*/ 68 w 1506"/>
                <a:gd name="T35" fmla="*/ 183 h 1640"/>
                <a:gd name="T36" fmla="*/ 229 w 1506"/>
                <a:gd name="T37" fmla="*/ 79 h 1640"/>
                <a:gd name="T38" fmla="*/ 322 w 1506"/>
                <a:gd name="T39" fmla="*/ 33 h 1640"/>
                <a:gd name="T40" fmla="*/ 379 w 1506"/>
                <a:gd name="T41" fmla="*/ 0 h 16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06" h="1640">
                  <a:moveTo>
                    <a:pt x="1250" y="0"/>
                  </a:moveTo>
                  <a:cubicBezTo>
                    <a:pt x="1250" y="0"/>
                    <a:pt x="1122" y="21"/>
                    <a:pt x="1039" y="110"/>
                  </a:cubicBezTo>
                  <a:cubicBezTo>
                    <a:pt x="956" y="199"/>
                    <a:pt x="801" y="217"/>
                    <a:pt x="697" y="262"/>
                  </a:cubicBezTo>
                  <a:cubicBezTo>
                    <a:pt x="593" y="306"/>
                    <a:pt x="57" y="501"/>
                    <a:pt x="18" y="1027"/>
                  </a:cubicBezTo>
                  <a:cubicBezTo>
                    <a:pt x="0" y="1268"/>
                    <a:pt x="128" y="1400"/>
                    <a:pt x="14" y="1639"/>
                  </a:cubicBezTo>
                  <a:cubicBezTo>
                    <a:pt x="14" y="1639"/>
                    <a:pt x="49" y="1613"/>
                    <a:pt x="69" y="1640"/>
                  </a:cubicBezTo>
                  <a:cubicBezTo>
                    <a:pt x="69" y="1640"/>
                    <a:pt x="143" y="1550"/>
                    <a:pt x="387" y="1577"/>
                  </a:cubicBezTo>
                  <a:cubicBezTo>
                    <a:pt x="631" y="1604"/>
                    <a:pt x="994" y="1536"/>
                    <a:pt x="1158" y="1214"/>
                  </a:cubicBezTo>
                  <a:cubicBezTo>
                    <a:pt x="1322" y="893"/>
                    <a:pt x="1361" y="735"/>
                    <a:pt x="1375" y="616"/>
                  </a:cubicBezTo>
                  <a:cubicBezTo>
                    <a:pt x="1390" y="497"/>
                    <a:pt x="1405" y="440"/>
                    <a:pt x="1435" y="396"/>
                  </a:cubicBezTo>
                  <a:cubicBezTo>
                    <a:pt x="1465" y="351"/>
                    <a:pt x="1506" y="241"/>
                    <a:pt x="1497" y="184"/>
                  </a:cubicBezTo>
                  <a:cubicBezTo>
                    <a:pt x="1497" y="184"/>
                    <a:pt x="1483" y="291"/>
                    <a:pt x="1405" y="422"/>
                  </a:cubicBezTo>
                  <a:cubicBezTo>
                    <a:pt x="1372" y="480"/>
                    <a:pt x="1367" y="551"/>
                    <a:pt x="1358" y="613"/>
                  </a:cubicBezTo>
                  <a:cubicBezTo>
                    <a:pt x="1332" y="785"/>
                    <a:pt x="1210" y="1153"/>
                    <a:pt x="1056" y="1322"/>
                  </a:cubicBezTo>
                  <a:cubicBezTo>
                    <a:pt x="867" y="1528"/>
                    <a:pt x="633" y="1561"/>
                    <a:pt x="311" y="1540"/>
                  </a:cubicBezTo>
                  <a:cubicBezTo>
                    <a:pt x="177" y="1532"/>
                    <a:pt x="87" y="1580"/>
                    <a:pt x="87" y="1580"/>
                  </a:cubicBezTo>
                  <a:cubicBezTo>
                    <a:pt x="87" y="1580"/>
                    <a:pt x="100" y="1395"/>
                    <a:pt x="72" y="1270"/>
                  </a:cubicBezTo>
                  <a:cubicBezTo>
                    <a:pt x="40" y="1130"/>
                    <a:pt x="3" y="863"/>
                    <a:pt x="222" y="605"/>
                  </a:cubicBezTo>
                  <a:cubicBezTo>
                    <a:pt x="430" y="359"/>
                    <a:pt x="669" y="291"/>
                    <a:pt x="754" y="262"/>
                  </a:cubicBezTo>
                  <a:cubicBezTo>
                    <a:pt x="987" y="182"/>
                    <a:pt x="1030" y="149"/>
                    <a:pt x="1060" y="110"/>
                  </a:cubicBezTo>
                  <a:cubicBezTo>
                    <a:pt x="1090" y="71"/>
                    <a:pt x="1206" y="3"/>
                    <a:pt x="1250" y="0"/>
                  </a:cubicBezTo>
                  <a:close/>
                </a:path>
              </a:pathLst>
            </a:custGeom>
            <a:solidFill>
              <a:srgbClr val="EEEEAB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73" name="Oval 17">
              <a:extLst>
                <a:ext uri="{FF2B5EF4-FFF2-40B4-BE49-F238E27FC236}">
                  <a16:creationId xmlns:a16="http://schemas.microsoft.com/office/drawing/2014/main" id="{8CBD3EF6-519A-413E-A9AF-7AFF0EA68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3226"/>
              <a:ext cx="114" cy="110"/>
            </a:xfrm>
            <a:prstGeom prst="ellipse">
              <a:avLst/>
            </a:prstGeom>
            <a:solidFill>
              <a:srgbClr val="B1D07A"/>
            </a:solidFill>
            <a:ln w="3175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74" name="Oval 18">
              <a:extLst>
                <a:ext uri="{FF2B5EF4-FFF2-40B4-BE49-F238E27FC236}">
                  <a16:creationId xmlns:a16="http://schemas.microsoft.com/office/drawing/2014/main" id="{83D08AE3-D76F-4D2A-8B41-C9A27386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3257"/>
              <a:ext cx="47" cy="47"/>
            </a:xfrm>
            <a:prstGeom prst="ellipse">
              <a:avLst/>
            </a:prstGeom>
            <a:solidFill>
              <a:srgbClr val="6C9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75" name="Oval 19">
              <a:extLst>
                <a:ext uri="{FF2B5EF4-FFF2-40B4-BE49-F238E27FC236}">
                  <a16:creationId xmlns:a16="http://schemas.microsoft.com/office/drawing/2014/main" id="{A76A6924-1B30-44A2-A0C3-F9FA1E575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3226"/>
              <a:ext cx="114" cy="110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76" name="Oval 20">
              <a:extLst>
                <a:ext uri="{FF2B5EF4-FFF2-40B4-BE49-F238E27FC236}">
                  <a16:creationId xmlns:a16="http://schemas.microsoft.com/office/drawing/2014/main" id="{A9AE34AD-1BE7-48ED-92DE-99B6BBB3F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3257"/>
              <a:ext cx="47" cy="47"/>
            </a:xfrm>
            <a:prstGeom prst="ellips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77" name="Freeform 21">
              <a:extLst>
                <a:ext uri="{FF2B5EF4-FFF2-40B4-BE49-F238E27FC236}">
                  <a16:creationId xmlns:a16="http://schemas.microsoft.com/office/drawing/2014/main" id="{229859B6-C880-4E42-8C28-D57070EC9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259"/>
              <a:ext cx="29" cy="41"/>
            </a:xfrm>
            <a:custGeom>
              <a:avLst/>
              <a:gdLst>
                <a:gd name="T0" fmla="*/ 10 w 39"/>
                <a:gd name="T1" fmla="*/ 1 h 55"/>
                <a:gd name="T2" fmla="*/ 7 w 39"/>
                <a:gd name="T3" fmla="*/ 1 h 55"/>
                <a:gd name="T4" fmla="*/ 3 w 39"/>
                <a:gd name="T5" fmla="*/ 2 h 55"/>
                <a:gd name="T6" fmla="*/ 1 w 39"/>
                <a:gd name="T7" fmla="*/ 11 h 55"/>
                <a:gd name="T8" fmla="*/ 5 w 39"/>
                <a:gd name="T9" fmla="*/ 16 h 55"/>
                <a:gd name="T10" fmla="*/ 7 w 39"/>
                <a:gd name="T11" fmla="*/ 12 h 55"/>
                <a:gd name="T12" fmla="*/ 5 w 39"/>
                <a:gd name="T13" fmla="*/ 9 h 55"/>
                <a:gd name="T14" fmla="*/ 8 w 39"/>
                <a:gd name="T15" fmla="*/ 7 h 55"/>
                <a:gd name="T16" fmla="*/ 12 w 39"/>
                <a:gd name="T17" fmla="*/ 3 h 55"/>
                <a:gd name="T18" fmla="*/ 10 w 39"/>
                <a:gd name="T19" fmla="*/ 1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55">
                  <a:moveTo>
                    <a:pt x="35" y="3"/>
                  </a:moveTo>
                  <a:cubicBezTo>
                    <a:pt x="31" y="3"/>
                    <a:pt x="27" y="0"/>
                    <a:pt x="22" y="1"/>
                  </a:cubicBezTo>
                  <a:cubicBezTo>
                    <a:pt x="18" y="2"/>
                    <a:pt x="14" y="3"/>
                    <a:pt x="11" y="7"/>
                  </a:cubicBezTo>
                  <a:cubicBezTo>
                    <a:pt x="3" y="15"/>
                    <a:pt x="0" y="25"/>
                    <a:pt x="2" y="36"/>
                  </a:cubicBezTo>
                  <a:cubicBezTo>
                    <a:pt x="4" y="43"/>
                    <a:pt x="9" y="49"/>
                    <a:pt x="16" y="51"/>
                  </a:cubicBezTo>
                  <a:cubicBezTo>
                    <a:pt x="25" y="55"/>
                    <a:pt x="27" y="46"/>
                    <a:pt x="22" y="40"/>
                  </a:cubicBezTo>
                  <a:cubicBezTo>
                    <a:pt x="19" y="37"/>
                    <a:pt x="17" y="34"/>
                    <a:pt x="18" y="30"/>
                  </a:cubicBezTo>
                  <a:cubicBezTo>
                    <a:pt x="20" y="26"/>
                    <a:pt x="24" y="23"/>
                    <a:pt x="27" y="22"/>
                  </a:cubicBezTo>
                  <a:cubicBezTo>
                    <a:pt x="32" y="19"/>
                    <a:pt x="39" y="17"/>
                    <a:pt x="39" y="11"/>
                  </a:cubicBezTo>
                  <a:cubicBezTo>
                    <a:pt x="39" y="8"/>
                    <a:pt x="37" y="5"/>
                    <a:pt x="35" y="3"/>
                  </a:cubicBezTo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78" name="Freeform 22">
              <a:extLst>
                <a:ext uri="{FF2B5EF4-FFF2-40B4-BE49-F238E27FC236}">
                  <a16:creationId xmlns:a16="http://schemas.microsoft.com/office/drawing/2014/main" id="{BFA236F2-C879-4067-B45A-AAEECA3C5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260"/>
              <a:ext cx="34" cy="44"/>
            </a:xfrm>
            <a:custGeom>
              <a:avLst/>
              <a:gdLst>
                <a:gd name="T0" fmla="*/ 2 w 45"/>
                <a:gd name="T1" fmla="*/ 0 h 59"/>
                <a:gd name="T2" fmla="*/ 0 w 45"/>
                <a:gd name="T3" fmla="*/ 19 h 59"/>
                <a:gd name="T4" fmla="*/ 2 w 4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9">
                  <a:moveTo>
                    <a:pt x="7" y="0"/>
                  </a:moveTo>
                  <a:cubicBezTo>
                    <a:pt x="7" y="0"/>
                    <a:pt x="39" y="33"/>
                    <a:pt x="0" y="59"/>
                  </a:cubicBezTo>
                  <a:cubicBezTo>
                    <a:pt x="0" y="59"/>
                    <a:pt x="45" y="39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79" name="Freeform 23">
              <a:extLst>
                <a:ext uri="{FF2B5EF4-FFF2-40B4-BE49-F238E27FC236}">
                  <a16:creationId xmlns:a16="http://schemas.microsoft.com/office/drawing/2014/main" id="{ADF7DDB0-4018-4433-9EB7-346445FF6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233"/>
              <a:ext cx="53" cy="83"/>
            </a:xfrm>
            <a:custGeom>
              <a:avLst/>
              <a:gdLst>
                <a:gd name="T0" fmla="*/ 16 w 71"/>
                <a:gd name="T1" fmla="*/ 0 h 112"/>
                <a:gd name="T2" fmla="*/ 7 w 71"/>
                <a:gd name="T3" fmla="*/ 26 h 112"/>
                <a:gd name="T4" fmla="*/ 16 w 71"/>
                <a:gd name="T5" fmla="*/ 33 h 112"/>
                <a:gd name="T6" fmla="*/ 11 w 71"/>
                <a:gd name="T7" fmla="*/ 24 h 112"/>
                <a:gd name="T8" fmla="*/ 18 w 71"/>
                <a:gd name="T9" fmla="*/ 7 h 112"/>
                <a:gd name="T10" fmla="*/ 22 w 71"/>
                <a:gd name="T11" fmla="*/ 1 h 112"/>
                <a:gd name="T12" fmla="*/ 17 w 71"/>
                <a:gd name="T13" fmla="*/ 1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112">
                  <a:moveTo>
                    <a:pt x="54" y="0"/>
                  </a:moveTo>
                  <a:cubicBezTo>
                    <a:pt x="22" y="15"/>
                    <a:pt x="0" y="56"/>
                    <a:pt x="22" y="87"/>
                  </a:cubicBezTo>
                  <a:cubicBezTo>
                    <a:pt x="25" y="92"/>
                    <a:pt x="42" y="112"/>
                    <a:pt x="49" y="106"/>
                  </a:cubicBezTo>
                  <a:cubicBezTo>
                    <a:pt x="55" y="101"/>
                    <a:pt x="39" y="86"/>
                    <a:pt x="36" y="82"/>
                  </a:cubicBezTo>
                  <a:cubicBezTo>
                    <a:pt x="17" y="55"/>
                    <a:pt x="39" y="39"/>
                    <a:pt x="58" y="22"/>
                  </a:cubicBezTo>
                  <a:cubicBezTo>
                    <a:pt x="62" y="19"/>
                    <a:pt x="71" y="11"/>
                    <a:pt x="69" y="6"/>
                  </a:cubicBezTo>
                  <a:cubicBezTo>
                    <a:pt x="67" y="1"/>
                    <a:pt x="59" y="0"/>
                    <a:pt x="55" y="2"/>
                  </a:cubicBezTo>
                </a:path>
              </a:pathLst>
            </a:custGeom>
            <a:solidFill>
              <a:srgbClr val="D2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0" name="Freeform 24">
              <a:extLst>
                <a:ext uri="{FF2B5EF4-FFF2-40B4-BE49-F238E27FC236}">
                  <a16:creationId xmlns:a16="http://schemas.microsoft.com/office/drawing/2014/main" id="{13B66275-3570-4A5C-B9C8-DC115EBA3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3242"/>
              <a:ext cx="19" cy="21"/>
            </a:xfrm>
            <a:custGeom>
              <a:avLst/>
              <a:gdLst>
                <a:gd name="T0" fmla="*/ 0 w 25"/>
                <a:gd name="T1" fmla="*/ 9 h 28"/>
                <a:gd name="T2" fmla="*/ 4 w 25"/>
                <a:gd name="T3" fmla="*/ 5 h 28"/>
                <a:gd name="T4" fmla="*/ 8 w 25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8">
                  <a:moveTo>
                    <a:pt x="0" y="28"/>
                  </a:moveTo>
                  <a:cubicBezTo>
                    <a:pt x="3" y="23"/>
                    <a:pt x="7" y="19"/>
                    <a:pt x="10" y="14"/>
                  </a:cubicBezTo>
                  <a:cubicBezTo>
                    <a:pt x="14" y="8"/>
                    <a:pt x="18" y="3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1" name="Freeform 25">
              <a:extLst>
                <a:ext uri="{FF2B5EF4-FFF2-40B4-BE49-F238E27FC236}">
                  <a16:creationId xmlns:a16="http://schemas.microsoft.com/office/drawing/2014/main" id="{94E4EABA-87C4-478E-8B8D-F1D3C0D1B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3270"/>
              <a:ext cx="5" cy="3"/>
            </a:xfrm>
            <a:custGeom>
              <a:avLst/>
              <a:gdLst>
                <a:gd name="T0" fmla="*/ 0 w 6"/>
                <a:gd name="T1" fmla="*/ 3 h 3"/>
                <a:gd name="T2" fmla="*/ 3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0"/>
                    <a:pt x="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2" name="Freeform 26">
              <a:extLst>
                <a:ext uri="{FF2B5EF4-FFF2-40B4-BE49-F238E27FC236}">
                  <a16:creationId xmlns:a16="http://schemas.microsoft.com/office/drawing/2014/main" id="{2603E235-C81F-4088-B49A-D68B326EF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299"/>
              <a:ext cx="19" cy="14"/>
            </a:xfrm>
            <a:custGeom>
              <a:avLst/>
              <a:gdLst>
                <a:gd name="T0" fmla="*/ 0 w 26"/>
                <a:gd name="T1" fmla="*/ 0 h 19"/>
                <a:gd name="T2" fmla="*/ 4 w 26"/>
                <a:gd name="T3" fmla="*/ 1 h 19"/>
                <a:gd name="T4" fmla="*/ 7 w 26"/>
                <a:gd name="T5" fmla="*/ 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cubicBezTo>
                    <a:pt x="4" y="1"/>
                    <a:pt x="8" y="1"/>
                    <a:pt x="12" y="4"/>
                  </a:cubicBezTo>
                  <a:cubicBezTo>
                    <a:pt x="19" y="8"/>
                    <a:pt x="22" y="14"/>
                    <a:pt x="26" y="1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3" name="Freeform 27">
              <a:extLst>
                <a:ext uri="{FF2B5EF4-FFF2-40B4-BE49-F238E27FC236}">
                  <a16:creationId xmlns:a16="http://schemas.microsoft.com/office/drawing/2014/main" id="{6FDCA72D-B55C-42B1-88C0-1E250C38C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3304"/>
              <a:ext cx="3" cy="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3" y="3"/>
                    <a:pt x="4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4" name="Freeform 28">
              <a:extLst>
                <a:ext uri="{FF2B5EF4-FFF2-40B4-BE49-F238E27FC236}">
                  <a16:creationId xmlns:a16="http://schemas.microsoft.com/office/drawing/2014/main" id="{E7141E86-1E23-40AD-B1F1-50361E1B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3279"/>
              <a:ext cx="7" cy="2"/>
            </a:xfrm>
            <a:custGeom>
              <a:avLst/>
              <a:gdLst>
                <a:gd name="T0" fmla="*/ 0 w 9"/>
                <a:gd name="T1" fmla="*/ 1 h 4"/>
                <a:gd name="T2" fmla="*/ 3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5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5" name="Freeform 29">
              <a:extLst>
                <a:ext uri="{FF2B5EF4-FFF2-40B4-BE49-F238E27FC236}">
                  <a16:creationId xmlns:a16="http://schemas.microsoft.com/office/drawing/2014/main" id="{B2CA27DD-3512-4134-94FC-7DABA68C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3304"/>
              <a:ext cx="2" cy="18"/>
            </a:xfrm>
            <a:custGeom>
              <a:avLst/>
              <a:gdLst>
                <a:gd name="T0" fmla="*/ 1 w 3"/>
                <a:gd name="T1" fmla="*/ 0 h 25"/>
                <a:gd name="T2" fmla="*/ 1 w 3"/>
                <a:gd name="T3" fmla="*/ 3 h 25"/>
                <a:gd name="T4" fmla="*/ 0 w 3"/>
                <a:gd name="T5" fmla="*/ 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5">
                  <a:moveTo>
                    <a:pt x="2" y="0"/>
                  </a:moveTo>
                  <a:cubicBezTo>
                    <a:pt x="3" y="4"/>
                    <a:pt x="3" y="7"/>
                    <a:pt x="2" y="11"/>
                  </a:cubicBezTo>
                  <a:cubicBezTo>
                    <a:pt x="1" y="15"/>
                    <a:pt x="1" y="21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6" name="Freeform 30">
              <a:extLst>
                <a:ext uri="{FF2B5EF4-FFF2-40B4-BE49-F238E27FC236}">
                  <a16:creationId xmlns:a16="http://schemas.microsoft.com/office/drawing/2014/main" id="{DBEC44BC-361E-4275-9A1A-4304355AD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3298"/>
              <a:ext cx="12" cy="15"/>
            </a:xfrm>
            <a:custGeom>
              <a:avLst/>
              <a:gdLst>
                <a:gd name="T0" fmla="*/ 5 w 16"/>
                <a:gd name="T1" fmla="*/ 0 h 20"/>
                <a:gd name="T2" fmla="*/ 0 w 16"/>
                <a:gd name="T3" fmla="*/ 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cubicBezTo>
                    <a:pt x="8" y="3"/>
                    <a:pt x="4" y="14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7" name="Freeform 31">
              <a:extLst>
                <a:ext uri="{FF2B5EF4-FFF2-40B4-BE49-F238E27FC236}">
                  <a16:creationId xmlns:a16="http://schemas.microsoft.com/office/drawing/2014/main" id="{19266E23-F8A2-4FB5-AE9B-FE1A41AE2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287"/>
              <a:ext cx="8" cy="3"/>
            </a:xfrm>
            <a:custGeom>
              <a:avLst/>
              <a:gdLst>
                <a:gd name="T0" fmla="*/ 4 w 10"/>
                <a:gd name="T1" fmla="*/ 0 h 4"/>
                <a:gd name="T2" fmla="*/ 0 w 1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7" y="0"/>
                    <a:pt x="3" y="2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8" name="Freeform 32">
              <a:extLst>
                <a:ext uri="{FF2B5EF4-FFF2-40B4-BE49-F238E27FC236}">
                  <a16:creationId xmlns:a16="http://schemas.microsoft.com/office/drawing/2014/main" id="{0B266F7C-0383-4B59-BB1E-E65D64084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3277"/>
              <a:ext cx="9" cy="2"/>
            </a:xfrm>
            <a:custGeom>
              <a:avLst/>
              <a:gdLst>
                <a:gd name="T0" fmla="*/ 4 w 12"/>
                <a:gd name="T1" fmla="*/ 2 h 2"/>
                <a:gd name="T2" fmla="*/ 0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8" y="0"/>
                    <a:pt x="4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9" name="Freeform 33">
              <a:extLst>
                <a:ext uri="{FF2B5EF4-FFF2-40B4-BE49-F238E27FC236}">
                  <a16:creationId xmlns:a16="http://schemas.microsoft.com/office/drawing/2014/main" id="{852C6B72-0DCD-4629-A850-CB5B8AE8C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247"/>
              <a:ext cx="17" cy="14"/>
            </a:xfrm>
            <a:custGeom>
              <a:avLst/>
              <a:gdLst>
                <a:gd name="T0" fmla="*/ 7 w 23"/>
                <a:gd name="T1" fmla="*/ 5 h 19"/>
                <a:gd name="T2" fmla="*/ 0 w 23"/>
                <a:gd name="T3" fmla="*/ 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9">
                  <a:moveTo>
                    <a:pt x="23" y="19"/>
                  </a:moveTo>
                  <a:cubicBezTo>
                    <a:pt x="15" y="15"/>
                    <a:pt x="10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0" name="Freeform 34">
              <a:extLst>
                <a:ext uri="{FF2B5EF4-FFF2-40B4-BE49-F238E27FC236}">
                  <a16:creationId xmlns:a16="http://schemas.microsoft.com/office/drawing/2014/main" id="{BB6CF84D-F72D-4A7F-AD33-6688F519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247"/>
              <a:ext cx="3" cy="10"/>
            </a:xfrm>
            <a:custGeom>
              <a:avLst/>
              <a:gdLst>
                <a:gd name="T0" fmla="*/ 3 w 3"/>
                <a:gd name="T1" fmla="*/ 5 h 13"/>
                <a:gd name="T2" fmla="*/ 0 w 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3" y="8"/>
                    <a:pt x="2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1" name="Freeform 35">
              <a:extLst>
                <a:ext uri="{FF2B5EF4-FFF2-40B4-BE49-F238E27FC236}">
                  <a16:creationId xmlns:a16="http://schemas.microsoft.com/office/drawing/2014/main" id="{1E9678B7-9348-4FD2-AA3F-FCB9B37E6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3239"/>
              <a:ext cx="7" cy="19"/>
            </a:xfrm>
            <a:custGeom>
              <a:avLst/>
              <a:gdLst>
                <a:gd name="T0" fmla="*/ 0 w 9"/>
                <a:gd name="T1" fmla="*/ 8 h 25"/>
                <a:gd name="T2" fmla="*/ 2 w 9"/>
                <a:gd name="T3" fmla="*/ 6 h 25"/>
                <a:gd name="T4" fmla="*/ 3 w 9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5">
                  <a:moveTo>
                    <a:pt x="0" y="25"/>
                  </a:moveTo>
                  <a:cubicBezTo>
                    <a:pt x="0" y="23"/>
                    <a:pt x="2" y="20"/>
                    <a:pt x="2" y="17"/>
                  </a:cubicBezTo>
                  <a:cubicBezTo>
                    <a:pt x="4" y="12"/>
                    <a:pt x="4" y="2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2" name="Freeform 36">
              <a:extLst>
                <a:ext uri="{FF2B5EF4-FFF2-40B4-BE49-F238E27FC236}">
                  <a16:creationId xmlns:a16="http://schemas.microsoft.com/office/drawing/2014/main" id="{D2325689-1C9B-40C4-B146-A464BFB2C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3263"/>
              <a:ext cx="5" cy="4"/>
            </a:xfrm>
            <a:custGeom>
              <a:avLst/>
              <a:gdLst>
                <a:gd name="T0" fmla="*/ 0 w 6"/>
                <a:gd name="T1" fmla="*/ 1 h 6"/>
                <a:gd name="T2" fmla="*/ 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3" name="Freeform 37">
              <a:extLst>
                <a:ext uri="{FF2B5EF4-FFF2-40B4-BE49-F238E27FC236}">
                  <a16:creationId xmlns:a16="http://schemas.microsoft.com/office/drawing/2014/main" id="{6294CD5E-C1CB-4AD1-91FC-C7E08D378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3254"/>
              <a:ext cx="3" cy="4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2" y="4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4" name="Freeform 38">
              <a:extLst>
                <a:ext uri="{FF2B5EF4-FFF2-40B4-BE49-F238E27FC236}">
                  <a16:creationId xmlns:a16="http://schemas.microsoft.com/office/drawing/2014/main" id="{D95AE015-EF83-45E6-9942-C0010D550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264"/>
              <a:ext cx="14" cy="4"/>
            </a:xfrm>
            <a:custGeom>
              <a:avLst/>
              <a:gdLst>
                <a:gd name="T0" fmla="*/ 5 w 19"/>
                <a:gd name="T1" fmla="*/ 1 h 6"/>
                <a:gd name="T2" fmla="*/ 0 w 19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cubicBezTo>
                    <a:pt x="15" y="2"/>
                    <a:pt x="6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5" name="Freeform 39">
              <a:extLst>
                <a:ext uri="{FF2B5EF4-FFF2-40B4-BE49-F238E27FC236}">
                  <a16:creationId xmlns:a16="http://schemas.microsoft.com/office/drawing/2014/main" id="{354D1B48-4BA0-4F1B-870C-64716C3B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292"/>
              <a:ext cx="13" cy="11"/>
            </a:xfrm>
            <a:custGeom>
              <a:avLst/>
              <a:gdLst>
                <a:gd name="T0" fmla="*/ 6 w 17"/>
                <a:gd name="T1" fmla="*/ 0 h 15"/>
                <a:gd name="T2" fmla="*/ 0 w 17"/>
                <a:gd name="T3" fmla="*/ 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cubicBezTo>
                    <a:pt x="10" y="1"/>
                    <a:pt x="2" y="9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6" name="Freeform 40">
              <a:extLst>
                <a:ext uri="{FF2B5EF4-FFF2-40B4-BE49-F238E27FC236}">
                  <a16:creationId xmlns:a16="http://schemas.microsoft.com/office/drawing/2014/main" id="{BD385E08-72BD-4AC4-B7EA-77E278B52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302"/>
              <a:ext cx="3" cy="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 h 12"/>
                <a:gd name="T4" fmla="*/ 0 w 4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cubicBezTo>
                    <a:pt x="4" y="2"/>
                    <a:pt x="3" y="4"/>
                    <a:pt x="2" y="6"/>
                  </a:cubicBezTo>
                  <a:cubicBezTo>
                    <a:pt x="2" y="7"/>
                    <a:pt x="0" y="12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7" name="Freeform 41">
              <a:extLst>
                <a:ext uri="{FF2B5EF4-FFF2-40B4-BE49-F238E27FC236}">
                  <a16:creationId xmlns:a16="http://schemas.microsoft.com/office/drawing/2014/main" id="{F6DFB834-56F5-4F9B-BA69-D78DD380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317"/>
              <a:ext cx="1" cy="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1" y="4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8" name="Freeform 42">
              <a:extLst>
                <a:ext uri="{FF2B5EF4-FFF2-40B4-BE49-F238E27FC236}">
                  <a16:creationId xmlns:a16="http://schemas.microsoft.com/office/drawing/2014/main" id="{6D91DF84-CE67-473B-849C-6C6FD12F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3305"/>
              <a:ext cx="1" cy="7"/>
            </a:xfrm>
            <a:custGeom>
              <a:avLst/>
              <a:gdLst>
                <a:gd name="T0" fmla="*/ 0 w 2"/>
                <a:gd name="T1" fmla="*/ 0 h 9"/>
                <a:gd name="T2" fmla="*/ 1 w 2"/>
                <a:gd name="T3" fmla="*/ 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1" y="3"/>
                    <a:pt x="1" y="6"/>
                    <a:pt x="2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9" name="Freeform 43">
              <a:extLst>
                <a:ext uri="{FF2B5EF4-FFF2-40B4-BE49-F238E27FC236}">
                  <a16:creationId xmlns:a16="http://schemas.microsoft.com/office/drawing/2014/main" id="{4144F6D0-15B7-4CA1-9491-9744498DC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3320"/>
              <a:ext cx="1" cy="7"/>
            </a:xfrm>
            <a:custGeom>
              <a:avLst/>
              <a:gdLst>
                <a:gd name="T0" fmla="*/ 1 w 1"/>
                <a:gd name="T1" fmla="*/ 0 h 9"/>
                <a:gd name="T2" fmla="*/ 1 w 1"/>
                <a:gd name="T3" fmla="*/ 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2"/>
                    <a:pt x="1" y="7"/>
                    <a:pt x="1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0" name="Freeform 44">
              <a:extLst>
                <a:ext uri="{FF2B5EF4-FFF2-40B4-BE49-F238E27FC236}">
                  <a16:creationId xmlns:a16="http://schemas.microsoft.com/office/drawing/2014/main" id="{F13E24E9-409A-4894-8EF2-543858903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3282"/>
              <a:ext cx="19" cy="10"/>
            </a:xfrm>
            <a:custGeom>
              <a:avLst/>
              <a:gdLst>
                <a:gd name="T0" fmla="*/ 0 w 26"/>
                <a:gd name="T1" fmla="*/ 5 h 13"/>
                <a:gd name="T2" fmla="*/ 7 w 26"/>
                <a:gd name="T3" fmla="*/ 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3">
                  <a:moveTo>
                    <a:pt x="0" y="13"/>
                  </a:moveTo>
                  <a:cubicBezTo>
                    <a:pt x="2" y="3"/>
                    <a:pt x="18" y="0"/>
                    <a:pt x="26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1" name="Freeform 45">
              <a:extLst>
                <a:ext uri="{FF2B5EF4-FFF2-40B4-BE49-F238E27FC236}">
                  <a16:creationId xmlns:a16="http://schemas.microsoft.com/office/drawing/2014/main" id="{42565781-AAD1-49E4-A055-4CB1E8742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286"/>
              <a:ext cx="5" cy="4"/>
            </a:xfrm>
            <a:custGeom>
              <a:avLst/>
              <a:gdLst>
                <a:gd name="T0" fmla="*/ 0 w 7"/>
                <a:gd name="T1" fmla="*/ 0 h 5"/>
                <a:gd name="T2" fmla="*/ 2 w 7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0"/>
                    <a:pt x="7" y="2"/>
                    <a:pt x="7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2" name="Freeform 46">
              <a:extLst>
                <a:ext uri="{FF2B5EF4-FFF2-40B4-BE49-F238E27FC236}">
                  <a16:creationId xmlns:a16="http://schemas.microsoft.com/office/drawing/2014/main" id="{1A59CC26-625D-4490-B5D6-98C316D88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227"/>
              <a:ext cx="4" cy="8"/>
            </a:xfrm>
            <a:custGeom>
              <a:avLst/>
              <a:gdLst>
                <a:gd name="T0" fmla="*/ 2 w 5"/>
                <a:gd name="T1" fmla="*/ 0 h 11"/>
                <a:gd name="T2" fmla="*/ 0 w 5"/>
                <a:gd name="T3" fmla="*/ 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2" y="3"/>
                    <a:pt x="0" y="7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3" name="Freeform 47">
              <a:extLst>
                <a:ext uri="{FF2B5EF4-FFF2-40B4-BE49-F238E27FC236}">
                  <a16:creationId xmlns:a16="http://schemas.microsoft.com/office/drawing/2014/main" id="{76CF70A7-6363-4ABD-9868-BF744B0C4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242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4" name="Freeform 48">
              <a:extLst>
                <a:ext uri="{FF2B5EF4-FFF2-40B4-BE49-F238E27FC236}">
                  <a16:creationId xmlns:a16="http://schemas.microsoft.com/office/drawing/2014/main" id="{05156AB6-A801-4D76-9A04-215AAD736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290"/>
              <a:ext cx="5" cy="11"/>
            </a:xfrm>
            <a:custGeom>
              <a:avLst/>
              <a:gdLst>
                <a:gd name="T0" fmla="*/ 1 w 7"/>
                <a:gd name="T1" fmla="*/ 6 h 14"/>
                <a:gd name="T2" fmla="*/ 2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1" y="14"/>
                  </a:moveTo>
                  <a:cubicBezTo>
                    <a:pt x="0" y="9"/>
                    <a:pt x="3" y="3"/>
                    <a:pt x="7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5" name="Freeform 49">
              <a:extLst>
                <a:ext uri="{FF2B5EF4-FFF2-40B4-BE49-F238E27FC236}">
                  <a16:creationId xmlns:a16="http://schemas.microsoft.com/office/drawing/2014/main" id="{3F817CDA-85AB-4120-8996-7C45347F8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272"/>
              <a:ext cx="5" cy="4"/>
            </a:xfrm>
            <a:custGeom>
              <a:avLst/>
              <a:gdLst>
                <a:gd name="T0" fmla="*/ 0 w 7"/>
                <a:gd name="T1" fmla="*/ 1 h 6"/>
                <a:gd name="T2" fmla="*/ 2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3"/>
                    <a:pt x="5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6" name="Freeform 50">
              <a:extLst>
                <a:ext uri="{FF2B5EF4-FFF2-40B4-BE49-F238E27FC236}">
                  <a16:creationId xmlns:a16="http://schemas.microsoft.com/office/drawing/2014/main" id="{643D5878-6B2E-4953-881A-F576E6C1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32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7" name="Freeform 51">
              <a:extLst>
                <a:ext uri="{FF2B5EF4-FFF2-40B4-BE49-F238E27FC236}">
                  <a16:creationId xmlns:a16="http://schemas.microsoft.com/office/drawing/2014/main" id="{950EDF2E-A19F-4784-B514-B9A888245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266"/>
              <a:ext cx="10" cy="2"/>
            </a:xfrm>
            <a:custGeom>
              <a:avLst/>
              <a:gdLst>
                <a:gd name="T0" fmla="*/ 5 w 13"/>
                <a:gd name="T1" fmla="*/ 1 h 3"/>
                <a:gd name="T2" fmla="*/ 3 w 13"/>
                <a:gd name="T3" fmla="*/ 1 h 3"/>
                <a:gd name="T4" fmla="*/ 0 w 13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cubicBezTo>
                    <a:pt x="12" y="2"/>
                    <a:pt x="10" y="1"/>
                    <a:pt x="8" y="1"/>
                  </a:cubicBezTo>
                  <a:cubicBezTo>
                    <a:pt x="6" y="0"/>
                    <a:pt x="3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8" name="Freeform 52">
              <a:extLst>
                <a:ext uri="{FF2B5EF4-FFF2-40B4-BE49-F238E27FC236}">
                  <a16:creationId xmlns:a16="http://schemas.microsoft.com/office/drawing/2014/main" id="{4CF5AADC-0901-47D1-B913-FEFA44BE0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261"/>
              <a:ext cx="4" cy="1"/>
            </a:xfrm>
            <a:custGeom>
              <a:avLst/>
              <a:gdLst>
                <a:gd name="T0" fmla="*/ 2 w 5"/>
                <a:gd name="T1" fmla="*/ 0 h 1"/>
                <a:gd name="T2" fmla="*/ 0 w 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9" name="Freeform 53">
              <a:extLst>
                <a:ext uri="{FF2B5EF4-FFF2-40B4-BE49-F238E27FC236}">
                  <a16:creationId xmlns:a16="http://schemas.microsoft.com/office/drawing/2014/main" id="{410D3FE6-6773-4405-9FBF-53CD63FF0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3253"/>
              <a:ext cx="6" cy="3"/>
            </a:xfrm>
            <a:custGeom>
              <a:avLst/>
              <a:gdLst>
                <a:gd name="T0" fmla="*/ 3 w 7"/>
                <a:gd name="T1" fmla="*/ 1 h 5"/>
                <a:gd name="T2" fmla="*/ 0 w 7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6" y="0"/>
                    <a:pt x="1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0" name="Freeform 54">
              <a:extLst>
                <a:ext uri="{FF2B5EF4-FFF2-40B4-BE49-F238E27FC236}">
                  <a16:creationId xmlns:a16="http://schemas.microsoft.com/office/drawing/2014/main" id="{CF4F87B6-C603-4F4C-9975-F57A2097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324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1" name="Freeform 55">
              <a:extLst>
                <a:ext uri="{FF2B5EF4-FFF2-40B4-BE49-F238E27FC236}">
                  <a16:creationId xmlns:a16="http://schemas.microsoft.com/office/drawing/2014/main" id="{88AC7AEA-C815-49EE-B250-A6A21ED48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230"/>
              <a:ext cx="3" cy="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2" name="Freeform 56">
              <a:extLst>
                <a:ext uri="{FF2B5EF4-FFF2-40B4-BE49-F238E27FC236}">
                  <a16:creationId xmlns:a16="http://schemas.microsoft.com/office/drawing/2014/main" id="{2BEF31A6-F4DF-45CE-A6C2-1A71BCE3F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3252"/>
              <a:ext cx="4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1"/>
                    <a:pt x="6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3" name="Freeform 57">
              <a:extLst>
                <a:ext uri="{FF2B5EF4-FFF2-40B4-BE49-F238E27FC236}">
                  <a16:creationId xmlns:a16="http://schemas.microsoft.com/office/drawing/2014/main" id="{4B69EFEC-B1B1-4999-9849-DE6446F9B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234"/>
              <a:ext cx="3" cy="5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1 h 7"/>
                <a:gd name="T4" fmla="*/ 2 w 4"/>
                <a:gd name="T5" fmla="*/ 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2" y="3"/>
                    <a:pt x="3" y="5"/>
                    <a:pt x="4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4" name="Freeform 58">
              <a:extLst>
                <a:ext uri="{FF2B5EF4-FFF2-40B4-BE49-F238E27FC236}">
                  <a16:creationId xmlns:a16="http://schemas.microsoft.com/office/drawing/2014/main" id="{0F8CE516-293A-429F-B2D3-441D3EC43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3322"/>
              <a:ext cx="4" cy="8"/>
            </a:xfrm>
            <a:custGeom>
              <a:avLst/>
              <a:gdLst>
                <a:gd name="T0" fmla="*/ 1 w 6"/>
                <a:gd name="T1" fmla="*/ 3 h 11"/>
                <a:gd name="T2" fmla="*/ 1 w 6"/>
                <a:gd name="T3" fmla="*/ 1 h 11"/>
                <a:gd name="T4" fmla="*/ 0 w 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1">
                  <a:moveTo>
                    <a:pt x="6" y="11"/>
                  </a:moveTo>
                  <a:cubicBezTo>
                    <a:pt x="4" y="10"/>
                    <a:pt x="5" y="8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5" name="Freeform 59">
              <a:extLst>
                <a:ext uri="{FF2B5EF4-FFF2-40B4-BE49-F238E27FC236}">
                  <a16:creationId xmlns:a16="http://schemas.microsoft.com/office/drawing/2014/main" id="{B11DD249-FBC3-49BB-B36B-4DC359621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3324"/>
              <a:ext cx="2" cy="3"/>
            </a:xfrm>
            <a:custGeom>
              <a:avLst/>
              <a:gdLst>
                <a:gd name="T0" fmla="*/ 1 w 3"/>
                <a:gd name="T1" fmla="*/ 1 h 5"/>
                <a:gd name="T2" fmla="*/ 0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6" name="Freeform 60">
              <a:extLst>
                <a:ext uri="{FF2B5EF4-FFF2-40B4-BE49-F238E27FC236}">
                  <a16:creationId xmlns:a16="http://schemas.microsoft.com/office/drawing/2014/main" id="{BCBF314A-DC13-44DC-AA21-DD6C26B7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318"/>
              <a:ext cx="4" cy="6"/>
            </a:xfrm>
            <a:custGeom>
              <a:avLst/>
              <a:gdLst>
                <a:gd name="T0" fmla="*/ 1 w 6"/>
                <a:gd name="T1" fmla="*/ 3 h 8"/>
                <a:gd name="T2" fmla="*/ 0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cubicBezTo>
                    <a:pt x="6" y="8"/>
                    <a:pt x="1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7" name="Freeform 61">
              <a:extLst>
                <a:ext uri="{FF2B5EF4-FFF2-40B4-BE49-F238E27FC236}">
                  <a16:creationId xmlns:a16="http://schemas.microsoft.com/office/drawing/2014/main" id="{C504B365-953F-42B5-8A5A-6432B0DB8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329"/>
              <a:ext cx="2" cy="5"/>
            </a:xfrm>
            <a:custGeom>
              <a:avLst/>
              <a:gdLst>
                <a:gd name="T0" fmla="*/ 2 w 2"/>
                <a:gd name="T1" fmla="*/ 2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0" y="5"/>
                    <a:pt x="0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8" name="Freeform 62">
              <a:extLst>
                <a:ext uri="{FF2B5EF4-FFF2-40B4-BE49-F238E27FC236}">
                  <a16:creationId xmlns:a16="http://schemas.microsoft.com/office/drawing/2014/main" id="{4A5912CD-7CF0-484E-9119-E16110DF4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3320"/>
              <a:ext cx="3" cy="7"/>
            </a:xfrm>
            <a:custGeom>
              <a:avLst/>
              <a:gdLst>
                <a:gd name="T0" fmla="*/ 0 w 5"/>
                <a:gd name="T1" fmla="*/ 3 h 9"/>
                <a:gd name="T2" fmla="*/ 1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3" y="8"/>
                    <a:pt x="5" y="3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9" name="Freeform 63">
              <a:extLst>
                <a:ext uri="{FF2B5EF4-FFF2-40B4-BE49-F238E27FC236}">
                  <a16:creationId xmlns:a16="http://schemas.microsoft.com/office/drawing/2014/main" id="{BFA6E4BA-D079-478B-BA1A-D147274F6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3328"/>
              <a:ext cx="1" cy="2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0" name="Freeform 64">
              <a:extLst>
                <a:ext uri="{FF2B5EF4-FFF2-40B4-BE49-F238E27FC236}">
                  <a16:creationId xmlns:a16="http://schemas.microsoft.com/office/drawing/2014/main" id="{F50063BD-24E8-41E5-89B7-52996E1A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3319"/>
              <a:ext cx="2" cy="4"/>
            </a:xfrm>
            <a:custGeom>
              <a:avLst/>
              <a:gdLst>
                <a:gd name="T0" fmla="*/ 0 w 3"/>
                <a:gd name="T1" fmla="*/ 1 h 6"/>
                <a:gd name="T2" fmla="*/ 1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1" y="4"/>
                    <a:pt x="1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1" name="Freeform 65">
              <a:extLst>
                <a:ext uri="{FF2B5EF4-FFF2-40B4-BE49-F238E27FC236}">
                  <a16:creationId xmlns:a16="http://schemas.microsoft.com/office/drawing/2014/main" id="{3348BFAF-83A8-4E47-B709-107925F52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3306"/>
              <a:ext cx="4" cy="4"/>
            </a:xfrm>
            <a:custGeom>
              <a:avLst/>
              <a:gdLst>
                <a:gd name="T0" fmla="*/ 0 w 5"/>
                <a:gd name="T1" fmla="*/ 1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2" name="Freeform 66">
              <a:extLst>
                <a:ext uri="{FF2B5EF4-FFF2-40B4-BE49-F238E27FC236}">
                  <a16:creationId xmlns:a16="http://schemas.microsoft.com/office/drawing/2014/main" id="{C2631851-7364-4FCD-B70F-DECEED690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285"/>
              <a:ext cx="4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3" name="Freeform 67">
              <a:extLst>
                <a:ext uri="{FF2B5EF4-FFF2-40B4-BE49-F238E27FC236}">
                  <a16:creationId xmlns:a16="http://schemas.microsoft.com/office/drawing/2014/main" id="{74CBCBB4-5289-47C8-80D6-D134812A8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239"/>
              <a:ext cx="1252" cy="1476"/>
            </a:xfrm>
            <a:custGeom>
              <a:avLst/>
              <a:gdLst>
                <a:gd name="T0" fmla="*/ 10 w 1686"/>
                <a:gd name="T1" fmla="*/ 503 h 1991"/>
                <a:gd name="T2" fmla="*/ 231 w 1686"/>
                <a:gd name="T3" fmla="*/ 179 h 1991"/>
                <a:gd name="T4" fmla="*/ 355 w 1686"/>
                <a:gd name="T5" fmla="*/ 102 h 1991"/>
                <a:gd name="T6" fmla="*/ 460 w 1686"/>
                <a:gd name="T7" fmla="*/ 61 h 1991"/>
                <a:gd name="T8" fmla="*/ 446 w 1686"/>
                <a:gd name="T9" fmla="*/ 151 h 1991"/>
                <a:gd name="T10" fmla="*/ 88 w 1686"/>
                <a:gd name="T11" fmla="*/ 592 h 1991"/>
                <a:gd name="T12" fmla="*/ 88 w 1686"/>
                <a:gd name="T13" fmla="*/ 592 h 1991"/>
                <a:gd name="T14" fmla="*/ 89 w 1686"/>
                <a:gd name="T15" fmla="*/ 601 h 1991"/>
                <a:gd name="T16" fmla="*/ 91 w 1686"/>
                <a:gd name="T17" fmla="*/ 600 h 1991"/>
                <a:gd name="T18" fmla="*/ 430 w 1686"/>
                <a:gd name="T19" fmla="*/ 231 h 1991"/>
                <a:gd name="T20" fmla="*/ 461 w 1686"/>
                <a:gd name="T21" fmla="*/ 151 h 1991"/>
                <a:gd name="T22" fmla="*/ 483 w 1686"/>
                <a:gd name="T23" fmla="*/ 67 h 1991"/>
                <a:gd name="T24" fmla="*/ 490 w 1686"/>
                <a:gd name="T25" fmla="*/ 48 h 1991"/>
                <a:gd name="T26" fmla="*/ 493 w 1686"/>
                <a:gd name="T27" fmla="*/ 32 h 1991"/>
                <a:gd name="T28" fmla="*/ 513 w 1686"/>
                <a:gd name="T29" fmla="*/ 10 h 1991"/>
                <a:gd name="T30" fmla="*/ 502 w 1686"/>
                <a:gd name="T31" fmla="*/ 0 h 1991"/>
                <a:gd name="T32" fmla="*/ 486 w 1686"/>
                <a:gd name="T33" fmla="*/ 26 h 1991"/>
                <a:gd name="T34" fmla="*/ 469 w 1686"/>
                <a:gd name="T35" fmla="*/ 29 h 1991"/>
                <a:gd name="T36" fmla="*/ 455 w 1686"/>
                <a:gd name="T37" fmla="*/ 42 h 1991"/>
                <a:gd name="T38" fmla="*/ 362 w 1686"/>
                <a:gd name="T39" fmla="*/ 84 h 1991"/>
                <a:gd name="T40" fmla="*/ 228 w 1686"/>
                <a:gd name="T41" fmla="*/ 171 h 1991"/>
                <a:gd name="T42" fmla="*/ 0 w 1686"/>
                <a:gd name="T43" fmla="*/ 498 h 199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86" h="1991">
                  <a:moveTo>
                    <a:pt x="34" y="1663"/>
                  </a:moveTo>
                  <a:cubicBezTo>
                    <a:pt x="56" y="1520"/>
                    <a:pt x="179" y="975"/>
                    <a:pt x="759" y="593"/>
                  </a:cubicBezTo>
                  <a:cubicBezTo>
                    <a:pt x="915" y="491"/>
                    <a:pt x="1003" y="476"/>
                    <a:pt x="1167" y="337"/>
                  </a:cubicBezTo>
                  <a:cubicBezTo>
                    <a:pt x="1330" y="197"/>
                    <a:pt x="1458" y="162"/>
                    <a:pt x="1514" y="201"/>
                  </a:cubicBezTo>
                  <a:cubicBezTo>
                    <a:pt x="1570" y="240"/>
                    <a:pt x="1498" y="420"/>
                    <a:pt x="1466" y="500"/>
                  </a:cubicBezTo>
                  <a:cubicBezTo>
                    <a:pt x="1434" y="579"/>
                    <a:pt x="1220" y="1514"/>
                    <a:pt x="291" y="1957"/>
                  </a:cubicBezTo>
                  <a:cubicBezTo>
                    <a:pt x="289" y="1959"/>
                    <a:pt x="289" y="1959"/>
                    <a:pt x="289" y="1959"/>
                  </a:cubicBezTo>
                  <a:cubicBezTo>
                    <a:pt x="289" y="1959"/>
                    <a:pt x="299" y="1969"/>
                    <a:pt x="294" y="1991"/>
                  </a:cubicBezTo>
                  <a:cubicBezTo>
                    <a:pt x="297" y="1990"/>
                    <a:pt x="297" y="1990"/>
                    <a:pt x="297" y="1990"/>
                  </a:cubicBezTo>
                  <a:cubicBezTo>
                    <a:pt x="410" y="1947"/>
                    <a:pt x="1095" y="1651"/>
                    <a:pt x="1414" y="764"/>
                  </a:cubicBezTo>
                  <a:cubicBezTo>
                    <a:pt x="1468" y="612"/>
                    <a:pt x="1504" y="539"/>
                    <a:pt x="1516" y="501"/>
                  </a:cubicBezTo>
                  <a:cubicBezTo>
                    <a:pt x="1528" y="464"/>
                    <a:pt x="1589" y="380"/>
                    <a:pt x="1588" y="222"/>
                  </a:cubicBezTo>
                  <a:cubicBezTo>
                    <a:pt x="1588" y="182"/>
                    <a:pt x="1597" y="182"/>
                    <a:pt x="1612" y="161"/>
                  </a:cubicBezTo>
                  <a:cubicBezTo>
                    <a:pt x="1626" y="140"/>
                    <a:pt x="1623" y="119"/>
                    <a:pt x="1621" y="105"/>
                  </a:cubicBezTo>
                  <a:cubicBezTo>
                    <a:pt x="1619" y="91"/>
                    <a:pt x="1673" y="41"/>
                    <a:pt x="1686" y="35"/>
                  </a:cubicBezTo>
                  <a:cubicBezTo>
                    <a:pt x="1649" y="0"/>
                    <a:pt x="1649" y="0"/>
                    <a:pt x="1649" y="0"/>
                  </a:cubicBezTo>
                  <a:cubicBezTo>
                    <a:pt x="1649" y="0"/>
                    <a:pt x="1612" y="69"/>
                    <a:pt x="1597" y="86"/>
                  </a:cubicBezTo>
                  <a:cubicBezTo>
                    <a:pt x="1597" y="86"/>
                    <a:pt x="1564" y="79"/>
                    <a:pt x="1543" y="96"/>
                  </a:cubicBezTo>
                  <a:cubicBezTo>
                    <a:pt x="1522" y="113"/>
                    <a:pt x="1521" y="136"/>
                    <a:pt x="1498" y="138"/>
                  </a:cubicBezTo>
                  <a:cubicBezTo>
                    <a:pt x="1474" y="139"/>
                    <a:pt x="1294" y="156"/>
                    <a:pt x="1190" y="276"/>
                  </a:cubicBezTo>
                  <a:cubicBezTo>
                    <a:pt x="1086" y="396"/>
                    <a:pt x="842" y="512"/>
                    <a:pt x="750" y="564"/>
                  </a:cubicBezTo>
                  <a:cubicBezTo>
                    <a:pt x="663" y="613"/>
                    <a:pt x="90" y="976"/>
                    <a:pt x="0" y="1650"/>
                  </a:cubicBezTo>
                </a:path>
              </a:pathLst>
            </a:custGeom>
            <a:solidFill>
              <a:srgbClr val="BCC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4" name="Freeform 68">
              <a:extLst>
                <a:ext uri="{FF2B5EF4-FFF2-40B4-BE49-F238E27FC236}">
                  <a16:creationId xmlns:a16="http://schemas.microsoft.com/office/drawing/2014/main" id="{68CE8BB6-5E9A-40CA-A1B2-AC31E0F58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226"/>
              <a:ext cx="1260" cy="1477"/>
            </a:xfrm>
            <a:custGeom>
              <a:avLst/>
              <a:gdLst>
                <a:gd name="T0" fmla="*/ 94 w 1697"/>
                <a:gd name="T1" fmla="*/ 601 h 1992"/>
                <a:gd name="T2" fmla="*/ 433 w 1697"/>
                <a:gd name="T3" fmla="*/ 231 h 1992"/>
                <a:gd name="T4" fmla="*/ 463 w 1697"/>
                <a:gd name="T5" fmla="*/ 152 h 1992"/>
                <a:gd name="T6" fmla="*/ 486 w 1697"/>
                <a:gd name="T7" fmla="*/ 67 h 1992"/>
                <a:gd name="T8" fmla="*/ 493 w 1697"/>
                <a:gd name="T9" fmla="*/ 48 h 1992"/>
                <a:gd name="T10" fmla="*/ 496 w 1697"/>
                <a:gd name="T11" fmla="*/ 33 h 1992"/>
                <a:gd name="T12" fmla="*/ 516 w 1697"/>
                <a:gd name="T13" fmla="*/ 10 h 1992"/>
                <a:gd name="T14" fmla="*/ 504 w 1697"/>
                <a:gd name="T15" fmla="*/ 0 h 1992"/>
                <a:gd name="T16" fmla="*/ 489 w 1697"/>
                <a:gd name="T17" fmla="*/ 26 h 1992"/>
                <a:gd name="T18" fmla="*/ 472 w 1697"/>
                <a:gd name="T19" fmla="*/ 29 h 1992"/>
                <a:gd name="T20" fmla="*/ 459 w 1697"/>
                <a:gd name="T21" fmla="*/ 42 h 1992"/>
                <a:gd name="T22" fmla="*/ 365 w 1697"/>
                <a:gd name="T23" fmla="*/ 84 h 1992"/>
                <a:gd name="T24" fmla="*/ 231 w 1697"/>
                <a:gd name="T25" fmla="*/ 171 h 1992"/>
                <a:gd name="T26" fmla="*/ 1 w 1697"/>
                <a:gd name="T27" fmla="*/ 527 h 1992"/>
                <a:gd name="T28" fmla="*/ 1 w 1697"/>
                <a:gd name="T29" fmla="*/ 528 h 1992"/>
                <a:gd name="T30" fmla="*/ 5 w 1697"/>
                <a:gd name="T31" fmla="*/ 517 h 1992"/>
                <a:gd name="T32" fmla="*/ 7 w 1697"/>
                <a:gd name="T33" fmla="*/ 505 h 1992"/>
                <a:gd name="T34" fmla="*/ 13 w 1697"/>
                <a:gd name="T35" fmla="*/ 506 h 1992"/>
                <a:gd name="T36" fmla="*/ 13 w 1697"/>
                <a:gd name="T37" fmla="*/ 505 h 1992"/>
                <a:gd name="T38" fmla="*/ 235 w 1697"/>
                <a:gd name="T39" fmla="*/ 179 h 1992"/>
                <a:gd name="T40" fmla="*/ 358 w 1697"/>
                <a:gd name="T41" fmla="*/ 102 h 1992"/>
                <a:gd name="T42" fmla="*/ 463 w 1697"/>
                <a:gd name="T43" fmla="*/ 61 h 1992"/>
                <a:gd name="T44" fmla="*/ 448 w 1697"/>
                <a:gd name="T45" fmla="*/ 151 h 1992"/>
                <a:gd name="T46" fmla="*/ 91 w 1697"/>
                <a:gd name="T47" fmla="*/ 592 h 1992"/>
                <a:gd name="T48" fmla="*/ 91 w 1697"/>
                <a:gd name="T49" fmla="*/ 592 h 1992"/>
                <a:gd name="T50" fmla="*/ 93 w 1697"/>
                <a:gd name="T51" fmla="*/ 602 h 1992"/>
                <a:gd name="T52" fmla="*/ 94 w 1697"/>
                <a:gd name="T53" fmla="*/ 601 h 199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697" h="1992">
                  <a:moveTo>
                    <a:pt x="308" y="1990"/>
                  </a:moveTo>
                  <a:cubicBezTo>
                    <a:pt x="420" y="1947"/>
                    <a:pt x="1105" y="1651"/>
                    <a:pt x="1424" y="764"/>
                  </a:cubicBezTo>
                  <a:cubicBezTo>
                    <a:pt x="1479" y="613"/>
                    <a:pt x="1515" y="540"/>
                    <a:pt x="1526" y="502"/>
                  </a:cubicBezTo>
                  <a:cubicBezTo>
                    <a:pt x="1538" y="464"/>
                    <a:pt x="1599" y="381"/>
                    <a:pt x="1599" y="222"/>
                  </a:cubicBezTo>
                  <a:cubicBezTo>
                    <a:pt x="1599" y="182"/>
                    <a:pt x="1608" y="183"/>
                    <a:pt x="1622" y="161"/>
                  </a:cubicBezTo>
                  <a:cubicBezTo>
                    <a:pt x="1637" y="140"/>
                    <a:pt x="1634" y="119"/>
                    <a:pt x="1632" y="106"/>
                  </a:cubicBezTo>
                  <a:cubicBezTo>
                    <a:pt x="1630" y="92"/>
                    <a:pt x="1683" y="41"/>
                    <a:pt x="1697" y="35"/>
                  </a:cubicBezTo>
                  <a:cubicBezTo>
                    <a:pt x="1660" y="0"/>
                    <a:pt x="1660" y="0"/>
                    <a:pt x="1660" y="0"/>
                  </a:cubicBezTo>
                  <a:cubicBezTo>
                    <a:pt x="1660" y="0"/>
                    <a:pt x="1623" y="69"/>
                    <a:pt x="1608" y="86"/>
                  </a:cubicBezTo>
                  <a:cubicBezTo>
                    <a:pt x="1608" y="86"/>
                    <a:pt x="1575" y="80"/>
                    <a:pt x="1554" y="96"/>
                  </a:cubicBezTo>
                  <a:cubicBezTo>
                    <a:pt x="1533" y="113"/>
                    <a:pt x="1532" y="137"/>
                    <a:pt x="1508" y="138"/>
                  </a:cubicBezTo>
                  <a:cubicBezTo>
                    <a:pt x="1485" y="139"/>
                    <a:pt x="1304" y="156"/>
                    <a:pt x="1200" y="276"/>
                  </a:cubicBezTo>
                  <a:cubicBezTo>
                    <a:pt x="1096" y="396"/>
                    <a:pt x="852" y="512"/>
                    <a:pt x="760" y="564"/>
                  </a:cubicBezTo>
                  <a:cubicBezTo>
                    <a:pt x="669" y="615"/>
                    <a:pt x="47" y="1010"/>
                    <a:pt x="2" y="1745"/>
                  </a:cubicBezTo>
                  <a:cubicBezTo>
                    <a:pt x="2" y="1745"/>
                    <a:pt x="0" y="1749"/>
                    <a:pt x="4" y="1747"/>
                  </a:cubicBezTo>
                  <a:cubicBezTo>
                    <a:pt x="9" y="1745"/>
                    <a:pt x="16" y="1727"/>
                    <a:pt x="16" y="1710"/>
                  </a:cubicBezTo>
                  <a:cubicBezTo>
                    <a:pt x="16" y="1694"/>
                    <a:pt x="14" y="1676"/>
                    <a:pt x="22" y="1672"/>
                  </a:cubicBezTo>
                  <a:cubicBezTo>
                    <a:pt x="31" y="1669"/>
                    <a:pt x="42" y="1674"/>
                    <a:pt x="42" y="1674"/>
                  </a:cubicBezTo>
                  <a:cubicBezTo>
                    <a:pt x="43" y="1672"/>
                    <a:pt x="43" y="1672"/>
                    <a:pt x="43" y="1672"/>
                  </a:cubicBezTo>
                  <a:cubicBezTo>
                    <a:pt x="62" y="1543"/>
                    <a:pt x="177" y="983"/>
                    <a:pt x="770" y="594"/>
                  </a:cubicBezTo>
                  <a:cubicBezTo>
                    <a:pt x="926" y="491"/>
                    <a:pt x="1014" y="477"/>
                    <a:pt x="1177" y="337"/>
                  </a:cubicBezTo>
                  <a:cubicBezTo>
                    <a:pt x="1341" y="198"/>
                    <a:pt x="1469" y="163"/>
                    <a:pt x="1525" y="201"/>
                  </a:cubicBezTo>
                  <a:cubicBezTo>
                    <a:pt x="1581" y="240"/>
                    <a:pt x="1508" y="420"/>
                    <a:pt x="1476" y="500"/>
                  </a:cubicBezTo>
                  <a:cubicBezTo>
                    <a:pt x="1444" y="580"/>
                    <a:pt x="1230" y="1515"/>
                    <a:pt x="302" y="1958"/>
                  </a:cubicBezTo>
                  <a:cubicBezTo>
                    <a:pt x="300" y="1959"/>
                    <a:pt x="300" y="1959"/>
                    <a:pt x="300" y="1959"/>
                  </a:cubicBezTo>
                  <a:cubicBezTo>
                    <a:pt x="300" y="1959"/>
                    <a:pt x="310" y="1970"/>
                    <a:pt x="305" y="1992"/>
                  </a:cubicBezTo>
                  <a:lnTo>
                    <a:pt x="308" y="1990"/>
                  </a:lnTo>
                  <a:close/>
                </a:path>
              </a:pathLst>
            </a:custGeom>
            <a:solidFill>
              <a:srgbClr val="A0C44A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25" name="Freeform 69">
              <a:extLst>
                <a:ext uri="{FF2B5EF4-FFF2-40B4-BE49-F238E27FC236}">
                  <a16:creationId xmlns:a16="http://schemas.microsoft.com/office/drawing/2014/main" id="{9373B979-803E-43A0-9E9A-C2B72AB1E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171"/>
              <a:ext cx="1457" cy="1653"/>
            </a:xfrm>
            <a:custGeom>
              <a:avLst/>
              <a:gdLst>
                <a:gd name="T0" fmla="*/ 534 w 1962"/>
                <a:gd name="T1" fmla="*/ 6 h 2230"/>
                <a:gd name="T2" fmla="*/ 413 w 1962"/>
                <a:gd name="T3" fmla="*/ 74 h 2230"/>
                <a:gd name="T4" fmla="*/ 5 w 1962"/>
                <a:gd name="T5" fmla="*/ 607 h 2230"/>
                <a:gd name="T6" fmla="*/ 39 w 1962"/>
                <a:gd name="T7" fmla="*/ 623 h 2230"/>
                <a:gd name="T8" fmla="*/ 54 w 1962"/>
                <a:gd name="T9" fmla="*/ 600 h 2230"/>
                <a:gd name="T10" fmla="*/ 32 w 1962"/>
                <a:gd name="T11" fmla="*/ 609 h 2230"/>
                <a:gd name="T12" fmla="*/ 15 w 1962"/>
                <a:gd name="T13" fmla="*/ 596 h 2230"/>
                <a:gd name="T14" fmla="*/ 31 w 1962"/>
                <a:gd name="T15" fmla="*/ 568 h 2230"/>
                <a:gd name="T16" fmla="*/ 47 w 1962"/>
                <a:gd name="T17" fmla="*/ 569 h 2230"/>
                <a:gd name="T18" fmla="*/ 47 w 1962"/>
                <a:gd name="T19" fmla="*/ 534 h 2230"/>
                <a:gd name="T20" fmla="*/ 63 w 1962"/>
                <a:gd name="T21" fmla="*/ 527 h 2230"/>
                <a:gd name="T22" fmla="*/ 56 w 1962"/>
                <a:gd name="T23" fmla="*/ 560 h 2230"/>
                <a:gd name="T24" fmla="*/ 68 w 1962"/>
                <a:gd name="T25" fmla="*/ 563 h 2230"/>
                <a:gd name="T26" fmla="*/ 62 w 1962"/>
                <a:gd name="T27" fmla="*/ 591 h 2230"/>
                <a:gd name="T28" fmla="*/ 80 w 1962"/>
                <a:gd name="T29" fmla="*/ 569 h 2230"/>
                <a:gd name="T30" fmla="*/ 90 w 1962"/>
                <a:gd name="T31" fmla="*/ 553 h 2230"/>
                <a:gd name="T32" fmla="*/ 102 w 1962"/>
                <a:gd name="T33" fmla="*/ 544 h 2230"/>
                <a:gd name="T34" fmla="*/ 122 w 1962"/>
                <a:gd name="T35" fmla="*/ 553 h 2230"/>
                <a:gd name="T36" fmla="*/ 97 w 1962"/>
                <a:gd name="T37" fmla="*/ 579 h 2230"/>
                <a:gd name="T38" fmla="*/ 88 w 1962"/>
                <a:gd name="T39" fmla="*/ 592 h 2230"/>
                <a:gd name="T40" fmla="*/ 87 w 1962"/>
                <a:gd name="T41" fmla="*/ 604 h 2230"/>
                <a:gd name="T42" fmla="*/ 113 w 1962"/>
                <a:gd name="T43" fmla="*/ 587 h 2230"/>
                <a:gd name="T44" fmla="*/ 117 w 1962"/>
                <a:gd name="T45" fmla="*/ 617 h 2230"/>
                <a:gd name="T46" fmla="*/ 143 w 1962"/>
                <a:gd name="T47" fmla="*/ 613 h 2230"/>
                <a:gd name="T48" fmla="*/ 114 w 1962"/>
                <a:gd name="T49" fmla="*/ 634 h 2230"/>
                <a:gd name="T50" fmla="*/ 100 w 1962"/>
                <a:gd name="T51" fmla="*/ 613 h 2230"/>
                <a:gd name="T52" fmla="*/ 85 w 1962"/>
                <a:gd name="T53" fmla="*/ 615 h 2230"/>
                <a:gd name="T54" fmla="*/ 85 w 1962"/>
                <a:gd name="T55" fmla="*/ 643 h 2230"/>
                <a:gd name="T56" fmla="*/ 65 w 1962"/>
                <a:gd name="T57" fmla="*/ 629 h 2230"/>
                <a:gd name="T58" fmla="*/ 61 w 1962"/>
                <a:gd name="T59" fmla="*/ 623 h 2230"/>
                <a:gd name="T60" fmla="*/ 65 w 1962"/>
                <a:gd name="T61" fmla="*/ 611 h 2230"/>
                <a:gd name="T62" fmla="*/ 45 w 1962"/>
                <a:gd name="T63" fmla="*/ 629 h 2230"/>
                <a:gd name="T64" fmla="*/ 534 w 1962"/>
                <a:gd name="T65" fmla="*/ 228 h 2230"/>
                <a:gd name="T66" fmla="*/ 583 w 1962"/>
                <a:gd name="T67" fmla="*/ 65 h 2230"/>
                <a:gd name="T68" fmla="*/ 573 w 1962"/>
                <a:gd name="T69" fmla="*/ 17 h 22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2" h="2230">
                  <a:moveTo>
                    <a:pt x="1882" y="56"/>
                  </a:moveTo>
                  <a:cubicBezTo>
                    <a:pt x="1882" y="56"/>
                    <a:pt x="1772" y="0"/>
                    <a:pt x="1755" y="20"/>
                  </a:cubicBezTo>
                  <a:cubicBezTo>
                    <a:pt x="1738" y="40"/>
                    <a:pt x="1718" y="78"/>
                    <a:pt x="1652" y="94"/>
                  </a:cubicBezTo>
                  <a:cubicBezTo>
                    <a:pt x="1586" y="110"/>
                    <a:pt x="1420" y="181"/>
                    <a:pt x="1359" y="246"/>
                  </a:cubicBezTo>
                  <a:cubicBezTo>
                    <a:pt x="1297" y="310"/>
                    <a:pt x="1256" y="292"/>
                    <a:pt x="1183" y="312"/>
                  </a:cubicBezTo>
                  <a:cubicBezTo>
                    <a:pt x="1110" y="332"/>
                    <a:pt x="166" y="309"/>
                    <a:pt x="19" y="2011"/>
                  </a:cubicBezTo>
                  <a:cubicBezTo>
                    <a:pt x="0" y="2230"/>
                    <a:pt x="88" y="2121"/>
                    <a:pt x="88" y="2121"/>
                  </a:cubicBezTo>
                  <a:cubicBezTo>
                    <a:pt x="88" y="2121"/>
                    <a:pt x="135" y="2092"/>
                    <a:pt x="130" y="2066"/>
                  </a:cubicBezTo>
                  <a:cubicBezTo>
                    <a:pt x="125" y="2039"/>
                    <a:pt x="142" y="2034"/>
                    <a:pt x="159" y="2026"/>
                  </a:cubicBezTo>
                  <a:cubicBezTo>
                    <a:pt x="177" y="2018"/>
                    <a:pt x="194" y="1999"/>
                    <a:pt x="178" y="1990"/>
                  </a:cubicBezTo>
                  <a:cubicBezTo>
                    <a:pt x="162" y="1980"/>
                    <a:pt x="151" y="1986"/>
                    <a:pt x="143" y="2002"/>
                  </a:cubicBezTo>
                  <a:cubicBezTo>
                    <a:pt x="135" y="2018"/>
                    <a:pt x="118" y="2036"/>
                    <a:pt x="105" y="2018"/>
                  </a:cubicBezTo>
                  <a:cubicBezTo>
                    <a:pt x="91" y="1999"/>
                    <a:pt x="130" y="1958"/>
                    <a:pt x="110" y="1950"/>
                  </a:cubicBezTo>
                  <a:cubicBezTo>
                    <a:pt x="90" y="1942"/>
                    <a:pt x="61" y="1992"/>
                    <a:pt x="49" y="1975"/>
                  </a:cubicBezTo>
                  <a:cubicBezTo>
                    <a:pt x="37" y="1958"/>
                    <a:pt x="75" y="1924"/>
                    <a:pt x="79" y="1902"/>
                  </a:cubicBezTo>
                  <a:cubicBezTo>
                    <a:pt x="83" y="1879"/>
                    <a:pt x="85" y="1875"/>
                    <a:pt x="101" y="1880"/>
                  </a:cubicBezTo>
                  <a:cubicBezTo>
                    <a:pt x="117" y="1886"/>
                    <a:pt x="115" y="1944"/>
                    <a:pt x="139" y="1928"/>
                  </a:cubicBezTo>
                  <a:cubicBezTo>
                    <a:pt x="163" y="1912"/>
                    <a:pt x="185" y="1908"/>
                    <a:pt x="153" y="1886"/>
                  </a:cubicBezTo>
                  <a:cubicBezTo>
                    <a:pt x="121" y="1863"/>
                    <a:pt x="81" y="1800"/>
                    <a:pt x="107" y="1775"/>
                  </a:cubicBezTo>
                  <a:cubicBezTo>
                    <a:pt x="134" y="1750"/>
                    <a:pt x="149" y="1735"/>
                    <a:pt x="153" y="1768"/>
                  </a:cubicBezTo>
                  <a:cubicBezTo>
                    <a:pt x="157" y="1802"/>
                    <a:pt x="161" y="1834"/>
                    <a:pt x="181" y="1822"/>
                  </a:cubicBezTo>
                  <a:cubicBezTo>
                    <a:pt x="201" y="1810"/>
                    <a:pt x="179" y="1739"/>
                    <a:pt x="206" y="1746"/>
                  </a:cubicBezTo>
                  <a:cubicBezTo>
                    <a:pt x="233" y="1752"/>
                    <a:pt x="245" y="1768"/>
                    <a:pt x="234" y="1803"/>
                  </a:cubicBezTo>
                  <a:cubicBezTo>
                    <a:pt x="223" y="1838"/>
                    <a:pt x="193" y="1842"/>
                    <a:pt x="187" y="1855"/>
                  </a:cubicBezTo>
                  <a:cubicBezTo>
                    <a:pt x="182" y="1868"/>
                    <a:pt x="175" y="1882"/>
                    <a:pt x="193" y="1884"/>
                  </a:cubicBezTo>
                  <a:cubicBezTo>
                    <a:pt x="210" y="1887"/>
                    <a:pt x="207" y="1863"/>
                    <a:pt x="222" y="1864"/>
                  </a:cubicBezTo>
                  <a:cubicBezTo>
                    <a:pt x="237" y="1866"/>
                    <a:pt x="250" y="1879"/>
                    <a:pt x="229" y="1899"/>
                  </a:cubicBezTo>
                  <a:cubicBezTo>
                    <a:pt x="207" y="1919"/>
                    <a:pt x="189" y="1944"/>
                    <a:pt x="205" y="1956"/>
                  </a:cubicBezTo>
                  <a:cubicBezTo>
                    <a:pt x="221" y="1968"/>
                    <a:pt x="237" y="1955"/>
                    <a:pt x="241" y="1932"/>
                  </a:cubicBezTo>
                  <a:cubicBezTo>
                    <a:pt x="245" y="1910"/>
                    <a:pt x="243" y="1884"/>
                    <a:pt x="263" y="1883"/>
                  </a:cubicBezTo>
                  <a:cubicBezTo>
                    <a:pt x="283" y="1882"/>
                    <a:pt x="291" y="1902"/>
                    <a:pt x="295" y="1880"/>
                  </a:cubicBezTo>
                  <a:cubicBezTo>
                    <a:pt x="299" y="1859"/>
                    <a:pt x="314" y="1852"/>
                    <a:pt x="295" y="1834"/>
                  </a:cubicBezTo>
                  <a:cubicBezTo>
                    <a:pt x="277" y="1815"/>
                    <a:pt x="278" y="1784"/>
                    <a:pt x="302" y="1787"/>
                  </a:cubicBezTo>
                  <a:cubicBezTo>
                    <a:pt x="326" y="1790"/>
                    <a:pt x="325" y="1786"/>
                    <a:pt x="334" y="1802"/>
                  </a:cubicBezTo>
                  <a:cubicBezTo>
                    <a:pt x="343" y="1818"/>
                    <a:pt x="386" y="1786"/>
                    <a:pt x="398" y="1795"/>
                  </a:cubicBezTo>
                  <a:cubicBezTo>
                    <a:pt x="410" y="1804"/>
                    <a:pt x="434" y="1816"/>
                    <a:pt x="401" y="1834"/>
                  </a:cubicBezTo>
                  <a:cubicBezTo>
                    <a:pt x="367" y="1851"/>
                    <a:pt x="338" y="1854"/>
                    <a:pt x="329" y="1875"/>
                  </a:cubicBezTo>
                  <a:cubicBezTo>
                    <a:pt x="319" y="1896"/>
                    <a:pt x="294" y="1915"/>
                    <a:pt x="317" y="1918"/>
                  </a:cubicBezTo>
                  <a:cubicBezTo>
                    <a:pt x="339" y="1920"/>
                    <a:pt x="359" y="1926"/>
                    <a:pt x="343" y="1940"/>
                  </a:cubicBezTo>
                  <a:cubicBezTo>
                    <a:pt x="327" y="1955"/>
                    <a:pt x="311" y="1956"/>
                    <a:pt x="291" y="1959"/>
                  </a:cubicBezTo>
                  <a:cubicBezTo>
                    <a:pt x="271" y="1962"/>
                    <a:pt x="258" y="1946"/>
                    <a:pt x="262" y="1975"/>
                  </a:cubicBezTo>
                  <a:cubicBezTo>
                    <a:pt x="266" y="2004"/>
                    <a:pt x="262" y="2016"/>
                    <a:pt x="286" y="2000"/>
                  </a:cubicBezTo>
                  <a:cubicBezTo>
                    <a:pt x="310" y="1984"/>
                    <a:pt x="313" y="1983"/>
                    <a:pt x="327" y="1968"/>
                  </a:cubicBezTo>
                  <a:cubicBezTo>
                    <a:pt x="342" y="1954"/>
                    <a:pt x="347" y="1942"/>
                    <a:pt x="371" y="1944"/>
                  </a:cubicBezTo>
                  <a:cubicBezTo>
                    <a:pt x="395" y="1947"/>
                    <a:pt x="430" y="1924"/>
                    <a:pt x="433" y="1968"/>
                  </a:cubicBezTo>
                  <a:cubicBezTo>
                    <a:pt x="435" y="2012"/>
                    <a:pt x="370" y="2024"/>
                    <a:pt x="386" y="2046"/>
                  </a:cubicBezTo>
                  <a:cubicBezTo>
                    <a:pt x="402" y="2067"/>
                    <a:pt x="410" y="2087"/>
                    <a:pt x="429" y="2064"/>
                  </a:cubicBezTo>
                  <a:cubicBezTo>
                    <a:pt x="447" y="2042"/>
                    <a:pt x="453" y="2016"/>
                    <a:pt x="470" y="2030"/>
                  </a:cubicBezTo>
                  <a:cubicBezTo>
                    <a:pt x="487" y="2043"/>
                    <a:pt x="487" y="2079"/>
                    <a:pt x="455" y="2088"/>
                  </a:cubicBezTo>
                  <a:cubicBezTo>
                    <a:pt x="423" y="2098"/>
                    <a:pt x="402" y="2119"/>
                    <a:pt x="374" y="2100"/>
                  </a:cubicBezTo>
                  <a:cubicBezTo>
                    <a:pt x="346" y="2082"/>
                    <a:pt x="358" y="2060"/>
                    <a:pt x="350" y="2044"/>
                  </a:cubicBezTo>
                  <a:cubicBezTo>
                    <a:pt x="342" y="2028"/>
                    <a:pt x="338" y="2011"/>
                    <a:pt x="329" y="2032"/>
                  </a:cubicBezTo>
                  <a:cubicBezTo>
                    <a:pt x="319" y="2054"/>
                    <a:pt x="323" y="2082"/>
                    <a:pt x="307" y="2071"/>
                  </a:cubicBezTo>
                  <a:cubicBezTo>
                    <a:pt x="291" y="2060"/>
                    <a:pt x="289" y="2024"/>
                    <a:pt x="279" y="2034"/>
                  </a:cubicBezTo>
                  <a:cubicBezTo>
                    <a:pt x="270" y="2043"/>
                    <a:pt x="259" y="2062"/>
                    <a:pt x="278" y="2079"/>
                  </a:cubicBezTo>
                  <a:cubicBezTo>
                    <a:pt x="297" y="2096"/>
                    <a:pt x="305" y="2135"/>
                    <a:pt x="278" y="2132"/>
                  </a:cubicBezTo>
                  <a:cubicBezTo>
                    <a:pt x="251" y="2130"/>
                    <a:pt x="226" y="2150"/>
                    <a:pt x="225" y="2122"/>
                  </a:cubicBezTo>
                  <a:cubicBezTo>
                    <a:pt x="223" y="2094"/>
                    <a:pt x="223" y="2080"/>
                    <a:pt x="214" y="2083"/>
                  </a:cubicBezTo>
                  <a:cubicBezTo>
                    <a:pt x="205" y="2086"/>
                    <a:pt x="190" y="2135"/>
                    <a:pt x="186" y="2104"/>
                  </a:cubicBezTo>
                  <a:cubicBezTo>
                    <a:pt x="182" y="2074"/>
                    <a:pt x="178" y="2066"/>
                    <a:pt x="201" y="2064"/>
                  </a:cubicBezTo>
                  <a:cubicBezTo>
                    <a:pt x="223" y="2063"/>
                    <a:pt x="245" y="2059"/>
                    <a:pt x="243" y="2043"/>
                  </a:cubicBezTo>
                  <a:cubicBezTo>
                    <a:pt x="242" y="2027"/>
                    <a:pt x="234" y="2023"/>
                    <a:pt x="213" y="2024"/>
                  </a:cubicBezTo>
                  <a:cubicBezTo>
                    <a:pt x="191" y="2026"/>
                    <a:pt x="182" y="2022"/>
                    <a:pt x="178" y="2042"/>
                  </a:cubicBezTo>
                  <a:cubicBezTo>
                    <a:pt x="174" y="2062"/>
                    <a:pt x="165" y="2083"/>
                    <a:pt x="149" y="2082"/>
                  </a:cubicBezTo>
                  <a:cubicBezTo>
                    <a:pt x="133" y="2080"/>
                    <a:pt x="68" y="2187"/>
                    <a:pt x="111" y="2189"/>
                  </a:cubicBezTo>
                  <a:cubicBezTo>
                    <a:pt x="153" y="2191"/>
                    <a:pt x="1757" y="2028"/>
                    <a:pt x="1756" y="755"/>
                  </a:cubicBezTo>
                  <a:cubicBezTo>
                    <a:pt x="1755" y="543"/>
                    <a:pt x="1855" y="542"/>
                    <a:pt x="1876" y="406"/>
                  </a:cubicBezTo>
                  <a:cubicBezTo>
                    <a:pt x="1897" y="269"/>
                    <a:pt x="1893" y="255"/>
                    <a:pt x="1918" y="217"/>
                  </a:cubicBezTo>
                  <a:cubicBezTo>
                    <a:pt x="1943" y="179"/>
                    <a:pt x="1962" y="173"/>
                    <a:pt x="1945" y="137"/>
                  </a:cubicBezTo>
                  <a:cubicBezTo>
                    <a:pt x="1928" y="102"/>
                    <a:pt x="1882" y="56"/>
                    <a:pt x="1882" y="56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6" name="Freeform 70">
              <a:extLst>
                <a:ext uri="{FF2B5EF4-FFF2-40B4-BE49-F238E27FC236}">
                  <a16:creationId xmlns:a16="http://schemas.microsoft.com/office/drawing/2014/main" id="{BA157958-4CC2-46FB-824B-0629E723D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" y="2172"/>
              <a:ext cx="136" cy="113"/>
            </a:xfrm>
            <a:custGeom>
              <a:avLst/>
              <a:gdLst>
                <a:gd name="T0" fmla="*/ 52 w 183"/>
                <a:gd name="T1" fmla="*/ 42 h 152"/>
                <a:gd name="T2" fmla="*/ 22 w 183"/>
                <a:gd name="T3" fmla="*/ 31 h 152"/>
                <a:gd name="T4" fmla="*/ 4 w 183"/>
                <a:gd name="T5" fmla="*/ 4 h 152"/>
                <a:gd name="T6" fmla="*/ 34 w 183"/>
                <a:gd name="T7" fmla="*/ 15 h 152"/>
                <a:gd name="T8" fmla="*/ 52 w 183"/>
                <a:gd name="T9" fmla="*/ 4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152">
                  <a:moveTo>
                    <a:pt x="171" y="137"/>
                  </a:moveTo>
                  <a:cubicBezTo>
                    <a:pt x="160" y="152"/>
                    <a:pt x="115" y="137"/>
                    <a:pt x="71" y="104"/>
                  </a:cubicBezTo>
                  <a:cubicBezTo>
                    <a:pt x="27" y="70"/>
                    <a:pt x="0" y="31"/>
                    <a:pt x="12" y="15"/>
                  </a:cubicBezTo>
                  <a:cubicBezTo>
                    <a:pt x="24" y="0"/>
                    <a:pt x="69" y="15"/>
                    <a:pt x="113" y="49"/>
                  </a:cubicBezTo>
                  <a:cubicBezTo>
                    <a:pt x="157" y="82"/>
                    <a:pt x="183" y="122"/>
                    <a:pt x="171" y="137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27" name="Freeform 71">
              <a:extLst>
                <a:ext uri="{FF2B5EF4-FFF2-40B4-BE49-F238E27FC236}">
                  <a16:creationId xmlns:a16="http://schemas.microsoft.com/office/drawing/2014/main" id="{A734A31D-B880-4776-8CA1-C2B7EF25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2177"/>
              <a:ext cx="97" cy="81"/>
            </a:xfrm>
            <a:custGeom>
              <a:avLst/>
              <a:gdLst>
                <a:gd name="T0" fmla="*/ 37 w 130"/>
                <a:gd name="T1" fmla="*/ 30 h 109"/>
                <a:gd name="T2" fmla="*/ 15 w 130"/>
                <a:gd name="T3" fmla="*/ 23 h 109"/>
                <a:gd name="T4" fmla="*/ 3 w 130"/>
                <a:gd name="T5" fmla="*/ 4 h 109"/>
                <a:gd name="T6" fmla="*/ 25 w 130"/>
                <a:gd name="T7" fmla="*/ 10 h 109"/>
                <a:gd name="T8" fmla="*/ 37 w 130"/>
                <a:gd name="T9" fmla="*/ 30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09">
                  <a:moveTo>
                    <a:pt x="120" y="97"/>
                  </a:moveTo>
                  <a:cubicBezTo>
                    <a:pt x="111" y="109"/>
                    <a:pt x="78" y="100"/>
                    <a:pt x="48" y="77"/>
                  </a:cubicBezTo>
                  <a:cubicBezTo>
                    <a:pt x="17" y="54"/>
                    <a:pt x="0" y="25"/>
                    <a:pt x="10" y="12"/>
                  </a:cubicBezTo>
                  <a:cubicBezTo>
                    <a:pt x="19" y="0"/>
                    <a:pt x="51" y="9"/>
                    <a:pt x="82" y="32"/>
                  </a:cubicBezTo>
                  <a:cubicBezTo>
                    <a:pt x="113" y="56"/>
                    <a:pt x="130" y="85"/>
                    <a:pt x="120" y="97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28" name="Freeform 72">
              <a:extLst>
                <a:ext uri="{FF2B5EF4-FFF2-40B4-BE49-F238E27FC236}">
                  <a16:creationId xmlns:a16="http://schemas.microsoft.com/office/drawing/2014/main" id="{CA9974E5-39DB-47F9-8BF5-F8846BEE0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520"/>
              <a:ext cx="867" cy="931"/>
            </a:xfrm>
            <a:custGeom>
              <a:avLst/>
              <a:gdLst>
                <a:gd name="T0" fmla="*/ 0 w 1167"/>
                <a:gd name="T1" fmla="*/ 342 h 1256"/>
                <a:gd name="T2" fmla="*/ 36 w 1167"/>
                <a:gd name="T3" fmla="*/ 288 h 1256"/>
                <a:gd name="T4" fmla="*/ 77 w 1167"/>
                <a:gd name="T5" fmla="*/ 267 h 1256"/>
                <a:gd name="T6" fmla="*/ 119 w 1167"/>
                <a:gd name="T7" fmla="*/ 250 h 1256"/>
                <a:gd name="T8" fmla="*/ 134 w 1167"/>
                <a:gd name="T9" fmla="*/ 242 h 1256"/>
                <a:gd name="T10" fmla="*/ 129 w 1167"/>
                <a:gd name="T11" fmla="*/ 275 h 1256"/>
                <a:gd name="T12" fmla="*/ 128 w 1167"/>
                <a:gd name="T13" fmla="*/ 331 h 1256"/>
                <a:gd name="T14" fmla="*/ 98 w 1167"/>
                <a:gd name="T15" fmla="*/ 377 h 1256"/>
                <a:gd name="T16" fmla="*/ 103 w 1167"/>
                <a:gd name="T17" fmla="*/ 379 h 1256"/>
                <a:gd name="T18" fmla="*/ 134 w 1167"/>
                <a:gd name="T19" fmla="*/ 332 h 1256"/>
                <a:gd name="T20" fmla="*/ 137 w 1167"/>
                <a:gd name="T21" fmla="*/ 279 h 1256"/>
                <a:gd name="T22" fmla="*/ 143 w 1167"/>
                <a:gd name="T23" fmla="*/ 237 h 1256"/>
                <a:gd name="T24" fmla="*/ 172 w 1167"/>
                <a:gd name="T25" fmla="*/ 213 h 1256"/>
                <a:gd name="T26" fmla="*/ 198 w 1167"/>
                <a:gd name="T27" fmla="*/ 188 h 1256"/>
                <a:gd name="T28" fmla="*/ 212 w 1167"/>
                <a:gd name="T29" fmla="*/ 162 h 1256"/>
                <a:gd name="T30" fmla="*/ 233 w 1167"/>
                <a:gd name="T31" fmla="*/ 136 h 1256"/>
                <a:gd name="T32" fmla="*/ 256 w 1167"/>
                <a:gd name="T33" fmla="*/ 107 h 1256"/>
                <a:gd name="T34" fmla="*/ 285 w 1167"/>
                <a:gd name="T35" fmla="*/ 71 h 1256"/>
                <a:gd name="T36" fmla="*/ 355 w 1167"/>
                <a:gd name="T37" fmla="*/ 0 h 1256"/>
                <a:gd name="T38" fmla="*/ 295 w 1167"/>
                <a:gd name="T39" fmla="*/ 36 h 1256"/>
                <a:gd name="T40" fmla="*/ 259 w 1167"/>
                <a:gd name="T41" fmla="*/ 93 h 1256"/>
                <a:gd name="T42" fmla="*/ 218 w 1167"/>
                <a:gd name="T43" fmla="*/ 135 h 1256"/>
                <a:gd name="T44" fmla="*/ 186 w 1167"/>
                <a:gd name="T45" fmla="*/ 182 h 1256"/>
                <a:gd name="T46" fmla="*/ 153 w 1167"/>
                <a:gd name="T47" fmla="*/ 209 h 1256"/>
                <a:gd name="T48" fmla="*/ 122 w 1167"/>
                <a:gd name="T49" fmla="*/ 239 h 1256"/>
                <a:gd name="T50" fmla="*/ 73 w 1167"/>
                <a:gd name="T51" fmla="*/ 262 h 1256"/>
                <a:gd name="T52" fmla="*/ 0 w 1167"/>
                <a:gd name="T53" fmla="*/ 342 h 12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67" h="1256">
                  <a:moveTo>
                    <a:pt x="0" y="1133"/>
                  </a:moveTo>
                  <a:cubicBezTo>
                    <a:pt x="0" y="1133"/>
                    <a:pt x="40" y="1008"/>
                    <a:pt x="119" y="955"/>
                  </a:cubicBezTo>
                  <a:cubicBezTo>
                    <a:pt x="199" y="901"/>
                    <a:pt x="201" y="897"/>
                    <a:pt x="252" y="883"/>
                  </a:cubicBezTo>
                  <a:cubicBezTo>
                    <a:pt x="304" y="869"/>
                    <a:pt x="365" y="860"/>
                    <a:pt x="391" y="826"/>
                  </a:cubicBezTo>
                  <a:cubicBezTo>
                    <a:pt x="417" y="792"/>
                    <a:pt x="431" y="794"/>
                    <a:pt x="439" y="802"/>
                  </a:cubicBezTo>
                  <a:cubicBezTo>
                    <a:pt x="447" y="810"/>
                    <a:pt x="417" y="869"/>
                    <a:pt x="423" y="909"/>
                  </a:cubicBezTo>
                  <a:cubicBezTo>
                    <a:pt x="429" y="949"/>
                    <a:pt x="451" y="1036"/>
                    <a:pt x="419" y="1096"/>
                  </a:cubicBezTo>
                  <a:cubicBezTo>
                    <a:pt x="387" y="1155"/>
                    <a:pt x="322" y="1248"/>
                    <a:pt x="322" y="1248"/>
                  </a:cubicBezTo>
                  <a:cubicBezTo>
                    <a:pt x="339" y="1256"/>
                    <a:pt x="339" y="1256"/>
                    <a:pt x="339" y="1256"/>
                  </a:cubicBezTo>
                  <a:cubicBezTo>
                    <a:pt x="339" y="1256"/>
                    <a:pt x="419" y="1165"/>
                    <a:pt x="441" y="1100"/>
                  </a:cubicBezTo>
                  <a:cubicBezTo>
                    <a:pt x="462" y="1034"/>
                    <a:pt x="453" y="959"/>
                    <a:pt x="449" y="923"/>
                  </a:cubicBezTo>
                  <a:cubicBezTo>
                    <a:pt x="445" y="887"/>
                    <a:pt x="439" y="828"/>
                    <a:pt x="470" y="786"/>
                  </a:cubicBezTo>
                  <a:cubicBezTo>
                    <a:pt x="502" y="744"/>
                    <a:pt x="530" y="727"/>
                    <a:pt x="564" y="707"/>
                  </a:cubicBezTo>
                  <a:cubicBezTo>
                    <a:pt x="597" y="687"/>
                    <a:pt x="635" y="673"/>
                    <a:pt x="649" y="621"/>
                  </a:cubicBezTo>
                  <a:cubicBezTo>
                    <a:pt x="663" y="570"/>
                    <a:pt x="675" y="554"/>
                    <a:pt x="697" y="536"/>
                  </a:cubicBezTo>
                  <a:cubicBezTo>
                    <a:pt x="718" y="518"/>
                    <a:pt x="746" y="494"/>
                    <a:pt x="764" y="451"/>
                  </a:cubicBezTo>
                  <a:cubicBezTo>
                    <a:pt x="782" y="407"/>
                    <a:pt x="806" y="367"/>
                    <a:pt x="839" y="354"/>
                  </a:cubicBezTo>
                  <a:cubicBezTo>
                    <a:pt x="873" y="340"/>
                    <a:pt x="901" y="298"/>
                    <a:pt x="933" y="235"/>
                  </a:cubicBezTo>
                  <a:cubicBezTo>
                    <a:pt x="964" y="171"/>
                    <a:pt x="1035" y="38"/>
                    <a:pt x="1167" y="0"/>
                  </a:cubicBezTo>
                  <a:cubicBezTo>
                    <a:pt x="1167" y="0"/>
                    <a:pt x="1048" y="22"/>
                    <a:pt x="968" y="119"/>
                  </a:cubicBezTo>
                  <a:cubicBezTo>
                    <a:pt x="889" y="217"/>
                    <a:pt x="901" y="258"/>
                    <a:pt x="849" y="306"/>
                  </a:cubicBezTo>
                  <a:cubicBezTo>
                    <a:pt x="798" y="354"/>
                    <a:pt x="744" y="387"/>
                    <a:pt x="718" y="447"/>
                  </a:cubicBezTo>
                  <a:cubicBezTo>
                    <a:pt x="693" y="506"/>
                    <a:pt x="635" y="552"/>
                    <a:pt x="613" y="600"/>
                  </a:cubicBezTo>
                  <a:cubicBezTo>
                    <a:pt x="591" y="647"/>
                    <a:pt x="548" y="669"/>
                    <a:pt x="502" y="691"/>
                  </a:cubicBezTo>
                  <a:cubicBezTo>
                    <a:pt x="456" y="713"/>
                    <a:pt x="445" y="762"/>
                    <a:pt x="401" y="792"/>
                  </a:cubicBezTo>
                  <a:cubicBezTo>
                    <a:pt x="357" y="822"/>
                    <a:pt x="373" y="840"/>
                    <a:pt x="240" y="867"/>
                  </a:cubicBezTo>
                  <a:cubicBezTo>
                    <a:pt x="107" y="895"/>
                    <a:pt x="22" y="1008"/>
                    <a:pt x="0" y="1133"/>
                  </a:cubicBezTo>
                  <a:close/>
                </a:path>
              </a:pathLst>
            </a:custGeom>
            <a:solidFill>
              <a:srgbClr val="749A30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29" name="Freeform 73">
              <a:extLst>
                <a:ext uri="{FF2B5EF4-FFF2-40B4-BE49-F238E27FC236}">
                  <a16:creationId xmlns:a16="http://schemas.microsoft.com/office/drawing/2014/main" id="{FD04C9DA-43D5-4087-8F21-94E66AF18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3218"/>
              <a:ext cx="412" cy="390"/>
            </a:xfrm>
            <a:custGeom>
              <a:avLst/>
              <a:gdLst>
                <a:gd name="T0" fmla="*/ 49 w 555"/>
                <a:gd name="T1" fmla="*/ 35 h 526"/>
                <a:gd name="T2" fmla="*/ 50 w 555"/>
                <a:gd name="T3" fmla="*/ 5 h 526"/>
                <a:gd name="T4" fmla="*/ 35 w 555"/>
                <a:gd name="T5" fmla="*/ 13 h 526"/>
                <a:gd name="T6" fmla="*/ 40 w 555"/>
                <a:gd name="T7" fmla="*/ 21 h 526"/>
                <a:gd name="T8" fmla="*/ 33 w 555"/>
                <a:gd name="T9" fmla="*/ 20 h 526"/>
                <a:gd name="T10" fmla="*/ 27 w 555"/>
                <a:gd name="T11" fmla="*/ 21 h 526"/>
                <a:gd name="T12" fmla="*/ 36 w 555"/>
                <a:gd name="T13" fmla="*/ 27 h 526"/>
                <a:gd name="T14" fmla="*/ 27 w 555"/>
                <a:gd name="T15" fmla="*/ 33 h 526"/>
                <a:gd name="T16" fmla="*/ 25 w 555"/>
                <a:gd name="T17" fmla="*/ 42 h 526"/>
                <a:gd name="T18" fmla="*/ 36 w 555"/>
                <a:gd name="T19" fmla="*/ 44 h 526"/>
                <a:gd name="T20" fmla="*/ 29 w 555"/>
                <a:gd name="T21" fmla="*/ 61 h 526"/>
                <a:gd name="T22" fmla="*/ 18 w 555"/>
                <a:gd name="T23" fmla="*/ 43 h 526"/>
                <a:gd name="T24" fmla="*/ 5 w 555"/>
                <a:gd name="T25" fmla="*/ 51 h 526"/>
                <a:gd name="T26" fmla="*/ 23 w 555"/>
                <a:gd name="T27" fmla="*/ 65 h 526"/>
                <a:gd name="T28" fmla="*/ 16 w 555"/>
                <a:gd name="T29" fmla="*/ 80 h 526"/>
                <a:gd name="T30" fmla="*/ 35 w 555"/>
                <a:gd name="T31" fmla="*/ 71 h 526"/>
                <a:gd name="T32" fmla="*/ 33 w 555"/>
                <a:gd name="T33" fmla="*/ 82 h 526"/>
                <a:gd name="T34" fmla="*/ 40 w 555"/>
                <a:gd name="T35" fmla="*/ 75 h 526"/>
                <a:gd name="T36" fmla="*/ 47 w 555"/>
                <a:gd name="T37" fmla="*/ 70 h 526"/>
                <a:gd name="T38" fmla="*/ 52 w 555"/>
                <a:gd name="T39" fmla="*/ 79 h 526"/>
                <a:gd name="T40" fmla="*/ 59 w 555"/>
                <a:gd name="T41" fmla="*/ 79 h 526"/>
                <a:gd name="T42" fmla="*/ 59 w 555"/>
                <a:gd name="T43" fmla="*/ 87 h 526"/>
                <a:gd name="T44" fmla="*/ 69 w 555"/>
                <a:gd name="T45" fmla="*/ 96 h 526"/>
                <a:gd name="T46" fmla="*/ 70 w 555"/>
                <a:gd name="T47" fmla="*/ 101 h 526"/>
                <a:gd name="T48" fmla="*/ 83 w 555"/>
                <a:gd name="T49" fmla="*/ 99 h 526"/>
                <a:gd name="T50" fmla="*/ 94 w 555"/>
                <a:gd name="T51" fmla="*/ 110 h 526"/>
                <a:gd name="T52" fmla="*/ 108 w 555"/>
                <a:gd name="T53" fmla="*/ 105 h 526"/>
                <a:gd name="T54" fmla="*/ 97 w 555"/>
                <a:gd name="T55" fmla="*/ 127 h 526"/>
                <a:gd name="T56" fmla="*/ 117 w 555"/>
                <a:gd name="T57" fmla="*/ 130 h 526"/>
                <a:gd name="T58" fmla="*/ 103 w 555"/>
                <a:gd name="T59" fmla="*/ 145 h 526"/>
                <a:gd name="T60" fmla="*/ 111 w 555"/>
                <a:gd name="T61" fmla="*/ 157 h 526"/>
                <a:gd name="T62" fmla="*/ 117 w 555"/>
                <a:gd name="T63" fmla="*/ 139 h 526"/>
                <a:gd name="T64" fmla="*/ 129 w 555"/>
                <a:gd name="T65" fmla="*/ 145 h 526"/>
                <a:gd name="T66" fmla="*/ 138 w 555"/>
                <a:gd name="T67" fmla="*/ 142 h 526"/>
                <a:gd name="T68" fmla="*/ 125 w 555"/>
                <a:gd name="T69" fmla="*/ 113 h 526"/>
                <a:gd name="T70" fmla="*/ 141 w 555"/>
                <a:gd name="T71" fmla="*/ 108 h 526"/>
                <a:gd name="T72" fmla="*/ 135 w 555"/>
                <a:gd name="T73" fmla="*/ 128 h 526"/>
                <a:gd name="T74" fmla="*/ 144 w 555"/>
                <a:gd name="T75" fmla="*/ 125 h 526"/>
                <a:gd name="T76" fmla="*/ 147 w 555"/>
                <a:gd name="T77" fmla="*/ 135 h 526"/>
                <a:gd name="T78" fmla="*/ 157 w 555"/>
                <a:gd name="T79" fmla="*/ 122 h 526"/>
                <a:gd name="T80" fmla="*/ 147 w 555"/>
                <a:gd name="T81" fmla="*/ 115 h 526"/>
                <a:gd name="T82" fmla="*/ 157 w 555"/>
                <a:gd name="T83" fmla="*/ 107 h 526"/>
                <a:gd name="T84" fmla="*/ 136 w 555"/>
                <a:gd name="T85" fmla="*/ 88 h 526"/>
                <a:gd name="T86" fmla="*/ 124 w 555"/>
                <a:gd name="T87" fmla="*/ 105 h 526"/>
                <a:gd name="T88" fmla="*/ 114 w 555"/>
                <a:gd name="T89" fmla="*/ 95 h 526"/>
                <a:gd name="T90" fmla="*/ 96 w 555"/>
                <a:gd name="T91" fmla="*/ 97 h 526"/>
                <a:gd name="T92" fmla="*/ 82 w 555"/>
                <a:gd name="T93" fmla="*/ 94 h 526"/>
                <a:gd name="T94" fmla="*/ 65 w 555"/>
                <a:gd name="T95" fmla="*/ 82 h 526"/>
                <a:gd name="T96" fmla="*/ 60 w 555"/>
                <a:gd name="T97" fmla="*/ 62 h 526"/>
                <a:gd name="T98" fmla="*/ 45 w 555"/>
                <a:gd name="T99" fmla="*/ 54 h 526"/>
                <a:gd name="T100" fmla="*/ 49 w 555"/>
                <a:gd name="T101" fmla="*/ 35 h 5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55" h="526">
                  <a:moveTo>
                    <a:pt x="162" y="116"/>
                  </a:moveTo>
                  <a:cubicBezTo>
                    <a:pt x="177" y="93"/>
                    <a:pt x="183" y="41"/>
                    <a:pt x="166" y="19"/>
                  </a:cubicBezTo>
                  <a:cubicBezTo>
                    <a:pt x="151" y="0"/>
                    <a:pt x="105" y="10"/>
                    <a:pt x="114" y="45"/>
                  </a:cubicBezTo>
                  <a:cubicBezTo>
                    <a:pt x="116" y="54"/>
                    <a:pt x="135" y="62"/>
                    <a:pt x="134" y="69"/>
                  </a:cubicBezTo>
                  <a:cubicBezTo>
                    <a:pt x="131" y="86"/>
                    <a:pt x="114" y="67"/>
                    <a:pt x="111" y="67"/>
                  </a:cubicBezTo>
                  <a:cubicBezTo>
                    <a:pt x="101" y="64"/>
                    <a:pt x="95" y="53"/>
                    <a:pt x="92" y="69"/>
                  </a:cubicBezTo>
                  <a:cubicBezTo>
                    <a:pt x="89" y="88"/>
                    <a:pt x="111" y="86"/>
                    <a:pt x="120" y="92"/>
                  </a:cubicBezTo>
                  <a:cubicBezTo>
                    <a:pt x="153" y="113"/>
                    <a:pt x="108" y="104"/>
                    <a:pt x="92" y="110"/>
                  </a:cubicBezTo>
                  <a:cubicBezTo>
                    <a:pt x="78" y="116"/>
                    <a:pt x="74" y="124"/>
                    <a:pt x="83" y="136"/>
                  </a:cubicBezTo>
                  <a:cubicBezTo>
                    <a:pt x="94" y="151"/>
                    <a:pt x="109" y="137"/>
                    <a:pt x="120" y="144"/>
                  </a:cubicBezTo>
                  <a:cubicBezTo>
                    <a:pt x="145" y="161"/>
                    <a:pt x="121" y="200"/>
                    <a:pt x="97" y="201"/>
                  </a:cubicBezTo>
                  <a:cubicBezTo>
                    <a:pt x="58" y="203"/>
                    <a:pt x="74" y="163"/>
                    <a:pt x="60" y="142"/>
                  </a:cubicBezTo>
                  <a:cubicBezTo>
                    <a:pt x="41" y="115"/>
                    <a:pt x="15" y="144"/>
                    <a:pt x="18" y="169"/>
                  </a:cubicBezTo>
                  <a:cubicBezTo>
                    <a:pt x="23" y="200"/>
                    <a:pt x="80" y="198"/>
                    <a:pt x="77" y="216"/>
                  </a:cubicBezTo>
                  <a:cubicBezTo>
                    <a:pt x="75" y="226"/>
                    <a:pt x="0" y="256"/>
                    <a:pt x="53" y="266"/>
                  </a:cubicBezTo>
                  <a:cubicBezTo>
                    <a:pt x="73" y="270"/>
                    <a:pt x="102" y="224"/>
                    <a:pt x="114" y="236"/>
                  </a:cubicBezTo>
                  <a:cubicBezTo>
                    <a:pt x="121" y="244"/>
                    <a:pt x="102" y="262"/>
                    <a:pt x="111" y="270"/>
                  </a:cubicBezTo>
                  <a:cubicBezTo>
                    <a:pt x="129" y="287"/>
                    <a:pt x="131" y="253"/>
                    <a:pt x="133" y="248"/>
                  </a:cubicBezTo>
                  <a:cubicBezTo>
                    <a:pt x="138" y="240"/>
                    <a:pt x="142" y="230"/>
                    <a:pt x="155" y="233"/>
                  </a:cubicBezTo>
                  <a:cubicBezTo>
                    <a:pt x="173" y="238"/>
                    <a:pt x="160" y="250"/>
                    <a:pt x="170" y="260"/>
                  </a:cubicBezTo>
                  <a:cubicBezTo>
                    <a:pt x="179" y="268"/>
                    <a:pt x="186" y="257"/>
                    <a:pt x="194" y="262"/>
                  </a:cubicBezTo>
                  <a:cubicBezTo>
                    <a:pt x="209" y="270"/>
                    <a:pt x="198" y="273"/>
                    <a:pt x="196" y="290"/>
                  </a:cubicBezTo>
                  <a:cubicBezTo>
                    <a:pt x="192" y="319"/>
                    <a:pt x="212" y="308"/>
                    <a:pt x="226" y="320"/>
                  </a:cubicBezTo>
                  <a:cubicBezTo>
                    <a:pt x="228" y="322"/>
                    <a:pt x="229" y="332"/>
                    <a:pt x="229" y="335"/>
                  </a:cubicBezTo>
                  <a:cubicBezTo>
                    <a:pt x="247" y="347"/>
                    <a:pt x="255" y="325"/>
                    <a:pt x="274" y="329"/>
                  </a:cubicBezTo>
                  <a:cubicBezTo>
                    <a:pt x="277" y="342"/>
                    <a:pt x="293" y="365"/>
                    <a:pt x="309" y="364"/>
                  </a:cubicBezTo>
                  <a:cubicBezTo>
                    <a:pt x="319" y="363"/>
                    <a:pt x="341" y="315"/>
                    <a:pt x="355" y="347"/>
                  </a:cubicBezTo>
                  <a:cubicBezTo>
                    <a:pt x="365" y="371"/>
                    <a:pt x="320" y="398"/>
                    <a:pt x="320" y="418"/>
                  </a:cubicBezTo>
                  <a:cubicBezTo>
                    <a:pt x="320" y="454"/>
                    <a:pt x="364" y="427"/>
                    <a:pt x="382" y="431"/>
                  </a:cubicBezTo>
                  <a:cubicBezTo>
                    <a:pt x="380" y="456"/>
                    <a:pt x="350" y="462"/>
                    <a:pt x="339" y="480"/>
                  </a:cubicBezTo>
                  <a:cubicBezTo>
                    <a:pt x="328" y="500"/>
                    <a:pt x="342" y="526"/>
                    <a:pt x="367" y="521"/>
                  </a:cubicBezTo>
                  <a:cubicBezTo>
                    <a:pt x="403" y="514"/>
                    <a:pt x="369" y="477"/>
                    <a:pt x="387" y="459"/>
                  </a:cubicBezTo>
                  <a:cubicBezTo>
                    <a:pt x="406" y="440"/>
                    <a:pt x="416" y="469"/>
                    <a:pt x="426" y="479"/>
                  </a:cubicBezTo>
                  <a:cubicBezTo>
                    <a:pt x="446" y="499"/>
                    <a:pt x="452" y="494"/>
                    <a:pt x="454" y="467"/>
                  </a:cubicBezTo>
                  <a:cubicBezTo>
                    <a:pt x="456" y="429"/>
                    <a:pt x="409" y="408"/>
                    <a:pt x="411" y="375"/>
                  </a:cubicBezTo>
                  <a:cubicBezTo>
                    <a:pt x="412" y="353"/>
                    <a:pt x="457" y="336"/>
                    <a:pt x="465" y="359"/>
                  </a:cubicBezTo>
                  <a:cubicBezTo>
                    <a:pt x="472" y="379"/>
                    <a:pt x="428" y="402"/>
                    <a:pt x="445" y="422"/>
                  </a:cubicBezTo>
                  <a:cubicBezTo>
                    <a:pt x="463" y="433"/>
                    <a:pt x="464" y="414"/>
                    <a:pt x="476" y="414"/>
                  </a:cubicBezTo>
                  <a:cubicBezTo>
                    <a:pt x="497" y="414"/>
                    <a:pt x="481" y="435"/>
                    <a:pt x="484" y="446"/>
                  </a:cubicBezTo>
                  <a:cubicBezTo>
                    <a:pt x="495" y="482"/>
                    <a:pt x="555" y="431"/>
                    <a:pt x="515" y="403"/>
                  </a:cubicBezTo>
                  <a:cubicBezTo>
                    <a:pt x="505" y="396"/>
                    <a:pt x="483" y="396"/>
                    <a:pt x="485" y="381"/>
                  </a:cubicBezTo>
                  <a:cubicBezTo>
                    <a:pt x="486" y="366"/>
                    <a:pt x="513" y="367"/>
                    <a:pt x="517" y="352"/>
                  </a:cubicBezTo>
                  <a:cubicBezTo>
                    <a:pt x="526" y="321"/>
                    <a:pt x="473" y="285"/>
                    <a:pt x="447" y="293"/>
                  </a:cubicBezTo>
                  <a:cubicBezTo>
                    <a:pt x="422" y="300"/>
                    <a:pt x="424" y="331"/>
                    <a:pt x="408" y="348"/>
                  </a:cubicBezTo>
                  <a:cubicBezTo>
                    <a:pt x="377" y="382"/>
                    <a:pt x="386" y="328"/>
                    <a:pt x="377" y="314"/>
                  </a:cubicBezTo>
                  <a:cubicBezTo>
                    <a:pt x="359" y="288"/>
                    <a:pt x="333" y="308"/>
                    <a:pt x="316" y="323"/>
                  </a:cubicBezTo>
                  <a:cubicBezTo>
                    <a:pt x="290" y="345"/>
                    <a:pt x="289" y="333"/>
                    <a:pt x="268" y="311"/>
                  </a:cubicBezTo>
                  <a:cubicBezTo>
                    <a:pt x="244" y="287"/>
                    <a:pt x="213" y="314"/>
                    <a:pt x="214" y="272"/>
                  </a:cubicBezTo>
                  <a:cubicBezTo>
                    <a:pt x="214" y="243"/>
                    <a:pt x="252" y="211"/>
                    <a:pt x="198" y="205"/>
                  </a:cubicBezTo>
                  <a:cubicBezTo>
                    <a:pt x="168" y="202"/>
                    <a:pt x="149" y="225"/>
                    <a:pt x="147" y="181"/>
                  </a:cubicBezTo>
                  <a:cubicBezTo>
                    <a:pt x="146" y="160"/>
                    <a:pt x="153" y="133"/>
                    <a:pt x="162" y="116"/>
                  </a:cubicBezTo>
                </a:path>
              </a:pathLst>
            </a:custGeom>
            <a:solidFill>
              <a:srgbClr val="91B538"/>
            </a:solidFill>
            <a:ln w="4763" cap="flat">
              <a:solidFill>
                <a:srgbClr val="FCFD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30" name="Freeform 74">
              <a:extLst>
                <a:ext uri="{FF2B5EF4-FFF2-40B4-BE49-F238E27FC236}">
                  <a16:creationId xmlns:a16="http://schemas.microsoft.com/office/drawing/2014/main" id="{88CDEFBB-6D04-4AEE-929E-C2B863E6F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3218"/>
              <a:ext cx="412" cy="390"/>
            </a:xfrm>
            <a:custGeom>
              <a:avLst/>
              <a:gdLst>
                <a:gd name="T0" fmla="*/ 49 w 555"/>
                <a:gd name="T1" fmla="*/ 35 h 526"/>
                <a:gd name="T2" fmla="*/ 50 w 555"/>
                <a:gd name="T3" fmla="*/ 5 h 526"/>
                <a:gd name="T4" fmla="*/ 35 w 555"/>
                <a:gd name="T5" fmla="*/ 13 h 526"/>
                <a:gd name="T6" fmla="*/ 40 w 555"/>
                <a:gd name="T7" fmla="*/ 21 h 526"/>
                <a:gd name="T8" fmla="*/ 33 w 555"/>
                <a:gd name="T9" fmla="*/ 20 h 526"/>
                <a:gd name="T10" fmla="*/ 27 w 555"/>
                <a:gd name="T11" fmla="*/ 21 h 526"/>
                <a:gd name="T12" fmla="*/ 36 w 555"/>
                <a:gd name="T13" fmla="*/ 27 h 526"/>
                <a:gd name="T14" fmla="*/ 27 w 555"/>
                <a:gd name="T15" fmla="*/ 33 h 526"/>
                <a:gd name="T16" fmla="*/ 25 w 555"/>
                <a:gd name="T17" fmla="*/ 42 h 526"/>
                <a:gd name="T18" fmla="*/ 36 w 555"/>
                <a:gd name="T19" fmla="*/ 44 h 526"/>
                <a:gd name="T20" fmla="*/ 29 w 555"/>
                <a:gd name="T21" fmla="*/ 61 h 526"/>
                <a:gd name="T22" fmla="*/ 18 w 555"/>
                <a:gd name="T23" fmla="*/ 43 h 526"/>
                <a:gd name="T24" fmla="*/ 5 w 555"/>
                <a:gd name="T25" fmla="*/ 51 h 526"/>
                <a:gd name="T26" fmla="*/ 23 w 555"/>
                <a:gd name="T27" fmla="*/ 65 h 526"/>
                <a:gd name="T28" fmla="*/ 16 w 555"/>
                <a:gd name="T29" fmla="*/ 80 h 526"/>
                <a:gd name="T30" fmla="*/ 35 w 555"/>
                <a:gd name="T31" fmla="*/ 71 h 526"/>
                <a:gd name="T32" fmla="*/ 33 w 555"/>
                <a:gd name="T33" fmla="*/ 82 h 526"/>
                <a:gd name="T34" fmla="*/ 40 w 555"/>
                <a:gd name="T35" fmla="*/ 75 h 526"/>
                <a:gd name="T36" fmla="*/ 47 w 555"/>
                <a:gd name="T37" fmla="*/ 70 h 526"/>
                <a:gd name="T38" fmla="*/ 52 w 555"/>
                <a:gd name="T39" fmla="*/ 79 h 526"/>
                <a:gd name="T40" fmla="*/ 59 w 555"/>
                <a:gd name="T41" fmla="*/ 79 h 526"/>
                <a:gd name="T42" fmla="*/ 59 w 555"/>
                <a:gd name="T43" fmla="*/ 87 h 526"/>
                <a:gd name="T44" fmla="*/ 69 w 555"/>
                <a:gd name="T45" fmla="*/ 96 h 526"/>
                <a:gd name="T46" fmla="*/ 70 w 555"/>
                <a:gd name="T47" fmla="*/ 101 h 526"/>
                <a:gd name="T48" fmla="*/ 83 w 555"/>
                <a:gd name="T49" fmla="*/ 99 h 526"/>
                <a:gd name="T50" fmla="*/ 94 w 555"/>
                <a:gd name="T51" fmla="*/ 110 h 526"/>
                <a:gd name="T52" fmla="*/ 108 w 555"/>
                <a:gd name="T53" fmla="*/ 105 h 526"/>
                <a:gd name="T54" fmla="*/ 97 w 555"/>
                <a:gd name="T55" fmla="*/ 127 h 526"/>
                <a:gd name="T56" fmla="*/ 117 w 555"/>
                <a:gd name="T57" fmla="*/ 130 h 526"/>
                <a:gd name="T58" fmla="*/ 103 w 555"/>
                <a:gd name="T59" fmla="*/ 145 h 526"/>
                <a:gd name="T60" fmla="*/ 111 w 555"/>
                <a:gd name="T61" fmla="*/ 157 h 526"/>
                <a:gd name="T62" fmla="*/ 117 w 555"/>
                <a:gd name="T63" fmla="*/ 139 h 526"/>
                <a:gd name="T64" fmla="*/ 129 w 555"/>
                <a:gd name="T65" fmla="*/ 145 h 526"/>
                <a:gd name="T66" fmla="*/ 138 w 555"/>
                <a:gd name="T67" fmla="*/ 142 h 526"/>
                <a:gd name="T68" fmla="*/ 125 w 555"/>
                <a:gd name="T69" fmla="*/ 113 h 526"/>
                <a:gd name="T70" fmla="*/ 141 w 555"/>
                <a:gd name="T71" fmla="*/ 108 h 526"/>
                <a:gd name="T72" fmla="*/ 135 w 555"/>
                <a:gd name="T73" fmla="*/ 128 h 526"/>
                <a:gd name="T74" fmla="*/ 144 w 555"/>
                <a:gd name="T75" fmla="*/ 125 h 526"/>
                <a:gd name="T76" fmla="*/ 147 w 555"/>
                <a:gd name="T77" fmla="*/ 135 h 526"/>
                <a:gd name="T78" fmla="*/ 157 w 555"/>
                <a:gd name="T79" fmla="*/ 122 h 526"/>
                <a:gd name="T80" fmla="*/ 147 w 555"/>
                <a:gd name="T81" fmla="*/ 115 h 526"/>
                <a:gd name="T82" fmla="*/ 157 w 555"/>
                <a:gd name="T83" fmla="*/ 107 h 526"/>
                <a:gd name="T84" fmla="*/ 136 w 555"/>
                <a:gd name="T85" fmla="*/ 88 h 526"/>
                <a:gd name="T86" fmla="*/ 124 w 555"/>
                <a:gd name="T87" fmla="*/ 105 h 526"/>
                <a:gd name="T88" fmla="*/ 114 w 555"/>
                <a:gd name="T89" fmla="*/ 95 h 526"/>
                <a:gd name="T90" fmla="*/ 96 w 555"/>
                <a:gd name="T91" fmla="*/ 97 h 526"/>
                <a:gd name="T92" fmla="*/ 82 w 555"/>
                <a:gd name="T93" fmla="*/ 94 h 526"/>
                <a:gd name="T94" fmla="*/ 65 w 555"/>
                <a:gd name="T95" fmla="*/ 82 h 526"/>
                <a:gd name="T96" fmla="*/ 60 w 555"/>
                <a:gd name="T97" fmla="*/ 62 h 526"/>
                <a:gd name="T98" fmla="*/ 45 w 555"/>
                <a:gd name="T99" fmla="*/ 54 h 526"/>
                <a:gd name="T100" fmla="*/ 49 w 555"/>
                <a:gd name="T101" fmla="*/ 35 h 5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55" h="526">
                  <a:moveTo>
                    <a:pt x="162" y="116"/>
                  </a:moveTo>
                  <a:cubicBezTo>
                    <a:pt x="177" y="93"/>
                    <a:pt x="183" y="41"/>
                    <a:pt x="166" y="19"/>
                  </a:cubicBezTo>
                  <a:cubicBezTo>
                    <a:pt x="151" y="0"/>
                    <a:pt x="105" y="10"/>
                    <a:pt x="114" y="45"/>
                  </a:cubicBezTo>
                  <a:cubicBezTo>
                    <a:pt x="116" y="54"/>
                    <a:pt x="135" y="62"/>
                    <a:pt x="134" y="69"/>
                  </a:cubicBezTo>
                  <a:cubicBezTo>
                    <a:pt x="131" y="86"/>
                    <a:pt x="114" y="67"/>
                    <a:pt x="111" y="67"/>
                  </a:cubicBezTo>
                  <a:cubicBezTo>
                    <a:pt x="101" y="64"/>
                    <a:pt x="95" y="53"/>
                    <a:pt x="92" y="69"/>
                  </a:cubicBezTo>
                  <a:cubicBezTo>
                    <a:pt x="89" y="88"/>
                    <a:pt x="111" y="86"/>
                    <a:pt x="120" y="92"/>
                  </a:cubicBezTo>
                  <a:cubicBezTo>
                    <a:pt x="153" y="113"/>
                    <a:pt x="108" y="104"/>
                    <a:pt x="92" y="110"/>
                  </a:cubicBezTo>
                  <a:cubicBezTo>
                    <a:pt x="78" y="116"/>
                    <a:pt x="74" y="124"/>
                    <a:pt x="83" y="136"/>
                  </a:cubicBezTo>
                  <a:cubicBezTo>
                    <a:pt x="94" y="151"/>
                    <a:pt x="109" y="137"/>
                    <a:pt x="120" y="144"/>
                  </a:cubicBezTo>
                  <a:cubicBezTo>
                    <a:pt x="145" y="161"/>
                    <a:pt x="121" y="200"/>
                    <a:pt x="97" y="201"/>
                  </a:cubicBezTo>
                  <a:cubicBezTo>
                    <a:pt x="58" y="203"/>
                    <a:pt x="74" y="163"/>
                    <a:pt x="60" y="142"/>
                  </a:cubicBezTo>
                  <a:cubicBezTo>
                    <a:pt x="41" y="115"/>
                    <a:pt x="15" y="144"/>
                    <a:pt x="18" y="169"/>
                  </a:cubicBezTo>
                  <a:cubicBezTo>
                    <a:pt x="23" y="200"/>
                    <a:pt x="80" y="198"/>
                    <a:pt x="77" y="216"/>
                  </a:cubicBezTo>
                  <a:cubicBezTo>
                    <a:pt x="75" y="226"/>
                    <a:pt x="0" y="256"/>
                    <a:pt x="53" y="266"/>
                  </a:cubicBezTo>
                  <a:cubicBezTo>
                    <a:pt x="73" y="270"/>
                    <a:pt x="102" y="224"/>
                    <a:pt x="114" y="236"/>
                  </a:cubicBezTo>
                  <a:cubicBezTo>
                    <a:pt x="121" y="244"/>
                    <a:pt x="102" y="262"/>
                    <a:pt x="111" y="270"/>
                  </a:cubicBezTo>
                  <a:cubicBezTo>
                    <a:pt x="129" y="287"/>
                    <a:pt x="131" y="253"/>
                    <a:pt x="133" y="248"/>
                  </a:cubicBezTo>
                  <a:cubicBezTo>
                    <a:pt x="138" y="240"/>
                    <a:pt x="142" y="230"/>
                    <a:pt x="155" y="233"/>
                  </a:cubicBezTo>
                  <a:cubicBezTo>
                    <a:pt x="173" y="238"/>
                    <a:pt x="160" y="250"/>
                    <a:pt x="170" y="260"/>
                  </a:cubicBezTo>
                  <a:cubicBezTo>
                    <a:pt x="179" y="268"/>
                    <a:pt x="186" y="257"/>
                    <a:pt x="194" y="262"/>
                  </a:cubicBezTo>
                  <a:cubicBezTo>
                    <a:pt x="209" y="270"/>
                    <a:pt x="198" y="273"/>
                    <a:pt x="196" y="290"/>
                  </a:cubicBezTo>
                  <a:cubicBezTo>
                    <a:pt x="192" y="319"/>
                    <a:pt x="212" y="308"/>
                    <a:pt x="226" y="320"/>
                  </a:cubicBezTo>
                  <a:cubicBezTo>
                    <a:pt x="228" y="322"/>
                    <a:pt x="229" y="332"/>
                    <a:pt x="229" y="335"/>
                  </a:cubicBezTo>
                  <a:cubicBezTo>
                    <a:pt x="247" y="347"/>
                    <a:pt x="255" y="325"/>
                    <a:pt x="274" y="329"/>
                  </a:cubicBezTo>
                  <a:cubicBezTo>
                    <a:pt x="277" y="342"/>
                    <a:pt x="293" y="365"/>
                    <a:pt x="309" y="364"/>
                  </a:cubicBezTo>
                  <a:cubicBezTo>
                    <a:pt x="319" y="363"/>
                    <a:pt x="341" y="315"/>
                    <a:pt x="355" y="347"/>
                  </a:cubicBezTo>
                  <a:cubicBezTo>
                    <a:pt x="365" y="371"/>
                    <a:pt x="320" y="398"/>
                    <a:pt x="320" y="418"/>
                  </a:cubicBezTo>
                  <a:cubicBezTo>
                    <a:pt x="320" y="454"/>
                    <a:pt x="364" y="427"/>
                    <a:pt x="382" y="431"/>
                  </a:cubicBezTo>
                  <a:cubicBezTo>
                    <a:pt x="380" y="456"/>
                    <a:pt x="350" y="462"/>
                    <a:pt x="339" y="480"/>
                  </a:cubicBezTo>
                  <a:cubicBezTo>
                    <a:pt x="328" y="500"/>
                    <a:pt x="342" y="526"/>
                    <a:pt x="367" y="521"/>
                  </a:cubicBezTo>
                  <a:cubicBezTo>
                    <a:pt x="403" y="514"/>
                    <a:pt x="369" y="477"/>
                    <a:pt x="387" y="459"/>
                  </a:cubicBezTo>
                  <a:cubicBezTo>
                    <a:pt x="406" y="440"/>
                    <a:pt x="416" y="469"/>
                    <a:pt x="426" y="479"/>
                  </a:cubicBezTo>
                  <a:cubicBezTo>
                    <a:pt x="446" y="499"/>
                    <a:pt x="452" y="494"/>
                    <a:pt x="454" y="467"/>
                  </a:cubicBezTo>
                  <a:cubicBezTo>
                    <a:pt x="456" y="429"/>
                    <a:pt x="409" y="408"/>
                    <a:pt x="411" y="375"/>
                  </a:cubicBezTo>
                  <a:cubicBezTo>
                    <a:pt x="412" y="353"/>
                    <a:pt x="457" y="336"/>
                    <a:pt x="465" y="359"/>
                  </a:cubicBezTo>
                  <a:cubicBezTo>
                    <a:pt x="472" y="379"/>
                    <a:pt x="428" y="402"/>
                    <a:pt x="445" y="422"/>
                  </a:cubicBezTo>
                  <a:cubicBezTo>
                    <a:pt x="463" y="433"/>
                    <a:pt x="464" y="414"/>
                    <a:pt x="476" y="414"/>
                  </a:cubicBezTo>
                  <a:cubicBezTo>
                    <a:pt x="497" y="414"/>
                    <a:pt x="481" y="435"/>
                    <a:pt x="484" y="446"/>
                  </a:cubicBezTo>
                  <a:cubicBezTo>
                    <a:pt x="495" y="482"/>
                    <a:pt x="555" y="431"/>
                    <a:pt x="515" y="403"/>
                  </a:cubicBezTo>
                  <a:cubicBezTo>
                    <a:pt x="505" y="396"/>
                    <a:pt x="483" y="396"/>
                    <a:pt x="485" y="381"/>
                  </a:cubicBezTo>
                  <a:cubicBezTo>
                    <a:pt x="486" y="366"/>
                    <a:pt x="513" y="367"/>
                    <a:pt x="517" y="352"/>
                  </a:cubicBezTo>
                  <a:cubicBezTo>
                    <a:pt x="526" y="321"/>
                    <a:pt x="473" y="285"/>
                    <a:pt x="447" y="293"/>
                  </a:cubicBezTo>
                  <a:cubicBezTo>
                    <a:pt x="422" y="300"/>
                    <a:pt x="424" y="331"/>
                    <a:pt x="408" y="348"/>
                  </a:cubicBezTo>
                  <a:cubicBezTo>
                    <a:pt x="377" y="382"/>
                    <a:pt x="386" y="328"/>
                    <a:pt x="377" y="314"/>
                  </a:cubicBezTo>
                  <a:cubicBezTo>
                    <a:pt x="359" y="288"/>
                    <a:pt x="333" y="308"/>
                    <a:pt x="316" y="323"/>
                  </a:cubicBezTo>
                  <a:cubicBezTo>
                    <a:pt x="290" y="345"/>
                    <a:pt x="289" y="333"/>
                    <a:pt x="268" y="311"/>
                  </a:cubicBezTo>
                  <a:cubicBezTo>
                    <a:pt x="244" y="287"/>
                    <a:pt x="213" y="314"/>
                    <a:pt x="214" y="272"/>
                  </a:cubicBezTo>
                  <a:cubicBezTo>
                    <a:pt x="214" y="243"/>
                    <a:pt x="252" y="211"/>
                    <a:pt x="198" y="205"/>
                  </a:cubicBezTo>
                  <a:cubicBezTo>
                    <a:pt x="168" y="202"/>
                    <a:pt x="149" y="225"/>
                    <a:pt x="147" y="181"/>
                  </a:cubicBezTo>
                  <a:cubicBezTo>
                    <a:pt x="146" y="160"/>
                    <a:pt x="153" y="133"/>
                    <a:pt x="162" y="116"/>
                  </a:cubicBezTo>
                </a:path>
              </a:pathLst>
            </a:custGeom>
            <a:noFill/>
            <a:ln w="4763" cap="flat">
              <a:solidFill>
                <a:srgbClr val="FCFD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1" name="Freeform 75">
              <a:extLst>
                <a:ext uri="{FF2B5EF4-FFF2-40B4-BE49-F238E27FC236}">
                  <a16:creationId xmlns:a16="http://schemas.microsoft.com/office/drawing/2014/main" id="{DBFA9610-D5EA-423D-8D01-BCC1D20F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2187"/>
              <a:ext cx="44" cy="51"/>
            </a:xfrm>
            <a:custGeom>
              <a:avLst/>
              <a:gdLst>
                <a:gd name="T0" fmla="*/ 7 w 59"/>
                <a:gd name="T1" fmla="*/ 2 h 68"/>
                <a:gd name="T2" fmla="*/ 10 w 59"/>
                <a:gd name="T3" fmla="*/ 11 h 68"/>
                <a:gd name="T4" fmla="*/ 19 w 59"/>
                <a:gd name="T5" fmla="*/ 22 h 68"/>
                <a:gd name="T6" fmla="*/ 5 w 59"/>
                <a:gd name="T7" fmla="*/ 9 h 68"/>
                <a:gd name="T8" fmla="*/ 5 w 59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8">
                  <a:moveTo>
                    <a:pt x="26" y="4"/>
                  </a:moveTo>
                  <a:cubicBezTo>
                    <a:pt x="23" y="13"/>
                    <a:pt x="28" y="24"/>
                    <a:pt x="33" y="32"/>
                  </a:cubicBezTo>
                  <a:cubicBezTo>
                    <a:pt x="40" y="44"/>
                    <a:pt x="48" y="60"/>
                    <a:pt x="59" y="68"/>
                  </a:cubicBezTo>
                  <a:cubicBezTo>
                    <a:pt x="44" y="59"/>
                    <a:pt x="26" y="43"/>
                    <a:pt x="16" y="28"/>
                  </a:cubicBezTo>
                  <a:cubicBezTo>
                    <a:pt x="10" y="20"/>
                    <a:pt x="0" y="0"/>
                    <a:pt x="19" y="2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2" name="Freeform 76">
              <a:extLst>
                <a:ext uri="{FF2B5EF4-FFF2-40B4-BE49-F238E27FC236}">
                  <a16:creationId xmlns:a16="http://schemas.microsoft.com/office/drawing/2014/main" id="{2A4C5E13-C66B-4B5F-9550-507B59EE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2182"/>
              <a:ext cx="57" cy="64"/>
            </a:xfrm>
            <a:custGeom>
              <a:avLst/>
              <a:gdLst>
                <a:gd name="T0" fmla="*/ 11 w 76"/>
                <a:gd name="T1" fmla="*/ 1 h 86"/>
                <a:gd name="T2" fmla="*/ 7 w 76"/>
                <a:gd name="T3" fmla="*/ 4 h 86"/>
                <a:gd name="T4" fmla="*/ 24 w 76"/>
                <a:gd name="T5" fmla="*/ 27 h 86"/>
                <a:gd name="T6" fmla="*/ 11 w 76"/>
                <a:gd name="T7" fmla="*/ 1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86">
                  <a:moveTo>
                    <a:pt x="36" y="4"/>
                  </a:moveTo>
                  <a:cubicBezTo>
                    <a:pt x="36" y="4"/>
                    <a:pt x="21" y="0"/>
                    <a:pt x="21" y="12"/>
                  </a:cubicBezTo>
                  <a:cubicBezTo>
                    <a:pt x="21" y="23"/>
                    <a:pt x="34" y="51"/>
                    <a:pt x="76" y="86"/>
                  </a:cubicBezTo>
                  <a:cubicBezTo>
                    <a:pt x="76" y="86"/>
                    <a:pt x="0" y="4"/>
                    <a:pt x="36" y="4"/>
                  </a:cubicBezTo>
                  <a:close/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3" name="Freeform 77">
              <a:extLst>
                <a:ext uri="{FF2B5EF4-FFF2-40B4-BE49-F238E27FC236}">
                  <a16:creationId xmlns:a16="http://schemas.microsoft.com/office/drawing/2014/main" id="{3A7F569D-CD94-4074-AFDB-7AAB2837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190"/>
              <a:ext cx="260" cy="138"/>
            </a:xfrm>
            <a:custGeom>
              <a:avLst/>
              <a:gdLst>
                <a:gd name="T0" fmla="*/ 106 w 350"/>
                <a:gd name="T1" fmla="*/ 1 h 186"/>
                <a:gd name="T2" fmla="*/ 101 w 350"/>
                <a:gd name="T3" fmla="*/ 2 h 186"/>
                <a:gd name="T4" fmla="*/ 80 w 350"/>
                <a:gd name="T5" fmla="*/ 22 h 186"/>
                <a:gd name="T6" fmla="*/ 0 w 350"/>
                <a:gd name="T7" fmla="*/ 56 h 186"/>
                <a:gd name="T8" fmla="*/ 48 w 350"/>
                <a:gd name="T9" fmla="*/ 37 h 186"/>
                <a:gd name="T10" fmla="*/ 96 w 350"/>
                <a:gd name="T11" fmla="*/ 16 h 186"/>
                <a:gd name="T12" fmla="*/ 106 w 350"/>
                <a:gd name="T13" fmla="*/ 1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0" h="186">
                  <a:moveTo>
                    <a:pt x="350" y="2"/>
                  </a:moveTo>
                  <a:cubicBezTo>
                    <a:pt x="350" y="2"/>
                    <a:pt x="338" y="0"/>
                    <a:pt x="331" y="8"/>
                  </a:cubicBezTo>
                  <a:cubicBezTo>
                    <a:pt x="325" y="15"/>
                    <a:pt x="293" y="62"/>
                    <a:pt x="263" y="71"/>
                  </a:cubicBezTo>
                  <a:cubicBezTo>
                    <a:pt x="233" y="80"/>
                    <a:pt x="87" y="119"/>
                    <a:pt x="0" y="186"/>
                  </a:cubicBezTo>
                  <a:cubicBezTo>
                    <a:pt x="0" y="186"/>
                    <a:pt x="81" y="141"/>
                    <a:pt x="157" y="123"/>
                  </a:cubicBezTo>
                  <a:cubicBezTo>
                    <a:pt x="233" y="104"/>
                    <a:pt x="293" y="90"/>
                    <a:pt x="313" y="55"/>
                  </a:cubicBezTo>
                  <a:cubicBezTo>
                    <a:pt x="334" y="20"/>
                    <a:pt x="330" y="9"/>
                    <a:pt x="348" y="6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4" name="Freeform 78">
              <a:extLst>
                <a:ext uri="{FF2B5EF4-FFF2-40B4-BE49-F238E27FC236}">
                  <a16:creationId xmlns:a16="http://schemas.microsoft.com/office/drawing/2014/main" id="{F0EFF415-2150-4C9B-93D1-DA819DF01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892"/>
              <a:ext cx="202" cy="822"/>
            </a:xfrm>
            <a:custGeom>
              <a:avLst/>
              <a:gdLst>
                <a:gd name="T0" fmla="*/ 0 w 272"/>
                <a:gd name="T1" fmla="*/ 336 h 1108"/>
                <a:gd name="T2" fmla="*/ 82 w 272"/>
                <a:gd name="T3" fmla="*/ 0 h 1108"/>
                <a:gd name="T4" fmla="*/ 0 w 272"/>
                <a:gd name="T5" fmla="*/ 336 h 1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2" h="1108">
                  <a:moveTo>
                    <a:pt x="0" y="1108"/>
                  </a:moveTo>
                  <a:cubicBezTo>
                    <a:pt x="0" y="1108"/>
                    <a:pt x="12" y="466"/>
                    <a:pt x="272" y="0"/>
                  </a:cubicBezTo>
                  <a:cubicBezTo>
                    <a:pt x="272" y="0"/>
                    <a:pt x="75" y="418"/>
                    <a:pt x="0" y="1108"/>
                  </a:cubicBezTo>
                  <a:close/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5" name="Freeform 79">
              <a:extLst>
                <a:ext uri="{FF2B5EF4-FFF2-40B4-BE49-F238E27FC236}">
                  <a16:creationId xmlns:a16="http://schemas.microsoft.com/office/drawing/2014/main" id="{949E02F6-2A55-426F-A567-3D32D3242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2288"/>
              <a:ext cx="146" cy="73"/>
            </a:xfrm>
            <a:custGeom>
              <a:avLst/>
              <a:gdLst>
                <a:gd name="T0" fmla="*/ 59 w 197"/>
                <a:gd name="T1" fmla="*/ 0 h 99"/>
                <a:gd name="T2" fmla="*/ 47 w 197"/>
                <a:gd name="T3" fmla="*/ 7 h 99"/>
                <a:gd name="T4" fmla="*/ 37 w 197"/>
                <a:gd name="T5" fmla="*/ 16 h 99"/>
                <a:gd name="T6" fmla="*/ 0 w 197"/>
                <a:gd name="T7" fmla="*/ 29 h 99"/>
                <a:gd name="T8" fmla="*/ 25 w 197"/>
                <a:gd name="T9" fmla="*/ 25 h 99"/>
                <a:gd name="T10" fmla="*/ 39 w 197"/>
                <a:gd name="T11" fmla="*/ 20 h 99"/>
                <a:gd name="T12" fmla="*/ 51 w 197"/>
                <a:gd name="T13" fmla="*/ 11 h 99"/>
                <a:gd name="T14" fmla="*/ 58 w 197"/>
                <a:gd name="T15" fmla="*/ 1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99">
                  <a:moveTo>
                    <a:pt x="197" y="0"/>
                  </a:moveTo>
                  <a:cubicBezTo>
                    <a:pt x="190" y="22"/>
                    <a:pt x="178" y="18"/>
                    <a:pt x="159" y="24"/>
                  </a:cubicBezTo>
                  <a:cubicBezTo>
                    <a:pt x="140" y="29"/>
                    <a:pt x="133" y="41"/>
                    <a:pt x="121" y="55"/>
                  </a:cubicBezTo>
                  <a:cubicBezTo>
                    <a:pt x="94" y="89"/>
                    <a:pt x="36" y="76"/>
                    <a:pt x="0" y="99"/>
                  </a:cubicBezTo>
                  <a:cubicBezTo>
                    <a:pt x="27" y="92"/>
                    <a:pt x="55" y="85"/>
                    <a:pt x="84" y="85"/>
                  </a:cubicBezTo>
                  <a:cubicBezTo>
                    <a:pt x="106" y="85"/>
                    <a:pt x="112" y="83"/>
                    <a:pt x="128" y="68"/>
                  </a:cubicBezTo>
                  <a:cubicBezTo>
                    <a:pt x="142" y="53"/>
                    <a:pt x="150" y="48"/>
                    <a:pt x="169" y="40"/>
                  </a:cubicBezTo>
                  <a:cubicBezTo>
                    <a:pt x="185" y="32"/>
                    <a:pt x="186" y="22"/>
                    <a:pt x="192" y="6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6" name="Freeform 80">
              <a:extLst>
                <a:ext uri="{FF2B5EF4-FFF2-40B4-BE49-F238E27FC236}">
                  <a16:creationId xmlns:a16="http://schemas.microsoft.com/office/drawing/2014/main" id="{E481BB21-F434-4982-9F04-EB248CE3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360"/>
              <a:ext cx="28" cy="55"/>
            </a:xfrm>
            <a:custGeom>
              <a:avLst/>
              <a:gdLst>
                <a:gd name="T0" fmla="*/ 1 w 38"/>
                <a:gd name="T1" fmla="*/ 3 h 74"/>
                <a:gd name="T2" fmla="*/ 7 w 38"/>
                <a:gd name="T3" fmla="*/ 22 h 74"/>
                <a:gd name="T4" fmla="*/ 1 w 38"/>
                <a:gd name="T5" fmla="*/ 4 h 74"/>
                <a:gd name="T6" fmla="*/ 1 w 38"/>
                <a:gd name="T7" fmla="*/ 3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4">
                  <a:moveTo>
                    <a:pt x="1" y="10"/>
                  </a:moveTo>
                  <a:cubicBezTo>
                    <a:pt x="24" y="25"/>
                    <a:pt x="26" y="48"/>
                    <a:pt x="26" y="74"/>
                  </a:cubicBezTo>
                  <a:cubicBezTo>
                    <a:pt x="33" y="56"/>
                    <a:pt x="38" y="0"/>
                    <a:pt x="2" y="12"/>
                  </a:cubicBezTo>
                  <a:cubicBezTo>
                    <a:pt x="0" y="12"/>
                    <a:pt x="4" y="11"/>
                    <a:pt x="4" y="1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7" name="Freeform 81">
              <a:extLst>
                <a:ext uri="{FF2B5EF4-FFF2-40B4-BE49-F238E27FC236}">
                  <a16:creationId xmlns:a16="http://schemas.microsoft.com/office/drawing/2014/main" id="{AAFC6503-7EC8-4965-8951-D8B724959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191"/>
              <a:ext cx="20" cy="26"/>
            </a:xfrm>
            <a:custGeom>
              <a:avLst/>
              <a:gdLst>
                <a:gd name="T0" fmla="*/ 4 w 27"/>
                <a:gd name="T1" fmla="*/ 0 h 35"/>
                <a:gd name="T2" fmla="*/ 8 w 27"/>
                <a:gd name="T3" fmla="*/ 10 h 35"/>
                <a:gd name="T4" fmla="*/ 4 w 27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15" y="0"/>
                  </a:moveTo>
                  <a:cubicBezTo>
                    <a:pt x="15" y="0"/>
                    <a:pt x="0" y="6"/>
                    <a:pt x="27" y="35"/>
                  </a:cubicBezTo>
                  <a:cubicBezTo>
                    <a:pt x="27" y="35"/>
                    <a:pt x="6" y="11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8" name="Freeform 82">
              <a:extLst>
                <a:ext uri="{FF2B5EF4-FFF2-40B4-BE49-F238E27FC236}">
                  <a16:creationId xmlns:a16="http://schemas.microsoft.com/office/drawing/2014/main" id="{32F40DC8-AADF-46FD-96CC-A13D480A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178"/>
              <a:ext cx="34" cy="46"/>
            </a:xfrm>
            <a:custGeom>
              <a:avLst/>
              <a:gdLst>
                <a:gd name="T0" fmla="*/ 10 w 46"/>
                <a:gd name="T1" fmla="*/ 3 h 61"/>
                <a:gd name="T2" fmla="*/ 13 w 46"/>
                <a:gd name="T3" fmla="*/ 20 h 61"/>
                <a:gd name="T4" fmla="*/ 10 w 46"/>
                <a:gd name="T5" fmla="*/ 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1">
                  <a:moveTo>
                    <a:pt x="35" y="8"/>
                  </a:moveTo>
                  <a:cubicBezTo>
                    <a:pt x="35" y="8"/>
                    <a:pt x="0" y="0"/>
                    <a:pt x="46" y="61"/>
                  </a:cubicBezTo>
                  <a:cubicBezTo>
                    <a:pt x="46" y="61"/>
                    <a:pt x="12" y="3"/>
                    <a:pt x="3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9" name="Freeform 83">
              <a:extLst>
                <a:ext uri="{FF2B5EF4-FFF2-40B4-BE49-F238E27FC236}">
                  <a16:creationId xmlns:a16="http://schemas.microsoft.com/office/drawing/2014/main" id="{48BC2838-F52B-4261-B31B-D3C075F58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514"/>
              <a:ext cx="47" cy="37"/>
            </a:xfrm>
            <a:custGeom>
              <a:avLst/>
              <a:gdLst>
                <a:gd name="T0" fmla="*/ 19 w 63"/>
                <a:gd name="T1" fmla="*/ 4 h 50"/>
                <a:gd name="T2" fmla="*/ 13 w 63"/>
                <a:gd name="T3" fmla="*/ 1 h 50"/>
                <a:gd name="T4" fmla="*/ 6 w 63"/>
                <a:gd name="T5" fmla="*/ 1 h 50"/>
                <a:gd name="T6" fmla="*/ 3 w 63"/>
                <a:gd name="T7" fmla="*/ 15 h 50"/>
                <a:gd name="T8" fmla="*/ 7 w 63"/>
                <a:gd name="T9" fmla="*/ 4 h 50"/>
                <a:gd name="T10" fmla="*/ 14 w 63"/>
                <a:gd name="T11" fmla="*/ 2 h 50"/>
                <a:gd name="T12" fmla="*/ 19 w 63"/>
                <a:gd name="T13" fmla="*/ 4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50">
                  <a:moveTo>
                    <a:pt x="63" y="13"/>
                  </a:moveTo>
                  <a:cubicBezTo>
                    <a:pt x="62" y="8"/>
                    <a:pt x="47" y="3"/>
                    <a:pt x="41" y="2"/>
                  </a:cubicBezTo>
                  <a:cubicBezTo>
                    <a:pt x="34" y="0"/>
                    <a:pt x="27" y="2"/>
                    <a:pt x="20" y="5"/>
                  </a:cubicBezTo>
                  <a:cubicBezTo>
                    <a:pt x="4" y="14"/>
                    <a:pt x="0" y="35"/>
                    <a:pt x="10" y="50"/>
                  </a:cubicBezTo>
                  <a:cubicBezTo>
                    <a:pt x="9" y="35"/>
                    <a:pt x="9" y="18"/>
                    <a:pt x="26" y="12"/>
                  </a:cubicBezTo>
                  <a:cubicBezTo>
                    <a:pt x="32" y="10"/>
                    <a:pt x="40" y="8"/>
                    <a:pt x="47" y="8"/>
                  </a:cubicBezTo>
                  <a:cubicBezTo>
                    <a:pt x="53" y="9"/>
                    <a:pt x="57" y="10"/>
                    <a:pt x="6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0" name="Freeform 84">
              <a:extLst>
                <a:ext uri="{FF2B5EF4-FFF2-40B4-BE49-F238E27FC236}">
                  <a16:creationId xmlns:a16="http://schemas.microsoft.com/office/drawing/2014/main" id="{A149EB48-955F-4FCF-9A7B-51B7D920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568"/>
              <a:ext cx="35" cy="14"/>
            </a:xfrm>
            <a:custGeom>
              <a:avLst/>
              <a:gdLst>
                <a:gd name="T0" fmla="*/ 0 w 46"/>
                <a:gd name="T1" fmla="*/ 3 h 18"/>
                <a:gd name="T2" fmla="*/ 16 w 46"/>
                <a:gd name="T3" fmla="*/ 7 h 18"/>
                <a:gd name="T4" fmla="*/ 8 w 46"/>
                <a:gd name="T5" fmla="*/ 2 h 18"/>
                <a:gd name="T6" fmla="*/ 0 w 46"/>
                <a:gd name="T7" fmla="*/ 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8">
                  <a:moveTo>
                    <a:pt x="0" y="9"/>
                  </a:moveTo>
                  <a:cubicBezTo>
                    <a:pt x="14" y="1"/>
                    <a:pt x="39" y="0"/>
                    <a:pt x="46" y="18"/>
                  </a:cubicBezTo>
                  <a:cubicBezTo>
                    <a:pt x="38" y="15"/>
                    <a:pt x="31" y="9"/>
                    <a:pt x="22" y="7"/>
                  </a:cubicBezTo>
                  <a:cubicBezTo>
                    <a:pt x="16" y="6"/>
                    <a:pt x="3" y="6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1" name="Freeform 85">
              <a:extLst>
                <a:ext uri="{FF2B5EF4-FFF2-40B4-BE49-F238E27FC236}">
                  <a16:creationId xmlns:a16="http://schemas.microsoft.com/office/drawing/2014/main" id="{E654A506-9878-495A-8BB3-10E3929A2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502"/>
              <a:ext cx="39" cy="11"/>
            </a:xfrm>
            <a:custGeom>
              <a:avLst/>
              <a:gdLst>
                <a:gd name="T0" fmla="*/ 0 w 52"/>
                <a:gd name="T1" fmla="*/ 3 h 15"/>
                <a:gd name="T2" fmla="*/ 10 w 52"/>
                <a:gd name="T3" fmla="*/ 0 h 15"/>
                <a:gd name="T4" fmla="*/ 17 w 52"/>
                <a:gd name="T5" fmla="*/ 4 h 15"/>
                <a:gd name="T6" fmla="*/ 2 w 52"/>
                <a:gd name="T7" fmla="*/ 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0" y="10"/>
                  </a:moveTo>
                  <a:cubicBezTo>
                    <a:pt x="6" y="2"/>
                    <a:pt x="20" y="0"/>
                    <a:pt x="29" y="0"/>
                  </a:cubicBezTo>
                  <a:cubicBezTo>
                    <a:pt x="40" y="0"/>
                    <a:pt x="48" y="6"/>
                    <a:pt x="52" y="15"/>
                  </a:cubicBezTo>
                  <a:cubicBezTo>
                    <a:pt x="40" y="0"/>
                    <a:pt x="22" y="4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2" name="Freeform 86">
              <a:extLst>
                <a:ext uri="{FF2B5EF4-FFF2-40B4-BE49-F238E27FC236}">
                  <a16:creationId xmlns:a16="http://schemas.microsoft.com/office/drawing/2014/main" id="{E553DE81-8CEE-4FC4-9A88-18785DCBA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2656"/>
              <a:ext cx="31" cy="21"/>
            </a:xfrm>
            <a:custGeom>
              <a:avLst/>
              <a:gdLst>
                <a:gd name="T0" fmla="*/ 0 w 41"/>
                <a:gd name="T1" fmla="*/ 6 h 28"/>
                <a:gd name="T2" fmla="*/ 13 w 41"/>
                <a:gd name="T3" fmla="*/ 0 h 28"/>
                <a:gd name="T4" fmla="*/ 8 w 41"/>
                <a:gd name="T5" fmla="*/ 8 h 28"/>
                <a:gd name="T6" fmla="*/ 2 w 41"/>
                <a:gd name="T7" fmla="*/ 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8">
                  <a:moveTo>
                    <a:pt x="0" y="20"/>
                  </a:moveTo>
                  <a:cubicBezTo>
                    <a:pt x="17" y="28"/>
                    <a:pt x="38" y="20"/>
                    <a:pt x="41" y="0"/>
                  </a:cubicBezTo>
                  <a:cubicBezTo>
                    <a:pt x="41" y="12"/>
                    <a:pt x="39" y="21"/>
                    <a:pt x="26" y="24"/>
                  </a:cubicBezTo>
                  <a:cubicBezTo>
                    <a:pt x="18" y="25"/>
                    <a:pt x="9" y="25"/>
                    <a:pt x="3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3" name="Freeform 87">
              <a:extLst>
                <a:ext uri="{FF2B5EF4-FFF2-40B4-BE49-F238E27FC236}">
                  <a16:creationId xmlns:a16="http://schemas.microsoft.com/office/drawing/2014/main" id="{139DFFBB-2C87-4CF8-B0FF-8FB4D672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615"/>
              <a:ext cx="16" cy="20"/>
            </a:xfrm>
            <a:custGeom>
              <a:avLst/>
              <a:gdLst>
                <a:gd name="T0" fmla="*/ 0 w 22"/>
                <a:gd name="T1" fmla="*/ 7 h 27"/>
                <a:gd name="T2" fmla="*/ 7 w 22"/>
                <a:gd name="T3" fmla="*/ 0 h 27"/>
                <a:gd name="T4" fmla="*/ 5 w 22"/>
                <a:gd name="T5" fmla="*/ 5 h 27"/>
                <a:gd name="T6" fmla="*/ 0 w 22"/>
                <a:gd name="T7" fmla="*/ 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0" y="21"/>
                  </a:moveTo>
                  <a:cubicBezTo>
                    <a:pt x="11" y="20"/>
                    <a:pt x="21" y="10"/>
                    <a:pt x="22" y="0"/>
                  </a:cubicBezTo>
                  <a:cubicBezTo>
                    <a:pt x="22" y="6"/>
                    <a:pt x="22" y="15"/>
                    <a:pt x="17" y="19"/>
                  </a:cubicBezTo>
                  <a:cubicBezTo>
                    <a:pt x="14" y="23"/>
                    <a:pt x="4" y="27"/>
                    <a:pt x="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4" name="Freeform 88">
              <a:extLst>
                <a:ext uri="{FF2B5EF4-FFF2-40B4-BE49-F238E27FC236}">
                  <a16:creationId xmlns:a16="http://schemas.microsoft.com/office/drawing/2014/main" id="{F30507C9-2EFC-4EBD-B728-D41958800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671"/>
              <a:ext cx="58" cy="30"/>
            </a:xfrm>
            <a:custGeom>
              <a:avLst/>
              <a:gdLst>
                <a:gd name="T0" fmla="*/ 0 w 79"/>
                <a:gd name="T1" fmla="*/ 12 h 41"/>
                <a:gd name="T2" fmla="*/ 10 w 79"/>
                <a:gd name="T3" fmla="*/ 1 h 41"/>
                <a:gd name="T4" fmla="*/ 23 w 79"/>
                <a:gd name="T5" fmla="*/ 8 h 41"/>
                <a:gd name="T6" fmla="*/ 9 w 79"/>
                <a:gd name="T7" fmla="*/ 3 h 41"/>
                <a:gd name="T8" fmla="*/ 1 w 79"/>
                <a:gd name="T9" fmla="*/ 1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41">
                  <a:moveTo>
                    <a:pt x="0" y="41"/>
                  </a:moveTo>
                  <a:cubicBezTo>
                    <a:pt x="1" y="25"/>
                    <a:pt x="21" y="7"/>
                    <a:pt x="36" y="3"/>
                  </a:cubicBezTo>
                  <a:cubicBezTo>
                    <a:pt x="53" y="0"/>
                    <a:pt x="69" y="16"/>
                    <a:pt x="79" y="28"/>
                  </a:cubicBezTo>
                  <a:cubicBezTo>
                    <a:pt x="63" y="18"/>
                    <a:pt x="51" y="7"/>
                    <a:pt x="32" y="10"/>
                  </a:cubicBezTo>
                  <a:cubicBezTo>
                    <a:pt x="15" y="12"/>
                    <a:pt x="7" y="25"/>
                    <a:pt x="1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5" name="Freeform 89">
              <a:extLst>
                <a:ext uri="{FF2B5EF4-FFF2-40B4-BE49-F238E27FC236}">
                  <a16:creationId xmlns:a16="http://schemas.microsoft.com/office/drawing/2014/main" id="{FCA230B8-7092-4EE7-8818-CCA222D8B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2811"/>
              <a:ext cx="66" cy="59"/>
            </a:xfrm>
            <a:custGeom>
              <a:avLst/>
              <a:gdLst>
                <a:gd name="T0" fmla="*/ 0 w 89"/>
                <a:gd name="T1" fmla="*/ 14 h 79"/>
                <a:gd name="T2" fmla="*/ 27 w 89"/>
                <a:gd name="T3" fmla="*/ 0 h 79"/>
                <a:gd name="T4" fmla="*/ 0 w 89"/>
                <a:gd name="T5" fmla="*/ 14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79">
                  <a:moveTo>
                    <a:pt x="0" y="47"/>
                  </a:moveTo>
                  <a:cubicBezTo>
                    <a:pt x="0" y="47"/>
                    <a:pt x="66" y="73"/>
                    <a:pt x="89" y="0"/>
                  </a:cubicBezTo>
                  <a:cubicBezTo>
                    <a:pt x="89" y="0"/>
                    <a:pt x="78" y="79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6" name="Freeform 90">
              <a:extLst>
                <a:ext uri="{FF2B5EF4-FFF2-40B4-BE49-F238E27FC236}">
                  <a16:creationId xmlns:a16="http://schemas.microsoft.com/office/drawing/2014/main" id="{34B2F4F1-7A50-4371-BACE-DFE13C41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932"/>
              <a:ext cx="60" cy="50"/>
            </a:xfrm>
            <a:custGeom>
              <a:avLst/>
              <a:gdLst>
                <a:gd name="T0" fmla="*/ 26 w 80"/>
                <a:gd name="T1" fmla="*/ 4 h 68"/>
                <a:gd name="T2" fmla="*/ 0 w 80"/>
                <a:gd name="T3" fmla="*/ 0 h 68"/>
                <a:gd name="T4" fmla="*/ 26 w 80"/>
                <a:gd name="T5" fmla="*/ 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8">
                  <a:moveTo>
                    <a:pt x="80" y="12"/>
                  </a:moveTo>
                  <a:cubicBezTo>
                    <a:pt x="80" y="12"/>
                    <a:pt x="32" y="57"/>
                    <a:pt x="0" y="0"/>
                  </a:cubicBezTo>
                  <a:cubicBezTo>
                    <a:pt x="0" y="0"/>
                    <a:pt x="25" y="68"/>
                    <a:pt x="8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7" name="Freeform 91">
              <a:extLst>
                <a:ext uri="{FF2B5EF4-FFF2-40B4-BE49-F238E27FC236}">
                  <a16:creationId xmlns:a16="http://schemas.microsoft.com/office/drawing/2014/main" id="{6C5A6A95-3ADE-464A-A4BF-9E6C6B788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692"/>
              <a:ext cx="57" cy="31"/>
            </a:xfrm>
            <a:custGeom>
              <a:avLst/>
              <a:gdLst>
                <a:gd name="T0" fmla="*/ 0 w 76"/>
                <a:gd name="T1" fmla="*/ 10 h 42"/>
                <a:gd name="T2" fmla="*/ 24 w 76"/>
                <a:gd name="T3" fmla="*/ 13 h 42"/>
                <a:gd name="T4" fmla="*/ 0 w 76"/>
                <a:gd name="T5" fmla="*/ 1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42">
                  <a:moveTo>
                    <a:pt x="0" y="34"/>
                  </a:moveTo>
                  <a:cubicBezTo>
                    <a:pt x="0" y="34"/>
                    <a:pt x="27" y="0"/>
                    <a:pt x="76" y="42"/>
                  </a:cubicBezTo>
                  <a:cubicBezTo>
                    <a:pt x="76" y="42"/>
                    <a:pt x="30" y="11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8" name="Freeform 92">
              <a:extLst>
                <a:ext uri="{FF2B5EF4-FFF2-40B4-BE49-F238E27FC236}">
                  <a16:creationId xmlns:a16="http://schemas.microsoft.com/office/drawing/2014/main" id="{E114F7D1-41B5-4B6B-B127-CB82EDD84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773"/>
              <a:ext cx="81" cy="35"/>
            </a:xfrm>
            <a:custGeom>
              <a:avLst/>
              <a:gdLst>
                <a:gd name="T0" fmla="*/ 0 w 110"/>
                <a:gd name="T1" fmla="*/ 14 h 48"/>
                <a:gd name="T2" fmla="*/ 32 w 110"/>
                <a:gd name="T3" fmla="*/ 11 h 48"/>
                <a:gd name="T4" fmla="*/ 0 w 110"/>
                <a:gd name="T5" fmla="*/ 1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48">
                  <a:moveTo>
                    <a:pt x="0" y="48"/>
                  </a:moveTo>
                  <a:cubicBezTo>
                    <a:pt x="0" y="48"/>
                    <a:pt x="52" y="0"/>
                    <a:pt x="110" y="37"/>
                  </a:cubicBezTo>
                  <a:cubicBezTo>
                    <a:pt x="110" y="37"/>
                    <a:pt x="65" y="12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9" name="Freeform 93">
              <a:extLst>
                <a:ext uri="{FF2B5EF4-FFF2-40B4-BE49-F238E27FC236}">
                  <a16:creationId xmlns:a16="http://schemas.microsoft.com/office/drawing/2014/main" id="{9C6F8E94-2694-4821-8749-C588CC126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053"/>
              <a:ext cx="70" cy="62"/>
            </a:xfrm>
            <a:custGeom>
              <a:avLst/>
              <a:gdLst>
                <a:gd name="T0" fmla="*/ 0 w 94"/>
                <a:gd name="T1" fmla="*/ 5 h 83"/>
                <a:gd name="T2" fmla="*/ 29 w 94"/>
                <a:gd name="T3" fmla="*/ 0 h 83"/>
                <a:gd name="T4" fmla="*/ 0 w 94"/>
                <a:gd name="T5" fmla="*/ 5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83">
                  <a:moveTo>
                    <a:pt x="0" y="17"/>
                  </a:moveTo>
                  <a:cubicBezTo>
                    <a:pt x="0" y="17"/>
                    <a:pt x="52" y="70"/>
                    <a:pt x="94" y="0"/>
                  </a:cubicBezTo>
                  <a:cubicBezTo>
                    <a:pt x="94" y="0"/>
                    <a:pt x="59" y="83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0" name="Freeform 94">
              <a:extLst>
                <a:ext uri="{FF2B5EF4-FFF2-40B4-BE49-F238E27FC236}">
                  <a16:creationId xmlns:a16="http://schemas.microsoft.com/office/drawing/2014/main" id="{9076B95A-286C-4EAF-8CCE-2C0CE6690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919"/>
              <a:ext cx="62" cy="35"/>
            </a:xfrm>
            <a:custGeom>
              <a:avLst/>
              <a:gdLst>
                <a:gd name="T0" fmla="*/ 0 w 83"/>
                <a:gd name="T1" fmla="*/ 14 h 47"/>
                <a:gd name="T2" fmla="*/ 25 w 83"/>
                <a:gd name="T3" fmla="*/ 14 h 47"/>
                <a:gd name="T4" fmla="*/ 0 w 83"/>
                <a:gd name="T5" fmla="*/ 1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47">
                  <a:moveTo>
                    <a:pt x="0" y="47"/>
                  </a:moveTo>
                  <a:cubicBezTo>
                    <a:pt x="0" y="47"/>
                    <a:pt x="30" y="0"/>
                    <a:pt x="83" y="46"/>
                  </a:cubicBezTo>
                  <a:cubicBezTo>
                    <a:pt x="83" y="46"/>
                    <a:pt x="39" y="12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1" name="Freeform 95">
              <a:extLst>
                <a:ext uri="{FF2B5EF4-FFF2-40B4-BE49-F238E27FC236}">
                  <a16:creationId xmlns:a16="http://schemas.microsoft.com/office/drawing/2014/main" id="{8D858F5C-FF91-40E3-B325-607E9524E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2986"/>
              <a:ext cx="79" cy="47"/>
            </a:xfrm>
            <a:custGeom>
              <a:avLst/>
              <a:gdLst>
                <a:gd name="T0" fmla="*/ 0 w 106"/>
                <a:gd name="T1" fmla="*/ 14 h 63"/>
                <a:gd name="T2" fmla="*/ 33 w 106"/>
                <a:gd name="T3" fmla="*/ 19 h 63"/>
                <a:gd name="T4" fmla="*/ 0 w 106"/>
                <a:gd name="T5" fmla="*/ 14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3">
                  <a:moveTo>
                    <a:pt x="0" y="46"/>
                  </a:moveTo>
                  <a:cubicBezTo>
                    <a:pt x="0" y="46"/>
                    <a:pt x="38" y="0"/>
                    <a:pt x="106" y="63"/>
                  </a:cubicBezTo>
                  <a:cubicBezTo>
                    <a:pt x="106" y="63"/>
                    <a:pt x="47" y="15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2" name="Freeform 96">
              <a:extLst>
                <a:ext uri="{FF2B5EF4-FFF2-40B4-BE49-F238E27FC236}">
                  <a16:creationId xmlns:a16="http://schemas.microsoft.com/office/drawing/2014/main" id="{B96D53E7-9218-4CC6-A819-8689EBB2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175"/>
              <a:ext cx="65" cy="51"/>
            </a:xfrm>
            <a:custGeom>
              <a:avLst/>
              <a:gdLst>
                <a:gd name="T0" fmla="*/ 0 w 87"/>
                <a:gd name="T1" fmla="*/ 4 h 69"/>
                <a:gd name="T2" fmla="*/ 28 w 87"/>
                <a:gd name="T3" fmla="*/ 0 h 69"/>
                <a:gd name="T4" fmla="*/ 0 w 87"/>
                <a:gd name="T5" fmla="*/ 4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69">
                  <a:moveTo>
                    <a:pt x="0" y="12"/>
                  </a:moveTo>
                  <a:cubicBezTo>
                    <a:pt x="0" y="12"/>
                    <a:pt x="52" y="57"/>
                    <a:pt x="87" y="0"/>
                  </a:cubicBezTo>
                  <a:cubicBezTo>
                    <a:pt x="87" y="0"/>
                    <a:pt x="53" y="69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3" name="Freeform 97">
              <a:extLst>
                <a:ext uri="{FF2B5EF4-FFF2-40B4-BE49-F238E27FC236}">
                  <a16:creationId xmlns:a16="http://schemas.microsoft.com/office/drawing/2014/main" id="{F6C0F520-E386-4A85-BB74-ECE5DF5D0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231"/>
              <a:ext cx="55" cy="31"/>
            </a:xfrm>
            <a:custGeom>
              <a:avLst/>
              <a:gdLst>
                <a:gd name="T0" fmla="*/ 0 w 74"/>
                <a:gd name="T1" fmla="*/ 5 h 42"/>
                <a:gd name="T2" fmla="*/ 22 w 74"/>
                <a:gd name="T3" fmla="*/ 0 h 42"/>
                <a:gd name="T4" fmla="*/ 0 w 74"/>
                <a:gd name="T5" fmla="*/ 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42">
                  <a:moveTo>
                    <a:pt x="0" y="17"/>
                  </a:moveTo>
                  <a:cubicBezTo>
                    <a:pt x="0" y="17"/>
                    <a:pt x="54" y="28"/>
                    <a:pt x="74" y="0"/>
                  </a:cubicBezTo>
                  <a:cubicBezTo>
                    <a:pt x="74" y="0"/>
                    <a:pt x="47" y="42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4" name="Freeform 98">
              <a:extLst>
                <a:ext uri="{FF2B5EF4-FFF2-40B4-BE49-F238E27FC236}">
                  <a16:creationId xmlns:a16="http://schemas.microsoft.com/office/drawing/2014/main" id="{FC05A46D-6372-4D99-999E-017585ECE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214"/>
              <a:ext cx="74" cy="33"/>
            </a:xfrm>
            <a:custGeom>
              <a:avLst/>
              <a:gdLst>
                <a:gd name="T0" fmla="*/ 0 w 99"/>
                <a:gd name="T1" fmla="*/ 13 h 45"/>
                <a:gd name="T2" fmla="*/ 31 w 99"/>
                <a:gd name="T3" fmla="*/ 10 h 45"/>
                <a:gd name="T4" fmla="*/ 0 w 99"/>
                <a:gd name="T5" fmla="*/ 1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45">
                  <a:moveTo>
                    <a:pt x="0" y="45"/>
                  </a:moveTo>
                  <a:cubicBezTo>
                    <a:pt x="0" y="45"/>
                    <a:pt x="42" y="0"/>
                    <a:pt x="99" y="34"/>
                  </a:cubicBezTo>
                  <a:cubicBezTo>
                    <a:pt x="99" y="34"/>
                    <a:pt x="51" y="13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5" name="Freeform 99">
              <a:extLst>
                <a:ext uri="{FF2B5EF4-FFF2-40B4-BE49-F238E27FC236}">
                  <a16:creationId xmlns:a16="http://schemas.microsoft.com/office/drawing/2014/main" id="{CEB71950-3B4C-43DB-910A-450245DC9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2285"/>
              <a:ext cx="57" cy="26"/>
            </a:xfrm>
            <a:custGeom>
              <a:avLst/>
              <a:gdLst>
                <a:gd name="T0" fmla="*/ 23 w 77"/>
                <a:gd name="T1" fmla="*/ 0 h 35"/>
                <a:gd name="T2" fmla="*/ 19 w 77"/>
                <a:gd name="T3" fmla="*/ 4 h 35"/>
                <a:gd name="T4" fmla="*/ 0 w 77"/>
                <a:gd name="T5" fmla="*/ 10 h 35"/>
                <a:gd name="T6" fmla="*/ 19 w 77"/>
                <a:gd name="T7" fmla="*/ 7 h 35"/>
                <a:gd name="T8" fmla="*/ 23 w 77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5">
                  <a:moveTo>
                    <a:pt x="77" y="0"/>
                  </a:move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26" y="0"/>
                    <a:pt x="0" y="35"/>
                  </a:cubicBezTo>
                  <a:cubicBezTo>
                    <a:pt x="0" y="35"/>
                    <a:pt x="33" y="2"/>
                    <a:pt x="63" y="22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" name="Freeform 100">
              <a:extLst>
                <a:ext uri="{FF2B5EF4-FFF2-40B4-BE49-F238E27FC236}">
                  <a16:creationId xmlns:a16="http://schemas.microsoft.com/office/drawing/2014/main" id="{BC5E6E4E-FCC9-4659-93EC-36869918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348"/>
              <a:ext cx="350" cy="229"/>
            </a:xfrm>
            <a:custGeom>
              <a:avLst/>
              <a:gdLst>
                <a:gd name="T0" fmla="*/ 143 w 471"/>
                <a:gd name="T1" fmla="*/ 0 h 309"/>
                <a:gd name="T2" fmla="*/ 82 w 471"/>
                <a:gd name="T3" fmla="*/ 33 h 309"/>
                <a:gd name="T4" fmla="*/ 0 w 471"/>
                <a:gd name="T5" fmla="*/ 93 h 309"/>
                <a:gd name="T6" fmla="*/ 52 w 471"/>
                <a:gd name="T7" fmla="*/ 62 h 309"/>
                <a:gd name="T8" fmla="*/ 143 w 471"/>
                <a:gd name="T9" fmla="*/ 0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1" h="309">
                  <a:moveTo>
                    <a:pt x="471" y="0"/>
                  </a:moveTo>
                  <a:cubicBezTo>
                    <a:pt x="471" y="0"/>
                    <a:pt x="352" y="21"/>
                    <a:pt x="269" y="110"/>
                  </a:cubicBezTo>
                  <a:cubicBezTo>
                    <a:pt x="186" y="200"/>
                    <a:pt x="53" y="288"/>
                    <a:pt x="0" y="309"/>
                  </a:cubicBezTo>
                  <a:cubicBezTo>
                    <a:pt x="0" y="309"/>
                    <a:pt x="101" y="263"/>
                    <a:pt x="170" y="207"/>
                  </a:cubicBezTo>
                  <a:cubicBezTo>
                    <a:pt x="238" y="151"/>
                    <a:pt x="330" y="30"/>
                    <a:pt x="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7" name="Freeform 101">
              <a:extLst>
                <a:ext uri="{FF2B5EF4-FFF2-40B4-BE49-F238E27FC236}">
                  <a16:creationId xmlns:a16="http://schemas.microsoft.com/office/drawing/2014/main" id="{34D4A572-385D-4EE7-9CC2-62238195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2418"/>
              <a:ext cx="164" cy="458"/>
            </a:xfrm>
            <a:custGeom>
              <a:avLst/>
              <a:gdLst>
                <a:gd name="T0" fmla="*/ 61 w 222"/>
                <a:gd name="T1" fmla="*/ 0 h 617"/>
                <a:gd name="T2" fmla="*/ 44 w 222"/>
                <a:gd name="T3" fmla="*/ 65 h 617"/>
                <a:gd name="T4" fmla="*/ 0 w 222"/>
                <a:gd name="T5" fmla="*/ 187 h 617"/>
                <a:gd name="T6" fmla="*/ 32 w 222"/>
                <a:gd name="T7" fmla="*/ 112 h 617"/>
                <a:gd name="T8" fmla="*/ 61 w 222"/>
                <a:gd name="T9" fmla="*/ 0 h 6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617">
                  <a:moveTo>
                    <a:pt x="207" y="0"/>
                  </a:moveTo>
                  <a:cubicBezTo>
                    <a:pt x="207" y="0"/>
                    <a:pt x="202" y="105"/>
                    <a:pt x="148" y="216"/>
                  </a:cubicBezTo>
                  <a:cubicBezTo>
                    <a:pt x="119" y="275"/>
                    <a:pt x="60" y="513"/>
                    <a:pt x="0" y="617"/>
                  </a:cubicBezTo>
                  <a:cubicBezTo>
                    <a:pt x="0" y="617"/>
                    <a:pt x="63" y="486"/>
                    <a:pt x="105" y="369"/>
                  </a:cubicBezTo>
                  <a:cubicBezTo>
                    <a:pt x="146" y="251"/>
                    <a:pt x="222" y="72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" name="Freeform 102">
              <a:extLst>
                <a:ext uri="{FF2B5EF4-FFF2-40B4-BE49-F238E27FC236}">
                  <a16:creationId xmlns:a16="http://schemas.microsoft.com/office/drawing/2014/main" id="{54D4DF37-E5C6-4B84-892B-4030F6C5F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913"/>
              <a:ext cx="248" cy="533"/>
            </a:xfrm>
            <a:custGeom>
              <a:avLst/>
              <a:gdLst>
                <a:gd name="T0" fmla="*/ 102 w 334"/>
                <a:gd name="T1" fmla="*/ 0 h 719"/>
                <a:gd name="T2" fmla="*/ 0 w 334"/>
                <a:gd name="T3" fmla="*/ 217 h 719"/>
                <a:gd name="T4" fmla="*/ 102 w 334"/>
                <a:gd name="T5" fmla="*/ 0 h 7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719">
                  <a:moveTo>
                    <a:pt x="334" y="0"/>
                  </a:moveTo>
                  <a:cubicBezTo>
                    <a:pt x="334" y="0"/>
                    <a:pt x="37" y="330"/>
                    <a:pt x="0" y="719"/>
                  </a:cubicBezTo>
                  <a:cubicBezTo>
                    <a:pt x="0" y="719"/>
                    <a:pt x="53" y="368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Freeform 103">
              <a:extLst>
                <a:ext uri="{FF2B5EF4-FFF2-40B4-BE49-F238E27FC236}">
                  <a16:creationId xmlns:a16="http://schemas.microsoft.com/office/drawing/2014/main" id="{A49A3B27-2A10-4374-B451-0A6612B3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193"/>
              <a:ext cx="495" cy="440"/>
            </a:xfrm>
            <a:custGeom>
              <a:avLst/>
              <a:gdLst>
                <a:gd name="T0" fmla="*/ 1 w 667"/>
                <a:gd name="T1" fmla="*/ 179 h 594"/>
                <a:gd name="T2" fmla="*/ 202 w 667"/>
                <a:gd name="T3" fmla="*/ 0 h 594"/>
                <a:gd name="T4" fmla="*/ 0 w 667"/>
                <a:gd name="T5" fmla="*/ 179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7" h="594">
                  <a:moveTo>
                    <a:pt x="4" y="593"/>
                  </a:moveTo>
                  <a:cubicBezTo>
                    <a:pt x="4" y="593"/>
                    <a:pt x="364" y="422"/>
                    <a:pt x="667" y="0"/>
                  </a:cubicBezTo>
                  <a:cubicBezTo>
                    <a:pt x="667" y="0"/>
                    <a:pt x="429" y="403"/>
                    <a:pt x="0" y="5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0" name="Freeform 104">
              <a:extLst>
                <a:ext uri="{FF2B5EF4-FFF2-40B4-BE49-F238E27FC236}">
                  <a16:creationId xmlns:a16="http://schemas.microsoft.com/office/drawing/2014/main" id="{43F1060F-4F88-425C-BCBA-5037B5D5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731"/>
              <a:ext cx="134" cy="310"/>
            </a:xfrm>
            <a:custGeom>
              <a:avLst/>
              <a:gdLst>
                <a:gd name="T0" fmla="*/ 0 w 180"/>
                <a:gd name="T1" fmla="*/ 127 h 417"/>
                <a:gd name="T2" fmla="*/ 55 w 180"/>
                <a:gd name="T3" fmla="*/ 0 h 417"/>
                <a:gd name="T4" fmla="*/ 0 w 180"/>
                <a:gd name="T5" fmla="*/ 127 h 4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417">
                  <a:moveTo>
                    <a:pt x="0" y="417"/>
                  </a:moveTo>
                  <a:cubicBezTo>
                    <a:pt x="0" y="417"/>
                    <a:pt x="14" y="181"/>
                    <a:pt x="180" y="0"/>
                  </a:cubicBezTo>
                  <a:cubicBezTo>
                    <a:pt x="180" y="0"/>
                    <a:pt x="49" y="135"/>
                    <a:pt x="0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Freeform 105">
              <a:extLst>
                <a:ext uri="{FF2B5EF4-FFF2-40B4-BE49-F238E27FC236}">
                  <a16:creationId xmlns:a16="http://schemas.microsoft.com/office/drawing/2014/main" id="{ED6FB259-44EC-4AD1-A0A7-DCB044DD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187"/>
              <a:ext cx="299" cy="238"/>
            </a:xfrm>
            <a:custGeom>
              <a:avLst/>
              <a:gdLst>
                <a:gd name="T0" fmla="*/ 0 w 403"/>
                <a:gd name="T1" fmla="*/ 98 h 320"/>
                <a:gd name="T2" fmla="*/ 122 w 403"/>
                <a:gd name="T3" fmla="*/ 0 h 320"/>
                <a:gd name="T4" fmla="*/ 0 w 403"/>
                <a:gd name="T5" fmla="*/ 98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3" h="320">
                  <a:moveTo>
                    <a:pt x="0" y="320"/>
                  </a:moveTo>
                  <a:cubicBezTo>
                    <a:pt x="0" y="320"/>
                    <a:pt x="280" y="243"/>
                    <a:pt x="403" y="0"/>
                  </a:cubicBezTo>
                  <a:cubicBezTo>
                    <a:pt x="403" y="0"/>
                    <a:pt x="313" y="241"/>
                    <a:pt x="0" y="3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2" name="Freeform 106">
              <a:extLst>
                <a:ext uri="{FF2B5EF4-FFF2-40B4-BE49-F238E27FC236}">
                  <a16:creationId xmlns:a16="http://schemas.microsoft.com/office/drawing/2014/main" id="{4A3369BB-7878-47EB-BA05-4DED2330F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3456"/>
              <a:ext cx="25" cy="29"/>
            </a:xfrm>
            <a:custGeom>
              <a:avLst/>
              <a:gdLst>
                <a:gd name="T0" fmla="*/ 2 w 33"/>
                <a:gd name="T1" fmla="*/ 0 h 40"/>
                <a:gd name="T2" fmla="*/ 4 w 33"/>
                <a:gd name="T3" fmla="*/ 7 h 40"/>
                <a:gd name="T4" fmla="*/ 11 w 33"/>
                <a:gd name="T5" fmla="*/ 4 h 40"/>
                <a:gd name="T6" fmla="*/ 0 w 33"/>
                <a:gd name="T7" fmla="*/ 7 h 40"/>
                <a:gd name="T8" fmla="*/ 2 w 33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7" y="0"/>
                  </a:moveTo>
                  <a:cubicBezTo>
                    <a:pt x="7" y="0"/>
                    <a:pt x="5" y="24"/>
                    <a:pt x="10" y="22"/>
                  </a:cubicBezTo>
                  <a:cubicBezTo>
                    <a:pt x="15" y="19"/>
                    <a:pt x="33" y="12"/>
                    <a:pt x="33" y="12"/>
                  </a:cubicBezTo>
                  <a:cubicBezTo>
                    <a:pt x="33" y="12"/>
                    <a:pt x="0" y="40"/>
                    <a:pt x="0" y="22"/>
                  </a:cubicBezTo>
                  <a:cubicBezTo>
                    <a:pt x="1" y="3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3" name="Freeform 107">
              <a:extLst>
                <a:ext uri="{FF2B5EF4-FFF2-40B4-BE49-F238E27FC236}">
                  <a16:creationId xmlns:a16="http://schemas.microsoft.com/office/drawing/2014/main" id="{7ECF2334-A7E5-4FFC-9A8D-F956843D4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168"/>
              <a:ext cx="111" cy="76"/>
            </a:xfrm>
            <a:custGeom>
              <a:avLst/>
              <a:gdLst>
                <a:gd name="T0" fmla="*/ 0 w 150"/>
                <a:gd name="T1" fmla="*/ 31 h 102"/>
                <a:gd name="T2" fmla="*/ 45 w 150"/>
                <a:gd name="T3" fmla="*/ 0 h 102"/>
                <a:gd name="T4" fmla="*/ 0 w 150"/>
                <a:gd name="T5" fmla="*/ 31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02">
                  <a:moveTo>
                    <a:pt x="0" y="102"/>
                  </a:moveTo>
                  <a:cubicBezTo>
                    <a:pt x="0" y="102"/>
                    <a:pt x="29" y="42"/>
                    <a:pt x="150" y="0"/>
                  </a:cubicBezTo>
                  <a:cubicBezTo>
                    <a:pt x="150" y="0"/>
                    <a:pt x="45" y="38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108">
              <a:extLst>
                <a:ext uri="{FF2B5EF4-FFF2-40B4-BE49-F238E27FC236}">
                  <a16:creationId xmlns:a16="http://schemas.microsoft.com/office/drawing/2014/main" id="{06C065BB-D4B5-4E62-A5F9-423923C27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271"/>
              <a:ext cx="50" cy="112"/>
            </a:xfrm>
            <a:custGeom>
              <a:avLst/>
              <a:gdLst>
                <a:gd name="T0" fmla="*/ 18 w 67"/>
                <a:gd name="T1" fmla="*/ 0 h 151"/>
                <a:gd name="T2" fmla="*/ 0 w 67"/>
                <a:gd name="T3" fmla="*/ 46 h 151"/>
                <a:gd name="T4" fmla="*/ 18 w 67"/>
                <a:gd name="T5" fmla="*/ 0 h 1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51">
                  <a:moveTo>
                    <a:pt x="58" y="0"/>
                  </a:moveTo>
                  <a:cubicBezTo>
                    <a:pt x="58" y="0"/>
                    <a:pt x="62" y="67"/>
                    <a:pt x="0" y="151"/>
                  </a:cubicBezTo>
                  <a:cubicBezTo>
                    <a:pt x="0" y="151"/>
                    <a:pt x="67" y="86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109">
              <a:extLst>
                <a:ext uri="{FF2B5EF4-FFF2-40B4-BE49-F238E27FC236}">
                  <a16:creationId xmlns:a16="http://schemas.microsoft.com/office/drawing/2014/main" id="{727878E2-92D2-43BC-9427-8CB8294C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959"/>
              <a:ext cx="121" cy="107"/>
            </a:xfrm>
            <a:custGeom>
              <a:avLst/>
              <a:gdLst>
                <a:gd name="T0" fmla="*/ 0 w 164"/>
                <a:gd name="T1" fmla="*/ 44 h 144"/>
                <a:gd name="T2" fmla="*/ 1 w 164"/>
                <a:gd name="T3" fmla="*/ 44 h 144"/>
                <a:gd name="T4" fmla="*/ 18 w 164"/>
                <a:gd name="T5" fmla="*/ 30 h 144"/>
                <a:gd name="T6" fmla="*/ 49 w 164"/>
                <a:gd name="T7" fmla="*/ 0 h 144"/>
                <a:gd name="T8" fmla="*/ 34 w 164"/>
                <a:gd name="T9" fmla="*/ 23 h 144"/>
                <a:gd name="T10" fmla="*/ 0 w 164"/>
                <a:gd name="T11" fmla="*/ 44 h 1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144">
                  <a:moveTo>
                    <a:pt x="0" y="144"/>
                  </a:moveTo>
                  <a:cubicBezTo>
                    <a:pt x="0" y="144"/>
                    <a:pt x="1" y="143"/>
                    <a:pt x="1" y="142"/>
                  </a:cubicBezTo>
                  <a:cubicBezTo>
                    <a:pt x="6" y="135"/>
                    <a:pt x="27" y="107"/>
                    <a:pt x="62" y="98"/>
                  </a:cubicBezTo>
                  <a:cubicBezTo>
                    <a:pt x="101" y="88"/>
                    <a:pt x="154" y="37"/>
                    <a:pt x="164" y="0"/>
                  </a:cubicBezTo>
                  <a:cubicBezTo>
                    <a:pt x="164" y="0"/>
                    <a:pt x="160" y="38"/>
                    <a:pt x="114" y="76"/>
                  </a:cubicBezTo>
                  <a:cubicBezTo>
                    <a:pt x="68" y="115"/>
                    <a:pt x="52" y="88"/>
                    <a:pt x="0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110">
              <a:extLst>
                <a:ext uri="{FF2B5EF4-FFF2-40B4-BE49-F238E27FC236}">
                  <a16:creationId xmlns:a16="http://schemas.microsoft.com/office/drawing/2014/main" id="{0860130E-9CEF-453C-B2BA-DE8ADFAEA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2590"/>
              <a:ext cx="139" cy="183"/>
            </a:xfrm>
            <a:custGeom>
              <a:avLst/>
              <a:gdLst>
                <a:gd name="T0" fmla="*/ 57 w 187"/>
                <a:gd name="T1" fmla="*/ 0 h 247"/>
                <a:gd name="T2" fmla="*/ 28 w 187"/>
                <a:gd name="T3" fmla="*/ 41 h 247"/>
                <a:gd name="T4" fmla="*/ 0 w 187"/>
                <a:gd name="T5" fmla="*/ 75 h 247"/>
                <a:gd name="T6" fmla="*/ 27 w 187"/>
                <a:gd name="T7" fmla="*/ 47 h 247"/>
                <a:gd name="T8" fmla="*/ 57 w 187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247">
                  <a:moveTo>
                    <a:pt x="187" y="0"/>
                  </a:moveTo>
                  <a:cubicBezTo>
                    <a:pt x="187" y="0"/>
                    <a:pt x="126" y="55"/>
                    <a:pt x="92" y="136"/>
                  </a:cubicBezTo>
                  <a:cubicBezTo>
                    <a:pt x="57" y="216"/>
                    <a:pt x="16" y="234"/>
                    <a:pt x="0" y="247"/>
                  </a:cubicBezTo>
                  <a:cubicBezTo>
                    <a:pt x="0" y="247"/>
                    <a:pt x="52" y="229"/>
                    <a:pt x="89" y="156"/>
                  </a:cubicBezTo>
                  <a:cubicBezTo>
                    <a:pt x="125" y="83"/>
                    <a:pt x="139" y="54"/>
                    <a:pt x="1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111">
              <a:extLst>
                <a:ext uri="{FF2B5EF4-FFF2-40B4-BE49-F238E27FC236}">
                  <a16:creationId xmlns:a16="http://schemas.microsoft.com/office/drawing/2014/main" id="{5A9B4F1E-617C-4A63-8226-E58CAC13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3475"/>
              <a:ext cx="42" cy="85"/>
            </a:xfrm>
            <a:custGeom>
              <a:avLst/>
              <a:gdLst>
                <a:gd name="T0" fmla="*/ 7 w 57"/>
                <a:gd name="T1" fmla="*/ 2 h 115"/>
                <a:gd name="T2" fmla="*/ 4 w 57"/>
                <a:gd name="T3" fmla="*/ 21 h 115"/>
                <a:gd name="T4" fmla="*/ 8 w 57"/>
                <a:gd name="T5" fmla="*/ 28 h 115"/>
                <a:gd name="T6" fmla="*/ 13 w 57"/>
                <a:gd name="T7" fmla="*/ 33 h 115"/>
                <a:gd name="T8" fmla="*/ 13 w 57"/>
                <a:gd name="T9" fmla="*/ 27 h 115"/>
                <a:gd name="T10" fmla="*/ 11 w 57"/>
                <a:gd name="T11" fmla="*/ 14 h 115"/>
                <a:gd name="T12" fmla="*/ 10 w 57"/>
                <a:gd name="T13" fmla="*/ 5 h 115"/>
                <a:gd name="T14" fmla="*/ 5 w 57"/>
                <a:gd name="T15" fmla="*/ 3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115">
                  <a:moveTo>
                    <a:pt x="26" y="8"/>
                  </a:moveTo>
                  <a:cubicBezTo>
                    <a:pt x="0" y="9"/>
                    <a:pt x="3" y="53"/>
                    <a:pt x="12" y="69"/>
                  </a:cubicBezTo>
                  <a:cubicBezTo>
                    <a:pt x="17" y="78"/>
                    <a:pt x="24" y="84"/>
                    <a:pt x="29" y="93"/>
                  </a:cubicBezTo>
                  <a:cubicBezTo>
                    <a:pt x="33" y="99"/>
                    <a:pt x="33" y="115"/>
                    <a:pt x="45" y="112"/>
                  </a:cubicBezTo>
                  <a:cubicBezTo>
                    <a:pt x="57" y="109"/>
                    <a:pt x="49" y="96"/>
                    <a:pt x="46" y="89"/>
                  </a:cubicBezTo>
                  <a:cubicBezTo>
                    <a:pt x="41" y="75"/>
                    <a:pt x="36" y="62"/>
                    <a:pt x="38" y="47"/>
                  </a:cubicBezTo>
                  <a:cubicBezTo>
                    <a:pt x="39" y="35"/>
                    <a:pt x="39" y="30"/>
                    <a:pt x="33" y="19"/>
                  </a:cubicBezTo>
                  <a:cubicBezTo>
                    <a:pt x="31" y="14"/>
                    <a:pt x="25" y="0"/>
                    <a:pt x="19" y="9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112">
              <a:extLst>
                <a:ext uri="{FF2B5EF4-FFF2-40B4-BE49-F238E27FC236}">
                  <a16:creationId xmlns:a16="http://schemas.microsoft.com/office/drawing/2014/main" id="{872A49E9-14EA-4D35-AE07-D1624921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3468"/>
              <a:ext cx="23" cy="57"/>
            </a:xfrm>
            <a:custGeom>
              <a:avLst/>
              <a:gdLst>
                <a:gd name="T0" fmla="*/ 7 w 32"/>
                <a:gd name="T1" fmla="*/ 3 h 77"/>
                <a:gd name="T2" fmla="*/ 1 w 32"/>
                <a:gd name="T3" fmla="*/ 5 h 77"/>
                <a:gd name="T4" fmla="*/ 1 w 32"/>
                <a:gd name="T5" fmla="*/ 18 h 77"/>
                <a:gd name="T6" fmla="*/ 2 w 32"/>
                <a:gd name="T7" fmla="*/ 22 h 77"/>
                <a:gd name="T8" fmla="*/ 6 w 32"/>
                <a:gd name="T9" fmla="*/ 14 h 77"/>
                <a:gd name="T10" fmla="*/ 8 w 32"/>
                <a:gd name="T11" fmla="*/ 7 h 77"/>
                <a:gd name="T12" fmla="*/ 4 w 32"/>
                <a:gd name="T13" fmla="*/ 3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7">
                  <a:moveTo>
                    <a:pt x="26" y="11"/>
                  </a:moveTo>
                  <a:cubicBezTo>
                    <a:pt x="16" y="11"/>
                    <a:pt x="6" y="0"/>
                    <a:pt x="3" y="16"/>
                  </a:cubicBezTo>
                  <a:cubicBezTo>
                    <a:pt x="1" y="29"/>
                    <a:pt x="3" y="46"/>
                    <a:pt x="2" y="59"/>
                  </a:cubicBezTo>
                  <a:cubicBezTo>
                    <a:pt x="2" y="63"/>
                    <a:pt x="0" y="77"/>
                    <a:pt x="7" y="76"/>
                  </a:cubicBezTo>
                  <a:cubicBezTo>
                    <a:pt x="12" y="76"/>
                    <a:pt x="19" y="53"/>
                    <a:pt x="22" y="47"/>
                  </a:cubicBezTo>
                  <a:cubicBezTo>
                    <a:pt x="28" y="39"/>
                    <a:pt x="32" y="35"/>
                    <a:pt x="29" y="24"/>
                  </a:cubicBezTo>
                  <a:cubicBezTo>
                    <a:pt x="27" y="19"/>
                    <a:pt x="23" y="11"/>
                    <a:pt x="17" y="10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Freeform 113">
              <a:extLst>
                <a:ext uri="{FF2B5EF4-FFF2-40B4-BE49-F238E27FC236}">
                  <a16:creationId xmlns:a16="http://schemas.microsoft.com/office/drawing/2014/main" id="{CE6BA573-0D79-4523-9C1F-632B01690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566"/>
              <a:ext cx="80" cy="77"/>
            </a:xfrm>
            <a:custGeom>
              <a:avLst/>
              <a:gdLst>
                <a:gd name="T0" fmla="*/ 16 w 108"/>
                <a:gd name="T1" fmla="*/ 1 h 104"/>
                <a:gd name="T2" fmla="*/ 26 w 108"/>
                <a:gd name="T3" fmla="*/ 3 h 104"/>
                <a:gd name="T4" fmla="*/ 30 w 108"/>
                <a:gd name="T5" fmla="*/ 1 h 104"/>
                <a:gd name="T6" fmla="*/ 26 w 108"/>
                <a:gd name="T7" fmla="*/ 7 h 104"/>
                <a:gd name="T8" fmla="*/ 19 w 108"/>
                <a:gd name="T9" fmla="*/ 20 h 104"/>
                <a:gd name="T10" fmla="*/ 18 w 108"/>
                <a:gd name="T11" fmla="*/ 23 h 104"/>
                <a:gd name="T12" fmla="*/ 11 w 108"/>
                <a:gd name="T13" fmla="*/ 22 h 104"/>
                <a:gd name="T14" fmla="*/ 3 w 108"/>
                <a:gd name="T15" fmla="*/ 30 h 104"/>
                <a:gd name="T16" fmla="*/ 1 w 108"/>
                <a:gd name="T17" fmla="*/ 26 h 104"/>
                <a:gd name="T18" fmla="*/ 7 w 108"/>
                <a:gd name="T19" fmla="*/ 19 h 104"/>
                <a:gd name="T20" fmla="*/ 16 w 108"/>
                <a:gd name="T21" fmla="*/ 4 h 104"/>
                <a:gd name="T22" fmla="*/ 16 w 108"/>
                <a:gd name="T23" fmla="*/ 1 h 104"/>
                <a:gd name="T24" fmla="*/ 16 w 108"/>
                <a:gd name="T25" fmla="*/ 1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8" h="104">
                  <a:moveTo>
                    <a:pt x="53" y="1"/>
                  </a:moveTo>
                  <a:cubicBezTo>
                    <a:pt x="64" y="18"/>
                    <a:pt x="71" y="21"/>
                    <a:pt x="87" y="10"/>
                  </a:cubicBezTo>
                  <a:cubicBezTo>
                    <a:pt x="90" y="7"/>
                    <a:pt x="94" y="0"/>
                    <a:pt x="99" y="4"/>
                  </a:cubicBezTo>
                  <a:cubicBezTo>
                    <a:pt x="108" y="13"/>
                    <a:pt x="88" y="21"/>
                    <a:pt x="85" y="23"/>
                  </a:cubicBezTo>
                  <a:cubicBezTo>
                    <a:pt x="73" y="31"/>
                    <a:pt x="66" y="52"/>
                    <a:pt x="64" y="65"/>
                  </a:cubicBezTo>
                  <a:cubicBezTo>
                    <a:pt x="63" y="73"/>
                    <a:pt x="66" y="74"/>
                    <a:pt x="58" y="77"/>
                  </a:cubicBezTo>
                  <a:cubicBezTo>
                    <a:pt x="52" y="80"/>
                    <a:pt x="44" y="74"/>
                    <a:pt x="37" y="75"/>
                  </a:cubicBezTo>
                  <a:cubicBezTo>
                    <a:pt x="24" y="76"/>
                    <a:pt x="24" y="100"/>
                    <a:pt x="11" y="103"/>
                  </a:cubicBezTo>
                  <a:cubicBezTo>
                    <a:pt x="0" y="104"/>
                    <a:pt x="0" y="92"/>
                    <a:pt x="3" y="85"/>
                  </a:cubicBezTo>
                  <a:cubicBezTo>
                    <a:pt x="7" y="77"/>
                    <a:pt x="18" y="70"/>
                    <a:pt x="26" y="64"/>
                  </a:cubicBezTo>
                  <a:cubicBezTo>
                    <a:pt x="43" y="50"/>
                    <a:pt x="64" y="38"/>
                    <a:pt x="56" y="14"/>
                  </a:cubicBezTo>
                  <a:cubicBezTo>
                    <a:pt x="54" y="10"/>
                    <a:pt x="52" y="8"/>
                    <a:pt x="51" y="4"/>
                  </a:cubicBezTo>
                  <a:cubicBezTo>
                    <a:pt x="52" y="4"/>
                    <a:pt x="53" y="4"/>
                    <a:pt x="54" y="4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0" name="Freeform 114">
              <a:extLst>
                <a:ext uri="{FF2B5EF4-FFF2-40B4-BE49-F238E27FC236}">
                  <a16:creationId xmlns:a16="http://schemas.microsoft.com/office/drawing/2014/main" id="{21EEE59E-F49C-4C55-9B6C-06EF336DE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3567"/>
              <a:ext cx="37" cy="63"/>
            </a:xfrm>
            <a:custGeom>
              <a:avLst/>
              <a:gdLst>
                <a:gd name="T0" fmla="*/ 15 w 50"/>
                <a:gd name="T1" fmla="*/ 5 h 85"/>
                <a:gd name="T2" fmla="*/ 10 w 50"/>
                <a:gd name="T3" fmla="*/ 7 h 85"/>
                <a:gd name="T4" fmla="*/ 9 w 50"/>
                <a:gd name="T5" fmla="*/ 13 h 85"/>
                <a:gd name="T6" fmla="*/ 5 w 50"/>
                <a:gd name="T7" fmla="*/ 18 h 85"/>
                <a:gd name="T8" fmla="*/ 4 w 50"/>
                <a:gd name="T9" fmla="*/ 23 h 85"/>
                <a:gd name="T10" fmla="*/ 9 w 50"/>
                <a:gd name="T11" fmla="*/ 17 h 85"/>
                <a:gd name="T12" fmla="*/ 15 w 50"/>
                <a:gd name="T13" fmla="*/ 16 h 85"/>
                <a:gd name="T14" fmla="*/ 13 w 50"/>
                <a:gd name="T15" fmla="*/ 5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85">
                  <a:moveTo>
                    <a:pt x="49" y="16"/>
                  </a:moveTo>
                  <a:cubicBezTo>
                    <a:pt x="43" y="0"/>
                    <a:pt x="36" y="17"/>
                    <a:pt x="35" y="25"/>
                  </a:cubicBezTo>
                  <a:cubicBezTo>
                    <a:pt x="33" y="32"/>
                    <a:pt x="32" y="38"/>
                    <a:pt x="28" y="45"/>
                  </a:cubicBezTo>
                  <a:cubicBezTo>
                    <a:pt x="24" y="52"/>
                    <a:pt x="24" y="51"/>
                    <a:pt x="18" y="58"/>
                  </a:cubicBezTo>
                  <a:cubicBezTo>
                    <a:pt x="14" y="62"/>
                    <a:pt x="0" y="85"/>
                    <a:pt x="15" y="76"/>
                  </a:cubicBezTo>
                  <a:cubicBezTo>
                    <a:pt x="22" y="72"/>
                    <a:pt x="24" y="62"/>
                    <a:pt x="30" y="57"/>
                  </a:cubicBezTo>
                  <a:cubicBezTo>
                    <a:pt x="36" y="52"/>
                    <a:pt x="43" y="52"/>
                    <a:pt x="50" y="54"/>
                  </a:cubicBezTo>
                  <a:cubicBezTo>
                    <a:pt x="50" y="40"/>
                    <a:pt x="47" y="28"/>
                    <a:pt x="43" y="18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1" name="Freeform 115">
              <a:extLst>
                <a:ext uri="{FF2B5EF4-FFF2-40B4-BE49-F238E27FC236}">
                  <a16:creationId xmlns:a16="http://schemas.microsoft.com/office/drawing/2014/main" id="{2BAC1078-3127-49A3-B532-E87F93EDC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3676"/>
              <a:ext cx="27" cy="31"/>
            </a:xfrm>
            <a:custGeom>
              <a:avLst/>
              <a:gdLst>
                <a:gd name="T0" fmla="*/ 8 w 36"/>
                <a:gd name="T1" fmla="*/ 1 h 42"/>
                <a:gd name="T2" fmla="*/ 2 w 36"/>
                <a:gd name="T3" fmla="*/ 4 h 42"/>
                <a:gd name="T4" fmla="*/ 3 w 36"/>
                <a:gd name="T5" fmla="*/ 12 h 42"/>
                <a:gd name="T6" fmla="*/ 8 w 36"/>
                <a:gd name="T7" fmla="*/ 5 h 42"/>
                <a:gd name="T8" fmla="*/ 8 w 36"/>
                <a:gd name="T9" fmla="*/ 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23" y="1"/>
                  </a:moveTo>
                  <a:cubicBezTo>
                    <a:pt x="18" y="8"/>
                    <a:pt x="9" y="8"/>
                    <a:pt x="4" y="14"/>
                  </a:cubicBezTo>
                  <a:cubicBezTo>
                    <a:pt x="0" y="20"/>
                    <a:pt x="0" y="35"/>
                    <a:pt x="9" y="38"/>
                  </a:cubicBezTo>
                  <a:cubicBezTo>
                    <a:pt x="20" y="42"/>
                    <a:pt x="20" y="25"/>
                    <a:pt x="23" y="18"/>
                  </a:cubicBezTo>
                  <a:cubicBezTo>
                    <a:pt x="26" y="13"/>
                    <a:pt x="36" y="0"/>
                    <a:pt x="22" y="3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116">
              <a:extLst>
                <a:ext uri="{FF2B5EF4-FFF2-40B4-BE49-F238E27FC236}">
                  <a16:creationId xmlns:a16="http://schemas.microsoft.com/office/drawing/2014/main" id="{D7219637-4699-4A9C-BA1A-BD10F3BB4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572"/>
              <a:ext cx="112" cy="108"/>
            </a:xfrm>
            <a:custGeom>
              <a:avLst/>
              <a:gdLst>
                <a:gd name="T0" fmla="*/ 7 w 150"/>
                <a:gd name="T1" fmla="*/ 21 h 145"/>
                <a:gd name="T2" fmla="*/ 3 w 150"/>
                <a:gd name="T3" fmla="*/ 28 h 145"/>
                <a:gd name="T4" fmla="*/ 7 w 150"/>
                <a:gd name="T5" fmla="*/ 31 h 145"/>
                <a:gd name="T6" fmla="*/ 8 w 150"/>
                <a:gd name="T7" fmla="*/ 36 h 145"/>
                <a:gd name="T8" fmla="*/ 13 w 150"/>
                <a:gd name="T9" fmla="*/ 36 h 145"/>
                <a:gd name="T10" fmla="*/ 19 w 150"/>
                <a:gd name="T11" fmla="*/ 38 h 145"/>
                <a:gd name="T12" fmla="*/ 23 w 150"/>
                <a:gd name="T13" fmla="*/ 39 h 145"/>
                <a:gd name="T14" fmla="*/ 26 w 150"/>
                <a:gd name="T15" fmla="*/ 42 h 145"/>
                <a:gd name="T16" fmla="*/ 27 w 150"/>
                <a:gd name="T17" fmla="*/ 34 h 145"/>
                <a:gd name="T18" fmla="*/ 28 w 150"/>
                <a:gd name="T19" fmla="*/ 21 h 145"/>
                <a:gd name="T20" fmla="*/ 35 w 150"/>
                <a:gd name="T21" fmla="*/ 16 h 145"/>
                <a:gd name="T22" fmla="*/ 46 w 150"/>
                <a:gd name="T23" fmla="*/ 13 h 145"/>
                <a:gd name="T24" fmla="*/ 37 w 150"/>
                <a:gd name="T25" fmla="*/ 8 h 145"/>
                <a:gd name="T26" fmla="*/ 29 w 150"/>
                <a:gd name="T27" fmla="*/ 4 h 145"/>
                <a:gd name="T28" fmla="*/ 25 w 150"/>
                <a:gd name="T29" fmla="*/ 14 h 145"/>
                <a:gd name="T30" fmla="*/ 21 w 150"/>
                <a:gd name="T31" fmla="*/ 22 h 145"/>
                <a:gd name="T32" fmla="*/ 14 w 150"/>
                <a:gd name="T33" fmla="*/ 25 h 145"/>
                <a:gd name="T34" fmla="*/ 9 w 150"/>
                <a:gd name="T35" fmla="*/ 22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" h="145">
                  <a:moveTo>
                    <a:pt x="25" y="69"/>
                  </a:moveTo>
                  <a:cubicBezTo>
                    <a:pt x="32" y="85"/>
                    <a:pt x="0" y="74"/>
                    <a:pt x="11" y="90"/>
                  </a:cubicBezTo>
                  <a:cubicBezTo>
                    <a:pt x="14" y="95"/>
                    <a:pt x="23" y="97"/>
                    <a:pt x="25" y="103"/>
                  </a:cubicBezTo>
                  <a:cubicBezTo>
                    <a:pt x="28" y="109"/>
                    <a:pt x="27" y="115"/>
                    <a:pt x="27" y="120"/>
                  </a:cubicBezTo>
                  <a:cubicBezTo>
                    <a:pt x="33" y="123"/>
                    <a:pt x="36" y="119"/>
                    <a:pt x="42" y="119"/>
                  </a:cubicBezTo>
                  <a:cubicBezTo>
                    <a:pt x="48" y="120"/>
                    <a:pt x="54" y="123"/>
                    <a:pt x="60" y="125"/>
                  </a:cubicBezTo>
                  <a:cubicBezTo>
                    <a:pt x="64" y="125"/>
                    <a:pt x="69" y="125"/>
                    <a:pt x="73" y="127"/>
                  </a:cubicBezTo>
                  <a:cubicBezTo>
                    <a:pt x="78" y="129"/>
                    <a:pt x="80" y="137"/>
                    <a:pt x="85" y="139"/>
                  </a:cubicBezTo>
                  <a:cubicBezTo>
                    <a:pt x="101" y="145"/>
                    <a:pt x="88" y="117"/>
                    <a:pt x="86" y="111"/>
                  </a:cubicBezTo>
                  <a:cubicBezTo>
                    <a:pt x="81" y="98"/>
                    <a:pt x="82" y="82"/>
                    <a:pt x="87" y="69"/>
                  </a:cubicBezTo>
                  <a:cubicBezTo>
                    <a:pt x="92" y="54"/>
                    <a:pt x="97" y="52"/>
                    <a:pt x="112" y="51"/>
                  </a:cubicBezTo>
                  <a:cubicBezTo>
                    <a:pt x="119" y="51"/>
                    <a:pt x="150" y="56"/>
                    <a:pt x="147" y="41"/>
                  </a:cubicBezTo>
                  <a:cubicBezTo>
                    <a:pt x="145" y="35"/>
                    <a:pt x="124" y="36"/>
                    <a:pt x="118" y="27"/>
                  </a:cubicBezTo>
                  <a:cubicBezTo>
                    <a:pt x="111" y="18"/>
                    <a:pt x="104" y="0"/>
                    <a:pt x="93" y="15"/>
                  </a:cubicBezTo>
                  <a:cubicBezTo>
                    <a:pt x="87" y="23"/>
                    <a:pt x="87" y="38"/>
                    <a:pt x="83" y="47"/>
                  </a:cubicBezTo>
                  <a:cubicBezTo>
                    <a:pt x="80" y="56"/>
                    <a:pt x="75" y="65"/>
                    <a:pt x="68" y="71"/>
                  </a:cubicBezTo>
                  <a:cubicBezTo>
                    <a:pt x="62" y="76"/>
                    <a:pt x="52" y="83"/>
                    <a:pt x="44" y="83"/>
                  </a:cubicBezTo>
                  <a:cubicBezTo>
                    <a:pt x="34" y="83"/>
                    <a:pt x="35" y="74"/>
                    <a:pt x="28" y="72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117">
              <a:extLst>
                <a:ext uri="{FF2B5EF4-FFF2-40B4-BE49-F238E27FC236}">
                  <a16:creationId xmlns:a16="http://schemas.microsoft.com/office/drawing/2014/main" id="{FE88F6F6-443E-4DAB-AFB8-281DDB0BE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499"/>
              <a:ext cx="85" cy="75"/>
            </a:xfrm>
            <a:custGeom>
              <a:avLst/>
              <a:gdLst>
                <a:gd name="T0" fmla="*/ 13 w 114"/>
                <a:gd name="T1" fmla="*/ 5 h 101"/>
                <a:gd name="T2" fmla="*/ 4 w 114"/>
                <a:gd name="T3" fmla="*/ 2 h 101"/>
                <a:gd name="T4" fmla="*/ 7 w 114"/>
                <a:gd name="T5" fmla="*/ 13 h 101"/>
                <a:gd name="T6" fmla="*/ 7 w 114"/>
                <a:gd name="T7" fmla="*/ 22 h 101"/>
                <a:gd name="T8" fmla="*/ 5 w 114"/>
                <a:gd name="T9" fmla="*/ 27 h 101"/>
                <a:gd name="T10" fmla="*/ 9 w 114"/>
                <a:gd name="T11" fmla="*/ 23 h 101"/>
                <a:gd name="T12" fmla="*/ 24 w 114"/>
                <a:gd name="T13" fmla="*/ 11 h 101"/>
                <a:gd name="T14" fmla="*/ 35 w 114"/>
                <a:gd name="T15" fmla="*/ 5 h 101"/>
                <a:gd name="T16" fmla="*/ 24 w 114"/>
                <a:gd name="T17" fmla="*/ 7 h 101"/>
                <a:gd name="T18" fmla="*/ 14 w 114"/>
                <a:gd name="T19" fmla="*/ 7 h 101"/>
                <a:gd name="T20" fmla="*/ 12 w 114"/>
                <a:gd name="T21" fmla="*/ 5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4" h="101">
                  <a:moveTo>
                    <a:pt x="41" y="16"/>
                  </a:moveTo>
                  <a:cubicBezTo>
                    <a:pt x="35" y="10"/>
                    <a:pt x="21" y="2"/>
                    <a:pt x="13" y="8"/>
                  </a:cubicBezTo>
                  <a:cubicBezTo>
                    <a:pt x="0" y="18"/>
                    <a:pt x="18" y="33"/>
                    <a:pt x="23" y="43"/>
                  </a:cubicBezTo>
                  <a:cubicBezTo>
                    <a:pt x="28" y="54"/>
                    <a:pt x="26" y="60"/>
                    <a:pt x="21" y="72"/>
                  </a:cubicBezTo>
                  <a:cubicBezTo>
                    <a:pt x="20" y="76"/>
                    <a:pt x="16" y="85"/>
                    <a:pt x="18" y="90"/>
                  </a:cubicBezTo>
                  <a:cubicBezTo>
                    <a:pt x="24" y="101"/>
                    <a:pt x="27" y="82"/>
                    <a:pt x="30" y="76"/>
                  </a:cubicBezTo>
                  <a:cubicBezTo>
                    <a:pt x="40" y="54"/>
                    <a:pt x="54" y="43"/>
                    <a:pt x="77" y="36"/>
                  </a:cubicBezTo>
                  <a:cubicBezTo>
                    <a:pt x="86" y="34"/>
                    <a:pt x="114" y="30"/>
                    <a:pt x="113" y="16"/>
                  </a:cubicBezTo>
                  <a:cubicBezTo>
                    <a:pt x="111" y="0"/>
                    <a:pt x="84" y="19"/>
                    <a:pt x="76" y="22"/>
                  </a:cubicBezTo>
                  <a:cubicBezTo>
                    <a:pt x="66" y="25"/>
                    <a:pt x="53" y="30"/>
                    <a:pt x="44" y="22"/>
                  </a:cubicBezTo>
                  <a:cubicBezTo>
                    <a:pt x="42" y="21"/>
                    <a:pt x="41" y="19"/>
                    <a:pt x="40" y="17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118">
              <a:extLst>
                <a:ext uri="{FF2B5EF4-FFF2-40B4-BE49-F238E27FC236}">
                  <a16:creationId xmlns:a16="http://schemas.microsoft.com/office/drawing/2014/main" id="{4B5FB481-005E-4F7A-8833-A298A73D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696"/>
              <a:ext cx="43" cy="44"/>
            </a:xfrm>
            <a:custGeom>
              <a:avLst/>
              <a:gdLst>
                <a:gd name="T0" fmla="*/ 10 w 58"/>
                <a:gd name="T1" fmla="*/ 0 h 60"/>
                <a:gd name="T2" fmla="*/ 13 w 58"/>
                <a:gd name="T3" fmla="*/ 10 h 60"/>
                <a:gd name="T4" fmla="*/ 18 w 58"/>
                <a:gd name="T5" fmla="*/ 15 h 60"/>
                <a:gd name="T6" fmla="*/ 9 w 58"/>
                <a:gd name="T7" fmla="*/ 17 h 60"/>
                <a:gd name="T8" fmla="*/ 4 w 58"/>
                <a:gd name="T9" fmla="*/ 11 h 60"/>
                <a:gd name="T10" fmla="*/ 1 w 58"/>
                <a:gd name="T11" fmla="*/ 5 h 60"/>
                <a:gd name="T12" fmla="*/ 9 w 58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0">
                  <a:moveTo>
                    <a:pt x="32" y="0"/>
                  </a:moveTo>
                  <a:cubicBezTo>
                    <a:pt x="31" y="12"/>
                    <a:pt x="37" y="27"/>
                    <a:pt x="45" y="36"/>
                  </a:cubicBezTo>
                  <a:cubicBezTo>
                    <a:pt x="50" y="42"/>
                    <a:pt x="58" y="45"/>
                    <a:pt x="58" y="55"/>
                  </a:cubicBezTo>
                  <a:cubicBezTo>
                    <a:pt x="49" y="58"/>
                    <a:pt x="38" y="59"/>
                    <a:pt x="29" y="60"/>
                  </a:cubicBezTo>
                  <a:cubicBezTo>
                    <a:pt x="12" y="60"/>
                    <a:pt x="17" y="54"/>
                    <a:pt x="15" y="40"/>
                  </a:cubicBezTo>
                  <a:cubicBezTo>
                    <a:pt x="14" y="29"/>
                    <a:pt x="0" y="28"/>
                    <a:pt x="4" y="17"/>
                  </a:cubicBezTo>
                  <a:cubicBezTo>
                    <a:pt x="7" y="10"/>
                    <a:pt x="23" y="3"/>
                    <a:pt x="30" y="0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119">
              <a:extLst>
                <a:ext uri="{FF2B5EF4-FFF2-40B4-BE49-F238E27FC236}">
                  <a16:creationId xmlns:a16="http://schemas.microsoft.com/office/drawing/2014/main" id="{E40D8339-3730-4457-AE95-A48086F1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618"/>
              <a:ext cx="111" cy="106"/>
            </a:xfrm>
            <a:custGeom>
              <a:avLst/>
              <a:gdLst>
                <a:gd name="T0" fmla="*/ 0 w 149"/>
                <a:gd name="T1" fmla="*/ 19 h 143"/>
                <a:gd name="T2" fmla="*/ 15 w 149"/>
                <a:gd name="T3" fmla="*/ 9 h 143"/>
                <a:gd name="T4" fmla="*/ 25 w 149"/>
                <a:gd name="T5" fmla="*/ 1 h 143"/>
                <a:gd name="T6" fmla="*/ 39 w 149"/>
                <a:gd name="T7" fmla="*/ 10 h 143"/>
                <a:gd name="T8" fmla="*/ 26 w 149"/>
                <a:gd name="T9" fmla="*/ 22 h 143"/>
                <a:gd name="T10" fmla="*/ 28 w 149"/>
                <a:gd name="T11" fmla="*/ 33 h 143"/>
                <a:gd name="T12" fmla="*/ 31 w 149"/>
                <a:gd name="T13" fmla="*/ 37 h 143"/>
                <a:gd name="T14" fmla="*/ 36 w 149"/>
                <a:gd name="T15" fmla="*/ 39 h 143"/>
                <a:gd name="T16" fmla="*/ 34 w 149"/>
                <a:gd name="T17" fmla="*/ 43 h 143"/>
                <a:gd name="T18" fmla="*/ 28 w 149"/>
                <a:gd name="T19" fmla="*/ 39 h 143"/>
                <a:gd name="T20" fmla="*/ 22 w 149"/>
                <a:gd name="T21" fmla="*/ 27 h 143"/>
                <a:gd name="T22" fmla="*/ 22 w 149"/>
                <a:gd name="T23" fmla="*/ 17 h 143"/>
                <a:gd name="T24" fmla="*/ 11 w 149"/>
                <a:gd name="T25" fmla="*/ 19 h 143"/>
                <a:gd name="T26" fmla="*/ 7 w 149"/>
                <a:gd name="T27" fmla="*/ 29 h 143"/>
                <a:gd name="T28" fmla="*/ 1 w 149"/>
                <a:gd name="T29" fmla="*/ 20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9" h="143">
                  <a:moveTo>
                    <a:pt x="0" y="64"/>
                  </a:moveTo>
                  <a:cubicBezTo>
                    <a:pt x="21" y="60"/>
                    <a:pt x="36" y="45"/>
                    <a:pt x="48" y="30"/>
                  </a:cubicBezTo>
                  <a:cubicBezTo>
                    <a:pt x="58" y="17"/>
                    <a:pt x="63" y="7"/>
                    <a:pt x="79" y="5"/>
                  </a:cubicBezTo>
                  <a:cubicBezTo>
                    <a:pt x="95" y="2"/>
                    <a:pt x="149" y="0"/>
                    <a:pt x="127" y="33"/>
                  </a:cubicBezTo>
                  <a:cubicBezTo>
                    <a:pt x="116" y="50"/>
                    <a:pt x="93" y="54"/>
                    <a:pt x="84" y="74"/>
                  </a:cubicBezTo>
                  <a:cubicBezTo>
                    <a:pt x="77" y="88"/>
                    <a:pt x="82" y="99"/>
                    <a:pt x="92" y="111"/>
                  </a:cubicBezTo>
                  <a:cubicBezTo>
                    <a:pt x="95" y="115"/>
                    <a:pt x="100" y="121"/>
                    <a:pt x="104" y="124"/>
                  </a:cubicBezTo>
                  <a:cubicBezTo>
                    <a:pt x="106" y="126"/>
                    <a:pt x="115" y="128"/>
                    <a:pt x="116" y="131"/>
                  </a:cubicBezTo>
                  <a:cubicBezTo>
                    <a:pt x="118" y="138"/>
                    <a:pt x="112" y="141"/>
                    <a:pt x="107" y="142"/>
                  </a:cubicBezTo>
                  <a:cubicBezTo>
                    <a:pt x="99" y="143"/>
                    <a:pt x="92" y="138"/>
                    <a:pt x="88" y="131"/>
                  </a:cubicBezTo>
                  <a:cubicBezTo>
                    <a:pt x="80" y="121"/>
                    <a:pt x="75" y="104"/>
                    <a:pt x="73" y="92"/>
                  </a:cubicBezTo>
                  <a:cubicBezTo>
                    <a:pt x="71" y="82"/>
                    <a:pt x="77" y="65"/>
                    <a:pt x="70" y="57"/>
                  </a:cubicBezTo>
                  <a:cubicBezTo>
                    <a:pt x="61" y="48"/>
                    <a:pt x="44" y="56"/>
                    <a:pt x="36" y="63"/>
                  </a:cubicBezTo>
                  <a:cubicBezTo>
                    <a:pt x="26" y="71"/>
                    <a:pt x="31" y="89"/>
                    <a:pt x="21" y="95"/>
                  </a:cubicBezTo>
                  <a:cubicBezTo>
                    <a:pt x="12" y="87"/>
                    <a:pt x="11" y="72"/>
                    <a:pt x="2" y="65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120">
              <a:extLst>
                <a:ext uri="{FF2B5EF4-FFF2-40B4-BE49-F238E27FC236}">
                  <a16:creationId xmlns:a16="http://schemas.microsoft.com/office/drawing/2014/main" id="{30239637-620B-426A-8E6A-25760A362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674"/>
              <a:ext cx="42" cy="46"/>
            </a:xfrm>
            <a:custGeom>
              <a:avLst/>
              <a:gdLst>
                <a:gd name="T0" fmla="*/ 15 w 57"/>
                <a:gd name="T1" fmla="*/ 5 h 62"/>
                <a:gd name="T2" fmla="*/ 8 w 57"/>
                <a:gd name="T3" fmla="*/ 10 h 62"/>
                <a:gd name="T4" fmla="*/ 1 w 57"/>
                <a:gd name="T5" fmla="*/ 18 h 62"/>
                <a:gd name="T6" fmla="*/ 14 w 57"/>
                <a:gd name="T7" fmla="*/ 15 h 62"/>
                <a:gd name="T8" fmla="*/ 15 w 57"/>
                <a:gd name="T9" fmla="*/ 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53" y="19"/>
                  </a:moveTo>
                  <a:cubicBezTo>
                    <a:pt x="44" y="0"/>
                    <a:pt x="35" y="23"/>
                    <a:pt x="29" y="31"/>
                  </a:cubicBezTo>
                  <a:cubicBezTo>
                    <a:pt x="26" y="36"/>
                    <a:pt x="0" y="52"/>
                    <a:pt x="4" y="59"/>
                  </a:cubicBezTo>
                  <a:cubicBezTo>
                    <a:pt x="6" y="62"/>
                    <a:pt x="43" y="51"/>
                    <a:pt x="48" y="48"/>
                  </a:cubicBezTo>
                  <a:cubicBezTo>
                    <a:pt x="56" y="42"/>
                    <a:pt x="57" y="29"/>
                    <a:pt x="52" y="19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121">
              <a:extLst>
                <a:ext uri="{FF2B5EF4-FFF2-40B4-BE49-F238E27FC236}">
                  <a16:creationId xmlns:a16="http://schemas.microsoft.com/office/drawing/2014/main" id="{16CA9BC4-5A84-47C4-9DC2-C11A7007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3522"/>
              <a:ext cx="23" cy="23"/>
            </a:xfrm>
            <a:custGeom>
              <a:avLst/>
              <a:gdLst>
                <a:gd name="T0" fmla="*/ 8 w 30"/>
                <a:gd name="T1" fmla="*/ 1 h 31"/>
                <a:gd name="T2" fmla="*/ 1 w 30"/>
                <a:gd name="T3" fmla="*/ 3 h 31"/>
                <a:gd name="T4" fmla="*/ 2 w 30"/>
                <a:gd name="T5" fmla="*/ 10 h 31"/>
                <a:gd name="T6" fmla="*/ 6 w 30"/>
                <a:gd name="T7" fmla="*/ 5 h 31"/>
                <a:gd name="T8" fmla="*/ 11 w 30"/>
                <a:gd name="T9" fmla="*/ 3 h 31"/>
                <a:gd name="T10" fmla="*/ 8 w 30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1">
                  <a:moveTo>
                    <a:pt x="22" y="1"/>
                  </a:moveTo>
                  <a:cubicBezTo>
                    <a:pt x="17" y="8"/>
                    <a:pt x="11" y="11"/>
                    <a:pt x="1" y="11"/>
                  </a:cubicBezTo>
                  <a:cubicBezTo>
                    <a:pt x="0" y="18"/>
                    <a:pt x="3" y="24"/>
                    <a:pt x="3" y="31"/>
                  </a:cubicBezTo>
                  <a:cubicBezTo>
                    <a:pt x="11" y="31"/>
                    <a:pt x="13" y="22"/>
                    <a:pt x="18" y="17"/>
                  </a:cubicBezTo>
                  <a:cubicBezTo>
                    <a:pt x="21" y="14"/>
                    <a:pt x="26" y="12"/>
                    <a:pt x="30" y="9"/>
                  </a:cubicBezTo>
                  <a:cubicBezTo>
                    <a:pt x="29" y="6"/>
                    <a:pt x="27" y="3"/>
                    <a:pt x="24" y="0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122">
              <a:extLst>
                <a:ext uri="{FF2B5EF4-FFF2-40B4-BE49-F238E27FC236}">
                  <a16:creationId xmlns:a16="http://schemas.microsoft.com/office/drawing/2014/main" id="{563A5B37-DB86-4C32-9A87-191F8BFF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575"/>
              <a:ext cx="15" cy="16"/>
            </a:xfrm>
            <a:custGeom>
              <a:avLst/>
              <a:gdLst>
                <a:gd name="T0" fmla="*/ 4 w 21"/>
                <a:gd name="T1" fmla="*/ 2 h 21"/>
                <a:gd name="T2" fmla="*/ 3 w 21"/>
                <a:gd name="T3" fmla="*/ 2 h 21"/>
                <a:gd name="T4" fmla="*/ 3 w 21"/>
                <a:gd name="T5" fmla="*/ 7 h 21"/>
                <a:gd name="T6" fmla="*/ 4 w 21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14" y="3"/>
                  </a:moveTo>
                  <a:cubicBezTo>
                    <a:pt x="13" y="3"/>
                    <a:pt x="12" y="0"/>
                    <a:pt x="13" y="4"/>
                  </a:cubicBezTo>
                  <a:cubicBezTo>
                    <a:pt x="0" y="8"/>
                    <a:pt x="6" y="14"/>
                    <a:pt x="11" y="21"/>
                  </a:cubicBezTo>
                  <a:cubicBezTo>
                    <a:pt x="14" y="16"/>
                    <a:pt x="21" y="7"/>
                    <a:pt x="14" y="3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123">
              <a:extLst>
                <a:ext uri="{FF2B5EF4-FFF2-40B4-BE49-F238E27FC236}">
                  <a16:creationId xmlns:a16="http://schemas.microsoft.com/office/drawing/2014/main" id="{4BE5A266-9A97-41FD-A57C-9AE5B97F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588"/>
              <a:ext cx="25" cy="31"/>
            </a:xfrm>
            <a:custGeom>
              <a:avLst/>
              <a:gdLst>
                <a:gd name="T0" fmla="*/ 0 w 34"/>
                <a:gd name="T1" fmla="*/ 1 h 42"/>
                <a:gd name="T2" fmla="*/ 1 w 34"/>
                <a:gd name="T3" fmla="*/ 9 h 42"/>
                <a:gd name="T4" fmla="*/ 1 w 34"/>
                <a:gd name="T5" fmla="*/ 9 h 42"/>
                <a:gd name="T6" fmla="*/ 4 w 34"/>
                <a:gd name="T7" fmla="*/ 10 h 42"/>
                <a:gd name="T8" fmla="*/ 5 w 34"/>
                <a:gd name="T9" fmla="*/ 12 h 42"/>
                <a:gd name="T10" fmla="*/ 7 w 34"/>
                <a:gd name="T11" fmla="*/ 12 h 42"/>
                <a:gd name="T12" fmla="*/ 9 w 34"/>
                <a:gd name="T13" fmla="*/ 10 h 42"/>
                <a:gd name="T14" fmla="*/ 10 w 34"/>
                <a:gd name="T15" fmla="*/ 9 h 42"/>
                <a:gd name="T16" fmla="*/ 7 w 34"/>
                <a:gd name="T17" fmla="*/ 9 h 42"/>
                <a:gd name="T18" fmla="*/ 4 w 34"/>
                <a:gd name="T19" fmla="*/ 7 h 42"/>
                <a:gd name="T20" fmla="*/ 1 w 34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2">
                  <a:moveTo>
                    <a:pt x="0" y="2"/>
                  </a:moveTo>
                  <a:cubicBezTo>
                    <a:pt x="4" y="10"/>
                    <a:pt x="3" y="19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9" y="31"/>
                    <a:pt x="11" y="31"/>
                    <a:pt x="14" y="34"/>
                  </a:cubicBezTo>
                  <a:cubicBezTo>
                    <a:pt x="15" y="36"/>
                    <a:pt x="16" y="39"/>
                    <a:pt x="18" y="40"/>
                  </a:cubicBezTo>
                  <a:cubicBezTo>
                    <a:pt x="21" y="42"/>
                    <a:pt x="21" y="40"/>
                    <a:pt x="23" y="38"/>
                  </a:cubicBezTo>
                  <a:cubicBezTo>
                    <a:pt x="25" y="35"/>
                    <a:pt x="27" y="34"/>
                    <a:pt x="30" y="32"/>
                  </a:cubicBezTo>
                  <a:cubicBezTo>
                    <a:pt x="31" y="31"/>
                    <a:pt x="34" y="30"/>
                    <a:pt x="34" y="28"/>
                  </a:cubicBezTo>
                  <a:cubicBezTo>
                    <a:pt x="31" y="28"/>
                    <a:pt x="29" y="29"/>
                    <a:pt x="25" y="29"/>
                  </a:cubicBezTo>
                  <a:cubicBezTo>
                    <a:pt x="21" y="28"/>
                    <a:pt x="17" y="26"/>
                    <a:pt x="14" y="22"/>
                  </a:cubicBezTo>
                  <a:cubicBezTo>
                    <a:pt x="9" y="16"/>
                    <a:pt x="5" y="6"/>
                    <a:pt x="1" y="0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124">
              <a:extLst>
                <a:ext uri="{FF2B5EF4-FFF2-40B4-BE49-F238E27FC236}">
                  <a16:creationId xmlns:a16="http://schemas.microsoft.com/office/drawing/2014/main" id="{95940AF4-72BA-44B3-8088-7E6320F6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3482"/>
              <a:ext cx="77" cy="90"/>
            </a:xfrm>
            <a:custGeom>
              <a:avLst/>
              <a:gdLst>
                <a:gd name="T0" fmla="*/ 10 w 104"/>
                <a:gd name="T1" fmla="*/ 0 h 121"/>
                <a:gd name="T2" fmla="*/ 5 w 104"/>
                <a:gd name="T3" fmla="*/ 10 h 121"/>
                <a:gd name="T4" fmla="*/ 1 w 104"/>
                <a:gd name="T5" fmla="*/ 17 h 121"/>
                <a:gd name="T6" fmla="*/ 9 w 104"/>
                <a:gd name="T7" fmla="*/ 19 h 121"/>
                <a:gd name="T8" fmla="*/ 16 w 104"/>
                <a:gd name="T9" fmla="*/ 21 h 121"/>
                <a:gd name="T10" fmla="*/ 20 w 104"/>
                <a:gd name="T11" fmla="*/ 23 h 121"/>
                <a:gd name="T12" fmla="*/ 24 w 104"/>
                <a:gd name="T13" fmla="*/ 29 h 121"/>
                <a:gd name="T14" fmla="*/ 30 w 104"/>
                <a:gd name="T15" fmla="*/ 31 h 121"/>
                <a:gd name="T16" fmla="*/ 19 w 104"/>
                <a:gd name="T17" fmla="*/ 15 h 121"/>
                <a:gd name="T18" fmla="*/ 16 w 104"/>
                <a:gd name="T19" fmla="*/ 7 h 121"/>
                <a:gd name="T20" fmla="*/ 16 w 104"/>
                <a:gd name="T21" fmla="*/ 5 h 121"/>
                <a:gd name="T22" fmla="*/ 11 w 104"/>
                <a:gd name="T23" fmla="*/ 1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4" h="121">
                  <a:moveTo>
                    <a:pt x="31" y="0"/>
                  </a:moveTo>
                  <a:cubicBezTo>
                    <a:pt x="36" y="10"/>
                    <a:pt x="24" y="24"/>
                    <a:pt x="18" y="31"/>
                  </a:cubicBezTo>
                  <a:cubicBezTo>
                    <a:pt x="12" y="38"/>
                    <a:pt x="1" y="47"/>
                    <a:pt x="1" y="57"/>
                  </a:cubicBezTo>
                  <a:cubicBezTo>
                    <a:pt x="0" y="74"/>
                    <a:pt x="19" y="62"/>
                    <a:pt x="28" y="60"/>
                  </a:cubicBezTo>
                  <a:cubicBezTo>
                    <a:pt x="40" y="57"/>
                    <a:pt x="45" y="61"/>
                    <a:pt x="54" y="68"/>
                  </a:cubicBezTo>
                  <a:cubicBezTo>
                    <a:pt x="58" y="71"/>
                    <a:pt x="63" y="72"/>
                    <a:pt x="67" y="75"/>
                  </a:cubicBezTo>
                  <a:cubicBezTo>
                    <a:pt x="73" y="80"/>
                    <a:pt x="75" y="89"/>
                    <a:pt x="80" y="95"/>
                  </a:cubicBezTo>
                  <a:cubicBezTo>
                    <a:pt x="84" y="101"/>
                    <a:pt x="104" y="121"/>
                    <a:pt x="100" y="104"/>
                  </a:cubicBezTo>
                  <a:cubicBezTo>
                    <a:pt x="95" y="83"/>
                    <a:pt x="72" y="68"/>
                    <a:pt x="63" y="49"/>
                  </a:cubicBezTo>
                  <a:cubicBezTo>
                    <a:pt x="59" y="42"/>
                    <a:pt x="57" y="34"/>
                    <a:pt x="56" y="26"/>
                  </a:cubicBezTo>
                  <a:cubicBezTo>
                    <a:pt x="55" y="20"/>
                    <a:pt x="57" y="21"/>
                    <a:pt x="51" y="17"/>
                  </a:cubicBezTo>
                  <a:cubicBezTo>
                    <a:pt x="48" y="15"/>
                    <a:pt x="38" y="6"/>
                    <a:pt x="36" y="6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125">
              <a:extLst>
                <a:ext uri="{FF2B5EF4-FFF2-40B4-BE49-F238E27FC236}">
                  <a16:creationId xmlns:a16="http://schemas.microsoft.com/office/drawing/2014/main" id="{CA986B3B-CCF4-4A67-9409-8F7142070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3557"/>
              <a:ext cx="23" cy="40"/>
            </a:xfrm>
            <a:custGeom>
              <a:avLst/>
              <a:gdLst>
                <a:gd name="T0" fmla="*/ 10 w 31"/>
                <a:gd name="T1" fmla="*/ 0 h 53"/>
                <a:gd name="T2" fmla="*/ 3 w 31"/>
                <a:gd name="T3" fmla="*/ 8 h 53"/>
                <a:gd name="T4" fmla="*/ 1 w 31"/>
                <a:gd name="T5" fmla="*/ 10 h 53"/>
                <a:gd name="T6" fmla="*/ 2 w 31"/>
                <a:gd name="T7" fmla="*/ 15 h 53"/>
                <a:gd name="T8" fmla="*/ 7 w 31"/>
                <a:gd name="T9" fmla="*/ 15 h 53"/>
                <a:gd name="T10" fmla="*/ 7 w 31"/>
                <a:gd name="T11" fmla="*/ 10 h 53"/>
                <a:gd name="T12" fmla="*/ 10 w 31"/>
                <a:gd name="T13" fmla="*/ 2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3">
                  <a:moveTo>
                    <a:pt x="31" y="0"/>
                  </a:moveTo>
                  <a:cubicBezTo>
                    <a:pt x="26" y="8"/>
                    <a:pt x="17" y="17"/>
                    <a:pt x="10" y="23"/>
                  </a:cubicBezTo>
                  <a:cubicBezTo>
                    <a:pt x="6" y="26"/>
                    <a:pt x="3" y="27"/>
                    <a:pt x="2" y="31"/>
                  </a:cubicBezTo>
                  <a:cubicBezTo>
                    <a:pt x="0" y="37"/>
                    <a:pt x="3" y="45"/>
                    <a:pt x="7" y="48"/>
                  </a:cubicBezTo>
                  <a:cubicBezTo>
                    <a:pt x="12" y="52"/>
                    <a:pt x="19" y="53"/>
                    <a:pt x="23" y="48"/>
                  </a:cubicBezTo>
                  <a:cubicBezTo>
                    <a:pt x="28" y="41"/>
                    <a:pt x="22" y="37"/>
                    <a:pt x="22" y="30"/>
                  </a:cubicBezTo>
                  <a:cubicBezTo>
                    <a:pt x="23" y="21"/>
                    <a:pt x="31" y="15"/>
                    <a:pt x="31" y="5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126">
              <a:extLst>
                <a:ext uri="{FF2B5EF4-FFF2-40B4-BE49-F238E27FC236}">
                  <a16:creationId xmlns:a16="http://schemas.microsoft.com/office/drawing/2014/main" id="{58902FD2-DCF9-4D31-9868-09D0C43D6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442"/>
              <a:ext cx="81" cy="115"/>
            </a:xfrm>
            <a:custGeom>
              <a:avLst/>
              <a:gdLst>
                <a:gd name="T0" fmla="*/ 0 w 109"/>
                <a:gd name="T1" fmla="*/ 15 h 155"/>
                <a:gd name="T2" fmla="*/ 16 w 109"/>
                <a:gd name="T3" fmla="*/ 2 h 155"/>
                <a:gd name="T4" fmla="*/ 25 w 109"/>
                <a:gd name="T5" fmla="*/ 15 h 155"/>
                <a:gd name="T6" fmla="*/ 20 w 109"/>
                <a:gd name="T7" fmla="*/ 20 h 155"/>
                <a:gd name="T8" fmla="*/ 19 w 109"/>
                <a:gd name="T9" fmla="*/ 27 h 155"/>
                <a:gd name="T10" fmla="*/ 30 w 109"/>
                <a:gd name="T11" fmla="*/ 36 h 155"/>
                <a:gd name="T12" fmla="*/ 25 w 109"/>
                <a:gd name="T13" fmla="*/ 43 h 155"/>
                <a:gd name="T14" fmla="*/ 25 w 109"/>
                <a:gd name="T15" fmla="*/ 35 h 155"/>
                <a:gd name="T16" fmla="*/ 20 w 109"/>
                <a:gd name="T17" fmla="*/ 31 h 155"/>
                <a:gd name="T18" fmla="*/ 15 w 109"/>
                <a:gd name="T19" fmla="*/ 33 h 155"/>
                <a:gd name="T20" fmla="*/ 14 w 109"/>
                <a:gd name="T21" fmla="*/ 28 h 155"/>
                <a:gd name="T22" fmla="*/ 19 w 109"/>
                <a:gd name="T23" fmla="*/ 15 h 155"/>
                <a:gd name="T24" fmla="*/ 1 w 109"/>
                <a:gd name="T25" fmla="*/ 16 h 1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9" h="155">
                  <a:moveTo>
                    <a:pt x="0" y="50"/>
                  </a:moveTo>
                  <a:cubicBezTo>
                    <a:pt x="24" y="44"/>
                    <a:pt x="20" y="0"/>
                    <a:pt x="52" y="7"/>
                  </a:cubicBezTo>
                  <a:cubicBezTo>
                    <a:pt x="72" y="11"/>
                    <a:pt x="91" y="30"/>
                    <a:pt x="79" y="50"/>
                  </a:cubicBezTo>
                  <a:cubicBezTo>
                    <a:pt x="76" y="57"/>
                    <a:pt x="69" y="60"/>
                    <a:pt x="65" y="67"/>
                  </a:cubicBezTo>
                  <a:cubicBezTo>
                    <a:pt x="62" y="74"/>
                    <a:pt x="60" y="82"/>
                    <a:pt x="63" y="89"/>
                  </a:cubicBezTo>
                  <a:cubicBezTo>
                    <a:pt x="70" y="104"/>
                    <a:pt x="90" y="105"/>
                    <a:pt x="99" y="117"/>
                  </a:cubicBezTo>
                  <a:cubicBezTo>
                    <a:pt x="109" y="130"/>
                    <a:pt x="89" y="155"/>
                    <a:pt x="82" y="142"/>
                  </a:cubicBezTo>
                  <a:cubicBezTo>
                    <a:pt x="77" y="134"/>
                    <a:pt x="87" y="124"/>
                    <a:pt x="83" y="114"/>
                  </a:cubicBezTo>
                  <a:cubicBezTo>
                    <a:pt x="80" y="108"/>
                    <a:pt x="74" y="104"/>
                    <a:pt x="67" y="103"/>
                  </a:cubicBezTo>
                  <a:cubicBezTo>
                    <a:pt x="58" y="101"/>
                    <a:pt x="56" y="106"/>
                    <a:pt x="49" y="109"/>
                  </a:cubicBezTo>
                  <a:cubicBezTo>
                    <a:pt x="37" y="114"/>
                    <a:pt x="41" y="99"/>
                    <a:pt x="45" y="93"/>
                  </a:cubicBezTo>
                  <a:cubicBezTo>
                    <a:pt x="52" y="81"/>
                    <a:pt x="67" y="65"/>
                    <a:pt x="60" y="50"/>
                  </a:cubicBezTo>
                  <a:cubicBezTo>
                    <a:pt x="49" y="23"/>
                    <a:pt x="18" y="45"/>
                    <a:pt x="2" y="53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127">
              <a:extLst>
                <a:ext uri="{FF2B5EF4-FFF2-40B4-BE49-F238E27FC236}">
                  <a16:creationId xmlns:a16="http://schemas.microsoft.com/office/drawing/2014/main" id="{69C0EEBC-4017-468C-BF98-4D73E278E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3233"/>
              <a:ext cx="53" cy="86"/>
            </a:xfrm>
            <a:custGeom>
              <a:avLst/>
              <a:gdLst>
                <a:gd name="T0" fmla="*/ 17 w 72"/>
                <a:gd name="T1" fmla="*/ 1 h 117"/>
                <a:gd name="T2" fmla="*/ 10 w 72"/>
                <a:gd name="T3" fmla="*/ 1 h 117"/>
                <a:gd name="T4" fmla="*/ 10 w 72"/>
                <a:gd name="T5" fmla="*/ 7 h 117"/>
                <a:gd name="T6" fmla="*/ 14 w 72"/>
                <a:gd name="T7" fmla="*/ 15 h 117"/>
                <a:gd name="T8" fmla="*/ 11 w 72"/>
                <a:gd name="T9" fmla="*/ 19 h 117"/>
                <a:gd name="T10" fmla="*/ 13 w 72"/>
                <a:gd name="T11" fmla="*/ 25 h 117"/>
                <a:gd name="T12" fmla="*/ 8 w 72"/>
                <a:gd name="T13" fmla="*/ 29 h 117"/>
                <a:gd name="T14" fmla="*/ 1 w 72"/>
                <a:gd name="T15" fmla="*/ 29 h 117"/>
                <a:gd name="T16" fmla="*/ 10 w 72"/>
                <a:gd name="T17" fmla="*/ 32 h 117"/>
                <a:gd name="T18" fmla="*/ 13 w 72"/>
                <a:gd name="T19" fmla="*/ 34 h 117"/>
                <a:gd name="T20" fmla="*/ 15 w 72"/>
                <a:gd name="T21" fmla="*/ 27 h 117"/>
                <a:gd name="T22" fmla="*/ 20 w 72"/>
                <a:gd name="T23" fmla="*/ 15 h 117"/>
                <a:gd name="T24" fmla="*/ 18 w 72"/>
                <a:gd name="T25" fmla="*/ 1 h 117"/>
                <a:gd name="T26" fmla="*/ 18 w 72"/>
                <a:gd name="T27" fmla="*/ 1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117">
                  <a:moveTo>
                    <a:pt x="57" y="1"/>
                  </a:moveTo>
                  <a:cubicBezTo>
                    <a:pt x="50" y="1"/>
                    <a:pt x="38" y="0"/>
                    <a:pt x="32" y="5"/>
                  </a:cubicBezTo>
                  <a:cubicBezTo>
                    <a:pt x="25" y="10"/>
                    <a:pt x="27" y="20"/>
                    <a:pt x="31" y="26"/>
                  </a:cubicBezTo>
                  <a:cubicBezTo>
                    <a:pt x="38" y="35"/>
                    <a:pt x="45" y="40"/>
                    <a:pt x="48" y="52"/>
                  </a:cubicBezTo>
                  <a:cubicBezTo>
                    <a:pt x="50" y="59"/>
                    <a:pt x="46" y="67"/>
                    <a:pt x="38" y="66"/>
                  </a:cubicBezTo>
                  <a:cubicBezTo>
                    <a:pt x="41" y="72"/>
                    <a:pt x="45" y="76"/>
                    <a:pt x="45" y="84"/>
                  </a:cubicBezTo>
                  <a:cubicBezTo>
                    <a:pt x="44" y="93"/>
                    <a:pt x="37" y="100"/>
                    <a:pt x="27" y="101"/>
                  </a:cubicBezTo>
                  <a:cubicBezTo>
                    <a:pt x="22" y="101"/>
                    <a:pt x="5" y="93"/>
                    <a:pt x="3" y="102"/>
                  </a:cubicBezTo>
                  <a:cubicBezTo>
                    <a:pt x="0" y="117"/>
                    <a:pt x="28" y="109"/>
                    <a:pt x="34" y="111"/>
                  </a:cubicBezTo>
                  <a:cubicBezTo>
                    <a:pt x="37" y="112"/>
                    <a:pt x="40" y="116"/>
                    <a:pt x="44" y="114"/>
                  </a:cubicBezTo>
                  <a:cubicBezTo>
                    <a:pt x="46" y="113"/>
                    <a:pt x="51" y="98"/>
                    <a:pt x="53" y="94"/>
                  </a:cubicBezTo>
                  <a:cubicBezTo>
                    <a:pt x="59" y="80"/>
                    <a:pt x="66" y="69"/>
                    <a:pt x="68" y="53"/>
                  </a:cubicBezTo>
                  <a:cubicBezTo>
                    <a:pt x="70" y="40"/>
                    <a:pt x="72" y="13"/>
                    <a:pt x="59" y="5"/>
                  </a:cubicBezTo>
                  <a:cubicBezTo>
                    <a:pt x="59" y="5"/>
                    <a:pt x="58" y="5"/>
                    <a:pt x="58" y="5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128">
              <a:extLst>
                <a:ext uri="{FF2B5EF4-FFF2-40B4-BE49-F238E27FC236}">
                  <a16:creationId xmlns:a16="http://schemas.microsoft.com/office/drawing/2014/main" id="{29E094B7-617F-40FB-9E95-F04EEC0AA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323"/>
              <a:ext cx="26" cy="39"/>
            </a:xfrm>
            <a:custGeom>
              <a:avLst/>
              <a:gdLst>
                <a:gd name="T0" fmla="*/ 5 w 36"/>
                <a:gd name="T1" fmla="*/ 0 h 53"/>
                <a:gd name="T2" fmla="*/ 1 w 36"/>
                <a:gd name="T3" fmla="*/ 8 h 53"/>
                <a:gd name="T4" fmla="*/ 4 w 36"/>
                <a:gd name="T5" fmla="*/ 13 h 53"/>
                <a:gd name="T6" fmla="*/ 9 w 36"/>
                <a:gd name="T7" fmla="*/ 15 h 53"/>
                <a:gd name="T8" fmla="*/ 5 w 36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3">
                  <a:moveTo>
                    <a:pt x="19" y="0"/>
                  </a:moveTo>
                  <a:cubicBezTo>
                    <a:pt x="6" y="1"/>
                    <a:pt x="0" y="16"/>
                    <a:pt x="3" y="28"/>
                  </a:cubicBezTo>
                  <a:cubicBezTo>
                    <a:pt x="5" y="35"/>
                    <a:pt x="9" y="40"/>
                    <a:pt x="15" y="43"/>
                  </a:cubicBezTo>
                  <a:cubicBezTo>
                    <a:pt x="19" y="45"/>
                    <a:pt x="30" y="53"/>
                    <a:pt x="34" y="53"/>
                  </a:cubicBezTo>
                  <a:cubicBezTo>
                    <a:pt x="35" y="41"/>
                    <a:pt x="36" y="1"/>
                    <a:pt x="18" y="0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129">
              <a:extLst>
                <a:ext uri="{FF2B5EF4-FFF2-40B4-BE49-F238E27FC236}">
                  <a16:creationId xmlns:a16="http://schemas.microsoft.com/office/drawing/2014/main" id="{695C7A35-E310-486E-8B0D-4F022CA3E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3356"/>
              <a:ext cx="65" cy="56"/>
            </a:xfrm>
            <a:custGeom>
              <a:avLst/>
              <a:gdLst>
                <a:gd name="T0" fmla="*/ 24 w 88"/>
                <a:gd name="T1" fmla="*/ 0 h 75"/>
                <a:gd name="T2" fmla="*/ 16 w 88"/>
                <a:gd name="T3" fmla="*/ 7 h 75"/>
                <a:gd name="T4" fmla="*/ 10 w 88"/>
                <a:gd name="T5" fmla="*/ 11 h 75"/>
                <a:gd name="T6" fmla="*/ 1 w 88"/>
                <a:gd name="T7" fmla="*/ 22 h 75"/>
                <a:gd name="T8" fmla="*/ 2 w 88"/>
                <a:gd name="T9" fmla="*/ 23 h 75"/>
                <a:gd name="T10" fmla="*/ 4 w 88"/>
                <a:gd name="T11" fmla="*/ 21 h 75"/>
                <a:gd name="T12" fmla="*/ 7 w 88"/>
                <a:gd name="T13" fmla="*/ 21 h 75"/>
                <a:gd name="T14" fmla="*/ 17 w 88"/>
                <a:gd name="T15" fmla="*/ 13 h 75"/>
                <a:gd name="T16" fmla="*/ 21 w 88"/>
                <a:gd name="T17" fmla="*/ 13 h 75"/>
                <a:gd name="T18" fmla="*/ 21 w 88"/>
                <a:gd name="T19" fmla="*/ 20 h 75"/>
                <a:gd name="T20" fmla="*/ 26 w 88"/>
                <a:gd name="T21" fmla="*/ 10 h 75"/>
                <a:gd name="T22" fmla="*/ 26 w 88"/>
                <a:gd name="T23" fmla="*/ 1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75">
                  <a:moveTo>
                    <a:pt x="82" y="0"/>
                  </a:moveTo>
                  <a:cubicBezTo>
                    <a:pt x="81" y="9"/>
                    <a:pt x="64" y="22"/>
                    <a:pt x="56" y="26"/>
                  </a:cubicBezTo>
                  <a:cubicBezTo>
                    <a:pt x="49" y="31"/>
                    <a:pt x="42" y="31"/>
                    <a:pt x="35" y="36"/>
                  </a:cubicBezTo>
                  <a:cubicBezTo>
                    <a:pt x="26" y="44"/>
                    <a:pt x="1" y="54"/>
                    <a:pt x="1" y="69"/>
                  </a:cubicBezTo>
                  <a:cubicBezTo>
                    <a:pt x="0" y="74"/>
                    <a:pt x="2" y="75"/>
                    <a:pt x="7" y="74"/>
                  </a:cubicBezTo>
                  <a:cubicBezTo>
                    <a:pt x="10" y="73"/>
                    <a:pt x="12" y="69"/>
                    <a:pt x="15" y="68"/>
                  </a:cubicBezTo>
                  <a:cubicBezTo>
                    <a:pt x="17" y="67"/>
                    <a:pt x="21" y="66"/>
                    <a:pt x="23" y="65"/>
                  </a:cubicBezTo>
                  <a:cubicBezTo>
                    <a:pt x="36" y="59"/>
                    <a:pt x="44" y="47"/>
                    <a:pt x="57" y="41"/>
                  </a:cubicBezTo>
                  <a:cubicBezTo>
                    <a:pt x="63" y="38"/>
                    <a:pt x="70" y="34"/>
                    <a:pt x="72" y="42"/>
                  </a:cubicBezTo>
                  <a:cubicBezTo>
                    <a:pt x="74" y="46"/>
                    <a:pt x="69" y="62"/>
                    <a:pt x="72" y="64"/>
                  </a:cubicBezTo>
                  <a:cubicBezTo>
                    <a:pt x="74" y="64"/>
                    <a:pt x="85" y="39"/>
                    <a:pt x="86" y="34"/>
                  </a:cubicBezTo>
                  <a:cubicBezTo>
                    <a:pt x="88" y="24"/>
                    <a:pt x="85" y="15"/>
                    <a:pt x="85" y="6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130">
              <a:extLst>
                <a:ext uri="{FF2B5EF4-FFF2-40B4-BE49-F238E27FC236}">
                  <a16:creationId xmlns:a16="http://schemas.microsoft.com/office/drawing/2014/main" id="{7EC2601E-BEA0-45E2-AFE0-F0B6D0F5B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3375"/>
              <a:ext cx="50" cy="33"/>
            </a:xfrm>
            <a:custGeom>
              <a:avLst/>
              <a:gdLst>
                <a:gd name="T0" fmla="*/ 0 w 67"/>
                <a:gd name="T1" fmla="*/ 1 h 45"/>
                <a:gd name="T2" fmla="*/ 7 w 67"/>
                <a:gd name="T3" fmla="*/ 6 h 45"/>
                <a:gd name="T4" fmla="*/ 8 w 67"/>
                <a:gd name="T5" fmla="*/ 12 h 45"/>
                <a:gd name="T6" fmla="*/ 13 w 67"/>
                <a:gd name="T7" fmla="*/ 11 h 45"/>
                <a:gd name="T8" fmla="*/ 18 w 67"/>
                <a:gd name="T9" fmla="*/ 10 h 45"/>
                <a:gd name="T10" fmla="*/ 20 w 67"/>
                <a:gd name="T11" fmla="*/ 4 h 45"/>
                <a:gd name="T12" fmla="*/ 14 w 67"/>
                <a:gd name="T13" fmla="*/ 2 h 45"/>
                <a:gd name="T14" fmla="*/ 7 w 67"/>
                <a:gd name="T15" fmla="*/ 1 h 45"/>
                <a:gd name="T16" fmla="*/ 1 w 67"/>
                <a:gd name="T17" fmla="*/ 1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45">
                  <a:moveTo>
                    <a:pt x="0" y="5"/>
                  </a:moveTo>
                  <a:cubicBezTo>
                    <a:pt x="8" y="6"/>
                    <a:pt x="21" y="13"/>
                    <a:pt x="25" y="20"/>
                  </a:cubicBezTo>
                  <a:cubicBezTo>
                    <a:pt x="27" y="25"/>
                    <a:pt x="24" y="37"/>
                    <a:pt x="27" y="41"/>
                  </a:cubicBezTo>
                  <a:cubicBezTo>
                    <a:pt x="31" y="45"/>
                    <a:pt x="39" y="38"/>
                    <a:pt x="43" y="38"/>
                  </a:cubicBezTo>
                  <a:cubicBezTo>
                    <a:pt x="50" y="37"/>
                    <a:pt x="53" y="42"/>
                    <a:pt x="58" y="35"/>
                  </a:cubicBezTo>
                  <a:cubicBezTo>
                    <a:pt x="61" y="31"/>
                    <a:pt x="67" y="18"/>
                    <a:pt x="64" y="13"/>
                  </a:cubicBezTo>
                  <a:cubicBezTo>
                    <a:pt x="62" y="8"/>
                    <a:pt x="50" y="8"/>
                    <a:pt x="45" y="7"/>
                  </a:cubicBezTo>
                  <a:cubicBezTo>
                    <a:pt x="38" y="6"/>
                    <a:pt x="30" y="5"/>
                    <a:pt x="23" y="4"/>
                  </a:cubicBezTo>
                  <a:cubicBezTo>
                    <a:pt x="18" y="4"/>
                    <a:pt x="10" y="0"/>
                    <a:pt x="5" y="2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131">
              <a:extLst>
                <a:ext uri="{FF2B5EF4-FFF2-40B4-BE49-F238E27FC236}">
                  <a16:creationId xmlns:a16="http://schemas.microsoft.com/office/drawing/2014/main" id="{CACEEEE8-4D3D-4423-810E-1E64C9FD8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431"/>
              <a:ext cx="16" cy="15"/>
            </a:xfrm>
            <a:custGeom>
              <a:avLst/>
              <a:gdLst>
                <a:gd name="T0" fmla="*/ 2 w 21"/>
                <a:gd name="T1" fmla="*/ 0 h 21"/>
                <a:gd name="T2" fmla="*/ 3 w 21"/>
                <a:gd name="T3" fmla="*/ 5 h 21"/>
                <a:gd name="T4" fmla="*/ 2 w 21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4" y="0"/>
                  </a:moveTo>
                  <a:cubicBezTo>
                    <a:pt x="0" y="5"/>
                    <a:pt x="0" y="19"/>
                    <a:pt x="9" y="20"/>
                  </a:cubicBezTo>
                  <a:cubicBezTo>
                    <a:pt x="21" y="21"/>
                    <a:pt x="4" y="8"/>
                    <a:pt x="5" y="1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132">
              <a:extLst>
                <a:ext uri="{FF2B5EF4-FFF2-40B4-BE49-F238E27FC236}">
                  <a16:creationId xmlns:a16="http://schemas.microsoft.com/office/drawing/2014/main" id="{84CDC0EE-15BF-40E6-B7FC-97296198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448"/>
              <a:ext cx="26" cy="15"/>
            </a:xfrm>
            <a:custGeom>
              <a:avLst/>
              <a:gdLst>
                <a:gd name="T0" fmla="*/ 1 w 35"/>
                <a:gd name="T1" fmla="*/ 2 h 20"/>
                <a:gd name="T2" fmla="*/ 1 w 35"/>
                <a:gd name="T3" fmla="*/ 0 h 20"/>
                <a:gd name="T4" fmla="*/ 4 w 35"/>
                <a:gd name="T5" fmla="*/ 6 h 20"/>
                <a:gd name="T6" fmla="*/ 9 w 35"/>
                <a:gd name="T7" fmla="*/ 4 h 20"/>
                <a:gd name="T8" fmla="*/ 1 w 35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2" y="2"/>
                  </a:moveTo>
                  <a:cubicBezTo>
                    <a:pt x="2" y="1"/>
                    <a:pt x="0" y="1"/>
                    <a:pt x="2" y="0"/>
                  </a:cubicBezTo>
                  <a:cubicBezTo>
                    <a:pt x="9" y="4"/>
                    <a:pt x="7" y="14"/>
                    <a:pt x="13" y="18"/>
                  </a:cubicBezTo>
                  <a:cubicBezTo>
                    <a:pt x="16" y="20"/>
                    <a:pt x="27" y="15"/>
                    <a:pt x="29" y="12"/>
                  </a:cubicBezTo>
                  <a:cubicBezTo>
                    <a:pt x="35" y="3"/>
                    <a:pt x="13" y="0"/>
                    <a:pt x="6" y="0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133">
              <a:extLst>
                <a:ext uri="{FF2B5EF4-FFF2-40B4-BE49-F238E27FC236}">
                  <a16:creationId xmlns:a16="http://schemas.microsoft.com/office/drawing/2014/main" id="{461FD731-598A-4EB5-98B6-0A8A880D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3452"/>
              <a:ext cx="56" cy="29"/>
            </a:xfrm>
            <a:custGeom>
              <a:avLst/>
              <a:gdLst>
                <a:gd name="T0" fmla="*/ 0 w 76"/>
                <a:gd name="T1" fmla="*/ 7 h 39"/>
                <a:gd name="T2" fmla="*/ 7 w 76"/>
                <a:gd name="T3" fmla="*/ 9 h 39"/>
                <a:gd name="T4" fmla="*/ 13 w 76"/>
                <a:gd name="T5" fmla="*/ 3 h 39"/>
                <a:gd name="T6" fmla="*/ 18 w 76"/>
                <a:gd name="T7" fmla="*/ 3 h 39"/>
                <a:gd name="T8" fmla="*/ 22 w 76"/>
                <a:gd name="T9" fmla="*/ 12 h 39"/>
                <a:gd name="T10" fmla="*/ 21 w 76"/>
                <a:gd name="T11" fmla="*/ 2 h 39"/>
                <a:gd name="T12" fmla="*/ 13 w 76"/>
                <a:gd name="T13" fmla="*/ 1 h 39"/>
                <a:gd name="T14" fmla="*/ 7 w 76"/>
                <a:gd name="T15" fmla="*/ 5 h 39"/>
                <a:gd name="T16" fmla="*/ 1 w 7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39">
                  <a:moveTo>
                    <a:pt x="0" y="26"/>
                  </a:moveTo>
                  <a:cubicBezTo>
                    <a:pt x="8" y="39"/>
                    <a:pt x="15" y="37"/>
                    <a:pt x="25" y="28"/>
                  </a:cubicBezTo>
                  <a:cubicBezTo>
                    <a:pt x="31" y="22"/>
                    <a:pt x="38" y="16"/>
                    <a:pt x="45" y="11"/>
                  </a:cubicBezTo>
                  <a:cubicBezTo>
                    <a:pt x="51" y="8"/>
                    <a:pt x="56" y="6"/>
                    <a:pt x="61" y="11"/>
                  </a:cubicBezTo>
                  <a:cubicBezTo>
                    <a:pt x="67" y="17"/>
                    <a:pt x="72" y="30"/>
                    <a:pt x="74" y="38"/>
                  </a:cubicBezTo>
                  <a:cubicBezTo>
                    <a:pt x="72" y="28"/>
                    <a:pt x="76" y="15"/>
                    <a:pt x="69" y="7"/>
                  </a:cubicBezTo>
                  <a:cubicBezTo>
                    <a:pt x="63" y="0"/>
                    <a:pt x="50" y="0"/>
                    <a:pt x="42" y="4"/>
                  </a:cubicBezTo>
                  <a:cubicBezTo>
                    <a:pt x="34" y="8"/>
                    <a:pt x="29" y="13"/>
                    <a:pt x="23" y="18"/>
                  </a:cubicBezTo>
                  <a:cubicBezTo>
                    <a:pt x="16" y="25"/>
                    <a:pt x="14" y="27"/>
                    <a:pt x="2" y="27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134">
              <a:extLst>
                <a:ext uri="{FF2B5EF4-FFF2-40B4-BE49-F238E27FC236}">
                  <a16:creationId xmlns:a16="http://schemas.microsoft.com/office/drawing/2014/main" id="{457D0ABE-E02F-48C7-AC88-A3B8D56D2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3158"/>
              <a:ext cx="22" cy="35"/>
            </a:xfrm>
            <a:custGeom>
              <a:avLst/>
              <a:gdLst>
                <a:gd name="T0" fmla="*/ 5 w 30"/>
                <a:gd name="T1" fmla="*/ 1 h 47"/>
                <a:gd name="T2" fmla="*/ 1 w 30"/>
                <a:gd name="T3" fmla="*/ 1 h 47"/>
                <a:gd name="T4" fmla="*/ 1 w 30"/>
                <a:gd name="T5" fmla="*/ 7 h 47"/>
                <a:gd name="T6" fmla="*/ 3 w 30"/>
                <a:gd name="T7" fmla="*/ 14 h 47"/>
                <a:gd name="T8" fmla="*/ 6 w 30"/>
                <a:gd name="T9" fmla="*/ 13 h 47"/>
                <a:gd name="T10" fmla="*/ 8 w 30"/>
                <a:gd name="T11" fmla="*/ 9 h 47"/>
                <a:gd name="T12" fmla="*/ 7 w 30"/>
                <a:gd name="T13" fmla="*/ 4 h 47"/>
                <a:gd name="T14" fmla="*/ 4 w 30"/>
                <a:gd name="T15" fmla="*/ 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7">
                  <a:moveTo>
                    <a:pt x="16" y="3"/>
                  </a:moveTo>
                  <a:cubicBezTo>
                    <a:pt x="13" y="0"/>
                    <a:pt x="6" y="2"/>
                    <a:pt x="3" y="6"/>
                  </a:cubicBezTo>
                  <a:cubicBezTo>
                    <a:pt x="0" y="10"/>
                    <a:pt x="1" y="18"/>
                    <a:pt x="1" y="23"/>
                  </a:cubicBezTo>
                  <a:cubicBezTo>
                    <a:pt x="2" y="26"/>
                    <a:pt x="4" y="46"/>
                    <a:pt x="10" y="47"/>
                  </a:cubicBezTo>
                  <a:cubicBezTo>
                    <a:pt x="11" y="47"/>
                    <a:pt x="19" y="42"/>
                    <a:pt x="20" y="41"/>
                  </a:cubicBezTo>
                  <a:cubicBezTo>
                    <a:pt x="24" y="38"/>
                    <a:pt x="28" y="34"/>
                    <a:pt x="29" y="29"/>
                  </a:cubicBezTo>
                  <a:cubicBezTo>
                    <a:pt x="30" y="25"/>
                    <a:pt x="27" y="18"/>
                    <a:pt x="25" y="14"/>
                  </a:cubicBezTo>
                  <a:cubicBezTo>
                    <a:pt x="23" y="8"/>
                    <a:pt x="20" y="5"/>
                    <a:pt x="14" y="3"/>
                  </a:cubicBezTo>
                </a:path>
              </a:pathLst>
            </a:custGeom>
            <a:solidFill>
              <a:srgbClr val="788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135">
              <a:extLst>
                <a:ext uri="{FF2B5EF4-FFF2-40B4-BE49-F238E27FC236}">
                  <a16:creationId xmlns:a16="http://schemas.microsoft.com/office/drawing/2014/main" id="{8B1EF744-5FC5-4509-A771-9AEDB017C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3150"/>
              <a:ext cx="18" cy="24"/>
            </a:xfrm>
            <a:custGeom>
              <a:avLst/>
              <a:gdLst>
                <a:gd name="T0" fmla="*/ 2 w 25"/>
                <a:gd name="T1" fmla="*/ 1 h 32"/>
                <a:gd name="T2" fmla="*/ 1 w 25"/>
                <a:gd name="T3" fmla="*/ 7 h 32"/>
                <a:gd name="T4" fmla="*/ 4 w 25"/>
                <a:gd name="T5" fmla="*/ 9 h 32"/>
                <a:gd name="T6" fmla="*/ 6 w 25"/>
                <a:gd name="T7" fmla="*/ 5 h 32"/>
                <a:gd name="T8" fmla="*/ 1 w 25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8" y="1"/>
                  </a:moveTo>
                  <a:cubicBezTo>
                    <a:pt x="0" y="3"/>
                    <a:pt x="5" y="16"/>
                    <a:pt x="6" y="21"/>
                  </a:cubicBezTo>
                  <a:cubicBezTo>
                    <a:pt x="8" y="29"/>
                    <a:pt x="9" y="32"/>
                    <a:pt x="17" y="28"/>
                  </a:cubicBezTo>
                  <a:cubicBezTo>
                    <a:pt x="23" y="25"/>
                    <a:pt x="25" y="21"/>
                    <a:pt x="21" y="15"/>
                  </a:cubicBezTo>
                  <a:cubicBezTo>
                    <a:pt x="19" y="10"/>
                    <a:pt x="11" y="0"/>
                    <a:pt x="6" y="0"/>
                  </a:cubicBezTo>
                </a:path>
              </a:pathLst>
            </a:custGeom>
            <a:solidFill>
              <a:srgbClr val="788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136">
              <a:extLst>
                <a:ext uri="{FF2B5EF4-FFF2-40B4-BE49-F238E27FC236}">
                  <a16:creationId xmlns:a16="http://schemas.microsoft.com/office/drawing/2014/main" id="{2CC79C21-6823-4F16-AF78-BA3D41F9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205"/>
              <a:ext cx="15" cy="19"/>
            </a:xfrm>
            <a:custGeom>
              <a:avLst/>
              <a:gdLst>
                <a:gd name="T0" fmla="*/ 3 w 21"/>
                <a:gd name="T1" fmla="*/ 0 h 26"/>
                <a:gd name="T2" fmla="*/ 2 w 21"/>
                <a:gd name="T3" fmla="*/ 7 h 26"/>
                <a:gd name="T4" fmla="*/ 4 w 21"/>
                <a:gd name="T5" fmla="*/ 5 h 26"/>
                <a:gd name="T6" fmla="*/ 5 w 21"/>
                <a:gd name="T7" fmla="*/ 2 h 26"/>
                <a:gd name="T8" fmla="*/ 3 w 21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6">
                  <a:moveTo>
                    <a:pt x="11" y="0"/>
                  </a:moveTo>
                  <a:cubicBezTo>
                    <a:pt x="4" y="0"/>
                    <a:pt x="0" y="26"/>
                    <a:pt x="7" y="26"/>
                  </a:cubicBezTo>
                  <a:cubicBezTo>
                    <a:pt x="9" y="26"/>
                    <a:pt x="14" y="20"/>
                    <a:pt x="15" y="19"/>
                  </a:cubicBezTo>
                  <a:cubicBezTo>
                    <a:pt x="18" y="17"/>
                    <a:pt x="21" y="12"/>
                    <a:pt x="20" y="8"/>
                  </a:cubicBezTo>
                  <a:cubicBezTo>
                    <a:pt x="20" y="5"/>
                    <a:pt x="15" y="1"/>
                    <a:pt x="11" y="1"/>
                  </a:cubicBezTo>
                </a:path>
              </a:pathLst>
            </a:custGeom>
            <a:solidFill>
              <a:srgbClr val="788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137">
              <a:extLst>
                <a:ext uri="{FF2B5EF4-FFF2-40B4-BE49-F238E27FC236}">
                  <a16:creationId xmlns:a16="http://schemas.microsoft.com/office/drawing/2014/main" id="{CEF537C9-E36E-475D-9ABA-CE63D04EF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3198"/>
              <a:ext cx="75" cy="107"/>
            </a:xfrm>
            <a:custGeom>
              <a:avLst/>
              <a:gdLst>
                <a:gd name="T0" fmla="*/ 4 w 102"/>
                <a:gd name="T1" fmla="*/ 14 h 144"/>
                <a:gd name="T2" fmla="*/ 1 w 102"/>
                <a:gd name="T3" fmla="*/ 20 h 144"/>
                <a:gd name="T4" fmla="*/ 4 w 102"/>
                <a:gd name="T5" fmla="*/ 22 h 144"/>
                <a:gd name="T6" fmla="*/ 7 w 102"/>
                <a:gd name="T7" fmla="*/ 24 h 144"/>
                <a:gd name="T8" fmla="*/ 10 w 102"/>
                <a:gd name="T9" fmla="*/ 28 h 144"/>
                <a:gd name="T10" fmla="*/ 12 w 102"/>
                <a:gd name="T11" fmla="*/ 36 h 144"/>
                <a:gd name="T12" fmla="*/ 13 w 102"/>
                <a:gd name="T13" fmla="*/ 39 h 144"/>
                <a:gd name="T14" fmla="*/ 15 w 102"/>
                <a:gd name="T15" fmla="*/ 42 h 144"/>
                <a:gd name="T16" fmla="*/ 18 w 102"/>
                <a:gd name="T17" fmla="*/ 43 h 144"/>
                <a:gd name="T18" fmla="*/ 18 w 102"/>
                <a:gd name="T19" fmla="*/ 39 h 144"/>
                <a:gd name="T20" fmla="*/ 18 w 102"/>
                <a:gd name="T21" fmla="*/ 27 h 144"/>
                <a:gd name="T22" fmla="*/ 21 w 102"/>
                <a:gd name="T23" fmla="*/ 17 h 144"/>
                <a:gd name="T24" fmla="*/ 26 w 102"/>
                <a:gd name="T25" fmla="*/ 14 h 144"/>
                <a:gd name="T26" fmla="*/ 28 w 102"/>
                <a:gd name="T27" fmla="*/ 9 h 144"/>
                <a:gd name="T28" fmla="*/ 28 w 102"/>
                <a:gd name="T29" fmla="*/ 0 h 144"/>
                <a:gd name="T30" fmla="*/ 27 w 102"/>
                <a:gd name="T31" fmla="*/ 3 h 144"/>
                <a:gd name="T32" fmla="*/ 27 w 102"/>
                <a:gd name="T33" fmla="*/ 7 h 144"/>
                <a:gd name="T34" fmla="*/ 26 w 102"/>
                <a:gd name="T35" fmla="*/ 13 h 144"/>
                <a:gd name="T36" fmla="*/ 21 w 102"/>
                <a:gd name="T37" fmla="*/ 17 h 144"/>
                <a:gd name="T38" fmla="*/ 17 w 102"/>
                <a:gd name="T39" fmla="*/ 12 h 144"/>
                <a:gd name="T40" fmla="*/ 15 w 102"/>
                <a:gd name="T41" fmla="*/ 10 h 144"/>
                <a:gd name="T42" fmla="*/ 14 w 102"/>
                <a:gd name="T43" fmla="*/ 7 h 144"/>
                <a:gd name="T44" fmla="*/ 14 w 102"/>
                <a:gd name="T45" fmla="*/ 13 h 144"/>
                <a:gd name="T46" fmla="*/ 11 w 102"/>
                <a:gd name="T47" fmla="*/ 16 h 144"/>
                <a:gd name="T48" fmla="*/ 5 w 102"/>
                <a:gd name="T49" fmla="*/ 14 h 1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44">
                  <a:moveTo>
                    <a:pt x="15" y="46"/>
                  </a:moveTo>
                  <a:cubicBezTo>
                    <a:pt x="10" y="51"/>
                    <a:pt x="0" y="62"/>
                    <a:pt x="6" y="67"/>
                  </a:cubicBezTo>
                  <a:cubicBezTo>
                    <a:pt x="8" y="69"/>
                    <a:pt x="12" y="70"/>
                    <a:pt x="15" y="71"/>
                  </a:cubicBezTo>
                  <a:cubicBezTo>
                    <a:pt x="17" y="73"/>
                    <a:pt x="20" y="75"/>
                    <a:pt x="22" y="78"/>
                  </a:cubicBezTo>
                  <a:cubicBezTo>
                    <a:pt x="26" y="82"/>
                    <a:pt x="30" y="87"/>
                    <a:pt x="33" y="91"/>
                  </a:cubicBezTo>
                  <a:cubicBezTo>
                    <a:pt x="38" y="99"/>
                    <a:pt x="39" y="107"/>
                    <a:pt x="41" y="116"/>
                  </a:cubicBezTo>
                  <a:cubicBezTo>
                    <a:pt x="41" y="120"/>
                    <a:pt x="43" y="124"/>
                    <a:pt x="43" y="127"/>
                  </a:cubicBezTo>
                  <a:cubicBezTo>
                    <a:pt x="45" y="132"/>
                    <a:pt x="48" y="134"/>
                    <a:pt x="52" y="137"/>
                  </a:cubicBezTo>
                  <a:cubicBezTo>
                    <a:pt x="54" y="139"/>
                    <a:pt x="59" y="144"/>
                    <a:pt x="62" y="141"/>
                  </a:cubicBezTo>
                  <a:cubicBezTo>
                    <a:pt x="66" y="138"/>
                    <a:pt x="62" y="130"/>
                    <a:pt x="61" y="127"/>
                  </a:cubicBezTo>
                  <a:cubicBezTo>
                    <a:pt x="56" y="112"/>
                    <a:pt x="57" y="101"/>
                    <a:pt x="60" y="86"/>
                  </a:cubicBezTo>
                  <a:cubicBezTo>
                    <a:pt x="62" y="75"/>
                    <a:pt x="69" y="65"/>
                    <a:pt x="75" y="56"/>
                  </a:cubicBezTo>
                  <a:cubicBezTo>
                    <a:pt x="78" y="51"/>
                    <a:pt x="82" y="49"/>
                    <a:pt x="88" y="47"/>
                  </a:cubicBezTo>
                  <a:cubicBezTo>
                    <a:pt x="96" y="43"/>
                    <a:pt x="95" y="37"/>
                    <a:pt x="97" y="29"/>
                  </a:cubicBezTo>
                  <a:cubicBezTo>
                    <a:pt x="99" y="21"/>
                    <a:pt x="102" y="7"/>
                    <a:pt x="94" y="0"/>
                  </a:cubicBezTo>
                  <a:cubicBezTo>
                    <a:pt x="91" y="2"/>
                    <a:pt x="93" y="8"/>
                    <a:pt x="93" y="11"/>
                  </a:cubicBezTo>
                  <a:cubicBezTo>
                    <a:pt x="94" y="16"/>
                    <a:pt x="93" y="21"/>
                    <a:pt x="92" y="26"/>
                  </a:cubicBezTo>
                  <a:cubicBezTo>
                    <a:pt x="91" y="31"/>
                    <a:pt x="90" y="37"/>
                    <a:pt x="88" y="42"/>
                  </a:cubicBezTo>
                  <a:cubicBezTo>
                    <a:pt x="86" y="45"/>
                    <a:pt x="74" y="57"/>
                    <a:pt x="69" y="57"/>
                  </a:cubicBezTo>
                  <a:cubicBezTo>
                    <a:pt x="64" y="56"/>
                    <a:pt x="59" y="45"/>
                    <a:pt x="57" y="41"/>
                  </a:cubicBezTo>
                  <a:cubicBezTo>
                    <a:pt x="55" y="37"/>
                    <a:pt x="55" y="34"/>
                    <a:pt x="54" y="31"/>
                  </a:cubicBezTo>
                  <a:cubicBezTo>
                    <a:pt x="53" y="28"/>
                    <a:pt x="52" y="26"/>
                    <a:pt x="49" y="26"/>
                  </a:cubicBezTo>
                  <a:cubicBezTo>
                    <a:pt x="42" y="26"/>
                    <a:pt x="49" y="39"/>
                    <a:pt x="49" y="43"/>
                  </a:cubicBezTo>
                  <a:cubicBezTo>
                    <a:pt x="49" y="49"/>
                    <a:pt x="45" y="54"/>
                    <a:pt x="39" y="55"/>
                  </a:cubicBezTo>
                  <a:cubicBezTo>
                    <a:pt x="31" y="57"/>
                    <a:pt x="21" y="54"/>
                    <a:pt x="17" y="47"/>
                  </a:cubicBezTo>
                </a:path>
              </a:pathLst>
            </a:custGeom>
            <a:solidFill>
              <a:srgbClr val="788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138">
              <a:extLst>
                <a:ext uri="{FF2B5EF4-FFF2-40B4-BE49-F238E27FC236}">
                  <a16:creationId xmlns:a16="http://schemas.microsoft.com/office/drawing/2014/main" id="{8965BACA-80C8-4E49-83B1-9F14CA79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3290"/>
              <a:ext cx="33" cy="38"/>
            </a:xfrm>
            <a:custGeom>
              <a:avLst/>
              <a:gdLst>
                <a:gd name="T0" fmla="*/ 5 w 45"/>
                <a:gd name="T1" fmla="*/ 1 h 52"/>
                <a:gd name="T2" fmla="*/ 3 w 45"/>
                <a:gd name="T3" fmla="*/ 9 h 52"/>
                <a:gd name="T4" fmla="*/ 11 w 45"/>
                <a:gd name="T5" fmla="*/ 15 h 52"/>
                <a:gd name="T6" fmla="*/ 12 w 45"/>
                <a:gd name="T7" fmla="*/ 11 h 52"/>
                <a:gd name="T8" fmla="*/ 7 w 45"/>
                <a:gd name="T9" fmla="*/ 7 h 52"/>
                <a:gd name="T10" fmla="*/ 4 w 4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52">
                  <a:moveTo>
                    <a:pt x="16" y="1"/>
                  </a:moveTo>
                  <a:cubicBezTo>
                    <a:pt x="0" y="6"/>
                    <a:pt x="2" y="21"/>
                    <a:pt x="11" y="31"/>
                  </a:cubicBezTo>
                  <a:cubicBezTo>
                    <a:pt x="18" y="38"/>
                    <a:pt x="28" y="52"/>
                    <a:pt x="39" y="50"/>
                  </a:cubicBezTo>
                  <a:cubicBezTo>
                    <a:pt x="45" y="50"/>
                    <a:pt x="45" y="42"/>
                    <a:pt x="41" y="37"/>
                  </a:cubicBezTo>
                  <a:cubicBezTo>
                    <a:pt x="37" y="31"/>
                    <a:pt x="29" y="31"/>
                    <a:pt x="25" y="23"/>
                  </a:cubicBezTo>
                  <a:cubicBezTo>
                    <a:pt x="22" y="17"/>
                    <a:pt x="26" y="1"/>
                    <a:pt x="14" y="0"/>
                  </a:cubicBezTo>
                </a:path>
              </a:pathLst>
            </a:custGeom>
            <a:solidFill>
              <a:srgbClr val="829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139">
              <a:extLst>
                <a:ext uri="{FF2B5EF4-FFF2-40B4-BE49-F238E27FC236}">
                  <a16:creationId xmlns:a16="http://schemas.microsoft.com/office/drawing/2014/main" id="{30C51523-6F1B-45D7-8817-8DCF17658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3310"/>
              <a:ext cx="86" cy="67"/>
            </a:xfrm>
            <a:custGeom>
              <a:avLst/>
              <a:gdLst>
                <a:gd name="T0" fmla="*/ 0 w 116"/>
                <a:gd name="T1" fmla="*/ 0 h 90"/>
                <a:gd name="T2" fmla="*/ 3 w 116"/>
                <a:gd name="T3" fmla="*/ 3 h 90"/>
                <a:gd name="T4" fmla="*/ 3 w 116"/>
                <a:gd name="T5" fmla="*/ 7 h 90"/>
                <a:gd name="T6" fmla="*/ 1 w 116"/>
                <a:gd name="T7" fmla="*/ 10 h 90"/>
                <a:gd name="T8" fmla="*/ 1 w 116"/>
                <a:gd name="T9" fmla="*/ 12 h 90"/>
                <a:gd name="T10" fmla="*/ 3 w 116"/>
                <a:gd name="T11" fmla="*/ 20 h 90"/>
                <a:gd name="T12" fmla="*/ 5 w 116"/>
                <a:gd name="T13" fmla="*/ 26 h 90"/>
                <a:gd name="T14" fmla="*/ 10 w 116"/>
                <a:gd name="T15" fmla="*/ 25 h 90"/>
                <a:gd name="T16" fmla="*/ 9 w 116"/>
                <a:gd name="T17" fmla="*/ 16 h 90"/>
                <a:gd name="T18" fmla="*/ 12 w 116"/>
                <a:gd name="T19" fmla="*/ 15 h 90"/>
                <a:gd name="T20" fmla="*/ 13 w 116"/>
                <a:gd name="T21" fmla="*/ 10 h 90"/>
                <a:gd name="T22" fmla="*/ 22 w 116"/>
                <a:gd name="T23" fmla="*/ 14 h 90"/>
                <a:gd name="T24" fmla="*/ 26 w 116"/>
                <a:gd name="T25" fmla="*/ 16 h 90"/>
                <a:gd name="T26" fmla="*/ 31 w 116"/>
                <a:gd name="T27" fmla="*/ 17 h 90"/>
                <a:gd name="T28" fmla="*/ 35 w 116"/>
                <a:gd name="T29" fmla="*/ 22 h 90"/>
                <a:gd name="T30" fmla="*/ 31 w 116"/>
                <a:gd name="T31" fmla="*/ 24 h 90"/>
                <a:gd name="T32" fmla="*/ 24 w 116"/>
                <a:gd name="T33" fmla="*/ 23 h 90"/>
                <a:gd name="T34" fmla="*/ 21 w 116"/>
                <a:gd name="T35" fmla="*/ 23 h 90"/>
                <a:gd name="T36" fmla="*/ 18 w 116"/>
                <a:gd name="T37" fmla="*/ 25 h 90"/>
                <a:gd name="T38" fmla="*/ 10 w 116"/>
                <a:gd name="T39" fmla="*/ 20 h 90"/>
                <a:gd name="T40" fmla="*/ 13 w 116"/>
                <a:gd name="T41" fmla="*/ 17 h 90"/>
                <a:gd name="T42" fmla="*/ 12 w 116"/>
                <a:gd name="T43" fmla="*/ 9 h 90"/>
                <a:gd name="T44" fmla="*/ 7 w 116"/>
                <a:gd name="T45" fmla="*/ 1 h 90"/>
                <a:gd name="T46" fmla="*/ 0 w 116"/>
                <a:gd name="T47" fmla="*/ 1 h 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6" h="90">
                  <a:moveTo>
                    <a:pt x="0" y="0"/>
                  </a:moveTo>
                  <a:cubicBezTo>
                    <a:pt x="0" y="3"/>
                    <a:pt x="7" y="8"/>
                    <a:pt x="9" y="10"/>
                  </a:cubicBezTo>
                  <a:cubicBezTo>
                    <a:pt x="12" y="14"/>
                    <a:pt x="13" y="20"/>
                    <a:pt x="10" y="24"/>
                  </a:cubicBezTo>
                  <a:cubicBezTo>
                    <a:pt x="8" y="28"/>
                    <a:pt x="5" y="29"/>
                    <a:pt x="3" y="32"/>
                  </a:cubicBezTo>
                  <a:cubicBezTo>
                    <a:pt x="0" y="35"/>
                    <a:pt x="2" y="36"/>
                    <a:pt x="5" y="39"/>
                  </a:cubicBezTo>
                  <a:cubicBezTo>
                    <a:pt x="13" y="47"/>
                    <a:pt x="7" y="56"/>
                    <a:pt x="9" y="66"/>
                  </a:cubicBezTo>
                  <a:cubicBezTo>
                    <a:pt x="9" y="72"/>
                    <a:pt x="12" y="81"/>
                    <a:pt x="18" y="85"/>
                  </a:cubicBezTo>
                  <a:cubicBezTo>
                    <a:pt x="24" y="90"/>
                    <a:pt x="30" y="88"/>
                    <a:pt x="33" y="81"/>
                  </a:cubicBezTo>
                  <a:cubicBezTo>
                    <a:pt x="35" y="72"/>
                    <a:pt x="27" y="63"/>
                    <a:pt x="29" y="54"/>
                  </a:cubicBezTo>
                  <a:cubicBezTo>
                    <a:pt x="31" y="48"/>
                    <a:pt x="34" y="51"/>
                    <a:pt x="39" y="48"/>
                  </a:cubicBezTo>
                  <a:cubicBezTo>
                    <a:pt x="44" y="46"/>
                    <a:pt x="43" y="39"/>
                    <a:pt x="45" y="35"/>
                  </a:cubicBezTo>
                  <a:cubicBezTo>
                    <a:pt x="51" y="25"/>
                    <a:pt x="66" y="43"/>
                    <a:pt x="72" y="46"/>
                  </a:cubicBezTo>
                  <a:cubicBezTo>
                    <a:pt x="77" y="48"/>
                    <a:pt x="81" y="51"/>
                    <a:pt x="86" y="52"/>
                  </a:cubicBezTo>
                  <a:cubicBezTo>
                    <a:pt x="92" y="54"/>
                    <a:pt x="98" y="53"/>
                    <a:pt x="103" y="56"/>
                  </a:cubicBezTo>
                  <a:cubicBezTo>
                    <a:pt x="108" y="57"/>
                    <a:pt x="116" y="65"/>
                    <a:pt x="116" y="70"/>
                  </a:cubicBezTo>
                  <a:cubicBezTo>
                    <a:pt x="115" y="75"/>
                    <a:pt x="108" y="77"/>
                    <a:pt x="104" y="78"/>
                  </a:cubicBezTo>
                  <a:cubicBezTo>
                    <a:pt x="97" y="79"/>
                    <a:pt x="88" y="77"/>
                    <a:pt x="81" y="76"/>
                  </a:cubicBezTo>
                  <a:cubicBezTo>
                    <a:pt x="77" y="75"/>
                    <a:pt x="72" y="75"/>
                    <a:pt x="69" y="76"/>
                  </a:cubicBezTo>
                  <a:cubicBezTo>
                    <a:pt x="65" y="78"/>
                    <a:pt x="63" y="81"/>
                    <a:pt x="59" y="82"/>
                  </a:cubicBezTo>
                  <a:cubicBezTo>
                    <a:pt x="49" y="87"/>
                    <a:pt x="39" y="73"/>
                    <a:pt x="33" y="66"/>
                  </a:cubicBezTo>
                  <a:cubicBezTo>
                    <a:pt x="28" y="60"/>
                    <a:pt x="37" y="58"/>
                    <a:pt x="42" y="55"/>
                  </a:cubicBezTo>
                  <a:cubicBezTo>
                    <a:pt x="55" y="46"/>
                    <a:pt x="46" y="37"/>
                    <a:pt x="39" y="29"/>
                  </a:cubicBezTo>
                  <a:cubicBezTo>
                    <a:pt x="31" y="22"/>
                    <a:pt x="33" y="10"/>
                    <a:pt x="22" y="6"/>
                  </a:cubicBezTo>
                  <a:cubicBezTo>
                    <a:pt x="16" y="5"/>
                    <a:pt x="5" y="1"/>
                    <a:pt x="0" y="2"/>
                  </a:cubicBezTo>
                </a:path>
              </a:pathLst>
            </a:custGeom>
            <a:solidFill>
              <a:srgbClr val="829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140">
              <a:extLst>
                <a:ext uri="{FF2B5EF4-FFF2-40B4-BE49-F238E27FC236}">
                  <a16:creationId xmlns:a16="http://schemas.microsoft.com/office/drawing/2014/main" id="{3A54D50F-3D5E-44BA-9188-468B8E02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344"/>
              <a:ext cx="98" cy="44"/>
            </a:xfrm>
            <a:custGeom>
              <a:avLst/>
              <a:gdLst>
                <a:gd name="T0" fmla="*/ 12 w 133"/>
                <a:gd name="T1" fmla="*/ 10 h 59"/>
                <a:gd name="T2" fmla="*/ 7 w 133"/>
                <a:gd name="T3" fmla="*/ 14 h 59"/>
                <a:gd name="T4" fmla="*/ 4 w 133"/>
                <a:gd name="T5" fmla="*/ 13 h 59"/>
                <a:gd name="T6" fmla="*/ 1 w 133"/>
                <a:gd name="T7" fmla="*/ 14 h 59"/>
                <a:gd name="T8" fmla="*/ 2 w 133"/>
                <a:gd name="T9" fmla="*/ 16 h 59"/>
                <a:gd name="T10" fmla="*/ 8 w 133"/>
                <a:gd name="T11" fmla="*/ 16 h 59"/>
                <a:gd name="T12" fmla="*/ 17 w 133"/>
                <a:gd name="T13" fmla="*/ 14 h 59"/>
                <a:gd name="T14" fmla="*/ 24 w 133"/>
                <a:gd name="T15" fmla="*/ 14 h 59"/>
                <a:gd name="T16" fmla="*/ 32 w 133"/>
                <a:gd name="T17" fmla="*/ 18 h 59"/>
                <a:gd name="T18" fmla="*/ 38 w 133"/>
                <a:gd name="T19" fmla="*/ 14 h 59"/>
                <a:gd name="T20" fmla="*/ 36 w 133"/>
                <a:gd name="T21" fmla="*/ 4 h 59"/>
                <a:gd name="T22" fmla="*/ 25 w 133"/>
                <a:gd name="T23" fmla="*/ 1 h 59"/>
                <a:gd name="T24" fmla="*/ 22 w 133"/>
                <a:gd name="T25" fmla="*/ 1 h 59"/>
                <a:gd name="T26" fmla="*/ 24 w 133"/>
                <a:gd name="T27" fmla="*/ 3 h 59"/>
                <a:gd name="T28" fmla="*/ 25 w 133"/>
                <a:gd name="T29" fmla="*/ 10 h 59"/>
                <a:gd name="T30" fmla="*/ 18 w 133"/>
                <a:gd name="T31" fmla="*/ 12 h 59"/>
                <a:gd name="T32" fmla="*/ 12 w 133"/>
                <a:gd name="T33" fmla="*/ 11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3" h="59">
                  <a:moveTo>
                    <a:pt x="41" y="35"/>
                  </a:moveTo>
                  <a:cubicBezTo>
                    <a:pt x="33" y="33"/>
                    <a:pt x="29" y="42"/>
                    <a:pt x="22" y="44"/>
                  </a:cubicBezTo>
                  <a:cubicBezTo>
                    <a:pt x="19" y="45"/>
                    <a:pt x="16" y="44"/>
                    <a:pt x="12" y="43"/>
                  </a:cubicBezTo>
                  <a:cubicBezTo>
                    <a:pt x="10" y="43"/>
                    <a:pt x="6" y="42"/>
                    <a:pt x="3" y="44"/>
                  </a:cubicBezTo>
                  <a:cubicBezTo>
                    <a:pt x="0" y="47"/>
                    <a:pt x="4" y="53"/>
                    <a:pt x="8" y="54"/>
                  </a:cubicBezTo>
                  <a:cubicBezTo>
                    <a:pt x="15" y="57"/>
                    <a:pt x="21" y="54"/>
                    <a:pt x="28" y="52"/>
                  </a:cubicBezTo>
                  <a:cubicBezTo>
                    <a:pt x="37" y="48"/>
                    <a:pt x="47" y="45"/>
                    <a:pt x="57" y="45"/>
                  </a:cubicBezTo>
                  <a:cubicBezTo>
                    <a:pt x="66" y="45"/>
                    <a:pt x="74" y="45"/>
                    <a:pt x="83" y="47"/>
                  </a:cubicBezTo>
                  <a:cubicBezTo>
                    <a:pt x="92" y="49"/>
                    <a:pt x="101" y="54"/>
                    <a:pt x="110" y="57"/>
                  </a:cubicBezTo>
                  <a:cubicBezTo>
                    <a:pt x="119" y="59"/>
                    <a:pt x="131" y="55"/>
                    <a:pt x="132" y="44"/>
                  </a:cubicBezTo>
                  <a:cubicBezTo>
                    <a:pt x="133" y="34"/>
                    <a:pt x="128" y="21"/>
                    <a:pt x="122" y="14"/>
                  </a:cubicBezTo>
                  <a:cubicBezTo>
                    <a:pt x="113" y="2"/>
                    <a:pt x="97" y="2"/>
                    <a:pt x="84" y="1"/>
                  </a:cubicBezTo>
                  <a:cubicBezTo>
                    <a:pt x="82" y="1"/>
                    <a:pt x="77" y="0"/>
                    <a:pt x="76" y="2"/>
                  </a:cubicBezTo>
                  <a:cubicBezTo>
                    <a:pt x="75" y="4"/>
                    <a:pt x="81" y="9"/>
                    <a:pt x="82" y="10"/>
                  </a:cubicBezTo>
                  <a:cubicBezTo>
                    <a:pt x="88" y="17"/>
                    <a:pt x="92" y="27"/>
                    <a:pt x="84" y="34"/>
                  </a:cubicBezTo>
                  <a:cubicBezTo>
                    <a:pt x="77" y="39"/>
                    <a:pt x="69" y="42"/>
                    <a:pt x="61" y="40"/>
                  </a:cubicBezTo>
                  <a:cubicBezTo>
                    <a:pt x="55" y="39"/>
                    <a:pt x="46" y="38"/>
                    <a:pt x="41" y="36"/>
                  </a:cubicBezTo>
                </a:path>
              </a:pathLst>
            </a:custGeom>
            <a:solidFill>
              <a:srgbClr val="829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141">
              <a:extLst>
                <a:ext uri="{FF2B5EF4-FFF2-40B4-BE49-F238E27FC236}">
                  <a16:creationId xmlns:a16="http://schemas.microsoft.com/office/drawing/2014/main" id="{884DE92D-8C22-49A1-8FA1-797CF58F2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" y="2235"/>
              <a:ext cx="28" cy="20"/>
            </a:xfrm>
            <a:custGeom>
              <a:avLst/>
              <a:gdLst>
                <a:gd name="T0" fmla="*/ 0 w 38"/>
                <a:gd name="T1" fmla="*/ 5 h 26"/>
                <a:gd name="T2" fmla="*/ 8 w 38"/>
                <a:gd name="T3" fmla="*/ 0 h 26"/>
                <a:gd name="T4" fmla="*/ 0 w 38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6">
                  <a:moveTo>
                    <a:pt x="0" y="13"/>
                  </a:moveTo>
                  <a:cubicBezTo>
                    <a:pt x="0" y="13"/>
                    <a:pt x="38" y="26"/>
                    <a:pt x="29" y="0"/>
                  </a:cubicBezTo>
                  <a:cubicBezTo>
                    <a:pt x="29" y="0"/>
                    <a:pt x="33" y="19"/>
                    <a:pt x="0" y="13"/>
                  </a:cubicBezTo>
                  <a:close/>
                </a:path>
              </a:pathLst>
            </a:custGeom>
            <a:solidFill>
              <a:srgbClr val="8FB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142">
              <a:extLst>
                <a:ext uri="{FF2B5EF4-FFF2-40B4-BE49-F238E27FC236}">
                  <a16:creationId xmlns:a16="http://schemas.microsoft.com/office/drawing/2014/main" id="{8740CB21-4127-49F2-AA10-FA93BAA34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" y="2261"/>
              <a:ext cx="36" cy="25"/>
            </a:xfrm>
            <a:custGeom>
              <a:avLst/>
              <a:gdLst>
                <a:gd name="T0" fmla="*/ 0 w 48"/>
                <a:gd name="T1" fmla="*/ 4 h 33"/>
                <a:gd name="T2" fmla="*/ 14 w 48"/>
                <a:gd name="T3" fmla="*/ 0 h 33"/>
                <a:gd name="T4" fmla="*/ 0 w 4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3">
                  <a:moveTo>
                    <a:pt x="0" y="10"/>
                  </a:moveTo>
                  <a:cubicBezTo>
                    <a:pt x="0" y="10"/>
                    <a:pt x="48" y="33"/>
                    <a:pt x="43" y="0"/>
                  </a:cubicBezTo>
                  <a:cubicBezTo>
                    <a:pt x="43" y="0"/>
                    <a:pt x="46" y="24"/>
                    <a:pt x="0" y="10"/>
                  </a:cubicBezTo>
                  <a:close/>
                </a:path>
              </a:pathLst>
            </a:custGeom>
            <a:solidFill>
              <a:srgbClr val="8FB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143">
              <a:extLst>
                <a:ext uri="{FF2B5EF4-FFF2-40B4-BE49-F238E27FC236}">
                  <a16:creationId xmlns:a16="http://schemas.microsoft.com/office/drawing/2014/main" id="{662EE596-51B5-4439-828E-BDB6FD5FC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2282"/>
              <a:ext cx="61" cy="143"/>
            </a:xfrm>
            <a:custGeom>
              <a:avLst/>
              <a:gdLst>
                <a:gd name="T0" fmla="*/ 21 w 82"/>
                <a:gd name="T1" fmla="*/ 0 h 193"/>
                <a:gd name="T2" fmla="*/ 15 w 82"/>
                <a:gd name="T3" fmla="*/ 13 h 193"/>
                <a:gd name="T4" fmla="*/ 1 w 82"/>
                <a:gd name="T5" fmla="*/ 59 h 193"/>
                <a:gd name="T6" fmla="*/ 7 w 82"/>
                <a:gd name="T7" fmla="*/ 19 h 193"/>
                <a:gd name="T8" fmla="*/ 21 w 82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93">
                  <a:moveTo>
                    <a:pt x="68" y="0"/>
                  </a:moveTo>
                  <a:cubicBezTo>
                    <a:pt x="68" y="0"/>
                    <a:pt x="82" y="16"/>
                    <a:pt x="49" y="45"/>
                  </a:cubicBezTo>
                  <a:cubicBezTo>
                    <a:pt x="16" y="74"/>
                    <a:pt x="17" y="86"/>
                    <a:pt x="5" y="193"/>
                  </a:cubicBezTo>
                  <a:cubicBezTo>
                    <a:pt x="5" y="193"/>
                    <a:pt x="0" y="97"/>
                    <a:pt x="22" y="62"/>
                  </a:cubicBezTo>
                  <a:cubicBezTo>
                    <a:pt x="43" y="28"/>
                    <a:pt x="68" y="33"/>
                    <a:pt x="68" y="0"/>
                  </a:cubicBezTo>
                  <a:close/>
                </a:path>
              </a:pathLst>
            </a:custGeom>
            <a:solidFill>
              <a:srgbClr val="8FB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144">
              <a:extLst>
                <a:ext uri="{FF2B5EF4-FFF2-40B4-BE49-F238E27FC236}">
                  <a16:creationId xmlns:a16="http://schemas.microsoft.com/office/drawing/2014/main" id="{C9636123-D135-4ADA-951E-D2275E33B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879"/>
              <a:ext cx="787" cy="801"/>
            </a:xfrm>
            <a:custGeom>
              <a:avLst/>
              <a:gdLst>
                <a:gd name="T0" fmla="*/ 0 w 1060"/>
                <a:gd name="T1" fmla="*/ 327 h 1080"/>
                <a:gd name="T2" fmla="*/ 322 w 1060"/>
                <a:gd name="T3" fmla="*/ 0 h 1080"/>
                <a:gd name="T4" fmla="*/ 0 w 1060"/>
                <a:gd name="T5" fmla="*/ 327 h 10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0" h="1080">
                  <a:moveTo>
                    <a:pt x="0" y="1080"/>
                  </a:moveTo>
                  <a:cubicBezTo>
                    <a:pt x="0" y="1080"/>
                    <a:pt x="860" y="872"/>
                    <a:pt x="1060" y="0"/>
                  </a:cubicBezTo>
                  <a:cubicBezTo>
                    <a:pt x="1060" y="0"/>
                    <a:pt x="856" y="792"/>
                    <a:pt x="0" y="1080"/>
                  </a:cubicBezTo>
                  <a:close/>
                </a:path>
              </a:pathLst>
            </a:custGeom>
            <a:solidFill>
              <a:srgbClr val="BFD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4" name="Group 145">
            <a:extLst>
              <a:ext uri="{FF2B5EF4-FFF2-40B4-BE49-F238E27FC236}">
                <a16:creationId xmlns:a16="http://schemas.microsoft.com/office/drawing/2014/main" id="{849573D6-515D-4CA8-BF1C-3ADA65159BA7}"/>
              </a:ext>
            </a:extLst>
          </p:cNvPr>
          <p:cNvGrpSpPr>
            <a:grpSpLocks/>
          </p:cNvGrpSpPr>
          <p:nvPr/>
        </p:nvGrpSpPr>
        <p:grpSpPr bwMode="auto">
          <a:xfrm>
            <a:off x="3849688" y="4132263"/>
            <a:ext cx="1766887" cy="1689100"/>
            <a:chOff x="1465" y="2498"/>
            <a:chExt cx="1113" cy="1064"/>
          </a:xfrm>
        </p:grpSpPr>
        <p:sp>
          <p:nvSpPr>
            <p:cNvPr id="23290" name="Freeform 146">
              <a:extLst>
                <a:ext uri="{FF2B5EF4-FFF2-40B4-BE49-F238E27FC236}">
                  <a16:creationId xmlns:a16="http://schemas.microsoft.com/office/drawing/2014/main" id="{7D993599-4F9F-4F9F-9180-36B1AECE1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007"/>
              <a:ext cx="680" cy="555"/>
            </a:xfrm>
            <a:custGeom>
              <a:avLst/>
              <a:gdLst>
                <a:gd name="T0" fmla="*/ 403 w 748"/>
                <a:gd name="T1" fmla="*/ 0 h 572"/>
                <a:gd name="T2" fmla="*/ 386 w 748"/>
                <a:gd name="T3" fmla="*/ 70 h 572"/>
                <a:gd name="T4" fmla="*/ 407 w 748"/>
                <a:gd name="T5" fmla="*/ 231 h 572"/>
                <a:gd name="T6" fmla="*/ 264 w 748"/>
                <a:gd name="T7" fmla="*/ 245 h 572"/>
                <a:gd name="T8" fmla="*/ 56 w 748"/>
                <a:gd name="T9" fmla="*/ 345 h 572"/>
                <a:gd name="T10" fmla="*/ 46 w 748"/>
                <a:gd name="T11" fmla="*/ 496 h 572"/>
                <a:gd name="T12" fmla="*/ 130 w 748"/>
                <a:gd name="T13" fmla="*/ 404 h 572"/>
                <a:gd name="T14" fmla="*/ 229 w 748"/>
                <a:gd name="T15" fmla="*/ 303 h 572"/>
                <a:gd name="T16" fmla="*/ 450 w 748"/>
                <a:gd name="T17" fmla="*/ 347 h 572"/>
                <a:gd name="T18" fmla="*/ 491 w 748"/>
                <a:gd name="T19" fmla="*/ 207 h 572"/>
                <a:gd name="T20" fmla="*/ 511 w 748"/>
                <a:gd name="T21" fmla="*/ 114 h 572"/>
                <a:gd name="T22" fmla="*/ 403 w 748"/>
                <a:gd name="T23" fmla="*/ 0 h 5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8" h="572">
                  <a:moveTo>
                    <a:pt x="590" y="0"/>
                  </a:moveTo>
                  <a:cubicBezTo>
                    <a:pt x="590" y="0"/>
                    <a:pt x="552" y="40"/>
                    <a:pt x="566" y="78"/>
                  </a:cubicBezTo>
                  <a:cubicBezTo>
                    <a:pt x="580" y="116"/>
                    <a:pt x="646" y="200"/>
                    <a:pt x="596" y="260"/>
                  </a:cubicBezTo>
                  <a:cubicBezTo>
                    <a:pt x="546" y="320"/>
                    <a:pt x="464" y="274"/>
                    <a:pt x="386" y="276"/>
                  </a:cubicBezTo>
                  <a:cubicBezTo>
                    <a:pt x="308" y="278"/>
                    <a:pt x="164" y="280"/>
                    <a:pt x="82" y="390"/>
                  </a:cubicBezTo>
                  <a:cubicBezTo>
                    <a:pt x="0" y="500"/>
                    <a:pt x="38" y="548"/>
                    <a:pt x="68" y="560"/>
                  </a:cubicBezTo>
                  <a:cubicBezTo>
                    <a:pt x="98" y="572"/>
                    <a:pt x="172" y="556"/>
                    <a:pt x="190" y="456"/>
                  </a:cubicBezTo>
                  <a:cubicBezTo>
                    <a:pt x="208" y="356"/>
                    <a:pt x="274" y="338"/>
                    <a:pt x="336" y="342"/>
                  </a:cubicBezTo>
                  <a:cubicBezTo>
                    <a:pt x="398" y="346"/>
                    <a:pt x="586" y="450"/>
                    <a:pt x="658" y="392"/>
                  </a:cubicBezTo>
                  <a:cubicBezTo>
                    <a:pt x="730" y="334"/>
                    <a:pt x="742" y="288"/>
                    <a:pt x="718" y="234"/>
                  </a:cubicBezTo>
                  <a:cubicBezTo>
                    <a:pt x="694" y="180"/>
                    <a:pt x="716" y="130"/>
                    <a:pt x="748" y="130"/>
                  </a:cubicBezTo>
                  <a:cubicBezTo>
                    <a:pt x="748" y="130"/>
                    <a:pt x="718" y="20"/>
                    <a:pt x="590" y="0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1" name="Freeform 147">
              <a:extLst>
                <a:ext uri="{FF2B5EF4-FFF2-40B4-BE49-F238E27FC236}">
                  <a16:creationId xmlns:a16="http://schemas.microsoft.com/office/drawing/2014/main" id="{C5845174-C590-4C72-8D17-894A5643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007"/>
              <a:ext cx="680" cy="555"/>
            </a:xfrm>
            <a:custGeom>
              <a:avLst/>
              <a:gdLst>
                <a:gd name="T0" fmla="*/ 403 w 748"/>
                <a:gd name="T1" fmla="*/ 0 h 572"/>
                <a:gd name="T2" fmla="*/ 386 w 748"/>
                <a:gd name="T3" fmla="*/ 70 h 572"/>
                <a:gd name="T4" fmla="*/ 407 w 748"/>
                <a:gd name="T5" fmla="*/ 231 h 572"/>
                <a:gd name="T6" fmla="*/ 264 w 748"/>
                <a:gd name="T7" fmla="*/ 245 h 572"/>
                <a:gd name="T8" fmla="*/ 56 w 748"/>
                <a:gd name="T9" fmla="*/ 345 h 572"/>
                <a:gd name="T10" fmla="*/ 46 w 748"/>
                <a:gd name="T11" fmla="*/ 496 h 572"/>
                <a:gd name="T12" fmla="*/ 130 w 748"/>
                <a:gd name="T13" fmla="*/ 404 h 572"/>
                <a:gd name="T14" fmla="*/ 229 w 748"/>
                <a:gd name="T15" fmla="*/ 303 h 572"/>
                <a:gd name="T16" fmla="*/ 450 w 748"/>
                <a:gd name="T17" fmla="*/ 347 h 572"/>
                <a:gd name="T18" fmla="*/ 491 w 748"/>
                <a:gd name="T19" fmla="*/ 207 h 572"/>
                <a:gd name="T20" fmla="*/ 511 w 748"/>
                <a:gd name="T21" fmla="*/ 114 h 572"/>
                <a:gd name="T22" fmla="*/ 403 w 748"/>
                <a:gd name="T23" fmla="*/ 0 h 5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8" h="572">
                  <a:moveTo>
                    <a:pt x="590" y="0"/>
                  </a:moveTo>
                  <a:cubicBezTo>
                    <a:pt x="590" y="0"/>
                    <a:pt x="552" y="40"/>
                    <a:pt x="566" y="78"/>
                  </a:cubicBezTo>
                  <a:cubicBezTo>
                    <a:pt x="580" y="116"/>
                    <a:pt x="646" y="200"/>
                    <a:pt x="596" y="260"/>
                  </a:cubicBezTo>
                  <a:cubicBezTo>
                    <a:pt x="546" y="320"/>
                    <a:pt x="464" y="274"/>
                    <a:pt x="386" y="276"/>
                  </a:cubicBezTo>
                  <a:cubicBezTo>
                    <a:pt x="308" y="278"/>
                    <a:pt x="164" y="280"/>
                    <a:pt x="82" y="390"/>
                  </a:cubicBezTo>
                  <a:cubicBezTo>
                    <a:pt x="0" y="500"/>
                    <a:pt x="38" y="548"/>
                    <a:pt x="68" y="560"/>
                  </a:cubicBezTo>
                  <a:cubicBezTo>
                    <a:pt x="98" y="572"/>
                    <a:pt x="172" y="556"/>
                    <a:pt x="190" y="456"/>
                  </a:cubicBezTo>
                  <a:cubicBezTo>
                    <a:pt x="208" y="356"/>
                    <a:pt x="274" y="338"/>
                    <a:pt x="336" y="342"/>
                  </a:cubicBezTo>
                  <a:cubicBezTo>
                    <a:pt x="398" y="346"/>
                    <a:pt x="586" y="450"/>
                    <a:pt x="658" y="392"/>
                  </a:cubicBezTo>
                  <a:cubicBezTo>
                    <a:pt x="730" y="334"/>
                    <a:pt x="742" y="288"/>
                    <a:pt x="718" y="234"/>
                  </a:cubicBezTo>
                  <a:cubicBezTo>
                    <a:pt x="694" y="180"/>
                    <a:pt x="716" y="130"/>
                    <a:pt x="748" y="130"/>
                  </a:cubicBezTo>
                  <a:cubicBezTo>
                    <a:pt x="748" y="130"/>
                    <a:pt x="718" y="20"/>
                    <a:pt x="590" y="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2" name="Freeform 148">
              <a:extLst>
                <a:ext uri="{FF2B5EF4-FFF2-40B4-BE49-F238E27FC236}">
                  <a16:creationId xmlns:a16="http://schemas.microsoft.com/office/drawing/2014/main" id="{5A50C6A9-EEF0-483F-9557-C7028362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534"/>
              <a:ext cx="829" cy="832"/>
            </a:xfrm>
            <a:custGeom>
              <a:avLst/>
              <a:gdLst>
                <a:gd name="T0" fmla="*/ 564 w 912"/>
                <a:gd name="T1" fmla="*/ 3 h 858"/>
                <a:gd name="T2" fmla="*/ 549 w 912"/>
                <a:gd name="T3" fmla="*/ 592 h 858"/>
                <a:gd name="T4" fmla="*/ 409 w 912"/>
                <a:gd name="T5" fmla="*/ 748 h 858"/>
                <a:gd name="T6" fmla="*/ 250 w 912"/>
                <a:gd name="T7" fmla="*/ 481 h 858"/>
                <a:gd name="T8" fmla="*/ 57 w 912"/>
                <a:gd name="T9" fmla="*/ 402 h 858"/>
                <a:gd name="T10" fmla="*/ 71 w 912"/>
                <a:gd name="T11" fmla="*/ 219 h 858"/>
                <a:gd name="T12" fmla="*/ 564 w 912"/>
                <a:gd name="T13" fmla="*/ 6 h 8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858">
                  <a:moveTo>
                    <a:pt x="825" y="3"/>
                  </a:moveTo>
                  <a:cubicBezTo>
                    <a:pt x="912" y="204"/>
                    <a:pt x="844" y="487"/>
                    <a:pt x="805" y="670"/>
                  </a:cubicBezTo>
                  <a:cubicBezTo>
                    <a:pt x="766" y="852"/>
                    <a:pt x="689" y="858"/>
                    <a:pt x="600" y="846"/>
                  </a:cubicBezTo>
                  <a:cubicBezTo>
                    <a:pt x="510" y="834"/>
                    <a:pt x="442" y="614"/>
                    <a:pt x="366" y="543"/>
                  </a:cubicBezTo>
                  <a:cubicBezTo>
                    <a:pt x="290" y="472"/>
                    <a:pt x="142" y="502"/>
                    <a:pt x="84" y="455"/>
                  </a:cubicBezTo>
                  <a:cubicBezTo>
                    <a:pt x="25" y="408"/>
                    <a:pt x="0" y="329"/>
                    <a:pt x="104" y="247"/>
                  </a:cubicBezTo>
                  <a:cubicBezTo>
                    <a:pt x="414" y="0"/>
                    <a:pt x="825" y="6"/>
                    <a:pt x="825" y="6"/>
                  </a:cubicBezTo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3" name="Freeform 149">
              <a:extLst>
                <a:ext uri="{FF2B5EF4-FFF2-40B4-BE49-F238E27FC236}">
                  <a16:creationId xmlns:a16="http://schemas.microsoft.com/office/drawing/2014/main" id="{C3103D8B-AF14-4E8D-ADC9-EBF0F6E64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546"/>
              <a:ext cx="747" cy="797"/>
            </a:xfrm>
            <a:custGeom>
              <a:avLst/>
              <a:gdLst>
                <a:gd name="T0" fmla="*/ 539 w 822"/>
                <a:gd name="T1" fmla="*/ 0 h 822"/>
                <a:gd name="T2" fmla="*/ 152 w 822"/>
                <a:gd name="T3" fmla="*/ 203 h 822"/>
                <a:gd name="T4" fmla="*/ 171 w 822"/>
                <a:gd name="T5" fmla="*/ 430 h 822"/>
                <a:gd name="T6" fmla="*/ 278 w 822"/>
                <a:gd name="T7" fmla="*/ 552 h 822"/>
                <a:gd name="T8" fmla="*/ 469 w 822"/>
                <a:gd name="T9" fmla="*/ 580 h 822"/>
                <a:gd name="T10" fmla="*/ 539 w 822"/>
                <a:gd name="T11" fmla="*/ 0 h 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2" h="822">
                  <a:moveTo>
                    <a:pt x="790" y="0"/>
                  </a:moveTo>
                  <a:cubicBezTo>
                    <a:pt x="790" y="0"/>
                    <a:pt x="443" y="38"/>
                    <a:pt x="222" y="230"/>
                  </a:cubicBezTo>
                  <a:cubicBezTo>
                    <a:pt x="0" y="422"/>
                    <a:pt x="174" y="456"/>
                    <a:pt x="251" y="486"/>
                  </a:cubicBezTo>
                  <a:cubicBezTo>
                    <a:pt x="328" y="515"/>
                    <a:pt x="368" y="534"/>
                    <a:pt x="408" y="624"/>
                  </a:cubicBezTo>
                  <a:cubicBezTo>
                    <a:pt x="448" y="715"/>
                    <a:pt x="630" y="822"/>
                    <a:pt x="688" y="656"/>
                  </a:cubicBezTo>
                  <a:cubicBezTo>
                    <a:pt x="747" y="491"/>
                    <a:pt x="822" y="294"/>
                    <a:pt x="790" y="0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4" name="Freeform 150">
              <a:extLst>
                <a:ext uri="{FF2B5EF4-FFF2-40B4-BE49-F238E27FC236}">
                  <a16:creationId xmlns:a16="http://schemas.microsoft.com/office/drawing/2014/main" id="{CB16801C-43ED-4316-AF31-B44399873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670"/>
              <a:ext cx="566" cy="605"/>
            </a:xfrm>
            <a:custGeom>
              <a:avLst/>
              <a:gdLst>
                <a:gd name="T0" fmla="*/ 408 w 623"/>
                <a:gd name="T1" fmla="*/ 0 h 624"/>
                <a:gd name="T2" fmla="*/ 114 w 623"/>
                <a:gd name="T3" fmla="*/ 154 h 624"/>
                <a:gd name="T4" fmla="*/ 130 w 623"/>
                <a:gd name="T5" fmla="*/ 326 h 624"/>
                <a:gd name="T6" fmla="*/ 211 w 623"/>
                <a:gd name="T7" fmla="*/ 419 h 624"/>
                <a:gd name="T8" fmla="*/ 356 w 623"/>
                <a:gd name="T9" fmla="*/ 440 h 624"/>
                <a:gd name="T10" fmla="*/ 408 w 623"/>
                <a:gd name="T11" fmla="*/ 0 h 6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3" h="624">
                  <a:moveTo>
                    <a:pt x="599" y="0"/>
                  </a:moveTo>
                  <a:cubicBezTo>
                    <a:pt x="599" y="0"/>
                    <a:pt x="336" y="29"/>
                    <a:pt x="168" y="174"/>
                  </a:cubicBezTo>
                  <a:cubicBezTo>
                    <a:pt x="0" y="320"/>
                    <a:pt x="131" y="346"/>
                    <a:pt x="190" y="369"/>
                  </a:cubicBezTo>
                  <a:cubicBezTo>
                    <a:pt x="249" y="391"/>
                    <a:pt x="279" y="405"/>
                    <a:pt x="309" y="474"/>
                  </a:cubicBezTo>
                  <a:cubicBezTo>
                    <a:pt x="340" y="543"/>
                    <a:pt x="477" y="624"/>
                    <a:pt x="522" y="498"/>
                  </a:cubicBezTo>
                  <a:cubicBezTo>
                    <a:pt x="566" y="373"/>
                    <a:pt x="623" y="223"/>
                    <a:pt x="599" y="0"/>
                  </a:cubicBezTo>
                  <a:close/>
                </a:path>
              </a:pathLst>
            </a:custGeom>
            <a:solidFill>
              <a:srgbClr val="A1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5" name="Freeform 151">
              <a:extLst>
                <a:ext uri="{FF2B5EF4-FFF2-40B4-BE49-F238E27FC236}">
                  <a16:creationId xmlns:a16="http://schemas.microsoft.com/office/drawing/2014/main" id="{ABA88350-6960-44A3-A2A5-0F57D7D3D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534"/>
              <a:ext cx="829" cy="832"/>
            </a:xfrm>
            <a:custGeom>
              <a:avLst/>
              <a:gdLst>
                <a:gd name="T0" fmla="*/ 564 w 912"/>
                <a:gd name="T1" fmla="*/ 3 h 858"/>
                <a:gd name="T2" fmla="*/ 549 w 912"/>
                <a:gd name="T3" fmla="*/ 592 h 858"/>
                <a:gd name="T4" fmla="*/ 409 w 912"/>
                <a:gd name="T5" fmla="*/ 748 h 858"/>
                <a:gd name="T6" fmla="*/ 250 w 912"/>
                <a:gd name="T7" fmla="*/ 481 h 858"/>
                <a:gd name="T8" fmla="*/ 57 w 912"/>
                <a:gd name="T9" fmla="*/ 402 h 858"/>
                <a:gd name="T10" fmla="*/ 71 w 912"/>
                <a:gd name="T11" fmla="*/ 219 h 858"/>
                <a:gd name="T12" fmla="*/ 564 w 912"/>
                <a:gd name="T13" fmla="*/ 6 h 8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858">
                  <a:moveTo>
                    <a:pt x="825" y="3"/>
                  </a:moveTo>
                  <a:cubicBezTo>
                    <a:pt x="912" y="204"/>
                    <a:pt x="844" y="487"/>
                    <a:pt x="805" y="670"/>
                  </a:cubicBezTo>
                  <a:cubicBezTo>
                    <a:pt x="766" y="852"/>
                    <a:pt x="689" y="858"/>
                    <a:pt x="600" y="846"/>
                  </a:cubicBezTo>
                  <a:cubicBezTo>
                    <a:pt x="510" y="834"/>
                    <a:pt x="442" y="614"/>
                    <a:pt x="366" y="543"/>
                  </a:cubicBezTo>
                  <a:cubicBezTo>
                    <a:pt x="290" y="472"/>
                    <a:pt x="142" y="502"/>
                    <a:pt x="84" y="455"/>
                  </a:cubicBezTo>
                  <a:cubicBezTo>
                    <a:pt x="25" y="408"/>
                    <a:pt x="0" y="329"/>
                    <a:pt x="104" y="247"/>
                  </a:cubicBezTo>
                  <a:cubicBezTo>
                    <a:pt x="414" y="0"/>
                    <a:pt x="825" y="6"/>
                    <a:pt x="825" y="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6" name="Freeform 152">
              <a:extLst>
                <a:ext uri="{FF2B5EF4-FFF2-40B4-BE49-F238E27FC236}">
                  <a16:creationId xmlns:a16="http://schemas.microsoft.com/office/drawing/2014/main" id="{597655FD-578A-4E8A-A885-5F4B3CBA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546"/>
              <a:ext cx="747" cy="797"/>
            </a:xfrm>
            <a:custGeom>
              <a:avLst/>
              <a:gdLst>
                <a:gd name="T0" fmla="*/ 539 w 822"/>
                <a:gd name="T1" fmla="*/ 0 h 822"/>
                <a:gd name="T2" fmla="*/ 152 w 822"/>
                <a:gd name="T3" fmla="*/ 203 h 822"/>
                <a:gd name="T4" fmla="*/ 171 w 822"/>
                <a:gd name="T5" fmla="*/ 430 h 822"/>
                <a:gd name="T6" fmla="*/ 278 w 822"/>
                <a:gd name="T7" fmla="*/ 552 h 822"/>
                <a:gd name="T8" fmla="*/ 469 w 822"/>
                <a:gd name="T9" fmla="*/ 580 h 822"/>
                <a:gd name="T10" fmla="*/ 539 w 822"/>
                <a:gd name="T11" fmla="*/ 0 h 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2" h="822">
                  <a:moveTo>
                    <a:pt x="790" y="0"/>
                  </a:moveTo>
                  <a:cubicBezTo>
                    <a:pt x="790" y="0"/>
                    <a:pt x="443" y="38"/>
                    <a:pt x="222" y="230"/>
                  </a:cubicBezTo>
                  <a:cubicBezTo>
                    <a:pt x="0" y="422"/>
                    <a:pt x="172" y="460"/>
                    <a:pt x="251" y="486"/>
                  </a:cubicBezTo>
                  <a:cubicBezTo>
                    <a:pt x="337" y="514"/>
                    <a:pt x="359" y="540"/>
                    <a:pt x="408" y="624"/>
                  </a:cubicBezTo>
                  <a:cubicBezTo>
                    <a:pt x="453" y="717"/>
                    <a:pt x="630" y="822"/>
                    <a:pt x="688" y="656"/>
                  </a:cubicBezTo>
                  <a:cubicBezTo>
                    <a:pt x="747" y="491"/>
                    <a:pt x="822" y="294"/>
                    <a:pt x="790" y="0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7" name="Freeform 153">
              <a:extLst>
                <a:ext uri="{FF2B5EF4-FFF2-40B4-BE49-F238E27FC236}">
                  <a16:creationId xmlns:a16="http://schemas.microsoft.com/office/drawing/2014/main" id="{39E86459-12F4-49C6-A42B-B3A71341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583"/>
              <a:ext cx="183" cy="221"/>
            </a:xfrm>
            <a:custGeom>
              <a:avLst/>
              <a:gdLst>
                <a:gd name="T0" fmla="*/ 82 w 202"/>
                <a:gd name="T1" fmla="*/ 0 h 227"/>
                <a:gd name="T2" fmla="*/ 0 w 202"/>
                <a:gd name="T3" fmla="*/ 137 h 227"/>
                <a:gd name="T4" fmla="*/ 56 w 202"/>
                <a:gd name="T5" fmla="*/ 203 h 227"/>
                <a:gd name="T6" fmla="*/ 136 w 202"/>
                <a:gd name="T7" fmla="*/ 57 h 227"/>
                <a:gd name="T8" fmla="*/ 82 w 20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227">
                  <a:moveTo>
                    <a:pt x="121" y="0"/>
                  </a:moveTo>
                  <a:cubicBezTo>
                    <a:pt x="121" y="0"/>
                    <a:pt x="100" y="115"/>
                    <a:pt x="0" y="153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3" y="227"/>
                    <a:pt x="95" y="100"/>
                    <a:pt x="202" y="65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98" name="Oval 154">
              <a:extLst>
                <a:ext uri="{FF2B5EF4-FFF2-40B4-BE49-F238E27FC236}">
                  <a16:creationId xmlns:a16="http://schemas.microsoft.com/office/drawing/2014/main" id="{B1351596-5C88-432F-8181-DD0E766AC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2807"/>
              <a:ext cx="188" cy="192"/>
            </a:xfrm>
            <a:prstGeom prst="ellipse">
              <a:avLst/>
            </a:prstGeom>
            <a:solidFill>
              <a:srgbClr val="92B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99" name="Oval 155">
              <a:extLst>
                <a:ext uri="{FF2B5EF4-FFF2-40B4-BE49-F238E27FC236}">
                  <a16:creationId xmlns:a16="http://schemas.microsoft.com/office/drawing/2014/main" id="{30E1F667-5710-43A3-84BB-DA7A9770C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805"/>
              <a:ext cx="188" cy="192"/>
            </a:xfrm>
            <a:prstGeom prst="ellipse">
              <a:avLst/>
            </a:prstGeom>
            <a:solidFill>
              <a:srgbClr val="AFC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300" name="Oval 156">
              <a:extLst>
                <a:ext uri="{FF2B5EF4-FFF2-40B4-BE49-F238E27FC236}">
                  <a16:creationId xmlns:a16="http://schemas.microsoft.com/office/drawing/2014/main" id="{75B70BD4-1286-401E-ACB5-D77CA8260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860"/>
              <a:ext cx="78" cy="82"/>
            </a:xfrm>
            <a:prstGeom prst="ellipse">
              <a:avLst/>
            </a:prstGeom>
            <a:solidFill>
              <a:srgbClr val="92B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301" name="Oval 157">
              <a:extLst>
                <a:ext uri="{FF2B5EF4-FFF2-40B4-BE49-F238E27FC236}">
                  <a16:creationId xmlns:a16="http://schemas.microsoft.com/office/drawing/2014/main" id="{989C4A2F-953C-4E4F-A477-22618E077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805"/>
              <a:ext cx="188" cy="192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302" name="Oval 158">
              <a:extLst>
                <a:ext uri="{FF2B5EF4-FFF2-40B4-BE49-F238E27FC236}">
                  <a16:creationId xmlns:a16="http://schemas.microsoft.com/office/drawing/2014/main" id="{73229C0B-2EA1-400B-85A5-C0341FCF9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860"/>
              <a:ext cx="78" cy="82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303" name="Freeform 159">
              <a:extLst>
                <a:ext uri="{FF2B5EF4-FFF2-40B4-BE49-F238E27FC236}">
                  <a16:creationId xmlns:a16="http://schemas.microsoft.com/office/drawing/2014/main" id="{3B0B6178-0385-47B7-88F9-EFD76AFDD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511"/>
              <a:ext cx="162" cy="154"/>
            </a:xfrm>
            <a:custGeom>
              <a:avLst/>
              <a:gdLst>
                <a:gd name="T0" fmla="*/ 109 w 179"/>
                <a:gd name="T1" fmla="*/ 120 h 159"/>
                <a:gd name="T2" fmla="*/ 40 w 179"/>
                <a:gd name="T3" fmla="*/ 109 h 159"/>
                <a:gd name="T4" fmla="*/ 11 w 179"/>
                <a:gd name="T5" fmla="*/ 27 h 159"/>
                <a:gd name="T6" fmla="*/ 86 w 179"/>
                <a:gd name="T7" fmla="*/ 25 h 159"/>
                <a:gd name="T8" fmla="*/ 109 w 179"/>
                <a:gd name="T9" fmla="*/ 12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59">
                  <a:moveTo>
                    <a:pt x="162" y="136"/>
                  </a:moveTo>
                  <a:cubicBezTo>
                    <a:pt x="146" y="159"/>
                    <a:pt x="100" y="154"/>
                    <a:pt x="60" y="125"/>
                  </a:cubicBezTo>
                  <a:cubicBezTo>
                    <a:pt x="19" y="95"/>
                    <a:pt x="0" y="53"/>
                    <a:pt x="16" y="31"/>
                  </a:cubicBezTo>
                  <a:cubicBezTo>
                    <a:pt x="33" y="8"/>
                    <a:pt x="87" y="0"/>
                    <a:pt x="128" y="29"/>
                  </a:cubicBezTo>
                  <a:cubicBezTo>
                    <a:pt x="168" y="58"/>
                    <a:pt x="179" y="113"/>
                    <a:pt x="162" y="136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04" name="Freeform 160">
              <a:extLst>
                <a:ext uri="{FF2B5EF4-FFF2-40B4-BE49-F238E27FC236}">
                  <a16:creationId xmlns:a16="http://schemas.microsoft.com/office/drawing/2014/main" id="{6BA99DCD-4803-4351-9329-A8A3D6DB4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498"/>
              <a:ext cx="68" cy="65"/>
            </a:xfrm>
            <a:custGeom>
              <a:avLst/>
              <a:gdLst>
                <a:gd name="T0" fmla="*/ 46 w 75"/>
                <a:gd name="T1" fmla="*/ 50 h 67"/>
                <a:gd name="T2" fmla="*/ 16 w 75"/>
                <a:gd name="T3" fmla="*/ 47 h 67"/>
                <a:gd name="T4" fmla="*/ 5 w 75"/>
                <a:gd name="T5" fmla="*/ 11 h 67"/>
                <a:gd name="T6" fmla="*/ 37 w 75"/>
                <a:gd name="T7" fmla="*/ 13 h 67"/>
                <a:gd name="T8" fmla="*/ 46 w 75"/>
                <a:gd name="T9" fmla="*/ 5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7">
                  <a:moveTo>
                    <a:pt x="68" y="58"/>
                  </a:moveTo>
                  <a:cubicBezTo>
                    <a:pt x="60" y="67"/>
                    <a:pt x="41" y="64"/>
                    <a:pt x="24" y="52"/>
                  </a:cubicBezTo>
                  <a:cubicBezTo>
                    <a:pt x="7" y="39"/>
                    <a:pt x="0" y="21"/>
                    <a:pt x="7" y="11"/>
                  </a:cubicBezTo>
                  <a:cubicBezTo>
                    <a:pt x="14" y="2"/>
                    <a:pt x="38" y="0"/>
                    <a:pt x="55" y="13"/>
                  </a:cubicBezTo>
                  <a:cubicBezTo>
                    <a:pt x="72" y="26"/>
                    <a:pt x="75" y="48"/>
                    <a:pt x="68" y="58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05" name="Freeform 161">
              <a:extLst>
                <a:ext uri="{FF2B5EF4-FFF2-40B4-BE49-F238E27FC236}">
                  <a16:creationId xmlns:a16="http://schemas.microsoft.com/office/drawing/2014/main" id="{A89F90A7-03B8-4985-9291-17C6BB324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714"/>
              <a:ext cx="459" cy="433"/>
            </a:xfrm>
            <a:custGeom>
              <a:avLst/>
              <a:gdLst>
                <a:gd name="T0" fmla="*/ 34 w 505"/>
                <a:gd name="T1" fmla="*/ 122 h 446"/>
                <a:gd name="T2" fmla="*/ 23 w 505"/>
                <a:gd name="T3" fmla="*/ 129 h 446"/>
                <a:gd name="T4" fmla="*/ 12 w 505"/>
                <a:gd name="T5" fmla="*/ 173 h 446"/>
                <a:gd name="T6" fmla="*/ 45 w 505"/>
                <a:gd name="T7" fmla="*/ 189 h 446"/>
                <a:gd name="T8" fmla="*/ 64 w 505"/>
                <a:gd name="T9" fmla="*/ 150 h 446"/>
                <a:gd name="T10" fmla="*/ 78 w 505"/>
                <a:gd name="T11" fmla="*/ 145 h 446"/>
                <a:gd name="T12" fmla="*/ 100 w 505"/>
                <a:gd name="T13" fmla="*/ 104 h 446"/>
                <a:gd name="T14" fmla="*/ 117 w 505"/>
                <a:gd name="T15" fmla="*/ 95 h 446"/>
                <a:gd name="T16" fmla="*/ 138 w 505"/>
                <a:gd name="T17" fmla="*/ 71 h 446"/>
                <a:gd name="T18" fmla="*/ 161 w 505"/>
                <a:gd name="T19" fmla="*/ 71 h 446"/>
                <a:gd name="T20" fmla="*/ 180 w 505"/>
                <a:gd name="T21" fmla="*/ 54 h 446"/>
                <a:gd name="T22" fmla="*/ 201 w 505"/>
                <a:gd name="T23" fmla="*/ 63 h 446"/>
                <a:gd name="T24" fmla="*/ 225 w 505"/>
                <a:gd name="T25" fmla="*/ 54 h 446"/>
                <a:gd name="T26" fmla="*/ 242 w 505"/>
                <a:gd name="T27" fmla="*/ 71 h 446"/>
                <a:gd name="T28" fmla="*/ 259 w 505"/>
                <a:gd name="T29" fmla="*/ 81 h 446"/>
                <a:gd name="T30" fmla="*/ 272 w 505"/>
                <a:gd name="T31" fmla="*/ 109 h 446"/>
                <a:gd name="T32" fmla="*/ 289 w 505"/>
                <a:gd name="T33" fmla="*/ 127 h 446"/>
                <a:gd name="T34" fmla="*/ 290 w 505"/>
                <a:gd name="T35" fmla="*/ 159 h 446"/>
                <a:gd name="T36" fmla="*/ 293 w 505"/>
                <a:gd name="T37" fmla="*/ 198 h 446"/>
                <a:gd name="T38" fmla="*/ 284 w 505"/>
                <a:gd name="T39" fmla="*/ 215 h 446"/>
                <a:gd name="T40" fmla="*/ 276 w 505"/>
                <a:gd name="T41" fmla="*/ 259 h 446"/>
                <a:gd name="T42" fmla="*/ 262 w 505"/>
                <a:gd name="T43" fmla="*/ 279 h 446"/>
                <a:gd name="T44" fmla="*/ 258 w 505"/>
                <a:gd name="T45" fmla="*/ 315 h 446"/>
                <a:gd name="T46" fmla="*/ 240 w 505"/>
                <a:gd name="T47" fmla="*/ 316 h 446"/>
                <a:gd name="T48" fmla="*/ 218 w 505"/>
                <a:gd name="T49" fmla="*/ 369 h 446"/>
                <a:gd name="T50" fmla="*/ 256 w 505"/>
                <a:gd name="T51" fmla="*/ 386 h 446"/>
                <a:gd name="T52" fmla="*/ 279 w 505"/>
                <a:gd name="T53" fmla="*/ 340 h 446"/>
                <a:gd name="T54" fmla="*/ 291 w 505"/>
                <a:gd name="T55" fmla="*/ 328 h 446"/>
                <a:gd name="T56" fmla="*/ 308 w 505"/>
                <a:gd name="T57" fmla="*/ 287 h 446"/>
                <a:gd name="T58" fmla="*/ 325 w 505"/>
                <a:gd name="T59" fmla="*/ 209 h 446"/>
                <a:gd name="T60" fmla="*/ 331 w 505"/>
                <a:gd name="T61" fmla="*/ 180 h 446"/>
                <a:gd name="T62" fmla="*/ 321 w 505"/>
                <a:gd name="T63" fmla="*/ 110 h 446"/>
                <a:gd name="T64" fmla="*/ 309 w 505"/>
                <a:gd name="T65" fmla="*/ 71 h 446"/>
                <a:gd name="T66" fmla="*/ 284 w 505"/>
                <a:gd name="T67" fmla="*/ 50 h 446"/>
                <a:gd name="T68" fmla="*/ 268 w 505"/>
                <a:gd name="T69" fmla="*/ 17 h 446"/>
                <a:gd name="T70" fmla="*/ 229 w 505"/>
                <a:gd name="T71" fmla="*/ 17 h 446"/>
                <a:gd name="T72" fmla="*/ 202 w 505"/>
                <a:gd name="T73" fmla="*/ 4 h 446"/>
                <a:gd name="T74" fmla="*/ 179 w 505"/>
                <a:gd name="T75" fmla="*/ 17 h 446"/>
                <a:gd name="T76" fmla="*/ 146 w 505"/>
                <a:gd name="T77" fmla="*/ 8 h 446"/>
                <a:gd name="T78" fmla="*/ 125 w 505"/>
                <a:gd name="T79" fmla="*/ 31 h 446"/>
                <a:gd name="T80" fmla="*/ 95 w 505"/>
                <a:gd name="T81" fmla="*/ 42 h 446"/>
                <a:gd name="T82" fmla="*/ 78 w 505"/>
                <a:gd name="T83" fmla="*/ 77 h 446"/>
                <a:gd name="T84" fmla="*/ 51 w 505"/>
                <a:gd name="T85" fmla="*/ 83 h 446"/>
                <a:gd name="T86" fmla="*/ 34 w 505"/>
                <a:gd name="T87" fmla="*/ 122 h 4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05" h="446">
                  <a:moveTo>
                    <a:pt x="49" y="138"/>
                  </a:moveTo>
                  <a:cubicBezTo>
                    <a:pt x="49" y="138"/>
                    <a:pt x="41" y="139"/>
                    <a:pt x="33" y="145"/>
                  </a:cubicBezTo>
                  <a:cubicBezTo>
                    <a:pt x="25" y="150"/>
                    <a:pt x="0" y="179"/>
                    <a:pt x="17" y="194"/>
                  </a:cubicBezTo>
                  <a:cubicBezTo>
                    <a:pt x="33" y="209"/>
                    <a:pt x="53" y="221"/>
                    <a:pt x="66" y="213"/>
                  </a:cubicBezTo>
                  <a:cubicBezTo>
                    <a:pt x="79" y="205"/>
                    <a:pt x="100" y="179"/>
                    <a:pt x="93" y="170"/>
                  </a:cubicBezTo>
                  <a:cubicBezTo>
                    <a:pt x="93" y="170"/>
                    <a:pt x="107" y="170"/>
                    <a:pt x="114" y="163"/>
                  </a:cubicBezTo>
                  <a:cubicBezTo>
                    <a:pt x="121" y="156"/>
                    <a:pt x="152" y="128"/>
                    <a:pt x="146" y="116"/>
                  </a:cubicBezTo>
                  <a:cubicBezTo>
                    <a:pt x="146" y="116"/>
                    <a:pt x="153" y="120"/>
                    <a:pt x="172" y="107"/>
                  </a:cubicBezTo>
                  <a:cubicBezTo>
                    <a:pt x="190" y="94"/>
                    <a:pt x="202" y="86"/>
                    <a:pt x="202" y="79"/>
                  </a:cubicBezTo>
                  <a:cubicBezTo>
                    <a:pt x="202" y="79"/>
                    <a:pt x="222" y="86"/>
                    <a:pt x="237" y="79"/>
                  </a:cubicBezTo>
                  <a:cubicBezTo>
                    <a:pt x="253" y="72"/>
                    <a:pt x="264" y="62"/>
                    <a:pt x="264" y="62"/>
                  </a:cubicBezTo>
                  <a:cubicBezTo>
                    <a:pt x="264" y="62"/>
                    <a:pt x="276" y="72"/>
                    <a:pt x="294" y="71"/>
                  </a:cubicBezTo>
                  <a:cubicBezTo>
                    <a:pt x="311" y="69"/>
                    <a:pt x="329" y="62"/>
                    <a:pt x="329" y="62"/>
                  </a:cubicBezTo>
                  <a:cubicBezTo>
                    <a:pt x="329" y="62"/>
                    <a:pt x="340" y="71"/>
                    <a:pt x="354" y="79"/>
                  </a:cubicBezTo>
                  <a:cubicBezTo>
                    <a:pt x="368" y="87"/>
                    <a:pt x="381" y="91"/>
                    <a:pt x="381" y="91"/>
                  </a:cubicBezTo>
                  <a:cubicBezTo>
                    <a:pt x="381" y="91"/>
                    <a:pt x="390" y="113"/>
                    <a:pt x="398" y="122"/>
                  </a:cubicBezTo>
                  <a:cubicBezTo>
                    <a:pt x="406" y="132"/>
                    <a:pt x="424" y="143"/>
                    <a:pt x="424" y="143"/>
                  </a:cubicBezTo>
                  <a:cubicBezTo>
                    <a:pt x="424" y="143"/>
                    <a:pt x="426" y="161"/>
                    <a:pt x="425" y="179"/>
                  </a:cubicBezTo>
                  <a:cubicBezTo>
                    <a:pt x="424" y="196"/>
                    <a:pt x="417" y="215"/>
                    <a:pt x="429" y="222"/>
                  </a:cubicBezTo>
                  <a:cubicBezTo>
                    <a:pt x="429" y="222"/>
                    <a:pt x="421" y="234"/>
                    <a:pt x="417" y="242"/>
                  </a:cubicBezTo>
                  <a:cubicBezTo>
                    <a:pt x="414" y="250"/>
                    <a:pt x="398" y="286"/>
                    <a:pt x="405" y="291"/>
                  </a:cubicBezTo>
                  <a:cubicBezTo>
                    <a:pt x="405" y="291"/>
                    <a:pt x="392" y="302"/>
                    <a:pt x="384" y="314"/>
                  </a:cubicBezTo>
                  <a:cubicBezTo>
                    <a:pt x="376" y="325"/>
                    <a:pt x="370" y="345"/>
                    <a:pt x="379" y="354"/>
                  </a:cubicBezTo>
                  <a:cubicBezTo>
                    <a:pt x="379" y="354"/>
                    <a:pt x="364" y="347"/>
                    <a:pt x="351" y="356"/>
                  </a:cubicBezTo>
                  <a:cubicBezTo>
                    <a:pt x="338" y="365"/>
                    <a:pt x="311" y="404"/>
                    <a:pt x="320" y="415"/>
                  </a:cubicBezTo>
                  <a:cubicBezTo>
                    <a:pt x="328" y="425"/>
                    <a:pt x="357" y="446"/>
                    <a:pt x="375" y="435"/>
                  </a:cubicBezTo>
                  <a:cubicBezTo>
                    <a:pt x="392" y="423"/>
                    <a:pt x="414" y="389"/>
                    <a:pt x="409" y="382"/>
                  </a:cubicBezTo>
                  <a:cubicBezTo>
                    <a:pt x="409" y="382"/>
                    <a:pt x="419" y="376"/>
                    <a:pt x="426" y="369"/>
                  </a:cubicBezTo>
                  <a:cubicBezTo>
                    <a:pt x="433" y="362"/>
                    <a:pt x="459" y="331"/>
                    <a:pt x="451" y="323"/>
                  </a:cubicBezTo>
                  <a:cubicBezTo>
                    <a:pt x="451" y="323"/>
                    <a:pt x="505" y="267"/>
                    <a:pt x="478" y="235"/>
                  </a:cubicBezTo>
                  <a:cubicBezTo>
                    <a:pt x="478" y="235"/>
                    <a:pt x="486" y="216"/>
                    <a:pt x="484" y="203"/>
                  </a:cubicBezTo>
                  <a:cubicBezTo>
                    <a:pt x="482" y="190"/>
                    <a:pt x="478" y="126"/>
                    <a:pt x="470" y="123"/>
                  </a:cubicBezTo>
                  <a:cubicBezTo>
                    <a:pt x="470" y="123"/>
                    <a:pt x="464" y="94"/>
                    <a:pt x="453" y="79"/>
                  </a:cubicBezTo>
                  <a:cubicBezTo>
                    <a:pt x="443" y="64"/>
                    <a:pt x="421" y="57"/>
                    <a:pt x="417" y="58"/>
                  </a:cubicBezTo>
                  <a:cubicBezTo>
                    <a:pt x="417" y="58"/>
                    <a:pt x="412" y="33"/>
                    <a:pt x="394" y="21"/>
                  </a:cubicBezTo>
                  <a:cubicBezTo>
                    <a:pt x="375" y="10"/>
                    <a:pt x="338" y="8"/>
                    <a:pt x="336" y="17"/>
                  </a:cubicBezTo>
                  <a:cubicBezTo>
                    <a:pt x="336" y="17"/>
                    <a:pt x="310" y="4"/>
                    <a:pt x="295" y="4"/>
                  </a:cubicBezTo>
                  <a:cubicBezTo>
                    <a:pt x="280" y="4"/>
                    <a:pt x="263" y="13"/>
                    <a:pt x="263" y="20"/>
                  </a:cubicBezTo>
                  <a:cubicBezTo>
                    <a:pt x="263" y="20"/>
                    <a:pt x="253" y="0"/>
                    <a:pt x="215" y="8"/>
                  </a:cubicBezTo>
                  <a:cubicBezTo>
                    <a:pt x="177" y="17"/>
                    <a:pt x="184" y="35"/>
                    <a:pt x="184" y="35"/>
                  </a:cubicBezTo>
                  <a:cubicBezTo>
                    <a:pt x="184" y="35"/>
                    <a:pt x="166" y="33"/>
                    <a:pt x="141" y="46"/>
                  </a:cubicBezTo>
                  <a:cubicBezTo>
                    <a:pt x="116" y="59"/>
                    <a:pt x="109" y="74"/>
                    <a:pt x="115" y="86"/>
                  </a:cubicBezTo>
                  <a:cubicBezTo>
                    <a:pt x="115" y="86"/>
                    <a:pt x="92" y="81"/>
                    <a:pt x="75" y="94"/>
                  </a:cubicBezTo>
                  <a:cubicBezTo>
                    <a:pt x="59" y="107"/>
                    <a:pt x="44" y="125"/>
                    <a:pt x="49" y="138"/>
                  </a:cubicBezTo>
                  <a:close/>
                </a:path>
              </a:pathLst>
            </a:custGeom>
            <a:solidFill>
              <a:srgbClr val="92B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6" name="Freeform 162">
              <a:extLst>
                <a:ext uri="{FF2B5EF4-FFF2-40B4-BE49-F238E27FC236}">
                  <a16:creationId xmlns:a16="http://schemas.microsoft.com/office/drawing/2014/main" id="{F7920DF5-C161-448C-9580-54F6FEF7B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704"/>
              <a:ext cx="459" cy="433"/>
            </a:xfrm>
            <a:custGeom>
              <a:avLst/>
              <a:gdLst>
                <a:gd name="T0" fmla="*/ 34 w 505"/>
                <a:gd name="T1" fmla="*/ 122 h 447"/>
                <a:gd name="T2" fmla="*/ 23 w 505"/>
                <a:gd name="T3" fmla="*/ 128 h 447"/>
                <a:gd name="T4" fmla="*/ 12 w 505"/>
                <a:gd name="T5" fmla="*/ 170 h 447"/>
                <a:gd name="T6" fmla="*/ 45 w 505"/>
                <a:gd name="T7" fmla="*/ 188 h 447"/>
                <a:gd name="T8" fmla="*/ 64 w 505"/>
                <a:gd name="T9" fmla="*/ 151 h 447"/>
                <a:gd name="T10" fmla="*/ 78 w 505"/>
                <a:gd name="T11" fmla="*/ 144 h 447"/>
                <a:gd name="T12" fmla="*/ 99 w 505"/>
                <a:gd name="T13" fmla="*/ 103 h 447"/>
                <a:gd name="T14" fmla="*/ 116 w 505"/>
                <a:gd name="T15" fmla="*/ 95 h 447"/>
                <a:gd name="T16" fmla="*/ 138 w 505"/>
                <a:gd name="T17" fmla="*/ 71 h 447"/>
                <a:gd name="T18" fmla="*/ 161 w 505"/>
                <a:gd name="T19" fmla="*/ 71 h 447"/>
                <a:gd name="T20" fmla="*/ 180 w 505"/>
                <a:gd name="T21" fmla="*/ 55 h 447"/>
                <a:gd name="T22" fmla="*/ 200 w 505"/>
                <a:gd name="T23" fmla="*/ 63 h 447"/>
                <a:gd name="T24" fmla="*/ 225 w 505"/>
                <a:gd name="T25" fmla="*/ 55 h 447"/>
                <a:gd name="T26" fmla="*/ 241 w 505"/>
                <a:gd name="T27" fmla="*/ 71 h 447"/>
                <a:gd name="T28" fmla="*/ 259 w 505"/>
                <a:gd name="T29" fmla="*/ 79 h 447"/>
                <a:gd name="T30" fmla="*/ 272 w 505"/>
                <a:gd name="T31" fmla="*/ 108 h 447"/>
                <a:gd name="T32" fmla="*/ 289 w 505"/>
                <a:gd name="T33" fmla="*/ 127 h 447"/>
                <a:gd name="T34" fmla="*/ 290 w 505"/>
                <a:gd name="T35" fmla="*/ 158 h 447"/>
                <a:gd name="T36" fmla="*/ 293 w 505"/>
                <a:gd name="T37" fmla="*/ 195 h 447"/>
                <a:gd name="T38" fmla="*/ 284 w 505"/>
                <a:gd name="T39" fmla="*/ 213 h 447"/>
                <a:gd name="T40" fmla="*/ 276 w 505"/>
                <a:gd name="T41" fmla="*/ 257 h 447"/>
                <a:gd name="T42" fmla="*/ 262 w 505"/>
                <a:gd name="T43" fmla="*/ 276 h 447"/>
                <a:gd name="T44" fmla="*/ 258 w 505"/>
                <a:gd name="T45" fmla="*/ 312 h 447"/>
                <a:gd name="T46" fmla="*/ 240 w 505"/>
                <a:gd name="T47" fmla="*/ 314 h 447"/>
                <a:gd name="T48" fmla="*/ 218 w 505"/>
                <a:gd name="T49" fmla="*/ 365 h 447"/>
                <a:gd name="T50" fmla="*/ 255 w 505"/>
                <a:gd name="T51" fmla="*/ 383 h 447"/>
                <a:gd name="T52" fmla="*/ 279 w 505"/>
                <a:gd name="T53" fmla="*/ 336 h 447"/>
                <a:gd name="T54" fmla="*/ 291 w 505"/>
                <a:gd name="T55" fmla="*/ 325 h 447"/>
                <a:gd name="T56" fmla="*/ 308 w 505"/>
                <a:gd name="T57" fmla="*/ 285 h 447"/>
                <a:gd name="T58" fmla="*/ 325 w 505"/>
                <a:gd name="T59" fmla="*/ 207 h 447"/>
                <a:gd name="T60" fmla="*/ 331 w 505"/>
                <a:gd name="T61" fmla="*/ 180 h 447"/>
                <a:gd name="T62" fmla="*/ 321 w 505"/>
                <a:gd name="T63" fmla="*/ 108 h 447"/>
                <a:gd name="T64" fmla="*/ 309 w 505"/>
                <a:gd name="T65" fmla="*/ 71 h 447"/>
                <a:gd name="T66" fmla="*/ 284 w 505"/>
                <a:gd name="T67" fmla="*/ 50 h 447"/>
                <a:gd name="T68" fmla="*/ 267 w 505"/>
                <a:gd name="T69" fmla="*/ 18 h 447"/>
                <a:gd name="T70" fmla="*/ 229 w 505"/>
                <a:gd name="T71" fmla="*/ 15 h 447"/>
                <a:gd name="T72" fmla="*/ 202 w 505"/>
                <a:gd name="T73" fmla="*/ 4 h 447"/>
                <a:gd name="T74" fmla="*/ 179 w 505"/>
                <a:gd name="T75" fmla="*/ 16 h 447"/>
                <a:gd name="T76" fmla="*/ 146 w 505"/>
                <a:gd name="T77" fmla="*/ 9 h 447"/>
                <a:gd name="T78" fmla="*/ 125 w 505"/>
                <a:gd name="T79" fmla="*/ 32 h 447"/>
                <a:gd name="T80" fmla="*/ 95 w 505"/>
                <a:gd name="T81" fmla="*/ 42 h 447"/>
                <a:gd name="T82" fmla="*/ 78 w 505"/>
                <a:gd name="T83" fmla="*/ 75 h 447"/>
                <a:gd name="T84" fmla="*/ 51 w 505"/>
                <a:gd name="T85" fmla="*/ 82 h 447"/>
                <a:gd name="T86" fmla="*/ 34 w 505"/>
                <a:gd name="T87" fmla="*/ 122 h 4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05" h="447">
                  <a:moveTo>
                    <a:pt x="49" y="138"/>
                  </a:moveTo>
                  <a:cubicBezTo>
                    <a:pt x="49" y="138"/>
                    <a:pt x="41" y="139"/>
                    <a:pt x="33" y="145"/>
                  </a:cubicBezTo>
                  <a:cubicBezTo>
                    <a:pt x="24" y="151"/>
                    <a:pt x="0" y="179"/>
                    <a:pt x="16" y="194"/>
                  </a:cubicBezTo>
                  <a:cubicBezTo>
                    <a:pt x="33" y="209"/>
                    <a:pt x="53" y="221"/>
                    <a:pt x="66" y="213"/>
                  </a:cubicBezTo>
                  <a:cubicBezTo>
                    <a:pt x="78" y="205"/>
                    <a:pt x="100" y="179"/>
                    <a:pt x="93" y="171"/>
                  </a:cubicBezTo>
                  <a:cubicBezTo>
                    <a:pt x="93" y="171"/>
                    <a:pt x="107" y="171"/>
                    <a:pt x="114" y="164"/>
                  </a:cubicBezTo>
                  <a:cubicBezTo>
                    <a:pt x="121" y="157"/>
                    <a:pt x="151" y="128"/>
                    <a:pt x="145" y="117"/>
                  </a:cubicBezTo>
                  <a:cubicBezTo>
                    <a:pt x="145" y="117"/>
                    <a:pt x="152" y="120"/>
                    <a:pt x="171" y="107"/>
                  </a:cubicBezTo>
                  <a:cubicBezTo>
                    <a:pt x="190" y="94"/>
                    <a:pt x="202" y="86"/>
                    <a:pt x="202" y="79"/>
                  </a:cubicBezTo>
                  <a:cubicBezTo>
                    <a:pt x="202" y="79"/>
                    <a:pt x="222" y="86"/>
                    <a:pt x="237" y="79"/>
                  </a:cubicBezTo>
                  <a:cubicBezTo>
                    <a:pt x="252" y="72"/>
                    <a:pt x="264" y="63"/>
                    <a:pt x="264" y="63"/>
                  </a:cubicBezTo>
                  <a:cubicBezTo>
                    <a:pt x="264" y="63"/>
                    <a:pt x="276" y="72"/>
                    <a:pt x="293" y="71"/>
                  </a:cubicBezTo>
                  <a:cubicBezTo>
                    <a:pt x="311" y="70"/>
                    <a:pt x="329" y="63"/>
                    <a:pt x="329" y="63"/>
                  </a:cubicBezTo>
                  <a:cubicBezTo>
                    <a:pt x="329" y="63"/>
                    <a:pt x="339" y="71"/>
                    <a:pt x="353" y="79"/>
                  </a:cubicBezTo>
                  <a:cubicBezTo>
                    <a:pt x="367" y="87"/>
                    <a:pt x="380" y="91"/>
                    <a:pt x="380" y="91"/>
                  </a:cubicBezTo>
                  <a:cubicBezTo>
                    <a:pt x="380" y="91"/>
                    <a:pt x="390" y="113"/>
                    <a:pt x="398" y="123"/>
                  </a:cubicBezTo>
                  <a:cubicBezTo>
                    <a:pt x="406" y="132"/>
                    <a:pt x="424" y="144"/>
                    <a:pt x="424" y="144"/>
                  </a:cubicBezTo>
                  <a:cubicBezTo>
                    <a:pt x="424" y="144"/>
                    <a:pt x="426" y="161"/>
                    <a:pt x="425" y="179"/>
                  </a:cubicBezTo>
                  <a:cubicBezTo>
                    <a:pt x="424" y="197"/>
                    <a:pt x="417" y="215"/>
                    <a:pt x="429" y="222"/>
                  </a:cubicBezTo>
                  <a:cubicBezTo>
                    <a:pt x="429" y="222"/>
                    <a:pt x="420" y="234"/>
                    <a:pt x="417" y="242"/>
                  </a:cubicBezTo>
                  <a:cubicBezTo>
                    <a:pt x="413" y="251"/>
                    <a:pt x="398" y="286"/>
                    <a:pt x="405" y="292"/>
                  </a:cubicBezTo>
                  <a:cubicBezTo>
                    <a:pt x="405" y="292"/>
                    <a:pt x="392" y="302"/>
                    <a:pt x="384" y="314"/>
                  </a:cubicBezTo>
                  <a:cubicBezTo>
                    <a:pt x="376" y="326"/>
                    <a:pt x="370" y="346"/>
                    <a:pt x="379" y="354"/>
                  </a:cubicBezTo>
                  <a:cubicBezTo>
                    <a:pt x="379" y="354"/>
                    <a:pt x="364" y="347"/>
                    <a:pt x="351" y="356"/>
                  </a:cubicBezTo>
                  <a:cubicBezTo>
                    <a:pt x="338" y="366"/>
                    <a:pt x="311" y="404"/>
                    <a:pt x="319" y="415"/>
                  </a:cubicBezTo>
                  <a:cubicBezTo>
                    <a:pt x="328" y="426"/>
                    <a:pt x="357" y="447"/>
                    <a:pt x="374" y="435"/>
                  </a:cubicBezTo>
                  <a:cubicBezTo>
                    <a:pt x="392" y="423"/>
                    <a:pt x="413" y="389"/>
                    <a:pt x="409" y="382"/>
                  </a:cubicBezTo>
                  <a:cubicBezTo>
                    <a:pt x="409" y="382"/>
                    <a:pt x="419" y="376"/>
                    <a:pt x="426" y="369"/>
                  </a:cubicBezTo>
                  <a:cubicBezTo>
                    <a:pt x="433" y="362"/>
                    <a:pt x="459" y="332"/>
                    <a:pt x="451" y="323"/>
                  </a:cubicBezTo>
                  <a:cubicBezTo>
                    <a:pt x="451" y="323"/>
                    <a:pt x="505" y="267"/>
                    <a:pt x="478" y="235"/>
                  </a:cubicBezTo>
                  <a:cubicBezTo>
                    <a:pt x="478" y="235"/>
                    <a:pt x="486" y="216"/>
                    <a:pt x="484" y="204"/>
                  </a:cubicBezTo>
                  <a:cubicBezTo>
                    <a:pt x="481" y="191"/>
                    <a:pt x="478" y="126"/>
                    <a:pt x="470" y="124"/>
                  </a:cubicBezTo>
                  <a:cubicBezTo>
                    <a:pt x="470" y="124"/>
                    <a:pt x="464" y="94"/>
                    <a:pt x="453" y="79"/>
                  </a:cubicBezTo>
                  <a:cubicBezTo>
                    <a:pt x="443" y="64"/>
                    <a:pt x="420" y="57"/>
                    <a:pt x="417" y="58"/>
                  </a:cubicBezTo>
                  <a:cubicBezTo>
                    <a:pt x="417" y="58"/>
                    <a:pt x="412" y="33"/>
                    <a:pt x="393" y="22"/>
                  </a:cubicBezTo>
                  <a:cubicBezTo>
                    <a:pt x="374" y="10"/>
                    <a:pt x="338" y="9"/>
                    <a:pt x="336" y="17"/>
                  </a:cubicBezTo>
                  <a:cubicBezTo>
                    <a:pt x="336" y="17"/>
                    <a:pt x="310" y="4"/>
                    <a:pt x="295" y="4"/>
                  </a:cubicBezTo>
                  <a:cubicBezTo>
                    <a:pt x="279" y="4"/>
                    <a:pt x="263" y="13"/>
                    <a:pt x="263" y="20"/>
                  </a:cubicBezTo>
                  <a:cubicBezTo>
                    <a:pt x="263" y="20"/>
                    <a:pt x="252" y="0"/>
                    <a:pt x="215" y="9"/>
                  </a:cubicBezTo>
                  <a:cubicBezTo>
                    <a:pt x="177" y="17"/>
                    <a:pt x="184" y="36"/>
                    <a:pt x="184" y="36"/>
                  </a:cubicBezTo>
                  <a:cubicBezTo>
                    <a:pt x="184" y="36"/>
                    <a:pt x="165" y="33"/>
                    <a:pt x="141" y="46"/>
                  </a:cubicBezTo>
                  <a:cubicBezTo>
                    <a:pt x="116" y="59"/>
                    <a:pt x="109" y="74"/>
                    <a:pt x="115" y="86"/>
                  </a:cubicBezTo>
                  <a:cubicBezTo>
                    <a:pt x="115" y="86"/>
                    <a:pt x="91" y="81"/>
                    <a:pt x="75" y="94"/>
                  </a:cubicBezTo>
                  <a:cubicBezTo>
                    <a:pt x="59" y="107"/>
                    <a:pt x="43" y="125"/>
                    <a:pt x="49" y="13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7" name="Freeform 163">
              <a:extLst>
                <a:ext uri="{FF2B5EF4-FFF2-40B4-BE49-F238E27FC236}">
                  <a16:creationId xmlns:a16="http://schemas.microsoft.com/office/drawing/2014/main" id="{3AC64F1B-F60F-4D51-AF24-A99E49A96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704"/>
              <a:ext cx="459" cy="433"/>
            </a:xfrm>
            <a:custGeom>
              <a:avLst/>
              <a:gdLst>
                <a:gd name="T0" fmla="*/ 34 w 505"/>
                <a:gd name="T1" fmla="*/ 122 h 447"/>
                <a:gd name="T2" fmla="*/ 23 w 505"/>
                <a:gd name="T3" fmla="*/ 128 h 447"/>
                <a:gd name="T4" fmla="*/ 12 w 505"/>
                <a:gd name="T5" fmla="*/ 170 h 447"/>
                <a:gd name="T6" fmla="*/ 45 w 505"/>
                <a:gd name="T7" fmla="*/ 188 h 447"/>
                <a:gd name="T8" fmla="*/ 64 w 505"/>
                <a:gd name="T9" fmla="*/ 151 h 447"/>
                <a:gd name="T10" fmla="*/ 78 w 505"/>
                <a:gd name="T11" fmla="*/ 144 h 447"/>
                <a:gd name="T12" fmla="*/ 99 w 505"/>
                <a:gd name="T13" fmla="*/ 103 h 447"/>
                <a:gd name="T14" fmla="*/ 116 w 505"/>
                <a:gd name="T15" fmla="*/ 95 h 447"/>
                <a:gd name="T16" fmla="*/ 138 w 505"/>
                <a:gd name="T17" fmla="*/ 71 h 447"/>
                <a:gd name="T18" fmla="*/ 161 w 505"/>
                <a:gd name="T19" fmla="*/ 71 h 447"/>
                <a:gd name="T20" fmla="*/ 180 w 505"/>
                <a:gd name="T21" fmla="*/ 55 h 447"/>
                <a:gd name="T22" fmla="*/ 200 w 505"/>
                <a:gd name="T23" fmla="*/ 63 h 447"/>
                <a:gd name="T24" fmla="*/ 225 w 505"/>
                <a:gd name="T25" fmla="*/ 55 h 447"/>
                <a:gd name="T26" fmla="*/ 241 w 505"/>
                <a:gd name="T27" fmla="*/ 71 h 447"/>
                <a:gd name="T28" fmla="*/ 259 w 505"/>
                <a:gd name="T29" fmla="*/ 79 h 447"/>
                <a:gd name="T30" fmla="*/ 272 w 505"/>
                <a:gd name="T31" fmla="*/ 108 h 447"/>
                <a:gd name="T32" fmla="*/ 289 w 505"/>
                <a:gd name="T33" fmla="*/ 127 h 447"/>
                <a:gd name="T34" fmla="*/ 290 w 505"/>
                <a:gd name="T35" fmla="*/ 158 h 447"/>
                <a:gd name="T36" fmla="*/ 293 w 505"/>
                <a:gd name="T37" fmla="*/ 195 h 447"/>
                <a:gd name="T38" fmla="*/ 284 w 505"/>
                <a:gd name="T39" fmla="*/ 213 h 447"/>
                <a:gd name="T40" fmla="*/ 276 w 505"/>
                <a:gd name="T41" fmla="*/ 257 h 447"/>
                <a:gd name="T42" fmla="*/ 262 w 505"/>
                <a:gd name="T43" fmla="*/ 276 h 447"/>
                <a:gd name="T44" fmla="*/ 258 w 505"/>
                <a:gd name="T45" fmla="*/ 312 h 447"/>
                <a:gd name="T46" fmla="*/ 240 w 505"/>
                <a:gd name="T47" fmla="*/ 314 h 447"/>
                <a:gd name="T48" fmla="*/ 218 w 505"/>
                <a:gd name="T49" fmla="*/ 365 h 447"/>
                <a:gd name="T50" fmla="*/ 255 w 505"/>
                <a:gd name="T51" fmla="*/ 383 h 447"/>
                <a:gd name="T52" fmla="*/ 279 w 505"/>
                <a:gd name="T53" fmla="*/ 336 h 447"/>
                <a:gd name="T54" fmla="*/ 291 w 505"/>
                <a:gd name="T55" fmla="*/ 325 h 447"/>
                <a:gd name="T56" fmla="*/ 308 w 505"/>
                <a:gd name="T57" fmla="*/ 285 h 447"/>
                <a:gd name="T58" fmla="*/ 325 w 505"/>
                <a:gd name="T59" fmla="*/ 207 h 447"/>
                <a:gd name="T60" fmla="*/ 331 w 505"/>
                <a:gd name="T61" fmla="*/ 180 h 447"/>
                <a:gd name="T62" fmla="*/ 321 w 505"/>
                <a:gd name="T63" fmla="*/ 108 h 447"/>
                <a:gd name="T64" fmla="*/ 309 w 505"/>
                <a:gd name="T65" fmla="*/ 71 h 447"/>
                <a:gd name="T66" fmla="*/ 284 w 505"/>
                <a:gd name="T67" fmla="*/ 50 h 447"/>
                <a:gd name="T68" fmla="*/ 267 w 505"/>
                <a:gd name="T69" fmla="*/ 18 h 447"/>
                <a:gd name="T70" fmla="*/ 229 w 505"/>
                <a:gd name="T71" fmla="*/ 15 h 447"/>
                <a:gd name="T72" fmla="*/ 202 w 505"/>
                <a:gd name="T73" fmla="*/ 4 h 447"/>
                <a:gd name="T74" fmla="*/ 179 w 505"/>
                <a:gd name="T75" fmla="*/ 16 h 447"/>
                <a:gd name="T76" fmla="*/ 146 w 505"/>
                <a:gd name="T77" fmla="*/ 9 h 447"/>
                <a:gd name="T78" fmla="*/ 125 w 505"/>
                <a:gd name="T79" fmla="*/ 32 h 447"/>
                <a:gd name="T80" fmla="*/ 95 w 505"/>
                <a:gd name="T81" fmla="*/ 42 h 447"/>
                <a:gd name="T82" fmla="*/ 78 w 505"/>
                <a:gd name="T83" fmla="*/ 75 h 447"/>
                <a:gd name="T84" fmla="*/ 51 w 505"/>
                <a:gd name="T85" fmla="*/ 82 h 447"/>
                <a:gd name="T86" fmla="*/ 34 w 505"/>
                <a:gd name="T87" fmla="*/ 122 h 4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05" h="447">
                  <a:moveTo>
                    <a:pt x="49" y="138"/>
                  </a:moveTo>
                  <a:cubicBezTo>
                    <a:pt x="49" y="138"/>
                    <a:pt x="41" y="139"/>
                    <a:pt x="33" y="145"/>
                  </a:cubicBezTo>
                  <a:cubicBezTo>
                    <a:pt x="24" y="151"/>
                    <a:pt x="0" y="179"/>
                    <a:pt x="16" y="194"/>
                  </a:cubicBezTo>
                  <a:cubicBezTo>
                    <a:pt x="33" y="209"/>
                    <a:pt x="53" y="221"/>
                    <a:pt x="66" y="213"/>
                  </a:cubicBezTo>
                  <a:cubicBezTo>
                    <a:pt x="78" y="205"/>
                    <a:pt x="100" y="179"/>
                    <a:pt x="93" y="171"/>
                  </a:cubicBezTo>
                  <a:cubicBezTo>
                    <a:pt x="93" y="171"/>
                    <a:pt x="107" y="171"/>
                    <a:pt x="114" y="164"/>
                  </a:cubicBezTo>
                  <a:cubicBezTo>
                    <a:pt x="121" y="157"/>
                    <a:pt x="151" y="128"/>
                    <a:pt x="145" y="117"/>
                  </a:cubicBezTo>
                  <a:cubicBezTo>
                    <a:pt x="145" y="117"/>
                    <a:pt x="152" y="120"/>
                    <a:pt x="171" y="107"/>
                  </a:cubicBezTo>
                  <a:cubicBezTo>
                    <a:pt x="190" y="94"/>
                    <a:pt x="202" y="86"/>
                    <a:pt x="202" y="79"/>
                  </a:cubicBezTo>
                  <a:cubicBezTo>
                    <a:pt x="202" y="79"/>
                    <a:pt x="222" y="86"/>
                    <a:pt x="237" y="79"/>
                  </a:cubicBezTo>
                  <a:cubicBezTo>
                    <a:pt x="252" y="72"/>
                    <a:pt x="264" y="63"/>
                    <a:pt x="264" y="63"/>
                  </a:cubicBezTo>
                  <a:cubicBezTo>
                    <a:pt x="264" y="63"/>
                    <a:pt x="276" y="72"/>
                    <a:pt x="293" y="71"/>
                  </a:cubicBezTo>
                  <a:cubicBezTo>
                    <a:pt x="311" y="70"/>
                    <a:pt x="329" y="63"/>
                    <a:pt x="329" y="63"/>
                  </a:cubicBezTo>
                  <a:cubicBezTo>
                    <a:pt x="329" y="63"/>
                    <a:pt x="339" y="71"/>
                    <a:pt x="353" y="79"/>
                  </a:cubicBezTo>
                  <a:cubicBezTo>
                    <a:pt x="367" y="87"/>
                    <a:pt x="380" y="91"/>
                    <a:pt x="380" y="91"/>
                  </a:cubicBezTo>
                  <a:cubicBezTo>
                    <a:pt x="380" y="91"/>
                    <a:pt x="390" y="113"/>
                    <a:pt x="398" y="123"/>
                  </a:cubicBezTo>
                  <a:cubicBezTo>
                    <a:pt x="406" y="132"/>
                    <a:pt x="424" y="144"/>
                    <a:pt x="424" y="144"/>
                  </a:cubicBezTo>
                  <a:cubicBezTo>
                    <a:pt x="424" y="144"/>
                    <a:pt x="426" y="161"/>
                    <a:pt x="425" y="179"/>
                  </a:cubicBezTo>
                  <a:cubicBezTo>
                    <a:pt x="424" y="197"/>
                    <a:pt x="417" y="215"/>
                    <a:pt x="429" y="222"/>
                  </a:cubicBezTo>
                  <a:cubicBezTo>
                    <a:pt x="429" y="222"/>
                    <a:pt x="420" y="234"/>
                    <a:pt x="417" y="242"/>
                  </a:cubicBezTo>
                  <a:cubicBezTo>
                    <a:pt x="413" y="251"/>
                    <a:pt x="398" y="286"/>
                    <a:pt x="405" y="292"/>
                  </a:cubicBezTo>
                  <a:cubicBezTo>
                    <a:pt x="405" y="292"/>
                    <a:pt x="392" y="302"/>
                    <a:pt x="384" y="314"/>
                  </a:cubicBezTo>
                  <a:cubicBezTo>
                    <a:pt x="376" y="326"/>
                    <a:pt x="370" y="346"/>
                    <a:pt x="379" y="354"/>
                  </a:cubicBezTo>
                  <a:cubicBezTo>
                    <a:pt x="379" y="354"/>
                    <a:pt x="364" y="347"/>
                    <a:pt x="351" y="356"/>
                  </a:cubicBezTo>
                  <a:cubicBezTo>
                    <a:pt x="338" y="366"/>
                    <a:pt x="311" y="404"/>
                    <a:pt x="319" y="415"/>
                  </a:cubicBezTo>
                  <a:cubicBezTo>
                    <a:pt x="328" y="426"/>
                    <a:pt x="357" y="447"/>
                    <a:pt x="374" y="435"/>
                  </a:cubicBezTo>
                  <a:cubicBezTo>
                    <a:pt x="392" y="423"/>
                    <a:pt x="413" y="389"/>
                    <a:pt x="409" y="382"/>
                  </a:cubicBezTo>
                  <a:cubicBezTo>
                    <a:pt x="409" y="382"/>
                    <a:pt x="419" y="376"/>
                    <a:pt x="426" y="369"/>
                  </a:cubicBezTo>
                  <a:cubicBezTo>
                    <a:pt x="433" y="362"/>
                    <a:pt x="459" y="332"/>
                    <a:pt x="451" y="323"/>
                  </a:cubicBezTo>
                  <a:cubicBezTo>
                    <a:pt x="451" y="323"/>
                    <a:pt x="505" y="267"/>
                    <a:pt x="478" y="235"/>
                  </a:cubicBezTo>
                  <a:cubicBezTo>
                    <a:pt x="478" y="235"/>
                    <a:pt x="486" y="216"/>
                    <a:pt x="484" y="204"/>
                  </a:cubicBezTo>
                  <a:cubicBezTo>
                    <a:pt x="481" y="191"/>
                    <a:pt x="478" y="126"/>
                    <a:pt x="470" y="124"/>
                  </a:cubicBezTo>
                  <a:cubicBezTo>
                    <a:pt x="470" y="124"/>
                    <a:pt x="464" y="94"/>
                    <a:pt x="453" y="79"/>
                  </a:cubicBezTo>
                  <a:cubicBezTo>
                    <a:pt x="443" y="64"/>
                    <a:pt x="420" y="57"/>
                    <a:pt x="417" y="58"/>
                  </a:cubicBezTo>
                  <a:cubicBezTo>
                    <a:pt x="417" y="58"/>
                    <a:pt x="412" y="33"/>
                    <a:pt x="393" y="22"/>
                  </a:cubicBezTo>
                  <a:cubicBezTo>
                    <a:pt x="374" y="10"/>
                    <a:pt x="338" y="9"/>
                    <a:pt x="336" y="17"/>
                  </a:cubicBezTo>
                  <a:cubicBezTo>
                    <a:pt x="336" y="17"/>
                    <a:pt x="310" y="4"/>
                    <a:pt x="295" y="4"/>
                  </a:cubicBezTo>
                  <a:cubicBezTo>
                    <a:pt x="279" y="4"/>
                    <a:pt x="263" y="13"/>
                    <a:pt x="263" y="20"/>
                  </a:cubicBezTo>
                  <a:cubicBezTo>
                    <a:pt x="263" y="20"/>
                    <a:pt x="252" y="0"/>
                    <a:pt x="215" y="9"/>
                  </a:cubicBezTo>
                  <a:cubicBezTo>
                    <a:pt x="177" y="17"/>
                    <a:pt x="184" y="36"/>
                    <a:pt x="184" y="36"/>
                  </a:cubicBezTo>
                  <a:cubicBezTo>
                    <a:pt x="184" y="36"/>
                    <a:pt x="165" y="33"/>
                    <a:pt x="141" y="46"/>
                  </a:cubicBezTo>
                  <a:cubicBezTo>
                    <a:pt x="116" y="59"/>
                    <a:pt x="109" y="74"/>
                    <a:pt x="115" y="86"/>
                  </a:cubicBezTo>
                  <a:cubicBezTo>
                    <a:pt x="115" y="86"/>
                    <a:pt x="91" y="81"/>
                    <a:pt x="75" y="94"/>
                  </a:cubicBezTo>
                  <a:cubicBezTo>
                    <a:pt x="59" y="107"/>
                    <a:pt x="43" y="125"/>
                    <a:pt x="49" y="13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8" name="Freeform 164">
              <a:extLst>
                <a:ext uri="{FF2B5EF4-FFF2-40B4-BE49-F238E27FC236}">
                  <a16:creationId xmlns:a16="http://schemas.microsoft.com/office/drawing/2014/main" id="{89A7C8E4-3813-432D-91F7-B3A546EE7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761"/>
              <a:ext cx="33" cy="29"/>
            </a:xfrm>
            <a:custGeom>
              <a:avLst/>
              <a:gdLst>
                <a:gd name="T0" fmla="*/ 26 w 36"/>
                <a:gd name="T1" fmla="*/ 0 h 30"/>
                <a:gd name="T2" fmla="*/ 0 w 36"/>
                <a:gd name="T3" fmla="*/ 2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0">
                  <a:moveTo>
                    <a:pt x="36" y="0"/>
                  </a:moveTo>
                  <a:cubicBezTo>
                    <a:pt x="33" y="15"/>
                    <a:pt x="7" y="19"/>
                    <a:pt x="0" y="3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9" name="Freeform 165">
              <a:extLst>
                <a:ext uri="{FF2B5EF4-FFF2-40B4-BE49-F238E27FC236}">
                  <a16:creationId xmlns:a16="http://schemas.microsoft.com/office/drawing/2014/main" id="{FF8A2DD4-6004-4F79-BE25-78B27D2ED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2822"/>
              <a:ext cx="40" cy="21"/>
            </a:xfrm>
            <a:custGeom>
              <a:avLst/>
              <a:gdLst>
                <a:gd name="T0" fmla="*/ 0 w 44"/>
                <a:gd name="T1" fmla="*/ 18 h 22"/>
                <a:gd name="T2" fmla="*/ 19 w 44"/>
                <a:gd name="T3" fmla="*/ 10 h 22"/>
                <a:gd name="T4" fmla="*/ 30 w 44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3" y="15"/>
                    <a:pt x="21" y="13"/>
                    <a:pt x="27" y="10"/>
                  </a:cubicBezTo>
                  <a:cubicBezTo>
                    <a:pt x="33" y="7"/>
                    <a:pt x="40" y="5"/>
                    <a:pt x="44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0" name="Freeform 166">
              <a:extLst>
                <a:ext uri="{FF2B5EF4-FFF2-40B4-BE49-F238E27FC236}">
                  <a16:creationId xmlns:a16="http://schemas.microsoft.com/office/drawing/2014/main" id="{36436775-1C07-49B0-A33D-1B665F81A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719"/>
              <a:ext cx="7" cy="47"/>
            </a:xfrm>
            <a:custGeom>
              <a:avLst/>
              <a:gdLst>
                <a:gd name="T0" fmla="*/ 4 w 8"/>
                <a:gd name="T1" fmla="*/ 0 h 48"/>
                <a:gd name="T2" fmla="*/ 0 w 8"/>
                <a:gd name="T3" fmla="*/ 44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8">
                  <a:moveTo>
                    <a:pt x="8" y="0"/>
                  </a:moveTo>
                  <a:cubicBezTo>
                    <a:pt x="0" y="11"/>
                    <a:pt x="5" y="36"/>
                    <a:pt x="0" y="4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1" name="Freeform 167">
              <a:extLst>
                <a:ext uri="{FF2B5EF4-FFF2-40B4-BE49-F238E27FC236}">
                  <a16:creationId xmlns:a16="http://schemas.microsoft.com/office/drawing/2014/main" id="{E59ED6BD-30AE-4FF7-8E6E-42BFFE43B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724"/>
              <a:ext cx="3" cy="40"/>
            </a:xfrm>
            <a:custGeom>
              <a:avLst/>
              <a:gdLst>
                <a:gd name="T0" fmla="*/ 0 w 4"/>
                <a:gd name="T1" fmla="*/ 0 h 41"/>
                <a:gd name="T2" fmla="*/ 2 w 4"/>
                <a:gd name="T3" fmla="*/ 37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0" y="0"/>
                  </a:moveTo>
                  <a:cubicBezTo>
                    <a:pt x="0" y="14"/>
                    <a:pt x="4" y="29"/>
                    <a:pt x="4" y="4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2" name="Freeform 168">
              <a:extLst>
                <a:ext uri="{FF2B5EF4-FFF2-40B4-BE49-F238E27FC236}">
                  <a16:creationId xmlns:a16="http://schemas.microsoft.com/office/drawing/2014/main" id="{9371E910-D243-4F79-B695-D78DF5A2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738"/>
              <a:ext cx="16" cy="40"/>
            </a:xfrm>
            <a:custGeom>
              <a:avLst/>
              <a:gdLst>
                <a:gd name="T0" fmla="*/ 0 w 18"/>
                <a:gd name="T1" fmla="*/ 0 h 42"/>
                <a:gd name="T2" fmla="*/ 11 w 18"/>
                <a:gd name="T3" fmla="*/ 34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2">
                  <a:moveTo>
                    <a:pt x="0" y="0"/>
                  </a:moveTo>
                  <a:cubicBezTo>
                    <a:pt x="3" y="15"/>
                    <a:pt x="13" y="32"/>
                    <a:pt x="18" y="4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3" name="Freeform 169">
              <a:extLst>
                <a:ext uri="{FF2B5EF4-FFF2-40B4-BE49-F238E27FC236}">
                  <a16:creationId xmlns:a16="http://schemas.microsoft.com/office/drawing/2014/main" id="{41231A46-12B3-4B00-8F36-FE82A7A85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788"/>
              <a:ext cx="28" cy="28"/>
            </a:xfrm>
            <a:custGeom>
              <a:avLst/>
              <a:gdLst>
                <a:gd name="T0" fmla="*/ 0 w 31"/>
                <a:gd name="T1" fmla="*/ 0 h 29"/>
                <a:gd name="T2" fmla="*/ 21 w 31"/>
                <a:gd name="T3" fmla="*/ 2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9">
                  <a:moveTo>
                    <a:pt x="0" y="0"/>
                  </a:moveTo>
                  <a:cubicBezTo>
                    <a:pt x="5" y="4"/>
                    <a:pt x="31" y="28"/>
                    <a:pt x="31" y="2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4" name="Freeform 170">
              <a:extLst>
                <a:ext uri="{FF2B5EF4-FFF2-40B4-BE49-F238E27FC236}">
                  <a16:creationId xmlns:a16="http://schemas.microsoft.com/office/drawing/2014/main" id="{76C870E3-1FFF-43BF-89FF-09E61731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37"/>
              <a:ext cx="39" cy="35"/>
            </a:xfrm>
            <a:custGeom>
              <a:avLst/>
              <a:gdLst>
                <a:gd name="T0" fmla="*/ 0 w 43"/>
                <a:gd name="T1" fmla="*/ 0 h 36"/>
                <a:gd name="T2" fmla="*/ 29 w 43"/>
                <a:gd name="T3" fmla="*/ 32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36">
                  <a:moveTo>
                    <a:pt x="0" y="0"/>
                  </a:moveTo>
                  <a:cubicBezTo>
                    <a:pt x="11" y="14"/>
                    <a:pt x="33" y="22"/>
                    <a:pt x="43" y="3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5" name="Freeform 171">
              <a:extLst>
                <a:ext uri="{FF2B5EF4-FFF2-40B4-BE49-F238E27FC236}">
                  <a16:creationId xmlns:a16="http://schemas.microsoft.com/office/drawing/2014/main" id="{A407FB8B-091F-49A6-9A58-14500A332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046"/>
              <a:ext cx="27" cy="28"/>
            </a:xfrm>
            <a:custGeom>
              <a:avLst/>
              <a:gdLst>
                <a:gd name="T0" fmla="*/ 0 w 29"/>
                <a:gd name="T1" fmla="*/ 0 h 29"/>
                <a:gd name="T2" fmla="*/ 21 w 29"/>
                <a:gd name="T3" fmla="*/ 2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1" y="9"/>
                    <a:pt x="23" y="21"/>
                    <a:pt x="29" y="2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6" name="Freeform 172">
              <a:extLst>
                <a:ext uri="{FF2B5EF4-FFF2-40B4-BE49-F238E27FC236}">
                  <a16:creationId xmlns:a16="http://schemas.microsoft.com/office/drawing/2014/main" id="{DD0C051A-6292-462E-B38B-4548ADEA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986"/>
              <a:ext cx="41" cy="32"/>
            </a:xfrm>
            <a:custGeom>
              <a:avLst/>
              <a:gdLst>
                <a:gd name="T0" fmla="*/ 0 w 45"/>
                <a:gd name="T1" fmla="*/ 0 h 33"/>
                <a:gd name="T2" fmla="*/ 31 w 45"/>
                <a:gd name="T3" fmla="*/ 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3">
                  <a:moveTo>
                    <a:pt x="0" y="0"/>
                  </a:moveTo>
                  <a:cubicBezTo>
                    <a:pt x="7" y="14"/>
                    <a:pt x="33" y="28"/>
                    <a:pt x="45" y="3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7" name="Freeform 173">
              <a:extLst>
                <a:ext uri="{FF2B5EF4-FFF2-40B4-BE49-F238E27FC236}">
                  <a16:creationId xmlns:a16="http://schemas.microsoft.com/office/drawing/2014/main" id="{7AF4672C-DF15-4644-B36D-E85202FCB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918"/>
              <a:ext cx="43" cy="14"/>
            </a:xfrm>
            <a:custGeom>
              <a:avLst/>
              <a:gdLst>
                <a:gd name="T0" fmla="*/ 31 w 48"/>
                <a:gd name="T1" fmla="*/ 14 h 14"/>
                <a:gd name="T2" fmla="*/ 13 w 48"/>
                <a:gd name="T3" fmla="*/ 9 h 14"/>
                <a:gd name="T4" fmla="*/ 0 w 4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4">
                  <a:moveTo>
                    <a:pt x="48" y="14"/>
                  </a:moveTo>
                  <a:cubicBezTo>
                    <a:pt x="39" y="12"/>
                    <a:pt x="30" y="12"/>
                    <a:pt x="21" y="9"/>
                  </a:cubicBezTo>
                  <a:cubicBezTo>
                    <a:pt x="15" y="7"/>
                    <a:pt x="3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8" name="Freeform 174">
              <a:extLst>
                <a:ext uri="{FF2B5EF4-FFF2-40B4-BE49-F238E27FC236}">
                  <a16:creationId xmlns:a16="http://schemas.microsoft.com/office/drawing/2014/main" id="{74DA320F-2DFE-47AC-BDB8-D6B19D28A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858"/>
              <a:ext cx="39" cy="28"/>
            </a:xfrm>
            <a:custGeom>
              <a:avLst/>
              <a:gdLst>
                <a:gd name="T0" fmla="*/ 17 w 43"/>
                <a:gd name="T1" fmla="*/ 0 h 29"/>
                <a:gd name="T2" fmla="*/ 14 w 43"/>
                <a:gd name="T3" fmla="*/ 21 h 29"/>
                <a:gd name="T4" fmla="*/ 15 w 43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9">
                  <a:moveTo>
                    <a:pt x="25" y="0"/>
                  </a:moveTo>
                  <a:cubicBezTo>
                    <a:pt x="8" y="0"/>
                    <a:pt x="0" y="21"/>
                    <a:pt x="20" y="25"/>
                  </a:cubicBezTo>
                  <a:cubicBezTo>
                    <a:pt x="43" y="29"/>
                    <a:pt x="30" y="6"/>
                    <a:pt x="22" y="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9" name="Freeform 175">
              <a:extLst>
                <a:ext uri="{FF2B5EF4-FFF2-40B4-BE49-F238E27FC236}">
                  <a16:creationId xmlns:a16="http://schemas.microsoft.com/office/drawing/2014/main" id="{E05EAB64-FC80-4CDD-B082-9E9DC644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804"/>
              <a:ext cx="18" cy="59"/>
            </a:xfrm>
            <a:custGeom>
              <a:avLst/>
              <a:gdLst>
                <a:gd name="T0" fmla="*/ 5 w 20"/>
                <a:gd name="T1" fmla="*/ 6 h 61"/>
                <a:gd name="T2" fmla="*/ 11 w 20"/>
                <a:gd name="T3" fmla="*/ 35 h 61"/>
                <a:gd name="T4" fmla="*/ 12 w 20"/>
                <a:gd name="T5" fmla="*/ 15 h 61"/>
                <a:gd name="T6" fmla="*/ 2 w 20"/>
                <a:gd name="T7" fmla="*/ 1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1">
                  <a:moveTo>
                    <a:pt x="7" y="6"/>
                  </a:moveTo>
                  <a:cubicBezTo>
                    <a:pt x="0" y="18"/>
                    <a:pt x="0" y="61"/>
                    <a:pt x="16" y="39"/>
                  </a:cubicBezTo>
                  <a:cubicBezTo>
                    <a:pt x="19" y="34"/>
                    <a:pt x="20" y="20"/>
                    <a:pt x="17" y="15"/>
                  </a:cubicBezTo>
                  <a:cubicBezTo>
                    <a:pt x="14" y="8"/>
                    <a:pt x="2" y="0"/>
                    <a:pt x="2" y="1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0" name="Freeform 176">
              <a:extLst>
                <a:ext uri="{FF2B5EF4-FFF2-40B4-BE49-F238E27FC236}">
                  <a16:creationId xmlns:a16="http://schemas.microsoft.com/office/drawing/2014/main" id="{5ED9DCA9-614C-4C11-A72D-1CFD4FEC6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742"/>
              <a:ext cx="32" cy="40"/>
            </a:xfrm>
            <a:custGeom>
              <a:avLst/>
              <a:gdLst>
                <a:gd name="T0" fmla="*/ 6 w 35"/>
                <a:gd name="T1" fmla="*/ 11 h 41"/>
                <a:gd name="T2" fmla="*/ 1 w 35"/>
                <a:gd name="T3" fmla="*/ 25 h 41"/>
                <a:gd name="T4" fmla="*/ 16 w 35"/>
                <a:gd name="T5" fmla="*/ 28 h 41"/>
                <a:gd name="T6" fmla="*/ 9 w 35"/>
                <a:gd name="T7" fmla="*/ 1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1">
                  <a:moveTo>
                    <a:pt x="10" y="11"/>
                  </a:moveTo>
                  <a:cubicBezTo>
                    <a:pt x="8" y="17"/>
                    <a:pt x="0" y="22"/>
                    <a:pt x="1" y="29"/>
                  </a:cubicBezTo>
                  <a:cubicBezTo>
                    <a:pt x="3" y="41"/>
                    <a:pt x="15" y="40"/>
                    <a:pt x="23" y="32"/>
                  </a:cubicBezTo>
                  <a:cubicBezTo>
                    <a:pt x="35" y="21"/>
                    <a:pt x="24" y="0"/>
                    <a:pt x="13" y="14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1" name="Freeform 177">
              <a:extLst>
                <a:ext uri="{FF2B5EF4-FFF2-40B4-BE49-F238E27FC236}">
                  <a16:creationId xmlns:a16="http://schemas.microsoft.com/office/drawing/2014/main" id="{14060DD3-9EE7-49DD-A463-C165642B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720"/>
              <a:ext cx="24" cy="36"/>
            </a:xfrm>
            <a:custGeom>
              <a:avLst/>
              <a:gdLst>
                <a:gd name="T0" fmla="*/ 5 w 26"/>
                <a:gd name="T1" fmla="*/ 13 h 37"/>
                <a:gd name="T2" fmla="*/ 16 w 26"/>
                <a:gd name="T3" fmla="*/ 20 h 37"/>
                <a:gd name="T4" fmla="*/ 6 w 26"/>
                <a:gd name="T5" fmla="*/ 1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7">
                  <a:moveTo>
                    <a:pt x="5" y="13"/>
                  </a:moveTo>
                  <a:cubicBezTo>
                    <a:pt x="0" y="25"/>
                    <a:pt x="14" y="37"/>
                    <a:pt x="21" y="24"/>
                  </a:cubicBezTo>
                  <a:cubicBezTo>
                    <a:pt x="26" y="14"/>
                    <a:pt x="10" y="0"/>
                    <a:pt x="7" y="15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2" name="Freeform 178">
              <a:extLst>
                <a:ext uri="{FF2B5EF4-FFF2-40B4-BE49-F238E27FC236}">
                  <a16:creationId xmlns:a16="http://schemas.microsoft.com/office/drawing/2014/main" id="{3091EB98-490C-4E7D-8B4E-AB78ED48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739"/>
              <a:ext cx="33" cy="31"/>
            </a:xfrm>
            <a:custGeom>
              <a:avLst/>
              <a:gdLst>
                <a:gd name="T0" fmla="*/ 2 w 36"/>
                <a:gd name="T1" fmla="*/ 3 h 32"/>
                <a:gd name="T2" fmla="*/ 26 w 36"/>
                <a:gd name="T3" fmla="*/ 9 h 32"/>
                <a:gd name="T4" fmla="*/ 1 w 36"/>
                <a:gd name="T5" fmla="*/ 0 h 32"/>
                <a:gd name="T6" fmla="*/ 2 w 36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2">
                  <a:moveTo>
                    <a:pt x="2" y="3"/>
                  </a:moveTo>
                  <a:cubicBezTo>
                    <a:pt x="8" y="16"/>
                    <a:pt x="33" y="32"/>
                    <a:pt x="36" y="9"/>
                  </a:cubicBezTo>
                  <a:cubicBezTo>
                    <a:pt x="30" y="3"/>
                    <a:pt x="9" y="0"/>
                    <a:pt x="1" y="0"/>
                  </a:cubicBezTo>
                  <a:cubicBezTo>
                    <a:pt x="0" y="3"/>
                    <a:pt x="1" y="4"/>
                    <a:pt x="2" y="6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3" name="Freeform 179">
              <a:extLst>
                <a:ext uri="{FF2B5EF4-FFF2-40B4-BE49-F238E27FC236}">
                  <a16:creationId xmlns:a16="http://schemas.microsoft.com/office/drawing/2014/main" id="{E754F296-71A9-4C12-B8BC-FE4DFC2F2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733"/>
              <a:ext cx="40" cy="40"/>
            </a:xfrm>
            <a:custGeom>
              <a:avLst/>
              <a:gdLst>
                <a:gd name="T0" fmla="*/ 5 w 45"/>
                <a:gd name="T1" fmla="*/ 0 h 41"/>
                <a:gd name="T2" fmla="*/ 20 w 45"/>
                <a:gd name="T3" fmla="*/ 29 h 41"/>
                <a:gd name="T4" fmla="*/ 7 w 45"/>
                <a:gd name="T5" fmla="*/ 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1">
                  <a:moveTo>
                    <a:pt x="9" y="0"/>
                  </a:moveTo>
                  <a:cubicBezTo>
                    <a:pt x="18" y="4"/>
                    <a:pt x="45" y="21"/>
                    <a:pt x="31" y="33"/>
                  </a:cubicBezTo>
                  <a:cubicBezTo>
                    <a:pt x="21" y="41"/>
                    <a:pt x="0" y="10"/>
                    <a:pt x="11" y="2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4" name="Freeform 180">
              <a:extLst>
                <a:ext uri="{FF2B5EF4-FFF2-40B4-BE49-F238E27FC236}">
                  <a16:creationId xmlns:a16="http://schemas.microsoft.com/office/drawing/2014/main" id="{3D5597C2-EB31-4B4F-950E-40A4513DE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790"/>
              <a:ext cx="25" cy="46"/>
            </a:xfrm>
            <a:custGeom>
              <a:avLst/>
              <a:gdLst>
                <a:gd name="T0" fmla="*/ 2 w 28"/>
                <a:gd name="T1" fmla="*/ 13 h 47"/>
                <a:gd name="T2" fmla="*/ 16 w 28"/>
                <a:gd name="T3" fmla="*/ 24 h 47"/>
                <a:gd name="T4" fmla="*/ 1 w 28"/>
                <a:gd name="T5" fmla="*/ 1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7">
                  <a:moveTo>
                    <a:pt x="2" y="13"/>
                  </a:moveTo>
                  <a:cubicBezTo>
                    <a:pt x="1" y="28"/>
                    <a:pt x="20" y="47"/>
                    <a:pt x="25" y="28"/>
                  </a:cubicBezTo>
                  <a:cubicBezTo>
                    <a:pt x="28" y="11"/>
                    <a:pt x="0" y="0"/>
                    <a:pt x="1" y="16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5" name="Freeform 181">
              <a:extLst>
                <a:ext uri="{FF2B5EF4-FFF2-40B4-BE49-F238E27FC236}">
                  <a16:creationId xmlns:a16="http://schemas.microsoft.com/office/drawing/2014/main" id="{DFAEEAEB-C9C5-47F0-8A34-CFA6C3525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885"/>
              <a:ext cx="26" cy="21"/>
            </a:xfrm>
            <a:custGeom>
              <a:avLst/>
              <a:gdLst>
                <a:gd name="T0" fmla="*/ 8 w 29"/>
                <a:gd name="T1" fmla="*/ 0 h 22"/>
                <a:gd name="T2" fmla="*/ 10 w 29"/>
                <a:gd name="T3" fmla="*/ 18 h 22"/>
                <a:gd name="T4" fmla="*/ 5 w 29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2">
                  <a:moveTo>
                    <a:pt x="12" y="0"/>
                  </a:moveTo>
                  <a:cubicBezTo>
                    <a:pt x="20" y="3"/>
                    <a:pt x="29" y="22"/>
                    <a:pt x="15" y="22"/>
                  </a:cubicBezTo>
                  <a:cubicBezTo>
                    <a:pt x="7" y="22"/>
                    <a:pt x="0" y="5"/>
                    <a:pt x="9" y="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6" name="Freeform 182">
              <a:extLst>
                <a:ext uri="{FF2B5EF4-FFF2-40B4-BE49-F238E27FC236}">
                  <a16:creationId xmlns:a16="http://schemas.microsoft.com/office/drawing/2014/main" id="{FCA241EE-EDD6-468D-9913-E39F47CC6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944"/>
              <a:ext cx="40" cy="42"/>
            </a:xfrm>
            <a:custGeom>
              <a:avLst/>
              <a:gdLst>
                <a:gd name="T0" fmla="*/ 22 w 44"/>
                <a:gd name="T1" fmla="*/ 5 h 43"/>
                <a:gd name="T2" fmla="*/ 13 w 44"/>
                <a:gd name="T3" fmla="*/ 37 h 43"/>
                <a:gd name="T4" fmla="*/ 29 w 44"/>
                <a:gd name="T5" fmla="*/ 3 h 43"/>
                <a:gd name="T6" fmla="*/ 22 w 44"/>
                <a:gd name="T7" fmla="*/ 1 h 43"/>
                <a:gd name="T8" fmla="*/ 21 w 44"/>
                <a:gd name="T9" fmla="*/ 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3">
                  <a:moveTo>
                    <a:pt x="32" y="5"/>
                  </a:moveTo>
                  <a:cubicBezTo>
                    <a:pt x="17" y="4"/>
                    <a:pt x="0" y="38"/>
                    <a:pt x="18" y="41"/>
                  </a:cubicBezTo>
                  <a:cubicBezTo>
                    <a:pt x="32" y="43"/>
                    <a:pt x="44" y="14"/>
                    <a:pt x="42" y="3"/>
                  </a:cubicBezTo>
                  <a:cubicBezTo>
                    <a:pt x="40" y="2"/>
                    <a:pt x="35" y="0"/>
                    <a:pt x="32" y="1"/>
                  </a:cubicBezTo>
                  <a:cubicBezTo>
                    <a:pt x="32" y="3"/>
                    <a:pt x="31" y="2"/>
                    <a:pt x="31" y="3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7" name="Freeform 183">
              <a:extLst>
                <a:ext uri="{FF2B5EF4-FFF2-40B4-BE49-F238E27FC236}">
                  <a16:creationId xmlns:a16="http://schemas.microsoft.com/office/drawing/2014/main" id="{3B252DDE-AEBE-411A-946E-FE4407CC3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017"/>
              <a:ext cx="45" cy="46"/>
            </a:xfrm>
            <a:custGeom>
              <a:avLst/>
              <a:gdLst>
                <a:gd name="T0" fmla="*/ 8 w 50"/>
                <a:gd name="T1" fmla="*/ 0 h 48"/>
                <a:gd name="T2" fmla="*/ 5 w 50"/>
                <a:gd name="T3" fmla="*/ 6 h 48"/>
                <a:gd name="T4" fmla="*/ 7 w 50"/>
                <a:gd name="T5" fmla="*/ 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8">
                  <a:moveTo>
                    <a:pt x="12" y="0"/>
                  </a:moveTo>
                  <a:cubicBezTo>
                    <a:pt x="50" y="13"/>
                    <a:pt x="0" y="48"/>
                    <a:pt x="6" y="6"/>
                  </a:cubicBezTo>
                  <a:cubicBezTo>
                    <a:pt x="9" y="7"/>
                    <a:pt x="10" y="5"/>
                    <a:pt x="11" y="4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8" name="Freeform 184">
              <a:extLst>
                <a:ext uri="{FF2B5EF4-FFF2-40B4-BE49-F238E27FC236}">
                  <a16:creationId xmlns:a16="http://schemas.microsoft.com/office/drawing/2014/main" id="{0267AE8B-7130-48A6-B31C-670DB190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3053"/>
              <a:ext cx="39" cy="29"/>
            </a:xfrm>
            <a:custGeom>
              <a:avLst/>
              <a:gdLst>
                <a:gd name="T0" fmla="*/ 23 w 43"/>
                <a:gd name="T1" fmla="*/ 2 h 30"/>
                <a:gd name="T2" fmla="*/ 11 w 43"/>
                <a:gd name="T3" fmla="*/ 21 h 30"/>
                <a:gd name="T4" fmla="*/ 29 w 43"/>
                <a:gd name="T5" fmla="*/ 10 h 30"/>
                <a:gd name="T6" fmla="*/ 24 w 43"/>
                <a:gd name="T7" fmla="*/ 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34" y="2"/>
                  </a:moveTo>
                  <a:cubicBezTo>
                    <a:pt x="23" y="0"/>
                    <a:pt x="0" y="17"/>
                    <a:pt x="15" y="25"/>
                  </a:cubicBezTo>
                  <a:cubicBezTo>
                    <a:pt x="23" y="30"/>
                    <a:pt x="39" y="16"/>
                    <a:pt x="43" y="10"/>
                  </a:cubicBezTo>
                  <a:cubicBezTo>
                    <a:pt x="41" y="5"/>
                    <a:pt x="38" y="2"/>
                    <a:pt x="36" y="2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9" name="Freeform 185">
              <a:extLst>
                <a:ext uri="{FF2B5EF4-FFF2-40B4-BE49-F238E27FC236}">
                  <a16:creationId xmlns:a16="http://schemas.microsoft.com/office/drawing/2014/main" id="{4A073492-E829-40EE-95ED-D27421C16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522"/>
              <a:ext cx="57" cy="12"/>
            </a:xfrm>
            <a:custGeom>
              <a:avLst/>
              <a:gdLst>
                <a:gd name="T0" fmla="*/ 44 w 62"/>
                <a:gd name="T1" fmla="*/ 12 h 12"/>
                <a:gd name="T2" fmla="*/ 0 w 62"/>
                <a:gd name="T3" fmla="*/ 1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2">
                  <a:moveTo>
                    <a:pt x="62" y="12"/>
                  </a:moveTo>
                  <a:cubicBezTo>
                    <a:pt x="51" y="7"/>
                    <a:pt x="6" y="0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0" name="Freeform 186">
              <a:extLst>
                <a:ext uri="{FF2B5EF4-FFF2-40B4-BE49-F238E27FC236}">
                  <a16:creationId xmlns:a16="http://schemas.microsoft.com/office/drawing/2014/main" id="{4D86AC52-CB6C-49EC-9C6C-A50A4B795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557"/>
              <a:ext cx="9" cy="59"/>
            </a:xfrm>
            <a:custGeom>
              <a:avLst/>
              <a:gdLst>
                <a:gd name="T0" fmla="*/ 1 w 10"/>
                <a:gd name="T1" fmla="*/ 0 h 61"/>
                <a:gd name="T2" fmla="*/ 0 w 10"/>
                <a:gd name="T3" fmla="*/ 5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1">
                  <a:moveTo>
                    <a:pt x="1" y="0"/>
                  </a:moveTo>
                  <a:cubicBezTo>
                    <a:pt x="3" y="20"/>
                    <a:pt x="10" y="42"/>
                    <a:pt x="0" y="6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1" name="Freeform 187">
              <a:extLst>
                <a:ext uri="{FF2B5EF4-FFF2-40B4-BE49-F238E27FC236}">
                  <a16:creationId xmlns:a16="http://schemas.microsoft.com/office/drawing/2014/main" id="{8EE2D780-F925-4551-93B1-2CC1D281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539"/>
              <a:ext cx="37" cy="8"/>
            </a:xfrm>
            <a:custGeom>
              <a:avLst/>
              <a:gdLst>
                <a:gd name="T0" fmla="*/ 27 w 41"/>
                <a:gd name="T1" fmla="*/ 3 h 8"/>
                <a:gd name="T2" fmla="*/ 0 w 41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8">
                  <a:moveTo>
                    <a:pt x="41" y="3"/>
                  </a:moveTo>
                  <a:cubicBezTo>
                    <a:pt x="28" y="3"/>
                    <a:pt x="8" y="0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2" name="Freeform 188">
              <a:extLst>
                <a:ext uri="{FF2B5EF4-FFF2-40B4-BE49-F238E27FC236}">
                  <a16:creationId xmlns:a16="http://schemas.microsoft.com/office/drawing/2014/main" id="{85D4A13C-71B4-4E03-94AE-CB4644FDC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551"/>
              <a:ext cx="8" cy="35"/>
            </a:xfrm>
            <a:custGeom>
              <a:avLst/>
              <a:gdLst>
                <a:gd name="T0" fmla="*/ 4 w 9"/>
                <a:gd name="T1" fmla="*/ 0 h 36"/>
                <a:gd name="T2" fmla="*/ 4 w 9"/>
                <a:gd name="T3" fmla="*/ 18 h 36"/>
                <a:gd name="T4" fmla="*/ 1 w 9"/>
                <a:gd name="T5" fmla="*/ 2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6">
                  <a:moveTo>
                    <a:pt x="8" y="0"/>
                  </a:moveTo>
                  <a:cubicBezTo>
                    <a:pt x="9" y="6"/>
                    <a:pt x="8" y="12"/>
                    <a:pt x="6" y="18"/>
                  </a:cubicBezTo>
                  <a:cubicBezTo>
                    <a:pt x="5" y="20"/>
                    <a:pt x="0" y="36"/>
                    <a:pt x="1" y="3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3" name="Freeform 189">
              <a:extLst>
                <a:ext uri="{FF2B5EF4-FFF2-40B4-BE49-F238E27FC236}">
                  <a16:creationId xmlns:a16="http://schemas.microsoft.com/office/drawing/2014/main" id="{CA812D92-CDDD-45A5-B160-0B90CD9B9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559"/>
              <a:ext cx="6" cy="25"/>
            </a:xfrm>
            <a:custGeom>
              <a:avLst/>
              <a:gdLst>
                <a:gd name="T0" fmla="*/ 1 w 7"/>
                <a:gd name="T1" fmla="*/ 0 h 26"/>
                <a:gd name="T2" fmla="*/ 3 w 7"/>
                <a:gd name="T3" fmla="*/ 22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6">
                  <a:moveTo>
                    <a:pt x="1" y="0"/>
                  </a:moveTo>
                  <a:cubicBezTo>
                    <a:pt x="0" y="9"/>
                    <a:pt x="7" y="20"/>
                    <a:pt x="7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4" name="Freeform 190">
              <a:extLst>
                <a:ext uri="{FF2B5EF4-FFF2-40B4-BE49-F238E27FC236}">
                  <a16:creationId xmlns:a16="http://schemas.microsoft.com/office/drawing/2014/main" id="{842A9494-0517-444D-83CA-1DD77ADF8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549"/>
              <a:ext cx="39" cy="32"/>
            </a:xfrm>
            <a:custGeom>
              <a:avLst/>
              <a:gdLst>
                <a:gd name="T0" fmla="*/ 31 w 42"/>
                <a:gd name="T1" fmla="*/ 2 h 34"/>
                <a:gd name="T2" fmla="*/ 0 w 42"/>
                <a:gd name="T3" fmla="*/ 26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4">
                  <a:moveTo>
                    <a:pt x="42" y="2"/>
                  </a:moveTo>
                  <a:cubicBezTo>
                    <a:pt x="28" y="0"/>
                    <a:pt x="6" y="25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5" name="Freeform 191">
              <a:extLst>
                <a:ext uri="{FF2B5EF4-FFF2-40B4-BE49-F238E27FC236}">
                  <a16:creationId xmlns:a16="http://schemas.microsoft.com/office/drawing/2014/main" id="{4904D2C4-F740-4915-9116-FCD53C9D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534"/>
              <a:ext cx="30" cy="9"/>
            </a:xfrm>
            <a:custGeom>
              <a:avLst/>
              <a:gdLst>
                <a:gd name="T0" fmla="*/ 24 w 32"/>
                <a:gd name="T1" fmla="*/ 1 h 9"/>
                <a:gd name="T2" fmla="*/ 0 w 32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1"/>
                  </a:moveTo>
                  <a:cubicBezTo>
                    <a:pt x="22" y="0"/>
                    <a:pt x="8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6" name="Freeform 192">
              <a:extLst>
                <a:ext uri="{FF2B5EF4-FFF2-40B4-BE49-F238E27FC236}">
                  <a16:creationId xmlns:a16="http://schemas.microsoft.com/office/drawing/2014/main" id="{9AEC5FB6-1C5C-43EA-B5C5-B1634D141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572"/>
              <a:ext cx="6" cy="8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3" y="6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7" name="Freeform 193">
              <a:extLst>
                <a:ext uri="{FF2B5EF4-FFF2-40B4-BE49-F238E27FC236}">
                  <a16:creationId xmlns:a16="http://schemas.microsoft.com/office/drawing/2014/main" id="{8A2AD74D-E867-4AB6-8FAA-89D0B1B7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596"/>
              <a:ext cx="1" cy="17"/>
            </a:xfrm>
            <a:custGeom>
              <a:avLst/>
              <a:gdLst>
                <a:gd name="T0" fmla="*/ 0 w 1"/>
                <a:gd name="T1" fmla="*/ 0 h 18"/>
                <a:gd name="T2" fmla="*/ 0 w 1"/>
                <a:gd name="T3" fmla="*/ 1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8">
                  <a:moveTo>
                    <a:pt x="0" y="0"/>
                  </a:moveTo>
                  <a:cubicBezTo>
                    <a:pt x="1" y="6"/>
                    <a:pt x="1" y="12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8" name="Freeform 194">
              <a:extLst>
                <a:ext uri="{FF2B5EF4-FFF2-40B4-BE49-F238E27FC236}">
                  <a16:creationId xmlns:a16="http://schemas.microsoft.com/office/drawing/2014/main" id="{07373133-F93B-4772-9179-C8515F297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843"/>
              <a:ext cx="26" cy="19"/>
            </a:xfrm>
            <a:custGeom>
              <a:avLst/>
              <a:gdLst>
                <a:gd name="T0" fmla="*/ 0 w 29"/>
                <a:gd name="T1" fmla="*/ 19 h 19"/>
                <a:gd name="T2" fmla="*/ 7 w 29"/>
                <a:gd name="T3" fmla="*/ 8 h 19"/>
                <a:gd name="T4" fmla="*/ 19 w 29"/>
                <a:gd name="T5" fmla="*/ 14 h 19"/>
                <a:gd name="T6" fmla="*/ 11 w 29"/>
                <a:gd name="T7" fmla="*/ 1 h 19"/>
                <a:gd name="T8" fmla="*/ 1 w 29"/>
                <a:gd name="T9" fmla="*/ 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cubicBezTo>
                    <a:pt x="4" y="14"/>
                    <a:pt x="5" y="10"/>
                    <a:pt x="11" y="8"/>
                  </a:cubicBezTo>
                  <a:cubicBezTo>
                    <a:pt x="17" y="7"/>
                    <a:pt x="25" y="9"/>
                    <a:pt x="29" y="14"/>
                  </a:cubicBezTo>
                  <a:cubicBezTo>
                    <a:pt x="26" y="9"/>
                    <a:pt x="24" y="0"/>
                    <a:pt x="16" y="1"/>
                  </a:cubicBezTo>
                  <a:cubicBezTo>
                    <a:pt x="9" y="1"/>
                    <a:pt x="5" y="10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9" name="Freeform 195">
              <a:extLst>
                <a:ext uri="{FF2B5EF4-FFF2-40B4-BE49-F238E27FC236}">
                  <a16:creationId xmlns:a16="http://schemas.microsoft.com/office/drawing/2014/main" id="{4B297D4D-A3C5-44F5-A808-955C795F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811"/>
              <a:ext cx="12" cy="33"/>
            </a:xfrm>
            <a:custGeom>
              <a:avLst/>
              <a:gdLst>
                <a:gd name="T0" fmla="*/ 8 w 13"/>
                <a:gd name="T1" fmla="*/ 0 h 34"/>
                <a:gd name="T2" fmla="*/ 1 w 13"/>
                <a:gd name="T3" fmla="*/ 16 h 34"/>
                <a:gd name="T4" fmla="*/ 3 w 13"/>
                <a:gd name="T5" fmla="*/ 22 h 34"/>
                <a:gd name="T6" fmla="*/ 9 w 13"/>
                <a:gd name="T7" fmla="*/ 30 h 34"/>
                <a:gd name="T8" fmla="*/ 9 w 13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4">
                  <a:moveTo>
                    <a:pt x="12" y="0"/>
                  </a:moveTo>
                  <a:cubicBezTo>
                    <a:pt x="7" y="4"/>
                    <a:pt x="3" y="11"/>
                    <a:pt x="1" y="16"/>
                  </a:cubicBezTo>
                  <a:cubicBezTo>
                    <a:pt x="0" y="21"/>
                    <a:pt x="0" y="23"/>
                    <a:pt x="3" y="26"/>
                  </a:cubicBezTo>
                  <a:cubicBezTo>
                    <a:pt x="6" y="30"/>
                    <a:pt x="11" y="29"/>
                    <a:pt x="13" y="34"/>
                  </a:cubicBezTo>
                  <a:cubicBezTo>
                    <a:pt x="7" y="29"/>
                    <a:pt x="4" y="7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0" name="Freeform 196">
              <a:extLst>
                <a:ext uri="{FF2B5EF4-FFF2-40B4-BE49-F238E27FC236}">
                  <a16:creationId xmlns:a16="http://schemas.microsoft.com/office/drawing/2014/main" id="{8E301885-FE46-454F-BFB7-5375559AD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761"/>
              <a:ext cx="12" cy="36"/>
            </a:xfrm>
            <a:custGeom>
              <a:avLst/>
              <a:gdLst>
                <a:gd name="T0" fmla="*/ 8 w 13"/>
                <a:gd name="T1" fmla="*/ 0 h 37"/>
                <a:gd name="T2" fmla="*/ 1 w 13"/>
                <a:gd name="T3" fmla="*/ 13 h 37"/>
                <a:gd name="T4" fmla="*/ 6 w 13"/>
                <a:gd name="T5" fmla="*/ 30 h 37"/>
                <a:gd name="T6" fmla="*/ 6 w 13"/>
                <a:gd name="T7" fmla="*/ 18 h 37"/>
                <a:gd name="T8" fmla="*/ 9 w 13"/>
                <a:gd name="T9" fmla="*/ 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7">
                  <a:moveTo>
                    <a:pt x="12" y="0"/>
                  </a:moveTo>
                  <a:cubicBezTo>
                    <a:pt x="8" y="2"/>
                    <a:pt x="3" y="8"/>
                    <a:pt x="1" y="13"/>
                  </a:cubicBezTo>
                  <a:cubicBezTo>
                    <a:pt x="0" y="16"/>
                    <a:pt x="5" y="37"/>
                    <a:pt x="9" y="34"/>
                  </a:cubicBezTo>
                  <a:cubicBezTo>
                    <a:pt x="11" y="33"/>
                    <a:pt x="7" y="20"/>
                    <a:pt x="7" y="18"/>
                  </a:cubicBezTo>
                  <a:cubicBezTo>
                    <a:pt x="7" y="12"/>
                    <a:pt x="5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1" name="Freeform 197">
              <a:extLst>
                <a:ext uri="{FF2B5EF4-FFF2-40B4-BE49-F238E27FC236}">
                  <a16:creationId xmlns:a16="http://schemas.microsoft.com/office/drawing/2014/main" id="{A61B54BF-5390-415F-9412-624A1C5FA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719"/>
              <a:ext cx="13" cy="29"/>
            </a:xfrm>
            <a:custGeom>
              <a:avLst/>
              <a:gdLst>
                <a:gd name="T0" fmla="*/ 9 w 14"/>
                <a:gd name="T1" fmla="*/ 2 h 30"/>
                <a:gd name="T2" fmla="*/ 2 w 14"/>
                <a:gd name="T3" fmla="*/ 11 h 30"/>
                <a:gd name="T4" fmla="*/ 5 w 14"/>
                <a:gd name="T5" fmla="*/ 26 h 30"/>
                <a:gd name="T6" fmla="*/ 10 w 14"/>
                <a:gd name="T7" fmla="*/ 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0">
                  <a:moveTo>
                    <a:pt x="13" y="2"/>
                  </a:moveTo>
                  <a:cubicBezTo>
                    <a:pt x="11" y="0"/>
                    <a:pt x="3" y="7"/>
                    <a:pt x="2" y="11"/>
                  </a:cubicBezTo>
                  <a:cubicBezTo>
                    <a:pt x="0" y="16"/>
                    <a:pt x="1" y="25"/>
                    <a:pt x="5" y="30"/>
                  </a:cubicBezTo>
                  <a:cubicBezTo>
                    <a:pt x="7" y="23"/>
                    <a:pt x="3" y="7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2" name="Freeform 198">
              <a:extLst>
                <a:ext uri="{FF2B5EF4-FFF2-40B4-BE49-F238E27FC236}">
                  <a16:creationId xmlns:a16="http://schemas.microsoft.com/office/drawing/2014/main" id="{C6F6D48E-9876-4EE9-B6F3-D4ACDE13E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714"/>
              <a:ext cx="20" cy="31"/>
            </a:xfrm>
            <a:custGeom>
              <a:avLst/>
              <a:gdLst>
                <a:gd name="T0" fmla="*/ 15 w 22"/>
                <a:gd name="T1" fmla="*/ 2 h 32"/>
                <a:gd name="T2" fmla="*/ 5 w 22"/>
                <a:gd name="T3" fmla="*/ 8 h 32"/>
                <a:gd name="T4" fmla="*/ 5 w 22"/>
                <a:gd name="T5" fmla="*/ 28 h 32"/>
                <a:gd name="T6" fmla="*/ 5 w 22"/>
                <a:gd name="T7" fmla="*/ 15 h 32"/>
                <a:gd name="T8" fmla="*/ 15 w 22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22" y="2"/>
                  </a:moveTo>
                  <a:cubicBezTo>
                    <a:pt x="18" y="0"/>
                    <a:pt x="8" y="5"/>
                    <a:pt x="5" y="8"/>
                  </a:cubicBezTo>
                  <a:cubicBezTo>
                    <a:pt x="0" y="14"/>
                    <a:pt x="4" y="25"/>
                    <a:pt x="5" y="32"/>
                  </a:cubicBezTo>
                  <a:cubicBezTo>
                    <a:pt x="7" y="26"/>
                    <a:pt x="7" y="20"/>
                    <a:pt x="9" y="15"/>
                  </a:cubicBezTo>
                  <a:cubicBezTo>
                    <a:pt x="11" y="11"/>
                    <a:pt x="16" y="1"/>
                    <a:pt x="2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3" name="Freeform 199">
              <a:extLst>
                <a:ext uri="{FF2B5EF4-FFF2-40B4-BE49-F238E27FC236}">
                  <a16:creationId xmlns:a16="http://schemas.microsoft.com/office/drawing/2014/main" id="{F2801D85-952C-406F-989A-A7871D1B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718"/>
              <a:ext cx="25" cy="27"/>
            </a:xfrm>
            <a:custGeom>
              <a:avLst/>
              <a:gdLst>
                <a:gd name="T0" fmla="*/ 16 w 28"/>
                <a:gd name="T1" fmla="*/ 3 h 28"/>
                <a:gd name="T2" fmla="*/ 4 w 28"/>
                <a:gd name="T3" fmla="*/ 3 h 28"/>
                <a:gd name="T4" fmla="*/ 1 w 28"/>
                <a:gd name="T5" fmla="*/ 24 h 28"/>
                <a:gd name="T6" fmla="*/ 8 w 28"/>
                <a:gd name="T7" fmla="*/ 10 h 28"/>
                <a:gd name="T8" fmla="*/ 18 w 28"/>
                <a:gd name="T9" fmla="*/ 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25" y="3"/>
                  </a:moveTo>
                  <a:cubicBezTo>
                    <a:pt x="21" y="1"/>
                    <a:pt x="11" y="0"/>
                    <a:pt x="7" y="3"/>
                  </a:cubicBezTo>
                  <a:cubicBezTo>
                    <a:pt x="2" y="6"/>
                    <a:pt x="0" y="23"/>
                    <a:pt x="1" y="28"/>
                  </a:cubicBezTo>
                  <a:cubicBezTo>
                    <a:pt x="4" y="22"/>
                    <a:pt x="6" y="15"/>
                    <a:pt x="12" y="10"/>
                  </a:cubicBezTo>
                  <a:cubicBezTo>
                    <a:pt x="15" y="7"/>
                    <a:pt x="24" y="2"/>
                    <a:pt x="28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4" name="Freeform 200">
              <a:extLst>
                <a:ext uri="{FF2B5EF4-FFF2-40B4-BE49-F238E27FC236}">
                  <a16:creationId xmlns:a16="http://schemas.microsoft.com/office/drawing/2014/main" id="{E73EF279-BD18-43F7-981B-93DE5FEE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766"/>
              <a:ext cx="40" cy="21"/>
            </a:xfrm>
            <a:custGeom>
              <a:avLst/>
              <a:gdLst>
                <a:gd name="T0" fmla="*/ 31 w 43"/>
                <a:gd name="T1" fmla="*/ 11 h 22"/>
                <a:gd name="T2" fmla="*/ 18 w 43"/>
                <a:gd name="T3" fmla="*/ 3 h 22"/>
                <a:gd name="T4" fmla="*/ 10 w 43"/>
                <a:gd name="T5" fmla="*/ 10 h 22"/>
                <a:gd name="T6" fmla="*/ 0 w 43"/>
                <a:gd name="T7" fmla="*/ 15 h 22"/>
                <a:gd name="T8" fmla="*/ 18 w 43"/>
                <a:gd name="T9" fmla="*/ 11 h 22"/>
                <a:gd name="T10" fmla="*/ 32 w 43"/>
                <a:gd name="T11" fmla="*/ 1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2">
                  <a:moveTo>
                    <a:pt x="41" y="11"/>
                  </a:moveTo>
                  <a:cubicBezTo>
                    <a:pt x="35" y="7"/>
                    <a:pt x="30" y="0"/>
                    <a:pt x="24" y="3"/>
                  </a:cubicBezTo>
                  <a:cubicBezTo>
                    <a:pt x="20" y="5"/>
                    <a:pt x="17" y="8"/>
                    <a:pt x="14" y="10"/>
                  </a:cubicBezTo>
                  <a:cubicBezTo>
                    <a:pt x="9" y="13"/>
                    <a:pt x="4" y="15"/>
                    <a:pt x="0" y="19"/>
                  </a:cubicBezTo>
                  <a:cubicBezTo>
                    <a:pt x="4" y="22"/>
                    <a:pt x="19" y="12"/>
                    <a:pt x="24" y="11"/>
                  </a:cubicBezTo>
                  <a:cubicBezTo>
                    <a:pt x="28" y="11"/>
                    <a:pt x="41" y="12"/>
                    <a:pt x="4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5" name="Freeform 201">
              <a:extLst>
                <a:ext uri="{FF2B5EF4-FFF2-40B4-BE49-F238E27FC236}">
                  <a16:creationId xmlns:a16="http://schemas.microsoft.com/office/drawing/2014/main" id="{983EFBBF-32DF-4E29-B092-A011BFAD0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836"/>
              <a:ext cx="37" cy="19"/>
            </a:xfrm>
            <a:custGeom>
              <a:avLst/>
              <a:gdLst>
                <a:gd name="T0" fmla="*/ 27 w 41"/>
                <a:gd name="T1" fmla="*/ 12 h 20"/>
                <a:gd name="T2" fmla="*/ 25 w 41"/>
                <a:gd name="T3" fmla="*/ 6 h 20"/>
                <a:gd name="T4" fmla="*/ 21 w 41"/>
                <a:gd name="T5" fmla="*/ 0 h 20"/>
                <a:gd name="T6" fmla="*/ 0 w 41"/>
                <a:gd name="T7" fmla="*/ 10 h 20"/>
                <a:gd name="T8" fmla="*/ 18 w 41"/>
                <a:gd name="T9" fmla="*/ 6 h 20"/>
                <a:gd name="T10" fmla="*/ 27 w 41"/>
                <a:gd name="T11" fmla="*/ 1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0">
                  <a:moveTo>
                    <a:pt x="41" y="16"/>
                  </a:moveTo>
                  <a:cubicBezTo>
                    <a:pt x="40" y="13"/>
                    <a:pt x="39" y="9"/>
                    <a:pt x="38" y="6"/>
                  </a:cubicBezTo>
                  <a:cubicBezTo>
                    <a:pt x="37" y="0"/>
                    <a:pt x="38" y="0"/>
                    <a:pt x="32" y="0"/>
                  </a:cubicBezTo>
                  <a:cubicBezTo>
                    <a:pt x="21" y="1"/>
                    <a:pt x="11" y="10"/>
                    <a:pt x="0" y="10"/>
                  </a:cubicBezTo>
                  <a:cubicBezTo>
                    <a:pt x="7" y="13"/>
                    <a:pt x="19" y="6"/>
                    <a:pt x="27" y="6"/>
                  </a:cubicBezTo>
                  <a:cubicBezTo>
                    <a:pt x="37" y="5"/>
                    <a:pt x="37" y="12"/>
                    <a:pt x="4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6" name="Freeform 202">
              <a:extLst>
                <a:ext uri="{FF2B5EF4-FFF2-40B4-BE49-F238E27FC236}">
                  <a16:creationId xmlns:a16="http://schemas.microsoft.com/office/drawing/2014/main" id="{19FA94AE-A58B-4AF3-B487-3DAA43C84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933"/>
              <a:ext cx="32" cy="48"/>
            </a:xfrm>
            <a:custGeom>
              <a:avLst/>
              <a:gdLst>
                <a:gd name="T0" fmla="*/ 0 w 35"/>
                <a:gd name="T1" fmla="*/ 0 h 49"/>
                <a:gd name="T2" fmla="*/ 12 w 35"/>
                <a:gd name="T3" fmla="*/ 7 h 49"/>
                <a:gd name="T4" fmla="*/ 21 w 35"/>
                <a:gd name="T5" fmla="*/ 8 h 49"/>
                <a:gd name="T6" fmla="*/ 23 w 35"/>
                <a:gd name="T7" fmla="*/ 24 h 49"/>
                <a:gd name="T8" fmla="*/ 15 w 35"/>
                <a:gd name="T9" fmla="*/ 45 h 49"/>
                <a:gd name="T10" fmla="*/ 18 w 35"/>
                <a:gd name="T11" fmla="*/ 15 h 49"/>
                <a:gd name="T12" fmla="*/ 10 w 35"/>
                <a:gd name="T13" fmla="*/ 10 h 49"/>
                <a:gd name="T14" fmla="*/ 2 w 35"/>
                <a:gd name="T15" fmla="*/ 2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49">
                  <a:moveTo>
                    <a:pt x="0" y="0"/>
                  </a:moveTo>
                  <a:cubicBezTo>
                    <a:pt x="3" y="4"/>
                    <a:pt x="12" y="6"/>
                    <a:pt x="16" y="7"/>
                  </a:cubicBezTo>
                  <a:cubicBezTo>
                    <a:pt x="20" y="7"/>
                    <a:pt x="26" y="6"/>
                    <a:pt x="29" y="8"/>
                  </a:cubicBezTo>
                  <a:cubicBezTo>
                    <a:pt x="34" y="12"/>
                    <a:pt x="34" y="21"/>
                    <a:pt x="33" y="26"/>
                  </a:cubicBezTo>
                  <a:cubicBezTo>
                    <a:pt x="31" y="35"/>
                    <a:pt x="25" y="41"/>
                    <a:pt x="21" y="49"/>
                  </a:cubicBezTo>
                  <a:cubicBezTo>
                    <a:pt x="23" y="41"/>
                    <a:pt x="35" y="23"/>
                    <a:pt x="26" y="15"/>
                  </a:cubicBezTo>
                  <a:cubicBezTo>
                    <a:pt x="23" y="12"/>
                    <a:pt x="18" y="12"/>
                    <a:pt x="14" y="10"/>
                  </a:cubicBezTo>
                  <a:cubicBezTo>
                    <a:pt x="9" y="8"/>
                    <a:pt x="6" y="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7" name="Freeform 203">
              <a:extLst>
                <a:ext uri="{FF2B5EF4-FFF2-40B4-BE49-F238E27FC236}">
                  <a16:creationId xmlns:a16="http://schemas.microsoft.com/office/drawing/2014/main" id="{FACF399E-6AB6-4278-8204-90E0E377C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013"/>
              <a:ext cx="17" cy="35"/>
            </a:xfrm>
            <a:custGeom>
              <a:avLst/>
              <a:gdLst>
                <a:gd name="T0" fmla="*/ 1 w 19"/>
                <a:gd name="T1" fmla="*/ 0 h 36"/>
                <a:gd name="T2" fmla="*/ 11 w 19"/>
                <a:gd name="T3" fmla="*/ 11 h 36"/>
                <a:gd name="T4" fmla="*/ 0 w 19"/>
                <a:gd name="T5" fmla="*/ 32 h 36"/>
                <a:gd name="T6" fmla="*/ 2 w 19"/>
                <a:gd name="T7" fmla="*/ 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6">
                  <a:moveTo>
                    <a:pt x="1" y="0"/>
                  </a:moveTo>
                  <a:cubicBezTo>
                    <a:pt x="0" y="4"/>
                    <a:pt x="15" y="7"/>
                    <a:pt x="17" y="11"/>
                  </a:cubicBezTo>
                  <a:cubicBezTo>
                    <a:pt x="19" y="17"/>
                    <a:pt x="4" y="34"/>
                    <a:pt x="0" y="36"/>
                  </a:cubicBezTo>
                  <a:cubicBezTo>
                    <a:pt x="7" y="23"/>
                    <a:pt x="13" y="15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8" name="Freeform 204">
              <a:extLst>
                <a:ext uri="{FF2B5EF4-FFF2-40B4-BE49-F238E27FC236}">
                  <a16:creationId xmlns:a16="http://schemas.microsoft.com/office/drawing/2014/main" id="{339EA03B-9129-4EB5-B4FD-89B5376F7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3069"/>
              <a:ext cx="16" cy="33"/>
            </a:xfrm>
            <a:custGeom>
              <a:avLst/>
              <a:gdLst>
                <a:gd name="T0" fmla="*/ 0 w 18"/>
                <a:gd name="T1" fmla="*/ 0 h 34"/>
                <a:gd name="T2" fmla="*/ 10 w 18"/>
                <a:gd name="T3" fmla="*/ 11 h 34"/>
                <a:gd name="T4" fmla="*/ 2 w 18"/>
                <a:gd name="T5" fmla="*/ 30 h 34"/>
                <a:gd name="T6" fmla="*/ 4 w 18"/>
                <a:gd name="T7" fmla="*/ 10 h 34"/>
                <a:gd name="T8" fmla="*/ 1 w 18"/>
                <a:gd name="T9" fmla="*/ 1 h 34"/>
                <a:gd name="T10" fmla="*/ 1 w 18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cubicBezTo>
                    <a:pt x="4" y="4"/>
                    <a:pt x="15" y="6"/>
                    <a:pt x="16" y="11"/>
                  </a:cubicBezTo>
                  <a:cubicBezTo>
                    <a:pt x="18" y="16"/>
                    <a:pt x="7" y="31"/>
                    <a:pt x="2" y="34"/>
                  </a:cubicBezTo>
                  <a:cubicBezTo>
                    <a:pt x="3" y="25"/>
                    <a:pt x="10" y="20"/>
                    <a:pt x="8" y="10"/>
                  </a:cubicBezTo>
                  <a:cubicBezTo>
                    <a:pt x="7" y="6"/>
                    <a:pt x="6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9" name="Freeform 205">
              <a:extLst>
                <a:ext uri="{FF2B5EF4-FFF2-40B4-BE49-F238E27FC236}">
                  <a16:creationId xmlns:a16="http://schemas.microsoft.com/office/drawing/2014/main" id="{3B30BFA3-9E62-49AC-9AD5-CDA050119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571"/>
              <a:ext cx="94" cy="81"/>
            </a:xfrm>
            <a:custGeom>
              <a:avLst/>
              <a:gdLst>
                <a:gd name="T0" fmla="*/ 0 w 103"/>
                <a:gd name="T1" fmla="*/ 0 h 84"/>
                <a:gd name="T2" fmla="*/ 0 w 103"/>
                <a:gd name="T3" fmla="*/ 1 h 84"/>
                <a:gd name="T4" fmla="*/ 71 w 103"/>
                <a:gd name="T5" fmla="*/ 72 h 84"/>
                <a:gd name="T6" fmla="*/ 0 w 103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10"/>
                    <a:pt x="28" y="66"/>
                    <a:pt x="103" y="84"/>
                  </a:cubicBezTo>
                  <a:cubicBezTo>
                    <a:pt x="103" y="84"/>
                    <a:pt x="20" y="4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0" name="Freeform 206">
              <a:extLst>
                <a:ext uri="{FF2B5EF4-FFF2-40B4-BE49-F238E27FC236}">
                  <a16:creationId xmlns:a16="http://schemas.microsoft.com/office/drawing/2014/main" id="{AAF94E76-D044-4F47-8298-CD5E38C5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517"/>
              <a:ext cx="48" cy="39"/>
            </a:xfrm>
            <a:custGeom>
              <a:avLst/>
              <a:gdLst>
                <a:gd name="T0" fmla="*/ 0 w 53"/>
                <a:gd name="T1" fmla="*/ 0 h 41"/>
                <a:gd name="T2" fmla="*/ 35 w 53"/>
                <a:gd name="T3" fmla="*/ 29 h 41"/>
                <a:gd name="T4" fmla="*/ 0 w 53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1">
                  <a:moveTo>
                    <a:pt x="0" y="0"/>
                  </a:moveTo>
                  <a:cubicBezTo>
                    <a:pt x="0" y="0"/>
                    <a:pt x="10" y="41"/>
                    <a:pt x="53" y="37"/>
                  </a:cubicBezTo>
                  <a:cubicBezTo>
                    <a:pt x="53" y="37"/>
                    <a:pt x="14" y="33"/>
                    <a:pt x="0" y="0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" name="Freeform 207">
              <a:extLst>
                <a:ext uri="{FF2B5EF4-FFF2-40B4-BE49-F238E27FC236}">
                  <a16:creationId xmlns:a16="http://schemas.microsoft.com/office/drawing/2014/main" id="{D615E659-67C4-4A65-9CB7-2C84D9E9C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503"/>
              <a:ext cx="36" cy="32"/>
            </a:xfrm>
            <a:custGeom>
              <a:avLst/>
              <a:gdLst>
                <a:gd name="T0" fmla="*/ 0 w 39"/>
                <a:gd name="T1" fmla="*/ 4 h 33"/>
                <a:gd name="T2" fmla="*/ 28 w 39"/>
                <a:gd name="T3" fmla="*/ 29 h 33"/>
                <a:gd name="T4" fmla="*/ 0 w 39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3">
                  <a:moveTo>
                    <a:pt x="0" y="4"/>
                  </a:moveTo>
                  <a:cubicBezTo>
                    <a:pt x="0" y="4"/>
                    <a:pt x="29" y="0"/>
                    <a:pt x="39" y="33"/>
                  </a:cubicBezTo>
                  <a:cubicBezTo>
                    <a:pt x="39" y="33"/>
                    <a:pt x="28" y="1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2" name="Freeform 208">
              <a:extLst>
                <a:ext uri="{FF2B5EF4-FFF2-40B4-BE49-F238E27FC236}">
                  <a16:creationId xmlns:a16="http://schemas.microsoft.com/office/drawing/2014/main" id="{935AADE2-107E-4169-BC5E-BD2F8952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611"/>
              <a:ext cx="131" cy="112"/>
            </a:xfrm>
            <a:custGeom>
              <a:avLst/>
              <a:gdLst>
                <a:gd name="T0" fmla="*/ 98 w 144"/>
                <a:gd name="T1" fmla="*/ 39 h 116"/>
                <a:gd name="T2" fmla="*/ 60 w 144"/>
                <a:gd name="T3" fmla="*/ 0 h 116"/>
                <a:gd name="T4" fmla="*/ 0 w 144"/>
                <a:gd name="T5" fmla="*/ 100 h 116"/>
                <a:gd name="T6" fmla="*/ 60 w 144"/>
                <a:gd name="T7" fmla="*/ 20 h 116"/>
                <a:gd name="T8" fmla="*/ 98 w 144"/>
                <a:gd name="T9" fmla="*/ 39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16">
                  <a:moveTo>
                    <a:pt x="144" y="43"/>
                  </a:moveTo>
                  <a:cubicBezTo>
                    <a:pt x="144" y="43"/>
                    <a:pt x="102" y="24"/>
                    <a:pt x="87" y="0"/>
                  </a:cubicBezTo>
                  <a:cubicBezTo>
                    <a:pt x="87" y="0"/>
                    <a:pt x="58" y="84"/>
                    <a:pt x="0" y="116"/>
                  </a:cubicBezTo>
                  <a:cubicBezTo>
                    <a:pt x="0" y="116"/>
                    <a:pt x="36" y="112"/>
                    <a:pt x="88" y="24"/>
                  </a:cubicBezTo>
                  <a:cubicBezTo>
                    <a:pt x="88" y="24"/>
                    <a:pt x="116" y="38"/>
                    <a:pt x="144" y="43"/>
                  </a:cubicBezTo>
                  <a:close/>
                </a:path>
              </a:pathLst>
            </a:custGeom>
            <a:solidFill>
              <a:srgbClr val="95B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" name="Freeform 209">
              <a:extLst>
                <a:ext uri="{FF2B5EF4-FFF2-40B4-BE49-F238E27FC236}">
                  <a16:creationId xmlns:a16="http://schemas.microsoft.com/office/drawing/2014/main" id="{930CA6DB-7572-474E-A711-1B362FBA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3026"/>
              <a:ext cx="165" cy="142"/>
            </a:xfrm>
            <a:custGeom>
              <a:avLst/>
              <a:gdLst>
                <a:gd name="T0" fmla="*/ 27 w 181"/>
                <a:gd name="T1" fmla="*/ 0 h 147"/>
                <a:gd name="T2" fmla="*/ 125 w 181"/>
                <a:gd name="T3" fmla="*/ 94 h 147"/>
                <a:gd name="T4" fmla="*/ 107 w 181"/>
                <a:gd name="T5" fmla="*/ 128 h 147"/>
                <a:gd name="T6" fmla="*/ 33 w 181"/>
                <a:gd name="T7" fmla="*/ 87 h 147"/>
                <a:gd name="T8" fmla="*/ 27 w 181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147">
                  <a:moveTo>
                    <a:pt x="39" y="0"/>
                  </a:moveTo>
                  <a:cubicBezTo>
                    <a:pt x="39" y="0"/>
                    <a:pt x="138" y="13"/>
                    <a:pt x="181" y="108"/>
                  </a:cubicBezTo>
                  <a:cubicBezTo>
                    <a:pt x="181" y="108"/>
                    <a:pt x="154" y="129"/>
                    <a:pt x="154" y="147"/>
                  </a:cubicBezTo>
                  <a:cubicBezTo>
                    <a:pt x="154" y="147"/>
                    <a:pt x="74" y="18"/>
                    <a:pt x="48" y="99"/>
                  </a:cubicBezTo>
                  <a:cubicBezTo>
                    <a:pt x="48" y="99"/>
                    <a:pt x="0" y="45"/>
                    <a:pt x="39" y="0"/>
                  </a:cubicBezTo>
                  <a:close/>
                </a:path>
              </a:pathLst>
            </a:custGeom>
            <a:solidFill>
              <a:srgbClr val="CFD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" name="Freeform 210">
              <a:extLst>
                <a:ext uri="{FF2B5EF4-FFF2-40B4-BE49-F238E27FC236}">
                  <a16:creationId xmlns:a16="http://schemas.microsoft.com/office/drawing/2014/main" id="{9C49BF93-CD38-48E0-8359-9A1C94EE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250"/>
              <a:ext cx="313" cy="157"/>
            </a:xfrm>
            <a:custGeom>
              <a:avLst/>
              <a:gdLst>
                <a:gd name="T0" fmla="*/ 236 w 344"/>
                <a:gd name="T1" fmla="*/ 35 h 162"/>
                <a:gd name="T2" fmla="*/ 0 w 344"/>
                <a:gd name="T3" fmla="*/ 142 h 162"/>
                <a:gd name="T4" fmla="*/ 236 w 344"/>
                <a:gd name="T5" fmla="*/ 35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4" h="162">
                  <a:moveTo>
                    <a:pt x="344" y="39"/>
                  </a:moveTo>
                  <a:cubicBezTo>
                    <a:pt x="344" y="39"/>
                    <a:pt x="108" y="0"/>
                    <a:pt x="0" y="162"/>
                  </a:cubicBezTo>
                  <a:cubicBezTo>
                    <a:pt x="0" y="162"/>
                    <a:pt x="91" y="28"/>
                    <a:pt x="34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5" name="Freeform 211">
              <a:extLst>
                <a:ext uri="{FF2B5EF4-FFF2-40B4-BE49-F238E27FC236}">
                  <a16:creationId xmlns:a16="http://schemas.microsoft.com/office/drawing/2014/main" id="{A0520ACE-6196-416E-9809-A1F4C3A42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3253"/>
              <a:ext cx="230" cy="166"/>
            </a:xfrm>
            <a:custGeom>
              <a:avLst/>
              <a:gdLst>
                <a:gd name="T0" fmla="*/ 5 w 253"/>
                <a:gd name="T1" fmla="*/ 108 h 172"/>
                <a:gd name="T2" fmla="*/ 113 w 253"/>
                <a:gd name="T3" fmla="*/ 117 h 172"/>
                <a:gd name="T4" fmla="*/ 161 w 253"/>
                <a:gd name="T5" fmla="*/ 0 h 172"/>
                <a:gd name="T6" fmla="*/ 102 w 253"/>
                <a:gd name="T7" fmla="*/ 110 h 172"/>
                <a:gd name="T8" fmla="*/ 0 w 253"/>
                <a:gd name="T9" fmla="*/ 10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172">
                  <a:moveTo>
                    <a:pt x="5" y="124"/>
                  </a:moveTo>
                  <a:cubicBezTo>
                    <a:pt x="5" y="124"/>
                    <a:pt x="94" y="172"/>
                    <a:pt x="165" y="134"/>
                  </a:cubicBezTo>
                  <a:cubicBezTo>
                    <a:pt x="236" y="96"/>
                    <a:pt x="253" y="45"/>
                    <a:pt x="235" y="0"/>
                  </a:cubicBezTo>
                  <a:cubicBezTo>
                    <a:pt x="235" y="0"/>
                    <a:pt x="228" y="103"/>
                    <a:pt x="149" y="126"/>
                  </a:cubicBezTo>
                  <a:cubicBezTo>
                    <a:pt x="70" y="149"/>
                    <a:pt x="0" y="123"/>
                    <a:pt x="0" y="123"/>
                  </a:cubicBezTo>
                </a:path>
              </a:pathLst>
            </a:custGeom>
            <a:solidFill>
              <a:srgbClr val="CFD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6" name="Freeform 212">
              <a:extLst>
                <a:ext uri="{FF2B5EF4-FFF2-40B4-BE49-F238E27FC236}">
                  <a16:creationId xmlns:a16="http://schemas.microsoft.com/office/drawing/2014/main" id="{4CD4AE7A-5AD7-48E2-874C-CEE4FE2C3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3268"/>
              <a:ext cx="35" cy="81"/>
            </a:xfrm>
            <a:custGeom>
              <a:avLst/>
              <a:gdLst>
                <a:gd name="T0" fmla="*/ 0 w 38"/>
                <a:gd name="T1" fmla="*/ 0 h 83"/>
                <a:gd name="T2" fmla="*/ 27 w 38"/>
                <a:gd name="T3" fmla="*/ 75 h 83"/>
                <a:gd name="T4" fmla="*/ 0 w 38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83">
                  <a:moveTo>
                    <a:pt x="0" y="0"/>
                  </a:moveTo>
                  <a:cubicBezTo>
                    <a:pt x="0" y="0"/>
                    <a:pt x="23" y="76"/>
                    <a:pt x="38" y="83"/>
                  </a:cubicBezTo>
                  <a:cubicBezTo>
                    <a:pt x="38" y="83"/>
                    <a:pt x="12" y="9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7" name="Freeform 213">
              <a:extLst>
                <a:ext uri="{FF2B5EF4-FFF2-40B4-BE49-F238E27FC236}">
                  <a16:creationId xmlns:a16="http://schemas.microsoft.com/office/drawing/2014/main" id="{CADC791F-F1F1-47E1-BF3F-9D32BDDB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247"/>
              <a:ext cx="56" cy="59"/>
            </a:xfrm>
            <a:custGeom>
              <a:avLst/>
              <a:gdLst>
                <a:gd name="T0" fmla="*/ 0 w 62"/>
                <a:gd name="T1" fmla="*/ 0 h 61"/>
                <a:gd name="T2" fmla="*/ 42 w 62"/>
                <a:gd name="T3" fmla="*/ 53 h 61"/>
                <a:gd name="T4" fmla="*/ 0 w 62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1">
                  <a:moveTo>
                    <a:pt x="0" y="0"/>
                  </a:moveTo>
                  <a:cubicBezTo>
                    <a:pt x="0" y="0"/>
                    <a:pt x="39" y="49"/>
                    <a:pt x="62" y="61"/>
                  </a:cubicBezTo>
                  <a:cubicBezTo>
                    <a:pt x="62" y="61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8" name="Freeform 214">
              <a:extLst>
                <a:ext uri="{FF2B5EF4-FFF2-40B4-BE49-F238E27FC236}">
                  <a16:creationId xmlns:a16="http://schemas.microsoft.com/office/drawing/2014/main" id="{4878C621-D2EA-4926-A61B-B8E6CF913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204"/>
              <a:ext cx="61" cy="23"/>
            </a:xfrm>
            <a:custGeom>
              <a:avLst/>
              <a:gdLst>
                <a:gd name="T0" fmla="*/ 0 w 67"/>
                <a:gd name="T1" fmla="*/ 0 h 24"/>
                <a:gd name="T2" fmla="*/ 46 w 67"/>
                <a:gd name="T3" fmla="*/ 18 h 24"/>
                <a:gd name="T4" fmla="*/ 0 w 6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24">
                  <a:moveTo>
                    <a:pt x="0" y="0"/>
                  </a:moveTo>
                  <a:cubicBezTo>
                    <a:pt x="0" y="0"/>
                    <a:pt x="48" y="24"/>
                    <a:pt x="67" y="22"/>
                  </a:cubicBezTo>
                  <a:cubicBezTo>
                    <a:pt x="67" y="22"/>
                    <a:pt x="10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9" name="Freeform 215">
              <a:extLst>
                <a:ext uri="{FF2B5EF4-FFF2-40B4-BE49-F238E27FC236}">
                  <a16:creationId xmlns:a16="http://schemas.microsoft.com/office/drawing/2014/main" id="{3E178A86-AE2C-4F54-A55A-C08BBD14B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3126"/>
              <a:ext cx="54" cy="28"/>
            </a:xfrm>
            <a:custGeom>
              <a:avLst/>
              <a:gdLst>
                <a:gd name="T0" fmla="*/ 0 w 59"/>
                <a:gd name="T1" fmla="*/ 3 h 28"/>
                <a:gd name="T2" fmla="*/ 41 w 59"/>
                <a:gd name="T3" fmla="*/ 21 h 28"/>
                <a:gd name="T4" fmla="*/ 0 w 59"/>
                <a:gd name="T5" fmla="*/ 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8">
                  <a:moveTo>
                    <a:pt x="0" y="3"/>
                  </a:moveTo>
                  <a:cubicBezTo>
                    <a:pt x="0" y="3"/>
                    <a:pt x="43" y="28"/>
                    <a:pt x="59" y="21"/>
                  </a:cubicBezTo>
                  <a:cubicBezTo>
                    <a:pt x="59" y="21"/>
                    <a:pt x="11" y="0"/>
                    <a:pt x="0" y="3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0" name="Freeform 216">
              <a:extLst>
                <a:ext uri="{FF2B5EF4-FFF2-40B4-BE49-F238E27FC236}">
                  <a16:creationId xmlns:a16="http://schemas.microsoft.com/office/drawing/2014/main" id="{6E476744-E557-4CC6-95CE-087C9477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272"/>
              <a:ext cx="15" cy="70"/>
            </a:xfrm>
            <a:custGeom>
              <a:avLst/>
              <a:gdLst>
                <a:gd name="T0" fmla="*/ 9 w 17"/>
                <a:gd name="T1" fmla="*/ 0 h 72"/>
                <a:gd name="T2" fmla="*/ 8 w 17"/>
                <a:gd name="T3" fmla="*/ 64 h 72"/>
                <a:gd name="T4" fmla="*/ 9 w 17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2">
                  <a:moveTo>
                    <a:pt x="14" y="0"/>
                  </a:moveTo>
                  <a:cubicBezTo>
                    <a:pt x="14" y="0"/>
                    <a:pt x="0" y="52"/>
                    <a:pt x="13" y="72"/>
                  </a:cubicBezTo>
                  <a:cubicBezTo>
                    <a:pt x="13" y="72"/>
                    <a:pt x="17" y="8"/>
                    <a:pt x="14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1" name="Freeform 217">
              <a:extLst>
                <a:ext uri="{FF2B5EF4-FFF2-40B4-BE49-F238E27FC236}">
                  <a16:creationId xmlns:a16="http://schemas.microsoft.com/office/drawing/2014/main" id="{C22C8400-1142-4345-BEB6-AF802B5B0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275"/>
              <a:ext cx="19" cy="74"/>
            </a:xfrm>
            <a:custGeom>
              <a:avLst/>
              <a:gdLst>
                <a:gd name="T0" fmla="*/ 11 w 21"/>
                <a:gd name="T1" fmla="*/ 0 h 76"/>
                <a:gd name="T2" fmla="*/ 11 w 21"/>
                <a:gd name="T3" fmla="*/ 68 h 76"/>
                <a:gd name="T4" fmla="*/ 11 w 21"/>
                <a:gd name="T5" fmla="*/ 0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76">
                  <a:moveTo>
                    <a:pt x="15" y="0"/>
                  </a:moveTo>
                  <a:cubicBezTo>
                    <a:pt x="15" y="0"/>
                    <a:pt x="0" y="65"/>
                    <a:pt x="15" y="76"/>
                  </a:cubicBezTo>
                  <a:cubicBezTo>
                    <a:pt x="15" y="76"/>
                    <a:pt x="21" y="8"/>
                    <a:pt x="15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2" name="Freeform 218">
              <a:extLst>
                <a:ext uri="{FF2B5EF4-FFF2-40B4-BE49-F238E27FC236}">
                  <a16:creationId xmlns:a16="http://schemas.microsoft.com/office/drawing/2014/main" id="{A5438CE6-ED33-4BCF-AF66-FE902703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263"/>
              <a:ext cx="44" cy="63"/>
            </a:xfrm>
            <a:custGeom>
              <a:avLst/>
              <a:gdLst>
                <a:gd name="T0" fmla="*/ 0 w 48"/>
                <a:gd name="T1" fmla="*/ 0 h 65"/>
                <a:gd name="T2" fmla="*/ 34 w 48"/>
                <a:gd name="T3" fmla="*/ 57 h 65"/>
                <a:gd name="T4" fmla="*/ 0 w 48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5">
                  <a:moveTo>
                    <a:pt x="0" y="0"/>
                  </a:moveTo>
                  <a:cubicBezTo>
                    <a:pt x="0" y="0"/>
                    <a:pt x="33" y="57"/>
                    <a:pt x="48" y="65"/>
                  </a:cubicBezTo>
                  <a:cubicBezTo>
                    <a:pt x="48" y="65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3" name="Freeform 219">
              <a:extLst>
                <a:ext uri="{FF2B5EF4-FFF2-40B4-BE49-F238E27FC236}">
                  <a16:creationId xmlns:a16="http://schemas.microsoft.com/office/drawing/2014/main" id="{9BB1A100-EFC2-4EFB-9F07-4BC135967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3225"/>
              <a:ext cx="46" cy="42"/>
            </a:xfrm>
            <a:custGeom>
              <a:avLst/>
              <a:gdLst>
                <a:gd name="T0" fmla="*/ 0 w 51"/>
                <a:gd name="T1" fmla="*/ 0 h 43"/>
                <a:gd name="T2" fmla="*/ 33 w 51"/>
                <a:gd name="T3" fmla="*/ 39 h 43"/>
                <a:gd name="T4" fmla="*/ 0 w 5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3">
                  <a:moveTo>
                    <a:pt x="0" y="0"/>
                  </a:moveTo>
                  <a:cubicBezTo>
                    <a:pt x="0" y="0"/>
                    <a:pt x="32" y="40"/>
                    <a:pt x="51" y="43"/>
                  </a:cubicBezTo>
                  <a:cubicBezTo>
                    <a:pt x="51" y="43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4" name="Freeform 220">
              <a:extLst>
                <a:ext uri="{FF2B5EF4-FFF2-40B4-BE49-F238E27FC236}">
                  <a16:creationId xmlns:a16="http://schemas.microsoft.com/office/drawing/2014/main" id="{061113CA-E269-440C-842A-672F364D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3271"/>
              <a:ext cx="15" cy="36"/>
            </a:xfrm>
            <a:custGeom>
              <a:avLst/>
              <a:gdLst>
                <a:gd name="T0" fmla="*/ 10 w 16"/>
                <a:gd name="T1" fmla="*/ 0 h 37"/>
                <a:gd name="T2" fmla="*/ 4 w 16"/>
                <a:gd name="T3" fmla="*/ 33 h 37"/>
                <a:gd name="T4" fmla="*/ 10 w 16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7">
                  <a:moveTo>
                    <a:pt x="14" y="0"/>
                  </a:moveTo>
                  <a:cubicBezTo>
                    <a:pt x="14" y="0"/>
                    <a:pt x="0" y="24"/>
                    <a:pt x="4" y="37"/>
                  </a:cubicBezTo>
                  <a:cubicBezTo>
                    <a:pt x="4" y="37"/>
                    <a:pt x="16" y="7"/>
                    <a:pt x="14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5" name="Freeform 221">
              <a:extLst>
                <a:ext uri="{FF2B5EF4-FFF2-40B4-BE49-F238E27FC236}">
                  <a16:creationId xmlns:a16="http://schemas.microsoft.com/office/drawing/2014/main" id="{4370F1FC-E0A2-425B-BA2E-23F46D765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3255"/>
              <a:ext cx="10" cy="28"/>
            </a:xfrm>
            <a:custGeom>
              <a:avLst/>
              <a:gdLst>
                <a:gd name="T0" fmla="*/ 5 w 11"/>
                <a:gd name="T1" fmla="*/ 0 h 28"/>
                <a:gd name="T2" fmla="*/ 1 w 11"/>
                <a:gd name="T3" fmla="*/ 28 h 28"/>
                <a:gd name="T4" fmla="*/ 5 w 1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9" y="0"/>
                  </a:moveTo>
                  <a:cubicBezTo>
                    <a:pt x="9" y="0"/>
                    <a:pt x="0" y="23"/>
                    <a:pt x="1" y="28"/>
                  </a:cubicBezTo>
                  <a:cubicBezTo>
                    <a:pt x="1" y="28"/>
                    <a:pt x="11" y="5"/>
                    <a:pt x="9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6" name="Freeform 222">
              <a:extLst>
                <a:ext uri="{FF2B5EF4-FFF2-40B4-BE49-F238E27FC236}">
                  <a16:creationId xmlns:a16="http://schemas.microsoft.com/office/drawing/2014/main" id="{83E28010-4CB4-4058-84D7-B681191A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3162"/>
              <a:ext cx="52" cy="30"/>
            </a:xfrm>
            <a:custGeom>
              <a:avLst/>
              <a:gdLst>
                <a:gd name="T0" fmla="*/ 0 w 58"/>
                <a:gd name="T1" fmla="*/ 1 h 31"/>
                <a:gd name="T2" fmla="*/ 38 w 58"/>
                <a:gd name="T3" fmla="*/ 27 h 31"/>
                <a:gd name="T4" fmla="*/ 0 w 58"/>
                <a:gd name="T5" fmla="*/ 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1">
                  <a:moveTo>
                    <a:pt x="0" y="1"/>
                  </a:moveTo>
                  <a:cubicBezTo>
                    <a:pt x="0" y="1"/>
                    <a:pt x="43" y="30"/>
                    <a:pt x="58" y="31"/>
                  </a:cubicBezTo>
                  <a:cubicBezTo>
                    <a:pt x="58" y="31"/>
                    <a:pt x="9" y="0"/>
                    <a:pt x="0" y="1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7" name="Freeform 223">
              <a:extLst>
                <a:ext uri="{FF2B5EF4-FFF2-40B4-BE49-F238E27FC236}">
                  <a16:creationId xmlns:a16="http://schemas.microsoft.com/office/drawing/2014/main" id="{2A1C4694-F4C5-40BA-AB6A-D9029350D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092"/>
              <a:ext cx="50" cy="19"/>
            </a:xfrm>
            <a:custGeom>
              <a:avLst/>
              <a:gdLst>
                <a:gd name="T0" fmla="*/ 0 w 55"/>
                <a:gd name="T1" fmla="*/ 2 h 20"/>
                <a:gd name="T2" fmla="*/ 37 w 55"/>
                <a:gd name="T3" fmla="*/ 11 h 20"/>
                <a:gd name="T4" fmla="*/ 0 w 55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0">
                  <a:moveTo>
                    <a:pt x="0" y="2"/>
                  </a:moveTo>
                  <a:cubicBezTo>
                    <a:pt x="0" y="2"/>
                    <a:pt x="35" y="20"/>
                    <a:pt x="55" y="15"/>
                  </a:cubicBezTo>
                  <a:cubicBezTo>
                    <a:pt x="55" y="15"/>
                    <a:pt x="6" y="0"/>
                    <a:pt x="0" y="2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8" name="Freeform 224">
              <a:extLst>
                <a:ext uri="{FF2B5EF4-FFF2-40B4-BE49-F238E27FC236}">
                  <a16:creationId xmlns:a16="http://schemas.microsoft.com/office/drawing/2014/main" id="{E0168B8C-3134-4721-980D-AFB4ED386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3052"/>
              <a:ext cx="45" cy="16"/>
            </a:xfrm>
            <a:custGeom>
              <a:avLst/>
              <a:gdLst>
                <a:gd name="T0" fmla="*/ 0 w 49"/>
                <a:gd name="T1" fmla="*/ 2 h 17"/>
                <a:gd name="T2" fmla="*/ 35 w 49"/>
                <a:gd name="T3" fmla="*/ 10 h 17"/>
                <a:gd name="T4" fmla="*/ 0 w 49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7">
                  <a:moveTo>
                    <a:pt x="0" y="2"/>
                  </a:moveTo>
                  <a:cubicBezTo>
                    <a:pt x="0" y="2"/>
                    <a:pt x="35" y="17"/>
                    <a:pt x="49" y="14"/>
                  </a:cubicBezTo>
                  <a:cubicBezTo>
                    <a:pt x="49" y="14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9" name="Freeform 225">
              <a:extLst>
                <a:ext uri="{FF2B5EF4-FFF2-40B4-BE49-F238E27FC236}">
                  <a16:creationId xmlns:a16="http://schemas.microsoft.com/office/drawing/2014/main" id="{6BB87A27-2638-4C6F-BC56-753C7F93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015"/>
              <a:ext cx="46" cy="20"/>
            </a:xfrm>
            <a:custGeom>
              <a:avLst/>
              <a:gdLst>
                <a:gd name="T0" fmla="*/ 0 w 51"/>
                <a:gd name="T1" fmla="*/ 5 h 21"/>
                <a:gd name="T2" fmla="*/ 33 w 51"/>
                <a:gd name="T3" fmla="*/ 11 h 21"/>
                <a:gd name="T4" fmla="*/ 0 w 51"/>
                <a:gd name="T5" fmla="*/ 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1">
                  <a:moveTo>
                    <a:pt x="0" y="5"/>
                  </a:moveTo>
                  <a:cubicBezTo>
                    <a:pt x="0" y="5"/>
                    <a:pt x="38" y="21"/>
                    <a:pt x="51" y="15"/>
                  </a:cubicBezTo>
                  <a:cubicBezTo>
                    <a:pt x="51" y="15"/>
                    <a:pt x="7" y="0"/>
                    <a:pt x="0" y="5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0" name="Freeform 226">
              <a:extLst>
                <a:ext uri="{FF2B5EF4-FFF2-40B4-BE49-F238E27FC236}">
                  <a16:creationId xmlns:a16="http://schemas.microsoft.com/office/drawing/2014/main" id="{CE234F02-E241-41C0-B7E1-11A3761E5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976"/>
              <a:ext cx="45" cy="21"/>
            </a:xfrm>
            <a:custGeom>
              <a:avLst/>
              <a:gdLst>
                <a:gd name="T0" fmla="*/ 0 w 50"/>
                <a:gd name="T1" fmla="*/ 8 h 21"/>
                <a:gd name="T2" fmla="*/ 33 w 50"/>
                <a:gd name="T3" fmla="*/ 16 h 21"/>
                <a:gd name="T4" fmla="*/ 0 w 50"/>
                <a:gd name="T5" fmla="*/ 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1">
                  <a:moveTo>
                    <a:pt x="0" y="8"/>
                  </a:moveTo>
                  <a:cubicBezTo>
                    <a:pt x="0" y="8"/>
                    <a:pt x="34" y="21"/>
                    <a:pt x="50" y="16"/>
                  </a:cubicBezTo>
                  <a:cubicBezTo>
                    <a:pt x="50" y="16"/>
                    <a:pt x="9" y="0"/>
                    <a:pt x="0" y="8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1" name="Freeform 227">
              <a:extLst>
                <a:ext uri="{FF2B5EF4-FFF2-40B4-BE49-F238E27FC236}">
                  <a16:creationId xmlns:a16="http://schemas.microsoft.com/office/drawing/2014/main" id="{089FFAB0-4785-46F1-BE37-1256AE31C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934"/>
              <a:ext cx="40" cy="17"/>
            </a:xfrm>
            <a:custGeom>
              <a:avLst/>
              <a:gdLst>
                <a:gd name="T0" fmla="*/ 0 w 43"/>
                <a:gd name="T1" fmla="*/ 4 h 17"/>
                <a:gd name="T2" fmla="*/ 32 w 43"/>
                <a:gd name="T3" fmla="*/ 12 h 17"/>
                <a:gd name="T4" fmla="*/ 0 w 43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7">
                  <a:moveTo>
                    <a:pt x="0" y="4"/>
                  </a:moveTo>
                  <a:cubicBezTo>
                    <a:pt x="0" y="4"/>
                    <a:pt x="32" y="17"/>
                    <a:pt x="43" y="12"/>
                  </a:cubicBezTo>
                  <a:cubicBezTo>
                    <a:pt x="43" y="12"/>
                    <a:pt x="6" y="0"/>
                    <a:pt x="0" y="4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2" name="Freeform 228">
              <a:extLst>
                <a:ext uri="{FF2B5EF4-FFF2-40B4-BE49-F238E27FC236}">
                  <a16:creationId xmlns:a16="http://schemas.microsoft.com/office/drawing/2014/main" id="{47C960C9-D216-43BF-A048-BF2F11BB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895"/>
              <a:ext cx="36" cy="15"/>
            </a:xfrm>
            <a:custGeom>
              <a:avLst/>
              <a:gdLst>
                <a:gd name="T0" fmla="*/ 0 w 40"/>
                <a:gd name="T1" fmla="*/ 8 h 16"/>
                <a:gd name="T2" fmla="*/ 26 w 40"/>
                <a:gd name="T3" fmla="*/ 9 h 16"/>
                <a:gd name="T4" fmla="*/ 0 w 40"/>
                <a:gd name="T5" fmla="*/ 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9"/>
                  </a:moveTo>
                  <a:cubicBezTo>
                    <a:pt x="0" y="9"/>
                    <a:pt x="34" y="16"/>
                    <a:pt x="40" y="13"/>
                  </a:cubicBezTo>
                  <a:cubicBezTo>
                    <a:pt x="40" y="13"/>
                    <a:pt x="8" y="0"/>
                    <a:pt x="0" y="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3" name="Freeform 229">
              <a:extLst>
                <a:ext uri="{FF2B5EF4-FFF2-40B4-BE49-F238E27FC236}">
                  <a16:creationId xmlns:a16="http://schemas.microsoft.com/office/drawing/2014/main" id="{91BFA3CE-BBFC-41E0-83F3-88F8B2D7A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860"/>
              <a:ext cx="37" cy="15"/>
            </a:xfrm>
            <a:custGeom>
              <a:avLst/>
              <a:gdLst>
                <a:gd name="T0" fmla="*/ 0 w 40"/>
                <a:gd name="T1" fmla="*/ 8 h 16"/>
                <a:gd name="T2" fmla="*/ 29 w 40"/>
                <a:gd name="T3" fmla="*/ 10 h 16"/>
                <a:gd name="T4" fmla="*/ 0 w 40"/>
                <a:gd name="T5" fmla="*/ 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9"/>
                  </a:moveTo>
                  <a:cubicBezTo>
                    <a:pt x="0" y="9"/>
                    <a:pt x="33" y="16"/>
                    <a:pt x="40" y="14"/>
                  </a:cubicBezTo>
                  <a:cubicBezTo>
                    <a:pt x="40" y="14"/>
                    <a:pt x="8" y="0"/>
                    <a:pt x="0" y="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4" name="Freeform 230">
              <a:extLst>
                <a:ext uri="{FF2B5EF4-FFF2-40B4-BE49-F238E27FC236}">
                  <a16:creationId xmlns:a16="http://schemas.microsoft.com/office/drawing/2014/main" id="{080E17A2-1AFC-4749-80B9-03195F3EE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832"/>
              <a:ext cx="36" cy="12"/>
            </a:xfrm>
            <a:custGeom>
              <a:avLst/>
              <a:gdLst>
                <a:gd name="T0" fmla="*/ 0 w 40"/>
                <a:gd name="T1" fmla="*/ 6 h 13"/>
                <a:gd name="T2" fmla="*/ 26 w 40"/>
                <a:gd name="T3" fmla="*/ 6 h 13"/>
                <a:gd name="T4" fmla="*/ 0 w 40"/>
                <a:gd name="T5" fmla="*/ 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3">
                  <a:moveTo>
                    <a:pt x="0" y="9"/>
                  </a:moveTo>
                  <a:cubicBezTo>
                    <a:pt x="0" y="9"/>
                    <a:pt x="33" y="13"/>
                    <a:pt x="40" y="10"/>
                  </a:cubicBezTo>
                  <a:cubicBezTo>
                    <a:pt x="40" y="10"/>
                    <a:pt x="7" y="0"/>
                    <a:pt x="0" y="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5" name="Freeform 231">
              <a:extLst>
                <a:ext uri="{FF2B5EF4-FFF2-40B4-BE49-F238E27FC236}">
                  <a16:creationId xmlns:a16="http://schemas.microsoft.com/office/drawing/2014/main" id="{9F6913A3-44FA-46D0-99D6-93E1FFA5C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805"/>
              <a:ext cx="31" cy="10"/>
            </a:xfrm>
            <a:custGeom>
              <a:avLst/>
              <a:gdLst>
                <a:gd name="T0" fmla="*/ 0 w 34"/>
                <a:gd name="T1" fmla="*/ 5 h 11"/>
                <a:gd name="T2" fmla="*/ 24 w 34"/>
                <a:gd name="T3" fmla="*/ 5 h 11"/>
                <a:gd name="T4" fmla="*/ 0 w 34"/>
                <a:gd name="T5" fmla="*/ 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1">
                  <a:moveTo>
                    <a:pt x="0" y="8"/>
                  </a:moveTo>
                  <a:cubicBezTo>
                    <a:pt x="0" y="8"/>
                    <a:pt x="29" y="11"/>
                    <a:pt x="34" y="9"/>
                  </a:cubicBezTo>
                  <a:cubicBezTo>
                    <a:pt x="34" y="9"/>
                    <a:pt x="6" y="0"/>
                    <a:pt x="0" y="8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6" name="Freeform 232">
              <a:extLst>
                <a:ext uri="{FF2B5EF4-FFF2-40B4-BE49-F238E27FC236}">
                  <a16:creationId xmlns:a16="http://schemas.microsoft.com/office/drawing/2014/main" id="{3E0EA90C-AFD2-486A-82C9-D81BFA839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763"/>
              <a:ext cx="31" cy="10"/>
            </a:xfrm>
            <a:custGeom>
              <a:avLst/>
              <a:gdLst>
                <a:gd name="T0" fmla="*/ 0 w 34"/>
                <a:gd name="T1" fmla="*/ 5 h 11"/>
                <a:gd name="T2" fmla="*/ 24 w 34"/>
                <a:gd name="T3" fmla="*/ 5 h 11"/>
                <a:gd name="T4" fmla="*/ 0 w 34"/>
                <a:gd name="T5" fmla="*/ 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1">
                  <a:moveTo>
                    <a:pt x="0" y="8"/>
                  </a:moveTo>
                  <a:cubicBezTo>
                    <a:pt x="0" y="8"/>
                    <a:pt x="29" y="11"/>
                    <a:pt x="34" y="9"/>
                  </a:cubicBezTo>
                  <a:cubicBezTo>
                    <a:pt x="34" y="9"/>
                    <a:pt x="6" y="0"/>
                    <a:pt x="0" y="8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7" name="Freeform 233">
              <a:extLst>
                <a:ext uri="{FF2B5EF4-FFF2-40B4-BE49-F238E27FC236}">
                  <a16:creationId xmlns:a16="http://schemas.microsoft.com/office/drawing/2014/main" id="{534762E0-731B-4175-B519-CD0E688A2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724"/>
              <a:ext cx="32" cy="12"/>
            </a:xfrm>
            <a:custGeom>
              <a:avLst/>
              <a:gdLst>
                <a:gd name="T0" fmla="*/ 0 w 35"/>
                <a:gd name="T1" fmla="*/ 9 h 12"/>
                <a:gd name="T2" fmla="*/ 25 w 35"/>
                <a:gd name="T3" fmla="*/ 9 h 12"/>
                <a:gd name="T4" fmla="*/ 0 w 35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2">
                  <a:moveTo>
                    <a:pt x="0" y="9"/>
                  </a:moveTo>
                  <a:cubicBezTo>
                    <a:pt x="0" y="9"/>
                    <a:pt x="29" y="12"/>
                    <a:pt x="35" y="9"/>
                  </a:cubicBezTo>
                  <a:cubicBezTo>
                    <a:pt x="35" y="9"/>
                    <a:pt x="6" y="0"/>
                    <a:pt x="0" y="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8" name="Freeform 234">
              <a:extLst>
                <a:ext uri="{FF2B5EF4-FFF2-40B4-BE49-F238E27FC236}">
                  <a16:creationId xmlns:a16="http://schemas.microsoft.com/office/drawing/2014/main" id="{1290DD5A-4F11-4E20-8530-E8FE011A7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691"/>
              <a:ext cx="28" cy="9"/>
            </a:xfrm>
            <a:custGeom>
              <a:avLst/>
              <a:gdLst>
                <a:gd name="T0" fmla="*/ 0 w 31"/>
                <a:gd name="T1" fmla="*/ 8 h 9"/>
                <a:gd name="T2" fmla="*/ 21 w 31"/>
                <a:gd name="T3" fmla="*/ 7 h 9"/>
                <a:gd name="T4" fmla="*/ 0 w 31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9">
                  <a:moveTo>
                    <a:pt x="0" y="8"/>
                  </a:moveTo>
                  <a:cubicBezTo>
                    <a:pt x="0" y="8"/>
                    <a:pt x="26" y="9"/>
                    <a:pt x="31" y="7"/>
                  </a:cubicBezTo>
                  <a:cubicBezTo>
                    <a:pt x="31" y="7"/>
                    <a:pt x="5" y="0"/>
                    <a:pt x="0" y="8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9" name="Freeform 235">
              <a:extLst>
                <a:ext uri="{FF2B5EF4-FFF2-40B4-BE49-F238E27FC236}">
                  <a16:creationId xmlns:a16="http://schemas.microsoft.com/office/drawing/2014/main" id="{A23DF047-6BB5-47F4-B215-9519389C9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878"/>
              <a:ext cx="83" cy="24"/>
            </a:xfrm>
            <a:custGeom>
              <a:avLst/>
              <a:gdLst>
                <a:gd name="T0" fmla="*/ 63 w 91"/>
                <a:gd name="T1" fmla="*/ 15 h 25"/>
                <a:gd name="T2" fmla="*/ 0 w 91"/>
                <a:gd name="T3" fmla="*/ 12 h 25"/>
                <a:gd name="T4" fmla="*/ 63 w 91"/>
                <a:gd name="T5" fmla="*/ 1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25">
                  <a:moveTo>
                    <a:pt x="91" y="19"/>
                  </a:moveTo>
                  <a:cubicBezTo>
                    <a:pt x="91" y="19"/>
                    <a:pt x="18" y="0"/>
                    <a:pt x="0" y="13"/>
                  </a:cubicBezTo>
                  <a:cubicBezTo>
                    <a:pt x="0" y="13"/>
                    <a:pt x="80" y="25"/>
                    <a:pt x="91" y="1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0" name="Freeform 236">
              <a:extLst>
                <a:ext uri="{FF2B5EF4-FFF2-40B4-BE49-F238E27FC236}">
                  <a16:creationId xmlns:a16="http://schemas.microsoft.com/office/drawing/2014/main" id="{AD3D2276-709C-4C7A-A5E3-F0F1C28A2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2922"/>
              <a:ext cx="61" cy="19"/>
            </a:xfrm>
            <a:custGeom>
              <a:avLst/>
              <a:gdLst>
                <a:gd name="T0" fmla="*/ 44 w 68"/>
                <a:gd name="T1" fmla="*/ 0 h 20"/>
                <a:gd name="T2" fmla="*/ 0 w 68"/>
                <a:gd name="T3" fmla="*/ 16 h 20"/>
                <a:gd name="T4" fmla="*/ 44 w 6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0">
                  <a:moveTo>
                    <a:pt x="68" y="0"/>
                  </a:moveTo>
                  <a:cubicBezTo>
                    <a:pt x="68" y="0"/>
                    <a:pt x="7" y="11"/>
                    <a:pt x="0" y="20"/>
                  </a:cubicBezTo>
                  <a:cubicBezTo>
                    <a:pt x="0" y="20"/>
                    <a:pt x="63" y="11"/>
                    <a:pt x="68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1" name="Freeform 237">
              <a:extLst>
                <a:ext uri="{FF2B5EF4-FFF2-40B4-BE49-F238E27FC236}">
                  <a16:creationId xmlns:a16="http://schemas.microsoft.com/office/drawing/2014/main" id="{7D619D38-781F-40A2-9D04-640859CD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948"/>
              <a:ext cx="34" cy="32"/>
            </a:xfrm>
            <a:custGeom>
              <a:avLst/>
              <a:gdLst>
                <a:gd name="T0" fmla="*/ 26 w 37"/>
                <a:gd name="T1" fmla="*/ 0 h 33"/>
                <a:gd name="T2" fmla="*/ 0 w 37"/>
                <a:gd name="T3" fmla="*/ 29 h 33"/>
                <a:gd name="T4" fmla="*/ 26 w 37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3">
                  <a:moveTo>
                    <a:pt x="37" y="0"/>
                  </a:moveTo>
                  <a:cubicBezTo>
                    <a:pt x="37" y="0"/>
                    <a:pt x="1" y="26"/>
                    <a:pt x="0" y="33"/>
                  </a:cubicBezTo>
                  <a:cubicBezTo>
                    <a:pt x="0" y="33"/>
                    <a:pt x="33" y="9"/>
                    <a:pt x="37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2" name="Freeform 238">
              <a:extLst>
                <a:ext uri="{FF2B5EF4-FFF2-40B4-BE49-F238E27FC236}">
                  <a16:creationId xmlns:a16="http://schemas.microsoft.com/office/drawing/2014/main" id="{70B81865-D3E2-44CE-A19D-2F549D803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967"/>
              <a:ext cx="12" cy="21"/>
            </a:xfrm>
            <a:custGeom>
              <a:avLst/>
              <a:gdLst>
                <a:gd name="T0" fmla="*/ 9 w 13"/>
                <a:gd name="T1" fmla="*/ 0 h 21"/>
                <a:gd name="T2" fmla="*/ 0 w 13"/>
                <a:gd name="T3" fmla="*/ 21 h 21"/>
                <a:gd name="T4" fmla="*/ 9 w 1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3" y="0"/>
                    <a:pt x="1" y="13"/>
                    <a:pt x="0" y="21"/>
                  </a:cubicBezTo>
                  <a:cubicBezTo>
                    <a:pt x="0" y="21"/>
                    <a:pt x="12" y="6"/>
                    <a:pt x="13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3" name="Freeform 239">
              <a:extLst>
                <a:ext uri="{FF2B5EF4-FFF2-40B4-BE49-F238E27FC236}">
                  <a16:creationId xmlns:a16="http://schemas.microsoft.com/office/drawing/2014/main" id="{26B22F54-0BDC-4BD3-BAEE-06FF60868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856"/>
              <a:ext cx="84" cy="11"/>
            </a:xfrm>
            <a:custGeom>
              <a:avLst/>
              <a:gdLst>
                <a:gd name="T0" fmla="*/ 62 w 93"/>
                <a:gd name="T1" fmla="*/ 11 h 11"/>
                <a:gd name="T2" fmla="*/ 0 w 93"/>
                <a:gd name="T3" fmla="*/ 0 h 11"/>
                <a:gd name="T4" fmla="*/ 62 w 93"/>
                <a:gd name="T5" fmla="*/ 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1">
                  <a:moveTo>
                    <a:pt x="93" y="11"/>
                  </a:moveTo>
                  <a:cubicBezTo>
                    <a:pt x="93" y="11"/>
                    <a:pt x="23" y="8"/>
                    <a:pt x="0" y="0"/>
                  </a:cubicBezTo>
                  <a:cubicBezTo>
                    <a:pt x="0" y="0"/>
                    <a:pt x="83" y="7"/>
                    <a:pt x="93" y="11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4" name="Freeform 240">
              <a:extLst>
                <a:ext uri="{FF2B5EF4-FFF2-40B4-BE49-F238E27FC236}">
                  <a16:creationId xmlns:a16="http://schemas.microsoft.com/office/drawing/2014/main" id="{7C8EC26B-AF59-4F82-8B5B-F0D5AE8C9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805"/>
              <a:ext cx="66" cy="43"/>
            </a:xfrm>
            <a:custGeom>
              <a:avLst/>
              <a:gdLst>
                <a:gd name="T0" fmla="*/ 0 w 73"/>
                <a:gd name="T1" fmla="*/ 0 h 45"/>
                <a:gd name="T2" fmla="*/ 49 w 73"/>
                <a:gd name="T3" fmla="*/ 37 h 45"/>
                <a:gd name="T4" fmla="*/ 0 w 7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5">
                  <a:moveTo>
                    <a:pt x="0" y="0"/>
                  </a:moveTo>
                  <a:cubicBezTo>
                    <a:pt x="0" y="0"/>
                    <a:pt x="54" y="40"/>
                    <a:pt x="73" y="45"/>
                  </a:cubicBezTo>
                  <a:cubicBezTo>
                    <a:pt x="73" y="45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5" name="Freeform 241">
              <a:extLst>
                <a:ext uri="{FF2B5EF4-FFF2-40B4-BE49-F238E27FC236}">
                  <a16:creationId xmlns:a16="http://schemas.microsoft.com/office/drawing/2014/main" id="{ADB4F6A6-5DC3-47BA-A8FD-8676DC5B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771"/>
              <a:ext cx="44" cy="53"/>
            </a:xfrm>
            <a:custGeom>
              <a:avLst/>
              <a:gdLst>
                <a:gd name="T0" fmla="*/ 0 w 49"/>
                <a:gd name="T1" fmla="*/ 0 h 55"/>
                <a:gd name="T2" fmla="*/ 32 w 49"/>
                <a:gd name="T3" fmla="*/ 47 h 55"/>
                <a:gd name="T4" fmla="*/ 0 w 49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5">
                  <a:moveTo>
                    <a:pt x="0" y="0"/>
                  </a:moveTo>
                  <a:cubicBezTo>
                    <a:pt x="0" y="0"/>
                    <a:pt x="35" y="52"/>
                    <a:pt x="49" y="55"/>
                  </a:cubicBezTo>
                  <a:cubicBezTo>
                    <a:pt x="49" y="55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6" name="Freeform 242">
              <a:extLst>
                <a:ext uri="{FF2B5EF4-FFF2-40B4-BE49-F238E27FC236}">
                  <a16:creationId xmlns:a16="http://schemas.microsoft.com/office/drawing/2014/main" id="{FF12F163-6558-4E90-A703-988545B1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744"/>
              <a:ext cx="33" cy="45"/>
            </a:xfrm>
            <a:custGeom>
              <a:avLst/>
              <a:gdLst>
                <a:gd name="T0" fmla="*/ 0 w 36"/>
                <a:gd name="T1" fmla="*/ 0 h 46"/>
                <a:gd name="T2" fmla="*/ 26 w 36"/>
                <a:gd name="T3" fmla="*/ 42 h 46"/>
                <a:gd name="T4" fmla="*/ 0 w 36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0" y="0"/>
                    <a:pt x="24" y="42"/>
                    <a:pt x="36" y="46"/>
                  </a:cubicBezTo>
                  <a:cubicBezTo>
                    <a:pt x="36" y="46"/>
                    <a:pt x="8" y="2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7" name="Freeform 243">
              <a:extLst>
                <a:ext uri="{FF2B5EF4-FFF2-40B4-BE49-F238E27FC236}">
                  <a16:creationId xmlns:a16="http://schemas.microsoft.com/office/drawing/2014/main" id="{F3BE6C07-7309-4892-B817-9004E102C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720"/>
              <a:ext cx="29" cy="44"/>
            </a:xfrm>
            <a:custGeom>
              <a:avLst/>
              <a:gdLst>
                <a:gd name="T0" fmla="*/ 0 w 32"/>
                <a:gd name="T1" fmla="*/ 1 h 45"/>
                <a:gd name="T2" fmla="*/ 22 w 32"/>
                <a:gd name="T3" fmla="*/ 41 h 45"/>
                <a:gd name="T4" fmla="*/ 0 w 32"/>
                <a:gd name="T5" fmla="*/ 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5">
                  <a:moveTo>
                    <a:pt x="0" y="1"/>
                  </a:moveTo>
                  <a:cubicBezTo>
                    <a:pt x="0" y="1"/>
                    <a:pt x="19" y="40"/>
                    <a:pt x="32" y="45"/>
                  </a:cubicBezTo>
                  <a:cubicBezTo>
                    <a:pt x="32" y="45"/>
                    <a:pt x="8" y="0"/>
                    <a:pt x="0" y="1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8" name="Freeform 244">
              <a:extLst>
                <a:ext uri="{FF2B5EF4-FFF2-40B4-BE49-F238E27FC236}">
                  <a16:creationId xmlns:a16="http://schemas.microsoft.com/office/drawing/2014/main" id="{1E0E436B-2563-4411-B751-8BF9562B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703"/>
              <a:ext cx="27" cy="36"/>
            </a:xfrm>
            <a:custGeom>
              <a:avLst/>
              <a:gdLst>
                <a:gd name="T0" fmla="*/ 0 w 29"/>
                <a:gd name="T1" fmla="*/ 0 h 37"/>
                <a:gd name="T2" fmla="*/ 21 w 29"/>
                <a:gd name="T3" fmla="*/ 33 h 37"/>
                <a:gd name="T4" fmla="*/ 0 w 29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7">
                  <a:moveTo>
                    <a:pt x="0" y="0"/>
                  </a:moveTo>
                  <a:cubicBezTo>
                    <a:pt x="0" y="0"/>
                    <a:pt x="19" y="32"/>
                    <a:pt x="29" y="37"/>
                  </a:cubicBezTo>
                  <a:cubicBezTo>
                    <a:pt x="29" y="37"/>
                    <a:pt x="7" y="2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9" name="Freeform 245">
              <a:extLst>
                <a:ext uri="{FF2B5EF4-FFF2-40B4-BE49-F238E27FC236}">
                  <a16:creationId xmlns:a16="http://schemas.microsoft.com/office/drawing/2014/main" id="{49EC5BF8-6E96-4812-9E9A-566E4A858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685"/>
              <a:ext cx="21" cy="30"/>
            </a:xfrm>
            <a:custGeom>
              <a:avLst/>
              <a:gdLst>
                <a:gd name="T0" fmla="*/ 0 w 23"/>
                <a:gd name="T1" fmla="*/ 0 h 31"/>
                <a:gd name="T2" fmla="*/ 16 w 23"/>
                <a:gd name="T3" fmla="*/ 27 h 31"/>
                <a:gd name="T4" fmla="*/ 0 w 23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0" y="0"/>
                  </a:moveTo>
                  <a:cubicBezTo>
                    <a:pt x="0" y="0"/>
                    <a:pt x="11" y="26"/>
                    <a:pt x="23" y="31"/>
                  </a:cubicBezTo>
                  <a:cubicBezTo>
                    <a:pt x="23" y="3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0" name="Freeform 246">
              <a:extLst>
                <a:ext uri="{FF2B5EF4-FFF2-40B4-BE49-F238E27FC236}">
                  <a16:creationId xmlns:a16="http://schemas.microsoft.com/office/drawing/2014/main" id="{91A8A95B-8CED-4EBB-A6D3-F9CEB147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671"/>
              <a:ext cx="16" cy="26"/>
            </a:xfrm>
            <a:custGeom>
              <a:avLst/>
              <a:gdLst>
                <a:gd name="T0" fmla="*/ 0 w 17"/>
                <a:gd name="T1" fmla="*/ 0 h 27"/>
                <a:gd name="T2" fmla="*/ 13 w 17"/>
                <a:gd name="T3" fmla="*/ 23 h 27"/>
                <a:gd name="T4" fmla="*/ 0 w 17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cubicBezTo>
                    <a:pt x="0" y="0"/>
                    <a:pt x="12" y="22"/>
                    <a:pt x="17" y="27"/>
                  </a:cubicBezTo>
                  <a:cubicBezTo>
                    <a:pt x="17" y="27"/>
                    <a:pt x="10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1" name="Freeform 247">
              <a:extLst>
                <a:ext uri="{FF2B5EF4-FFF2-40B4-BE49-F238E27FC236}">
                  <a16:creationId xmlns:a16="http://schemas.microsoft.com/office/drawing/2014/main" id="{39E6E4A5-9345-4525-BA74-D1A0793D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55"/>
              <a:ext cx="11" cy="24"/>
            </a:xfrm>
            <a:custGeom>
              <a:avLst/>
              <a:gdLst>
                <a:gd name="T0" fmla="*/ 0 w 12"/>
                <a:gd name="T1" fmla="*/ 0 h 25"/>
                <a:gd name="T2" fmla="*/ 8 w 12"/>
                <a:gd name="T3" fmla="*/ 21 h 25"/>
                <a:gd name="T4" fmla="*/ 0 w 1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0" y="0"/>
                    <a:pt x="4" y="20"/>
                    <a:pt x="12" y="25"/>
                  </a:cubicBezTo>
                  <a:cubicBezTo>
                    <a:pt x="12" y="25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2" name="Freeform 248">
              <a:extLst>
                <a:ext uri="{FF2B5EF4-FFF2-40B4-BE49-F238E27FC236}">
                  <a16:creationId xmlns:a16="http://schemas.microsoft.com/office/drawing/2014/main" id="{B429676E-9B44-412B-A801-A8B5BA827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594"/>
              <a:ext cx="12" cy="24"/>
            </a:xfrm>
            <a:custGeom>
              <a:avLst/>
              <a:gdLst>
                <a:gd name="T0" fmla="*/ 0 w 13"/>
                <a:gd name="T1" fmla="*/ 0 h 25"/>
                <a:gd name="T2" fmla="*/ 9 w 13"/>
                <a:gd name="T3" fmla="*/ 21 h 25"/>
                <a:gd name="T4" fmla="*/ 0 w 1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0" y="0"/>
                    <a:pt x="5" y="20"/>
                    <a:pt x="13" y="25"/>
                  </a:cubicBezTo>
                  <a:cubicBezTo>
                    <a:pt x="13" y="25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3" name="Freeform 249">
              <a:extLst>
                <a:ext uri="{FF2B5EF4-FFF2-40B4-BE49-F238E27FC236}">
                  <a16:creationId xmlns:a16="http://schemas.microsoft.com/office/drawing/2014/main" id="{BEAD4294-70A9-45CF-9361-DA56CCFE2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581"/>
              <a:ext cx="9" cy="22"/>
            </a:xfrm>
            <a:custGeom>
              <a:avLst/>
              <a:gdLst>
                <a:gd name="T0" fmla="*/ 0 w 9"/>
                <a:gd name="T1" fmla="*/ 0 h 22"/>
                <a:gd name="T2" fmla="*/ 9 w 9"/>
                <a:gd name="T3" fmla="*/ 22 h 22"/>
                <a:gd name="T4" fmla="*/ 0 w 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0"/>
                    <a:pt x="3" y="18"/>
                    <a:pt x="9" y="22"/>
                  </a:cubicBezTo>
                  <a:cubicBezTo>
                    <a:pt x="9" y="2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4" name="Freeform 250">
              <a:extLst>
                <a:ext uri="{FF2B5EF4-FFF2-40B4-BE49-F238E27FC236}">
                  <a16:creationId xmlns:a16="http://schemas.microsoft.com/office/drawing/2014/main" id="{4D0EA049-2559-4EAC-9C1F-8C5824A4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575"/>
              <a:ext cx="6" cy="22"/>
            </a:xfrm>
            <a:custGeom>
              <a:avLst/>
              <a:gdLst>
                <a:gd name="T0" fmla="*/ 0 w 6"/>
                <a:gd name="T1" fmla="*/ 0 h 23"/>
                <a:gd name="T2" fmla="*/ 6 w 6"/>
                <a:gd name="T3" fmla="*/ 19 h 23"/>
                <a:gd name="T4" fmla="*/ 0 w 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0" y="0"/>
                    <a:pt x="1" y="18"/>
                    <a:pt x="6" y="23"/>
                  </a:cubicBezTo>
                  <a:cubicBezTo>
                    <a:pt x="6" y="2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5" name="Freeform 251">
              <a:extLst>
                <a:ext uri="{FF2B5EF4-FFF2-40B4-BE49-F238E27FC236}">
                  <a16:creationId xmlns:a16="http://schemas.microsoft.com/office/drawing/2014/main" id="{F724ED90-F572-4A98-A2A4-80CBBA6A4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564"/>
              <a:ext cx="3" cy="18"/>
            </a:xfrm>
            <a:custGeom>
              <a:avLst/>
              <a:gdLst>
                <a:gd name="T0" fmla="*/ 0 w 3"/>
                <a:gd name="T1" fmla="*/ 0 h 19"/>
                <a:gd name="T2" fmla="*/ 3 w 3"/>
                <a:gd name="T3" fmla="*/ 15 h 19"/>
                <a:gd name="T4" fmla="*/ 0 w 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9">
                  <a:moveTo>
                    <a:pt x="0" y="0"/>
                  </a:moveTo>
                  <a:cubicBezTo>
                    <a:pt x="0" y="0"/>
                    <a:pt x="0" y="15"/>
                    <a:pt x="3" y="19"/>
                  </a:cubicBezTo>
                  <a:cubicBezTo>
                    <a:pt x="3" y="19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6" name="Freeform 252">
              <a:extLst>
                <a:ext uri="{FF2B5EF4-FFF2-40B4-BE49-F238E27FC236}">
                  <a16:creationId xmlns:a16="http://schemas.microsoft.com/office/drawing/2014/main" id="{95F3AFC9-024E-44EF-B2C1-CC2960FA4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637"/>
              <a:ext cx="13" cy="28"/>
            </a:xfrm>
            <a:custGeom>
              <a:avLst/>
              <a:gdLst>
                <a:gd name="T0" fmla="*/ 0 w 14"/>
                <a:gd name="T1" fmla="*/ 0 h 29"/>
                <a:gd name="T2" fmla="*/ 10 w 14"/>
                <a:gd name="T3" fmla="*/ 25 h 29"/>
                <a:gd name="T4" fmla="*/ 0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0" y="0"/>
                  </a:moveTo>
                  <a:cubicBezTo>
                    <a:pt x="0" y="0"/>
                    <a:pt x="7" y="28"/>
                    <a:pt x="14" y="29"/>
                  </a:cubicBezTo>
                  <a:cubicBezTo>
                    <a:pt x="14" y="29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7" name="Freeform 253">
              <a:extLst>
                <a:ext uri="{FF2B5EF4-FFF2-40B4-BE49-F238E27FC236}">
                  <a16:creationId xmlns:a16="http://schemas.microsoft.com/office/drawing/2014/main" id="{F41EB93F-2FBC-4F7A-8FE2-7352EAFCD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607"/>
              <a:ext cx="12" cy="28"/>
            </a:xfrm>
            <a:custGeom>
              <a:avLst/>
              <a:gdLst>
                <a:gd name="T0" fmla="*/ 0 w 14"/>
                <a:gd name="T1" fmla="*/ 0 h 29"/>
                <a:gd name="T2" fmla="*/ 8 w 14"/>
                <a:gd name="T3" fmla="*/ 25 h 29"/>
                <a:gd name="T4" fmla="*/ 0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0" y="0"/>
                  </a:moveTo>
                  <a:cubicBezTo>
                    <a:pt x="0" y="0"/>
                    <a:pt x="6" y="28"/>
                    <a:pt x="14" y="29"/>
                  </a:cubicBezTo>
                  <a:cubicBezTo>
                    <a:pt x="14" y="29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8" name="Freeform 254">
              <a:extLst>
                <a:ext uri="{FF2B5EF4-FFF2-40B4-BE49-F238E27FC236}">
                  <a16:creationId xmlns:a16="http://schemas.microsoft.com/office/drawing/2014/main" id="{5B1BF524-7454-42A3-A30D-6A58D95A1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620"/>
              <a:ext cx="12" cy="25"/>
            </a:xfrm>
            <a:custGeom>
              <a:avLst/>
              <a:gdLst>
                <a:gd name="T0" fmla="*/ 0 w 13"/>
                <a:gd name="T1" fmla="*/ 0 h 26"/>
                <a:gd name="T2" fmla="*/ 9 w 13"/>
                <a:gd name="T3" fmla="*/ 22 h 26"/>
                <a:gd name="T4" fmla="*/ 0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0" y="0"/>
                    <a:pt x="4" y="22"/>
                    <a:pt x="13" y="26"/>
                  </a:cubicBezTo>
                  <a:cubicBezTo>
                    <a:pt x="13" y="2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9" name="Freeform 255">
              <a:extLst>
                <a:ext uri="{FF2B5EF4-FFF2-40B4-BE49-F238E27FC236}">
                  <a16:creationId xmlns:a16="http://schemas.microsoft.com/office/drawing/2014/main" id="{DAB9D3BD-D53E-455B-B0DC-61F240A9E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555"/>
              <a:ext cx="54" cy="80"/>
            </a:xfrm>
            <a:custGeom>
              <a:avLst/>
              <a:gdLst>
                <a:gd name="T0" fmla="*/ 13 w 59"/>
                <a:gd name="T1" fmla="*/ 0 h 82"/>
                <a:gd name="T2" fmla="*/ 41 w 59"/>
                <a:gd name="T3" fmla="*/ 74 h 82"/>
                <a:gd name="T4" fmla="*/ 13 w 59"/>
                <a:gd name="T5" fmla="*/ 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2">
                  <a:moveTo>
                    <a:pt x="18" y="0"/>
                  </a:moveTo>
                  <a:cubicBezTo>
                    <a:pt x="18" y="0"/>
                    <a:pt x="19" y="50"/>
                    <a:pt x="59" y="82"/>
                  </a:cubicBezTo>
                  <a:cubicBezTo>
                    <a:pt x="59" y="82"/>
                    <a:pt x="0" y="56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0" name="Freeform 256">
              <a:extLst>
                <a:ext uri="{FF2B5EF4-FFF2-40B4-BE49-F238E27FC236}">
                  <a16:creationId xmlns:a16="http://schemas.microsoft.com/office/drawing/2014/main" id="{21D6C9BD-F871-4127-839E-668F60CCF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530"/>
              <a:ext cx="338" cy="136"/>
            </a:xfrm>
            <a:custGeom>
              <a:avLst/>
              <a:gdLst>
                <a:gd name="T0" fmla="*/ 256 w 371"/>
                <a:gd name="T1" fmla="*/ 22 h 140"/>
                <a:gd name="T2" fmla="*/ 0 w 371"/>
                <a:gd name="T3" fmla="*/ 124 h 140"/>
                <a:gd name="T4" fmla="*/ 254 w 371"/>
                <a:gd name="T5" fmla="*/ 50 h 140"/>
                <a:gd name="T6" fmla="*/ 256 w 371"/>
                <a:gd name="T7" fmla="*/ 22 h 1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1" h="140">
                  <a:moveTo>
                    <a:pt x="371" y="26"/>
                  </a:moveTo>
                  <a:cubicBezTo>
                    <a:pt x="371" y="26"/>
                    <a:pt x="115" y="70"/>
                    <a:pt x="0" y="140"/>
                  </a:cubicBezTo>
                  <a:cubicBezTo>
                    <a:pt x="0" y="140"/>
                    <a:pt x="330" y="0"/>
                    <a:pt x="369" y="56"/>
                  </a:cubicBezTo>
                  <a:lnTo>
                    <a:pt x="37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1" name="Freeform 257">
              <a:extLst>
                <a:ext uri="{FF2B5EF4-FFF2-40B4-BE49-F238E27FC236}">
                  <a16:creationId xmlns:a16="http://schemas.microsoft.com/office/drawing/2014/main" id="{D49BF8CD-DB21-40C4-9DFA-A13E253DD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3061"/>
              <a:ext cx="274" cy="299"/>
            </a:xfrm>
            <a:custGeom>
              <a:avLst/>
              <a:gdLst>
                <a:gd name="T0" fmla="*/ 0 w 301"/>
                <a:gd name="T1" fmla="*/ 0 h 308"/>
                <a:gd name="T2" fmla="*/ 69 w 301"/>
                <a:gd name="T3" fmla="*/ 173 h 308"/>
                <a:gd name="T4" fmla="*/ 207 w 301"/>
                <a:gd name="T5" fmla="*/ 236 h 308"/>
                <a:gd name="T6" fmla="*/ 99 w 301"/>
                <a:gd name="T7" fmla="*/ 197 h 308"/>
                <a:gd name="T8" fmla="*/ 0 w 301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308">
                  <a:moveTo>
                    <a:pt x="0" y="0"/>
                  </a:moveTo>
                  <a:cubicBezTo>
                    <a:pt x="0" y="0"/>
                    <a:pt x="70" y="137"/>
                    <a:pt x="100" y="194"/>
                  </a:cubicBezTo>
                  <a:cubicBezTo>
                    <a:pt x="130" y="251"/>
                    <a:pt x="222" y="308"/>
                    <a:pt x="301" y="266"/>
                  </a:cubicBezTo>
                  <a:cubicBezTo>
                    <a:pt x="301" y="266"/>
                    <a:pt x="210" y="294"/>
                    <a:pt x="145" y="221"/>
                  </a:cubicBezTo>
                  <a:cubicBezTo>
                    <a:pt x="80" y="147"/>
                    <a:pt x="25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2" name="Oval 258">
              <a:extLst>
                <a:ext uri="{FF2B5EF4-FFF2-40B4-BE49-F238E27FC236}">
                  <a16:creationId xmlns:a16="http://schemas.microsoft.com/office/drawing/2014/main" id="{0A00AD17-1581-472E-9EC0-54F8403F4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3047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3" name="Oval 259">
              <a:extLst>
                <a:ext uri="{FF2B5EF4-FFF2-40B4-BE49-F238E27FC236}">
                  <a16:creationId xmlns:a16="http://schemas.microsoft.com/office/drawing/2014/main" id="{4DEB83D1-E851-41BA-B027-A81C50079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3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4" name="Oval 260">
              <a:extLst>
                <a:ext uri="{FF2B5EF4-FFF2-40B4-BE49-F238E27FC236}">
                  <a16:creationId xmlns:a16="http://schemas.microsoft.com/office/drawing/2014/main" id="{4E037A5E-09CA-4813-BF52-42A9AB852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330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5" name="Oval 261">
              <a:extLst>
                <a:ext uri="{FF2B5EF4-FFF2-40B4-BE49-F238E27FC236}">
                  <a16:creationId xmlns:a16="http://schemas.microsoft.com/office/drawing/2014/main" id="{D05C7D28-74D1-48C8-BEDA-FC089EF6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" y="290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6" name="Oval 262">
              <a:extLst>
                <a:ext uri="{FF2B5EF4-FFF2-40B4-BE49-F238E27FC236}">
                  <a16:creationId xmlns:a16="http://schemas.microsoft.com/office/drawing/2014/main" id="{D33C5322-F417-4185-805F-CB6FDB705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288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7" name="Oval 263">
              <a:extLst>
                <a:ext uri="{FF2B5EF4-FFF2-40B4-BE49-F238E27FC236}">
                  <a16:creationId xmlns:a16="http://schemas.microsoft.com/office/drawing/2014/main" id="{D2A9FF9A-FBE6-4B6A-BC11-862323DB7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62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8" name="Oval 264">
              <a:extLst>
                <a:ext uri="{FF2B5EF4-FFF2-40B4-BE49-F238E27FC236}">
                  <a16:creationId xmlns:a16="http://schemas.microsoft.com/office/drawing/2014/main" id="{D936DF60-2FD6-4C5E-B7FA-9A61D982E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264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9" name="Oval 265">
              <a:extLst>
                <a:ext uri="{FF2B5EF4-FFF2-40B4-BE49-F238E27FC236}">
                  <a16:creationId xmlns:a16="http://schemas.microsoft.com/office/drawing/2014/main" id="{1930983F-3D77-4695-B99D-12F3AF57C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65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10" name="Freeform 266">
              <a:extLst>
                <a:ext uri="{FF2B5EF4-FFF2-40B4-BE49-F238E27FC236}">
                  <a16:creationId xmlns:a16="http://schemas.microsoft.com/office/drawing/2014/main" id="{F0C19464-9BF3-4265-957A-F93AA107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864"/>
              <a:ext cx="48" cy="70"/>
            </a:xfrm>
            <a:custGeom>
              <a:avLst/>
              <a:gdLst>
                <a:gd name="T0" fmla="*/ 32 w 53"/>
                <a:gd name="T1" fmla="*/ 3 h 73"/>
                <a:gd name="T2" fmla="*/ 20 w 53"/>
                <a:gd name="T3" fmla="*/ 1 h 73"/>
                <a:gd name="T4" fmla="*/ 11 w 53"/>
                <a:gd name="T5" fmla="*/ 9 h 73"/>
                <a:gd name="T6" fmla="*/ 4 w 53"/>
                <a:gd name="T7" fmla="*/ 40 h 73"/>
                <a:gd name="T8" fmla="*/ 14 w 53"/>
                <a:gd name="T9" fmla="*/ 57 h 73"/>
                <a:gd name="T10" fmla="*/ 20 w 53"/>
                <a:gd name="T11" fmla="*/ 45 h 73"/>
                <a:gd name="T12" fmla="*/ 17 w 53"/>
                <a:gd name="T13" fmla="*/ 34 h 73"/>
                <a:gd name="T14" fmla="*/ 25 w 53"/>
                <a:gd name="T15" fmla="*/ 25 h 73"/>
                <a:gd name="T16" fmla="*/ 35 w 53"/>
                <a:gd name="T17" fmla="*/ 12 h 73"/>
                <a:gd name="T18" fmla="*/ 32 w 53"/>
                <a:gd name="T19" fmla="*/ 4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73">
                  <a:moveTo>
                    <a:pt x="47" y="3"/>
                  </a:moveTo>
                  <a:cubicBezTo>
                    <a:pt x="42" y="3"/>
                    <a:pt x="37" y="0"/>
                    <a:pt x="30" y="1"/>
                  </a:cubicBezTo>
                  <a:cubicBezTo>
                    <a:pt x="24" y="2"/>
                    <a:pt x="19" y="4"/>
                    <a:pt x="15" y="9"/>
                  </a:cubicBezTo>
                  <a:cubicBezTo>
                    <a:pt x="5" y="20"/>
                    <a:pt x="0" y="33"/>
                    <a:pt x="4" y="48"/>
                  </a:cubicBezTo>
                  <a:cubicBezTo>
                    <a:pt x="6" y="57"/>
                    <a:pt x="13" y="65"/>
                    <a:pt x="21" y="68"/>
                  </a:cubicBezTo>
                  <a:cubicBezTo>
                    <a:pt x="34" y="73"/>
                    <a:pt x="36" y="61"/>
                    <a:pt x="29" y="53"/>
                  </a:cubicBezTo>
                  <a:cubicBezTo>
                    <a:pt x="26" y="49"/>
                    <a:pt x="23" y="45"/>
                    <a:pt x="25" y="40"/>
                  </a:cubicBezTo>
                  <a:cubicBezTo>
                    <a:pt x="27" y="35"/>
                    <a:pt x="32" y="31"/>
                    <a:pt x="37" y="29"/>
                  </a:cubicBezTo>
                  <a:cubicBezTo>
                    <a:pt x="43" y="26"/>
                    <a:pt x="53" y="23"/>
                    <a:pt x="53" y="14"/>
                  </a:cubicBezTo>
                  <a:cubicBezTo>
                    <a:pt x="53" y="10"/>
                    <a:pt x="50" y="6"/>
                    <a:pt x="47" y="4"/>
                  </a:cubicBezTo>
                </a:path>
              </a:pathLst>
            </a:custGeom>
            <a:solidFill>
              <a:srgbClr val="7FA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1" name="Freeform 267">
              <a:extLst>
                <a:ext uri="{FF2B5EF4-FFF2-40B4-BE49-F238E27FC236}">
                  <a16:creationId xmlns:a16="http://schemas.microsoft.com/office/drawing/2014/main" id="{7D293761-6AE0-4D26-B8D9-1F1BA939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865"/>
              <a:ext cx="55" cy="76"/>
            </a:xfrm>
            <a:custGeom>
              <a:avLst/>
              <a:gdLst>
                <a:gd name="T0" fmla="*/ 6 w 60"/>
                <a:gd name="T1" fmla="*/ 0 h 79"/>
                <a:gd name="T2" fmla="*/ 0 w 60"/>
                <a:gd name="T3" fmla="*/ 67 h 79"/>
                <a:gd name="T4" fmla="*/ 6 w 60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79">
                  <a:moveTo>
                    <a:pt x="9" y="0"/>
                  </a:moveTo>
                  <a:cubicBezTo>
                    <a:pt x="9" y="0"/>
                    <a:pt x="52" y="44"/>
                    <a:pt x="0" y="79"/>
                  </a:cubicBezTo>
                  <a:cubicBezTo>
                    <a:pt x="0" y="79"/>
                    <a:pt x="60" y="5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2" name="Freeform 268">
              <a:extLst>
                <a:ext uri="{FF2B5EF4-FFF2-40B4-BE49-F238E27FC236}">
                  <a16:creationId xmlns:a16="http://schemas.microsoft.com/office/drawing/2014/main" id="{700C5A19-46C2-472F-8E24-0EC419F3D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818"/>
              <a:ext cx="86" cy="145"/>
            </a:xfrm>
            <a:custGeom>
              <a:avLst/>
              <a:gdLst>
                <a:gd name="T0" fmla="*/ 49 w 95"/>
                <a:gd name="T1" fmla="*/ 0 h 149"/>
                <a:gd name="T2" fmla="*/ 20 w 95"/>
                <a:gd name="T3" fmla="*/ 105 h 149"/>
                <a:gd name="T4" fmla="*/ 44 w 95"/>
                <a:gd name="T5" fmla="*/ 126 h 149"/>
                <a:gd name="T6" fmla="*/ 32 w 95"/>
                <a:gd name="T7" fmla="*/ 98 h 149"/>
                <a:gd name="T8" fmla="*/ 53 w 95"/>
                <a:gd name="T9" fmla="*/ 25 h 149"/>
                <a:gd name="T10" fmla="*/ 62 w 95"/>
                <a:gd name="T11" fmla="*/ 8 h 149"/>
                <a:gd name="T12" fmla="*/ 50 w 95"/>
                <a:gd name="T13" fmla="*/ 3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49">
                  <a:moveTo>
                    <a:pt x="73" y="0"/>
                  </a:moveTo>
                  <a:cubicBezTo>
                    <a:pt x="29" y="19"/>
                    <a:pt x="0" y="74"/>
                    <a:pt x="30" y="117"/>
                  </a:cubicBezTo>
                  <a:cubicBezTo>
                    <a:pt x="34" y="123"/>
                    <a:pt x="56" y="149"/>
                    <a:pt x="66" y="141"/>
                  </a:cubicBezTo>
                  <a:cubicBezTo>
                    <a:pt x="74" y="135"/>
                    <a:pt x="52" y="115"/>
                    <a:pt x="48" y="110"/>
                  </a:cubicBezTo>
                  <a:cubicBezTo>
                    <a:pt x="23" y="74"/>
                    <a:pt x="52" y="52"/>
                    <a:pt x="78" y="29"/>
                  </a:cubicBezTo>
                  <a:cubicBezTo>
                    <a:pt x="83" y="25"/>
                    <a:pt x="95" y="15"/>
                    <a:pt x="92" y="8"/>
                  </a:cubicBezTo>
                  <a:cubicBezTo>
                    <a:pt x="90" y="1"/>
                    <a:pt x="79" y="0"/>
                    <a:pt x="74" y="3"/>
                  </a:cubicBezTo>
                </a:path>
              </a:pathLst>
            </a:custGeom>
            <a:solidFill>
              <a:srgbClr val="CAD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3" name="Freeform 269">
              <a:extLst>
                <a:ext uri="{FF2B5EF4-FFF2-40B4-BE49-F238E27FC236}">
                  <a16:creationId xmlns:a16="http://schemas.microsoft.com/office/drawing/2014/main" id="{D081DFD6-54C0-4599-8726-437A2146A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834"/>
              <a:ext cx="29" cy="35"/>
            </a:xfrm>
            <a:custGeom>
              <a:avLst/>
              <a:gdLst>
                <a:gd name="T0" fmla="*/ 0 w 32"/>
                <a:gd name="T1" fmla="*/ 29 h 37"/>
                <a:gd name="T2" fmla="*/ 8 w 32"/>
                <a:gd name="T3" fmla="*/ 15 h 37"/>
                <a:gd name="T4" fmla="*/ 22 w 32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7">
                  <a:moveTo>
                    <a:pt x="0" y="37"/>
                  </a:moveTo>
                  <a:cubicBezTo>
                    <a:pt x="3" y="30"/>
                    <a:pt x="8" y="25"/>
                    <a:pt x="12" y="19"/>
                  </a:cubicBezTo>
                  <a:cubicBezTo>
                    <a:pt x="17" y="10"/>
                    <a:pt x="22" y="4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4" name="Freeform 270">
              <a:extLst>
                <a:ext uri="{FF2B5EF4-FFF2-40B4-BE49-F238E27FC236}">
                  <a16:creationId xmlns:a16="http://schemas.microsoft.com/office/drawing/2014/main" id="{BB579C01-5F72-41D6-BB3C-41F273E1B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883"/>
              <a:ext cx="8" cy="4"/>
            </a:xfrm>
            <a:custGeom>
              <a:avLst/>
              <a:gdLst>
                <a:gd name="T0" fmla="*/ 0 w 9"/>
                <a:gd name="T1" fmla="*/ 4 h 4"/>
                <a:gd name="T2" fmla="*/ 5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2"/>
                    <a:pt x="6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5" name="Freeform 271">
              <a:extLst>
                <a:ext uri="{FF2B5EF4-FFF2-40B4-BE49-F238E27FC236}">
                  <a16:creationId xmlns:a16="http://schemas.microsoft.com/office/drawing/2014/main" id="{53A10D5B-3FC0-4D57-BEF6-35FD23D31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932"/>
              <a:ext cx="32" cy="25"/>
            </a:xfrm>
            <a:custGeom>
              <a:avLst/>
              <a:gdLst>
                <a:gd name="T0" fmla="*/ 0 w 35"/>
                <a:gd name="T1" fmla="*/ 0 h 26"/>
                <a:gd name="T2" fmla="*/ 13 w 35"/>
                <a:gd name="T3" fmla="*/ 6 h 26"/>
                <a:gd name="T4" fmla="*/ 25 w 35"/>
                <a:gd name="T5" fmla="*/ 2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0" y="0"/>
                  </a:moveTo>
                  <a:cubicBezTo>
                    <a:pt x="6" y="3"/>
                    <a:pt x="11" y="3"/>
                    <a:pt x="17" y="6"/>
                  </a:cubicBezTo>
                  <a:cubicBezTo>
                    <a:pt x="25" y="12"/>
                    <a:pt x="29" y="19"/>
                    <a:pt x="35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6" name="Freeform 272">
              <a:extLst>
                <a:ext uri="{FF2B5EF4-FFF2-40B4-BE49-F238E27FC236}">
                  <a16:creationId xmlns:a16="http://schemas.microsoft.com/office/drawing/2014/main" id="{2B31DD12-2B9D-466D-A31F-BD45AA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941"/>
              <a:ext cx="6" cy="7"/>
            </a:xfrm>
            <a:custGeom>
              <a:avLst/>
              <a:gdLst>
                <a:gd name="T0" fmla="*/ 0 w 6"/>
                <a:gd name="T1" fmla="*/ 0 h 7"/>
                <a:gd name="T2" fmla="*/ 6 w 6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3" y="1"/>
                    <a:pt x="6" y="4"/>
                    <a:pt x="6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7" name="Freeform 273">
              <a:extLst>
                <a:ext uri="{FF2B5EF4-FFF2-40B4-BE49-F238E27FC236}">
                  <a16:creationId xmlns:a16="http://schemas.microsoft.com/office/drawing/2014/main" id="{13E542BD-5BAE-4837-91A8-4B8E7DF40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898"/>
              <a:ext cx="10" cy="4"/>
            </a:xfrm>
            <a:custGeom>
              <a:avLst/>
              <a:gdLst>
                <a:gd name="T0" fmla="*/ 0 w 12"/>
                <a:gd name="T1" fmla="*/ 2 h 5"/>
                <a:gd name="T2" fmla="*/ 6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3"/>
                    <a:pt x="7" y="0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8" name="Freeform 274">
              <a:extLst>
                <a:ext uri="{FF2B5EF4-FFF2-40B4-BE49-F238E27FC236}">
                  <a16:creationId xmlns:a16="http://schemas.microsoft.com/office/drawing/2014/main" id="{0DF671CC-A89E-4894-9A6A-DC10BD012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941"/>
              <a:ext cx="4" cy="32"/>
            </a:xfrm>
            <a:custGeom>
              <a:avLst/>
              <a:gdLst>
                <a:gd name="T0" fmla="*/ 2 w 5"/>
                <a:gd name="T1" fmla="*/ 0 h 33"/>
                <a:gd name="T2" fmla="*/ 2 w 5"/>
                <a:gd name="T3" fmla="*/ 15 h 33"/>
                <a:gd name="T4" fmla="*/ 0 w 5"/>
                <a:gd name="T5" fmla="*/ 2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5" y="5"/>
                    <a:pt x="4" y="10"/>
                    <a:pt x="3" y="15"/>
                  </a:cubicBezTo>
                  <a:cubicBezTo>
                    <a:pt x="1" y="20"/>
                    <a:pt x="2" y="28"/>
                    <a:pt x="0" y="3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9" name="Freeform 275">
              <a:extLst>
                <a:ext uri="{FF2B5EF4-FFF2-40B4-BE49-F238E27FC236}">
                  <a16:creationId xmlns:a16="http://schemas.microsoft.com/office/drawing/2014/main" id="{D63B6665-3A40-4E69-B7F5-8DBCEA7FF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931"/>
              <a:ext cx="19" cy="27"/>
            </a:xfrm>
            <a:custGeom>
              <a:avLst/>
              <a:gdLst>
                <a:gd name="T0" fmla="*/ 14 w 21"/>
                <a:gd name="T1" fmla="*/ 0 h 28"/>
                <a:gd name="T2" fmla="*/ 0 w 21"/>
                <a:gd name="T3" fmla="*/ 2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1" y="4"/>
                    <a:pt x="5" y="19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0" name="Freeform 276">
              <a:extLst>
                <a:ext uri="{FF2B5EF4-FFF2-40B4-BE49-F238E27FC236}">
                  <a16:creationId xmlns:a16="http://schemas.microsoft.com/office/drawing/2014/main" id="{D1D0EAFD-F661-4487-8D1F-C3C2CA69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11"/>
              <a:ext cx="12" cy="6"/>
            </a:xfrm>
            <a:custGeom>
              <a:avLst/>
              <a:gdLst>
                <a:gd name="T0" fmla="*/ 8 w 14"/>
                <a:gd name="T1" fmla="*/ 0 h 6"/>
                <a:gd name="T2" fmla="*/ 0 w 14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cubicBezTo>
                    <a:pt x="9" y="0"/>
                    <a:pt x="3" y="3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1" name="Freeform 277">
              <a:extLst>
                <a:ext uri="{FF2B5EF4-FFF2-40B4-BE49-F238E27FC236}">
                  <a16:creationId xmlns:a16="http://schemas.microsoft.com/office/drawing/2014/main" id="{9B55917A-BD58-4813-BF51-23F95091D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895"/>
              <a:ext cx="14" cy="2"/>
            </a:xfrm>
            <a:custGeom>
              <a:avLst/>
              <a:gdLst>
                <a:gd name="T0" fmla="*/ 10 w 16"/>
                <a:gd name="T1" fmla="*/ 2 h 2"/>
                <a:gd name="T2" fmla="*/ 0 w 1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">
                  <a:moveTo>
                    <a:pt x="16" y="2"/>
                  </a:moveTo>
                  <a:cubicBezTo>
                    <a:pt x="11" y="0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2" name="Freeform 278">
              <a:extLst>
                <a:ext uri="{FF2B5EF4-FFF2-40B4-BE49-F238E27FC236}">
                  <a16:creationId xmlns:a16="http://schemas.microsoft.com/office/drawing/2014/main" id="{DA2B0ACB-9429-4C24-AECF-36ECB1605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841"/>
              <a:ext cx="29" cy="25"/>
            </a:xfrm>
            <a:custGeom>
              <a:avLst/>
              <a:gdLst>
                <a:gd name="T0" fmla="*/ 23 w 31"/>
                <a:gd name="T1" fmla="*/ 25 h 25"/>
                <a:gd name="T2" fmla="*/ 0 w 31"/>
                <a:gd name="T3" fmla="*/ 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5">
                  <a:moveTo>
                    <a:pt x="31" y="25"/>
                  </a:moveTo>
                  <a:cubicBezTo>
                    <a:pt x="20" y="20"/>
                    <a:pt x="13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3" name="Freeform 279">
              <a:extLst>
                <a:ext uri="{FF2B5EF4-FFF2-40B4-BE49-F238E27FC236}">
                  <a16:creationId xmlns:a16="http://schemas.microsoft.com/office/drawing/2014/main" id="{13F70700-5715-4C16-BC79-C4296578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842"/>
              <a:ext cx="4" cy="17"/>
            </a:xfrm>
            <a:custGeom>
              <a:avLst/>
              <a:gdLst>
                <a:gd name="T0" fmla="*/ 4 w 4"/>
                <a:gd name="T1" fmla="*/ 17 h 17"/>
                <a:gd name="T2" fmla="*/ 0 w 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4" y="17"/>
                  </a:moveTo>
                  <a:cubicBezTo>
                    <a:pt x="4" y="11"/>
                    <a:pt x="2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4" name="Freeform 280">
              <a:extLst>
                <a:ext uri="{FF2B5EF4-FFF2-40B4-BE49-F238E27FC236}">
                  <a16:creationId xmlns:a16="http://schemas.microsoft.com/office/drawing/2014/main" id="{06403136-1469-4192-90EF-BA2B776C6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828"/>
              <a:ext cx="11" cy="34"/>
            </a:xfrm>
            <a:custGeom>
              <a:avLst/>
              <a:gdLst>
                <a:gd name="T0" fmla="*/ 0 w 12"/>
                <a:gd name="T1" fmla="*/ 31 h 35"/>
                <a:gd name="T2" fmla="*/ 3 w 12"/>
                <a:gd name="T3" fmla="*/ 19 h 35"/>
                <a:gd name="T4" fmla="*/ 8 w 12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5">
                  <a:moveTo>
                    <a:pt x="0" y="35"/>
                  </a:moveTo>
                  <a:cubicBezTo>
                    <a:pt x="0" y="31"/>
                    <a:pt x="2" y="27"/>
                    <a:pt x="3" y="23"/>
                  </a:cubicBezTo>
                  <a:cubicBezTo>
                    <a:pt x="5" y="17"/>
                    <a:pt x="5" y="4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5" name="Freeform 281">
              <a:extLst>
                <a:ext uri="{FF2B5EF4-FFF2-40B4-BE49-F238E27FC236}">
                  <a16:creationId xmlns:a16="http://schemas.microsoft.com/office/drawing/2014/main" id="{70BEA224-9CD1-41FD-8612-164A4CD7A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870"/>
              <a:ext cx="7" cy="7"/>
            </a:xfrm>
            <a:custGeom>
              <a:avLst/>
              <a:gdLst>
                <a:gd name="T0" fmla="*/ 0 w 8"/>
                <a:gd name="T1" fmla="*/ 7 h 7"/>
                <a:gd name="T2" fmla="*/ 4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3" y="5"/>
                    <a:pt x="5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6" name="Freeform 282">
              <a:extLst>
                <a:ext uri="{FF2B5EF4-FFF2-40B4-BE49-F238E27FC236}">
                  <a16:creationId xmlns:a16="http://schemas.microsoft.com/office/drawing/2014/main" id="{3055FB48-5245-403E-8382-8345985D7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855"/>
              <a:ext cx="5" cy="7"/>
            </a:xfrm>
            <a:custGeom>
              <a:avLst/>
              <a:gdLst>
                <a:gd name="T0" fmla="*/ 5 w 5"/>
                <a:gd name="T1" fmla="*/ 7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3" y="5"/>
                    <a:pt x="3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7" name="Freeform 283">
              <a:extLst>
                <a:ext uri="{FF2B5EF4-FFF2-40B4-BE49-F238E27FC236}">
                  <a16:creationId xmlns:a16="http://schemas.microsoft.com/office/drawing/2014/main" id="{C74D20CC-DD2D-4CF5-A7C1-BF384B9B9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871"/>
              <a:ext cx="23" cy="7"/>
            </a:xfrm>
            <a:custGeom>
              <a:avLst/>
              <a:gdLst>
                <a:gd name="T0" fmla="*/ 17 w 25"/>
                <a:gd name="T1" fmla="*/ 7 h 7"/>
                <a:gd name="T2" fmla="*/ 0 w 25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7">
                  <a:moveTo>
                    <a:pt x="25" y="7"/>
                  </a:moveTo>
                  <a:cubicBezTo>
                    <a:pt x="19" y="2"/>
                    <a:pt x="7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8" name="Freeform 284">
              <a:extLst>
                <a:ext uri="{FF2B5EF4-FFF2-40B4-BE49-F238E27FC236}">
                  <a16:creationId xmlns:a16="http://schemas.microsoft.com/office/drawing/2014/main" id="{B1CDC126-870D-4F23-AD45-558DD3E5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921"/>
              <a:ext cx="21" cy="19"/>
            </a:xfrm>
            <a:custGeom>
              <a:avLst/>
              <a:gdLst>
                <a:gd name="T0" fmla="*/ 16 w 23"/>
                <a:gd name="T1" fmla="*/ 0 h 20"/>
                <a:gd name="T2" fmla="*/ 0 w 23"/>
                <a:gd name="T3" fmla="*/ 1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0">
                  <a:moveTo>
                    <a:pt x="23" y="0"/>
                  </a:moveTo>
                  <a:cubicBezTo>
                    <a:pt x="14" y="1"/>
                    <a:pt x="3" y="12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9" name="Freeform 285">
              <a:extLst>
                <a:ext uri="{FF2B5EF4-FFF2-40B4-BE49-F238E27FC236}">
                  <a16:creationId xmlns:a16="http://schemas.microsoft.com/office/drawing/2014/main" id="{C68EAD86-F653-405E-B5CF-7BA39E4A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937"/>
              <a:ext cx="5" cy="16"/>
            </a:xfrm>
            <a:custGeom>
              <a:avLst/>
              <a:gdLst>
                <a:gd name="T0" fmla="*/ 4 w 5"/>
                <a:gd name="T1" fmla="*/ 0 h 16"/>
                <a:gd name="T2" fmla="*/ 3 w 5"/>
                <a:gd name="T3" fmla="*/ 8 h 16"/>
                <a:gd name="T4" fmla="*/ 0 w 5"/>
                <a:gd name="T5" fmla="*/ 1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6">
                  <a:moveTo>
                    <a:pt x="4" y="0"/>
                  </a:moveTo>
                  <a:cubicBezTo>
                    <a:pt x="5" y="2"/>
                    <a:pt x="4" y="5"/>
                    <a:pt x="3" y="8"/>
                  </a:cubicBezTo>
                  <a:cubicBezTo>
                    <a:pt x="2" y="9"/>
                    <a:pt x="0" y="16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0" name="Freeform 286">
              <a:extLst>
                <a:ext uri="{FF2B5EF4-FFF2-40B4-BE49-F238E27FC236}">
                  <a16:creationId xmlns:a16="http://schemas.microsoft.com/office/drawing/2014/main" id="{E6E87A8D-8529-4FE7-A0E3-C0EE71DF5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965"/>
              <a:ext cx="1" cy="7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6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1" name="Freeform 287">
              <a:extLst>
                <a:ext uri="{FF2B5EF4-FFF2-40B4-BE49-F238E27FC236}">
                  <a16:creationId xmlns:a16="http://schemas.microsoft.com/office/drawing/2014/main" id="{9C951C7E-5E83-461F-9971-3F7AB6A2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943"/>
              <a:ext cx="3" cy="13"/>
            </a:xfrm>
            <a:custGeom>
              <a:avLst/>
              <a:gdLst>
                <a:gd name="T0" fmla="*/ 0 w 3"/>
                <a:gd name="T1" fmla="*/ 0 h 13"/>
                <a:gd name="T2" fmla="*/ 3 w 3"/>
                <a:gd name="T3" fmla="*/ 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1" y="4"/>
                    <a:pt x="2" y="9"/>
                    <a:pt x="3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2" name="Freeform 288">
              <a:extLst>
                <a:ext uri="{FF2B5EF4-FFF2-40B4-BE49-F238E27FC236}">
                  <a16:creationId xmlns:a16="http://schemas.microsoft.com/office/drawing/2014/main" id="{97C89B3E-30D9-4E61-AE14-D7CDEC8E1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970"/>
              <a:ext cx="2" cy="12"/>
            </a:xfrm>
            <a:custGeom>
              <a:avLst/>
              <a:gdLst>
                <a:gd name="T0" fmla="*/ 2 w 2"/>
                <a:gd name="T1" fmla="*/ 0 h 12"/>
                <a:gd name="T2" fmla="*/ 2 w 2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0" y="2"/>
                    <a:pt x="2" y="9"/>
                    <a:pt x="2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3" name="Freeform 289">
              <a:extLst>
                <a:ext uri="{FF2B5EF4-FFF2-40B4-BE49-F238E27FC236}">
                  <a16:creationId xmlns:a16="http://schemas.microsoft.com/office/drawing/2014/main" id="{8D5BD90D-872A-407B-AC8F-535A8007E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904"/>
              <a:ext cx="32" cy="16"/>
            </a:xfrm>
            <a:custGeom>
              <a:avLst/>
              <a:gdLst>
                <a:gd name="T0" fmla="*/ 0 w 35"/>
                <a:gd name="T1" fmla="*/ 16 h 16"/>
                <a:gd name="T2" fmla="*/ 25 w 3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3" y="3"/>
                    <a:pt x="25" y="0"/>
                    <a:pt x="3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4" name="Freeform 290">
              <a:extLst>
                <a:ext uri="{FF2B5EF4-FFF2-40B4-BE49-F238E27FC236}">
                  <a16:creationId xmlns:a16="http://schemas.microsoft.com/office/drawing/2014/main" id="{091DB410-C8D0-4ECD-A9FD-2AAA80A25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909"/>
              <a:ext cx="8" cy="8"/>
            </a:xfrm>
            <a:custGeom>
              <a:avLst/>
              <a:gdLst>
                <a:gd name="T0" fmla="*/ 0 w 9"/>
                <a:gd name="T1" fmla="*/ 0 h 8"/>
                <a:gd name="T2" fmla="*/ 5 w 9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4" y="1"/>
                    <a:pt x="9" y="4"/>
                    <a:pt x="9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5" name="Freeform 291">
              <a:extLst>
                <a:ext uri="{FF2B5EF4-FFF2-40B4-BE49-F238E27FC236}">
                  <a16:creationId xmlns:a16="http://schemas.microsoft.com/office/drawing/2014/main" id="{26184FB2-7DDD-4730-AB7D-E1D05BC1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806"/>
              <a:ext cx="5" cy="15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1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2" y="4"/>
                    <a:pt x="0" y="9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6" name="Freeform 292">
              <a:extLst>
                <a:ext uri="{FF2B5EF4-FFF2-40B4-BE49-F238E27FC236}">
                  <a16:creationId xmlns:a16="http://schemas.microsoft.com/office/drawing/2014/main" id="{A34A1A83-3461-4A11-9906-7A9FDD10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834"/>
              <a:ext cx="1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7" name="Freeform 293">
              <a:extLst>
                <a:ext uri="{FF2B5EF4-FFF2-40B4-BE49-F238E27FC236}">
                  <a16:creationId xmlns:a16="http://schemas.microsoft.com/office/drawing/2014/main" id="{F45B3ECF-9BE8-47D4-87A6-7B0FC73E6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917"/>
              <a:ext cx="8" cy="19"/>
            </a:xfrm>
            <a:custGeom>
              <a:avLst/>
              <a:gdLst>
                <a:gd name="T0" fmla="*/ 0 w 9"/>
                <a:gd name="T1" fmla="*/ 16 h 20"/>
                <a:gd name="T2" fmla="*/ 5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0" y="13"/>
                    <a:pt x="3" y="5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8" name="Freeform 294">
              <a:extLst>
                <a:ext uri="{FF2B5EF4-FFF2-40B4-BE49-F238E27FC236}">
                  <a16:creationId xmlns:a16="http://schemas.microsoft.com/office/drawing/2014/main" id="{E3ED9846-204D-4534-966A-8BFDAAF27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886"/>
              <a:ext cx="9" cy="8"/>
            </a:xfrm>
            <a:custGeom>
              <a:avLst/>
              <a:gdLst>
                <a:gd name="T0" fmla="*/ 0 w 10"/>
                <a:gd name="T1" fmla="*/ 8 h 8"/>
                <a:gd name="T2" fmla="*/ 6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0" y="4"/>
                    <a:pt x="7" y="2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9" name="Freeform 295">
              <a:extLst>
                <a:ext uri="{FF2B5EF4-FFF2-40B4-BE49-F238E27FC236}">
                  <a16:creationId xmlns:a16="http://schemas.microsoft.com/office/drawing/2014/main" id="{2E6C9B93-180F-44E9-B4D1-45B076DA6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881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0" name="Freeform 296">
              <a:extLst>
                <a:ext uri="{FF2B5EF4-FFF2-40B4-BE49-F238E27FC236}">
                  <a16:creationId xmlns:a16="http://schemas.microsoft.com/office/drawing/2014/main" id="{B64F6562-CD1B-4452-92AE-A83C73CEE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875"/>
              <a:ext cx="15" cy="4"/>
            </a:xfrm>
            <a:custGeom>
              <a:avLst/>
              <a:gdLst>
                <a:gd name="T0" fmla="*/ 10 w 17"/>
                <a:gd name="T1" fmla="*/ 4 h 4"/>
                <a:gd name="T2" fmla="*/ 7 w 17"/>
                <a:gd name="T3" fmla="*/ 1 h 4"/>
                <a:gd name="T4" fmla="*/ 0 w 17"/>
                <a:gd name="T5" fmla="*/ 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cubicBezTo>
                    <a:pt x="15" y="3"/>
                    <a:pt x="13" y="1"/>
                    <a:pt x="11" y="1"/>
                  </a:cubicBezTo>
                  <a:cubicBezTo>
                    <a:pt x="7" y="0"/>
                    <a:pt x="3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1" name="Freeform 297">
              <a:extLst>
                <a:ext uri="{FF2B5EF4-FFF2-40B4-BE49-F238E27FC236}">
                  <a16:creationId xmlns:a16="http://schemas.microsoft.com/office/drawing/2014/main" id="{3F0D4119-46D4-4A06-B910-0EA41401D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867"/>
              <a:ext cx="6" cy="1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2" name="Freeform 298">
              <a:extLst>
                <a:ext uri="{FF2B5EF4-FFF2-40B4-BE49-F238E27FC236}">
                  <a16:creationId xmlns:a16="http://schemas.microsoft.com/office/drawing/2014/main" id="{F3506734-EAC6-42AA-8B70-7DA2E7BB7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852"/>
              <a:ext cx="9" cy="6"/>
            </a:xfrm>
            <a:custGeom>
              <a:avLst/>
              <a:gdLst>
                <a:gd name="T0" fmla="*/ 6 w 10"/>
                <a:gd name="T1" fmla="*/ 2 h 6"/>
                <a:gd name="T2" fmla="*/ 0 w 10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0" y="2"/>
                  </a:moveTo>
                  <a:cubicBezTo>
                    <a:pt x="8" y="0"/>
                    <a:pt x="2" y="5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3" name="Freeform 299">
              <a:extLst>
                <a:ext uri="{FF2B5EF4-FFF2-40B4-BE49-F238E27FC236}">
                  <a16:creationId xmlns:a16="http://schemas.microsoft.com/office/drawing/2014/main" id="{ED3BCE0D-8B01-4A84-821D-0FF21810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83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4" name="Freeform 300">
              <a:extLst>
                <a:ext uri="{FF2B5EF4-FFF2-40B4-BE49-F238E27FC236}">
                  <a16:creationId xmlns:a16="http://schemas.microsoft.com/office/drawing/2014/main" id="{412234F4-CEFA-4B38-A240-51133048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813"/>
              <a:ext cx="4" cy="4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5" name="Freeform 301">
              <a:extLst>
                <a:ext uri="{FF2B5EF4-FFF2-40B4-BE49-F238E27FC236}">
                  <a16:creationId xmlns:a16="http://schemas.microsoft.com/office/drawing/2014/main" id="{512F24D8-D178-4FF8-8367-3B63F3051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850"/>
              <a:ext cx="9" cy="1"/>
            </a:xfrm>
            <a:custGeom>
              <a:avLst/>
              <a:gdLst>
                <a:gd name="T0" fmla="*/ 0 w 9"/>
                <a:gd name="T1" fmla="*/ 1 h 1"/>
                <a:gd name="T2" fmla="*/ 9 w 9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2" y="0"/>
                    <a:pt x="6" y="1"/>
                    <a:pt x="9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6" name="Freeform 302">
              <a:extLst>
                <a:ext uri="{FF2B5EF4-FFF2-40B4-BE49-F238E27FC236}">
                  <a16:creationId xmlns:a16="http://schemas.microsoft.com/office/drawing/2014/main" id="{042361D8-1459-47C3-AD9A-BCF5C6B64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819"/>
              <a:ext cx="5" cy="9"/>
            </a:xfrm>
            <a:custGeom>
              <a:avLst/>
              <a:gdLst>
                <a:gd name="T0" fmla="*/ 0 w 5"/>
                <a:gd name="T1" fmla="*/ 1 h 9"/>
                <a:gd name="T2" fmla="*/ 1 w 5"/>
                <a:gd name="T3" fmla="*/ 2 h 9"/>
                <a:gd name="T4" fmla="*/ 5 w 5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2" y="4"/>
                    <a:pt x="4" y="7"/>
                    <a:pt x="5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7" name="Freeform 303">
              <a:extLst>
                <a:ext uri="{FF2B5EF4-FFF2-40B4-BE49-F238E27FC236}">
                  <a16:creationId xmlns:a16="http://schemas.microsoft.com/office/drawing/2014/main" id="{2D08A95E-CA3F-4554-AE36-828D706BE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974"/>
              <a:ext cx="8" cy="14"/>
            </a:xfrm>
            <a:custGeom>
              <a:avLst/>
              <a:gdLst>
                <a:gd name="T0" fmla="*/ 8 w 8"/>
                <a:gd name="T1" fmla="*/ 14 h 14"/>
                <a:gd name="T2" fmla="*/ 5 w 8"/>
                <a:gd name="T3" fmla="*/ 7 h 14"/>
                <a:gd name="T4" fmla="*/ 0 w 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8" y="14"/>
                  </a:moveTo>
                  <a:cubicBezTo>
                    <a:pt x="6" y="12"/>
                    <a:pt x="6" y="10"/>
                    <a:pt x="5" y="7"/>
                  </a:cubicBezTo>
                  <a:cubicBezTo>
                    <a:pt x="4" y="5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8" name="Freeform 304">
              <a:extLst>
                <a:ext uri="{FF2B5EF4-FFF2-40B4-BE49-F238E27FC236}">
                  <a16:creationId xmlns:a16="http://schemas.microsoft.com/office/drawing/2014/main" id="{E6AB1F3F-E174-4757-89B2-BB6B9426A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976"/>
              <a:ext cx="5" cy="7"/>
            </a:xfrm>
            <a:custGeom>
              <a:avLst/>
              <a:gdLst>
                <a:gd name="T0" fmla="*/ 5 w 5"/>
                <a:gd name="T1" fmla="*/ 7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4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9" name="Freeform 305">
              <a:extLst>
                <a:ext uri="{FF2B5EF4-FFF2-40B4-BE49-F238E27FC236}">
                  <a16:creationId xmlns:a16="http://schemas.microsoft.com/office/drawing/2014/main" id="{97D04DA7-FE6B-4984-BCE2-809BC51AB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966"/>
              <a:ext cx="8" cy="10"/>
            </a:xfrm>
            <a:custGeom>
              <a:avLst/>
              <a:gdLst>
                <a:gd name="T0" fmla="*/ 7 w 8"/>
                <a:gd name="T1" fmla="*/ 10 h 10"/>
                <a:gd name="T2" fmla="*/ 0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7" y="10"/>
                  </a:moveTo>
                  <a:cubicBezTo>
                    <a:pt x="8" y="10"/>
                    <a:pt x="1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0" name="Freeform 306">
              <a:extLst>
                <a:ext uri="{FF2B5EF4-FFF2-40B4-BE49-F238E27FC236}">
                  <a16:creationId xmlns:a16="http://schemas.microsoft.com/office/drawing/2014/main" id="{F32B4CF6-BA3E-416A-83CF-948178ED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985"/>
              <a:ext cx="2" cy="10"/>
            </a:xfrm>
            <a:custGeom>
              <a:avLst/>
              <a:gdLst>
                <a:gd name="T0" fmla="*/ 1 w 3"/>
                <a:gd name="T1" fmla="*/ 10 h 10"/>
                <a:gd name="T2" fmla="*/ 0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1" y="7"/>
                    <a:pt x="1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" name="Freeform 307">
              <a:extLst>
                <a:ext uri="{FF2B5EF4-FFF2-40B4-BE49-F238E27FC236}">
                  <a16:creationId xmlns:a16="http://schemas.microsoft.com/office/drawing/2014/main" id="{748CC4F1-8DA5-4B7F-9A6D-1DBC0FA61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969"/>
              <a:ext cx="7" cy="13"/>
            </a:xfrm>
            <a:custGeom>
              <a:avLst/>
              <a:gdLst>
                <a:gd name="T0" fmla="*/ 0 w 7"/>
                <a:gd name="T1" fmla="*/ 13 h 13"/>
                <a:gd name="T2" fmla="*/ 7 w 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4" y="11"/>
                    <a:pt x="6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2" name="Freeform 308">
              <a:extLst>
                <a:ext uri="{FF2B5EF4-FFF2-40B4-BE49-F238E27FC236}">
                  <a16:creationId xmlns:a16="http://schemas.microsoft.com/office/drawing/2014/main" id="{64FC58D9-EDE0-4F39-B8B9-226070C2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984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3" name="Freeform 309">
              <a:extLst>
                <a:ext uri="{FF2B5EF4-FFF2-40B4-BE49-F238E27FC236}">
                  <a16:creationId xmlns:a16="http://schemas.microsoft.com/office/drawing/2014/main" id="{B1E29261-89D4-46F7-8C0D-D47C9AC37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967"/>
              <a:ext cx="5" cy="8"/>
            </a:xfrm>
            <a:custGeom>
              <a:avLst/>
              <a:gdLst>
                <a:gd name="T0" fmla="*/ 0 w 5"/>
                <a:gd name="T1" fmla="*/ 8 h 8"/>
                <a:gd name="T2" fmla="*/ 5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5"/>
                    <a:pt x="2" y="2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4" name="Freeform 310">
              <a:extLst>
                <a:ext uri="{FF2B5EF4-FFF2-40B4-BE49-F238E27FC236}">
                  <a16:creationId xmlns:a16="http://schemas.microsoft.com/office/drawing/2014/main" id="{2129E9C9-AF94-47C6-AA0B-8D2D871EF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946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1" y="4"/>
                    <a:pt x="5" y="2"/>
                    <a:pt x="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5" name="Freeform 311">
              <a:extLst>
                <a:ext uri="{FF2B5EF4-FFF2-40B4-BE49-F238E27FC236}">
                  <a16:creationId xmlns:a16="http://schemas.microsoft.com/office/drawing/2014/main" id="{09DC273F-15C5-48A0-9FBC-65E22AE3B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908"/>
              <a:ext cx="5" cy="3"/>
            </a:xfrm>
            <a:custGeom>
              <a:avLst/>
              <a:gdLst>
                <a:gd name="T0" fmla="*/ 0 w 6"/>
                <a:gd name="T1" fmla="*/ 3 h 3"/>
                <a:gd name="T2" fmla="*/ 3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" name="Freeform 312">
              <a:extLst>
                <a:ext uri="{FF2B5EF4-FFF2-40B4-BE49-F238E27FC236}">
                  <a16:creationId xmlns:a16="http://schemas.microsoft.com/office/drawing/2014/main" id="{E0EAD833-AED7-4B3F-93B0-D1AA9F9B3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419"/>
              <a:ext cx="110" cy="116"/>
            </a:xfrm>
            <a:custGeom>
              <a:avLst/>
              <a:gdLst>
                <a:gd name="T0" fmla="*/ 5 w 121"/>
                <a:gd name="T1" fmla="*/ 25 h 119"/>
                <a:gd name="T2" fmla="*/ 1 w 121"/>
                <a:gd name="T3" fmla="*/ 45 h 119"/>
                <a:gd name="T4" fmla="*/ 4 w 121"/>
                <a:gd name="T5" fmla="*/ 74 h 119"/>
                <a:gd name="T6" fmla="*/ 13 w 121"/>
                <a:gd name="T7" fmla="*/ 99 h 119"/>
                <a:gd name="T8" fmla="*/ 34 w 121"/>
                <a:gd name="T9" fmla="*/ 105 h 119"/>
                <a:gd name="T10" fmla="*/ 74 w 121"/>
                <a:gd name="T11" fmla="*/ 62 h 119"/>
                <a:gd name="T12" fmla="*/ 73 w 121"/>
                <a:gd name="T13" fmla="*/ 5 h 119"/>
                <a:gd name="T14" fmla="*/ 55 w 121"/>
                <a:gd name="T15" fmla="*/ 35 h 119"/>
                <a:gd name="T16" fmla="*/ 34 w 121"/>
                <a:gd name="T17" fmla="*/ 30 h 119"/>
                <a:gd name="T18" fmla="*/ 5 w 121"/>
                <a:gd name="T19" fmla="*/ 27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119">
                  <a:moveTo>
                    <a:pt x="7" y="29"/>
                  </a:moveTo>
                  <a:cubicBezTo>
                    <a:pt x="7" y="36"/>
                    <a:pt x="2" y="42"/>
                    <a:pt x="1" y="49"/>
                  </a:cubicBezTo>
                  <a:cubicBezTo>
                    <a:pt x="0" y="60"/>
                    <a:pt x="2" y="71"/>
                    <a:pt x="4" y="82"/>
                  </a:cubicBezTo>
                  <a:cubicBezTo>
                    <a:pt x="7" y="93"/>
                    <a:pt x="11" y="104"/>
                    <a:pt x="19" y="111"/>
                  </a:cubicBezTo>
                  <a:cubicBezTo>
                    <a:pt x="28" y="119"/>
                    <a:pt x="39" y="117"/>
                    <a:pt x="50" y="117"/>
                  </a:cubicBezTo>
                  <a:cubicBezTo>
                    <a:pt x="79" y="117"/>
                    <a:pt x="98" y="96"/>
                    <a:pt x="108" y="70"/>
                  </a:cubicBezTo>
                  <a:cubicBezTo>
                    <a:pt x="111" y="61"/>
                    <a:pt x="121" y="10"/>
                    <a:pt x="107" y="5"/>
                  </a:cubicBezTo>
                  <a:cubicBezTo>
                    <a:pt x="95" y="0"/>
                    <a:pt x="86" y="34"/>
                    <a:pt x="80" y="39"/>
                  </a:cubicBezTo>
                  <a:cubicBezTo>
                    <a:pt x="66" y="51"/>
                    <a:pt x="59" y="42"/>
                    <a:pt x="49" y="34"/>
                  </a:cubicBezTo>
                  <a:cubicBezTo>
                    <a:pt x="37" y="25"/>
                    <a:pt x="22" y="27"/>
                    <a:pt x="8" y="31"/>
                  </a:cubicBezTo>
                </a:path>
              </a:pathLst>
            </a:custGeom>
            <a:solidFill>
              <a:srgbClr val="ECE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7" name="Freeform 313">
              <a:extLst>
                <a:ext uri="{FF2B5EF4-FFF2-40B4-BE49-F238E27FC236}">
                  <a16:creationId xmlns:a16="http://schemas.microsoft.com/office/drawing/2014/main" id="{68707ECE-16F6-4CB6-B1B8-F20D5634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804"/>
              <a:ext cx="90" cy="156"/>
            </a:xfrm>
            <a:custGeom>
              <a:avLst/>
              <a:gdLst>
                <a:gd name="T0" fmla="*/ 66 w 100"/>
                <a:gd name="T1" fmla="*/ 0 h 161"/>
                <a:gd name="T2" fmla="*/ 61 w 100"/>
                <a:gd name="T3" fmla="*/ 141 h 161"/>
                <a:gd name="T4" fmla="*/ 66 w 100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161">
                  <a:moveTo>
                    <a:pt x="100" y="0"/>
                  </a:moveTo>
                  <a:cubicBezTo>
                    <a:pt x="100" y="0"/>
                    <a:pt x="0" y="79"/>
                    <a:pt x="92" y="161"/>
                  </a:cubicBezTo>
                  <a:cubicBezTo>
                    <a:pt x="92" y="161"/>
                    <a:pt x="15" y="91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8" name="Freeform 314">
              <a:extLst>
                <a:ext uri="{FF2B5EF4-FFF2-40B4-BE49-F238E27FC236}">
                  <a16:creationId xmlns:a16="http://schemas.microsoft.com/office/drawing/2014/main" id="{41AB5F79-D03C-47F7-83D3-C998390C8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3064"/>
              <a:ext cx="75" cy="256"/>
            </a:xfrm>
            <a:custGeom>
              <a:avLst/>
              <a:gdLst>
                <a:gd name="T0" fmla="*/ 18 w 83"/>
                <a:gd name="T1" fmla="*/ 0 h 264"/>
                <a:gd name="T2" fmla="*/ 14 w 83"/>
                <a:gd name="T3" fmla="*/ 76 h 264"/>
                <a:gd name="T4" fmla="*/ 3 w 83"/>
                <a:gd name="T5" fmla="*/ 233 h 264"/>
                <a:gd name="T6" fmla="*/ 34 w 83"/>
                <a:gd name="T7" fmla="*/ 133 h 264"/>
                <a:gd name="T8" fmla="*/ 18 w 83"/>
                <a:gd name="T9" fmla="*/ 0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64">
                  <a:moveTo>
                    <a:pt x="27" y="0"/>
                  </a:moveTo>
                  <a:cubicBezTo>
                    <a:pt x="27" y="0"/>
                    <a:pt x="0" y="54"/>
                    <a:pt x="22" y="86"/>
                  </a:cubicBezTo>
                  <a:cubicBezTo>
                    <a:pt x="43" y="118"/>
                    <a:pt x="72" y="243"/>
                    <a:pt x="3" y="264"/>
                  </a:cubicBezTo>
                  <a:cubicBezTo>
                    <a:pt x="3" y="264"/>
                    <a:pt x="83" y="240"/>
                    <a:pt x="51" y="150"/>
                  </a:cubicBezTo>
                  <a:cubicBezTo>
                    <a:pt x="19" y="59"/>
                    <a:pt x="11" y="2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9" name="Oval 315">
              <a:extLst>
                <a:ext uri="{FF2B5EF4-FFF2-40B4-BE49-F238E27FC236}">
                  <a16:creationId xmlns:a16="http://schemas.microsoft.com/office/drawing/2014/main" id="{2E812037-24EB-492B-93F5-712D6C10D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" y="305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60" name="Oval 316">
              <a:extLst>
                <a:ext uri="{FF2B5EF4-FFF2-40B4-BE49-F238E27FC236}">
                  <a16:creationId xmlns:a16="http://schemas.microsoft.com/office/drawing/2014/main" id="{C80E92B7-B6C4-4664-8F11-C60DDE4DB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038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61" name="Oval 317">
              <a:extLst>
                <a:ext uri="{FF2B5EF4-FFF2-40B4-BE49-F238E27FC236}">
                  <a16:creationId xmlns:a16="http://schemas.microsoft.com/office/drawing/2014/main" id="{D9B1CB83-9C60-4C69-A3B7-4552792BD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331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62" name="Freeform 318">
              <a:extLst>
                <a:ext uri="{FF2B5EF4-FFF2-40B4-BE49-F238E27FC236}">
                  <a16:creationId xmlns:a16="http://schemas.microsoft.com/office/drawing/2014/main" id="{52551915-9C3C-44D7-B320-57E1EB031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639"/>
              <a:ext cx="186" cy="204"/>
            </a:xfrm>
            <a:custGeom>
              <a:avLst/>
              <a:gdLst>
                <a:gd name="T0" fmla="*/ 139 w 205"/>
                <a:gd name="T1" fmla="*/ 0 h 211"/>
                <a:gd name="T2" fmla="*/ 0 w 205"/>
                <a:gd name="T3" fmla="*/ 184 h 211"/>
                <a:gd name="T4" fmla="*/ 139 w 205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211">
                  <a:moveTo>
                    <a:pt x="205" y="0"/>
                  </a:moveTo>
                  <a:cubicBezTo>
                    <a:pt x="205" y="0"/>
                    <a:pt x="57" y="105"/>
                    <a:pt x="0" y="211"/>
                  </a:cubicBezTo>
                  <a:cubicBezTo>
                    <a:pt x="0" y="211"/>
                    <a:pt x="111" y="64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5" name="Group 319">
            <a:extLst>
              <a:ext uri="{FF2B5EF4-FFF2-40B4-BE49-F238E27FC236}">
                <a16:creationId xmlns:a16="http://schemas.microsoft.com/office/drawing/2014/main" id="{3EC02515-77EF-43EE-AFE1-6C317CBDC059}"/>
              </a:ext>
            </a:extLst>
          </p:cNvPr>
          <p:cNvGrpSpPr>
            <a:grpSpLocks/>
          </p:cNvGrpSpPr>
          <p:nvPr/>
        </p:nvGrpSpPr>
        <p:grpSpPr bwMode="auto">
          <a:xfrm>
            <a:off x="5908675" y="4049713"/>
            <a:ext cx="1562100" cy="1622425"/>
            <a:chOff x="2717" y="2535"/>
            <a:chExt cx="984" cy="1022"/>
          </a:xfrm>
        </p:grpSpPr>
        <p:sp>
          <p:nvSpPr>
            <p:cNvPr id="23165" name="Freeform 320">
              <a:extLst>
                <a:ext uri="{FF2B5EF4-FFF2-40B4-BE49-F238E27FC236}">
                  <a16:creationId xmlns:a16="http://schemas.microsoft.com/office/drawing/2014/main" id="{2F45695A-50A0-4C91-AF7A-968C62C6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536"/>
              <a:ext cx="924" cy="1018"/>
            </a:xfrm>
            <a:custGeom>
              <a:avLst/>
              <a:gdLst>
                <a:gd name="T0" fmla="*/ 444 w 1180"/>
                <a:gd name="T1" fmla="*/ 277 h 1218"/>
                <a:gd name="T2" fmla="*/ 233 w 1180"/>
                <a:gd name="T3" fmla="*/ 594 h 1218"/>
                <a:gd name="T4" fmla="*/ 0 w 1180"/>
                <a:gd name="T5" fmla="*/ 354 h 1218"/>
                <a:gd name="T6" fmla="*/ 244 w 1180"/>
                <a:gd name="T7" fmla="*/ 0 h 1218"/>
                <a:gd name="T8" fmla="*/ 444 w 1180"/>
                <a:gd name="T9" fmla="*/ 277 h 1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0" h="1218">
                  <a:moveTo>
                    <a:pt x="1180" y="568"/>
                  </a:moveTo>
                  <a:cubicBezTo>
                    <a:pt x="1180" y="927"/>
                    <a:pt x="929" y="1218"/>
                    <a:pt x="620" y="1218"/>
                  </a:cubicBezTo>
                  <a:cubicBezTo>
                    <a:pt x="312" y="1218"/>
                    <a:pt x="0" y="1083"/>
                    <a:pt x="0" y="724"/>
                  </a:cubicBezTo>
                  <a:cubicBezTo>
                    <a:pt x="0" y="364"/>
                    <a:pt x="341" y="0"/>
                    <a:pt x="649" y="0"/>
                  </a:cubicBezTo>
                  <a:cubicBezTo>
                    <a:pt x="958" y="0"/>
                    <a:pt x="1180" y="208"/>
                    <a:pt x="1180" y="56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6" name="Freeform 321">
              <a:extLst>
                <a:ext uri="{FF2B5EF4-FFF2-40B4-BE49-F238E27FC236}">
                  <a16:creationId xmlns:a16="http://schemas.microsoft.com/office/drawing/2014/main" id="{5A4DEE53-1775-4794-B1D0-04D80DA0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584"/>
              <a:ext cx="835" cy="921"/>
            </a:xfrm>
            <a:custGeom>
              <a:avLst/>
              <a:gdLst>
                <a:gd name="T0" fmla="*/ 401 w 1066"/>
                <a:gd name="T1" fmla="*/ 251 h 1101"/>
                <a:gd name="T2" fmla="*/ 211 w 1066"/>
                <a:gd name="T3" fmla="*/ 539 h 1101"/>
                <a:gd name="T4" fmla="*/ 0 w 1066"/>
                <a:gd name="T5" fmla="*/ 320 h 1101"/>
                <a:gd name="T6" fmla="*/ 221 w 1066"/>
                <a:gd name="T7" fmla="*/ 0 h 1101"/>
                <a:gd name="T8" fmla="*/ 401 w 1066"/>
                <a:gd name="T9" fmla="*/ 251 h 1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6" h="1101">
                  <a:moveTo>
                    <a:pt x="1066" y="513"/>
                  </a:moveTo>
                  <a:cubicBezTo>
                    <a:pt x="1066" y="838"/>
                    <a:pt x="840" y="1101"/>
                    <a:pt x="560" y="1101"/>
                  </a:cubicBezTo>
                  <a:cubicBezTo>
                    <a:pt x="281" y="1101"/>
                    <a:pt x="0" y="979"/>
                    <a:pt x="0" y="655"/>
                  </a:cubicBezTo>
                  <a:cubicBezTo>
                    <a:pt x="0" y="330"/>
                    <a:pt x="307" y="0"/>
                    <a:pt x="587" y="0"/>
                  </a:cubicBezTo>
                  <a:cubicBezTo>
                    <a:pt x="866" y="0"/>
                    <a:pt x="1066" y="189"/>
                    <a:pt x="1066" y="513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7" name="Freeform 322">
              <a:extLst>
                <a:ext uri="{FF2B5EF4-FFF2-40B4-BE49-F238E27FC236}">
                  <a16:creationId xmlns:a16="http://schemas.microsoft.com/office/drawing/2014/main" id="{67151F05-213D-4BE5-B313-99EBC6278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705"/>
              <a:ext cx="710" cy="783"/>
            </a:xfrm>
            <a:custGeom>
              <a:avLst/>
              <a:gdLst>
                <a:gd name="T0" fmla="*/ 342 w 906"/>
                <a:gd name="T1" fmla="*/ 213 h 936"/>
                <a:gd name="T2" fmla="*/ 179 w 906"/>
                <a:gd name="T3" fmla="*/ 458 h 936"/>
                <a:gd name="T4" fmla="*/ 0 w 906"/>
                <a:gd name="T5" fmla="*/ 272 h 936"/>
                <a:gd name="T6" fmla="*/ 188 w 906"/>
                <a:gd name="T7" fmla="*/ 0 h 936"/>
                <a:gd name="T8" fmla="*/ 342 w 906"/>
                <a:gd name="T9" fmla="*/ 213 h 9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6" h="936">
                  <a:moveTo>
                    <a:pt x="906" y="436"/>
                  </a:moveTo>
                  <a:cubicBezTo>
                    <a:pt x="906" y="712"/>
                    <a:pt x="714" y="936"/>
                    <a:pt x="476" y="936"/>
                  </a:cubicBezTo>
                  <a:cubicBezTo>
                    <a:pt x="239" y="936"/>
                    <a:pt x="0" y="832"/>
                    <a:pt x="0" y="556"/>
                  </a:cubicBezTo>
                  <a:cubicBezTo>
                    <a:pt x="0" y="280"/>
                    <a:pt x="261" y="0"/>
                    <a:pt x="499" y="0"/>
                  </a:cubicBezTo>
                  <a:cubicBezTo>
                    <a:pt x="736" y="0"/>
                    <a:pt x="906" y="160"/>
                    <a:pt x="906" y="436"/>
                  </a:cubicBezTo>
                  <a:close/>
                </a:path>
              </a:pathLst>
            </a:custGeom>
            <a:solidFill>
              <a:srgbClr val="A7C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8" name="Freeform 323">
              <a:extLst>
                <a:ext uri="{FF2B5EF4-FFF2-40B4-BE49-F238E27FC236}">
                  <a16:creationId xmlns:a16="http://schemas.microsoft.com/office/drawing/2014/main" id="{79B746E9-FDDD-451D-A08A-9F4671AB9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75"/>
              <a:ext cx="333" cy="201"/>
            </a:xfrm>
            <a:custGeom>
              <a:avLst/>
              <a:gdLst>
                <a:gd name="T0" fmla="*/ 1 w 425"/>
                <a:gd name="T1" fmla="*/ 7 h 241"/>
                <a:gd name="T2" fmla="*/ 89 w 425"/>
                <a:gd name="T3" fmla="*/ 23 h 241"/>
                <a:gd name="T4" fmla="*/ 161 w 425"/>
                <a:gd name="T5" fmla="*/ 97 h 241"/>
                <a:gd name="T6" fmla="*/ 139 w 425"/>
                <a:gd name="T7" fmla="*/ 111 h 241"/>
                <a:gd name="T8" fmla="*/ 67 w 425"/>
                <a:gd name="T9" fmla="*/ 98 h 241"/>
                <a:gd name="T10" fmla="*/ 61 w 425"/>
                <a:gd name="T11" fmla="*/ 94 h 241"/>
                <a:gd name="T12" fmla="*/ 42 w 425"/>
                <a:gd name="T13" fmla="*/ 58 h 241"/>
                <a:gd name="T14" fmla="*/ 1 w 425"/>
                <a:gd name="T15" fmla="*/ 7 h 2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5" h="241">
                  <a:moveTo>
                    <a:pt x="1" y="13"/>
                  </a:moveTo>
                  <a:cubicBezTo>
                    <a:pt x="1" y="13"/>
                    <a:pt x="129" y="0"/>
                    <a:pt x="238" y="49"/>
                  </a:cubicBezTo>
                  <a:cubicBezTo>
                    <a:pt x="351" y="102"/>
                    <a:pt x="394" y="153"/>
                    <a:pt x="425" y="200"/>
                  </a:cubicBezTo>
                  <a:cubicBezTo>
                    <a:pt x="425" y="200"/>
                    <a:pt x="415" y="241"/>
                    <a:pt x="367" y="230"/>
                  </a:cubicBezTo>
                  <a:cubicBezTo>
                    <a:pt x="319" y="218"/>
                    <a:pt x="224" y="167"/>
                    <a:pt x="177" y="202"/>
                  </a:cubicBezTo>
                  <a:cubicBezTo>
                    <a:pt x="161" y="196"/>
                    <a:pt x="161" y="196"/>
                    <a:pt x="161" y="196"/>
                  </a:cubicBezTo>
                  <a:cubicBezTo>
                    <a:pt x="161" y="196"/>
                    <a:pt x="161" y="144"/>
                    <a:pt x="111" y="121"/>
                  </a:cubicBezTo>
                  <a:cubicBezTo>
                    <a:pt x="62" y="97"/>
                    <a:pt x="0" y="72"/>
                    <a:pt x="1" y="13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9" name="Freeform 324">
              <a:extLst>
                <a:ext uri="{FF2B5EF4-FFF2-40B4-BE49-F238E27FC236}">
                  <a16:creationId xmlns:a16="http://schemas.microsoft.com/office/drawing/2014/main" id="{52202ADB-E8C8-403F-8992-7091E299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86"/>
              <a:ext cx="334" cy="190"/>
            </a:xfrm>
            <a:custGeom>
              <a:avLst/>
              <a:gdLst>
                <a:gd name="T0" fmla="*/ 161 w 426"/>
                <a:gd name="T1" fmla="*/ 89 h 228"/>
                <a:gd name="T2" fmla="*/ 139 w 426"/>
                <a:gd name="T3" fmla="*/ 105 h 228"/>
                <a:gd name="T4" fmla="*/ 67 w 426"/>
                <a:gd name="T5" fmla="*/ 92 h 228"/>
                <a:gd name="T6" fmla="*/ 61 w 426"/>
                <a:gd name="T7" fmla="*/ 89 h 228"/>
                <a:gd name="T8" fmla="*/ 42 w 426"/>
                <a:gd name="T9" fmla="*/ 53 h 228"/>
                <a:gd name="T10" fmla="*/ 1 w 426"/>
                <a:gd name="T11" fmla="*/ 0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6" h="228">
                  <a:moveTo>
                    <a:pt x="426" y="184"/>
                  </a:moveTo>
                  <a:cubicBezTo>
                    <a:pt x="426" y="184"/>
                    <a:pt x="415" y="228"/>
                    <a:pt x="367" y="217"/>
                  </a:cubicBezTo>
                  <a:cubicBezTo>
                    <a:pt x="319" y="205"/>
                    <a:pt x="224" y="154"/>
                    <a:pt x="177" y="189"/>
                  </a:cubicBezTo>
                  <a:cubicBezTo>
                    <a:pt x="161" y="183"/>
                    <a:pt x="161" y="183"/>
                    <a:pt x="161" y="183"/>
                  </a:cubicBezTo>
                  <a:cubicBezTo>
                    <a:pt x="161" y="183"/>
                    <a:pt x="161" y="131"/>
                    <a:pt x="111" y="108"/>
                  </a:cubicBezTo>
                  <a:cubicBezTo>
                    <a:pt x="62" y="84"/>
                    <a:pt x="0" y="59"/>
                    <a:pt x="1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0" name="Freeform 325">
              <a:extLst>
                <a:ext uri="{FF2B5EF4-FFF2-40B4-BE49-F238E27FC236}">
                  <a16:creationId xmlns:a16="http://schemas.microsoft.com/office/drawing/2014/main" id="{045429F4-7EB6-4DEF-9E36-91583742A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661"/>
              <a:ext cx="111" cy="186"/>
            </a:xfrm>
            <a:custGeom>
              <a:avLst/>
              <a:gdLst>
                <a:gd name="T0" fmla="*/ 24 w 142"/>
                <a:gd name="T1" fmla="*/ 11 h 222"/>
                <a:gd name="T2" fmla="*/ 53 w 142"/>
                <a:gd name="T3" fmla="*/ 24 h 222"/>
                <a:gd name="T4" fmla="*/ 30 w 142"/>
                <a:gd name="T5" fmla="*/ 106 h 222"/>
                <a:gd name="T6" fmla="*/ 0 w 142"/>
                <a:gd name="T7" fmla="*/ 86 h 222"/>
                <a:gd name="T8" fmla="*/ 24 w 142"/>
                <a:gd name="T9" fmla="*/ 11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22">
                  <a:moveTo>
                    <a:pt x="65" y="23"/>
                  </a:moveTo>
                  <a:cubicBezTo>
                    <a:pt x="65" y="23"/>
                    <a:pt x="111" y="0"/>
                    <a:pt x="142" y="50"/>
                  </a:cubicBezTo>
                  <a:cubicBezTo>
                    <a:pt x="142" y="50"/>
                    <a:pt x="67" y="129"/>
                    <a:pt x="78" y="214"/>
                  </a:cubicBezTo>
                  <a:cubicBezTo>
                    <a:pt x="78" y="214"/>
                    <a:pt x="19" y="222"/>
                    <a:pt x="0" y="176"/>
                  </a:cubicBezTo>
                  <a:cubicBezTo>
                    <a:pt x="0" y="176"/>
                    <a:pt x="73" y="107"/>
                    <a:pt x="65" y="23"/>
                  </a:cubicBezTo>
                  <a:close/>
                </a:path>
              </a:pathLst>
            </a:custGeom>
            <a:solidFill>
              <a:srgbClr val="D2DE88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71" name="Freeform 326">
              <a:extLst>
                <a:ext uri="{FF2B5EF4-FFF2-40B4-BE49-F238E27FC236}">
                  <a16:creationId xmlns:a16="http://schemas.microsoft.com/office/drawing/2014/main" id="{0E65463A-DACF-49C2-ACBF-885C70F4C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743"/>
              <a:ext cx="56" cy="38"/>
            </a:xfrm>
            <a:custGeom>
              <a:avLst/>
              <a:gdLst>
                <a:gd name="T0" fmla="*/ 26 w 71"/>
                <a:gd name="T1" fmla="*/ 4 h 46"/>
                <a:gd name="T2" fmla="*/ 17 w 71"/>
                <a:gd name="T3" fmla="*/ 17 h 46"/>
                <a:gd name="T4" fmla="*/ 2 w 71"/>
                <a:gd name="T5" fmla="*/ 17 h 46"/>
                <a:gd name="T6" fmla="*/ 11 w 71"/>
                <a:gd name="T7" fmla="*/ 3 h 46"/>
                <a:gd name="T8" fmla="*/ 26 w 71"/>
                <a:gd name="T9" fmla="*/ 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46">
                  <a:moveTo>
                    <a:pt x="67" y="9"/>
                  </a:moveTo>
                  <a:cubicBezTo>
                    <a:pt x="71" y="18"/>
                    <a:pt x="60" y="31"/>
                    <a:pt x="43" y="39"/>
                  </a:cubicBezTo>
                  <a:cubicBezTo>
                    <a:pt x="25" y="46"/>
                    <a:pt x="8" y="46"/>
                    <a:pt x="4" y="37"/>
                  </a:cubicBezTo>
                  <a:cubicBezTo>
                    <a:pt x="0" y="28"/>
                    <a:pt x="11" y="15"/>
                    <a:pt x="29" y="7"/>
                  </a:cubicBezTo>
                  <a:cubicBezTo>
                    <a:pt x="46" y="0"/>
                    <a:pt x="63" y="0"/>
                    <a:pt x="67" y="9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2" name="Freeform 327">
              <a:extLst>
                <a:ext uri="{FF2B5EF4-FFF2-40B4-BE49-F238E27FC236}">
                  <a16:creationId xmlns:a16="http://schemas.microsoft.com/office/drawing/2014/main" id="{3119CEA6-73F5-45FA-A8B3-D421B96D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887"/>
              <a:ext cx="34" cy="33"/>
            </a:xfrm>
            <a:custGeom>
              <a:avLst/>
              <a:gdLst>
                <a:gd name="T0" fmla="*/ 15 w 44"/>
                <a:gd name="T1" fmla="*/ 6 h 40"/>
                <a:gd name="T2" fmla="*/ 10 w 44"/>
                <a:gd name="T3" fmla="*/ 17 h 40"/>
                <a:gd name="T4" fmla="*/ 2 w 44"/>
                <a:gd name="T5" fmla="*/ 12 h 40"/>
                <a:gd name="T6" fmla="*/ 5 w 44"/>
                <a:gd name="T7" fmla="*/ 2 h 40"/>
                <a:gd name="T8" fmla="*/ 15 w 44"/>
                <a:gd name="T9" fmla="*/ 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1" y="13"/>
                  </a:moveTo>
                  <a:cubicBezTo>
                    <a:pt x="44" y="22"/>
                    <a:pt x="39" y="32"/>
                    <a:pt x="28" y="36"/>
                  </a:cubicBezTo>
                  <a:cubicBezTo>
                    <a:pt x="18" y="40"/>
                    <a:pt x="6" y="36"/>
                    <a:pt x="3" y="27"/>
                  </a:cubicBezTo>
                  <a:cubicBezTo>
                    <a:pt x="0" y="18"/>
                    <a:pt x="5" y="8"/>
                    <a:pt x="16" y="4"/>
                  </a:cubicBezTo>
                  <a:cubicBezTo>
                    <a:pt x="26" y="0"/>
                    <a:pt x="38" y="4"/>
                    <a:pt x="41" y="13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3" name="Freeform 328">
              <a:extLst>
                <a:ext uri="{FF2B5EF4-FFF2-40B4-BE49-F238E27FC236}">
                  <a16:creationId xmlns:a16="http://schemas.microsoft.com/office/drawing/2014/main" id="{BB750391-7611-4609-87AF-B872CA46D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3324"/>
              <a:ext cx="48" cy="48"/>
            </a:xfrm>
            <a:custGeom>
              <a:avLst/>
              <a:gdLst>
                <a:gd name="T0" fmla="*/ 20 w 61"/>
                <a:gd name="T1" fmla="*/ 24 h 57"/>
                <a:gd name="T2" fmla="*/ 7 w 61"/>
                <a:gd name="T3" fmla="*/ 21 h 57"/>
                <a:gd name="T4" fmla="*/ 3 w 61"/>
                <a:gd name="T5" fmla="*/ 4 h 57"/>
                <a:gd name="T6" fmla="*/ 17 w 61"/>
                <a:gd name="T7" fmla="*/ 7 h 57"/>
                <a:gd name="T8" fmla="*/ 20 w 61"/>
                <a:gd name="T9" fmla="*/ 2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7">
                  <a:moveTo>
                    <a:pt x="54" y="48"/>
                  </a:moveTo>
                  <a:cubicBezTo>
                    <a:pt x="47" y="57"/>
                    <a:pt x="30" y="54"/>
                    <a:pt x="18" y="43"/>
                  </a:cubicBezTo>
                  <a:cubicBezTo>
                    <a:pt x="5" y="32"/>
                    <a:pt x="0" y="17"/>
                    <a:pt x="7" y="8"/>
                  </a:cubicBezTo>
                  <a:cubicBezTo>
                    <a:pt x="15" y="0"/>
                    <a:pt x="31" y="3"/>
                    <a:pt x="43" y="14"/>
                  </a:cubicBezTo>
                  <a:cubicBezTo>
                    <a:pt x="56" y="25"/>
                    <a:pt x="61" y="40"/>
                    <a:pt x="54" y="48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4" name="Freeform 329">
              <a:extLst>
                <a:ext uri="{FF2B5EF4-FFF2-40B4-BE49-F238E27FC236}">
                  <a16:creationId xmlns:a16="http://schemas.microsoft.com/office/drawing/2014/main" id="{C4025DA2-13F3-4966-A757-226F0D858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274"/>
              <a:ext cx="57" cy="44"/>
            </a:xfrm>
            <a:custGeom>
              <a:avLst/>
              <a:gdLst>
                <a:gd name="T0" fmla="*/ 26 w 73"/>
                <a:gd name="T1" fmla="*/ 7 h 53"/>
                <a:gd name="T2" fmla="*/ 16 w 73"/>
                <a:gd name="T3" fmla="*/ 22 h 53"/>
                <a:gd name="T4" fmla="*/ 2 w 73"/>
                <a:gd name="T5" fmla="*/ 18 h 53"/>
                <a:gd name="T6" fmla="*/ 11 w 73"/>
                <a:gd name="T7" fmla="*/ 2 h 53"/>
                <a:gd name="T8" fmla="*/ 26 w 73"/>
                <a:gd name="T9" fmla="*/ 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3">
                  <a:moveTo>
                    <a:pt x="69" y="16"/>
                  </a:moveTo>
                  <a:cubicBezTo>
                    <a:pt x="73" y="27"/>
                    <a:pt x="61" y="41"/>
                    <a:pt x="43" y="47"/>
                  </a:cubicBezTo>
                  <a:cubicBezTo>
                    <a:pt x="25" y="53"/>
                    <a:pt x="7" y="49"/>
                    <a:pt x="3" y="37"/>
                  </a:cubicBezTo>
                  <a:cubicBezTo>
                    <a:pt x="0" y="26"/>
                    <a:pt x="11" y="12"/>
                    <a:pt x="29" y="6"/>
                  </a:cubicBezTo>
                  <a:cubicBezTo>
                    <a:pt x="47" y="0"/>
                    <a:pt x="65" y="4"/>
                    <a:pt x="69" y="16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5" name="Freeform 330">
              <a:extLst>
                <a:ext uri="{FF2B5EF4-FFF2-40B4-BE49-F238E27FC236}">
                  <a16:creationId xmlns:a16="http://schemas.microsoft.com/office/drawing/2014/main" id="{CA13E94D-16F9-4843-AB27-A78BC6ADB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186"/>
              <a:ext cx="48" cy="42"/>
            </a:xfrm>
            <a:custGeom>
              <a:avLst/>
              <a:gdLst>
                <a:gd name="T0" fmla="*/ 22 w 61"/>
                <a:gd name="T1" fmla="*/ 19 h 50"/>
                <a:gd name="T2" fmla="*/ 8 w 61"/>
                <a:gd name="T3" fmla="*/ 21 h 50"/>
                <a:gd name="T4" fmla="*/ 2 w 61"/>
                <a:gd name="T5" fmla="*/ 7 h 50"/>
                <a:gd name="T6" fmla="*/ 15 w 61"/>
                <a:gd name="T7" fmla="*/ 3 h 50"/>
                <a:gd name="T8" fmla="*/ 22 w 61"/>
                <a:gd name="T9" fmla="*/ 1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0">
                  <a:moveTo>
                    <a:pt x="56" y="38"/>
                  </a:moveTo>
                  <a:cubicBezTo>
                    <a:pt x="51" y="48"/>
                    <a:pt x="35" y="50"/>
                    <a:pt x="21" y="43"/>
                  </a:cubicBezTo>
                  <a:cubicBezTo>
                    <a:pt x="8" y="37"/>
                    <a:pt x="0" y="23"/>
                    <a:pt x="5" y="13"/>
                  </a:cubicBezTo>
                  <a:cubicBezTo>
                    <a:pt x="10" y="3"/>
                    <a:pt x="26" y="0"/>
                    <a:pt x="39" y="7"/>
                  </a:cubicBezTo>
                  <a:cubicBezTo>
                    <a:pt x="53" y="14"/>
                    <a:pt x="61" y="28"/>
                    <a:pt x="56" y="38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6" name="Freeform 331">
              <a:extLst>
                <a:ext uri="{FF2B5EF4-FFF2-40B4-BE49-F238E27FC236}">
                  <a16:creationId xmlns:a16="http://schemas.microsoft.com/office/drawing/2014/main" id="{E776353D-E74B-4D1B-A7D8-D512B856E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949"/>
              <a:ext cx="51" cy="61"/>
            </a:xfrm>
            <a:custGeom>
              <a:avLst/>
              <a:gdLst>
                <a:gd name="T0" fmla="*/ 22 w 65"/>
                <a:gd name="T1" fmla="*/ 14 h 72"/>
                <a:gd name="T2" fmla="*/ 16 w 65"/>
                <a:gd name="T3" fmla="*/ 35 h 72"/>
                <a:gd name="T4" fmla="*/ 2 w 65"/>
                <a:gd name="T5" fmla="*/ 23 h 72"/>
                <a:gd name="T6" fmla="*/ 8 w 65"/>
                <a:gd name="T7" fmla="*/ 3 h 72"/>
                <a:gd name="T8" fmla="*/ 22 w 65"/>
                <a:gd name="T9" fmla="*/ 1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59" y="26"/>
                  </a:moveTo>
                  <a:cubicBezTo>
                    <a:pt x="65" y="44"/>
                    <a:pt x="58" y="62"/>
                    <a:pt x="43" y="67"/>
                  </a:cubicBezTo>
                  <a:cubicBezTo>
                    <a:pt x="29" y="72"/>
                    <a:pt x="12" y="62"/>
                    <a:pt x="6" y="45"/>
                  </a:cubicBezTo>
                  <a:cubicBezTo>
                    <a:pt x="0" y="28"/>
                    <a:pt x="7" y="10"/>
                    <a:pt x="21" y="5"/>
                  </a:cubicBezTo>
                  <a:cubicBezTo>
                    <a:pt x="36" y="0"/>
                    <a:pt x="53" y="9"/>
                    <a:pt x="59" y="26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7" name="Freeform 332">
              <a:extLst>
                <a:ext uri="{FF2B5EF4-FFF2-40B4-BE49-F238E27FC236}">
                  <a16:creationId xmlns:a16="http://schemas.microsoft.com/office/drawing/2014/main" id="{A328371A-1D5C-4376-AA0A-DF78142DB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786"/>
              <a:ext cx="538" cy="478"/>
            </a:xfrm>
            <a:custGeom>
              <a:avLst/>
              <a:gdLst>
                <a:gd name="T0" fmla="*/ 18 w 687"/>
                <a:gd name="T1" fmla="*/ 144 h 572"/>
                <a:gd name="T2" fmla="*/ 11 w 687"/>
                <a:gd name="T3" fmla="*/ 151 h 572"/>
                <a:gd name="T4" fmla="*/ 10 w 687"/>
                <a:gd name="T5" fmla="*/ 186 h 572"/>
                <a:gd name="T6" fmla="*/ 37 w 687"/>
                <a:gd name="T7" fmla="*/ 189 h 572"/>
                <a:gd name="T8" fmla="*/ 44 w 687"/>
                <a:gd name="T9" fmla="*/ 155 h 572"/>
                <a:gd name="T10" fmla="*/ 52 w 687"/>
                <a:gd name="T11" fmla="*/ 147 h 572"/>
                <a:gd name="T12" fmla="*/ 61 w 687"/>
                <a:gd name="T13" fmla="*/ 112 h 572"/>
                <a:gd name="T14" fmla="*/ 72 w 687"/>
                <a:gd name="T15" fmla="*/ 101 h 572"/>
                <a:gd name="T16" fmla="*/ 83 w 687"/>
                <a:gd name="T17" fmla="*/ 78 h 572"/>
                <a:gd name="T18" fmla="*/ 100 w 687"/>
                <a:gd name="T19" fmla="*/ 70 h 572"/>
                <a:gd name="T20" fmla="*/ 111 w 687"/>
                <a:gd name="T21" fmla="*/ 55 h 572"/>
                <a:gd name="T22" fmla="*/ 126 w 687"/>
                <a:gd name="T23" fmla="*/ 55 h 572"/>
                <a:gd name="T24" fmla="*/ 143 w 687"/>
                <a:gd name="T25" fmla="*/ 43 h 572"/>
                <a:gd name="T26" fmla="*/ 157 w 687"/>
                <a:gd name="T27" fmla="*/ 48 h 572"/>
                <a:gd name="T28" fmla="*/ 172 w 687"/>
                <a:gd name="T29" fmla="*/ 50 h 572"/>
                <a:gd name="T30" fmla="*/ 185 w 687"/>
                <a:gd name="T31" fmla="*/ 66 h 572"/>
                <a:gd name="T32" fmla="*/ 200 w 687"/>
                <a:gd name="T33" fmla="*/ 75 h 572"/>
                <a:gd name="T34" fmla="*/ 207 w 687"/>
                <a:gd name="T35" fmla="*/ 97 h 572"/>
                <a:gd name="T36" fmla="*/ 215 w 687"/>
                <a:gd name="T37" fmla="*/ 123 h 572"/>
                <a:gd name="T38" fmla="*/ 211 w 687"/>
                <a:gd name="T39" fmla="*/ 138 h 572"/>
                <a:gd name="T40" fmla="*/ 214 w 687"/>
                <a:gd name="T41" fmla="*/ 172 h 572"/>
                <a:gd name="T42" fmla="*/ 207 w 687"/>
                <a:gd name="T43" fmla="*/ 190 h 572"/>
                <a:gd name="T44" fmla="*/ 211 w 687"/>
                <a:gd name="T45" fmla="*/ 216 h 572"/>
                <a:gd name="T46" fmla="*/ 197 w 687"/>
                <a:gd name="T47" fmla="*/ 223 h 572"/>
                <a:gd name="T48" fmla="*/ 190 w 687"/>
                <a:gd name="T49" fmla="*/ 266 h 572"/>
                <a:gd name="T50" fmla="*/ 220 w 687"/>
                <a:gd name="T51" fmla="*/ 268 h 572"/>
                <a:gd name="T52" fmla="*/ 229 w 687"/>
                <a:gd name="T53" fmla="*/ 228 h 572"/>
                <a:gd name="T54" fmla="*/ 236 w 687"/>
                <a:gd name="T55" fmla="*/ 216 h 572"/>
                <a:gd name="T56" fmla="*/ 240 w 687"/>
                <a:gd name="T57" fmla="*/ 183 h 572"/>
                <a:gd name="T58" fmla="*/ 240 w 687"/>
                <a:gd name="T59" fmla="*/ 122 h 572"/>
                <a:gd name="T60" fmla="*/ 238 w 687"/>
                <a:gd name="T61" fmla="*/ 101 h 572"/>
                <a:gd name="T62" fmla="*/ 219 w 687"/>
                <a:gd name="T63" fmla="*/ 53 h 572"/>
                <a:gd name="T64" fmla="*/ 205 w 687"/>
                <a:gd name="T65" fmla="*/ 28 h 572"/>
                <a:gd name="T66" fmla="*/ 185 w 687"/>
                <a:gd name="T67" fmla="*/ 23 h 572"/>
                <a:gd name="T68" fmla="*/ 168 w 687"/>
                <a:gd name="T69" fmla="*/ 4 h 572"/>
                <a:gd name="T70" fmla="*/ 139 w 687"/>
                <a:gd name="T71" fmla="*/ 13 h 572"/>
                <a:gd name="T72" fmla="*/ 117 w 687"/>
                <a:gd name="T73" fmla="*/ 13 h 572"/>
                <a:gd name="T74" fmla="*/ 103 w 687"/>
                <a:gd name="T75" fmla="*/ 28 h 572"/>
                <a:gd name="T76" fmla="*/ 78 w 687"/>
                <a:gd name="T77" fmla="*/ 30 h 572"/>
                <a:gd name="T78" fmla="*/ 68 w 687"/>
                <a:gd name="T79" fmla="*/ 53 h 572"/>
                <a:gd name="T80" fmla="*/ 49 w 687"/>
                <a:gd name="T81" fmla="*/ 69 h 572"/>
                <a:gd name="T82" fmla="*/ 42 w 687"/>
                <a:gd name="T83" fmla="*/ 99 h 572"/>
                <a:gd name="T84" fmla="*/ 23 w 687"/>
                <a:gd name="T85" fmla="*/ 112 h 572"/>
                <a:gd name="T86" fmla="*/ 18 w 687"/>
                <a:gd name="T87" fmla="*/ 144 h 5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7" h="572">
                  <a:moveTo>
                    <a:pt x="47" y="295"/>
                  </a:moveTo>
                  <a:cubicBezTo>
                    <a:pt x="47" y="295"/>
                    <a:pt x="37" y="300"/>
                    <a:pt x="29" y="311"/>
                  </a:cubicBezTo>
                  <a:cubicBezTo>
                    <a:pt x="20" y="322"/>
                    <a:pt x="0" y="368"/>
                    <a:pt x="27" y="381"/>
                  </a:cubicBezTo>
                  <a:cubicBezTo>
                    <a:pt x="54" y="394"/>
                    <a:pt x="85" y="401"/>
                    <a:pt x="98" y="386"/>
                  </a:cubicBezTo>
                  <a:cubicBezTo>
                    <a:pt x="112" y="370"/>
                    <a:pt x="129" y="328"/>
                    <a:pt x="116" y="320"/>
                  </a:cubicBezTo>
                  <a:cubicBezTo>
                    <a:pt x="116" y="320"/>
                    <a:pt x="134" y="315"/>
                    <a:pt x="141" y="303"/>
                  </a:cubicBezTo>
                  <a:cubicBezTo>
                    <a:pt x="147" y="291"/>
                    <a:pt x="175" y="242"/>
                    <a:pt x="163" y="230"/>
                  </a:cubicBezTo>
                  <a:cubicBezTo>
                    <a:pt x="163" y="230"/>
                    <a:pt x="173" y="231"/>
                    <a:pt x="193" y="207"/>
                  </a:cubicBezTo>
                  <a:cubicBezTo>
                    <a:pt x="212" y="183"/>
                    <a:pt x="224" y="168"/>
                    <a:pt x="221" y="159"/>
                  </a:cubicBezTo>
                  <a:cubicBezTo>
                    <a:pt x="221" y="159"/>
                    <a:pt x="249" y="160"/>
                    <a:pt x="266" y="145"/>
                  </a:cubicBezTo>
                  <a:cubicBezTo>
                    <a:pt x="283" y="129"/>
                    <a:pt x="295" y="113"/>
                    <a:pt x="295" y="113"/>
                  </a:cubicBezTo>
                  <a:cubicBezTo>
                    <a:pt x="295" y="113"/>
                    <a:pt x="314" y="120"/>
                    <a:pt x="336" y="112"/>
                  </a:cubicBezTo>
                  <a:cubicBezTo>
                    <a:pt x="358" y="103"/>
                    <a:pt x="378" y="87"/>
                    <a:pt x="378" y="87"/>
                  </a:cubicBezTo>
                  <a:cubicBezTo>
                    <a:pt x="378" y="87"/>
                    <a:pt x="395" y="93"/>
                    <a:pt x="416" y="98"/>
                  </a:cubicBezTo>
                  <a:cubicBezTo>
                    <a:pt x="438" y="103"/>
                    <a:pt x="456" y="103"/>
                    <a:pt x="456" y="103"/>
                  </a:cubicBezTo>
                  <a:cubicBezTo>
                    <a:pt x="456" y="103"/>
                    <a:pt x="477" y="128"/>
                    <a:pt x="491" y="137"/>
                  </a:cubicBezTo>
                  <a:cubicBezTo>
                    <a:pt x="506" y="146"/>
                    <a:pt x="533" y="154"/>
                    <a:pt x="533" y="154"/>
                  </a:cubicBezTo>
                  <a:cubicBezTo>
                    <a:pt x="533" y="154"/>
                    <a:pt x="543" y="176"/>
                    <a:pt x="549" y="199"/>
                  </a:cubicBezTo>
                  <a:cubicBezTo>
                    <a:pt x="554" y="222"/>
                    <a:pt x="553" y="249"/>
                    <a:pt x="571" y="253"/>
                  </a:cubicBezTo>
                  <a:cubicBezTo>
                    <a:pt x="571" y="253"/>
                    <a:pt x="565" y="272"/>
                    <a:pt x="563" y="284"/>
                  </a:cubicBezTo>
                  <a:cubicBezTo>
                    <a:pt x="562" y="296"/>
                    <a:pt x="556" y="348"/>
                    <a:pt x="568" y="352"/>
                  </a:cubicBezTo>
                  <a:cubicBezTo>
                    <a:pt x="568" y="352"/>
                    <a:pt x="555" y="371"/>
                    <a:pt x="549" y="390"/>
                  </a:cubicBezTo>
                  <a:cubicBezTo>
                    <a:pt x="543" y="408"/>
                    <a:pt x="544" y="436"/>
                    <a:pt x="559" y="443"/>
                  </a:cubicBezTo>
                  <a:cubicBezTo>
                    <a:pt x="559" y="443"/>
                    <a:pt x="537" y="440"/>
                    <a:pt x="524" y="457"/>
                  </a:cubicBezTo>
                  <a:cubicBezTo>
                    <a:pt x="511" y="475"/>
                    <a:pt x="491" y="535"/>
                    <a:pt x="506" y="546"/>
                  </a:cubicBezTo>
                  <a:cubicBezTo>
                    <a:pt x="521" y="556"/>
                    <a:pt x="567" y="572"/>
                    <a:pt x="585" y="550"/>
                  </a:cubicBezTo>
                  <a:cubicBezTo>
                    <a:pt x="603" y="527"/>
                    <a:pt x="617" y="475"/>
                    <a:pt x="608" y="468"/>
                  </a:cubicBezTo>
                  <a:cubicBezTo>
                    <a:pt x="608" y="468"/>
                    <a:pt x="620" y="456"/>
                    <a:pt x="626" y="444"/>
                  </a:cubicBezTo>
                  <a:cubicBezTo>
                    <a:pt x="632" y="432"/>
                    <a:pt x="653" y="382"/>
                    <a:pt x="640" y="375"/>
                  </a:cubicBezTo>
                  <a:cubicBezTo>
                    <a:pt x="640" y="375"/>
                    <a:pt x="687" y="281"/>
                    <a:pt x="639" y="251"/>
                  </a:cubicBezTo>
                  <a:cubicBezTo>
                    <a:pt x="639" y="251"/>
                    <a:pt x="643" y="223"/>
                    <a:pt x="634" y="207"/>
                  </a:cubicBezTo>
                  <a:cubicBezTo>
                    <a:pt x="626" y="191"/>
                    <a:pt x="596" y="109"/>
                    <a:pt x="584" y="110"/>
                  </a:cubicBezTo>
                  <a:cubicBezTo>
                    <a:pt x="584" y="110"/>
                    <a:pt x="565" y="74"/>
                    <a:pt x="545" y="59"/>
                  </a:cubicBezTo>
                  <a:cubicBezTo>
                    <a:pt x="526" y="43"/>
                    <a:pt x="494" y="43"/>
                    <a:pt x="490" y="46"/>
                  </a:cubicBezTo>
                  <a:cubicBezTo>
                    <a:pt x="490" y="46"/>
                    <a:pt x="474" y="16"/>
                    <a:pt x="445" y="8"/>
                  </a:cubicBezTo>
                  <a:cubicBezTo>
                    <a:pt x="416" y="0"/>
                    <a:pt x="369" y="13"/>
                    <a:pt x="369" y="25"/>
                  </a:cubicBezTo>
                  <a:cubicBezTo>
                    <a:pt x="369" y="25"/>
                    <a:pt x="330" y="19"/>
                    <a:pt x="311" y="25"/>
                  </a:cubicBezTo>
                  <a:cubicBezTo>
                    <a:pt x="291" y="31"/>
                    <a:pt x="274" y="49"/>
                    <a:pt x="276" y="58"/>
                  </a:cubicBezTo>
                  <a:cubicBezTo>
                    <a:pt x="276" y="58"/>
                    <a:pt x="255" y="37"/>
                    <a:pt x="209" y="62"/>
                  </a:cubicBezTo>
                  <a:cubicBezTo>
                    <a:pt x="164" y="88"/>
                    <a:pt x="181" y="109"/>
                    <a:pt x="181" y="109"/>
                  </a:cubicBezTo>
                  <a:cubicBezTo>
                    <a:pt x="181" y="109"/>
                    <a:pt x="156" y="114"/>
                    <a:pt x="129" y="140"/>
                  </a:cubicBezTo>
                  <a:cubicBezTo>
                    <a:pt x="102" y="167"/>
                    <a:pt x="99" y="189"/>
                    <a:pt x="111" y="202"/>
                  </a:cubicBezTo>
                  <a:cubicBezTo>
                    <a:pt x="111" y="202"/>
                    <a:pt x="79" y="206"/>
                    <a:pt x="63" y="229"/>
                  </a:cubicBezTo>
                  <a:cubicBezTo>
                    <a:pt x="47" y="252"/>
                    <a:pt x="34" y="281"/>
                    <a:pt x="47" y="295"/>
                  </a:cubicBezTo>
                  <a:close/>
                </a:path>
              </a:pathLst>
            </a:custGeom>
            <a:solidFill>
              <a:srgbClr val="628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8" name="Freeform 333">
              <a:extLst>
                <a:ext uri="{FF2B5EF4-FFF2-40B4-BE49-F238E27FC236}">
                  <a16:creationId xmlns:a16="http://schemas.microsoft.com/office/drawing/2014/main" id="{831FD038-C00D-4989-9155-AC5328EE9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776"/>
              <a:ext cx="539" cy="478"/>
            </a:xfrm>
            <a:custGeom>
              <a:avLst/>
              <a:gdLst>
                <a:gd name="T0" fmla="*/ 19 w 688"/>
                <a:gd name="T1" fmla="*/ 145 h 571"/>
                <a:gd name="T2" fmla="*/ 11 w 688"/>
                <a:gd name="T3" fmla="*/ 152 h 571"/>
                <a:gd name="T4" fmla="*/ 10 w 688"/>
                <a:gd name="T5" fmla="*/ 188 h 571"/>
                <a:gd name="T6" fmla="*/ 38 w 688"/>
                <a:gd name="T7" fmla="*/ 189 h 571"/>
                <a:gd name="T8" fmla="*/ 44 w 688"/>
                <a:gd name="T9" fmla="*/ 157 h 571"/>
                <a:gd name="T10" fmla="*/ 52 w 688"/>
                <a:gd name="T11" fmla="*/ 148 h 571"/>
                <a:gd name="T12" fmla="*/ 61 w 688"/>
                <a:gd name="T13" fmla="*/ 113 h 571"/>
                <a:gd name="T14" fmla="*/ 72 w 688"/>
                <a:gd name="T15" fmla="*/ 101 h 571"/>
                <a:gd name="T16" fmla="*/ 84 w 688"/>
                <a:gd name="T17" fmla="*/ 78 h 571"/>
                <a:gd name="T18" fmla="*/ 100 w 688"/>
                <a:gd name="T19" fmla="*/ 71 h 571"/>
                <a:gd name="T20" fmla="*/ 111 w 688"/>
                <a:gd name="T21" fmla="*/ 55 h 571"/>
                <a:gd name="T22" fmla="*/ 126 w 688"/>
                <a:gd name="T23" fmla="*/ 54 h 571"/>
                <a:gd name="T24" fmla="*/ 143 w 688"/>
                <a:gd name="T25" fmla="*/ 42 h 571"/>
                <a:gd name="T26" fmla="*/ 157 w 688"/>
                <a:gd name="T27" fmla="*/ 49 h 571"/>
                <a:gd name="T28" fmla="*/ 172 w 688"/>
                <a:gd name="T29" fmla="*/ 49 h 571"/>
                <a:gd name="T30" fmla="*/ 186 w 688"/>
                <a:gd name="T31" fmla="*/ 67 h 571"/>
                <a:gd name="T32" fmla="*/ 201 w 688"/>
                <a:gd name="T33" fmla="*/ 75 h 571"/>
                <a:gd name="T34" fmla="*/ 207 w 688"/>
                <a:gd name="T35" fmla="*/ 97 h 571"/>
                <a:gd name="T36" fmla="*/ 215 w 688"/>
                <a:gd name="T37" fmla="*/ 124 h 571"/>
                <a:gd name="T38" fmla="*/ 212 w 688"/>
                <a:gd name="T39" fmla="*/ 140 h 571"/>
                <a:gd name="T40" fmla="*/ 214 w 688"/>
                <a:gd name="T41" fmla="*/ 173 h 571"/>
                <a:gd name="T42" fmla="*/ 208 w 688"/>
                <a:gd name="T43" fmla="*/ 192 h 571"/>
                <a:gd name="T44" fmla="*/ 212 w 688"/>
                <a:gd name="T45" fmla="*/ 218 h 571"/>
                <a:gd name="T46" fmla="*/ 197 w 688"/>
                <a:gd name="T47" fmla="*/ 225 h 571"/>
                <a:gd name="T48" fmla="*/ 191 w 688"/>
                <a:gd name="T49" fmla="*/ 268 h 571"/>
                <a:gd name="T50" fmla="*/ 221 w 688"/>
                <a:gd name="T51" fmla="*/ 270 h 571"/>
                <a:gd name="T52" fmla="*/ 230 w 688"/>
                <a:gd name="T53" fmla="*/ 229 h 571"/>
                <a:gd name="T54" fmla="*/ 237 w 688"/>
                <a:gd name="T55" fmla="*/ 218 h 571"/>
                <a:gd name="T56" fmla="*/ 241 w 688"/>
                <a:gd name="T57" fmla="*/ 184 h 571"/>
                <a:gd name="T58" fmla="*/ 241 w 688"/>
                <a:gd name="T59" fmla="*/ 122 h 571"/>
                <a:gd name="T60" fmla="*/ 239 w 688"/>
                <a:gd name="T61" fmla="*/ 101 h 571"/>
                <a:gd name="T62" fmla="*/ 220 w 688"/>
                <a:gd name="T63" fmla="*/ 54 h 571"/>
                <a:gd name="T64" fmla="*/ 205 w 688"/>
                <a:gd name="T65" fmla="*/ 28 h 571"/>
                <a:gd name="T66" fmla="*/ 186 w 688"/>
                <a:gd name="T67" fmla="*/ 23 h 571"/>
                <a:gd name="T68" fmla="*/ 168 w 688"/>
                <a:gd name="T69" fmla="*/ 4 h 571"/>
                <a:gd name="T70" fmla="*/ 139 w 688"/>
                <a:gd name="T71" fmla="*/ 13 h 571"/>
                <a:gd name="T72" fmla="*/ 118 w 688"/>
                <a:gd name="T73" fmla="*/ 12 h 571"/>
                <a:gd name="T74" fmla="*/ 104 w 688"/>
                <a:gd name="T75" fmla="*/ 28 h 571"/>
                <a:gd name="T76" fmla="*/ 79 w 688"/>
                <a:gd name="T77" fmla="*/ 31 h 571"/>
                <a:gd name="T78" fmla="*/ 68 w 688"/>
                <a:gd name="T79" fmla="*/ 54 h 571"/>
                <a:gd name="T80" fmla="*/ 49 w 688"/>
                <a:gd name="T81" fmla="*/ 69 h 571"/>
                <a:gd name="T82" fmla="*/ 42 w 688"/>
                <a:gd name="T83" fmla="*/ 99 h 571"/>
                <a:gd name="T84" fmla="*/ 24 w 688"/>
                <a:gd name="T85" fmla="*/ 112 h 571"/>
                <a:gd name="T86" fmla="*/ 19 w 688"/>
                <a:gd name="T87" fmla="*/ 145 h 5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8" h="571">
                  <a:moveTo>
                    <a:pt x="48" y="295"/>
                  </a:moveTo>
                  <a:cubicBezTo>
                    <a:pt x="48" y="295"/>
                    <a:pt x="37" y="300"/>
                    <a:pt x="29" y="310"/>
                  </a:cubicBezTo>
                  <a:cubicBezTo>
                    <a:pt x="21" y="321"/>
                    <a:pt x="0" y="368"/>
                    <a:pt x="28" y="381"/>
                  </a:cubicBezTo>
                  <a:cubicBezTo>
                    <a:pt x="55" y="394"/>
                    <a:pt x="85" y="401"/>
                    <a:pt x="99" y="385"/>
                  </a:cubicBezTo>
                  <a:cubicBezTo>
                    <a:pt x="112" y="370"/>
                    <a:pt x="129" y="328"/>
                    <a:pt x="117" y="320"/>
                  </a:cubicBezTo>
                  <a:cubicBezTo>
                    <a:pt x="117" y="320"/>
                    <a:pt x="135" y="314"/>
                    <a:pt x="141" y="302"/>
                  </a:cubicBezTo>
                  <a:cubicBezTo>
                    <a:pt x="148" y="291"/>
                    <a:pt x="176" y="242"/>
                    <a:pt x="164" y="229"/>
                  </a:cubicBezTo>
                  <a:cubicBezTo>
                    <a:pt x="164" y="229"/>
                    <a:pt x="174" y="231"/>
                    <a:pt x="193" y="207"/>
                  </a:cubicBezTo>
                  <a:cubicBezTo>
                    <a:pt x="212" y="183"/>
                    <a:pt x="224" y="167"/>
                    <a:pt x="221" y="158"/>
                  </a:cubicBezTo>
                  <a:cubicBezTo>
                    <a:pt x="221" y="158"/>
                    <a:pt x="250" y="159"/>
                    <a:pt x="267" y="144"/>
                  </a:cubicBezTo>
                  <a:cubicBezTo>
                    <a:pt x="284" y="129"/>
                    <a:pt x="295" y="112"/>
                    <a:pt x="295" y="112"/>
                  </a:cubicBezTo>
                  <a:cubicBezTo>
                    <a:pt x="295" y="112"/>
                    <a:pt x="314" y="120"/>
                    <a:pt x="336" y="111"/>
                  </a:cubicBezTo>
                  <a:cubicBezTo>
                    <a:pt x="359" y="103"/>
                    <a:pt x="379" y="86"/>
                    <a:pt x="379" y="86"/>
                  </a:cubicBezTo>
                  <a:cubicBezTo>
                    <a:pt x="379" y="86"/>
                    <a:pt x="396" y="93"/>
                    <a:pt x="417" y="98"/>
                  </a:cubicBezTo>
                  <a:cubicBezTo>
                    <a:pt x="439" y="103"/>
                    <a:pt x="457" y="102"/>
                    <a:pt x="457" y="102"/>
                  </a:cubicBezTo>
                  <a:cubicBezTo>
                    <a:pt x="457" y="102"/>
                    <a:pt x="478" y="127"/>
                    <a:pt x="492" y="136"/>
                  </a:cubicBezTo>
                  <a:cubicBezTo>
                    <a:pt x="506" y="145"/>
                    <a:pt x="534" y="153"/>
                    <a:pt x="534" y="153"/>
                  </a:cubicBezTo>
                  <a:cubicBezTo>
                    <a:pt x="534" y="153"/>
                    <a:pt x="544" y="175"/>
                    <a:pt x="549" y="198"/>
                  </a:cubicBezTo>
                  <a:cubicBezTo>
                    <a:pt x="555" y="222"/>
                    <a:pt x="553" y="249"/>
                    <a:pt x="571" y="253"/>
                  </a:cubicBezTo>
                  <a:cubicBezTo>
                    <a:pt x="571" y="253"/>
                    <a:pt x="565" y="272"/>
                    <a:pt x="564" y="284"/>
                  </a:cubicBezTo>
                  <a:cubicBezTo>
                    <a:pt x="563" y="296"/>
                    <a:pt x="557" y="347"/>
                    <a:pt x="568" y="352"/>
                  </a:cubicBezTo>
                  <a:cubicBezTo>
                    <a:pt x="568" y="352"/>
                    <a:pt x="556" y="371"/>
                    <a:pt x="550" y="389"/>
                  </a:cubicBezTo>
                  <a:cubicBezTo>
                    <a:pt x="544" y="408"/>
                    <a:pt x="544" y="436"/>
                    <a:pt x="560" y="443"/>
                  </a:cubicBezTo>
                  <a:cubicBezTo>
                    <a:pt x="560" y="443"/>
                    <a:pt x="537" y="440"/>
                    <a:pt x="524" y="457"/>
                  </a:cubicBezTo>
                  <a:cubicBezTo>
                    <a:pt x="511" y="474"/>
                    <a:pt x="492" y="535"/>
                    <a:pt x="507" y="545"/>
                  </a:cubicBezTo>
                  <a:cubicBezTo>
                    <a:pt x="522" y="556"/>
                    <a:pt x="568" y="571"/>
                    <a:pt x="586" y="549"/>
                  </a:cubicBezTo>
                  <a:cubicBezTo>
                    <a:pt x="604" y="527"/>
                    <a:pt x="618" y="475"/>
                    <a:pt x="609" y="467"/>
                  </a:cubicBezTo>
                  <a:cubicBezTo>
                    <a:pt x="609" y="467"/>
                    <a:pt x="620" y="456"/>
                    <a:pt x="627" y="444"/>
                  </a:cubicBezTo>
                  <a:cubicBezTo>
                    <a:pt x="633" y="432"/>
                    <a:pt x="654" y="382"/>
                    <a:pt x="640" y="375"/>
                  </a:cubicBezTo>
                  <a:cubicBezTo>
                    <a:pt x="640" y="375"/>
                    <a:pt x="688" y="280"/>
                    <a:pt x="640" y="250"/>
                  </a:cubicBezTo>
                  <a:cubicBezTo>
                    <a:pt x="640" y="250"/>
                    <a:pt x="643" y="223"/>
                    <a:pt x="635" y="207"/>
                  </a:cubicBezTo>
                  <a:cubicBezTo>
                    <a:pt x="627" y="191"/>
                    <a:pt x="597" y="109"/>
                    <a:pt x="585" y="109"/>
                  </a:cubicBezTo>
                  <a:cubicBezTo>
                    <a:pt x="585" y="109"/>
                    <a:pt x="566" y="74"/>
                    <a:pt x="546" y="58"/>
                  </a:cubicBezTo>
                  <a:cubicBezTo>
                    <a:pt x="526" y="43"/>
                    <a:pt x="495" y="42"/>
                    <a:pt x="491" y="45"/>
                  </a:cubicBezTo>
                  <a:cubicBezTo>
                    <a:pt x="491" y="45"/>
                    <a:pt x="475" y="15"/>
                    <a:pt x="446" y="8"/>
                  </a:cubicBezTo>
                  <a:cubicBezTo>
                    <a:pt x="417" y="0"/>
                    <a:pt x="369" y="13"/>
                    <a:pt x="370" y="25"/>
                  </a:cubicBezTo>
                  <a:cubicBezTo>
                    <a:pt x="370" y="25"/>
                    <a:pt x="331" y="18"/>
                    <a:pt x="311" y="24"/>
                  </a:cubicBezTo>
                  <a:cubicBezTo>
                    <a:pt x="292" y="30"/>
                    <a:pt x="274" y="49"/>
                    <a:pt x="277" y="58"/>
                  </a:cubicBezTo>
                  <a:cubicBezTo>
                    <a:pt x="277" y="58"/>
                    <a:pt x="255" y="36"/>
                    <a:pt x="210" y="62"/>
                  </a:cubicBezTo>
                  <a:cubicBezTo>
                    <a:pt x="165" y="88"/>
                    <a:pt x="181" y="109"/>
                    <a:pt x="181" y="109"/>
                  </a:cubicBezTo>
                  <a:cubicBezTo>
                    <a:pt x="181" y="109"/>
                    <a:pt x="156" y="114"/>
                    <a:pt x="129" y="140"/>
                  </a:cubicBezTo>
                  <a:cubicBezTo>
                    <a:pt x="103" y="167"/>
                    <a:pt x="100" y="189"/>
                    <a:pt x="112" y="202"/>
                  </a:cubicBezTo>
                  <a:cubicBezTo>
                    <a:pt x="112" y="202"/>
                    <a:pt x="80" y="205"/>
                    <a:pt x="64" y="228"/>
                  </a:cubicBezTo>
                  <a:cubicBezTo>
                    <a:pt x="48" y="252"/>
                    <a:pt x="35" y="280"/>
                    <a:pt x="48" y="295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9" name="Freeform 334">
              <a:extLst>
                <a:ext uri="{FF2B5EF4-FFF2-40B4-BE49-F238E27FC236}">
                  <a16:creationId xmlns:a16="http://schemas.microsoft.com/office/drawing/2014/main" id="{B4850000-60B7-452D-8F9B-AAD8DFF9C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776"/>
              <a:ext cx="539" cy="478"/>
            </a:xfrm>
            <a:custGeom>
              <a:avLst/>
              <a:gdLst>
                <a:gd name="T0" fmla="*/ 19 w 688"/>
                <a:gd name="T1" fmla="*/ 145 h 571"/>
                <a:gd name="T2" fmla="*/ 11 w 688"/>
                <a:gd name="T3" fmla="*/ 152 h 571"/>
                <a:gd name="T4" fmla="*/ 10 w 688"/>
                <a:gd name="T5" fmla="*/ 188 h 571"/>
                <a:gd name="T6" fmla="*/ 38 w 688"/>
                <a:gd name="T7" fmla="*/ 189 h 571"/>
                <a:gd name="T8" fmla="*/ 44 w 688"/>
                <a:gd name="T9" fmla="*/ 157 h 571"/>
                <a:gd name="T10" fmla="*/ 52 w 688"/>
                <a:gd name="T11" fmla="*/ 148 h 571"/>
                <a:gd name="T12" fmla="*/ 61 w 688"/>
                <a:gd name="T13" fmla="*/ 113 h 571"/>
                <a:gd name="T14" fmla="*/ 72 w 688"/>
                <a:gd name="T15" fmla="*/ 101 h 571"/>
                <a:gd name="T16" fmla="*/ 84 w 688"/>
                <a:gd name="T17" fmla="*/ 78 h 571"/>
                <a:gd name="T18" fmla="*/ 100 w 688"/>
                <a:gd name="T19" fmla="*/ 71 h 571"/>
                <a:gd name="T20" fmla="*/ 111 w 688"/>
                <a:gd name="T21" fmla="*/ 55 h 571"/>
                <a:gd name="T22" fmla="*/ 126 w 688"/>
                <a:gd name="T23" fmla="*/ 54 h 571"/>
                <a:gd name="T24" fmla="*/ 143 w 688"/>
                <a:gd name="T25" fmla="*/ 42 h 571"/>
                <a:gd name="T26" fmla="*/ 157 w 688"/>
                <a:gd name="T27" fmla="*/ 49 h 571"/>
                <a:gd name="T28" fmla="*/ 172 w 688"/>
                <a:gd name="T29" fmla="*/ 49 h 571"/>
                <a:gd name="T30" fmla="*/ 186 w 688"/>
                <a:gd name="T31" fmla="*/ 67 h 571"/>
                <a:gd name="T32" fmla="*/ 201 w 688"/>
                <a:gd name="T33" fmla="*/ 75 h 571"/>
                <a:gd name="T34" fmla="*/ 207 w 688"/>
                <a:gd name="T35" fmla="*/ 97 h 571"/>
                <a:gd name="T36" fmla="*/ 215 w 688"/>
                <a:gd name="T37" fmla="*/ 124 h 571"/>
                <a:gd name="T38" fmla="*/ 212 w 688"/>
                <a:gd name="T39" fmla="*/ 140 h 571"/>
                <a:gd name="T40" fmla="*/ 214 w 688"/>
                <a:gd name="T41" fmla="*/ 173 h 571"/>
                <a:gd name="T42" fmla="*/ 208 w 688"/>
                <a:gd name="T43" fmla="*/ 192 h 571"/>
                <a:gd name="T44" fmla="*/ 212 w 688"/>
                <a:gd name="T45" fmla="*/ 218 h 571"/>
                <a:gd name="T46" fmla="*/ 197 w 688"/>
                <a:gd name="T47" fmla="*/ 225 h 571"/>
                <a:gd name="T48" fmla="*/ 191 w 688"/>
                <a:gd name="T49" fmla="*/ 268 h 571"/>
                <a:gd name="T50" fmla="*/ 221 w 688"/>
                <a:gd name="T51" fmla="*/ 270 h 571"/>
                <a:gd name="T52" fmla="*/ 230 w 688"/>
                <a:gd name="T53" fmla="*/ 229 h 571"/>
                <a:gd name="T54" fmla="*/ 237 w 688"/>
                <a:gd name="T55" fmla="*/ 218 h 571"/>
                <a:gd name="T56" fmla="*/ 241 w 688"/>
                <a:gd name="T57" fmla="*/ 184 h 571"/>
                <a:gd name="T58" fmla="*/ 241 w 688"/>
                <a:gd name="T59" fmla="*/ 122 h 571"/>
                <a:gd name="T60" fmla="*/ 239 w 688"/>
                <a:gd name="T61" fmla="*/ 101 h 571"/>
                <a:gd name="T62" fmla="*/ 220 w 688"/>
                <a:gd name="T63" fmla="*/ 54 h 571"/>
                <a:gd name="T64" fmla="*/ 205 w 688"/>
                <a:gd name="T65" fmla="*/ 28 h 571"/>
                <a:gd name="T66" fmla="*/ 186 w 688"/>
                <a:gd name="T67" fmla="*/ 23 h 571"/>
                <a:gd name="T68" fmla="*/ 168 w 688"/>
                <a:gd name="T69" fmla="*/ 4 h 571"/>
                <a:gd name="T70" fmla="*/ 139 w 688"/>
                <a:gd name="T71" fmla="*/ 13 h 571"/>
                <a:gd name="T72" fmla="*/ 118 w 688"/>
                <a:gd name="T73" fmla="*/ 12 h 571"/>
                <a:gd name="T74" fmla="*/ 104 w 688"/>
                <a:gd name="T75" fmla="*/ 28 h 571"/>
                <a:gd name="T76" fmla="*/ 79 w 688"/>
                <a:gd name="T77" fmla="*/ 31 h 571"/>
                <a:gd name="T78" fmla="*/ 68 w 688"/>
                <a:gd name="T79" fmla="*/ 54 h 571"/>
                <a:gd name="T80" fmla="*/ 49 w 688"/>
                <a:gd name="T81" fmla="*/ 69 h 571"/>
                <a:gd name="T82" fmla="*/ 42 w 688"/>
                <a:gd name="T83" fmla="*/ 99 h 571"/>
                <a:gd name="T84" fmla="*/ 24 w 688"/>
                <a:gd name="T85" fmla="*/ 112 h 571"/>
                <a:gd name="T86" fmla="*/ 19 w 688"/>
                <a:gd name="T87" fmla="*/ 145 h 5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8" h="571">
                  <a:moveTo>
                    <a:pt x="48" y="295"/>
                  </a:moveTo>
                  <a:cubicBezTo>
                    <a:pt x="48" y="295"/>
                    <a:pt x="37" y="300"/>
                    <a:pt x="29" y="310"/>
                  </a:cubicBezTo>
                  <a:cubicBezTo>
                    <a:pt x="21" y="321"/>
                    <a:pt x="0" y="368"/>
                    <a:pt x="28" y="381"/>
                  </a:cubicBezTo>
                  <a:cubicBezTo>
                    <a:pt x="55" y="394"/>
                    <a:pt x="85" y="401"/>
                    <a:pt x="99" y="385"/>
                  </a:cubicBezTo>
                  <a:cubicBezTo>
                    <a:pt x="112" y="370"/>
                    <a:pt x="129" y="328"/>
                    <a:pt x="117" y="320"/>
                  </a:cubicBezTo>
                  <a:cubicBezTo>
                    <a:pt x="117" y="320"/>
                    <a:pt x="135" y="314"/>
                    <a:pt x="141" y="302"/>
                  </a:cubicBezTo>
                  <a:cubicBezTo>
                    <a:pt x="148" y="291"/>
                    <a:pt x="176" y="242"/>
                    <a:pt x="164" y="229"/>
                  </a:cubicBezTo>
                  <a:cubicBezTo>
                    <a:pt x="164" y="229"/>
                    <a:pt x="174" y="231"/>
                    <a:pt x="193" y="207"/>
                  </a:cubicBezTo>
                  <a:cubicBezTo>
                    <a:pt x="212" y="183"/>
                    <a:pt x="224" y="167"/>
                    <a:pt x="221" y="158"/>
                  </a:cubicBezTo>
                  <a:cubicBezTo>
                    <a:pt x="221" y="158"/>
                    <a:pt x="250" y="159"/>
                    <a:pt x="267" y="144"/>
                  </a:cubicBezTo>
                  <a:cubicBezTo>
                    <a:pt x="284" y="129"/>
                    <a:pt x="295" y="112"/>
                    <a:pt x="295" y="112"/>
                  </a:cubicBezTo>
                  <a:cubicBezTo>
                    <a:pt x="295" y="112"/>
                    <a:pt x="314" y="120"/>
                    <a:pt x="336" y="111"/>
                  </a:cubicBezTo>
                  <a:cubicBezTo>
                    <a:pt x="359" y="103"/>
                    <a:pt x="379" y="86"/>
                    <a:pt x="379" y="86"/>
                  </a:cubicBezTo>
                  <a:cubicBezTo>
                    <a:pt x="379" y="86"/>
                    <a:pt x="396" y="93"/>
                    <a:pt x="417" y="98"/>
                  </a:cubicBezTo>
                  <a:cubicBezTo>
                    <a:pt x="439" y="103"/>
                    <a:pt x="457" y="102"/>
                    <a:pt x="457" y="102"/>
                  </a:cubicBezTo>
                  <a:cubicBezTo>
                    <a:pt x="457" y="102"/>
                    <a:pt x="478" y="127"/>
                    <a:pt x="492" y="136"/>
                  </a:cubicBezTo>
                  <a:cubicBezTo>
                    <a:pt x="506" y="145"/>
                    <a:pt x="534" y="153"/>
                    <a:pt x="534" y="153"/>
                  </a:cubicBezTo>
                  <a:cubicBezTo>
                    <a:pt x="534" y="153"/>
                    <a:pt x="544" y="175"/>
                    <a:pt x="549" y="198"/>
                  </a:cubicBezTo>
                  <a:cubicBezTo>
                    <a:pt x="555" y="222"/>
                    <a:pt x="553" y="249"/>
                    <a:pt x="571" y="253"/>
                  </a:cubicBezTo>
                  <a:cubicBezTo>
                    <a:pt x="571" y="253"/>
                    <a:pt x="565" y="272"/>
                    <a:pt x="564" y="284"/>
                  </a:cubicBezTo>
                  <a:cubicBezTo>
                    <a:pt x="563" y="296"/>
                    <a:pt x="557" y="347"/>
                    <a:pt x="568" y="352"/>
                  </a:cubicBezTo>
                  <a:cubicBezTo>
                    <a:pt x="568" y="352"/>
                    <a:pt x="556" y="371"/>
                    <a:pt x="550" y="389"/>
                  </a:cubicBezTo>
                  <a:cubicBezTo>
                    <a:pt x="544" y="408"/>
                    <a:pt x="544" y="436"/>
                    <a:pt x="560" y="443"/>
                  </a:cubicBezTo>
                  <a:cubicBezTo>
                    <a:pt x="560" y="443"/>
                    <a:pt x="537" y="440"/>
                    <a:pt x="524" y="457"/>
                  </a:cubicBezTo>
                  <a:cubicBezTo>
                    <a:pt x="511" y="474"/>
                    <a:pt x="492" y="535"/>
                    <a:pt x="507" y="545"/>
                  </a:cubicBezTo>
                  <a:cubicBezTo>
                    <a:pt x="522" y="556"/>
                    <a:pt x="568" y="571"/>
                    <a:pt x="586" y="549"/>
                  </a:cubicBezTo>
                  <a:cubicBezTo>
                    <a:pt x="604" y="527"/>
                    <a:pt x="618" y="475"/>
                    <a:pt x="609" y="467"/>
                  </a:cubicBezTo>
                  <a:cubicBezTo>
                    <a:pt x="609" y="467"/>
                    <a:pt x="620" y="456"/>
                    <a:pt x="627" y="444"/>
                  </a:cubicBezTo>
                  <a:cubicBezTo>
                    <a:pt x="633" y="432"/>
                    <a:pt x="654" y="382"/>
                    <a:pt x="640" y="375"/>
                  </a:cubicBezTo>
                  <a:cubicBezTo>
                    <a:pt x="640" y="375"/>
                    <a:pt x="688" y="280"/>
                    <a:pt x="640" y="250"/>
                  </a:cubicBezTo>
                  <a:cubicBezTo>
                    <a:pt x="640" y="250"/>
                    <a:pt x="643" y="223"/>
                    <a:pt x="635" y="207"/>
                  </a:cubicBezTo>
                  <a:cubicBezTo>
                    <a:pt x="627" y="191"/>
                    <a:pt x="597" y="109"/>
                    <a:pt x="585" y="109"/>
                  </a:cubicBezTo>
                  <a:cubicBezTo>
                    <a:pt x="585" y="109"/>
                    <a:pt x="566" y="74"/>
                    <a:pt x="546" y="58"/>
                  </a:cubicBezTo>
                  <a:cubicBezTo>
                    <a:pt x="526" y="43"/>
                    <a:pt x="495" y="42"/>
                    <a:pt x="491" y="45"/>
                  </a:cubicBezTo>
                  <a:cubicBezTo>
                    <a:pt x="491" y="45"/>
                    <a:pt x="475" y="15"/>
                    <a:pt x="446" y="8"/>
                  </a:cubicBezTo>
                  <a:cubicBezTo>
                    <a:pt x="417" y="0"/>
                    <a:pt x="369" y="13"/>
                    <a:pt x="370" y="25"/>
                  </a:cubicBezTo>
                  <a:cubicBezTo>
                    <a:pt x="370" y="25"/>
                    <a:pt x="331" y="18"/>
                    <a:pt x="311" y="24"/>
                  </a:cubicBezTo>
                  <a:cubicBezTo>
                    <a:pt x="292" y="30"/>
                    <a:pt x="274" y="49"/>
                    <a:pt x="277" y="58"/>
                  </a:cubicBezTo>
                  <a:cubicBezTo>
                    <a:pt x="277" y="58"/>
                    <a:pt x="255" y="36"/>
                    <a:pt x="210" y="62"/>
                  </a:cubicBezTo>
                  <a:cubicBezTo>
                    <a:pt x="165" y="88"/>
                    <a:pt x="181" y="109"/>
                    <a:pt x="181" y="109"/>
                  </a:cubicBezTo>
                  <a:cubicBezTo>
                    <a:pt x="181" y="109"/>
                    <a:pt x="156" y="114"/>
                    <a:pt x="129" y="140"/>
                  </a:cubicBezTo>
                  <a:cubicBezTo>
                    <a:pt x="103" y="167"/>
                    <a:pt x="100" y="189"/>
                    <a:pt x="112" y="202"/>
                  </a:cubicBezTo>
                  <a:cubicBezTo>
                    <a:pt x="112" y="202"/>
                    <a:pt x="80" y="205"/>
                    <a:pt x="64" y="228"/>
                  </a:cubicBezTo>
                  <a:cubicBezTo>
                    <a:pt x="48" y="252"/>
                    <a:pt x="35" y="280"/>
                    <a:pt x="48" y="29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0" name="Freeform 335">
              <a:extLst>
                <a:ext uri="{FF2B5EF4-FFF2-40B4-BE49-F238E27FC236}">
                  <a16:creationId xmlns:a16="http://schemas.microsoft.com/office/drawing/2014/main" id="{B1F033D3-671D-48F8-BD7E-94C44E16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816"/>
              <a:ext cx="29" cy="44"/>
            </a:xfrm>
            <a:custGeom>
              <a:avLst/>
              <a:gdLst>
                <a:gd name="T0" fmla="*/ 15 w 36"/>
                <a:gd name="T1" fmla="*/ 0 h 53"/>
                <a:gd name="T2" fmla="*/ 0 w 36"/>
                <a:gd name="T3" fmla="*/ 26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3">
                  <a:moveTo>
                    <a:pt x="34" y="0"/>
                  </a:moveTo>
                  <a:cubicBezTo>
                    <a:pt x="36" y="20"/>
                    <a:pt x="4" y="36"/>
                    <a:pt x="0" y="5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1" name="Freeform 336">
              <a:extLst>
                <a:ext uri="{FF2B5EF4-FFF2-40B4-BE49-F238E27FC236}">
                  <a16:creationId xmlns:a16="http://schemas.microsoft.com/office/drawing/2014/main" id="{956709EB-3847-4785-8A7F-6B3223598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867"/>
              <a:ext cx="38" cy="38"/>
            </a:xfrm>
            <a:custGeom>
              <a:avLst/>
              <a:gdLst>
                <a:gd name="T0" fmla="*/ 0 w 49"/>
                <a:gd name="T1" fmla="*/ 21 h 46"/>
                <a:gd name="T2" fmla="*/ 11 w 49"/>
                <a:gd name="T3" fmla="*/ 10 h 46"/>
                <a:gd name="T4" fmla="*/ 17 w 49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6">
                  <a:moveTo>
                    <a:pt x="0" y="46"/>
                  </a:moveTo>
                  <a:cubicBezTo>
                    <a:pt x="1" y="36"/>
                    <a:pt x="23" y="26"/>
                    <a:pt x="30" y="20"/>
                  </a:cubicBezTo>
                  <a:cubicBezTo>
                    <a:pt x="36" y="14"/>
                    <a:pt x="45" y="8"/>
                    <a:pt x="49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2" name="Freeform 337">
              <a:extLst>
                <a:ext uri="{FF2B5EF4-FFF2-40B4-BE49-F238E27FC236}">
                  <a16:creationId xmlns:a16="http://schemas.microsoft.com/office/drawing/2014/main" id="{C634E08A-9642-4C88-ABB6-4D41C0988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796"/>
              <a:ext cx="15" cy="55"/>
            </a:xfrm>
            <a:custGeom>
              <a:avLst/>
              <a:gdLst>
                <a:gd name="T0" fmla="*/ 3 w 18"/>
                <a:gd name="T1" fmla="*/ 0 h 65"/>
                <a:gd name="T2" fmla="*/ 8 w 18"/>
                <a:gd name="T3" fmla="*/ 34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5">
                  <a:moveTo>
                    <a:pt x="7" y="0"/>
                  </a:moveTo>
                  <a:cubicBezTo>
                    <a:pt x="0" y="17"/>
                    <a:pt x="18" y="47"/>
                    <a:pt x="16" y="6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3" name="Freeform 338">
              <a:extLst>
                <a:ext uri="{FF2B5EF4-FFF2-40B4-BE49-F238E27FC236}">
                  <a16:creationId xmlns:a16="http://schemas.microsoft.com/office/drawing/2014/main" id="{5AA72AAE-5E11-4E73-95AB-440C4A7F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826"/>
              <a:ext cx="16" cy="43"/>
            </a:xfrm>
            <a:custGeom>
              <a:avLst/>
              <a:gdLst>
                <a:gd name="T0" fmla="*/ 0 w 21"/>
                <a:gd name="T1" fmla="*/ 0 h 52"/>
                <a:gd name="T2" fmla="*/ 7 w 21"/>
                <a:gd name="T3" fmla="*/ 2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2">
                  <a:moveTo>
                    <a:pt x="0" y="0"/>
                  </a:moveTo>
                  <a:cubicBezTo>
                    <a:pt x="6" y="18"/>
                    <a:pt x="16" y="37"/>
                    <a:pt x="21" y="5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4" name="Freeform 339">
              <a:extLst>
                <a:ext uri="{FF2B5EF4-FFF2-40B4-BE49-F238E27FC236}">
                  <a16:creationId xmlns:a16="http://schemas.microsoft.com/office/drawing/2014/main" id="{6F68EBA3-8BFD-43BD-95C2-43D9EE94D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868"/>
              <a:ext cx="31" cy="39"/>
            </a:xfrm>
            <a:custGeom>
              <a:avLst/>
              <a:gdLst>
                <a:gd name="T0" fmla="*/ 0 w 39"/>
                <a:gd name="T1" fmla="*/ 0 h 47"/>
                <a:gd name="T2" fmla="*/ 16 w 39"/>
                <a:gd name="T3" fmla="*/ 2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7">
                  <a:moveTo>
                    <a:pt x="0" y="0"/>
                  </a:moveTo>
                  <a:cubicBezTo>
                    <a:pt x="10" y="17"/>
                    <a:pt x="28" y="36"/>
                    <a:pt x="39" y="4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5" name="Freeform 340">
              <a:extLst>
                <a:ext uri="{FF2B5EF4-FFF2-40B4-BE49-F238E27FC236}">
                  <a16:creationId xmlns:a16="http://schemas.microsoft.com/office/drawing/2014/main" id="{F9632E6C-6F5C-4B42-A1B4-A6C6F805E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946"/>
              <a:ext cx="39" cy="22"/>
            </a:xfrm>
            <a:custGeom>
              <a:avLst/>
              <a:gdLst>
                <a:gd name="T0" fmla="*/ 0 w 51"/>
                <a:gd name="T1" fmla="*/ 0 h 26"/>
                <a:gd name="T2" fmla="*/ 18 w 51"/>
                <a:gd name="T3" fmla="*/ 1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8" y="4"/>
                    <a:pt x="51" y="24"/>
                    <a:pt x="51" y="26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6" name="Freeform 341">
              <a:extLst>
                <a:ext uri="{FF2B5EF4-FFF2-40B4-BE49-F238E27FC236}">
                  <a16:creationId xmlns:a16="http://schemas.microsoft.com/office/drawing/2014/main" id="{F33E0054-AA03-4FC6-AD57-7D444049C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023"/>
              <a:ext cx="54" cy="24"/>
            </a:xfrm>
            <a:custGeom>
              <a:avLst/>
              <a:gdLst>
                <a:gd name="T0" fmla="*/ 0 w 69"/>
                <a:gd name="T1" fmla="*/ 0 h 29"/>
                <a:gd name="T2" fmla="*/ 26 w 69"/>
                <a:gd name="T3" fmla="*/ 14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29">
                  <a:moveTo>
                    <a:pt x="0" y="0"/>
                  </a:moveTo>
                  <a:cubicBezTo>
                    <a:pt x="20" y="14"/>
                    <a:pt x="51" y="15"/>
                    <a:pt x="69" y="2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7" name="Freeform 342">
              <a:extLst>
                <a:ext uri="{FF2B5EF4-FFF2-40B4-BE49-F238E27FC236}">
                  <a16:creationId xmlns:a16="http://schemas.microsoft.com/office/drawing/2014/main" id="{C23F579E-2463-4E51-987A-5485AAF96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3146"/>
              <a:ext cx="39" cy="23"/>
            </a:xfrm>
            <a:custGeom>
              <a:avLst/>
              <a:gdLst>
                <a:gd name="T0" fmla="*/ 0 w 50"/>
                <a:gd name="T1" fmla="*/ 0 h 27"/>
                <a:gd name="T2" fmla="*/ 18 w 50"/>
                <a:gd name="T3" fmla="*/ 1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7">
                  <a:moveTo>
                    <a:pt x="0" y="0"/>
                  </a:moveTo>
                  <a:cubicBezTo>
                    <a:pt x="5" y="11"/>
                    <a:pt x="39" y="18"/>
                    <a:pt x="50" y="2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8" name="Freeform 343">
              <a:extLst>
                <a:ext uri="{FF2B5EF4-FFF2-40B4-BE49-F238E27FC236}">
                  <a16:creationId xmlns:a16="http://schemas.microsoft.com/office/drawing/2014/main" id="{8E3DA568-9265-44A0-A36A-FC808E835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69"/>
              <a:ext cx="55" cy="21"/>
            </a:xfrm>
            <a:custGeom>
              <a:avLst/>
              <a:gdLst>
                <a:gd name="T0" fmla="*/ 0 w 71"/>
                <a:gd name="T1" fmla="*/ 0 h 25"/>
                <a:gd name="T2" fmla="*/ 26 w 71"/>
                <a:gd name="T3" fmla="*/ 13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25">
                  <a:moveTo>
                    <a:pt x="0" y="0"/>
                  </a:moveTo>
                  <a:cubicBezTo>
                    <a:pt x="14" y="16"/>
                    <a:pt x="54" y="24"/>
                    <a:pt x="71" y="2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9" name="Freeform 344">
              <a:extLst>
                <a:ext uri="{FF2B5EF4-FFF2-40B4-BE49-F238E27FC236}">
                  <a16:creationId xmlns:a16="http://schemas.microsoft.com/office/drawing/2014/main" id="{B8566D72-36CA-40F5-96EC-8C1772F42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985"/>
              <a:ext cx="53" cy="5"/>
            </a:xfrm>
            <a:custGeom>
              <a:avLst/>
              <a:gdLst>
                <a:gd name="T0" fmla="*/ 25 w 68"/>
                <a:gd name="T1" fmla="*/ 0 h 6"/>
                <a:gd name="T2" fmla="*/ 12 w 68"/>
                <a:gd name="T3" fmla="*/ 3 h 6"/>
                <a:gd name="T4" fmla="*/ 0 w 6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">
                  <a:moveTo>
                    <a:pt x="68" y="0"/>
                  </a:moveTo>
                  <a:cubicBezTo>
                    <a:pt x="56" y="1"/>
                    <a:pt x="44" y="6"/>
                    <a:pt x="31" y="5"/>
                  </a:cubicBezTo>
                  <a:cubicBezTo>
                    <a:pt x="23" y="5"/>
                    <a:pt x="4" y="2"/>
                    <a:pt x="0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0" name="Freeform 345">
              <a:extLst>
                <a:ext uri="{FF2B5EF4-FFF2-40B4-BE49-F238E27FC236}">
                  <a16:creationId xmlns:a16="http://schemas.microsoft.com/office/drawing/2014/main" id="{8206A0E8-DB54-4F0C-BC5C-492405FB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045"/>
              <a:ext cx="45" cy="32"/>
            </a:xfrm>
            <a:custGeom>
              <a:avLst/>
              <a:gdLst>
                <a:gd name="T0" fmla="*/ 8 w 58"/>
                <a:gd name="T1" fmla="*/ 0 h 38"/>
                <a:gd name="T2" fmla="*/ 9 w 58"/>
                <a:gd name="T3" fmla="*/ 17 h 38"/>
                <a:gd name="T4" fmla="*/ 7 w 58"/>
                <a:gd name="T5" fmla="*/ 2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8">
                  <a:moveTo>
                    <a:pt x="22" y="0"/>
                  </a:moveTo>
                  <a:cubicBezTo>
                    <a:pt x="2" y="8"/>
                    <a:pt x="0" y="38"/>
                    <a:pt x="27" y="35"/>
                  </a:cubicBezTo>
                  <a:cubicBezTo>
                    <a:pt x="58" y="32"/>
                    <a:pt x="32" y="7"/>
                    <a:pt x="19" y="2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1" name="Freeform 346">
              <a:extLst>
                <a:ext uri="{FF2B5EF4-FFF2-40B4-BE49-F238E27FC236}">
                  <a16:creationId xmlns:a16="http://schemas.microsoft.com/office/drawing/2014/main" id="{97E6A23B-4361-4868-857A-685B7B45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974"/>
              <a:ext cx="27" cy="65"/>
            </a:xfrm>
            <a:custGeom>
              <a:avLst/>
              <a:gdLst>
                <a:gd name="T0" fmla="*/ 3 w 35"/>
                <a:gd name="T1" fmla="*/ 3 h 78"/>
                <a:gd name="T2" fmla="*/ 12 w 35"/>
                <a:gd name="T3" fmla="*/ 22 h 78"/>
                <a:gd name="T4" fmla="*/ 9 w 35"/>
                <a:gd name="T5" fmla="*/ 7 h 78"/>
                <a:gd name="T6" fmla="*/ 2 w 35"/>
                <a:gd name="T7" fmla="*/ 7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78">
                  <a:moveTo>
                    <a:pt x="8" y="6"/>
                  </a:moveTo>
                  <a:cubicBezTo>
                    <a:pt x="3" y="24"/>
                    <a:pt x="21" y="78"/>
                    <a:pt x="33" y="44"/>
                  </a:cubicBezTo>
                  <a:cubicBezTo>
                    <a:pt x="35" y="37"/>
                    <a:pt x="30" y="19"/>
                    <a:pt x="25" y="13"/>
                  </a:cubicBezTo>
                  <a:cubicBezTo>
                    <a:pt x="18" y="5"/>
                    <a:pt x="0" y="0"/>
                    <a:pt x="4" y="13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2" name="Freeform 347">
              <a:extLst>
                <a:ext uri="{FF2B5EF4-FFF2-40B4-BE49-F238E27FC236}">
                  <a16:creationId xmlns:a16="http://schemas.microsoft.com/office/drawing/2014/main" id="{CAC70FB7-AD1D-4FBF-904E-DA83E5013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878"/>
              <a:ext cx="35" cy="51"/>
            </a:xfrm>
            <a:custGeom>
              <a:avLst/>
              <a:gdLst>
                <a:gd name="T0" fmla="*/ 4 w 44"/>
                <a:gd name="T1" fmla="*/ 9 h 61"/>
                <a:gd name="T2" fmla="*/ 2 w 44"/>
                <a:gd name="T3" fmla="*/ 23 h 61"/>
                <a:gd name="T4" fmla="*/ 14 w 44"/>
                <a:gd name="T5" fmla="*/ 19 h 61"/>
                <a:gd name="T6" fmla="*/ 6 w 44"/>
                <a:gd name="T7" fmla="*/ 1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61">
                  <a:moveTo>
                    <a:pt x="9" y="19"/>
                  </a:moveTo>
                  <a:cubicBezTo>
                    <a:pt x="8" y="27"/>
                    <a:pt x="0" y="37"/>
                    <a:pt x="4" y="45"/>
                  </a:cubicBezTo>
                  <a:cubicBezTo>
                    <a:pt x="11" y="61"/>
                    <a:pt x="27" y="54"/>
                    <a:pt x="34" y="40"/>
                  </a:cubicBezTo>
                  <a:cubicBezTo>
                    <a:pt x="44" y="22"/>
                    <a:pt x="22" y="0"/>
                    <a:pt x="14" y="2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3" name="Freeform 348">
              <a:extLst>
                <a:ext uri="{FF2B5EF4-FFF2-40B4-BE49-F238E27FC236}">
                  <a16:creationId xmlns:a16="http://schemas.microsoft.com/office/drawing/2014/main" id="{5415D5B5-8411-42DE-BB19-E77AE2EF3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838"/>
              <a:ext cx="22" cy="38"/>
            </a:xfrm>
            <a:custGeom>
              <a:avLst/>
              <a:gdLst>
                <a:gd name="T0" fmla="*/ 2 w 28"/>
                <a:gd name="T1" fmla="*/ 9 h 45"/>
                <a:gd name="T2" fmla="*/ 10 w 28"/>
                <a:gd name="T3" fmla="*/ 13 h 45"/>
                <a:gd name="T4" fmla="*/ 2 w 28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5">
                  <a:moveTo>
                    <a:pt x="2" y="18"/>
                  </a:moveTo>
                  <a:cubicBezTo>
                    <a:pt x="0" y="36"/>
                    <a:pt x="23" y="45"/>
                    <a:pt x="26" y="25"/>
                  </a:cubicBezTo>
                  <a:cubicBezTo>
                    <a:pt x="28" y="11"/>
                    <a:pt x="2" y="0"/>
                    <a:pt x="4" y="19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4" name="Freeform 349">
              <a:extLst>
                <a:ext uri="{FF2B5EF4-FFF2-40B4-BE49-F238E27FC236}">
                  <a16:creationId xmlns:a16="http://schemas.microsoft.com/office/drawing/2014/main" id="{456F0EDC-7669-4B1D-8E75-7098CC29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831"/>
              <a:ext cx="43" cy="30"/>
            </a:xfrm>
            <a:custGeom>
              <a:avLst/>
              <a:gdLst>
                <a:gd name="T0" fmla="*/ 2 w 55"/>
                <a:gd name="T1" fmla="*/ 6 h 36"/>
                <a:gd name="T2" fmla="*/ 18 w 55"/>
                <a:gd name="T3" fmla="*/ 3 h 36"/>
                <a:gd name="T4" fmla="*/ 0 w 55"/>
                <a:gd name="T5" fmla="*/ 4 h 36"/>
                <a:gd name="T6" fmla="*/ 2 w 55"/>
                <a:gd name="T7" fmla="*/ 8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6">
                  <a:moveTo>
                    <a:pt x="3" y="11"/>
                  </a:moveTo>
                  <a:cubicBezTo>
                    <a:pt x="16" y="25"/>
                    <a:pt x="55" y="36"/>
                    <a:pt x="49" y="5"/>
                  </a:cubicBezTo>
                  <a:cubicBezTo>
                    <a:pt x="40" y="0"/>
                    <a:pt x="11" y="4"/>
                    <a:pt x="0" y="8"/>
                  </a:cubicBezTo>
                  <a:cubicBezTo>
                    <a:pt x="0" y="12"/>
                    <a:pt x="2" y="12"/>
                    <a:pt x="4" y="15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5" name="Freeform 350">
              <a:extLst>
                <a:ext uri="{FF2B5EF4-FFF2-40B4-BE49-F238E27FC236}">
                  <a16:creationId xmlns:a16="http://schemas.microsoft.com/office/drawing/2014/main" id="{177F858D-86C9-483B-9709-B5412686C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799"/>
              <a:ext cx="50" cy="40"/>
            </a:xfrm>
            <a:custGeom>
              <a:avLst/>
              <a:gdLst>
                <a:gd name="T0" fmla="*/ 3 w 64"/>
                <a:gd name="T1" fmla="*/ 0 h 48"/>
                <a:gd name="T2" fmla="*/ 18 w 64"/>
                <a:gd name="T3" fmla="*/ 16 h 48"/>
                <a:gd name="T4" fmla="*/ 4 w 64"/>
                <a:gd name="T5" fmla="*/ 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48">
                  <a:moveTo>
                    <a:pt x="9" y="0"/>
                  </a:moveTo>
                  <a:cubicBezTo>
                    <a:pt x="22" y="1"/>
                    <a:pt x="64" y="13"/>
                    <a:pt x="50" y="34"/>
                  </a:cubicBezTo>
                  <a:cubicBezTo>
                    <a:pt x="41" y="48"/>
                    <a:pt x="0" y="17"/>
                    <a:pt x="12" y="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6" name="Freeform 351">
              <a:extLst>
                <a:ext uri="{FF2B5EF4-FFF2-40B4-BE49-F238E27FC236}">
                  <a16:creationId xmlns:a16="http://schemas.microsoft.com/office/drawing/2014/main" id="{B1714826-6D15-4C94-819E-87CA9E34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853"/>
              <a:ext cx="35" cy="44"/>
            </a:xfrm>
            <a:custGeom>
              <a:avLst/>
              <a:gdLst>
                <a:gd name="T0" fmla="*/ 3 w 45"/>
                <a:gd name="T1" fmla="*/ 8 h 52"/>
                <a:gd name="T2" fmla="*/ 16 w 45"/>
                <a:gd name="T3" fmla="*/ 13 h 52"/>
                <a:gd name="T4" fmla="*/ 2 w 45"/>
                <a:gd name="T5" fmla="*/ 1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2">
                  <a:moveTo>
                    <a:pt x="8" y="15"/>
                  </a:moveTo>
                  <a:cubicBezTo>
                    <a:pt x="12" y="35"/>
                    <a:pt x="45" y="52"/>
                    <a:pt x="43" y="25"/>
                  </a:cubicBezTo>
                  <a:cubicBezTo>
                    <a:pt x="41" y="2"/>
                    <a:pt x="0" y="0"/>
                    <a:pt x="7" y="19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7" name="Freeform 352">
              <a:extLst>
                <a:ext uri="{FF2B5EF4-FFF2-40B4-BE49-F238E27FC236}">
                  <a16:creationId xmlns:a16="http://schemas.microsoft.com/office/drawing/2014/main" id="{94923927-A76E-4CDD-A6FE-8B35EC2D0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939"/>
              <a:ext cx="34" cy="26"/>
            </a:xfrm>
            <a:custGeom>
              <a:avLst/>
              <a:gdLst>
                <a:gd name="T0" fmla="*/ 5 w 44"/>
                <a:gd name="T1" fmla="*/ 0 h 31"/>
                <a:gd name="T2" fmla="*/ 9 w 44"/>
                <a:gd name="T3" fmla="*/ 13 h 31"/>
                <a:gd name="T4" fmla="*/ 4 w 44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13" y="0"/>
                  </a:moveTo>
                  <a:cubicBezTo>
                    <a:pt x="25" y="0"/>
                    <a:pt x="44" y="22"/>
                    <a:pt x="26" y="27"/>
                  </a:cubicBezTo>
                  <a:cubicBezTo>
                    <a:pt x="16" y="31"/>
                    <a:pt x="0" y="11"/>
                    <a:pt x="10" y="3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8" name="Freeform 353">
              <a:extLst>
                <a:ext uri="{FF2B5EF4-FFF2-40B4-BE49-F238E27FC236}">
                  <a16:creationId xmlns:a16="http://schemas.microsoft.com/office/drawing/2014/main" id="{31F29FF7-1543-46A1-834E-A4C670E3E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09"/>
              <a:ext cx="37" cy="53"/>
            </a:xfrm>
            <a:custGeom>
              <a:avLst/>
              <a:gdLst>
                <a:gd name="T0" fmla="*/ 10 w 48"/>
                <a:gd name="T1" fmla="*/ 3 h 63"/>
                <a:gd name="T2" fmla="*/ 9 w 48"/>
                <a:gd name="T3" fmla="*/ 29 h 63"/>
                <a:gd name="T4" fmla="*/ 15 w 48"/>
                <a:gd name="T5" fmla="*/ 1 h 63"/>
                <a:gd name="T6" fmla="*/ 9 w 48"/>
                <a:gd name="T7" fmla="*/ 1 h 63"/>
                <a:gd name="T8" fmla="*/ 9 w 48"/>
                <a:gd name="T9" fmla="*/ 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28" y="7"/>
                  </a:moveTo>
                  <a:cubicBezTo>
                    <a:pt x="9" y="12"/>
                    <a:pt x="0" y="63"/>
                    <a:pt x="25" y="59"/>
                  </a:cubicBezTo>
                  <a:cubicBezTo>
                    <a:pt x="44" y="56"/>
                    <a:pt x="48" y="14"/>
                    <a:pt x="41" y="1"/>
                  </a:cubicBezTo>
                  <a:cubicBezTo>
                    <a:pt x="37" y="0"/>
                    <a:pt x="30" y="0"/>
                    <a:pt x="27" y="1"/>
                  </a:cubicBezTo>
                  <a:cubicBezTo>
                    <a:pt x="28" y="4"/>
                    <a:pt x="26" y="4"/>
                    <a:pt x="26" y="6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9" name="Freeform 354">
              <a:extLst>
                <a:ext uri="{FF2B5EF4-FFF2-40B4-BE49-F238E27FC236}">
                  <a16:creationId xmlns:a16="http://schemas.microsoft.com/office/drawing/2014/main" id="{721F96EA-B99F-4543-9B3E-BEB20AA40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103"/>
              <a:ext cx="45" cy="56"/>
            </a:xfrm>
            <a:custGeom>
              <a:avLst/>
              <a:gdLst>
                <a:gd name="T0" fmla="*/ 2 w 58"/>
                <a:gd name="T1" fmla="*/ 0 h 67"/>
                <a:gd name="T2" fmla="*/ 0 w 58"/>
                <a:gd name="T3" fmla="*/ 5 h 67"/>
                <a:gd name="T4" fmla="*/ 2 w 58"/>
                <a:gd name="T5" fmla="*/ 3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7">
                  <a:moveTo>
                    <a:pt x="5" y="0"/>
                  </a:moveTo>
                  <a:cubicBezTo>
                    <a:pt x="58" y="1"/>
                    <a:pt x="8" y="67"/>
                    <a:pt x="0" y="10"/>
                  </a:cubicBezTo>
                  <a:cubicBezTo>
                    <a:pt x="3" y="10"/>
                    <a:pt x="4" y="7"/>
                    <a:pt x="5" y="6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0" name="Freeform 355">
              <a:extLst>
                <a:ext uri="{FF2B5EF4-FFF2-40B4-BE49-F238E27FC236}">
                  <a16:creationId xmlns:a16="http://schemas.microsoft.com/office/drawing/2014/main" id="{02195650-05C9-4580-8A46-C2EC1C1B4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159"/>
              <a:ext cx="42" cy="36"/>
            </a:xfrm>
            <a:custGeom>
              <a:avLst/>
              <a:gdLst>
                <a:gd name="T0" fmla="*/ 15 w 53"/>
                <a:gd name="T1" fmla="*/ 1 h 43"/>
                <a:gd name="T2" fmla="*/ 9 w 53"/>
                <a:gd name="T3" fmla="*/ 19 h 43"/>
                <a:gd name="T4" fmla="*/ 21 w 53"/>
                <a:gd name="T5" fmla="*/ 5 h 43"/>
                <a:gd name="T6" fmla="*/ 16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38" y="1"/>
                  </a:moveTo>
                  <a:cubicBezTo>
                    <a:pt x="23" y="4"/>
                    <a:pt x="0" y="34"/>
                    <a:pt x="23" y="39"/>
                  </a:cubicBezTo>
                  <a:cubicBezTo>
                    <a:pt x="35" y="43"/>
                    <a:pt x="50" y="17"/>
                    <a:pt x="53" y="9"/>
                  </a:cubicBezTo>
                  <a:cubicBezTo>
                    <a:pt x="49" y="3"/>
                    <a:pt x="44" y="0"/>
                    <a:pt x="40" y="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1" name="Freeform 356">
              <a:extLst>
                <a:ext uri="{FF2B5EF4-FFF2-40B4-BE49-F238E27FC236}">
                  <a16:creationId xmlns:a16="http://schemas.microsoft.com/office/drawing/2014/main" id="{CDCB3F4A-F608-49F0-ABFC-CAF538FA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028"/>
              <a:ext cx="26" cy="29"/>
            </a:xfrm>
            <a:custGeom>
              <a:avLst/>
              <a:gdLst>
                <a:gd name="T0" fmla="*/ 0 w 34"/>
                <a:gd name="T1" fmla="*/ 17 h 35"/>
                <a:gd name="T2" fmla="*/ 3 w 34"/>
                <a:gd name="T3" fmla="*/ 7 h 35"/>
                <a:gd name="T4" fmla="*/ 11 w 34"/>
                <a:gd name="T5" fmla="*/ 7 h 35"/>
                <a:gd name="T6" fmla="*/ 5 w 34"/>
                <a:gd name="T7" fmla="*/ 2 h 35"/>
                <a:gd name="T8" fmla="*/ 0 w 34"/>
                <a:gd name="T9" fmla="*/ 1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5">
                  <a:moveTo>
                    <a:pt x="0" y="35"/>
                  </a:moveTo>
                  <a:cubicBezTo>
                    <a:pt x="2" y="27"/>
                    <a:pt x="2" y="21"/>
                    <a:pt x="9" y="16"/>
                  </a:cubicBezTo>
                  <a:cubicBezTo>
                    <a:pt x="17" y="12"/>
                    <a:pt x="27" y="11"/>
                    <a:pt x="34" y="16"/>
                  </a:cubicBezTo>
                  <a:cubicBezTo>
                    <a:pt x="28" y="12"/>
                    <a:pt x="22" y="0"/>
                    <a:pt x="13" y="5"/>
                  </a:cubicBezTo>
                  <a:cubicBezTo>
                    <a:pt x="4" y="8"/>
                    <a:pt x="2" y="21"/>
                    <a:pt x="0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2" name="Freeform 357">
              <a:extLst>
                <a:ext uri="{FF2B5EF4-FFF2-40B4-BE49-F238E27FC236}">
                  <a16:creationId xmlns:a16="http://schemas.microsoft.com/office/drawing/2014/main" id="{2381A6C5-B4A0-43C4-A46D-866F9CA9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989"/>
              <a:ext cx="18" cy="36"/>
            </a:xfrm>
            <a:custGeom>
              <a:avLst/>
              <a:gdLst>
                <a:gd name="T0" fmla="*/ 3 w 23"/>
                <a:gd name="T1" fmla="*/ 0 h 43"/>
                <a:gd name="T2" fmla="*/ 0 w 23"/>
                <a:gd name="T3" fmla="*/ 13 h 43"/>
                <a:gd name="T4" fmla="*/ 2 w 23"/>
                <a:gd name="T5" fmla="*/ 19 h 43"/>
                <a:gd name="T6" fmla="*/ 9 w 23"/>
                <a:gd name="T7" fmla="*/ 21 h 43"/>
                <a:gd name="T8" fmla="*/ 4 w 23"/>
                <a:gd name="T9" fmla="*/ 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3">
                  <a:moveTo>
                    <a:pt x="8" y="0"/>
                  </a:moveTo>
                  <a:cubicBezTo>
                    <a:pt x="3" y="6"/>
                    <a:pt x="0" y="17"/>
                    <a:pt x="0" y="25"/>
                  </a:cubicBezTo>
                  <a:cubicBezTo>
                    <a:pt x="0" y="31"/>
                    <a:pt x="1" y="34"/>
                    <a:pt x="6" y="38"/>
                  </a:cubicBezTo>
                  <a:cubicBezTo>
                    <a:pt x="12" y="41"/>
                    <a:pt x="18" y="38"/>
                    <a:pt x="23" y="43"/>
                  </a:cubicBezTo>
                  <a:cubicBezTo>
                    <a:pt x="13" y="40"/>
                    <a:pt x="0" y="13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3" name="Freeform 358">
              <a:extLst>
                <a:ext uri="{FF2B5EF4-FFF2-40B4-BE49-F238E27FC236}">
                  <a16:creationId xmlns:a16="http://schemas.microsoft.com/office/drawing/2014/main" id="{9DED03DC-553F-4445-A007-9CD3E00A4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911"/>
              <a:ext cx="17" cy="42"/>
            </a:xfrm>
            <a:custGeom>
              <a:avLst/>
              <a:gdLst>
                <a:gd name="T0" fmla="*/ 4 w 21"/>
                <a:gd name="T1" fmla="*/ 0 h 50"/>
                <a:gd name="T2" fmla="*/ 1 w 21"/>
                <a:gd name="T3" fmla="*/ 11 h 50"/>
                <a:gd name="T4" fmla="*/ 9 w 21"/>
                <a:gd name="T5" fmla="*/ 22 h 50"/>
                <a:gd name="T6" fmla="*/ 5 w 21"/>
                <a:gd name="T7" fmla="*/ 13 h 50"/>
                <a:gd name="T8" fmla="*/ 5 w 21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">
                  <a:moveTo>
                    <a:pt x="10" y="0"/>
                  </a:moveTo>
                  <a:cubicBezTo>
                    <a:pt x="5" y="4"/>
                    <a:pt x="1" y="14"/>
                    <a:pt x="1" y="21"/>
                  </a:cubicBezTo>
                  <a:cubicBezTo>
                    <a:pt x="0" y="26"/>
                    <a:pt x="15" y="50"/>
                    <a:pt x="20" y="44"/>
                  </a:cubicBezTo>
                  <a:cubicBezTo>
                    <a:pt x="21" y="43"/>
                    <a:pt x="12" y="28"/>
                    <a:pt x="11" y="25"/>
                  </a:cubicBezTo>
                  <a:cubicBezTo>
                    <a:pt x="8" y="18"/>
                    <a:pt x="2" y="4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4" name="Freeform 359">
              <a:extLst>
                <a:ext uri="{FF2B5EF4-FFF2-40B4-BE49-F238E27FC236}">
                  <a16:creationId xmlns:a16="http://schemas.microsoft.com/office/drawing/2014/main" id="{E800BC12-C136-41AA-9216-0A595113D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841"/>
              <a:ext cx="11" cy="35"/>
            </a:xfrm>
            <a:custGeom>
              <a:avLst/>
              <a:gdLst>
                <a:gd name="T0" fmla="*/ 5 w 14"/>
                <a:gd name="T1" fmla="*/ 3 h 42"/>
                <a:gd name="T2" fmla="*/ 0 w 14"/>
                <a:gd name="T3" fmla="*/ 9 h 42"/>
                <a:gd name="T4" fmla="*/ 5 w 14"/>
                <a:gd name="T5" fmla="*/ 20 h 42"/>
                <a:gd name="T6" fmla="*/ 6 w 14"/>
                <a:gd name="T7" fmla="*/ 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2">
                  <a:moveTo>
                    <a:pt x="12" y="3"/>
                  </a:moveTo>
                  <a:cubicBezTo>
                    <a:pt x="7" y="0"/>
                    <a:pt x="0" y="14"/>
                    <a:pt x="0" y="18"/>
                  </a:cubicBezTo>
                  <a:cubicBezTo>
                    <a:pt x="0" y="26"/>
                    <a:pt x="5" y="37"/>
                    <a:pt x="12" y="42"/>
                  </a:cubicBezTo>
                  <a:cubicBezTo>
                    <a:pt x="11" y="32"/>
                    <a:pt x="0" y="12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5" name="Freeform 360">
              <a:extLst>
                <a:ext uri="{FF2B5EF4-FFF2-40B4-BE49-F238E27FC236}">
                  <a16:creationId xmlns:a16="http://schemas.microsoft.com/office/drawing/2014/main" id="{1D8218FE-4BD2-4D44-B2F2-7DB7F5589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809"/>
              <a:ext cx="18" cy="38"/>
            </a:xfrm>
            <a:custGeom>
              <a:avLst/>
              <a:gdLst>
                <a:gd name="T0" fmla="*/ 8 w 23"/>
                <a:gd name="T1" fmla="*/ 0 h 45"/>
                <a:gd name="T2" fmla="*/ 2 w 23"/>
                <a:gd name="T3" fmla="*/ 8 h 45"/>
                <a:gd name="T4" fmla="*/ 5 w 23"/>
                <a:gd name="T5" fmla="*/ 23 h 45"/>
                <a:gd name="T6" fmla="*/ 4 w 23"/>
                <a:gd name="T7" fmla="*/ 12 h 45"/>
                <a:gd name="T8" fmla="*/ 9 w 23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5">
                  <a:moveTo>
                    <a:pt x="22" y="0"/>
                  </a:moveTo>
                  <a:cubicBezTo>
                    <a:pt x="16" y="0"/>
                    <a:pt x="5" y="10"/>
                    <a:pt x="3" y="15"/>
                  </a:cubicBezTo>
                  <a:cubicBezTo>
                    <a:pt x="0" y="24"/>
                    <a:pt x="8" y="37"/>
                    <a:pt x="13" y="45"/>
                  </a:cubicBezTo>
                  <a:cubicBezTo>
                    <a:pt x="12" y="38"/>
                    <a:pt x="10" y="30"/>
                    <a:pt x="12" y="22"/>
                  </a:cubicBezTo>
                  <a:cubicBezTo>
                    <a:pt x="13" y="16"/>
                    <a:pt x="15" y="2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6" name="Freeform 361">
              <a:extLst>
                <a:ext uri="{FF2B5EF4-FFF2-40B4-BE49-F238E27FC236}">
                  <a16:creationId xmlns:a16="http://schemas.microsoft.com/office/drawing/2014/main" id="{051BFF8C-24E1-43DE-9BB9-97F495AA0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789"/>
              <a:ext cx="27" cy="36"/>
            </a:xfrm>
            <a:custGeom>
              <a:avLst/>
              <a:gdLst>
                <a:gd name="T0" fmla="*/ 11 w 34"/>
                <a:gd name="T1" fmla="*/ 2 h 43"/>
                <a:gd name="T2" fmla="*/ 2 w 34"/>
                <a:gd name="T3" fmla="*/ 4 h 43"/>
                <a:gd name="T4" fmla="*/ 3 w 34"/>
                <a:gd name="T5" fmla="*/ 21 h 43"/>
                <a:gd name="T6" fmla="*/ 6 w 34"/>
                <a:gd name="T7" fmla="*/ 8 h 43"/>
                <a:gd name="T8" fmla="*/ 14 w 34"/>
                <a:gd name="T9" fmla="*/ 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3">
                  <a:moveTo>
                    <a:pt x="29" y="2"/>
                  </a:moveTo>
                  <a:cubicBezTo>
                    <a:pt x="23" y="0"/>
                    <a:pt x="9" y="3"/>
                    <a:pt x="5" y="8"/>
                  </a:cubicBezTo>
                  <a:cubicBezTo>
                    <a:pt x="0" y="14"/>
                    <a:pt x="5" y="36"/>
                    <a:pt x="7" y="43"/>
                  </a:cubicBezTo>
                  <a:cubicBezTo>
                    <a:pt x="9" y="34"/>
                    <a:pt x="10" y="24"/>
                    <a:pt x="14" y="16"/>
                  </a:cubicBezTo>
                  <a:cubicBezTo>
                    <a:pt x="17" y="10"/>
                    <a:pt x="27" y="0"/>
                    <a:pt x="3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7" name="Freeform 362">
              <a:extLst>
                <a:ext uri="{FF2B5EF4-FFF2-40B4-BE49-F238E27FC236}">
                  <a16:creationId xmlns:a16="http://schemas.microsoft.com/office/drawing/2014/main" id="{E09BF25A-917F-4F48-964F-711455685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818"/>
              <a:ext cx="42" cy="32"/>
            </a:xfrm>
            <a:custGeom>
              <a:avLst/>
              <a:gdLst>
                <a:gd name="T0" fmla="*/ 20 w 53"/>
                <a:gd name="T1" fmla="*/ 5 h 38"/>
                <a:gd name="T2" fmla="*/ 10 w 53"/>
                <a:gd name="T3" fmla="*/ 3 h 38"/>
                <a:gd name="T4" fmla="*/ 6 w 53"/>
                <a:gd name="T5" fmla="*/ 9 h 38"/>
                <a:gd name="T6" fmla="*/ 0 w 53"/>
                <a:gd name="T7" fmla="*/ 17 h 38"/>
                <a:gd name="T8" fmla="*/ 10 w 53"/>
                <a:gd name="T9" fmla="*/ 8 h 38"/>
                <a:gd name="T10" fmla="*/ 21 w 53"/>
                <a:gd name="T11" fmla="*/ 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8">
                  <a:moveTo>
                    <a:pt x="49" y="9"/>
                  </a:moveTo>
                  <a:cubicBezTo>
                    <a:pt x="40" y="7"/>
                    <a:pt x="32" y="0"/>
                    <a:pt x="25" y="5"/>
                  </a:cubicBezTo>
                  <a:cubicBezTo>
                    <a:pt x="21" y="9"/>
                    <a:pt x="18" y="15"/>
                    <a:pt x="14" y="19"/>
                  </a:cubicBezTo>
                  <a:cubicBezTo>
                    <a:pt x="10" y="24"/>
                    <a:pt x="4" y="29"/>
                    <a:pt x="0" y="35"/>
                  </a:cubicBezTo>
                  <a:cubicBezTo>
                    <a:pt x="7" y="38"/>
                    <a:pt x="21" y="19"/>
                    <a:pt x="28" y="16"/>
                  </a:cubicBezTo>
                  <a:cubicBezTo>
                    <a:pt x="33" y="14"/>
                    <a:pt x="50" y="10"/>
                    <a:pt x="5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8" name="Freeform 363">
              <a:extLst>
                <a:ext uri="{FF2B5EF4-FFF2-40B4-BE49-F238E27FC236}">
                  <a16:creationId xmlns:a16="http://schemas.microsoft.com/office/drawing/2014/main" id="{51112C3D-E73E-43C1-B024-58766BBF1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882"/>
              <a:ext cx="45" cy="25"/>
            </a:xfrm>
            <a:custGeom>
              <a:avLst/>
              <a:gdLst>
                <a:gd name="T0" fmla="*/ 22 w 57"/>
                <a:gd name="T1" fmla="*/ 10 h 30"/>
                <a:gd name="T2" fmla="*/ 19 w 57"/>
                <a:gd name="T3" fmla="*/ 3 h 30"/>
                <a:gd name="T4" fmla="*/ 15 w 57"/>
                <a:gd name="T5" fmla="*/ 2 h 30"/>
                <a:gd name="T6" fmla="*/ 0 w 57"/>
                <a:gd name="T7" fmla="*/ 14 h 30"/>
                <a:gd name="T8" fmla="*/ 13 w 57"/>
                <a:gd name="T9" fmla="*/ 6 h 30"/>
                <a:gd name="T10" fmla="*/ 22 w 57"/>
                <a:gd name="T11" fmla="*/ 1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0">
                  <a:moveTo>
                    <a:pt x="56" y="20"/>
                  </a:moveTo>
                  <a:cubicBezTo>
                    <a:pt x="53" y="16"/>
                    <a:pt x="50" y="11"/>
                    <a:pt x="48" y="7"/>
                  </a:cubicBezTo>
                  <a:cubicBezTo>
                    <a:pt x="44" y="1"/>
                    <a:pt x="45" y="0"/>
                    <a:pt x="38" y="2"/>
                  </a:cubicBezTo>
                  <a:cubicBezTo>
                    <a:pt x="24" y="8"/>
                    <a:pt x="14" y="24"/>
                    <a:pt x="0" y="29"/>
                  </a:cubicBezTo>
                  <a:cubicBezTo>
                    <a:pt x="11" y="30"/>
                    <a:pt x="24" y="16"/>
                    <a:pt x="33" y="12"/>
                  </a:cubicBezTo>
                  <a:cubicBezTo>
                    <a:pt x="47" y="7"/>
                    <a:pt x="50" y="16"/>
                    <a:pt x="57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9" name="Freeform 364">
              <a:extLst>
                <a:ext uri="{FF2B5EF4-FFF2-40B4-BE49-F238E27FC236}">
                  <a16:creationId xmlns:a16="http://schemas.microsoft.com/office/drawing/2014/main" id="{819D4EDD-6A9A-43DC-88A3-8CB557219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995"/>
              <a:ext cx="43" cy="50"/>
            </a:xfrm>
            <a:custGeom>
              <a:avLst/>
              <a:gdLst>
                <a:gd name="T0" fmla="*/ 0 w 54"/>
                <a:gd name="T1" fmla="*/ 3 h 59"/>
                <a:gd name="T2" fmla="*/ 9 w 54"/>
                <a:gd name="T3" fmla="*/ 3 h 59"/>
                <a:gd name="T4" fmla="*/ 17 w 54"/>
                <a:gd name="T5" fmla="*/ 2 h 59"/>
                <a:gd name="T6" fmla="*/ 21 w 54"/>
                <a:gd name="T7" fmla="*/ 12 h 59"/>
                <a:gd name="T8" fmla="*/ 18 w 54"/>
                <a:gd name="T9" fmla="*/ 31 h 59"/>
                <a:gd name="T10" fmla="*/ 16 w 54"/>
                <a:gd name="T11" fmla="*/ 6 h 59"/>
                <a:gd name="T12" fmla="*/ 9 w 54"/>
                <a:gd name="T13" fmla="*/ 6 h 59"/>
                <a:gd name="T14" fmla="*/ 2 w 54"/>
                <a:gd name="T15" fmla="*/ 3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59">
                  <a:moveTo>
                    <a:pt x="0" y="3"/>
                  </a:moveTo>
                  <a:cubicBezTo>
                    <a:pt x="4" y="7"/>
                    <a:pt x="17" y="6"/>
                    <a:pt x="23" y="5"/>
                  </a:cubicBezTo>
                  <a:cubicBezTo>
                    <a:pt x="28" y="4"/>
                    <a:pt x="36" y="0"/>
                    <a:pt x="41" y="2"/>
                  </a:cubicBezTo>
                  <a:cubicBezTo>
                    <a:pt x="47" y="5"/>
                    <a:pt x="52" y="17"/>
                    <a:pt x="53" y="23"/>
                  </a:cubicBezTo>
                  <a:cubicBezTo>
                    <a:pt x="54" y="36"/>
                    <a:pt x="48" y="46"/>
                    <a:pt x="46" y="59"/>
                  </a:cubicBezTo>
                  <a:cubicBezTo>
                    <a:pt x="45" y="47"/>
                    <a:pt x="54" y="19"/>
                    <a:pt x="40" y="12"/>
                  </a:cubicBezTo>
                  <a:cubicBezTo>
                    <a:pt x="34" y="9"/>
                    <a:pt x="28" y="12"/>
                    <a:pt x="21" y="11"/>
                  </a:cubicBezTo>
                  <a:cubicBezTo>
                    <a:pt x="15" y="9"/>
                    <a:pt x="9" y="5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0" name="Freeform 365">
              <a:extLst>
                <a:ext uri="{FF2B5EF4-FFF2-40B4-BE49-F238E27FC236}">
                  <a16:creationId xmlns:a16="http://schemas.microsoft.com/office/drawing/2014/main" id="{88489767-1524-4EB0-8448-745A6A8D0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093"/>
              <a:ext cx="24" cy="40"/>
            </a:xfrm>
            <a:custGeom>
              <a:avLst/>
              <a:gdLst>
                <a:gd name="T0" fmla="*/ 0 w 31"/>
                <a:gd name="T1" fmla="*/ 0 h 47"/>
                <a:gd name="T2" fmla="*/ 9 w 31"/>
                <a:gd name="T3" fmla="*/ 4 h 47"/>
                <a:gd name="T4" fmla="*/ 5 w 31"/>
                <a:gd name="T5" fmla="*/ 25 h 47"/>
                <a:gd name="T6" fmla="*/ 2 w 31"/>
                <a:gd name="T7" fmla="*/ 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7">
                  <a:moveTo>
                    <a:pt x="0" y="0"/>
                  </a:moveTo>
                  <a:cubicBezTo>
                    <a:pt x="1" y="6"/>
                    <a:pt x="21" y="3"/>
                    <a:pt x="25" y="8"/>
                  </a:cubicBezTo>
                  <a:cubicBezTo>
                    <a:pt x="31" y="14"/>
                    <a:pt x="17" y="42"/>
                    <a:pt x="13" y="47"/>
                  </a:cubicBezTo>
                  <a:cubicBezTo>
                    <a:pt x="18" y="28"/>
                    <a:pt x="22" y="14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1" name="Freeform 366">
              <a:extLst>
                <a:ext uri="{FF2B5EF4-FFF2-40B4-BE49-F238E27FC236}">
                  <a16:creationId xmlns:a16="http://schemas.microsoft.com/office/drawing/2014/main" id="{38C632A2-2877-49ED-8259-92130D037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3170"/>
              <a:ext cx="23" cy="36"/>
            </a:xfrm>
            <a:custGeom>
              <a:avLst/>
              <a:gdLst>
                <a:gd name="T0" fmla="*/ 0 w 29"/>
                <a:gd name="T1" fmla="*/ 0 h 43"/>
                <a:gd name="T2" fmla="*/ 10 w 29"/>
                <a:gd name="T3" fmla="*/ 4 h 43"/>
                <a:gd name="T4" fmla="*/ 6 w 29"/>
                <a:gd name="T5" fmla="*/ 21 h 43"/>
                <a:gd name="T6" fmla="*/ 6 w 29"/>
                <a:gd name="T7" fmla="*/ 6 h 43"/>
                <a:gd name="T8" fmla="*/ 1 w 29"/>
                <a:gd name="T9" fmla="*/ 1 h 43"/>
                <a:gd name="T10" fmla="*/ 1 w 29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3">
                  <a:moveTo>
                    <a:pt x="0" y="0"/>
                  </a:moveTo>
                  <a:cubicBezTo>
                    <a:pt x="6" y="3"/>
                    <a:pt x="21" y="2"/>
                    <a:pt x="25" y="8"/>
                  </a:cubicBezTo>
                  <a:cubicBezTo>
                    <a:pt x="29" y="14"/>
                    <a:pt x="21" y="38"/>
                    <a:pt x="16" y="43"/>
                  </a:cubicBezTo>
                  <a:cubicBezTo>
                    <a:pt x="14" y="31"/>
                    <a:pt x="21" y="22"/>
                    <a:pt x="14" y="11"/>
                  </a:cubicBezTo>
                  <a:cubicBezTo>
                    <a:pt x="12" y="5"/>
                    <a:pt x="7" y="0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2" name="Oval 367">
              <a:extLst>
                <a:ext uri="{FF2B5EF4-FFF2-40B4-BE49-F238E27FC236}">
                  <a16:creationId xmlns:a16="http://schemas.microsoft.com/office/drawing/2014/main" id="{FD6C1222-2892-498C-B577-431D1877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2962"/>
              <a:ext cx="223" cy="227"/>
            </a:xfrm>
            <a:prstGeom prst="ellipse">
              <a:avLst/>
            </a:prstGeom>
            <a:solidFill>
              <a:srgbClr val="6DA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3" name="Oval 368">
              <a:extLst>
                <a:ext uri="{FF2B5EF4-FFF2-40B4-BE49-F238E27FC236}">
                  <a16:creationId xmlns:a16="http://schemas.microsoft.com/office/drawing/2014/main" id="{94336B0C-F948-434E-8775-8F602E87B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959"/>
              <a:ext cx="223" cy="228"/>
            </a:xfrm>
            <a:prstGeom prst="ellipse">
              <a:avLst/>
            </a:prstGeom>
            <a:solidFill>
              <a:srgbClr val="87B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4" name="Oval 369">
              <a:extLst>
                <a:ext uri="{FF2B5EF4-FFF2-40B4-BE49-F238E27FC236}">
                  <a16:creationId xmlns:a16="http://schemas.microsoft.com/office/drawing/2014/main" id="{2ABBC45F-6FA1-42EE-87B4-244181AE4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025"/>
              <a:ext cx="92" cy="97"/>
            </a:xfrm>
            <a:prstGeom prst="ellipse">
              <a:avLst/>
            </a:prstGeom>
            <a:solidFill>
              <a:srgbClr val="6C9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5" name="Oval 370">
              <a:extLst>
                <a:ext uri="{FF2B5EF4-FFF2-40B4-BE49-F238E27FC236}">
                  <a16:creationId xmlns:a16="http://schemas.microsoft.com/office/drawing/2014/main" id="{8239CBB9-428E-4B7C-AA9C-526F40BCD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959"/>
              <a:ext cx="223" cy="228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6" name="Oval 371">
              <a:extLst>
                <a:ext uri="{FF2B5EF4-FFF2-40B4-BE49-F238E27FC236}">
                  <a16:creationId xmlns:a16="http://schemas.microsoft.com/office/drawing/2014/main" id="{9C38EA62-E605-4D53-B839-F6608DD1F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025"/>
              <a:ext cx="92" cy="97"/>
            </a:xfrm>
            <a:prstGeom prst="ellips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7" name="Freeform 372">
              <a:extLst>
                <a:ext uri="{FF2B5EF4-FFF2-40B4-BE49-F238E27FC236}">
                  <a16:creationId xmlns:a16="http://schemas.microsoft.com/office/drawing/2014/main" id="{8C89CBE6-0117-4F03-81D7-C06F12DD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29"/>
              <a:ext cx="57" cy="84"/>
            </a:xfrm>
            <a:custGeom>
              <a:avLst/>
              <a:gdLst>
                <a:gd name="T0" fmla="*/ 24 w 73"/>
                <a:gd name="T1" fmla="*/ 3 h 100"/>
                <a:gd name="T2" fmla="*/ 16 w 73"/>
                <a:gd name="T3" fmla="*/ 1 h 100"/>
                <a:gd name="T4" fmla="*/ 7 w 73"/>
                <a:gd name="T5" fmla="*/ 6 h 100"/>
                <a:gd name="T6" fmla="*/ 2 w 73"/>
                <a:gd name="T7" fmla="*/ 33 h 100"/>
                <a:gd name="T8" fmla="*/ 11 w 73"/>
                <a:gd name="T9" fmla="*/ 46 h 100"/>
                <a:gd name="T10" fmla="*/ 15 w 73"/>
                <a:gd name="T11" fmla="*/ 36 h 100"/>
                <a:gd name="T12" fmla="*/ 12 w 73"/>
                <a:gd name="T13" fmla="*/ 27 h 100"/>
                <a:gd name="T14" fmla="*/ 18 w 73"/>
                <a:gd name="T15" fmla="*/ 20 h 100"/>
                <a:gd name="T16" fmla="*/ 27 w 73"/>
                <a:gd name="T17" fmla="*/ 10 h 100"/>
                <a:gd name="T18" fmla="*/ 24 w 73"/>
                <a:gd name="T19" fmla="*/ 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100">
                  <a:moveTo>
                    <a:pt x="65" y="4"/>
                  </a:moveTo>
                  <a:cubicBezTo>
                    <a:pt x="57" y="4"/>
                    <a:pt x="50" y="0"/>
                    <a:pt x="42" y="1"/>
                  </a:cubicBezTo>
                  <a:cubicBezTo>
                    <a:pt x="33" y="2"/>
                    <a:pt x="27" y="6"/>
                    <a:pt x="21" y="12"/>
                  </a:cubicBezTo>
                  <a:cubicBezTo>
                    <a:pt x="7" y="27"/>
                    <a:pt x="0" y="45"/>
                    <a:pt x="5" y="66"/>
                  </a:cubicBezTo>
                  <a:cubicBezTo>
                    <a:pt x="8" y="78"/>
                    <a:pt x="17" y="89"/>
                    <a:pt x="29" y="93"/>
                  </a:cubicBezTo>
                  <a:cubicBezTo>
                    <a:pt x="47" y="100"/>
                    <a:pt x="50" y="84"/>
                    <a:pt x="40" y="73"/>
                  </a:cubicBezTo>
                  <a:cubicBezTo>
                    <a:pt x="35" y="67"/>
                    <a:pt x="31" y="62"/>
                    <a:pt x="34" y="54"/>
                  </a:cubicBezTo>
                  <a:cubicBezTo>
                    <a:pt x="37" y="48"/>
                    <a:pt x="44" y="42"/>
                    <a:pt x="50" y="39"/>
                  </a:cubicBezTo>
                  <a:cubicBezTo>
                    <a:pt x="59" y="35"/>
                    <a:pt x="73" y="32"/>
                    <a:pt x="73" y="20"/>
                  </a:cubicBezTo>
                  <a:cubicBezTo>
                    <a:pt x="73" y="14"/>
                    <a:pt x="69" y="8"/>
                    <a:pt x="65" y="5"/>
                  </a:cubicBezTo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8" name="Freeform 373">
              <a:extLst>
                <a:ext uri="{FF2B5EF4-FFF2-40B4-BE49-F238E27FC236}">
                  <a16:creationId xmlns:a16="http://schemas.microsoft.com/office/drawing/2014/main" id="{706DC812-C50B-43C7-9D1C-9E4B43116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031"/>
              <a:ext cx="66" cy="91"/>
            </a:xfrm>
            <a:custGeom>
              <a:avLst/>
              <a:gdLst>
                <a:gd name="T0" fmla="*/ 6 w 84"/>
                <a:gd name="T1" fmla="*/ 0 h 109"/>
                <a:gd name="T2" fmla="*/ 0 w 84"/>
                <a:gd name="T3" fmla="*/ 53 h 109"/>
                <a:gd name="T4" fmla="*/ 6 w 84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09">
                  <a:moveTo>
                    <a:pt x="14" y="0"/>
                  </a:moveTo>
                  <a:cubicBezTo>
                    <a:pt x="14" y="0"/>
                    <a:pt x="73" y="59"/>
                    <a:pt x="0" y="109"/>
                  </a:cubicBezTo>
                  <a:cubicBezTo>
                    <a:pt x="0" y="109"/>
                    <a:pt x="84" y="71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9" name="Freeform 374">
              <a:extLst>
                <a:ext uri="{FF2B5EF4-FFF2-40B4-BE49-F238E27FC236}">
                  <a16:creationId xmlns:a16="http://schemas.microsoft.com/office/drawing/2014/main" id="{D98A089B-01E8-4A06-BCD5-61DAA9AED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975"/>
              <a:ext cx="103" cy="172"/>
            </a:xfrm>
            <a:custGeom>
              <a:avLst/>
              <a:gdLst>
                <a:gd name="T0" fmla="*/ 39 w 131"/>
                <a:gd name="T1" fmla="*/ 0 h 206"/>
                <a:gd name="T2" fmla="*/ 16 w 131"/>
                <a:gd name="T3" fmla="*/ 78 h 206"/>
                <a:gd name="T4" fmla="*/ 35 w 131"/>
                <a:gd name="T5" fmla="*/ 95 h 206"/>
                <a:gd name="T6" fmla="*/ 26 w 131"/>
                <a:gd name="T7" fmla="*/ 73 h 206"/>
                <a:gd name="T8" fmla="*/ 42 w 131"/>
                <a:gd name="T9" fmla="*/ 19 h 206"/>
                <a:gd name="T10" fmla="*/ 49 w 131"/>
                <a:gd name="T11" fmla="*/ 6 h 206"/>
                <a:gd name="T12" fmla="*/ 39 w 131"/>
                <a:gd name="T13" fmla="*/ 3 h 2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206">
                  <a:moveTo>
                    <a:pt x="101" y="0"/>
                  </a:moveTo>
                  <a:cubicBezTo>
                    <a:pt x="41" y="27"/>
                    <a:pt x="0" y="102"/>
                    <a:pt x="41" y="161"/>
                  </a:cubicBezTo>
                  <a:cubicBezTo>
                    <a:pt x="48" y="170"/>
                    <a:pt x="78" y="206"/>
                    <a:pt x="91" y="195"/>
                  </a:cubicBezTo>
                  <a:cubicBezTo>
                    <a:pt x="102" y="186"/>
                    <a:pt x="73" y="159"/>
                    <a:pt x="67" y="151"/>
                  </a:cubicBezTo>
                  <a:cubicBezTo>
                    <a:pt x="32" y="102"/>
                    <a:pt x="73" y="71"/>
                    <a:pt x="108" y="40"/>
                  </a:cubicBezTo>
                  <a:cubicBezTo>
                    <a:pt x="115" y="34"/>
                    <a:pt x="131" y="21"/>
                    <a:pt x="128" y="11"/>
                  </a:cubicBezTo>
                  <a:cubicBezTo>
                    <a:pt x="125" y="2"/>
                    <a:pt x="110" y="0"/>
                    <a:pt x="103" y="4"/>
                  </a:cubicBezTo>
                </a:path>
              </a:pathLst>
            </a:custGeom>
            <a:solidFill>
              <a:srgbClr val="97C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0" name="Freeform 375">
              <a:extLst>
                <a:ext uri="{FF2B5EF4-FFF2-40B4-BE49-F238E27FC236}">
                  <a16:creationId xmlns:a16="http://schemas.microsoft.com/office/drawing/2014/main" id="{40D8AA75-218C-466C-87C9-A448E725B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994"/>
              <a:ext cx="35" cy="42"/>
            </a:xfrm>
            <a:custGeom>
              <a:avLst/>
              <a:gdLst>
                <a:gd name="T0" fmla="*/ 0 w 45"/>
                <a:gd name="T1" fmla="*/ 24 h 50"/>
                <a:gd name="T2" fmla="*/ 6 w 45"/>
                <a:gd name="T3" fmla="*/ 13 h 50"/>
                <a:gd name="T4" fmla="*/ 16 w 45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0">
                  <a:moveTo>
                    <a:pt x="0" y="50"/>
                  </a:moveTo>
                  <a:cubicBezTo>
                    <a:pt x="5" y="41"/>
                    <a:pt x="12" y="33"/>
                    <a:pt x="17" y="25"/>
                  </a:cubicBezTo>
                  <a:cubicBezTo>
                    <a:pt x="24" y="13"/>
                    <a:pt x="31" y="4"/>
                    <a:pt x="4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1" name="Freeform 376">
              <a:extLst>
                <a:ext uri="{FF2B5EF4-FFF2-40B4-BE49-F238E27FC236}">
                  <a16:creationId xmlns:a16="http://schemas.microsoft.com/office/drawing/2014/main" id="{7D56FCD2-EBBE-499E-8E7A-DF0AB1B8C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051"/>
              <a:ext cx="9" cy="5"/>
            </a:xfrm>
            <a:custGeom>
              <a:avLst/>
              <a:gdLst>
                <a:gd name="T0" fmla="*/ 0 w 12"/>
                <a:gd name="T1" fmla="*/ 5 h 5"/>
                <a:gd name="T2" fmla="*/ 4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3" y="3"/>
                    <a:pt x="8" y="0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2" name="Freeform 377">
              <a:extLst>
                <a:ext uri="{FF2B5EF4-FFF2-40B4-BE49-F238E27FC236}">
                  <a16:creationId xmlns:a16="http://schemas.microsoft.com/office/drawing/2014/main" id="{3A665D67-650E-4F40-8C03-4E35EEFE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109"/>
              <a:ext cx="38" cy="31"/>
            </a:xfrm>
            <a:custGeom>
              <a:avLst/>
              <a:gdLst>
                <a:gd name="T0" fmla="*/ 0 w 48"/>
                <a:gd name="T1" fmla="*/ 0 h 37"/>
                <a:gd name="T2" fmla="*/ 9 w 48"/>
                <a:gd name="T3" fmla="*/ 5 h 37"/>
                <a:gd name="T4" fmla="*/ 19 w 48"/>
                <a:gd name="T5" fmla="*/ 1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7">
                  <a:moveTo>
                    <a:pt x="0" y="0"/>
                  </a:moveTo>
                  <a:cubicBezTo>
                    <a:pt x="8" y="4"/>
                    <a:pt x="16" y="4"/>
                    <a:pt x="23" y="9"/>
                  </a:cubicBezTo>
                  <a:cubicBezTo>
                    <a:pt x="35" y="16"/>
                    <a:pt x="41" y="26"/>
                    <a:pt x="48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3" name="Freeform 378">
              <a:extLst>
                <a:ext uri="{FF2B5EF4-FFF2-40B4-BE49-F238E27FC236}">
                  <a16:creationId xmlns:a16="http://schemas.microsoft.com/office/drawing/2014/main" id="{8F68E245-116C-4A71-82E2-DED48EB99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121"/>
              <a:ext cx="7" cy="8"/>
            </a:xfrm>
            <a:custGeom>
              <a:avLst/>
              <a:gdLst>
                <a:gd name="T0" fmla="*/ 0 w 9"/>
                <a:gd name="T1" fmla="*/ 0 h 10"/>
                <a:gd name="T2" fmla="*/ 3 w 9"/>
                <a:gd name="T3" fmla="*/ 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4" y="2"/>
                    <a:pt x="8" y="6"/>
                    <a:pt x="9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4" name="Freeform 379">
              <a:extLst>
                <a:ext uri="{FF2B5EF4-FFF2-40B4-BE49-F238E27FC236}">
                  <a16:creationId xmlns:a16="http://schemas.microsoft.com/office/drawing/2014/main" id="{8D0CA98D-0698-436A-94CE-F51CBC1C2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069"/>
              <a:ext cx="12" cy="6"/>
            </a:xfrm>
            <a:custGeom>
              <a:avLst/>
              <a:gdLst>
                <a:gd name="T0" fmla="*/ 0 w 16"/>
                <a:gd name="T1" fmla="*/ 3 h 7"/>
                <a:gd name="T2" fmla="*/ 5 w 1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5" y="4"/>
                    <a:pt x="10" y="0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5" name="Freeform 380">
              <a:extLst>
                <a:ext uri="{FF2B5EF4-FFF2-40B4-BE49-F238E27FC236}">
                  <a16:creationId xmlns:a16="http://schemas.microsoft.com/office/drawing/2014/main" id="{BB5C1178-1162-427E-BA46-052D5E66D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122"/>
              <a:ext cx="6" cy="37"/>
            </a:xfrm>
            <a:custGeom>
              <a:avLst/>
              <a:gdLst>
                <a:gd name="T0" fmla="*/ 3 w 7"/>
                <a:gd name="T1" fmla="*/ 0 h 45"/>
                <a:gd name="T2" fmla="*/ 3 w 7"/>
                <a:gd name="T3" fmla="*/ 9 h 45"/>
                <a:gd name="T4" fmla="*/ 0 w 7"/>
                <a:gd name="T5" fmla="*/ 2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5">
                  <a:moveTo>
                    <a:pt x="3" y="0"/>
                  </a:moveTo>
                  <a:cubicBezTo>
                    <a:pt x="7" y="6"/>
                    <a:pt x="6" y="13"/>
                    <a:pt x="4" y="19"/>
                  </a:cubicBezTo>
                  <a:cubicBezTo>
                    <a:pt x="2" y="27"/>
                    <a:pt x="2" y="38"/>
                    <a:pt x="0" y="4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6" name="Freeform 381">
              <a:extLst>
                <a:ext uri="{FF2B5EF4-FFF2-40B4-BE49-F238E27FC236}">
                  <a16:creationId xmlns:a16="http://schemas.microsoft.com/office/drawing/2014/main" id="{69253272-53C0-4019-BA6F-945739040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3108"/>
              <a:ext cx="23" cy="32"/>
            </a:xfrm>
            <a:custGeom>
              <a:avLst/>
              <a:gdLst>
                <a:gd name="T0" fmla="*/ 11 w 29"/>
                <a:gd name="T1" fmla="*/ 0 h 38"/>
                <a:gd name="T2" fmla="*/ 0 w 29"/>
                <a:gd name="T3" fmla="*/ 1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8">
                  <a:moveTo>
                    <a:pt x="29" y="0"/>
                  </a:moveTo>
                  <a:cubicBezTo>
                    <a:pt x="15" y="6"/>
                    <a:pt x="7" y="26"/>
                    <a:pt x="0" y="3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7" name="Freeform 382">
              <a:extLst>
                <a:ext uri="{FF2B5EF4-FFF2-40B4-BE49-F238E27FC236}">
                  <a16:creationId xmlns:a16="http://schemas.microsoft.com/office/drawing/2014/main" id="{F16DD330-1427-48A4-B65F-ACA89DE8A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085"/>
              <a:ext cx="15" cy="7"/>
            </a:xfrm>
            <a:custGeom>
              <a:avLst/>
              <a:gdLst>
                <a:gd name="T0" fmla="*/ 7 w 19"/>
                <a:gd name="T1" fmla="*/ 1 h 8"/>
                <a:gd name="T2" fmla="*/ 0 w 19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">
                  <a:moveTo>
                    <a:pt x="19" y="1"/>
                  </a:moveTo>
                  <a:cubicBezTo>
                    <a:pt x="12" y="0"/>
                    <a:pt x="5" y="5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8" name="Freeform 383">
              <a:extLst>
                <a:ext uri="{FF2B5EF4-FFF2-40B4-BE49-F238E27FC236}">
                  <a16:creationId xmlns:a16="http://schemas.microsoft.com/office/drawing/2014/main" id="{DF4F1571-7146-4D45-85D8-2E909AD0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066"/>
              <a:ext cx="18" cy="2"/>
            </a:xfrm>
            <a:custGeom>
              <a:avLst/>
              <a:gdLst>
                <a:gd name="T0" fmla="*/ 10 w 22"/>
                <a:gd name="T1" fmla="*/ 1 h 3"/>
                <a:gd name="T2" fmla="*/ 0 w 22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22" y="3"/>
                  </a:moveTo>
                  <a:cubicBezTo>
                    <a:pt x="15" y="0"/>
                    <a:pt x="7" y="2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9" name="Freeform 384">
              <a:extLst>
                <a:ext uri="{FF2B5EF4-FFF2-40B4-BE49-F238E27FC236}">
                  <a16:creationId xmlns:a16="http://schemas.microsoft.com/office/drawing/2014/main" id="{6A6B241D-81CB-4AED-96DC-B86B670F7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3002"/>
              <a:ext cx="35" cy="29"/>
            </a:xfrm>
            <a:custGeom>
              <a:avLst/>
              <a:gdLst>
                <a:gd name="T0" fmla="*/ 18 w 44"/>
                <a:gd name="T1" fmla="*/ 17 h 35"/>
                <a:gd name="T2" fmla="*/ 0 w 44"/>
                <a:gd name="T3" fmla="*/ 1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5">
                  <a:moveTo>
                    <a:pt x="44" y="35"/>
                  </a:moveTo>
                  <a:cubicBezTo>
                    <a:pt x="29" y="28"/>
                    <a:pt x="20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0" name="Freeform 385">
              <a:extLst>
                <a:ext uri="{FF2B5EF4-FFF2-40B4-BE49-F238E27FC236}">
                  <a16:creationId xmlns:a16="http://schemas.microsoft.com/office/drawing/2014/main" id="{742063F6-74EA-4BB7-BC91-4AEBB4D4E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3004"/>
              <a:ext cx="5" cy="19"/>
            </a:xfrm>
            <a:custGeom>
              <a:avLst/>
              <a:gdLst>
                <a:gd name="T0" fmla="*/ 3 w 6"/>
                <a:gd name="T1" fmla="*/ 11 h 23"/>
                <a:gd name="T2" fmla="*/ 0 w 6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cubicBezTo>
                    <a:pt x="6" y="15"/>
                    <a:pt x="4" y="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1" name="Freeform 386">
              <a:extLst>
                <a:ext uri="{FF2B5EF4-FFF2-40B4-BE49-F238E27FC236}">
                  <a16:creationId xmlns:a16="http://schemas.microsoft.com/office/drawing/2014/main" id="{6435155E-E8DE-4FB0-8F74-F34768248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986"/>
              <a:ext cx="13" cy="40"/>
            </a:xfrm>
            <a:custGeom>
              <a:avLst/>
              <a:gdLst>
                <a:gd name="T0" fmla="*/ 0 w 17"/>
                <a:gd name="T1" fmla="*/ 25 h 47"/>
                <a:gd name="T2" fmla="*/ 2 w 17"/>
                <a:gd name="T3" fmla="*/ 17 h 47"/>
                <a:gd name="T4" fmla="*/ 6 w 17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7">
                  <a:moveTo>
                    <a:pt x="0" y="47"/>
                  </a:moveTo>
                  <a:cubicBezTo>
                    <a:pt x="0" y="42"/>
                    <a:pt x="3" y="37"/>
                    <a:pt x="5" y="32"/>
                  </a:cubicBezTo>
                  <a:cubicBezTo>
                    <a:pt x="7" y="23"/>
                    <a:pt x="7" y="5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2" name="Freeform 387">
              <a:extLst>
                <a:ext uri="{FF2B5EF4-FFF2-40B4-BE49-F238E27FC236}">
                  <a16:creationId xmlns:a16="http://schemas.microsoft.com/office/drawing/2014/main" id="{2AA7EB6B-2A07-4D81-8555-A4006C58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036"/>
              <a:ext cx="9" cy="9"/>
            </a:xfrm>
            <a:custGeom>
              <a:avLst/>
              <a:gdLst>
                <a:gd name="T0" fmla="*/ 0 w 11"/>
                <a:gd name="T1" fmla="*/ 6 h 10"/>
                <a:gd name="T2" fmla="*/ 5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7"/>
                    <a:pt x="7" y="3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3" name="Freeform 388">
              <a:extLst>
                <a:ext uri="{FF2B5EF4-FFF2-40B4-BE49-F238E27FC236}">
                  <a16:creationId xmlns:a16="http://schemas.microsoft.com/office/drawing/2014/main" id="{B6D97199-E59C-47DE-8D40-ACBC4440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018"/>
              <a:ext cx="4" cy="8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4" y="7"/>
                    <a:pt x="3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4" name="Freeform 389">
              <a:extLst>
                <a:ext uri="{FF2B5EF4-FFF2-40B4-BE49-F238E27FC236}">
                  <a16:creationId xmlns:a16="http://schemas.microsoft.com/office/drawing/2014/main" id="{29BFE12F-4A65-4851-B1F4-AFBA7F687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038"/>
              <a:ext cx="26" cy="8"/>
            </a:xfrm>
            <a:custGeom>
              <a:avLst/>
              <a:gdLst>
                <a:gd name="T0" fmla="*/ 11 w 34"/>
                <a:gd name="T1" fmla="*/ 4 h 10"/>
                <a:gd name="T2" fmla="*/ 0 w 34"/>
                <a:gd name="T3" fmla="*/ 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0">
                  <a:moveTo>
                    <a:pt x="34" y="10"/>
                  </a:moveTo>
                  <a:cubicBezTo>
                    <a:pt x="26" y="3"/>
                    <a:pt x="10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5" name="Freeform 390">
              <a:extLst>
                <a:ext uri="{FF2B5EF4-FFF2-40B4-BE49-F238E27FC236}">
                  <a16:creationId xmlns:a16="http://schemas.microsoft.com/office/drawing/2014/main" id="{86473599-86DA-4BC3-9904-A7635FFF9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097"/>
              <a:ext cx="25" cy="23"/>
            </a:xfrm>
            <a:custGeom>
              <a:avLst/>
              <a:gdLst>
                <a:gd name="T0" fmla="*/ 13 w 32"/>
                <a:gd name="T1" fmla="*/ 0 h 28"/>
                <a:gd name="T2" fmla="*/ 0 w 32"/>
                <a:gd name="T3" fmla="*/ 1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8">
                  <a:moveTo>
                    <a:pt x="32" y="0"/>
                  </a:moveTo>
                  <a:cubicBezTo>
                    <a:pt x="19" y="2"/>
                    <a:pt x="4" y="16"/>
                    <a:pt x="0" y="2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6" name="Freeform 391">
              <a:extLst>
                <a:ext uri="{FF2B5EF4-FFF2-40B4-BE49-F238E27FC236}">
                  <a16:creationId xmlns:a16="http://schemas.microsoft.com/office/drawing/2014/main" id="{AC7AE108-243D-454D-A77E-12BC48B15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116"/>
              <a:ext cx="5" cy="19"/>
            </a:xfrm>
            <a:custGeom>
              <a:avLst/>
              <a:gdLst>
                <a:gd name="T0" fmla="*/ 1 w 7"/>
                <a:gd name="T1" fmla="*/ 0 h 23"/>
                <a:gd name="T2" fmla="*/ 1 w 7"/>
                <a:gd name="T3" fmla="*/ 5 h 23"/>
                <a:gd name="T4" fmla="*/ 0 w 7"/>
                <a:gd name="T5" fmla="*/ 1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3">
                  <a:moveTo>
                    <a:pt x="5" y="0"/>
                  </a:moveTo>
                  <a:cubicBezTo>
                    <a:pt x="7" y="4"/>
                    <a:pt x="5" y="8"/>
                    <a:pt x="4" y="11"/>
                  </a:cubicBezTo>
                  <a:cubicBezTo>
                    <a:pt x="3" y="13"/>
                    <a:pt x="0" y="23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7" name="Freeform 392">
              <a:extLst>
                <a:ext uri="{FF2B5EF4-FFF2-40B4-BE49-F238E27FC236}">
                  <a16:creationId xmlns:a16="http://schemas.microsoft.com/office/drawing/2014/main" id="{8C9D00B2-8F72-4F72-A648-619EF7AE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149"/>
              <a:ext cx="2" cy="9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3"/>
                    <a:pt x="1" y="7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8" name="Freeform 393">
              <a:extLst>
                <a:ext uri="{FF2B5EF4-FFF2-40B4-BE49-F238E27FC236}">
                  <a16:creationId xmlns:a16="http://schemas.microsoft.com/office/drawing/2014/main" id="{30F32032-9BAC-47BF-9BB1-E59E8A6F6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123"/>
              <a:ext cx="4" cy="15"/>
            </a:xfrm>
            <a:custGeom>
              <a:avLst/>
              <a:gdLst>
                <a:gd name="T0" fmla="*/ 0 w 4"/>
                <a:gd name="T1" fmla="*/ 0 h 17"/>
                <a:gd name="T2" fmla="*/ 4 w 4"/>
                <a:gd name="T3" fmla="*/ 1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2" y="6"/>
                    <a:pt x="2" y="12"/>
                    <a:pt x="4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9" name="Freeform 394">
              <a:extLst>
                <a:ext uri="{FF2B5EF4-FFF2-40B4-BE49-F238E27FC236}">
                  <a16:creationId xmlns:a16="http://schemas.microsoft.com/office/drawing/2014/main" id="{AE2B79AF-15C0-4E20-97DD-C796163A8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155"/>
              <a:ext cx="1" cy="14"/>
            </a:xfrm>
            <a:custGeom>
              <a:avLst/>
              <a:gdLst>
                <a:gd name="T0" fmla="*/ 1 w 2"/>
                <a:gd name="T1" fmla="*/ 0 h 17"/>
                <a:gd name="T2" fmla="*/ 1 w 2"/>
                <a:gd name="T3" fmla="*/ 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1" y="0"/>
                  </a:moveTo>
                  <a:cubicBezTo>
                    <a:pt x="0" y="3"/>
                    <a:pt x="2" y="13"/>
                    <a:pt x="2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0" name="Freeform 395">
              <a:extLst>
                <a:ext uri="{FF2B5EF4-FFF2-40B4-BE49-F238E27FC236}">
                  <a16:creationId xmlns:a16="http://schemas.microsoft.com/office/drawing/2014/main" id="{8F787624-A74A-427B-9BB0-58820CDD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3077"/>
              <a:ext cx="38" cy="19"/>
            </a:xfrm>
            <a:custGeom>
              <a:avLst/>
              <a:gdLst>
                <a:gd name="T0" fmla="*/ 0 w 49"/>
                <a:gd name="T1" fmla="*/ 11 h 23"/>
                <a:gd name="T2" fmla="*/ 17 w 49"/>
                <a:gd name="T3" fmla="*/ 1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3">
                  <a:moveTo>
                    <a:pt x="0" y="23"/>
                  </a:moveTo>
                  <a:cubicBezTo>
                    <a:pt x="4" y="5"/>
                    <a:pt x="34" y="0"/>
                    <a:pt x="49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1" name="Freeform 396">
              <a:extLst>
                <a:ext uri="{FF2B5EF4-FFF2-40B4-BE49-F238E27FC236}">
                  <a16:creationId xmlns:a16="http://schemas.microsoft.com/office/drawing/2014/main" id="{6FF25473-61A7-421A-BFE8-C71DC0D3A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083"/>
              <a:ext cx="10" cy="9"/>
            </a:xfrm>
            <a:custGeom>
              <a:avLst/>
              <a:gdLst>
                <a:gd name="T0" fmla="*/ 0 w 13"/>
                <a:gd name="T1" fmla="*/ 0 h 10"/>
                <a:gd name="T2" fmla="*/ 5 w 13"/>
                <a:gd name="T3" fmla="*/ 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5" y="1"/>
                    <a:pt x="12" y="5"/>
                    <a:pt x="13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2" name="Freeform 397">
              <a:extLst>
                <a:ext uri="{FF2B5EF4-FFF2-40B4-BE49-F238E27FC236}">
                  <a16:creationId xmlns:a16="http://schemas.microsoft.com/office/drawing/2014/main" id="{4268D5B7-A661-4BC0-BF0B-515A7F15E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961"/>
              <a:ext cx="6" cy="17"/>
            </a:xfrm>
            <a:custGeom>
              <a:avLst/>
              <a:gdLst>
                <a:gd name="T0" fmla="*/ 3 w 8"/>
                <a:gd name="T1" fmla="*/ 0 h 20"/>
                <a:gd name="T2" fmla="*/ 0 w 8"/>
                <a:gd name="T3" fmla="*/ 1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3" y="5"/>
                    <a:pt x="0" y="12"/>
                    <a:pt x="0" y="2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3" name="Freeform 398">
              <a:extLst>
                <a:ext uri="{FF2B5EF4-FFF2-40B4-BE49-F238E27FC236}">
                  <a16:creationId xmlns:a16="http://schemas.microsoft.com/office/drawing/2014/main" id="{DDA56D95-0EA9-4504-ADA0-228F179D3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993"/>
              <a:ext cx="1" cy="3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1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4" name="Freeform 399">
              <a:extLst>
                <a:ext uri="{FF2B5EF4-FFF2-40B4-BE49-F238E27FC236}">
                  <a16:creationId xmlns:a16="http://schemas.microsoft.com/office/drawing/2014/main" id="{8D25268B-B921-4A12-A74F-E0622F5B1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092"/>
              <a:ext cx="9" cy="23"/>
            </a:xfrm>
            <a:custGeom>
              <a:avLst/>
              <a:gdLst>
                <a:gd name="T0" fmla="*/ 0 w 11"/>
                <a:gd name="T1" fmla="*/ 14 h 27"/>
                <a:gd name="T2" fmla="*/ 5 w 1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0" y="27"/>
                  </a:moveTo>
                  <a:cubicBezTo>
                    <a:pt x="0" y="17"/>
                    <a:pt x="4" y="6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5" name="Freeform 400">
              <a:extLst>
                <a:ext uri="{FF2B5EF4-FFF2-40B4-BE49-F238E27FC236}">
                  <a16:creationId xmlns:a16="http://schemas.microsoft.com/office/drawing/2014/main" id="{A9BF5B6A-708F-4796-97F6-3CFDDBA05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3055"/>
              <a:ext cx="11" cy="9"/>
            </a:xfrm>
            <a:custGeom>
              <a:avLst/>
              <a:gdLst>
                <a:gd name="T0" fmla="*/ 0 w 14"/>
                <a:gd name="T1" fmla="*/ 5 h 11"/>
                <a:gd name="T2" fmla="*/ 6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1" y="6"/>
                    <a:pt x="10" y="3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" name="Freeform 401">
              <a:extLst>
                <a:ext uri="{FF2B5EF4-FFF2-40B4-BE49-F238E27FC236}">
                  <a16:creationId xmlns:a16="http://schemas.microsoft.com/office/drawing/2014/main" id="{2B4C14F6-8FB2-4690-A7AA-C751C6B1A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304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" name="Freeform 402">
              <a:extLst>
                <a:ext uri="{FF2B5EF4-FFF2-40B4-BE49-F238E27FC236}">
                  <a16:creationId xmlns:a16="http://schemas.microsoft.com/office/drawing/2014/main" id="{F781105D-940D-4B41-B7E0-D4ABA19A3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042"/>
              <a:ext cx="19" cy="4"/>
            </a:xfrm>
            <a:custGeom>
              <a:avLst/>
              <a:gdLst>
                <a:gd name="T0" fmla="*/ 10 w 24"/>
                <a:gd name="T1" fmla="*/ 2 h 5"/>
                <a:gd name="T2" fmla="*/ 6 w 24"/>
                <a:gd name="T3" fmla="*/ 1 h 5"/>
                <a:gd name="T4" fmla="*/ 0 w 24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21" y="4"/>
                    <a:pt x="18" y="2"/>
                    <a:pt x="15" y="1"/>
                  </a:cubicBezTo>
                  <a:cubicBezTo>
                    <a:pt x="10" y="0"/>
                    <a:pt x="5" y="2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8" name="Freeform 403">
              <a:extLst>
                <a:ext uri="{FF2B5EF4-FFF2-40B4-BE49-F238E27FC236}">
                  <a16:creationId xmlns:a16="http://schemas.microsoft.com/office/drawing/2014/main" id="{5D76D991-1560-436F-917B-3356E5026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3031"/>
              <a:ext cx="7" cy="2"/>
            </a:xfrm>
            <a:custGeom>
              <a:avLst/>
              <a:gdLst>
                <a:gd name="T0" fmla="*/ 3 w 9"/>
                <a:gd name="T1" fmla="*/ 1 h 2"/>
                <a:gd name="T2" fmla="*/ 0 w 9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6" y="1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9" name="Freeform 404">
              <a:extLst>
                <a:ext uri="{FF2B5EF4-FFF2-40B4-BE49-F238E27FC236}">
                  <a16:creationId xmlns:a16="http://schemas.microsoft.com/office/drawing/2014/main" id="{B9975305-8C7E-45C8-A5A1-C0336D1E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015"/>
              <a:ext cx="10" cy="7"/>
            </a:xfrm>
            <a:custGeom>
              <a:avLst/>
              <a:gdLst>
                <a:gd name="T0" fmla="*/ 5 w 13"/>
                <a:gd name="T1" fmla="*/ 2 h 9"/>
                <a:gd name="T2" fmla="*/ 0 w 13"/>
                <a:gd name="T3" fmla="*/ 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2"/>
                  </a:moveTo>
                  <a:cubicBezTo>
                    <a:pt x="12" y="0"/>
                    <a:pt x="3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0" name="Freeform 405">
              <a:extLst>
                <a:ext uri="{FF2B5EF4-FFF2-40B4-BE49-F238E27FC236}">
                  <a16:creationId xmlns:a16="http://schemas.microsoft.com/office/drawing/2014/main" id="{316C7434-91B9-463E-B13B-9605B9FD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99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1" name="Freeform 406">
              <a:extLst>
                <a:ext uri="{FF2B5EF4-FFF2-40B4-BE49-F238E27FC236}">
                  <a16:creationId xmlns:a16="http://schemas.microsoft.com/office/drawing/2014/main" id="{10F67BB5-C254-40F1-B9EE-D1B510AA1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969"/>
              <a:ext cx="5" cy="5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2" name="Freeform 407">
              <a:extLst>
                <a:ext uri="{FF2B5EF4-FFF2-40B4-BE49-F238E27FC236}">
                  <a16:creationId xmlns:a16="http://schemas.microsoft.com/office/drawing/2014/main" id="{D812D079-A744-4A4F-84E8-599937BE1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013"/>
              <a:ext cx="10" cy="1"/>
            </a:xfrm>
            <a:custGeom>
              <a:avLst/>
              <a:gdLst>
                <a:gd name="T0" fmla="*/ 0 w 12"/>
                <a:gd name="T1" fmla="*/ 1 h 1"/>
                <a:gd name="T2" fmla="*/ 6 w 1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3" y="0"/>
                    <a:pt x="8" y="1"/>
                    <a:pt x="12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3" name="Freeform 408">
              <a:extLst>
                <a:ext uri="{FF2B5EF4-FFF2-40B4-BE49-F238E27FC236}">
                  <a16:creationId xmlns:a16="http://schemas.microsoft.com/office/drawing/2014/main" id="{9EAF1143-5A63-4C87-A6A8-72D7259AE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975"/>
              <a:ext cx="5" cy="11"/>
            </a:xfrm>
            <a:custGeom>
              <a:avLst/>
              <a:gdLst>
                <a:gd name="T0" fmla="*/ 0 w 7"/>
                <a:gd name="T1" fmla="*/ 2 h 13"/>
                <a:gd name="T2" fmla="*/ 1 w 7"/>
                <a:gd name="T3" fmla="*/ 3 h 13"/>
                <a:gd name="T4" fmla="*/ 2 w 7"/>
                <a:gd name="T5" fmla="*/ 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2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4" y="6"/>
                    <a:pt x="6" y="10"/>
                    <a:pt x="7" y="1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4" name="Freeform 409">
              <a:extLst>
                <a:ext uri="{FF2B5EF4-FFF2-40B4-BE49-F238E27FC236}">
                  <a16:creationId xmlns:a16="http://schemas.microsoft.com/office/drawing/2014/main" id="{E647F933-46D7-4D87-861F-F355B153A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160"/>
              <a:ext cx="9" cy="17"/>
            </a:xfrm>
            <a:custGeom>
              <a:avLst/>
              <a:gdLst>
                <a:gd name="T0" fmla="*/ 5 w 11"/>
                <a:gd name="T1" fmla="*/ 10 h 20"/>
                <a:gd name="T2" fmla="*/ 3 w 11"/>
                <a:gd name="T3" fmla="*/ 6 h 20"/>
                <a:gd name="T4" fmla="*/ 0 w 1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8" y="17"/>
                    <a:pt x="9" y="13"/>
                    <a:pt x="7" y="10"/>
                  </a:cubicBezTo>
                  <a:cubicBezTo>
                    <a:pt x="6" y="6"/>
                    <a:pt x="2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5" name="Freeform 410">
              <a:extLst>
                <a:ext uri="{FF2B5EF4-FFF2-40B4-BE49-F238E27FC236}">
                  <a16:creationId xmlns:a16="http://schemas.microsoft.com/office/drawing/2014/main" id="{7C93EE31-7C4D-4D3F-A705-EB4E4F58D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162"/>
              <a:ext cx="5" cy="8"/>
            </a:xfrm>
            <a:custGeom>
              <a:avLst/>
              <a:gdLst>
                <a:gd name="T0" fmla="*/ 3 w 6"/>
                <a:gd name="T1" fmla="*/ 4 h 10"/>
                <a:gd name="T2" fmla="*/ 0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4" y="7"/>
                    <a:pt x="3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6" name="Freeform 411">
              <a:extLst>
                <a:ext uri="{FF2B5EF4-FFF2-40B4-BE49-F238E27FC236}">
                  <a16:creationId xmlns:a16="http://schemas.microsoft.com/office/drawing/2014/main" id="{48DDC568-42DF-4368-882A-E46DAD56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151"/>
              <a:ext cx="9" cy="12"/>
            </a:xfrm>
            <a:custGeom>
              <a:avLst/>
              <a:gdLst>
                <a:gd name="T0" fmla="*/ 4 w 12"/>
                <a:gd name="T1" fmla="*/ 8 h 14"/>
                <a:gd name="T2" fmla="*/ 0 w 1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4">
                  <a:moveTo>
                    <a:pt x="11" y="14"/>
                  </a:moveTo>
                  <a:cubicBezTo>
                    <a:pt x="12" y="13"/>
                    <a:pt x="2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7" name="Freeform 412">
              <a:extLst>
                <a:ext uri="{FF2B5EF4-FFF2-40B4-BE49-F238E27FC236}">
                  <a16:creationId xmlns:a16="http://schemas.microsoft.com/office/drawing/2014/main" id="{7EBB163A-25E2-43BD-A50B-B81B3AC1E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173"/>
              <a:ext cx="3" cy="11"/>
            </a:xfrm>
            <a:custGeom>
              <a:avLst/>
              <a:gdLst>
                <a:gd name="T0" fmla="*/ 2 w 4"/>
                <a:gd name="T1" fmla="*/ 6 h 14"/>
                <a:gd name="T2" fmla="*/ 0 w 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14"/>
                  </a:moveTo>
                  <a:cubicBezTo>
                    <a:pt x="1" y="10"/>
                    <a:pt x="1" y="5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8" name="Freeform 413">
              <a:extLst>
                <a:ext uri="{FF2B5EF4-FFF2-40B4-BE49-F238E27FC236}">
                  <a16:creationId xmlns:a16="http://schemas.microsoft.com/office/drawing/2014/main" id="{BEDCD0DB-1E10-4ECF-8005-A6E7D2AB7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3154"/>
              <a:ext cx="7" cy="15"/>
            </a:xfrm>
            <a:custGeom>
              <a:avLst/>
              <a:gdLst>
                <a:gd name="T0" fmla="*/ 0 w 9"/>
                <a:gd name="T1" fmla="*/ 9 h 18"/>
                <a:gd name="T2" fmla="*/ 3 w 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8">
                  <a:moveTo>
                    <a:pt x="0" y="18"/>
                  </a:moveTo>
                  <a:cubicBezTo>
                    <a:pt x="5" y="15"/>
                    <a:pt x="8" y="5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9" name="Freeform 414">
              <a:extLst>
                <a:ext uri="{FF2B5EF4-FFF2-40B4-BE49-F238E27FC236}">
                  <a16:creationId xmlns:a16="http://schemas.microsoft.com/office/drawing/2014/main" id="{0F6733A9-AC82-480F-8E9C-4B097C49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171"/>
              <a:ext cx="2" cy="6"/>
            </a:xfrm>
            <a:custGeom>
              <a:avLst/>
              <a:gdLst>
                <a:gd name="T0" fmla="*/ 0 w 2"/>
                <a:gd name="T1" fmla="*/ 3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1" y="5"/>
                    <a:pt x="2" y="3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0" name="Freeform 415">
              <a:extLst>
                <a:ext uri="{FF2B5EF4-FFF2-40B4-BE49-F238E27FC236}">
                  <a16:creationId xmlns:a16="http://schemas.microsoft.com/office/drawing/2014/main" id="{9CC73604-8886-42E9-873F-A2F853B2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153"/>
              <a:ext cx="5" cy="8"/>
            </a:xfrm>
            <a:custGeom>
              <a:avLst/>
              <a:gdLst>
                <a:gd name="T0" fmla="*/ 0 w 6"/>
                <a:gd name="T1" fmla="*/ 4 h 10"/>
                <a:gd name="T2" fmla="*/ 3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6"/>
                    <a:pt x="3" y="2"/>
                    <a:pt x="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1" name="Freeform 416">
              <a:extLst>
                <a:ext uri="{FF2B5EF4-FFF2-40B4-BE49-F238E27FC236}">
                  <a16:creationId xmlns:a16="http://schemas.microsoft.com/office/drawing/2014/main" id="{B46E71B5-F343-4E03-8B49-87329EF82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126"/>
              <a:ext cx="7" cy="8"/>
            </a:xfrm>
            <a:custGeom>
              <a:avLst/>
              <a:gdLst>
                <a:gd name="T0" fmla="*/ 0 w 9"/>
                <a:gd name="T1" fmla="*/ 4 h 10"/>
                <a:gd name="T2" fmla="*/ 3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2" y="6"/>
                    <a:pt x="7" y="4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2" name="Freeform 417">
              <a:extLst>
                <a:ext uri="{FF2B5EF4-FFF2-40B4-BE49-F238E27FC236}">
                  <a16:creationId xmlns:a16="http://schemas.microsoft.com/office/drawing/2014/main" id="{03319BF3-C266-4D59-B6A7-09B3C8DF5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3082"/>
              <a:ext cx="6" cy="4"/>
            </a:xfrm>
            <a:custGeom>
              <a:avLst/>
              <a:gdLst>
                <a:gd name="T0" fmla="*/ 0 w 8"/>
                <a:gd name="T1" fmla="*/ 2 h 5"/>
                <a:gd name="T2" fmla="*/ 3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2"/>
                    <a:pt x="8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3" name="Freeform 418">
              <a:extLst>
                <a:ext uri="{FF2B5EF4-FFF2-40B4-BE49-F238E27FC236}">
                  <a16:creationId xmlns:a16="http://schemas.microsoft.com/office/drawing/2014/main" id="{232DD3C5-AADD-4166-92E7-4429783D7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535"/>
              <a:ext cx="924" cy="1018"/>
            </a:xfrm>
            <a:custGeom>
              <a:avLst/>
              <a:gdLst>
                <a:gd name="T0" fmla="*/ 444 w 1180"/>
                <a:gd name="T1" fmla="*/ 277 h 1218"/>
                <a:gd name="T2" fmla="*/ 233 w 1180"/>
                <a:gd name="T3" fmla="*/ 594 h 1218"/>
                <a:gd name="T4" fmla="*/ 0 w 1180"/>
                <a:gd name="T5" fmla="*/ 354 h 1218"/>
                <a:gd name="T6" fmla="*/ 244 w 1180"/>
                <a:gd name="T7" fmla="*/ 0 h 1218"/>
                <a:gd name="T8" fmla="*/ 444 w 1180"/>
                <a:gd name="T9" fmla="*/ 277 h 1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0" h="1218">
                  <a:moveTo>
                    <a:pt x="1180" y="568"/>
                  </a:moveTo>
                  <a:cubicBezTo>
                    <a:pt x="1180" y="927"/>
                    <a:pt x="929" y="1218"/>
                    <a:pt x="620" y="1218"/>
                  </a:cubicBezTo>
                  <a:cubicBezTo>
                    <a:pt x="311" y="1218"/>
                    <a:pt x="0" y="1083"/>
                    <a:pt x="0" y="724"/>
                  </a:cubicBezTo>
                  <a:cubicBezTo>
                    <a:pt x="0" y="365"/>
                    <a:pt x="340" y="0"/>
                    <a:pt x="649" y="0"/>
                  </a:cubicBezTo>
                  <a:cubicBezTo>
                    <a:pt x="958" y="0"/>
                    <a:pt x="1180" y="209"/>
                    <a:pt x="1180" y="568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4" name="Freeform 419">
              <a:extLst>
                <a:ext uri="{FF2B5EF4-FFF2-40B4-BE49-F238E27FC236}">
                  <a16:creationId xmlns:a16="http://schemas.microsoft.com/office/drawing/2014/main" id="{E5D4ADFD-BD36-4162-A6CC-DE242C57B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584"/>
              <a:ext cx="835" cy="921"/>
            </a:xfrm>
            <a:custGeom>
              <a:avLst/>
              <a:gdLst>
                <a:gd name="T0" fmla="*/ 401 w 1066"/>
                <a:gd name="T1" fmla="*/ 251 h 1101"/>
                <a:gd name="T2" fmla="*/ 211 w 1066"/>
                <a:gd name="T3" fmla="*/ 539 h 1101"/>
                <a:gd name="T4" fmla="*/ 0 w 1066"/>
                <a:gd name="T5" fmla="*/ 320 h 1101"/>
                <a:gd name="T6" fmla="*/ 221 w 1066"/>
                <a:gd name="T7" fmla="*/ 0 h 1101"/>
                <a:gd name="T8" fmla="*/ 401 w 1066"/>
                <a:gd name="T9" fmla="*/ 251 h 1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6" h="1101">
                  <a:moveTo>
                    <a:pt x="1066" y="513"/>
                  </a:moveTo>
                  <a:cubicBezTo>
                    <a:pt x="1066" y="838"/>
                    <a:pt x="840" y="1101"/>
                    <a:pt x="560" y="1101"/>
                  </a:cubicBezTo>
                  <a:cubicBezTo>
                    <a:pt x="281" y="1101"/>
                    <a:pt x="0" y="979"/>
                    <a:pt x="0" y="654"/>
                  </a:cubicBezTo>
                  <a:cubicBezTo>
                    <a:pt x="0" y="329"/>
                    <a:pt x="307" y="0"/>
                    <a:pt x="587" y="0"/>
                  </a:cubicBezTo>
                  <a:cubicBezTo>
                    <a:pt x="866" y="0"/>
                    <a:pt x="1066" y="188"/>
                    <a:pt x="1066" y="513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5" name="Freeform 420">
              <a:extLst>
                <a:ext uri="{FF2B5EF4-FFF2-40B4-BE49-F238E27FC236}">
                  <a16:creationId xmlns:a16="http://schemas.microsoft.com/office/drawing/2014/main" id="{1638E7B9-1918-478B-AE9E-81049F1FE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625"/>
              <a:ext cx="59" cy="58"/>
            </a:xfrm>
            <a:custGeom>
              <a:avLst/>
              <a:gdLst>
                <a:gd name="T0" fmla="*/ 28 w 75"/>
                <a:gd name="T1" fmla="*/ 34 h 69"/>
                <a:gd name="T2" fmla="*/ 16 w 75"/>
                <a:gd name="T3" fmla="*/ 22 h 69"/>
                <a:gd name="T4" fmla="*/ 6 w 75"/>
                <a:gd name="T5" fmla="*/ 13 h 69"/>
                <a:gd name="T6" fmla="*/ 0 w 75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69">
                  <a:moveTo>
                    <a:pt x="75" y="69"/>
                  </a:moveTo>
                  <a:cubicBezTo>
                    <a:pt x="74" y="54"/>
                    <a:pt x="52" y="50"/>
                    <a:pt x="41" y="44"/>
                  </a:cubicBezTo>
                  <a:cubicBezTo>
                    <a:pt x="33" y="39"/>
                    <a:pt x="21" y="34"/>
                    <a:pt x="15" y="26"/>
                  </a:cubicBezTo>
                  <a:cubicBezTo>
                    <a:pt x="9" y="19"/>
                    <a:pt x="5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6" name="Freeform 421">
              <a:extLst>
                <a:ext uri="{FF2B5EF4-FFF2-40B4-BE49-F238E27FC236}">
                  <a16:creationId xmlns:a16="http://schemas.microsoft.com/office/drawing/2014/main" id="{D4FF6CE3-0086-436F-B448-41B22E3C5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699"/>
              <a:ext cx="79" cy="15"/>
            </a:xfrm>
            <a:custGeom>
              <a:avLst/>
              <a:gdLst>
                <a:gd name="T0" fmla="*/ 0 w 100"/>
                <a:gd name="T1" fmla="*/ 4 h 18"/>
                <a:gd name="T2" fmla="*/ 20 w 100"/>
                <a:gd name="T3" fmla="*/ 5 h 18"/>
                <a:gd name="T4" fmla="*/ 39 w 100"/>
                <a:gd name="T5" fmla="*/ 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18">
                  <a:moveTo>
                    <a:pt x="0" y="8"/>
                  </a:moveTo>
                  <a:cubicBezTo>
                    <a:pt x="14" y="0"/>
                    <a:pt x="35" y="6"/>
                    <a:pt x="51" y="9"/>
                  </a:cubicBezTo>
                  <a:cubicBezTo>
                    <a:pt x="67" y="11"/>
                    <a:pt x="87" y="18"/>
                    <a:pt x="100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7" name="Freeform 422">
              <a:extLst>
                <a:ext uri="{FF2B5EF4-FFF2-40B4-BE49-F238E27FC236}">
                  <a16:creationId xmlns:a16="http://schemas.microsoft.com/office/drawing/2014/main" id="{9961B00E-D460-4E5D-AB0D-AA8CE7CF0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630"/>
              <a:ext cx="21" cy="45"/>
            </a:xfrm>
            <a:custGeom>
              <a:avLst/>
              <a:gdLst>
                <a:gd name="T0" fmla="*/ 9 w 27"/>
                <a:gd name="T1" fmla="*/ 27 h 54"/>
                <a:gd name="T2" fmla="*/ 4 w 27"/>
                <a:gd name="T3" fmla="*/ 15 h 54"/>
                <a:gd name="T4" fmla="*/ 2 w 27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4">
                  <a:moveTo>
                    <a:pt x="25" y="54"/>
                  </a:moveTo>
                  <a:cubicBezTo>
                    <a:pt x="27" y="45"/>
                    <a:pt x="16" y="37"/>
                    <a:pt x="12" y="31"/>
                  </a:cubicBezTo>
                  <a:cubicBezTo>
                    <a:pt x="8" y="24"/>
                    <a:pt x="0" y="6"/>
                    <a:pt x="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8" name="Freeform 423">
              <a:extLst>
                <a:ext uri="{FF2B5EF4-FFF2-40B4-BE49-F238E27FC236}">
                  <a16:creationId xmlns:a16="http://schemas.microsoft.com/office/drawing/2014/main" id="{899B69E4-C703-457B-A8D4-BFEF29543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660"/>
              <a:ext cx="46" cy="24"/>
            </a:xfrm>
            <a:custGeom>
              <a:avLst/>
              <a:gdLst>
                <a:gd name="T0" fmla="*/ 0 w 59"/>
                <a:gd name="T1" fmla="*/ 15 h 28"/>
                <a:gd name="T2" fmla="*/ 9 w 59"/>
                <a:gd name="T3" fmla="*/ 9 h 28"/>
                <a:gd name="T4" fmla="*/ 22 w 5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8">
                  <a:moveTo>
                    <a:pt x="0" y="27"/>
                  </a:moveTo>
                  <a:cubicBezTo>
                    <a:pt x="9" y="28"/>
                    <a:pt x="18" y="21"/>
                    <a:pt x="25" y="16"/>
                  </a:cubicBezTo>
                  <a:cubicBezTo>
                    <a:pt x="36" y="9"/>
                    <a:pt x="49" y="9"/>
                    <a:pt x="5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9" name="Freeform 424">
              <a:extLst>
                <a:ext uri="{FF2B5EF4-FFF2-40B4-BE49-F238E27FC236}">
                  <a16:creationId xmlns:a16="http://schemas.microsoft.com/office/drawing/2014/main" id="{2588C448-DA4E-48CF-8BC8-D5B1E03D8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714"/>
              <a:ext cx="23" cy="13"/>
            </a:xfrm>
            <a:custGeom>
              <a:avLst/>
              <a:gdLst>
                <a:gd name="T0" fmla="*/ 0 w 29"/>
                <a:gd name="T1" fmla="*/ 2 h 16"/>
                <a:gd name="T2" fmla="*/ 11 w 29"/>
                <a:gd name="T3" fmla="*/ 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6">
                  <a:moveTo>
                    <a:pt x="0" y="3"/>
                  </a:moveTo>
                  <a:cubicBezTo>
                    <a:pt x="14" y="0"/>
                    <a:pt x="18" y="12"/>
                    <a:pt x="29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0" name="Freeform 425">
              <a:extLst>
                <a:ext uri="{FF2B5EF4-FFF2-40B4-BE49-F238E27FC236}">
                  <a16:creationId xmlns:a16="http://schemas.microsoft.com/office/drawing/2014/main" id="{71E2CDEA-7887-456F-99CC-320BEB61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643"/>
              <a:ext cx="25" cy="31"/>
            </a:xfrm>
            <a:custGeom>
              <a:avLst/>
              <a:gdLst>
                <a:gd name="T0" fmla="*/ 11 w 33"/>
                <a:gd name="T1" fmla="*/ 18 h 37"/>
                <a:gd name="T2" fmla="*/ 8 w 33"/>
                <a:gd name="T3" fmla="*/ 13 h 37"/>
                <a:gd name="T4" fmla="*/ 5 w 33"/>
                <a:gd name="T5" fmla="*/ 9 h 37"/>
                <a:gd name="T6" fmla="*/ 0 w 33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7">
                  <a:moveTo>
                    <a:pt x="33" y="37"/>
                  </a:moveTo>
                  <a:cubicBezTo>
                    <a:pt x="30" y="34"/>
                    <a:pt x="28" y="29"/>
                    <a:pt x="25" y="26"/>
                  </a:cubicBezTo>
                  <a:cubicBezTo>
                    <a:pt x="22" y="22"/>
                    <a:pt x="18" y="21"/>
                    <a:pt x="14" y="19"/>
                  </a:cubicBezTo>
                  <a:cubicBezTo>
                    <a:pt x="9" y="15"/>
                    <a:pt x="2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1" name="Freeform 426">
              <a:extLst>
                <a:ext uri="{FF2B5EF4-FFF2-40B4-BE49-F238E27FC236}">
                  <a16:creationId xmlns:a16="http://schemas.microsoft.com/office/drawing/2014/main" id="{56BE549F-F463-427F-8B75-D5DDFA86C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660"/>
              <a:ext cx="11" cy="18"/>
            </a:xfrm>
            <a:custGeom>
              <a:avLst/>
              <a:gdLst>
                <a:gd name="T0" fmla="*/ 0 w 14"/>
                <a:gd name="T1" fmla="*/ 11 h 21"/>
                <a:gd name="T2" fmla="*/ 6 w 1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cubicBezTo>
                    <a:pt x="8" y="21"/>
                    <a:pt x="7" y="2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2" name="Freeform 427">
              <a:extLst>
                <a:ext uri="{FF2B5EF4-FFF2-40B4-BE49-F238E27FC236}">
                  <a16:creationId xmlns:a16="http://schemas.microsoft.com/office/drawing/2014/main" id="{1B3AB71A-C567-4250-957B-EF6D0F190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688"/>
              <a:ext cx="29" cy="5"/>
            </a:xfrm>
            <a:custGeom>
              <a:avLst/>
              <a:gdLst>
                <a:gd name="T0" fmla="*/ 0 w 37"/>
                <a:gd name="T1" fmla="*/ 3 h 6"/>
                <a:gd name="T2" fmla="*/ 6 w 37"/>
                <a:gd name="T3" fmla="*/ 3 h 6"/>
                <a:gd name="T4" fmla="*/ 14 w 3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">
                  <a:moveTo>
                    <a:pt x="0" y="5"/>
                  </a:moveTo>
                  <a:cubicBezTo>
                    <a:pt x="2" y="6"/>
                    <a:pt x="13" y="3"/>
                    <a:pt x="17" y="3"/>
                  </a:cubicBezTo>
                  <a:cubicBezTo>
                    <a:pt x="24" y="4"/>
                    <a:pt x="31" y="3"/>
                    <a:pt x="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3" name="Freeform 428">
              <a:extLst>
                <a:ext uri="{FF2B5EF4-FFF2-40B4-BE49-F238E27FC236}">
                  <a16:creationId xmlns:a16="http://schemas.microsoft.com/office/drawing/2014/main" id="{082F8C94-D0CF-40B9-A1B9-EB41BD57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709"/>
              <a:ext cx="20" cy="11"/>
            </a:xfrm>
            <a:custGeom>
              <a:avLst/>
              <a:gdLst>
                <a:gd name="T0" fmla="*/ 0 w 26"/>
                <a:gd name="T1" fmla="*/ 0 h 12"/>
                <a:gd name="T2" fmla="*/ 5 w 26"/>
                <a:gd name="T3" fmla="*/ 5 h 12"/>
                <a:gd name="T4" fmla="*/ 9 w 26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5" y="2"/>
                    <a:pt x="9" y="2"/>
                    <a:pt x="13" y="5"/>
                  </a:cubicBezTo>
                  <a:cubicBezTo>
                    <a:pt x="17" y="7"/>
                    <a:pt x="22" y="12"/>
                    <a:pt x="26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4" name="Freeform 429">
              <a:extLst>
                <a:ext uri="{FF2B5EF4-FFF2-40B4-BE49-F238E27FC236}">
                  <a16:creationId xmlns:a16="http://schemas.microsoft.com/office/drawing/2014/main" id="{A81B4DDD-2CC6-4602-A2AF-71C2D3CA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677"/>
              <a:ext cx="18" cy="14"/>
            </a:xfrm>
            <a:custGeom>
              <a:avLst/>
              <a:gdLst>
                <a:gd name="T0" fmla="*/ 9 w 23"/>
                <a:gd name="T1" fmla="*/ 8 h 17"/>
                <a:gd name="T2" fmla="*/ 0 w 2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cubicBezTo>
                    <a:pt x="21" y="5"/>
                    <a:pt x="2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5" name="Freeform 430">
              <a:extLst>
                <a:ext uri="{FF2B5EF4-FFF2-40B4-BE49-F238E27FC236}">
                  <a16:creationId xmlns:a16="http://schemas.microsoft.com/office/drawing/2014/main" id="{378AE190-9BBA-4896-8D22-03209DDB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582"/>
              <a:ext cx="76" cy="82"/>
            </a:xfrm>
            <a:custGeom>
              <a:avLst/>
              <a:gdLst>
                <a:gd name="T0" fmla="*/ 35 w 97"/>
                <a:gd name="T1" fmla="*/ 7 h 98"/>
                <a:gd name="T2" fmla="*/ 16 w 97"/>
                <a:gd name="T3" fmla="*/ 6 h 98"/>
                <a:gd name="T4" fmla="*/ 2 w 97"/>
                <a:gd name="T5" fmla="*/ 13 h 98"/>
                <a:gd name="T6" fmla="*/ 34 w 97"/>
                <a:gd name="T7" fmla="*/ 49 h 98"/>
                <a:gd name="T8" fmla="*/ 16 w 97"/>
                <a:gd name="T9" fmla="*/ 20 h 98"/>
                <a:gd name="T10" fmla="*/ 25 w 97"/>
                <a:gd name="T11" fmla="*/ 11 h 98"/>
                <a:gd name="T12" fmla="*/ 37 w 97"/>
                <a:gd name="T13" fmla="*/ 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98">
                  <a:moveTo>
                    <a:pt x="94" y="14"/>
                  </a:moveTo>
                  <a:cubicBezTo>
                    <a:pt x="76" y="14"/>
                    <a:pt x="59" y="13"/>
                    <a:pt x="41" y="12"/>
                  </a:cubicBezTo>
                  <a:cubicBezTo>
                    <a:pt x="25" y="11"/>
                    <a:pt x="0" y="0"/>
                    <a:pt x="5" y="27"/>
                  </a:cubicBezTo>
                  <a:cubicBezTo>
                    <a:pt x="13" y="64"/>
                    <a:pt x="59" y="86"/>
                    <a:pt x="90" y="98"/>
                  </a:cubicBezTo>
                  <a:cubicBezTo>
                    <a:pt x="81" y="81"/>
                    <a:pt x="41" y="64"/>
                    <a:pt x="42" y="42"/>
                  </a:cubicBezTo>
                  <a:cubicBezTo>
                    <a:pt x="43" y="29"/>
                    <a:pt x="56" y="26"/>
                    <a:pt x="66" y="23"/>
                  </a:cubicBezTo>
                  <a:cubicBezTo>
                    <a:pt x="74" y="21"/>
                    <a:pt x="89" y="16"/>
                    <a:pt x="97" y="17"/>
                  </a:cubicBezTo>
                </a:path>
              </a:pathLst>
            </a:custGeom>
            <a:solidFill>
              <a:srgbClr val="C0D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6" name="Freeform 431">
              <a:extLst>
                <a:ext uri="{FF2B5EF4-FFF2-40B4-BE49-F238E27FC236}">
                  <a16:creationId xmlns:a16="http://schemas.microsoft.com/office/drawing/2014/main" id="{B165A89E-9681-42B8-9BB6-6BE45281A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654"/>
              <a:ext cx="118" cy="108"/>
            </a:xfrm>
            <a:custGeom>
              <a:avLst/>
              <a:gdLst>
                <a:gd name="T0" fmla="*/ 3 w 150"/>
                <a:gd name="T1" fmla="*/ 49 h 129"/>
                <a:gd name="T2" fmla="*/ 24 w 150"/>
                <a:gd name="T3" fmla="*/ 56 h 129"/>
                <a:gd name="T4" fmla="*/ 45 w 150"/>
                <a:gd name="T5" fmla="*/ 62 h 129"/>
                <a:gd name="T6" fmla="*/ 53 w 150"/>
                <a:gd name="T7" fmla="*/ 44 h 129"/>
                <a:gd name="T8" fmla="*/ 44 w 150"/>
                <a:gd name="T9" fmla="*/ 32 h 129"/>
                <a:gd name="T10" fmla="*/ 35 w 150"/>
                <a:gd name="T11" fmla="*/ 19 h 129"/>
                <a:gd name="T12" fmla="*/ 16 w 150"/>
                <a:gd name="T13" fmla="*/ 0 h 129"/>
                <a:gd name="T14" fmla="*/ 5 w 150"/>
                <a:gd name="T15" fmla="*/ 5 h 129"/>
                <a:gd name="T16" fmla="*/ 13 w 150"/>
                <a:gd name="T17" fmla="*/ 16 h 129"/>
                <a:gd name="T18" fmla="*/ 31 w 150"/>
                <a:gd name="T19" fmla="*/ 40 h 129"/>
                <a:gd name="T20" fmla="*/ 16 w 150"/>
                <a:gd name="T21" fmla="*/ 41 h 129"/>
                <a:gd name="T22" fmla="*/ 8 w 150"/>
                <a:gd name="T23" fmla="*/ 44 h 129"/>
                <a:gd name="T24" fmla="*/ 0 w 150"/>
                <a:gd name="T25" fmla="*/ 47 h 1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0" h="129">
                  <a:moveTo>
                    <a:pt x="7" y="98"/>
                  </a:moveTo>
                  <a:cubicBezTo>
                    <a:pt x="25" y="104"/>
                    <a:pt x="46" y="105"/>
                    <a:pt x="62" y="114"/>
                  </a:cubicBezTo>
                  <a:cubicBezTo>
                    <a:pt x="78" y="121"/>
                    <a:pt x="99" y="129"/>
                    <a:pt x="117" y="125"/>
                  </a:cubicBezTo>
                  <a:cubicBezTo>
                    <a:pt x="134" y="122"/>
                    <a:pt x="150" y="107"/>
                    <a:pt x="140" y="90"/>
                  </a:cubicBezTo>
                  <a:cubicBezTo>
                    <a:pt x="134" y="80"/>
                    <a:pt x="123" y="75"/>
                    <a:pt x="115" y="65"/>
                  </a:cubicBezTo>
                  <a:cubicBezTo>
                    <a:pt x="107" y="56"/>
                    <a:pt x="100" y="47"/>
                    <a:pt x="90" y="39"/>
                  </a:cubicBezTo>
                  <a:cubicBezTo>
                    <a:pt x="74" y="25"/>
                    <a:pt x="55" y="14"/>
                    <a:pt x="42" y="0"/>
                  </a:cubicBezTo>
                  <a:cubicBezTo>
                    <a:pt x="37" y="0"/>
                    <a:pt x="14" y="2"/>
                    <a:pt x="13" y="10"/>
                  </a:cubicBezTo>
                  <a:cubicBezTo>
                    <a:pt x="12" y="16"/>
                    <a:pt x="31" y="31"/>
                    <a:pt x="35" y="34"/>
                  </a:cubicBezTo>
                  <a:cubicBezTo>
                    <a:pt x="46" y="45"/>
                    <a:pt x="89" y="59"/>
                    <a:pt x="79" y="81"/>
                  </a:cubicBezTo>
                  <a:cubicBezTo>
                    <a:pt x="67" y="86"/>
                    <a:pt x="53" y="81"/>
                    <a:pt x="41" y="82"/>
                  </a:cubicBezTo>
                  <a:cubicBezTo>
                    <a:pt x="34" y="83"/>
                    <a:pt x="27" y="87"/>
                    <a:pt x="21" y="89"/>
                  </a:cubicBezTo>
                  <a:cubicBezTo>
                    <a:pt x="14" y="91"/>
                    <a:pt x="6" y="91"/>
                    <a:pt x="0" y="95"/>
                  </a:cubicBezTo>
                </a:path>
              </a:pathLst>
            </a:custGeom>
            <a:solidFill>
              <a:srgbClr val="C0D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7" name="Freeform 432">
              <a:extLst>
                <a:ext uri="{FF2B5EF4-FFF2-40B4-BE49-F238E27FC236}">
                  <a16:creationId xmlns:a16="http://schemas.microsoft.com/office/drawing/2014/main" id="{96834C18-BA7A-4568-A868-D8863F618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603"/>
              <a:ext cx="191" cy="370"/>
            </a:xfrm>
            <a:custGeom>
              <a:avLst/>
              <a:gdLst>
                <a:gd name="T0" fmla="*/ 0 w 244"/>
                <a:gd name="T1" fmla="*/ 0 h 442"/>
                <a:gd name="T2" fmla="*/ 92 w 244"/>
                <a:gd name="T3" fmla="*/ 218 h 442"/>
                <a:gd name="T4" fmla="*/ 0 w 244"/>
                <a:gd name="T5" fmla="*/ 0 h 4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4" h="442">
                  <a:moveTo>
                    <a:pt x="0" y="0"/>
                  </a:moveTo>
                  <a:cubicBezTo>
                    <a:pt x="0" y="0"/>
                    <a:pt x="229" y="114"/>
                    <a:pt x="244" y="442"/>
                  </a:cubicBezTo>
                  <a:cubicBezTo>
                    <a:pt x="244" y="442"/>
                    <a:pt x="196" y="136"/>
                    <a:pt x="0" y="0"/>
                  </a:cubicBezTo>
                  <a:close/>
                </a:path>
              </a:pathLst>
            </a:custGeom>
            <a:solidFill>
              <a:srgbClr val="C0D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8" name="Freeform 433">
              <a:extLst>
                <a:ext uri="{FF2B5EF4-FFF2-40B4-BE49-F238E27FC236}">
                  <a16:creationId xmlns:a16="http://schemas.microsoft.com/office/drawing/2014/main" id="{7CF24C6D-BEED-48E4-83F6-CAB7108FC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842"/>
              <a:ext cx="558" cy="715"/>
            </a:xfrm>
            <a:custGeom>
              <a:avLst/>
              <a:gdLst>
                <a:gd name="T0" fmla="*/ 76 w 713"/>
                <a:gd name="T1" fmla="*/ 0 h 855"/>
                <a:gd name="T2" fmla="*/ 47 w 713"/>
                <a:gd name="T3" fmla="*/ 272 h 855"/>
                <a:gd name="T4" fmla="*/ 268 w 713"/>
                <a:gd name="T5" fmla="*/ 411 h 855"/>
                <a:gd name="T6" fmla="*/ 55 w 713"/>
                <a:gd name="T7" fmla="*/ 268 h 855"/>
                <a:gd name="T8" fmla="*/ 76 w 713"/>
                <a:gd name="T9" fmla="*/ 0 h 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3" h="855">
                  <a:moveTo>
                    <a:pt x="202" y="0"/>
                  </a:moveTo>
                  <a:cubicBezTo>
                    <a:pt x="202" y="0"/>
                    <a:pt x="0" y="268"/>
                    <a:pt x="125" y="556"/>
                  </a:cubicBezTo>
                  <a:cubicBezTo>
                    <a:pt x="255" y="855"/>
                    <a:pt x="713" y="840"/>
                    <a:pt x="713" y="840"/>
                  </a:cubicBezTo>
                  <a:cubicBezTo>
                    <a:pt x="713" y="840"/>
                    <a:pt x="314" y="840"/>
                    <a:pt x="146" y="549"/>
                  </a:cubicBezTo>
                  <a:cubicBezTo>
                    <a:pt x="9" y="313"/>
                    <a:pt x="202" y="0"/>
                    <a:pt x="202" y="0"/>
                  </a:cubicBezTo>
                  <a:close/>
                </a:path>
              </a:pathLst>
            </a:custGeom>
            <a:solidFill>
              <a:srgbClr val="C0D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9" name="Freeform 434">
              <a:extLst>
                <a:ext uri="{FF2B5EF4-FFF2-40B4-BE49-F238E27FC236}">
                  <a16:creationId xmlns:a16="http://schemas.microsoft.com/office/drawing/2014/main" id="{4CC2C039-1EC1-46D6-8763-3BA94FF29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551"/>
              <a:ext cx="272" cy="209"/>
            </a:xfrm>
            <a:custGeom>
              <a:avLst/>
              <a:gdLst>
                <a:gd name="T0" fmla="*/ 0 w 347"/>
                <a:gd name="T1" fmla="*/ 2 h 251"/>
                <a:gd name="T2" fmla="*/ 131 w 347"/>
                <a:gd name="T3" fmla="*/ 121 h 251"/>
                <a:gd name="T4" fmla="*/ 0 w 347"/>
                <a:gd name="T5" fmla="*/ 2 h 2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7" h="251">
                  <a:moveTo>
                    <a:pt x="0" y="2"/>
                  </a:moveTo>
                  <a:cubicBezTo>
                    <a:pt x="0" y="2"/>
                    <a:pt x="216" y="0"/>
                    <a:pt x="347" y="251"/>
                  </a:cubicBezTo>
                  <a:cubicBezTo>
                    <a:pt x="347" y="251"/>
                    <a:pt x="232" y="4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0" name="Freeform 435">
              <a:extLst>
                <a:ext uri="{FF2B5EF4-FFF2-40B4-BE49-F238E27FC236}">
                  <a16:creationId xmlns:a16="http://schemas.microsoft.com/office/drawing/2014/main" id="{3333AD40-6BEB-4DBC-8552-59A64723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928"/>
              <a:ext cx="364" cy="610"/>
            </a:xfrm>
            <a:custGeom>
              <a:avLst/>
              <a:gdLst>
                <a:gd name="T0" fmla="*/ 175 w 465"/>
                <a:gd name="T1" fmla="*/ 356 h 730"/>
                <a:gd name="T2" fmla="*/ 47 w 465"/>
                <a:gd name="T3" fmla="*/ 0 h 730"/>
                <a:gd name="T4" fmla="*/ 175 w 465"/>
                <a:gd name="T5" fmla="*/ 356 h 7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5" h="730">
                  <a:moveTo>
                    <a:pt x="465" y="730"/>
                  </a:moveTo>
                  <a:cubicBezTo>
                    <a:pt x="465" y="730"/>
                    <a:pt x="0" y="646"/>
                    <a:pt x="126" y="0"/>
                  </a:cubicBezTo>
                  <a:cubicBezTo>
                    <a:pt x="126" y="0"/>
                    <a:pt x="5" y="570"/>
                    <a:pt x="465" y="7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1" name="Oval 436">
              <a:extLst>
                <a:ext uri="{FF2B5EF4-FFF2-40B4-BE49-F238E27FC236}">
                  <a16:creationId xmlns:a16="http://schemas.microsoft.com/office/drawing/2014/main" id="{0B9113D1-908F-485D-9667-907CAE2A1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290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2" name="Oval 437">
              <a:extLst>
                <a:ext uri="{FF2B5EF4-FFF2-40B4-BE49-F238E27FC236}">
                  <a16:creationId xmlns:a16="http://schemas.microsoft.com/office/drawing/2014/main" id="{4AEEF99E-250A-4009-B7AF-1F82FDD0D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288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3" name="Oval 438">
              <a:extLst>
                <a:ext uri="{FF2B5EF4-FFF2-40B4-BE49-F238E27FC236}">
                  <a16:creationId xmlns:a16="http://schemas.microsoft.com/office/drawing/2014/main" id="{F706B0D4-F10F-47E1-9392-331AD0D22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349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4" name="Oval 439">
              <a:extLst>
                <a:ext uri="{FF2B5EF4-FFF2-40B4-BE49-F238E27FC236}">
                  <a16:creationId xmlns:a16="http://schemas.microsoft.com/office/drawing/2014/main" id="{C68D3E7C-5014-4D86-BE77-8E0D5C545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3498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5" name="Oval 440">
              <a:extLst>
                <a:ext uri="{FF2B5EF4-FFF2-40B4-BE49-F238E27FC236}">
                  <a16:creationId xmlns:a16="http://schemas.microsoft.com/office/drawing/2014/main" id="{AF188E95-E2D9-4A14-9A76-D7A3D4A01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349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6" name="Freeform 441">
              <a:extLst>
                <a:ext uri="{FF2B5EF4-FFF2-40B4-BE49-F238E27FC236}">
                  <a16:creationId xmlns:a16="http://schemas.microsoft.com/office/drawing/2014/main" id="{C88F2105-38AE-4B22-9BC2-C1762D28D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669"/>
              <a:ext cx="170" cy="403"/>
            </a:xfrm>
            <a:custGeom>
              <a:avLst/>
              <a:gdLst>
                <a:gd name="T0" fmla="*/ 81 w 217"/>
                <a:gd name="T1" fmla="*/ 0 h 481"/>
                <a:gd name="T2" fmla="*/ 16 w 217"/>
                <a:gd name="T3" fmla="*/ 237 h 481"/>
                <a:gd name="T4" fmla="*/ 81 w 217"/>
                <a:gd name="T5" fmla="*/ 0 h 4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481">
                  <a:moveTo>
                    <a:pt x="217" y="0"/>
                  </a:moveTo>
                  <a:cubicBezTo>
                    <a:pt x="217" y="0"/>
                    <a:pt x="46" y="158"/>
                    <a:pt x="41" y="481"/>
                  </a:cubicBezTo>
                  <a:cubicBezTo>
                    <a:pt x="41" y="481"/>
                    <a:pt x="0" y="199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7" name="Freeform 442">
              <a:extLst>
                <a:ext uri="{FF2B5EF4-FFF2-40B4-BE49-F238E27FC236}">
                  <a16:creationId xmlns:a16="http://schemas.microsoft.com/office/drawing/2014/main" id="{34693B07-E27D-41FB-96AD-173EA095C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684"/>
              <a:ext cx="60" cy="95"/>
            </a:xfrm>
            <a:custGeom>
              <a:avLst/>
              <a:gdLst>
                <a:gd name="T0" fmla="*/ 29 w 77"/>
                <a:gd name="T1" fmla="*/ 6 h 114"/>
                <a:gd name="T2" fmla="*/ 11 w 77"/>
                <a:gd name="T3" fmla="*/ 1 h 114"/>
                <a:gd name="T4" fmla="*/ 0 w 77"/>
                <a:gd name="T5" fmla="*/ 55 h 114"/>
                <a:gd name="T6" fmla="*/ 14 w 77"/>
                <a:gd name="T7" fmla="*/ 19 h 114"/>
                <a:gd name="T8" fmla="*/ 26 w 77"/>
                <a:gd name="T9" fmla="*/ 3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77" y="12"/>
                  </a:moveTo>
                  <a:cubicBezTo>
                    <a:pt x="61" y="2"/>
                    <a:pt x="46" y="0"/>
                    <a:pt x="29" y="1"/>
                  </a:cubicBezTo>
                  <a:cubicBezTo>
                    <a:pt x="31" y="43"/>
                    <a:pt x="20" y="76"/>
                    <a:pt x="0" y="114"/>
                  </a:cubicBezTo>
                  <a:cubicBezTo>
                    <a:pt x="22" y="100"/>
                    <a:pt x="31" y="62"/>
                    <a:pt x="37" y="38"/>
                  </a:cubicBezTo>
                  <a:cubicBezTo>
                    <a:pt x="43" y="17"/>
                    <a:pt x="56" y="11"/>
                    <a:pt x="73" y="6"/>
                  </a:cubicBezTo>
                </a:path>
              </a:pathLst>
            </a:custGeom>
            <a:solidFill>
              <a:srgbClr val="9FC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8" name="Freeform 443">
              <a:extLst>
                <a:ext uri="{FF2B5EF4-FFF2-40B4-BE49-F238E27FC236}">
                  <a16:creationId xmlns:a16="http://schemas.microsoft.com/office/drawing/2014/main" id="{80301085-7AE8-4180-8B63-FE41DCA5F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673"/>
              <a:ext cx="45" cy="27"/>
            </a:xfrm>
            <a:custGeom>
              <a:avLst/>
              <a:gdLst>
                <a:gd name="T0" fmla="*/ 0 w 58"/>
                <a:gd name="T1" fmla="*/ 6 h 33"/>
                <a:gd name="T2" fmla="*/ 21 w 58"/>
                <a:gd name="T3" fmla="*/ 15 h 33"/>
                <a:gd name="T4" fmla="*/ 0 w 58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3">
                  <a:moveTo>
                    <a:pt x="0" y="14"/>
                  </a:moveTo>
                  <a:cubicBezTo>
                    <a:pt x="0" y="14"/>
                    <a:pt x="38" y="0"/>
                    <a:pt x="58" y="33"/>
                  </a:cubicBezTo>
                  <a:cubicBezTo>
                    <a:pt x="58" y="33"/>
                    <a:pt x="48" y="1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9" name="Freeform 444">
              <a:extLst>
                <a:ext uri="{FF2B5EF4-FFF2-40B4-BE49-F238E27FC236}">
                  <a16:creationId xmlns:a16="http://schemas.microsoft.com/office/drawing/2014/main" id="{82A05CE7-ACCF-4314-8139-AA4F74E7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569"/>
              <a:ext cx="299" cy="159"/>
            </a:xfrm>
            <a:custGeom>
              <a:avLst/>
              <a:gdLst>
                <a:gd name="T0" fmla="*/ 0 w 382"/>
                <a:gd name="T1" fmla="*/ 15 h 190"/>
                <a:gd name="T2" fmla="*/ 143 w 382"/>
                <a:gd name="T3" fmla="*/ 93 h 190"/>
                <a:gd name="T4" fmla="*/ 0 w 382"/>
                <a:gd name="T5" fmla="*/ 15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2" h="190">
                  <a:moveTo>
                    <a:pt x="0" y="31"/>
                  </a:moveTo>
                  <a:cubicBezTo>
                    <a:pt x="0" y="31"/>
                    <a:pt x="235" y="0"/>
                    <a:pt x="382" y="190"/>
                  </a:cubicBezTo>
                  <a:cubicBezTo>
                    <a:pt x="382" y="190"/>
                    <a:pt x="257" y="22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6" name="Group 445">
            <a:extLst>
              <a:ext uri="{FF2B5EF4-FFF2-40B4-BE49-F238E27FC236}">
                <a16:creationId xmlns:a16="http://schemas.microsoft.com/office/drawing/2014/main" id="{83EC1BF9-D7CB-4AE6-AA51-6A0BAEAB4C9D}"/>
              </a:ext>
            </a:extLst>
          </p:cNvPr>
          <p:cNvGrpSpPr>
            <a:grpSpLocks/>
          </p:cNvGrpSpPr>
          <p:nvPr/>
        </p:nvGrpSpPr>
        <p:grpSpPr bwMode="auto">
          <a:xfrm>
            <a:off x="5476875" y="1392238"/>
            <a:ext cx="1866900" cy="1792287"/>
            <a:chOff x="2490" y="772"/>
            <a:chExt cx="1176" cy="1129"/>
          </a:xfrm>
        </p:grpSpPr>
        <p:grpSp>
          <p:nvGrpSpPr>
            <p:cNvPr id="22879" name="Group 446">
              <a:extLst>
                <a:ext uri="{FF2B5EF4-FFF2-40B4-BE49-F238E27FC236}">
                  <a16:creationId xmlns:a16="http://schemas.microsoft.com/office/drawing/2014/main" id="{B2D05328-C52F-44F4-AAB1-2A498539D2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0" y="772"/>
              <a:ext cx="1176" cy="1129"/>
              <a:chOff x="2490" y="772"/>
              <a:chExt cx="1176" cy="1129"/>
            </a:xfrm>
          </p:grpSpPr>
          <p:sp>
            <p:nvSpPr>
              <p:cNvPr id="22965" name="Freeform 447">
                <a:extLst>
                  <a:ext uri="{FF2B5EF4-FFF2-40B4-BE49-F238E27FC236}">
                    <a16:creationId xmlns:a16="http://schemas.microsoft.com/office/drawing/2014/main" id="{7EC6AD7C-6D46-45B4-8E3B-B185563BD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07"/>
                <a:ext cx="923" cy="842"/>
              </a:xfrm>
              <a:custGeom>
                <a:avLst/>
                <a:gdLst>
                  <a:gd name="T0" fmla="*/ 569 w 1039"/>
                  <a:gd name="T1" fmla="*/ 158 h 889"/>
                  <a:gd name="T2" fmla="*/ 619 w 1039"/>
                  <a:gd name="T3" fmla="*/ 89 h 889"/>
                  <a:gd name="T4" fmla="*/ 627 w 1039"/>
                  <a:gd name="T5" fmla="*/ 34 h 889"/>
                  <a:gd name="T6" fmla="*/ 574 w 1039"/>
                  <a:gd name="T7" fmla="*/ 61 h 889"/>
                  <a:gd name="T8" fmla="*/ 491 w 1039"/>
                  <a:gd name="T9" fmla="*/ 93 h 889"/>
                  <a:gd name="T10" fmla="*/ 415 w 1039"/>
                  <a:gd name="T11" fmla="*/ 9 h 889"/>
                  <a:gd name="T12" fmla="*/ 399 w 1039"/>
                  <a:gd name="T13" fmla="*/ 18 h 889"/>
                  <a:gd name="T14" fmla="*/ 382 w 1039"/>
                  <a:gd name="T15" fmla="*/ 7 h 889"/>
                  <a:gd name="T16" fmla="*/ 260 w 1039"/>
                  <a:gd name="T17" fmla="*/ 120 h 889"/>
                  <a:gd name="T18" fmla="*/ 254 w 1039"/>
                  <a:gd name="T19" fmla="*/ 143 h 889"/>
                  <a:gd name="T20" fmla="*/ 246 w 1039"/>
                  <a:gd name="T21" fmla="*/ 145 h 889"/>
                  <a:gd name="T22" fmla="*/ 152 w 1039"/>
                  <a:gd name="T23" fmla="*/ 290 h 889"/>
                  <a:gd name="T24" fmla="*/ 152 w 1039"/>
                  <a:gd name="T25" fmla="*/ 312 h 889"/>
                  <a:gd name="T26" fmla="*/ 142 w 1039"/>
                  <a:gd name="T27" fmla="*/ 313 h 889"/>
                  <a:gd name="T28" fmla="*/ 40 w 1039"/>
                  <a:gd name="T29" fmla="*/ 521 h 889"/>
                  <a:gd name="T30" fmla="*/ 37 w 1039"/>
                  <a:gd name="T31" fmla="*/ 545 h 889"/>
                  <a:gd name="T32" fmla="*/ 23 w 1039"/>
                  <a:gd name="T33" fmla="*/ 563 h 889"/>
                  <a:gd name="T34" fmla="*/ 17 w 1039"/>
                  <a:gd name="T35" fmla="*/ 676 h 889"/>
                  <a:gd name="T36" fmla="*/ 125 w 1039"/>
                  <a:gd name="T37" fmla="*/ 684 h 889"/>
                  <a:gd name="T38" fmla="*/ 163 w 1039"/>
                  <a:gd name="T39" fmla="*/ 681 h 889"/>
                  <a:gd name="T40" fmla="*/ 282 w 1039"/>
                  <a:gd name="T41" fmla="*/ 632 h 889"/>
                  <a:gd name="T42" fmla="*/ 299 w 1039"/>
                  <a:gd name="T43" fmla="*/ 609 h 889"/>
                  <a:gd name="T44" fmla="*/ 323 w 1039"/>
                  <a:gd name="T45" fmla="*/ 605 h 889"/>
                  <a:gd name="T46" fmla="*/ 433 w 1039"/>
                  <a:gd name="T47" fmla="*/ 540 h 889"/>
                  <a:gd name="T48" fmla="*/ 449 w 1039"/>
                  <a:gd name="T49" fmla="*/ 522 h 889"/>
                  <a:gd name="T50" fmla="*/ 478 w 1039"/>
                  <a:gd name="T51" fmla="*/ 512 h 889"/>
                  <a:gd name="T52" fmla="*/ 576 w 1039"/>
                  <a:gd name="T53" fmla="*/ 414 h 889"/>
                  <a:gd name="T54" fmla="*/ 594 w 1039"/>
                  <a:gd name="T55" fmla="*/ 397 h 889"/>
                  <a:gd name="T56" fmla="*/ 561 w 1039"/>
                  <a:gd name="T57" fmla="*/ 204 h 889"/>
                  <a:gd name="T58" fmla="*/ 562 w 1039"/>
                  <a:gd name="T59" fmla="*/ 188 h 889"/>
                  <a:gd name="T60" fmla="*/ 569 w 1039"/>
                  <a:gd name="T61" fmla="*/ 158 h 8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9" h="889">
                    <a:moveTo>
                      <a:pt x="915" y="196"/>
                    </a:moveTo>
                    <a:cubicBezTo>
                      <a:pt x="915" y="196"/>
                      <a:pt x="934" y="155"/>
                      <a:pt x="995" y="110"/>
                    </a:cubicBezTo>
                    <a:cubicBezTo>
                      <a:pt x="1012" y="97"/>
                      <a:pt x="1039" y="97"/>
                      <a:pt x="1008" y="42"/>
                    </a:cubicBezTo>
                    <a:cubicBezTo>
                      <a:pt x="985" y="0"/>
                      <a:pt x="931" y="50"/>
                      <a:pt x="921" y="76"/>
                    </a:cubicBezTo>
                    <a:cubicBezTo>
                      <a:pt x="911" y="101"/>
                      <a:pt x="832" y="138"/>
                      <a:pt x="788" y="115"/>
                    </a:cubicBezTo>
                    <a:cubicBezTo>
                      <a:pt x="730" y="84"/>
                      <a:pt x="679" y="15"/>
                      <a:pt x="666" y="11"/>
                    </a:cubicBezTo>
                    <a:cubicBezTo>
                      <a:pt x="653" y="7"/>
                      <a:pt x="640" y="22"/>
                      <a:pt x="640" y="22"/>
                    </a:cubicBezTo>
                    <a:cubicBezTo>
                      <a:pt x="640" y="22"/>
                      <a:pt x="639" y="4"/>
                      <a:pt x="613" y="7"/>
                    </a:cubicBezTo>
                    <a:cubicBezTo>
                      <a:pt x="588" y="10"/>
                      <a:pt x="513" y="29"/>
                      <a:pt x="419" y="149"/>
                    </a:cubicBezTo>
                    <a:cubicBezTo>
                      <a:pt x="403" y="169"/>
                      <a:pt x="404" y="173"/>
                      <a:pt x="407" y="177"/>
                    </a:cubicBezTo>
                    <a:cubicBezTo>
                      <a:pt x="407" y="177"/>
                      <a:pt x="400" y="176"/>
                      <a:pt x="395" y="181"/>
                    </a:cubicBezTo>
                    <a:cubicBezTo>
                      <a:pt x="390" y="186"/>
                      <a:pt x="257" y="336"/>
                      <a:pt x="244" y="360"/>
                    </a:cubicBezTo>
                    <a:cubicBezTo>
                      <a:pt x="231" y="384"/>
                      <a:pt x="243" y="386"/>
                      <a:pt x="243" y="386"/>
                    </a:cubicBezTo>
                    <a:cubicBezTo>
                      <a:pt x="243" y="386"/>
                      <a:pt x="235" y="380"/>
                      <a:pt x="229" y="387"/>
                    </a:cubicBezTo>
                    <a:cubicBezTo>
                      <a:pt x="222" y="394"/>
                      <a:pt x="74" y="607"/>
                      <a:pt x="64" y="647"/>
                    </a:cubicBezTo>
                    <a:cubicBezTo>
                      <a:pt x="57" y="671"/>
                      <a:pt x="55" y="669"/>
                      <a:pt x="60" y="677"/>
                    </a:cubicBezTo>
                    <a:cubicBezTo>
                      <a:pt x="60" y="677"/>
                      <a:pt x="46" y="679"/>
                      <a:pt x="37" y="699"/>
                    </a:cubicBezTo>
                    <a:cubicBezTo>
                      <a:pt x="28" y="719"/>
                      <a:pt x="0" y="803"/>
                      <a:pt x="27" y="840"/>
                    </a:cubicBezTo>
                    <a:cubicBezTo>
                      <a:pt x="53" y="878"/>
                      <a:pt x="181" y="889"/>
                      <a:pt x="201" y="850"/>
                    </a:cubicBezTo>
                    <a:cubicBezTo>
                      <a:pt x="201" y="850"/>
                      <a:pt x="221" y="865"/>
                      <a:pt x="261" y="846"/>
                    </a:cubicBezTo>
                    <a:cubicBezTo>
                      <a:pt x="301" y="827"/>
                      <a:pt x="444" y="784"/>
                      <a:pt x="453" y="784"/>
                    </a:cubicBezTo>
                    <a:cubicBezTo>
                      <a:pt x="462" y="784"/>
                      <a:pt x="480" y="768"/>
                      <a:pt x="481" y="757"/>
                    </a:cubicBezTo>
                    <a:cubicBezTo>
                      <a:pt x="481" y="757"/>
                      <a:pt x="505" y="759"/>
                      <a:pt x="520" y="753"/>
                    </a:cubicBezTo>
                    <a:cubicBezTo>
                      <a:pt x="535" y="746"/>
                      <a:pt x="679" y="673"/>
                      <a:pt x="694" y="671"/>
                    </a:cubicBezTo>
                    <a:cubicBezTo>
                      <a:pt x="708" y="669"/>
                      <a:pt x="719" y="656"/>
                      <a:pt x="720" y="649"/>
                    </a:cubicBezTo>
                    <a:cubicBezTo>
                      <a:pt x="720" y="649"/>
                      <a:pt x="744" y="651"/>
                      <a:pt x="768" y="637"/>
                    </a:cubicBezTo>
                    <a:cubicBezTo>
                      <a:pt x="792" y="623"/>
                      <a:pt x="935" y="549"/>
                      <a:pt x="924" y="514"/>
                    </a:cubicBezTo>
                    <a:cubicBezTo>
                      <a:pt x="924" y="514"/>
                      <a:pt x="944" y="516"/>
                      <a:pt x="955" y="493"/>
                    </a:cubicBezTo>
                    <a:cubicBezTo>
                      <a:pt x="965" y="470"/>
                      <a:pt x="997" y="401"/>
                      <a:pt x="900" y="253"/>
                    </a:cubicBezTo>
                    <a:cubicBezTo>
                      <a:pt x="900" y="253"/>
                      <a:pt x="901" y="236"/>
                      <a:pt x="902" y="233"/>
                    </a:cubicBezTo>
                    <a:lnTo>
                      <a:pt x="915" y="196"/>
                    </a:lnTo>
                    <a:close/>
                  </a:path>
                </a:pathLst>
              </a:custGeom>
              <a:solidFill>
                <a:srgbClr val="B1D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6" name="Freeform 448">
                <a:extLst>
                  <a:ext uri="{FF2B5EF4-FFF2-40B4-BE49-F238E27FC236}">
                    <a16:creationId xmlns:a16="http://schemas.microsoft.com/office/drawing/2014/main" id="{5E5B92B7-D5BC-433C-8FAA-BD955907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059"/>
                <a:ext cx="777" cy="687"/>
              </a:xfrm>
              <a:custGeom>
                <a:avLst/>
                <a:gdLst>
                  <a:gd name="T0" fmla="*/ 415 w 874"/>
                  <a:gd name="T1" fmla="*/ 421 h 724"/>
                  <a:gd name="T2" fmla="*/ 320 w 874"/>
                  <a:gd name="T3" fmla="*/ 480 h 724"/>
                  <a:gd name="T4" fmla="*/ 295 w 874"/>
                  <a:gd name="T5" fmla="*/ 484 h 724"/>
                  <a:gd name="T6" fmla="*/ 279 w 874"/>
                  <a:gd name="T7" fmla="*/ 504 h 724"/>
                  <a:gd name="T8" fmla="*/ 160 w 874"/>
                  <a:gd name="T9" fmla="*/ 554 h 724"/>
                  <a:gd name="T10" fmla="*/ 124 w 874"/>
                  <a:gd name="T11" fmla="*/ 556 h 724"/>
                  <a:gd name="T12" fmla="*/ 16 w 874"/>
                  <a:gd name="T13" fmla="*/ 548 h 724"/>
                  <a:gd name="T14" fmla="*/ 22 w 874"/>
                  <a:gd name="T15" fmla="*/ 437 h 724"/>
                  <a:gd name="T16" fmla="*/ 39 w 874"/>
                  <a:gd name="T17" fmla="*/ 397 h 724"/>
                  <a:gd name="T18" fmla="*/ 140 w 874"/>
                  <a:gd name="T19" fmla="*/ 193 h 724"/>
                  <a:gd name="T20" fmla="*/ 150 w 874"/>
                  <a:gd name="T21" fmla="*/ 171 h 724"/>
                  <a:gd name="T22" fmla="*/ 221 w 874"/>
                  <a:gd name="T23" fmla="*/ 62 h 724"/>
                  <a:gd name="T24" fmla="*/ 358 w 874"/>
                  <a:gd name="T25" fmla="*/ 7 h 724"/>
                  <a:gd name="T26" fmla="*/ 477 w 874"/>
                  <a:gd name="T27" fmla="*/ 27 h 724"/>
                  <a:gd name="T28" fmla="*/ 517 w 874"/>
                  <a:gd name="T29" fmla="*/ 47 h 724"/>
                  <a:gd name="T30" fmla="*/ 524 w 874"/>
                  <a:gd name="T31" fmla="*/ 94 h 724"/>
                  <a:gd name="T32" fmla="*/ 525 w 874"/>
                  <a:gd name="T33" fmla="*/ 158 h 724"/>
                  <a:gd name="T34" fmla="*/ 415 w 874"/>
                  <a:gd name="T35" fmla="*/ 421 h 7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74" h="724">
                    <a:moveTo>
                      <a:pt x="665" y="520"/>
                    </a:moveTo>
                    <a:cubicBezTo>
                      <a:pt x="625" y="541"/>
                      <a:pt x="524" y="586"/>
                      <a:pt x="512" y="592"/>
                    </a:cubicBezTo>
                    <a:cubicBezTo>
                      <a:pt x="497" y="598"/>
                      <a:pt x="473" y="596"/>
                      <a:pt x="473" y="596"/>
                    </a:cubicBezTo>
                    <a:cubicBezTo>
                      <a:pt x="472" y="607"/>
                      <a:pt x="455" y="622"/>
                      <a:pt x="446" y="622"/>
                    </a:cubicBezTo>
                    <a:cubicBezTo>
                      <a:pt x="438" y="622"/>
                      <a:pt x="297" y="664"/>
                      <a:pt x="257" y="683"/>
                    </a:cubicBezTo>
                    <a:cubicBezTo>
                      <a:pt x="218" y="701"/>
                      <a:pt x="198" y="686"/>
                      <a:pt x="198" y="686"/>
                    </a:cubicBezTo>
                    <a:cubicBezTo>
                      <a:pt x="178" y="724"/>
                      <a:pt x="52" y="713"/>
                      <a:pt x="26" y="677"/>
                    </a:cubicBezTo>
                    <a:cubicBezTo>
                      <a:pt x="0" y="641"/>
                      <a:pt x="28" y="559"/>
                      <a:pt x="36" y="540"/>
                    </a:cubicBezTo>
                    <a:cubicBezTo>
                      <a:pt x="45" y="520"/>
                      <a:pt x="56" y="513"/>
                      <a:pt x="63" y="489"/>
                    </a:cubicBezTo>
                    <a:cubicBezTo>
                      <a:pt x="73" y="451"/>
                      <a:pt x="219" y="244"/>
                      <a:pt x="225" y="237"/>
                    </a:cubicBezTo>
                    <a:cubicBezTo>
                      <a:pt x="231" y="230"/>
                      <a:pt x="228" y="234"/>
                      <a:pt x="241" y="211"/>
                    </a:cubicBezTo>
                    <a:cubicBezTo>
                      <a:pt x="249" y="195"/>
                      <a:pt x="313" y="122"/>
                      <a:pt x="354" y="76"/>
                    </a:cubicBezTo>
                    <a:cubicBezTo>
                      <a:pt x="354" y="76"/>
                      <a:pt x="473" y="0"/>
                      <a:pt x="574" y="7"/>
                    </a:cubicBezTo>
                    <a:cubicBezTo>
                      <a:pt x="674" y="14"/>
                      <a:pt x="720" y="40"/>
                      <a:pt x="764" y="33"/>
                    </a:cubicBezTo>
                    <a:cubicBezTo>
                      <a:pt x="807" y="26"/>
                      <a:pt x="815" y="49"/>
                      <a:pt x="827" y="59"/>
                    </a:cubicBezTo>
                    <a:cubicBezTo>
                      <a:pt x="839" y="70"/>
                      <a:pt x="843" y="96"/>
                      <a:pt x="839" y="116"/>
                    </a:cubicBezTo>
                    <a:cubicBezTo>
                      <a:pt x="836" y="135"/>
                      <a:pt x="834" y="170"/>
                      <a:pt x="841" y="195"/>
                    </a:cubicBezTo>
                    <a:cubicBezTo>
                      <a:pt x="848" y="219"/>
                      <a:pt x="874" y="410"/>
                      <a:pt x="665" y="520"/>
                    </a:cubicBezTo>
                    <a:close/>
                  </a:path>
                </a:pathLst>
              </a:custGeom>
              <a:solidFill>
                <a:srgbClr val="9CC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7" name="Freeform 449">
                <a:extLst>
                  <a:ext uri="{FF2B5EF4-FFF2-40B4-BE49-F238E27FC236}">
                    <a16:creationId xmlns:a16="http://schemas.microsoft.com/office/drawing/2014/main" id="{DB861A2D-A933-443C-9208-84B469E76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63"/>
                <a:ext cx="368" cy="382"/>
              </a:xfrm>
              <a:custGeom>
                <a:avLst/>
                <a:gdLst>
                  <a:gd name="T0" fmla="*/ 0 w 414"/>
                  <a:gd name="T1" fmla="*/ 22 h 403"/>
                  <a:gd name="T2" fmla="*/ 80 w 414"/>
                  <a:gd name="T3" fmla="*/ 3 h 403"/>
                  <a:gd name="T4" fmla="*/ 199 w 414"/>
                  <a:gd name="T5" fmla="*/ 24 h 403"/>
                  <a:gd name="T6" fmla="*/ 238 w 414"/>
                  <a:gd name="T7" fmla="*/ 44 h 403"/>
                  <a:gd name="T8" fmla="*/ 245 w 414"/>
                  <a:gd name="T9" fmla="*/ 90 h 403"/>
                  <a:gd name="T10" fmla="*/ 246 w 414"/>
                  <a:gd name="T11" fmla="*/ 155 h 403"/>
                  <a:gd name="T12" fmla="*/ 218 w 414"/>
                  <a:gd name="T13" fmla="*/ 325 h 4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403">
                    <a:moveTo>
                      <a:pt x="0" y="26"/>
                    </a:moveTo>
                    <a:cubicBezTo>
                      <a:pt x="39" y="12"/>
                      <a:pt x="85" y="0"/>
                      <a:pt x="128" y="3"/>
                    </a:cubicBezTo>
                    <a:cubicBezTo>
                      <a:pt x="228" y="10"/>
                      <a:pt x="274" y="36"/>
                      <a:pt x="318" y="29"/>
                    </a:cubicBezTo>
                    <a:cubicBezTo>
                      <a:pt x="361" y="22"/>
                      <a:pt x="369" y="45"/>
                      <a:pt x="381" y="55"/>
                    </a:cubicBezTo>
                    <a:cubicBezTo>
                      <a:pt x="393" y="66"/>
                      <a:pt x="397" y="92"/>
                      <a:pt x="393" y="112"/>
                    </a:cubicBezTo>
                    <a:cubicBezTo>
                      <a:pt x="390" y="131"/>
                      <a:pt x="388" y="166"/>
                      <a:pt x="395" y="191"/>
                    </a:cubicBezTo>
                    <a:cubicBezTo>
                      <a:pt x="400" y="208"/>
                      <a:pt x="414" y="307"/>
                      <a:pt x="350" y="403"/>
                    </a:cubicBezTo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8" name="Freeform 450">
                <a:extLst>
                  <a:ext uri="{FF2B5EF4-FFF2-40B4-BE49-F238E27FC236}">
                    <a16:creationId xmlns:a16="http://schemas.microsoft.com/office/drawing/2014/main" id="{90B3E199-8B4B-4DC2-AFB4-6D134AB3F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176"/>
                <a:ext cx="88" cy="129"/>
              </a:xfrm>
              <a:custGeom>
                <a:avLst/>
                <a:gdLst>
                  <a:gd name="T0" fmla="*/ 51 w 99"/>
                  <a:gd name="T1" fmla="*/ 9 h 136"/>
                  <a:gd name="T2" fmla="*/ 4 w 99"/>
                  <a:gd name="T3" fmla="*/ 59 h 136"/>
                  <a:gd name="T4" fmla="*/ 21 w 99"/>
                  <a:gd name="T5" fmla="*/ 104 h 136"/>
                  <a:gd name="T6" fmla="*/ 59 w 99"/>
                  <a:gd name="T7" fmla="*/ 61 h 136"/>
                  <a:gd name="T8" fmla="*/ 51 w 99"/>
                  <a:gd name="T9" fmla="*/ 9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36">
                    <a:moveTo>
                      <a:pt x="81" y="11"/>
                    </a:moveTo>
                    <a:cubicBezTo>
                      <a:pt x="54" y="0"/>
                      <a:pt x="13" y="48"/>
                      <a:pt x="7" y="73"/>
                    </a:cubicBezTo>
                    <a:cubicBezTo>
                      <a:pt x="2" y="98"/>
                      <a:pt x="0" y="122"/>
                      <a:pt x="34" y="129"/>
                    </a:cubicBezTo>
                    <a:cubicBezTo>
                      <a:pt x="67" y="136"/>
                      <a:pt x="88" y="91"/>
                      <a:pt x="93" y="75"/>
                    </a:cubicBezTo>
                    <a:cubicBezTo>
                      <a:pt x="99" y="59"/>
                      <a:pt x="99" y="18"/>
                      <a:pt x="81" y="11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9" name="Freeform 451">
                <a:extLst>
                  <a:ext uri="{FF2B5EF4-FFF2-40B4-BE49-F238E27FC236}">
                    <a16:creationId xmlns:a16="http://schemas.microsoft.com/office/drawing/2014/main" id="{5F186607-C099-4C3F-AB5F-77BD5A676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1135"/>
                <a:ext cx="135" cy="91"/>
              </a:xfrm>
              <a:custGeom>
                <a:avLst/>
                <a:gdLst>
                  <a:gd name="T0" fmla="*/ 90 w 152"/>
                  <a:gd name="T1" fmla="*/ 25 h 96"/>
                  <a:gd name="T2" fmla="*/ 47 w 152"/>
                  <a:gd name="T3" fmla="*/ 3 h 96"/>
                  <a:gd name="T4" fmla="*/ 4 w 152"/>
                  <a:gd name="T5" fmla="*/ 44 h 96"/>
                  <a:gd name="T6" fmla="*/ 47 w 152"/>
                  <a:gd name="T7" fmla="*/ 74 h 96"/>
                  <a:gd name="T8" fmla="*/ 90 w 152"/>
                  <a:gd name="T9" fmla="*/ 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96">
                    <a:moveTo>
                      <a:pt x="144" y="30"/>
                    </a:moveTo>
                    <a:cubicBezTo>
                      <a:pt x="140" y="10"/>
                      <a:pt x="100" y="0"/>
                      <a:pt x="75" y="3"/>
                    </a:cubicBezTo>
                    <a:cubicBezTo>
                      <a:pt x="51" y="7"/>
                      <a:pt x="0" y="24"/>
                      <a:pt x="5" y="54"/>
                    </a:cubicBezTo>
                    <a:cubicBezTo>
                      <a:pt x="10" y="84"/>
                      <a:pt x="46" y="96"/>
                      <a:pt x="77" y="91"/>
                    </a:cubicBezTo>
                    <a:cubicBezTo>
                      <a:pt x="109" y="86"/>
                      <a:pt x="152" y="73"/>
                      <a:pt x="144" y="30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0" name="Freeform 452">
                <a:extLst>
                  <a:ext uri="{FF2B5EF4-FFF2-40B4-BE49-F238E27FC236}">
                    <a16:creationId xmlns:a16="http://schemas.microsoft.com/office/drawing/2014/main" id="{4927E4A2-A6A6-4506-9201-DF81A8F11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153"/>
                <a:ext cx="88" cy="129"/>
              </a:xfrm>
              <a:custGeom>
                <a:avLst/>
                <a:gdLst>
                  <a:gd name="T0" fmla="*/ 51 w 99"/>
                  <a:gd name="T1" fmla="*/ 9 h 136"/>
                  <a:gd name="T2" fmla="*/ 4 w 99"/>
                  <a:gd name="T3" fmla="*/ 59 h 136"/>
                  <a:gd name="T4" fmla="*/ 21 w 99"/>
                  <a:gd name="T5" fmla="*/ 104 h 136"/>
                  <a:gd name="T6" fmla="*/ 59 w 99"/>
                  <a:gd name="T7" fmla="*/ 61 h 136"/>
                  <a:gd name="T8" fmla="*/ 51 w 99"/>
                  <a:gd name="T9" fmla="*/ 9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36">
                    <a:moveTo>
                      <a:pt x="81" y="11"/>
                    </a:moveTo>
                    <a:cubicBezTo>
                      <a:pt x="54" y="0"/>
                      <a:pt x="13" y="48"/>
                      <a:pt x="7" y="73"/>
                    </a:cubicBezTo>
                    <a:cubicBezTo>
                      <a:pt x="2" y="98"/>
                      <a:pt x="0" y="122"/>
                      <a:pt x="34" y="129"/>
                    </a:cubicBezTo>
                    <a:cubicBezTo>
                      <a:pt x="67" y="136"/>
                      <a:pt x="88" y="91"/>
                      <a:pt x="93" y="75"/>
                    </a:cubicBezTo>
                    <a:cubicBezTo>
                      <a:pt x="99" y="59"/>
                      <a:pt x="99" y="18"/>
                      <a:pt x="81" y="11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1" name="Freeform 453">
                <a:extLst>
                  <a:ext uri="{FF2B5EF4-FFF2-40B4-BE49-F238E27FC236}">
                    <a16:creationId xmlns:a16="http://schemas.microsoft.com/office/drawing/2014/main" id="{D7967CBD-8957-4381-87A7-551F50967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114"/>
                <a:ext cx="135" cy="91"/>
              </a:xfrm>
              <a:custGeom>
                <a:avLst/>
                <a:gdLst>
                  <a:gd name="T0" fmla="*/ 90 w 152"/>
                  <a:gd name="T1" fmla="*/ 25 h 96"/>
                  <a:gd name="T2" fmla="*/ 47 w 152"/>
                  <a:gd name="T3" fmla="*/ 3 h 96"/>
                  <a:gd name="T4" fmla="*/ 4 w 152"/>
                  <a:gd name="T5" fmla="*/ 44 h 96"/>
                  <a:gd name="T6" fmla="*/ 47 w 152"/>
                  <a:gd name="T7" fmla="*/ 74 h 96"/>
                  <a:gd name="T8" fmla="*/ 90 w 152"/>
                  <a:gd name="T9" fmla="*/ 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96">
                    <a:moveTo>
                      <a:pt x="144" y="30"/>
                    </a:moveTo>
                    <a:cubicBezTo>
                      <a:pt x="140" y="10"/>
                      <a:pt x="100" y="0"/>
                      <a:pt x="75" y="3"/>
                    </a:cubicBezTo>
                    <a:cubicBezTo>
                      <a:pt x="51" y="7"/>
                      <a:pt x="0" y="24"/>
                      <a:pt x="5" y="54"/>
                    </a:cubicBezTo>
                    <a:cubicBezTo>
                      <a:pt x="10" y="84"/>
                      <a:pt x="46" y="96"/>
                      <a:pt x="77" y="91"/>
                    </a:cubicBezTo>
                    <a:cubicBezTo>
                      <a:pt x="109" y="86"/>
                      <a:pt x="152" y="73"/>
                      <a:pt x="144" y="30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2" name="Freeform 454">
                <a:extLst>
                  <a:ext uri="{FF2B5EF4-FFF2-40B4-BE49-F238E27FC236}">
                    <a16:creationId xmlns:a16="http://schemas.microsoft.com/office/drawing/2014/main" id="{5CD099A2-EC6E-495C-84B2-6BA86C1A4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48"/>
                <a:ext cx="110" cy="89"/>
              </a:xfrm>
              <a:custGeom>
                <a:avLst/>
                <a:gdLst>
                  <a:gd name="T0" fmla="*/ 1 w 123"/>
                  <a:gd name="T1" fmla="*/ 43 h 93"/>
                  <a:gd name="T2" fmla="*/ 38 w 123"/>
                  <a:gd name="T3" fmla="*/ 4 h 93"/>
                  <a:gd name="T4" fmla="*/ 78 w 123"/>
                  <a:gd name="T5" fmla="*/ 33 h 93"/>
                  <a:gd name="T6" fmla="*/ 38 w 123"/>
                  <a:gd name="T7" fmla="*/ 78 h 93"/>
                  <a:gd name="T8" fmla="*/ 1 w 123"/>
                  <a:gd name="T9" fmla="*/ 43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93">
                    <a:moveTo>
                      <a:pt x="1" y="51"/>
                    </a:moveTo>
                    <a:cubicBezTo>
                      <a:pt x="3" y="25"/>
                      <a:pt x="31" y="0"/>
                      <a:pt x="58" y="4"/>
                    </a:cubicBezTo>
                    <a:cubicBezTo>
                      <a:pt x="84" y="7"/>
                      <a:pt x="119" y="14"/>
                      <a:pt x="121" y="41"/>
                    </a:cubicBezTo>
                    <a:cubicBezTo>
                      <a:pt x="123" y="67"/>
                      <a:pt x="84" y="93"/>
                      <a:pt x="59" y="93"/>
                    </a:cubicBezTo>
                    <a:cubicBezTo>
                      <a:pt x="35" y="93"/>
                      <a:pt x="0" y="88"/>
                      <a:pt x="1" y="51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3" name="Freeform 455">
                <a:extLst>
                  <a:ext uri="{FF2B5EF4-FFF2-40B4-BE49-F238E27FC236}">
                    <a16:creationId xmlns:a16="http://schemas.microsoft.com/office/drawing/2014/main" id="{45E76181-B89B-49FD-BDB1-899F6C7B7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139"/>
                <a:ext cx="110" cy="88"/>
              </a:xfrm>
              <a:custGeom>
                <a:avLst/>
                <a:gdLst>
                  <a:gd name="T0" fmla="*/ 1 w 123"/>
                  <a:gd name="T1" fmla="*/ 41 h 93"/>
                  <a:gd name="T2" fmla="*/ 38 w 123"/>
                  <a:gd name="T3" fmla="*/ 4 h 93"/>
                  <a:gd name="T4" fmla="*/ 78 w 123"/>
                  <a:gd name="T5" fmla="*/ 33 h 93"/>
                  <a:gd name="T6" fmla="*/ 38 w 123"/>
                  <a:gd name="T7" fmla="*/ 75 h 93"/>
                  <a:gd name="T8" fmla="*/ 1 w 123"/>
                  <a:gd name="T9" fmla="*/ 41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93">
                    <a:moveTo>
                      <a:pt x="1" y="51"/>
                    </a:moveTo>
                    <a:cubicBezTo>
                      <a:pt x="3" y="25"/>
                      <a:pt x="31" y="0"/>
                      <a:pt x="58" y="4"/>
                    </a:cubicBezTo>
                    <a:cubicBezTo>
                      <a:pt x="84" y="7"/>
                      <a:pt x="119" y="14"/>
                      <a:pt x="121" y="41"/>
                    </a:cubicBezTo>
                    <a:cubicBezTo>
                      <a:pt x="123" y="67"/>
                      <a:pt x="84" y="93"/>
                      <a:pt x="59" y="93"/>
                    </a:cubicBezTo>
                    <a:cubicBezTo>
                      <a:pt x="35" y="93"/>
                      <a:pt x="0" y="88"/>
                      <a:pt x="1" y="51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4" name="Freeform 456">
                <a:extLst>
                  <a:ext uri="{FF2B5EF4-FFF2-40B4-BE49-F238E27FC236}">
                    <a16:creationId xmlns:a16="http://schemas.microsoft.com/office/drawing/2014/main" id="{4C85573C-0A9C-4A32-90D5-894101F94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301"/>
                <a:ext cx="123" cy="127"/>
              </a:xfrm>
              <a:custGeom>
                <a:avLst/>
                <a:gdLst>
                  <a:gd name="T0" fmla="*/ 70 w 138"/>
                  <a:gd name="T1" fmla="*/ 12 h 134"/>
                  <a:gd name="T2" fmla="*/ 24 w 138"/>
                  <a:gd name="T3" fmla="*/ 32 h 134"/>
                  <a:gd name="T4" fmla="*/ 15 w 138"/>
                  <a:gd name="T5" fmla="*/ 94 h 134"/>
                  <a:gd name="T6" fmla="*/ 60 w 138"/>
                  <a:gd name="T7" fmla="*/ 78 h 134"/>
                  <a:gd name="T8" fmla="*/ 70 w 138"/>
                  <a:gd name="T9" fmla="*/ 12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34">
                    <a:moveTo>
                      <a:pt x="110" y="16"/>
                    </a:moveTo>
                    <a:cubicBezTo>
                      <a:pt x="92" y="0"/>
                      <a:pt x="55" y="18"/>
                      <a:pt x="38" y="40"/>
                    </a:cubicBezTo>
                    <a:cubicBezTo>
                      <a:pt x="28" y="54"/>
                      <a:pt x="0" y="97"/>
                      <a:pt x="23" y="116"/>
                    </a:cubicBezTo>
                    <a:cubicBezTo>
                      <a:pt x="47" y="134"/>
                      <a:pt x="77" y="119"/>
                      <a:pt x="94" y="96"/>
                    </a:cubicBezTo>
                    <a:cubicBezTo>
                      <a:pt x="112" y="73"/>
                      <a:pt x="138" y="41"/>
                      <a:pt x="110" y="16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5" name="Freeform 457">
                <a:extLst>
                  <a:ext uri="{FF2B5EF4-FFF2-40B4-BE49-F238E27FC236}">
                    <a16:creationId xmlns:a16="http://schemas.microsoft.com/office/drawing/2014/main" id="{4AB99B11-A8A5-4307-A986-CEBDB4A2F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1303"/>
                <a:ext cx="122" cy="127"/>
              </a:xfrm>
              <a:custGeom>
                <a:avLst/>
                <a:gdLst>
                  <a:gd name="T0" fmla="*/ 67 w 138"/>
                  <a:gd name="T1" fmla="*/ 12 h 134"/>
                  <a:gd name="T2" fmla="*/ 24 w 138"/>
                  <a:gd name="T3" fmla="*/ 32 h 134"/>
                  <a:gd name="T4" fmla="*/ 14 w 138"/>
                  <a:gd name="T5" fmla="*/ 94 h 134"/>
                  <a:gd name="T6" fmla="*/ 57 w 138"/>
                  <a:gd name="T7" fmla="*/ 78 h 134"/>
                  <a:gd name="T8" fmla="*/ 67 w 138"/>
                  <a:gd name="T9" fmla="*/ 12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34">
                    <a:moveTo>
                      <a:pt x="110" y="16"/>
                    </a:moveTo>
                    <a:cubicBezTo>
                      <a:pt x="92" y="0"/>
                      <a:pt x="55" y="18"/>
                      <a:pt x="38" y="40"/>
                    </a:cubicBezTo>
                    <a:cubicBezTo>
                      <a:pt x="28" y="54"/>
                      <a:pt x="0" y="97"/>
                      <a:pt x="23" y="116"/>
                    </a:cubicBezTo>
                    <a:cubicBezTo>
                      <a:pt x="47" y="134"/>
                      <a:pt x="77" y="119"/>
                      <a:pt x="94" y="96"/>
                    </a:cubicBezTo>
                    <a:cubicBezTo>
                      <a:pt x="112" y="73"/>
                      <a:pt x="138" y="41"/>
                      <a:pt x="110" y="16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6" name="Freeform 458">
                <a:extLst>
                  <a:ext uri="{FF2B5EF4-FFF2-40B4-BE49-F238E27FC236}">
                    <a16:creationId xmlns:a16="http://schemas.microsoft.com/office/drawing/2014/main" id="{4030B784-55A3-4108-96A6-414EB16F9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387"/>
                <a:ext cx="121" cy="82"/>
              </a:xfrm>
              <a:custGeom>
                <a:avLst/>
                <a:gdLst>
                  <a:gd name="T0" fmla="*/ 4 w 137"/>
                  <a:gd name="T1" fmla="*/ 33 h 86"/>
                  <a:gd name="T2" fmla="*/ 46 w 137"/>
                  <a:gd name="T3" fmla="*/ 2 h 86"/>
                  <a:gd name="T4" fmla="*/ 84 w 137"/>
                  <a:gd name="T5" fmla="*/ 40 h 86"/>
                  <a:gd name="T6" fmla="*/ 37 w 137"/>
                  <a:gd name="T7" fmla="*/ 70 h 86"/>
                  <a:gd name="T8" fmla="*/ 4 w 137"/>
                  <a:gd name="T9" fmla="*/ 33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86">
                    <a:moveTo>
                      <a:pt x="5" y="41"/>
                    </a:moveTo>
                    <a:cubicBezTo>
                      <a:pt x="7" y="20"/>
                      <a:pt x="30" y="0"/>
                      <a:pt x="76" y="2"/>
                    </a:cubicBezTo>
                    <a:cubicBezTo>
                      <a:pt x="122" y="5"/>
                      <a:pt x="137" y="23"/>
                      <a:pt x="137" y="48"/>
                    </a:cubicBezTo>
                    <a:cubicBezTo>
                      <a:pt x="136" y="72"/>
                      <a:pt x="81" y="86"/>
                      <a:pt x="61" y="85"/>
                    </a:cubicBezTo>
                    <a:cubicBezTo>
                      <a:pt x="42" y="83"/>
                      <a:pt x="0" y="83"/>
                      <a:pt x="5" y="41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7" name="Freeform 459">
                <a:extLst>
                  <a:ext uri="{FF2B5EF4-FFF2-40B4-BE49-F238E27FC236}">
                    <a16:creationId xmlns:a16="http://schemas.microsoft.com/office/drawing/2014/main" id="{6E167EEA-4391-4056-8CDA-401C4F854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376"/>
                <a:ext cx="121" cy="81"/>
              </a:xfrm>
              <a:custGeom>
                <a:avLst/>
                <a:gdLst>
                  <a:gd name="T0" fmla="*/ 4 w 137"/>
                  <a:gd name="T1" fmla="*/ 33 h 86"/>
                  <a:gd name="T2" fmla="*/ 46 w 137"/>
                  <a:gd name="T3" fmla="*/ 2 h 86"/>
                  <a:gd name="T4" fmla="*/ 84 w 137"/>
                  <a:gd name="T5" fmla="*/ 38 h 86"/>
                  <a:gd name="T6" fmla="*/ 37 w 137"/>
                  <a:gd name="T7" fmla="*/ 67 h 86"/>
                  <a:gd name="T8" fmla="*/ 4 w 137"/>
                  <a:gd name="T9" fmla="*/ 33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86">
                    <a:moveTo>
                      <a:pt x="5" y="41"/>
                    </a:moveTo>
                    <a:cubicBezTo>
                      <a:pt x="7" y="20"/>
                      <a:pt x="30" y="0"/>
                      <a:pt x="76" y="2"/>
                    </a:cubicBezTo>
                    <a:cubicBezTo>
                      <a:pt x="122" y="5"/>
                      <a:pt x="137" y="23"/>
                      <a:pt x="137" y="48"/>
                    </a:cubicBezTo>
                    <a:cubicBezTo>
                      <a:pt x="136" y="72"/>
                      <a:pt x="81" y="86"/>
                      <a:pt x="61" y="85"/>
                    </a:cubicBezTo>
                    <a:cubicBezTo>
                      <a:pt x="42" y="83"/>
                      <a:pt x="0" y="83"/>
                      <a:pt x="5" y="41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8" name="Freeform 460">
                <a:extLst>
                  <a:ext uri="{FF2B5EF4-FFF2-40B4-BE49-F238E27FC236}">
                    <a16:creationId xmlns:a16="http://schemas.microsoft.com/office/drawing/2014/main" id="{2644082F-EB1A-4E62-8833-2B68AC2A1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438"/>
                <a:ext cx="116" cy="133"/>
              </a:xfrm>
              <a:custGeom>
                <a:avLst/>
                <a:gdLst>
                  <a:gd name="T0" fmla="*/ 68 w 130"/>
                  <a:gd name="T1" fmla="*/ 14 h 141"/>
                  <a:gd name="T2" fmla="*/ 26 w 130"/>
                  <a:gd name="T3" fmla="*/ 34 h 141"/>
                  <a:gd name="T4" fmla="*/ 14 w 130"/>
                  <a:gd name="T5" fmla="*/ 96 h 141"/>
                  <a:gd name="T6" fmla="*/ 64 w 130"/>
                  <a:gd name="T7" fmla="*/ 76 h 141"/>
                  <a:gd name="T8" fmla="*/ 68 w 130"/>
                  <a:gd name="T9" fmla="*/ 14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141">
                    <a:moveTo>
                      <a:pt x="107" y="18"/>
                    </a:moveTo>
                    <a:cubicBezTo>
                      <a:pt x="87" y="0"/>
                      <a:pt x="57" y="25"/>
                      <a:pt x="41" y="42"/>
                    </a:cubicBezTo>
                    <a:cubicBezTo>
                      <a:pt x="26" y="59"/>
                      <a:pt x="0" y="104"/>
                      <a:pt x="22" y="122"/>
                    </a:cubicBezTo>
                    <a:cubicBezTo>
                      <a:pt x="44" y="141"/>
                      <a:pt x="90" y="127"/>
                      <a:pt x="102" y="97"/>
                    </a:cubicBezTo>
                    <a:cubicBezTo>
                      <a:pt x="113" y="67"/>
                      <a:pt x="130" y="39"/>
                      <a:pt x="107" y="18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9" name="Freeform 461">
                <a:extLst>
                  <a:ext uri="{FF2B5EF4-FFF2-40B4-BE49-F238E27FC236}">
                    <a16:creationId xmlns:a16="http://schemas.microsoft.com/office/drawing/2014/main" id="{D104826C-E0A1-4484-BEA0-024EB3149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436"/>
                <a:ext cx="115" cy="133"/>
              </a:xfrm>
              <a:custGeom>
                <a:avLst/>
                <a:gdLst>
                  <a:gd name="T0" fmla="*/ 65 w 130"/>
                  <a:gd name="T1" fmla="*/ 14 h 141"/>
                  <a:gd name="T2" fmla="*/ 25 w 130"/>
                  <a:gd name="T3" fmla="*/ 34 h 141"/>
                  <a:gd name="T4" fmla="*/ 13 w 130"/>
                  <a:gd name="T5" fmla="*/ 96 h 141"/>
                  <a:gd name="T6" fmla="*/ 63 w 130"/>
                  <a:gd name="T7" fmla="*/ 76 h 141"/>
                  <a:gd name="T8" fmla="*/ 65 w 130"/>
                  <a:gd name="T9" fmla="*/ 14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141">
                    <a:moveTo>
                      <a:pt x="107" y="18"/>
                    </a:moveTo>
                    <a:cubicBezTo>
                      <a:pt x="87" y="0"/>
                      <a:pt x="57" y="25"/>
                      <a:pt x="41" y="42"/>
                    </a:cubicBezTo>
                    <a:cubicBezTo>
                      <a:pt x="26" y="59"/>
                      <a:pt x="0" y="104"/>
                      <a:pt x="22" y="122"/>
                    </a:cubicBezTo>
                    <a:cubicBezTo>
                      <a:pt x="44" y="141"/>
                      <a:pt x="90" y="127"/>
                      <a:pt x="102" y="97"/>
                    </a:cubicBezTo>
                    <a:cubicBezTo>
                      <a:pt x="113" y="67"/>
                      <a:pt x="130" y="39"/>
                      <a:pt x="107" y="18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0" name="Freeform 462">
                <a:extLst>
                  <a:ext uri="{FF2B5EF4-FFF2-40B4-BE49-F238E27FC236}">
                    <a16:creationId xmlns:a16="http://schemas.microsoft.com/office/drawing/2014/main" id="{067EF1FC-C913-459B-AE58-B8E732603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363"/>
                <a:ext cx="137" cy="155"/>
              </a:xfrm>
              <a:custGeom>
                <a:avLst/>
                <a:gdLst>
                  <a:gd name="T0" fmla="*/ 24 w 155"/>
                  <a:gd name="T1" fmla="*/ 42 h 164"/>
                  <a:gd name="T2" fmla="*/ 13 w 155"/>
                  <a:gd name="T3" fmla="*/ 101 h 164"/>
                  <a:gd name="T4" fmla="*/ 55 w 155"/>
                  <a:gd name="T5" fmla="*/ 112 h 164"/>
                  <a:gd name="T6" fmla="*/ 88 w 155"/>
                  <a:gd name="T7" fmla="*/ 39 h 164"/>
                  <a:gd name="T8" fmla="*/ 24 w 155"/>
                  <a:gd name="T9" fmla="*/ 42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64">
                    <a:moveTo>
                      <a:pt x="38" y="53"/>
                    </a:moveTo>
                    <a:cubicBezTo>
                      <a:pt x="25" y="68"/>
                      <a:pt x="0" y="100"/>
                      <a:pt x="21" y="127"/>
                    </a:cubicBezTo>
                    <a:cubicBezTo>
                      <a:pt x="42" y="154"/>
                      <a:pt x="64" y="164"/>
                      <a:pt x="89" y="141"/>
                    </a:cubicBezTo>
                    <a:cubicBezTo>
                      <a:pt x="115" y="118"/>
                      <a:pt x="155" y="79"/>
                      <a:pt x="145" y="49"/>
                    </a:cubicBezTo>
                    <a:cubicBezTo>
                      <a:pt x="134" y="20"/>
                      <a:pt x="82" y="0"/>
                      <a:pt x="38" y="53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1" name="Freeform 463">
                <a:extLst>
                  <a:ext uri="{FF2B5EF4-FFF2-40B4-BE49-F238E27FC236}">
                    <a16:creationId xmlns:a16="http://schemas.microsoft.com/office/drawing/2014/main" id="{4094C59B-6E5D-4050-ACCC-48E9A9084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1363"/>
                <a:ext cx="151" cy="112"/>
              </a:xfrm>
              <a:custGeom>
                <a:avLst/>
                <a:gdLst>
                  <a:gd name="T0" fmla="*/ 4 w 170"/>
                  <a:gd name="T1" fmla="*/ 38 h 118"/>
                  <a:gd name="T2" fmla="*/ 39 w 170"/>
                  <a:gd name="T3" fmla="*/ 86 h 118"/>
                  <a:gd name="T4" fmla="*/ 103 w 170"/>
                  <a:gd name="T5" fmla="*/ 71 h 118"/>
                  <a:gd name="T6" fmla="*/ 60 w 170"/>
                  <a:gd name="T7" fmla="*/ 7 h 118"/>
                  <a:gd name="T8" fmla="*/ 4 w 170"/>
                  <a:gd name="T9" fmla="*/ 38 h 1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18">
                    <a:moveTo>
                      <a:pt x="5" y="46"/>
                    </a:moveTo>
                    <a:cubicBezTo>
                      <a:pt x="0" y="66"/>
                      <a:pt x="27" y="101"/>
                      <a:pt x="63" y="106"/>
                    </a:cubicBezTo>
                    <a:cubicBezTo>
                      <a:pt x="98" y="111"/>
                      <a:pt x="160" y="118"/>
                      <a:pt x="165" y="87"/>
                    </a:cubicBezTo>
                    <a:cubicBezTo>
                      <a:pt x="170" y="57"/>
                      <a:pt x="135" y="13"/>
                      <a:pt x="95" y="7"/>
                    </a:cubicBezTo>
                    <a:cubicBezTo>
                      <a:pt x="56" y="2"/>
                      <a:pt x="17" y="0"/>
                      <a:pt x="5" y="46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2" name="Freeform 464">
                <a:extLst>
                  <a:ext uri="{FF2B5EF4-FFF2-40B4-BE49-F238E27FC236}">
                    <a16:creationId xmlns:a16="http://schemas.microsoft.com/office/drawing/2014/main" id="{884A1050-5DFA-46AE-ABEA-1EAD2C15B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800"/>
                <a:ext cx="90" cy="240"/>
              </a:xfrm>
              <a:custGeom>
                <a:avLst/>
                <a:gdLst>
                  <a:gd name="T0" fmla="*/ 63 w 101"/>
                  <a:gd name="T1" fmla="*/ 186 h 254"/>
                  <a:gd name="T2" fmla="*/ 36 w 101"/>
                  <a:gd name="T3" fmla="*/ 94 h 254"/>
                  <a:gd name="T4" fmla="*/ 0 w 101"/>
                  <a:gd name="T5" fmla="*/ 0 h 254"/>
                  <a:gd name="T6" fmla="*/ 20 w 101"/>
                  <a:gd name="T7" fmla="*/ 58 h 254"/>
                  <a:gd name="T8" fmla="*/ 23 w 101"/>
                  <a:gd name="T9" fmla="*/ 123 h 254"/>
                  <a:gd name="T10" fmla="*/ 32 w 101"/>
                  <a:gd name="T11" fmla="*/ 168 h 254"/>
                  <a:gd name="T12" fmla="*/ 55 w 101"/>
                  <a:gd name="T13" fmla="*/ 185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254">
                    <a:moveTo>
                      <a:pt x="101" y="233"/>
                    </a:moveTo>
                    <a:cubicBezTo>
                      <a:pt x="49" y="254"/>
                      <a:pt x="60" y="137"/>
                      <a:pt x="57" y="117"/>
                    </a:cubicBezTo>
                    <a:cubicBezTo>
                      <a:pt x="50" y="75"/>
                      <a:pt x="30" y="30"/>
                      <a:pt x="0" y="0"/>
                    </a:cubicBezTo>
                    <a:cubicBezTo>
                      <a:pt x="20" y="13"/>
                      <a:pt x="29" y="51"/>
                      <a:pt x="31" y="73"/>
                    </a:cubicBezTo>
                    <a:cubicBezTo>
                      <a:pt x="34" y="100"/>
                      <a:pt x="32" y="128"/>
                      <a:pt x="36" y="155"/>
                    </a:cubicBezTo>
                    <a:cubicBezTo>
                      <a:pt x="38" y="173"/>
                      <a:pt x="42" y="195"/>
                      <a:pt x="50" y="211"/>
                    </a:cubicBezTo>
                    <a:cubicBezTo>
                      <a:pt x="56" y="223"/>
                      <a:pt x="75" y="239"/>
                      <a:pt x="89" y="232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3" name="Freeform 465">
                <a:extLst>
                  <a:ext uri="{FF2B5EF4-FFF2-40B4-BE49-F238E27FC236}">
                    <a16:creationId xmlns:a16="http://schemas.microsoft.com/office/drawing/2014/main" id="{9E472009-BAD1-4199-B594-AA080A8F2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790"/>
                <a:ext cx="118" cy="211"/>
              </a:xfrm>
              <a:custGeom>
                <a:avLst/>
                <a:gdLst>
                  <a:gd name="T0" fmla="*/ 83 w 133"/>
                  <a:gd name="T1" fmla="*/ 164 h 223"/>
                  <a:gd name="T2" fmla="*/ 47 w 133"/>
                  <a:gd name="T3" fmla="*/ 55 h 223"/>
                  <a:gd name="T4" fmla="*/ 25 w 133"/>
                  <a:gd name="T5" fmla="*/ 16 h 223"/>
                  <a:gd name="T6" fmla="*/ 0 w 133"/>
                  <a:gd name="T7" fmla="*/ 0 h 223"/>
                  <a:gd name="T8" fmla="*/ 46 w 133"/>
                  <a:gd name="T9" fmla="*/ 82 h 223"/>
                  <a:gd name="T10" fmla="*/ 51 w 133"/>
                  <a:gd name="T11" fmla="*/ 126 h 223"/>
                  <a:gd name="T12" fmla="*/ 81 w 133"/>
                  <a:gd name="T13" fmla="*/ 179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223">
                    <a:moveTo>
                      <a:pt x="133" y="204"/>
                    </a:moveTo>
                    <a:cubicBezTo>
                      <a:pt x="92" y="174"/>
                      <a:pt x="95" y="111"/>
                      <a:pt x="77" y="68"/>
                    </a:cubicBezTo>
                    <a:cubicBezTo>
                      <a:pt x="69" y="50"/>
                      <a:pt x="54" y="33"/>
                      <a:pt x="39" y="20"/>
                    </a:cubicBezTo>
                    <a:cubicBezTo>
                      <a:pt x="27" y="10"/>
                      <a:pt x="12" y="7"/>
                      <a:pt x="0" y="0"/>
                    </a:cubicBezTo>
                    <a:cubicBezTo>
                      <a:pt x="41" y="15"/>
                      <a:pt x="71" y="60"/>
                      <a:pt x="75" y="102"/>
                    </a:cubicBezTo>
                    <a:cubicBezTo>
                      <a:pt x="77" y="117"/>
                      <a:pt x="71" y="143"/>
                      <a:pt x="81" y="157"/>
                    </a:cubicBezTo>
                    <a:cubicBezTo>
                      <a:pt x="92" y="170"/>
                      <a:pt x="120" y="209"/>
                      <a:pt x="131" y="22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4" name="Freeform 466">
                <a:extLst>
                  <a:ext uri="{FF2B5EF4-FFF2-40B4-BE49-F238E27FC236}">
                    <a16:creationId xmlns:a16="http://schemas.microsoft.com/office/drawing/2014/main" id="{3147DD37-3E92-4E96-BDE0-99455611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777"/>
                <a:ext cx="119" cy="211"/>
              </a:xfrm>
              <a:custGeom>
                <a:avLst/>
                <a:gdLst>
                  <a:gd name="T0" fmla="*/ 83 w 134"/>
                  <a:gd name="T1" fmla="*/ 165 h 223"/>
                  <a:gd name="T2" fmla="*/ 48 w 134"/>
                  <a:gd name="T3" fmla="*/ 56 h 223"/>
                  <a:gd name="T4" fmla="*/ 25 w 134"/>
                  <a:gd name="T5" fmla="*/ 16 h 223"/>
                  <a:gd name="T6" fmla="*/ 0 w 134"/>
                  <a:gd name="T7" fmla="*/ 0 h 223"/>
                  <a:gd name="T8" fmla="*/ 47 w 134"/>
                  <a:gd name="T9" fmla="*/ 82 h 223"/>
                  <a:gd name="T10" fmla="*/ 52 w 134"/>
                  <a:gd name="T11" fmla="*/ 126 h 223"/>
                  <a:gd name="T12" fmla="*/ 82 w 134"/>
                  <a:gd name="T13" fmla="*/ 179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223">
                    <a:moveTo>
                      <a:pt x="134" y="205"/>
                    </a:moveTo>
                    <a:cubicBezTo>
                      <a:pt x="92" y="175"/>
                      <a:pt x="96" y="111"/>
                      <a:pt x="78" y="69"/>
                    </a:cubicBezTo>
                    <a:cubicBezTo>
                      <a:pt x="70" y="50"/>
                      <a:pt x="54" y="33"/>
                      <a:pt x="40" y="20"/>
                    </a:cubicBezTo>
                    <a:cubicBezTo>
                      <a:pt x="28" y="10"/>
                      <a:pt x="13" y="7"/>
                      <a:pt x="0" y="0"/>
                    </a:cubicBezTo>
                    <a:cubicBezTo>
                      <a:pt x="42" y="16"/>
                      <a:pt x="72" y="60"/>
                      <a:pt x="76" y="102"/>
                    </a:cubicBezTo>
                    <a:cubicBezTo>
                      <a:pt x="78" y="118"/>
                      <a:pt x="72" y="143"/>
                      <a:pt x="82" y="157"/>
                    </a:cubicBezTo>
                    <a:cubicBezTo>
                      <a:pt x="92" y="170"/>
                      <a:pt x="121" y="210"/>
                      <a:pt x="132" y="22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5" name="Freeform 467">
                <a:extLst>
                  <a:ext uri="{FF2B5EF4-FFF2-40B4-BE49-F238E27FC236}">
                    <a16:creationId xmlns:a16="http://schemas.microsoft.com/office/drawing/2014/main" id="{81BEE34A-9C4C-41ED-BFA3-966E30472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780"/>
                <a:ext cx="94" cy="131"/>
              </a:xfrm>
              <a:custGeom>
                <a:avLst/>
                <a:gdLst>
                  <a:gd name="T0" fmla="*/ 67 w 105"/>
                  <a:gd name="T1" fmla="*/ 101 h 139"/>
                  <a:gd name="T2" fmla="*/ 43 w 105"/>
                  <a:gd name="T3" fmla="*/ 41 h 139"/>
                  <a:gd name="T4" fmla="*/ 0 w 105"/>
                  <a:gd name="T5" fmla="*/ 0 h 139"/>
                  <a:gd name="T6" fmla="*/ 47 w 105"/>
                  <a:gd name="T7" fmla="*/ 76 h 139"/>
                  <a:gd name="T8" fmla="*/ 49 w 105"/>
                  <a:gd name="T9" fmla="*/ 104 h 139"/>
                  <a:gd name="T10" fmla="*/ 67 w 105"/>
                  <a:gd name="T11" fmla="*/ 10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39">
                    <a:moveTo>
                      <a:pt x="105" y="128"/>
                    </a:moveTo>
                    <a:cubicBezTo>
                      <a:pt x="89" y="108"/>
                      <a:pt x="82" y="75"/>
                      <a:pt x="67" y="53"/>
                    </a:cubicBezTo>
                    <a:cubicBezTo>
                      <a:pt x="52" y="30"/>
                      <a:pt x="25" y="8"/>
                      <a:pt x="0" y="0"/>
                    </a:cubicBezTo>
                    <a:cubicBezTo>
                      <a:pt x="31" y="26"/>
                      <a:pt x="71" y="53"/>
                      <a:pt x="73" y="97"/>
                    </a:cubicBezTo>
                    <a:cubicBezTo>
                      <a:pt x="73" y="106"/>
                      <a:pt x="70" y="125"/>
                      <a:pt x="76" y="132"/>
                    </a:cubicBezTo>
                    <a:cubicBezTo>
                      <a:pt x="83" y="139"/>
                      <a:pt x="95" y="134"/>
                      <a:pt x="105" y="134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6" name="Freeform 468">
                <a:extLst>
                  <a:ext uri="{FF2B5EF4-FFF2-40B4-BE49-F238E27FC236}">
                    <a16:creationId xmlns:a16="http://schemas.microsoft.com/office/drawing/2014/main" id="{B5A6FB66-B71E-46CB-9082-8180705B7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801"/>
                <a:ext cx="112" cy="117"/>
              </a:xfrm>
              <a:custGeom>
                <a:avLst/>
                <a:gdLst>
                  <a:gd name="T0" fmla="*/ 78 w 126"/>
                  <a:gd name="T1" fmla="*/ 87 h 124"/>
                  <a:gd name="T2" fmla="*/ 47 w 126"/>
                  <a:gd name="T3" fmla="*/ 33 h 124"/>
                  <a:gd name="T4" fmla="*/ 0 w 126"/>
                  <a:gd name="T5" fmla="*/ 0 h 124"/>
                  <a:gd name="T6" fmla="*/ 54 w 126"/>
                  <a:gd name="T7" fmla="*/ 67 h 124"/>
                  <a:gd name="T8" fmla="*/ 60 w 126"/>
                  <a:gd name="T9" fmla="*/ 93 h 124"/>
                  <a:gd name="T10" fmla="*/ 79 w 126"/>
                  <a:gd name="T11" fmla="*/ 92 h 1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124">
                    <a:moveTo>
                      <a:pt x="125" y="110"/>
                    </a:moveTo>
                    <a:cubicBezTo>
                      <a:pt x="106" y="92"/>
                      <a:pt x="94" y="61"/>
                      <a:pt x="75" y="41"/>
                    </a:cubicBezTo>
                    <a:cubicBezTo>
                      <a:pt x="57" y="21"/>
                      <a:pt x="27" y="4"/>
                      <a:pt x="0" y="0"/>
                    </a:cubicBezTo>
                    <a:cubicBezTo>
                      <a:pt x="35" y="21"/>
                      <a:pt x="79" y="41"/>
                      <a:pt x="88" y="84"/>
                    </a:cubicBezTo>
                    <a:cubicBezTo>
                      <a:pt x="90" y="93"/>
                      <a:pt x="90" y="113"/>
                      <a:pt x="97" y="118"/>
                    </a:cubicBezTo>
                    <a:cubicBezTo>
                      <a:pt x="105" y="124"/>
                      <a:pt x="116" y="117"/>
                      <a:pt x="126" y="115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7" name="Freeform 469">
                <a:extLst>
                  <a:ext uri="{FF2B5EF4-FFF2-40B4-BE49-F238E27FC236}">
                    <a16:creationId xmlns:a16="http://schemas.microsoft.com/office/drawing/2014/main" id="{3628898C-0E8B-44A7-A35D-0F4427D5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75"/>
                <a:ext cx="99" cy="236"/>
              </a:xfrm>
              <a:custGeom>
                <a:avLst/>
                <a:gdLst>
                  <a:gd name="T0" fmla="*/ 70 w 111"/>
                  <a:gd name="T1" fmla="*/ 201 h 249"/>
                  <a:gd name="T2" fmla="*/ 62 w 111"/>
                  <a:gd name="T3" fmla="*/ 185 h 249"/>
                  <a:gd name="T4" fmla="*/ 56 w 111"/>
                  <a:gd name="T5" fmla="*/ 154 h 249"/>
                  <a:gd name="T6" fmla="*/ 50 w 111"/>
                  <a:gd name="T7" fmla="*/ 90 h 249"/>
                  <a:gd name="T8" fmla="*/ 28 w 111"/>
                  <a:gd name="T9" fmla="*/ 41 h 249"/>
                  <a:gd name="T10" fmla="*/ 0 w 111"/>
                  <a:gd name="T11" fmla="*/ 0 h 249"/>
                  <a:gd name="T12" fmla="*/ 25 w 111"/>
                  <a:gd name="T13" fmla="*/ 56 h 249"/>
                  <a:gd name="T14" fmla="*/ 45 w 111"/>
                  <a:gd name="T15" fmla="*/ 112 h 249"/>
                  <a:gd name="T16" fmla="*/ 62 w 111"/>
                  <a:gd name="T17" fmla="*/ 198 h 2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249">
                    <a:moveTo>
                      <a:pt x="111" y="249"/>
                    </a:moveTo>
                    <a:cubicBezTo>
                      <a:pt x="109" y="241"/>
                      <a:pt x="102" y="236"/>
                      <a:pt x="98" y="229"/>
                    </a:cubicBezTo>
                    <a:cubicBezTo>
                      <a:pt x="94" y="218"/>
                      <a:pt x="91" y="204"/>
                      <a:pt x="90" y="192"/>
                    </a:cubicBezTo>
                    <a:cubicBezTo>
                      <a:pt x="87" y="164"/>
                      <a:pt x="90" y="139"/>
                      <a:pt x="80" y="112"/>
                    </a:cubicBezTo>
                    <a:cubicBezTo>
                      <a:pt x="71" y="90"/>
                      <a:pt x="59" y="68"/>
                      <a:pt x="44" y="50"/>
                    </a:cubicBezTo>
                    <a:cubicBezTo>
                      <a:pt x="30" y="34"/>
                      <a:pt x="11" y="17"/>
                      <a:pt x="0" y="0"/>
                    </a:cubicBezTo>
                    <a:cubicBezTo>
                      <a:pt x="3" y="22"/>
                      <a:pt x="27" y="49"/>
                      <a:pt x="39" y="69"/>
                    </a:cubicBezTo>
                    <a:cubicBezTo>
                      <a:pt x="53" y="92"/>
                      <a:pt x="67" y="112"/>
                      <a:pt x="72" y="139"/>
                    </a:cubicBezTo>
                    <a:cubicBezTo>
                      <a:pt x="79" y="176"/>
                      <a:pt x="60" y="222"/>
                      <a:pt x="97" y="24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8" name="Freeform 470">
                <a:extLst>
                  <a:ext uri="{FF2B5EF4-FFF2-40B4-BE49-F238E27FC236}">
                    <a16:creationId xmlns:a16="http://schemas.microsoft.com/office/drawing/2014/main" id="{675DB14A-0A4B-40A8-A6B4-8A43B9810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772"/>
                <a:ext cx="99" cy="236"/>
              </a:xfrm>
              <a:custGeom>
                <a:avLst/>
                <a:gdLst>
                  <a:gd name="T0" fmla="*/ 70 w 111"/>
                  <a:gd name="T1" fmla="*/ 201 h 249"/>
                  <a:gd name="T2" fmla="*/ 62 w 111"/>
                  <a:gd name="T3" fmla="*/ 185 h 249"/>
                  <a:gd name="T4" fmla="*/ 56 w 111"/>
                  <a:gd name="T5" fmla="*/ 154 h 249"/>
                  <a:gd name="T6" fmla="*/ 49 w 111"/>
                  <a:gd name="T7" fmla="*/ 90 h 249"/>
                  <a:gd name="T8" fmla="*/ 27 w 111"/>
                  <a:gd name="T9" fmla="*/ 41 h 249"/>
                  <a:gd name="T10" fmla="*/ 0 w 111"/>
                  <a:gd name="T11" fmla="*/ 0 h 249"/>
                  <a:gd name="T12" fmla="*/ 25 w 111"/>
                  <a:gd name="T13" fmla="*/ 56 h 249"/>
                  <a:gd name="T14" fmla="*/ 45 w 111"/>
                  <a:gd name="T15" fmla="*/ 112 h 249"/>
                  <a:gd name="T16" fmla="*/ 62 w 111"/>
                  <a:gd name="T17" fmla="*/ 198 h 2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249">
                    <a:moveTo>
                      <a:pt x="111" y="249"/>
                    </a:moveTo>
                    <a:cubicBezTo>
                      <a:pt x="108" y="241"/>
                      <a:pt x="101" y="236"/>
                      <a:pt x="98" y="229"/>
                    </a:cubicBezTo>
                    <a:cubicBezTo>
                      <a:pt x="93" y="218"/>
                      <a:pt x="91" y="204"/>
                      <a:pt x="90" y="192"/>
                    </a:cubicBezTo>
                    <a:cubicBezTo>
                      <a:pt x="87" y="164"/>
                      <a:pt x="90" y="139"/>
                      <a:pt x="79" y="112"/>
                    </a:cubicBezTo>
                    <a:cubicBezTo>
                      <a:pt x="71" y="90"/>
                      <a:pt x="58" y="68"/>
                      <a:pt x="43" y="50"/>
                    </a:cubicBezTo>
                    <a:cubicBezTo>
                      <a:pt x="30" y="34"/>
                      <a:pt x="10" y="17"/>
                      <a:pt x="0" y="0"/>
                    </a:cubicBezTo>
                    <a:cubicBezTo>
                      <a:pt x="3" y="22"/>
                      <a:pt x="27" y="49"/>
                      <a:pt x="39" y="69"/>
                    </a:cubicBezTo>
                    <a:cubicBezTo>
                      <a:pt x="53" y="92"/>
                      <a:pt x="66" y="112"/>
                      <a:pt x="71" y="139"/>
                    </a:cubicBezTo>
                    <a:cubicBezTo>
                      <a:pt x="78" y="176"/>
                      <a:pt x="60" y="222"/>
                      <a:pt x="97" y="246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9" name="Freeform 471">
                <a:extLst>
                  <a:ext uri="{FF2B5EF4-FFF2-40B4-BE49-F238E27FC236}">
                    <a16:creationId xmlns:a16="http://schemas.microsoft.com/office/drawing/2014/main" id="{D5C14E83-85A4-42CF-A2A1-D80DA6164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919"/>
                <a:ext cx="238" cy="45"/>
              </a:xfrm>
              <a:custGeom>
                <a:avLst/>
                <a:gdLst>
                  <a:gd name="T0" fmla="*/ 161 w 268"/>
                  <a:gd name="T1" fmla="*/ 31 h 47"/>
                  <a:gd name="T2" fmla="*/ 96 w 268"/>
                  <a:gd name="T3" fmla="*/ 14 h 47"/>
                  <a:gd name="T4" fmla="*/ 47 w 268"/>
                  <a:gd name="T5" fmla="*/ 17 h 47"/>
                  <a:gd name="T6" fmla="*/ 0 w 268"/>
                  <a:gd name="T7" fmla="*/ 31 h 47"/>
                  <a:gd name="T8" fmla="*/ 41 w 268"/>
                  <a:gd name="T9" fmla="*/ 11 h 47"/>
                  <a:gd name="T10" fmla="*/ 89 w 268"/>
                  <a:gd name="T11" fmla="*/ 4 h 47"/>
                  <a:gd name="T12" fmla="*/ 166 w 268"/>
                  <a:gd name="T13" fmla="*/ 11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47">
                    <a:moveTo>
                      <a:pt x="259" y="35"/>
                    </a:moveTo>
                    <a:cubicBezTo>
                      <a:pt x="225" y="47"/>
                      <a:pt x="188" y="19"/>
                      <a:pt x="154" y="18"/>
                    </a:cubicBezTo>
                    <a:cubicBezTo>
                      <a:pt x="129" y="17"/>
                      <a:pt x="101" y="18"/>
                      <a:pt x="76" y="21"/>
                    </a:cubicBezTo>
                    <a:cubicBezTo>
                      <a:pt x="50" y="24"/>
                      <a:pt x="26" y="34"/>
                      <a:pt x="0" y="35"/>
                    </a:cubicBezTo>
                    <a:cubicBezTo>
                      <a:pt x="14" y="22"/>
                      <a:pt x="48" y="16"/>
                      <a:pt x="66" y="11"/>
                    </a:cubicBezTo>
                    <a:cubicBezTo>
                      <a:pt x="91" y="5"/>
                      <a:pt x="117" y="0"/>
                      <a:pt x="143" y="4"/>
                    </a:cubicBezTo>
                    <a:cubicBezTo>
                      <a:pt x="179" y="8"/>
                      <a:pt x="233" y="28"/>
                      <a:pt x="268" y="12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0" name="Freeform 472">
                <a:extLst>
                  <a:ext uri="{FF2B5EF4-FFF2-40B4-BE49-F238E27FC236}">
                    <a16:creationId xmlns:a16="http://schemas.microsoft.com/office/drawing/2014/main" id="{365DF1E9-77E6-42FC-A322-F866FF9CD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939"/>
                <a:ext cx="238" cy="44"/>
              </a:xfrm>
              <a:custGeom>
                <a:avLst/>
                <a:gdLst>
                  <a:gd name="T0" fmla="*/ 160 w 268"/>
                  <a:gd name="T1" fmla="*/ 27 h 47"/>
                  <a:gd name="T2" fmla="*/ 96 w 268"/>
                  <a:gd name="T3" fmla="*/ 14 h 47"/>
                  <a:gd name="T4" fmla="*/ 47 w 268"/>
                  <a:gd name="T5" fmla="*/ 17 h 47"/>
                  <a:gd name="T6" fmla="*/ 0 w 268"/>
                  <a:gd name="T7" fmla="*/ 27 h 47"/>
                  <a:gd name="T8" fmla="*/ 41 w 268"/>
                  <a:gd name="T9" fmla="*/ 7 h 47"/>
                  <a:gd name="T10" fmla="*/ 89 w 268"/>
                  <a:gd name="T11" fmla="*/ 4 h 47"/>
                  <a:gd name="T12" fmla="*/ 166 w 268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47">
                    <a:moveTo>
                      <a:pt x="258" y="35"/>
                    </a:moveTo>
                    <a:cubicBezTo>
                      <a:pt x="225" y="47"/>
                      <a:pt x="188" y="19"/>
                      <a:pt x="154" y="18"/>
                    </a:cubicBezTo>
                    <a:cubicBezTo>
                      <a:pt x="129" y="17"/>
                      <a:pt x="101" y="18"/>
                      <a:pt x="76" y="21"/>
                    </a:cubicBezTo>
                    <a:cubicBezTo>
                      <a:pt x="50" y="24"/>
                      <a:pt x="26" y="34"/>
                      <a:pt x="0" y="35"/>
                    </a:cubicBezTo>
                    <a:cubicBezTo>
                      <a:pt x="14" y="23"/>
                      <a:pt x="48" y="16"/>
                      <a:pt x="66" y="11"/>
                    </a:cubicBezTo>
                    <a:cubicBezTo>
                      <a:pt x="91" y="5"/>
                      <a:pt x="117" y="0"/>
                      <a:pt x="143" y="4"/>
                    </a:cubicBezTo>
                    <a:cubicBezTo>
                      <a:pt x="179" y="8"/>
                      <a:pt x="232" y="28"/>
                      <a:pt x="268" y="12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1" name="Freeform 473">
                <a:extLst>
                  <a:ext uri="{FF2B5EF4-FFF2-40B4-BE49-F238E27FC236}">
                    <a16:creationId xmlns:a16="http://schemas.microsoft.com/office/drawing/2014/main" id="{BC158768-8CBD-4D12-AA95-37C35131A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957"/>
                <a:ext cx="233" cy="54"/>
              </a:xfrm>
              <a:custGeom>
                <a:avLst/>
                <a:gdLst>
                  <a:gd name="T0" fmla="*/ 164 w 262"/>
                  <a:gd name="T1" fmla="*/ 15 h 57"/>
                  <a:gd name="T2" fmla="*/ 86 w 262"/>
                  <a:gd name="T3" fmla="*/ 7 h 57"/>
                  <a:gd name="T4" fmla="*/ 0 w 262"/>
                  <a:gd name="T5" fmla="*/ 45 h 57"/>
                  <a:gd name="T6" fmla="*/ 51 w 262"/>
                  <a:gd name="T7" fmla="*/ 27 h 57"/>
                  <a:gd name="T8" fmla="*/ 100 w 262"/>
                  <a:gd name="T9" fmla="*/ 10 h 57"/>
                  <a:gd name="T10" fmla="*/ 140 w 262"/>
                  <a:gd name="T11" fmla="*/ 18 h 57"/>
                  <a:gd name="T12" fmla="*/ 163 w 262"/>
                  <a:gd name="T13" fmla="*/ 3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57">
                    <a:moveTo>
                      <a:pt x="262" y="19"/>
                    </a:moveTo>
                    <a:cubicBezTo>
                      <a:pt x="233" y="0"/>
                      <a:pt x="171" y="0"/>
                      <a:pt x="138" y="7"/>
                    </a:cubicBezTo>
                    <a:cubicBezTo>
                      <a:pt x="92" y="18"/>
                      <a:pt x="45" y="40"/>
                      <a:pt x="0" y="57"/>
                    </a:cubicBezTo>
                    <a:cubicBezTo>
                      <a:pt x="28" y="51"/>
                      <a:pt x="54" y="44"/>
                      <a:pt x="81" y="35"/>
                    </a:cubicBezTo>
                    <a:cubicBezTo>
                      <a:pt x="107" y="27"/>
                      <a:pt x="132" y="17"/>
                      <a:pt x="160" y="14"/>
                    </a:cubicBezTo>
                    <a:cubicBezTo>
                      <a:pt x="183" y="12"/>
                      <a:pt x="202" y="10"/>
                      <a:pt x="224" y="22"/>
                    </a:cubicBezTo>
                    <a:cubicBezTo>
                      <a:pt x="237" y="29"/>
                      <a:pt x="247" y="36"/>
                      <a:pt x="261" y="41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2" name="Freeform 474">
                <a:extLst>
                  <a:ext uri="{FF2B5EF4-FFF2-40B4-BE49-F238E27FC236}">
                    <a16:creationId xmlns:a16="http://schemas.microsoft.com/office/drawing/2014/main" id="{E299FE33-C7C2-4026-A6CA-FA1B73CF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984"/>
                <a:ext cx="234" cy="55"/>
              </a:xfrm>
              <a:custGeom>
                <a:avLst/>
                <a:gdLst>
                  <a:gd name="T0" fmla="*/ 165 w 263"/>
                  <a:gd name="T1" fmla="*/ 15 h 58"/>
                  <a:gd name="T2" fmla="*/ 87 w 263"/>
                  <a:gd name="T3" fmla="*/ 8 h 58"/>
                  <a:gd name="T4" fmla="*/ 0 w 263"/>
                  <a:gd name="T5" fmla="*/ 46 h 58"/>
                  <a:gd name="T6" fmla="*/ 51 w 263"/>
                  <a:gd name="T7" fmla="*/ 28 h 58"/>
                  <a:gd name="T8" fmla="*/ 100 w 263"/>
                  <a:gd name="T9" fmla="*/ 11 h 58"/>
                  <a:gd name="T10" fmla="*/ 140 w 263"/>
                  <a:gd name="T11" fmla="*/ 18 h 58"/>
                  <a:gd name="T12" fmla="*/ 163 w 263"/>
                  <a:gd name="T13" fmla="*/ 34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" h="58">
                    <a:moveTo>
                      <a:pt x="263" y="19"/>
                    </a:moveTo>
                    <a:cubicBezTo>
                      <a:pt x="234" y="1"/>
                      <a:pt x="172" y="0"/>
                      <a:pt x="139" y="8"/>
                    </a:cubicBezTo>
                    <a:cubicBezTo>
                      <a:pt x="92" y="19"/>
                      <a:pt x="45" y="41"/>
                      <a:pt x="0" y="58"/>
                    </a:cubicBezTo>
                    <a:cubicBezTo>
                      <a:pt x="28" y="52"/>
                      <a:pt x="54" y="45"/>
                      <a:pt x="81" y="36"/>
                    </a:cubicBezTo>
                    <a:cubicBezTo>
                      <a:pt x="108" y="28"/>
                      <a:pt x="133" y="18"/>
                      <a:pt x="160" y="15"/>
                    </a:cubicBezTo>
                    <a:cubicBezTo>
                      <a:pt x="183" y="13"/>
                      <a:pt x="203" y="11"/>
                      <a:pt x="224" y="22"/>
                    </a:cubicBezTo>
                    <a:cubicBezTo>
                      <a:pt x="237" y="29"/>
                      <a:pt x="248" y="37"/>
                      <a:pt x="261" y="42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3" name="Freeform 475">
                <a:extLst>
                  <a:ext uri="{FF2B5EF4-FFF2-40B4-BE49-F238E27FC236}">
                    <a16:creationId xmlns:a16="http://schemas.microsoft.com/office/drawing/2014/main" id="{917157EA-EE7D-4D31-B5BD-B339CC593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007"/>
                <a:ext cx="232" cy="104"/>
              </a:xfrm>
              <a:custGeom>
                <a:avLst/>
                <a:gdLst>
                  <a:gd name="T0" fmla="*/ 163 w 261"/>
                  <a:gd name="T1" fmla="*/ 9 h 110"/>
                  <a:gd name="T2" fmla="*/ 124 w 261"/>
                  <a:gd name="T3" fmla="*/ 9 h 110"/>
                  <a:gd name="T4" fmla="*/ 85 w 261"/>
                  <a:gd name="T5" fmla="*/ 40 h 110"/>
                  <a:gd name="T6" fmla="*/ 0 w 261"/>
                  <a:gd name="T7" fmla="*/ 80 h 110"/>
                  <a:gd name="T8" fmla="*/ 47 w 261"/>
                  <a:gd name="T9" fmla="*/ 78 h 110"/>
                  <a:gd name="T10" fmla="*/ 82 w 261"/>
                  <a:gd name="T11" fmla="*/ 49 h 110"/>
                  <a:gd name="T12" fmla="*/ 121 w 261"/>
                  <a:gd name="T13" fmla="*/ 23 h 110"/>
                  <a:gd name="T14" fmla="*/ 141 w 261"/>
                  <a:gd name="T15" fmla="*/ 17 h 110"/>
                  <a:gd name="T16" fmla="*/ 162 w 261"/>
                  <a:gd name="T17" fmla="*/ 29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1" h="110">
                    <a:moveTo>
                      <a:pt x="261" y="12"/>
                    </a:moveTo>
                    <a:cubicBezTo>
                      <a:pt x="239" y="6"/>
                      <a:pt x="220" y="0"/>
                      <a:pt x="198" y="9"/>
                    </a:cubicBezTo>
                    <a:cubicBezTo>
                      <a:pt x="176" y="18"/>
                      <a:pt x="155" y="34"/>
                      <a:pt x="137" y="50"/>
                    </a:cubicBezTo>
                    <a:cubicBezTo>
                      <a:pt x="104" y="80"/>
                      <a:pt x="47" y="110"/>
                      <a:pt x="0" y="101"/>
                    </a:cubicBezTo>
                    <a:cubicBezTo>
                      <a:pt x="29" y="107"/>
                      <a:pt x="50" y="110"/>
                      <a:pt x="77" y="97"/>
                    </a:cubicBezTo>
                    <a:cubicBezTo>
                      <a:pt x="96" y="87"/>
                      <a:pt x="112" y="72"/>
                      <a:pt x="130" y="61"/>
                    </a:cubicBezTo>
                    <a:cubicBezTo>
                      <a:pt x="151" y="49"/>
                      <a:pt x="171" y="36"/>
                      <a:pt x="193" y="28"/>
                    </a:cubicBezTo>
                    <a:cubicBezTo>
                      <a:pt x="203" y="24"/>
                      <a:pt x="216" y="19"/>
                      <a:pt x="226" y="21"/>
                    </a:cubicBezTo>
                    <a:cubicBezTo>
                      <a:pt x="238" y="22"/>
                      <a:pt x="250" y="33"/>
                      <a:pt x="260" y="37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4" name="Freeform 476">
                <a:extLst>
                  <a:ext uri="{FF2B5EF4-FFF2-40B4-BE49-F238E27FC236}">
                    <a16:creationId xmlns:a16="http://schemas.microsoft.com/office/drawing/2014/main" id="{2BBF25FD-D095-4FFA-9584-79F35FB43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033"/>
                <a:ext cx="232" cy="104"/>
              </a:xfrm>
              <a:custGeom>
                <a:avLst/>
                <a:gdLst>
                  <a:gd name="T0" fmla="*/ 161 w 262"/>
                  <a:gd name="T1" fmla="*/ 9 h 110"/>
                  <a:gd name="T2" fmla="*/ 122 w 262"/>
                  <a:gd name="T3" fmla="*/ 9 h 110"/>
                  <a:gd name="T4" fmla="*/ 85 w 262"/>
                  <a:gd name="T5" fmla="*/ 41 h 110"/>
                  <a:gd name="T6" fmla="*/ 0 w 262"/>
                  <a:gd name="T7" fmla="*/ 80 h 110"/>
                  <a:gd name="T8" fmla="*/ 47 w 262"/>
                  <a:gd name="T9" fmla="*/ 78 h 110"/>
                  <a:gd name="T10" fmla="*/ 81 w 262"/>
                  <a:gd name="T11" fmla="*/ 50 h 110"/>
                  <a:gd name="T12" fmla="*/ 120 w 262"/>
                  <a:gd name="T13" fmla="*/ 23 h 110"/>
                  <a:gd name="T14" fmla="*/ 140 w 262"/>
                  <a:gd name="T15" fmla="*/ 17 h 110"/>
                  <a:gd name="T16" fmla="*/ 160 w 262"/>
                  <a:gd name="T17" fmla="*/ 3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" h="110">
                    <a:moveTo>
                      <a:pt x="262" y="13"/>
                    </a:moveTo>
                    <a:cubicBezTo>
                      <a:pt x="240" y="7"/>
                      <a:pt x="220" y="0"/>
                      <a:pt x="199" y="9"/>
                    </a:cubicBezTo>
                    <a:cubicBezTo>
                      <a:pt x="177" y="19"/>
                      <a:pt x="155" y="35"/>
                      <a:pt x="138" y="51"/>
                    </a:cubicBezTo>
                    <a:cubicBezTo>
                      <a:pt x="104" y="81"/>
                      <a:pt x="47" y="110"/>
                      <a:pt x="0" y="101"/>
                    </a:cubicBezTo>
                    <a:cubicBezTo>
                      <a:pt x="29" y="107"/>
                      <a:pt x="50" y="110"/>
                      <a:pt x="77" y="97"/>
                    </a:cubicBezTo>
                    <a:cubicBezTo>
                      <a:pt x="96" y="88"/>
                      <a:pt x="112" y="73"/>
                      <a:pt x="131" y="62"/>
                    </a:cubicBezTo>
                    <a:cubicBezTo>
                      <a:pt x="151" y="49"/>
                      <a:pt x="171" y="36"/>
                      <a:pt x="194" y="28"/>
                    </a:cubicBezTo>
                    <a:cubicBezTo>
                      <a:pt x="203" y="25"/>
                      <a:pt x="216" y="20"/>
                      <a:pt x="227" y="21"/>
                    </a:cubicBezTo>
                    <a:cubicBezTo>
                      <a:pt x="238" y="23"/>
                      <a:pt x="250" y="33"/>
                      <a:pt x="260" y="38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5" name="Freeform 477">
                <a:extLst>
                  <a:ext uri="{FF2B5EF4-FFF2-40B4-BE49-F238E27FC236}">
                    <a16:creationId xmlns:a16="http://schemas.microsoft.com/office/drawing/2014/main" id="{21519D73-FF9C-45B2-B676-3A92FED37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816"/>
                <a:ext cx="148" cy="94"/>
              </a:xfrm>
              <a:custGeom>
                <a:avLst/>
                <a:gdLst>
                  <a:gd name="T0" fmla="*/ 105 w 166"/>
                  <a:gd name="T1" fmla="*/ 78 h 99"/>
                  <a:gd name="T2" fmla="*/ 85 w 166"/>
                  <a:gd name="T3" fmla="*/ 56 h 99"/>
                  <a:gd name="T4" fmla="*/ 55 w 166"/>
                  <a:gd name="T5" fmla="*/ 37 h 99"/>
                  <a:gd name="T6" fmla="*/ 0 w 166"/>
                  <a:gd name="T7" fmla="*/ 5 h 99"/>
                  <a:gd name="T8" fmla="*/ 28 w 166"/>
                  <a:gd name="T9" fmla="*/ 20 h 99"/>
                  <a:gd name="T10" fmla="*/ 51 w 166"/>
                  <a:gd name="T11" fmla="*/ 43 h 99"/>
                  <a:gd name="T12" fmla="*/ 99 w 166"/>
                  <a:gd name="T13" fmla="*/ 81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99">
                    <a:moveTo>
                      <a:pt x="166" y="96"/>
                    </a:moveTo>
                    <a:cubicBezTo>
                      <a:pt x="164" y="84"/>
                      <a:pt x="144" y="73"/>
                      <a:pt x="135" y="68"/>
                    </a:cubicBezTo>
                    <a:cubicBezTo>
                      <a:pt x="119" y="60"/>
                      <a:pt x="103" y="53"/>
                      <a:pt x="88" y="45"/>
                    </a:cubicBezTo>
                    <a:cubicBezTo>
                      <a:pt x="62" y="30"/>
                      <a:pt x="33" y="0"/>
                      <a:pt x="0" y="5"/>
                    </a:cubicBezTo>
                    <a:cubicBezTo>
                      <a:pt x="16" y="10"/>
                      <a:pt x="29" y="14"/>
                      <a:pt x="44" y="24"/>
                    </a:cubicBezTo>
                    <a:cubicBezTo>
                      <a:pt x="57" y="32"/>
                      <a:pt x="69" y="42"/>
                      <a:pt x="81" y="52"/>
                    </a:cubicBezTo>
                    <a:cubicBezTo>
                      <a:pt x="106" y="72"/>
                      <a:pt x="124" y="94"/>
                      <a:pt x="157" y="99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6" name="Freeform 478">
                <a:extLst>
                  <a:ext uri="{FF2B5EF4-FFF2-40B4-BE49-F238E27FC236}">
                    <a16:creationId xmlns:a16="http://schemas.microsoft.com/office/drawing/2014/main" id="{3771C713-3BA6-4244-9050-BA1C148E9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824"/>
                <a:ext cx="147" cy="94"/>
              </a:xfrm>
              <a:custGeom>
                <a:avLst/>
                <a:gdLst>
                  <a:gd name="T0" fmla="*/ 102 w 166"/>
                  <a:gd name="T1" fmla="*/ 78 h 99"/>
                  <a:gd name="T2" fmla="*/ 82 w 166"/>
                  <a:gd name="T3" fmla="*/ 56 h 99"/>
                  <a:gd name="T4" fmla="*/ 54 w 166"/>
                  <a:gd name="T5" fmla="*/ 37 h 99"/>
                  <a:gd name="T6" fmla="*/ 0 w 166"/>
                  <a:gd name="T7" fmla="*/ 5 h 99"/>
                  <a:gd name="T8" fmla="*/ 27 w 166"/>
                  <a:gd name="T9" fmla="*/ 19 h 99"/>
                  <a:gd name="T10" fmla="*/ 50 w 166"/>
                  <a:gd name="T11" fmla="*/ 43 h 99"/>
                  <a:gd name="T12" fmla="*/ 96 w 166"/>
                  <a:gd name="T13" fmla="*/ 81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99">
                    <a:moveTo>
                      <a:pt x="166" y="96"/>
                    </a:moveTo>
                    <a:cubicBezTo>
                      <a:pt x="164" y="84"/>
                      <a:pt x="144" y="73"/>
                      <a:pt x="134" y="68"/>
                    </a:cubicBezTo>
                    <a:cubicBezTo>
                      <a:pt x="119" y="60"/>
                      <a:pt x="103" y="53"/>
                      <a:pt x="88" y="45"/>
                    </a:cubicBezTo>
                    <a:cubicBezTo>
                      <a:pt x="62" y="30"/>
                      <a:pt x="33" y="0"/>
                      <a:pt x="0" y="5"/>
                    </a:cubicBezTo>
                    <a:cubicBezTo>
                      <a:pt x="15" y="10"/>
                      <a:pt x="29" y="14"/>
                      <a:pt x="44" y="23"/>
                    </a:cubicBezTo>
                    <a:cubicBezTo>
                      <a:pt x="57" y="32"/>
                      <a:pt x="69" y="42"/>
                      <a:pt x="81" y="52"/>
                    </a:cubicBezTo>
                    <a:cubicBezTo>
                      <a:pt x="106" y="72"/>
                      <a:pt x="124" y="94"/>
                      <a:pt x="156" y="99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7" name="Freeform 479">
                <a:extLst>
                  <a:ext uri="{FF2B5EF4-FFF2-40B4-BE49-F238E27FC236}">
                    <a16:creationId xmlns:a16="http://schemas.microsoft.com/office/drawing/2014/main" id="{8FA9AA20-6308-4EE3-AA42-9A2DA955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867"/>
                <a:ext cx="234" cy="62"/>
              </a:xfrm>
              <a:custGeom>
                <a:avLst/>
                <a:gdLst>
                  <a:gd name="T0" fmla="*/ 165 w 263"/>
                  <a:gd name="T1" fmla="*/ 36 h 66"/>
                  <a:gd name="T2" fmla="*/ 81 w 263"/>
                  <a:gd name="T3" fmla="*/ 13 h 66"/>
                  <a:gd name="T4" fmla="*/ 34 w 263"/>
                  <a:gd name="T5" fmla="*/ 1 h 66"/>
                  <a:gd name="T6" fmla="*/ 0 w 263"/>
                  <a:gd name="T7" fmla="*/ 23 h 66"/>
                  <a:gd name="T8" fmla="*/ 93 w 263"/>
                  <a:gd name="T9" fmla="*/ 21 h 66"/>
                  <a:gd name="T10" fmla="*/ 125 w 263"/>
                  <a:gd name="T11" fmla="*/ 33 h 66"/>
                  <a:gd name="T12" fmla="*/ 142 w 263"/>
                  <a:gd name="T13" fmla="*/ 47 h 66"/>
                  <a:gd name="T14" fmla="*/ 159 w 263"/>
                  <a:gd name="T15" fmla="*/ 4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66">
                    <a:moveTo>
                      <a:pt x="263" y="46"/>
                    </a:moveTo>
                    <a:cubicBezTo>
                      <a:pt x="221" y="19"/>
                      <a:pt x="174" y="31"/>
                      <a:pt x="129" y="17"/>
                    </a:cubicBezTo>
                    <a:cubicBezTo>
                      <a:pt x="106" y="10"/>
                      <a:pt x="80" y="0"/>
                      <a:pt x="54" y="1"/>
                    </a:cubicBezTo>
                    <a:cubicBezTo>
                      <a:pt x="36" y="2"/>
                      <a:pt x="15" y="19"/>
                      <a:pt x="0" y="30"/>
                    </a:cubicBezTo>
                    <a:cubicBezTo>
                      <a:pt x="47" y="4"/>
                      <a:pt x="101" y="9"/>
                      <a:pt x="148" y="27"/>
                    </a:cubicBezTo>
                    <a:cubicBezTo>
                      <a:pt x="165" y="33"/>
                      <a:pt x="184" y="34"/>
                      <a:pt x="201" y="42"/>
                    </a:cubicBezTo>
                    <a:cubicBezTo>
                      <a:pt x="211" y="46"/>
                      <a:pt x="217" y="55"/>
                      <a:pt x="227" y="60"/>
                    </a:cubicBezTo>
                    <a:cubicBezTo>
                      <a:pt x="237" y="66"/>
                      <a:pt x="245" y="59"/>
                      <a:pt x="254" y="61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8" name="Freeform 480">
                <a:extLst>
                  <a:ext uri="{FF2B5EF4-FFF2-40B4-BE49-F238E27FC236}">
                    <a16:creationId xmlns:a16="http://schemas.microsoft.com/office/drawing/2014/main" id="{C0216113-8B42-4D5A-A651-65D9FCE4C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886"/>
                <a:ext cx="234" cy="62"/>
              </a:xfrm>
              <a:custGeom>
                <a:avLst/>
                <a:gdLst>
                  <a:gd name="T0" fmla="*/ 165 w 263"/>
                  <a:gd name="T1" fmla="*/ 36 h 66"/>
                  <a:gd name="T2" fmla="*/ 81 w 263"/>
                  <a:gd name="T3" fmla="*/ 13 h 66"/>
                  <a:gd name="T4" fmla="*/ 34 w 263"/>
                  <a:gd name="T5" fmla="*/ 1 h 66"/>
                  <a:gd name="T6" fmla="*/ 0 w 263"/>
                  <a:gd name="T7" fmla="*/ 23 h 66"/>
                  <a:gd name="T8" fmla="*/ 93 w 263"/>
                  <a:gd name="T9" fmla="*/ 21 h 66"/>
                  <a:gd name="T10" fmla="*/ 125 w 263"/>
                  <a:gd name="T11" fmla="*/ 33 h 66"/>
                  <a:gd name="T12" fmla="*/ 141 w 263"/>
                  <a:gd name="T13" fmla="*/ 47 h 66"/>
                  <a:gd name="T14" fmla="*/ 158 w 263"/>
                  <a:gd name="T15" fmla="*/ 47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66">
                    <a:moveTo>
                      <a:pt x="263" y="46"/>
                    </a:moveTo>
                    <a:cubicBezTo>
                      <a:pt x="221" y="19"/>
                      <a:pt x="173" y="31"/>
                      <a:pt x="129" y="17"/>
                    </a:cubicBezTo>
                    <a:cubicBezTo>
                      <a:pt x="105" y="9"/>
                      <a:pt x="79" y="0"/>
                      <a:pt x="54" y="1"/>
                    </a:cubicBezTo>
                    <a:cubicBezTo>
                      <a:pt x="35" y="2"/>
                      <a:pt x="14" y="19"/>
                      <a:pt x="0" y="30"/>
                    </a:cubicBezTo>
                    <a:cubicBezTo>
                      <a:pt x="46" y="4"/>
                      <a:pt x="101" y="8"/>
                      <a:pt x="148" y="27"/>
                    </a:cubicBezTo>
                    <a:cubicBezTo>
                      <a:pt x="165" y="33"/>
                      <a:pt x="184" y="34"/>
                      <a:pt x="200" y="42"/>
                    </a:cubicBezTo>
                    <a:cubicBezTo>
                      <a:pt x="210" y="46"/>
                      <a:pt x="217" y="55"/>
                      <a:pt x="226" y="60"/>
                    </a:cubicBezTo>
                    <a:cubicBezTo>
                      <a:pt x="237" y="66"/>
                      <a:pt x="245" y="59"/>
                      <a:pt x="253" y="6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9" name="Freeform 481">
                <a:extLst>
                  <a:ext uri="{FF2B5EF4-FFF2-40B4-BE49-F238E27FC236}">
                    <a16:creationId xmlns:a16="http://schemas.microsoft.com/office/drawing/2014/main" id="{00870A3E-72B6-4271-B3F1-B7A82F9C0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070"/>
                <a:ext cx="235" cy="90"/>
              </a:xfrm>
              <a:custGeom>
                <a:avLst/>
                <a:gdLst>
                  <a:gd name="T0" fmla="*/ 166 w 264"/>
                  <a:gd name="T1" fmla="*/ 0 h 95"/>
                  <a:gd name="T2" fmla="*/ 105 w 264"/>
                  <a:gd name="T3" fmla="*/ 36 h 95"/>
                  <a:gd name="T4" fmla="*/ 0 w 264"/>
                  <a:gd name="T5" fmla="*/ 75 h 95"/>
                  <a:gd name="T6" fmla="*/ 54 w 264"/>
                  <a:gd name="T7" fmla="*/ 64 h 95"/>
                  <a:gd name="T8" fmla="*/ 94 w 264"/>
                  <a:gd name="T9" fmla="*/ 46 h 95"/>
                  <a:gd name="T10" fmla="*/ 134 w 264"/>
                  <a:gd name="T11" fmla="*/ 32 h 95"/>
                  <a:gd name="T12" fmla="*/ 164 w 264"/>
                  <a:gd name="T13" fmla="*/ 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95">
                    <a:moveTo>
                      <a:pt x="264" y="0"/>
                    </a:moveTo>
                    <a:cubicBezTo>
                      <a:pt x="229" y="3"/>
                      <a:pt x="197" y="28"/>
                      <a:pt x="166" y="44"/>
                    </a:cubicBezTo>
                    <a:cubicBezTo>
                      <a:pt x="114" y="69"/>
                      <a:pt x="56" y="80"/>
                      <a:pt x="0" y="93"/>
                    </a:cubicBezTo>
                    <a:cubicBezTo>
                      <a:pt x="28" y="95"/>
                      <a:pt x="58" y="86"/>
                      <a:pt x="85" y="80"/>
                    </a:cubicBezTo>
                    <a:cubicBezTo>
                      <a:pt x="108" y="75"/>
                      <a:pt x="130" y="67"/>
                      <a:pt x="151" y="58"/>
                    </a:cubicBezTo>
                    <a:cubicBezTo>
                      <a:pt x="172" y="51"/>
                      <a:pt x="192" y="44"/>
                      <a:pt x="214" y="40"/>
                    </a:cubicBezTo>
                    <a:cubicBezTo>
                      <a:pt x="233" y="36"/>
                      <a:pt x="251" y="24"/>
                      <a:pt x="261" y="8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0" name="Freeform 482">
                <a:extLst>
                  <a:ext uri="{FF2B5EF4-FFF2-40B4-BE49-F238E27FC236}">
                    <a16:creationId xmlns:a16="http://schemas.microsoft.com/office/drawing/2014/main" id="{073CF73A-B5BF-42DE-9CE4-6D8679660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097"/>
                <a:ext cx="234" cy="90"/>
              </a:xfrm>
              <a:custGeom>
                <a:avLst/>
                <a:gdLst>
                  <a:gd name="T0" fmla="*/ 162 w 264"/>
                  <a:gd name="T1" fmla="*/ 0 h 95"/>
                  <a:gd name="T2" fmla="*/ 101 w 264"/>
                  <a:gd name="T3" fmla="*/ 35 h 95"/>
                  <a:gd name="T4" fmla="*/ 0 w 264"/>
                  <a:gd name="T5" fmla="*/ 74 h 95"/>
                  <a:gd name="T6" fmla="*/ 52 w 264"/>
                  <a:gd name="T7" fmla="*/ 63 h 95"/>
                  <a:gd name="T8" fmla="*/ 93 w 264"/>
                  <a:gd name="T9" fmla="*/ 46 h 95"/>
                  <a:gd name="T10" fmla="*/ 132 w 264"/>
                  <a:gd name="T11" fmla="*/ 32 h 95"/>
                  <a:gd name="T12" fmla="*/ 160 w 264"/>
                  <a:gd name="T13" fmla="*/ 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95">
                    <a:moveTo>
                      <a:pt x="264" y="0"/>
                    </a:moveTo>
                    <a:cubicBezTo>
                      <a:pt x="229" y="3"/>
                      <a:pt x="196" y="28"/>
                      <a:pt x="165" y="43"/>
                    </a:cubicBezTo>
                    <a:cubicBezTo>
                      <a:pt x="114" y="69"/>
                      <a:pt x="55" y="80"/>
                      <a:pt x="0" y="92"/>
                    </a:cubicBezTo>
                    <a:cubicBezTo>
                      <a:pt x="28" y="95"/>
                      <a:pt x="58" y="85"/>
                      <a:pt x="85" y="79"/>
                    </a:cubicBezTo>
                    <a:cubicBezTo>
                      <a:pt x="108" y="74"/>
                      <a:pt x="130" y="67"/>
                      <a:pt x="151" y="58"/>
                    </a:cubicBezTo>
                    <a:cubicBezTo>
                      <a:pt x="171" y="50"/>
                      <a:pt x="192" y="44"/>
                      <a:pt x="213" y="40"/>
                    </a:cubicBezTo>
                    <a:cubicBezTo>
                      <a:pt x="232" y="36"/>
                      <a:pt x="251" y="24"/>
                      <a:pt x="260" y="8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1" name="Freeform 483">
                <a:extLst>
                  <a:ext uri="{FF2B5EF4-FFF2-40B4-BE49-F238E27FC236}">
                    <a16:creationId xmlns:a16="http://schemas.microsoft.com/office/drawing/2014/main" id="{2B2C36CD-61D7-4214-9FEB-8A71E05EE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141"/>
                <a:ext cx="211" cy="79"/>
              </a:xfrm>
              <a:custGeom>
                <a:avLst/>
                <a:gdLst>
                  <a:gd name="T0" fmla="*/ 149 w 237"/>
                  <a:gd name="T1" fmla="*/ 0 h 84"/>
                  <a:gd name="T2" fmla="*/ 121 w 237"/>
                  <a:gd name="T3" fmla="*/ 13 h 84"/>
                  <a:gd name="T4" fmla="*/ 81 w 237"/>
                  <a:gd name="T5" fmla="*/ 39 h 84"/>
                  <a:gd name="T6" fmla="*/ 38 w 237"/>
                  <a:gd name="T7" fmla="*/ 51 h 84"/>
                  <a:gd name="T8" fmla="*/ 0 w 237"/>
                  <a:gd name="T9" fmla="*/ 55 h 84"/>
                  <a:gd name="T10" fmla="*/ 85 w 237"/>
                  <a:gd name="T11" fmla="*/ 46 h 84"/>
                  <a:gd name="T12" fmla="*/ 123 w 237"/>
                  <a:gd name="T13" fmla="*/ 28 h 84"/>
                  <a:gd name="T14" fmla="*/ 148 w 237"/>
                  <a:gd name="T15" fmla="*/ 6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7" h="84">
                    <a:moveTo>
                      <a:pt x="237" y="0"/>
                    </a:moveTo>
                    <a:cubicBezTo>
                      <a:pt x="223" y="5"/>
                      <a:pt x="206" y="9"/>
                      <a:pt x="193" y="17"/>
                    </a:cubicBezTo>
                    <a:cubicBezTo>
                      <a:pt x="172" y="28"/>
                      <a:pt x="152" y="43"/>
                      <a:pt x="129" y="50"/>
                    </a:cubicBezTo>
                    <a:cubicBezTo>
                      <a:pt x="107" y="57"/>
                      <a:pt x="83" y="62"/>
                      <a:pt x="61" y="65"/>
                    </a:cubicBezTo>
                    <a:cubicBezTo>
                      <a:pt x="41" y="67"/>
                      <a:pt x="19" y="72"/>
                      <a:pt x="0" y="71"/>
                    </a:cubicBezTo>
                    <a:cubicBezTo>
                      <a:pt x="44" y="84"/>
                      <a:pt x="93" y="69"/>
                      <a:pt x="136" y="59"/>
                    </a:cubicBezTo>
                    <a:cubicBezTo>
                      <a:pt x="157" y="54"/>
                      <a:pt x="178" y="46"/>
                      <a:pt x="196" y="36"/>
                    </a:cubicBezTo>
                    <a:cubicBezTo>
                      <a:pt x="210" y="27"/>
                      <a:pt x="222" y="15"/>
                      <a:pt x="236" y="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2" name="Freeform 484">
                <a:extLst>
                  <a:ext uri="{FF2B5EF4-FFF2-40B4-BE49-F238E27FC236}">
                    <a16:creationId xmlns:a16="http://schemas.microsoft.com/office/drawing/2014/main" id="{B6985166-9350-4234-B02C-47F24100E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168"/>
                <a:ext cx="211" cy="79"/>
              </a:xfrm>
              <a:custGeom>
                <a:avLst/>
                <a:gdLst>
                  <a:gd name="T0" fmla="*/ 147 w 238"/>
                  <a:gd name="T1" fmla="*/ 0 h 83"/>
                  <a:gd name="T2" fmla="*/ 120 w 238"/>
                  <a:gd name="T3" fmla="*/ 13 h 83"/>
                  <a:gd name="T4" fmla="*/ 80 w 238"/>
                  <a:gd name="T5" fmla="*/ 42 h 83"/>
                  <a:gd name="T6" fmla="*/ 38 w 238"/>
                  <a:gd name="T7" fmla="*/ 52 h 83"/>
                  <a:gd name="T8" fmla="*/ 0 w 238"/>
                  <a:gd name="T9" fmla="*/ 59 h 83"/>
                  <a:gd name="T10" fmla="*/ 84 w 238"/>
                  <a:gd name="T11" fmla="*/ 47 h 83"/>
                  <a:gd name="T12" fmla="*/ 121 w 238"/>
                  <a:gd name="T13" fmla="*/ 29 h 83"/>
                  <a:gd name="T14" fmla="*/ 146 w 238"/>
                  <a:gd name="T15" fmla="*/ 6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8" h="83">
                    <a:moveTo>
                      <a:pt x="238" y="0"/>
                    </a:moveTo>
                    <a:cubicBezTo>
                      <a:pt x="223" y="5"/>
                      <a:pt x="207" y="9"/>
                      <a:pt x="193" y="17"/>
                    </a:cubicBezTo>
                    <a:cubicBezTo>
                      <a:pt x="172" y="28"/>
                      <a:pt x="152" y="43"/>
                      <a:pt x="129" y="50"/>
                    </a:cubicBezTo>
                    <a:cubicBezTo>
                      <a:pt x="107" y="57"/>
                      <a:pt x="84" y="62"/>
                      <a:pt x="61" y="64"/>
                    </a:cubicBezTo>
                    <a:cubicBezTo>
                      <a:pt x="42" y="67"/>
                      <a:pt x="20" y="72"/>
                      <a:pt x="0" y="71"/>
                    </a:cubicBezTo>
                    <a:cubicBezTo>
                      <a:pt x="45" y="83"/>
                      <a:pt x="93" y="69"/>
                      <a:pt x="137" y="58"/>
                    </a:cubicBezTo>
                    <a:cubicBezTo>
                      <a:pt x="157" y="53"/>
                      <a:pt x="178" y="46"/>
                      <a:pt x="196" y="35"/>
                    </a:cubicBezTo>
                    <a:cubicBezTo>
                      <a:pt x="211" y="27"/>
                      <a:pt x="223" y="15"/>
                      <a:pt x="237" y="6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3" name="Freeform 485">
                <a:extLst>
                  <a:ext uri="{FF2B5EF4-FFF2-40B4-BE49-F238E27FC236}">
                    <a16:creationId xmlns:a16="http://schemas.microsoft.com/office/drawing/2014/main" id="{493AF8A8-FAC7-4514-89C2-A65D7676D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217"/>
                <a:ext cx="189" cy="43"/>
              </a:xfrm>
              <a:custGeom>
                <a:avLst/>
                <a:gdLst>
                  <a:gd name="T0" fmla="*/ 128 w 213"/>
                  <a:gd name="T1" fmla="*/ 0 h 46"/>
                  <a:gd name="T2" fmla="*/ 67 w 213"/>
                  <a:gd name="T3" fmla="*/ 22 h 46"/>
                  <a:gd name="T4" fmla="*/ 31 w 213"/>
                  <a:gd name="T5" fmla="*/ 25 h 46"/>
                  <a:gd name="T6" fmla="*/ 0 w 213"/>
                  <a:gd name="T7" fmla="*/ 35 h 46"/>
                  <a:gd name="T8" fmla="*/ 20 w 213"/>
                  <a:gd name="T9" fmla="*/ 31 h 46"/>
                  <a:gd name="T10" fmla="*/ 65 w 213"/>
                  <a:gd name="T11" fmla="*/ 33 h 46"/>
                  <a:gd name="T12" fmla="*/ 132 w 213"/>
                  <a:gd name="T13" fmla="*/ 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6">
                    <a:moveTo>
                      <a:pt x="206" y="0"/>
                    </a:moveTo>
                    <a:cubicBezTo>
                      <a:pt x="177" y="21"/>
                      <a:pt x="143" y="30"/>
                      <a:pt x="107" y="30"/>
                    </a:cubicBezTo>
                    <a:cubicBezTo>
                      <a:pt x="87" y="30"/>
                      <a:pt x="70" y="29"/>
                      <a:pt x="51" y="33"/>
                    </a:cubicBezTo>
                    <a:cubicBezTo>
                      <a:pt x="34" y="36"/>
                      <a:pt x="16" y="44"/>
                      <a:pt x="0" y="46"/>
                    </a:cubicBezTo>
                    <a:cubicBezTo>
                      <a:pt x="10" y="45"/>
                      <a:pt x="21" y="41"/>
                      <a:pt x="32" y="40"/>
                    </a:cubicBezTo>
                    <a:cubicBezTo>
                      <a:pt x="57" y="36"/>
                      <a:pt x="79" y="42"/>
                      <a:pt x="104" y="43"/>
                    </a:cubicBezTo>
                    <a:cubicBezTo>
                      <a:pt x="141" y="45"/>
                      <a:pt x="191" y="41"/>
                      <a:pt x="213" y="5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4" name="Freeform 486">
                <a:extLst>
                  <a:ext uri="{FF2B5EF4-FFF2-40B4-BE49-F238E27FC236}">
                    <a16:creationId xmlns:a16="http://schemas.microsoft.com/office/drawing/2014/main" id="{1BDE4B1A-CB3B-4B1C-B78E-838B179A8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240"/>
                <a:ext cx="188" cy="44"/>
              </a:xfrm>
              <a:custGeom>
                <a:avLst/>
                <a:gdLst>
                  <a:gd name="T0" fmla="*/ 128 w 212"/>
                  <a:gd name="T1" fmla="*/ 0 h 46"/>
                  <a:gd name="T2" fmla="*/ 66 w 212"/>
                  <a:gd name="T3" fmla="*/ 25 h 46"/>
                  <a:gd name="T4" fmla="*/ 31 w 212"/>
                  <a:gd name="T5" fmla="*/ 28 h 46"/>
                  <a:gd name="T6" fmla="*/ 0 w 212"/>
                  <a:gd name="T7" fmla="*/ 38 h 46"/>
                  <a:gd name="T8" fmla="*/ 20 w 212"/>
                  <a:gd name="T9" fmla="*/ 32 h 46"/>
                  <a:gd name="T10" fmla="*/ 65 w 212"/>
                  <a:gd name="T11" fmla="*/ 35 h 46"/>
                  <a:gd name="T12" fmla="*/ 131 w 212"/>
                  <a:gd name="T13" fmla="*/ 4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46">
                    <a:moveTo>
                      <a:pt x="206" y="0"/>
                    </a:moveTo>
                    <a:cubicBezTo>
                      <a:pt x="177" y="20"/>
                      <a:pt x="143" y="29"/>
                      <a:pt x="107" y="29"/>
                    </a:cubicBezTo>
                    <a:cubicBezTo>
                      <a:pt x="87" y="29"/>
                      <a:pt x="70" y="28"/>
                      <a:pt x="50" y="32"/>
                    </a:cubicBezTo>
                    <a:cubicBezTo>
                      <a:pt x="33" y="35"/>
                      <a:pt x="16" y="43"/>
                      <a:pt x="0" y="46"/>
                    </a:cubicBezTo>
                    <a:cubicBezTo>
                      <a:pt x="10" y="44"/>
                      <a:pt x="21" y="40"/>
                      <a:pt x="32" y="39"/>
                    </a:cubicBezTo>
                    <a:cubicBezTo>
                      <a:pt x="57" y="36"/>
                      <a:pt x="79" y="41"/>
                      <a:pt x="104" y="43"/>
                    </a:cubicBezTo>
                    <a:cubicBezTo>
                      <a:pt x="141" y="45"/>
                      <a:pt x="191" y="40"/>
                      <a:pt x="212" y="4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5" name="Freeform 487">
                <a:extLst>
                  <a:ext uri="{FF2B5EF4-FFF2-40B4-BE49-F238E27FC236}">
                    <a16:creationId xmlns:a16="http://schemas.microsoft.com/office/drawing/2014/main" id="{D6DB0759-AF4B-4F76-90FB-F59F81F93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278"/>
                <a:ext cx="144" cy="23"/>
              </a:xfrm>
              <a:custGeom>
                <a:avLst/>
                <a:gdLst>
                  <a:gd name="T0" fmla="*/ 101 w 162"/>
                  <a:gd name="T1" fmla="*/ 4 h 24"/>
                  <a:gd name="T2" fmla="*/ 83 w 162"/>
                  <a:gd name="T3" fmla="*/ 0 h 24"/>
                  <a:gd name="T4" fmla="*/ 60 w 162"/>
                  <a:gd name="T5" fmla="*/ 7 h 24"/>
                  <a:gd name="T6" fmla="*/ 0 w 162"/>
                  <a:gd name="T7" fmla="*/ 5 h 24"/>
                  <a:gd name="T8" fmla="*/ 55 w 162"/>
                  <a:gd name="T9" fmla="*/ 17 h 24"/>
                  <a:gd name="T10" fmla="*/ 100 w 162"/>
                  <a:gd name="T11" fmla="*/ 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24">
                    <a:moveTo>
                      <a:pt x="162" y="4"/>
                    </a:moveTo>
                    <a:cubicBezTo>
                      <a:pt x="152" y="4"/>
                      <a:pt x="142" y="1"/>
                      <a:pt x="133" y="0"/>
                    </a:cubicBezTo>
                    <a:cubicBezTo>
                      <a:pt x="119" y="0"/>
                      <a:pt x="108" y="4"/>
                      <a:pt x="95" y="7"/>
                    </a:cubicBezTo>
                    <a:cubicBezTo>
                      <a:pt x="64" y="12"/>
                      <a:pt x="31" y="11"/>
                      <a:pt x="0" y="5"/>
                    </a:cubicBezTo>
                    <a:cubicBezTo>
                      <a:pt x="28" y="16"/>
                      <a:pt x="58" y="24"/>
                      <a:pt x="89" y="21"/>
                    </a:cubicBezTo>
                    <a:cubicBezTo>
                      <a:pt x="113" y="19"/>
                      <a:pt x="137" y="15"/>
                      <a:pt x="161" y="2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6" name="Freeform 488">
                <a:extLst>
                  <a:ext uri="{FF2B5EF4-FFF2-40B4-BE49-F238E27FC236}">
                    <a16:creationId xmlns:a16="http://schemas.microsoft.com/office/drawing/2014/main" id="{B70B6F05-94B8-4F59-B0FA-C4B8507EC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307"/>
                <a:ext cx="144" cy="22"/>
              </a:xfrm>
              <a:custGeom>
                <a:avLst/>
                <a:gdLst>
                  <a:gd name="T0" fmla="*/ 101 w 162"/>
                  <a:gd name="T1" fmla="*/ 4 h 24"/>
                  <a:gd name="T2" fmla="*/ 83 w 162"/>
                  <a:gd name="T3" fmla="*/ 0 h 24"/>
                  <a:gd name="T4" fmla="*/ 60 w 162"/>
                  <a:gd name="T5" fmla="*/ 6 h 24"/>
                  <a:gd name="T6" fmla="*/ 0 w 162"/>
                  <a:gd name="T7" fmla="*/ 5 h 24"/>
                  <a:gd name="T8" fmla="*/ 56 w 162"/>
                  <a:gd name="T9" fmla="*/ 15 h 24"/>
                  <a:gd name="T10" fmla="*/ 100 w 162"/>
                  <a:gd name="T11" fmla="*/ 16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24">
                    <a:moveTo>
                      <a:pt x="162" y="4"/>
                    </a:moveTo>
                    <a:cubicBezTo>
                      <a:pt x="153" y="4"/>
                      <a:pt x="143" y="0"/>
                      <a:pt x="133" y="0"/>
                    </a:cubicBezTo>
                    <a:cubicBezTo>
                      <a:pt x="120" y="0"/>
                      <a:pt x="108" y="4"/>
                      <a:pt x="95" y="7"/>
                    </a:cubicBezTo>
                    <a:cubicBezTo>
                      <a:pt x="64" y="12"/>
                      <a:pt x="31" y="11"/>
                      <a:pt x="0" y="5"/>
                    </a:cubicBezTo>
                    <a:cubicBezTo>
                      <a:pt x="28" y="16"/>
                      <a:pt x="59" y="24"/>
                      <a:pt x="90" y="21"/>
                    </a:cubicBezTo>
                    <a:cubicBezTo>
                      <a:pt x="114" y="19"/>
                      <a:pt x="138" y="15"/>
                      <a:pt x="161" y="2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7" name="Freeform 489">
                <a:extLst>
                  <a:ext uri="{FF2B5EF4-FFF2-40B4-BE49-F238E27FC236}">
                    <a16:creationId xmlns:a16="http://schemas.microsoft.com/office/drawing/2014/main" id="{CB701D92-B436-4104-8FD0-B8700DB0F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333"/>
                <a:ext cx="141" cy="33"/>
              </a:xfrm>
              <a:custGeom>
                <a:avLst/>
                <a:gdLst>
                  <a:gd name="T0" fmla="*/ 100 w 158"/>
                  <a:gd name="T1" fmla="*/ 7 h 35"/>
                  <a:gd name="T2" fmla="*/ 54 w 158"/>
                  <a:gd name="T3" fmla="*/ 10 h 35"/>
                  <a:gd name="T4" fmla="*/ 25 w 158"/>
                  <a:gd name="T5" fmla="*/ 13 h 35"/>
                  <a:gd name="T6" fmla="*/ 0 w 158"/>
                  <a:gd name="T7" fmla="*/ 9 h 35"/>
                  <a:gd name="T8" fmla="*/ 57 w 158"/>
                  <a:gd name="T9" fmla="*/ 21 h 35"/>
                  <a:gd name="T10" fmla="*/ 96 w 158"/>
                  <a:gd name="T11" fmla="*/ 2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35">
                    <a:moveTo>
                      <a:pt x="158" y="7"/>
                    </a:moveTo>
                    <a:cubicBezTo>
                      <a:pt x="136" y="0"/>
                      <a:pt x="107" y="10"/>
                      <a:pt x="85" y="14"/>
                    </a:cubicBezTo>
                    <a:cubicBezTo>
                      <a:pt x="70" y="16"/>
                      <a:pt x="54" y="17"/>
                      <a:pt x="39" y="17"/>
                    </a:cubicBezTo>
                    <a:cubicBezTo>
                      <a:pt x="25" y="18"/>
                      <a:pt x="13" y="13"/>
                      <a:pt x="0" y="13"/>
                    </a:cubicBezTo>
                    <a:cubicBezTo>
                      <a:pt x="19" y="35"/>
                      <a:pt x="65" y="25"/>
                      <a:pt x="91" y="25"/>
                    </a:cubicBezTo>
                    <a:cubicBezTo>
                      <a:pt x="111" y="25"/>
                      <a:pt x="135" y="11"/>
                      <a:pt x="152" y="2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8" name="Freeform 490">
                <a:extLst>
                  <a:ext uri="{FF2B5EF4-FFF2-40B4-BE49-F238E27FC236}">
                    <a16:creationId xmlns:a16="http://schemas.microsoft.com/office/drawing/2014/main" id="{B370C45B-F942-4B67-95AD-D7CADDC6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365"/>
                <a:ext cx="140" cy="34"/>
              </a:xfrm>
              <a:custGeom>
                <a:avLst/>
                <a:gdLst>
                  <a:gd name="T0" fmla="*/ 97 w 158"/>
                  <a:gd name="T1" fmla="*/ 7 h 36"/>
                  <a:gd name="T2" fmla="*/ 51 w 158"/>
                  <a:gd name="T3" fmla="*/ 10 h 36"/>
                  <a:gd name="T4" fmla="*/ 24 w 158"/>
                  <a:gd name="T5" fmla="*/ 14 h 36"/>
                  <a:gd name="T6" fmla="*/ 0 w 158"/>
                  <a:gd name="T7" fmla="*/ 9 h 36"/>
                  <a:gd name="T8" fmla="*/ 57 w 158"/>
                  <a:gd name="T9" fmla="*/ 21 h 36"/>
                  <a:gd name="T10" fmla="*/ 94 w 158"/>
                  <a:gd name="T11" fmla="*/ 22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36">
                    <a:moveTo>
                      <a:pt x="158" y="7"/>
                    </a:moveTo>
                    <a:cubicBezTo>
                      <a:pt x="136" y="0"/>
                      <a:pt x="107" y="11"/>
                      <a:pt x="85" y="14"/>
                    </a:cubicBezTo>
                    <a:cubicBezTo>
                      <a:pt x="70" y="17"/>
                      <a:pt x="54" y="17"/>
                      <a:pt x="39" y="18"/>
                    </a:cubicBezTo>
                    <a:cubicBezTo>
                      <a:pt x="25" y="18"/>
                      <a:pt x="13" y="13"/>
                      <a:pt x="0" y="13"/>
                    </a:cubicBezTo>
                    <a:cubicBezTo>
                      <a:pt x="19" y="36"/>
                      <a:pt x="65" y="25"/>
                      <a:pt x="91" y="25"/>
                    </a:cubicBezTo>
                    <a:cubicBezTo>
                      <a:pt x="111" y="25"/>
                      <a:pt x="135" y="12"/>
                      <a:pt x="152" y="26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9" name="Freeform 491">
                <a:extLst>
                  <a:ext uri="{FF2B5EF4-FFF2-40B4-BE49-F238E27FC236}">
                    <a16:creationId xmlns:a16="http://schemas.microsoft.com/office/drawing/2014/main" id="{5664B525-4D43-4F96-9A66-BE535A424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403"/>
                <a:ext cx="148" cy="31"/>
              </a:xfrm>
              <a:custGeom>
                <a:avLst/>
                <a:gdLst>
                  <a:gd name="T0" fmla="*/ 105 w 166"/>
                  <a:gd name="T1" fmla="*/ 0 h 32"/>
                  <a:gd name="T2" fmla="*/ 87 w 166"/>
                  <a:gd name="T3" fmla="*/ 13 h 32"/>
                  <a:gd name="T4" fmla="*/ 55 w 166"/>
                  <a:gd name="T5" fmla="*/ 13 h 32"/>
                  <a:gd name="T6" fmla="*/ 21 w 166"/>
                  <a:gd name="T7" fmla="*/ 2 h 32"/>
                  <a:gd name="T8" fmla="*/ 0 w 166"/>
                  <a:gd name="T9" fmla="*/ 12 h 32"/>
                  <a:gd name="T10" fmla="*/ 53 w 166"/>
                  <a:gd name="T11" fmla="*/ 17 h 32"/>
                  <a:gd name="T12" fmla="*/ 99 w 166"/>
                  <a:gd name="T13" fmla="*/ 1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32">
                    <a:moveTo>
                      <a:pt x="166" y="0"/>
                    </a:moveTo>
                    <a:cubicBezTo>
                      <a:pt x="156" y="5"/>
                      <a:pt x="149" y="10"/>
                      <a:pt x="138" y="13"/>
                    </a:cubicBezTo>
                    <a:cubicBezTo>
                      <a:pt x="121" y="15"/>
                      <a:pt x="102" y="16"/>
                      <a:pt x="86" y="13"/>
                    </a:cubicBezTo>
                    <a:cubicBezTo>
                      <a:pt x="69" y="10"/>
                      <a:pt x="51" y="1"/>
                      <a:pt x="33" y="2"/>
                    </a:cubicBezTo>
                    <a:cubicBezTo>
                      <a:pt x="22" y="2"/>
                      <a:pt x="11" y="8"/>
                      <a:pt x="0" y="12"/>
                    </a:cubicBezTo>
                    <a:cubicBezTo>
                      <a:pt x="32" y="5"/>
                      <a:pt x="54" y="9"/>
                      <a:pt x="83" y="21"/>
                    </a:cubicBezTo>
                    <a:cubicBezTo>
                      <a:pt x="107" y="32"/>
                      <a:pt x="132" y="30"/>
                      <a:pt x="156" y="2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0" name="Freeform 492">
                <a:extLst>
                  <a:ext uri="{FF2B5EF4-FFF2-40B4-BE49-F238E27FC236}">
                    <a16:creationId xmlns:a16="http://schemas.microsoft.com/office/drawing/2014/main" id="{86FC8985-104C-4D2B-8B20-5D001ED67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422"/>
                <a:ext cx="147" cy="31"/>
              </a:xfrm>
              <a:custGeom>
                <a:avLst/>
                <a:gdLst>
                  <a:gd name="T0" fmla="*/ 102 w 166"/>
                  <a:gd name="T1" fmla="*/ 0 h 32"/>
                  <a:gd name="T2" fmla="*/ 84 w 166"/>
                  <a:gd name="T3" fmla="*/ 12 h 32"/>
                  <a:gd name="T4" fmla="*/ 51 w 166"/>
                  <a:gd name="T5" fmla="*/ 13 h 32"/>
                  <a:gd name="T6" fmla="*/ 20 w 166"/>
                  <a:gd name="T7" fmla="*/ 2 h 32"/>
                  <a:gd name="T8" fmla="*/ 0 w 166"/>
                  <a:gd name="T9" fmla="*/ 12 h 32"/>
                  <a:gd name="T10" fmla="*/ 51 w 166"/>
                  <a:gd name="T11" fmla="*/ 17 h 32"/>
                  <a:gd name="T12" fmla="*/ 95 w 166"/>
                  <a:gd name="T13" fmla="*/ 1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32">
                    <a:moveTo>
                      <a:pt x="166" y="0"/>
                    </a:moveTo>
                    <a:cubicBezTo>
                      <a:pt x="156" y="4"/>
                      <a:pt x="149" y="10"/>
                      <a:pt x="137" y="12"/>
                    </a:cubicBezTo>
                    <a:cubicBezTo>
                      <a:pt x="121" y="15"/>
                      <a:pt x="102" y="16"/>
                      <a:pt x="85" y="13"/>
                    </a:cubicBezTo>
                    <a:cubicBezTo>
                      <a:pt x="68" y="10"/>
                      <a:pt x="51" y="1"/>
                      <a:pt x="33" y="2"/>
                    </a:cubicBezTo>
                    <a:cubicBezTo>
                      <a:pt x="21" y="2"/>
                      <a:pt x="11" y="8"/>
                      <a:pt x="0" y="12"/>
                    </a:cubicBezTo>
                    <a:cubicBezTo>
                      <a:pt x="31" y="4"/>
                      <a:pt x="54" y="9"/>
                      <a:pt x="83" y="21"/>
                    </a:cubicBezTo>
                    <a:cubicBezTo>
                      <a:pt x="107" y="32"/>
                      <a:pt x="131" y="30"/>
                      <a:pt x="155" y="2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1" name="Freeform 493">
                <a:extLst>
                  <a:ext uri="{FF2B5EF4-FFF2-40B4-BE49-F238E27FC236}">
                    <a16:creationId xmlns:a16="http://schemas.microsoft.com/office/drawing/2014/main" id="{A327C583-8CD3-4445-A208-09CB0F611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465"/>
                <a:ext cx="124" cy="25"/>
              </a:xfrm>
              <a:custGeom>
                <a:avLst/>
                <a:gdLst>
                  <a:gd name="T0" fmla="*/ 83 w 140"/>
                  <a:gd name="T1" fmla="*/ 11 h 26"/>
                  <a:gd name="T2" fmla="*/ 39 w 140"/>
                  <a:gd name="T3" fmla="*/ 7 h 26"/>
                  <a:gd name="T4" fmla="*/ 15 w 140"/>
                  <a:gd name="T5" fmla="*/ 12 h 26"/>
                  <a:gd name="T6" fmla="*/ 0 w 140"/>
                  <a:gd name="T7" fmla="*/ 12 h 26"/>
                  <a:gd name="T8" fmla="*/ 51 w 140"/>
                  <a:gd name="T9" fmla="*/ 13 h 26"/>
                  <a:gd name="T10" fmla="*/ 74 w 140"/>
                  <a:gd name="T11" fmla="*/ 13 h 26"/>
                  <a:gd name="T12" fmla="*/ 86 w 140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26">
                    <a:moveTo>
                      <a:pt x="136" y="11"/>
                    </a:moveTo>
                    <a:cubicBezTo>
                      <a:pt x="109" y="3"/>
                      <a:pt x="90" y="0"/>
                      <a:pt x="63" y="7"/>
                    </a:cubicBezTo>
                    <a:cubicBezTo>
                      <a:pt x="50" y="11"/>
                      <a:pt x="38" y="13"/>
                      <a:pt x="25" y="12"/>
                    </a:cubicBezTo>
                    <a:cubicBezTo>
                      <a:pt x="17" y="12"/>
                      <a:pt x="7" y="15"/>
                      <a:pt x="0" y="12"/>
                    </a:cubicBezTo>
                    <a:cubicBezTo>
                      <a:pt x="26" y="24"/>
                      <a:pt x="57" y="20"/>
                      <a:pt x="85" y="16"/>
                    </a:cubicBezTo>
                    <a:cubicBezTo>
                      <a:pt x="97" y="14"/>
                      <a:pt x="108" y="11"/>
                      <a:pt x="120" y="16"/>
                    </a:cubicBezTo>
                    <a:cubicBezTo>
                      <a:pt x="126" y="18"/>
                      <a:pt x="135" y="26"/>
                      <a:pt x="140" y="2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2" name="Freeform 494">
                <a:extLst>
                  <a:ext uri="{FF2B5EF4-FFF2-40B4-BE49-F238E27FC236}">
                    <a16:creationId xmlns:a16="http://schemas.microsoft.com/office/drawing/2014/main" id="{F31503E7-F42A-4019-B6F8-102F42776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494"/>
                <a:ext cx="124" cy="25"/>
              </a:xfrm>
              <a:custGeom>
                <a:avLst/>
                <a:gdLst>
                  <a:gd name="T0" fmla="*/ 83 w 140"/>
                  <a:gd name="T1" fmla="*/ 11 h 26"/>
                  <a:gd name="T2" fmla="*/ 39 w 140"/>
                  <a:gd name="T3" fmla="*/ 7 h 26"/>
                  <a:gd name="T4" fmla="*/ 15 w 140"/>
                  <a:gd name="T5" fmla="*/ 12 h 26"/>
                  <a:gd name="T6" fmla="*/ 0 w 140"/>
                  <a:gd name="T7" fmla="*/ 12 h 26"/>
                  <a:gd name="T8" fmla="*/ 51 w 140"/>
                  <a:gd name="T9" fmla="*/ 13 h 26"/>
                  <a:gd name="T10" fmla="*/ 74 w 140"/>
                  <a:gd name="T11" fmla="*/ 13 h 26"/>
                  <a:gd name="T12" fmla="*/ 86 w 140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26">
                    <a:moveTo>
                      <a:pt x="136" y="11"/>
                    </a:moveTo>
                    <a:cubicBezTo>
                      <a:pt x="109" y="3"/>
                      <a:pt x="90" y="0"/>
                      <a:pt x="63" y="7"/>
                    </a:cubicBezTo>
                    <a:cubicBezTo>
                      <a:pt x="50" y="11"/>
                      <a:pt x="38" y="12"/>
                      <a:pt x="25" y="12"/>
                    </a:cubicBezTo>
                    <a:cubicBezTo>
                      <a:pt x="17" y="12"/>
                      <a:pt x="7" y="15"/>
                      <a:pt x="0" y="12"/>
                    </a:cubicBezTo>
                    <a:cubicBezTo>
                      <a:pt x="27" y="24"/>
                      <a:pt x="57" y="20"/>
                      <a:pt x="85" y="16"/>
                    </a:cubicBezTo>
                    <a:cubicBezTo>
                      <a:pt x="98" y="14"/>
                      <a:pt x="108" y="11"/>
                      <a:pt x="121" y="16"/>
                    </a:cubicBezTo>
                    <a:cubicBezTo>
                      <a:pt x="126" y="18"/>
                      <a:pt x="135" y="26"/>
                      <a:pt x="140" y="2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3" name="Freeform 495">
                <a:extLst>
                  <a:ext uri="{FF2B5EF4-FFF2-40B4-BE49-F238E27FC236}">
                    <a16:creationId xmlns:a16="http://schemas.microsoft.com/office/drawing/2014/main" id="{C44B2573-86D9-444B-83F2-C2E7BE5C0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547"/>
                <a:ext cx="152" cy="39"/>
              </a:xfrm>
              <a:custGeom>
                <a:avLst/>
                <a:gdLst>
                  <a:gd name="T0" fmla="*/ 98 w 172"/>
                  <a:gd name="T1" fmla="*/ 3 h 42"/>
                  <a:gd name="T2" fmla="*/ 89 w 172"/>
                  <a:gd name="T3" fmla="*/ 7 h 42"/>
                  <a:gd name="T4" fmla="*/ 62 w 172"/>
                  <a:gd name="T5" fmla="*/ 7 h 42"/>
                  <a:gd name="T6" fmla="*/ 0 w 172"/>
                  <a:gd name="T7" fmla="*/ 31 h 42"/>
                  <a:gd name="T8" fmla="*/ 17 w 172"/>
                  <a:gd name="T9" fmla="*/ 22 h 42"/>
                  <a:gd name="T10" fmla="*/ 50 w 172"/>
                  <a:gd name="T11" fmla="*/ 18 h 42"/>
                  <a:gd name="T12" fmla="*/ 104 w 172"/>
                  <a:gd name="T13" fmla="*/ 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42">
                    <a:moveTo>
                      <a:pt x="162" y="3"/>
                    </a:moveTo>
                    <a:cubicBezTo>
                      <a:pt x="160" y="0"/>
                      <a:pt x="151" y="6"/>
                      <a:pt x="146" y="8"/>
                    </a:cubicBezTo>
                    <a:cubicBezTo>
                      <a:pt x="132" y="11"/>
                      <a:pt x="116" y="9"/>
                      <a:pt x="101" y="9"/>
                    </a:cubicBezTo>
                    <a:cubicBezTo>
                      <a:pt x="64" y="9"/>
                      <a:pt x="28" y="15"/>
                      <a:pt x="0" y="42"/>
                    </a:cubicBezTo>
                    <a:cubicBezTo>
                      <a:pt x="9" y="41"/>
                      <a:pt x="19" y="34"/>
                      <a:pt x="28" y="30"/>
                    </a:cubicBezTo>
                    <a:cubicBezTo>
                      <a:pt x="47" y="24"/>
                      <a:pt x="64" y="23"/>
                      <a:pt x="84" y="24"/>
                    </a:cubicBezTo>
                    <a:cubicBezTo>
                      <a:pt x="115" y="27"/>
                      <a:pt x="143" y="23"/>
                      <a:pt x="172" y="1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4" name="Freeform 496">
                <a:extLst>
                  <a:ext uri="{FF2B5EF4-FFF2-40B4-BE49-F238E27FC236}">
                    <a16:creationId xmlns:a16="http://schemas.microsoft.com/office/drawing/2014/main" id="{8C678593-D3D2-42A5-B2F4-D412434F4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73"/>
                <a:ext cx="154" cy="40"/>
              </a:xfrm>
              <a:custGeom>
                <a:avLst/>
                <a:gdLst>
                  <a:gd name="T0" fmla="*/ 102 w 173"/>
                  <a:gd name="T1" fmla="*/ 3 h 42"/>
                  <a:gd name="T2" fmla="*/ 92 w 173"/>
                  <a:gd name="T3" fmla="*/ 7 h 42"/>
                  <a:gd name="T4" fmla="*/ 64 w 173"/>
                  <a:gd name="T5" fmla="*/ 9 h 42"/>
                  <a:gd name="T6" fmla="*/ 0 w 173"/>
                  <a:gd name="T7" fmla="*/ 34 h 42"/>
                  <a:gd name="T8" fmla="*/ 18 w 173"/>
                  <a:gd name="T9" fmla="*/ 26 h 42"/>
                  <a:gd name="T10" fmla="*/ 53 w 173"/>
                  <a:gd name="T11" fmla="*/ 20 h 42"/>
                  <a:gd name="T12" fmla="*/ 109 w 173"/>
                  <a:gd name="T13" fmla="*/ 1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42">
                    <a:moveTo>
                      <a:pt x="163" y="3"/>
                    </a:moveTo>
                    <a:cubicBezTo>
                      <a:pt x="160" y="0"/>
                      <a:pt x="152" y="6"/>
                      <a:pt x="146" y="7"/>
                    </a:cubicBezTo>
                    <a:cubicBezTo>
                      <a:pt x="132" y="11"/>
                      <a:pt x="116" y="9"/>
                      <a:pt x="102" y="9"/>
                    </a:cubicBezTo>
                    <a:cubicBezTo>
                      <a:pt x="65" y="9"/>
                      <a:pt x="29" y="15"/>
                      <a:pt x="0" y="42"/>
                    </a:cubicBezTo>
                    <a:cubicBezTo>
                      <a:pt x="10" y="41"/>
                      <a:pt x="20" y="33"/>
                      <a:pt x="29" y="30"/>
                    </a:cubicBezTo>
                    <a:cubicBezTo>
                      <a:pt x="47" y="23"/>
                      <a:pt x="65" y="22"/>
                      <a:pt x="84" y="24"/>
                    </a:cubicBezTo>
                    <a:cubicBezTo>
                      <a:pt x="116" y="27"/>
                      <a:pt x="144" y="22"/>
                      <a:pt x="173" y="12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5" name="Freeform 497">
                <a:extLst>
                  <a:ext uri="{FF2B5EF4-FFF2-40B4-BE49-F238E27FC236}">
                    <a16:creationId xmlns:a16="http://schemas.microsoft.com/office/drawing/2014/main" id="{D59CC490-7FF9-4B62-8983-4C5B89066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608"/>
                <a:ext cx="125" cy="52"/>
              </a:xfrm>
              <a:custGeom>
                <a:avLst/>
                <a:gdLst>
                  <a:gd name="T0" fmla="*/ 84 w 141"/>
                  <a:gd name="T1" fmla="*/ 0 h 55"/>
                  <a:gd name="T2" fmla="*/ 44 w 141"/>
                  <a:gd name="T3" fmla="*/ 15 h 55"/>
                  <a:gd name="T4" fmla="*/ 0 w 141"/>
                  <a:gd name="T5" fmla="*/ 43 h 55"/>
                  <a:gd name="T6" fmla="*/ 19 w 141"/>
                  <a:gd name="T7" fmla="*/ 28 h 55"/>
                  <a:gd name="T8" fmla="*/ 41 w 141"/>
                  <a:gd name="T9" fmla="*/ 23 h 55"/>
                  <a:gd name="T10" fmla="*/ 66 w 141"/>
                  <a:gd name="T11" fmla="*/ 24 h 55"/>
                  <a:gd name="T12" fmla="*/ 87 w 141"/>
                  <a:gd name="T13" fmla="*/ 1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55">
                    <a:moveTo>
                      <a:pt x="136" y="0"/>
                    </a:moveTo>
                    <a:cubicBezTo>
                      <a:pt x="124" y="16"/>
                      <a:pt x="89" y="16"/>
                      <a:pt x="71" y="19"/>
                    </a:cubicBezTo>
                    <a:cubicBezTo>
                      <a:pt x="42" y="24"/>
                      <a:pt x="23" y="39"/>
                      <a:pt x="0" y="55"/>
                    </a:cubicBezTo>
                    <a:cubicBezTo>
                      <a:pt x="11" y="50"/>
                      <a:pt x="19" y="41"/>
                      <a:pt x="30" y="36"/>
                    </a:cubicBezTo>
                    <a:cubicBezTo>
                      <a:pt x="42" y="31"/>
                      <a:pt x="54" y="29"/>
                      <a:pt x="67" y="28"/>
                    </a:cubicBezTo>
                    <a:cubicBezTo>
                      <a:pt x="80" y="27"/>
                      <a:pt x="93" y="30"/>
                      <a:pt x="106" y="30"/>
                    </a:cubicBezTo>
                    <a:cubicBezTo>
                      <a:pt x="120" y="30"/>
                      <a:pt x="129" y="20"/>
                      <a:pt x="141" y="15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6" name="Freeform 498">
                <a:extLst>
                  <a:ext uri="{FF2B5EF4-FFF2-40B4-BE49-F238E27FC236}">
                    <a16:creationId xmlns:a16="http://schemas.microsoft.com/office/drawing/2014/main" id="{80FEC5DC-8B45-4F68-AEC1-6A7D4697B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639"/>
                <a:ext cx="125" cy="52"/>
              </a:xfrm>
              <a:custGeom>
                <a:avLst/>
                <a:gdLst>
                  <a:gd name="T0" fmla="*/ 84 w 141"/>
                  <a:gd name="T1" fmla="*/ 0 h 55"/>
                  <a:gd name="T2" fmla="*/ 44 w 141"/>
                  <a:gd name="T3" fmla="*/ 15 h 55"/>
                  <a:gd name="T4" fmla="*/ 0 w 141"/>
                  <a:gd name="T5" fmla="*/ 43 h 55"/>
                  <a:gd name="T6" fmla="*/ 18 w 141"/>
                  <a:gd name="T7" fmla="*/ 28 h 55"/>
                  <a:gd name="T8" fmla="*/ 41 w 141"/>
                  <a:gd name="T9" fmla="*/ 23 h 55"/>
                  <a:gd name="T10" fmla="*/ 66 w 141"/>
                  <a:gd name="T11" fmla="*/ 24 h 55"/>
                  <a:gd name="T12" fmla="*/ 87 w 141"/>
                  <a:gd name="T13" fmla="*/ 1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55">
                    <a:moveTo>
                      <a:pt x="136" y="0"/>
                    </a:moveTo>
                    <a:cubicBezTo>
                      <a:pt x="124" y="17"/>
                      <a:pt x="89" y="16"/>
                      <a:pt x="71" y="19"/>
                    </a:cubicBezTo>
                    <a:cubicBezTo>
                      <a:pt x="42" y="24"/>
                      <a:pt x="23" y="39"/>
                      <a:pt x="0" y="55"/>
                    </a:cubicBezTo>
                    <a:cubicBezTo>
                      <a:pt x="10" y="50"/>
                      <a:pt x="19" y="41"/>
                      <a:pt x="29" y="36"/>
                    </a:cubicBezTo>
                    <a:cubicBezTo>
                      <a:pt x="42" y="31"/>
                      <a:pt x="54" y="29"/>
                      <a:pt x="67" y="28"/>
                    </a:cubicBezTo>
                    <a:cubicBezTo>
                      <a:pt x="80" y="27"/>
                      <a:pt x="93" y="30"/>
                      <a:pt x="106" y="30"/>
                    </a:cubicBezTo>
                    <a:cubicBezTo>
                      <a:pt x="120" y="30"/>
                      <a:pt x="129" y="20"/>
                      <a:pt x="141" y="15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7" name="Freeform 499">
                <a:extLst>
                  <a:ext uri="{FF2B5EF4-FFF2-40B4-BE49-F238E27FC236}">
                    <a16:creationId xmlns:a16="http://schemas.microsoft.com/office/drawing/2014/main" id="{18190016-FDA9-45FA-9084-EF099282C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685"/>
                <a:ext cx="134" cy="68"/>
              </a:xfrm>
              <a:custGeom>
                <a:avLst/>
                <a:gdLst>
                  <a:gd name="T0" fmla="*/ 85 w 151"/>
                  <a:gd name="T1" fmla="*/ 0 h 72"/>
                  <a:gd name="T2" fmla="*/ 43 w 151"/>
                  <a:gd name="T3" fmla="*/ 23 h 72"/>
                  <a:gd name="T4" fmla="*/ 0 w 151"/>
                  <a:gd name="T5" fmla="*/ 57 h 72"/>
                  <a:gd name="T6" fmla="*/ 28 w 151"/>
                  <a:gd name="T7" fmla="*/ 42 h 72"/>
                  <a:gd name="T8" fmla="*/ 51 w 151"/>
                  <a:gd name="T9" fmla="*/ 23 h 72"/>
                  <a:gd name="T10" fmla="*/ 74 w 151"/>
                  <a:gd name="T11" fmla="*/ 17 h 72"/>
                  <a:gd name="T12" fmla="*/ 94 w 151"/>
                  <a:gd name="T13" fmla="*/ 1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2">
                    <a:moveTo>
                      <a:pt x="138" y="0"/>
                    </a:moveTo>
                    <a:cubicBezTo>
                      <a:pt x="117" y="16"/>
                      <a:pt x="92" y="15"/>
                      <a:pt x="69" y="28"/>
                    </a:cubicBezTo>
                    <a:cubicBezTo>
                      <a:pt x="45" y="42"/>
                      <a:pt x="27" y="64"/>
                      <a:pt x="0" y="72"/>
                    </a:cubicBezTo>
                    <a:cubicBezTo>
                      <a:pt x="15" y="66"/>
                      <a:pt x="31" y="63"/>
                      <a:pt x="45" y="53"/>
                    </a:cubicBezTo>
                    <a:cubicBezTo>
                      <a:pt x="57" y="45"/>
                      <a:pt x="69" y="33"/>
                      <a:pt x="82" y="27"/>
                    </a:cubicBezTo>
                    <a:cubicBezTo>
                      <a:pt x="92" y="22"/>
                      <a:pt x="108" y="21"/>
                      <a:pt x="119" y="21"/>
                    </a:cubicBezTo>
                    <a:cubicBezTo>
                      <a:pt x="131" y="21"/>
                      <a:pt x="141" y="25"/>
                      <a:pt x="151" y="18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8" name="Freeform 500">
                <a:extLst>
                  <a:ext uri="{FF2B5EF4-FFF2-40B4-BE49-F238E27FC236}">
                    <a16:creationId xmlns:a16="http://schemas.microsoft.com/office/drawing/2014/main" id="{517D4E86-7DD8-4CFE-8DE5-711035C3B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706"/>
                <a:ext cx="134" cy="68"/>
              </a:xfrm>
              <a:custGeom>
                <a:avLst/>
                <a:gdLst>
                  <a:gd name="T0" fmla="*/ 86 w 151"/>
                  <a:gd name="T1" fmla="*/ 0 h 72"/>
                  <a:gd name="T2" fmla="*/ 43 w 151"/>
                  <a:gd name="T3" fmla="*/ 23 h 72"/>
                  <a:gd name="T4" fmla="*/ 0 w 151"/>
                  <a:gd name="T5" fmla="*/ 57 h 72"/>
                  <a:gd name="T6" fmla="*/ 28 w 151"/>
                  <a:gd name="T7" fmla="*/ 43 h 72"/>
                  <a:gd name="T8" fmla="*/ 52 w 151"/>
                  <a:gd name="T9" fmla="*/ 23 h 72"/>
                  <a:gd name="T10" fmla="*/ 74 w 151"/>
                  <a:gd name="T11" fmla="*/ 17 h 72"/>
                  <a:gd name="T12" fmla="*/ 94 w 151"/>
                  <a:gd name="T13" fmla="*/ 1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2">
                    <a:moveTo>
                      <a:pt x="139" y="0"/>
                    </a:moveTo>
                    <a:cubicBezTo>
                      <a:pt x="117" y="17"/>
                      <a:pt x="92" y="15"/>
                      <a:pt x="70" y="28"/>
                    </a:cubicBezTo>
                    <a:cubicBezTo>
                      <a:pt x="45" y="42"/>
                      <a:pt x="28" y="64"/>
                      <a:pt x="0" y="72"/>
                    </a:cubicBezTo>
                    <a:cubicBezTo>
                      <a:pt x="16" y="66"/>
                      <a:pt x="32" y="63"/>
                      <a:pt x="46" y="54"/>
                    </a:cubicBezTo>
                    <a:cubicBezTo>
                      <a:pt x="58" y="45"/>
                      <a:pt x="70" y="34"/>
                      <a:pt x="83" y="27"/>
                    </a:cubicBezTo>
                    <a:cubicBezTo>
                      <a:pt x="93" y="22"/>
                      <a:pt x="109" y="21"/>
                      <a:pt x="120" y="21"/>
                    </a:cubicBezTo>
                    <a:cubicBezTo>
                      <a:pt x="132" y="22"/>
                      <a:pt x="141" y="25"/>
                      <a:pt x="151" y="18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9" name="Freeform 501">
                <a:extLst>
                  <a:ext uri="{FF2B5EF4-FFF2-40B4-BE49-F238E27FC236}">
                    <a16:creationId xmlns:a16="http://schemas.microsoft.com/office/drawing/2014/main" id="{2A9B1388-2112-4D5F-8B82-41D16F1C8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722"/>
                <a:ext cx="116" cy="103"/>
              </a:xfrm>
              <a:custGeom>
                <a:avLst/>
                <a:gdLst>
                  <a:gd name="T0" fmla="*/ 72 w 131"/>
                  <a:gd name="T1" fmla="*/ 0 h 109"/>
                  <a:gd name="T2" fmla="*/ 41 w 131"/>
                  <a:gd name="T3" fmla="*/ 48 h 109"/>
                  <a:gd name="T4" fmla="*/ 0 w 131"/>
                  <a:gd name="T5" fmla="*/ 87 h 109"/>
                  <a:gd name="T6" fmla="*/ 45 w 131"/>
                  <a:gd name="T7" fmla="*/ 54 h 109"/>
                  <a:gd name="T8" fmla="*/ 58 w 131"/>
                  <a:gd name="T9" fmla="*/ 32 h 109"/>
                  <a:gd name="T10" fmla="*/ 81 w 131"/>
                  <a:gd name="T11" fmla="*/ 9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09">
                    <a:moveTo>
                      <a:pt x="118" y="0"/>
                    </a:moveTo>
                    <a:cubicBezTo>
                      <a:pt x="93" y="5"/>
                      <a:pt x="85" y="44"/>
                      <a:pt x="67" y="60"/>
                    </a:cubicBezTo>
                    <a:cubicBezTo>
                      <a:pt x="49" y="78"/>
                      <a:pt x="26" y="103"/>
                      <a:pt x="0" y="109"/>
                    </a:cubicBezTo>
                    <a:cubicBezTo>
                      <a:pt x="26" y="109"/>
                      <a:pt x="56" y="84"/>
                      <a:pt x="75" y="67"/>
                    </a:cubicBezTo>
                    <a:cubicBezTo>
                      <a:pt x="83" y="59"/>
                      <a:pt x="89" y="49"/>
                      <a:pt x="96" y="40"/>
                    </a:cubicBezTo>
                    <a:cubicBezTo>
                      <a:pt x="106" y="27"/>
                      <a:pt x="116" y="20"/>
                      <a:pt x="131" y="12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0" name="Freeform 502">
                <a:extLst>
                  <a:ext uri="{FF2B5EF4-FFF2-40B4-BE49-F238E27FC236}">
                    <a16:creationId xmlns:a16="http://schemas.microsoft.com/office/drawing/2014/main" id="{05FA1DC0-E322-4207-86A8-476248FE4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27"/>
                <a:ext cx="117" cy="104"/>
              </a:xfrm>
              <a:custGeom>
                <a:avLst/>
                <a:gdLst>
                  <a:gd name="T0" fmla="*/ 73 w 132"/>
                  <a:gd name="T1" fmla="*/ 0 h 110"/>
                  <a:gd name="T2" fmla="*/ 42 w 132"/>
                  <a:gd name="T3" fmla="*/ 49 h 110"/>
                  <a:gd name="T4" fmla="*/ 0 w 132"/>
                  <a:gd name="T5" fmla="*/ 87 h 110"/>
                  <a:gd name="T6" fmla="*/ 46 w 132"/>
                  <a:gd name="T7" fmla="*/ 54 h 110"/>
                  <a:gd name="T8" fmla="*/ 59 w 132"/>
                  <a:gd name="T9" fmla="*/ 33 h 110"/>
                  <a:gd name="T10" fmla="*/ 82 w 132"/>
                  <a:gd name="T11" fmla="*/ 9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10">
                    <a:moveTo>
                      <a:pt x="118" y="0"/>
                    </a:moveTo>
                    <a:cubicBezTo>
                      <a:pt x="93" y="6"/>
                      <a:pt x="86" y="44"/>
                      <a:pt x="68" y="61"/>
                    </a:cubicBezTo>
                    <a:cubicBezTo>
                      <a:pt x="49" y="78"/>
                      <a:pt x="26" y="103"/>
                      <a:pt x="0" y="109"/>
                    </a:cubicBezTo>
                    <a:cubicBezTo>
                      <a:pt x="27" y="110"/>
                      <a:pt x="57" y="84"/>
                      <a:pt x="75" y="67"/>
                    </a:cubicBezTo>
                    <a:cubicBezTo>
                      <a:pt x="83" y="60"/>
                      <a:pt x="90" y="50"/>
                      <a:pt x="96" y="41"/>
                    </a:cubicBezTo>
                    <a:cubicBezTo>
                      <a:pt x="106" y="27"/>
                      <a:pt x="116" y="20"/>
                      <a:pt x="132" y="1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1" name="Freeform 503">
                <a:extLst>
                  <a:ext uri="{FF2B5EF4-FFF2-40B4-BE49-F238E27FC236}">
                    <a16:creationId xmlns:a16="http://schemas.microsoft.com/office/drawing/2014/main" id="{4A62913B-BDA8-4C0D-9210-10204D600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1735"/>
                <a:ext cx="118" cy="135"/>
              </a:xfrm>
              <a:custGeom>
                <a:avLst/>
                <a:gdLst>
                  <a:gd name="T0" fmla="*/ 64 w 133"/>
                  <a:gd name="T1" fmla="*/ 0 h 142"/>
                  <a:gd name="T2" fmla="*/ 36 w 133"/>
                  <a:gd name="T3" fmla="*/ 54 h 142"/>
                  <a:gd name="T4" fmla="*/ 0 w 133"/>
                  <a:gd name="T5" fmla="*/ 116 h 142"/>
                  <a:gd name="T6" fmla="*/ 21 w 133"/>
                  <a:gd name="T7" fmla="*/ 91 h 142"/>
                  <a:gd name="T8" fmla="*/ 43 w 133"/>
                  <a:gd name="T9" fmla="*/ 59 h 142"/>
                  <a:gd name="T10" fmla="*/ 83 w 133"/>
                  <a:gd name="T11" fmla="*/ 1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42">
                    <a:moveTo>
                      <a:pt x="103" y="0"/>
                    </a:moveTo>
                    <a:cubicBezTo>
                      <a:pt x="106" y="30"/>
                      <a:pt x="78" y="49"/>
                      <a:pt x="59" y="66"/>
                    </a:cubicBezTo>
                    <a:cubicBezTo>
                      <a:pt x="34" y="88"/>
                      <a:pt x="21" y="118"/>
                      <a:pt x="0" y="142"/>
                    </a:cubicBezTo>
                    <a:cubicBezTo>
                      <a:pt x="11" y="131"/>
                      <a:pt x="24" y="122"/>
                      <a:pt x="34" y="111"/>
                    </a:cubicBezTo>
                    <a:cubicBezTo>
                      <a:pt x="45" y="97"/>
                      <a:pt x="58" y="84"/>
                      <a:pt x="70" y="71"/>
                    </a:cubicBezTo>
                    <a:cubicBezTo>
                      <a:pt x="94" y="47"/>
                      <a:pt x="124" y="38"/>
                      <a:pt x="133" y="1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2" name="Freeform 504">
                <a:extLst>
                  <a:ext uri="{FF2B5EF4-FFF2-40B4-BE49-F238E27FC236}">
                    <a16:creationId xmlns:a16="http://schemas.microsoft.com/office/drawing/2014/main" id="{F4704ACB-0A2B-42CE-BD42-DDACA2E50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744"/>
                <a:ext cx="117" cy="134"/>
              </a:xfrm>
              <a:custGeom>
                <a:avLst/>
                <a:gdLst>
                  <a:gd name="T0" fmla="*/ 63 w 132"/>
                  <a:gd name="T1" fmla="*/ 0 h 142"/>
                  <a:gd name="T2" fmla="*/ 35 w 132"/>
                  <a:gd name="T3" fmla="*/ 53 h 142"/>
                  <a:gd name="T4" fmla="*/ 0 w 132"/>
                  <a:gd name="T5" fmla="*/ 112 h 142"/>
                  <a:gd name="T6" fmla="*/ 20 w 132"/>
                  <a:gd name="T7" fmla="*/ 88 h 142"/>
                  <a:gd name="T8" fmla="*/ 43 w 132"/>
                  <a:gd name="T9" fmla="*/ 56 h 142"/>
                  <a:gd name="T10" fmla="*/ 82 w 132"/>
                  <a:gd name="T11" fmla="*/ 1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42">
                    <a:moveTo>
                      <a:pt x="102" y="0"/>
                    </a:moveTo>
                    <a:cubicBezTo>
                      <a:pt x="105" y="30"/>
                      <a:pt x="77" y="49"/>
                      <a:pt x="58" y="66"/>
                    </a:cubicBezTo>
                    <a:cubicBezTo>
                      <a:pt x="33" y="88"/>
                      <a:pt x="20" y="118"/>
                      <a:pt x="0" y="142"/>
                    </a:cubicBezTo>
                    <a:cubicBezTo>
                      <a:pt x="10" y="131"/>
                      <a:pt x="23" y="122"/>
                      <a:pt x="33" y="111"/>
                    </a:cubicBezTo>
                    <a:cubicBezTo>
                      <a:pt x="44" y="97"/>
                      <a:pt x="57" y="84"/>
                      <a:pt x="69" y="71"/>
                    </a:cubicBezTo>
                    <a:cubicBezTo>
                      <a:pt x="93" y="47"/>
                      <a:pt x="123" y="38"/>
                      <a:pt x="132" y="1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3" name="Freeform 505">
                <a:extLst>
                  <a:ext uri="{FF2B5EF4-FFF2-40B4-BE49-F238E27FC236}">
                    <a16:creationId xmlns:a16="http://schemas.microsoft.com/office/drawing/2014/main" id="{F8D25D84-383A-4A89-9FDC-556E3330F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744"/>
                <a:ext cx="75" cy="155"/>
              </a:xfrm>
              <a:custGeom>
                <a:avLst/>
                <a:gdLst>
                  <a:gd name="T0" fmla="*/ 36 w 85"/>
                  <a:gd name="T1" fmla="*/ 0 h 164"/>
                  <a:gd name="T2" fmla="*/ 38 w 85"/>
                  <a:gd name="T3" fmla="*/ 29 h 164"/>
                  <a:gd name="T4" fmla="*/ 25 w 85"/>
                  <a:gd name="T5" fmla="*/ 64 h 164"/>
                  <a:gd name="T6" fmla="*/ 0 w 85"/>
                  <a:gd name="T7" fmla="*/ 130 h 164"/>
                  <a:gd name="T8" fmla="*/ 32 w 85"/>
                  <a:gd name="T9" fmla="*/ 66 h 164"/>
                  <a:gd name="T10" fmla="*/ 43 w 85"/>
                  <a:gd name="T11" fmla="*/ 37 h 164"/>
                  <a:gd name="T12" fmla="*/ 51 w 85"/>
                  <a:gd name="T13" fmla="*/ 7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64">
                    <a:moveTo>
                      <a:pt x="60" y="0"/>
                    </a:moveTo>
                    <a:cubicBezTo>
                      <a:pt x="62" y="11"/>
                      <a:pt x="65" y="26"/>
                      <a:pt x="63" y="37"/>
                    </a:cubicBezTo>
                    <a:cubicBezTo>
                      <a:pt x="61" y="52"/>
                      <a:pt x="50" y="68"/>
                      <a:pt x="41" y="80"/>
                    </a:cubicBezTo>
                    <a:cubicBezTo>
                      <a:pt x="23" y="106"/>
                      <a:pt x="14" y="137"/>
                      <a:pt x="0" y="164"/>
                    </a:cubicBezTo>
                    <a:cubicBezTo>
                      <a:pt x="16" y="136"/>
                      <a:pt x="34" y="109"/>
                      <a:pt x="53" y="82"/>
                    </a:cubicBezTo>
                    <a:cubicBezTo>
                      <a:pt x="62" y="71"/>
                      <a:pt x="69" y="58"/>
                      <a:pt x="73" y="45"/>
                    </a:cubicBezTo>
                    <a:cubicBezTo>
                      <a:pt x="77" y="32"/>
                      <a:pt x="77" y="18"/>
                      <a:pt x="85" y="7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4" name="Freeform 506">
                <a:extLst>
                  <a:ext uri="{FF2B5EF4-FFF2-40B4-BE49-F238E27FC236}">
                    <a16:creationId xmlns:a16="http://schemas.microsoft.com/office/drawing/2014/main" id="{4AABE1D3-48DC-4DE7-9FCC-60BAD357F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744"/>
                <a:ext cx="76" cy="155"/>
              </a:xfrm>
              <a:custGeom>
                <a:avLst/>
                <a:gdLst>
                  <a:gd name="T0" fmla="*/ 37 w 86"/>
                  <a:gd name="T1" fmla="*/ 0 h 164"/>
                  <a:gd name="T2" fmla="*/ 39 w 86"/>
                  <a:gd name="T3" fmla="*/ 29 h 164"/>
                  <a:gd name="T4" fmla="*/ 26 w 86"/>
                  <a:gd name="T5" fmla="*/ 64 h 164"/>
                  <a:gd name="T6" fmla="*/ 0 w 86"/>
                  <a:gd name="T7" fmla="*/ 130 h 164"/>
                  <a:gd name="T8" fmla="*/ 33 w 86"/>
                  <a:gd name="T9" fmla="*/ 66 h 164"/>
                  <a:gd name="T10" fmla="*/ 44 w 86"/>
                  <a:gd name="T11" fmla="*/ 37 h 164"/>
                  <a:gd name="T12" fmla="*/ 52 w 86"/>
                  <a:gd name="T13" fmla="*/ 7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64">
                    <a:moveTo>
                      <a:pt x="61" y="0"/>
                    </a:moveTo>
                    <a:cubicBezTo>
                      <a:pt x="62" y="11"/>
                      <a:pt x="65" y="26"/>
                      <a:pt x="64" y="37"/>
                    </a:cubicBezTo>
                    <a:cubicBezTo>
                      <a:pt x="62" y="52"/>
                      <a:pt x="50" y="68"/>
                      <a:pt x="42" y="80"/>
                    </a:cubicBezTo>
                    <a:cubicBezTo>
                      <a:pt x="23" y="106"/>
                      <a:pt x="15" y="137"/>
                      <a:pt x="0" y="164"/>
                    </a:cubicBezTo>
                    <a:cubicBezTo>
                      <a:pt x="17" y="136"/>
                      <a:pt x="35" y="109"/>
                      <a:pt x="54" y="82"/>
                    </a:cubicBezTo>
                    <a:cubicBezTo>
                      <a:pt x="62" y="71"/>
                      <a:pt x="70" y="58"/>
                      <a:pt x="74" y="45"/>
                    </a:cubicBezTo>
                    <a:cubicBezTo>
                      <a:pt x="77" y="32"/>
                      <a:pt x="77" y="18"/>
                      <a:pt x="86" y="7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5" name="Freeform 507">
                <a:extLst>
                  <a:ext uri="{FF2B5EF4-FFF2-40B4-BE49-F238E27FC236}">
                    <a16:creationId xmlns:a16="http://schemas.microsoft.com/office/drawing/2014/main" id="{67385527-6F67-4EF8-B89A-C3CE59790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52"/>
                <a:ext cx="54" cy="149"/>
              </a:xfrm>
              <a:custGeom>
                <a:avLst/>
                <a:gdLst>
                  <a:gd name="T0" fmla="*/ 21 w 61"/>
                  <a:gd name="T1" fmla="*/ 0 h 157"/>
                  <a:gd name="T2" fmla="*/ 20 w 61"/>
                  <a:gd name="T3" fmla="*/ 15 h 157"/>
                  <a:gd name="T4" fmla="*/ 12 w 61"/>
                  <a:gd name="T5" fmla="*/ 52 h 157"/>
                  <a:gd name="T6" fmla="*/ 4 w 61"/>
                  <a:gd name="T7" fmla="*/ 127 h 157"/>
                  <a:gd name="T8" fmla="*/ 18 w 61"/>
                  <a:gd name="T9" fmla="*/ 52 h 157"/>
                  <a:gd name="T10" fmla="*/ 37 w 61"/>
                  <a:gd name="T11" fmla="*/ 4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57">
                    <a:moveTo>
                      <a:pt x="34" y="0"/>
                    </a:moveTo>
                    <a:cubicBezTo>
                      <a:pt x="32" y="2"/>
                      <a:pt x="33" y="14"/>
                      <a:pt x="33" y="19"/>
                    </a:cubicBezTo>
                    <a:cubicBezTo>
                      <a:pt x="32" y="36"/>
                      <a:pt x="27" y="49"/>
                      <a:pt x="19" y="64"/>
                    </a:cubicBezTo>
                    <a:cubicBezTo>
                      <a:pt x="4" y="92"/>
                      <a:pt x="0" y="126"/>
                      <a:pt x="7" y="157"/>
                    </a:cubicBezTo>
                    <a:cubicBezTo>
                      <a:pt x="7" y="125"/>
                      <a:pt x="13" y="92"/>
                      <a:pt x="29" y="64"/>
                    </a:cubicBezTo>
                    <a:cubicBezTo>
                      <a:pt x="41" y="42"/>
                      <a:pt x="60" y="31"/>
                      <a:pt x="61" y="4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6" name="Freeform 508">
                <a:extLst>
                  <a:ext uri="{FF2B5EF4-FFF2-40B4-BE49-F238E27FC236}">
                    <a16:creationId xmlns:a16="http://schemas.microsoft.com/office/drawing/2014/main" id="{7E18DC0A-6873-4E7A-BA2E-0DFB0CA57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750"/>
                <a:ext cx="54" cy="149"/>
              </a:xfrm>
              <a:custGeom>
                <a:avLst/>
                <a:gdLst>
                  <a:gd name="T0" fmla="*/ 20 w 61"/>
                  <a:gd name="T1" fmla="*/ 0 h 157"/>
                  <a:gd name="T2" fmla="*/ 19 w 61"/>
                  <a:gd name="T3" fmla="*/ 15 h 157"/>
                  <a:gd name="T4" fmla="*/ 12 w 61"/>
                  <a:gd name="T5" fmla="*/ 52 h 157"/>
                  <a:gd name="T6" fmla="*/ 4 w 61"/>
                  <a:gd name="T7" fmla="*/ 127 h 157"/>
                  <a:gd name="T8" fmla="*/ 17 w 61"/>
                  <a:gd name="T9" fmla="*/ 52 h 157"/>
                  <a:gd name="T10" fmla="*/ 37 w 61"/>
                  <a:gd name="T11" fmla="*/ 4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57">
                    <a:moveTo>
                      <a:pt x="33" y="0"/>
                    </a:moveTo>
                    <a:cubicBezTo>
                      <a:pt x="31" y="2"/>
                      <a:pt x="33" y="13"/>
                      <a:pt x="32" y="19"/>
                    </a:cubicBezTo>
                    <a:cubicBezTo>
                      <a:pt x="32" y="36"/>
                      <a:pt x="27" y="49"/>
                      <a:pt x="19" y="64"/>
                    </a:cubicBezTo>
                    <a:cubicBezTo>
                      <a:pt x="3" y="92"/>
                      <a:pt x="0" y="125"/>
                      <a:pt x="6" y="157"/>
                    </a:cubicBezTo>
                    <a:cubicBezTo>
                      <a:pt x="6" y="125"/>
                      <a:pt x="12" y="92"/>
                      <a:pt x="28" y="64"/>
                    </a:cubicBezTo>
                    <a:cubicBezTo>
                      <a:pt x="41" y="42"/>
                      <a:pt x="60" y="31"/>
                      <a:pt x="61" y="4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7" name="Freeform 509">
                <a:extLst>
                  <a:ext uri="{FF2B5EF4-FFF2-40B4-BE49-F238E27FC236}">
                    <a16:creationId xmlns:a16="http://schemas.microsoft.com/office/drawing/2014/main" id="{4607E317-D983-4D8D-9462-2EE5B1F84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31"/>
                <a:ext cx="61" cy="163"/>
              </a:xfrm>
              <a:custGeom>
                <a:avLst/>
                <a:gdLst>
                  <a:gd name="T0" fmla="*/ 23 w 69"/>
                  <a:gd name="T1" fmla="*/ 10 h 171"/>
                  <a:gd name="T2" fmla="*/ 27 w 69"/>
                  <a:gd name="T3" fmla="*/ 40 h 171"/>
                  <a:gd name="T4" fmla="*/ 17 w 69"/>
                  <a:gd name="T5" fmla="*/ 78 h 171"/>
                  <a:gd name="T6" fmla="*/ 9 w 69"/>
                  <a:gd name="T7" fmla="*/ 141 h 171"/>
                  <a:gd name="T8" fmla="*/ 27 w 69"/>
                  <a:gd name="T9" fmla="*/ 62 h 171"/>
                  <a:gd name="T10" fmla="*/ 42 w 69"/>
                  <a:gd name="T11" fmla="*/ 0 h 1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171">
                    <a:moveTo>
                      <a:pt x="37" y="14"/>
                    </a:moveTo>
                    <a:cubicBezTo>
                      <a:pt x="37" y="26"/>
                      <a:pt x="43" y="36"/>
                      <a:pt x="43" y="48"/>
                    </a:cubicBezTo>
                    <a:cubicBezTo>
                      <a:pt x="43" y="67"/>
                      <a:pt x="34" y="78"/>
                      <a:pt x="27" y="94"/>
                    </a:cubicBezTo>
                    <a:cubicBezTo>
                      <a:pt x="20" y="110"/>
                      <a:pt x="0" y="156"/>
                      <a:pt x="14" y="171"/>
                    </a:cubicBezTo>
                    <a:cubicBezTo>
                      <a:pt x="15" y="138"/>
                      <a:pt x="29" y="104"/>
                      <a:pt x="43" y="74"/>
                    </a:cubicBezTo>
                    <a:cubicBezTo>
                      <a:pt x="54" y="50"/>
                      <a:pt x="69" y="29"/>
                      <a:pt x="69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8" name="Freeform 510">
                <a:extLst>
                  <a:ext uri="{FF2B5EF4-FFF2-40B4-BE49-F238E27FC236}">
                    <a16:creationId xmlns:a16="http://schemas.microsoft.com/office/drawing/2014/main" id="{47007BA4-2B76-42F1-AE96-2AD306157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719"/>
                <a:ext cx="90" cy="168"/>
              </a:xfrm>
              <a:custGeom>
                <a:avLst/>
                <a:gdLst>
                  <a:gd name="T0" fmla="*/ 34 w 102"/>
                  <a:gd name="T1" fmla="*/ 9 h 177"/>
                  <a:gd name="T2" fmla="*/ 23 w 102"/>
                  <a:gd name="T3" fmla="*/ 61 h 177"/>
                  <a:gd name="T4" fmla="*/ 12 w 102"/>
                  <a:gd name="T5" fmla="*/ 143 h 177"/>
                  <a:gd name="T6" fmla="*/ 24 w 102"/>
                  <a:gd name="T7" fmla="*/ 65 h 177"/>
                  <a:gd name="T8" fmla="*/ 60 w 102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77">
                    <a:moveTo>
                      <a:pt x="56" y="9"/>
                    </a:moveTo>
                    <a:cubicBezTo>
                      <a:pt x="62" y="35"/>
                      <a:pt x="51" y="53"/>
                      <a:pt x="37" y="75"/>
                    </a:cubicBezTo>
                    <a:cubicBezTo>
                      <a:pt x="19" y="102"/>
                      <a:pt x="0" y="146"/>
                      <a:pt x="20" y="177"/>
                    </a:cubicBezTo>
                    <a:cubicBezTo>
                      <a:pt x="19" y="142"/>
                      <a:pt x="15" y="108"/>
                      <a:pt x="40" y="80"/>
                    </a:cubicBezTo>
                    <a:cubicBezTo>
                      <a:pt x="61" y="56"/>
                      <a:pt x="102" y="36"/>
                      <a:pt x="99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9" name="Freeform 511">
                <a:extLst>
                  <a:ext uri="{FF2B5EF4-FFF2-40B4-BE49-F238E27FC236}">
                    <a16:creationId xmlns:a16="http://schemas.microsoft.com/office/drawing/2014/main" id="{68385ECF-7A33-4BED-AF56-500554918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725"/>
                <a:ext cx="91" cy="168"/>
              </a:xfrm>
              <a:custGeom>
                <a:avLst/>
                <a:gdLst>
                  <a:gd name="T0" fmla="*/ 36 w 102"/>
                  <a:gd name="T1" fmla="*/ 9 h 177"/>
                  <a:gd name="T2" fmla="*/ 23 w 102"/>
                  <a:gd name="T3" fmla="*/ 62 h 177"/>
                  <a:gd name="T4" fmla="*/ 12 w 102"/>
                  <a:gd name="T5" fmla="*/ 143 h 177"/>
                  <a:gd name="T6" fmla="*/ 26 w 102"/>
                  <a:gd name="T7" fmla="*/ 65 h 177"/>
                  <a:gd name="T8" fmla="*/ 62 w 102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77">
                    <a:moveTo>
                      <a:pt x="56" y="10"/>
                    </a:moveTo>
                    <a:cubicBezTo>
                      <a:pt x="63" y="36"/>
                      <a:pt x="51" y="54"/>
                      <a:pt x="37" y="76"/>
                    </a:cubicBezTo>
                    <a:cubicBezTo>
                      <a:pt x="19" y="102"/>
                      <a:pt x="0" y="147"/>
                      <a:pt x="20" y="177"/>
                    </a:cubicBezTo>
                    <a:cubicBezTo>
                      <a:pt x="19" y="143"/>
                      <a:pt x="16" y="109"/>
                      <a:pt x="40" y="81"/>
                    </a:cubicBezTo>
                    <a:cubicBezTo>
                      <a:pt x="61" y="56"/>
                      <a:pt x="102" y="37"/>
                      <a:pt x="99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0" name="Freeform 512">
                <a:extLst>
                  <a:ext uri="{FF2B5EF4-FFF2-40B4-BE49-F238E27FC236}">
                    <a16:creationId xmlns:a16="http://schemas.microsoft.com/office/drawing/2014/main" id="{E1B5AB2E-85B8-444E-B08B-1BB94DF6A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681"/>
                <a:ext cx="71" cy="173"/>
              </a:xfrm>
              <a:custGeom>
                <a:avLst/>
                <a:gdLst>
                  <a:gd name="T0" fmla="*/ 28 w 80"/>
                  <a:gd name="T1" fmla="*/ 13 h 182"/>
                  <a:gd name="T2" fmla="*/ 28 w 80"/>
                  <a:gd name="T3" fmla="*/ 46 h 182"/>
                  <a:gd name="T4" fmla="*/ 12 w 80"/>
                  <a:gd name="T5" fmla="*/ 83 h 182"/>
                  <a:gd name="T6" fmla="*/ 2 w 80"/>
                  <a:gd name="T7" fmla="*/ 118 h 182"/>
                  <a:gd name="T8" fmla="*/ 3 w 80"/>
                  <a:gd name="T9" fmla="*/ 148 h 182"/>
                  <a:gd name="T10" fmla="*/ 26 w 80"/>
                  <a:gd name="T11" fmla="*/ 64 h 182"/>
                  <a:gd name="T12" fmla="*/ 46 w 80"/>
                  <a:gd name="T13" fmla="*/ 0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82">
                    <a:moveTo>
                      <a:pt x="45" y="17"/>
                    </a:moveTo>
                    <a:cubicBezTo>
                      <a:pt x="47" y="30"/>
                      <a:pt x="49" y="44"/>
                      <a:pt x="45" y="57"/>
                    </a:cubicBezTo>
                    <a:cubicBezTo>
                      <a:pt x="40" y="73"/>
                      <a:pt x="28" y="88"/>
                      <a:pt x="20" y="102"/>
                    </a:cubicBezTo>
                    <a:cubicBezTo>
                      <a:pt x="13" y="115"/>
                      <a:pt x="5" y="129"/>
                      <a:pt x="2" y="144"/>
                    </a:cubicBezTo>
                    <a:cubicBezTo>
                      <a:pt x="0" y="157"/>
                      <a:pt x="3" y="169"/>
                      <a:pt x="3" y="182"/>
                    </a:cubicBezTo>
                    <a:cubicBezTo>
                      <a:pt x="3" y="146"/>
                      <a:pt x="20" y="109"/>
                      <a:pt x="42" y="78"/>
                    </a:cubicBezTo>
                    <a:cubicBezTo>
                      <a:pt x="60" y="52"/>
                      <a:pt x="80" y="34"/>
                      <a:pt x="74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1" name="Freeform 513">
                <a:extLst>
                  <a:ext uri="{FF2B5EF4-FFF2-40B4-BE49-F238E27FC236}">
                    <a16:creationId xmlns:a16="http://schemas.microsoft.com/office/drawing/2014/main" id="{1E915489-5E61-45C4-BF56-31F7DD653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695"/>
                <a:ext cx="71" cy="173"/>
              </a:xfrm>
              <a:custGeom>
                <a:avLst/>
                <a:gdLst>
                  <a:gd name="T0" fmla="*/ 28 w 80"/>
                  <a:gd name="T1" fmla="*/ 13 h 182"/>
                  <a:gd name="T2" fmla="*/ 28 w 80"/>
                  <a:gd name="T3" fmla="*/ 47 h 182"/>
                  <a:gd name="T4" fmla="*/ 12 w 80"/>
                  <a:gd name="T5" fmla="*/ 84 h 182"/>
                  <a:gd name="T6" fmla="*/ 2 w 80"/>
                  <a:gd name="T7" fmla="*/ 118 h 182"/>
                  <a:gd name="T8" fmla="*/ 3 w 80"/>
                  <a:gd name="T9" fmla="*/ 148 h 182"/>
                  <a:gd name="T10" fmla="*/ 26 w 80"/>
                  <a:gd name="T11" fmla="*/ 64 h 182"/>
                  <a:gd name="T12" fmla="*/ 46 w 80"/>
                  <a:gd name="T13" fmla="*/ 0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82">
                    <a:moveTo>
                      <a:pt x="45" y="17"/>
                    </a:moveTo>
                    <a:cubicBezTo>
                      <a:pt x="47" y="31"/>
                      <a:pt x="49" y="45"/>
                      <a:pt x="45" y="58"/>
                    </a:cubicBezTo>
                    <a:cubicBezTo>
                      <a:pt x="40" y="74"/>
                      <a:pt x="28" y="88"/>
                      <a:pt x="20" y="103"/>
                    </a:cubicBezTo>
                    <a:cubicBezTo>
                      <a:pt x="13" y="116"/>
                      <a:pt x="5" y="130"/>
                      <a:pt x="2" y="144"/>
                    </a:cubicBezTo>
                    <a:cubicBezTo>
                      <a:pt x="0" y="157"/>
                      <a:pt x="3" y="169"/>
                      <a:pt x="3" y="182"/>
                    </a:cubicBezTo>
                    <a:cubicBezTo>
                      <a:pt x="4" y="146"/>
                      <a:pt x="20" y="109"/>
                      <a:pt x="42" y="78"/>
                    </a:cubicBezTo>
                    <a:cubicBezTo>
                      <a:pt x="61" y="53"/>
                      <a:pt x="80" y="35"/>
                      <a:pt x="74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2" name="Freeform 514">
                <a:extLst>
                  <a:ext uri="{FF2B5EF4-FFF2-40B4-BE49-F238E27FC236}">
                    <a16:creationId xmlns:a16="http://schemas.microsoft.com/office/drawing/2014/main" id="{365EB909-DB62-4E72-8BFC-D08C208A5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656"/>
                <a:ext cx="66" cy="161"/>
              </a:xfrm>
              <a:custGeom>
                <a:avLst/>
                <a:gdLst>
                  <a:gd name="T0" fmla="*/ 29 w 74"/>
                  <a:gd name="T1" fmla="*/ 9 h 170"/>
                  <a:gd name="T2" fmla="*/ 26 w 74"/>
                  <a:gd name="T3" fmla="*/ 38 h 170"/>
                  <a:gd name="T4" fmla="*/ 9 w 74"/>
                  <a:gd name="T5" fmla="*/ 78 h 170"/>
                  <a:gd name="T6" fmla="*/ 1 w 74"/>
                  <a:gd name="T7" fmla="*/ 136 h 170"/>
                  <a:gd name="T8" fmla="*/ 4 w 74"/>
                  <a:gd name="T9" fmla="*/ 110 h 170"/>
                  <a:gd name="T10" fmla="*/ 21 w 74"/>
                  <a:gd name="T11" fmla="*/ 65 h 170"/>
                  <a:gd name="T12" fmla="*/ 45 w 74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70">
                    <a:moveTo>
                      <a:pt x="45" y="9"/>
                    </a:moveTo>
                    <a:cubicBezTo>
                      <a:pt x="44" y="22"/>
                      <a:pt x="45" y="33"/>
                      <a:pt x="40" y="46"/>
                    </a:cubicBezTo>
                    <a:cubicBezTo>
                      <a:pt x="34" y="64"/>
                      <a:pt x="24" y="80"/>
                      <a:pt x="14" y="97"/>
                    </a:cubicBezTo>
                    <a:cubicBezTo>
                      <a:pt x="1" y="121"/>
                      <a:pt x="0" y="144"/>
                      <a:pt x="1" y="170"/>
                    </a:cubicBezTo>
                    <a:cubicBezTo>
                      <a:pt x="6" y="160"/>
                      <a:pt x="5" y="147"/>
                      <a:pt x="7" y="136"/>
                    </a:cubicBezTo>
                    <a:cubicBezTo>
                      <a:pt x="10" y="115"/>
                      <a:pt x="21" y="98"/>
                      <a:pt x="32" y="81"/>
                    </a:cubicBezTo>
                    <a:cubicBezTo>
                      <a:pt x="48" y="56"/>
                      <a:pt x="74" y="33"/>
                      <a:pt x="72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3" name="Freeform 515">
                <a:extLst>
                  <a:ext uri="{FF2B5EF4-FFF2-40B4-BE49-F238E27FC236}">
                    <a16:creationId xmlns:a16="http://schemas.microsoft.com/office/drawing/2014/main" id="{49D4E6CE-4F34-44EA-BADE-CFB93E594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663"/>
                <a:ext cx="65" cy="161"/>
              </a:xfrm>
              <a:custGeom>
                <a:avLst/>
                <a:gdLst>
                  <a:gd name="T0" fmla="*/ 27 w 74"/>
                  <a:gd name="T1" fmla="*/ 9 h 170"/>
                  <a:gd name="T2" fmla="*/ 25 w 74"/>
                  <a:gd name="T3" fmla="*/ 37 h 170"/>
                  <a:gd name="T4" fmla="*/ 9 w 74"/>
                  <a:gd name="T5" fmla="*/ 78 h 170"/>
                  <a:gd name="T6" fmla="*/ 1 w 74"/>
                  <a:gd name="T7" fmla="*/ 136 h 170"/>
                  <a:gd name="T8" fmla="*/ 4 w 74"/>
                  <a:gd name="T9" fmla="*/ 109 h 170"/>
                  <a:gd name="T10" fmla="*/ 19 w 74"/>
                  <a:gd name="T11" fmla="*/ 65 h 170"/>
                  <a:gd name="T12" fmla="*/ 42 w 74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70">
                    <a:moveTo>
                      <a:pt x="45" y="9"/>
                    </a:moveTo>
                    <a:cubicBezTo>
                      <a:pt x="44" y="21"/>
                      <a:pt x="45" y="33"/>
                      <a:pt x="41" y="45"/>
                    </a:cubicBezTo>
                    <a:cubicBezTo>
                      <a:pt x="34" y="64"/>
                      <a:pt x="24" y="80"/>
                      <a:pt x="15" y="97"/>
                    </a:cubicBezTo>
                    <a:cubicBezTo>
                      <a:pt x="1" y="121"/>
                      <a:pt x="0" y="143"/>
                      <a:pt x="1" y="170"/>
                    </a:cubicBezTo>
                    <a:cubicBezTo>
                      <a:pt x="6" y="160"/>
                      <a:pt x="5" y="146"/>
                      <a:pt x="7" y="135"/>
                    </a:cubicBezTo>
                    <a:cubicBezTo>
                      <a:pt x="11" y="115"/>
                      <a:pt x="21" y="98"/>
                      <a:pt x="32" y="81"/>
                    </a:cubicBezTo>
                    <a:cubicBezTo>
                      <a:pt x="49" y="55"/>
                      <a:pt x="74" y="33"/>
                      <a:pt x="72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4" name="Freeform 516">
                <a:extLst>
                  <a:ext uri="{FF2B5EF4-FFF2-40B4-BE49-F238E27FC236}">
                    <a16:creationId xmlns:a16="http://schemas.microsoft.com/office/drawing/2014/main" id="{12D96520-99B0-49E2-8610-54A83953A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27"/>
                <a:ext cx="50" cy="155"/>
              </a:xfrm>
              <a:custGeom>
                <a:avLst/>
                <a:gdLst>
                  <a:gd name="T0" fmla="*/ 23 w 56"/>
                  <a:gd name="T1" fmla="*/ 6 h 163"/>
                  <a:gd name="T2" fmla="*/ 24 w 56"/>
                  <a:gd name="T3" fmla="*/ 35 h 163"/>
                  <a:gd name="T4" fmla="*/ 10 w 56"/>
                  <a:gd name="T5" fmla="*/ 73 h 163"/>
                  <a:gd name="T6" fmla="*/ 2 w 56"/>
                  <a:gd name="T7" fmla="*/ 133 h 163"/>
                  <a:gd name="T8" fmla="*/ 22 w 56"/>
                  <a:gd name="T9" fmla="*/ 63 h 163"/>
                  <a:gd name="T10" fmla="*/ 36 w 56"/>
                  <a:gd name="T11" fmla="*/ 0 h 1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63">
                    <a:moveTo>
                      <a:pt x="36" y="6"/>
                    </a:moveTo>
                    <a:cubicBezTo>
                      <a:pt x="36" y="18"/>
                      <a:pt x="42" y="30"/>
                      <a:pt x="38" y="43"/>
                    </a:cubicBezTo>
                    <a:cubicBezTo>
                      <a:pt x="34" y="59"/>
                      <a:pt x="22" y="74"/>
                      <a:pt x="15" y="89"/>
                    </a:cubicBezTo>
                    <a:cubicBezTo>
                      <a:pt x="5" y="113"/>
                      <a:pt x="2" y="138"/>
                      <a:pt x="2" y="163"/>
                    </a:cubicBezTo>
                    <a:cubicBezTo>
                      <a:pt x="0" y="133"/>
                      <a:pt x="20" y="101"/>
                      <a:pt x="35" y="77"/>
                    </a:cubicBezTo>
                    <a:cubicBezTo>
                      <a:pt x="52" y="50"/>
                      <a:pt x="56" y="30"/>
                      <a:pt x="56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5" name="Freeform 517">
                <a:extLst>
                  <a:ext uri="{FF2B5EF4-FFF2-40B4-BE49-F238E27FC236}">
                    <a16:creationId xmlns:a16="http://schemas.microsoft.com/office/drawing/2014/main" id="{FA328ED4-6316-45B2-B17F-7C949F132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635"/>
                <a:ext cx="50" cy="155"/>
              </a:xfrm>
              <a:custGeom>
                <a:avLst/>
                <a:gdLst>
                  <a:gd name="T0" fmla="*/ 23 w 56"/>
                  <a:gd name="T1" fmla="*/ 7 h 164"/>
                  <a:gd name="T2" fmla="*/ 24 w 56"/>
                  <a:gd name="T3" fmla="*/ 36 h 164"/>
                  <a:gd name="T4" fmla="*/ 10 w 56"/>
                  <a:gd name="T5" fmla="*/ 72 h 164"/>
                  <a:gd name="T6" fmla="*/ 2 w 56"/>
                  <a:gd name="T7" fmla="*/ 130 h 164"/>
                  <a:gd name="T8" fmla="*/ 22 w 56"/>
                  <a:gd name="T9" fmla="*/ 61 h 164"/>
                  <a:gd name="T10" fmla="*/ 36 w 56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64">
                    <a:moveTo>
                      <a:pt x="36" y="7"/>
                    </a:moveTo>
                    <a:cubicBezTo>
                      <a:pt x="36" y="19"/>
                      <a:pt x="42" y="31"/>
                      <a:pt x="38" y="44"/>
                    </a:cubicBezTo>
                    <a:cubicBezTo>
                      <a:pt x="34" y="60"/>
                      <a:pt x="22" y="75"/>
                      <a:pt x="15" y="90"/>
                    </a:cubicBezTo>
                    <a:cubicBezTo>
                      <a:pt x="5" y="114"/>
                      <a:pt x="2" y="138"/>
                      <a:pt x="2" y="164"/>
                    </a:cubicBezTo>
                    <a:cubicBezTo>
                      <a:pt x="0" y="133"/>
                      <a:pt x="20" y="102"/>
                      <a:pt x="35" y="77"/>
                    </a:cubicBezTo>
                    <a:cubicBezTo>
                      <a:pt x="52" y="51"/>
                      <a:pt x="56" y="31"/>
                      <a:pt x="56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6" name="Freeform 518">
                <a:extLst>
                  <a:ext uri="{FF2B5EF4-FFF2-40B4-BE49-F238E27FC236}">
                    <a16:creationId xmlns:a16="http://schemas.microsoft.com/office/drawing/2014/main" id="{2B95EBF8-674B-4884-A565-E32CA8AC9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578"/>
                <a:ext cx="87" cy="184"/>
              </a:xfrm>
              <a:custGeom>
                <a:avLst/>
                <a:gdLst>
                  <a:gd name="T0" fmla="*/ 33 w 98"/>
                  <a:gd name="T1" fmla="*/ 10 h 194"/>
                  <a:gd name="T2" fmla="*/ 31 w 98"/>
                  <a:gd name="T3" fmla="*/ 44 h 194"/>
                  <a:gd name="T4" fmla="*/ 16 w 98"/>
                  <a:gd name="T5" fmla="*/ 74 h 194"/>
                  <a:gd name="T6" fmla="*/ 0 w 98"/>
                  <a:gd name="T7" fmla="*/ 157 h 194"/>
                  <a:gd name="T8" fmla="*/ 30 w 98"/>
                  <a:gd name="T9" fmla="*/ 66 h 194"/>
                  <a:gd name="T10" fmla="*/ 47 w 98"/>
                  <a:gd name="T11" fmla="*/ 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94">
                    <a:moveTo>
                      <a:pt x="53" y="14"/>
                    </a:moveTo>
                    <a:cubicBezTo>
                      <a:pt x="49" y="26"/>
                      <a:pt x="53" y="41"/>
                      <a:pt x="49" y="54"/>
                    </a:cubicBezTo>
                    <a:cubicBezTo>
                      <a:pt x="44" y="69"/>
                      <a:pt x="35" y="79"/>
                      <a:pt x="25" y="91"/>
                    </a:cubicBezTo>
                    <a:cubicBezTo>
                      <a:pt x="3" y="119"/>
                      <a:pt x="0" y="161"/>
                      <a:pt x="0" y="194"/>
                    </a:cubicBezTo>
                    <a:cubicBezTo>
                      <a:pt x="11" y="156"/>
                      <a:pt x="26" y="116"/>
                      <a:pt x="48" y="82"/>
                    </a:cubicBezTo>
                    <a:cubicBezTo>
                      <a:pt x="60" y="64"/>
                      <a:pt x="98" y="23"/>
                      <a:pt x="77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7" name="Freeform 519">
                <a:extLst>
                  <a:ext uri="{FF2B5EF4-FFF2-40B4-BE49-F238E27FC236}">
                    <a16:creationId xmlns:a16="http://schemas.microsoft.com/office/drawing/2014/main" id="{CA93B949-7EB3-4AB0-A774-B51037026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594"/>
                <a:ext cx="87" cy="184"/>
              </a:xfrm>
              <a:custGeom>
                <a:avLst/>
                <a:gdLst>
                  <a:gd name="T0" fmla="*/ 33 w 98"/>
                  <a:gd name="T1" fmla="*/ 10 h 194"/>
                  <a:gd name="T2" fmla="*/ 31 w 98"/>
                  <a:gd name="T3" fmla="*/ 44 h 194"/>
                  <a:gd name="T4" fmla="*/ 16 w 98"/>
                  <a:gd name="T5" fmla="*/ 74 h 194"/>
                  <a:gd name="T6" fmla="*/ 0 w 98"/>
                  <a:gd name="T7" fmla="*/ 157 h 194"/>
                  <a:gd name="T8" fmla="*/ 30 w 98"/>
                  <a:gd name="T9" fmla="*/ 66 h 194"/>
                  <a:gd name="T10" fmla="*/ 47 w 98"/>
                  <a:gd name="T11" fmla="*/ 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94">
                    <a:moveTo>
                      <a:pt x="53" y="14"/>
                    </a:moveTo>
                    <a:cubicBezTo>
                      <a:pt x="49" y="26"/>
                      <a:pt x="53" y="41"/>
                      <a:pt x="49" y="54"/>
                    </a:cubicBezTo>
                    <a:cubicBezTo>
                      <a:pt x="44" y="69"/>
                      <a:pt x="35" y="79"/>
                      <a:pt x="25" y="91"/>
                    </a:cubicBezTo>
                    <a:cubicBezTo>
                      <a:pt x="3" y="118"/>
                      <a:pt x="0" y="160"/>
                      <a:pt x="0" y="194"/>
                    </a:cubicBezTo>
                    <a:cubicBezTo>
                      <a:pt x="12" y="155"/>
                      <a:pt x="26" y="116"/>
                      <a:pt x="48" y="82"/>
                    </a:cubicBezTo>
                    <a:cubicBezTo>
                      <a:pt x="60" y="64"/>
                      <a:pt x="98" y="23"/>
                      <a:pt x="77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8" name="Freeform 520">
                <a:extLst>
                  <a:ext uri="{FF2B5EF4-FFF2-40B4-BE49-F238E27FC236}">
                    <a16:creationId xmlns:a16="http://schemas.microsoft.com/office/drawing/2014/main" id="{8788D9B3-5B8D-49DC-A108-8F1A39E6F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529"/>
                <a:ext cx="102" cy="206"/>
              </a:xfrm>
              <a:custGeom>
                <a:avLst/>
                <a:gdLst>
                  <a:gd name="T0" fmla="*/ 59 w 115"/>
                  <a:gd name="T1" fmla="*/ 11 h 218"/>
                  <a:gd name="T2" fmla="*/ 49 w 115"/>
                  <a:gd name="T3" fmla="*/ 51 h 218"/>
                  <a:gd name="T4" fmla="*/ 25 w 115"/>
                  <a:gd name="T5" fmla="*/ 89 h 218"/>
                  <a:gd name="T6" fmla="*/ 6 w 115"/>
                  <a:gd name="T7" fmla="*/ 174 h 218"/>
                  <a:gd name="T8" fmla="*/ 17 w 115"/>
                  <a:gd name="T9" fmla="*/ 130 h 218"/>
                  <a:gd name="T10" fmla="*/ 40 w 115"/>
                  <a:gd name="T11" fmla="*/ 78 h 218"/>
                  <a:gd name="T12" fmla="*/ 71 w 115"/>
                  <a:gd name="T13" fmla="*/ 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218">
                    <a:moveTo>
                      <a:pt x="97" y="15"/>
                    </a:moveTo>
                    <a:cubicBezTo>
                      <a:pt x="92" y="32"/>
                      <a:pt x="89" y="47"/>
                      <a:pt x="79" y="63"/>
                    </a:cubicBezTo>
                    <a:cubicBezTo>
                      <a:pt x="67" y="80"/>
                      <a:pt x="53" y="96"/>
                      <a:pt x="41" y="112"/>
                    </a:cubicBezTo>
                    <a:cubicBezTo>
                      <a:pt x="22" y="136"/>
                      <a:pt x="0" y="186"/>
                      <a:pt x="10" y="218"/>
                    </a:cubicBezTo>
                    <a:cubicBezTo>
                      <a:pt x="9" y="200"/>
                      <a:pt x="20" y="180"/>
                      <a:pt x="27" y="164"/>
                    </a:cubicBezTo>
                    <a:cubicBezTo>
                      <a:pt x="37" y="140"/>
                      <a:pt x="48" y="117"/>
                      <a:pt x="65" y="98"/>
                    </a:cubicBezTo>
                    <a:cubicBezTo>
                      <a:pt x="91" y="69"/>
                      <a:pt x="107" y="38"/>
                      <a:pt x="115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9" name="Freeform 521">
                <a:extLst>
                  <a:ext uri="{FF2B5EF4-FFF2-40B4-BE49-F238E27FC236}">
                    <a16:creationId xmlns:a16="http://schemas.microsoft.com/office/drawing/2014/main" id="{D12E76BB-104E-4A8B-820D-A56F04C21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544"/>
                <a:ext cx="103" cy="205"/>
              </a:xfrm>
              <a:custGeom>
                <a:avLst/>
                <a:gdLst>
                  <a:gd name="T0" fmla="*/ 60 w 116"/>
                  <a:gd name="T1" fmla="*/ 10 h 217"/>
                  <a:gd name="T2" fmla="*/ 49 w 116"/>
                  <a:gd name="T3" fmla="*/ 50 h 217"/>
                  <a:gd name="T4" fmla="*/ 25 w 116"/>
                  <a:gd name="T5" fmla="*/ 89 h 217"/>
                  <a:gd name="T6" fmla="*/ 6 w 116"/>
                  <a:gd name="T7" fmla="*/ 173 h 217"/>
                  <a:gd name="T8" fmla="*/ 17 w 116"/>
                  <a:gd name="T9" fmla="*/ 129 h 217"/>
                  <a:gd name="T10" fmla="*/ 41 w 116"/>
                  <a:gd name="T11" fmla="*/ 77 h 217"/>
                  <a:gd name="T12" fmla="*/ 72 w 116"/>
                  <a:gd name="T13" fmla="*/ 0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217">
                    <a:moveTo>
                      <a:pt x="98" y="14"/>
                    </a:moveTo>
                    <a:cubicBezTo>
                      <a:pt x="93" y="32"/>
                      <a:pt x="89" y="47"/>
                      <a:pt x="79" y="62"/>
                    </a:cubicBezTo>
                    <a:cubicBezTo>
                      <a:pt x="68" y="80"/>
                      <a:pt x="54" y="95"/>
                      <a:pt x="41" y="111"/>
                    </a:cubicBezTo>
                    <a:cubicBezTo>
                      <a:pt x="22" y="136"/>
                      <a:pt x="0" y="186"/>
                      <a:pt x="10" y="217"/>
                    </a:cubicBezTo>
                    <a:cubicBezTo>
                      <a:pt x="9" y="200"/>
                      <a:pt x="20" y="179"/>
                      <a:pt x="27" y="163"/>
                    </a:cubicBezTo>
                    <a:cubicBezTo>
                      <a:pt x="37" y="140"/>
                      <a:pt x="48" y="116"/>
                      <a:pt x="66" y="97"/>
                    </a:cubicBezTo>
                    <a:cubicBezTo>
                      <a:pt x="91" y="69"/>
                      <a:pt x="108" y="37"/>
                      <a:pt x="116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0" name="Freeform 522">
                <a:extLst>
                  <a:ext uri="{FF2B5EF4-FFF2-40B4-BE49-F238E27FC236}">
                    <a16:creationId xmlns:a16="http://schemas.microsoft.com/office/drawing/2014/main" id="{E0454BC1-5553-4521-BD0E-622BF976B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479"/>
                <a:ext cx="97" cy="235"/>
              </a:xfrm>
              <a:custGeom>
                <a:avLst/>
                <a:gdLst>
                  <a:gd name="T0" fmla="*/ 43 w 110"/>
                  <a:gd name="T1" fmla="*/ 27 h 248"/>
                  <a:gd name="T2" fmla="*/ 14 w 110"/>
                  <a:gd name="T3" fmla="*/ 109 h 248"/>
                  <a:gd name="T4" fmla="*/ 1 w 110"/>
                  <a:gd name="T5" fmla="*/ 200 h 248"/>
                  <a:gd name="T6" fmla="*/ 11 w 110"/>
                  <a:gd name="T7" fmla="*/ 146 h 248"/>
                  <a:gd name="T8" fmla="*/ 39 w 110"/>
                  <a:gd name="T9" fmla="*/ 83 h 248"/>
                  <a:gd name="T10" fmla="*/ 59 w 110"/>
                  <a:gd name="T11" fmla="*/ 40 h 248"/>
                  <a:gd name="T12" fmla="*/ 66 w 110"/>
                  <a:gd name="T13" fmla="*/ 17 h 248"/>
                  <a:gd name="T14" fmla="*/ 67 w 110"/>
                  <a:gd name="T15" fmla="*/ 0 h 2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0" h="248">
                    <a:moveTo>
                      <a:pt x="71" y="34"/>
                    </a:moveTo>
                    <a:cubicBezTo>
                      <a:pt x="71" y="78"/>
                      <a:pt x="42" y="99"/>
                      <a:pt x="23" y="135"/>
                    </a:cubicBezTo>
                    <a:cubicBezTo>
                      <a:pt x="5" y="169"/>
                      <a:pt x="1" y="211"/>
                      <a:pt x="1" y="248"/>
                    </a:cubicBezTo>
                    <a:cubicBezTo>
                      <a:pt x="0" y="224"/>
                      <a:pt x="9" y="202"/>
                      <a:pt x="19" y="180"/>
                    </a:cubicBezTo>
                    <a:cubicBezTo>
                      <a:pt x="31" y="153"/>
                      <a:pt x="46" y="125"/>
                      <a:pt x="65" y="103"/>
                    </a:cubicBezTo>
                    <a:cubicBezTo>
                      <a:pt x="80" y="86"/>
                      <a:pt x="89" y="69"/>
                      <a:pt x="98" y="49"/>
                    </a:cubicBezTo>
                    <a:cubicBezTo>
                      <a:pt x="102" y="40"/>
                      <a:pt x="107" y="31"/>
                      <a:pt x="109" y="21"/>
                    </a:cubicBezTo>
                    <a:cubicBezTo>
                      <a:pt x="110" y="15"/>
                      <a:pt x="110" y="0"/>
                      <a:pt x="11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" name="Freeform 523">
                <a:extLst>
                  <a:ext uri="{FF2B5EF4-FFF2-40B4-BE49-F238E27FC236}">
                    <a16:creationId xmlns:a16="http://schemas.microsoft.com/office/drawing/2014/main" id="{B9B25BA1-A707-400E-B3FB-DFED48570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491"/>
                <a:ext cx="99" cy="236"/>
              </a:xfrm>
              <a:custGeom>
                <a:avLst/>
                <a:gdLst>
                  <a:gd name="T0" fmla="*/ 45 w 111"/>
                  <a:gd name="T1" fmla="*/ 27 h 249"/>
                  <a:gd name="T2" fmla="*/ 15 w 111"/>
                  <a:gd name="T3" fmla="*/ 109 h 249"/>
                  <a:gd name="T4" fmla="*/ 1 w 111"/>
                  <a:gd name="T5" fmla="*/ 201 h 249"/>
                  <a:gd name="T6" fmla="*/ 12 w 111"/>
                  <a:gd name="T7" fmla="*/ 146 h 249"/>
                  <a:gd name="T8" fmla="*/ 42 w 111"/>
                  <a:gd name="T9" fmla="*/ 83 h 249"/>
                  <a:gd name="T10" fmla="*/ 62 w 111"/>
                  <a:gd name="T11" fmla="*/ 40 h 249"/>
                  <a:gd name="T12" fmla="*/ 70 w 111"/>
                  <a:gd name="T13" fmla="*/ 17 h 249"/>
                  <a:gd name="T14" fmla="*/ 70 w 111"/>
                  <a:gd name="T15" fmla="*/ 0 h 2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249">
                    <a:moveTo>
                      <a:pt x="71" y="35"/>
                    </a:moveTo>
                    <a:cubicBezTo>
                      <a:pt x="71" y="78"/>
                      <a:pt x="42" y="99"/>
                      <a:pt x="23" y="135"/>
                    </a:cubicBezTo>
                    <a:cubicBezTo>
                      <a:pt x="5" y="169"/>
                      <a:pt x="1" y="211"/>
                      <a:pt x="1" y="249"/>
                    </a:cubicBezTo>
                    <a:cubicBezTo>
                      <a:pt x="0" y="224"/>
                      <a:pt x="9" y="202"/>
                      <a:pt x="19" y="180"/>
                    </a:cubicBezTo>
                    <a:cubicBezTo>
                      <a:pt x="31" y="153"/>
                      <a:pt x="46" y="125"/>
                      <a:pt x="66" y="103"/>
                    </a:cubicBezTo>
                    <a:cubicBezTo>
                      <a:pt x="80" y="86"/>
                      <a:pt x="89" y="69"/>
                      <a:pt x="98" y="49"/>
                    </a:cubicBezTo>
                    <a:cubicBezTo>
                      <a:pt x="102" y="41"/>
                      <a:pt x="108" y="31"/>
                      <a:pt x="109" y="21"/>
                    </a:cubicBezTo>
                    <a:cubicBezTo>
                      <a:pt x="111" y="15"/>
                      <a:pt x="110" y="1"/>
                      <a:pt x="111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2" name="Freeform 524">
                <a:extLst>
                  <a:ext uri="{FF2B5EF4-FFF2-40B4-BE49-F238E27FC236}">
                    <a16:creationId xmlns:a16="http://schemas.microsoft.com/office/drawing/2014/main" id="{4E814937-AC65-4849-993C-C61722074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1431"/>
                <a:ext cx="114" cy="237"/>
              </a:xfrm>
              <a:custGeom>
                <a:avLst/>
                <a:gdLst>
                  <a:gd name="T0" fmla="*/ 55 w 128"/>
                  <a:gd name="T1" fmla="*/ 21 h 250"/>
                  <a:gd name="T2" fmla="*/ 54 w 128"/>
                  <a:gd name="T3" fmla="*/ 74 h 250"/>
                  <a:gd name="T4" fmla="*/ 29 w 128"/>
                  <a:gd name="T5" fmla="*/ 122 h 250"/>
                  <a:gd name="T6" fmla="*/ 8 w 128"/>
                  <a:gd name="T7" fmla="*/ 170 h 250"/>
                  <a:gd name="T8" fmla="*/ 0 w 128"/>
                  <a:gd name="T9" fmla="*/ 202 h 250"/>
                  <a:gd name="T10" fmla="*/ 20 w 128"/>
                  <a:gd name="T11" fmla="*/ 149 h 250"/>
                  <a:gd name="T12" fmla="*/ 51 w 128"/>
                  <a:gd name="T13" fmla="*/ 95 h 250"/>
                  <a:gd name="T14" fmla="*/ 75 w 128"/>
                  <a:gd name="T15" fmla="*/ 43 h 250"/>
                  <a:gd name="T16" fmla="*/ 80 w 128"/>
                  <a:gd name="T17" fmla="*/ 19 h 250"/>
                  <a:gd name="T18" fmla="*/ 81 w 128"/>
                  <a:gd name="T19" fmla="*/ 0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0">
                    <a:moveTo>
                      <a:pt x="89" y="25"/>
                    </a:moveTo>
                    <a:cubicBezTo>
                      <a:pt x="90" y="48"/>
                      <a:pt x="93" y="68"/>
                      <a:pt x="85" y="91"/>
                    </a:cubicBezTo>
                    <a:cubicBezTo>
                      <a:pt x="76" y="114"/>
                      <a:pt x="59" y="130"/>
                      <a:pt x="46" y="151"/>
                    </a:cubicBezTo>
                    <a:cubicBezTo>
                      <a:pt x="35" y="171"/>
                      <a:pt x="23" y="190"/>
                      <a:pt x="12" y="210"/>
                    </a:cubicBezTo>
                    <a:cubicBezTo>
                      <a:pt x="4" y="223"/>
                      <a:pt x="5" y="237"/>
                      <a:pt x="0" y="250"/>
                    </a:cubicBezTo>
                    <a:cubicBezTo>
                      <a:pt x="11" y="229"/>
                      <a:pt x="20" y="206"/>
                      <a:pt x="31" y="185"/>
                    </a:cubicBezTo>
                    <a:cubicBezTo>
                      <a:pt x="45" y="159"/>
                      <a:pt x="65" y="141"/>
                      <a:pt x="81" y="117"/>
                    </a:cubicBezTo>
                    <a:cubicBezTo>
                      <a:pt x="95" y="97"/>
                      <a:pt x="109" y="75"/>
                      <a:pt x="119" y="53"/>
                    </a:cubicBezTo>
                    <a:cubicBezTo>
                      <a:pt x="124" y="43"/>
                      <a:pt x="126" y="34"/>
                      <a:pt x="127" y="23"/>
                    </a:cubicBezTo>
                    <a:cubicBezTo>
                      <a:pt x="127" y="16"/>
                      <a:pt x="125" y="6"/>
                      <a:pt x="128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3" name="Freeform 525">
                <a:extLst>
                  <a:ext uri="{FF2B5EF4-FFF2-40B4-BE49-F238E27FC236}">
                    <a16:creationId xmlns:a16="http://schemas.microsoft.com/office/drawing/2014/main" id="{1B465419-9CA0-4A61-9DDA-EDEF2646F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444"/>
                <a:ext cx="114" cy="237"/>
              </a:xfrm>
              <a:custGeom>
                <a:avLst/>
                <a:gdLst>
                  <a:gd name="T0" fmla="*/ 55 w 128"/>
                  <a:gd name="T1" fmla="*/ 21 h 250"/>
                  <a:gd name="T2" fmla="*/ 54 w 128"/>
                  <a:gd name="T3" fmla="*/ 74 h 250"/>
                  <a:gd name="T4" fmla="*/ 29 w 128"/>
                  <a:gd name="T5" fmla="*/ 122 h 250"/>
                  <a:gd name="T6" fmla="*/ 8 w 128"/>
                  <a:gd name="T7" fmla="*/ 170 h 250"/>
                  <a:gd name="T8" fmla="*/ 0 w 128"/>
                  <a:gd name="T9" fmla="*/ 202 h 250"/>
                  <a:gd name="T10" fmla="*/ 20 w 128"/>
                  <a:gd name="T11" fmla="*/ 149 h 250"/>
                  <a:gd name="T12" fmla="*/ 51 w 128"/>
                  <a:gd name="T13" fmla="*/ 95 h 250"/>
                  <a:gd name="T14" fmla="*/ 75 w 128"/>
                  <a:gd name="T15" fmla="*/ 43 h 250"/>
                  <a:gd name="T16" fmla="*/ 80 w 128"/>
                  <a:gd name="T17" fmla="*/ 19 h 250"/>
                  <a:gd name="T18" fmla="*/ 81 w 128"/>
                  <a:gd name="T19" fmla="*/ 0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0">
                    <a:moveTo>
                      <a:pt x="89" y="25"/>
                    </a:moveTo>
                    <a:cubicBezTo>
                      <a:pt x="90" y="48"/>
                      <a:pt x="94" y="69"/>
                      <a:pt x="85" y="91"/>
                    </a:cubicBezTo>
                    <a:cubicBezTo>
                      <a:pt x="76" y="114"/>
                      <a:pt x="59" y="131"/>
                      <a:pt x="47" y="151"/>
                    </a:cubicBezTo>
                    <a:cubicBezTo>
                      <a:pt x="35" y="171"/>
                      <a:pt x="23" y="191"/>
                      <a:pt x="12" y="210"/>
                    </a:cubicBezTo>
                    <a:cubicBezTo>
                      <a:pt x="5" y="223"/>
                      <a:pt x="5" y="237"/>
                      <a:pt x="0" y="250"/>
                    </a:cubicBezTo>
                    <a:cubicBezTo>
                      <a:pt x="11" y="229"/>
                      <a:pt x="20" y="206"/>
                      <a:pt x="31" y="185"/>
                    </a:cubicBezTo>
                    <a:cubicBezTo>
                      <a:pt x="45" y="159"/>
                      <a:pt x="65" y="141"/>
                      <a:pt x="81" y="117"/>
                    </a:cubicBezTo>
                    <a:cubicBezTo>
                      <a:pt x="95" y="98"/>
                      <a:pt x="109" y="75"/>
                      <a:pt x="119" y="53"/>
                    </a:cubicBezTo>
                    <a:cubicBezTo>
                      <a:pt x="124" y="44"/>
                      <a:pt x="127" y="34"/>
                      <a:pt x="127" y="23"/>
                    </a:cubicBezTo>
                    <a:cubicBezTo>
                      <a:pt x="127" y="16"/>
                      <a:pt x="125" y="7"/>
                      <a:pt x="128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" name="Freeform 526">
                <a:extLst>
                  <a:ext uri="{FF2B5EF4-FFF2-40B4-BE49-F238E27FC236}">
                    <a16:creationId xmlns:a16="http://schemas.microsoft.com/office/drawing/2014/main" id="{575494D4-EE3C-4ABD-964A-8B87A49E8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400"/>
                <a:ext cx="76" cy="257"/>
              </a:xfrm>
              <a:custGeom>
                <a:avLst/>
                <a:gdLst>
                  <a:gd name="T0" fmla="*/ 34 w 85"/>
                  <a:gd name="T1" fmla="*/ 20 h 272"/>
                  <a:gd name="T2" fmla="*/ 34 w 85"/>
                  <a:gd name="T3" fmla="*/ 130 h 272"/>
                  <a:gd name="T4" fmla="*/ 15 w 85"/>
                  <a:gd name="T5" fmla="*/ 165 h 272"/>
                  <a:gd name="T6" fmla="*/ 0 w 85"/>
                  <a:gd name="T7" fmla="*/ 217 h 272"/>
                  <a:gd name="T8" fmla="*/ 27 w 85"/>
                  <a:gd name="T9" fmla="*/ 155 h 272"/>
                  <a:gd name="T10" fmla="*/ 46 w 85"/>
                  <a:gd name="T11" fmla="*/ 108 h 272"/>
                  <a:gd name="T12" fmla="*/ 41 w 85"/>
                  <a:gd name="T13" fmla="*/ 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72">
                    <a:moveTo>
                      <a:pt x="53" y="24"/>
                    </a:moveTo>
                    <a:cubicBezTo>
                      <a:pt x="72" y="71"/>
                      <a:pt x="75" y="116"/>
                      <a:pt x="54" y="163"/>
                    </a:cubicBezTo>
                    <a:cubicBezTo>
                      <a:pt x="46" y="180"/>
                      <a:pt x="33" y="191"/>
                      <a:pt x="23" y="207"/>
                    </a:cubicBezTo>
                    <a:cubicBezTo>
                      <a:pt x="13" y="223"/>
                      <a:pt x="0" y="253"/>
                      <a:pt x="0" y="272"/>
                    </a:cubicBezTo>
                    <a:cubicBezTo>
                      <a:pt x="13" y="245"/>
                      <a:pt x="27" y="219"/>
                      <a:pt x="43" y="195"/>
                    </a:cubicBezTo>
                    <a:cubicBezTo>
                      <a:pt x="55" y="176"/>
                      <a:pt x="68" y="157"/>
                      <a:pt x="73" y="135"/>
                    </a:cubicBezTo>
                    <a:cubicBezTo>
                      <a:pt x="85" y="90"/>
                      <a:pt x="62" y="45"/>
                      <a:pt x="65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5" name="Freeform 527">
                <a:extLst>
                  <a:ext uri="{FF2B5EF4-FFF2-40B4-BE49-F238E27FC236}">
                    <a16:creationId xmlns:a16="http://schemas.microsoft.com/office/drawing/2014/main" id="{58AB159C-EDF7-4A88-9440-E3E8BDD61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408"/>
                <a:ext cx="75" cy="259"/>
              </a:xfrm>
              <a:custGeom>
                <a:avLst/>
                <a:gdLst>
                  <a:gd name="T0" fmla="*/ 32 w 85"/>
                  <a:gd name="T1" fmla="*/ 20 h 273"/>
                  <a:gd name="T2" fmla="*/ 33 w 85"/>
                  <a:gd name="T3" fmla="*/ 133 h 273"/>
                  <a:gd name="T4" fmla="*/ 14 w 85"/>
                  <a:gd name="T5" fmla="*/ 168 h 273"/>
                  <a:gd name="T6" fmla="*/ 0 w 85"/>
                  <a:gd name="T7" fmla="*/ 221 h 273"/>
                  <a:gd name="T8" fmla="*/ 26 w 85"/>
                  <a:gd name="T9" fmla="*/ 158 h 273"/>
                  <a:gd name="T10" fmla="*/ 43 w 85"/>
                  <a:gd name="T11" fmla="*/ 110 h 273"/>
                  <a:gd name="T12" fmla="*/ 39 w 85"/>
                  <a:gd name="T13" fmla="*/ 0 h 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73">
                    <a:moveTo>
                      <a:pt x="53" y="24"/>
                    </a:moveTo>
                    <a:cubicBezTo>
                      <a:pt x="72" y="72"/>
                      <a:pt x="75" y="117"/>
                      <a:pt x="54" y="164"/>
                    </a:cubicBezTo>
                    <a:cubicBezTo>
                      <a:pt x="46" y="181"/>
                      <a:pt x="33" y="192"/>
                      <a:pt x="23" y="208"/>
                    </a:cubicBezTo>
                    <a:cubicBezTo>
                      <a:pt x="13" y="224"/>
                      <a:pt x="0" y="254"/>
                      <a:pt x="0" y="273"/>
                    </a:cubicBezTo>
                    <a:cubicBezTo>
                      <a:pt x="13" y="246"/>
                      <a:pt x="26" y="220"/>
                      <a:pt x="43" y="196"/>
                    </a:cubicBezTo>
                    <a:cubicBezTo>
                      <a:pt x="55" y="177"/>
                      <a:pt x="67" y="158"/>
                      <a:pt x="73" y="136"/>
                    </a:cubicBezTo>
                    <a:cubicBezTo>
                      <a:pt x="85" y="91"/>
                      <a:pt x="62" y="46"/>
                      <a:pt x="65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6" name="Freeform 528">
                <a:extLst>
                  <a:ext uri="{FF2B5EF4-FFF2-40B4-BE49-F238E27FC236}">
                    <a16:creationId xmlns:a16="http://schemas.microsoft.com/office/drawing/2014/main" id="{A01E5DEC-14E2-46FE-AA51-E8084F576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355"/>
                <a:ext cx="44" cy="243"/>
              </a:xfrm>
              <a:custGeom>
                <a:avLst/>
                <a:gdLst>
                  <a:gd name="T0" fmla="*/ 4 w 50"/>
                  <a:gd name="T1" fmla="*/ 9 h 256"/>
                  <a:gd name="T2" fmla="*/ 9 w 50"/>
                  <a:gd name="T3" fmla="*/ 28 h 256"/>
                  <a:gd name="T4" fmla="*/ 20 w 50"/>
                  <a:gd name="T5" fmla="*/ 64 h 256"/>
                  <a:gd name="T6" fmla="*/ 24 w 50"/>
                  <a:gd name="T7" fmla="*/ 116 h 256"/>
                  <a:gd name="T8" fmla="*/ 12 w 50"/>
                  <a:gd name="T9" fmla="*/ 161 h 256"/>
                  <a:gd name="T10" fmla="*/ 0 w 50"/>
                  <a:gd name="T11" fmla="*/ 208 h 256"/>
                  <a:gd name="T12" fmla="*/ 4 w 50"/>
                  <a:gd name="T13" fmla="*/ 200 h 256"/>
                  <a:gd name="T14" fmla="*/ 17 w 50"/>
                  <a:gd name="T15" fmla="*/ 164 h 256"/>
                  <a:gd name="T16" fmla="*/ 29 w 50"/>
                  <a:gd name="T17" fmla="*/ 93 h 256"/>
                  <a:gd name="T18" fmla="*/ 6 w 50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256">
                    <a:moveTo>
                      <a:pt x="5" y="13"/>
                    </a:moveTo>
                    <a:cubicBezTo>
                      <a:pt x="4" y="20"/>
                      <a:pt x="12" y="30"/>
                      <a:pt x="15" y="36"/>
                    </a:cubicBezTo>
                    <a:cubicBezTo>
                      <a:pt x="22" y="49"/>
                      <a:pt x="28" y="64"/>
                      <a:pt x="33" y="79"/>
                    </a:cubicBezTo>
                    <a:cubicBezTo>
                      <a:pt x="39" y="99"/>
                      <a:pt x="42" y="121"/>
                      <a:pt x="40" y="143"/>
                    </a:cubicBezTo>
                    <a:cubicBezTo>
                      <a:pt x="38" y="161"/>
                      <a:pt x="27" y="181"/>
                      <a:pt x="20" y="199"/>
                    </a:cubicBezTo>
                    <a:cubicBezTo>
                      <a:pt x="13" y="218"/>
                      <a:pt x="4" y="236"/>
                      <a:pt x="0" y="256"/>
                    </a:cubicBezTo>
                    <a:cubicBezTo>
                      <a:pt x="3" y="253"/>
                      <a:pt x="4" y="250"/>
                      <a:pt x="5" y="246"/>
                    </a:cubicBezTo>
                    <a:cubicBezTo>
                      <a:pt x="12" y="231"/>
                      <a:pt x="21" y="217"/>
                      <a:pt x="28" y="202"/>
                    </a:cubicBezTo>
                    <a:cubicBezTo>
                      <a:pt x="42" y="176"/>
                      <a:pt x="48" y="143"/>
                      <a:pt x="49" y="114"/>
                    </a:cubicBezTo>
                    <a:cubicBezTo>
                      <a:pt x="50" y="73"/>
                      <a:pt x="12" y="40"/>
                      <a:pt x="1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7" name="Freeform 529">
                <a:extLst>
                  <a:ext uri="{FF2B5EF4-FFF2-40B4-BE49-F238E27FC236}">
                    <a16:creationId xmlns:a16="http://schemas.microsoft.com/office/drawing/2014/main" id="{11C02168-46DB-4944-9D0A-E75FCD69E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373"/>
                <a:ext cx="44" cy="244"/>
              </a:xfrm>
              <a:custGeom>
                <a:avLst/>
                <a:gdLst>
                  <a:gd name="T0" fmla="*/ 4 w 50"/>
                  <a:gd name="T1" fmla="*/ 10 h 257"/>
                  <a:gd name="T2" fmla="*/ 9 w 50"/>
                  <a:gd name="T3" fmla="*/ 29 h 257"/>
                  <a:gd name="T4" fmla="*/ 19 w 50"/>
                  <a:gd name="T5" fmla="*/ 65 h 257"/>
                  <a:gd name="T6" fmla="*/ 23 w 50"/>
                  <a:gd name="T7" fmla="*/ 116 h 257"/>
                  <a:gd name="T8" fmla="*/ 12 w 50"/>
                  <a:gd name="T9" fmla="*/ 162 h 257"/>
                  <a:gd name="T10" fmla="*/ 0 w 50"/>
                  <a:gd name="T11" fmla="*/ 209 h 257"/>
                  <a:gd name="T12" fmla="*/ 4 w 50"/>
                  <a:gd name="T13" fmla="*/ 201 h 257"/>
                  <a:gd name="T14" fmla="*/ 17 w 50"/>
                  <a:gd name="T15" fmla="*/ 165 h 257"/>
                  <a:gd name="T16" fmla="*/ 29 w 50"/>
                  <a:gd name="T17" fmla="*/ 93 h 257"/>
                  <a:gd name="T18" fmla="*/ 5 w 50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257">
                    <a:moveTo>
                      <a:pt x="5" y="14"/>
                    </a:moveTo>
                    <a:cubicBezTo>
                      <a:pt x="3" y="21"/>
                      <a:pt x="11" y="31"/>
                      <a:pt x="14" y="37"/>
                    </a:cubicBezTo>
                    <a:cubicBezTo>
                      <a:pt x="21" y="50"/>
                      <a:pt x="27" y="65"/>
                      <a:pt x="32" y="80"/>
                    </a:cubicBezTo>
                    <a:cubicBezTo>
                      <a:pt x="38" y="100"/>
                      <a:pt x="41" y="122"/>
                      <a:pt x="39" y="143"/>
                    </a:cubicBezTo>
                    <a:cubicBezTo>
                      <a:pt x="38" y="162"/>
                      <a:pt x="26" y="182"/>
                      <a:pt x="20" y="200"/>
                    </a:cubicBezTo>
                    <a:cubicBezTo>
                      <a:pt x="13" y="219"/>
                      <a:pt x="3" y="237"/>
                      <a:pt x="0" y="257"/>
                    </a:cubicBezTo>
                    <a:cubicBezTo>
                      <a:pt x="2" y="254"/>
                      <a:pt x="3" y="251"/>
                      <a:pt x="5" y="247"/>
                    </a:cubicBezTo>
                    <a:cubicBezTo>
                      <a:pt x="11" y="232"/>
                      <a:pt x="20" y="218"/>
                      <a:pt x="28" y="203"/>
                    </a:cubicBezTo>
                    <a:cubicBezTo>
                      <a:pt x="41" y="177"/>
                      <a:pt x="47" y="144"/>
                      <a:pt x="48" y="115"/>
                    </a:cubicBezTo>
                    <a:cubicBezTo>
                      <a:pt x="50" y="74"/>
                      <a:pt x="11" y="41"/>
                      <a:pt x="9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8" name="Freeform 530">
                <a:extLst>
                  <a:ext uri="{FF2B5EF4-FFF2-40B4-BE49-F238E27FC236}">
                    <a16:creationId xmlns:a16="http://schemas.microsoft.com/office/drawing/2014/main" id="{131DB686-055F-4DE0-A68E-D526CA4A2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313"/>
                <a:ext cx="91" cy="224"/>
              </a:xfrm>
              <a:custGeom>
                <a:avLst/>
                <a:gdLst>
                  <a:gd name="T0" fmla="*/ 0 w 102"/>
                  <a:gd name="T1" fmla="*/ 25 h 236"/>
                  <a:gd name="T2" fmla="*/ 55 w 102"/>
                  <a:gd name="T3" fmla="*/ 102 h 236"/>
                  <a:gd name="T4" fmla="*/ 61 w 102"/>
                  <a:gd name="T5" fmla="*/ 192 h 236"/>
                  <a:gd name="T6" fmla="*/ 62 w 102"/>
                  <a:gd name="T7" fmla="*/ 178 h 236"/>
                  <a:gd name="T8" fmla="*/ 62 w 102"/>
                  <a:gd name="T9" fmla="*/ 134 h 236"/>
                  <a:gd name="T10" fmla="*/ 54 w 102"/>
                  <a:gd name="T11" fmla="*/ 73 h 236"/>
                  <a:gd name="T12" fmla="*/ 3 w 10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36">
                    <a:moveTo>
                      <a:pt x="0" y="29"/>
                    </a:moveTo>
                    <a:cubicBezTo>
                      <a:pt x="30" y="62"/>
                      <a:pt x="73" y="79"/>
                      <a:pt x="89" y="125"/>
                    </a:cubicBezTo>
                    <a:cubicBezTo>
                      <a:pt x="102" y="161"/>
                      <a:pt x="93" y="199"/>
                      <a:pt x="95" y="236"/>
                    </a:cubicBezTo>
                    <a:cubicBezTo>
                      <a:pt x="98" y="231"/>
                      <a:pt x="98" y="225"/>
                      <a:pt x="98" y="220"/>
                    </a:cubicBezTo>
                    <a:cubicBezTo>
                      <a:pt x="99" y="201"/>
                      <a:pt x="99" y="183"/>
                      <a:pt x="100" y="165"/>
                    </a:cubicBezTo>
                    <a:cubicBezTo>
                      <a:pt x="101" y="138"/>
                      <a:pt x="98" y="113"/>
                      <a:pt x="84" y="90"/>
                    </a:cubicBezTo>
                    <a:cubicBezTo>
                      <a:pt x="64" y="55"/>
                      <a:pt x="27" y="32"/>
                      <a:pt x="3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9" name="Freeform 531">
                <a:extLst>
                  <a:ext uri="{FF2B5EF4-FFF2-40B4-BE49-F238E27FC236}">
                    <a16:creationId xmlns:a16="http://schemas.microsoft.com/office/drawing/2014/main" id="{D05A55C3-2E56-494C-8340-70C9EE2C7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344"/>
                <a:ext cx="91" cy="223"/>
              </a:xfrm>
              <a:custGeom>
                <a:avLst/>
                <a:gdLst>
                  <a:gd name="T0" fmla="*/ 0 w 102"/>
                  <a:gd name="T1" fmla="*/ 24 h 236"/>
                  <a:gd name="T2" fmla="*/ 55 w 102"/>
                  <a:gd name="T3" fmla="*/ 100 h 236"/>
                  <a:gd name="T4" fmla="*/ 62 w 102"/>
                  <a:gd name="T5" fmla="*/ 188 h 236"/>
                  <a:gd name="T6" fmla="*/ 62 w 102"/>
                  <a:gd name="T7" fmla="*/ 176 h 236"/>
                  <a:gd name="T8" fmla="*/ 62 w 102"/>
                  <a:gd name="T9" fmla="*/ 131 h 236"/>
                  <a:gd name="T10" fmla="*/ 54 w 102"/>
                  <a:gd name="T11" fmla="*/ 72 h 236"/>
                  <a:gd name="T12" fmla="*/ 3 w 10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36">
                    <a:moveTo>
                      <a:pt x="0" y="29"/>
                    </a:moveTo>
                    <a:cubicBezTo>
                      <a:pt x="30" y="62"/>
                      <a:pt x="73" y="80"/>
                      <a:pt x="89" y="125"/>
                    </a:cubicBezTo>
                    <a:cubicBezTo>
                      <a:pt x="102" y="161"/>
                      <a:pt x="93" y="199"/>
                      <a:pt x="96" y="236"/>
                    </a:cubicBezTo>
                    <a:cubicBezTo>
                      <a:pt x="99" y="231"/>
                      <a:pt x="98" y="226"/>
                      <a:pt x="98" y="220"/>
                    </a:cubicBezTo>
                    <a:cubicBezTo>
                      <a:pt x="99" y="201"/>
                      <a:pt x="99" y="183"/>
                      <a:pt x="100" y="165"/>
                    </a:cubicBezTo>
                    <a:cubicBezTo>
                      <a:pt x="102" y="138"/>
                      <a:pt x="98" y="113"/>
                      <a:pt x="85" y="90"/>
                    </a:cubicBezTo>
                    <a:cubicBezTo>
                      <a:pt x="64" y="55"/>
                      <a:pt x="28" y="33"/>
                      <a:pt x="3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0" name="Freeform 532">
                <a:extLst>
                  <a:ext uri="{FF2B5EF4-FFF2-40B4-BE49-F238E27FC236}">
                    <a16:creationId xmlns:a16="http://schemas.microsoft.com/office/drawing/2014/main" id="{4B2A913C-1FAB-43D7-9EC1-ADFB98DC7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252"/>
                <a:ext cx="157" cy="217"/>
              </a:xfrm>
              <a:custGeom>
                <a:avLst/>
                <a:gdLst>
                  <a:gd name="T0" fmla="*/ 7 w 176"/>
                  <a:gd name="T1" fmla="*/ 25 h 229"/>
                  <a:gd name="T2" fmla="*/ 44 w 176"/>
                  <a:gd name="T3" fmla="*/ 72 h 229"/>
                  <a:gd name="T4" fmla="*/ 80 w 176"/>
                  <a:gd name="T5" fmla="*/ 106 h 229"/>
                  <a:gd name="T6" fmla="*/ 112 w 176"/>
                  <a:gd name="T7" fmla="*/ 185 h 229"/>
                  <a:gd name="T8" fmla="*/ 95 w 176"/>
                  <a:gd name="T9" fmla="*/ 117 h 229"/>
                  <a:gd name="T10" fmla="*/ 66 w 176"/>
                  <a:gd name="T11" fmla="*/ 63 h 229"/>
                  <a:gd name="T12" fmla="*/ 0 w 176"/>
                  <a:gd name="T13" fmla="*/ 0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6" h="229">
                    <a:moveTo>
                      <a:pt x="11" y="30"/>
                    </a:moveTo>
                    <a:cubicBezTo>
                      <a:pt x="35" y="39"/>
                      <a:pt x="51" y="72"/>
                      <a:pt x="70" y="89"/>
                    </a:cubicBezTo>
                    <a:cubicBezTo>
                      <a:pt x="88" y="105"/>
                      <a:pt x="109" y="115"/>
                      <a:pt x="127" y="131"/>
                    </a:cubicBezTo>
                    <a:cubicBezTo>
                      <a:pt x="154" y="156"/>
                      <a:pt x="167" y="193"/>
                      <a:pt x="176" y="229"/>
                    </a:cubicBezTo>
                    <a:cubicBezTo>
                      <a:pt x="166" y="201"/>
                      <a:pt x="162" y="172"/>
                      <a:pt x="149" y="145"/>
                    </a:cubicBezTo>
                    <a:cubicBezTo>
                      <a:pt x="136" y="121"/>
                      <a:pt x="122" y="100"/>
                      <a:pt x="104" y="79"/>
                    </a:cubicBezTo>
                    <a:cubicBezTo>
                      <a:pt x="74" y="46"/>
                      <a:pt x="27" y="35"/>
                      <a:pt x="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1" name="Freeform 533">
                <a:extLst>
                  <a:ext uri="{FF2B5EF4-FFF2-40B4-BE49-F238E27FC236}">
                    <a16:creationId xmlns:a16="http://schemas.microsoft.com/office/drawing/2014/main" id="{F42A1A71-6F24-445B-BDCA-D7B78CD69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275"/>
                <a:ext cx="155" cy="217"/>
              </a:xfrm>
              <a:custGeom>
                <a:avLst/>
                <a:gdLst>
                  <a:gd name="T0" fmla="*/ 7 w 175"/>
                  <a:gd name="T1" fmla="*/ 25 h 229"/>
                  <a:gd name="T2" fmla="*/ 43 w 175"/>
                  <a:gd name="T3" fmla="*/ 72 h 229"/>
                  <a:gd name="T4" fmla="*/ 78 w 175"/>
                  <a:gd name="T5" fmla="*/ 106 h 229"/>
                  <a:gd name="T6" fmla="*/ 107 w 175"/>
                  <a:gd name="T7" fmla="*/ 185 h 229"/>
                  <a:gd name="T8" fmla="*/ 92 w 175"/>
                  <a:gd name="T9" fmla="*/ 117 h 229"/>
                  <a:gd name="T10" fmla="*/ 64 w 175"/>
                  <a:gd name="T11" fmla="*/ 63 h 229"/>
                  <a:gd name="T12" fmla="*/ 0 w 175"/>
                  <a:gd name="T13" fmla="*/ 0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229">
                    <a:moveTo>
                      <a:pt x="11" y="31"/>
                    </a:moveTo>
                    <a:cubicBezTo>
                      <a:pt x="35" y="39"/>
                      <a:pt x="51" y="73"/>
                      <a:pt x="70" y="89"/>
                    </a:cubicBezTo>
                    <a:cubicBezTo>
                      <a:pt x="87" y="105"/>
                      <a:pt x="109" y="116"/>
                      <a:pt x="127" y="132"/>
                    </a:cubicBezTo>
                    <a:cubicBezTo>
                      <a:pt x="154" y="157"/>
                      <a:pt x="167" y="194"/>
                      <a:pt x="175" y="229"/>
                    </a:cubicBezTo>
                    <a:cubicBezTo>
                      <a:pt x="166" y="202"/>
                      <a:pt x="162" y="172"/>
                      <a:pt x="149" y="145"/>
                    </a:cubicBezTo>
                    <a:cubicBezTo>
                      <a:pt x="136" y="121"/>
                      <a:pt x="122" y="100"/>
                      <a:pt x="104" y="79"/>
                    </a:cubicBezTo>
                    <a:cubicBezTo>
                      <a:pt x="74" y="47"/>
                      <a:pt x="26" y="36"/>
                      <a:pt x="0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2" name="Freeform 534">
                <a:extLst>
                  <a:ext uri="{FF2B5EF4-FFF2-40B4-BE49-F238E27FC236}">
                    <a16:creationId xmlns:a16="http://schemas.microsoft.com/office/drawing/2014/main" id="{1319BA18-84B0-4206-BD19-BE8149D47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203"/>
                <a:ext cx="196" cy="137"/>
              </a:xfrm>
              <a:custGeom>
                <a:avLst/>
                <a:gdLst>
                  <a:gd name="T0" fmla="*/ 10 w 221"/>
                  <a:gd name="T1" fmla="*/ 18 h 144"/>
                  <a:gd name="T2" fmla="*/ 24 w 221"/>
                  <a:gd name="T3" fmla="*/ 28 h 144"/>
                  <a:gd name="T4" fmla="*/ 49 w 221"/>
                  <a:gd name="T5" fmla="*/ 43 h 144"/>
                  <a:gd name="T6" fmla="*/ 93 w 221"/>
                  <a:gd name="T7" fmla="*/ 63 h 144"/>
                  <a:gd name="T8" fmla="*/ 137 w 221"/>
                  <a:gd name="T9" fmla="*/ 118 h 144"/>
                  <a:gd name="T10" fmla="*/ 129 w 221"/>
                  <a:gd name="T11" fmla="*/ 104 h 144"/>
                  <a:gd name="T12" fmla="*/ 113 w 221"/>
                  <a:gd name="T13" fmla="*/ 76 h 144"/>
                  <a:gd name="T14" fmla="*/ 66 w 221"/>
                  <a:gd name="T15" fmla="*/ 43 h 144"/>
                  <a:gd name="T16" fmla="*/ 32 w 221"/>
                  <a:gd name="T17" fmla="*/ 27 h 144"/>
                  <a:gd name="T18" fmla="*/ 9 w 221"/>
                  <a:gd name="T19" fmla="*/ 6 h 144"/>
                  <a:gd name="T20" fmla="*/ 0 w 221"/>
                  <a:gd name="T21" fmla="*/ 0 h 1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1" h="144">
                    <a:moveTo>
                      <a:pt x="16" y="22"/>
                    </a:moveTo>
                    <a:cubicBezTo>
                      <a:pt x="24" y="25"/>
                      <a:pt x="31" y="31"/>
                      <a:pt x="39" y="35"/>
                    </a:cubicBezTo>
                    <a:cubicBezTo>
                      <a:pt x="52" y="42"/>
                      <a:pt x="65" y="46"/>
                      <a:pt x="79" y="51"/>
                    </a:cubicBezTo>
                    <a:cubicBezTo>
                      <a:pt x="102" y="59"/>
                      <a:pt x="128" y="66"/>
                      <a:pt x="150" y="77"/>
                    </a:cubicBezTo>
                    <a:cubicBezTo>
                      <a:pt x="182" y="93"/>
                      <a:pt x="198" y="120"/>
                      <a:pt x="221" y="144"/>
                    </a:cubicBezTo>
                    <a:cubicBezTo>
                      <a:pt x="216" y="139"/>
                      <a:pt x="214" y="133"/>
                      <a:pt x="210" y="127"/>
                    </a:cubicBezTo>
                    <a:cubicBezTo>
                      <a:pt x="203" y="114"/>
                      <a:pt x="192" y="103"/>
                      <a:pt x="181" y="92"/>
                    </a:cubicBezTo>
                    <a:cubicBezTo>
                      <a:pt x="160" y="71"/>
                      <a:pt x="134" y="60"/>
                      <a:pt x="106" y="51"/>
                    </a:cubicBezTo>
                    <a:cubicBezTo>
                      <a:pt x="88" y="44"/>
                      <a:pt x="69" y="40"/>
                      <a:pt x="52" y="32"/>
                    </a:cubicBezTo>
                    <a:cubicBezTo>
                      <a:pt x="37" y="25"/>
                      <a:pt x="26" y="14"/>
                      <a:pt x="13" y="6"/>
                    </a:cubicBezTo>
                    <a:cubicBezTo>
                      <a:pt x="9" y="4"/>
                      <a:pt x="2" y="1"/>
                      <a:pt x="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3" name="Freeform 535">
                <a:extLst>
                  <a:ext uri="{FF2B5EF4-FFF2-40B4-BE49-F238E27FC236}">
                    <a16:creationId xmlns:a16="http://schemas.microsoft.com/office/drawing/2014/main" id="{9061DB94-E6D0-4134-AFE2-AFBC93EF3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224"/>
                <a:ext cx="196" cy="138"/>
              </a:xfrm>
              <a:custGeom>
                <a:avLst/>
                <a:gdLst>
                  <a:gd name="T0" fmla="*/ 10 w 221"/>
                  <a:gd name="T1" fmla="*/ 18 h 145"/>
                  <a:gd name="T2" fmla="*/ 24 w 221"/>
                  <a:gd name="T3" fmla="*/ 29 h 145"/>
                  <a:gd name="T4" fmla="*/ 49 w 221"/>
                  <a:gd name="T5" fmla="*/ 43 h 145"/>
                  <a:gd name="T6" fmla="*/ 93 w 221"/>
                  <a:gd name="T7" fmla="*/ 63 h 145"/>
                  <a:gd name="T8" fmla="*/ 137 w 221"/>
                  <a:gd name="T9" fmla="*/ 119 h 145"/>
                  <a:gd name="T10" fmla="*/ 129 w 221"/>
                  <a:gd name="T11" fmla="*/ 104 h 145"/>
                  <a:gd name="T12" fmla="*/ 113 w 221"/>
                  <a:gd name="T13" fmla="*/ 76 h 145"/>
                  <a:gd name="T14" fmla="*/ 66 w 221"/>
                  <a:gd name="T15" fmla="*/ 43 h 145"/>
                  <a:gd name="T16" fmla="*/ 31 w 221"/>
                  <a:gd name="T17" fmla="*/ 27 h 145"/>
                  <a:gd name="T18" fmla="*/ 9 w 221"/>
                  <a:gd name="T19" fmla="*/ 6 h 145"/>
                  <a:gd name="T20" fmla="*/ 0 w 221"/>
                  <a:gd name="T21" fmla="*/ 0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1" h="145">
                    <a:moveTo>
                      <a:pt x="16" y="22"/>
                    </a:moveTo>
                    <a:cubicBezTo>
                      <a:pt x="24" y="25"/>
                      <a:pt x="31" y="31"/>
                      <a:pt x="39" y="36"/>
                    </a:cubicBezTo>
                    <a:cubicBezTo>
                      <a:pt x="52" y="42"/>
                      <a:pt x="65" y="46"/>
                      <a:pt x="79" y="51"/>
                    </a:cubicBezTo>
                    <a:cubicBezTo>
                      <a:pt x="102" y="59"/>
                      <a:pt x="127" y="66"/>
                      <a:pt x="150" y="77"/>
                    </a:cubicBezTo>
                    <a:cubicBezTo>
                      <a:pt x="182" y="93"/>
                      <a:pt x="198" y="120"/>
                      <a:pt x="221" y="145"/>
                    </a:cubicBezTo>
                    <a:cubicBezTo>
                      <a:pt x="216" y="140"/>
                      <a:pt x="214" y="134"/>
                      <a:pt x="210" y="127"/>
                    </a:cubicBezTo>
                    <a:cubicBezTo>
                      <a:pt x="202" y="114"/>
                      <a:pt x="192" y="103"/>
                      <a:pt x="181" y="92"/>
                    </a:cubicBezTo>
                    <a:cubicBezTo>
                      <a:pt x="160" y="72"/>
                      <a:pt x="133" y="61"/>
                      <a:pt x="106" y="51"/>
                    </a:cubicBezTo>
                    <a:cubicBezTo>
                      <a:pt x="88" y="45"/>
                      <a:pt x="68" y="40"/>
                      <a:pt x="51" y="32"/>
                    </a:cubicBezTo>
                    <a:cubicBezTo>
                      <a:pt x="37" y="26"/>
                      <a:pt x="26" y="14"/>
                      <a:pt x="13" y="6"/>
                    </a:cubicBezTo>
                    <a:cubicBezTo>
                      <a:pt x="9" y="4"/>
                      <a:pt x="1" y="2"/>
                      <a:pt x="0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4" name="Freeform 536">
                <a:extLst>
                  <a:ext uri="{FF2B5EF4-FFF2-40B4-BE49-F238E27FC236}">
                    <a16:creationId xmlns:a16="http://schemas.microsoft.com/office/drawing/2014/main" id="{A1E66B39-F5DD-4C5B-929E-B1F411EE7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121"/>
                <a:ext cx="243" cy="195"/>
              </a:xfrm>
              <a:custGeom>
                <a:avLst/>
                <a:gdLst>
                  <a:gd name="T0" fmla="*/ 10 w 273"/>
                  <a:gd name="T1" fmla="*/ 24 h 206"/>
                  <a:gd name="T2" fmla="*/ 72 w 273"/>
                  <a:gd name="T3" fmla="*/ 76 h 206"/>
                  <a:gd name="T4" fmla="*/ 117 w 273"/>
                  <a:gd name="T5" fmla="*/ 98 h 206"/>
                  <a:gd name="T6" fmla="*/ 171 w 273"/>
                  <a:gd name="T7" fmla="*/ 166 h 206"/>
                  <a:gd name="T8" fmla="*/ 85 w 273"/>
                  <a:gd name="T9" fmla="*/ 68 h 206"/>
                  <a:gd name="T10" fmla="*/ 46 w 273"/>
                  <a:gd name="T11" fmla="*/ 48 h 206"/>
                  <a:gd name="T12" fmla="*/ 0 w 273"/>
                  <a:gd name="T13" fmla="*/ 0 h 2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206">
                    <a:moveTo>
                      <a:pt x="16" y="28"/>
                    </a:moveTo>
                    <a:cubicBezTo>
                      <a:pt x="43" y="61"/>
                      <a:pt x="76" y="81"/>
                      <a:pt x="115" y="94"/>
                    </a:cubicBezTo>
                    <a:cubicBezTo>
                      <a:pt x="140" y="102"/>
                      <a:pt x="165" y="108"/>
                      <a:pt x="187" y="123"/>
                    </a:cubicBezTo>
                    <a:cubicBezTo>
                      <a:pt x="218" y="143"/>
                      <a:pt x="254" y="172"/>
                      <a:pt x="273" y="206"/>
                    </a:cubicBezTo>
                    <a:cubicBezTo>
                      <a:pt x="246" y="147"/>
                      <a:pt x="193" y="107"/>
                      <a:pt x="136" y="84"/>
                    </a:cubicBezTo>
                    <a:cubicBezTo>
                      <a:pt x="115" y="75"/>
                      <a:pt x="94" y="71"/>
                      <a:pt x="73" y="60"/>
                    </a:cubicBezTo>
                    <a:cubicBezTo>
                      <a:pt x="48" y="46"/>
                      <a:pt x="16" y="24"/>
                      <a:pt x="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5" name="Freeform 537">
                <a:extLst>
                  <a:ext uri="{FF2B5EF4-FFF2-40B4-BE49-F238E27FC236}">
                    <a16:creationId xmlns:a16="http://schemas.microsoft.com/office/drawing/2014/main" id="{16FF6ACE-937D-4BFF-AD1D-AB6819168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149"/>
                <a:ext cx="241" cy="196"/>
              </a:xfrm>
              <a:custGeom>
                <a:avLst/>
                <a:gdLst>
                  <a:gd name="T0" fmla="*/ 10 w 272"/>
                  <a:gd name="T1" fmla="*/ 24 h 206"/>
                  <a:gd name="T2" fmla="*/ 71 w 272"/>
                  <a:gd name="T3" fmla="*/ 77 h 206"/>
                  <a:gd name="T4" fmla="*/ 115 w 272"/>
                  <a:gd name="T5" fmla="*/ 100 h 206"/>
                  <a:gd name="T6" fmla="*/ 168 w 272"/>
                  <a:gd name="T7" fmla="*/ 168 h 206"/>
                  <a:gd name="T8" fmla="*/ 84 w 272"/>
                  <a:gd name="T9" fmla="*/ 69 h 206"/>
                  <a:gd name="T10" fmla="*/ 45 w 272"/>
                  <a:gd name="T11" fmla="*/ 49 h 206"/>
                  <a:gd name="T12" fmla="*/ 0 w 272"/>
                  <a:gd name="T13" fmla="*/ 0 h 2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2" h="206">
                    <a:moveTo>
                      <a:pt x="15" y="28"/>
                    </a:moveTo>
                    <a:cubicBezTo>
                      <a:pt x="43" y="61"/>
                      <a:pt x="75" y="81"/>
                      <a:pt x="115" y="94"/>
                    </a:cubicBezTo>
                    <a:cubicBezTo>
                      <a:pt x="140" y="102"/>
                      <a:pt x="164" y="108"/>
                      <a:pt x="187" y="122"/>
                    </a:cubicBezTo>
                    <a:cubicBezTo>
                      <a:pt x="218" y="143"/>
                      <a:pt x="254" y="172"/>
                      <a:pt x="272" y="206"/>
                    </a:cubicBezTo>
                    <a:cubicBezTo>
                      <a:pt x="246" y="147"/>
                      <a:pt x="193" y="107"/>
                      <a:pt x="136" y="84"/>
                    </a:cubicBezTo>
                    <a:cubicBezTo>
                      <a:pt x="115" y="75"/>
                      <a:pt x="93" y="71"/>
                      <a:pt x="73" y="60"/>
                    </a:cubicBezTo>
                    <a:cubicBezTo>
                      <a:pt x="48" y="46"/>
                      <a:pt x="16" y="24"/>
                      <a:pt x="0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6" name="Freeform 538">
                <a:extLst>
                  <a:ext uri="{FF2B5EF4-FFF2-40B4-BE49-F238E27FC236}">
                    <a16:creationId xmlns:a16="http://schemas.microsoft.com/office/drawing/2014/main" id="{D4A2C291-29E8-48EF-8D91-324BB4E3E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106"/>
                <a:ext cx="204" cy="128"/>
              </a:xfrm>
              <a:custGeom>
                <a:avLst/>
                <a:gdLst>
                  <a:gd name="T0" fmla="*/ 3 w 230"/>
                  <a:gd name="T1" fmla="*/ 16 h 135"/>
                  <a:gd name="T2" fmla="*/ 49 w 230"/>
                  <a:gd name="T3" fmla="*/ 49 h 135"/>
                  <a:gd name="T4" fmla="*/ 90 w 230"/>
                  <a:gd name="T5" fmla="*/ 61 h 135"/>
                  <a:gd name="T6" fmla="*/ 143 w 230"/>
                  <a:gd name="T7" fmla="*/ 109 h 135"/>
                  <a:gd name="T8" fmla="*/ 102 w 230"/>
                  <a:gd name="T9" fmla="*/ 61 h 135"/>
                  <a:gd name="T10" fmla="*/ 57 w 230"/>
                  <a:gd name="T11" fmla="*/ 40 h 135"/>
                  <a:gd name="T12" fmla="*/ 21 w 230"/>
                  <a:gd name="T13" fmla="*/ 26 h 135"/>
                  <a:gd name="T14" fmla="*/ 4 w 230"/>
                  <a:gd name="T15" fmla="*/ 0 h 135"/>
                  <a:gd name="T16" fmla="*/ 0 w 230"/>
                  <a:gd name="T17" fmla="*/ 11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35">
                    <a:moveTo>
                      <a:pt x="3" y="20"/>
                    </a:moveTo>
                    <a:cubicBezTo>
                      <a:pt x="28" y="35"/>
                      <a:pt x="50" y="56"/>
                      <a:pt x="79" y="61"/>
                    </a:cubicBezTo>
                    <a:cubicBezTo>
                      <a:pt x="100" y="65"/>
                      <a:pt x="123" y="68"/>
                      <a:pt x="144" y="75"/>
                    </a:cubicBezTo>
                    <a:cubicBezTo>
                      <a:pt x="177" y="85"/>
                      <a:pt x="209" y="108"/>
                      <a:pt x="230" y="135"/>
                    </a:cubicBezTo>
                    <a:cubicBezTo>
                      <a:pt x="212" y="110"/>
                      <a:pt x="194" y="91"/>
                      <a:pt x="166" y="76"/>
                    </a:cubicBezTo>
                    <a:cubicBezTo>
                      <a:pt x="142" y="63"/>
                      <a:pt x="119" y="53"/>
                      <a:pt x="91" y="48"/>
                    </a:cubicBezTo>
                    <a:cubicBezTo>
                      <a:pt x="72" y="44"/>
                      <a:pt x="50" y="43"/>
                      <a:pt x="34" y="32"/>
                    </a:cubicBezTo>
                    <a:cubicBezTo>
                      <a:pt x="21" y="23"/>
                      <a:pt x="16" y="8"/>
                      <a:pt x="4" y="0"/>
                    </a:cubicBezTo>
                    <a:cubicBezTo>
                      <a:pt x="1" y="4"/>
                      <a:pt x="0" y="10"/>
                      <a:pt x="0" y="15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7" name="Freeform 539">
                <a:extLst>
                  <a:ext uri="{FF2B5EF4-FFF2-40B4-BE49-F238E27FC236}">
                    <a16:creationId xmlns:a16="http://schemas.microsoft.com/office/drawing/2014/main" id="{05D3A61F-C9A7-4258-8BA3-C78C10AE2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126"/>
                <a:ext cx="205" cy="128"/>
              </a:xfrm>
              <a:custGeom>
                <a:avLst/>
                <a:gdLst>
                  <a:gd name="T0" fmla="*/ 4 w 230"/>
                  <a:gd name="T1" fmla="*/ 16 h 135"/>
                  <a:gd name="T2" fmla="*/ 49 w 230"/>
                  <a:gd name="T3" fmla="*/ 49 h 135"/>
                  <a:gd name="T4" fmla="*/ 91 w 230"/>
                  <a:gd name="T5" fmla="*/ 61 h 135"/>
                  <a:gd name="T6" fmla="*/ 145 w 230"/>
                  <a:gd name="T7" fmla="*/ 109 h 135"/>
                  <a:gd name="T8" fmla="*/ 105 w 230"/>
                  <a:gd name="T9" fmla="*/ 61 h 135"/>
                  <a:gd name="T10" fmla="*/ 58 w 230"/>
                  <a:gd name="T11" fmla="*/ 40 h 135"/>
                  <a:gd name="T12" fmla="*/ 21 w 230"/>
                  <a:gd name="T13" fmla="*/ 26 h 135"/>
                  <a:gd name="T14" fmla="*/ 4 w 230"/>
                  <a:gd name="T15" fmla="*/ 0 h 135"/>
                  <a:gd name="T16" fmla="*/ 1 w 230"/>
                  <a:gd name="T17" fmla="*/ 11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35">
                    <a:moveTo>
                      <a:pt x="4" y="20"/>
                    </a:moveTo>
                    <a:cubicBezTo>
                      <a:pt x="28" y="35"/>
                      <a:pt x="50" y="56"/>
                      <a:pt x="79" y="61"/>
                    </a:cubicBezTo>
                    <a:cubicBezTo>
                      <a:pt x="101" y="65"/>
                      <a:pt x="123" y="68"/>
                      <a:pt x="144" y="75"/>
                    </a:cubicBezTo>
                    <a:cubicBezTo>
                      <a:pt x="177" y="85"/>
                      <a:pt x="209" y="108"/>
                      <a:pt x="230" y="135"/>
                    </a:cubicBezTo>
                    <a:cubicBezTo>
                      <a:pt x="212" y="110"/>
                      <a:pt x="194" y="91"/>
                      <a:pt x="166" y="76"/>
                    </a:cubicBezTo>
                    <a:cubicBezTo>
                      <a:pt x="142" y="63"/>
                      <a:pt x="119" y="53"/>
                      <a:pt x="92" y="48"/>
                    </a:cubicBezTo>
                    <a:cubicBezTo>
                      <a:pt x="72" y="44"/>
                      <a:pt x="50" y="43"/>
                      <a:pt x="34" y="32"/>
                    </a:cubicBezTo>
                    <a:cubicBezTo>
                      <a:pt x="22" y="23"/>
                      <a:pt x="16" y="8"/>
                      <a:pt x="4" y="0"/>
                    </a:cubicBezTo>
                    <a:cubicBezTo>
                      <a:pt x="1" y="4"/>
                      <a:pt x="0" y="10"/>
                      <a:pt x="1" y="15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8" name="Freeform 540">
                <a:extLst>
                  <a:ext uri="{FF2B5EF4-FFF2-40B4-BE49-F238E27FC236}">
                    <a16:creationId xmlns:a16="http://schemas.microsoft.com/office/drawing/2014/main" id="{6DFC5551-F659-4AC2-B8D9-14E4E95AA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800"/>
                <a:ext cx="90" cy="240"/>
              </a:xfrm>
              <a:custGeom>
                <a:avLst/>
                <a:gdLst>
                  <a:gd name="T0" fmla="*/ 63 w 101"/>
                  <a:gd name="T1" fmla="*/ 186 h 254"/>
                  <a:gd name="T2" fmla="*/ 36 w 101"/>
                  <a:gd name="T3" fmla="*/ 94 h 254"/>
                  <a:gd name="T4" fmla="*/ 0 w 101"/>
                  <a:gd name="T5" fmla="*/ 0 h 254"/>
                  <a:gd name="T6" fmla="*/ 20 w 101"/>
                  <a:gd name="T7" fmla="*/ 58 h 254"/>
                  <a:gd name="T8" fmla="*/ 23 w 101"/>
                  <a:gd name="T9" fmla="*/ 123 h 254"/>
                  <a:gd name="T10" fmla="*/ 32 w 101"/>
                  <a:gd name="T11" fmla="*/ 168 h 254"/>
                  <a:gd name="T12" fmla="*/ 48 w 101"/>
                  <a:gd name="T13" fmla="*/ 18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254">
                    <a:moveTo>
                      <a:pt x="101" y="233"/>
                    </a:moveTo>
                    <a:cubicBezTo>
                      <a:pt x="49" y="254"/>
                      <a:pt x="60" y="137"/>
                      <a:pt x="57" y="117"/>
                    </a:cubicBezTo>
                    <a:cubicBezTo>
                      <a:pt x="50" y="75"/>
                      <a:pt x="30" y="30"/>
                      <a:pt x="0" y="0"/>
                    </a:cubicBezTo>
                    <a:cubicBezTo>
                      <a:pt x="20" y="13"/>
                      <a:pt x="29" y="51"/>
                      <a:pt x="31" y="73"/>
                    </a:cubicBezTo>
                    <a:cubicBezTo>
                      <a:pt x="34" y="100"/>
                      <a:pt x="32" y="128"/>
                      <a:pt x="36" y="155"/>
                    </a:cubicBezTo>
                    <a:cubicBezTo>
                      <a:pt x="38" y="173"/>
                      <a:pt x="42" y="195"/>
                      <a:pt x="50" y="211"/>
                    </a:cubicBezTo>
                    <a:cubicBezTo>
                      <a:pt x="56" y="223"/>
                      <a:pt x="63" y="242"/>
                      <a:pt x="77" y="23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9" name="Freeform 541">
                <a:extLst>
                  <a:ext uri="{FF2B5EF4-FFF2-40B4-BE49-F238E27FC236}">
                    <a16:creationId xmlns:a16="http://schemas.microsoft.com/office/drawing/2014/main" id="{4AF2B6E0-C4F0-472A-9D30-0E422F993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790"/>
                <a:ext cx="117" cy="211"/>
              </a:xfrm>
              <a:custGeom>
                <a:avLst/>
                <a:gdLst>
                  <a:gd name="T0" fmla="*/ 70 w 131"/>
                  <a:gd name="T1" fmla="*/ 141 h 223"/>
                  <a:gd name="T2" fmla="*/ 49 w 131"/>
                  <a:gd name="T3" fmla="*/ 55 h 223"/>
                  <a:gd name="T4" fmla="*/ 25 w 131"/>
                  <a:gd name="T5" fmla="*/ 16 h 223"/>
                  <a:gd name="T6" fmla="*/ 0 w 131"/>
                  <a:gd name="T7" fmla="*/ 0 h 223"/>
                  <a:gd name="T8" fmla="*/ 48 w 131"/>
                  <a:gd name="T9" fmla="*/ 82 h 223"/>
                  <a:gd name="T10" fmla="*/ 51 w 131"/>
                  <a:gd name="T11" fmla="*/ 126 h 223"/>
                  <a:gd name="T12" fmla="*/ 83 w 131"/>
                  <a:gd name="T13" fmla="*/ 179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223">
                    <a:moveTo>
                      <a:pt x="109" y="175"/>
                    </a:moveTo>
                    <a:cubicBezTo>
                      <a:pt x="92" y="143"/>
                      <a:pt x="90" y="100"/>
                      <a:pt x="77" y="68"/>
                    </a:cubicBezTo>
                    <a:cubicBezTo>
                      <a:pt x="69" y="50"/>
                      <a:pt x="54" y="33"/>
                      <a:pt x="39" y="20"/>
                    </a:cubicBezTo>
                    <a:cubicBezTo>
                      <a:pt x="27" y="10"/>
                      <a:pt x="12" y="7"/>
                      <a:pt x="0" y="0"/>
                    </a:cubicBezTo>
                    <a:cubicBezTo>
                      <a:pt x="41" y="15"/>
                      <a:pt x="71" y="60"/>
                      <a:pt x="75" y="102"/>
                    </a:cubicBezTo>
                    <a:cubicBezTo>
                      <a:pt x="77" y="117"/>
                      <a:pt x="71" y="143"/>
                      <a:pt x="81" y="157"/>
                    </a:cubicBezTo>
                    <a:cubicBezTo>
                      <a:pt x="92" y="170"/>
                      <a:pt x="120" y="209"/>
                      <a:pt x="131" y="2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0" name="Freeform 542">
                <a:extLst>
                  <a:ext uri="{FF2B5EF4-FFF2-40B4-BE49-F238E27FC236}">
                    <a16:creationId xmlns:a16="http://schemas.microsoft.com/office/drawing/2014/main" id="{6D4EB13A-38AE-47F9-B52B-3970773BB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777"/>
                <a:ext cx="119" cy="211"/>
              </a:xfrm>
              <a:custGeom>
                <a:avLst/>
                <a:gdLst>
                  <a:gd name="T0" fmla="*/ 83 w 134"/>
                  <a:gd name="T1" fmla="*/ 165 h 223"/>
                  <a:gd name="T2" fmla="*/ 48 w 134"/>
                  <a:gd name="T3" fmla="*/ 56 h 223"/>
                  <a:gd name="T4" fmla="*/ 25 w 134"/>
                  <a:gd name="T5" fmla="*/ 16 h 223"/>
                  <a:gd name="T6" fmla="*/ 0 w 134"/>
                  <a:gd name="T7" fmla="*/ 0 h 223"/>
                  <a:gd name="T8" fmla="*/ 47 w 134"/>
                  <a:gd name="T9" fmla="*/ 82 h 223"/>
                  <a:gd name="T10" fmla="*/ 52 w 134"/>
                  <a:gd name="T11" fmla="*/ 126 h 223"/>
                  <a:gd name="T12" fmla="*/ 82 w 134"/>
                  <a:gd name="T13" fmla="*/ 179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223">
                    <a:moveTo>
                      <a:pt x="134" y="205"/>
                    </a:moveTo>
                    <a:cubicBezTo>
                      <a:pt x="92" y="175"/>
                      <a:pt x="96" y="111"/>
                      <a:pt x="78" y="69"/>
                    </a:cubicBezTo>
                    <a:cubicBezTo>
                      <a:pt x="70" y="50"/>
                      <a:pt x="54" y="33"/>
                      <a:pt x="40" y="20"/>
                    </a:cubicBezTo>
                    <a:cubicBezTo>
                      <a:pt x="28" y="10"/>
                      <a:pt x="13" y="7"/>
                      <a:pt x="0" y="0"/>
                    </a:cubicBezTo>
                    <a:cubicBezTo>
                      <a:pt x="42" y="16"/>
                      <a:pt x="72" y="60"/>
                      <a:pt x="76" y="102"/>
                    </a:cubicBezTo>
                    <a:cubicBezTo>
                      <a:pt x="78" y="118"/>
                      <a:pt x="72" y="143"/>
                      <a:pt x="82" y="157"/>
                    </a:cubicBezTo>
                    <a:cubicBezTo>
                      <a:pt x="92" y="170"/>
                      <a:pt x="121" y="210"/>
                      <a:pt x="132" y="2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1" name="Freeform 543">
                <a:extLst>
                  <a:ext uri="{FF2B5EF4-FFF2-40B4-BE49-F238E27FC236}">
                    <a16:creationId xmlns:a16="http://schemas.microsoft.com/office/drawing/2014/main" id="{0070CA47-EEB0-46CE-BF1B-2BB6784EB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780"/>
                <a:ext cx="95" cy="125"/>
              </a:xfrm>
              <a:custGeom>
                <a:avLst/>
                <a:gdLst>
                  <a:gd name="T0" fmla="*/ 67 w 107"/>
                  <a:gd name="T1" fmla="*/ 106 h 132"/>
                  <a:gd name="T2" fmla="*/ 41 w 107"/>
                  <a:gd name="T3" fmla="*/ 43 h 132"/>
                  <a:gd name="T4" fmla="*/ 0 w 107"/>
                  <a:gd name="T5" fmla="*/ 0 h 132"/>
                  <a:gd name="T6" fmla="*/ 45 w 107"/>
                  <a:gd name="T7" fmla="*/ 78 h 132"/>
                  <a:gd name="T8" fmla="*/ 45 w 107"/>
                  <a:gd name="T9" fmla="*/ 9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32">
                    <a:moveTo>
                      <a:pt x="107" y="132"/>
                    </a:moveTo>
                    <a:cubicBezTo>
                      <a:pt x="91" y="111"/>
                      <a:pt x="82" y="75"/>
                      <a:pt x="67" y="53"/>
                    </a:cubicBezTo>
                    <a:cubicBezTo>
                      <a:pt x="52" y="30"/>
                      <a:pt x="25" y="8"/>
                      <a:pt x="0" y="0"/>
                    </a:cubicBezTo>
                    <a:cubicBezTo>
                      <a:pt x="31" y="26"/>
                      <a:pt x="71" y="53"/>
                      <a:pt x="73" y="97"/>
                    </a:cubicBezTo>
                    <a:cubicBezTo>
                      <a:pt x="73" y="101"/>
                      <a:pt x="72" y="107"/>
                      <a:pt x="72" y="1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2" name="Freeform 544">
                <a:extLst>
                  <a:ext uri="{FF2B5EF4-FFF2-40B4-BE49-F238E27FC236}">
                    <a16:creationId xmlns:a16="http://schemas.microsoft.com/office/drawing/2014/main" id="{36A028D6-5B34-46D4-9141-C9A2134DB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800"/>
                <a:ext cx="114" cy="107"/>
              </a:xfrm>
              <a:custGeom>
                <a:avLst/>
                <a:gdLst>
                  <a:gd name="T0" fmla="*/ 81 w 128"/>
                  <a:gd name="T1" fmla="*/ 91 h 113"/>
                  <a:gd name="T2" fmla="*/ 47 w 128"/>
                  <a:gd name="T3" fmla="*/ 33 h 113"/>
                  <a:gd name="T4" fmla="*/ 0 w 128"/>
                  <a:gd name="T5" fmla="*/ 0 h 113"/>
                  <a:gd name="T6" fmla="*/ 54 w 128"/>
                  <a:gd name="T7" fmla="*/ 68 h 113"/>
                  <a:gd name="T8" fmla="*/ 55 w 128"/>
                  <a:gd name="T9" fmla="*/ 76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13">
                    <a:moveTo>
                      <a:pt x="128" y="113"/>
                    </a:moveTo>
                    <a:cubicBezTo>
                      <a:pt x="109" y="95"/>
                      <a:pt x="94" y="61"/>
                      <a:pt x="75" y="41"/>
                    </a:cubicBezTo>
                    <a:cubicBezTo>
                      <a:pt x="57" y="21"/>
                      <a:pt x="27" y="4"/>
                      <a:pt x="0" y="0"/>
                    </a:cubicBezTo>
                    <a:cubicBezTo>
                      <a:pt x="36" y="21"/>
                      <a:pt x="79" y="41"/>
                      <a:pt x="88" y="84"/>
                    </a:cubicBezTo>
                    <a:cubicBezTo>
                      <a:pt x="88" y="87"/>
                      <a:pt x="89" y="91"/>
                      <a:pt x="89" y="9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3" name="Freeform 545">
                <a:extLst>
                  <a:ext uri="{FF2B5EF4-FFF2-40B4-BE49-F238E27FC236}">
                    <a16:creationId xmlns:a16="http://schemas.microsoft.com/office/drawing/2014/main" id="{8D918B94-41B6-4E3F-A1DB-BB72A1B8B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75"/>
                <a:ext cx="99" cy="236"/>
              </a:xfrm>
              <a:custGeom>
                <a:avLst/>
                <a:gdLst>
                  <a:gd name="T0" fmla="*/ 70 w 111"/>
                  <a:gd name="T1" fmla="*/ 201 h 249"/>
                  <a:gd name="T2" fmla="*/ 62 w 111"/>
                  <a:gd name="T3" fmla="*/ 185 h 249"/>
                  <a:gd name="T4" fmla="*/ 56 w 111"/>
                  <a:gd name="T5" fmla="*/ 154 h 249"/>
                  <a:gd name="T6" fmla="*/ 50 w 111"/>
                  <a:gd name="T7" fmla="*/ 90 h 249"/>
                  <a:gd name="T8" fmla="*/ 28 w 111"/>
                  <a:gd name="T9" fmla="*/ 41 h 249"/>
                  <a:gd name="T10" fmla="*/ 0 w 111"/>
                  <a:gd name="T11" fmla="*/ 0 h 249"/>
                  <a:gd name="T12" fmla="*/ 25 w 111"/>
                  <a:gd name="T13" fmla="*/ 56 h 249"/>
                  <a:gd name="T14" fmla="*/ 45 w 111"/>
                  <a:gd name="T15" fmla="*/ 112 h 249"/>
                  <a:gd name="T16" fmla="*/ 62 w 111"/>
                  <a:gd name="T17" fmla="*/ 198 h 2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249">
                    <a:moveTo>
                      <a:pt x="111" y="249"/>
                    </a:moveTo>
                    <a:cubicBezTo>
                      <a:pt x="109" y="241"/>
                      <a:pt x="102" y="236"/>
                      <a:pt x="98" y="229"/>
                    </a:cubicBezTo>
                    <a:cubicBezTo>
                      <a:pt x="94" y="218"/>
                      <a:pt x="91" y="204"/>
                      <a:pt x="90" y="192"/>
                    </a:cubicBezTo>
                    <a:cubicBezTo>
                      <a:pt x="87" y="164"/>
                      <a:pt x="90" y="139"/>
                      <a:pt x="80" y="112"/>
                    </a:cubicBezTo>
                    <a:cubicBezTo>
                      <a:pt x="71" y="90"/>
                      <a:pt x="59" y="68"/>
                      <a:pt x="44" y="50"/>
                    </a:cubicBezTo>
                    <a:cubicBezTo>
                      <a:pt x="30" y="34"/>
                      <a:pt x="11" y="17"/>
                      <a:pt x="0" y="0"/>
                    </a:cubicBezTo>
                    <a:cubicBezTo>
                      <a:pt x="3" y="22"/>
                      <a:pt x="27" y="49"/>
                      <a:pt x="39" y="69"/>
                    </a:cubicBezTo>
                    <a:cubicBezTo>
                      <a:pt x="53" y="92"/>
                      <a:pt x="67" y="112"/>
                      <a:pt x="72" y="139"/>
                    </a:cubicBezTo>
                    <a:cubicBezTo>
                      <a:pt x="79" y="176"/>
                      <a:pt x="60" y="222"/>
                      <a:pt x="97" y="24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4" name="Freeform 546">
                <a:extLst>
                  <a:ext uri="{FF2B5EF4-FFF2-40B4-BE49-F238E27FC236}">
                    <a16:creationId xmlns:a16="http://schemas.microsoft.com/office/drawing/2014/main" id="{24E26CE8-907A-482A-9FD1-521F9729D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772"/>
                <a:ext cx="99" cy="236"/>
              </a:xfrm>
              <a:custGeom>
                <a:avLst/>
                <a:gdLst>
                  <a:gd name="T0" fmla="*/ 70 w 111"/>
                  <a:gd name="T1" fmla="*/ 201 h 249"/>
                  <a:gd name="T2" fmla="*/ 62 w 111"/>
                  <a:gd name="T3" fmla="*/ 185 h 249"/>
                  <a:gd name="T4" fmla="*/ 56 w 111"/>
                  <a:gd name="T5" fmla="*/ 154 h 249"/>
                  <a:gd name="T6" fmla="*/ 49 w 111"/>
                  <a:gd name="T7" fmla="*/ 90 h 249"/>
                  <a:gd name="T8" fmla="*/ 27 w 111"/>
                  <a:gd name="T9" fmla="*/ 41 h 249"/>
                  <a:gd name="T10" fmla="*/ 0 w 111"/>
                  <a:gd name="T11" fmla="*/ 0 h 249"/>
                  <a:gd name="T12" fmla="*/ 25 w 111"/>
                  <a:gd name="T13" fmla="*/ 56 h 249"/>
                  <a:gd name="T14" fmla="*/ 45 w 111"/>
                  <a:gd name="T15" fmla="*/ 112 h 249"/>
                  <a:gd name="T16" fmla="*/ 62 w 111"/>
                  <a:gd name="T17" fmla="*/ 198 h 2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249">
                    <a:moveTo>
                      <a:pt x="111" y="249"/>
                    </a:moveTo>
                    <a:cubicBezTo>
                      <a:pt x="108" y="241"/>
                      <a:pt x="101" y="236"/>
                      <a:pt x="98" y="229"/>
                    </a:cubicBezTo>
                    <a:cubicBezTo>
                      <a:pt x="93" y="218"/>
                      <a:pt x="91" y="204"/>
                      <a:pt x="90" y="192"/>
                    </a:cubicBezTo>
                    <a:cubicBezTo>
                      <a:pt x="87" y="164"/>
                      <a:pt x="90" y="139"/>
                      <a:pt x="79" y="112"/>
                    </a:cubicBezTo>
                    <a:cubicBezTo>
                      <a:pt x="71" y="90"/>
                      <a:pt x="58" y="68"/>
                      <a:pt x="43" y="50"/>
                    </a:cubicBezTo>
                    <a:cubicBezTo>
                      <a:pt x="30" y="34"/>
                      <a:pt x="10" y="17"/>
                      <a:pt x="0" y="0"/>
                    </a:cubicBezTo>
                    <a:cubicBezTo>
                      <a:pt x="3" y="22"/>
                      <a:pt x="27" y="49"/>
                      <a:pt x="39" y="69"/>
                    </a:cubicBezTo>
                    <a:cubicBezTo>
                      <a:pt x="53" y="92"/>
                      <a:pt x="66" y="112"/>
                      <a:pt x="71" y="139"/>
                    </a:cubicBezTo>
                    <a:cubicBezTo>
                      <a:pt x="78" y="176"/>
                      <a:pt x="60" y="222"/>
                      <a:pt x="97" y="24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5" name="Freeform 547">
                <a:extLst>
                  <a:ext uri="{FF2B5EF4-FFF2-40B4-BE49-F238E27FC236}">
                    <a16:creationId xmlns:a16="http://schemas.microsoft.com/office/drawing/2014/main" id="{4EBC989B-8747-4CCB-96DC-A4100D43E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919"/>
                <a:ext cx="238" cy="45"/>
              </a:xfrm>
              <a:custGeom>
                <a:avLst/>
                <a:gdLst>
                  <a:gd name="T0" fmla="*/ 161 w 268"/>
                  <a:gd name="T1" fmla="*/ 31 h 47"/>
                  <a:gd name="T2" fmla="*/ 96 w 268"/>
                  <a:gd name="T3" fmla="*/ 14 h 47"/>
                  <a:gd name="T4" fmla="*/ 47 w 268"/>
                  <a:gd name="T5" fmla="*/ 17 h 47"/>
                  <a:gd name="T6" fmla="*/ 0 w 268"/>
                  <a:gd name="T7" fmla="*/ 31 h 47"/>
                  <a:gd name="T8" fmla="*/ 41 w 268"/>
                  <a:gd name="T9" fmla="*/ 11 h 47"/>
                  <a:gd name="T10" fmla="*/ 89 w 268"/>
                  <a:gd name="T11" fmla="*/ 4 h 47"/>
                  <a:gd name="T12" fmla="*/ 166 w 268"/>
                  <a:gd name="T13" fmla="*/ 11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47">
                    <a:moveTo>
                      <a:pt x="259" y="35"/>
                    </a:moveTo>
                    <a:cubicBezTo>
                      <a:pt x="225" y="47"/>
                      <a:pt x="188" y="19"/>
                      <a:pt x="154" y="18"/>
                    </a:cubicBezTo>
                    <a:cubicBezTo>
                      <a:pt x="129" y="17"/>
                      <a:pt x="101" y="18"/>
                      <a:pt x="76" y="21"/>
                    </a:cubicBezTo>
                    <a:cubicBezTo>
                      <a:pt x="50" y="24"/>
                      <a:pt x="26" y="34"/>
                      <a:pt x="0" y="35"/>
                    </a:cubicBezTo>
                    <a:cubicBezTo>
                      <a:pt x="14" y="22"/>
                      <a:pt x="48" y="16"/>
                      <a:pt x="66" y="11"/>
                    </a:cubicBezTo>
                    <a:cubicBezTo>
                      <a:pt x="91" y="5"/>
                      <a:pt x="117" y="0"/>
                      <a:pt x="143" y="4"/>
                    </a:cubicBezTo>
                    <a:cubicBezTo>
                      <a:pt x="179" y="8"/>
                      <a:pt x="233" y="28"/>
                      <a:pt x="268" y="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6" name="Freeform 548">
                <a:extLst>
                  <a:ext uri="{FF2B5EF4-FFF2-40B4-BE49-F238E27FC236}">
                    <a16:creationId xmlns:a16="http://schemas.microsoft.com/office/drawing/2014/main" id="{FF9E895B-4C4E-4323-865C-75D099BAC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939"/>
                <a:ext cx="238" cy="44"/>
              </a:xfrm>
              <a:custGeom>
                <a:avLst/>
                <a:gdLst>
                  <a:gd name="T0" fmla="*/ 160 w 268"/>
                  <a:gd name="T1" fmla="*/ 27 h 47"/>
                  <a:gd name="T2" fmla="*/ 96 w 268"/>
                  <a:gd name="T3" fmla="*/ 14 h 47"/>
                  <a:gd name="T4" fmla="*/ 47 w 268"/>
                  <a:gd name="T5" fmla="*/ 17 h 47"/>
                  <a:gd name="T6" fmla="*/ 0 w 268"/>
                  <a:gd name="T7" fmla="*/ 27 h 47"/>
                  <a:gd name="T8" fmla="*/ 41 w 268"/>
                  <a:gd name="T9" fmla="*/ 7 h 47"/>
                  <a:gd name="T10" fmla="*/ 89 w 268"/>
                  <a:gd name="T11" fmla="*/ 4 h 47"/>
                  <a:gd name="T12" fmla="*/ 166 w 268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47">
                    <a:moveTo>
                      <a:pt x="258" y="35"/>
                    </a:moveTo>
                    <a:cubicBezTo>
                      <a:pt x="225" y="47"/>
                      <a:pt x="188" y="19"/>
                      <a:pt x="154" y="18"/>
                    </a:cubicBezTo>
                    <a:cubicBezTo>
                      <a:pt x="129" y="17"/>
                      <a:pt x="101" y="18"/>
                      <a:pt x="76" y="21"/>
                    </a:cubicBezTo>
                    <a:cubicBezTo>
                      <a:pt x="50" y="24"/>
                      <a:pt x="26" y="34"/>
                      <a:pt x="0" y="35"/>
                    </a:cubicBezTo>
                    <a:cubicBezTo>
                      <a:pt x="14" y="23"/>
                      <a:pt x="48" y="16"/>
                      <a:pt x="66" y="11"/>
                    </a:cubicBezTo>
                    <a:cubicBezTo>
                      <a:pt x="91" y="5"/>
                      <a:pt x="117" y="0"/>
                      <a:pt x="143" y="4"/>
                    </a:cubicBezTo>
                    <a:cubicBezTo>
                      <a:pt x="179" y="8"/>
                      <a:pt x="232" y="28"/>
                      <a:pt x="268" y="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7" name="Freeform 549">
                <a:extLst>
                  <a:ext uri="{FF2B5EF4-FFF2-40B4-BE49-F238E27FC236}">
                    <a16:creationId xmlns:a16="http://schemas.microsoft.com/office/drawing/2014/main" id="{D3064EE9-17FC-41F3-81EA-D74BFFF28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957"/>
                <a:ext cx="233" cy="54"/>
              </a:xfrm>
              <a:custGeom>
                <a:avLst/>
                <a:gdLst>
                  <a:gd name="T0" fmla="*/ 164 w 262"/>
                  <a:gd name="T1" fmla="*/ 15 h 57"/>
                  <a:gd name="T2" fmla="*/ 86 w 262"/>
                  <a:gd name="T3" fmla="*/ 7 h 57"/>
                  <a:gd name="T4" fmla="*/ 0 w 262"/>
                  <a:gd name="T5" fmla="*/ 45 h 57"/>
                  <a:gd name="T6" fmla="*/ 51 w 262"/>
                  <a:gd name="T7" fmla="*/ 27 h 57"/>
                  <a:gd name="T8" fmla="*/ 100 w 262"/>
                  <a:gd name="T9" fmla="*/ 10 h 57"/>
                  <a:gd name="T10" fmla="*/ 140 w 262"/>
                  <a:gd name="T11" fmla="*/ 18 h 57"/>
                  <a:gd name="T12" fmla="*/ 163 w 262"/>
                  <a:gd name="T13" fmla="*/ 3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57">
                    <a:moveTo>
                      <a:pt x="262" y="19"/>
                    </a:moveTo>
                    <a:cubicBezTo>
                      <a:pt x="233" y="0"/>
                      <a:pt x="171" y="0"/>
                      <a:pt x="138" y="7"/>
                    </a:cubicBezTo>
                    <a:cubicBezTo>
                      <a:pt x="92" y="18"/>
                      <a:pt x="45" y="40"/>
                      <a:pt x="0" y="57"/>
                    </a:cubicBezTo>
                    <a:cubicBezTo>
                      <a:pt x="28" y="51"/>
                      <a:pt x="54" y="44"/>
                      <a:pt x="81" y="35"/>
                    </a:cubicBezTo>
                    <a:cubicBezTo>
                      <a:pt x="107" y="27"/>
                      <a:pt x="132" y="17"/>
                      <a:pt x="160" y="14"/>
                    </a:cubicBezTo>
                    <a:cubicBezTo>
                      <a:pt x="183" y="12"/>
                      <a:pt x="202" y="10"/>
                      <a:pt x="224" y="22"/>
                    </a:cubicBezTo>
                    <a:cubicBezTo>
                      <a:pt x="237" y="29"/>
                      <a:pt x="247" y="36"/>
                      <a:pt x="261" y="41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8" name="Freeform 550">
                <a:extLst>
                  <a:ext uri="{FF2B5EF4-FFF2-40B4-BE49-F238E27FC236}">
                    <a16:creationId xmlns:a16="http://schemas.microsoft.com/office/drawing/2014/main" id="{C29AFEC1-719A-4089-A183-CCC56E7A0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984"/>
                <a:ext cx="234" cy="55"/>
              </a:xfrm>
              <a:custGeom>
                <a:avLst/>
                <a:gdLst>
                  <a:gd name="T0" fmla="*/ 165 w 263"/>
                  <a:gd name="T1" fmla="*/ 15 h 58"/>
                  <a:gd name="T2" fmla="*/ 87 w 263"/>
                  <a:gd name="T3" fmla="*/ 8 h 58"/>
                  <a:gd name="T4" fmla="*/ 0 w 263"/>
                  <a:gd name="T5" fmla="*/ 46 h 58"/>
                  <a:gd name="T6" fmla="*/ 51 w 263"/>
                  <a:gd name="T7" fmla="*/ 28 h 58"/>
                  <a:gd name="T8" fmla="*/ 100 w 263"/>
                  <a:gd name="T9" fmla="*/ 11 h 58"/>
                  <a:gd name="T10" fmla="*/ 140 w 263"/>
                  <a:gd name="T11" fmla="*/ 18 h 58"/>
                  <a:gd name="T12" fmla="*/ 163 w 263"/>
                  <a:gd name="T13" fmla="*/ 34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" h="58">
                    <a:moveTo>
                      <a:pt x="263" y="19"/>
                    </a:moveTo>
                    <a:cubicBezTo>
                      <a:pt x="234" y="1"/>
                      <a:pt x="172" y="0"/>
                      <a:pt x="139" y="8"/>
                    </a:cubicBezTo>
                    <a:cubicBezTo>
                      <a:pt x="92" y="19"/>
                      <a:pt x="45" y="41"/>
                      <a:pt x="0" y="58"/>
                    </a:cubicBezTo>
                    <a:cubicBezTo>
                      <a:pt x="28" y="52"/>
                      <a:pt x="54" y="45"/>
                      <a:pt x="81" y="36"/>
                    </a:cubicBezTo>
                    <a:cubicBezTo>
                      <a:pt x="108" y="28"/>
                      <a:pt x="133" y="18"/>
                      <a:pt x="160" y="15"/>
                    </a:cubicBezTo>
                    <a:cubicBezTo>
                      <a:pt x="183" y="13"/>
                      <a:pt x="203" y="11"/>
                      <a:pt x="224" y="22"/>
                    </a:cubicBezTo>
                    <a:cubicBezTo>
                      <a:pt x="237" y="29"/>
                      <a:pt x="248" y="37"/>
                      <a:pt x="261" y="4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9" name="Freeform 551">
                <a:extLst>
                  <a:ext uri="{FF2B5EF4-FFF2-40B4-BE49-F238E27FC236}">
                    <a16:creationId xmlns:a16="http://schemas.microsoft.com/office/drawing/2014/main" id="{C93AFCE8-C470-41CA-A911-F15F879B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007"/>
                <a:ext cx="232" cy="104"/>
              </a:xfrm>
              <a:custGeom>
                <a:avLst/>
                <a:gdLst>
                  <a:gd name="T0" fmla="*/ 163 w 261"/>
                  <a:gd name="T1" fmla="*/ 9 h 110"/>
                  <a:gd name="T2" fmla="*/ 124 w 261"/>
                  <a:gd name="T3" fmla="*/ 9 h 110"/>
                  <a:gd name="T4" fmla="*/ 85 w 261"/>
                  <a:gd name="T5" fmla="*/ 40 h 110"/>
                  <a:gd name="T6" fmla="*/ 0 w 261"/>
                  <a:gd name="T7" fmla="*/ 80 h 110"/>
                  <a:gd name="T8" fmla="*/ 47 w 261"/>
                  <a:gd name="T9" fmla="*/ 78 h 110"/>
                  <a:gd name="T10" fmla="*/ 82 w 261"/>
                  <a:gd name="T11" fmla="*/ 49 h 110"/>
                  <a:gd name="T12" fmla="*/ 121 w 261"/>
                  <a:gd name="T13" fmla="*/ 23 h 110"/>
                  <a:gd name="T14" fmla="*/ 141 w 261"/>
                  <a:gd name="T15" fmla="*/ 17 h 110"/>
                  <a:gd name="T16" fmla="*/ 162 w 261"/>
                  <a:gd name="T17" fmla="*/ 29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1" h="110">
                    <a:moveTo>
                      <a:pt x="261" y="12"/>
                    </a:moveTo>
                    <a:cubicBezTo>
                      <a:pt x="239" y="6"/>
                      <a:pt x="220" y="0"/>
                      <a:pt x="198" y="9"/>
                    </a:cubicBezTo>
                    <a:cubicBezTo>
                      <a:pt x="176" y="18"/>
                      <a:pt x="155" y="34"/>
                      <a:pt x="137" y="50"/>
                    </a:cubicBezTo>
                    <a:cubicBezTo>
                      <a:pt x="104" y="80"/>
                      <a:pt x="47" y="110"/>
                      <a:pt x="0" y="101"/>
                    </a:cubicBezTo>
                    <a:cubicBezTo>
                      <a:pt x="29" y="107"/>
                      <a:pt x="50" y="110"/>
                      <a:pt x="77" y="97"/>
                    </a:cubicBezTo>
                    <a:cubicBezTo>
                      <a:pt x="96" y="87"/>
                      <a:pt x="112" y="72"/>
                      <a:pt x="130" y="61"/>
                    </a:cubicBezTo>
                    <a:cubicBezTo>
                      <a:pt x="151" y="49"/>
                      <a:pt x="171" y="36"/>
                      <a:pt x="193" y="28"/>
                    </a:cubicBezTo>
                    <a:cubicBezTo>
                      <a:pt x="203" y="24"/>
                      <a:pt x="216" y="19"/>
                      <a:pt x="226" y="21"/>
                    </a:cubicBezTo>
                    <a:cubicBezTo>
                      <a:pt x="238" y="22"/>
                      <a:pt x="250" y="33"/>
                      <a:pt x="260" y="37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0" name="Freeform 552">
                <a:extLst>
                  <a:ext uri="{FF2B5EF4-FFF2-40B4-BE49-F238E27FC236}">
                    <a16:creationId xmlns:a16="http://schemas.microsoft.com/office/drawing/2014/main" id="{177ACB11-FA9E-4BF6-8C8E-8E90D5EA0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033"/>
                <a:ext cx="232" cy="104"/>
              </a:xfrm>
              <a:custGeom>
                <a:avLst/>
                <a:gdLst>
                  <a:gd name="T0" fmla="*/ 161 w 262"/>
                  <a:gd name="T1" fmla="*/ 9 h 110"/>
                  <a:gd name="T2" fmla="*/ 122 w 262"/>
                  <a:gd name="T3" fmla="*/ 9 h 110"/>
                  <a:gd name="T4" fmla="*/ 85 w 262"/>
                  <a:gd name="T5" fmla="*/ 41 h 110"/>
                  <a:gd name="T6" fmla="*/ 0 w 262"/>
                  <a:gd name="T7" fmla="*/ 80 h 110"/>
                  <a:gd name="T8" fmla="*/ 47 w 262"/>
                  <a:gd name="T9" fmla="*/ 78 h 110"/>
                  <a:gd name="T10" fmla="*/ 81 w 262"/>
                  <a:gd name="T11" fmla="*/ 50 h 110"/>
                  <a:gd name="T12" fmla="*/ 120 w 262"/>
                  <a:gd name="T13" fmla="*/ 23 h 110"/>
                  <a:gd name="T14" fmla="*/ 140 w 262"/>
                  <a:gd name="T15" fmla="*/ 17 h 110"/>
                  <a:gd name="T16" fmla="*/ 160 w 262"/>
                  <a:gd name="T17" fmla="*/ 3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" h="110">
                    <a:moveTo>
                      <a:pt x="262" y="13"/>
                    </a:moveTo>
                    <a:cubicBezTo>
                      <a:pt x="240" y="7"/>
                      <a:pt x="220" y="0"/>
                      <a:pt x="199" y="9"/>
                    </a:cubicBezTo>
                    <a:cubicBezTo>
                      <a:pt x="177" y="19"/>
                      <a:pt x="155" y="35"/>
                      <a:pt x="138" y="51"/>
                    </a:cubicBezTo>
                    <a:cubicBezTo>
                      <a:pt x="104" y="81"/>
                      <a:pt x="47" y="110"/>
                      <a:pt x="0" y="101"/>
                    </a:cubicBezTo>
                    <a:cubicBezTo>
                      <a:pt x="29" y="107"/>
                      <a:pt x="50" y="110"/>
                      <a:pt x="77" y="97"/>
                    </a:cubicBezTo>
                    <a:cubicBezTo>
                      <a:pt x="96" y="88"/>
                      <a:pt x="112" y="73"/>
                      <a:pt x="131" y="62"/>
                    </a:cubicBezTo>
                    <a:cubicBezTo>
                      <a:pt x="151" y="49"/>
                      <a:pt x="171" y="36"/>
                      <a:pt x="194" y="28"/>
                    </a:cubicBezTo>
                    <a:cubicBezTo>
                      <a:pt x="203" y="25"/>
                      <a:pt x="216" y="20"/>
                      <a:pt x="227" y="21"/>
                    </a:cubicBezTo>
                    <a:cubicBezTo>
                      <a:pt x="238" y="23"/>
                      <a:pt x="250" y="33"/>
                      <a:pt x="260" y="3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1" name="Freeform 553">
                <a:extLst>
                  <a:ext uri="{FF2B5EF4-FFF2-40B4-BE49-F238E27FC236}">
                    <a16:creationId xmlns:a16="http://schemas.microsoft.com/office/drawing/2014/main" id="{CC4D81A6-13A5-460A-88A6-471CEC2D2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816"/>
                <a:ext cx="135" cy="74"/>
              </a:xfrm>
              <a:custGeom>
                <a:avLst/>
                <a:gdLst>
                  <a:gd name="T0" fmla="*/ 97 w 151"/>
                  <a:gd name="T1" fmla="*/ 63 h 78"/>
                  <a:gd name="T2" fmla="*/ 87 w 151"/>
                  <a:gd name="T3" fmla="*/ 56 h 78"/>
                  <a:gd name="T4" fmla="*/ 56 w 151"/>
                  <a:gd name="T5" fmla="*/ 37 h 78"/>
                  <a:gd name="T6" fmla="*/ 0 w 151"/>
                  <a:gd name="T7" fmla="*/ 5 h 78"/>
                  <a:gd name="T8" fmla="*/ 28 w 151"/>
                  <a:gd name="T9" fmla="*/ 20 h 78"/>
                  <a:gd name="T10" fmla="*/ 51 w 151"/>
                  <a:gd name="T11" fmla="*/ 42 h 78"/>
                  <a:gd name="T12" fmla="*/ 72 w 151"/>
                  <a:gd name="T13" fmla="*/ 62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8">
                    <a:moveTo>
                      <a:pt x="151" y="78"/>
                    </a:moveTo>
                    <a:cubicBezTo>
                      <a:pt x="145" y="74"/>
                      <a:pt x="139" y="71"/>
                      <a:pt x="135" y="68"/>
                    </a:cubicBezTo>
                    <a:cubicBezTo>
                      <a:pt x="119" y="60"/>
                      <a:pt x="103" y="53"/>
                      <a:pt x="88" y="45"/>
                    </a:cubicBezTo>
                    <a:cubicBezTo>
                      <a:pt x="62" y="30"/>
                      <a:pt x="33" y="0"/>
                      <a:pt x="0" y="5"/>
                    </a:cubicBezTo>
                    <a:cubicBezTo>
                      <a:pt x="16" y="10"/>
                      <a:pt x="29" y="14"/>
                      <a:pt x="44" y="24"/>
                    </a:cubicBezTo>
                    <a:cubicBezTo>
                      <a:pt x="57" y="32"/>
                      <a:pt x="69" y="42"/>
                      <a:pt x="81" y="52"/>
                    </a:cubicBezTo>
                    <a:cubicBezTo>
                      <a:pt x="92" y="60"/>
                      <a:pt x="101" y="69"/>
                      <a:pt x="111" y="77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2" name="Freeform 554">
                <a:extLst>
                  <a:ext uri="{FF2B5EF4-FFF2-40B4-BE49-F238E27FC236}">
                    <a16:creationId xmlns:a16="http://schemas.microsoft.com/office/drawing/2014/main" id="{111DBEEA-12D0-4DA8-8C28-8A5E40FA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890"/>
                <a:ext cx="13" cy="17"/>
              </a:xfrm>
              <a:custGeom>
                <a:avLst/>
                <a:gdLst>
                  <a:gd name="T0" fmla="*/ 9 w 15"/>
                  <a:gd name="T1" fmla="*/ 14 h 18"/>
                  <a:gd name="T2" fmla="*/ 0 w 15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8">
                    <a:moveTo>
                      <a:pt x="15" y="18"/>
                    </a:moveTo>
                    <a:cubicBezTo>
                      <a:pt x="14" y="12"/>
                      <a:pt x="7" y="5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3" name="Freeform 555">
                <a:extLst>
                  <a:ext uri="{FF2B5EF4-FFF2-40B4-BE49-F238E27FC236}">
                    <a16:creationId xmlns:a16="http://schemas.microsoft.com/office/drawing/2014/main" id="{D5C20E17-96C5-42B2-AE4D-A898D26F5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824"/>
                <a:ext cx="147" cy="91"/>
              </a:xfrm>
              <a:custGeom>
                <a:avLst/>
                <a:gdLst>
                  <a:gd name="T0" fmla="*/ 102 w 166"/>
                  <a:gd name="T1" fmla="*/ 78 h 96"/>
                  <a:gd name="T2" fmla="*/ 82 w 166"/>
                  <a:gd name="T3" fmla="*/ 55 h 96"/>
                  <a:gd name="T4" fmla="*/ 54 w 166"/>
                  <a:gd name="T5" fmla="*/ 37 h 96"/>
                  <a:gd name="T6" fmla="*/ 0 w 166"/>
                  <a:gd name="T7" fmla="*/ 5 h 96"/>
                  <a:gd name="T8" fmla="*/ 27 w 166"/>
                  <a:gd name="T9" fmla="*/ 19 h 96"/>
                  <a:gd name="T10" fmla="*/ 50 w 166"/>
                  <a:gd name="T11" fmla="*/ 42 h 96"/>
                  <a:gd name="T12" fmla="*/ 69 w 166"/>
                  <a:gd name="T13" fmla="*/ 63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96">
                    <a:moveTo>
                      <a:pt x="166" y="96"/>
                    </a:moveTo>
                    <a:cubicBezTo>
                      <a:pt x="164" y="84"/>
                      <a:pt x="144" y="73"/>
                      <a:pt x="134" y="68"/>
                    </a:cubicBezTo>
                    <a:cubicBezTo>
                      <a:pt x="119" y="60"/>
                      <a:pt x="103" y="53"/>
                      <a:pt x="88" y="45"/>
                    </a:cubicBezTo>
                    <a:cubicBezTo>
                      <a:pt x="62" y="30"/>
                      <a:pt x="33" y="0"/>
                      <a:pt x="0" y="5"/>
                    </a:cubicBezTo>
                    <a:cubicBezTo>
                      <a:pt x="15" y="10"/>
                      <a:pt x="29" y="14"/>
                      <a:pt x="44" y="23"/>
                    </a:cubicBezTo>
                    <a:cubicBezTo>
                      <a:pt x="57" y="32"/>
                      <a:pt x="69" y="42"/>
                      <a:pt x="81" y="52"/>
                    </a:cubicBezTo>
                    <a:cubicBezTo>
                      <a:pt x="92" y="61"/>
                      <a:pt x="101" y="70"/>
                      <a:pt x="112" y="7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4" name="Freeform 556">
                <a:extLst>
                  <a:ext uri="{FF2B5EF4-FFF2-40B4-BE49-F238E27FC236}">
                    <a16:creationId xmlns:a16="http://schemas.microsoft.com/office/drawing/2014/main" id="{651F61B4-A334-4D22-B1E1-CBDC58E82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867"/>
                <a:ext cx="234" cy="62"/>
              </a:xfrm>
              <a:custGeom>
                <a:avLst/>
                <a:gdLst>
                  <a:gd name="T0" fmla="*/ 165 w 263"/>
                  <a:gd name="T1" fmla="*/ 36 h 66"/>
                  <a:gd name="T2" fmla="*/ 81 w 263"/>
                  <a:gd name="T3" fmla="*/ 13 h 66"/>
                  <a:gd name="T4" fmla="*/ 34 w 263"/>
                  <a:gd name="T5" fmla="*/ 1 h 66"/>
                  <a:gd name="T6" fmla="*/ 0 w 263"/>
                  <a:gd name="T7" fmla="*/ 23 h 66"/>
                  <a:gd name="T8" fmla="*/ 93 w 263"/>
                  <a:gd name="T9" fmla="*/ 21 h 66"/>
                  <a:gd name="T10" fmla="*/ 125 w 263"/>
                  <a:gd name="T11" fmla="*/ 33 h 66"/>
                  <a:gd name="T12" fmla="*/ 142 w 263"/>
                  <a:gd name="T13" fmla="*/ 47 h 66"/>
                  <a:gd name="T14" fmla="*/ 159 w 263"/>
                  <a:gd name="T15" fmla="*/ 4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66">
                    <a:moveTo>
                      <a:pt x="263" y="46"/>
                    </a:moveTo>
                    <a:cubicBezTo>
                      <a:pt x="221" y="19"/>
                      <a:pt x="174" y="31"/>
                      <a:pt x="129" y="17"/>
                    </a:cubicBezTo>
                    <a:cubicBezTo>
                      <a:pt x="106" y="10"/>
                      <a:pt x="80" y="0"/>
                      <a:pt x="54" y="1"/>
                    </a:cubicBezTo>
                    <a:cubicBezTo>
                      <a:pt x="36" y="2"/>
                      <a:pt x="15" y="19"/>
                      <a:pt x="0" y="30"/>
                    </a:cubicBezTo>
                    <a:cubicBezTo>
                      <a:pt x="47" y="4"/>
                      <a:pt x="101" y="9"/>
                      <a:pt x="148" y="27"/>
                    </a:cubicBezTo>
                    <a:cubicBezTo>
                      <a:pt x="165" y="33"/>
                      <a:pt x="184" y="34"/>
                      <a:pt x="201" y="42"/>
                    </a:cubicBezTo>
                    <a:cubicBezTo>
                      <a:pt x="211" y="46"/>
                      <a:pt x="217" y="55"/>
                      <a:pt x="227" y="60"/>
                    </a:cubicBezTo>
                    <a:cubicBezTo>
                      <a:pt x="237" y="66"/>
                      <a:pt x="245" y="59"/>
                      <a:pt x="254" y="61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5" name="Freeform 557">
                <a:extLst>
                  <a:ext uri="{FF2B5EF4-FFF2-40B4-BE49-F238E27FC236}">
                    <a16:creationId xmlns:a16="http://schemas.microsoft.com/office/drawing/2014/main" id="{77F90322-3F98-463D-B782-4FB7B9962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886"/>
                <a:ext cx="234" cy="62"/>
              </a:xfrm>
              <a:custGeom>
                <a:avLst/>
                <a:gdLst>
                  <a:gd name="T0" fmla="*/ 165 w 263"/>
                  <a:gd name="T1" fmla="*/ 36 h 66"/>
                  <a:gd name="T2" fmla="*/ 81 w 263"/>
                  <a:gd name="T3" fmla="*/ 13 h 66"/>
                  <a:gd name="T4" fmla="*/ 34 w 263"/>
                  <a:gd name="T5" fmla="*/ 1 h 66"/>
                  <a:gd name="T6" fmla="*/ 0 w 263"/>
                  <a:gd name="T7" fmla="*/ 23 h 66"/>
                  <a:gd name="T8" fmla="*/ 93 w 263"/>
                  <a:gd name="T9" fmla="*/ 21 h 66"/>
                  <a:gd name="T10" fmla="*/ 125 w 263"/>
                  <a:gd name="T11" fmla="*/ 33 h 66"/>
                  <a:gd name="T12" fmla="*/ 141 w 263"/>
                  <a:gd name="T13" fmla="*/ 47 h 66"/>
                  <a:gd name="T14" fmla="*/ 158 w 263"/>
                  <a:gd name="T15" fmla="*/ 47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66">
                    <a:moveTo>
                      <a:pt x="263" y="46"/>
                    </a:moveTo>
                    <a:cubicBezTo>
                      <a:pt x="221" y="19"/>
                      <a:pt x="173" y="31"/>
                      <a:pt x="129" y="17"/>
                    </a:cubicBezTo>
                    <a:cubicBezTo>
                      <a:pt x="105" y="9"/>
                      <a:pt x="79" y="0"/>
                      <a:pt x="54" y="1"/>
                    </a:cubicBezTo>
                    <a:cubicBezTo>
                      <a:pt x="35" y="2"/>
                      <a:pt x="14" y="19"/>
                      <a:pt x="0" y="30"/>
                    </a:cubicBezTo>
                    <a:cubicBezTo>
                      <a:pt x="46" y="4"/>
                      <a:pt x="101" y="8"/>
                      <a:pt x="148" y="27"/>
                    </a:cubicBezTo>
                    <a:cubicBezTo>
                      <a:pt x="165" y="33"/>
                      <a:pt x="184" y="34"/>
                      <a:pt x="200" y="42"/>
                    </a:cubicBezTo>
                    <a:cubicBezTo>
                      <a:pt x="210" y="46"/>
                      <a:pt x="217" y="55"/>
                      <a:pt x="226" y="60"/>
                    </a:cubicBezTo>
                    <a:cubicBezTo>
                      <a:pt x="237" y="66"/>
                      <a:pt x="245" y="59"/>
                      <a:pt x="253" y="6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6" name="Freeform 558">
                <a:extLst>
                  <a:ext uri="{FF2B5EF4-FFF2-40B4-BE49-F238E27FC236}">
                    <a16:creationId xmlns:a16="http://schemas.microsoft.com/office/drawing/2014/main" id="{BB7B0895-19F7-4518-84D0-6B355BEA3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070"/>
                <a:ext cx="235" cy="90"/>
              </a:xfrm>
              <a:custGeom>
                <a:avLst/>
                <a:gdLst>
                  <a:gd name="T0" fmla="*/ 166 w 264"/>
                  <a:gd name="T1" fmla="*/ 0 h 95"/>
                  <a:gd name="T2" fmla="*/ 105 w 264"/>
                  <a:gd name="T3" fmla="*/ 36 h 95"/>
                  <a:gd name="T4" fmla="*/ 0 w 264"/>
                  <a:gd name="T5" fmla="*/ 75 h 95"/>
                  <a:gd name="T6" fmla="*/ 54 w 264"/>
                  <a:gd name="T7" fmla="*/ 64 h 95"/>
                  <a:gd name="T8" fmla="*/ 94 w 264"/>
                  <a:gd name="T9" fmla="*/ 46 h 95"/>
                  <a:gd name="T10" fmla="*/ 134 w 264"/>
                  <a:gd name="T11" fmla="*/ 32 h 95"/>
                  <a:gd name="T12" fmla="*/ 164 w 264"/>
                  <a:gd name="T13" fmla="*/ 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95">
                    <a:moveTo>
                      <a:pt x="264" y="0"/>
                    </a:moveTo>
                    <a:cubicBezTo>
                      <a:pt x="229" y="3"/>
                      <a:pt x="197" y="28"/>
                      <a:pt x="166" y="44"/>
                    </a:cubicBezTo>
                    <a:cubicBezTo>
                      <a:pt x="114" y="69"/>
                      <a:pt x="56" y="80"/>
                      <a:pt x="0" y="93"/>
                    </a:cubicBezTo>
                    <a:cubicBezTo>
                      <a:pt x="28" y="95"/>
                      <a:pt x="58" y="86"/>
                      <a:pt x="85" y="80"/>
                    </a:cubicBezTo>
                    <a:cubicBezTo>
                      <a:pt x="108" y="75"/>
                      <a:pt x="130" y="67"/>
                      <a:pt x="151" y="58"/>
                    </a:cubicBezTo>
                    <a:cubicBezTo>
                      <a:pt x="172" y="51"/>
                      <a:pt x="192" y="44"/>
                      <a:pt x="214" y="40"/>
                    </a:cubicBezTo>
                    <a:cubicBezTo>
                      <a:pt x="233" y="36"/>
                      <a:pt x="251" y="24"/>
                      <a:pt x="261" y="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7" name="Freeform 559">
                <a:extLst>
                  <a:ext uri="{FF2B5EF4-FFF2-40B4-BE49-F238E27FC236}">
                    <a16:creationId xmlns:a16="http://schemas.microsoft.com/office/drawing/2014/main" id="{BF556B19-93AD-4FCB-B876-BFB44F363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097"/>
                <a:ext cx="234" cy="90"/>
              </a:xfrm>
              <a:custGeom>
                <a:avLst/>
                <a:gdLst>
                  <a:gd name="T0" fmla="*/ 162 w 264"/>
                  <a:gd name="T1" fmla="*/ 0 h 95"/>
                  <a:gd name="T2" fmla="*/ 101 w 264"/>
                  <a:gd name="T3" fmla="*/ 35 h 95"/>
                  <a:gd name="T4" fmla="*/ 0 w 264"/>
                  <a:gd name="T5" fmla="*/ 74 h 95"/>
                  <a:gd name="T6" fmla="*/ 52 w 264"/>
                  <a:gd name="T7" fmla="*/ 63 h 95"/>
                  <a:gd name="T8" fmla="*/ 93 w 264"/>
                  <a:gd name="T9" fmla="*/ 46 h 95"/>
                  <a:gd name="T10" fmla="*/ 132 w 264"/>
                  <a:gd name="T11" fmla="*/ 32 h 95"/>
                  <a:gd name="T12" fmla="*/ 160 w 264"/>
                  <a:gd name="T13" fmla="*/ 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95">
                    <a:moveTo>
                      <a:pt x="264" y="0"/>
                    </a:moveTo>
                    <a:cubicBezTo>
                      <a:pt x="229" y="3"/>
                      <a:pt x="196" y="28"/>
                      <a:pt x="165" y="43"/>
                    </a:cubicBezTo>
                    <a:cubicBezTo>
                      <a:pt x="114" y="69"/>
                      <a:pt x="55" y="80"/>
                      <a:pt x="0" y="92"/>
                    </a:cubicBezTo>
                    <a:cubicBezTo>
                      <a:pt x="28" y="95"/>
                      <a:pt x="58" y="85"/>
                      <a:pt x="85" y="79"/>
                    </a:cubicBezTo>
                    <a:cubicBezTo>
                      <a:pt x="108" y="74"/>
                      <a:pt x="130" y="67"/>
                      <a:pt x="151" y="58"/>
                    </a:cubicBezTo>
                    <a:cubicBezTo>
                      <a:pt x="171" y="50"/>
                      <a:pt x="192" y="44"/>
                      <a:pt x="213" y="40"/>
                    </a:cubicBezTo>
                    <a:cubicBezTo>
                      <a:pt x="232" y="36"/>
                      <a:pt x="251" y="24"/>
                      <a:pt x="260" y="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8" name="Freeform 560">
                <a:extLst>
                  <a:ext uri="{FF2B5EF4-FFF2-40B4-BE49-F238E27FC236}">
                    <a16:creationId xmlns:a16="http://schemas.microsoft.com/office/drawing/2014/main" id="{192E7E21-F715-4496-AF0C-16D30180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141"/>
                <a:ext cx="211" cy="79"/>
              </a:xfrm>
              <a:custGeom>
                <a:avLst/>
                <a:gdLst>
                  <a:gd name="T0" fmla="*/ 149 w 237"/>
                  <a:gd name="T1" fmla="*/ 0 h 84"/>
                  <a:gd name="T2" fmla="*/ 121 w 237"/>
                  <a:gd name="T3" fmla="*/ 13 h 84"/>
                  <a:gd name="T4" fmla="*/ 81 w 237"/>
                  <a:gd name="T5" fmla="*/ 39 h 84"/>
                  <a:gd name="T6" fmla="*/ 38 w 237"/>
                  <a:gd name="T7" fmla="*/ 51 h 84"/>
                  <a:gd name="T8" fmla="*/ 0 w 237"/>
                  <a:gd name="T9" fmla="*/ 55 h 84"/>
                  <a:gd name="T10" fmla="*/ 85 w 237"/>
                  <a:gd name="T11" fmla="*/ 46 h 84"/>
                  <a:gd name="T12" fmla="*/ 123 w 237"/>
                  <a:gd name="T13" fmla="*/ 28 h 84"/>
                  <a:gd name="T14" fmla="*/ 148 w 237"/>
                  <a:gd name="T15" fmla="*/ 6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7" h="84">
                    <a:moveTo>
                      <a:pt x="237" y="0"/>
                    </a:moveTo>
                    <a:cubicBezTo>
                      <a:pt x="223" y="5"/>
                      <a:pt x="206" y="9"/>
                      <a:pt x="193" y="17"/>
                    </a:cubicBezTo>
                    <a:cubicBezTo>
                      <a:pt x="172" y="28"/>
                      <a:pt x="152" y="43"/>
                      <a:pt x="129" y="50"/>
                    </a:cubicBezTo>
                    <a:cubicBezTo>
                      <a:pt x="107" y="57"/>
                      <a:pt x="83" y="62"/>
                      <a:pt x="61" y="65"/>
                    </a:cubicBezTo>
                    <a:cubicBezTo>
                      <a:pt x="41" y="67"/>
                      <a:pt x="19" y="72"/>
                      <a:pt x="0" y="71"/>
                    </a:cubicBezTo>
                    <a:cubicBezTo>
                      <a:pt x="44" y="84"/>
                      <a:pt x="93" y="69"/>
                      <a:pt x="136" y="59"/>
                    </a:cubicBezTo>
                    <a:cubicBezTo>
                      <a:pt x="157" y="54"/>
                      <a:pt x="178" y="46"/>
                      <a:pt x="196" y="36"/>
                    </a:cubicBezTo>
                    <a:cubicBezTo>
                      <a:pt x="210" y="27"/>
                      <a:pt x="222" y="15"/>
                      <a:pt x="236" y="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9" name="Freeform 561">
                <a:extLst>
                  <a:ext uri="{FF2B5EF4-FFF2-40B4-BE49-F238E27FC236}">
                    <a16:creationId xmlns:a16="http://schemas.microsoft.com/office/drawing/2014/main" id="{8E9E05E6-638A-4F3C-BC42-942FF975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168"/>
                <a:ext cx="211" cy="79"/>
              </a:xfrm>
              <a:custGeom>
                <a:avLst/>
                <a:gdLst>
                  <a:gd name="T0" fmla="*/ 147 w 238"/>
                  <a:gd name="T1" fmla="*/ 0 h 83"/>
                  <a:gd name="T2" fmla="*/ 120 w 238"/>
                  <a:gd name="T3" fmla="*/ 13 h 83"/>
                  <a:gd name="T4" fmla="*/ 80 w 238"/>
                  <a:gd name="T5" fmla="*/ 42 h 83"/>
                  <a:gd name="T6" fmla="*/ 38 w 238"/>
                  <a:gd name="T7" fmla="*/ 52 h 83"/>
                  <a:gd name="T8" fmla="*/ 0 w 238"/>
                  <a:gd name="T9" fmla="*/ 59 h 83"/>
                  <a:gd name="T10" fmla="*/ 84 w 238"/>
                  <a:gd name="T11" fmla="*/ 47 h 83"/>
                  <a:gd name="T12" fmla="*/ 121 w 238"/>
                  <a:gd name="T13" fmla="*/ 29 h 83"/>
                  <a:gd name="T14" fmla="*/ 146 w 238"/>
                  <a:gd name="T15" fmla="*/ 6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8" h="83">
                    <a:moveTo>
                      <a:pt x="238" y="0"/>
                    </a:moveTo>
                    <a:cubicBezTo>
                      <a:pt x="223" y="5"/>
                      <a:pt x="207" y="9"/>
                      <a:pt x="193" y="17"/>
                    </a:cubicBezTo>
                    <a:cubicBezTo>
                      <a:pt x="172" y="28"/>
                      <a:pt x="152" y="43"/>
                      <a:pt x="129" y="50"/>
                    </a:cubicBezTo>
                    <a:cubicBezTo>
                      <a:pt x="107" y="57"/>
                      <a:pt x="84" y="62"/>
                      <a:pt x="61" y="64"/>
                    </a:cubicBezTo>
                    <a:cubicBezTo>
                      <a:pt x="42" y="67"/>
                      <a:pt x="20" y="72"/>
                      <a:pt x="0" y="71"/>
                    </a:cubicBezTo>
                    <a:cubicBezTo>
                      <a:pt x="45" y="83"/>
                      <a:pt x="93" y="69"/>
                      <a:pt x="137" y="58"/>
                    </a:cubicBezTo>
                    <a:cubicBezTo>
                      <a:pt x="157" y="53"/>
                      <a:pt x="178" y="46"/>
                      <a:pt x="196" y="35"/>
                    </a:cubicBezTo>
                    <a:cubicBezTo>
                      <a:pt x="211" y="27"/>
                      <a:pt x="223" y="15"/>
                      <a:pt x="237" y="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0" name="Freeform 562">
                <a:extLst>
                  <a:ext uri="{FF2B5EF4-FFF2-40B4-BE49-F238E27FC236}">
                    <a16:creationId xmlns:a16="http://schemas.microsoft.com/office/drawing/2014/main" id="{2172EC1B-CBC4-4FC1-8F3D-9C5577715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217"/>
                <a:ext cx="189" cy="43"/>
              </a:xfrm>
              <a:custGeom>
                <a:avLst/>
                <a:gdLst>
                  <a:gd name="T0" fmla="*/ 128 w 213"/>
                  <a:gd name="T1" fmla="*/ 0 h 46"/>
                  <a:gd name="T2" fmla="*/ 67 w 213"/>
                  <a:gd name="T3" fmla="*/ 22 h 46"/>
                  <a:gd name="T4" fmla="*/ 31 w 213"/>
                  <a:gd name="T5" fmla="*/ 25 h 46"/>
                  <a:gd name="T6" fmla="*/ 0 w 213"/>
                  <a:gd name="T7" fmla="*/ 35 h 46"/>
                  <a:gd name="T8" fmla="*/ 20 w 213"/>
                  <a:gd name="T9" fmla="*/ 31 h 46"/>
                  <a:gd name="T10" fmla="*/ 65 w 213"/>
                  <a:gd name="T11" fmla="*/ 33 h 46"/>
                  <a:gd name="T12" fmla="*/ 132 w 213"/>
                  <a:gd name="T13" fmla="*/ 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6">
                    <a:moveTo>
                      <a:pt x="206" y="0"/>
                    </a:moveTo>
                    <a:cubicBezTo>
                      <a:pt x="177" y="21"/>
                      <a:pt x="143" y="30"/>
                      <a:pt x="107" y="30"/>
                    </a:cubicBezTo>
                    <a:cubicBezTo>
                      <a:pt x="87" y="30"/>
                      <a:pt x="70" y="29"/>
                      <a:pt x="51" y="33"/>
                    </a:cubicBezTo>
                    <a:cubicBezTo>
                      <a:pt x="34" y="36"/>
                      <a:pt x="16" y="44"/>
                      <a:pt x="0" y="46"/>
                    </a:cubicBezTo>
                    <a:cubicBezTo>
                      <a:pt x="10" y="45"/>
                      <a:pt x="21" y="41"/>
                      <a:pt x="32" y="40"/>
                    </a:cubicBezTo>
                    <a:cubicBezTo>
                      <a:pt x="57" y="36"/>
                      <a:pt x="79" y="42"/>
                      <a:pt x="104" y="43"/>
                    </a:cubicBezTo>
                    <a:cubicBezTo>
                      <a:pt x="141" y="45"/>
                      <a:pt x="191" y="41"/>
                      <a:pt x="213" y="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1" name="Freeform 563">
                <a:extLst>
                  <a:ext uri="{FF2B5EF4-FFF2-40B4-BE49-F238E27FC236}">
                    <a16:creationId xmlns:a16="http://schemas.microsoft.com/office/drawing/2014/main" id="{E1A179D4-0977-4540-8E48-CE122E3E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240"/>
                <a:ext cx="188" cy="44"/>
              </a:xfrm>
              <a:custGeom>
                <a:avLst/>
                <a:gdLst>
                  <a:gd name="T0" fmla="*/ 128 w 212"/>
                  <a:gd name="T1" fmla="*/ 0 h 46"/>
                  <a:gd name="T2" fmla="*/ 66 w 212"/>
                  <a:gd name="T3" fmla="*/ 25 h 46"/>
                  <a:gd name="T4" fmla="*/ 31 w 212"/>
                  <a:gd name="T5" fmla="*/ 28 h 46"/>
                  <a:gd name="T6" fmla="*/ 0 w 212"/>
                  <a:gd name="T7" fmla="*/ 38 h 46"/>
                  <a:gd name="T8" fmla="*/ 20 w 212"/>
                  <a:gd name="T9" fmla="*/ 32 h 46"/>
                  <a:gd name="T10" fmla="*/ 65 w 212"/>
                  <a:gd name="T11" fmla="*/ 35 h 46"/>
                  <a:gd name="T12" fmla="*/ 131 w 212"/>
                  <a:gd name="T13" fmla="*/ 4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46">
                    <a:moveTo>
                      <a:pt x="206" y="0"/>
                    </a:moveTo>
                    <a:cubicBezTo>
                      <a:pt x="177" y="20"/>
                      <a:pt x="143" y="29"/>
                      <a:pt x="107" y="29"/>
                    </a:cubicBezTo>
                    <a:cubicBezTo>
                      <a:pt x="87" y="29"/>
                      <a:pt x="70" y="28"/>
                      <a:pt x="50" y="32"/>
                    </a:cubicBezTo>
                    <a:cubicBezTo>
                      <a:pt x="33" y="35"/>
                      <a:pt x="16" y="43"/>
                      <a:pt x="0" y="46"/>
                    </a:cubicBezTo>
                    <a:cubicBezTo>
                      <a:pt x="10" y="44"/>
                      <a:pt x="21" y="40"/>
                      <a:pt x="32" y="39"/>
                    </a:cubicBezTo>
                    <a:cubicBezTo>
                      <a:pt x="57" y="36"/>
                      <a:pt x="79" y="41"/>
                      <a:pt x="104" y="43"/>
                    </a:cubicBezTo>
                    <a:cubicBezTo>
                      <a:pt x="141" y="45"/>
                      <a:pt x="191" y="40"/>
                      <a:pt x="212" y="4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2" name="Freeform 564">
                <a:extLst>
                  <a:ext uri="{FF2B5EF4-FFF2-40B4-BE49-F238E27FC236}">
                    <a16:creationId xmlns:a16="http://schemas.microsoft.com/office/drawing/2014/main" id="{B393C0D0-67F5-47E8-A0C3-D63DD579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278"/>
                <a:ext cx="144" cy="23"/>
              </a:xfrm>
              <a:custGeom>
                <a:avLst/>
                <a:gdLst>
                  <a:gd name="T0" fmla="*/ 101 w 162"/>
                  <a:gd name="T1" fmla="*/ 4 h 24"/>
                  <a:gd name="T2" fmla="*/ 83 w 162"/>
                  <a:gd name="T3" fmla="*/ 0 h 24"/>
                  <a:gd name="T4" fmla="*/ 60 w 162"/>
                  <a:gd name="T5" fmla="*/ 7 h 24"/>
                  <a:gd name="T6" fmla="*/ 0 w 162"/>
                  <a:gd name="T7" fmla="*/ 5 h 24"/>
                  <a:gd name="T8" fmla="*/ 55 w 162"/>
                  <a:gd name="T9" fmla="*/ 17 h 24"/>
                  <a:gd name="T10" fmla="*/ 100 w 162"/>
                  <a:gd name="T11" fmla="*/ 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24">
                    <a:moveTo>
                      <a:pt x="162" y="4"/>
                    </a:moveTo>
                    <a:cubicBezTo>
                      <a:pt x="152" y="4"/>
                      <a:pt x="142" y="1"/>
                      <a:pt x="133" y="0"/>
                    </a:cubicBezTo>
                    <a:cubicBezTo>
                      <a:pt x="119" y="0"/>
                      <a:pt x="108" y="4"/>
                      <a:pt x="95" y="7"/>
                    </a:cubicBezTo>
                    <a:cubicBezTo>
                      <a:pt x="64" y="12"/>
                      <a:pt x="31" y="11"/>
                      <a:pt x="0" y="5"/>
                    </a:cubicBezTo>
                    <a:cubicBezTo>
                      <a:pt x="28" y="16"/>
                      <a:pt x="58" y="24"/>
                      <a:pt x="89" y="21"/>
                    </a:cubicBezTo>
                    <a:cubicBezTo>
                      <a:pt x="113" y="19"/>
                      <a:pt x="137" y="15"/>
                      <a:pt x="161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3" name="Freeform 565">
                <a:extLst>
                  <a:ext uri="{FF2B5EF4-FFF2-40B4-BE49-F238E27FC236}">
                    <a16:creationId xmlns:a16="http://schemas.microsoft.com/office/drawing/2014/main" id="{E181166A-CF11-4AB3-BE81-BF13A50A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307"/>
                <a:ext cx="144" cy="22"/>
              </a:xfrm>
              <a:custGeom>
                <a:avLst/>
                <a:gdLst>
                  <a:gd name="T0" fmla="*/ 101 w 162"/>
                  <a:gd name="T1" fmla="*/ 4 h 24"/>
                  <a:gd name="T2" fmla="*/ 83 w 162"/>
                  <a:gd name="T3" fmla="*/ 0 h 24"/>
                  <a:gd name="T4" fmla="*/ 60 w 162"/>
                  <a:gd name="T5" fmla="*/ 6 h 24"/>
                  <a:gd name="T6" fmla="*/ 0 w 162"/>
                  <a:gd name="T7" fmla="*/ 5 h 24"/>
                  <a:gd name="T8" fmla="*/ 56 w 162"/>
                  <a:gd name="T9" fmla="*/ 15 h 24"/>
                  <a:gd name="T10" fmla="*/ 100 w 162"/>
                  <a:gd name="T11" fmla="*/ 16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24">
                    <a:moveTo>
                      <a:pt x="162" y="4"/>
                    </a:moveTo>
                    <a:cubicBezTo>
                      <a:pt x="153" y="4"/>
                      <a:pt x="143" y="0"/>
                      <a:pt x="133" y="0"/>
                    </a:cubicBezTo>
                    <a:cubicBezTo>
                      <a:pt x="120" y="0"/>
                      <a:pt x="108" y="4"/>
                      <a:pt x="95" y="7"/>
                    </a:cubicBezTo>
                    <a:cubicBezTo>
                      <a:pt x="64" y="12"/>
                      <a:pt x="31" y="11"/>
                      <a:pt x="0" y="5"/>
                    </a:cubicBezTo>
                    <a:cubicBezTo>
                      <a:pt x="28" y="16"/>
                      <a:pt x="59" y="24"/>
                      <a:pt x="90" y="21"/>
                    </a:cubicBezTo>
                    <a:cubicBezTo>
                      <a:pt x="114" y="19"/>
                      <a:pt x="138" y="15"/>
                      <a:pt x="161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4" name="Freeform 566">
                <a:extLst>
                  <a:ext uri="{FF2B5EF4-FFF2-40B4-BE49-F238E27FC236}">
                    <a16:creationId xmlns:a16="http://schemas.microsoft.com/office/drawing/2014/main" id="{35866D46-A075-453E-B2BD-2366B4085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333"/>
                <a:ext cx="141" cy="33"/>
              </a:xfrm>
              <a:custGeom>
                <a:avLst/>
                <a:gdLst>
                  <a:gd name="T0" fmla="*/ 100 w 158"/>
                  <a:gd name="T1" fmla="*/ 7 h 35"/>
                  <a:gd name="T2" fmla="*/ 54 w 158"/>
                  <a:gd name="T3" fmla="*/ 10 h 35"/>
                  <a:gd name="T4" fmla="*/ 25 w 158"/>
                  <a:gd name="T5" fmla="*/ 13 h 35"/>
                  <a:gd name="T6" fmla="*/ 0 w 158"/>
                  <a:gd name="T7" fmla="*/ 9 h 35"/>
                  <a:gd name="T8" fmla="*/ 57 w 158"/>
                  <a:gd name="T9" fmla="*/ 21 h 35"/>
                  <a:gd name="T10" fmla="*/ 96 w 158"/>
                  <a:gd name="T11" fmla="*/ 2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35">
                    <a:moveTo>
                      <a:pt x="158" y="7"/>
                    </a:moveTo>
                    <a:cubicBezTo>
                      <a:pt x="136" y="0"/>
                      <a:pt x="107" y="10"/>
                      <a:pt x="85" y="14"/>
                    </a:cubicBezTo>
                    <a:cubicBezTo>
                      <a:pt x="70" y="16"/>
                      <a:pt x="54" y="17"/>
                      <a:pt x="39" y="17"/>
                    </a:cubicBezTo>
                    <a:cubicBezTo>
                      <a:pt x="25" y="18"/>
                      <a:pt x="13" y="13"/>
                      <a:pt x="0" y="13"/>
                    </a:cubicBezTo>
                    <a:cubicBezTo>
                      <a:pt x="19" y="35"/>
                      <a:pt x="65" y="25"/>
                      <a:pt x="91" y="25"/>
                    </a:cubicBezTo>
                    <a:cubicBezTo>
                      <a:pt x="111" y="25"/>
                      <a:pt x="135" y="11"/>
                      <a:pt x="152" y="2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5" name="Freeform 567">
                <a:extLst>
                  <a:ext uri="{FF2B5EF4-FFF2-40B4-BE49-F238E27FC236}">
                    <a16:creationId xmlns:a16="http://schemas.microsoft.com/office/drawing/2014/main" id="{A0C2ABC3-7182-45E0-B988-71A699513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365"/>
                <a:ext cx="140" cy="34"/>
              </a:xfrm>
              <a:custGeom>
                <a:avLst/>
                <a:gdLst>
                  <a:gd name="T0" fmla="*/ 97 w 158"/>
                  <a:gd name="T1" fmla="*/ 7 h 36"/>
                  <a:gd name="T2" fmla="*/ 51 w 158"/>
                  <a:gd name="T3" fmla="*/ 10 h 36"/>
                  <a:gd name="T4" fmla="*/ 24 w 158"/>
                  <a:gd name="T5" fmla="*/ 14 h 36"/>
                  <a:gd name="T6" fmla="*/ 0 w 158"/>
                  <a:gd name="T7" fmla="*/ 9 h 36"/>
                  <a:gd name="T8" fmla="*/ 57 w 158"/>
                  <a:gd name="T9" fmla="*/ 21 h 36"/>
                  <a:gd name="T10" fmla="*/ 94 w 158"/>
                  <a:gd name="T11" fmla="*/ 22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36">
                    <a:moveTo>
                      <a:pt x="158" y="7"/>
                    </a:moveTo>
                    <a:cubicBezTo>
                      <a:pt x="136" y="0"/>
                      <a:pt x="107" y="11"/>
                      <a:pt x="85" y="14"/>
                    </a:cubicBezTo>
                    <a:cubicBezTo>
                      <a:pt x="70" y="17"/>
                      <a:pt x="54" y="17"/>
                      <a:pt x="39" y="18"/>
                    </a:cubicBezTo>
                    <a:cubicBezTo>
                      <a:pt x="25" y="18"/>
                      <a:pt x="13" y="13"/>
                      <a:pt x="0" y="13"/>
                    </a:cubicBezTo>
                    <a:cubicBezTo>
                      <a:pt x="19" y="36"/>
                      <a:pt x="65" y="25"/>
                      <a:pt x="91" y="25"/>
                    </a:cubicBezTo>
                    <a:cubicBezTo>
                      <a:pt x="111" y="25"/>
                      <a:pt x="135" y="12"/>
                      <a:pt x="152" y="2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6" name="Freeform 568">
                <a:extLst>
                  <a:ext uri="{FF2B5EF4-FFF2-40B4-BE49-F238E27FC236}">
                    <a16:creationId xmlns:a16="http://schemas.microsoft.com/office/drawing/2014/main" id="{831ED625-47A0-495D-AE5A-23D1AD01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403"/>
                <a:ext cx="148" cy="31"/>
              </a:xfrm>
              <a:custGeom>
                <a:avLst/>
                <a:gdLst>
                  <a:gd name="T0" fmla="*/ 105 w 166"/>
                  <a:gd name="T1" fmla="*/ 0 h 32"/>
                  <a:gd name="T2" fmla="*/ 87 w 166"/>
                  <a:gd name="T3" fmla="*/ 13 h 32"/>
                  <a:gd name="T4" fmla="*/ 55 w 166"/>
                  <a:gd name="T5" fmla="*/ 13 h 32"/>
                  <a:gd name="T6" fmla="*/ 21 w 166"/>
                  <a:gd name="T7" fmla="*/ 2 h 32"/>
                  <a:gd name="T8" fmla="*/ 0 w 166"/>
                  <a:gd name="T9" fmla="*/ 12 h 32"/>
                  <a:gd name="T10" fmla="*/ 53 w 166"/>
                  <a:gd name="T11" fmla="*/ 17 h 32"/>
                  <a:gd name="T12" fmla="*/ 99 w 166"/>
                  <a:gd name="T13" fmla="*/ 1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32">
                    <a:moveTo>
                      <a:pt x="166" y="0"/>
                    </a:moveTo>
                    <a:cubicBezTo>
                      <a:pt x="156" y="5"/>
                      <a:pt x="149" y="10"/>
                      <a:pt x="138" y="13"/>
                    </a:cubicBezTo>
                    <a:cubicBezTo>
                      <a:pt x="121" y="15"/>
                      <a:pt x="102" y="16"/>
                      <a:pt x="86" y="13"/>
                    </a:cubicBezTo>
                    <a:cubicBezTo>
                      <a:pt x="69" y="10"/>
                      <a:pt x="51" y="1"/>
                      <a:pt x="33" y="2"/>
                    </a:cubicBezTo>
                    <a:cubicBezTo>
                      <a:pt x="22" y="2"/>
                      <a:pt x="11" y="8"/>
                      <a:pt x="0" y="12"/>
                    </a:cubicBezTo>
                    <a:cubicBezTo>
                      <a:pt x="32" y="5"/>
                      <a:pt x="54" y="9"/>
                      <a:pt x="83" y="21"/>
                    </a:cubicBezTo>
                    <a:cubicBezTo>
                      <a:pt x="107" y="32"/>
                      <a:pt x="132" y="30"/>
                      <a:pt x="156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7" name="Freeform 569">
                <a:extLst>
                  <a:ext uri="{FF2B5EF4-FFF2-40B4-BE49-F238E27FC236}">
                    <a16:creationId xmlns:a16="http://schemas.microsoft.com/office/drawing/2014/main" id="{0F7E7018-F877-4183-AC46-54785398A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422"/>
                <a:ext cx="147" cy="31"/>
              </a:xfrm>
              <a:custGeom>
                <a:avLst/>
                <a:gdLst>
                  <a:gd name="T0" fmla="*/ 102 w 166"/>
                  <a:gd name="T1" fmla="*/ 0 h 32"/>
                  <a:gd name="T2" fmla="*/ 84 w 166"/>
                  <a:gd name="T3" fmla="*/ 12 h 32"/>
                  <a:gd name="T4" fmla="*/ 51 w 166"/>
                  <a:gd name="T5" fmla="*/ 13 h 32"/>
                  <a:gd name="T6" fmla="*/ 20 w 166"/>
                  <a:gd name="T7" fmla="*/ 2 h 32"/>
                  <a:gd name="T8" fmla="*/ 0 w 166"/>
                  <a:gd name="T9" fmla="*/ 12 h 32"/>
                  <a:gd name="T10" fmla="*/ 51 w 166"/>
                  <a:gd name="T11" fmla="*/ 17 h 32"/>
                  <a:gd name="T12" fmla="*/ 95 w 166"/>
                  <a:gd name="T13" fmla="*/ 1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32">
                    <a:moveTo>
                      <a:pt x="166" y="0"/>
                    </a:moveTo>
                    <a:cubicBezTo>
                      <a:pt x="156" y="4"/>
                      <a:pt x="149" y="10"/>
                      <a:pt x="137" y="12"/>
                    </a:cubicBezTo>
                    <a:cubicBezTo>
                      <a:pt x="121" y="15"/>
                      <a:pt x="102" y="16"/>
                      <a:pt x="85" y="13"/>
                    </a:cubicBezTo>
                    <a:cubicBezTo>
                      <a:pt x="68" y="10"/>
                      <a:pt x="51" y="1"/>
                      <a:pt x="33" y="2"/>
                    </a:cubicBezTo>
                    <a:cubicBezTo>
                      <a:pt x="21" y="2"/>
                      <a:pt x="11" y="8"/>
                      <a:pt x="0" y="12"/>
                    </a:cubicBezTo>
                    <a:cubicBezTo>
                      <a:pt x="31" y="4"/>
                      <a:pt x="54" y="9"/>
                      <a:pt x="83" y="21"/>
                    </a:cubicBezTo>
                    <a:cubicBezTo>
                      <a:pt x="107" y="32"/>
                      <a:pt x="131" y="30"/>
                      <a:pt x="155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8" name="Freeform 570">
                <a:extLst>
                  <a:ext uri="{FF2B5EF4-FFF2-40B4-BE49-F238E27FC236}">
                    <a16:creationId xmlns:a16="http://schemas.microsoft.com/office/drawing/2014/main" id="{9E8BA24D-4361-4E21-993D-A556D6E57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465"/>
                <a:ext cx="124" cy="25"/>
              </a:xfrm>
              <a:custGeom>
                <a:avLst/>
                <a:gdLst>
                  <a:gd name="T0" fmla="*/ 83 w 140"/>
                  <a:gd name="T1" fmla="*/ 11 h 26"/>
                  <a:gd name="T2" fmla="*/ 39 w 140"/>
                  <a:gd name="T3" fmla="*/ 7 h 26"/>
                  <a:gd name="T4" fmla="*/ 15 w 140"/>
                  <a:gd name="T5" fmla="*/ 12 h 26"/>
                  <a:gd name="T6" fmla="*/ 0 w 140"/>
                  <a:gd name="T7" fmla="*/ 12 h 26"/>
                  <a:gd name="T8" fmla="*/ 51 w 140"/>
                  <a:gd name="T9" fmla="*/ 13 h 26"/>
                  <a:gd name="T10" fmla="*/ 74 w 140"/>
                  <a:gd name="T11" fmla="*/ 13 h 26"/>
                  <a:gd name="T12" fmla="*/ 86 w 140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26">
                    <a:moveTo>
                      <a:pt x="136" y="11"/>
                    </a:moveTo>
                    <a:cubicBezTo>
                      <a:pt x="109" y="3"/>
                      <a:pt x="90" y="0"/>
                      <a:pt x="63" y="7"/>
                    </a:cubicBezTo>
                    <a:cubicBezTo>
                      <a:pt x="50" y="11"/>
                      <a:pt x="38" y="13"/>
                      <a:pt x="25" y="12"/>
                    </a:cubicBezTo>
                    <a:cubicBezTo>
                      <a:pt x="17" y="12"/>
                      <a:pt x="7" y="15"/>
                      <a:pt x="0" y="12"/>
                    </a:cubicBezTo>
                    <a:cubicBezTo>
                      <a:pt x="26" y="24"/>
                      <a:pt x="57" y="20"/>
                      <a:pt x="85" y="16"/>
                    </a:cubicBezTo>
                    <a:cubicBezTo>
                      <a:pt x="97" y="14"/>
                      <a:pt x="108" y="11"/>
                      <a:pt x="120" y="16"/>
                    </a:cubicBezTo>
                    <a:cubicBezTo>
                      <a:pt x="126" y="18"/>
                      <a:pt x="135" y="26"/>
                      <a:pt x="140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9" name="Freeform 571">
                <a:extLst>
                  <a:ext uri="{FF2B5EF4-FFF2-40B4-BE49-F238E27FC236}">
                    <a16:creationId xmlns:a16="http://schemas.microsoft.com/office/drawing/2014/main" id="{A447BB6A-3617-4A83-891E-98BF7BD8C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494"/>
                <a:ext cx="124" cy="25"/>
              </a:xfrm>
              <a:custGeom>
                <a:avLst/>
                <a:gdLst>
                  <a:gd name="T0" fmla="*/ 83 w 140"/>
                  <a:gd name="T1" fmla="*/ 11 h 26"/>
                  <a:gd name="T2" fmla="*/ 39 w 140"/>
                  <a:gd name="T3" fmla="*/ 7 h 26"/>
                  <a:gd name="T4" fmla="*/ 15 w 140"/>
                  <a:gd name="T5" fmla="*/ 12 h 26"/>
                  <a:gd name="T6" fmla="*/ 0 w 140"/>
                  <a:gd name="T7" fmla="*/ 12 h 26"/>
                  <a:gd name="T8" fmla="*/ 51 w 140"/>
                  <a:gd name="T9" fmla="*/ 13 h 26"/>
                  <a:gd name="T10" fmla="*/ 74 w 140"/>
                  <a:gd name="T11" fmla="*/ 13 h 26"/>
                  <a:gd name="T12" fmla="*/ 86 w 140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26">
                    <a:moveTo>
                      <a:pt x="136" y="11"/>
                    </a:moveTo>
                    <a:cubicBezTo>
                      <a:pt x="109" y="3"/>
                      <a:pt x="90" y="0"/>
                      <a:pt x="63" y="7"/>
                    </a:cubicBezTo>
                    <a:cubicBezTo>
                      <a:pt x="50" y="11"/>
                      <a:pt x="38" y="12"/>
                      <a:pt x="25" y="12"/>
                    </a:cubicBezTo>
                    <a:cubicBezTo>
                      <a:pt x="17" y="12"/>
                      <a:pt x="7" y="15"/>
                      <a:pt x="0" y="12"/>
                    </a:cubicBezTo>
                    <a:cubicBezTo>
                      <a:pt x="27" y="24"/>
                      <a:pt x="57" y="20"/>
                      <a:pt x="85" y="16"/>
                    </a:cubicBezTo>
                    <a:cubicBezTo>
                      <a:pt x="98" y="14"/>
                      <a:pt x="108" y="11"/>
                      <a:pt x="121" y="16"/>
                    </a:cubicBezTo>
                    <a:cubicBezTo>
                      <a:pt x="126" y="18"/>
                      <a:pt x="135" y="26"/>
                      <a:pt x="140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0" name="Freeform 572">
                <a:extLst>
                  <a:ext uri="{FF2B5EF4-FFF2-40B4-BE49-F238E27FC236}">
                    <a16:creationId xmlns:a16="http://schemas.microsoft.com/office/drawing/2014/main" id="{8428A0AE-BDEA-44A4-8381-36B1E0A23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547"/>
                <a:ext cx="152" cy="39"/>
              </a:xfrm>
              <a:custGeom>
                <a:avLst/>
                <a:gdLst>
                  <a:gd name="T0" fmla="*/ 98 w 172"/>
                  <a:gd name="T1" fmla="*/ 3 h 42"/>
                  <a:gd name="T2" fmla="*/ 89 w 172"/>
                  <a:gd name="T3" fmla="*/ 7 h 42"/>
                  <a:gd name="T4" fmla="*/ 62 w 172"/>
                  <a:gd name="T5" fmla="*/ 7 h 42"/>
                  <a:gd name="T6" fmla="*/ 0 w 172"/>
                  <a:gd name="T7" fmla="*/ 31 h 42"/>
                  <a:gd name="T8" fmla="*/ 17 w 172"/>
                  <a:gd name="T9" fmla="*/ 22 h 42"/>
                  <a:gd name="T10" fmla="*/ 50 w 172"/>
                  <a:gd name="T11" fmla="*/ 18 h 42"/>
                  <a:gd name="T12" fmla="*/ 104 w 172"/>
                  <a:gd name="T13" fmla="*/ 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42">
                    <a:moveTo>
                      <a:pt x="162" y="3"/>
                    </a:moveTo>
                    <a:cubicBezTo>
                      <a:pt x="160" y="0"/>
                      <a:pt x="151" y="6"/>
                      <a:pt x="146" y="8"/>
                    </a:cubicBezTo>
                    <a:cubicBezTo>
                      <a:pt x="132" y="11"/>
                      <a:pt x="116" y="9"/>
                      <a:pt x="101" y="9"/>
                    </a:cubicBezTo>
                    <a:cubicBezTo>
                      <a:pt x="64" y="9"/>
                      <a:pt x="28" y="15"/>
                      <a:pt x="0" y="42"/>
                    </a:cubicBezTo>
                    <a:cubicBezTo>
                      <a:pt x="9" y="41"/>
                      <a:pt x="19" y="34"/>
                      <a:pt x="28" y="30"/>
                    </a:cubicBezTo>
                    <a:cubicBezTo>
                      <a:pt x="47" y="24"/>
                      <a:pt x="64" y="23"/>
                      <a:pt x="84" y="24"/>
                    </a:cubicBezTo>
                    <a:cubicBezTo>
                      <a:pt x="115" y="27"/>
                      <a:pt x="143" y="23"/>
                      <a:pt x="172" y="1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1" name="Freeform 573">
                <a:extLst>
                  <a:ext uri="{FF2B5EF4-FFF2-40B4-BE49-F238E27FC236}">
                    <a16:creationId xmlns:a16="http://schemas.microsoft.com/office/drawing/2014/main" id="{1E068A85-AA71-4E1A-A01A-D0AE5E9B7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73"/>
                <a:ext cx="154" cy="40"/>
              </a:xfrm>
              <a:custGeom>
                <a:avLst/>
                <a:gdLst>
                  <a:gd name="T0" fmla="*/ 102 w 173"/>
                  <a:gd name="T1" fmla="*/ 3 h 42"/>
                  <a:gd name="T2" fmla="*/ 92 w 173"/>
                  <a:gd name="T3" fmla="*/ 7 h 42"/>
                  <a:gd name="T4" fmla="*/ 64 w 173"/>
                  <a:gd name="T5" fmla="*/ 9 h 42"/>
                  <a:gd name="T6" fmla="*/ 0 w 173"/>
                  <a:gd name="T7" fmla="*/ 34 h 42"/>
                  <a:gd name="T8" fmla="*/ 18 w 173"/>
                  <a:gd name="T9" fmla="*/ 26 h 42"/>
                  <a:gd name="T10" fmla="*/ 53 w 173"/>
                  <a:gd name="T11" fmla="*/ 20 h 42"/>
                  <a:gd name="T12" fmla="*/ 109 w 173"/>
                  <a:gd name="T13" fmla="*/ 1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42">
                    <a:moveTo>
                      <a:pt x="163" y="3"/>
                    </a:moveTo>
                    <a:cubicBezTo>
                      <a:pt x="160" y="0"/>
                      <a:pt x="152" y="6"/>
                      <a:pt x="146" y="7"/>
                    </a:cubicBezTo>
                    <a:cubicBezTo>
                      <a:pt x="132" y="11"/>
                      <a:pt x="116" y="9"/>
                      <a:pt x="102" y="9"/>
                    </a:cubicBezTo>
                    <a:cubicBezTo>
                      <a:pt x="65" y="9"/>
                      <a:pt x="29" y="15"/>
                      <a:pt x="0" y="42"/>
                    </a:cubicBezTo>
                    <a:cubicBezTo>
                      <a:pt x="10" y="41"/>
                      <a:pt x="20" y="33"/>
                      <a:pt x="29" y="30"/>
                    </a:cubicBezTo>
                    <a:cubicBezTo>
                      <a:pt x="47" y="23"/>
                      <a:pt x="65" y="22"/>
                      <a:pt x="84" y="24"/>
                    </a:cubicBezTo>
                    <a:cubicBezTo>
                      <a:pt x="116" y="27"/>
                      <a:pt x="144" y="22"/>
                      <a:pt x="173" y="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2" name="Freeform 574">
                <a:extLst>
                  <a:ext uri="{FF2B5EF4-FFF2-40B4-BE49-F238E27FC236}">
                    <a16:creationId xmlns:a16="http://schemas.microsoft.com/office/drawing/2014/main" id="{2452AD48-78A0-4823-B961-7EFD85382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608"/>
                <a:ext cx="125" cy="52"/>
              </a:xfrm>
              <a:custGeom>
                <a:avLst/>
                <a:gdLst>
                  <a:gd name="T0" fmla="*/ 84 w 141"/>
                  <a:gd name="T1" fmla="*/ 0 h 55"/>
                  <a:gd name="T2" fmla="*/ 44 w 141"/>
                  <a:gd name="T3" fmla="*/ 15 h 55"/>
                  <a:gd name="T4" fmla="*/ 0 w 141"/>
                  <a:gd name="T5" fmla="*/ 43 h 55"/>
                  <a:gd name="T6" fmla="*/ 19 w 141"/>
                  <a:gd name="T7" fmla="*/ 28 h 55"/>
                  <a:gd name="T8" fmla="*/ 41 w 141"/>
                  <a:gd name="T9" fmla="*/ 23 h 55"/>
                  <a:gd name="T10" fmla="*/ 66 w 141"/>
                  <a:gd name="T11" fmla="*/ 24 h 55"/>
                  <a:gd name="T12" fmla="*/ 87 w 141"/>
                  <a:gd name="T13" fmla="*/ 1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55">
                    <a:moveTo>
                      <a:pt x="136" y="0"/>
                    </a:moveTo>
                    <a:cubicBezTo>
                      <a:pt x="124" y="16"/>
                      <a:pt x="89" y="16"/>
                      <a:pt x="71" y="19"/>
                    </a:cubicBezTo>
                    <a:cubicBezTo>
                      <a:pt x="42" y="24"/>
                      <a:pt x="23" y="39"/>
                      <a:pt x="0" y="55"/>
                    </a:cubicBezTo>
                    <a:cubicBezTo>
                      <a:pt x="11" y="50"/>
                      <a:pt x="19" y="41"/>
                      <a:pt x="30" y="36"/>
                    </a:cubicBezTo>
                    <a:cubicBezTo>
                      <a:pt x="42" y="31"/>
                      <a:pt x="54" y="29"/>
                      <a:pt x="67" y="28"/>
                    </a:cubicBezTo>
                    <a:cubicBezTo>
                      <a:pt x="80" y="27"/>
                      <a:pt x="93" y="30"/>
                      <a:pt x="106" y="30"/>
                    </a:cubicBezTo>
                    <a:cubicBezTo>
                      <a:pt x="120" y="30"/>
                      <a:pt x="129" y="20"/>
                      <a:pt x="141" y="1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3" name="Freeform 575">
                <a:extLst>
                  <a:ext uri="{FF2B5EF4-FFF2-40B4-BE49-F238E27FC236}">
                    <a16:creationId xmlns:a16="http://schemas.microsoft.com/office/drawing/2014/main" id="{0788A362-7C9D-4540-916A-7FB9DF65E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639"/>
                <a:ext cx="125" cy="52"/>
              </a:xfrm>
              <a:custGeom>
                <a:avLst/>
                <a:gdLst>
                  <a:gd name="T0" fmla="*/ 84 w 141"/>
                  <a:gd name="T1" fmla="*/ 0 h 55"/>
                  <a:gd name="T2" fmla="*/ 44 w 141"/>
                  <a:gd name="T3" fmla="*/ 15 h 55"/>
                  <a:gd name="T4" fmla="*/ 0 w 141"/>
                  <a:gd name="T5" fmla="*/ 43 h 55"/>
                  <a:gd name="T6" fmla="*/ 18 w 141"/>
                  <a:gd name="T7" fmla="*/ 28 h 55"/>
                  <a:gd name="T8" fmla="*/ 41 w 141"/>
                  <a:gd name="T9" fmla="*/ 23 h 55"/>
                  <a:gd name="T10" fmla="*/ 66 w 141"/>
                  <a:gd name="T11" fmla="*/ 24 h 55"/>
                  <a:gd name="T12" fmla="*/ 87 w 141"/>
                  <a:gd name="T13" fmla="*/ 1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55">
                    <a:moveTo>
                      <a:pt x="136" y="0"/>
                    </a:moveTo>
                    <a:cubicBezTo>
                      <a:pt x="124" y="17"/>
                      <a:pt x="89" y="16"/>
                      <a:pt x="71" y="19"/>
                    </a:cubicBezTo>
                    <a:cubicBezTo>
                      <a:pt x="42" y="24"/>
                      <a:pt x="23" y="39"/>
                      <a:pt x="0" y="55"/>
                    </a:cubicBezTo>
                    <a:cubicBezTo>
                      <a:pt x="10" y="50"/>
                      <a:pt x="19" y="41"/>
                      <a:pt x="29" y="36"/>
                    </a:cubicBezTo>
                    <a:cubicBezTo>
                      <a:pt x="42" y="31"/>
                      <a:pt x="54" y="29"/>
                      <a:pt x="67" y="28"/>
                    </a:cubicBezTo>
                    <a:cubicBezTo>
                      <a:pt x="80" y="27"/>
                      <a:pt x="93" y="30"/>
                      <a:pt x="106" y="30"/>
                    </a:cubicBezTo>
                    <a:cubicBezTo>
                      <a:pt x="120" y="30"/>
                      <a:pt x="129" y="20"/>
                      <a:pt x="141" y="1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4" name="Freeform 576">
                <a:extLst>
                  <a:ext uri="{FF2B5EF4-FFF2-40B4-BE49-F238E27FC236}">
                    <a16:creationId xmlns:a16="http://schemas.microsoft.com/office/drawing/2014/main" id="{153F51A3-E9BF-4A9D-8813-2543866F1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685"/>
                <a:ext cx="134" cy="68"/>
              </a:xfrm>
              <a:custGeom>
                <a:avLst/>
                <a:gdLst>
                  <a:gd name="T0" fmla="*/ 85 w 151"/>
                  <a:gd name="T1" fmla="*/ 0 h 72"/>
                  <a:gd name="T2" fmla="*/ 43 w 151"/>
                  <a:gd name="T3" fmla="*/ 23 h 72"/>
                  <a:gd name="T4" fmla="*/ 0 w 151"/>
                  <a:gd name="T5" fmla="*/ 57 h 72"/>
                  <a:gd name="T6" fmla="*/ 28 w 151"/>
                  <a:gd name="T7" fmla="*/ 42 h 72"/>
                  <a:gd name="T8" fmla="*/ 51 w 151"/>
                  <a:gd name="T9" fmla="*/ 23 h 72"/>
                  <a:gd name="T10" fmla="*/ 74 w 151"/>
                  <a:gd name="T11" fmla="*/ 17 h 72"/>
                  <a:gd name="T12" fmla="*/ 94 w 151"/>
                  <a:gd name="T13" fmla="*/ 1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2">
                    <a:moveTo>
                      <a:pt x="138" y="0"/>
                    </a:moveTo>
                    <a:cubicBezTo>
                      <a:pt x="117" y="16"/>
                      <a:pt x="92" y="15"/>
                      <a:pt x="69" y="28"/>
                    </a:cubicBezTo>
                    <a:cubicBezTo>
                      <a:pt x="45" y="42"/>
                      <a:pt x="27" y="64"/>
                      <a:pt x="0" y="72"/>
                    </a:cubicBezTo>
                    <a:cubicBezTo>
                      <a:pt x="15" y="66"/>
                      <a:pt x="31" y="63"/>
                      <a:pt x="45" y="53"/>
                    </a:cubicBezTo>
                    <a:cubicBezTo>
                      <a:pt x="57" y="45"/>
                      <a:pt x="69" y="33"/>
                      <a:pt x="82" y="27"/>
                    </a:cubicBezTo>
                    <a:cubicBezTo>
                      <a:pt x="92" y="22"/>
                      <a:pt x="108" y="21"/>
                      <a:pt x="119" y="21"/>
                    </a:cubicBezTo>
                    <a:cubicBezTo>
                      <a:pt x="131" y="21"/>
                      <a:pt x="141" y="25"/>
                      <a:pt x="151" y="1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5" name="Freeform 577">
                <a:extLst>
                  <a:ext uri="{FF2B5EF4-FFF2-40B4-BE49-F238E27FC236}">
                    <a16:creationId xmlns:a16="http://schemas.microsoft.com/office/drawing/2014/main" id="{292E3227-496D-4671-B6FF-2FA4313F8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706"/>
                <a:ext cx="134" cy="68"/>
              </a:xfrm>
              <a:custGeom>
                <a:avLst/>
                <a:gdLst>
                  <a:gd name="T0" fmla="*/ 86 w 151"/>
                  <a:gd name="T1" fmla="*/ 0 h 72"/>
                  <a:gd name="T2" fmla="*/ 43 w 151"/>
                  <a:gd name="T3" fmla="*/ 23 h 72"/>
                  <a:gd name="T4" fmla="*/ 0 w 151"/>
                  <a:gd name="T5" fmla="*/ 57 h 72"/>
                  <a:gd name="T6" fmla="*/ 28 w 151"/>
                  <a:gd name="T7" fmla="*/ 43 h 72"/>
                  <a:gd name="T8" fmla="*/ 52 w 151"/>
                  <a:gd name="T9" fmla="*/ 23 h 72"/>
                  <a:gd name="T10" fmla="*/ 74 w 151"/>
                  <a:gd name="T11" fmla="*/ 17 h 72"/>
                  <a:gd name="T12" fmla="*/ 94 w 151"/>
                  <a:gd name="T13" fmla="*/ 1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2">
                    <a:moveTo>
                      <a:pt x="139" y="0"/>
                    </a:moveTo>
                    <a:cubicBezTo>
                      <a:pt x="117" y="17"/>
                      <a:pt x="92" y="15"/>
                      <a:pt x="70" y="28"/>
                    </a:cubicBezTo>
                    <a:cubicBezTo>
                      <a:pt x="45" y="42"/>
                      <a:pt x="28" y="64"/>
                      <a:pt x="0" y="72"/>
                    </a:cubicBezTo>
                    <a:cubicBezTo>
                      <a:pt x="16" y="66"/>
                      <a:pt x="32" y="63"/>
                      <a:pt x="46" y="54"/>
                    </a:cubicBezTo>
                    <a:cubicBezTo>
                      <a:pt x="58" y="45"/>
                      <a:pt x="70" y="34"/>
                      <a:pt x="83" y="27"/>
                    </a:cubicBezTo>
                    <a:cubicBezTo>
                      <a:pt x="93" y="22"/>
                      <a:pt x="109" y="21"/>
                      <a:pt x="120" y="21"/>
                    </a:cubicBezTo>
                    <a:cubicBezTo>
                      <a:pt x="132" y="22"/>
                      <a:pt x="141" y="25"/>
                      <a:pt x="151" y="1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6" name="Freeform 578">
                <a:extLst>
                  <a:ext uri="{FF2B5EF4-FFF2-40B4-BE49-F238E27FC236}">
                    <a16:creationId xmlns:a16="http://schemas.microsoft.com/office/drawing/2014/main" id="{1838805C-9A67-4960-98A3-96085DC34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722"/>
                <a:ext cx="116" cy="103"/>
              </a:xfrm>
              <a:custGeom>
                <a:avLst/>
                <a:gdLst>
                  <a:gd name="T0" fmla="*/ 72 w 131"/>
                  <a:gd name="T1" fmla="*/ 0 h 109"/>
                  <a:gd name="T2" fmla="*/ 41 w 131"/>
                  <a:gd name="T3" fmla="*/ 48 h 109"/>
                  <a:gd name="T4" fmla="*/ 0 w 131"/>
                  <a:gd name="T5" fmla="*/ 87 h 109"/>
                  <a:gd name="T6" fmla="*/ 45 w 131"/>
                  <a:gd name="T7" fmla="*/ 54 h 109"/>
                  <a:gd name="T8" fmla="*/ 58 w 131"/>
                  <a:gd name="T9" fmla="*/ 32 h 109"/>
                  <a:gd name="T10" fmla="*/ 81 w 131"/>
                  <a:gd name="T11" fmla="*/ 9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09">
                    <a:moveTo>
                      <a:pt x="118" y="0"/>
                    </a:moveTo>
                    <a:cubicBezTo>
                      <a:pt x="93" y="5"/>
                      <a:pt x="85" y="44"/>
                      <a:pt x="67" y="60"/>
                    </a:cubicBezTo>
                    <a:cubicBezTo>
                      <a:pt x="49" y="78"/>
                      <a:pt x="26" y="103"/>
                      <a:pt x="0" y="109"/>
                    </a:cubicBezTo>
                    <a:cubicBezTo>
                      <a:pt x="26" y="109"/>
                      <a:pt x="56" y="84"/>
                      <a:pt x="75" y="67"/>
                    </a:cubicBezTo>
                    <a:cubicBezTo>
                      <a:pt x="83" y="59"/>
                      <a:pt x="89" y="49"/>
                      <a:pt x="96" y="40"/>
                    </a:cubicBezTo>
                    <a:cubicBezTo>
                      <a:pt x="106" y="27"/>
                      <a:pt x="116" y="20"/>
                      <a:pt x="131" y="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7" name="Freeform 579">
                <a:extLst>
                  <a:ext uri="{FF2B5EF4-FFF2-40B4-BE49-F238E27FC236}">
                    <a16:creationId xmlns:a16="http://schemas.microsoft.com/office/drawing/2014/main" id="{A7F9B238-B58E-487E-8CE6-F0FB8474A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27"/>
                <a:ext cx="117" cy="104"/>
              </a:xfrm>
              <a:custGeom>
                <a:avLst/>
                <a:gdLst>
                  <a:gd name="T0" fmla="*/ 73 w 132"/>
                  <a:gd name="T1" fmla="*/ 0 h 110"/>
                  <a:gd name="T2" fmla="*/ 42 w 132"/>
                  <a:gd name="T3" fmla="*/ 49 h 110"/>
                  <a:gd name="T4" fmla="*/ 0 w 132"/>
                  <a:gd name="T5" fmla="*/ 87 h 110"/>
                  <a:gd name="T6" fmla="*/ 46 w 132"/>
                  <a:gd name="T7" fmla="*/ 54 h 110"/>
                  <a:gd name="T8" fmla="*/ 59 w 132"/>
                  <a:gd name="T9" fmla="*/ 33 h 110"/>
                  <a:gd name="T10" fmla="*/ 82 w 132"/>
                  <a:gd name="T11" fmla="*/ 9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10">
                    <a:moveTo>
                      <a:pt x="118" y="0"/>
                    </a:moveTo>
                    <a:cubicBezTo>
                      <a:pt x="93" y="6"/>
                      <a:pt x="86" y="44"/>
                      <a:pt x="68" y="61"/>
                    </a:cubicBezTo>
                    <a:cubicBezTo>
                      <a:pt x="49" y="78"/>
                      <a:pt x="26" y="103"/>
                      <a:pt x="0" y="109"/>
                    </a:cubicBezTo>
                    <a:cubicBezTo>
                      <a:pt x="27" y="110"/>
                      <a:pt x="57" y="84"/>
                      <a:pt x="75" y="67"/>
                    </a:cubicBezTo>
                    <a:cubicBezTo>
                      <a:pt x="83" y="60"/>
                      <a:pt x="90" y="50"/>
                      <a:pt x="96" y="41"/>
                    </a:cubicBezTo>
                    <a:cubicBezTo>
                      <a:pt x="106" y="27"/>
                      <a:pt x="116" y="20"/>
                      <a:pt x="132" y="1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8" name="Freeform 580">
                <a:extLst>
                  <a:ext uri="{FF2B5EF4-FFF2-40B4-BE49-F238E27FC236}">
                    <a16:creationId xmlns:a16="http://schemas.microsoft.com/office/drawing/2014/main" id="{C3FFCA66-D627-4702-ADBE-BBDC7BD70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1735"/>
                <a:ext cx="118" cy="135"/>
              </a:xfrm>
              <a:custGeom>
                <a:avLst/>
                <a:gdLst>
                  <a:gd name="T0" fmla="*/ 64 w 133"/>
                  <a:gd name="T1" fmla="*/ 0 h 142"/>
                  <a:gd name="T2" fmla="*/ 36 w 133"/>
                  <a:gd name="T3" fmla="*/ 54 h 142"/>
                  <a:gd name="T4" fmla="*/ 0 w 133"/>
                  <a:gd name="T5" fmla="*/ 116 h 142"/>
                  <a:gd name="T6" fmla="*/ 21 w 133"/>
                  <a:gd name="T7" fmla="*/ 91 h 142"/>
                  <a:gd name="T8" fmla="*/ 43 w 133"/>
                  <a:gd name="T9" fmla="*/ 59 h 142"/>
                  <a:gd name="T10" fmla="*/ 83 w 133"/>
                  <a:gd name="T11" fmla="*/ 1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42">
                    <a:moveTo>
                      <a:pt x="103" y="0"/>
                    </a:moveTo>
                    <a:cubicBezTo>
                      <a:pt x="106" y="30"/>
                      <a:pt x="78" y="49"/>
                      <a:pt x="59" y="66"/>
                    </a:cubicBezTo>
                    <a:cubicBezTo>
                      <a:pt x="34" y="88"/>
                      <a:pt x="21" y="118"/>
                      <a:pt x="0" y="142"/>
                    </a:cubicBezTo>
                    <a:cubicBezTo>
                      <a:pt x="11" y="131"/>
                      <a:pt x="24" y="122"/>
                      <a:pt x="34" y="111"/>
                    </a:cubicBezTo>
                    <a:cubicBezTo>
                      <a:pt x="45" y="97"/>
                      <a:pt x="58" y="84"/>
                      <a:pt x="70" y="71"/>
                    </a:cubicBezTo>
                    <a:cubicBezTo>
                      <a:pt x="94" y="47"/>
                      <a:pt x="124" y="38"/>
                      <a:pt x="133" y="1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9" name="Freeform 581">
                <a:extLst>
                  <a:ext uri="{FF2B5EF4-FFF2-40B4-BE49-F238E27FC236}">
                    <a16:creationId xmlns:a16="http://schemas.microsoft.com/office/drawing/2014/main" id="{71A47627-4B84-49A2-9342-D9E48C2D2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744"/>
                <a:ext cx="117" cy="134"/>
              </a:xfrm>
              <a:custGeom>
                <a:avLst/>
                <a:gdLst>
                  <a:gd name="T0" fmla="*/ 63 w 132"/>
                  <a:gd name="T1" fmla="*/ 0 h 142"/>
                  <a:gd name="T2" fmla="*/ 35 w 132"/>
                  <a:gd name="T3" fmla="*/ 53 h 142"/>
                  <a:gd name="T4" fmla="*/ 0 w 132"/>
                  <a:gd name="T5" fmla="*/ 112 h 142"/>
                  <a:gd name="T6" fmla="*/ 20 w 132"/>
                  <a:gd name="T7" fmla="*/ 88 h 142"/>
                  <a:gd name="T8" fmla="*/ 43 w 132"/>
                  <a:gd name="T9" fmla="*/ 56 h 142"/>
                  <a:gd name="T10" fmla="*/ 82 w 132"/>
                  <a:gd name="T11" fmla="*/ 1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42">
                    <a:moveTo>
                      <a:pt x="102" y="0"/>
                    </a:moveTo>
                    <a:cubicBezTo>
                      <a:pt x="105" y="30"/>
                      <a:pt x="77" y="49"/>
                      <a:pt x="58" y="66"/>
                    </a:cubicBezTo>
                    <a:cubicBezTo>
                      <a:pt x="33" y="88"/>
                      <a:pt x="20" y="118"/>
                      <a:pt x="0" y="142"/>
                    </a:cubicBezTo>
                    <a:cubicBezTo>
                      <a:pt x="10" y="131"/>
                      <a:pt x="23" y="122"/>
                      <a:pt x="33" y="111"/>
                    </a:cubicBezTo>
                    <a:cubicBezTo>
                      <a:pt x="44" y="97"/>
                      <a:pt x="57" y="84"/>
                      <a:pt x="69" y="71"/>
                    </a:cubicBezTo>
                    <a:cubicBezTo>
                      <a:pt x="93" y="47"/>
                      <a:pt x="123" y="38"/>
                      <a:pt x="132" y="1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0" name="Freeform 582">
                <a:extLst>
                  <a:ext uri="{FF2B5EF4-FFF2-40B4-BE49-F238E27FC236}">
                    <a16:creationId xmlns:a16="http://schemas.microsoft.com/office/drawing/2014/main" id="{D09DFBFF-0318-4E8D-A525-2AEFFB871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744"/>
                <a:ext cx="75" cy="155"/>
              </a:xfrm>
              <a:custGeom>
                <a:avLst/>
                <a:gdLst>
                  <a:gd name="T0" fmla="*/ 36 w 85"/>
                  <a:gd name="T1" fmla="*/ 0 h 164"/>
                  <a:gd name="T2" fmla="*/ 38 w 85"/>
                  <a:gd name="T3" fmla="*/ 29 h 164"/>
                  <a:gd name="T4" fmla="*/ 25 w 85"/>
                  <a:gd name="T5" fmla="*/ 64 h 164"/>
                  <a:gd name="T6" fmla="*/ 0 w 85"/>
                  <a:gd name="T7" fmla="*/ 130 h 164"/>
                  <a:gd name="T8" fmla="*/ 32 w 85"/>
                  <a:gd name="T9" fmla="*/ 66 h 164"/>
                  <a:gd name="T10" fmla="*/ 43 w 85"/>
                  <a:gd name="T11" fmla="*/ 37 h 164"/>
                  <a:gd name="T12" fmla="*/ 51 w 85"/>
                  <a:gd name="T13" fmla="*/ 7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64">
                    <a:moveTo>
                      <a:pt x="60" y="0"/>
                    </a:moveTo>
                    <a:cubicBezTo>
                      <a:pt x="62" y="11"/>
                      <a:pt x="65" y="26"/>
                      <a:pt x="63" y="37"/>
                    </a:cubicBezTo>
                    <a:cubicBezTo>
                      <a:pt x="61" y="52"/>
                      <a:pt x="50" y="68"/>
                      <a:pt x="41" y="80"/>
                    </a:cubicBezTo>
                    <a:cubicBezTo>
                      <a:pt x="23" y="106"/>
                      <a:pt x="14" y="137"/>
                      <a:pt x="0" y="164"/>
                    </a:cubicBezTo>
                    <a:cubicBezTo>
                      <a:pt x="16" y="136"/>
                      <a:pt x="34" y="109"/>
                      <a:pt x="53" y="82"/>
                    </a:cubicBezTo>
                    <a:cubicBezTo>
                      <a:pt x="62" y="71"/>
                      <a:pt x="69" y="58"/>
                      <a:pt x="73" y="45"/>
                    </a:cubicBezTo>
                    <a:cubicBezTo>
                      <a:pt x="77" y="32"/>
                      <a:pt x="77" y="18"/>
                      <a:pt x="85" y="7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1" name="Freeform 583">
                <a:extLst>
                  <a:ext uri="{FF2B5EF4-FFF2-40B4-BE49-F238E27FC236}">
                    <a16:creationId xmlns:a16="http://schemas.microsoft.com/office/drawing/2014/main" id="{2C61F07E-71C2-4B1A-BE58-30C7DB214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744"/>
                <a:ext cx="76" cy="155"/>
              </a:xfrm>
              <a:custGeom>
                <a:avLst/>
                <a:gdLst>
                  <a:gd name="T0" fmla="*/ 37 w 86"/>
                  <a:gd name="T1" fmla="*/ 0 h 164"/>
                  <a:gd name="T2" fmla="*/ 39 w 86"/>
                  <a:gd name="T3" fmla="*/ 29 h 164"/>
                  <a:gd name="T4" fmla="*/ 26 w 86"/>
                  <a:gd name="T5" fmla="*/ 64 h 164"/>
                  <a:gd name="T6" fmla="*/ 0 w 86"/>
                  <a:gd name="T7" fmla="*/ 130 h 164"/>
                  <a:gd name="T8" fmla="*/ 33 w 86"/>
                  <a:gd name="T9" fmla="*/ 66 h 164"/>
                  <a:gd name="T10" fmla="*/ 44 w 86"/>
                  <a:gd name="T11" fmla="*/ 37 h 164"/>
                  <a:gd name="T12" fmla="*/ 52 w 86"/>
                  <a:gd name="T13" fmla="*/ 7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64">
                    <a:moveTo>
                      <a:pt x="61" y="0"/>
                    </a:moveTo>
                    <a:cubicBezTo>
                      <a:pt x="62" y="11"/>
                      <a:pt x="65" y="26"/>
                      <a:pt x="64" y="37"/>
                    </a:cubicBezTo>
                    <a:cubicBezTo>
                      <a:pt x="62" y="52"/>
                      <a:pt x="50" y="68"/>
                      <a:pt x="42" y="80"/>
                    </a:cubicBezTo>
                    <a:cubicBezTo>
                      <a:pt x="23" y="106"/>
                      <a:pt x="15" y="137"/>
                      <a:pt x="0" y="164"/>
                    </a:cubicBezTo>
                    <a:cubicBezTo>
                      <a:pt x="17" y="136"/>
                      <a:pt x="35" y="109"/>
                      <a:pt x="54" y="82"/>
                    </a:cubicBezTo>
                    <a:cubicBezTo>
                      <a:pt x="62" y="71"/>
                      <a:pt x="70" y="58"/>
                      <a:pt x="74" y="45"/>
                    </a:cubicBezTo>
                    <a:cubicBezTo>
                      <a:pt x="77" y="32"/>
                      <a:pt x="77" y="18"/>
                      <a:pt x="86" y="7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2" name="Freeform 584">
                <a:extLst>
                  <a:ext uri="{FF2B5EF4-FFF2-40B4-BE49-F238E27FC236}">
                    <a16:creationId xmlns:a16="http://schemas.microsoft.com/office/drawing/2014/main" id="{BAD18412-B72F-4926-BA9E-3AE39A56D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52"/>
                <a:ext cx="54" cy="149"/>
              </a:xfrm>
              <a:custGeom>
                <a:avLst/>
                <a:gdLst>
                  <a:gd name="T0" fmla="*/ 21 w 61"/>
                  <a:gd name="T1" fmla="*/ 0 h 157"/>
                  <a:gd name="T2" fmla="*/ 20 w 61"/>
                  <a:gd name="T3" fmla="*/ 15 h 157"/>
                  <a:gd name="T4" fmla="*/ 12 w 61"/>
                  <a:gd name="T5" fmla="*/ 52 h 157"/>
                  <a:gd name="T6" fmla="*/ 4 w 61"/>
                  <a:gd name="T7" fmla="*/ 127 h 157"/>
                  <a:gd name="T8" fmla="*/ 18 w 61"/>
                  <a:gd name="T9" fmla="*/ 52 h 157"/>
                  <a:gd name="T10" fmla="*/ 37 w 61"/>
                  <a:gd name="T11" fmla="*/ 4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57">
                    <a:moveTo>
                      <a:pt x="34" y="0"/>
                    </a:moveTo>
                    <a:cubicBezTo>
                      <a:pt x="32" y="2"/>
                      <a:pt x="33" y="14"/>
                      <a:pt x="33" y="19"/>
                    </a:cubicBezTo>
                    <a:cubicBezTo>
                      <a:pt x="32" y="36"/>
                      <a:pt x="27" y="49"/>
                      <a:pt x="19" y="64"/>
                    </a:cubicBezTo>
                    <a:cubicBezTo>
                      <a:pt x="4" y="92"/>
                      <a:pt x="0" y="126"/>
                      <a:pt x="7" y="157"/>
                    </a:cubicBezTo>
                    <a:cubicBezTo>
                      <a:pt x="7" y="125"/>
                      <a:pt x="13" y="92"/>
                      <a:pt x="29" y="64"/>
                    </a:cubicBezTo>
                    <a:cubicBezTo>
                      <a:pt x="41" y="42"/>
                      <a:pt x="60" y="31"/>
                      <a:pt x="61" y="4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3" name="Freeform 585">
                <a:extLst>
                  <a:ext uri="{FF2B5EF4-FFF2-40B4-BE49-F238E27FC236}">
                    <a16:creationId xmlns:a16="http://schemas.microsoft.com/office/drawing/2014/main" id="{44ED1FA8-D614-4960-AB3B-5A73E5D42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750"/>
                <a:ext cx="54" cy="149"/>
              </a:xfrm>
              <a:custGeom>
                <a:avLst/>
                <a:gdLst>
                  <a:gd name="T0" fmla="*/ 20 w 61"/>
                  <a:gd name="T1" fmla="*/ 0 h 157"/>
                  <a:gd name="T2" fmla="*/ 19 w 61"/>
                  <a:gd name="T3" fmla="*/ 15 h 157"/>
                  <a:gd name="T4" fmla="*/ 12 w 61"/>
                  <a:gd name="T5" fmla="*/ 52 h 157"/>
                  <a:gd name="T6" fmla="*/ 4 w 61"/>
                  <a:gd name="T7" fmla="*/ 127 h 157"/>
                  <a:gd name="T8" fmla="*/ 17 w 61"/>
                  <a:gd name="T9" fmla="*/ 52 h 157"/>
                  <a:gd name="T10" fmla="*/ 37 w 61"/>
                  <a:gd name="T11" fmla="*/ 4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57">
                    <a:moveTo>
                      <a:pt x="33" y="0"/>
                    </a:moveTo>
                    <a:cubicBezTo>
                      <a:pt x="31" y="2"/>
                      <a:pt x="33" y="13"/>
                      <a:pt x="32" y="19"/>
                    </a:cubicBezTo>
                    <a:cubicBezTo>
                      <a:pt x="32" y="36"/>
                      <a:pt x="27" y="49"/>
                      <a:pt x="19" y="64"/>
                    </a:cubicBezTo>
                    <a:cubicBezTo>
                      <a:pt x="3" y="92"/>
                      <a:pt x="0" y="125"/>
                      <a:pt x="6" y="157"/>
                    </a:cubicBezTo>
                    <a:cubicBezTo>
                      <a:pt x="6" y="125"/>
                      <a:pt x="12" y="92"/>
                      <a:pt x="28" y="64"/>
                    </a:cubicBezTo>
                    <a:cubicBezTo>
                      <a:pt x="41" y="42"/>
                      <a:pt x="60" y="31"/>
                      <a:pt x="61" y="4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4" name="Freeform 586">
                <a:extLst>
                  <a:ext uri="{FF2B5EF4-FFF2-40B4-BE49-F238E27FC236}">
                    <a16:creationId xmlns:a16="http://schemas.microsoft.com/office/drawing/2014/main" id="{D14016F5-C2E0-4126-9803-9730FEAB2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31"/>
                <a:ext cx="61" cy="163"/>
              </a:xfrm>
              <a:custGeom>
                <a:avLst/>
                <a:gdLst>
                  <a:gd name="T0" fmla="*/ 23 w 69"/>
                  <a:gd name="T1" fmla="*/ 10 h 171"/>
                  <a:gd name="T2" fmla="*/ 27 w 69"/>
                  <a:gd name="T3" fmla="*/ 40 h 171"/>
                  <a:gd name="T4" fmla="*/ 17 w 69"/>
                  <a:gd name="T5" fmla="*/ 78 h 171"/>
                  <a:gd name="T6" fmla="*/ 9 w 69"/>
                  <a:gd name="T7" fmla="*/ 141 h 171"/>
                  <a:gd name="T8" fmla="*/ 27 w 69"/>
                  <a:gd name="T9" fmla="*/ 62 h 171"/>
                  <a:gd name="T10" fmla="*/ 42 w 69"/>
                  <a:gd name="T11" fmla="*/ 0 h 1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171">
                    <a:moveTo>
                      <a:pt x="37" y="14"/>
                    </a:moveTo>
                    <a:cubicBezTo>
                      <a:pt x="37" y="26"/>
                      <a:pt x="43" y="36"/>
                      <a:pt x="43" y="48"/>
                    </a:cubicBezTo>
                    <a:cubicBezTo>
                      <a:pt x="43" y="67"/>
                      <a:pt x="34" y="78"/>
                      <a:pt x="27" y="94"/>
                    </a:cubicBezTo>
                    <a:cubicBezTo>
                      <a:pt x="20" y="110"/>
                      <a:pt x="0" y="156"/>
                      <a:pt x="14" y="171"/>
                    </a:cubicBezTo>
                    <a:cubicBezTo>
                      <a:pt x="15" y="138"/>
                      <a:pt x="29" y="104"/>
                      <a:pt x="43" y="74"/>
                    </a:cubicBezTo>
                    <a:cubicBezTo>
                      <a:pt x="54" y="50"/>
                      <a:pt x="69" y="29"/>
                      <a:pt x="69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5" name="Freeform 587">
                <a:extLst>
                  <a:ext uri="{FF2B5EF4-FFF2-40B4-BE49-F238E27FC236}">
                    <a16:creationId xmlns:a16="http://schemas.microsoft.com/office/drawing/2014/main" id="{6CA6D4B6-9880-4B01-8EB8-4120BB483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719"/>
                <a:ext cx="90" cy="168"/>
              </a:xfrm>
              <a:custGeom>
                <a:avLst/>
                <a:gdLst>
                  <a:gd name="T0" fmla="*/ 34 w 102"/>
                  <a:gd name="T1" fmla="*/ 9 h 177"/>
                  <a:gd name="T2" fmla="*/ 23 w 102"/>
                  <a:gd name="T3" fmla="*/ 61 h 177"/>
                  <a:gd name="T4" fmla="*/ 12 w 102"/>
                  <a:gd name="T5" fmla="*/ 143 h 177"/>
                  <a:gd name="T6" fmla="*/ 24 w 102"/>
                  <a:gd name="T7" fmla="*/ 65 h 177"/>
                  <a:gd name="T8" fmla="*/ 60 w 102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77">
                    <a:moveTo>
                      <a:pt x="56" y="9"/>
                    </a:moveTo>
                    <a:cubicBezTo>
                      <a:pt x="62" y="35"/>
                      <a:pt x="51" y="53"/>
                      <a:pt x="37" y="75"/>
                    </a:cubicBezTo>
                    <a:cubicBezTo>
                      <a:pt x="19" y="102"/>
                      <a:pt x="0" y="146"/>
                      <a:pt x="20" y="177"/>
                    </a:cubicBezTo>
                    <a:cubicBezTo>
                      <a:pt x="19" y="142"/>
                      <a:pt x="15" y="108"/>
                      <a:pt x="40" y="80"/>
                    </a:cubicBezTo>
                    <a:cubicBezTo>
                      <a:pt x="61" y="56"/>
                      <a:pt x="102" y="36"/>
                      <a:pt x="99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6" name="Freeform 588">
                <a:extLst>
                  <a:ext uri="{FF2B5EF4-FFF2-40B4-BE49-F238E27FC236}">
                    <a16:creationId xmlns:a16="http://schemas.microsoft.com/office/drawing/2014/main" id="{AC3BC12B-20F1-4144-A2FE-C838E77AA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725"/>
                <a:ext cx="91" cy="168"/>
              </a:xfrm>
              <a:custGeom>
                <a:avLst/>
                <a:gdLst>
                  <a:gd name="T0" fmla="*/ 36 w 102"/>
                  <a:gd name="T1" fmla="*/ 9 h 177"/>
                  <a:gd name="T2" fmla="*/ 23 w 102"/>
                  <a:gd name="T3" fmla="*/ 62 h 177"/>
                  <a:gd name="T4" fmla="*/ 12 w 102"/>
                  <a:gd name="T5" fmla="*/ 143 h 177"/>
                  <a:gd name="T6" fmla="*/ 26 w 102"/>
                  <a:gd name="T7" fmla="*/ 65 h 177"/>
                  <a:gd name="T8" fmla="*/ 62 w 102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77">
                    <a:moveTo>
                      <a:pt x="56" y="10"/>
                    </a:moveTo>
                    <a:cubicBezTo>
                      <a:pt x="63" y="36"/>
                      <a:pt x="51" y="54"/>
                      <a:pt x="37" y="76"/>
                    </a:cubicBezTo>
                    <a:cubicBezTo>
                      <a:pt x="19" y="102"/>
                      <a:pt x="0" y="147"/>
                      <a:pt x="20" y="177"/>
                    </a:cubicBezTo>
                    <a:cubicBezTo>
                      <a:pt x="19" y="143"/>
                      <a:pt x="16" y="109"/>
                      <a:pt x="40" y="81"/>
                    </a:cubicBezTo>
                    <a:cubicBezTo>
                      <a:pt x="61" y="56"/>
                      <a:pt x="102" y="37"/>
                      <a:pt x="99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7" name="Freeform 589">
                <a:extLst>
                  <a:ext uri="{FF2B5EF4-FFF2-40B4-BE49-F238E27FC236}">
                    <a16:creationId xmlns:a16="http://schemas.microsoft.com/office/drawing/2014/main" id="{C296A8B1-4B34-40C4-9A48-00DDD3DB0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681"/>
                <a:ext cx="71" cy="173"/>
              </a:xfrm>
              <a:custGeom>
                <a:avLst/>
                <a:gdLst>
                  <a:gd name="T0" fmla="*/ 28 w 80"/>
                  <a:gd name="T1" fmla="*/ 13 h 182"/>
                  <a:gd name="T2" fmla="*/ 28 w 80"/>
                  <a:gd name="T3" fmla="*/ 46 h 182"/>
                  <a:gd name="T4" fmla="*/ 12 w 80"/>
                  <a:gd name="T5" fmla="*/ 83 h 182"/>
                  <a:gd name="T6" fmla="*/ 2 w 80"/>
                  <a:gd name="T7" fmla="*/ 118 h 182"/>
                  <a:gd name="T8" fmla="*/ 3 w 80"/>
                  <a:gd name="T9" fmla="*/ 148 h 182"/>
                  <a:gd name="T10" fmla="*/ 26 w 80"/>
                  <a:gd name="T11" fmla="*/ 64 h 182"/>
                  <a:gd name="T12" fmla="*/ 46 w 80"/>
                  <a:gd name="T13" fmla="*/ 0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82">
                    <a:moveTo>
                      <a:pt x="45" y="17"/>
                    </a:moveTo>
                    <a:cubicBezTo>
                      <a:pt x="47" y="30"/>
                      <a:pt x="49" y="44"/>
                      <a:pt x="45" y="57"/>
                    </a:cubicBezTo>
                    <a:cubicBezTo>
                      <a:pt x="40" y="73"/>
                      <a:pt x="28" y="88"/>
                      <a:pt x="20" y="102"/>
                    </a:cubicBezTo>
                    <a:cubicBezTo>
                      <a:pt x="13" y="115"/>
                      <a:pt x="5" y="129"/>
                      <a:pt x="2" y="144"/>
                    </a:cubicBezTo>
                    <a:cubicBezTo>
                      <a:pt x="0" y="157"/>
                      <a:pt x="3" y="169"/>
                      <a:pt x="3" y="182"/>
                    </a:cubicBezTo>
                    <a:cubicBezTo>
                      <a:pt x="3" y="146"/>
                      <a:pt x="20" y="109"/>
                      <a:pt x="42" y="78"/>
                    </a:cubicBezTo>
                    <a:cubicBezTo>
                      <a:pt x="60" y="52"/>
                      <a:pt x="80" y="34"/>
                      <a:pt x="74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8" name="Freeform 590">
                <a:extLst>
                  <a:ext uri="{FF2B5EF4-FFF2-40B4-BE49-F238E27FC236}">
                    <a16:creationId xmlns:a16="http://schemas.microsoft.com/office/drawing/2014/main" id="{65EBACAA-A3EB-4BEE-9CE5-5201A8576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695"/>
                <a:ext cx="71" cy="173"/>
              </a:xfrm>
              <a:custGeom>
                <a:avLst/>
                <a:gdLst>
                  <a:gd name="T0" fmla="*/ 28 w 80"/>
                  <a:gd name="T1" fmla="*/ 13 h 182"/>
                  <a:gd name="T2" fmla="*/ 28 w 80"/>
                  <a:gd name="T3" fmla="*/ 47 h 182"/>
                  <a:gd name="T4" fmla="*/ 12 w 80"/>
                  <a:gd name="T5" fmla="*/ 84 h 182"/>
                  <a:gd name="T6" fmla="*/ 2 w 80"/>
                  <a:gd name="T7" fmla="*/ 118 h 182"/>
                  <a:gd name="T8" fmla="*/ 3 w 80"/>
                  <a:gd name="T9" fmla="*/ 148 h 182"/>
                  <a:gd name="T10" fmla="*/ 26 w 80"/>
                  <a:gd name="T11" fmla="*/ 64 h 182"/>
                  <a:gd name="T12" fmla="*/ 46 w 80"/>
                  <a:gd name="T13" fmla="*/ 0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82">
                    <a:moveTo>
                      <a:pt x="45" y="17"/>
                    </a:moveTo>
                    <a:cubicBezTo>
                      <a:pt x="47" y="31"/>
                      <a:pt x="49" y="45"/>
                      <a:pt x="45" y="58"/>
                    </a:cubicBezTo>
                    <a:cubicBezTo>
                      <a:pt x="40" y="74"/>
                      <a:pt x="28" y="88"/>
                      <a:pt x="20" y="103"/>
                    </a:cubicBezTo>
                    <a:cubicBezTo>
                      <a:pt x="13" y="116"/>
                      <a:pt x="5" y="130"/>
                      <a:pt x="2" y="144"/>
                    </a:cubicBezTo>
                    <a:cubicBezTo>
                      <a:pt x="0" y="157"/>
                      <a:pt x="3" y="169"/>
                      <a:pt x="3" y="182"/>
                    </a:cubicBezTo>
                    <a:cubicBezTo>
                      <a:pt x="4" y="146"/>
                      <a:pt x="20" y="109"/>
                      <a:pt x="42" y="78"/>
                    </a:cubicBezTo>
                    <a:cubicBezTo>
                      <a:pt x="61" y="53"/>
                      <a:pt x="80" y="35"/>
                      <a:pt x="74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9" name="Freeform 591">
                <a:extLst>
                  <a:ext uri="{FF2B5EF4-FFF2-40B4-BE49-F238E27FC236}">
                    <a16:creationId xmlns:a16="http://schemas.microsoft.com/office/drawing/2014/main" id="{28B62EBE-0F66-489C-B714-0B205450B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656"/>
                <a:ext cx="66" cy="161"/>
              </a:xfrm>
              <a:custGeom>
                <a:avLst/>
                <a:gdLst>
                  <a:gd name="T0" fmla="*/ 29 w 74"/>
                  <a:gd name="T1" fmla="*/ 9 h 170"/>
                  <a:gd name="T2" fmla="*/ 26 w 74"/>
                  <a:gd name="T3" fmla="*/ 38 h 170"/>
                  <a:gd name="T4" fmla="*/ 9 w 74"/>
                  <a:gd name="T5" fmla="*/ 78 h 170"/>
                  <a:gd name="T6" fmla="*/ 1 w 74"/>
                  <a:gd name="T7" fmla="*/ 136 h 170"/>
                  <a:gd name="T8" fmla="*/ 4 w 74"/>
                  <a:gd name="T9" fmla="*/ 110 h 170"/>
                  <a:gd name="T10" fmla="*/ 21 w 74"/>
                  <a:gd name="T11" fmla="*/ 65 h 170"/>
                  <a:gd name="T12" fmla="*/ 45 w 74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70">
                    <a:moveTo>
                      <a:pt x="45" y="9"/>
                    </a:moveTo>
                    <a:cubicBezTo>
                      <a:pt x="44" y="22"/>
                      <a:pt x="45" y="33"/>
                      <a:pt x="40" y="46"/>
                    </a:cubicBezTo>
                    <a:cubicBezTo>
                      <a:pt x="34" y="64"/>
                      <a:pt x="24" y="80"/>
                      <a:pt x="14" y="97"/>
                    </a:cubicBezTo>
                    <a:cubicBezTo>
                      <a:pt x="1" y="121"/>
                      <a:pt x="0" y="144"/>
                      <a:pt x="1" y="170"/>
                    </a:cubicBezTo>
                    <a:cubicBezTo>
                      <a:pt x="6" y="160"/>
                      <a:pt x="5" y="147"/>
                      <a:pt x="7" y="136"/>
                    </a:cubicBezTo>
                    <a:cubicBezTo>
                      <a:pt x="10" y="115"/>
                      <a:pt x="21" y="98"/>
                      <a:pt x="32" y="81"/>
                    </a:cubicBezTo>
                    <a:cubicBezTo>
                      <a:pt x="48" y="56"/>
                      <a:pt x="74" y="33"/>
                      <a:pt x="72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0" name="Freeform 592">
                <a:extLst>
                  <a:ext uri="{FF2B5EF4-FFF2-40B4-BE49-F238E27FC236}">
                    <a16:creationId xmlns:a16="http://schemas.microsoft.com/office/drawing/2014/main" id="{4B0E6B60-2300-4B0E-8A9F-46F2FFB09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663"/>
                <a:ext cx="65" cy="161"/>
              </a:xfrm>
              <a:custGeom>
                <a:avLst/>
                <a:gdLst>
                  <a:gd name="T0" fmla="*/ 27 w 74"/>
                  <a:gd name="T1" fmla="*/ 9 h 170"/>
                  <a:gd name="T2" fmla="*/ 25 w 74"/>
                  <a:gd name="T3" fmla="*/ 37 h 170"/>
                  <a:gd name="T4" fmla="*/ 9 w 74"/>
                  <a:gd name="T5" fmla="*/ 78 h 170"/>
                  <a:gd name="T6" fmla="*/ 1 w 74"/>
                  <a:gd name="T7" fmla="*/ 136 h 170"/>
                  <a:gd name="T8" fmla="*/ 4 w 74"/>
                  <a:gd name="T9" fmla="*/ 109 h 170"/>
                  <a:gd name="T10" fmla="*/ 19 w 74"/>
                  <a:gd name="T11" fmla="*/ 65 h 170"/>
                  <a:gd name="T12" fmla="*/ 42 w 74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70">
                    <a:moveTo>
                      <a:pt x="45" y="9"/>
                    </a:moveTo>
                    <a:cubicBezTo>
                      <a:pt x="44" y="21"/>
                      <a:pt x="45" y="33"/>
                      <a:pt x="41" y="45"/>
                    </a:cubicBezTo>
                    <a:cubicBezTo>
                      <a:pt x="34" y="64"/>
                      <a:pt x="24" y="80"/>
                      <a:pt x="15" y="97"/>
                    </a:cubicBezTo>
                    <a:cubicBezTo>
                      <a:pt x="1" y="121"/>
                      <a:pt x="0" y="143"/>
                      <a:pt x="1" y="170"/>
                    </a:cubicBezTo>
                    <a:cubicBezTo>
                      <a:pt x="6" y="160"/>
                      <a:pt x="5" y="146"/>
                      <a:pt x="7" y="135"/>
                    </a:cubicBezTo>
                    <a:cubicBezTo>
                      <a:pt x="11" y="115"/>
                      <a:pt x="21" y="98"/>
                      <a:pt x="32" y="81"/>
                    </a:cubicBezTo>
                    <a:cubicBezTo>
                      <a:pt x="49" y="55"/>
                      <a:pt x="74" y="33"/>
                      <a:pt x="72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1" name="Freeform 593">
                <a:extLst>
                  <a:ext uri="{FF2B5EF4-FFF2-40B4-BE49-F238E27FC236}">
                    <a16:creationId xmlns:a16="http://schemas.microsoft.com/office/drawing/2014/main" id="{0DD24BE0-B6CD-4DBA-9370-8A8A7892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27"/>
                <a:ext cx="50" cy="155"/>
              </a:xfrm>
              <a:custGeom>
                <a:avLst/>
                <a:gdLst>
                  <a:gd name="T0" fmla="*/ 23 w 56"/>
                  <a:gd name="T1" fmla="*/ 6 h 163"/>
                  <a:gd name="T2" fmla="*/ 24 w 56"/>
                  <a:gd name="T3" fmla="*/ 35 h 163"/>
                  <a:gd name="T4" fmla="*/ 10 w 56"/>
                  <a:gd name="T5" fmla="*/ 73 h 163"/>
                  <a:gd name="T6" fmla="*/ 2 w 56"/>
                  <a:gd name="T7" fmla="*/ 133 h 163"/>
                  <a:gd name="T8" fmla="*/ 22 w 56"/>
                  <a:gd name="T9" fmla="*/ 63 h 163"/>
                  <a:gd name="T10" fmla="*/ 36 w 56"/>
                  <a:gd name="T11" fmla="*/ 0 h 1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63">
                    <a:moveTo>
                      <a:pt x="36" y="6"/>
                    </a:moveTo>
                    <a:cubicBezTo>
                      <a:pt x="36" y="18"/>
                      <a:pt x="42" y="30"/>
                      <a:pt x="38" y="43"/>
                    </a:cubicBezTo>
                    <a:cubicBezTo>
                      <a:pt x="34" y="59"/>
                      <a:pt x="22" y="74"/>
                      <a:pt x="15" y="89"/>
                    </a:cubicBezTo>
                    <a:cubicBezTo>
                      <a:pt x="5" y="113"/>
                      <a:pt x="2" y="138"/>
                      <a:pt x="2" y="163"/>
                    </a:cubicBezTo>
                    <a:cubicBezTo>
                      <a:pt x="0" y="133"/>
                      <a:pt x="20" y="101"/>
                      <a:pt x="35" y="77"/>
                    </a:cubicBezTo>
                    <a:cubicBezTo>
                      <a:pt x="52" y="50"/>
                      <a:pt x="56" y="30"/>
                      <a:pt x="56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2" name="Freeform 594">
                <a:extLst>
                  <a:ext uri="{FF2B5EF4-FFF2-40B4-BE49-F238E27FC236}">
                    <a16:creationId xmlns:a16="http://schemas.microsoft.com/office/drawing/2014/main" id="{4C087ADD-0368-400C-9C69-7EB54EAEF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635"/>
                <a:ext cx="50" cy="155"/>
              </a:xfrm>
              <a:custGeom>
                <a:avLst/>
                <a:gdLst>
                  <a:gd name="T0" fmla="*/ 23 w 56"/>
                  <a:gd name="T1" fmla="*/ 7 h 164"/>
                  <a:gd name="T2" fmla="*/ 24 w 56"/>
                  <a:gd name="T3" fmla="*/ 36 h 164"/>
                  <a:gd name="T4" fmla="*/ 10 w 56"/>
                  <a:gd name="T5" fmla="*/ 72 h 164"/>
                  <a:gd name="T6" fmla="*/ 2 w 56"/>
                  <a:gd name="T7" fmla="*/ 130 h 164"/>
                  <a:gd name="T8" fmla="*/ 22 w 56"/>
                  <a:gd name="T9" fmla="*/ 61 h 164"/>
                  <a:gd name="T10" fmla="*/ 36 w 56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64">
                    <a:moveTo>
                      <a:pt x="36" y="7"/>
                    </a:moveTo>
                    <a:cubicBezTo>
                      <a:pt x="36" y="19"/>
                      <a:pt x="42" y="31"/>
                      <a:pt x="38" y="44"/>
                    </a:cubicBezTo>
                    <a:cubicBezTo>
                      <a:pt x="34" y="60"/>
                      <a:pt x="22" y="75"/>
                      <a:pt x="15" y="90"/>
                    </a:cubicBezTo>
                    <a:cubicBezTo>
                      <a:pt x="5" y="114"/>
                      <a:pt x="2" y="138"/>
                      <a:pt x="2" y="164"/>
                    </a:cubicBezTo>
                    <a:cubicBezTo>
                      <a:pt x="0" y="133"/>
                      <a:pt x="20" y="102"/>
                      <a:pt x="35" y="77"/>
                    </a:cubicBezTo>
                    <a:cubicBezTo>
                      <a:pt x="52" y="51"/>
                      <a:pt x="56" y="31"/>
                      <a:pt x="56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3" name="Freeform 595">
                <a:extLst>
                  <a:ext uri="{FF2B5EF4-FFF2-40B4-BE49-F238E27FC236}">
                    <a16:creationId xmlns:a16="http://schemas.microsoft.com/office/drawing/2014/main" id="{8AC96EA2-3F0E-4B6C-AC49-E026919C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578"/>
                <a:ext cx="87" cy="184"/>
              </a:xfrm>
              <a:custGeom>
                <a:avLst/>
                <a:gdLst>
                  <a:gd name="T0" fmla="*/ 33 w 98"/>
                  <a:gd name="T1" fmla="*/ 10 h 194"/>
                  <a:gd name="T2" fmla="*/ 31 w 98"/>
                  <a:gd name="T3" fmla="*/ 44 h 194"/>
                  <a:gd name="T4" fmla="*/ 16 w 98"/>
                  <a:gd name="T5" fmla="*/ 74 h 194"/>
                  <a:gd name="T6" fmla="*/ 0 w 98"/>
                  <a:gd name="T7" fmla="*/ 157 h 194"/>
                  <a:gd name="T8" fmla="*/ 30 w 98"/>
                  <a:gd name="T9" fmla="*/ 66 h 194"/>
                  <a:gd name="T10" fmla="*/ 47 w 98"/>
                  <a:gd name="T11" fmla="*/ 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94">
                    <a:moveTo>
                      <a:pt x="53" y="14"/>
                    </a:moveTo>
                    <a:cubicBezTo>
                      <a:pt x="49" y="26"/>
                      <a:pt x="53" y="41"/>
                      <a:pt x="49" y="54"/>
                    </a:cubicBezTo>
                    <a:cubicBezTo>
                      <a:pt x="44" y="69"/>
                      <a:pt x="35" y="79"/>
                      <a:pt x="25" y="91"/>
                    </a:cubicBezTo>
                    <a:cubicBezTo>
                      <a:pt x="3" y="119"/>
                      <a:pt x="0" y="161"/>
                      <a:pt x="0" y="194"/>
                    </a:cubicBezTo>
                    <a:cubicBezTo>
                      <a:pt x="11" y="156"/>
                      <a:pt x="26" y="116"/>
                      <a:pt x="48" y="82"/>
                    </a:cubicBezTo>
                    <a:cubicBezTo>
                      <a:pt x="60" y="64"/>
                      <a:pt x="98" y="23"/>
                      <a:pt x="77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4" name="Freeform 596">
                <a:extLst>
                  <a:ext uri="{FF2B5EF4-FFF2-40B4-BE49-F238E27FC236}">
                    <a16:creationId xmlns:a16="http://schemas.microsoft.com/office/drawing/2014/main" id="{5762768C-67F0-4221-8B0D-B379AEB73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594"/>
                <a:ext cx="87" cy="184"/>
              </a:xfrm>
              <a:custGeom>
                <a:avLst/>
                <a:gdLst>
                  <a:gd name="T0" fmla="*/ 33 w 98"/>
                  <a:gd name="T1" fmla="*/ 10 h 194"/>
                  <a:gd name="T2" fmla="*/ 31 w 98"/>
                  <a:gd name="T3" fmla="*/ 44 h 194"/>
                  <a:gd name="T4" fmla="*/ 16 w 98"/>
                  <a:gd name="T5" fmla="*/ 74 h 194"/>
                  <a:gd name="T6" fmla="*/ 0 w 98"/>
                  <a:gd name="T7" fmla="*/ 157 h 194"/>
                  <a:gd name="T8" fmla="*/ 30 w 98"/>
                  <a:gd name="T9" fmla="*/ 66 h 194"/>
                  <a:gd name="T10" fmla="*/ 47 w 98"/>
                  <a:gd name="T11" fmla="*/ 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94">
                    <a:moveTo>
                      <a:pt x="53" y="14"/>
                    </a:moveTo>
                    <a:cubicBezTo>
                      <a:pt x="49" y="26"/>
                      <a:pt x="53" y="41"/>
                      <a:pt x="49" y="54"/>
                    </a:cubicBezTo>
                    <a:cubicBezTo>
                      <a:pt x="44" y="69"/>
                      <a:pt x="35" y="79"/>
                      <a:pt x="25" y="91"/>
                    </a:cubicBezTo>
                    <a:cubicBezTo>
                      <a:pt x="3" y="118"/>
                      <a:pt x="0" y="160"/>
                      <a:pt x="0" y="194"/>
                    </a:cubicBezTo>
                    <a:cubicBezTo>
                      <a:pt x="12" y="155"/>
                      <a:pt x="26" y="116"/>
                      <a:pt x="48" y="82"/>
                    </a:cubicBezTo>
                    <a:cubicBezTo>
                      <a:pt x="60" y="64"/>
                      <a:pt x="98" y="23"/>
                      <a:pt x="77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5" name="Freeform 597">
                <a:extLst>
                  <a:ext uri="{FF2B5EF4-FFF2-40B4-BE49-F238E27FC236}">
                    <a16:creationId xmlns:a16="http://schemas.microsoft.com/office/drawing/2014/main" id="{EDCB25AD-632D-4AB0-A724-7F122C44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529"/>
                <a:ext cx="102" cy="206"/>
              </a:xfrm>
              <a:custGeom>
                <a:avLst/>
                <a:gdLst>
                  <a:gd name="T0" fmla="*/ 59 w 115"/>
                  <a:gd name="T1" fmla="*/ 11 h 218"/>
                  <a:gd name="T2" fmla="*/ 49 w 115"/>
                  <a:gd name="T3" fmla="*/ 51 h 218"/>
                  <a:gd name="T4" fmla="*/ 25 w 115"/>
                  <a:gd name="T5" fmla="*/ 89 h 218"/>
                  <a:gd name="T6" fmla="*/ 6 w 115"/>
                  <a:gd name="T7" fmla="*/ 174 h 218"/>
                  <a:gd name="T8" fmla="*/ 17 w 115"/>
                  <a:gd name="T9" fmla="*/ 130 h 218"/>
                  <a:gd name="T10" fmla="*/ 40 w 115"/>
                  <a:gd name="T11" fmla="*/ 78 h 218"/>
                  <a:gd name="T12" fmla="*/ 71 w 115"/>
                  <a:gd name="T13" fmla="*/ 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218">
                    <a:moveTo>
                      <a:pt x="97" y="15"/>
                    </a:moveTo>
                    <a:cubicBezTo>
                      <a:pt x="92" y="32"/>
                      <a:pt x="89" y="47"/>
                      <a:pt x="79" y="63"/>
                    </a:cubicBezTo>
                    <a:cubicBezTo>
                      <a:pt x="67" y="80"/>
                      <a:pt x="53" y="96"/>
                      <a:pt x="41" y="112"/>
                    </a:cubicBezTo>
                    <a:cubicBezTo>
                      <a:pt x="22" y="136"/>
                      <a:pt x="0" y="186"/>
                      <a:pt x="10" y="218"/>
                    </a:cubicBezTo>
                    <a:cubicBezTo>
                      <a:pt x="9" y="200"/>
                      <a:pt x="20" y="180"/>
                      <a:pt x="27" y="164"/>
                    </a:cubicBezTo>
                    <a:cubicBezTo>
                      <a:pt x="37" y="140"/>
                      <a:pt x="48" y="117"/>
                      <a:pt x="65" y="98"/>
                    </a:cubicBezTo>
                    <a:cubicBezTo>
                      <a:pt x="91" y="69"/>
                      <a:pt x="107" y="38"/>
                      <a:pt x="115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6" name="Freeform 598">
                <a:extLst>
                  <a:ext uri="{FF2B5EF4-FFF2-40B4-BE49-F238E27FC236}">
                    <a16:creationId xmlns:a16="http://schemas.microsoft.com/office/drawing/2014/main" id="{65B552DA-A0CF-4BB9-BA91-B85E86E36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544"/>
                <a:ext cx="103" cy="205"/>
              </a:xfrm>
              <a:custGeom>
                <a:avLst/>
                <a:gdLst>
                  <a:gd name="T0" fmla="*/ 60 w 116"/>
                  <a:gd name="T1" fmla="*/ 10 h 217"/>
                  <a:gd name="T2" fmla="*/ 49 w 116"/>
                  <a:gd name="T3" fmla="*/ 50 h 217"/>
                  <a:gd name="T4" fmla="*/ 25 w 116"/>
                  <a:gd name="T5" fmla="*/ 89 h 217"/>
                  <a:gd name="T6" fmla="*/ 6 w 116"/>
                  <a:gd name="T7" fmla="*/ 173 h 217"/>
                  <a:gd name="T8" fmla="*/ 17 w 116"/>
                  <a:gd name="T9" fmla="*/ 129 h 217"/>
                  <a:gd name="T10" fmla="*/ 41 w 116"/>
                  <a:gd name="T11" fmla="*/ 77 h 217"/>
                  <a:gd name="T12" fmla="*/ 72 w 116"/>
                  <a:gd name="T13" fmla="*/ 0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217">
                    <a:moveTo>
                      <a:pt x="98" y="14"/>
                    </a:moveTo>
                    <a:cubicBezTo>
                      <a:pt x="93" y="32"/>
                      <a:pt x="89" y="47"/>
                      <a:pt x="79" y="62"/>
                    </a:cubicBezTo>
                    <a:cubicBezTo>
                      <a:pt x="68" y="80"/>
                      <a:pt x="54" y="95"/>
                      <a:pt x="41" y="111"/>
                    </a:cubicBezTo>
                    <a:cubicBezTo>
                      <a:pt x="22" y="136"/>
                      <a:pt x="0" y="186"/>
                      <a:pt x="10" y="217"/>
                    </a:cubicBezTo>
                    <a:cubicBezTo>
                      <a:pt x="9" y="200"/>
                      <a:pt x="20" y="179"/>
                      <a:pt x="27" y="163"/>
                    </a:cubicBezTo>
                    <a:cubicBezTo>
                      <a:pt x="37" y="140"/>
                      <a:pt x="48" y="116"/>
                      <a:pt x="66" y="97"/>
                    </a:cubicBezTo>
                    <a:cubicBezTo>
                      <a:pt x="91" y="69"/>
                      <a:pt x="108" y="37"/>
                      <a:pt x="116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7" name="Freeform 599">
                <a:extLst>
                  <a:ext uri="{FF2B5EF4-FFF2-40B4-BE49-F238E27FC236}">
                    <a16:creationId xmlns:a16="http://schemas.microsoft.com/office/drawing/2014/main" id="{F094EFA3-B538-4A37-A33B-D6FFCC8C6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479"/>
                <a:ext cx="97" cy="235"/>
              </a:xfrm>
              <a:custGeom>
                <a:avLst/>
                <a:gdLst>
                  <a:gd name="T0" fmla="*/ 43 w 110"/>
                  <a:gd name="T1" fmla="*/ 27 h 248"/>
                  <a:gd name="T2" fmla="*/ 14 w 110"/>
                  <a:gd name="T3" fmla="*/ 109 h 248"/>
                  <a:gd name="T4" fmla="*/ 1 w 110"/>
                  <a:gd name="T5" fmla="*/ 200 h 248"/>
                  <a:gd name="T6" fmla="*/ 11 w 110"/>
                  <a:gd name="T7" fmla="*/ 146 h 248"/>
                  <a:gd name="T8" fmla="*/ 39 w 110"/>
                  <a:gd name="T9" fmla="*/ 83 h 248"/>
                  <a:gd name="T10" fmla="*/ 59 w 110"/>
                  <a:gd name="T11" fmla="*/ 40 h 248"/>
                  <a:gd name="T12" fmla="*/ 66 w 110"/>
                  <a:gd name="T13" fmla="*/ 17 h 248"/>
                  <a:gd name="T14" fmla="*/ 67 w 110"/>
                  <a:gd name="T15" fmla="*/ 0 h 2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0" h="248">
                    <a:moveTo>
                      <a:pt x="71" y="34"/>
                    </a:moveTo>
                    <a:cubicBezTo>
                      <a:pt x="71" y="78"/>
                      <a:pt x="42" y="99"/>
                      <a:pt x="23" y="135"/>
                    </a:cubicBezTo>
                    <a:cubicBezTo>
                      <a:pt x="5" y="169"/>
                      <a:pt x="1" y="211"/>
                      <a:pt x="1" y="248"/>
                    </a:cubicBezTo>
                    <a:cubicBezTo>
                      <a:pt x="0" y="224"/>
                      <a:pt x="9" y="202"/>
                      <a:pt x="19" y="180"/>
                    </a:cubicBezTo>
                    <a:cubicBezTo>
                      <a:pt x="31" y="153"/>
                      <a:pt x="46" y="125"/>
                      <a:pt x="65" y="103"/>
                    </a:cubicBezTo>
                    <a:cubicBezTo>
                      <a:pt x="80" y="86"/>
                      <a:pt x="89" y="69"/>
                      <a:pt x="98" y="49"/>
                    </a:cubicBezTo>
                    <a:cubicBezTo>
                      <a:pt x="102" y="40"/>
                      <a:pt x="107" y="31"/>
                      <a:pt x="109" y="21"/>
                    </a:cubicBezTo>
                    <a:cubicBezTo>
                      <a:pt x="110" y="15"/>
                      <a:pt x="110" y="0"/>
                      <a:pt x="11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8" name="Freeform 600">
                <a:extLst>
                  <a:ext uri="{FF2B5EF4-FFF2-40B4-BE49-F238E27FC236}">
                    <a16:creationId xmlns:a16="http://schemas.microsoft.com/office/drawing/2014/main" id="{9D383EF6-74A4-4FE7-A7DD-501ABBD8C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491"/>
                <a:ext cx="99" cy="236"/>
              </a:xfrm>
              <a:custGeom>
                <a:avLst/>
                <a:gdLst>
                  <a:gd name="T0" fmla="*/ 45 w 111"/>
                  <a:gd name="T1" fmla="*/ 27 h 249"/>
                  <a:gd name="T2" fmla="*/ 15 w 111"/>
                  <a:gd name="T3" fmla="*/ 109 h 249"/>
                  <a:gd name="T4" fmla="*/ 1 w 111"/>
                  <a:gd name="T5" fmla="*/ 201 h 249"/>
                  <a:gd name="T6" fmla="*/ 12 w 111"/>
                  <a:gd name="T7" fmla="*/ 146 h 249"/>
                  <a:gd name="T8" fmla="*/ 42 w 111"/>
                  <a:gd name="T9" fmla="*/ 83 h 249"/>
                  <a:gd name="T10" fmla="*/ 62 w 111"/>
                  <a:gd name="T11" fmla="*/ 40 h 249"/>
                  <a:gd name="T12" fmla="*/ 70 w 111"/>
                  <a:gd name="T13" fmla="*/ 17 h 249"/>
                  <a:gd name="T14" fmla="*/ 70 w 111"/>
                  <a:gd name="T15" fmla="*/ 0 h 2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249">
                    <a:moveTo>
                      <a:pt x="71" y="35"/>
                    </a:moveTo>
                    <a:cubicBezTo>
                      <a:pt x="71" y="78"/>
                      <a:pt x="42" y="99"/>
                      <a:pt x="23" y="135"/>
                    </a:cubicBezTo>
                    <a:cubicBezTo>
                      <a:pt x="5" y="169"/>
                      <a:pt x="1" y="211"/>
                      <a:pt x="1" y="249"/>
                    </a:cubicBezTo>
                    <a:cubicBezTo>
                      <a:pt x="0" y="224"/>
                      <a:pt x="9" y="202"/>
                      <a:pt x="19" y="180"/>
                    </a:cubicBezTo>
                    <a:cubicBezTo>
                      <a:pt x="31" y="153"/>
                      <a:pt x="46" y="125"/>
                      <a:pt x="66" y="103"/>
                    </a:cubicBezTo>
                    <a:cubicBezTo>
                      <a:pt x="80" y="86"/>
                      <a:pt x="89" y="69"/>
                      <a:pt x="98" y="49"/>
                    </a:cubicBezTo>
                    <a:cubicBezTo>
                      <a:pt x="102" y="41"/>
                      <a:pt x="108" y="31"/>
                      <a:pt x="109" y="21"/>
                    </a:cubicBezTo>
                    <a:cubicBezTo>
                      <a:pt x="111" y="15"/>
                      <a:pt x="110" y="1"/>
                      <a:pt x="111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9" name="Freeform 601">
                <a:extLst>
                  <a:ext uri="{FF2B5EF4-FFF2-40B4-BE49-F238E27FC236}">
                    <a16:creationId xmlns:a16="http://schemas.microsoft.com/office/drawing/2014/main" id="{A850D2EC-611D-449D-945C-F840C0E96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1431"/>
                <a:ext cx="114" cy="237"/>
              </a:xfrm>
              <a:custGeom>
                <a:avLst/>
                <a:gdLst>
                  <a:gd name="T0" fmla="*/ 56 w 128"/>
                  <a:gd name="T1" fmla="*/ 52 h 250"/>
                  <a:gd name="T2" fmla="*/ 54 w 128"/>
                  <a:gd name="T3" fmla="*/ 74 h 250"/>
                  <a:gd name="T4" fmla="*/ 29 w 128"/>
                  <a:gd name="T5" fmla="*/ 122 h 250"/>
                  <a:gd name="T6" fmla="*/ 8 w 128"/>
                  <a:gd name="T7" fmla="*/ 170 h 250"/>
                  <a:gd name="T8" fmla="*/ 0 w 128"/>
                  <a:gd name="T9" fmla="*/ 202 h 250"/>
                  <a:gd name="T10" fmla="*/ 20 w 128"/>
                  <a:gd name="T11" fmla="*/ 149 h 250"/>
                  <a:gd name="T12" fmla="*/ 51 w 128"/>
                  <a:gd name="T13" fmla="*/ 95 h 250"/>
                  <a:gd name="T14" fmla="*/ 75 w 128"/>
                  <a:gd name="T15" fmla="*/ 43 h 250"/>
                  <a:gd name="T16" fmla="*/ 80 w 128"/>
                  <a:gd name="T17" fmla="*/ 19 h 250"/>
                  <a:gd name="T18" fmla="*/ 81 w 128"/>
                  <a:gd name="T19" fmla="*/ 0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0">
                    <a:moveTo>
                      <a:pt x="90" y="64"/>
                    </a:moveTo>
                    <a:cubicBezTo>
                      <a:pt x="90" y="73"/>
                      <a:pt x="88" y="82"/>
                      <a:pt x="85" y="91"/>
                    </a:cubicBezTo>
                    <a:cubicBezTo>
                      <a:pt x="76" y="114"/>
                      <a:pt x="59" y="130"/>
                      <a:pt x="46" y="151"/>
                    </a:cubicBezTo>
                    <a:cubicBezTo>
                      <a:pt x="35" y="171"/>
                      <a:pt x="23" y="190"/>
                      <a:pt x="12" y="210"/>
                    </a:cubicBezTo>
                    <a:cubicBezTo>
                      <a:pt x="4" y="223"/>
                      <a:pt x="5" y="237"/>
                      <a:pt x="0" y="250"/>
                    </a:cubicBezTo>
                    <a:cubicBezTo>
                      <a:pt x="11" y="229"/>
                      <a:pt x="20" y="206"/>
                      <a:pt x="31" y="185"/>
                    </a:cubicBezTo>
                    <a:cubicBezTo>
                      <a:pt x="45" y="159"/>
                      <a:pt x="65" y="141"/>
                      <a:pt x="81" y="117"/>
                    </a:cubicBezTo>
                    <a:cubicBezTo>
                      <a:pt x="95" y="97"/>
                      <a:pt x="109" y="75"/>
                      <a:pt x="119" y="53"/>
                    </a:cubicBezTo>
                    <a:cubicBezTo>
                      <a:pt x="124" y="43"/>
                      <a:pt x="126" y="34"/>
                      <a:pt x="127" y="23"/>
                    </a:cubicBezTo>
                    <a:cubicBezTo>
                      <a:pt x="127" y="16"/>
                      <a:pt x="125" y="6"/>
                      <a:pt x="128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0" name="Freeform 602">
                <a:extLst>
                  <a:ext uri="{FF2B5EF4-FFF2-40B4-BE49-F238E27FC236}">
                    <a16:creationId xmlns:a16="http://schemas.microsoft.com/office/drawing/2014/main" id="{397D3FE2-DC5F-4AB4-9174-2754BDA73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444"/>
                <a:ext cx="114" cy="237"/>
              </a:xfrm>
              <a:custGeom>
                <a:avLst/>
                <a:gdLst>
                  <a:gd name="T0" fmla="*/ 55 w 128"/>
                  <a:gd name="T1" fmla="*/ 21 h 250"/>
                  <a:gd name="T2" fmla="*/ 54 w 128"/>
                  <a:gd name="T3" fmla="*/ 74 h 250"/>
                  <a:gd name="T4" fmla="*/ 29 w 128"/>
                  <a:gd name="T5" fmla="*/ 122 h 250"/>
                  <a:gd name="T6" fmla="*/ 8 w 128"/>
                  <a:gd name="T7" fmla="*/ 170 h 250"/>
                  <a:gd name="T8" fmla="*/ 0 w 128"/>
                  <a:gd name="T9" fmla="*/ 202 h 250"/>
                  <a:gd name="T10" fmla="*/ 20 w 128"/>
                  <a:gd name="T11" fmla="*/ 149 h 250"/>
                  <a:gd name="T12" fmla="*/ 51 w 128"/>
                  <a:gd name="T13" fmla="*/ 95 h 250"/>
                  <a:gd name="T14" fmla="*/ 75 w 128"/>
                  <a:gd name="T15" fmla="*/ 43 h 250"/>
                  <a:gd name="T16" fmla="*/ 80 w 128"/>
                  <a:gd name="T17" fmla="*/ 19 h 250"/>
                  <a:gd name="T18" fmla="*/ 81 w 128"/>
                  <a:gd name="T19" fmla="*/ 0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0">
                    <a:moveTo>
                      <a:pt x="89" y="25"/>
                    </a:moveTo>
                    <a:cubicBezTo>
                      <a:pt x="90" y="48"/>
                      <a:pt x="94" y="69"/>
                      <a:pt x="85" y="91"/>
                    </a:cubicBezTo>
                    <a:cubicBezTo>
                      <a:pt x="76" y="114"/>
                      <a:pt x="59" y="131"/>
                      <a:pt x="47" y="151"/>
                    </a:cubicBezTo>
                    <a:cubicBezTo>
                      <a:pt x="35" y="171"/>
                      <a:pt x="23" y="191"/>
                      <a:pt x="12" y="210"/>
                    </a:cubicBezTo>
                    <a:cubicBezTo>
                      <a:pt x="5" y="223"/>
                      <a:pt x="5" y="237"/>
                      <a:pt x="0" y="250"/>
                    </a:cubicBezTo>
                    <a:cubicBezTo>
                      <a:pt x="11" y="229"/>
                      <a:pt x="20" y="206"/>
                      <a:pt x="31" y="185"/>
                    </a:cubicBezTo>
                    <a:cubicBezTo>
                      <a:pt x="45" y="159"/>
                      <a:pt x="65" y="141"/>
                      <a:pt x="81" y="117"/>
                    </a:cubicBezTo>
                    <a:cubicBezTo>
                      <a:pt x="95" y="98"/>
                      <a:pt x="109" y="75"/>
                      <a:pt x="119" y="53"/>
                    </a:cubicBezTo>
                    <a:cubicBezTo>
                      <a:pt x="124" y="44"/>
                      <a:pt x="127" y="34"/>
                      <a:pt x="127" y="23"/>
                    </a:cubicBezTo>
                    <a:cubicBezTo>
                      <a:pt x="127" y="16"/>
                      <a:pt x="125" y="7"/>
                      <a:pt x="128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1" name="Freeform 603">
                <a:extLst>
                  <a:ext uri="{FF2B5EF4-FFF2-40B4-BE49-F238E27FC236}">
                    <a16:creationId xmlns:a16="http://schemas.microsoft.com/office/drawing/2014/main" id="{6FDBA02B-DFF7-4F56-9FB0-F0CD90BF1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400"/>
                <a:ext cx="76" cy="257"/>
              </a:xfrm>
              <a:custGeom>
                <a:avLst/>
                <a:gdLst>
                  <a:gd name="T0" fmla="*/ 34 w 85"/>
                  <a:gd name="T1" fmla="*/ 20 h 272"/>
                  <a:gd name="T2" fmla="*/ 34 w 85"/>
                  <a:gd name="T3" fmla="*/ 130 h 272"/>
                  <a:gd name="T4" fmla="*/ 15 w 85"/>
                  <a:gd name="T5" fmla="*/ 165 h 272"/>
                  <a:gd name="T6" fmla="*/ 0 w 85"/>
                  <a:gd name="T7" fmla="*/ 217 h 272"/>
                  <a:gd name="T8" fmla="*/ 27 w 85"/>
                  <a:gd name="T9" fmla="*/ 155 h 272"/>
                  <a:gd name="T10" fmla="*/ 46 w 85"/>
                  <a:gd name="T11" fmla="*/ 108 h 272"/>
                  <a:gd name="T12" fmla="*/ 41 w 85"/>
                  <a:gd name="T13" fmla="*/ 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72">
                    <a:moveTo>
                      <a:pt x="53" y="24"/>
                    </a:moveTo>
                    <a:cubicBezTo>
                      <a:pt x="72" y="71"/>
                      <a:pt x="75" y="116"/>
                      <a:pt x="54" y="163"/>
                    </a:cubicBezTo>
                    <a:cubicBezTo>
                      <a:pt x="46" y="180"/>
                      <a:pt x="33" y="191"/>
                      <a:pt x="23" y="207"/>
                    </a:cubicBezTo>
                    <a:cubicBezTo>
                      <a:pt x="13" y="223"/>
                      <a:pt x="0" y="253"/>
                      <a:pt x="0" y="272"/>
                    </a:cubicBezTo>
                    <a:cubicBezTo>
                      <a:pt x="13" y="245"/>
                      <a:pt x="27" y="219"/>
                      <a:pt x="43" y="195"/>
                    </a:cubicBezTo>
                    <a:cubicBezTo>
                      <a:pt x="55" y="176"/>
                      <a:pt x="68" y="157"/>
                      <a:pt x="73" y="135"/>
                    </a:cubicBezTo>
                    <a:cubicBezTo>
                      <a:pt x="85" y="90"/>
                      <a:pt x="62" y="45"/>
                      <a:pt x="65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2" name="Freeform 604">
                <a:extLst>
                  <a:ext uri="{FF2B5EF4-FFF2-40B4-BE49-F238E27FC236}">
                    <a16:creationId xmlns:a16="http://schemas.microsoft.com/office/drawing/2014/main" id="{D3ABF46F-F0BD-4905-88D9-DD9B313CB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408"/>
                <a:ext cx="75" cy="259"/>
              </a:xfrm>
              <a:custGeom>
                <a:avLst/>
                <a:gdLst>
                  <a:gd name="T0" fmla="*/ 32 w 85"/>
                  <a:gd name="T1" fmla="*/ 20 h 273"/>
                  <a:gd name="T2" fmla="*/ 33 w 85"/>
                  <a:gd name="T3" fmla="*/ 133 h 273"/>
                  <a:gd name="T4" fmla="*/ 14 w 85"/>
                  <a:gd name="T5" fmla="*/ 168 h 273"/>
                  <a:gd name="T6" fmla="*/ 0 w 85"/>
                  <a:gd name="T7" fmla="*/ 221 h 273"/>
                  <a:gd name="T8" fmla="*/ 26 w 85"/>
                  <a:gd name="T9" fmla="*/ 158 h 273"/>
                  <a:gd name="T10" fmla="*/ 43 w 85"/>
                  <a:gd name="T11" fmla="*/ 110 h 273"/>
                  <a:gd name="T12" fmla="*/ 39 w 85"/>
                  <a:gd name="T13" fmla="*/ 0 h 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73">
                    <a:moveTo>
                      <a:pt x="53" y="24"/>
                    </a:moveTo>
                    <a:cubicBezTo>
                      <a:pt x="72" y="72"/>
                      <a:pt x="75" y="117"/>
                      <a:pt x="54" y="164"/>
                    </a:cubicBezTo>
                    <a:cubicBezTo>
                      <a:pt x="46" y="181"/>
                      <a:pt x="33" y="192"/>
                      <a:pt x="23" y="208"/>
                    </a:cubicBezTo>
                    <a:cubicBezTo>
                      <a:pt x="13" y="224"/>
                      <a:pt x="0" y="254"/>
                      <a:pt x="0" y="273"/>
                    </a:cubicBezTo>
                    <a:cubicBezTo>
                      <a:pt x="13" y="246"/>
                      <a:pt x="26" y="220"/>
                      <a:pt x="43" y="196"/>
                    </a:cubicBezTo>
                    <a:cubicBezTo>
                      <a:pt x="55" y="177"/>
                      <a:pt x="67" y="158"/>
                      <a:pt x="73" y="136"/>
                    </a:cubicBezTo>
                    <a:cubicBezTo>
                      <a:pt x="85" y="91"/>
                      <a:pt x="62" y="46"/>
                      <a:pt x="65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3" name="Freeform 605">
                <a:extLst>
                  <a:ext uri="{FF2B5EF4-FFF2-40B4-BE49-F238E27FC236}">
                    <a16:creationId xmlns:a16="http://schemas.microsoft.com/office/drawing/2014/main" id="{918D73D3-4B04-48FE-9513-A227818DD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355"/>
                <a:ext cx="44" cy="243"/>
              </a:xfrm>
              <a:custGeom>
                <a:avLst/>
                <a:gdLst>
                  <a:gd name="T0" fmla="*/ 4 w 50"/>
                  <a:gd name="T1" fmla="*/ 9 h 256"/>
                  <a:gd name="T2" fmla="*/ 9 w 50"/>
                  <a:gd name="T3" fmla="*/ 28 h 256"/>
                  <a:gd name="T4" fmla="*/ 20 w 50"/>
                  <a:gd name="T5" fmla="*/ 64 h 256"/>
                  <a:gd name="T6" fmla="*/ 24 w 50"/>
                  <a:gd name="T7" fmla="*/ 116 h 256"/>
                  <a:gd name="T8" fmla="*/ 12 w 50"/>
                  <a:gd name="T9" fmla="*/ 161 h 256"/>
                  <a:gd name="T10" fmla="*/ 0 w 50"/>
                  <a:gd name="T11" fmla="*/ 208 h 256"/>
                  <a:gd name="T12" fmla="*/ 4 w 50"/>
                  <a:gd name="T13" fmla="*/ 200 h 256"/>
                  <a:gd name="T14" fmla="*/ 17 w 50"/>
                  <a:gd name="T15" fmla="*/ 164 h 256"/>
                  <a:gd name="T16" fmla="*/ 29 w 50"/>
                  <a:gd name="T17" fmla="*/ 93 h 256"/>
                  <a:gd name="T18" fmla="*/ 6 w 50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256">
                    <a:moveTo>
                      <a:pt x="5" y="13"/>
                    </a:moveTo>
                    <a:cubicBezTo>
                      <a:pt x="4" y="20"/>
                      <a:pt x="12" y="30"/>
                      <a:pt x="15" y="36"/>
                    </a:cubicBezTo>
                    <a:cubicBezTo>
                      <a:pt x="22" y="49"/>
                      <a:pt x="28" y="64"/>
                      <a:pt x="33" y="79"/>
                    </a:cubicBezTo>
                    <a:cubicBezTo>
                      <a:pt x="39" y="99"/>
                      <a:pt x="42" y="121"/>
                      <a:pt x="40" y="143"/>
                    </a:cubicBezTo>
                    <a:cubicBezTo>
                      <a:pt x="38" y="161"/>
                      <a:pt x="27" y="181"/>
                      <a:pt x="20" y="199"/>
                    </a:cubicBezTo>
                    <a:cubicBezTo>
                      <a:pt x="13" y="218"/>
                      <a:pt x="4" y="236"/>
                      <a:pt x="0" y="256"/>
                    </a:cubicBezTo>
                    <a:cubicBezTo>
                      <a:pt x="3" y="253"/>
                      <a:pt x="4" y="250"/>
                      <a:pt x="5" y="246"/>
                    </a:cubicBezTo>
                    <a:cubicBezTo>
                      <a:pt x="12" y="231"/>
                      <a:pt x="21" y="217"/>
                      <a:pt x="28" y="202"/>
                    </a:cubicBezTo>
                    <a:cubicBezTo>
                      <a:pt x="42" y="176"/>
                      <a:pt x="48" y="143"/>
                      <a:pt x="49" y="114"/>
                    </a:cubicBezTo>
                    <a:cubicBezTo>
                      <a:pt x="50" y="73"/>
                      <a:pt x="12" y="40"/>
                      <a:pt x="1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4" name="Freeform 606">
                <a:extLst>
                  <a:ext uri="{FF2B5EF4-FFF2-40B4-BE49-F238E27FC236}">
                    <a16:creationId xmlns:a16="http://schemas.microsoft.com/office/drawing/2014/main" id="{2BA40B58-DC3A-4CEB-AF59-DF0E9144D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373"/>
                <a:ext cx="44" cy="244"/>
              </a:xfrm>
              <a:custGeom>
                <a:avLst/>
                <a:gdLst>
                  <a:gd name="T0" fmla="*/ 4 w 50"/>
                  <a:gd name="T1" fmla="*/ 10 h 257"/>
                  <a:gd name="T2" fmla="*/ 9 w 50"/>
                  <a:gd name="T3" fmla="*/ 29 h 257"/>
                  <a:gd name="T4" fmla="*/ 19 w 50"/>
                  <a:gd name="T5" fmla="*/ 65 h 257"/>
                  <a:gd name="T6" fmla="*/ 23 w 50"/>
                  <a:gd name="T7" fmla="*/ 116 h 257"/>
                  <a:gd name="T8" fmla="*/ 12 w 50"/>
                  <a:gd name="T9" fmla="*/ 162 h 257"/>
                  <a:gd name="T10" fmla="*/ 0 w 50"/>
                  <a:gd name="T11" fmla="*/ 209 h 257"/>
                  <a:gd name="T12" fmla="*/ 4 w 50"/>
                  <a:gd name="T13" fmla="*/ 201 h 257"/>
                  <a:gd name="T14" fmla="*/ 17 w 50"/>
                  <a:gd name="T15" fmla="*/ 165 h 257"/>
                  <a:gd name="T16" fmla="*/ 29 w 50"/>
                  <a:gd name="T17" fmla="*/ 93 h 257"/>
                  <a:gd name="T18" fmla="*/ 5 w 50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257">
                    <a:moveTo>
                      <a:pt x="5" y="14"/>
                    </a:moveTo>
                    <a:cubicBezTo>
                      <a:pt x="3" y="21"/>
                      <a:pt x="11" y="31"/>
                      <a:pt x="14" y="37"/>
                    </a:cubicBezTo>
                    <a:cubicBezTo>
                      <a:pt x="21" y="50"/>
                      <a:pt x="27" y="65"/>
                      <a:pt x="32" y="80"/>
                    </a:cubicBezTo>
                    <a:cubicBezTo>
                      <a:pt x="38" y="100"/>
                      <a:pt x="41" y="122"/>
                      <a:pt x="39" y="143"/>
                    </a:cubicBezTo>
                    <a:cubicBezTo>
                      <a:pt x="38" y="162"/>
                      <a:pt x="26" y="182"/>
                      <a:pt x="20" y="200"/>
                    </a:cubicBezTo>
                    <a:cubicBezTo>
                      <a:pt x="13" y="219"/>
                      <a:pt x="3" y="237"/>
                      <a:pt x="0" y="257"/>
                    </a:cubicBezTo>
                    <a:cubicBezTo>
                      <a:pt x="2" y="254"/>
                      <a:pt x="3" y="251"/>
                      <a:pt x="5" y="247"/>
                    </a:cubicBezTo>
                    <a:cubicBezTo>
                      <a:pt x="11" y="232"/>
                      <a:pt x="20" y="218"/>
                      <a:pt x="28" y="203"/>
                    </a:cubicBezTo>
                    <a:cubicBezTo>
                      <a:pt x="41" y="177"/>
                      <a:pt x="47" y="144"/>
                      <a:pt x="48" y="115"/>
                    </a:cubicBezTo>
                    <a:cubicBezTo>
                      <a:pt x="50" y="74"/>
                      <a:pt x="11" y="41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5" name="Freeform 607">
                <a:extLst>
                  <a:ext uri="{FF2B5EF4-FFF2-40B4-BE49-F238E27FC236}">
                    <a16:creationId xmlns:a16="http://schemas.microsoft.com/office/drawing/2014/main" id="{EAF35FAE-B41B-4669-ADA8-A5C3E416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313"/>
                <a:ext cx="91" cy="224"/>
              </a:xfrm>
              <a:custGeom>
                <a:avLst/>
                <a:gdLst>
                  <a:gd name="T0" fmla="*/ 0 w 102"/>
                  <a:gd name="T1" fmla="*/ 25 h 236"/>
                  <a:gd name="T2" fmla="*/ 55 w 102"/>
                  <a:gd name="T3" fmla="*/ 102 h 236"/>
                  <a:gd name="T4" fmla="*/ 61 w 102"/>
                  <a:gd name="T5" fmla="*/ 192 h 236"/>
                  <a:gd name="T6" fmla="*/ 62 w 102"/>
                  <a:gd name="T7" fmla="*/ 178 h 236"/>
                  <a:gd name="T8" fmla="*/ 62 w 102"/>
                  <a:gd name="T9" fmla="*/ 134 h 236"/>
                  <a:gd name="T10" fmla="*/ 54 w 102"/>
                  <a:gd name="T11" fmla="*/ 73 h 236"/>
                  <a:gd name="T12" fmla="*/ 3 w 10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36">
                    <a:moveTo>
                      <a:pt x="0" y="29"/>
                    </a:moveTo>
                    <a:cubicBezTo>
                      <a:pt x="30" y="62"/>
                      <a:pt x="73" y="79"/>
                      <a:pt x="89" y="125"/>
                    </a:cubicBezTo>
                    <a:cubicBezTo>
                      <a:pt x="102" y="161"/>
                      <a:pt x="93" y="199"/>
                      <a:pt x="95" y="236"/>
                    </a:cubicBezTo>
                    <a:cubicBezTo>
                      <a:pt x="98" y="231"/>
                      <a:pt x="98" y="225"/>
                      <a:pt x="98" y="220"/>
                    </a:cubicBezTo>
                    <a:cubicBezTo>
                      <a:pt x="99" y="201"/>
                      <a:pt x="99" y="183"/>
                      <a:pt x="100" y="165"/>
                    </a:cubicBezTo>
                    <a:cubicBezTo>
                      <a:pt x="101" y="138"/>
                      <a:pt x="98" y="113"/>
                      <a:pt x="84" y="90"/>
                    </a:cubicBezTo>
                    <a:cubicBezTo>
                      <a:pt x="64" y="55"/>
                      <a:pt x="27" y="32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6" name="Freeform 608">
                <a:extLst>
                  <a:ext uri="{FF2B5EF4-FFF2-40B4-BE49-F238E27FC236}">
                    <a16:creationId xmlns:a16="http://schemas.microsoft.com/office/drawing/2014/main" id="{645DCC7E-8A1F-4AAE-B153-3BCEA0B67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344"/>
                <a:ext cx="91" cy="223"/>
              </a:xfrm>
              <a:custGeom>
                <a:avLst/>
                <a:gdLst>
                  <a:gd name="T0" fmla="*/ 0 w 102"/>
                  <a:gd name="T1" fmla="*/ 24 h 236"/>
                  <a:gd name="T2" fmla="*/ 55 w 102"/>
                  <a:gd name="T3" fmla="*/ 100 h 236"/>
                  <a:gd name="T4" fmla="*/ 62 w 102"/>
                  <a:gd name="T5" fmla="*/ 188 h 236"/>
                  <a:gd name="T6" fmla="*/ 62 w 102"/>
                  <a:gd name="T7" fmla="*/ 176 h 236"/>
                  <a:gd name="T8" fmla="*/ 62 w 102"/>
                  <a:gd name="T9" fmla="*/ 131 h 236"/>
                  <a:gd name="T10" fmla="*/ 54 w 102"/>
                  <a:gd name="T11" fmla="*/ 72 h 236"/>
                  <a:gd name="T12" fmla="*/ 3 w 10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36">
                    <a:moveTo>
                      <a:pt x="0" y="29"/>
                    </a:moveTo>
                    <a:cubicBezTo>
                      <a:pt x="30" y="62"/>
                      <a:pt x="73" y="80"/>
                      <a:pt x="89" y="125"/>
                    </a:cubicBezTo>
                    <a:cubicBezTo>
                      <a:pt x="102" y="161"/>
                      <a:pt x="93" y="199"/>
                      <a:pt x="96" y="236"/>
                    </a:cubicBezTo>
                    <a:cubicBezTo>
                      <a:pt x="99" y="231"/>
                      <a:pt x="98" y="226"/>
                      <a:pt x="98" y="220"/>
                    </a:cubicBezTo>
                    <a:cubicBezTo>
                      <a:pt x="99" y="201"/>
                      <a:pt x="99" y="183"/>
                      <a:pt x="100" y="165"/>
                    </a:cubicBezTo>
                    <a:cubicBezTo>
                      <a:pt x="102" y="138"/>
                      <a:pt x="98" y="113"/>
                      <a:pt x="85" y="90"/>
                    </a:cubicBezTo>
                    <a:cubicBezTo>
                      <a:pt x="64" y="55"/>
                      <a:pt x="28" y="33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7" name="Freeform 609">
                <a:extLst>
                  <a:ext uri="{FF2B5EF4-FFF2-40B4-BE49-F238E27FC236}">
                    <a16:creationId xmlns:a16="http://schemas.microsoft.com/office/drawing/2014/main" id="{5D7E9CA7-8C57-48E8-878F-AA3285E8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252"/>
                <a:ext cx="157" cy="217"/>
              </a:xfrm>
              <a:custGeom>
                <a:avLst/>
                <a:gdLst>
                  <a:gd name="T0" fmla="*/ 78 w 176"/>
                  <a:gd name="T1" fmla="*/ 103 h 229"/>
                  <a:gd name="T2" fmla="*/ 80 w 176"/>
                  <a:gd name="T3" fmla="*/ 106 h 229"/>
                  <a:gd name="T4" fmla="*/ 112 w 176"/>
                  <a:gd name="T5" fmla="*/ 185 h 229"/>
                  <a:gd name="T6" fmla="*/ 95 w 176"/>
                  <a:gd name="T7" fmla="*/ 117 h 229"/>
                  <a:gd name="T8" fmla="*/ 66 w 176"/>
                  <a:gd name="T9" fmla="*/ 63 h 229"/>
                  <a:gd name="T10" fmla="*/ 0 w 176"/>
                  <a:gd name="T11" fmla="*/ 0 h 2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6" h="229">
                    <a:moveTo>
                      <a:pt x="123" y="128"/>
                    </a:moveTo>
                    <a:cubicBezTo>
                      <a:pt x="124" y="129"/>
                      <a:pt x="125" y="130"/>
                      <a:pt x="127" y="131"/>
                    </a:cubicBezTo>
                    <a:cubicBezTo>
                      <a:pt x="154" y="156"/>
                      <a:pt x="167" y="193"/>
                      <a:pt x="176" y="229"/>
                    </a:cubicBezTo>
                    <a:cubicBezTo>
                      <a:pt x="166" y="201"/>
                      <a:pt x="162" y="172"/>
                      <a:pt x="149" y="145"/>
                    </a:cubicBezTo>
                    <a:cubicBezTo>
                      <a:pt x="136" y="121"/>
                      <a:pt x="122" y="100"/>
                      <a:pt x="104" y="79"/>
                    </a:cubicBezTo>
                    <a:cubicBezTo>
                      <a:pt x="74" y="46"/>
                      <a:pt x="27" y="35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8" name="Freeform 610">
                <a:extLst>
                  <a:ext uri="{FF2B5EF4-FFF2-40B4-BE49-F238E27FC236}">
                    <a16:creationId xmlns:a16="http://schemas.microsoft.com/office/drawing/2014/main" id="{CFAE0A90-8A93-4B08-A6E1-0FEB9D665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280"/>
                <a:ext cx="33" cy="32"/>
              </a:xfrm>
              <a:custGeom>
                <a:avLst/>
                <a:gdLst>
                  <a:gd name="T0" fmla="*/ 0 w 37"/>
                  <a:gd name="T1" fmla="*/ 0 h 34"/>
                  <a:gd name="T2" fmla="*/ 23 w 37"/>
                  <a:gd name="T3" fmla="*/ 26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4">
                    <a:moveTo>
                      <a:pt x="0" y="0"/>
                    </a:moveTo>
                    <a:cubicBezTo>
                      <a:pt x="14" y="5"/>
                      <a:pt x="26" y="20"/>
                      <a:pt x="37" y="34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9" name="Freeform 611">
                <a:extLst>
                  <a:ext uri="{FF2B5EF4-FFF2-40B4-BE49-F238E27FC236}">
                    <a16:creationId xmlns:a16="http://schemas.microsoft.com/office/drawing/2014/main" id="{DCE3C69A-E250-40E0-8EC6-5CB84E99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275"/>
                <a:ext cx="155" cy="217"/>
              </a:xfrm>
              <a:custGeom>
                <a:avLst/>
                <a:gdLst>
                  <a:gd name="T0" fmla="*/ 7 w 175"/>
                  <a:gd name="T1" fmla="*/ 25 h 229"/>
                  <a:gd name="T2" fmla="*/ 43 w 175"/>
                  <a:gd name="T3" fmla="*/ 72 h 229"/>
                  <a:gd name="T4" fmla="*/ 78 w 175"/>
                  <a:gd name="T5" fmla="*/ 106 h 229"/>
                  <a:gd name="T6" fmla="*/ 107 w 175"/>
                  <a:gd name="T7" fmla="*/ 185 h 229"/>
                  <a:gd name="T8" fmla="*/ 92 w 175"/>
                  <a:gd name="T9" fmla="*/ 117 h 229"/>
                  <a:gd name="T10" fmla="*/ 64 w 175"/>
                  <a:gd name="T11" fmla="*/ 63 h 229"/>
                  <a:gd name="T12" fmla="*/ 0 w 175"/>
                  <a:gd name="T13" fmla="*/ 0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229">
                    <a:moveTo>
                      <a:pt x="11" y="31"/>
                    </a:moveTo>
                    <a:cubicBezTo>
                      <a:pt x="35" y="39"/>
                      <a:pt x="51" y="73"/>
                      <a:pt x="70" y="89"/>
                    </a:cubicBezTo>
                    <a:cubicBezTo>
                      <a:pt x="87" y="105"/>
                      <a:pt x="109" y="116"/>
                      <a:pt x="127" y="132"/>
                    </a:cubicBezTo>
                    <a:cubicBezTo>
                      <a:pt x="154" y="157"/>
                      <a:pt x="167" y="194"/>
                      <a:pt x="175" y="229"/>
                    </a:cubicBezTo>
                    <a:cubicBezTo>
                      <a:pt x="166" y="202"/>
                      <a:pt x="162" y="172"/>
                      <a:pt x="149" y="145"/>
                    </a:cubicBezTo>
                    <a:cubicBezTo>
                      <a:pt x="136" y="121"/>
                      <a:pt x="122" y="100"/>
                      <a:pt x="104" y="79"/>
                    </a:cubicBezTo>
                    <a:cubicBezTo>
                      <a:pt x="74" y="47"/>
                      <a:pt x="26" y="36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0" name="Freeform 612">
                <a:extLst>
                  <a:ext uri="{FF2B5EF4-FFF2-40B4-BE49-F238E27FC236}">
                    <a16:creationId xmlns:a16="http://schemas.microsoft.com/office/drawing/2014/main" id="{6D886FE2-95DB-4E6D-B1CF-1526D0D2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203"/>
                <a:ext cx="196" cy="137"/>
              </a:xfrm>
              <a:custGeom>
                <a:avLst/>
                <a:gdLst>
                  <a:gd name="T0" fmla="*/ 10 w 221"/>
                  <a:gd name="T1" fmla="*/ 18 h 144"/>
                  <a:gd name="T2" fmla="*/ 24 w 221"/>
                  <a:gd name="T3" fmla="*/ 28 h 144"/>
                  <a:gd name="T4" fmla="*/ 49 w 221"/>
                  <a:gd name="T5" fmla="*/ 43 h 144"/>
                  <a:gd name="T6" fmla="*/ 93 w 221"/>
                  <a:gd name="T7" fmla="*/ 63 h 144"/>
                  <a:gd name="T8" fmla="*/ 137 w 221"/>
                  <a:gd name="T9" fmla="*/ 118 h 144"/>
                  <a:gd name="T10" fmla="*/ 129 w 221"/>
                  <a:gd name="T11" fmla="*/ 104 h 144"/>
                  <a:gd name="T12" fmla="*/ 113 w 221"/>
                  <a:gd name="T13" fmla="*/ 76 h 144"/>
                  <a:gd name="T14" fmla="*/ 66 w 221"/>
                  <a:gd name="T15" fmla="*/ 43 h 144"/>
                  <a:gd name="T16" fmla="*/ 32 w 221"/>
                  <a:gd name="T17" fmla="*/ 27 h 144"/>
                  <a:gd name="T18" fmla="*/ 9 w 221"/>
                  <a:gd name="T19" fmla="*/ 6 h 144"/>
                  <a:gd name="T20" fmla="*/ 0 w 221"/>
                  <a:gd name="T21" fmla="*/ 0 h 1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1" h="144">
                    <a:moveTo>
                      <a:pt x="16" y="22"/>
                    </a:moveTo>
                    <a:cubicBezTo>
                      <a:pt x="24" y="25"/>
                      <a:pt x="31" y="31"/>
                      <a:pt x="39" y="35"/>
                    </a:cubicBezTo>
                    <a:cubicBezTo>
                      <a:pt x="52" y="42"/>
                      <a:pt x="65" y="46"/>
                      <a:pt x="79" y="51"/>
                    </a:cubicBezTo>
                    <a:cubicBezTo>
                      <a:pt x="102" y="59"/>
                      <a:pt x="128" y="66"/>
                      <a:pt x="150" y="77"/>
                    </a:cubicBezTo>
                    <a:cubicBezTo>
                      <a:pt x="182" y="93"/>
                      <a:pt x="198" y="120"/>
                      <a:pt x="221" y="144"/>
                    </a:cubicBezTo>
                    <a:cubicBezTo>
                      <a:pt x="216" y="139"/>
                      <a:pt x="214" y="133"/>
                      <a:pt x="210" y="127"/>
                    </a:cubicBezTo>
                    <a:cubicBezTo>
                      <a:pt x="203" y="114"/>
                      <a:pt x="192" y="103"/>
                      <a:pt x="181" y="92"/>
                    </a:cubicBezTo>
                    <a:cubicBezTo>
                      <a:pt x="160" y="71"/>
                      <a:pt x="134" y="60"/>
                      <a:pt x="106" y="51"/>
                    </a:cubicBezTo>
                    <a:cubicBezTo>
                      <a:pt x="88" y="44"/>
                      <a:pt x="69" y="40"/>
                      <a:pt x="52" y="32"/>
                    </a:cubicBezTo>
                    <a:cubicBezTo>
                      <a:pt x="37" y="25"/>
                      <a:pt x="26" y="14"/>
                      <a:pt x="13" y="6"/>
                    </a:cubicBezTo>
                    <a:cubicBezTo>
                      <a:pt x="9" y="4"/>
                      <a:pt x="2" y="1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1" name="Freeform 613">
                <a:extLst>
                  <a:ext uri="{FF2B5EF4-FFF2-40B4-BE49-F238E27FC236}">
                    <a16:creationId xmlns:a16="http://schemas.microsoft.com/office/drawing/2014/main" id="{B3300730-00A7-4073-A8E2-245ADA8B6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224"/>
                <a:ext cx="196" cy="138"/>
              </a:xfrm>
              <a:custGeom>
                <a:avLst/>
                <a:gdLst>
                  <a:gd name="T0" fmla="*/ 10 w 221"/>
                  <a:gd name="T1" fmla="*/ 18 h 145"/>
                  <a:gd name="T2" fmla="*/ 24 w 221"/>
                  <a:gd name="T3" fmla="*/ 29 h 145"/>
                  <a:gd name="T4" fmla="*/ 49 w 221"/>
                  <a:gd name="T5" fmla="*/ 43 h 145"/>
                  <a:gd name="T6" fmla="*/ 93 w 221"/>
                  <a:gd name="T7" fmla="*/ 63 h 145"/>
                  <a:gd name="T8" fmla="*/ 137 w 221"/>
                  <a:gd name="T9" fmla="*/ 119 h 145"/>
                  <a:gd name="T10" fmla="*/ 129 w 221"/>
                  <a:gd name="T11" fmla="*/ 104 h 145"/>
                  <a:gd name="T12" fmla="*/ 113 w 221"/>
                  <a:gd name="T13" fmla="*/ 76 h 145"/>
                  <a:gd name="T14" fmla="*/ 66 w 221"/>
                  <a:gd name="T15" fmla="*/ 43 h 145"/>
                  <a:gd name="T16" fmla="*/ 31 w 221"/>
                  <a:gd name="T17" fmla="*/ 27 h 145"/>
                  <a:gd name="T18" fmla="*/ 9 w 221"/>
                  <a:gd name="T19" fmla="*/ 6 h 145"/>
                  <a:gd name="T20" fmla="*/ 0 w 221"/>
                  <a:gd name="T21" fmla="*/ 0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1" h="145">
                    <a:moveTo>
                      <a:pt x="16" y="22"/>
                    </a:moveTo>
                    <a:cubicBezTo>
                      <a:pt x="24" y="25"/>
                      <a:pt x="31" y="31"/>
                      <a:pt x="39" y="36"/>
                    </a:cubicBezTo>
                    <a:cubicBezTo>
                      <a:pt x="52" y="42"/>
                      <a:pt x="65" y="46"/>
                      <a:pt x="79" y="51"/>
                    </a:cubicBezTo>
                    <a:cubicBezTo>
                      <a:pt x="102" y="59"/>
                      <a:pt x="127" y="66"/>
                      <a:pt x="150" y="77"/>
                    </a:cubicBezTo>
                    <a:cubicBezTo>
                      <a:pt x="182" y="93"/>
                      <a:pt x="198" y="120"/>
                      <a:pt x="221" y="145"/>
                    </a:cubicBezTo>
                    <a:cubicBezTo>
                      <a:pt x="216" y="140"/>
                      <a:pt x="214" y="134"/>
                      <a:pt x="210" y="127"/>
                    </a:cubicBezTo>
                    <a:cubicBezTo>
                      <a:pt x="202" y="114"/>
                      <a:pt x="192" y="103"/>
                      <a:pt x="181" y="92"/>
                    </a:cubicBezTo>
                    <a:cubicBezTo>
                      <a:pt x="160" y="72"/>
                      <a:pt x="133" y="61"/>
                      <a:pt x="106" y="51"/>
                    </a:cubicBezTo>
                    <a:cubicBezTo>
                      <a:pt x="88" y="45"/>
                      <a:pt x="68" y="40"/>
                      <a:pt x="51" y="32"/>
                    </a:cubicBezTo>
                    <a:cubicBezTo>
                      <a:pt x="37" y="26"/>
                      <a:pt x="26" y="14"/>
                      <a:pt x="13" y="6"/>
                    </a:cubicBezTo>
                    <a:cubicBezTo>
                      <a:pt x="9" y="4"/>
                      <a:pt x="1" y="2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2" name="Freeform 614">
                <a:extLst>
                  <a:ext uri="{FF2B5EF4-FFF2-40B4-BE49-F238E27FC236}">
                    <a16:creationId xmlns:a16="http://schemas.microsoft.com/office/drawing/2014/main" id="{B8D2F0EE-56B4-4825-A301-FC76B8E31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147"/>
                <a:ext cx="228" cy="169"/>
              </a:xfrm>
              <a:custGeom>
                <a:avLst/>
                <a:gdLst>
                  <a:gd name="T0" fmla="*/ 0 w 257"/>
                  <a:gd name="T1" fmla="*/ 0 h 178"/>
                  <a:gd name="T2" fmla="*/ 61 w 257"/>
                  <a:gd name="T3" fmla="*/ 54 h 178"/>
                  <a:gd name="T4" fmla="*/ 106 w 257"/>
                  <a:gd name="T5" fmla="*/ 77 h 178"/>
                  <a:gd name="T6" fmla="*/ 159 w 257"/>
                  <a:gd name="T7" fmla="*/ 144 h 178"/>
                  <a:gd name="T8" fmla="*/ 74 w 257"/>
                  <a:gd name="T9" fmla="*/ 45 h 178"/>
                  <a:gd name="T10" fmla="*/ 43 w 257"/>
                  <a:gd name="T11" fmla="*/ 30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7" h="178">
                    <a:moveTo>
                      <a:pt x="0" y="0"/>
                    </a:moveTo>
                    <a:cubicBezTo>
                      <a:pt x="27" y="33"/>
                      <a:pt x="60" y="53"/>
                      <a:pt x="99" y="66"/>
                    </a:cubicBezTo>
                    <a:cubicBezTo>
                      <a:pt x="124" y="74"/>
                      <a:pt x="149" y="80"/>
                      <a:pt x="171" y="95"/>
                    </a:cubicBezTo>
                    <a:cubicBezTo>
                      <a:pt x="202" y="115"/>
                      <a:pt x="238" y="144"/>
                      <a:pt x="257" y="178"/>
                    </a:cubicBezTo>
                    <a:cubicBezTo>
                      <a:pt x="230" y="119"/>
                      <a:pt x="177" y="79"/>
                      <a:pt x="120" y="56"/>
                    </a:cubicBezTo>
                    <a:cubicBezTo>
                      <a:pt x="103" y="49"/>
                      <a:pt x="86" y="45"/>
                      <a:pt x="70" y="3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3" name="Freeform 615">
                <a:extLst>
                  <a:ext uri="{FF2B5EF4-FFF2-40B4-BE49-F238E27FC236}">
                    <a16:creationId xmlns:a16="http://schemas.microsoft.com/office/drawing/2014/main" id="{68152193-18C4-4CA8-A7E3-92FC822D7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149"/>
                <a:ext cx="241" cy="196"/>
              </a:xfrm>
              <a:custGeom>
                <a:avLst/>
                <a:gdLst>
                  <a:gd name="T0" fmla="*/ 10 w 272"/>
                  <a:gd name="T1" fmla="*/ 24 h 206"/>
                  <a:gd name="T2" fmla="*/ 71 w 272"/>
                  <a:gd name="T3" fmla="*/ 77 h 206"/>
                  <a:gd name="T4" fmla="*/ 115 w 272"/>
                  <a:gd name="T5" fmla="*/ 100 h 206"/>
                  <a:gd name="T6" fmla="*/ 168 w 272"/>
                  <a:gd name="T7" fmla="*/ 168 h 206"/>
                  <a:gd name="T8" fmla="*/ 84 w 272"/>
                  <a:gd name="T9" fmla="*/ 69 h 206"/>
                  <a:gd name="T10" fmla="*/ 45 w 272"/>
                  <a:gd name="T11" fmla="*/ 49 h 206"/>
                  <a:gd name="T12" fmla="*/ 0 w 272"/>
                  <a:gd name="T13" fmla="*/ 0 h 2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2" h="206">
                    <a:moveTo>
                      <a:pt x="15" y="28"/>
                    </a:moveTo>
                    <a:cubicBezTo>
                      <a:pt x="43" y="61"/>
                      <a:pt x="75" y="81"/>
                      <a:pt x="115" y="94"/>
                    </a:cubicBezTo>
                    <a:cubicBezTo>
                      <a:pt x="140" y="102"/>
                      <a:pt x="164" y="108"/>
                      <a:pt x="187" y="122"/>
                    </a:cubicBezTo>
                    <a:cubicBezTo>
                      <a:pt x="218" y="143"/>
                      <a:pt x="254" y="172"/>
                      <a:pt x="272" y="206"/>
                    </a:cubicBezTo>
                    <a:cubicBezTo>
                      <a:pt x="246" y="147"/>
                      <a:pt x="193" y="107"/>
                      <a:pt x="136" y="84"/>
                    </a:cubicBezTo>
                    <a:cubicBezTo>
                      <a:pt x="115" y="75"/>
                      <a:pt x="93" y="71"/>
                      <a:pt x="73" y="60"/>
                    </a:cubicBezTo>
                    <a:cubicBezTo>
                      <a:pt x="48" y="46"/>
                      <a:pt x="16" y="24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4" name="Freeform 616">
                <a:extLst>
                  <a:ext uri="{FF2B5EF4-FFF2-40B4-BE49-F238E27FC236}">
                    <a16:creationId xmlns:a16="http://schemas.microsoft.com/office/drawing/2014/main" id="{E6FF98A9-064B-4FB9-A2CF-55DCE9A84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106"/>
                <a:ext cx="204" cy="128"/>
              </a:xfrm>
              <a:custGeom>
                <a:avLst/>
                <a:gdLst>
                  <a:gd name="T0" fmla="*/ 3 w 230"/>
                  <a:gd name="T1" fmla="*/ 16 h 135"/>
                  <a:gd name="T2" fmla="*/ 49 w 230"/>
                  <a:gd name="T3" fmla="*/ 49 h 135"/>
                  <a:gd name="T4" fmla="*/ 90 w 230"/>
                  <a:gd name="T5" fmla="*/ 61 h 135"/>
                  <a:gd name="T6" fmla="*/ 143 w 230"/>
                  <a:gd name="T7" fmla="*/ 109 h 135"/>
                  <a:gd name="T8" fmla="*/ 102 w 230"/>
                  <a:gd name="T9" fmla="*/ 61 h 135"/>
                  <a:gd name="T10" fmla="*/ 57 w 230"/>
                  <a:gd name="T11" fmla="*/ 40 h 135"/>
                  <a:gd name="T12" fmla="*/ 21 w 230"/>
                  <a:gd name="T13" fmla="*/ 26 h 135"/>
                  <a:gd name="T14" fmla="*/ 4 w 230"/>
                  <a:gd name="T15" fmla="*/ 0 h 135"/>
                  <a:gd name="T16" fmla="*/ 0 w 230"/>
                  <a:gd name="T17" fmla="*/ 11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35">
                    <a:moveTo>
                      <a:pt x="3" y="20"/>
                    </a:moveTo>
                    <a:cubicBezTo>
                      <a:pt x="28" y="35"/>
                      <a:pt x="50" y="56"/>
                      <a:pt x="79" y="61"/>
                    </a:cubicBezTo>
                    <a:cubicBezTo>
                      <a:pt x="100" y="65"/>
                      <a:pt x="123" y="68"/>
                      <a:pt x="144" y="75"/>
                    </a:cubicBezTo>
                    <a:cubicBezTo>
                      <a:pt x="177" y="85"/>
                      <a:pt x="209" y="108"/>
                      <a:pt x="230" y="135"/>
                    </a:cubicBezTo>
                    <a:cubicBezTo>
                      <a:pt x="212" y="110"/>
                      <a:pt x="194" y="91"/>
                      <a:pt x="166" y="76"/>
                    </a:cubicBezTo>
                    <a:cubicBezTo>
                      <a:pt x="142" y="63"/>
                      <a:pt x="119" y="53"/>
                      <a:pt x="91" y="48"/>
                    </a:cubicBezTo>
                    <a:cubicBezTo>
                      <a:pt x="72" y="44"/>
                      <a:pt x="50" y="43"/>
                      <a:pt x="34" y="32"/>
                    </a:cubicBezTo>
                    <a:cubicBezTo>
                      <a:pt x="21" y="23"/>
                      <a:pt x="16" y="8"/>
                      <a:pt x="4" y="0"/>
                    </a:cubicBezTo>
                    <a:cubicBezTo>
                      <a:pt x="1" y="4"/>
                      <a:pt x="0" y="10"/>
                      <a:pt x="0" y="1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5" name="Freeform 617">
                <a:extLst>
                  <a:ext uri="{FF2B5EF4-FFF2-40B4-BE49-F238E27FC236}">
                    <a16:creationId xmlns:a16="http://schemas.microsoft.com/office/drawing/2014/main" id="{F4B80F71-A3C3-4E58-A4C1-C4807468C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126"/>
                <a:ext cx="205" cy="128"/>
              </a:xfrm>
              <a:custGeom>
                <a:avLst/>
                <a:gdLst>
                  <a:gd name="T0" fmla="*/ 4 w 230"/>
                  <a:gd name="T1" fmla="*/ 16 h 135"/>
                  <a:gd name="T2" fmla="*/ 49 w 230"/>
                  <a:gd name="T3" fmla="*/ 49 h 135"/>
                  <a:gd name="T4" fmla="*/ 91 w 230"/>
                  <a:gd name="T5" fmla="*/ 61 h 135"/>
                  <a:gd name="T6" fmla="*/ 145 w 230"/>
                  <a:gd name="T7" fmla="*/ 109 h 135"/>
                  <a:gd name="T8" fmla="*/ 105 w 230"/>
                  <a:gd name="T9" fmla="*/ 61 h 135"/>
                  <a:gd name="T10" fmla="*/ 58 w 230"/>
                  <a:gd name="T11" fmla="*/ 40 h 135"/>
                  <a:gd name="T12" fmla="*/ 21 w 230"/>
                  <a:gd name="T13" fmla="*/ 26 h 135"/>
                  <a:gd name="T14" fmla="*/ 4 w 230"/>
                  <a:gd name="T15" fmla="*/ 0 h 135"/>
                  <a:gd name="T16" fmla="*/ 1 w 230"/>
                  <a:gd name="T17" fmla="*/ 11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35">
                    <a:moveTo>
                      <a:pt x="4" y="20"/>
                    </a:moveTo>
                    <a:cubicBezTo>
                      <a:pt x="28" y="35"/>
                      <a:pt x="50" y="56"/>
                      <a:pt x="79" y="61"/>
                    </a:cubicBezTo>
                    <a:cubicBezTo>
                      <a:pt x="101" y="65"/>
                      <a:pt x="123" y="68"/>
                      <a:pt x="144" y="75"/>
                    </a:cubicBezTo>
                    <a:cubicBezTo>
                      <a:pt x="177" y="85"/>
                      <a:pt x="209" y="108"/>
                      <a:pt x="230" y="135"/>
                    </a:cubicBezTo>
                    <a:cubicBezTo>
                      <a:pt x="212" y="110"/>
                      <a:pt x="194" y="91"/>
                      <a:pt x="166" y="76"/>
                    </a:cubicBezTo>
                    <a:cubicBezTo>
                      <a:pt x="142" y="63"/>
                      <a:pt x="119" y="53"/>
                      <a:pt x="92" y="48"/>
                    </a:cubicBezTo>
                    <a:cubicBezTo>
                      <a:pt x="72" y="44"/>
                      <a:pt x="50" y="43"/>
                      <a:pt x="34" y="32"/>
                    </a:cubicBezTo>
                    <a:cubicBezTo>
                      <a:pt x="22" y="23"/>
                      <a:pt x="16" y="8"/>
                      <a:pt x="4" y="0"/>
                    </a:cubicBezTo>
                    <a:cubicBezTo>
                      <a:pt x="1" y="4"/>
                      <a:pt x="0" y="10"/>
                      <a:pt x="1" y="1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6" name="Freeform 618">
                <a:extLst>
                  <a:ext uri="{FF2B5EF4-FFF2-40B4-BE49-F238E27FC236}">
                    <a16:creationId xmlns:a16="http://schemas.microsoft.com/office/drawing/2014/main" id="{09B974AF-978E-4927-A239-BB98B0CE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124"/>
                <a:ext cx="36" cy="32"/>
              </a:xfrm>
              <a:custGeom>
                <a:avLst/>
                <a:gdLst>
                  <a:gd name="T0" fmla="*/ 24 w 41"/>
                  <a:gd name="T1" fmla="*/ 8 h 34"/>
                  <a:gd name="T2" fmla="*/ 2 w 41"/>
                  <a:gd name="T3" fmla="*/ 11 h 34"/>
                  <a:gd name="T4" fmla="*/ 25 w 41"/>
                  <a:gd name="T5" fmla="*/ 11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4">
                    <a:moveTo>
                      <a:pt x="40" y="8"/>
                    </a:moveTo>
                    <a:cubicBezTo>
                      <a:pt x="35" y="0"/>
                      <a:pt x="4" y="2"/>
                      <a:pt x="2" y="15"/>
                    </a:cubicBezTo>
                    <a:cubicBezTo>
                      <a:pt x="0" y="34"/>
                      <a:pt x="38" y="29"/>
                      <a:pt x="41" y="15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7" name="Freeform 619">
                <a:extLst>
                  <a:ext uri="{FF2B5EF4-FFF2-40B4-BE49-F238E27FC236}">
                    <a16:creationId xmlns:a16="http://schemas.microsoft.com/office/drawing/2014/main" id="{8D58E9B9-40F4-414D-8E32-8242DEB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175"/>
                <a:ext cx="45" cy="43"/>
              </a:xfrm>
              <a:custGeom>
                <a:avLst/>
                <a:gdLst>
                  <a:gd name="T0" fmla="*/ 17 w 51"/>
                  <a:gd name="T1" fmla="*/ 7 h 45"/>
                  <a:gd name="T2" fmla="*/ 11 w 51"/>
                  <a:gd name="T3" fmla="*/ 31 h 45"/>
                  <a:gd name="T4" fmla="*/ 22 w 51"/>
                  <a:gd name="T5" fmla="*/ 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5">
                    <a:moveTo>
                      <a:pt x="28" y="7"/>
                    </a:moveTo>
                    <a:cubicBezTo>
                      <a:pt x="12" y="0"/>
                      <a:pt x="0" y="32"/>
                      <a:pt x="19" y="38"/>
                    </a:cubicBezTo>
                    <a:cubicBezTo>
                      <a:pt x="37" y="45"/>
                      <a:pt x="51" y="18"/>
                      <a:pt x="36" y="7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8" name="Freeform 620">
                <a:extLst>
                  <a:ext uri="{FF2B5EF4-FFF2-40B4-BE49-F238E27FC236}">
                    <a16:creationId xmlns:a16="http://schemas.microsoft.com/office/drawing/2014/main" id="{FB3B53A7-B0B4-4EA0-B1A0-E8AE2C3C0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166"/>
                <a:ext cx="64" cy="36"/>
              </a:xfrm>
              <a:custGeom>
                <a:avLst/>
                <a:gdLst>
                  <a:gd name="T0" fmla="*/ 30 w 72"/>
                  <a:gd name="T1" fmla="*/ 1 h 37"/>
                  <a:gd name="T2" fmla="*/ 10 w 72"/>
                  <a:gd name="T3" fmla="*/ 18 h 37"/>
                  <a:gd name="T4" fmla="*/ 32 w 72"/>
                  <a:gd name="T5" fmla="*/ 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37">
                    <a:moveTo>
                      <a:pt x="48" y="1"/>
                    </a:moveTo>
                    <a:cubicBezTo>
                      <a:pt x="40" y="5"/>
                      <a:pt x="0" y="0"/>
                      <a:pt x="16" y="22"/>
                    </a:cubicBezTo>
                    <a:cubicBezTo>
                      <a:pt x="27" y="37"/>
                      <a:pt x="72" y="20"/>
                      <a:pt x="51" y="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9" name="Freeform 621">
                <a:extLst>
                  <a:ext uri="{FF2B5EF4-FFF2-40B4-BE49-F238E27FC236}">
                    <a16:creationId xmlns:a16="http://schemas.microsoft.com/office/drawing/2014/main" id="{E196BC49-11AF-4F73-AD52-03E385941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331"/>
                <a:ext cx="44" cy="40"/>
              </a:xfrm>
              <a:custGeom>
                <a:avLst/>
                <a:gdLst>
                  <a:gd name="T0" fmla="*/ 28 w 49"/>
                  <a:gd name="T1" fmla="*/ 0 h 42"/>
                  <a:gd name="T2" fmla="*/ 11 w 49"/>
                  <a:gd name="T3" fmla="*/ 27 h 42"/>
                  <a:gd name="T4" fmla="*/ 30 w 49"/>
                  <a:gd name="T5" fmla="*/ 6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42">
                    <a:moveTo>
                      <a:pt x="42" y="0"/>
                    </a:moveTo>
                    <a:cubicBezTo>
                      <a:pt x="34" y="4"/>
                      <a:pt x="0" y="16"/>
                      <a:pt x="16" y="31"/>
                    </a:cubicBezTo>
                    <a:cubicBezTo>
                      <a:pt x="28" y="42"/>
                      <a:pt x="49" y="19"/>
                      <a:pt x="46" y="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0" name="Freeform 622">
                <a:extLst>
                  <a:ext uri="{FF2B5EF4-FFF2-40B4-BE49-F238E27FC236}">
                    <a16:creationId xmlns:a16="http://schemas.microsoft.com/office/drawing/2014/main" id="{85C816E9-E63E-4E26-8491-94AEDDD33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394"/>
                <a:ext cx="39" cy="42"/>
              </a:xfrm>
              <a:custGeom>
                <a:avLst/>
                <a:gdLst>
                  <a:gd name="T0" fmla="*/ 29 w 43"/>
                  <a:gd name="T1" fmla="*/ 11 h 44"/>
                  <a:gd name="T2" fmla="*/ 5 w 43"/>
                  <a:gd name="T3" fmla="*/ 20 h 44"/>
                  <a:gd name="T4" fmla="*/ 25 w 43"/>
                  <a:gd name="T5" fmla="*/ 13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4">
                    <a:moveTo>
                      <a:pt x="43" y="12"/>
                    </a:moveTo>
                    <a:cubicBezTo>
                      <a:pt x="33" y="9"/>
                      <a:pt x="0" y="0"/>
                      <a:pt x="6" y="24"/>
                    </a:cubicBezTo>
                    <a:cubicBezTo>
                      <a:pt x="10" y="44"/>
                      <a:pt x="34" y="30"/>
                      <a:pt x="37" y="17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1" name="Freeform 623">
                <a:extLst>
                  <a:ext uri="{FF2B5EF4-FFF2-40B4-BE49-F238E27FC236}">
                    <a16:creationId xmlns:a16="http://schemas.microsoft.com/office/drawing/2014/main" id="{A4B076C3-EEBB-4BE9-8257-EFF6CE1F9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478"/>
                <a:ext cx="58" cy="52"/>
              </a:xfrm>
              <a:custGeom>
                <a:avLst/>
                <a:gdLst>
                  <a:gd name="T0" fmla="*/ 34 w 65"/>
                  <a:gd name="T1" fmla="*/ 1 h 54"/>
                  <a:gd name="T2" fmla="*/ 12 w 65"/>
                  <a:gd name="T3" fmla="*/ 36 h 54"/>
                  <a:gd name="T4" fmla="*/ 36 w 65"/>
                  <a:gd name="T5" fmla="*/ 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4">
                    <a:moveTo>
                      <a:pt x="54" y="1"/>
                    </a:moveTo>
                    <a:cubicBezTo>
                      <a:pt x="41" y="0"/>
                      <a:pt x="0" y="21"/>
                      <a:pt x="19" y="40"/>
                    </a:cubicBezTo>
                    <a:cubicBezTo>
                      <a:pt x="33" y="54"/>
                      <a:pt x="65" y="18"/>
                      <a:pt x="56" y="4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2" name="Freeform 624">
                <a:extLst>
                  <a:ext uri="{FF2B5EF4-FFF2-40B4-BE49-F238E27FC236}">
                    <a16:creationId xmlns:a16="http://schemas.microsoft.com/office/drawing/2014/main" id="{41B545F5-410D-4FD5-BAC6-5AF52B9F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86"/>
                <a:ext cx="46" cy="48"/>
              </a:xfrm>
              <a:custGeom>
                <a:avLst/>
                <a:gdLst>
                  <a:gd name="T0" fmla="*/ 10 w 52"/>
                  <a:gd name="T1" fmla="*/ 7 h 50"/>
                  <a:gd name="T2" fmla="*/ 27 w 52"/>
                  <a:gd name="T3" fmla="*/ 27 h 50"/>
                  <a:gd name="T4" fmla="*/ 10 w 52"/>
                  <a:gd name="T5" fmla="*/ 8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0">
                    <a:moveTo>
                      <a:pt x="16" y="7"/>
                    </a:moveTo>
                    <a:cubicBezTo>
                      <a:pt x="0" y="14"/>
                      <a:pt x="35" y="50"/>
                      <a:pt x="45" y="31"/>
                    </a:cubicBezTo>
                    <a:cubicBezTo>
                      <a:pt x="52" y="17"/>
                      <a:pt x="27" y="0"/>
                      <a:pt x="16" y="8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3" name="Freeform 625">
                <a:extLst>
                  <a:ext uri="{FF2B5EF4-FFF2-40B4-BE49-F238E27FC236}">
                    <a16:creationId xmlns:a16="http://schemas.microsoft.com/office/drawing/2014/main" id="{6A064C56-7346-410E-B4A3-A32BC2F87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416"/>
                <a:ext cx="52" cy="43"/>
              </a:xfrm>
              <a:custGeom>
                <a:avLst/>
                <a:gdLst>
                  <a:gd name="T0" fmla="*/ 19 w 59"/>
                  <a:gd name="T1" fmla="*/ 4 h 46"/>
                  <a:gd name="T2" fmla="*/ 10 w 59"/>
                  <a:gd name="T3" fmla="*/ 35 h 46"/>
                  <a:gd name="T4" fmla="*/ 21 w 59"/>
                  <a:gd name="T5" fmla="*/ 3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46">
                    <a:moveTo>
                      <a:pt x="31" y="4"/>
                    </a:moveTo>
                    <a:cubicBezTo>
                      <a:pt x="22" y="12"/>
                      <a:pt x="0" y="33"/>
                      <a:pt x="16" y="46"/>
                    </a:cubicBezTo>
                    <a:cubicBezTo>
                      <a:pt x="24" y="42"/>
                      <a:pt x="59" y="0"/>
                      <a:pt x="35" y="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" name="Oval 626">
                <a:extLst>
                  <a:ext uri="{FF2B5EF4-FFF2-40B4-BE49-F238E27FC236}">
                    <a16:creationId xmlns:a16="http://schemas.microsoft.com/office/drawing/2014/main" id="{7642DF7B-2E18-4CE1-96D9-A52F77B1F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1100"/>
                <a:ext cx="9" cy="11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5" name="Oval 627">
                <a:extLst>
                  <a:ext uri="{FF2B5EF4-FFF2-40B4-BE49-F238E27FC236}">
                    <a16:creationId xmlns:a16="http://schemas.microsoft.com/office/drawing/2014/main" id="{DA7ADDD0-00DF-47AB-A5AA-9AB1BBF5B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3" y="1104"/>
                <a:ext cx="7" cy="7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6" name="Oval 628">
                <a:extLst>
                  <a:ext uri="{FF2B5EF4-FFF2-40B4-BE49-F238E27FC236}">
                    <a16:creationId xmlns:a16="http://schemas.microsoft.com/office/drawing/2014/main" id="{3F237AD3-227B-4F0B-B8A7-3FC9A374B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127"/>
                <a:ext cx="9" cy="10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7" name="Oval 629">
                <a:extLst>
                  <a:ext uri="{FF2B5EF4-FFF2-40B4-BE49-F238E27FC236}">
                    <a16:creationId xmlns:a16="http://schemas.microsoft.com/office/drawing/2014/main" id="{98EF6B53-F884-4DC1-943F-784BA3115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" y="1133"/>
                <a:ext cx="11" cy="13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8" name="Oval 630">
                <a:extLst>
                  <a:ext uri="{FF2B5EF4-FFF2-40B4-BE49-F238E27FC236}">
                    <a16:creationId xmlns:a16="http://schemas.microsoft.com/office/drawing/2014/main" id="{1B632981-AB1F-4FD3-BC33-AF8E7E7C6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269"/>
                <a:ext cx="12" cy="13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9" name="Oval 631">
                <a:extLst>
                  <a:ext uri="{FF2B5EF4-FFF2-40B4-BE49-F238E27FC236}">
                    <a16:creationId xmlns:a16="http://schemas.microsoft.com/office/drawing/2014/main" id="{8484732E-17DC-4A83-B0F0-4D560474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1300"/>
                <a:ext cx="15" cy="16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0" name="Oval 632">
                <a:extLst>
                  <a:ext uri="{FF2B5EF4-FFF2-40B4-BE49-F238E27FC236}">
                    <a16:creationId xmlns:a16="http://schemas.microsoft.com/office/drawing/2014/main" id="{E93A0E55-562D-4936-9907-5307D4896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0" y="1289"/>
                <a:ext cx="13" cy="13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1" name="Oval 633">
                <a:extLst>
                  <a:ext uri="{FF2B5EF4-FFF2-40B4-BE49-F238E27FC236}">
                    <a16:creationId xmlns:a16="http://schemas.microsoft.com/office/drawing/2014/main" id="{09BBDEE6-E919-4937-B99D-375087AAF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316"/>
                <a:ext cx="8" cy="9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2" name="Oval 634">
                <a:extLst>
                  <a:ext uri="{FF2B5EF4-FFF2-40B4-BE49-F238E27FC236}">
                    <a16:creationId xmlns:a16="http://schemas.microsoft.com/office/drawing/2014/main" id="{415B7EC1-CC00-4D33-AC00-579537FA6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1302"/>
                <a:ext cx="5" cy="6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3" name="Oval 635">
                <a:extLst>
                  <a:ext uri="{FF2B5EF4-FFF2-40B4-BE49-F238E27FC236}">
                    <a16:creationId xmlns:a16="http://schemas.microsoft.com/office/drawing/2014/main" id="{861345DF-5B1A-45EF-A408-A97E51507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1337"/>
                <a:ext cx="5" cy="6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4" name="Oval 636">
                <a:extLst>
                  <a:ext uri="{FF2B5EF4-FFF2-40B4-BE49-F238E27FC236}">
                    <a16:creationId xmlns:a16="http://schemas.microsoft.com/office/drawing/2014/main" id="{5206F5CD-7E07-4410-8DE6-04E94E89E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0" y="1478"/>
                <a:ext cx="6" cy="8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5" name="Oval 637">
                <a:extLst>
                  <a:ext uri="{FF2B5EF4-FFF2-40B4-BE49-F238E27FC236}">
                    <a16:creationId xmlns:a16="http://schemas.microsoft.com/office/drawing/2014/main" id="{D7B285BC-BB47-47DF-ABC8-AFFDB00AE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496"/>
                <a:ext cx="11" cy="12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6" name="Oval 638">
                <a:extLst>
                  <a:ext uri="{FF2B5EF4-FFF2-40B4-BE49-F238E27FC236}">
                    <a16:creationId xmlns:a16="http://schemas.microsoft.com/office/drawing/2014/main" id="{C59F9DB9-A950-455C-A349-3B1C8FCB7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1493"/>
                <a:ext cx="10" cy="10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7" name="Oval 639">
                <a:extLst>
                  <a:ext uri="{FF2B5EF4-FFF2-40B4-BE49-F238E27FC236}">
                    <a16:creationId xmlns:a16="http://schemas.microsoft.com/office/drawing/2014/main" id="{4C58F302-747C-411B-AEF9-316065625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1516"/>
                <a:ext cx="7" cy="8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8" name="Freeform 640">
                <a:extLst>
                  <a:ext uri="{FF2B5EF4-FFF2-40B4-BE49-F238E27FC236}">
                    <a16:creationId xmlns:a16="http://schemas.microsoft.com/office/drawing/2014/main" id="{9B4D2219-6CF6-44CC-AC70-752A308F9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453"/>
                <a:ext cx="139" cy="145"/>
              </a:xfrm>
              <a:custGeom>
                <a:avLst/>
                <a:gdLst>
                  <a:gd name="T0" fmla="*/ 24 w 157"/>
                  <a:gd name="T1" fmla="*/ 31 h 153"/>
                  <a:gd name="T2" fmla="*/ 15 w 157"/>
                  <a:gd name="T3" fmla="*/ 100 h 153"/>
                  <a:gd name="T4" fmla="*/ 75 w 157"/>
                  <a:gd name="T5" fmla="*/ 96 h 153"/>
                  <a:gd name="T6" fmla="*/ 77 w 157"/>
                  <a:gd name="T7" fmla="*/ 11 h 153"/>
                  <a:gd name="T8" fmla="*/ 24 w 157"/>
                  <a:gd name="T9" fmla="*/ 31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7" h="153">
                    <a:moveTo>
                      <a:pt x="40" y="39"/>
                    </a:moveTo>
                    <a:cubicBezTo>
                      <a:pt x="27" y="55"/>
                      <a:pt x="0" y="94"/>
                      <a:pt x="24" y="123"/>
                    </a:cubicBezTo>
                    <a:cubicBezTo>
                      <a:pt x="48" y="153"/>
                      <a:pt x="103" y="136"/>
                      <a:pt x="122" y="119"/>
                    </a:cubicBezTo>
                    <a:cubicBezTo>
                      <a:pt x="140" y="103"/>
                      <a:pt x="157" y="37"/>
                      <a:pt x="125" y="15"/>
                    </a:cubicBezTo>
                    <a:cubicBezTo>
                      <a:pt x="102" y="0"/>
                      <a:pt x="58" y="18"/>
                      <a:pt x="40" y="39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9" name="Freeform 641">
                <a:extLst>
                  <a:ext uri="{FF2B5EF4-FFF2-40B4-BE49-F238E27FC236}">
                    <a16:creationId xmlns:a16="http://schemas.microsoft.com/office/drawing/2014/main" id="{2609A636-2CAD-4668-9D95-7CF11C1BF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96"/>
                <a:ext cx="99" cy="115"/>
              </a:xfrm>
              <a:custGeom>
                <a:avLst/>
                <a:gdLst>
                  <a:gd name="T0" fmla="*/ 43 w 111"/>
                  <a:gd name="T1" fmla="*/ 3 h 121"/>
                  <a:gd name="T2" fmla="*/ 4 w 111"/>
                  <a:gd name="T3" fmla="*/ 41 h 121"/>
                  <a:gd name="T4" fmla="*/ 32 w 111"/>
                  <a:gd name="T5" fmla="*/ 94 h 121"/>
                  <a:gd name="T6" fmla="*/ 70 w 111"/>
                  <a:gd name="T7" fmla="*/ 46 h 121"/>
                  <a:gd name="T8" fmla="*/ 43 w 111"/>
                  <a:gd name="T9" fmla="*/ 3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121">
                    <a:moveTo>
                      <a:pt x="68" y="3"/>
                    </a:moveTo>
                    <a:cubicBezTo>
                      <a:pt x="50" y="0"/>
                      <a:pt x="15" y="9"/>
                      <a:pt x="8" y="49"/>
                    </a:cubicBezTo>
                    <a:cubicBezTo>
                      <a:pt x="0" y="90"/>
                      <a:pt x="8" y="109"/>
                      <a:pt x="50" y="115"/>
                    </a:cubicBezTo>
                    <a:cubicBezTo>
                      <a:pt x="92" y="121"/>
                      <a:pt x="111" y="91"/>
                      <a:pt x="110" y="56"/>
                    </a:cubicBezTo>
                    <a:cubicBezTo>
                      <a:pt x="109" y="21"/>
                      <a:pt x="85" y="6"/>
                      <a:pt x="68" y="3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0" name="Freeform 642">
                <a:extLst>
                  <a:ext uri="{FF2B5EF4-FFF2-40B4-BE49-F238E27FC236}">
                    <a16:creationId xmlns:a16="http://schemas.microsoft.com/office/drawing/2014/main" id="{E045BE16-C715-4680-B532-BD9F02DB9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459"/>
                <a:ext cx="122" cy="107"/>
              </a:xfrm>
              <a:custGeom>
                <a:avLst/>
                <a:gdLst>
                  <a:gd name="T0" fmla="*/ 36 w 137"/>
                  <a:gd name="T1" fmla="*/ 3 h 113"/>
                  <a:gd name="T2" fmla="*/ 0 w 137"/>
                  <a:gd name="T3" fmla="*/ 48 h 113"/>
                  <a:gd name="T4" fmla="*/ 45 w 137"/>
                  <a:gd name="T5" fmla="*/ 84 h 113"/>
                  <a:gd name="T6" fmla="*/ 85 w 137"/>
                  <a:gd name="T7" fmla="*/ 28 h 113"/>
                  <a:gd name="T8" fmla="*/ 36 w 137"/>
                  <a:gd name="T9" fmla="*/ 3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113">
                    <a:moveTo>
                      <a:pt x="57" y="3"/>
                    </a:moveTo>
                    <a:cubicBezTo>
                      <a:pt x="36" y="6"/>
                      <a:pt x="0" y="22"/>
                      <a:pt x="0" y="60"/>
                    </a:cubicBezTo>
                    <a:cubicBezTo>
                      <a:pt x="0" y="86"/>
                      <a:pt x="32" y="113"/>
                      <a:pt x="71" y="105"/>
                    </a:cubicBezTo>
                    <a:cubicBezTo>
                      <a:pt x="110" y="97"/>
                      <a:pt x="137" y="68"/>
                      <a:pt x="135" y="36"/>
                    </a:cubicBezTo>
                    <a:cubicBezTo>
                      <a:pt x="133" y="3"/>
                      <a:pt x="78" y="0"/>
                      <a:pt x="57" y="3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1" name="Freeform 643">
                <a:extLst>
                  <a:ext uri="{FF2B5EF4-FFF2-40B4-BE49-F238E27FC236}">
                    <a16:creationId xmlns:a16="http://schemas.microsoft.com/office/drawing/2014/main" id="{25CBFD14-D793-4CDA-94D4-4A80EFF95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1536"/>
                <a:ext cx="134" cy="103"/>
              </a:xfrm>
              <a:custGeom>
                <a:avLst/>
                <a:gdLst>
                  <a:gd name="T0" fmla="*/ 85 w 151"/>
                  <a:gd name="T1" fmla="*/ 17 h 109"/>
                  <a:gd name="T2" fmla="*/ 34 w 151"/>
                  <a:gd name="T3" fmla="*/ 9 h 109"/>
                  <a:gd name="T4" fmla="*/ 11 w 151"/>
                  <a:gd name="T5" fmla="*/ 60 h 109"/>
                  <a:gd name="T6" fmla="*/ 59 w 151"/>
                  <a:gd name="T7" fmla="*/ 70 h 109"/>
                  <a:gd name="T8" fmla="*/ 85 w 151"/>
                  <a:gd name="T9" fmla="*/ 1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09">
                    <a:moveTo>
                      <a:pt x="138" y="21"/>
                    </a:moveTo>
                    <a:cubicBezTo>
                      <a:pt x="126" y="0"/>
                      <a:pt x="70" y="2"/>
                      <a:pt x="55" y="10"/>
                    </a:cubicBezTo>
                    <a:cubicBezTo>
                      <a:pt x="41" y="18"/>
                      <a:pt x="0" y="40"/>
                      <a:pt x="18" y="75"/>
                    </a:cubicBezTo>
                    <a:cubicBezTo>
                      <a:pt x="36" y="109"/>
                      <a:pt x="74" y="105"/>
                      <a:pt x="97" y="88"/>
                    </a:cubicBezTo>
                    <a:cubicBezTo>
                      <a:pt x="120" y="71"/>
                      <a:pt x="151" y="46"/>
                      <a:pt x="138" y="21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2" name="Freeform 644">
                <a:extLst>
                  <a:ext uri="{FF2B5EF4-FFF2-40B4-BE49-F238E27FC236}">
                    <a16:creationId xmlns:a16="http://schemas.microsoft.com/office/drawing/2014/main" id="{B208C694-6F48-4327-ABFE-5595B8085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546"/>
                <a:ext cx="121" cy="107"/>
              </a:xfrm>
              <a:custGeom>
                <a:avLst/>
                <a:gdLst>
                  <a:gd name="T0" fmla="*/ 36 w 136"/>
                  <a:gd name="T1" fmla="*/ 9 h 113"/>
                  <a:gd name="T2" fmla="*/ 4 w 136"/>
                  <a:gd name="T3" fmla="*/ 39 h 113"/>
                  <a:gd name="T4" fmla="*/ 39 w 136"/>
                  <a:gd name="T5" fmla="*/ 83 h 113"/>
                  <a:gd name="T6" fmla="*/ 85 w 136"/>
                  <a:gd name="T7" fmla="*/ 35 h 113"/>
                  <a:gd name="T8" fmla="*/ 36 w 136"/>
                  <a:gd name="T9" fmla="*/ 9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" h="113">
                    <a:moveTo>
                      <a:pt x="58" y="9"/>
                    </a:moveTo>
                    <a:cubicBezTo>
                      <a:pt x="40" y="11"/>
                      <a:pt x="12" y="29"/>
                      <a:pt x="6" y="48"/>
                    </a:cubicBezTo>
                    <a:cubicBezTo>
                      <a:pt x="0" y="68"/>
                      <a:pt x="17" y="113"/>
                      <a:pt x="63" y="104"/>
                    </a:cubicBezTo>
                    <a:cubicBezTo>
                      <a:pt x="108" y="96"/>
                      <a:pt x="136" y="85"/>
                      <a:pt x="136" y="43"/>
                    </a:cubicBezTo>
                    <a:cubicBezTo>
                      <a:pt x="136" y="0"/>
                      <a:pt x="74" y="8"/>
                      <a:pt x="58" y="9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3" name="Freeform 645">
                <a:extLst>
                  <a:ext uri="{FF2B5EF4-FFF2-40B4-BE49-F238E27FC236}">
                    <a16:creationId xmlns:a16="http://schemas.microsoft.com/office/drawing/2014/main" id="{C1D43BD6-FA93-479E-B16C-1F0FF5CC3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564"/>
                <a:ext cx="128" cy="124"/>
              </a:xfrm>
              <a:custGeom>
                <a:avLst/>
                <a:gdLst>
                  <a:gd name="T0" fmla="*/ 35 w 144"/>
                  <a:gd name="T1" fmla="*/ 19 h 131"/>
                  <a:gd name="T2" fmla="*/ 15 w 144"/>
                  <a:gd name="T3" fmla="*/ 84 h 131"/>
                  <a:gd name="T4" fmla="*/ 68 w 144"/>
                  <a:gd name="T5" fmla="*/ 82 h 131"/>
                  <a:gd name="T6" fmla="*/ 85 w 144"/>
                  <a:gd name="T7" fmla="*/ 26 h 131"/>
                  <a:gd name="T8" fmla="*/ 35 w 144"/>
                  <a:gd name="T9" fmla="*/ 19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31">
                    <a:moveTo>
                      <a:pt x="56" y="23"/>
                    </a:moveTo>
                    <a:cubicBezTo>
                      <a:pt x="40" y="37"/>
                      <a:pt x="0" y="78"/>
                      <a:pt x="24" y="105"/>
                    </a:cubicBezTo>
                    <a:cubicBezTo>
                      <a:pt x="47" y="131"/>
                      <a:pt x="82" y="127"/>
                      <a:pt x="108" y="103"/>
                    </a:cubicBezTo>
                    <a:cubicBezTo>
                      <a:pt x="133" y="80"/>
                      <a:pt x="144" y="56"/>
                      <a:pt x="137" y="33"/>
                    </a:cubicBezTo>
                    <a:cubicBezTo>
                      <a:pt x="129" y="11"/>
                      <a:pt x="80" y="0"/>
                      <a:pt x="56" y="23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4" name="Freeform 646">
                <a:extLst>
                  <a:ext uri="{FF2B5EF4-FFF2-40B4-BE49-F238E27FC236}">
                    <a16:creationId xmlns:a16="http://schemas.microsoft.com/office/drawing/2014/main" id="{1DB7839A-1613-4AAD-AB92-6EE02F727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892"/>
                <a:ext cx="967" cy="882"/>
              </a:xfrm>
              <a:custGeom>
                <a:avLst/>
                <a:gdLst>
                  <a:gd name="T0" fmla="*/ 658 w 1089"/>
                  <a:gd name="T1" fmla="*/ 36 h 931"/>
                  <a:gd name="T2" fmla="*/ 591 w 1089"/>
                  <a:gd name="T3" fmla="*/ 62 h 931"/>
                  <a:gd name="T4" fmla="*/ 513 w 1089"/>
                  <a:gd name="T5" fmla="*/ 97 h 931"/>
                  <a:gd name="T6" fmla="*/ 434 w 1089"/>
                  <a:gd name="T7" fmla="*/ 9 h 931"/>
                  <a:gd name="T8" fmla="*/ 417 w 1089"/>
                  <a:gd name="T9" fmla="*/ 19 h 931"/>
                  <a:gd name="T10" fmla="*/ 400 w 1089"/>
                  <a:gd name="T11" fmla="*/ 7 h 931"/>
                  <a:gd name="T12" fmla="*/ 273 w 1089"/>
                  <a:gd name="T13" fmla="*/ 126 h 931"/>
                  <a:gd name="T14" fmla="*/ 266 w 1089"/>
                  <a:gd name="T15" fmla="*/ 150 h 931"/>
                  <a:gd name="T16" fmla="*/ 258 w 1089"/>
                  <a:gd name="T17" fmla="*/ 153 h 931"/>
                  <a:gd name="T18" fmla="*/ 159 w 1089"/>
                  <a:gd name="T19" fmla="*/ 303 h 931"/>
                  <a:gd name="T20" fmla="*/ 158 w 1089"/>
                  <a:gd name="T21" fmla="*/ 327 h 931"/>
                  <a:gd name="T22" fmla="*/ 149 w 1089"/>
                  <a:gd name="T23" fmla="*/ 328 h 931"/>
                  <a:gd name="T24" fmla="*/ 41 w 1089"/>
                  <a:gd name="T25" fmla="*/ 545 h 931"/>
                  <a:gd name="T26" fmla="*/ 39 w 1089"/>
                  <a:gd name="T27" fmla="*/ 571 h 931"/>
                  <a:gd name="T28" fmla="*/ 25 w 1089"/>
                  <a:gd name="T29" fmla="*/ 589 h 931"/>
                  <a:gd name="T30" fmla="*/ 18 w 1089"/>
                  <a:gd name="T31" fmla="*/ 709 h 931"/>
                  <a:gd name="T32" fmla="*/ 131 w 1089"/>
                  <a:gd name="T33" fmla="*/ 717 h 931"/>
                  <a:gd name="T34" fmla="*/ 170 w 1089"/>
                  <a:gd name="T35" fmla="*/ 713 h 931"/>
                  <a:gd name="T36" fmla="*/ 296 w 1089"/>
                  <a:gd name="T37" fmla="*/ 661 h 931"/>
                  <a:gd name="T38" fmla="*/ 313 w 1089"/>
                  <a:gd name="T39" fmla="*/ 639 h 931"/>
                  <a:gd name="T40" fmla="*/ 339 w 1089"/>
                  <a:gd name="T41" fmla="*/ 636 h 931"/>
                  <a:gd name="T42" fmla="*/ 453 w 1089"/>
                  <a:gd name="T43" fmla="*/ 567 h 931"/>
                  <a:gd name="T44" fmla="*/ 469 w 1089"/>
                  <a:gd name="T45" fmla="*/ 547 h 931"/>
                  <a:gd name="T46" fmla="*/ 501 w 1089"/>
                  <a:gd name="T47" fmla="*/ 537 h 931"/>
                  <a:gd name="T48" fmla="*/ 602 w 1089"/>
                  <a:gd name="T49" fmla="*/ 434 h 931"/>
                  <a:gd name="T50" fmla="*/ 622 w 1089"/>
                  <a:gd name="T51" fmla="*/ 416 h 931"/>
                  <a:gd name="T52" fmla="*/ 583 w 1089"/>
                  <a:gd name="T53" fmla="*/ 200 h 931"/>
                  <a:gd name="T54" fmla="*/ 625 w 1089"/>
                  <a:gd name="T55" fmla="*/ 118 h 931"/>
                  <a:gd name="T56" fmla="*/ 575 w 1089"/>
                  <a:gd name="T57" fmla="*/ 195 h 931"/>
                  <a:gd name="T58" fmla="*/ 578 w 1089"/>
                  <a:gd name="T59" fmla="*/ 244 h 931"/>
                  <a:gd name="T60" fmla="*/ 605 w 1089"/>
                  <a:gd name="T61" fmla="*/ 380 h 931"/>
                  <a:gd name="T62" fmla="*/ 588 w 1089"/>
                  <a:gd name="T63" fmla="*/ 418 h 931"/>
                  <a:gd name="T64" fmla="*/ 568 w 1089"/>
                  <a:gd name="T65" fmla="*/ 433 h 931"/>
                  <a:gd name="T66" fmla="*/ 490 w 1089"/>
                  <a:gd name="T67" fmla="*/ 494 h 931"/>
                  <a:gd name="T68" fmla="*/ 468 w 1089"/>
                  <a:gd name="T69" fmla="*/ 518 h 931"/>
                  <a:gd name="T70" fmla="*/ 448 w 1089"/>
                  <a:gd name="T71" fmla="*/ 522 h 931"/>
                  <a:gd name="T72" fmla="*/ 321 w 1089"/>
                  <a:gd name="T73" fmla="*/ 597 h 931"/>
                  <a:gd name="T74" fmla="*/ 309 w 1089"/>
                  <a:gd name="T75" fmla="*/ 615 h 931"/>
                  <a:gd name="T76" fmla="*/ 296 w 1089"/>
                  <a:gd name="T77" fmla="*/ 611 h 931"/>
                  <a:gd name="T78" fmla="*/ 151 w 1089"/>
                  <a:gd name="T79" fmla="*/ 686 h 931"/>
                  <a:gd name="T80" fmla="*/ 130 w 1089"/>
                  <a:gd name="T81" fmla="*/ 704 h 931"/>
                  <a:gd name="T82" fmla="*/ 106 w 1089"/>
                  <a:gd name="T83" fmla="*/ 697 h 931"/>
                  <a:gd name="T84" fmla="*/ 42 w 1089"/>
                  <a:gd name="T85" fmla="*/ 611 h 931"/>
                  <a:gd name="T86" fmla="*/ 45 w 1089"/>
                  <a:gd name="T87" fmla="*/ 577 h 931"/>
                  <a:gd name="T88" fmla="*/ 59 w 1089"/>
                  <a:gd name="T89" fmla="*/ 564 h 931"/>
                  <a:gd name="T90" fmla="*/ 159 w 1089"/>
                  <a:gd name="T91" fmla="*/ 375 h 931"/>
                  <a:gd name="T92" fmla="*/ 170 w 1089"/>
                  <a:gd name="T93" fmla="*/ 338 h 931"/>
                  <a:gd name="T94" fmla="*/ 186 w 1089"/>
                  <a:gd name="T95" fmla="*/ 325 h 931"/>
                  <a:gd name="T96" fmla="*/ 269 w 1089"/>
                  <a:gd name="T97" fmla="*/ 187 h 931"/>
                  <a:gd name="T98" fmla="*/ 277 w 1089"/>
                  <a:gd name="T99" fmla="*/ 167 h 931"/>
                  <a:gd name="T100" fmla="*/ 289 w 1089"/>
                  <a:gd name="T101" fmla="*/ 151 h 931"/>
                  <a:gd name="T102" fmla="*/ 400 w 1089"/>
                  <a:gd name="T103" fmla="*/ 38 h 931"/>
                  <a:gd name="T104" fmla="*/ 416 w 1089"/>
                  <a:gd name="T105" fmla="*/ 36 h 931"/>
                  <a:gd name="T106" fmla="*/ 430 w 1089"/>
                  <a:gd name="T107" fmla="*/ 50 h 931"/>
                  <a:gd name="T108" fmla="*/ 492 w 1089"/>
                  <a:gd name="T109" fmla="*/ 109 h 931"/>
                  <a:gd name="T110" fmla="*/ 532 w 1089"/>
                  <a:gd name="T111" fmla="*/ 115 h 931"/>
                  <a:gd name="T112" fmla="*/ 573 w 1089"/>
                  <a:gd name="T113" fmla="*/ 105 h 931"/>
                  <a:gd name="T114" fmla="*/ 628 w 1089"/>
                  <a:gd name="T115" fmla="*/ 69 h 931"/>
                  <a:gd name="T116" fmla="*/ 608 w 1089"/>
                  <a:gd name="T117" fmla="*/ 138 h 931"/>
                  <a:gd name="T118" fmla="*/ 624 w 1089"/>
                  <a:gd name="T119" fmla="*/ 127 h 931"/>
                  <a:gd name="T120" fmla="*/ 658 w 1089"/>
                  <a:gd name="T121" fmla="*/ 36 h 9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89" h="931">
                    <a:moveTo>
                      <a:pt x="1057" y="44"/>
                    </a:moveTo>
                    <a:cubicBezTo>
                      <a:pt x="1032" y="0"/>
                      <a:pt x="962" y="50"/>
                      <a:pt x="951" y="77"/>
                    </a:cubicBezTo>
                    <a:cubicBezTo>
                      <a:pt x="941" y="104"/>
                      <a:pt x="883" y="159"/>
                      <a:pt x="826" y="120"/>
                    </a:cubicBezTo>
                    <a:cubicBezTo>
                      <a:pt x="769" y="81"/>
                      <a:pt x="711" y="16"/>
                      <a:pt x="698" y="11"/>
                    </a:cubicBezTo>
                    <a:cubicBezTo>
                      <a:pt x="685" y="7"/>
                      <a:pt x="671" y="23"/>
                      <a:pt x="671" y="23"/>
                    </a:cubicBezTo>
                    <a:cubicBezTo>
                      <a:pt x="671" y="23"/>
                      <a:pt x="670" y="4"/>
                      <a:pt x="643" y="7"/>
                    </a:cubicBezTo>
                    <a:cubicBezTo>
                      <a:pt x="616" y="10"/>
                      <a:pt x="537" y="31"/>
                      <a:pt x="439" y="156"/>
                    </a:cubicBezTo>
                    <a:cubicBezTo>
                      <a:pt x="422" y="177"/>
                      <a:pt x="424" y="181"/>
                      <a:pt x="427" y="186"/>
                    </a:cubicBezTo>
                    <a:cubicBezTo>
                      <a:pt x="427" y="186"/>
                      <a:pt x="420" y="185"/>
                      <a:pt x="414" y="189"/>
                    </a:cubicBezTo>
                    <a:cubicBezTo>
                      <a:pt x="409" y="194"/>
                      <a:pt x="270" y="352"/>
                      <a:pt x="256" y="377"/>
                    </a:cubicBezTo>
                    <a:cubicBezTo>
                      <a:pt x="243" y="402"/>
                      <a:pt x="255" y="405"/>
                      <a:pt x="255" y="405"/>
                    </a:cubicBezTo>
                    <a:cubicBezTo>
                      <a:pt x="255" y="405"/>
                      <a:pt x="247" y="398"/>
                      <a:pt x="240" y="406"/>
                    </a:cubicBezTo>
                    <a:cubicBezTo>
                      <a:pt x="233" y="413"/>
                      <a:pt x="78" y="636"/>
                      <a:pt x="67" y="677"/>
                    </a:cubicBezTo>
                    <a:cubicBezTo>
                      <a:pt x="60" y="703"/>
                      <a:pt x="58" y="701"/>
                      <a:pt x="63" y="709"/>
                    </a:cubicBezTo>
                    <a:cubicBezTo>
                      <a:pt x="63" y="709"/>
                      <a:pt x="48" y="711"/>
                      <a:pt x="39" y="732"/>
                    </a:cubicBezTo>
                    <a:cubicBezTo>
                      <a:pt x="30" y="753"/>
                      <a:pt x="0" y="841"/>
                      <a:pt x="28" y="880"/>
                    </a:cubicBezTo>
                    <a:cubicBezTo>
                      <a:pt x="56" y="919"/>
                      <a:pt x="190" y="931"/>
                      <a:pt x="211" y="890"/>
                    </a:cubicBezTo>
                    <a:cubicBezTo>
                      <a:pt x="211" y="890"/>
                      <a:pt x="232" y="906"/>
                      <a:pt x="274" y="886"/>
                    </a:cubicBezTo>
                    <a:cubicBezTo>
                      <a:pt x="316" y="866"/>
                      <a:pt x="466" y="821"/>
                      <a:pt x="475" y="821"/>
                    </a:cubicBezTo>
                    <a:cubicBezTo>
                      <a:pt x="484" y="821"/>
                      <a:pt x="503" y="804"/>
                      <a:pt x="504" y="793"/>
                    </a:cubicBezTo>
                    <a:cubicBezTo>
                      <a:pt x="504" y="793"/>
                      <a:pt x="529" y="795"/>
                      <a:pt x="545" y="788"/>
                    </a:cubicBezTo>
                    <a:cubicBezTo>
                      <a:pt x="561" y="781"/>
                      <a:pt x="712" y="705"/>
                      <a:pt x="727" y="703"/>
                    </a:cubicBezTo>
                    <a:cubicBezTo>
                      <a:pt x="742" y="701"/>
                      <a:pt x="754" y="687"/>
                      <a:pt x="755" y="679"/>
                    </a:cubicBezTo>
                    <a:cubicBezTo>
                      <a:pt x="755" y="679"/>
                      <a:pt x="780" y="682"/>
                      <a:pt x="805" y="667"/>
                    </a:cubicBezTo>
                    <a:cubicBezTo>
                      <a:pt x="830" y="652"/>
                      <a:pt x="980" y="575"/>
                      <a:pt x="969" y="538"/>
                    </a:cubicBezTo>
                    <a:cubicBezTo>
                      <a:pt x="969" y="538"/>
                      <a:pt x="990" y="540"/>
                      <a:pt x="1001" y="516"/>
                    </a:cubicBezTo>
                    <a:cubicBezTo>
                      <a:pt x="1012" y="492"/>
                      <a:pt x="1040" y="403"/>
                      <a:pt x="938" y="248"/>
                    </a:cubicBezTo>
                    <a:cubicBezTo>
                      <a:pt x="938" y="248"/>
                      <a:pt x="961" y="181"/>
                      <a:pt x="1006" y="147"/>
                    </a:cubicBezTo>
                    <a:cubicBezTo>
                      <a:pt x="1006" y="147"/>
                      <a:pt x="954" y="164"/>
                      <a:pt x="926" y="242"/>
                    </a:cubicBezTo>
                    <a:cubicBezTo>
                      <a:pt x="926" y="242"/>
                      <a:pt x="909" y="264"/>
                      <a:pt x="929" y="303"/>
                    </a:cubicBezTo>
                    <a:cubicBezTo>
                      <a:pt x="949" y="342"/>
                      <a:pt x="1015" y="433"/>
                      <a:pt x="973" y="472"/>
                    </a:cubicBezTo>
                    <a:cubicBezTo>
                      <a:pt x="931" y="511"/>
                      <a:pt x="945" y="518"/>
                      <a:pt x="945" y="518"/>
                    </a:cubicBezTo>
                    <a:cubicBezTo>
                      <a:pt x="945" y="518"/>
                      <a:pt x="932" y="522"/>
                      <a:pt x="915" y="537"/>
                    </a:cubicBezTo>
                    <a:cubicBezTo>
                      <a:pt x="898" y="552"/>
                      <a:pt x="799" y="609"/>
                      <a:pt x="790" y="613"/>
                    </a:cubicBezTo>
                    <a:cubicBezTo>
                      <a:pt x="781" y="617"/>
                      <a:pt x="752" y="626"/>
                      <a:pt x="752" y="643"/>
                    </a:cubicBezTo>
                    <a:cubicBezTo>
                      <a:pt x="752" y="643"/>
                      <a:pt x="739" y="639"/>
                      <a:pt x="721" y="648"/>
                    </a:cubicBezTo>
                    <a:cubicBezTo>
                      <a:pt x="703" y="657"/>
                      <a:pt x="529" y="734"/>
                      <a:pt x="515" y="741"/>
                    </a:cubicBezTo>
                    <a:cubicBezTo>
                      <a:pt x="501" y="748"/>
                      <a:pt x="497" y="754"/>
                      <a:pt x="498" y="763"/>
                    </a:cubicBezTo>
                    <a:cubicBezTo>
                      <a:pt x="498" y="763"/>
                      <a:pt x="487" y="755"/>
                      <a:pt x="475" y="759"/>
                    </a:cubicBezTo>
                    <a:cubicBezTo>
                      <a:pt x="463" y="763"/>
                      <a:pt x="257" y="847"/>
                      <a:pt x="242" y="851"/>
                    </a:cubicBezTo>
                    <a:cubicBezTo>
                      <a:pt x="227" y="855"/>
                      <a:pt x="208" y="860"/>
                      <a:pt x="208" y="874"/>
                    </a:cubicBezTo>
                    <a:cubicBezTo>
                      <a:pt x="208" y="874"/>
                      <a:pt x="193" y="867"/>
                      <a:pt x="170" y="866"/>
                    </a:cubicBezTo>
                    <a:cubicBezTo>
                      <a:pt x="147" y="865"/>
                      <a:pt x="39" y="885"/>
                      <a:pt x="68" y="759"/>
                    </a:cubicBezTo>
                    <a:cubicBezTo>
                      <a:pt x="74" y="733"/>
                      <a:pt x="72" y="717"/>
                      <a:pt x="72" y="717"/>
                    </a:cubicBezTo>
                    <a:cubicBezTo>
                      <a:pt x="72" y="717"/>
                      <a:pt x="83" y="715"/>
                      <a:pt x="93" y="700"/>
                    </a:cubicBezTo>
                    <a:cubicBezTo>
                      <a:pt x="103" y="685"/>
                      <a:pt x="236" y="490"/>
                      <a:pt x="257" y="466"/>
                    </a:cubicBezTo>
                    <a:cubicBezTo>
                      <a:pt x="278" y="442"/>
                      <a:pt x="276" y="426"/>
                      <a:pt x="273" y="420"/>
                    </a:cubicBezTo>
                    <a:cubicBezTo>
                      <a:pt x="273" y="420"/>
                      <a:pt x="286" y="422"/>
                      <a:pt x="300" y="403"/>
                    </a:cubicBezTo>
                    <a:cubicBezTo>
                      <a:pt x="314" y="384"/>
                      <a:pt x="416" y="247"/>
                      <a:pt x="433" y="232"/>
                    </a:cubicBezTo>
                    <a:cubicBezTo>
                      <a:pt x="450" y="217"/>
                      <a:pt x="445" y="207"/>
                      <a:pt x="445" y="207"/>
                    </a:cubicBezTo>
                    <a:cubicBezTo>
                      <a:pt x="445" y="207"/>
                      <a:pt x="454" y="200"/>
                      <a:pt x="464" y="187"/>
                    </a:cubicBezTo>
                    <a:cubicBezTo>
                      <a:pt x="474" y="174"/>
                      <a:pt x="581" y="42"/>
                      <a:pt x="643" y="46"/>
                    </a:cubicBezTo>
                    <a:cubicBezTo>
                      <a:pt x="656" y="47"/>
                      <a:pt x="667" y="50"/>
                      <a:pt x="670" y="44"/>
                    </a:cubicBezTo>
                    <a:cubicBezTo>
                      <a:pt x="670" y="44"/>
                      <a:pt x="673" y="54"/>
                      <a:pt x="692" y="62"/>
                    </a:cubicBezTo>
                    <a:cubicBezTo>
                      <a:pt x="711" y="70"/>
                      <a:pt x="784" y="126"/>
                      <a:pt x="792" y="135"/>
                    </a:cubicBezTo>
                    <a:cubicBezTo>
                      <a:pt x="800" y="144"/>
                      <a:pt x="834" y="154"/>
                      <a:pt x="856" y="143"/>
                    </a:cubicBezTo>
                    <a:cubicBezTo>
                      <a:pt x="878" y="132"/>
                      <a:pt x="891" y="144"/>
                      <a:pt x="921" y="130"/>
                    </a:cubicBezTo>
                    <a:cubicBezTo>
                      <a:pt x="951" y="116"/>
                      <a:pt x="978" y="118"/>
                      <a:pt x="1009" y="85"/>
                    </a:cubicBezTo>
                    <a:cubicBezTo>
                      <a:pt x="1009" y="85"/>
                      <a:pt x="978" y="148"/>
                      <a:pt x="977" y="172"/>
                    </a:cubicBezTo>
                    <a:cubicBezTo>
                      <a:pt x="977" y="172"/>
                      <a:pt x="988" y="171"/>
                      <a:pt x="1005" y="157"/>
                    </a:cubicBezTo>
                    <a:cubicBezTo>
                      <a:pt x="1022" y="143"/>
                      <a:pt x="1089" y="101"/>
                      <a:pt x="1057" y="44"/>
                    </a:cubicBezTo>
                    <a:close/>
                  </a:path>
                </a:pathLst>
              </a:custGeom>
              <a:solidFill>
                <a:srgbClr val="D2DE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880" name="Freeform 647">
              <a:extLst>
                <a:ext uri="{FF2B5EF4-FFF2-40B4-BE49-F238E27FC236}">
                  <a16:creationId xmlns:a16="http://schemas.microsoft.com/office/drawing/2014/main" id="{7E26B5D8-ACE6-42E6-9130-C94E6FD7E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892"/>
              <a:ext cx="967" cy="882"/>
            </a:xfrm>
            <a:custGeom>
              <a:avLst/>
              <a:gdLst>
                <a:gd name="T0" fmla="*/ 609 w 1089"/>
                <a:gd name="T1" fmla="*/ 137 h 931"/>
                <a:gd name="T2" fmla="*/ 624 w 1089"/>
                <a:gd name="T3" fmla="*/ 127 h 931"/>
                <a:gd name="T4" fmla="*/ 658 w 1089"/>
                <a:gd name="T5" fmla="*/ 36 h 931"/>
                <a:gd name="T6" fmla="*/ 591 w 1089"/>
                <a:gd name="T7" fmla="*/ 62 h 931"/>
                <a:gd name="T8" fmla="*/ 513 w 1089"/>
                <a:gd name="T9" fmla="*/ 97 h 931"/>
                <a:gd name="T10" fmla="*/ 434 w 1089"/>
                <a:gd name="T11" fmla="*/ 9 h 931"/>
                <a:gd name="T12" fmla="*/ 417 w 1089"/>
                <a:gd name="T13" fmla="*/ 19 h 931"/>
                <a:gd name="T14" fmla="*/ 400 w 1089"/>
                <a:gd name="T15" fmla="*/ 7 h 931"/>
                <a:gd name="T16" fmla="*/ 273 w 1089"/>
                <a:gd name="T17" fmla="*/ 126 h 931"/>
                <a:gd name="T18" fmla="*/ 266 w 1089"/>
                <a:gd name="T19" fmla="*/ 150 h 931"/>
                <a:gd name="T20" fmla="*/ 258 w 1089"/>
                <a:gd name="T21" fmla="*/ 153 h 931"/>
                <a:gd name="T22" fmla="*/ 159 w 1089"/>
                <a:gd name="T23" fmla="*/ 303 h 931"/>
                <a:gd name="T24" fmla="*/ 158 w 1089"/>
                <a:gd name="T25" fmla="*/ 327 h 931"/>
                <a:gd name="T26" fmla="*/ 149 w 1089"/>
                <a:gd name="T27" fmla="*/ 328 h 931"/>
                <a:gd name="T28" fmla="*/ 41 w 1089"/>
                <a:gd name="T29" fmla="*/ 545 h 931"/>
                <a:gd name="T30" fmla="*/ 39 w 1089"/>
                <a:gd name="T31" fmla="*/ 571 h 931"/>
                <a:gd name="T32" fmla="*/ 25 w 1089"/>
                <a:gd name="T33" fmla="*/ 589 h 931"/>
                <a:gd name="T34" fmla="*/ 18 w 1089"/>
                <a:gd name="T35" fmla="*/ 709 h 931"/>
                <a:gd name="T36" fmla="*/ 131 w 1089"/>
                <a:gd name="T37" fmla="*/ 717 h 931"/>
                <a:gd name="T38" fmla="*/ 170 w 1089"/>
                <a:gd name="T39" fmla="*/ 713 h 931"/>
                <a:gd name="T40" fmla="*/ 296 w 1089"/>
                <a:gd name="T41" fmla="*/ 661 h 931"/>
                <a:gd name="T42" fmla="*/ 313 w 1089"/>
                <a:gd name="T43" fmla="*/ 639 h 931"/>
                <a:gd name="T44" fmla="*/ 339 w 1089"/>
                <a:gd name="T45" fmla="*/ 636 h 931"/>
                <a:gd name="T46" fmla="*/ 453 w 1089"/>
                <a:gd name="T47" fmla="*/ 567 h 931"/>
                <a:gd name="T48" fmla="*/ 469 w 1089"/>
                <a:gd name="T49" fmla="*/ 547 h 931"/>
                <a:gd name="T50" fmla="*/ 501 w 1089"/>
                <a:gd name="T51" fmla="*/ 537 h 931"/>
                <a:gd name="T52" fmla="*/ 602 w 1089"/>
                <a:gd name="T53" fmla="*/ 434 h 931"/>
                <a:gd name="T54" fmla="*/ 622 w 1089"/>
                <a:gd name="T55" fmla="*/ 416 h 931"/>
                <a:gd name="T56" fmla="*/ 583 w 1089"/>
                <a:gd name="T57" fmla="*/ 200 h 931"/>
                <a:gd name="T58" fmla="*/ 609 w 1089"/>
                <a:gd name="T59" fmla="*/ 139 h 931"/>
                <a:gd name="T60" fmla="*/ 609 w 1089"/>
                <a:gd name="T61" fmla="*/ 137 h 9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89" h="931">
                  <a:moveTo>
                    <a:pt x="981" y="171"/>
                  </a:moveTo>
                  <a:cubicBezTo>
                    <a:pt x="986" y="170"/>
                    <a:pt x="994" y="166"/>
                    <a:pt x="1005" y="157"/>
                  </a:cubicBezTo>
                  <a:cubicBezTo>
                    <a:pt x="1022" y="143"/>
                    <a:pt x="1089" y="101"/>
                    <a:pt x="1057" y="44"/>
                  </a:cubicBezTo>
                  <a:cubicBezTo>
                    <a:pt x="1032" y="0"/>
                    <a:pt x="962" y="50"/>
                    <a:pt x="951" y="77"/>
                  </a:cubicBezTo>
                  <a:cubicBezTo>
                    <a:pt x="941" y="104"/>
                    <a:pt x="883" y="159"/>
                    <a:pt x="826" y="120"/>
                  </a:cubicBezTo>
                  <a:cubicBezTo>
                    <a:pt x="769" y="81"/>
                    <a:pt x="711" y="16"/>
                    <a:pt x="698" y="11"/>
                  </a:cubicBezTo>
                  <a:cubicBezTo>
                    <a:pt x="685" y="7"/>
                    <a:pt x="671" y="23"/>
                    <a:pt x="671" y="23"/>
                  </a:cubicBezTo>
                  <a:cubicBezTo>
                    <a:pt x="671" y="23"/>
                    <a:pt x="670" y="4"/>
                    <a:pt x="643" y="7"/>
                  </a:cubicBezTo>
                  <a:cubicBezTo>
                    <a:pt x="616" y="10"/>
                    <a:pt x="537" y="31"/>
                    <a:pt x="439" y="156"/>
                  </a:cubicBezTo>
                  <a:cubicBezTo>
                    <a:pt x="422" y="177"/>
                    <a:pt x="424" y="181"/>
                    <a:pt x="427" y="186"/>
                  </a:cubicBezTo>
                  <a:cubicBezTo>
                    <a:pt x="427" y="186"/>
                    <a:pt x="420" y="185"/>
                    <a:pt x="414" y="189"/>
                  </a:cubicBezTo>
                  <a:cubicBezTo>
                    <a:pt x="409" y="194"/>
                    <a:pt x="270" y="352"/>
                    <a:pt x="256" y="377"/>
                  </a:cubicBezTo>
                  <a:cubicBezTo>
                    <a:pt x="243" y="402"/>
                    <a:pt x="255" y="405"/>
                    <a:pt x="255" y="405"/>
                  </a:cubicBezTo>
                  <a:cubicBezTo>
                    <a:pt x="255" y="405"/>
                    <a:pt x="247" y="398"/>
                    <a:pt x="240" y="406"/>
                  </a:cubicBezTo>
                  <a:cubicBezTo>
                    <a:pt x="233" y="413"/>
                    <a:pt x="78" y="636"/>
                    <a:pt x="67" y="677"/>
                  </a:cubicBezTo>
                  <a:cubicBezTo>
                    <a:pt x="60" y="703"/>
                    <a:pt x="58" y="701"/>
                    <a:pt x="63" y="709"/>
                  </a:cubicBezTo>
                  <a:cubicBezTo>
                    <a:pt x="63" y="709"/>
                    <a:pt x="48" y="711"/>
                    <a:pt x="39" y="732"/>
                  </a:cubicBezTo>
                  <a:cubicBezTo>
                    <a:pt x="30" y="753"/>
                    <a:pt x="0" y="841"/>
                    <a:pt x="28" y="880"/>
                  </a:cubicBezTo>
                  <a:cubicBezTo>
                    <a:pt x="56" y="919"/>
                    <a:pt x="190" y="931"/>
                    <a:pt x="211" y="890"/>
                  </a:cubicBezTo>
                  <a:cubicBezTo>
                    <a:pt x="211" y="890"/>
                    <a:pt x="232" y="906"/>
                    <a:pt x="274" y="886"/>
                  </a:cubicBezTo>
                  <a:cubicBezTo>
                    <a:pt x="316" y="866"/>
                    <a:pt x="466" y="821"/>
                    <a:pt x="475" y="821"/>
                  </a:cubicBezTo>
                  <a:cubicBezTo>
                    <a:pt x="484" y="821"/>
                    <a:pt x="503" y="804"/>
                    <a:pt x="504" y="793"/>
                  </a:cubicBezTo>
                  <a:cubicBezTo>
                    <a:pt x="504" y="793"/>
                    <a:pt x="529" y="795"/>
                    <a:pt x="545" y="788"/>
                  </a:cubicBezTo>
                  <a:cubicBezTo>
                    <a:pt x="561" y="781"/>
                    <a:pt x="712" y="705"/>
                    <a:pt x="727" y="703"/>
                  </a:cubicBezTo>
                  <a:cubicBezTo>
                    <a:pt x="742" y="701"/>
                    <a:pt x="754" y="687"/>
                    <a:pt x="755" y="679"/>
                  </a:cubicBezTo>
                  <a:cubicBezTo>
                    <a:pt x="755" y="679"/>
                    <a:pt x="780" y="682"/>
                    <a:pt x="805" y="667"/>
                  </a:cubicBezTo>
                  <a:cubicBezTo>
                    <a:pt x="830" y="652"/>
                    <a:pt x="980" y="575"/>
                    <a:pt x="969" y="538"/>
                  </a:cubicBezTo>
                  <a:cubicBezTo>
                    <a:pt x="969" y="538"/>
                    <a:pt x="990" y="540"/>
                    <a:pt x="1001" y="516"/>
                  </a:cubicBezTo>
                  <a:cubicBezTo>
                    <a:pt x="1012" y="492"/>
                    <a:pt x="1040" y="403"/>
                    <a:pt x="938" y="248"/>
                  </a:cubicBezTo>
                  <a:cubicBezTo>
                    <a:pt x="938" y="248"/>
                    <a:pt x="952" y="207"/>
                    <a:pt x="980" y="173"/>
                  </a:cubicBezTo>
                  <a:lnTo>
                    <a:pt x="981" y="171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1" name="Freeform 648">
              <a:extLst>
                <a:ext uri="{FF2B5EF4-FFF2-40B4-BE49-F238E27FC236}">
                  <a16:creationId xmlns:a16="http://schemas.microsoft.com/office/drawing/2014/main" id="{61B7C312-DDC5-454E-8148-2B60832F9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931"/>
              <a:ext cx="867" cy="799"/>
            </a:xfrm>
            <a:custGeom>
              <a:avLst/>
              <a:gdLst>
                <a:gd name="T0" fmla="*/ 585 w 976"/>
                <a:gd name="T1" fmla="*/ 99 h 843"/>
                <a:gd name="T2" fmla="*/ 553 w 976"/>
                <a:gd name="T3" fmla="*/ 162 h 843"/>
                <a:gd name="T4" fmla="*/ 554 w 976"/>
                <a:gd name="T5" fmla="*/ 210 h 843"/>
                <a:gd name="T6" fmla="*/ 582 w 976"/>
                <a:gd name="T7" fmla="*/ 348 h 843"/>
                <a:gd name="T8" fmla="*/ 564 w 976"/>
                <a:gd name="T9" fmla="*/ 384 h 843"/>
                <a:gd name="T10" fmla="*/ 545 w 976"/>
                <a:gd name="T11" fmla="*/ 400 h 843"/>
                <a:gd name="T12" fmla="*/ 468 w 976"/>
                <a:gd name="T13" fmla="*/ 461 h 843"/>
                <a:gd name="T14" fmla="*/ 443 w 976"/>
                <a:gd name="T15" fmla="*/ 485 h 843"/>
                <a:gd name="T16" fmla="*/ 425 w 976"/>
                <a:gd name="T17" fmla="*/ 489 h 843"/>
                <a:gd name="T18" fmla="*/ 297 w 976"/>
                <a:gd name="T19" fmla="*/ 564 h 843"/>
                <a:gd name="T20" fmla="*/ 286 w 976"/>
                <a:gd name="T21" fmla="*/ 581 h 843"/>
                <a:gd name="T22" fmla="*/ 272 w 976"/>
                <a:gd name="T23" fmla="*/ 579 h 843"/>
                <a:gd name="T24" fmla="*/ 126 w 976"/>
                <a:gd name="T25" fmla="*/ 653 h 843"/>
                <a:gd name="T26" fmla="*/ 105 w 976"/>
                <a:gd name="T27" fmla="*/ 672 h 843"/>
                <a:gd name="T28" fmla="*/ 81 w 976"/>
                <a:gd name="T29" fmla="*/ 664 h 843"/>
                <a:gd name="T30" fmla="*/ 18 w 976"/>
                <a:gd name="T31" fmla="*/ 579 h 843"/>
                <a:gd name="T32" fmla="*/ 20 w 976"/>
                <a:gd name="T33" fmla="*/ 545 h 843"/>
                <a:gd name="T34" fmla="*/ 34 w 976"/>
                <a:gd name="T35" fmla="*/ 531 h 843"/>
                <a:gd name="T36" fmla="*/ 136 w 976"/>
                <a:gd name="T37" fmla="*/ 342 h 843"/>
                <a:gd name="T38" fmla="*/ 146 w 976"/>
                <a:gd name="T39" fmla="*/ 304 h 843"/>
                <a:gd name="T40" fmla="*/ 163 w 976"/>
                <a:gd name="T41" fmla="*/ 291 h 843"/>
                <a:gd name="T42" fmla="*/ 245 w 976"/>
                <a:gd name="T43" fmla="*/ 154 h 843"/>
                <a:gd name="T44" fmla="*/ 253 w 976"/>
                <a:gd name="T45" fmla="*/ 133 h 843"/>
                <a:gd name="T46" fmla="*/ 265 w 976"/>
                <a:gd name="T47" fmla="*/ 117 h 843"/>
                <a:gd name="T48" fmla="*/ 377 w 976"/>
                <a:gd name="T49" fmla="*/ 4 h 843"/>
                <a:gd name="T50" fmla="*/ 393 w 976"/>
                <a:gd name="T51" fmla="*/ 2 h 843"/>
                <a:gd name="T52" fmla="*/ 406 w 976"/>
                <a:gd name="T53" fmla="*/ 16 h 843"/>
                <a:gd name="T54" fmla="*/ 469 w 976"/>
                <a:gd name="T55" fmla="*/ 75 h 843"/>
                <a:gd name="T56" fmla="*/ 509 w 976"/>
                <a:gd name="T57" fmla="*/ 82 h 843"/>
                <a:gd name="T58" fmla="*/ 549 w 976"/>
                <a:gd name="T59" fmla="*/ 71 h 843"/>
                <a:gd name="T60" fmla="*/ 604 w 976"/>
                <a:gd name="T61" fmla="*/ 35 h 843"/>
                <a:gd name="T62" fmla="*/ 585 w 976"/>
                <a:gd name="T63" fmla="*/ 96 h 843"/>
                <a:gd name="T64" fmla="*/ 585 w 976"/>
                <a:gd name="T65" fmla="*/ 99 h 8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76" h="843">
                  <a:moveTo>
                    <a:pt x="939" y="122"/>
                  </a:moveTo>
                  <a:cubicBezTo>
                    <a:pt x="922" y="136"/>
                    <a:pt x="902" y="160"/>
                    <a:pt x="887" y="200"/>
                  </a:cubicBezTo>
                  <a:cubicBezTo>
                    <a:pt x="887" y="200"/>
                    <a:pt x="870" y="222"/>
                    <a:pt x="890" y="261"/>
                  </a:cubicBezTo>
                  <a:cubicBezTo>
                    <a:pt x="910" y="300"/>
                    <a:pt x="976" y="391"/>
                    <a:pt x="934" y="430"/>
                  </a:cubicBezTo>
                  <a:cubicBezTo>
                    <a:pt x="892" y="469"/>
                    <a:pt x="906" y="476"/>
                    <a:pt x="906" y="476"/>
                  </a:cubicBezTo>
                  <a:cubicBezTo>
                    <a:pt x="906" y="476"/>
                    <a:pt x="893" y="480"/>
                    <a:pt x="876" y="495"/>
                  </a:cubicBezTo>
                  <a:cubicBezTo>
                    <a:pt x="859" y="510"/>
                    <a:pt x="760" y="567"/>
                    <a:pt x="751" y="571"/>
                  </a:cubicBezTo>
                  <a:cubicBezTo>
                    <a:pt x="742" y="575"/>
                    <a:pt x="713" y="584"/>
                    <a:pt x="713" y="601"/>
                  </a:cubicBezTo>
                  <a:cubicBezTo>
                    <a:pt x="713" y="601"/>
                    <a:pt x="700" y="597"/>
                    <a:pt x="682" y="606"/>
                  </a:cubicBezTo>
                  <a:cubicBezTo>
                    <a:pt x="664" y="615"/>
                    <a:pt x="490" y="692"/>
                    <a:pt x="476" y="699"/>
                  </a:cubicBezTo>
                  <a:cubicBezTo>
                    <a:pt x="462" y="706"/>
                    <a:pt x="458" y="712"/>
                    <a:pt x="459" y="721"/>
                  </a:cubicBezTo>
                  <a:cubicBezTo>
                    <a:pt x="459" y="721"/>
                    <a:pt x="448" y="713"/>
                    <a:pt x="436" y="717"/>
                  </a:cubicBezTo>
                  <a:cubicBezTo>
                    <a:pt x="424" y="721"/>
                    <a:pt x="218" y="805"/>
                    <a:pt x="203" y="809"/>
                  </a:cubicBezTo>
                  <a:cubicBezTo>
                    <a:pt x="188" y="813"/>
                    <a:pt x="169" y="818"/>
                    <a:pt x="169" y="832"/>
                  </a:cubicBezTo>
                  <a:cubicBezTo>
                    <a:pt x="169" y="832"/>
                    <a:pt x="154" y="825"/>
                    <a:pt x="131" y="824"/>
                  </a:cubicBezTo>
                  <a:cubicBezTo>
                    <a:pt x="108" y="823"/>
                    <a:pt x="0" y="843"/>
                    <a:pt x="29" y="717"/>
                  </a:cubicBezTo>
                  <a:cubicBezTo>
                    <a:pt x="35" y="691"/>
                    <a:pt x="33" y="675"/>
                    <a:pt x="33" y="675"/>
                  </a:cubicBezTo>
                  <a:cubicBezTo>
                    <a:pt x="33" y="675"/>
                    <a:pt x="44" y="673"/>
                    <a:pt x="54" y="658"/>
                  </a:cubicBezTo>
                  <a:cubicBezTo>
                    <a:pt x="64" y="643"/>
                    <a:pt x="197" y="448"/>
                    <a:pt x="218" y="424"/>
                  </a:cubicBezTo>
                  <a:cubicBezTo>
                    <a:pt x="239" y="400"/>
                    <a:pt x="237" y="384"/>
                    <a:pt x="234" y="378"/>
                  </a:cubicBezTo>
                  <a:cubicBezTo>
                    <a:pt x="234" y="378"/>
                    <a:pt x="247" y="380"/>
                    <a:pt x="261" y="361"/>
                  </a:cubicBezTo>
                  <a:cubicBezTo>
                    <a:pt x="275" y="342"/>
                    <a:pt x="377" y="205"/>
                    <a:pt x="394" y="190"/>
                  </a:cubicBezTo>
                  <a:cubicBezTo>
                    <a:pt x="411" y="175"/>
                    <a:pt x="406" y="165"/>
                    <a:pt x="406" y="165"/>
                  </a:cubicBezTo>
                  <a:cubicBezTo>
                    <a:pt x="406" y="165"/>
                    <a:pt x="415" y="158"/>
                    <a:pt x="425" y="145"/>
                  </a:cubicBezTo>
                  <a:cubicBezTo>
                    <a:pt x="435" y="132"/>
                    <a:pt x="542" y="0"/>
                    <a:pt x="604" y="4"/>
                  </a:cubicBezTo>
                  <a:cubicBezTo>
                    <a:pt x="617" y="5"/>
                    <a:pt x="628" y="8"/>
                    <a:pt x="631" y="2"/>
                  </a:cubicBezTo>
                  <a:cubicBezTo>
                    <a:pt x="631" y="2"/>
                    <a:pt x="634" y="12"/>
                    <a:pt x="653" y="20"/>
                  </a:cubicBezTo>
                  <a:cubicBezTo>
                    <a:pt x="672" y="28"/>
                    <a:pt x="745" y="84"/>
                    <a:pt x="753" y="93"/>
                  </a:cubicBezTo>
                  <a:cubicBezTo>
                    <a:pt x="761" y="102"/>
                    <a:pt x="795" y="112"/>
                    <a:pt x="817" y="101"/>
                  </a:cubicBezTo>
                  <a:cubicBezTo>
                    <a:pt x="839" y="90"/>
                    <a:pt x="852" y="102"/>
                    <a:pt x="882" y="88"/>
                  </a:cubicBezTo>
                  <a:cubicBezTo>
                    <a:pt x="912" y="74"/>
                    <a:pt x="939" y="76"/>
                    <a:pt x="970" y="43"/>
                  </a:cubicBezTo>
                  <a:cubicBezTo>
                    <a:pt x="970" y="43"/>
                    <a:pt x="946" y="91"/>
                    <a:pt x="940" y="119"/>
                  </a:cubicBezTo>
                  <a:lnTo>
                    <a:pt x="939" y="122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2" name="Freeform 649">
              <a:extLst>
                <a:ext uri="{FF2B5EF4-FFF2-40B4-BE49-F238E27FC236}">
                  <a16:creationId xmlns:a16="http://schemas.microsoft.com/office/drawing/2014/main" id="{11B3B6B4-C18C-4C27-94A5-ECFA63B30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455"/>
              <a:ext cx="123" cy="106"/>
            </a:xfrm>
            <a:custGeom>
              <a:avLst/>
              <a:gdLst>
                <a:gd name="T0" fmla="*/ 37 w 138"/>
                <a:gd name="T1" fmla="*/ 3 h 112"/>
                <a:gd name="T2" fmla="*/ 0 w 138"/>
                <a:gd name="T3" fmla="*/ 48 h 112"/>
                <a:gd name="T4" fmla="*/ 45 w 138"/>
                <a:gd name="T5" fmla="*/ 84 h 112"/>
                <a:gd name="T6" fmla="*/ 86 w 138"/>
                <a:gd name="T7" fmla="*/ 27 h 112"/>
                <a:gd name="T8" fmla="*/ 37 w 138"/>
                <a:gd name="T9" fmla="*/ 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12">
                  <a:moveTo>
                    <a:pt x="58" y="3"/>
                  </a:moveTo>
                  <a:cubicBezTo>
                    <a:pt x="37" y="5"/>
                    <a:pt x="0" y="21"/>
                    <a:pt x="0" y="60"/>
                  </a:cubicBezTo>
                  <a:cubicBezTo>
                    <a:pt x="0" y="86"/>
                    <a:pt x="33" y="112"/>
                    <a:pt x="72" y="105"/>
                  </a:cubicBezTo>
                  <a:cubicBezTo>
                    <a:pt x="111" y="97"/>
                    <a:pt x="138" y="67"/>
                    <a:pt x="136" y="35"/>
                  </a:cubicBezTo>
                  <a:cubicBezTo>
                    <a:pt x="134" y="3"/>
                    <a:pt x="79" y="0"/>
                    <a:pt x="58" y="3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83" name="Freeform 650">
              <a:extLst>
                <a:ext uri="{FF2B5EF4-FFF2-40B4-BE49-F238E27FC236}">
                  <a16:creationId xmlns:a16="http://schemas.microsoft.com/office/drawing/2014/main" id="{A0853754-3E4E-4C74-84B4-D746674EC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441"/>
              <a:ext cx="140" cy="145"/>
            </a:xfrm>
            <a:custGeom>
              <a:avLst/>
              <a:gdLst>
                <a:gd name="T0" fmla="*/ 26 w 157"/>
                <a:gd name="T1" fmla="*/ 31 h 153"/>
                <a:gd name="T2" fmla="*/ 15 w 157"/>
                <a:gd name="T3" fmla="*/ 100 h 153"/>
                <a:gd name="T4" fmla="*/ 77 w 157"/>
                <a:gd name="T5" fmla="*/ 96 h 153"/>
                <a:gd name="T6" fmla="*/ 78 w 157"/>
                <a:gd name="T7" fmla="*/ 11 h 153"/>
                <a:gd name="T8" fmla="*/ 26 w 157"/>
                <a:gd name="T9" fmla="*/ 31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53">
                  <a:moveTo>
                    <a:pt x="40" y="39"/>
                  </a:moveTo>
                  <a:cubicBezTo>
                    <a:pt x="27" y="55"/>
                    <a:pt x="0" y="94"/>
                    <a:pt x="24" y="123"/>
                  </a:cubicBezTo>
                  <a:cubicBezTo>
                    <a:pt x="48" y="153"/>
                    <a:pt x="103" y="136"/>
                    <a:pt x="122" y="119"/>
                  </a:cubicBezTo>
                  <a:cubicBezTo>
                    <a:pt x="141" y="103"/>
                    <a:pt x="157" y="37"/>
                    <a:pt x="125" y="15"/>
                  </a:cubicBezTo>
                  <a:cubicBezTo>
                    <a:pt x="103" y="0"/>
                    <a:pt x="58" y="18"/>
                    <a:pt x="40" y="39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84" name="Freeform 651">
              <a:extLst>
                <a:ext uri="{FF2B5EF4-FFF2-40B4-BE49-F238E27FC236}">
                  <a16:creationId xmlns:a16="http://schemas.microsoft.com/office/drawing/2014/main" id="{2824D388-F0FE-468A-BDEE-8DF6A81F8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485"/>
              <a:ext cx="100" cy="115"/>
            </a:xfrm>
            <a:custGeom>
              <a:avLst/>
              <a:gdLst>
                <a:gd name="T0" fmla="*/ 43 w 112"/>
                <a:gd name="T1" fmla="*/ 3 h 121"/>
                <a:gd name="T2" fmla="*/ 4 w 112"/>
                <a:gd name="T3" fmla="*/ 41 h 121"/>
                <a:gd name="T4" fmla="*/ 32 w 112"/>
                <a:gd name="T5" fmla="*/ 94 h 121"/>
                <a:gd name="T6" fmla="*/ 71 w 112"/>
                <a:gd name="T7" fmla="*/ 46 h 121"/>
                <a:gd name="T8" fmla="*/ 43 w 112"/>
                <a:gd name="T9" fmla="*/ 3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21">
                  <a:moveTo>
                    <a:pt x="68" y="3"/>
                  </a:moveTo>
                  <a:cubicBezTo>
                    <a:pt x="50" y="0"/>
                    <a:pt x="15" y="8"/>
                    <a:pt x="8" y="49"/>
                  </a:cubicBezTo>
                  <a:cubicBezTo>
                    <a:pt x="0" y="90"/>
                    <a:pt x="8" y="109"/>
                    <a:pt x="50" y="115"/>
                  </a:cubicBezTo>
                  <a:cubicBezTo>
                    <a:pt x="92" y="121"/>
                    <a:pt x="112" y="91"/>
                    <a:pt x="111" y="56"/>
                  </a:cubicBezTo>
                  <a:cubicBezTo>
                    <a:pt x="109" y="21"/>
                    <a:pt x="85" y="6"/>
                    <a:pt x="68" y="3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85" name="Freeform 652">
              <a:extLst>
                <a:ext uri="{FF2B5EF4-FFF2-40B4-BE49-F238E27FC236}">
                  <a16:creationId xmlns:a16="http://schemas.microsoft.com/office/drawing/2014/main" id="{1AF48C5D-ADC3-406E-9048-4144E9DC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522"/>
              <a:ext cx="52" cy="34"/>
            </a:xfrm>
            <a:custGeom>
              <a:avLst/>
              <a:gdLst>
                <a:gd name="T0" fmla="*/ 27 w 58"/>
                <a:gd name="T1" fmla="*/ 3 h 36"/>
                <a:gd name="T2" fmla="*/ 7 w 58"/>
                <a:gd name="T3" fmla="*/ 9 h 36"/>
                <a:gd name="T4" fmla="*/ 10 w 58"/>
                <a:gd name="T5" fmla="*/ 25 h 36"/>
                <a:gd name="T6" fmla="*/ 22 w 58"/>
                <a:gd name="T7" fmla="*/ 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6">
                  <a:moveTo>
                    <a:pt x="41" y="3"/>
                  </a:moveTo>
                  <a:cubicBezTo>
                    <a:pt x="29" y="3"/>
                    <a:pt x="20" y="2"/>
                    <a:pt x="11" y="12"/>
                  </a:cubicBezTo>
                  <a:cubicBezTo>
                    <a:pt x="3" y="21"/>
                    <a:pt x="0" y="29"/>
                    <a:pt x="14" y="32"/>
                  </a:cubicBezTo>
                  <a:cubicBezTo>
                    <a:pt x="36" y="36"/>
                    <a:pt x="58" y="0"/>
                    <a:pt x="34" y="3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6" name="Freeform 653">
              <a:extLst>
                <a:ext uri="{FF2B5EF4-FFF2-40B4-BE49-F238E27FC236}">
                  <a16:creationId xmlns:a16="http://schemas.microsoft.com/office/drawing/2014/main" id="{F75809DF-8740-4E9C-94CD-257BDA1A0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495"/>
              <a:ext cx="40" cy="31"/>
            </a:xfrm>
            <a:custGeom>
              <a:avLst/>
              <a:gdLst>
                <a:gd name="T0" fmla="*/ 21 w 45"/>
                <a:gd name="T1" fmla="*/ 4 h 32"/>
                <a:gd name="T2" fmla="*/ 12 w 45"/>
                <a:gd name="T3" fmla="*/ 27 h 32"/>
                <a:gd name="T4" fmla="*/ 24 w 45"/>
                <a:gd name="T5" fmla="*/ 1 h 32"/>
                <a:gd name="T6" fmla="*/ 20 w 45"/>
                <a:gd name="T7" fmla="*/ 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2">
                  <a:moveTo>
                    <a:pt x="34" y="4"/>
                  </a:moveTo>
                  <a:cubicBezTo>
                    <a:pt x="24" y="6"/>
                    <a:pt x="0" y="29"/>
                    <a:pt x="20" y="31"/>
                  </a:cubicBezTo>
                  <a:cubicBezTo>
                    <a:pt x="31" y="32"/>
                    <a:pt x="45" y="10"/>
                    <a:pt x="38" y="1"/>
                  </a:cubicBezTo>
                  <a:cubicBezTo>
                    <a:pt x="35" y="0"/>
                    <a:pt x="35" y="2"/>
                    <a:pt x="32" y="2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7" name="Freeform 654">
              <a:extLst>
                <a:ext uri="{FF2B5EF4-FFF2-40B4-BE49-F238E27FC236}">
                  <a16:creationId xmlns:a16="http://schemas.microsoft.com/office/drawing/2014/main" id="{968703FB-637A-4D59-9AB4-D4DB346E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480"/>
              <a:ext cx="34" cy="49"/>
            </a:xfrm>
            <a:custGeom>
              <a:avLst/>
              <a:gdLst>
                <a:gd name="T0" fmla="*/ 10 w 39"/>
                <a:gd name="T1" fmla="*/ 5 h 51"/>
                <a:gd name="T2" fmla="*/ 13 w 39"/>
                <a:gd name="T3" fmla="*/ 32 h 51"/>
                <a:gd name="T4" fmla="*/ 12 w 39"/>
                <a:gd name="T5" fmla="*/ 4 h 51"/>
                <a:gd name="T6" fmla="*/ 11 w 39"/>
                <a:gd name="T7" fmla="*/ 7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1">
                  <a:moveTo>
                    <a:pt x="17" y="5"/>
                  </a:moveTo>
                  <a:cubicBezTo>
                    <a:pt x="7" y="15"/>
                    <a:pt x="0" y="51"/>
                    <a:pt x="23" y="36"/>
                  </a:cubicBezTo>
                  <a:cubicBezTo>
                    <a:pt x="31" y="30"/>
                    <a:pt x="39" y="0"/>
                    <a:pt x="21" y="4"/>
                  </a:cubicBezTo>
                  <a:cubicBezTo>
                    <a:pt x="22" y="6"/>
                    <a:pt x="21" y="6"/>
                    <a:pt x="20" y="7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8" name="Freeform 655">
              <a:extLst>
                <a:ext uri="{FF2B5EF4-FFF2-40B4-BE49-F238E27FC236}">
                  <a16:creationId xmlns:a16="http://schemas.microsoft.com/office/drawing/2014/main" id="{B00BD240-4D7D-4320-9C75-CE5091B2F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530"/>
              <a:ext cx="134" cy="105"/>
            </a:xfrm>
            <a:custGeom>
              <a:avLst/>
              <a:gdLst>
                <a:gd name="T0" fmla="*/ 85 w 151"/>
                <a:gd name="T1" fmla="*/ 18 h 110"/>
                <a:gd name="T2" fmla="*/ 34 w 151"/>
                <a:gd name="T3" fmla="*/ 11 h 110"/>
                <a:gd name="T4" fmla="*/ 11 w 151"/>
                <a:gd name="T5" fmla="*/ 63 h 110"/>
                <a:gd name="T6" fmla="*/ 59 w 151"/>
                <a:gd name="T7" fmla="*/ 74 h 110"/>
                <a:gd name="T8" fmla="*/ 85 w 151"/>
                <a:gd name="T9" fmla="*/ 18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10">
                  <a:moveTo>
                    <a:pt x="138" y="22"/>
                  </a:moveTo>
                  <a:cubicBezTo>
                    <a:pt x="126" y="0"/>
                    <a:pt x="70" y="2"/>
                    <a:pt x="55" y="11"/>
                  </a:cubicBezTo>
                  <a:cubicBezTo>
                    <a:pt x="40" y="19"/>
                    <a:pt x="0" y="41"/>
                    <a:pt x="18" y="75"/>
                  </a:cubicBezTo>
                  <a:cubicBezTo>
                    <a:pt x="36" y="110"/>
                    <a:pt x="74" y="106"/>
                    <a:pt x="97" y="89"/>
                  </a:cubicBezTo>
                  <a:cubicBezTo>
                    <a:pt x="120" y="72"/>
                    <a:pt x="151" y="46"/>
                    <a:pt x="138" y="22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89" name="Freeform 656">
              <a:extLst>
                <a:ext uri="{FF2B5EF4-FFF2-40B4-BE49-F238E27FC236}">
                  <a16:creationId xmlns:a16="http://schemas.microsoft.com/office/drawing/2014/main" id="{324B8062-C3AB-46F7-889E-07D2BE9CF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541"/>
              <a:ext cx="121" cy="107"/>
            </a:xfrm>
            <a:custGeom>
              <a:avLst/>
              <a:gdLst>
                <a:gd name="T0" fmla="*/ 36 w 136"/>
                <a:gd name="T1" fmla="*/ 9 h 113"/>
                <a:gd name="T2" fmla="*/ 4 w 136"/>
                <a:gd name="T3" fmla="*/ 39 h 113"/>
                <a:gd name="T4" fmla="*/ 39 w 136"/>
                <a:gd name="T5" fmla="*/ 83 h 113"/>
                <a:gd name="T6" fmla="*/ 85 w 136"/>
                <a:gd name="T7" fmla="*/ 34 h 113"/>
                <a:gd name="T8" fmla="*/ 36 w 136"/>
                <a:gd name="T9" fmla="*/ 9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13">
                  <a:moveTo>
                    <a:pt x="58" y="9"/>
                  </a:moveTo>
                  <a:cubicBezTo>
                    <a:pt x="40" y="10"/>
                    <a:pt x="12" y="29"/>
                    <a:pt x="6" y="48"/>
                  </a:cubicBezTo>
                  <a:cubicBezTo>
                    <a:pt x="0" y="67"/>
                    <a:pt x="17" y="113"/>
                    <a:pt x="62" y="104"/>
                  </a:cubicBezTo>
                  <a:cubicBezTo>
                    <a:pt x="108" y="95"/>
                    <a:pt x="136" y="85"/>
                    <a:pt x="136" y="42"/>
                  </a:cubicBezTo>
                  <a:cubicBezTo>
                    <a:pt x="136" y="0"/>
                    <a:pt x="73" y="8"/>
                    <a:pt x="58" y="9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90" name="Freeform 657">
              <a:extLst>
                <a:ext uri="{FF2B5EF4-FFF2-40B4-BE49-F238E27FC236}">
                  <a16:creationId xmlns:a16="http://schemas.microsoft.com/office/drawing/2014/main" id="{DF958C62-AD48-4C16-8B6C-18A4497C8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558"/>
              <a:ext cx="128" cy="125"/>
            </a:xfrm>
            <a:custGeom>
              <a:avLst/>
              <a:gdLst>
                <a:gd name="T0" fmla="*/ 35 w 144"/>
                <a:gd name="T1" fmla="*/ 20 h 132"/>
                <a:gd name="T2" fmla="*/ 14 w 144"/>
                <a:gd name="T3" fmla="*/ 84 h 132"/>
                <a:gd name="T4" fmla="*/ 67 w 144"/>
                <a:gd name="T5" fmla="*/ 83 h 132"/>
                <a:gd name="T6" fmla="*/ 85 w 144"/>
                <a:gd name="T7" fmla="*/ 27 h 132"/>
                <a:gd name="T8" fmla="*/ 35 w 144"/>
                <a:gd name="T9" fmla="*/ 2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32">
                  <a:moveTo>
                    <a:pt x="55" y="24"/>
                  </a:moveTo>
                  <a:cubicBezTo>
                    <a:pt x="40" y="38"/>
                    <a:pt x="0" y="79"/>
                    <a:pt x="23" y="105"/>
                  </a:cubicBezTo>
                  <a:cubicBezTo>
                    <a:pt x="47" y="132"/>
                    <a:pt x="82" y="127"/>
                    <a:pt x="107" y="104"/>
                  </a:cubicBezTo>
                  <a:cubicBezTo>
                    <a:pt x="132" y="81"/>
                    <a:pt x="144" y="57"/>
                    <a:pt x="137" y="34"/>
                  </a:cubicBezTo>
                  <a:cubicBezTo>
                    <a:pt x="129" y="11"/>
                    <a:pt x="80" y="0"/>
                    <a:pt x="55" y="24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91" name="Freeform 658">
              <a:extLst>
                <a:ext uri="{FF2B5EF4-FFF2-40B4-BE49-F238E27FC236}">
                  <a16:creationId xmlns:a16="http://schemas.microsoft.com/office/drawing/2014/main" id="{2368AFA6-3183-4F23-98FD-5C1D2415D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610"/>
              <a:ext cx="47" cy="29"/>
            </a:xfrm>
            <a:custGeom>
              <a:avLst/>
              <a:gdLst>
                <a:gd name="T0" fmla="*/ 31 w 52"/>
                <a:gd name="T1" fmla="*/ 5 h 31"/>
                <a:gd name="T2" fmla="*/ 10 w 52"/>
                <a:gd name="T3" fmla="*/ 19 h 31"/>
                <a:gd name="T4" fmla="*/ 34 w 52"/>
                <a:gd name="T5" fmla="*/ 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1">
                  <a:moveTo>
                    <a:pt x="47" y="5"/>
                  </a:moveTo>
                  <a:cubicBezTo>
                    <a:pt x="38" y="0"/>
                    <a:pt x="0" y="12"/>
                    <a:pt x="14" y="24"/>
                  </a:cubicBezTo>
                  <a:cubicBezTo>
                    <a:pt x="24" y="31"/>
                    <a:pt x="51" y="16"/>
                    <a:pt x="52" y="5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2" name="Freeform 659">
              <a:extLst>
                <a:ext uri="{FF2B5EF4-FFF2-40B4-BE49-F238E27FC236}">
                  <a16:creationId xmlns:a16="http://schemas.microsoft.com/office/drawing/2014/main" id="{CF5E498A-B98F-4DCB-A382-41823D5C4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575"/>
              <a:ext cx="42" cy="45"/>
            </a:xfrm>
            <a:custGeom>
              <a:avLst/>
              <a:gdLst>
                <a:gd name="T0" fmla="*/ 15 w 47"/>
                <a:gd name="T1" fmla="*/ 11 h 47"/>
                <a:gd name="T2" fmla="*/ 18 w 47"/>
                <a:gd name="T3" fmla="*/ 29 h 47"/>
                <a:gd name="T4" fmla="*/ 17 w 47"/>
                <a:gd name="T5" fmla="*/ 1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7">
                  <a:moveTo>
                    <a:pt x="23" y="13"/>
                  </a:moveTo>
                  <a:cubicBezTo>
                    <a:pt x="8" y="7"/>
                    <a:pt x="0" y="47"/>
                    <a:pt x="28" y="33"/>
                  </a:cubicBezTo>
                  <a:cubicBezTo>
                    <a:pt x="47" y="24"/>
                    <a:pt x="37" y="0"/>
                    <a:pt x="26" y="12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3" name="Freeform 660">
              <a:extLst>
                <a:ext uri="{FF2B5EF4-FFF2-40B4-BE49-F238E27FC236}">
                  <a16:creationId xmlns:a16="http://schemas.microsoft.com/office/drawing/2014/main" id="{34AEE996-9B1C-4608-9DDC-5476175F6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555"/>
              <a:ext cx="37" cy="38"/>
            </a:xfrm>
            <a:custGeom>
              <a:avLst/>
              <a:gdLst>
                <a:gd name="T0" fmla="*/ 20 w 42"/>
                <a:gd name="T1" fmla="*/ 4 h 40"/>
                <a:gd name="T2" fmla="*/ 8 w 42"/>
                <a:gd name="T3" fmla="*/ 26 h 40"/>
                <a:gd name="T4" fmla="*/ 25 w 42"/>
                <a:gd name="T5" fmla="*/ 7 h 40"/>
                <a:gd name="T6" fmla="*/ 19 w 42"/>
                <a:gd name="T7" fmla="*/ 4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0">
                  <a:moveTo>
                    <a:pt x="34" y="4"/>
                  </a:moveTo>
                  <a:cubicBezTo>
                    <a:pt x="26" y="0"/>
                    <a:pt x="0" y="20"/>
                    <a:pt x="13" y="30"/>
                  </a:cubicBezTo>
                  <a:cubicBezTo>
                    <a:pt x="27" y="40"/>
                    <a:pt x="42" y="18"/>
                    <a:pt x="41" y="7"/>
                  </a:cubicBezTo>
                  <a:cubicBezTo>
                    <a:pt x="38" y="6"/>
                    <a:pt x="34" y="4"/>
                    <a:pt x="31" y="4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4" name="Freeform 661">
              <a:extLst>
                <a:ext uri="{FF2B5EF4-FFF2-40B4-BE49-F238E27FC236}">
                  <a16:creationId xmlns:a16="http://schemas.microsoft.com/office/drawing/2014/main" id="{2DD1742B-1BFD-4DFA-8CC8-A1D9CA90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067"/>
              <a:ext cx="15" cy="21"/>
            </a:xfrm>
            <a:custGeom>
              <a:avLst/>
              <a:gdLst>
                <a:gd name="T0" fmla="*/ 0 w 17"/>
                <a:gd name="T1" fmla="*/ 0 h 22"/>
                <a:gd name="T2" fmla="*/ 4 w 17"/>
                <a:gd name="T3" fmla="*/ 11 h 22"/>
                <a:gd name="T4" fmla="*/ 10 w 17"/>
                <a:gd name="T5" fmla="*/ 1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4" y="3"/>
                    <a:pt x="6" y="8"/>
                    <a:pt x="8" y="12"/>
                  </a:cubicBezTo>
                  <a:cubicBezTo>
                    <a:pt x="10" y="16"/>
                    <a:pt x="14" y="20"/>
                    <a:pt x="17" y="2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5" name="Freeform 662">
              <a:extLst>
                <a:ext uri="{FF2B5EF4-FFF2-40B4-BE49-F238E27FC236}">
                  <a16:creationId xmlns:a16="http://schemas.microsoft.com/office/drawing/2014/main" id="{0C317436-78F7-439E-B4AA-B4616D88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914"/>
              <a:ext cx="1" cy="18"/>
            </a:xfrm>
            <a:custGeom>
              <a:avLst/>
              <a:gdLst>
                <a:gd name="T0" fmla="*/ 0 w 1"/>
                <a:gd name="T1" fmla="*/ 0 h 19"/>
                <a:gd name="T2" fmla="*/ 0 w 1"/>
                <a:gd name="T3" fmla="*/ 9 h 19"/>
                <a:gd name="T4" fmla="*/ 0 w 1"/>
                <a:gd name="T5" fmla="*/ 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9">
                  <a:moveTo>
                    <a:pt x="0" y="0"/>
                  </a:moveTo>
                  <a:cubicBezTo>
                    <a:pt x="0" y="3"/>
                    <a:pt x="0" y="6"/>
                    <a:pt x="0" y="10"/>
                  </a:cubicBezTo>
                  <a:cubicBezTo>
                    <a:pt x="0" y="13"/>
                    <a:pt x="1" y="16"/>
                    <a:pt x="0" y="1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6" name="Freeform 663">
              <a:extLst>
                <a:ext uri="{FF2B5EF4-FFF2-40B4-BE49-F238E27FC236}">
                  <a16:creationId xmlns:a16="http://schemas.microsoft.com/office/drawing/2014/main" id="{A6DDC948-B313-4C41-97DB-FA09891D5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382"/>
              <a:ext cx="22" cy="20"/>
            </a:xfrm>
            <a:custGeom>
              <a:avLst/>
              <a:gdLst>
                <a:gd name="T0" fmla="*/ 0 w 24"/>
                <a:gd name="T1" fmla="*/ 0 h 22"/>
                <a:gd name="T2" fmla="*/ 9 w 24"/>
                <a:gd name="T3" fmla="*/ 7 h 22"/>
                <a:gd name="T4" fmla="*/ 17 w 24"/>
                <a:gd name="T5" fmla="*/ 1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0" y="0"/>
                  </a:moveTo>
                  <a:cubicBezTo>
                    <a:pt x="4" y="4"/>
                    <a:pt x="9" y="7"/>
                    <a:pt x="13" y="11"/>
                  </a:cubicBezTo>
                  <a:cubicBezTo>
                    <a:pt x="17" y="14"/>
                    <a:pt x="20" y="19"/>
                    <a:pt x="24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7" name="Freeform 664">
              <a:extLst>
                <a:ext uri="{FF2B5EF4-FFF2-40B4-BE49-F238E27FC236}">
                  <a16:creationId xmlns:a16="http://schemas.microsoft.com/office/drawing/2014/main" id="{AA687271-B1C1-4978-A7EE-E60912DC2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500"/>
              <a:ext cx="3" cy="35"/>
            </a:xfrm>
            <a:custGeom>
              <a:avLst/>
              <a:gdLst>
                <a:gd name="T0" fmla="*/ 0 w 4"/>
                <a:gd name="T1" fmla="*/ 0 h 37"/>
                <a:gd name="T2" fmla="*/ 1 w 4"/>
                <a:gd name="T3" fmla="*/ 16 h 37"/>
                <a:gd name="T4" fmla="*/ 2 w 4"/>
                <a:gd name="T5" fmla="*/ 2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7">
                  <a:moveTo>
                    <a:pt x="0" y="0"/>
                  </a:moveTo>
                  <a:cubicBezTo>
                    <a:pt x="4" y="4"/>
                    <a:pt x="1" y="14"/>
                    <a:pt x="1" y="20"/>
                  </a:cubicBezTo>
                  <a:cubicBezTo>
                    <a:pt x="1" y="25"/>
                    <a:pt x="2" y="33"/>
                    <a:pt x="4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8" name="Freeform 665">
              <a:extLst>
                <a:ext uri="{FF2B5EF4-FFF2-40B4-BE49-F238E27FC236}">
                  <a16:creationId xmlns:a16="http://schemas.microsoft.com/office/drawing/2014/main" id="{E223DC35-A37F-4C99-A29B-722F7E77A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13"/>
              <a:ext cx="6" cy="31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12 h 33"/>
                <a:gd name="T4" fmla="*/ 3 w 7"/>
                <a:gd name="T5" fmla="*/ 2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3" y="4"/>
                    <a:pt x="2" y="11"/>
                    <a:pt x="3" y="16"/>
                  </a:cubicBezTo>
                  <a:cubicBezTo>
                    <a:pt x="3" y="22"/>
                    <a:pt x="4" y="28"/>
                    <a:pt x="7" y="3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9" name="Freeform 666">
              <a:extLst>
                <a:ext uri="{FF2B5EF4-FFF2-40B4-BE49-F238E27FC236}">
                  <a16:creationId xmlns:a16="http://schemas.microsoft.com/office/drawing/2014/main" id="{C7D08FD1-BE44-46DD-9D2B-7DF144D8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720"/>
              <a:ext cx="3" cy="16"/>
            </a:xfrm>
            <a:custGeom>
              <a:avLst/>
              <a:gdLst>
                <a:gd name="T0" fmla="*/ 0 w 4"/>
                <a:gd name="T1" fmla="*/ 0 h 17"/>
                <a:gd name="T2" fmla="*/ 2 w 4"/>
                <a:gd name="T3" fmla="*/ 1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1" y="5"/>
                    <a:pt x="2" y="13"/>
                    <a:pt x="4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0" name="Freeform 667">
              <a:extLst>
                <a:ext uri="{FF2B5EF4-FFF2-40B4-BE49-F238E27FC236}">
                  <a16:creationId xmlns:a16="http://schemas.microsoft.com/office/drawing/2014/main" id="{55598955-98F3-4BC1-836D-94805BD82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564"/>
              <a:ext cx="8" cy="7"/>
            </a:xfrm>
            <a:custGeom>
              <a:avLst/>
              <a:gdLst>
                <a:gd name="T0" fmla="*/ 0 w 9"/>
                <a:gd name="T1" fmla="*/ 0 h 8"/>
                <a:gd name="T2" fmla="*/ 5 w 9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3" y="0"/>
                    <a:pt x="7" y="8"/>
                    <a:pt x="9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1" name="Freeform 668">
              <a:extLst>
                <a:ext uri="{FF2B5EF4-FFF2-40B4-BE49-F238E27FC236}">
                  <a16:creationId xmlns:a16="http://schemas.microsoft.com/office/drawing/2014/main" id="{A7B42CAC-094A-491E-A677-18C8AD20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275"/>
              <a:ext cx="17" cy="15"/>
            </a:xfrm>
            <a:custGeom>
              <a:avLst/>
              <a:gdLst>
                <a:gd name="T0" fmla="*/ 0 w 19"/>
                <a:gd name="T1" fmla="*/ 0 h 16"/>
                <a:gd name="T2" fmla="*/ 12 w 19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8" y="3"/>
                    <a:pt x="14" y="10"/>
                    <a:pt x="19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2" name="Freeform 669">
              <a:extLst>
                <a:ext uri="{FF2B5EF4-FFF2-40B4-BE49-F238E27FC236}">
                  <a16:creationId xmlns:a16="http://schemas.microsoft.com/office/drawing/2014/main" id="{FF7393D8-05BA-48E4-B16F-D27C826C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930"/>
              <a:ext cx="76" cy="69"/>
            </a:xfrm>
            <a:custGeom>
              <a:avLst/>
              <a:gdLst>
                <a:gd name="T0" fmla="*/ 50 w 86"/>
                <a:gd name="T1" fmla="*/ 2 h 72"/>
                <a:gd name="T2" fmla="*/ 24 w 86"/>
                <a:gd name="T3" fmla="*/ 27 h 72"/>
                <a:gd name="T4" fmla="*/ 1 w 86"/>
                <a:gd name="T5" fmla="*/ 60 h 72"/>
                <a:gd name="T6" fmla="*/ 29 w 86"/>
                <a:gd name="T7" fmla="*/ 32 h 72"/>
                <a:gd name="T8" fmla="*/ 52 w 86"/>
                <a:gd name="T9" fmla="*/ 5 h 72"/>
                <a:gd name="T10" fmla="*/ 50 w 86"/>
                <a:gd name="T11" fmla="*/ 1 h 72"/>
                <a:gd name="T12" fmla="*/ 49 w 86"/>
                <a:gd name="T13" fmla="*/ 1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72">
                  <a:moveTo>
                    <a:pt x="82" y="2"/>
                  </a:moveTo>
                  <a:cubicBezTo>
                    <a:pt x="68" y="12"/>
                    <a:pt x="52" y="21"/>
                    <a:pt x="38" y="31"/>
                  </a:cubicBezTo>
                  <a:cubicBezTo>
                    <a:pt x="28" y="39"/>
                    <a:pt x="0" y="60"/>
                    <a:pt x="1" y="72"/>
                  </a:cubicBezTo>
                  <a:cubicBezTo>
                    <a:pt x="18" y="70"/>
                    <a:pt x="33" y="46"/>
                    <a:pt x="47" y="36"/>
                  </a:cubicBezTo>
                  <a:cubicBezTo>
                    <a:pt x="60" y="25"/>
                    <a:pt x="76" y="18"/>
                    <a:pt x="86" y="5"/>
                  </a:cubicBezTo>
                  <a:cubicBezTo>
                    <a:pt x="86" y="3"/>
                    <a:pt x="85" y="2"/>
                    <a:pt x="84" y="1"/>
                  </a:cubicBezTo>
                  <a:cubicBezTo>
                    <a:pt x="83" y="0"/>
                    <a:pt x="82" y="1"/>
                    <a:pt x="80" y="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3" name="Freeform 670">
              <a:extLst>
                <a:ext uri="{FF2B5EF4-FFF2-40B4-BE49-F238E27FC236}">
                  <a16:creationId xmlns:a16="http://schemas.microsoft.com/office/drawing/2014/main" id="{6A0323C6-D760-4DAB-A9F8-A30A8057F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095"/>
              <a:ext cx="59" cy="77"/>
            </a:xfrm>
            <a:custGeom>
              <a:avLst/>
              <a:gdLst>
                <a:gd name="T0" fmla="*/ 39 w 66"/>
                <a:gd name="T1" fmla="*/ 0 h 81"/>
                <a:gd name="T2" fmla="*/ 1 w 66"/>
                <a:gd name="T3" fmla="*/ 66 h 81"/>
                <a:gd name="T4" fmla="*/ 40 w 66"/>
                <a:gd name="T5" fmla="*/ 5 h 81"/>
                <a:gd name="T6" fmla="*/ 37 w 66"/>
                <a:gd name="T7" fmla="*/ 5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1">
                  <a:moveTo>
                    <a:pt x="61" y="0"/>
                  </a:moveTo>
                  <a:cubicBezTo>
                    <a:pt x="41" y="8"/>
                    <a:pt x="0" y="59"/>
                    <a:pt x="1" y="81"/>
                  </a:cubicBezTo>
                  <a:cubicBezTo>
                    <a:pt x="22" y="79"/>
                    <a:pt x="66" y="27"/>
                    <a:pt x="63" y="5"/>
                  </a:cubicBezTo>
                  <a:cubicBezTo>
                    <a:pt x="62" y="5"/>
                    <a:pt x="60" y="5"/>
                    <a:pt x="58" y="5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4" name="Freeform 671">
              <a:extLst>
                <a:ext uri="{FF2B5EF4-FFF2-40B4-BE49-F238E27FC236}">
                  <a16:creationId xmlns:a16="http://schemas.microsoft.com/office/drawing/2014/main" id="{104D8407-9496-4180-98B0-DAA07B500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424"/>
              <a:ext cx="69" cy="99"/>
            </a:xfrm>
            <a:custGeom>
              <a:avLst/>
              <a:gdLst>
                <a:gd name="T0" fmla="*/ 41 w 78"/>
                <a:gd name="T1" fmla="*/ 3 h 104"/>
                <a:gd name="T2" fmla="*/ 10 w 78"/>
                <a:gd name="T3" fmla="*/ 85 h 104"/>
                <a:gd name="T4" fmla="*/ 40 w 78"/>
                <a:gd name="T5" fmla="*/ 27 h 104"/>
                <a:gd name="T6" fmla="*/ 46 w 78"/>
                <a:gd name="T7" fmla="*/ 9 h 104"/>
                <a:gd name="T8" fmla="*/ 39 w 78"/>
                <a:gd name="T9" fmla="*/ 1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4">
                  <a:moveTo>
                    <a:pt x="67" y="3"/>
                  </a:moveTo>
                  <a:cubicBezTo>
                    <a:pt x="56" y="15"/>
                    <a:pt x="0" y="90"/>
                    <a:pt x="16" y="104"/>
                  </a:cubicBezTo>
                  <a:cubicBezTo>
                    <a:pt x="35" y="90"/>
                    <a:pt x="51" y="51"/>
                    <a:pt x="65" y="31"/>
                  </a:cubicBezTo>
                  <a:cubicBezTo>
                    <a:pt x="69" y="25"/>
                    <a:pt x="78" y="16"/>
                    <a:pt x="76" y="9"/>
                  </a:cubicBezTo>
                  <a:cubicBezTo>
                    <a:pt x="73" y="0"/>
                    <a:pt x="67" y="3"/>
                    <a:pt x="64" y="1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5" name="Freeform 672">
              <a:extLst>
                <a:ext uri="{FF2B5EF4-FFF2-40B4-BE49-F238E27FC236}">
                  <a16:creationId xmlns:a16="http://schemas.microsoft.com/office/drawing/2014/main" id="{B1F32098-5C94-4842-A204-FF97B705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624"/>
              <a:ext cx="25" cy="80"/>
            </a:xfrm>
            <a:custGeom>
              <a:avLst/>
              <a:gdLst>
                <a:gd name="T0" fmla="*/ 11 w 28"/>
                <a:gd name="T1" fmla="*/ 14 h 84"/>
                <a:gd name="T2" fmla="*/ 16 w 28"/>
                <a:gd name="T3" fmla="*/ 68 h 84"/>
                <a:gd name="T4" fmla="*/ 15 w 28"/>
                <a:gd name="T5" fmla="*/ 47 h 84"/>
                <a:gd name="T6" fmla="*/ 17 w 28"/>
                <a:gd name="T7" fmla="*/ 30 h 84"/>
                <a:gd name="T8" fmla="*/ 11 w 28"/>
                <a:gd name="T9" fmla="*/ 16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4">
                  <a:moveTo>
                    <a:pt x="17" y="18"/>
                  </a:moveTo>
                  <a:cubicBezTo>
                    <a:pt x="12" y="31"/>
                    <a:pt x="0" y="84"/>
                    <a:pt x="25" y="83"/>
                  </a:cubicBezTo>
                  <a:cubicBezTo>
                    <a:pt x="27" y="74"/>
                    <a:pt x="23" y="67"/>
                    <a:pt x="23" y="57"/>
                  </a:cubicBezTo>
                  <a:cubicBezTo>
                    <a:pt x="23" y="50"/>
                    <a:pt x="26" y="44"/>
                    <a:pt x="27" y="37"/>
                  </a:cubicBezTo>
                  <a:cubicBezTo>
                    <a:pt x="28" y="29"/>
                    <a:pt x="22" y="0"/>
                    <a:pt x="16" y="2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6" name="Freeform 673">
              <a:extLst>
                <a:ext uri="{FF2B5EF4-FFF2-40B4-BE49-F238E27FC236}">
                  <a16:creationId xmlns:a16="http://schemas.microsoft.com/office/drawing/2014/main" id="{F6782BAB-03D5-44E9-A20A-25FBF0914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688"/>
              <a:ext cx="64" cy="36"/>
            </a:xfrm>
            <a:custGeom>
              <a:avLst/>
              <a:gdLst>
                <a:gd name="T0" fmla="*/ 28 w 72"/>
                <a:gd name="T1" fmla="*/ 8 h 38"/>
                <a:gd name="T2" fmla="*/ 0 w 72"/>
                <a:gd name="T3" fmla="*/ 25 h 38"/>
                <a:gd name="T4" fmla="*/ 45 w 72"/>
                <a:gd name="T5" fmla="*/ 8 h 38"/>
                <a:gd name="T6" fmla="*/ 28 w 72"/>
                <a:gd name="T7" fmla="*/ 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38">
                  <a:moveTo>
                    <a:pt x="46" y="8"/>
                  </a:moveTo>
                  <a:cubicBezTo>
                    <a:pt x="31" y="7"/>
                    <a:pt x="11" y="20"/>
                    <a:pt x="0" y="30"/>
                  </a:cubicBezTo>
                  <a:cubicBezTo>
                    <a:pt x="10" y="38"/>
                    <a:pt x="67" y="21"/>
                    <a:pt x="72" y="8"/>
                  </a:cubicBezTo>
                  <a:cubicBezTo>
                    <a:pt x="63" y="6"/>
                    <a:pt x="52" y="0"/>
                    <a:pt x="44" y="1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7" name="Freeform 674">
              <a:extLst>
                <a:ext uri="{FF2B5EF4-FFF2-40B4-BE49-F238E27FC236}">
                  <a16:creationId xmlns:a16="http://schemas.microsoft.com/office/drawing/2014/main" id="{862976FD-01F0-4111-BA37-5251E5C74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524"/>
              <a:ext cx="99" cy="58"/>
            </a:xfrm>
            <a:custGeom>
              <a:avLst/>
              <a:gdLst>
                <a:gd name="T0" fmla="*/ 66 w 112"/>
                <a:gd name="T1" fmla="*/ 0 h 61"/>
                <a:gd name="T2" fmla="*/ 35 w 112"/>
                <a:gd name="T3" fmla="*/ 21 h 61"/>
                <a:gd name="T4" fmla="*/ 0 w 112"/>
                <a:gd name="T5" fmla="*/ 46 h 61"/>
                <a:gd name="T6" fmla="*/ 44 w 112"/>
                <a:gd name="T7" fmla="*/ 23 h 61"/>
                <a:gd name="T8" fmla="*/ 69 w 112"/>
                <a:gd name="T9" fmla="*/ 2 h 61"/>
                <a:gd name="T10" fmla="*/ 65 w 112"/>
                <a:gd name="T11" fmla="*/ 1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61">
                  <a:moveTo>
                    <a:pt x="109" y="0"/>
                  </a:moveTo>
                  <a:cubicBezTo>
                    <a:pt x="92" y="7"/>
                    <a:pt x="75" y="18"/>
                    <a:pt x="58" y="25"/>
                  </a:cubicBezTo>
                  <a:cubicBezTo>
                    <a:pt x="44" y="30"/>
                    <a:pt x="4" y="38"/>
                    <a:pt x="0" y="56"/>
                  </a:cubicBezTo>
                  <a:cubicBezTo>
                    <a:pt x="15" y="61"/>
                    <a:pt x="57" y="34"/>
                    <a:pt x="73" y="27"/>
                  </a:cubicBezTo>
                  <a:cubicBezTo>
                    <a:pt x="84" y="22"/>
                    <a:pt x="110" y="15"/>
                    <a:pt x="112" y="2"/>
                  </a:cubicBezTo>
                  <a:cubicBezTo>
                    <a:pt x="110" y="1"/>
                    <a:pt x="108" y="2"/>
                    <a:pt x="106" y="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8" name="Freeform 675">
              <a:extLst>
                <a:ext uri="{FF2B5EF4-FFF2-40B4-BE49-F238E27FC236}">
                  <a16:creationId xmlns:a16="http://schemas.microsoft.com/office/drawing/2014/main" id="{67AB39AD-127B-4864-A6D9-A9F044FE6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413"/>
              <a:ext cx="130" cy="89"/>
            </a:xfrm>
            <a:custGeom>
              <a:avLst/>
              <a:gdLst>
                <a:gd name="T0" fmla="*/ 6 w 146"/>
                <a:gd name="T1" fmla="*/ 76 h 94"/>
                <a:gd name="T2" fmla="*/ 37 w 146"/>
                <a:gd name="T3" fmla="*/ 58 h 94"/>
                <a:gd name="T4" fmla="*/ 69 w 146"/>
                <a:gd name="T5" fmla="*/ 34 h 94"/>
                <a:gd name="T6" fmla="*/ 90 w 146"/>
                <a:gd name="T7" fmla="*/ 2 h 94"/>
                <a:gd name="T8" fmla="*/ 66 w 146"/>
                <a:gd name="T9" fmla="*/ 26 h 94"/>
                <a:gd name="T10" fmla="*/ 37 w 146"/>
                <a:gd name="T11" fmla="*/ 50 h 94"/>
                <a:gd name="T12" fmla="*/ 8 w 146"/>
                <a:gd name="T13" fmla="*/ 74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94">
                  <a:moveTo>
                    <a:pt x="10" y="94"/>
                  </a:moveTo>
                  <a:cubicBezTo>
                    <a:pt x="22" y="82"/>
                    <a:pt x="44" y="79"/>
                    <a:pt x="58" y="72"/>
                  </a:cubicBezTo>
                  <a:cubicBezTo>
                    <a:pt x="76" y="63"/>
                    <a:pt x="94" y="53"/>
                    <a:pt x="110" y="42"/>
                  </a:cubicBezTo>
                  <a:cubicBezTo>
                    <a:pt x="122" y="35"/>
                    <a:pt x="146" y="18"/>
                    <a:pt x="143" y="2"/>
                  </a:cubicBezTo>
                  <a:cubicBezTo>
                    <a:pt x="130" y="0"/>
                    <a:pt x="113" y="25"/>
                    <a:pt x="104" y="33"/>
                  </a:cubicBezTo>
                  <a:cubicBezTo>
                    <a:pt x="90" y="44"/>
                    <a:pt x="75" y="55"/>
                    <a:pt x="59" y="62"/>
                  </a:cubicBezTo>
                  <a:cubicBezTo>
                    <a:pt x="51" y="66"/>
                    <a:pt x="0" y="83"/>
                    <a:pt x="12" y="92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9" name="Freeform 676">
              <a:extLst>
                <a:ext uri="{FF2B5EF4-FFF2-40B4-BE49-F238E27FC236}">
                  <a16:creationId xmlns:a16="http://schemas.microsoft.com/office/drawing/2014/main" id="{C4646C8E-2FD5-4BCA-A3ED-C2378E5C7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319"/>
              <a:ext cx="41" cy="58"/>
            </a:xfrm>
            <a:custGeom>
              <a:avLst/>
              <a:gdLst>
                <a:gd name="T0" fmla="*/ 23 w 46"/>
                <a:gd name="T1" fmla="*/ 0 h 61"/>
                <a:gd name="T2" fmla="*/ 15 w 46"/>
                <a:gd name="T3" fmla="*/ 29 h 61"/>
                <a:gd name="T4" fmla="*/ 11 w 46"/>
                <a:gd name="T5" fmla="*/ 48 h 61"/>
                <a:gd name="T6" fmla="*/ 25 w 46"/>
                <a:gd name="T7" fmla="*/ 0 h 61"/>
                <a:gd name="T8" fmla="*/ 21 w 46"/>
                <a:gd name="T9" fmla="*/ 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36" y="0"/>
                  </a:moveTo>
                  <a:cubicBezTo>
                    <a:pt x="37" y="14"/>
                    <a:pt x="31" y="26"/>
                    <a:pt x="23" y="37"/>
                  </a:cubicBezTo>
                  <a:cubicBezTo>
                    <a:pt x="19" y="41"/>
                    <a:pt x="0" y="58"/>
                    <a:pt x="18" y="60"/>
                  </a:cubicBezTo>
                  <a:cubicBezTo>
                    <a:pt x="32" y="61"/>
                    <a:pt x="46" y="7"/>
                    <a:pt x="39" y="0"/>
                  </a:cubicBezTo>
                  <a:cubicBezTo>
                    <a:pt x="37" y="0"/>
                    <a:pt x="36" y="1"/>
                    <a:pt x="34" y="3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0" name="Freeform 677">
              <a:extLst>
                <a:ext uri="{FF2B5EF4-FFF2-40B4-BE49-F238E27FC236}">
                  <a16:creationId xmlns:a16="http://schemas.microsoft.com/office/drawing/2014/main" id="{9C4F0561-4505-4DA9-9844-E0212CF54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921"/>
              <a:ext cx="46" cy="44"/>
            </a:xfrm>
            <a:custGeom>
              <a:avLst/>
              <a:gdLst>
                <a:gd name="T0" fmla="*/ 2 w 52"/>
                <a:gd name="T1" fmla="*/ 11 h 47"/>
                <a:gd name="T2" fmla="*/ 0 w 52"/>
                <a:gd name="T3" fmla="*/ 1 h 47"/>
                <a:gd name="T4" fmla="*/ 32 w 52"/>
                <a:gd name="T5" fmla="*/ 36 h 47"/>
                <a:gd name="T6" fmla="*/ 3 w 52"/>
                <a:gd name="T7" fmla="*/ 11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7">
                  <a:moveTo>
                    <a:pt x="2" y="15"/>
                  </a:moveTo>
                  <a:cubicBezTo>
                    <a:pt x="1" y="10"/>
                    <a:pt x="0" y="5"/>
                    <a:pt x="0" y="1"/>
                  </a:cubicBezTo>
                  <a:cubicBezTo>
                    <a:pt x="18" y="0"/>
                    <a:pt x="44" y="33"/>
                    <a:pt x="52" y="47"/>
                  </a:cubicBezTo>
                  <a:cubicBezTo>
                    <a:pt x="36" y="44"/>
                    <a:pt x="18" y="9"/>
                    <a:pt x="3" y="15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1" name="Freeform 678">
              <a:extLst>
                <a:ext uri="{FF2B5EF4-FFF2-40B4-BE49-F238E27FC236}">
                  <a16:creationId xmlns:a16="http://schemas.microsoft.com/office/drawing/2014/main" id="{FB9ADC22-8B86-4350-AD20-5FAE053D3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099"/>
              <a:ext cx="6" cy="30"/>
            </a:xfrm>
            <a:custGeom>
              <a:avLst/>
              <a:gdLst>
                <a:gd name="T0" fmla="*/ 3 w 7"/>
                <a:gd name="T1" fmla="*/ 24 h 32"/>
                <a:gd name="T2" fmla="*/ 1 w 7"/>
                <a:gd name="T3" fmla="*/ 12 h 32"/>
                <a:gd name="T4" fmla="*/ 3 w 7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7" y="32"/>
                  </a:moveTo>
                  <a:cubicBezTo>
                    <a:pt x="2" y="26"/>
                    <a:pt x="0" y="24"/>
                    <a:pt x="1" y="16"/>
                  </a:cubicBezTo>
                  <a:cubicBezTo>
                    <a:pt x="1" y="10"/>
                    <a:pt x="3" y="5"/>
                    <a:pt x="4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2" name="Freeform 679">
              <a:extLst>
                <a:ext uri="{FF2B5EF4-FFF2-40B4-BE49-F238E27FC236}">
                  <a16:creationId xmlns:a16="http://schemas.microsoft.com/office/drawing/2014/main" id="{3C1B99FE-37AC-4A6B-AC7D-34ED8088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017"/>
              <a:ext cx="14" cy="6"/>
            </a:xfrm>
            <a:custGeom>
              <a:avLst/>
              <a:gdLst>
                <a:gd name="T0" fmla="*/ 0 w 15"/>
                <a:gd name="T1" fmla="*/ 3 h 7"/>
                <a:gd name="T2" fmla="*/ 11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5" y="4"/>
                    <a:pt x="11" y="3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3" name="Freeform 680">
              <a:extLst>
                <a:ext uri="{FF2B5EF4-FFF2-40B4-BE49-F238E27FC236}">
                  <a16:creationId xmlns:a16="http://schemas.microsoft.com/office/drawing/2014/main" id="{06A985FC-8C00-447D-B9F4-90E417E1D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946"/>
              <a:ext cx="110" cy="97"/>
            </a:xfrm>
            <a:custGeom>
              <a:avLst/>
              <a:gdLst>
                <a:gd name="T0" fmla="*/ 3 w 124"/>
                <a:gd name="T1" fmla="*/ 57 h 103"/>
                <a:gd name="T2" fmla="*/ 12 w 124"/>
                <a:gd name="T3" fmla="*/ 54 h 103"/>
                <a:gd name="T4" fmla="*/ 20 w 124"/>
                <a:gd name="T5" fmla="*/ 51 h 103"/>
                <a:gd name="T6" fmla="*/ 30 w 124"/>
                <a:gd name="T7" fmla="*/ 44 h 103"/>
                <a:gd name="T8" fmla="*/ 59 w 124"/>
                <a:gd name="T9" fmla="*/ 24 h 103"/>
                <a:gd name="T10" fmla="*/ 68 w 124"/>
                <a:gd name="T11" fmla="*/ 21 h 103"/>
                <a:gd name="T12" fmla="*/ 66 w 124"/>
                <a:gd name="T13" fmla="*/ 30 h 103"/>
                <a:gd name="T14" fmla="*/ 61 w 124"/>
                <a:gd name="T15" fmla="*/ 40 h 103"/>
                <a:gd name="T16" fmla="*/ 52 w 124"/>
                <a:gd name="T17" fmla="*/ 71 h 103"/>
                <a:gd name="T18" fmla="*/ 52 w 124"/>
                <a:gd name="T19" fmla="*/ 81 h 103"/>
                <a:gd name="T20" fmla="*/ 67 w 124"/>
                <a:gd name="T21" fmla="*/ 40 h 103"/>
                <a:gd name="T22" fmla="*/ 73 w 124"/>
                <a:gd name="T23" fmla="*/ 17 h 103"/>
                <a:gd name="T24" fmla="*/ 74 w 124"/>
                <a:gd name="T25" fmla="*/ 4 h 103"/>
                <a:gd name="T26" fmla="*/ 59 w 124"/>
                <a:gd name="T27" fmla="*/ 12 h 103"/>
                <a:gd name="T28" fmla="*/ 43 w 124"/>
                <a:gd name="T29" fmla="*/ 25 h 103"/>
                <a:gd name="T30" fmla="*/ 16 w 124"/>
                <a:gd name="T31" fmla="*/ 48 h 103"/>
                <a:gd name="T32" fmla="*/ 10 w 124"/>
                <a:gd name="T33" fmla="*/ 54 h 103"/>
                <a:gd name="T34" fmla="*/ 0 w 124"/>
                <a:gd name="T35" fmla="*/ 57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4" h="103">
                  <a:moveTo>
                    <a:pt x="3" y="73"/>
                  </a:moveTo>
                  <a:cubicBezTo>
                    <a:pt x="8" y="73"/>
                    <a:pt x="15" y="70"/>
                    <a:pt x="20" y="68"/>
                  </a:cubicBezTo>
                  <a:cubicBezTo>
                    <a:pt x="24" y="67"/>
                    <a:pt x="28" y="67"/>
                    <a:pt x="31" y="65"/>
                  </a:cubicBezTo>
                  <a:cubicBezTo>
                    <a:pt x="38" y="64"/>
                    <a:pt x="43" y="59"/>
                    <a:pt x="49" y="56"/>
                  </a:cubicBezTo>
                  <a:cubicBezTo>
                    <a:pt x="64" y="47"/>
                    <a:pt x="81" y="43"/>
                    <a:pt x="95" y="32"/>
                  </a:cubicBezTo>
                  <a:cubicBezTo>
                    <a:pt x="99" y="28"/>
                    <a:pt x="108" y="16"/>
                    <a:pt x="110" y="25"/>
                  </a:cubicBezTo>
                  <a:cubicBezTo>
                    <a:pt x="110" y="27"/>
                    <a:pt x="106" y="35"/>
                    <a:pt x="105" y="38"/>
                  </a:cubicBezTo>
                  <a:cubicBezTo>
                    <a:pt x="104" y="42"/>
                    <a:pt x="101" y="46"/>
                    <a:pt x="99" y="51"/>
                  </a:cubicBezTo>
                  <a:cubicBezTo>
                    <a:pt x="92" y="63"/>
                    <a:pt x="88" y="77"/>
                    <a:pt x="85" y="90"/>
                  </a:cubicBezTo>
                  <a:cubicBezTo>
                    <a:pt x="83" y="95"/>
                    <a:pt x="82" y="98"/>
                    <a:pt x="83" y="103"/>
                  </a:cubicBezTo>
                  <a:cubicBezTo>
                    <a:pt x="95" y="89"/>
                    <a:pt x="105" y="71"/>
                    <a:pt x="109" y="52"/>
                  </a:cubicBezTo>
                  <a:cubicBezTo>
                    <a:pt x="111" y="42"/>
                    <a:pt x="114" y="31"/>
                    <a:pt x="117" y="21"/>
                  </a:cubicBezTo>
                  <a:cubicBezTo>
                    <a:pt x="118" y="17"/>
                    <a:pt x="124" y="8"/>
                    <a:pt x="119" y="4"/>
                  </a:cubicBezTo>
                  <a:cubicBezTo>
                    <a:pt x="113" y="0"/>
                    <a:pt x="101" y="13"/>
                    <a:pt x="96" y="16"/>
                  </a:cubicBezTo>
                  <a:cubicBezTo>
                    <a:pt x="88" y="22"/>
                    <a:pt x="79" y="28"/>
                    <a:pt x="70" y="33"/>
                  </a:cubicBezTo>
                  <a:cubicBezTo>
                    <a:pt x="54" y="42"/>
                    <a:pt x="40" y="52"/>
                    <a:pt x="25" y="61"/>
                  </a:cubicBezTo>
                  <a:cubicBezTo>
                    <a:pt x="22" y="63"/>
                    <a:pt x="20" y="66"/>
                    <a:pt x="16" y="68"/>
                  </a:cubicBezTo>
                  <a:cubicBezTo>
                    <a:pt x="11" y="71"/>
                    <a:pt x="5" y="70"/>
                    <a:pt x="0" y="73"/>
                  </a:cubicBezTo>
                </a:path>
              </a:pathLst>
            </a:custGeom>
            <a:solidFill>
              <a:srgbClr val="9FC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4" name="Freeform 681">
              <a:extLst>
                <a:ext uri="{FF2B5EF4-FFF2-40B4-BE49-F238E27FC236}">
                  <a16:creationId xmlns:a16="http://schemas.microsoft.com/office/drawing/2014/main" id="{6F70D823-EE84-4750-932D-F88C0F19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920"/>
              <a:ext cx="39" cy="99"/>
            </a:xfrm>
            <a:custGeom>
              <a:avLst/>
              <a:gdLst>
                <a:gd name="T0" fmla="*/ 11 w 43"/>
                <a:gd name="T1" fmla="*/ 7 h 104"/>
                <a:gd name="T2" fmla="*/ 24 w 43"/>
                <a:gd name="T3" fmla="*/ 14 h 104"/>
                <a:gd name="T4" fmla="*/ 29 w 43"/>
                <a:gd name="T5" fmla="*/ 42 h 104"/>
                <a:gd name="T6" fmla="*/ 20 w 43"/>
                <a:gd name="T7" fmla="*/ 66 h 104"/>
                <a:gd name="T8" fmla="*/ 1 w 43"/>
                <a:gd name="T9" fmla="*/ 85 h 104"/>
                <a:gd name="T10" fmla="*/ 6 w 43"/>
                <a:gd name="T11" fmla="*/ 70 h 104"/>
                <a:gd name="T12" fmla="*/ 14 w 43"/>
                <a:gd name="T13" fmla="*/ 56 h 104"/>
                <a:gd name="T14" fmla="*/ 18 w 43"/>
                <a:gd name="T15" fmla="*/ 31 h 104"/>
                <a:gd name="T16" fmla="*/ 12 w 43"/>
                <a:gd name="T17" fmla="*/ 14 h 104"/>
                <a:gd name="T18" fmla="*/ 10 w 43"/>
                <a:gd name="T19" fmla="*/ 6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104">
                  <a:moveTo>
                    <a:pt x="15" y="7"/>
                  </a:moveTo>
                  <a:cubicBezTo>
                    <a:pt x="20" y="0"/>
                    <a:pt x="33" y="14"/>
                    <a:pt x="36" y="18"/>
                  </a:cubicBezTo>
                  <a:cubicBezTo>
                    <a:pt x="42" y="29"/>
                    <a:pt x="43" y="38"/>
                    <a:pt x="43" y="50"/>
                  </a:cubicBezTo>
                  <a:cubicBezTo>
                    <a:pt x="43" y="61"/>
                    <a:pt x="37" y="71"/>
                    <a:pt x="29" y="80"/>
                  </a:cubicBezTo>
                  <a:cubicBezTo>
                    <a:pt x="24" y="86"/>
                    <a:pt x="10" y="104"/>
                    <a:pt x="1" y="103"/>
                  </a:cubicBezTo>
                  <a:cubicBezTo>
                    <a:pt x="0" y="97"/>
                    <a:pt x="7" y="91"/>
                    <a:pt x="10" y="86"/>
                  </a:cubicBezTo>
                  <a:cubicBezTo>
                    <a:pt x="14" y="80"/>
                    <a:pt x="18" y="74"/>
                    <a:pt x="21" y="68"/>
                  </a:cubicBezTo>
                  <a:cubicBezTo>
                    <a:pt x="26" y="59"/>
                    <a:pt x="28" y="48"/>
                    <a:pt x="26" y="39"/>
                  </a:cubicBezTo>
                  <a:cubicBezTo>
                    <a:pt x="25" y="30"/>
                    <a:pt x="23" y="24"/>
                    <a:pt x="17" y="18"/>
                  </a:cubicBezTo>
                  <a:cubicBezTo>
                    <a:pt x="14" y="15"/>
                    <a:pt x="9" y="11"/>
                    <a:pt x="14" y="6"/>
                  </a:cubicBezTo>
                </a:path>
              </a:pathLst>
            </a:custGeom>
            <a:solidFill>
              <a:srgbClr val="C1D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5" name="Freeform 682">
              <a:extLst>
                <a:ext uri="{FF2B5EF4-FFF2-40B4-BE49-F238E27FC236}">
                  <a16:creationId xmlns:a16="http://schemas.microsoft.com/office/drawing/2014/main" id="{48A67238-B441-4EA9-A431-103C0DC78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931"/>
              <a:ext cx="15" cy="28"/>
            </a:xfrm>
            <a:custGeom>
              <a:avLst/>
              <a:gdLst>
                <a:gd name="T0" fmla="*/ 4 w 17"/>
                <a:gd name="T1" fmla="*/ 2 h 29"/>
                <a:gd name="T2" fmla="*/ 5 w 17"/>
                <a:gd name="T3" fmla="*/ 23 h 29"/>
                <a:gd name="T4" fmla="*/ 0 w 17"/>
                <a:gd name="T5" fmla="*/ 1 h 29"/>
                <a:gd name="T6" fmla="*/ 4 w 17"/>
                <a:gd name="T7" fmla="*/ 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9">
                  <a:moveTo>
                    <a:pt x="4" y="2"/>
                  </a:moveTo>
                  <a:cubicBezTo>
                    <a:pt x="7" y="5"/>
                    <a:pt x="17" y="29"/>
                    <a:pt x="9" y="27"/>
                  </a:cubicBezTo>
                  <a:cubicBezTo>
                    <a:pt x="5" y="26"/>
                    <a:pt x="0" y="4"/>
                    <a:pt x="0" y="1"/>
                  </a:cubicBezTo>
                  <a:cubicBezTo>
                    <a:pt x="2" y="0"/>
                    <a:pt x="3" y="1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6" name="Freeform 683">
              <a:extLst>
                <a:ext uri="{FF2B5EF4-FFF2-40B4-BE49-F238E27FC236}">
                  <a16:creationId xmlns:a16="http://schemas.microsoft.com/office/drawing/2014/main" id="{3727693C-21DC-4CAE-9C2B-C770FDDBF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965"/>
              <a:ext cx="3" cy="8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1 w 4"/>
                <a:gd name="T5" fmla="*/ 8 h 8"/>
                <a:gd name="T6" fmla="*/ 2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7" name="Freeform 684">
              <a:extLst>
                <a:ext uri="{FF2B5EF4-FFF2-40B4-BE49-F238E27FC236}">
                  <a16:creationId xmlns:a16="http://schemas.microsoft.com/office/drawing/2014/main" id="{6D5201BD-080E-48C4-962B-EACA33AF8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127"/>
              <a:ext cx="32" cy="66"/>
            </a:xfrm>
            <a:custGeom>
              <a:avLst/>
              <a:gdLst>
                <a:gd name="T0" fmla="*/ 1 w 37"/>
                <a:gd name="T1" fmla="*/ 8 h 70"/>
                <a:gd name="T2" fmla="*/ 21 w 37"/>
                <a:gd name="T3" fmla="*/ 55 h 70"/>
                <a:gd name="T4" fmla="*/ 10 w 37"/>
                <a:gd name="T5" fmla="*/ 26 h 70"/>
                <a:gd name="T6" fmla="*/ 0 w 37"/>
                <a:gd name="T7" fmla="*/ 8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70">
                  <a:moveTo>
                    <a:pt x="1" y="9"/>
                  </a:moveTo>
                  <a:cubicBezTo>
                    <a:pt x="14" y="0"/>
                    <a:pt x="32" y="63"/>
                    <a:pt x="37" y="70"/>
                  </a:cubicBezTo>
                  <a:cubicBezTo>
                    <a:pt x="26" y="61"/>
                    <a:pt x="22" y="47"/>
                    <a:pt x="18" y="34"/>
                  </a:cubicBezTo>
                  <a:cubicBezTo>
                    <a:pt x="15" y="26"/>
                    <a:pt x="9" y="13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8" name="Freeform 685">
              <a:extLst>
                <a:ext uri="{FF2B5EF4-FFF2-40B4-BE49-F238E27FC236}">
                  <a16:creationId xmlns:a16="http://schemas.microsoft.com/office/drawing/2014/main" id="{AEE288EC-FD90-4B3B-95D6-A2C2B47E2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003"/>
              <a:ext cx="59" cy="28"/>
            </a:xfrm>
            <a:custGeom>
              <a:avLst/>
              <a:gdLst>
                <a:gd name="T0" fmla="*/ 39 w 67"/>
                <a:gd name="T1" fmla="*/ 15 h 29"/>
                <a:gd name="T2" fmla="*/ 40 w 67"/>
                <a:gd name="T3" fmla="*/ 19 h 29"/>
                <a:gd name="T4" fmla="*/ 0 w 67"/>
                <a:gd name="T5" fmla="*/ 0 h 29"/>
                <a:gd name="T6" fmla="*/ 18 w 67"/>
                <a:gd name="T7" fmla="*/ 14 h 29"/>
                <a:gd name="T8" fmla="*/ 41 w 67"/>
                <a:gd name="T9" fmla="*/ 1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9">
                  <a:moveTo>
                    <a:pt x="65" y="19"/>
                  </a:moveTo>
                  <a:cubicBezTo>
                    <a:pt x="66" y="20"/>
                    <a:pt x="67" y="21"/>
                    <a:pt x="66" y="23"/>
                  </a:cubicBezTo>
                  <a:cubicBezTo>
                    <a:pt x="42" y="29"/>
                    <a:pt x="16" y="18"/>
                    <a:pt x="0" y="0"/>
                  </a:cubicBezTo>
                  <a:cubicBezTo>
                    <a:pt x="11" y="3"/>
                    <a:pt x="19" y="14"/>
                    <a:pt x="30" y="18"/>
                  </a:cubicBezTo>
                  <a:cubicBezTo>
                    <a:pt x="42" y="22"/>
                    <a:pt x="54" y="20"/>
                    <a:pt x="6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9" name="Freeform 686">
              <a:extLst>
                <a:ext uri="{FF2B5EF4-FFF2-40B4-BE49-F238E27FC236}">
                  <a16:creationId xmlns:a16="http://schemas.microsoft.com/office/drawing/2014/main" id="{66CE45ED-3357-43EE-AECC-EDA934384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901"/>
              <a:ext cx="30" cy="28"/>
            </a:xfrm>
            <a:custGeom>
              <a:avLst/>
              <a:gdLst>
                <a:gd name="T0" fmla="*/ 0 w 33"/>
                <a:gd name="T1" fmla="*/ 4 h 30"/>
                <a:gd name="T2" fmla="*/ 19 w 33"/>
                <a:gd name="T3" fmla="*/ 4 h 30"/>
                <a:gd name="T4" fmla="*/ 21 w 33"/>
                <a:gd name="T5" fmla="*/ 22 h 30"/>
                <a:gd name="T6" fmla="*/ 18 w 33"/>
                <a:gd name="T7" fmla="*/ 7 h 30"/>
                <a:gd name="T8" fmla="*/ 8 w 33"/>
                <a:gd name="T9" fmla="*/ 4 h 30"/>
                <a:gd name="T10" fmla="*/ 2 w 33"/>
                <a:gd name="T11" fmla="*/ 4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0">
                  <a:moveTo>
                    <a:pt x="0" y="4"/>
                  </a:moveTo>
                  <a:cubicBezTo>
                    <a:pt x="7" y="1"/>
                    <a:pt x="20" y="0"/>
                    <a:pt x="27" y="4"/>
                  </a:cubicBezTo>
                  <a:cubicBezTo>
                    <a:pt x="33" y="9"/>
                    <a:pt x="33" y="24"/>
                    <a:pt x="31" y="30"/>
                  </a:cubicBezTo>
                  <a:cubicBezTo>
                    <a:pt x="31" y="23"/>
                    <a:pt x="33" y="12"/>
                    <a:pt x="26" y="8"/>
                  </a:cubicBezTo>
                  <a:cubicBezTo>
                    <a:pt x="22" y="5"/>
                    <a:pt x="17" y="4"/>
                    <a:pt x="12" y="4"/>
                  </a:cubicBezTo>
                  <a:cubicBezTo>
                    <a:pt x="9" y="3"/>
                    <a:pt x="5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0" name="Freeform 687">
              <a:extLst>
                <a:ext uri="{FF2B5EF4-FFF2-40B4-BE49-F238E27FC236}">
                  <a16:creationId xmlns:a16="http://schemas.microsoft.com/office/drawing/2014/main" id="{C8DEA30E-3E9E-467C-B780-40CF120F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907"/>
              <a:ext cx="27" cy="24"/>
            </a:xfrm>
            <a:custGeom>
              <a:avLst/>
              <a:gdLst>
                <a:gd name="T0" fmla="*/ 18 w 31"/>
                <a:gd name="T1" fmla="*/ 6 h 26"/>
                <a:gd name="T2" fmla="*/ 13 w 31"/>
                <a:gd name="T3" fmla="*/ 1 h 26"/>
                <a:gd name="T4" fmla="*/ 7 w 31"/>
                <a:gd name="T5" fmla="*/ 3 h 26"/>
                <a:gd name="T6" fmla="*/ 2 w 31"/>
                <a:gd name="T7" fmla="*/ 18 h 26"/>
                <a:gd name="T8" fmla="*/ 8 w 31"/>
                <a:gd name="T9" fmla="*/ 6 h 26"/>
                <a:gd name="T10" fmla="*/ 13 w 31"/>
                <a:gd name="T11" fmla="*/ 2 h 26"/>
                <a:gd name="T12" fmla="*/ 17 w 31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31" y="7"/>
                  </a:moveTo>
                  <a:cubicBezTo>
                    <a:pt x="29" y="4"/>
                    <a:pt x="25" y="2"/>
                    <a:pt x="22" y="1"/>
                  </a:cubicBezTo>
                  <a:cubicBezTo>
                    <a:pt x="18" y="0"/>
                    <a:pt x="14" y="0"/>
                    <a:pt x="11" y="3"/>
                  </a:cubicBezTo>
                  <a:cubicBezTo>
                    <a:pt x="3" y="9"/>
                    <a:pt x="0" y="16"/>
                    <a:pt x="2" y="26"/>
                  </a:cubicBezTo>
                  <a:cubicBezTo>
                    <a:pt x="2" y="18"/>
                    <a:pt x="6" y="10"/>
                    <a:pt x="13" y="6"/>
                  </a:cubicBezTo>
                  <a:cubicBezTo>
                    <a:pt x="16" y="4"/>
                    <a:pt x="19" y="2"/>
                    <a:pt x="23" y="2"/>
                  </a:cubicBezTo>
                  <a:cubicBezTo>
                    <a:pt x="26" y="2"/>
                    <a:pt x="27" y="4"/>
                    <a:pt x="3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1" name="Freeform 688">
              <a:extLst>
                <a:ext uri="{FF2B5EF4-FFF2-40B4-BE49-F238E27FC236}">
                  <a16:creationId xmlns:a16="http://schemas.microsoft.com/office/drawing/2014/main" id="{75499CE7-10C7-4402-A60B-A8DEAACEF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045"/>
              <a:ext cx="13" cy="31"/>
            </a:xfrm>
            <a:custGeom>
              <a:avLst/>
              <a:gdLst>
                <a:gd name="T0" fmla="*/ 8 w 15"/>
                <a:gd name="T1" fmla="*/ 0 h 33"/>
                <a:gd name="T2" fmla="*/ 3 w 15"/>
                <a:gd name="T3" fmla="*/ 14 h 33"/>
                <a:gd name="T4" fmla="*/ 9 w 15"/>
                <a:gd name="T5" fmla="*/ 25 h 33"/>
                <a:gd name="T6" fmla="*/ 7 w 15"/>
                <a:gd name="T7" fmla="*/ 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14" y="0"/>
                  </a:moveTo>
                  <a:cubicBezTo>
                    <a:pt x="8" y="2"/>
                    <a:pt x="2" y="11"/>
                    <a:pt x="3" y="18"/>
                  </a:cubicBezTo>
                  <a:cubicBezTo>
                    <a:pt x="4" y="24"/>
                    <a:pt x="11" y="28"/>
                    <a:pt x="15" y="33"/>
                  </a:cubicBezTo>
                  <a:cubicBezTo>
                    <a:pt x="8" y="26"/>
                    <a:pt x="0" y="7"/>
                    <a:pt x="1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2" name="Freeform 689">
              <a:extLst>
                <a:ext uri="{FF2B5EF4-FFF2-40B4-BE49-F238E27FC236}">
                  <a16:creationId xmlns:a16="http://schemas.microsoft.com/office/drawing/2014/main" id="{3C2843B8-0FA9-4DC4-BAC3-2ABBDC8E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75"/>
              <a:ext cx="20" cy="14"/>
            </a:xfrm>
            <a:custGeom>
              <a:avLst/>
              <a:gdLst>
                <a:gd name="T0" fmla="*/ 0 w 22"/>
                <a:gd name="T1" fmla="*/ 10 h 14"/>
                <a:gd name="T2" fmla="*/ 8 w 22"/>
                <a:gd name="T3" fmla="*/ 2 h 14"/>
                <a:gd name="T4" fmla="*/ 15 w 22"/>
                <a:gd name="T5" fmla="*/ 14 h 14"/>
                <a:gd name="T6" fmla="*/ 1 w 22"/>
                <a:gd name="T7" fmla="*/ 1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0" y="10"/>
                  </a:moveTo>
                  <a:cubicBezTo>
                    <a:pt x="4" y="7"/>
                    <a:pt x="5" y="0"/>
                    <a:pt x="12" y="2"/>
                  </a:cubicBezTo>
                  <a:cubicBezTo>
                    <a:pt x="16" y="3"/>
                    <a:pt x="21" y="10"/>
                    <a:pt x="22" y="14"/>
                  </a:cubicBezTo>
                  <a:cubicBezTo>
                    <a:pt x="18" y="4"/>
                    <a:pt x="6" y="5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3" name="Freeform 690">
              <a:extLst>
                <a:ext uri="{FF2B5EF4-FFF2-40B4-BE49-F238E27FC236}">
                  <a16:creationId xmlns:a16="http://schemas.microsoft.com/office/drawing/2014/main" id="{8D946CD8-D46D-4441-A8C5-8C3A09760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241"/>
              <a:ext cx="15" cy="41"/>
            </a:xfrm>
            <a:custGeom>
              <a:avLst/>
              <a:gdLst>
                <a:gd name="T0" fmla="*/ 8 w 17"/>
                <a:gd name="T1" fmla="*/ 0 h 43"/>
                <a:gd name="T2" fmla="*/ 1 w 17"/>
                <a:gd name="T3" fmla="*/ 18 h 43"/>
                <a:gd name="T4" fmla="*/ 10 w 17"/>
                <a:gd name="T5" fmla="*/ 35 h 43"/>
                <a:gd name="T6" fmla="*/ 5 w 17"/>
                <a:gd name="T7" fmla="*/ 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3">
                  <a:moveTo>
                    <a:pt x="12" y="0"/>
                  </a:moveTo>
                  <a:cubicBezTo>
                    <a:pt x="6" y="5"/>
                    <a:pt x="1" y="15"/>
                    <a:pt x="1" y="22"/>
                  </a:cubicBezTo>
                  <a:cubicBezTo>
                    <a:pt x="0" y="33"/>
                    <a:pt x="10" y="36"/>
                    <a:pt x="17" y="43"/>
                  </a:cubicBezTo>
                  <a:cubicBezTo>
                    <a:pt x="8" y="29"/>
                    <a:pt x="3" y="20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4" name="Freeform 691">
              <a:extLst>
                <a:ext uri="{FF2B5EF4-FFF2-40B4-BE49-F238E27FC236}">
                  <a16:creationId xmlns:a16="http://schemas.microsoft.com/office/drawing/2014/main" id="{FB0451A1-EDB2-4D57-9A34-A15923878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280"/>
              <a:ext cx="28" cy="21"/>
            </a:xfrm>
            <a:custGeom>
              <a:avLst/>
              <a:gdLst>
                <a:gd name="T0" fmla="*/ 0 w 31"/>
                <a:gd name="T1" fmla="*/ 15 h 22"/>
                <a:gd name="T2" fmla="*/ 10 w 31"/>
                <a:gd name="T3" fmla="*/ 1 h 22"/>
                <a:gd name="T4" fmla="*/ 21 w 31"/>
                <a:gd name="T5" fmla="*/ 10 h 22"/>
                <a:gd name="T6" fmla="*/ 9 w 31"/>
                <a:gd name="T7" fmla="*/ 7 h 22"/>
                <a:gd name="T8" fmla="*/ 0 w 31"/>
                <a:gd name="T9" fmla="*/ 1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0" y="19"/>
                  </a:moveTo>
                  <a:cubicBezTo>
                    <a:pt x="3" y="14"/>
                    <a:pt x="9" y="3"/>
                    <a:pt x="14" y="1"/>
                  </a:cubicBezTo>
                  <a:cubicBezTo>
                    <a:pt x="19" y="0"/>
                    <a:pt x="28" y="6"/>
                    <a:pt x="31" y="10"/>
                  </a:cubicBezTo>
                  <a:cubicBezTo>
                    <a:pt x="27" y="8"/>
                    <a:pt x="17" y="6"/>
                    <a:pt x="13" y="7"/>
                  </a:cubicBezTo>
                  <a:cubicBezTo>
                    <a:pt x="6" y="9"/>
                    <a:pt x="4" y="17"/>
                    <a:pt x="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5" name="Freeform 692">
              <a:extLst>
                <a:ext uri="{FF2B5EF4-FFF2-40B4-BE49-F238E27FC236}">
                  <a16:creationId xmlns:a16="http://schemas.microsoft.com/office/drawing/2014/main" id="{025F7BB8-666C-48C5-B4B4-30F7BDCAA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542"/>
              <a:ext cx="8" cy="27"/>
            </a:xfrm>
            <a:custGeom>
              <a:avLst/>
              <a:gdLst>
                <a:gd name="T0" fmla="*/ 4 w 9"/>
                <a:gd name="T1" fmla="*/ 0 h 29"/>
                <a:gd name="T2" fmla="*/ 5 w 9"/>
                <a:gd name="T3" fmla="*/ 18 h 29"/>
                <a:gd name="T4" fmla="*/ 4 w 9"/>
                <a:gd name="T5" fmla="*/ 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6" y="0"/>
                  </a:moveTo>
                  <a:cubicBezTo>
                    <a:pt x="4" y="4"/>
                    <a:pt x="0" y="29"/>
                    <a:pt x="9" y="24"/>
                  </a:cubicBezTo>
                  <a:cubicBezTo>
                    <a:pt x="4" y="20"/>
                    <a:pt x="1" y="7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6" name="Freeform 693">
              <a:extLst>
                <a:ext uri="{FF2B5EF4-FFF2-40B4-BE49-F238E27FC236}">
                  <a16:creationId xmlns:a16="http://schemas.microsoft.com/office/drawing/2014/main" id="{E4575856-B964-48C5-93BF-ABE237C7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565"/>
              <a:ext cx="16" cy="18"/>
            </a:xfrm>
            <a:custGeom>
              <a:avLst/>
              <a:gdLst>
                <a:gd name="T0" fmla="*/ 1 w 18"/>
                <a:gd name="T1" fmla="*/ 12 h 19"/>
                <a:gd name="T2" fmla="*/ 11 w 18"/>
                <a:gd name="T3" fmla="*/ 9 h 19"/>
                <a:gd name="T4" fmla="*/ 0 w 18"/>
                <a:gd name="T5" fmla="*/ 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" y="16"/>
                  </a:moveTo>
                  <a:cubicBezTo>
                    <a:pt x="3" y="9"/>
                    <a:pt x="14" y="0"/>
                    <a:pt x="18" y="11"/>
                  </a:cubicBezTo>
                  <a:cubicBezTo>
                    <a:pt x="13" y="6"/>
                    <a:pt x="0" y="13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7" name="Freeform 694">
              <a:extLst>
                <a:ext uri="{FF2B5EF4-FFF2-40B4-BE49-F238E27FC236}">
                  <a16:creationId xmlns:a16="http://schemas.microsoft.com/office/drawing/2014/main" id="{32874A9A-BF8D-4ABB-ADF1-37FF5497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727"/>
              <a:ext cx="13" cy="21"/>
            </a:xfrm>
            <a:custGeom>
              <a:avLst/>
              <a:gdLst>
                <a:gd name="T0" fmla="*/ 2 w 14"/>
                <a:gd name="T1" fmla="*/ 14 h 23"/>
                <a:gd name="T2" fmla="*/ 7 w 14"/>
                <a:gd name="T3" fmla="*/ 0 h 23"/>
                <a:gd name="T4" fmla="*/ 0 w 14"/>
                <a:gd name="T5" fmla="*/ 1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2" y="19"/>
                  </a:moveTo>
                  <a:cubicBezTo>
                    <a:pt x="13" y="23"/>
                    <a:pt x="14" y="6"/>
                    <a:pt x="10" y="0"/>
                  </a:cubicBezTo>
                  <a:cubicBezTo>
                    <a:pt x="11" y="7"/>
                    <a:pt x="9" y="20"/>
                    <a:pt x="0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8" name="Freeform 695">
              <a:extLst>
                <a:ext uri="{FF2B5EF4-FFF2-40B4-BE49-F238E27FC236}">
                  <a16:creationId xmlns:a16="http://schemas.microsoft.com/office/drawing/2014/main" id="{5F0BAF20-5BA9-4437-8363-676BC0170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715"/>
              <a:ext cx="29" cy="19"/>
            </a:xfrm>
            <a:custGeom>
              <a:avLst/>
              <a:gdLst>
                <a:gd name="T0" fmla="*/ 0 w 33"/>
                <a:gd name="T1" fmla="*/ 0 h 20"/>
                <a:gd name="T2" fmla="*/ 6 w 33"/>
                <a:gd name="T3" fmla="*/ 13 h 20"/>
                <a:gd name="T4" fmla="*/ 19 w 33"/>
                <a:gd name="T5" fmla="*/ 12 h 20"/>
                <a:gd name="T6" fmla="*/ 0 w 33"/>
                <a:gd name="T7" fmla="*/ 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0">
                  <a:moveTo>
                    <a:pt x="0" y="0"/>
                  </a:moveTo>
                  <a:cubicBezTo>
                    <a:pt x="0" y="9"/>
                    <a:pt x="0" y="14"/>
                    <a:pt x="10" y="17"/>
                  </a:cubicBezTo>
                  <a:cubicBezTo>
                    <a:pt x="18" y="19"/>
                    <a:pt x="26" y="18"/>
                    <a:pt x="33" y="16"/>
                  </a:cubicBezTo>
                  <a:cubicBezTo>
                    <a:pt x="20" y="20"/>
                    <a:pt x="7" y="14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9" name="Freeform 696">
              <a:extLst>
                <a:ext uri="{FF2B5EF4-FFF2-40B4-BE49-F238E27FC236}">
                  <a16:creationId xmlns:a16="http://schemas.microsoft.com/office/drawing/2014/main" id="{B921417F-D409-4AC9-B74C-AA6CE3C67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613"/>
              <a:ext cx="23" cy="28"/>
            </a:xfrm>
            <a:custGeom>
              <a:avLst/>
              <a:gdLst>
                <a:gd name="T0" fmla="*/ 0 w 26"/>
                <a:gd name="T1" fmla="*/ 5 h 30"/>
                <a:gd name="T2" fmla="*/ 11 w 26"/>
                <a:gd name="T3" fmla="*/ 3 h 30"/>
                <a:gd name="T4" fmla="*/ 16 w 26"/>
                <a:gd name="T5" fmla="*/ 22 h 30"/>
                <a:gd name="T6" fmla="*/ 10 w 26"/>
                <a:gd name="T7" fmla="*/ 7 h 30"/>
                <a:gd name="T8" fmla="*/ 1 w 26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0" y="5"/>
                  </a:moveTo>
                  <a:cubicBezTo>
                    <a:pt x="3" y="1"/>
                    <a:pt x="14" y="0"/>
                    <a:pt x="18" y="3"/>
                  </a:cubicBezTo>
                  <a:cubicBezTo>
                    <a:pt x="26" y="8"/>
                    <a:pt x="24" y="22"/>
                    <a:pt x="26" y="30"/>
                  </a:cubicBezTo>
                  <a:cubicBezTo>
                    <a:pt x="22" y="24"/>
                    <a:pt x="21" y="16"/>
                    <a:pt x="16" y="11"/>
                  </a:cubicBezTo>
                  <a:cubicBezTo>
                    <a:pt x="11" y="7"/>
                    <a:pt x="7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0" name="Freeform 697">
              <a:extLst>
                <a:ext uri="{FF2B5EF4-FFF2-40B4-BE49-F238E27FC236}">
                  <a16:creationId xmlns:a16="http://schemas.microsoft.com/office/drawing/2014/main" id="{10AEE00C-D194-472A-9496-8E7585625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591"/>
              <a:ext cx="27" cy="44"/>
            </a:xfrm>
            <a:custGeom>
              <a:avLst/>
              <a:gdLst>
                <a:gd name="T0" fmla="*/ 3 w 31"/>
                <a:gd name="T1" fmla="*/ 38 h 46"/>
                <a:gd name="T2" fmla="*/ 3 w 31"/>
                <a:gd name="T3" fmla="*/ 11 h 46"/>
                <a:gd name="T4" fmla="*/ 18 w 31"/>
                <a:gd name="T5" fmla="*/ 0 h 46"/>
                <a:gd name="T6" fmla="*/ 6 w 31"/>
                <a:gd name="T7" fmla="*/ 14 h 46"/>
                <a:gd name="T8" fmla="*/ 5 w 31"/>
                <a:gd name="T9" fmla="*/ 3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7" y="35"/>
                    <a:pt x="0" y="23"/>
                    <a:pt x="7" y="14"/>
                  </a:cubicBezTo>
                  <a:cubicBezTo>
                    <a:pt x="10" y="8"/>
                    <a:pt x="24" y="1"/>
                    <a:pt x="31" y="0"/>
                  </a:cubicBezTo>
                  <a:cubicBezTo>
                    <a:pt x="24" y="4"/>
                    <a:pt x="13" y="9"/>
                    <a:pt x="10" y="18"/>
                  </a:cubicBezTo>
                  <a:cubicBezTo>
                    <a:pt x="7" y="24"/>
                    <a:pt x="7" y="36"/>
                    <a:pt x="9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1" name="Freeform 698">
              <a:extLst>
                <a:ext uri="{FF2B5EF4-FFF2-40B4-BE49-F238E27FC236}">
                  <a16:creationId xmlns:a16="http://schemas.microsoft.com/office/drawing/2014/main" id="{137AE874-CFD3-48A2-9992-6B1FCF715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504"/>
              <a:ext cx="22" cy="29"/>
            </a:xfrm>
            <a:custGeom>
              <a:avLst/>
              <a:gdLst>
                <a:gd name="T0" fmla="*/ 0 w 25"/>
                <a:gd name="T1" fmla="*/ 7 h 31"/>
                <a:gd name="T2" fmla="*/ 14 w 25"/>
                <a:gd name="T3" fmla="*/ 2 h 31"/>
                <a:gd name="T4" fmla="*/ 15 w 25"/>
                <a:gd name="T5" fmla="*/ 23 h 31"/>
                <a:gd name="T6" fmla="*/ 11 w 25"/>
                <a:gd name="T7" fmla="*/ 7 h 31"/>
                <a:gd name="T8" fmla="*/ 1 w 25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0" y="7"/>
                  </a:moveTo>
                  <a:cubicBezTo>
                    <a:pt x="7" y="3"/>
                    <a:pt x="16" y="0"/>
                    <a:pt x="23" y="2"/>
                  </a:cubicBezTo>
                  <a:cubicBezTo>
                    <a:pt x="23" y="12"/>
                    <a:pt x="22" y="21"/>
                    <a:pt x="25" y="31"/>
                  </a:cubicBezTo>
                  <a:cubicBezTo>
                    <a:pt x="21" y="24"/>
                    <a:pt x="21" y="16"/>
                    <a:pt x="18" y="10"/>
                  </a:cubicBezTo>
                  <a:cubicBezTo>
                    <a:pt x="14" y="1"/>
                    <a:pt x="9" y="7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2" name="Freeform 699">
              <a:extLst>
                <a:ext uri="{FF2B5EF4-FFF2-40B4-BE49-F238E27FC236}">
                  <a16:creationId xmlns:a16="http://schemas.microsoft.com/office/drawing/2014/main" id="{57D0B6E8-9F55-42E9-8168-BE203B20F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474"/>
              <a:ext cx="31" cy="49"/>
            </a:xfrm>
            <a:custGeom>
              <a:avLst/>
              <a:gdLst>
                <a:gd name="T0" fmla="*/ 3 w 35"/>
                <a:gd name="T1" fmla="*/ 41 h 52"/>
                <a:gd name="T2" fmla="*/ 4 w 35"/>
                <a:gd name="T3" fmla="*/ 27 h 52"/>
                <a:gd name="T4" fmla="*/ 4 w 35"/>
                <a:gd name="T5" fmla="*/ 18 h 52"/>
                <a:gd name="T6" fmla="*/ 21 w 35"/>
                <a:gd name="T7" fmla="*/ 0 h 52"/>
                <a:gd name="T8" fmla="*/ 7 w 35"/>
                <a:gd name="T9" fmla="*/ 16 h 52"/>
                <a:gd name="T10" fmla="*/ 4 w 35"/>
                <a:gd name="T11" fmla="*/ 41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52">
                  <a:moveTo>
                    <a:pt x="3" y="52"/>
                  </a:moveTo>
                  <a:cubicBezTo>
                    <a:pt x="3" y="46"/>
                    <a:pt x="5" y="41"/>
                    <a:pt x="5" y="35"/>
                  </a:cubicBezTo>
                  <a:cubicBezTo>
                    <a:pt x="5" y="30"/>
                    <a:pt x="3" y="26"/>
                    <a:pt x="5" y="22"/>
                  </a:cubicBezTo>
                  <a:cubicBezTo>
                    <a:pt x="11" y="11"/>
                    <a:pt x="27" y="8"/>
                    <a:pt x="35" y="0"/>
                  </a:cubicBezTo>
                  <a:cubicBezTo>
                    <a:pt x="32" y="10"/>
                    <a:pt x="18" y="14"/>
                    <a:pt x="11" y="20"/>
                  </a:cubicBezTo>
                  <a:cubicBezTo>
                    <a:pt x="0" y="29"/>
                    <a:pt x="8" y="41"/>
                    <a:pt x="5" y="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3" name="Freeform 700">
              <a:extLst>
                <a:ext uri="{FF2B5EF4-FFF2-40B4-BE49-F238E27FC236}">
                  <a16:creationId xmlns:a16="http://schemas.microsoft.com/office/drawing/2014/main" id="{40CB1626-A407-4C7D-919A-955719F3A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388"/>
              <a:ext cx="31" cy="17"/>
            </a:xfrm>
            <a:custGeom>
              <a:avLst/>
              <a:gdLst>
                <a:gd name="T0" fmla="*/ 0 w 36"/>
                <a:gd name="T1" fmla="*/ 10 h 18"/>
                <a:gd name="T2" fmla="*/ 10 w 36"/>
                <a:gd name="T3" fmla="*/ 0 h 18"/>
                <a:gd name="T4" fmla="*/ 20 w 36"/>
                <a:gd name="T5" fmla="*/ 14 h 18"/>
                <a:gd name="T6" fmla="*/ 10 w 36"/>
                <a:gd name="T7" fmla="*/ 3 h 18"/>
                <a:gd name="T8" fmla="*/ 0 w 36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8">
                  <a:moveTo>
                    <a:pt x="0" y="14"/>
                  </a:moveTo>
                  <a:cubicBezTo>
                    <a:pt x="1" y="9"/>
                    <a:pt x="12" y="0"/>
                    <a:pt x="18" y="0"/>
                  </a:cubicBezTo>
                  <a:cubicBezTo>
                    <a:pt x="25" y="0"/>
                    <a:pt x="32" y="11"/>
                    <a:pt x="36" y="18"/>
                  </a:cubicBezTo>
                  <a:cubicBezTo>
                    <a:pt x="29" y="15"/>
                    <a:pt x="25" y="5"/>
                    <a:pt x="18" y="3"/>
                  </a:cubicBezTo>
                  <a:cubicBezTo>
                    <a:pt x="12" y="2"/>
                    <a:pt x="3" y="8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4" name="Freeform 701">
              <a:extLst>
                <a:ext uri="{FF2B5EF4-FFF2-40B4-BE49-F238E27FC236}">
                  <a16:creationId xmlns:a16="http://schemas.microsoft.com/office/drawing/2014/main" id="{68E1FD33-BC91-43DC-B0F7-AD749018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353"/>
              <a:ext cx="18" cy="32"/>
            </a:xfrm>
            <a:custGeom>
              <a:avLst/>
              <a:gdLst>
                <a:gd name="T0" fmla="*/ 8 w 20"/>
                <a:gd name="T1" fmla="*/ 24 h 34"/>
                <a:gd name="T2" fmla="*/ 4 w 20"/>
                <a:gd name="T3" fmla="*/ 17 h 34"/>
                <a:gd name="T4" fmla="*/ 13 w 20"/>
                <a:gd name="T5" fmla="*/ 0 h 34"/>
                <a:gd name="T6" fmla="*/ 9 w 20"/>
                <a:gd name="T7" fmla="*/ 2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4">
                  <a:moveTo>
                    <a:pt x="12" y="32"/>
                  </a:moveTo>
                  <a:cubicBezTo>
                    <a:pt x="8" y="34"/>
                    <a:pt x="3" y="26"/>
                    <a:pt x="4" y="21"/>
                  </a:cubicBezTo>
                  <a:cubicBezTo>
                    <a:pt x="7" y="15"/>
                    <a:pt x="15" y="5"/>
                    <a:pt x="20" y="0"/>
                  </a:cubicBezTo>
                  <a:cubicBezTo>
                    <a:pt x="15" y="8"/>
                    <a:pt x="0" y="24"/>
                    <a:pt x="13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5" name="Freeform 702">
              <a:extLst>
                <a:ext uri="{FF2B5EF4-FFF2-40B4-BE49-F238E27FC236}">
                  <a16:creationId xmlns:a16="http://schemas.microsoft.com/office/drawing/2014/main" id="{3DA6C3D4-4578-43C3-82FA-F18BEDDA8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221"/>
              <a:ext cx="62" cy="50"/>
            </a:xfrm>
            <a:custGeom>
              <a:avLst/>
              <a:gdLst>
                <a:gd name="T0" fmla="*/ 1 w 69"/>
                <a:gd name="T1" fmla="*/ 19 h 52"/>
                <a:gd name="T2" fmla="*/ 22 w 69"/>
                <a:gd name="T3" fmla="*/ 41 h 52"/>
                <a:gd name="T4" fmla="*/ 44 w 69"/>
                <a:gd name="T5" fmla="*/ 0 h 52"/>
                <a:gd name="T6" fmla="*/ 22 w 69"/>
                <a:gd name="T7" fmla="*/ 34 h 52"/>
                <a:gd name="T8" fmla="*/ 0 w 69"/>
                <a:gd name="T9" fmla="*/ 2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2">
                  <a:moveTo>
                    <a:pt x="1" y="23"/>
                  </a:moveTo>
                  <a:cubicBezTo>
                    <a:pt x="5" y="34"/>
                    <a:pt x="21" y="52"/>
                    <a:pt x="35" y="49"/>
                  </a:cubicBezTo>
                  <a:cubicBezTo>
                    <a:pt x="57" y="44"/>
                    <a:pt x="69" y="21"/>
                    <a:pt x="68" y="0"/>
                  </a:cubicBezTo>
                  <a:cubicBezTo>
                    <a:pt x="58" y="13"/>
                    <a:pt x="52" y="33"/>
                    <a:pt x="34" y="38"/>
                  </a:cubicBezTo>
                  <a:cubicBezTo>
                    <a:pt x="20" y="41"/>
                    <a:pt x="12" y="30"/>
                    <a:pt x="0" y="2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6" name="Freeform 703">
              <a:extLst>
                <a:ext uri="{FF2B5EF4-FFF2-40B4-BE49-F238E27FC236}">
                  <a16:creationId xmlns:a16="http://schemas.microsoft.com/office/drawing/2014/main" id="{04B962ED-D80F-48AD-92B2-658B979D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160"/>
              <a:ext cx="97" cy="36"/>
            </a:xfrm>
            <a:custGeom>
              <a:avLst/>
              <a:gdLst>
                <a:gd name="T0" fmla="*/ 0 w 109"/>
                <a:gd name="T1" fmla="*/ 0 h 38"/>
                <a:gd name="T2" fmla="*/ 31 w 109"/>
                <a:gd name="T3" fmla="*/ 29 h 38"/>
                <a:gd name="T4" fmla="*/ 67 w 109"/>
                <a:gd name="T5" fmla="*/ 9 h 38"/>
                <a:gd name="T6" fmla="*/ 48 w 109"/>
                <a:gd name="T7" fmla="*/ 21 h 38"/>
                <a:gd name="T8" fmla="*/ 22 w 109"/>
                <a:gd name="T9" fmla="*/ 23 h 38"/>
                <a:gd name="T10" fmla="*/ 0 w 109"/>
                <a:gd name="T11" fmla="*/ 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38">
                  <a:moveTo>
                    <a:pt x="0" y="0"/>
                  </a:moveTo>
                  <a:cubicBezTo>
                    <a:pt x="2" y="24"/>
                    <a:pt x="28" y="37"/>
                    <a:pt x="49" y="37"/>
                  </a:cubicBezTo>
                  <a:cubicBezTo>
                    <a:pt x="62" y="38"/>
                    <a:pt x="109" y="31"/>
                    <a:pt x="106" y="12"/>
                  </a:cubicBezTo>
                  <a:cubicBezTo>
                    <a:pt x="96" y="18"/>
                    <a:pt x="89" y="24"/>
                    <a:pt x="76" y="25"/>
                  </a:cubicBezTo>
                  <a:cubicBezTo>
                    <a:pt x="63" y="26"/>
                    <a:pt x="49" y="28"/>
                    <a:pt x="35" y="27"/>
                  </a:cubicBezTo>
                  <a:cubicBezTo>
                    <a:pt x="22" y="27"/>
                    <a:pt x="0" y="21"/>
                    <a:pt x="0" y="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7" name="Freeform 704">
              <a:extLst>
                <a:ext uri="{FF2B5EF4-FFF2-40B4-BE49-F238E27FC236}">
                  <a16:creationId xmlns:a16="http://schemas.microsoft.com/office/drawing/2014/main" id="{B04222CF-93C0-4419-9C0E-75EA272F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189"/>
              <a:ext cx="79" cy="34"/>
            </a:xfrm>
            <a:custGeom>
              <a:avLst/>
              <a:gdLst>
                <a:gd name="T0" fmla="*/ 0 w 89"/>
                <a:gd name="T1" fmla="*/ 9 h 36"/>
                <a:gd name="T2" fmla="*/ 10 w 89"/>
                <a:gd name="T3" fmla="*/ 25 h 36"/>
                <a:gd name="T4" fmla="*/ 30 w 89"/>
                <a:gd name="T5" fmla="*/ 26 h 36"/>
                <a:gd name="T6" fmla="*/ 52 w 89"/>
                <a:gd name="T7" fmla="*/ 0 h 36"/>
                <a:gd name="T8" fmla="*/ 26 w 89"/>
                <a:gd name="T9" fmla="*/ 19 h 36"/>
                <a:gd name="T10" fmla="*/ 2 w 89"/>
                <a:gd name="T11" fmla="*/ 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6">
                  <a:moveTo>
                    <a:pt x="0" y="9"/>
                  </a:moveTo>
                  <a:cubicBezTo>
                    <a:pt x="4" y="18"/>
                    <a:pt x="7" y="26"/>
                    <a:pt x="16" y="31"/>
                  </a:cubicBezTo>
                  <a:cubicBezTo>
                    <a:pt x="25" y="35"/>
                    <a:pt x="40" y="36"/>
                    <a:pt x="49" y="34"/>
                  </a:cubicBezTo>
                  <a:cubicBezTo>
                    <a:pt x="62" y="31"/>
                    <a:pt x="89" y="16"/>
                    <a:pt x="86" y="0"/>
                  </a:cubicBezTo>
                  <a:cubicBezTo>
                    <a:pt x="74" y="15"/>
                    <a:pt x="61" y="21"/>
                    <a:pt x="42" y="23"/>
                  </a:cubicBezTo>
                  <a:cubicBezTo>
                    <a:pt x="32" y="24"/>
                    <a:pt x="6" y="21"/>
                    <a:pt x="2" y="1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8" name="Freeform 705">
              <a:extLst>
                <a:ext uri="{FF2B5EF4-FFF2-40B4-BE49-F238E27FC236}">
                  <a16:creationId xmlns:a16="http://schemas.microsoft.com/office/drawing/2014/main" id="{30CEA3B2-72A0-444E-892C-A51D0C859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365"/>
              <a:ext cx="67" cy="49"/>
            </a:xfrm>
            <a:custGeom>
              <a:avLst/>
              <a:gdLst>
                <a:gd name="T0" fmla="*/ 0 w 75"/>
                <a:gd name="T1" fmla="*/ 25 h 52"/>
                <a:gd name="T2" fmla="*/ 27 w 75"/>
                <a:gd name="T3" fmla="*/ 35 h 52"/>
                <a:gd name="T4" fmla="*/ 48 w 75"/>
                <a:gd name="T5" fmla="*/ 0 h 52"/>
                <a:gd name="T6" fmla="*/ 39 w 75"/>
                <a:gd name="T7" fmla="*/ 14 h 52"/>
                <a:gd name="T8" fmla="*/ 24 w 75"/>
                <a:gd name="T9" fmla="*/ 26 h 52"/>
                <a:gd name="T10" fmla="*/ 4 w 75"/>
                <a:gd name="T11" fmla="*/ 24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52">
                  <a:moveTo>
                    <a:pt x="0" y="32"/>
                  </a:moveTo>
                  <a:cubicBezTo>
                    <a:pt x="2" y="52"/>
                    <a:pt x="28" y="51"/>
                    <a:pt x="42" y="44"/>
                  </a:cubicBezTo>
                  <a:cubicBezTo>
                    <a:pt x="55" y="36"/>
                    <a:pt x="74" y="16"/>
                    <a:pt x="75" y="0"/>
                  </a:cubicBezTo>
                  <a:cubicBezTo>
                    <a:pt x="71" y="5"/>
                    <a:pt x="67" y="13"/>
                    <a:pt x="62" y="18"/>
                  </a:cubicBezTo>
                  <a:cubicBezTo>
                    <a:pt x="55" y="25"/>
                    <a:pt x="47" y="30"/>
                    <a:pt x="38" y="34"/>
                  </a:cubicBezTo>
                  <a:cubicBezTo>
                    <a:pt x="31" y="37"/>
                    <a:pt x="5" y="45"/>
                    <a:pt x="4" y="3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9" name="Freeform 706">
              <a:extLst>
                <a:ext uri="{FF2B5EF4-FFF2-40B4-BE49-F238E27FC236}">
                  <a16:creationId xmlns:a16="http://schemas.microsoft.com/office/drawing/2014/main" id="{609EDC98-7287-4C49-9EC1-C483EAFD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1428"/>
              <a:ext cx="92" cy="22"/>
            </a:xfrm>
            <a:custGeom>
              <a:avLst/>
              <a:gdLst>
                <a:gd name="T0" fmla="*/ 3 w 104"/>
                <a:gd name="T1" fmla="*/ 9 h 23"/>
                <a:gd name="T2" fmla="*/ 35 w 104"/>
                <a:gd name="T3" fmla="*/ 16 h 23"/>
                <a:gd name="T4" fmla="*/ 64 w 104"/>
                <a:gd name="T5" fmla="*/ 0 h 23"/>
                <a:gd name="T6" fmla="*/ 27 w 104"/>
                <a:gd name="T7" fmla="*/ 9 h 23"/>
                <a:gd name="T8" fmla="*/ 0 w 104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23">
                  <a:moveTo>
                    <a:pt x="3" y="9"/>
                  </a:moveTo>
                  <a:cubicBezTo>
                    <a:pt x="14" y="18"/>
                    <a:pt x="41" y="23"/>
                    <a:pt x="58" y="20"/>
                  </a:cubicBezTo>
                  <a:cubicBezTo>
                    <a:pt x="72" y="17"/>
                    <a:pt x="94" y="12"/>
                    <a:pt x="104" y="0"/>
                  </a:cubicBezTo>
                  <a:cubicBezTo>
                    <a:pt x="85" y="6"/>
                    <a:pt x="65" y="9"/>
                    <a:pt x="44" y="9"/>
                  </a:cubicBezTo>
                  <a:cubicBezTo>
                    <a:pt x="35" y="9"/>
                    <a:pt x="8" y="12"/>
                    <a:pt x="0" y="5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" name="Freeform 707">
              <a:extLst>
                <a:ext uri="{FF2B5EF4-FFF2-40B4-BE49-F238E27FC236}">
                  <a16:creationId xmlns:a16="http://schemas.microsoft.com/office/drawing/2014/main" id="{588C414F-A6EA-4565-9FC1-70EBA7A1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503"/>
              <a:ext cx="71" cy="53"/>
            </a:xfrm>
            <a:custGeom>
              <a:avLst/>
              <a:gdLst>
                <a:gd name="T0" fmla="*/ 3 w 80"/>
                <a:gd name="T1" fmla="*/ 24 h 56"/>
                <a:gd name="T2" fmla="*/ 31 w 80"/>
                <a:gd name="T3" fmla="*/ 35 h 56"/>
                <a:gd name="T4" fmla="*/ 48 w 80"/>
                <a:gd name="T5" fmla="*/ 0 h 56"/>
                <a:gd name="T6" fmla="*/ 25 w 80"/>
                <a:gd name="T7" fmla="*/ 30 h 56"/>
                <a:gd name="T8" fmla="*/ 12 w 80"/>
                <a:gd name="T9" fmla="*/ 32 h 56"/>
                <a:gd name="T10" fmla="*/ 4 w 80"/>
                <a:gd name="T11" fmla="*/ 25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56">
                  <a:moveTo>
                    <a:pt x="3" y="28"/>
                  </a:moveTo>
                  <a:cubicBezTo>
                    <a:pt x="0" y="56"/>
                    <a:pt x="34" y="50"/>
                    <a:pt x="50" y="43"/>
                  </a:cubicBezTo>
                  <a:cubicBezTo>
                    <a:pt x="68" y="36"/>
                    <a:pt x="80" y="20"/>
                    <a:pt x="78" y="0"/>
                  </a:cubicBezTo>
                  <a:cubicBezTo>
                    <a:pt x="65" y="14"/>
                    <a:pt x="61" y="32"/>
                    <a:pt x="41" y="38"/>
                  </a:cubicBezTo>
                  <a:cubicBezTo>
                    <a:pt x="34" y="41"/>
                    <a:pt x="27" y="42"/>
                    <a:pt x="20" y="40"/>
                  </a:cubicBezTo>
                  <a:cubicBezTo>
                    <a:pt x="14" y="38"/>
                    <a:pt x="11" y="33"/>
                    <a:pt x="6" y="3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1" name="Freeform 708">
              <a:extLst>
                <a:ext uri="{FF2B5EF4-FFF2-40B4-BE49-F238E27FC236}">
                  <a16:creationId xmlns:a16="http://schemas.microsoft.com/office/drawing/2014/main" id="{FA247261-1BEC-4AFB-9BC2-EA9F944D7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590"/>
              <a:ext cx="67" cy="30"/>
            </a:xfrm>
            <a:custGeom>
              <a:avLst/>
              <a:gdLst>
                <a:gd name="T0" fmla="*/ 0 w 75"/>
                <a:gd name="T1" fmla="*/ 11 h 31"/>
                <a:gd name="T2" fmla="*/ 10 w 75"/>
                <a:gd name="T3" fmla="*/ 22 h 31"/>
                <a:gd name="T4" fmla="*/ 27 w 75"/>
                <a:gd name="T5" fmla="*/ 24 h 31"/>
                <a:gd name="T6" fmla="*/ 48 w 75"/>
                <a:gd name="T7" fmla="*/ 0 h 31"/>
                <a:gd name="T8" fmla="*/ 4 w 75"/>
                <a:gd name="T9" fmla="*/ 1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1">
                  <a:moveTo>
                    <a:pt x="0" y="11"/>
                  </a:moveTo>
                  <a:cubicBezTo>
                    <a:pt x="5" y="16"/>
                    <a:pt x="7" y="23"/>
                    <a:pt x="14" y="26"/>
                  </a:cubicBezTo>
                  <a:cubicBezTo>
                    <a:pt x="22" y="31"/>
                    <a:pt x="33" y="31"/>
                    <a:pt x="42" y="28"/>
                  </a:cubicBezTo>
                  <a:cubicBezTo>
                    <a:pt x="55" y="24"/>
                    <a:pt x="67" y="11"/>
                    <a:pt x="75" y="0"/>
                  </a:cubicBezTo>
                  <a:cubicBezTo>
                    <a:pt x="57" y="15"/>
                    <a:pt x="25" y="28"/>
                    <a:pt x="4" y="1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2" name="Freeform 709">
              <a:extLst>
                <a:ext uri="{FF2B5EF4-FFF2-40B4-BE49-F238E27FC236}">
                  <a16:creationId xmlns:a16="http://schemas.microsoft.com/office/drawing/2014/main" id="{FA95BD8E-71F8-4F04-A736-1DE235CE6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502"/>
              <a:ext cx="72" cy="42"/>
            </a:xfrm>
            <a:custGeom>
              <a:avLst/>
              <a:gdLst>
                <a:gd name="T0" fmla="*/ 3 w 81"/>
                <a:gd name="T1" fmla="*/ 35 h 44"/>
                <a:gd name="T2" fmla="*/ 14 w 81"/>
                <a:gd name="T3" fmla="*/ 29 h 44"/>
                <a:gd name="T4" fmla="*/ 35 w 81"/>
                <a:gd name="T5" fmla="*/ 26 h 44"/>
                <a:gd name="T6" fmla="*/ 51 w 81"/>
                <a:gd name="T7" fmla="*/ 0 h 44"/>
                <a:gd name="T8" fmla="*/ 25 w 81"/>
                <a:gd name="T9" fmla="*/ 19 h 44"/>
                <a:gd name="T10" fmla="*/ 0 w 81"/>
                <a:gd name="T11" fmla="*/ 3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44">
                  <a:moveTo>
                    <a:pt x="3" y="43"/>
                  </a:moveTo>
                  <a:cubicBezTo>
                    <a:pt x="8" y="44"/>
                    <a:pt x="17" y="35"/>
                    <a:pt x="23" y="33"/>
                  </a:cubicBezTo>
                  <a:cubicBezTo>
                    <a:pt x="33" y="30"/>
                    <a:pt x="44" y="31"/>
                    <a:pt x="56" y="30"/>
                  </a:cubicBezTo>
                  <a:cubicBezTo>
                    <a:pt x="72" y="29"/>
                    <a:pt x="79" y="15"/>
                    <a:pt x="81" y="0"/>
                  </a:cubicBezTo>
                  <a:cubicBezTo>
                    <a:pt x="69" y="11"/>
                    <a:pt x="56" y="19"/>
                    <a:pt x="40" y="23"/>
                  </a:cubicBezTo>
                  <a:cubicBezTo>
                    <a:pt x="25" y="27"/>
                    <a:pt x="8" y="24"/>
                    <a:pt x="0" y="4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3" name="Freeform 710">
              <a:extLst>
                <a:ext uri="{FF2B5EF4-FFF2-40B4-BE49-F238E27FC236}">
                  <a16:creationId xmlns:a16="http://schemas.microsoft.com/office/drawing/2014/main" id="{6A6D6EA7-5AC7-4156-A745-E547019AF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1406"/>
              <a:ext cx="88" cy="50"/>
            </a:xfrm>
            <a:custGeom>
              <a:avLst/>
              <a:gdLst>
                <a:gd name="T0" fmla="*/ 0 w 99"/>
                <a:gd name="T1" fmla="*/ 44 h 52"/>
                <a:gd name="T2" fmla="*/ 25 w 99"/>
                <a:gd name="T3" fmla="*/ 38 h 52"/>
                <a:gd name="T4" fmla="*/ 46 w 99"/>
                <a:gd name="T5" fmla="*/ 38 h 52"/>
                <a:gd name="T6" fmla="*/ 40 w 99"/>
                <a:gd name="T7" fmla="*/ 0 h 52"/>
                <a:gd name="T8" fmla="*/ 43 w 99"/>
                <a:gd name="T9" fmla="*/ 15 h 52"/>
                <a:gd name="T10" fmla="*/ 35 w 99"/>
                <a:gd name="T11" fmla="*/ 24 h 52"/>
                <a:gd name="T12" fmla="*/ 0 w 99"/>
                <a:gd name="T13" fmla="*/ 3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52">
                  <a:moveTo>
                    <a:pt x="0" y="52"/>
                  </a:moveTo>
                  <a:cubicBezTo>
                    <a:pt x="14" y="44"/>
                    <a:pt x="26" y="45"/>
                    <a:pt x="41" y="45"/>
                  </a:cubicBezTo>
                  <a:cubicBezTo>
                    <a:pt x="51" y="44"/>
                    <a:pt x="63" y="47"/>
                    <a:pt x="73" y="45"/>
                  </a:cubicBezTo>
                  <a:cubicBezTo>
                    <a:pt x="99" y="41"/>
                    <a:pt x="71" y="9"/>
                    <a:pt x="64" y="0"/>
                  </a:cubicBezTo>
                  <a:cubicBezTo>
                    <a:pt x="66" y="6"/>
                    <a:pt x="70" y="12"/>
                    <a:pt x="69" y="19"/>
                  </a:cubicBezTo>
                  <a:cubicBezTo>
                    <a:pt x="69" y="28"/>
                    <a:pt x="63" y="27"/>
                    <a:pt x="55" y="28"/>
                  </a:cubicBezTo>
                  <a:cubicBezTo>
                    <a:pt x="40" y="30"/>
                    <a:pt x="12" y="35"/>
                    <a:pt x="0" y="4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4" name="Freeform 711">
              <a:extLst>
                <a:ext uri="{FF2B5EF4-FFF2-40B4-BE49-F238E27FC236}">
                  <a16:creationId xmlns:a16="http://schemas.microsoft.com/office/drawing/2014/main" id="{9DED61C4-4CC3-45BA-8BC7-5D8DE53CA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506"/>
              <a:ext cx="77" cy="42"/>
            </a:xfrm>
            <a:custGeom>
              <a:avLst/>
              <a:gdLst>
                <a:gd name="T0" fmla="*/ 0 w 86"/>
                <a:gd name="T1" fmla="*/ 35 h 44"/>
                <a:gd name="T2" fmla="*/ 42 w 86"/>
                <a:gd name="T3" fmla="*/ 33 h 44"/>
                <a:gd name="T4" fmla="*/ 55 w 86"/>
                <a:gd name="T5" fmla="*/ 0 h 44"/>
                <a:gd name="T6" fmla="*/ 42 w 86"/>
                <a:gd name="T7" fmla="*/ 29 h 44"/>
                <a:gd name="T8" fmla="*/ 23 w 86"/>
                <a:gd name="T9" fmla="*/ 28 h 44"/>
                <a:gd name="T10" fmla="*/ 5 w 86"/>
                <a:gd name="T11" fmla="*/ 3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4">
                  <a:moveTo>
                    <a:pt x="0" y="43"/>
                  </a:moveTo>
                  <a:cubicBezTo>
                    <a:pt x="19" y="34"/>
                    <a:pt x="45" y="44"/>
                    <a:pt x="66" y="41"/>
                  </a:cubicBezTo>
                  <a:cubicBezTo>
                    <a:pt x="83" y="39"/>
                    <a:pt x="86" y="14"/>
                    <a:pt x="85" y="0"/>
                  </a:cubicBezTo>
                  <a:cubicBezTo>
                    <a:pt x="80" y="10"/>
                    <a:pt x="77" y="29"/>
                    <a:pt x="65" y="33"/>
                  </a:cubicBezTo>
                  <a:cubicBezTo>
                    <a:pt x="57" y="35"/>
                    <a:pt x="45" y="32"/>
                    <a:pt x="36" y="32"/>
                  </a:cubicBezTo>
                  <a:cubicBezTo>
                    <a:pt x="27" y="32"/>
                    <a:pt x="18" y="35"/>
                    <a:pt x="9" y="4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5" name="Freeform 712">
              <a:extLst>
                <a:ext uri="{FF2B5EF4-FFF2-40B4-BE49-F238E27FC236}">
                  <a16:creationId xmlns:a16="http://schemas.microsoft.com/office/drawing/2014/main" id="{BC472D6B-17DE-4C8A-9534-7C8B8EE0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529"/>
              <a:ext cx="50" cy="37"/>
            </a:xfrm>
            <a:custGeom>
              <a:avLst/>
              <a:gdLst>
                <a:gd name="T0" fmla="*/ 0 w 57"/>
                <a:gd name="T1" fmla="*/ 28 h 40"/>
                <a:gd name="T2" fmla="*/ 19 w 57"/>
                <a:gd name="T3" fmla="*/ 27 h 40"/>
                <a:gd name="T4" fmla="*/ 27 w 57"/>
                <a:gd name="T5" fmla="*/ 27 h 40"/>
                <a:gd name="T6" fmla="*/ 31 w 57"/>
                <a:gd name="T7" fmla="*/ 0 h 40"/>
                <a:gd name="T8" fmla="*/ 22 w 57"/>
                <a:gd name="T9" fmla="*/ 22 h 40"/>
                <a:gd name="T10" fmla="*/ 14 w 57"/>
                <a:gd name="T11" fmla="*/ 25 h 40"/>
                <a:gd name="T12" fmla="*/ 4 w 57"/>
                <a:gd name="T13" fmla="*/ 2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0">
                  <a:moveTo>
                    <a:pt x="0" y="38"/>
                  </a:moveTo>
                  <a:cubicBezTo>
                    <a:pt x="11" y="38"/>
                    <a:pt x="21" y="36"/>
                    <a:pt x="32" y="37"/>
                  </a:cubicBezTo>
                  <a:cubicBezTo>
                    <a:pt x="39" y="39"/>
                    <a:pt x="41" y="40"/>
                    <a:pt x="46" y="36"/>
                  </a:cubicBezTo>
                  <a:cubicBezTo>
                    <a:pt x="57" y="27"/>
                    <a:pt x="55" y="11"/>
                    <a:pt x="53" y="0"/>
                  </a:cubicBezTo>
                  <a:cubicBezTo>
                    <a:pt x="50" y="11"/>
                    <a:pt x="50" y="24"/>
                    <a:pt x="38" y="30"/>
                  </a:cubicBezTo>
                  <a:cubicBezTo>
                    <a:pt x="34" y="33"/>
                    <a:pt x="27" y="33"/>
                    <a:pt x="23" y="33"/>
                  </a:cubicBezTo>
                  <a:cubicBezTo>
                    <a:pt x="18" y="33"/>
                    <a:pt x="12" y="30"/>
                    <a:pt x="8" y="32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6" name="Freeform 713">
              <a:extLst>
                <a:ext uri="{FF2B5EF4-FFF2-40B4-BE49-F238E27FC236}">
                  <a16:creationId xmlns:a16="http://schemas.microsoft.com/office/drawing/2014/main" id="{1AEA08E8-7534-4186-A7EA-631D656FB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621"/>
              <a:ext cx="84" cy="52"/>
            </a:xfrm>
            <a:custGeom>
              <a:avLst/>
              <a:gdLst>
                <a:gd name="T0" fmla="*/ 0 w 94"/>
                <a:gd name="T1" fmla="*/ 29 h 54"/>
                <a:gd name="T2" fmla="*/ 18 w 94"/>
                <a:gd name="T3" fmla="*/ 45 h 54"/>
                <a:gd name="T4" fmla="*/ 35 w 94"/>
                <a:gd name="T5" fmla="*/ 39 h 54"/>
                <a:gd name="T6" fmla="*/ 60 w 94"/>
                <a:gd name="T7" fmla="*/ 0 h 54"/>
                <a:gd name="T8" fmla="*/ 29 w 94"/>
                <a:gd name="T9" fmla="*/ 36 h 54"/>
                <a:gd name="T10" fmla="*/ 8 w 94"/>
                <a:gd name="T11" fmla="*/ 32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54">
                  <a:moveTo>
                    <a:pt x="0" y="33"/>
                  </a:moveTo>
                  <a:cubicBezTo>
                    <a:pt x="9" y="45"/>
                    <a:pt x="12" y="51"/>
                    <a:pt x="28" y="53"/>
                  </a:cubicBezTo>
                  <a:cubicBezTo>
                    <a:pt x="38" y="54"/>
                    <a:pt x="47" y="51"/>
                    <a:pt x="55" y="46"/>
                  </a:cubicBezTo>
                  <a:cubicBezTo>
                    <a:pt x="70" y="36"/>
                    <a:pt x="92" y="19"/>
                    <a:pt x="94" y="0"/>
                  </a:cubicBezTo>
                  <a:cubicBezTo>
                    <a:pt x="80" y="14"/>
                    <a:pt x="66" y="31"/>
                    <a:pt x="46" y="40"/>
                  </a:cubicBezTo>
                  <a:cubicBezTo>
                    <a:pt x="39" y="43"/>
                    <a:pt x="12" y="50"/>
                    <a:pt x="12" y="3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7" name="Freeform 714">
              <a:extLst>
                <a:ext uri="{FF2B5EF4-FFF2-40B4-BE49-F238E27FC236}">
                  <a16:creationId xmlns:a16="http://schemas.microsoft.com/office/drawing/2014/main" id="{5A8ECA14-3562-4198-8226-885BAD610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584"/>
              <a:ext cx="78" cy="53"/>
            </a:xfrm>
            <a:custGeom>
              <a:avLst/>
              <a:gdLst>
                <a:gd name="T0" fmla="*/ 2 w 87"/>
                <a:gd name="T1" fmla="*/ 39 h 55"/>
                <a:gd name="T2" fmla="*/ 41 w 87"/>
                <a:gd name="T3" fmla="*/ 29 h 55"/>
                <a:gd name="T4" fmla="*/ 56 w 87"/>
                <a:gd name="T5" fmla="*/ 0 h 55"/>
                <a:gd name="T6" fmla="*/ 48 w 87"/>
                <a:gd name="T7" fmla="*/ 14 h 55"/>
                <a:gd name="T8" fmla="*/ 30 w 87"/>
                <a:gd name="T9" fmla="*/ 28 h 55"/>
                <a:gd name="T10" fmla="*/ 15 w 87"/>
                <a:gd name="T11" fmla="*/ 38 h 55"/>
                <a:gd name="T12" fmla="*/ 0 w 87"/>
                <a:gd name="T13" fmla="*/ 4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5">
                  <a:moveTo>
                    <a:pt x="2" y="46"/>
                  </a:moveTo>
                  <a:cubicBezTo>
                    <a:pt x="18" y="55"/>
                    <a:pt x="48" y="39"/>
                    <a:pt x="64" y="33"/>
                  </a:cubicBezTo>
                  <a:cubicBezTo>
                    <a:pt x="81" y="27"/>
                    <a:pt x="87" y="20"/>
                    <a:pt x="86" y="0"/>
                  </a:cubicBezTo>
                  <a:cubicBezTo>
                    <a:pt x="80" y="3"/>
                    <a:pt x="79" y="13"/>
                    <a:pt x="74" y="18"/>
                  </a:cubicBezTo>
                  <a:cubicBezTo>
                    <a:pt x="67" y="24"/>
                    <a:pt x="56" y="28"/>
                    <a:pt x="47" y="32"/>
                  </a:cubicBezTo>
                  <a:cubicBezTo>
                    <a:pt x="39" y="36"/>
                    <a:pt x="30" y="38"/>
                    <a:pt x="23" y="43"/>
                  </a:cubicBezTo>
                  <a:cubicBezTo>
                    <a:pt x="15" y="48"/>
                    <a:pt x="9" y="50"/>
                    <a:pt x="0" y="5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8" name="Freeform 715">
              <a:extLst>
                <a:ext uri="{FF2B5EF4-FFF2-40B4-BE49-F238E27FC236}">
                  <a16:creationId xmlns:a16="http://schemas.microsoft.com/office/drawing/2014/main" id="{39574AC7-5B6D-4312-8EFA-78FC01AC2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419"/>
              <a:ext cx="52" cy="62"/>
            </a:xfrm>
            <a:custGeom>
              <a:avLst/>
              <a:gdLst>
                <a:gd name="T0" fmla="*/ 2 w 59"/>
                <a:gd name="T1" fmla="*/ 51 h 66"/>
                <a:gd name="T2" fmla="*/ 28 w 59"/>
                <a:gd name="T3" fmla="*/ 23 h 66"/>
                <a:gd name="T4" fmla="*/ 34 w 59"/>
                <a:gd name="T5" fmla="*/ 18 h 66"/>
                <a:gd name="T6" fmla="*/ 29 w 59"/>
                <a:gd name="T7" fmla="*/ 8 h 66"/>
                <a:gd name="T8" fmla="*/ 26 w 59"/>
                <a:gd name="T9" fmla="*/ 0 h 66"/>
                <a:gd name="T10" fmla="*/ 24 w 59"/>
                <a:gd name="T11" fmla="*/ 9 h 66"/>
                <a:gd name="T12" fmla="*/ 15 w 59"/>
                <a:gd name="T13" fmla="*/ 22 h 66"/>
                <a:gd name="T14" fmla="*/ 1 w 59"/>
                <a:gd name="T15" fmla="*/ 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66">
                  <a:moveTo>
                    <a:pt x="2" y="66"/>
                  </a:moveTo>
                  <a:cubicBezTo>
                    <a:pt x="8" y="49"/>
                    <a:pt x="29" y="35"/>
                    <a:pt x="46" y="30"/>
                  </a:cubicBezTo>
                  <a:cubicBezTo>
                    <a:pt x="52" y="28"/>
                    <a:pt x="59" y="29"/>
                    <a:pt x="57" y="22"/>
                  </a:cubicBezTo>
                  <a:cubicBezTo>
                    <a:pt x="56" y="19"/>
                    <a:pt x="50" y="15"/>
                    <a:pt x="48" y="12"/>
                  </a:cubicBezTo>
                  <a:cubicBezTo>
                    <a:pt x="46" y="9"/>
                    <a:pt x="45" y="5"/>
                    <a:pt x="44" y="0"/>
                  </a:cubicBezTo>
                  <a:cubicBezTo>
                    <a:pt x="42" y="4"/>
                    <a:pt x="42" y="9"/>
                    <a:pt x="40" y="13"/>
                  </a:cubicBezTo>
                  <a:cubicBezTo>
                    <a:pt x="36" y="19"/>
                    <a:pt x="30" y="24"/>
                    <a:pt x="24" y="28"/>
                  </a:cubicBezTo>
                  <a:cubicBezTo>
                    <a:pt x="13" y="37"/>
                    <a:pt x="0" y="51"/>
                    <a:pt x="1" y="6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9" name="Freeform 716">
              <a:extLst>
                <a:ext uri="{FF2B5EF4-FFF2-40B4-BE49-F238E27FC236}">
                  <a16:creationId xmlns:a16="http://schemas.microsoft.com/office/drawing/2014/main" id="{DCA60AF4-91A9-4999-ADFE-371AC7FF7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890"/>
              <a:ext cx="153" cy="83"/>
            </a:xfrm>
            <a:custGeom>
              <a:avLst/>
              <a:gdLst>
                <a:gd name="T0" fmla="*/ 108 w 172"/>
                <a:gd name="T1" fmla="*/ 70 h 88"/>
                <a:gd name="T2" fmla="*/ 0 w 172"/>
                <a:gd name="T3" fmla="*/ 28 h 88"/>
                <a:gd name="T4" fmla="*/ 108 w 172"/>
                <a:gd name="T5" fmla="*/ 7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88">
                  <a:moveTo>
                    <a:pt x="172" y="88"/>
                  </a:moveTo>
                  <a:cubicBezTo>
                    <a:pt x="172" y="88"/>
                    <a:pt x="104" y="0"/>
                    <a:pt x="0" y="36"/>
                  </a:cubicBezTo>
                  <a:cubicBezTo>
                    <a:pt x="0" y="36"/>
                    <a:pt x="78" y="10"/>
                    <a:pt x="17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0" name="Freeform 717">
              <a:extLst>
                <a:ext uri="{FF2B5EF4-FFF2-40B4-BE49-F238E27FC236}">
                  <a16:creationId xmlns:a16="http://schemas.microsoft.com/office/drawing/2014/main" id="{53906923-8734-4D16-8F04-417F64155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202"/>
              <a:ext cx="108" cy="224"/>
            </a:xfrm>
            <a:custGeom>
              <a:avLst/>
              <a:gdLst>
                <a:gd name="T0" fmla="*/ 47 w 121"/>
                <a:gd name="T1" fmla="*/ 0 h 236"/>
                <a:gd name="T2" fmla="*/ 71 w 121"/>
                <a:gd name="T3" fmla="*/ 59 h 236"/>
                <a:gd name="T4" fmla="*/ 63 w 121"/>
                <a:gd name="T5" fmla="*/ 111 h 236"/>
                <a:gd name="T6" fmla="*/ 53 w 121"/>
                <a:gd name="T7" fmla="*/ 134 h 236"/>
                <a:gd name="T8" fmla="*/ 37 w 121"/>
                <a:gd name="T9" fmla="*/ 154 h 236"/>
                <a:gd name="T10" fmla="*/ 0 w 121"/>
                <a:gd name="T11" fmla="*/ 192 h 236"/>
                <a:gd name="T12" fmla="*/ 22 w 121"/>
                <a:gd name="T13" fmla="*/ 77 h 236"/>
                <a:gd name="T14" fmla="*/ 19 w 121"/>
                <a:gd name="T15" fmla="*/ 161 h 236"/>
                <a:gd name="T16" fmla="*/ 47 w 121"/>
                <a:gd name="T17" fmla="*/ 135 h 236"/>
                <a:gd name="T18" fmla="*/ 63 w 121"/>
                <a:gd name="T19" fmla="*/ 90 h 236"/>
                <a:gd name="T20" fmla="*/ 48 w 121"/>
                <a:gd name="T21" fmla="*/ 8 h 2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236">
                  <a:moveTo>
                    <a:pt x="74" y="0"/>
                  </a:moveTo>
                  <a:cubicBezTo>
                    <a:pt x="91" y="16"/>
                    <a:pt x="106" y="51"/>
                    <a:pt x="112" y="73"/>
                  </a:cubicBezTo>
                  <a:cubicBezTo>
                    <a:pt x="119" y="103"/>
                    <a:pt x="121" y="115"/>
                    <a:pt x="101" y="137"/>
                  </a:cubicBezTo>
                  <a:cubicBezTo>
                    <a:pt x="92" y="146"/>
                    <a:pt x="87" y="153"/>
                    <a:pt x="83" y="165"/>
                  </a:cubicBezTo>
                  <a:cubicBezTo>
                    <a:pt x="76" y="180"/>
                    <a:pt x="74" y="184"/>
                    <a:pt x="58" y="190"/>
                  </a:cubicBezTo>
                  <a:cubicBezTo>
                    <a:pt x="36" y="200"/>
                    <a:pt x="15" y="218"/>
                    <a:pt x="0" y="236"/>
                  </a:cubicBezTo>
                  <a:cubicBezTo>
                    <a:pt x="29" y="193"/>
                    <a:pt x="36" y="147"/>
                    <a:pt x="35" y="95"/>
                  </a:cubicBezTo>
                  <a:cubicBezTo>
                    <a:pt x="51" y="127"/>
                    <a:pt x="40" y="170"/>
                    <a:pt x="29" y="199"/>
                  </a:cubicBezTo>
                  <a:cubicBezTo>
                    <a:pt x="41" y="185"/>
                    <a:pt x="63" y="180"/>
                    <a:pt x="74" y="166"/>
                  </a:cubicBezTo>
                  <a:cubicBezTo>
                    <a:pt x="84" y="153"/>
                    <a:pt x="94" y="127"/>
                    <a:pt x="101" y="111"/>
                  </a:cubicBezTo>
                  <a:cubicBezTo>
                    <a:pt x="116" y="75"/>
                    <a:pt x="88" y="42"/>
                    <a:pt x="76" y="8"/>
                  </a:cubicBezTo>
                </a:path>
              </a:pathLst>
            </a:custGeom>
            <a:solidFill>
              <a:srgbClr val="9DC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1" name="Freeform 718">
              <a:extLst>
                <a:ext uri="{FF2B5EF4-FFF2-40B4-BE49-F238E27FC236}">
                  <a16:creationId xmlns:a16="http://schemas.microsoft.com/office/drawing/2014/main" id="{9747723A-3C7B-42D1-877D-D06AA9C63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992"/>
              <a:ext cx="83" cy="82"/>
            </a:xfrm>
            <a:custGeom>
              <a:avLst/>
              <a:gdLst>
                <a:gd name="T0" fmla="*/ 0 w 94"/>
                <a:gd name="T1" fmla="*/ 31 h 86"/>
                <a:gd name="T2" fmla="*/ 20 w 94"/>
                <a:gd name="T3" fmla="*/ 22 h 86"/>
                <a:gd name="T4" fmla="*/ 34 w 94"/>
                <a:gd name="T5" fmla="*/ 15 h 86"/>
                <a:gd name="T6" fmla="*/ 57 w 94"/>
                <a:gd name="T7" fmla="*/ 0 h 86"/>
                <a:gd name="T8" fmla="*/ 45 w 94"/>
                <a:gd name="T9" fmla="*/ 35 h 86"/>
                <a:gd name="T10" fmla="*/ 25 w 94"/>
                <a:gd name="T11" fmla="*/ 71 h 86"/>
                <a:gd name="T12" fmla="*/ 39 w 94"/>
                <a:gd name="T13" fmla="*/ 37 h 86"/>
                <a:gd name="T14" fmla="*/ 48 w 94"/>
                <a:gd name="T15" fmla="*/ 10 h 86"/>
                <a:gd name="T16" fmla="*/ 24 w 94"/>
                <a:gd name="T17" fmla="*/ 27 h 86"/>
                <a:gd name="T18" fmla="*/ 15 w 94"/>
                <a:gd name="T19" fmla="*/ 29 h 86"/>
                <a:gd name="T20" fmla="*/ 1 w 94"/>
                <a:gd name="T21" fmla="*/ 31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86">
                  <a:moveTo>
                    <a:pt x="0" y="38"/>
                  </a:moveTo>
                  <a:cubicBezTo>
                    <a:pt x="11" y="33"/>
                    <a:pt x="23" y="32"/>
                    <a:pt x="34" y="26"/>
                  </a:cubicBezTo>
                  <a:cubicBezTo>
                    <a:pt x="41" y="23"/>
                    <a:pt x="49" y="21"/>
                    <a:pt x="56" y="19"/>
                  </a:cubicBezTo>
                  <a:cubicBezTo>
                    <a:pt x="70" y="14"/>
                    <a:pt x="85" y="11"/>
                    <a:pt x="94" y="0"/>
                  </a:cubicBezTo>
                  <a:cubicBezTo>
                    <a:pt x="82" y="11"/>
                    <a:pt x="78" y="28"/>
                    <a:pt x="75" y="43"/>
                  </a:cubicBezTo>
                  <a:cubicBezTo>
                    <a:pt x="70" y="60"/>
                    <a:pt x="53" y="73"/>
                    <a:pt x="41" y="86"/>
                  </a:cubicBezTo>
                  <a:cubicBezTo>
                    <a:pt x="48" y="71"/>
                    <a:pt x="61" y="61"/>
                    <a:pt x="65" y="45"/>
                  </a:cubicBezTo>
                  <a:cubicBezTo>
                    <a:pt x="68" y="34"/>
                    <a:pt x="74" y="24"/>
                    <a:pt x="78" y="13"/>
                  </a:cubicBezTo>
                  <a:cubicBezTo>
                    <a:pt x="67" y="24"/>
                    <a:pt x="55" y="29"/>
                    <a:pt x="40" y="31"/>
                  </a:cubicBezTo>
                  <a:cubicBezTo>
                    <a:pt x="34" y="32"/>
                    <a:pt x="29" y="32"/>
                    <a:pt x="24" y="34"/>
                  </a:cubicBezTo>
                  <a:cubicBezTo>
                    <a:pt x="16" y="36"/>
                    <a:pt x="8" y="36"/>
                    <a:pt x="1" y="39"/>
                  </a:cubicBezTo>
                </a:path>
              </a:pathLst>
            </a:custGeom>
            <a:solidFill>
              <a:srgbClr val="9DC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2" name="Freeform 719">
              <a:extLst>
                <a:ext uri="{FF2B5EF4-FFF2-40B4-BE49-F238E27FC236}">
                  <a16:creationId xmlns:a16="http://schemas.microsoft.com/office/drawing/2014/main" id="{861835B9-D771-4838-A95F-06CC14ECF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940"/>
              <a:ext cx="179" cy="64"/>
            </a:xfrm>
            <a:custGeom>
              <a:avLst/>
              <a:gdLst>
                <a:gd name="T0" fmla="*/ 125 w 202"/>
                <a:gd name="T1" fmla="*/ 41 h 68"/>
                <a:gd name="T2" fmla="*/ 97 w 202"/>
                <a:gd name="T3" fmla="*/ 21 h 68"/>
                <a:gd name="T4" fmla="*/ 86 w 202"/>
                <a:gd name="T5" fmla="*/ 10 h 68"/>
                <a:gd name="T6" fmla="*/ 79 w 202"/>
                <a:gd name="T7" fmla="*/ 2 h 68"/>
                <a:gd name="T8" fmla="*/ 65 w 202"/>
                <a:gd name="T9" fmla="*/ 4 h 68"/>
                <a:gd name="T10" fmla="*/ 58 w 202"/>
                <a:gd name="T11" fmla="*/ 3 h 68"/>
                <a:gd name="T12" fmla="*/ 51 w 202"/>
                <a:gd name="T13" fmla="*/ 8 h 68"/>
                <a:gd name="T14" fmla="*/ 27 w 202"/>
                <a:gd name="T15" fmla="*/ 23 h 68"/>
                <a:gd name="T16" fmla="*/ 14 w 202"/>
                <a:gd name="T17" fmla="*/ 36 h 68"/>
                <a:gd name="T18" fmla="*/ 8 w 202"/>
                <a:gd name="T19" fmla="*/ 43 h 68"/>
                <a:gd name="T20" fmla="*/ 0 w 202"/>
                <a:gd name="T21" fmla="*/ 52 h 68"/>
                <a:gd name="T22" fmla="*/ 0 w 202"/>
                <a:gd name="T23" fmla="*/ 53 h 68"/>
                <a:gd name="T24" fmla="*/ 15 w 202"/>
                <a:gd name="T25" fmla="*/ 42 h 68"/>
                <a:gd name="T26" fmla="*/ 31 w 202"/>
                <a:gd name="T27" fmla="*/ 31 h 68"/>
                <a:gd name="T28" fmla="*/ 49 w 202"/>
                <a:gd name="T29" fmla="*/ 19 h 68"/>
                <a:gd name="T30" fmla="*/ 78 w 202"/>
                <a:gd name="T31" fmla="*/ 8 h 68"/>
                <a:gd name="T32" fmla="*/ 100 w 202"/>
                <a:gd name="T33" fmla="*/ 26 h 68"/>
                <a:gd name="T34" fmla="*/ 112 w 202"/>
                <a:gd name="T35" fmla="*/ 33 h 68"/>
                <a:gd name="T36" fmla="*/ 120 w 202"/>
                <a:gd name="T37" fmla="*/ 36 h 68"/>
                <a:gd name="T38" fmla="*/ 123 w 202"/>
                <a:gd name="T39" fmla="*/ 41 h 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2" h="68">
                  <a:moveTo>
                    <a:pt x="202" y="53"/>
                  </a:moveTo>
                  <a:cubicBezTo>
                    <a:pt x="194" y="39"/>
                    <a:pt x="171" y="33"/>
                    <a:pt x="158" y="25"/>
                  </a:cubicBezTo>
                  <a:cubicBezTo>
                    <a:pt x="151" y="21"/>
                    <a:pt x="145" y="18"/>
                    <a:pt x="139" y="14"/>
                  </a:cubicBezTo>
                  <a:cubicBezTo>
                    <a:pt x="136" y="11"/>
                    <a:pt x="131" y="4"/>
                    <a:pt x="128" y="2"/>
                  </a:cubicBezTo>
                  <a:cubicBezTo>
                    <a:pt x="124" y="0"/>
                    <a:pt x="111" y="4"/>
                    <a:pt x="105" y="4"/>
                  </a:cubicBezTo>
                  <a:cubicBezTo>
                    <a:pt x="102" y="4"/>
                    <a:pt x="98" y="3"/>
                    <a:pt x="94" y="3"/>
                  </a:cubicBezTo>
                  <a:cubicBezTo>
                    <a:pt x="90" y="4"/>
                    <a:pt x="86" y="7"/>
                    <a:pt x="82" y="9"/>
                  </a:cubicBezTo>
                  <a:cubicBezTo>
                    <a:pt x="69" y="15"/>
                    <a:pt x="54" y="20"/>
                    <a:pt x="43" y="30"/>
                  </a:cubicBezTo>
                  <a:cubicBezTo>
                    <a:pt x="36" y="35"/>
                    <a:pt x="30" y="40"/>
                    <a:pt x="23" y="45"/>
                  </a:cubicBezTo>
                  <a:cubicBezTo>
                    <a:pt x="19" y="48"/>
                    <a:pt x="15" y="52"/>
                    <a:pt x="12" y="55"/>
                  </a:cubicBezTo>
                  <a:cubicBezTo>
                    <a:pt x="9" y="58"/>
                    <a:pt x="1" y="63"/>
                    <a:pt x="0" y="66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8" y="66"/>
                    <a:pt x="17" y="59"/>
                    <a:pt x="25" y="54"/>
                  </a:cubicBezTo>
                  <a:cubicBezTo>
                    <a:pt x="34" y="50"/>
                    <a:pt x="42" y="44"/>
                    <a:pt x="50" y="39"/>
                  </a:cubicBezTo>
                  <a:cubicBezTo>
                    <a:pt x="60" y="34"/>
                    <a:pt x="69" y="28"/>
                    <a:pt x="79" y="23"/>
                  </a:cubicBezTo>
                  <a:cubicBezTo>
                    <a:pt x="94" y="15"/>
                    <a:pt x="110" y="7"/>
                    <a:pt x="126" y="12"/>
                  </a:cubicBezTo>
                  <a:cubicBezTo>
                    <a:pt x="140" y="16"/>
                    <a:pt x="150" y="28"/>
                    <a:pt x="163" y="34"/>
                  </a:cubicBezTo>
                  <a:cubicBezTo>
                    <a:pt x="168" y="36"/>
                    <a:pt x="174" y="38"/>
                    <a:pt x="180" y="41"/>
                  </a:cubicBezTo>
                  <a:cubicBezTo>
                    <a:pt x="184" y="42"/>
                    <a:pt x="190" y="43"/>
                    <a:pt x="194" y="46"/>
                  </a:cubicBezTo>
                  <a:cubicBezTo>
                    <a:pt x="197" y="48"/>
                    <a:pt x="198" y="51"/>
                    <a:pt x="200" y="53"/>
                  </a:cubicBezTo>
                </a:path>
              </a:pathLst>
            </a:custGeom>
            <a:solidFill>
              <a:srgbClr val="9DC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3" name="Freeform 720">
              <a:extLst>
                <a:ext uri="{FF2B5EF4-FFF2-40B4-BE49-F238E27FC236}">
                  <a16:creationId xmlns:a16="http://schemas.microsoft.com/office/drawing/2014/main" id="{EAA60705-94A3-442F-BF9F-C26148B0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027"/>
              <a:ext cx="118" cy="66"/>
            </a:xfrm>
            <a:custGeom>
              <a:avLst/>
              <a:gdLst>
                <a:gd name="T0" fmla="*/ 38 w 132"/>
                <a:gd name="T1" fmla="*/ 0 h 70"/>
                <a:gd name="T2" fmla="*/ 13 w 132"/>
                <a:gd name="T3" fmla="*/ 31 h 70"/>
                <a:gd name="T4" fmla="*/ 0 w 132"/>
                <a:gd name="T5" fmla="*/ 55 h 70"/>
                <a:gd name="T6" fmla="*/ 44 w 132"/>
                <a:gd name="T7" fmla="*/ 36 h 70"/>
                <a:gd name="T8" fmla="*/ 65 w 132"/>
                <a:gd name="T9" fmla="*/ 28 h 70"/>
                <a:gd name="T10" fmla="*/ 84 w 132"/>
                <a:gd name="T11" fmla="*/ 23 h 70"/>
                <a:gd name="T12" fmla="*/ 42 w 132"/>
                <a:gd name="T13" fmla="*/ 31 h 70"/>
                <a:gd name="T14" fmla="*/ 24 w 132"/>
                <a:gd name="T15" fmla="*/ 37 h 70"/>
                <a:gd name="T16" fmla="*/ 11 w 132"/>
                <a:gd name="T17" fmla="*/ 47 h 70"/>
                <a:gd name="T18" fmla="*/ 24 w 132"/>
                <a:gd name="T19" fmla="*/ 24 h 70"/>
                <a:gd name="T20" fmla="*/ 30 w 132"/>
                <a:gd name="T21" fmla="*/ 11 h 70"/>
                <a:gd name="T22" fmla="*/ 39 w 132"/>
                <a:gd name="T23" fmla="*/ 0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70">
                  <a:moveTo>
                    <a:pt x="60" y="0"/>
                  </a:moveTo>
                  <a:cubicBezTo>
                    <a:pt x="45" y="12"/>
                    <a:pt x="33" y="23"/>
                    <a:pt x="21" y="39"/>
                  </a:cubicBezTo>
                  <a:cubicBezTo>
                    <a:pt x="14" y="49"/>
                    <a:pt x="9" y="61"/>
                    <a:pt x="0" y="70"/>
                  </a:cubicBezTo>
                  <a:cubicBezTo>
                    <a:pt x="21" y="58"/>
                    <a:pt x="46" y="52"/>
                    <a:pt x="69" y="45"/>
                  </a:cubicBezTo>
                  <a:cubicBezTo>
                    <a:pt x="81" y="41"/>
                    <a:pt x="92" y="39"/>
                    <a:pt x="103" y="36"/>
                  </a:cubicBezTo>
                  <a:cubicBezTo>
                    <a:pt x="113" y="33"/>
                    <a:pt x="123" y="34"/>
                    <a:pt x="132" y="29"/>
                  </a:cubicBezTo>
                  <a:cubicBezTo>
                    <a:pt x="110" y="31"/>
                    <a:pt x="88" y="35"/>
                    <a:pt x="66" y="39"/>
                  </a:cubicBezTo>
                  <a:cubicBezTo>
                    <a:pt x="57" y="41"/>
                    <a:pt x="46" y="43"/>
                    <a:pt x="37" y="47"/>
                  </a:cubicBezTo>
                  <a:cubicBezTo>
                    <a:pt x="30" y="51"/>
                    <a:pt x="24" y="57"/>
                    <a:pt x="17" y="59"/>
                  </a:cubicBezTo>
                  <a:cubicBezTo>
                    <a:pt x="22" y="49"/>
                    <a:pt x="31" y="41"/>
                    <a:pt x="38" y="31"/>
                  </a:cubicBezTo>
                  <a:cubicBezTo>
                    <a:pt x="42" y="26"/>
                    <a:pt x="44" y="20"/>
                    <a:pt x="48" y="15"/>
                  </a:cubicBezTo>
                  <a:cubicBezTo>
                    <a:pt x="51" y="10"/>
                    <a:pt x="57" y="6"/>
                    <a:pt x="61" y="0"/>
                  </a:cubicBezTo>
                </a:path>
              </a:pathLst>
            </a:custGeom>
            <a:solidFill>
              <a:srgbClr val="9DC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4" name="Freeform 721">
              <a:extLst>
                <a:ext uri="{FF2B5EF4-FFF2-40B4-BE49-F238E27FC236}">
                  <a16:creationId xmlns:a16="http://schemas.microsoft.com/office/drawing/2014/main" id="{DE18E29E-0E90-42F2-BE2D-E759EF2E9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548"/>
              <a:ext cx="45" cy="155"/>
            </a:xfrm>
            <a:custGeom>
              <a:avLst/>
              <a:gdLst>
                <a:gd name="T0" fmla="*/ 29 w 50"/>
                <a:gd name="T1" fmla="*/ 0 h 163"/>
                <a:gd name="T2" fmla="*/ 8 w 50"/>
                <a:gd name="T3" fmla="*/ 28 h 163"/>
                <a:gd name="T4" fmla="*/ 5 w 50"/>
                <a:gd name="T5" fmla="*/ 70 h 163"/>
                <a:gd name="T6" fmla="*/ 8 w 50"/>
                <a:gd name="T7" fmla="*/ 113 h 163"/>
                <a:gd name="T8" fmla="*/ 33 w 50"/>
                <a:gd name="T9" fmla="*/ 133 h 163"/>
                <a:gd name="T10" fmla="*/ 8 w 50"/>
                <a:gd name="T11" fmla="*/ 69 h 163"/>
                <a:gd name="T12" fmla="*/ 14 w 50"/>
                <a:gd name="T13" fmla="*/ 34 h 163"/>
                <a:gd name="T14" fmla="*/ 26 w 50"/>
                <a:gd name="T15" fmla="*/ 6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63">
                  <a:moveTo>
                    <a:pt x="43" y="0"/>
                  </a:moveTo>
                  <a:cubicBezTo>
                    <a:pt x="34" y="5"/>
                    <a:pt x="16" y="26"/>
                    <a:pt x="12" y="34"/>
                  </a:cubicBezTo>
                  <a:cubicBezTo>
                    <a:pt x="6" y="48"/>
                    <a:pt x="7" y="71"/>
                    <a:pt x="6" y="86"/>
                  </a:cubicBezTo>
                  <a:cubicBezTo>
                    <a:pt x="5" y="106"/>
                    <a:pt x="0" y="120"/>
                    <a:pt x="12" y="138"/>
                  </a:cubicBezTo>
                  <a:cubicBezTo>
                    <a:pt x="21" y="151"/>
                    <a:pt x="34" y="158"/>
                    <a:pt x="50" y="163"/>
                  </a:cubicBezTo>
                  <a:cubicBezTo>
                    <a:pt x="22" y="148"/>
                    <a:pt x="4" y="117"/>
                    <a:pt x="12" y="85"/>
                  </a:cubicBezTo>
                  <a:cubicBezTo>
                    <a:pt x="16" y="70"/>
                    <a:pt x="18" y="57"/>
                    <a:pt x="21" y="42"/>
                  </a:cubicBezTo>
                  <a:cubicBezTo>
                    <a:pt x="23" y="30"/>
                    <a:pt x="34" y="17"/>
                    <a:pt x="39" y="6"/>
                  </a:cubicBezTo>
                </a:path>
              </a:pathLst>
            </a:custGeom>
            <a:solidFill>
              <a:srgbClr val="57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5" name="Freeform 722">
              <a:extLst>
                <a:ext uri="{FF2B5EF4-FFF2-40B4-BE49-F238E27FC236}">
                  <a16:creationId xmlns:a16="http://schemas.microsoft.com/office/drawing/2014/main" id="{46630DBE-302B-4AE9-8F59-9D6200663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493"/>
              <a:ext cx="151" cy="238"/>
            </a:xfrm>
            <a:custGeom>
              <a:avLst/>
              <a:gdLst>
                <a:gd name="T0" fmla="*/ 106 w 170"/>
                <a:gd name="T1" fmla="*/ 0 h 251"/>
                <a:gd name="T2" fmla="*/ 64 w 170"/>
                <a:gd name="T3" fmla="*/ 203 h 251"/>
                <a:gd name="T4" fmla="*/ 106 w 170"/>
                <a:gd name="T5" fmla="*/ 0 h 2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51">
                  <a:moveTo>
                    <a:pt x="170" y="0"/>
                  </a:moveTo>
                  <a:cubicBezTo>
                    <a:pt x="170" y="0"/>
                    <a:pt x="31" y="165"/>
                    <a:pt x="103" y="251"/>
                  </a:cubicBezTo>
                  <a:cubicBezTo>
                    <a:pt x="103" y="251"/>
                    <a:pt x="0" y="203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6" name="Freeform 723">
              <a:extLst>
                <a:ext uri="{FF2B5EF4-FFF2-40B4-BE49-F238E27FC236}">
                  <a16:creationId xmlns:a16="http://schemas.microsoft.com/office/drawing/2014/main" id="{10D95688-88FB-43FB-8D9D-45A83E666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355"/>
              <a:ext cx="199" cy="159"/>
            </a:xfrm>
            <a:custGeom>
              <a:avLst/>
              <a:gdLst>
                <a:gd name="T0" fmla="*/ 131 w 224"/>
                <a:gd name="T1" fmla="*/ 0 h 168"/>
                <a:gd name="T2" fmla="*/ 0 w 224"/>
                <a:gd name="T3" fmla="*/ 134 h 168"/>
                <a:gd name="T4" fmla="*/ 131 w 224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168">
                  <a:moveTo>
                    <a:pt x="212" y="0"/>
                  </a:moveTo>
                  <a:cubicBezTo>
                    <a:pt x="212" y="0"/>
                    <a:pt x="224" y="46"/>
                    <a:pt x="0" y="168"/>
                  </a:cubicBezTo>
                  <a:cubicBezTo>
                    <a:pt x="0" y="168"/>
                    <a:pt x="180" y="57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7" name="Freeform 724">
              <a:extLst>
                <a:ext uri="{FF2B5EF4-FFF2-40B4-BE49-F238E27FC236}">
                  <a16:creationId xmlns:a16="http://schemas.microsoft.com/office/drawing/2014/main" id="{80EBAAB6-9E95-4293-94BF-F8A6E29E9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35"/>
              <a:ext cx="25" cy="23"/>
            </a:xfrm>
            <a:custGeom>
              <a:avLst/>
              <a:gdLst>
                <a:gd name="T0" fmla="*/ 13 w 28"/>
                <a:gd name="T1" fmla="*/ 15 h 24"/>
                <a:gd name="T2" fmla="*/ 2 w 28"/>
                <a:gd name="T3" fmla="*/ 15 h 24"/>
                <a:gd name="T4" fmla="*/ 6 w 28"/>
                <a:gd name="T5" fmla="*/ 7 h 24"/>
                <a:gd name="T6" fmla="*/ 13 w 28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4">
                  <a:moveTo>
                    <a:pt x="21" y="19"/>
                  </a:moveTo>
                  <a:cubicBezTo>
                    <a:pt x="18" y="22"/>
                    <a:pt x="5" y="24"/>
                    <a:pt x="2" y="19"/>
                  </a:cubicBezTo>
                  <a:cubicBezTo>
                    <a:pt x="0" y="14"/>
                    <a:pt x="6" y="9"/>
                    <a:pt x="10" y="7"/>
                  </a:cubicBezTo>
                  <a:cubicBezTo>
                    <a:pt x="19" y="0"/>
                    <a:pt x="28" y="11"/>
                    <a:pt x="21" y="18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8" name="Freeform 725">
              <a:extLst>
                <a:ext uri="{FF2B5EF4-FFF2-40B4-BE49-F238E27FC236}">
                  <a16:creationId xmlns:a16="http://schemas.microsoft.com/office/drawing/2014/main" id="{698B95FA-FE4A-470D-B8D5-92F97E3EB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997"/>
              <a:ext cx="106" cy="127"/>
            </a:xfrm>
            <a:custGeom>
              <a:avLst/>
              <a:gdLst>
                <a:gd name="T0" fmla="*/ 0 w 119"/>
                <a:gd name="T1" fmla="*/ 105 h 134"/>
                <a:gd name="T2" fmla="*/ 26 w 119"/>
                <a:gd name="T3" fmla="*/ 40 h 134"/>
                <a:gd name="T4" fmla="*/ 75 w 119"/>
                <a:gd name="T5" fmla="*/ 0 h 134"/>
                <a:gd name="T6" fmla="*/ 28 w 119"/>
                <a:gd name="T7" fmla="*/ 45 h 134"/>
                <a:gd name="T8" fmla="*/ 0 w 119"/>
                <a:gd name="T9" fmla="*/ 10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134">
                  <a:moveTo>
                    <a:pt x="0" y="130"/>
                  </a:moveTo>
                  <a:cubicBezTo>
                    <a:pt x="15" y="106"/>
                    <a:pt x="22" y="74"/>
                    <a:pt x="42" y="49"/>
                  </a:cubicBezTo>
                  <a:cubicBezTo>
                    <a:pt x="60" y="24"/>
                    <a:pt x="90" y="6"/>
                    <a:pt x="119" y="0"/>
                  </a:cubicBezTo>
                  <a:cubicBezTo>
                    <a:pt x="92" y="11"/>
                    <a:pt x="63" y="33"/>
                    <a:pt x="44" y="56"/>
                  </a:cubicBezTo>
                  <a:cubicBezTo>
                    <a:pt x="24" y="79"/>
                    <a:pt x="19" y="112"/>
                    <a:pt x="0" y="134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9" name="Freeform 726">
              <a:extLst>
                <a:ext uri="{FF2B5EF4-FFF2-40B4-BE49-F238E27FC236}">
                  <a16:creationId xmlns:a16="http://schemas.microsoft.com/office/drawing/2014/main" id="{6BEE5DE5-A11B-43E5-B5D2-5A0CEBF5B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988"/>
              <a:ext cx="32" cy="9"/>
            </a:xfrm>
            <a:custGeom>
              <a:avLst/>
              <a:gdLst>
                <a:gd name="T0" fmla="*/ 0 w 37"/>
                <a:gd name="T1" fmla="*/ 3 h 9"/>
                <a:gd name="T2" fmla="*/ 21 w 37"/>
                <a:gd name="T3" fmla="*/ 7 h 9"/>
                <a:gd name="T4" fmla="*/ 2 w 37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">
                  <a:moveTo>
                    <a:pt x="0" y="3"/>
                  </a:moveTo>
                  <a:cubicBezTo>
                    <a:pt x="10" y="0"/>
                    <a:pt x="30" y="0"/>
                    <a:pt x="37" y="7"/>
                  </a:cubicBezTo>
                  <a:cubicBezTo>
                    <a:pt x="28" y="9"/>
                    <a:pt x="11" y="8"/>
                    <a:pt x="2" y="3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0" name="Oval 727">
              <a:extLst>
                <a:ext uri="{FF2B5EF4-FFF2-40B4-BE49-F238E27FC236}">
                  <a16:creationId xmlns:a16="http://schemas.microsoft.com/office/drawing/2014/main" id="{BD937069-D9F6-4083-8E10-B7BB9A522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984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961" name="Oval 728">
              <a:extLst>
                <a:ext uri="{FF2B5EF4-FFF2-40B4-BE49-F238E27FC236}">
                  <a16:creationId xmlns:a16="http://schemas.microsoft.com/office/drawing/2014/main" id="{42C9EB52-73DD-46FC-93E5-77F329A85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100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962" name="Oval 729">
              <a:extLst>
                <a:ext uri="{FF2B5EF4-FFF2-40B4-BE49-F238E27FC236}">
                  <a16:creationId xmlns:a16="http://schemas.microsoft.com/office/drawing/2014/main" id="{B2EE1262-0DEA-46D2-B25C-F2F99BD3E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1708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963" name="Oval 730">
              <a:extLst>
                <a:ext uri="{FF2B5EF4-FFF2-40B4-BE49-F238E27FC236}">
                  <a16:creationId xmlns:a16="http://schemas.microsoft.com/office/drawing/2014/main" id="{1D9CBC83-2BFE-4ADD-8A1F-C0FF4E40F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1710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964" name="Oval 731">
              <a:extLst>
                <a:ext uri="{FF2B5EF4-FFF2-40B4-BE49-F238E27FC236}">
                  <a16:creationId xmlns:a16="http://schemas.microsoft.com/office/drawing/2014/main" id="{251AE650-8CBF-417E-B302-675C3531F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170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2537" name="Group 732">
            <a:extLst>
              <a:ext uri="{FF2B5EF4-FFF2-40B4-BE49-F238E27FC236}">
                <a16:creationId xmlns:a16="http://schemas.microsoft.com/office/drawing/2014/main" id="{3882EB74-2972-49BF-B868-BA7F48908D5C}"/>
              </a:ext>
            </a:extLst>
          </p:cNvPr>
          <p:cNvGrpSpPr>
            <a:grpSpLocks/>
          </p:cNvGrpSpPr>
          <p:nvPr/>
        </p:nvGrpSpPr>
        <p:grpSpPr bwMode="auto">
          <a:xfrm>
            <a:off x="2293938" y="1455738"/>
            <a:ext cx="1374775" cy="1271587"/>
            <a:chOff x="485" y="812"/>
            <a:chExt cx="866" cy="801"/>
          </a:xfrm>
        </p:grpSpPr>
        <p:sp>
          <p:nvSpPr>
            <p:cNvPr id="22818" name="Freeform 733">
              <a:extLst>
                <a:ext uri="{FF2B5EF4-FFF2-40B4-BE49-F238E27FC236}">
                  <a16:creationId xmlns:a16="http://schemas.microsoft.com/office/drawing/2014/main" id="{2B3F4CC4-E0FC-4E70-9810-C5C5DDEB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812"/>
              <a:ext cx="861" cy="801"/>
            </a:xfrm>
            <a:custGeom>
              <a:avLst/>
              <a:gdLst>
                <a:gd name="T0" fmla="*/ 607 w 917"/>
                <a:gd name="T1" fmla="*/ 48 h 800"/>
                <a:gd name="T2" fmla="*/ 429 w 917"/>
                <a:gd name="T3" fmla="*/ 137 h 800"/>
                <a:gd name="T4" fmla="*/ 84 w 917"/>
                <a:gd name="T5" fmla="*/ 375 h 800"/>
                <a:gd name="T6" fmla="*/ 146 w 917"/>
                <a:gd name="T7" fmla="*/ 692 h 800"/>
                <a:gd name="T8" fmla="*/ 709 w 917"/>
                <a:gd name="T9" fmla="*/ 286 h 800"/>
                <a:gd name="T10" fmla="*/ 607 w 917"/>
                <a:gd name="T11" fmla="*/ 48 h 8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7" h="800">
                  <a:moveTo>
                    <a:pt x="782" y="48"/>
                  </a:moveTo>
                  <a:cubicBezTo>
                    <a:pt x="631" y="0"/>
                    <a:pt x="640" y="121"/>
                    <a:pt x="553" y="137"/>
                  </a:cubicBezTo>
                  <a:cubicBezTo>
                    <a:pt x="466" y="153"/>
                    <a:pt x="192" y="231"/>
                    <a:pt x="108" y="375"/>
                  </a:cubicBezTo>
                  <a:cubicBezTo>
                    <a:pt x="23" y="519"/>
                    <a:pt x="0" y="576"/>
                    <a:pt x="188" y="688"/>
                  </a:cubicBezTo>
                  <a:cubicBezTo>
                    <a:pt x="375" y="800"/>
                    <a:pt x="903" y="707"/>
                    <a:pt x="912" y="286"/>
                  </a:cubicBezTo>
                  <a:cubicBezTo>
                    <a:pt x="917" y="82"/>
                    <a:pt x="782" y="48"/>
                    <a:pt x="782" y="4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9" name="Freeform 734">
              <a:extLst>
                <a:ext uri="{FF2B5EF4-FFF2-40B4-BE49-F238E27FC236}">
                  <a16:creationId xmlns:a16="http://schemas.microsoft.com/office/drawing/2014/main" id="{E1F38C61-1C4D-43D3-9152-AF2F824D7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837"/>
              <a:ext cx="831" cy="742"/>
            </a:xfrm>
            <a:custGeom>
              <a:avLst/>
              <a:gdLst>
                <a:gd name="T0" fmla="*/ 590 w 885"/>
                <a:gd name="T1" fmla="*/ 45 h 741"/>
                <a:gd name="T2" fmla="*/ 418 w 885"/>
                <a:gd name="T3" fmla="*/ 130 h 741"/>
                <a:gd name="T4" fmla="*/ 83 w 885"/>
                <a:gd name="T5" fmla="*/ 356 h 741"/>
                <a:gd name="T6" fmla="*/ 143 w 885"/>
                <a:gd name="T7" fmla="*/ 652 h 741"/>
                <a:gd name="T8" fmla="*/ 685 w 885"/>
                <a:gd name="T9" fmla="*/ 274 h 741"/>
                <a:gd name="T10" fmla="*/ 590 w 885"/>
                <a:gd name="T11" fmla="*/ 45 h 7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5" h="741">
                  <a:moveTo>
                    <a:pt x="759" y="45"/>
                  </a:moveTo>
                  <a:cubicBezTo>
                    <a:pt x="613" y="0"/>
                    <a:pt x="622" y="115"/>
                    <a:pt x="538" y="130"/>
                  </a:cubicBezTo>
                  <a:cubicBezTo>
                    <a:pt x="454" y="145"/>
                    <a:pt x="188" y="219"/>
                    <a:pt x="106" y="356"/>
                  </a:cubicBezTo>
                  <a:cubicBezTo>
                    <a:pt x="24" y="493"/>
                    <a:pt x="0" y="547"/>
                    <a:pt x="184" y="648"/>
                  </a:cubicBezTo>
                  <a:cubicBezTo>
                    <a:pt x="353" y="741"/>
                    <a:pt x="871" y="676"/>
                    <a:pt x="881" y="274"/>
                  </a:cubicBezTo>
                  <a:cubicBezTo>
                    <a:pt x="885" y="81"/>
                    <a:pt x="759" y="45"/>
                    <a:pt x="759" y="45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0" name="Freeform 735">
              <a:extLst>
                <a:ext uri="{FF2B5EF4-FFF2-40B4-BE49-F238E27FC236}">
                  <a16:creationId xmlns:a16="http://schemas.microsoft.com/office/drawing/2014/main" id="{0BAA9CCF-1D28-4EB9-8AA9-1F53AED29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812"/>
              <a:ext cx="861" cy="801"/>
            </a:xfrm>
            <a:custGeom>
              <a:avLst/>
              <a:gdLst>
                <a:gd name="T0" fmla="*/ 607 w 917"/>
                <a:gd name="T1" fmla="*/ 48 h 800"/>
                <a:gd name="T2" fmla="*/ 429 w 917"/>
                <a:gd name="T3" fmla="*/ 137 h 800"/>
                <a:gd name="T4" fmla="*/ 84 w 917"/>
                <a:gd name="T5" fmla="*/ 375 h 800"/>
                <a:gd name="T6" fmla="*/ 146 w 917"/>
                <a:gd name="T7" fmla="*/ 692 h 800"/>
                <a:gd name="T8" fmla="*/ 709 w 917"/>
                <a:gd name="T9" fmla="*/ 286 h 800"/>
                <a:gd name="T10" fmla="*/ 607 w 917"/>
                <a:gd name="T11" fmla="*/ 48 h 8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7" h="800">
                  <a:moveTo>
                    <a:pt x="782" y="48"/>
                  </a:moveTo>
                  <a:cubicBezTo>
                    <a:pt x="631" y="0"/>
                    <a:pt x="640" y="121"/>
                    <a:pt x="553" y="137"/>
                  </a:cubicBezTo>
                  <a:cubicBezTo>
                    <a:pt x="466" y="153"/>
                    <a:pt x="192" y="231"/>
                    <a:pt x="108" y="375"/>
                  </a:cubicBezTo>
                  <a:cubicBezTo>
                    <a:pt x="23" y="519"/>
                    <a:pt x="0" y="576"/>
                    <a:pt x="188" y="688"/>
                  </a:cubicBezTo>
                  <a:cubicBezTo>
                    <a:pt x="375" y="800"/>
                    <a:pt x="903" y="707"/>
                    <a:pt x="912" y="286"/>
                  </a:cubicBezTo>
                  <a:cubicBezTo>
                    <a:pt x="917" y="82"/>
                    <a:pt x="782" y="48"/>
                    <a:pt x="782" y="4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1" name="Freeform 736">
              <a:extLst>
                <a:ext uri="{FF2B5EF4-FFF2-40B4-BE49-F238E27FC236}">
                  <a16:creationId xmlns:a16="http://schemas.microsoft.com/office/drawing/2014/main" id="{95ACB1FD-2B81-49C0-9773-791E60831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837"/>
              <a:ext cx="831" cy="742"/>
            </a:xfrm>
            <a:custGeom>
              <a:avLst/>
              <a:gdLst>
                <a:gd name="T0" fmla="*/ 590 w 885"/>
                <a:gd name="T1" fmla="*/ 45 h 741"/>
                <a:gd name="T2" fmla="*/ 418 w 885"/>
                <a:gd name="T3" fmla="*/ 130 h 741"/>
                <a:gd name="T4" fmla="*/ 83 w 885"/>
                <a:gd name="T5" fmla="*/ 356 h 741"/>
                <a:gd name="T6" fmla="*/ 143 w 885"/>
                <a:gd name="T7" fmla="*/ 652 h 741"/>
                <a:gd name="T8" fmla="*/ 685 w 885"/>
                <a:gd name="T9" fmla="*/ 274 h 741"/>
                <a:gd name="T10" fmla="*/ 590 w 885"/>
                <a:gd name="T11" fmla="*/ 45 h 7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5" h="741">
                  <a:moveTo>
                    <a:pt x="759" y="45"/>
                  </a:moveTo>
                  <a:cubicBezTo>
                    <a:pt x="613" y="0"/>
                    <a:pt x="622" y="115"/>
                    <a:pt x="538" y="130"/>
                  </a:cubicBezTo>
                  <a:cubicBezTo>
                    <a:pt x="454" y="145"/>
                    <a:pt x="188" y="219"/>
                    <a:pt x="106" y="356"/>
                  </a:cubicBezTo>
                  <a:cubicBezTo>
                    <a:pt x="24" y="493"/>
                    <a:pt x="0" y="547"/>
                    <a:pt x="184" y="648"/>
                  </a:cubicBezTo>
                  <a:cubicBezTo>
                    <a:pt x="353" y="741"/>
                    <a:pt x="871" y="676"/>
                    <a:pt x="881" y="274"/>
                  </a:cubicBezTo>
                  <a:cubicBezTo>
                    <a:pt x="885" y="81"/>
                    <a:pt x="759" y="45"/>
                    <a:pt x="759" y="45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2" name="Freeform 737">
              <a:extLst>
                <a:ext uri="{FF2B5EF4-FFF2-40B4-BE49-F238E27FC236}">
                  <a16:creationId xmlns:a16="http://schemas.microsoft.com/office/drawing/2014/main" id="{FF408048-BC98-4A48-A8C3-0A6DABC53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985"/>
              <a:ext cx="709" cy="519"/>
            </a:xfrm>
            <a:custGeom>
              <a:avLst/>
              <a:gdLst>
                <a:gd name="T0" fmla="*/ 455 w 755"/>
                <a:gd name="T1" fmla="*/ 17 h 518"/>
                <a:gd name="T2" fmla="*/ 541 w 755"/>
                <a:gd name="T3" fmla="*/ 9 h 518"/>
                <a:gd name="T4" fmla="*/ 585 w 755"/>
                <a:gd name="T5" fmla="*/ 80 h 518"/>
                <a:gd name="T6" fmla="*/ 580 w 755"/>
                <a:gd name="T7" fmla="*/ 160 h 518"/>
                <a:gd name="T8" fmla="*/ 583 w 755"/>
                <a:gd name="T9" fmla="*/ 232 h 518"/>
                <a:gd name="T10" fmla="*/ 508 w 755"/>
                <a:gd name="T11" fmla="*/ 364 h 518"/>
                <a:gd name="T12" fmla="*/ 395 w 755"/>
                <a:gd name="T13" fmla="*/ 467 h 518"/>
                <a:gd name="T14" fmla="*/ 242 w 755"/>
                <a:gd name="T15" fmla="*/ 494 h 518"/>
                <a:gd name="T16" fmla="*/ 101 w 755"/>
                <a:gd name="T17" fmla="*/ 500 h 518"/>
                <a:gd name="T18" fmla="*/ 4 w 755"/>
                <a:gd name="T19" fmla="*/ 366 h 518"/>
                <a:gd name="T20" fmla="*/ 48 w 755"/>
                <a:gd name="T21" fmla="*/ 310 h 518"/>
                <a:gd name="T22" fmla="*/ 175 w 755"/>
                <a:gd name="T23" fmla="*/ 245 h 518"/>
                <a:gd name="T24" fmla="*/ 337 w 755"/>
                <a:gd name="T25" fmla="*/ 114 h 518"/>
                <a:gd name="T26" fmla="*/ 436 w 755"/>
                <a:gd name="T27" fmla="*/ 31 h 5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55" h="518">
                  <a:moveTo>
                    <a:pt x="585" y="17"/>
                  </a:moveTo>
                  <a:cubicBezTo>
                    <a:pt x="620" y="23"/>
                    <a:pt x="656" y="0"/>
                    <a:pt x="695" y="9"/>
                  </a:cubicBezTo>
                  <a:cubicBezTo>
                    <a:pt x="730" y="18"/>
                    <a:pt x="749" y="44"/>
                    <a:pt x="752" y="80"/>
                  </a:cubicBezTo>
                  <a:cubicBezTo>
                    <a:pt x="755" y="108"/>
                    <a:pt x="748" y="133"/>
                    <a:pt x="747" y="160"/>
                  </a:cubicBezTo>
                  <a:cubicBezTo>
                    <a:pt x="746" y="183"/>
                    <a:pt x="753" y="209"/>
                    <a:pt x="750" y="232"/>
                  </a:cubicBezTo>
                  <a:cubicBezTo>
                    <a:pt x="743" y="275"/>
                    <a:pt x="683" y="330"/>
                    <a:pt x="653" y="360"/>
                  </a:cubicBezTo>
                  <a:cubicBezTo>
                    <a:pt x="613" y="402"/>
                    <a:pt x="557" y="430"/>
                    <a:pt x="508" y="463"/>
                  </a:cubicBezTo>
                  <a:cubicBezTo>
                    <a:pt x="451" y="500"/>
                    <a:pt x="377" y="490"/>
                    <a:pt x="312" y="490"/>
                  </a:cubicBezTo>
                  <a:cubicBezTo>
                    <a:pt x="251" y="490"/>
                    <a:pt x="193" y="518"/>
                    <a:pt x="130" y="496"/>
                  </a:cubicBezTo>
                  <a:cubicBezTo>
                    <a:pt x="90" y="481"/>
                    <a:pt x="0" y="411"/>
                    <a:pt x="4" y="362"/>
                  </a:cubicBezTo>
                  <a:cubicBezTo>
                    <a:pt x="6" y="335"/>
                    <a:pt x="39" y="315"/>
                    <a:pt x="61" y="306"/>
                  </a:cubicBezTo>
                  <a:cubicBezTo>
                    <a:pt x="115" y="284"/>
                    <a:pt x="172" y="269"/>
                    <a:pt x="225" y="245"/>
                  </a:cubicBezTo>
                  <a:cubicBezTo>
                    <a:pt x="301" y="210"/>
                    <a:pt x="369" y="167"/>
                    <a:pt x="433" y="114"/>
                  </a:cubicBezTo>
                  <a:cubicBezTo>
                    <a:pt x="470" y="83"/>
                    <a:pt x="514" y="47"/>
                    <a:pt x="560" y="31"/>
                  </a:cubicBezTo>
                </a:path>
              </a:pathLst>
            </a:custGeom>
            <a:solidFill>
              <a:srgbClr val="A7C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3" name="Freeform 738">
              <a:extLst>
                <a:ext uri="{FF2B5EF4-FFF2-40B4-BE49-F238E27FC236}">
                  <a16:creationId xmlns:a16="http://schemas.microsoft.com/office/drawing/2014/main" id="{9EA76D96-B93C-4F9B-9D47-B8CF5084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997"/>
              <a:ext cx="651" cy="480"/>
            </a:xfrm>
            <a:custGeom>
              <a:avLst/>
              <a:gdLst>
                <a:gd name="T0" fmla="*/ 417 w 693"/>
                <a:gd name="T1" fmla="*/ 16 h 479"/>
                <a:gd name="T2" fmla="*/ 497 w 693"/>
                <a:gd name="T3" fmla="*/ 9 h 479"/>
                <a:gd name="T4" fmla="*/ 538 w 693"/>
                <a:gd name="T5" fmla="*/ 74 h 479"/>
                <a:gd name="T6" fmla="*/ 534 w 693"/>
                <a:gd name="T7" fmla="*/ 148 h 479"/>
                <a:gd name="T8" fmla="*/ 535 w 693"/>
                <a:gd name="T9" fmla="*/ 214 h 479"/>
                <a:gd name="T10" fmla="*/ 468 w 693"/>
                <a:gd name="T11" fmla="*/ 337 h 479"/>
                <a:gd name="T12" fmla="*/ 363 w 693"/>
                <a:gd name="T13" fmla="*/ 431 h 479"/>
                <a:gd name="T14" fmla="*/ 225 w 693"/>
                <a:gd name="T15" fmla="*/ 457 h 479"/>
                <a:gd name="T16" fmla="*/ 93 w 693"/>
                <a:gd name="T17" fmla="*/ 462 h 479"/>
                <a:gd name="T18" fmla="*/ 3 w 693"/>
                <a:gd name="T19" fmla="*/ 338 h 479"/>
                <a:gd name="T20" fmla="*/ 44 w 693"/>
                <a:gd name="T21" fmla="*/ 286 h 479"/>
                <a:gd name="T22" fmla="*/ 161 w 693"/>
                <a:gd name="T23" fmla="*/ 226 h 479"/>
                <a:gd name="T24" fmla="*/ 310 w 693"/>
                <a:gd name="T25" fmla="*/ 105 h 479"/>
                <a:gd name="T26" fmla="*/ 400 w 693"/>
                <a:gd name="T27" fmla="*/ 28 h 47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3" h="479">
                  <a:moveTo>
                    <a:pt x="537" y="16"/>
                  </a:moveTo>
                  <a:cubicBezTo>
                    <a:pt x="569" y="21"/>
                    <a:pt x="602" y="0"/>
                    <a:pt x="638" y="9"/>
                  </a:cubicBezTo>
                  <a:cubicBezTo>
                    <a:pt x="670" y="17"/>
                    <a:pt x="688" y="41"/>
                    <a:pt x="691" y="74"/>
                  </a:cubicBezTo>
                  <a:cubicBezTo>
                    <a:pt x="693" y="100"/>
                    <a:pt x="687" y="123"/>
                    <a:pt x="686" y="148"/>
                  </a:cubicBezTo>
                  <a:cubicBezTo>
                    <a:pt x="685" y="169"/>
                    <a:pt x="691" y="193"/>
                    <a:pt x="688" y="214"/>
                  </a:cubicBezTo>
                  <a:cubicBezTo>
                    <a:pt x="682" y="254"/>
                    <a:pt x="627" y="305"/>
                    <a:pt x="600" y="333"/>
                  </a:cubicBezTo>
                  <a:cubicBezTo>
                    <a:pt x="563" y="371"/>
                    <a:pt x="511" y="397"/>
                    <a:pt x="466" y="427"/>
                  </a:cubicBezTo>
                  <a:cubicBezTo>
                    <a:pt x="414" y="461"/>
                    <a:pt x="346" y="452"/>
                    <a:pt x="287" y="453"/>
                  </a:cubicBezTo>
                  <a:cubicBezTo>
                    <a:pt x="230" y="453"/>
                    <a:pt x="176" y="479"/>
                    <a:pt x="119" y="458"/>
                  </a:cubicBezTo>
                  <a:cubicBezTo>
                    <a:pt x="82" y="444"/>
                    <a:pt x="0" y="380"/>
                    <a:pt x="3" y="334"/>
                  </a:cubicBezTo>
                  <a:cubicBezTo>
                    <a:pt x="5" y="310"/>
                    <a:pt x="35" y="291"/>
                    <a:pt x="56" y="282"/>
                  </a:cubicBezTo>
                  <a:cubicBezTo>
                    <a:pt x="105" y="262"/>
                    <a:pt x="157" y="248"/>
                    <a:pt x="206" y="226"/>
                  </a:cubicBezTo>
                  <a:cubicBezTo>
                    <a:pt x="276" y="194"/>
                    <a:pt x="339" y="155"/>
                    <a:pt x="398" y="105"/>
                  </a:cubicBezTo>
                  <a:cubicBezTo>
                    <a:pt x="432" y="77"/>
                    <a:pt x="471" y="43"/>
                    <a:pt x="514" y="28"/>
                  </a:cubicBezTo>
                </a:path>
              </a:pathLst>
            </a:custGeom>
            <a:solidFill>
              <a:srgbClr val="89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4" name="Freeform 739">
              <a:extLst>
                <a:ext uri="{FF2B5EF4-FFF2-40B4-BE49-F238E27FC236}">
                  <a16:creationId xmlns:a16="http://schemas.microsoft.com/office/drawing/2014/main" id="{EEE8E64B-048D-477A-BE1D-1663B82F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151"/>
              <a:ext cx="228" cy="258"/>
            </a:xfrm>
            <a:custGeom>
              <a:avLst/>
              <a:gdLst>
                <a:gd name="T0" fmla="*/ 18 w 242"/>
                <a:gd name="T1" fmla="*/ 201 h 257"/>
                <a:gd name="T2" fmla="*/ 65 w 242"/>
                <a:gd name="T3" fmla="*/ 53 h 257"/>
                <a:gd name="T4" fmla="*/ 161 w 242"/>
                <a:gd name="T5" fmla="*/ 49 h 257"/>
                <a:gd name="T6" fmla="*/ 88 w 242"/>
                <a:gd name="T7" fmla="*/ 238 h 257"/>
                <a:gd name="T8" fmla="*/ 18 w 242"/>
                <a:gd name="T9" fmla="*/ 20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57">
                  <a:moveTo>
                    <a:pt x="22" y="197"/>
                  </a:moveTo>
                  <a:cubicBezTo>
                    <a:pt x="0" y="147"/>
                    <a:pt x="41" y="79"/>
                    <a:pt x="83" y="53"/>
                  </a:cubicBezTo>
                  <a:cubicBezTo>
                    <a:pt x="125" y="26"/>
                    <a:pt x="168" y="0"/>
                    <a:pt x="205" y="49"/>
                  </a:cubicBezTo>
                  <a:cubicBezTo>
                    <a:pt x="242" y="99"/>
                    <a:pt x="189" y="209"/>
                    <a:pt x="111" y="234"/>
                  </a:cubicBezTo>
                  <a:cubicBezTo>
                    <a:pt x="43" y="257"/>
                    <a:pt x="22" y="197"/>
                    <a:pt x="22" y="197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5" name="Freeform 740">
              <a:extLst>
                <a:ext uri="{FF2B5EF4-FFF2-40B4-BE49-F238E27FC236}">
                  <a16:creationId xmlns:a16="http://schemas.microsoft.com/office/drawing/2014/main" id="{200DB0D6-EBFC-480E-AB0F-ED62772F7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921"/>
              <a:ext cx="241" cy="270"/>
            </a:xfrm>
            <a:custGeom>
              <a:avLst/>
              <a:gdLst>
                <a:gd name="T0" fmla="*/ 167 w 256"/>
                <a:gd name="T1" fmla="*/ 43 h 269"/>
                <a:gd name="T2" fmla="*/ 50 w 256"/>
                <a:gd name="T3" fmla="*/ 62 h 269"/>
                <a:gd name="T4" fmla="*/ 34 w 256"/>
                <a:gd name="T5" fmla="*/ 214 h 269"/>
                <a:gd name="T6" fmla="*/ 150 w 256"/>
                <a:gd name="T7" fmla="*/ 196 h 269"/>
                <a:gd name="T8" fmla="*/ 167 w 256"/>
                <a:gd name="T9" fmla="*/ 43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6" h="269">
                  <a:moveTo>
                    <a:pt x="212" y="43"/>
                  </a:moveTo>
                  <a:cubicBezTo>
                    <a:pt x="178" y="0"/>
                    <a:pt x="103" y="19"/>
                    <a:pt x="63" y="62"/>
                  </a:cubicBezTo>
                  <a:cubicBezTo>
                    <a:pt x="24" y="104"/>
                    <a:pt x="0" y="150"/>
                    <a:pt x="42" y="210"/>
                  </a:cubicBezTo>
                  <a:cubicBezTo>
                    <a:pt x="83" y="269"/>
                    <a:pt x="161" y="232"/>
                    <a:pt x="191" y="192"/>
                  </a:cubicBezTo>
                  <a:cubicBezTo>
                    <a:pt x="222" y="153"/>
                    <a:pt x="256" y="98"/>
                    <a:pt x="212" y="43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6" name="Freeform 741">
              <a:extLst>
                <a:ext uri="{FF2B5EF4-FFF2-40B4-BE49-F238E27FC236}">
                  <a16:creationId xmlns:a16="http://schemas.microsoft.com/office/drawing/2014/main" id="{A24BB10A-BE90-43FD-B48E-D3328ABA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014"/>
              <a:ext cx="230" cy="193"/>
            </a:xfrm>
            <a:custGeom>
              <a:avLst/>
              <a:gdLst>
                <a:gd name="T0" fmla="*/ 4 w 245"/>
                <a:gd name="T1" fmla="*/ 109 h 192"/>
                <a:gd name="T2" fmla="*/ 83 w 245"/>
                <a:gd name="T3" fmla="*/ 18 h 192"/>
                <a:gd name="T4" fmla="*/ 179 w 245"/>
                <a:gd name="T5" fmla="*/ 57 h 192"/>
                <a:gd name="T6" fmla="*/ 108 w 245"/>
                <a:gd name="T7" fmla="*/ 172 h 192"/>
                <a:gd name="T8" fmla="*/ 4 w 245"/>
                <a:gd name="T9" fmla="*/ 109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5" h="192">
                  <a:moveTo>
                    <a:pt x="4" y="105"/>
                  </a:moveTo>
                  <a:cubicBezTo>
                    <a:pt x="0" y="54"/>
                    <a:pt x="60" y="27"/>
                    <a:pt x="107" y="18"/>
                  </a:cubicBezTo>
                  <a:cubicBezTo>
                    <a:pt x="155" y="9"/>
                    <a:pt x="214" y="0"/>
                    <a:pt x="230" y="57"/>
                  </a:cubicBezTo>
                  <a:cubicBezTo>
                    <a:pt x="245" y="113"/>
                    <a:pt x="193" y="149"/>
                    <a:pt x="140" y="168"/>
                  </a:cubicBezTo>
                  <a:cubicBezTo>
                    <a:pt x="87" y="187"/>
                    <a:pt x="12" y="192"/>
                    <a:pt x="4" y="105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7" name="Freeform 742">
              <a:extLst>
                <a:ext uri="{FF2B5EF4-FFF2-40B4-BE49-F238E27FC236}">
                  <a16:creationId xmlns:a16="http://schemas.microsoft.com/office/drawing/2014/main" id="{346E6E79-92E9-42AF-BC41-4FCF8AF2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1056"/>
              <a:ext cx="236" cy="221"/>
            </a:xfrm>
            <a:custGeom>
              <a:avLst/>
              <a:gdLst>
                <a:gd name="T0" fmla="*/ 16 w 251"/>
                <a:gd name="T1" fmla="*/ 163 h 220"/>
                <a:gd name="T2" fmla="*/ 55 w 251"/>
                <a:gd name="T3" fmla="*/ 42 h 220"/>
                <a:gd name="T4" fmla="*/ 176 w 251"/>
                <a:gd name="T5" fmla="*/ 63 h 220"/>
                <a:gd name="T6" fmla="*/ 118 w 251"/>
                <a:gd name="T7" fmla="*/ 183 h 220"/>
                <a:gd name="T8" fmla="*/ 16 w 251"/>
                <a:gd name="T9" fmla="*/ 163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220">
                  <a:moveTo>
                    <a:pt x="20" y="159"/>
                  </a:moveTo>
                  <a:cubicBezTo>
                    <a:pt x="0" y="131"/>
                    <a:pt x="4" y="72"/>
                    <a:pt x="70" y="42"/>
                  </a:cubicBezTo>
                  <a:cubicBezTo>
                    <a:pt x="125" y="17"/>
                    <a:pt x="198" y="0"/>
                    <a:pt x="225" y="63"/>
                  </a:cubicBezTo>
                  <a:cubicBezTo>
                    <a:pt x="251" y="126"/>
                    <a:pt x="204" y="157"/>
                    <a:pt x="151" y="179"/>
                  </a:cubicBezTo>
                  <a:cubicBezTo>
                    <a:pt x="97" y="202"/>
                    <a:pt x="66" y="220"/>
                    <a:pt x="20" y="159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8" name="Freeform 743">
              <a:extLst>
                <a:ext uri="{FF2B5EF4-FFF2-40B4-BE49-F238E27FC236}">
                  <a16:creationId xmlns:a16="http://schemas.microsoft.com/office/drawing/2014/main" id="{2D4BE7AF-57AC-4D7E-B83B-95A161602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086"/>
              <a:ext cx="236" cy="276"/>
            </a:xfrm>
            <a:custGeom>
              <a:avLst/>
              <a:gdLst>
                <a:gd name="T0" fmla="*/ 12 w 251"/>
                <a:gd name="T1" fmla="*/ 171 h 275"/>
                <a:gd name="T2" fmla="*/ 75 w 251"/>
                <a:gd name="T3" fmla="*/ 25 h 275"/>
                <a:gd name="T4" fmla="*/ 186 w 251"/>
                <a:gd name="T5" fmla="*/ 93 h 275"/>
                <a:gd name="T6" fmla="*/ 12 w 251"/>
                <a:gd name="T7" fmla="*/ 171 h 2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275">
                  <a:moveTo>
                    <a:pt x="16" y="167"/>
                  </a:moveTo>
                  <a:cubicBezTo>
                    <a:pt x="0" y="132"/>
                    <a:pt x="27" y="50"/>
                    <a:pt x="96" y="25"/>
                  </a:cubicBezTo>
                  <a:cubicBezTo>
                    <a:pt x="164" y="0"/>
                    <a:pt x="251" y="13"/>
                    <a:pt x="238" y="93"/>
                  </a:cubicBezTo>
                  <a:cubicBezTo>
                    <a:pt x="224" y="174"/>
                    <a:pt x="66" y="275"/>
                    <a:pt x="16" y="167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9" name="Freeform 744">
              <a:extLst>
                <a:ext uri="{FF2B5EF4-FFF2-40B4-BE49-F238E27FC236}">
                  <a16:creationId xmlns:a16="http://schemas.microsoft.com/office/drawing/2014/main" id="{EB9C6ECD-D43B-4F80-975B-A881A2A9A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137"/>
              <a:ext cx="226" cy="242"/>
            </a:xfrm>
            <a:custGeom>
              <a:avLst/>
              <a:gdLst>
                <a:gd name="T0" fmla="*/ 5 w 241"/>
                <a:gd name="T1" fmla="*/ 146 h 241"/>
                <a:gd name="T2" fmla="*/ 90 w 241"/>
                <a:gd name="T3" fmla="*/ 231 h 241"/>
                <a:gd name="T4" fmla="*/ 172 w 241"/>
                <a:gd name="T5" fmla="*/ 67 h 241"/>
                <a:gd name="T6" fmla="*/ 84 w 241"/>
                <a:gd name="T7" fmla="*/ 15 h 241"/>
                <a:gd name="T8" fmla="*/ 5 w 241"/>
                <a:gd name="T9" fmla="*/ 146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241">
                  <a:moveTo>
                    <a:pt x="5" y="142"/>
                  </a:moveTo>
                  <a:cubicBezTo>
                    <a:pt x="0" y="175"/>
                    <a:pt x="37" y="241"/>
                    <a:pt x="116" y="227"/>
                  </a:cubicBezTo>
                  <a:cubicBezTo>
                    <a:pt x="196" y="213"/>
                    <a:pt x="241" y="129"/>
                    <a:pt x="222" y="67"/>
                  </a:cubicBezTo>
                  <a:cubicBezTo>
                    <a:pt x="202" y="6"/>
                    <a:pt x="154" y="0"/>
                    <a:pt x="109" y="15"/>
                  </a:cubicBezTo>
                  <a:cubicBezTo>
                    <a:pt x="62" y="31"/>
                    <a:pt x="16" y="59"/>
                    <a:pt x="5" y="142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0" name="Freeform 745">
              <a:extLst>
                <a:ext uri="{FF2B5EF4-FFF2-40B4-BE49-F238E27FC236}">
                  <a16:creationId xmlns:a16="http://schemas.microsoft.com/office/drawing/2014/main" id="{561942DF-D1A9-432B-B51D-FD770C40F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140"/>
              <a:ext cx="253" cy="285"/>
            </a:xfrm>
            <a:custGeom>
              <a:avLst/>
              <a:gdLst>
                <a:gd name="T0" fmla="*/ 8 w 269"/>
                <a:gd name="T1" fmla="*/ 198 h 284"/>
                <a:gd name="T2" fmla="*/ 59 w 269"/>
                <a:gd name="T3" fmla="*/ 54 h 284"/>
                <a:gd name="T4" fmla="*/ 186 w 269"/>
                <a:gd name="T5" fmla="*/ 61 h 284"/>
                <a:gd name="T6" fmla="*/ 128 w 269"/>
                <a:gd name="T7" fmla="*/ 214 h 284"/>
                <a:gd name="T8" fmla="*/ 8 w 269"/>
                <a:gd name="T9" fmla="*/ 198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284">
                  <a:moveTo>
                    <a:pt x="8" y="194"/>
                  </a:moveTo>
                  <a:cubicBezTo>
                    <a:pt x="0" y="166"/>
                    <a:pt x="5" y="100"/>
                    <a:pt x="76" y="54"/>
                  </a:cubicBezTo>
                  <a:cubicBezTo>
                    <a:pt x="146" y="8"/>
                    <a:pt x="205" y="0"/>
                    <a:pt x="237" y="61"/>
                  </a:cubicBezTo>
                  <a:cubicBezTo>
                    <a:pt x="269" y="122"/>
                    <a:pt x="204" y="190"/>
                    <a:pt x="164" y="210"/>
                  </a:cubicBezTo>
                  <a:cubicBezTo>
                    <a:pt x="123" y="230"/>
                    <a:pt x="33" y="284"/>
                    <a:pt x="8" y="194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1" name="Freeform 746">
              <a:extLst>
                <a:ext uri="{FF2B5EF4-FFF2-40B4-BE49-F238E27FC236}">
                  <a16:creationId xmlns:a16="http://schemas.microsoft.com/office/drawing/2014/main" id="{A6322915-066A-4D81-B842-FD469318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015"/>
              <a:ext cx="156" cy="211"/>
            </a:xfrm>
            <a:custGeom>
              <a:avLst/>
              <a:gdLst>
                <a:gd name="T0" fmla="*/ 6 w 167"/>
                <a:gd name="T1" fmla="*/ 135 h 210"/>
                <a:gd name="T2" fmla="*/ 50 w 167"/>
                <a:gd name="T3" fmla="*/ 4 h 210"/>
                <a:gd name="T4" fmla="*/ 121 w 167"/>
                <a:gd name="T5" fmla="*/ 122 h 210"/>
                <a:gd name="T6" fmla="*/ 59 w 167"/>
                <a:gd name="T7" fmla="*/ 214 h 210"/>
                <a:gd name="T8" fmla="*/ 6 w 167"/>
                <a:gd name="T9" fmla="*/ 135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210">
                  <a:moveTo>
                    <a:pt x="6" y="131"/>
                  </a:moveTo>
                  <a:cubicBezTo>
                    <a:pt x="0" y="103"/>
                    <a:pt x="1" y="9"/>
                    <a:pt x="65" y="4"/>
                  </a:cubicBezTo>
                  <a:cubicBezTo>
                    <a:pt x="130" y="0"/>
                    <a:pt x="167" y="44"/>
                    <a:pt x="160" y="118"/>
                  </a:cubicBezTo>
                  <a:cubicBezTo>
                    <a:pt x="152" y="193"/>
                    <a:pt x="112" y="210"/>
                    <a:pt x="77" y="210"/>
                  </a:cubicBezTo>
                  <a:cubicBezTo>
                    <a:pt x="42" y="210"/>
                    <a:pt x="15" y="175"/>
                    <a:pt x="6" y="131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2" name="Freeform 747">
              <a:extLst>
                <a:ext uri="{FF2B5EF4-FFF2-40B4-BE49-F238E27FC236}">
                  <a16:creationId xmlns:a16="http://schemas.microsoft.com/office/drawing/2014/main" id="{7D436CAD-4AED-40F0-84F0-9020E32FB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254"/>
              <a:ext cx="252" cy="224"/>
            </a:xfrm>
            <a:custGeom>
              <a:avLst/>
              <a:gdLst>
                <a:gd name="T0" fmla="*/ 174 w 269"/>
                <a:gd name="T1" fmla="*/ 21 h 224"/>
                <a:gd name="T2" fmla="*/ 65 w 269"/>
                <a:gd name="T3" fmla="*/ 48 h 224"/>
                <a:gd name="T4" fmla="*/ 25 w 269"/>
                <a:gd name="T5" fmla="*/ 182 h 224"/>
                <a:gd name="T6" fmla="*/ 141 w 269"/>
                <a:gd name="T7" fmla="*/ 161 h 224"/>
                <a:gd name="T8" fmla="*/ 174 w 269"/>
                <a:gd name="T9" fmla="*/ 21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224">
                  <a:moveTo>
                    <a:pt x="226" y="21"/>
                  </a:moveTo>
                  <a:cubicBezTo>
                    <a:pt x="191" y="0"/>
                    <a:pt x="117" y="17"/>
                    <a:pt x="84" y="48"/>
                  </a:cubicBezTo>
                  <a:cubicBezTo>
                    <a:pt x="50" y="80"/>
                    <a:pt x="0" y="141"/>
                    <a:pt x="33" y="182"/>
                  </a:cubicBezTo>
                  <a:cubicBezTo>
                    <a:pt x="67" y="224"/>
                    <a:pt x="148" y="199"/>
                    <a:pt x="183" y="161"/>
                  </a:cubicBezTo>
                  <a:cubicBezTo>
                    <a:pt x="218" y="122"/>
                    <a:pt x="269" y="47"/>
                    <a:pt x="226" y="21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3" name="Freeform 748">
              <a:extLst>
                <a:ext uri="{FF2B5EF4-FFF2-40B4-BE49-F238E27FC236}">
                  <a16:creationId xmlns:a16="http://schemas.microsoft.com/office/drawing/2014/main" id="{CCBB72DE-AABB-4E51-A43C-3640F38F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138"/>
              <a:ext cx="239" cy="249"/>
            </a:xfrm>
            <a:custGeom>
              <a:avLst/>
              <a:gdLst>
                <a:gd name="T0" fmla="*/ 149 w 255"/>
                <a:gd name="T1" fmla="*/ 22 h 248"/>
                <a:gd name="T2" fmla="*/ 55 w 255"/>
                <a:gd name="T3" fmla="*/ 50 h 248"/>
                <a:gd name="T4" fmla="*/ 7 w 255"/>
                <a:gd name="T5" fmla="*/ 174 h 248"/>
                <a:gd name="T6" fmla="*/ 96 w 255"/>
                <a:gd name="T7" fmla="*/ 208 h 248"/>
                <a:gd name="T8" fmla="*/ 149 w 255"/>
                <a:gd name="T9" fmla="*/ 22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248">
                  <a:moveTo>
                    <a:pt x="193" y="22"/>
                  </a:moveTo>
                  <a:cubicBezTo>
                    <a:pt x="164" y="0"/>
                    <a:pt x="106" y="13"/>
                    <a:pt x="72" y="50"/>
                  </a:cubicBezTo>
                  <a:cubicBezTo>
                    <a:pt x="39" y="87"/>
                    <a:pt x="0" y="125"/>
                    <a:pt x="10" y="170"/>
                  </a:cubicBezTo>
                  <a:cubicBezTo>
                    <a:pt x="19" y="215"/>
                    <a:pt x="61" y="248"/>
                    <a:pt x="124" y="204"/>
                  </a:cubicBezTo>
                  <a:cubicBezTo>
                    <a:pt x="187" y="159"/>
                    <a:pt x="255" y="69"/>
                    <a:pt x="193" y="22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4" name="Freeform 749">
              <a:extLst>
                <a:ext uri="{FF2B5EF4-FFF2-40B4-BE49-F238E27FC236}">
                  <a16:creationId xmlns:a16="http://schemas.microsoft.com/office/drawing/2014/main" id="{2B834A5F-C206-499F-831A-347039E7E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1305"/>
              <a:ext cx="255" cy="167"/>
            </a:xfrm>
            <a:custGeom>
              <a:avLst/>
              <a:gdLst>
                <a:gd name="T0" fmla="*/ 2 w 272"/>
                <a:gd name="T1" fmla="*/ 78 h 167"/>
                <a:gd name="T2" fmla="*/ 104 w 272"/>
                <a:gd name="T3" fmla="*/ 5 h 167"/>
                <a:gd name="T4" fmla="*/ 205 w 272"/>
                <a:gd name="T5" fmla="*/ 80 h 167"/>
                <a:gd name="T6" fmla="*/ 95 w 272"/>
                <a:gd name="T7" fmla="*/ 167 h 167"/>
                <a:gd name="T8" fmla="*/ 2 w 272"/>
                <a:gd name="T9" fmla="*/ 78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2" h="167">
                  <a:moveTo>
                    <a:pt x="2" y="78"/>
                  </a:moveTo>
                  <a:cubicBezTo>
                    <a:pt x="0" y="37"/>
                    <a:pt x="77" y="0"/>
                    <a:pt x="134" y="5"/>
                  </a:cubicBezTo>
                  <a:cubicBezTo>
                    <a:pt x="192" y="10"/>
                    <a:pt x="272" y="20"/>
                    <a:pt x="267" y="80"/>
                  </a:cubicBezTo>
                  <a:cubicBezTo>
                    <a:pt x="263" y="141"/>
                    <a:pt x="174" y="167"/>
                    <a:pt x="123" y="167"/>
                  </a:cubicBezTo>
                  <a:cubicBezTo>
                    <a:pt x="72" y="166"/>
                    <a:pt x="6" y="163"/>
                    <a:pt x="2" y="78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5" name="Freeform 750">
              <a:extLst>
                <a:ext uri="{FF2B5EF4-FFF2-40B4-BE49-F238E27FC236}">
                  <a16:creationId xmlns:a16="http://schemas.microsoft.com/office/drawing/2014/main" id="{DD7BADBE-7C96-40A8-9B2B-570AD8411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169"/>
              <a:ext cx="66" cy="49"/>
            </a:xfrm>
            <a:custGeom>
              <a:avLst/>
              <a:gdLst>
                <a:gd name="T0" fmla="*/ 53 w 70"/>
                <a:gd name="T1" fmla="*/ 36 h 48"/>
                <a:gd name="T2" fmla="*/ 23 w 70"/>
                <a:gd name="T3" fmla="*/ 47 h 48"/>
                <a:gd name="T4" fmla="*/ 3 w 70"/>
                <a:gd name="T5" fmla="*/ 15 h 48"/>
                <a:gd name="T6" fmla="*/ 32 w 70"/>
                <a:gd name="T7" fmla="*/ 4 h 48"/>
                <a:gd name="T8" fmla="*/ 53 w 70"/>
                <a:gd name="T9" fmla="*/ 3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8">
                  <a:moveTo>
                    <a:pt x="67" y="32"/>
                  </a:moveTo>
                  <a:cubicBezTo>
                    <a:pt x="64" y="43"/>
                    <a:pt x="47" y="48"/>
                    <a:pt x="29" y="43"/>
                  </a:cubicBezTo>
                  <a:cubicBezTo>
                    <a:pt x="12" y="38"/>
                    <a:pt x="0" y="25"/>
                    <a:pt x="3" y="15"/>
                  </a:cubicBezTo>
                  <a:cubicBezTo>
                    <a:pt x="6" y="4"/>
                    <a:pt x="22" y="0"/>
                    <a:pt x="40" y="4"/>
                  </a:cubicBezTo>
                  <a:cubicBezTo>
                    <a:pt x="58" y="9"/>
                    <a:pt x="70" y="22"/>
                    <a:pt x="67" y="32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6" name="Freeform 751">
              <a:extLst>
                <a:ext uri="{FF2B5EF4-FFF2-40B4-BE49-F238E27FC236}">
                  <a16:creationId xmlns:a16="http://schemas.microsoft.com/office/drawing/2014/main" id="{A08F9F01-97A5-4B9A-A109-093A5D715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300"/>
              <a:ext cx="46" cy="37"/>
            </a:xfrm>
            <a:custGeom>
              <a:avLst/>
              <a:gdLst>
                <a:gd name="T0" fmla="*/ 35 w 49"/>
                <a:gd name="T1" fmla="*/ 7 h 37"/>
                <a:gd name="T2" fmla="*/ 23 w 49"/>
                <a:gd name="T3" fmla="*/ 30 h 37"/>
                <a:gd name="T4" fmla="*/ 4 w 49"/>
                <a:gd name="T5" fmla="*/ 31 h 37"/>
                <a:gd name="T6" fmla="*/ 14 w 49"/>
                <a:gd name="T7" fmla="*/ 8 h 37"/>
                <a:gd name="T8" fmla="*/ 35 w 49"/>
                <a:gd name="T9" fmla="*/ 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7">
                  <a:moveTo>
                    <a:pt x="45" y="7"/>
                  </a:moveTo>
                  <a:cubicBezTo>
                    <a:pt x="49" y="13"/>
                    <a:pt x="42" y="23"/>
                    <a:pt x="31" y="30"/>
                  </a:cubicBezTo>
                  <a:cubicBezTo>
                    <a:pt x="20" y="37"/>
                    <a:pt x="7" y="37"/>
                    <a:pt x="4" y="31"/>
                  </a:cubicBezTo>
                  <a:cubicBezTo>
                    <a:pt x="0" y="25"/>
                    <a:pt x="6" y="14"/>
                    <a:pt x="18" y="8"/>
                  </a:cubicBezTo>
                  <a:cubicBezTo>
                    <a:pt x="29" y="1"/>
                    <a:pt x="41" y="0"/>
                    <a:pt x="45" y="7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" name="Oval 752">
              <a:extLst>
                <a:ext uri="{FF2B5EF4-FFF2-40B4-BE49-F238E27FC236}">
                  <a16:creationId xmlns:a16="http://schemas.microsoft.com/office/drawing/2014/main" id="{E30C8343-7F4D-48D6-B635-A4747EDDE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1353"/>
              <a:ext cx="78" cy="51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38" name="Freeform 753">
              <a:extLst>
                <a:ext uri="{FF2B5EF4-FFF2-40B4-BE49-F238E27FC236}">
                  <a16:creationId xmlns:a16="http://schemas.microsoft.com/office/drawing/2014/main" id="{9737153A-D938-4EA5-8707-6505558EB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168"/>
              <a:ext cx="63" cy="53"/>
            </a:xfrm>
            <a:custGeom>
              <a:avLst/>
              <a:gdLst>
                <a:gd name="T0" fmla="*/ 49 w 67"/>
                <a:gd name="T1" fmla="*/ 40 h 52"/>
                <a:gd name="T2" fmla="*/ 22 w 67"/>
                <a:gd name="T3" fmla="*/ 50 h 52"/>
                <a:gd name="T4" fmla="*/ 4 w 67"/>
                <a:gd name="T5" fmla="*/ 16 h 52"/>
                <a:gd name="T6" fmla="*/ 32 w 67"/>
                <a:gd name="T7" fmla="*/ 6 h 52"/>
                <a:gd name="T8" fmla="*/ 49 w 67"/>
                <a:gd name="T9" fmla="*/ 4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3" y="36"/>
                  </a:moveTo>
                  <a:cubicBezTo>
                    <a:pt x="59" y="47"/>
                    <a:pt x="43" y="52"/>
                    <a:pt x="27" y="46"/>
                  </a:cubicBezTo>
                  <a:cubicBezTo>
                    <a:pt x="10" y="40"/>
                    <a:pt x="0" y="27"/>
                    <a:pt x="4" y="16"/>
                  </a:cubicBezTo>
                  <a:cubicBezTo>
                    <a:pt x="8" y="5"/>
                    <a:pt x="24" y="0"/>
                    <a:pt x="40" y="6"/>
                  </a:cubicBezTo>
                  <a:cubicBezTo>
                    <a:pt x="57" y="12"/>
                    <a:pt x="67" y="25"/>
                    <a:pt x="63" y="36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9" name="Oval 754">
              <a:extLst>
                <a:ext uri="{FF2B5EF4-FFF2-40B4-BE49-F238E27FC236}">
                  <a16:creationId xmlns:a16="http://schemas.microsoft.com/office/drawing/2014/main" id="{ED6D8F3A-862A-4639-AC75-91AA99C55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" y="1146"/>
              <a:ext cx="64" cy="29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40" name="Freeform 755">
              <a:extLst>
                <a:ext uri="{FF2B5EF4-FFF2-40B4-BE49-F238E27FC236}">
                  <a16:creationId xmlns:a16="http://schemas.microsoft.com/office/drawing/2014/main" id="{1EE63751-A79F-4313-BEE7-BF44D0521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036"/>
              <a:ext cx="58" cy="42"/>
            </a:xfrm>
            <a:custGeom>
              <a:avLst/>
              <a:gdLst>
                <a:gd name="T0" fmla="*/ 48 w 61"/>
                <a:gd name="T1" fmla="*/ 14 h 42"/>
                <a:gd name="T2" fmla="*/ 28 w 61"/>
                <a:gd name="T3" fmla="*/ 38 h 42"/>
                <a:gd name="T4" fmla="*/ 3 w 61"/>
                <a:gd name="T5" fmla="*/ 28 h 42"/>
                <a:gd name="T6" fmla="*/ 22 w 61"/>
                <a:gd name="T7" fmla="*/ 4 h 42"/>
                <a:gd name="T8" fmla="*/ 48 w 61"/>
                <a:gd name="T9" fmla="*/ 1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2">
                  <a:moveTo>
                    <a:pt x="59" y="14"/>
                  </a:moveTo>
                  <a:cubicBezTo>
                    <a:pt x="61" y="23"/>
                    <a:pt x="51" y="34"/>
                    <a:pt x="35" y="38"/>
                  </a:cubicBezTo>
                  <a:cubicBezTo>
                    <a:pt x="20" y="42"/>
                    <a:pt x="5" y="38"/>
                    <a:pt x="3" y="28"/>
                  </a:cubicBezTo>
                  <a:cubicBezTo>
                    <a:pt x="0" y="19"/>
                    <a:pt x="11" y="8"/>
                    <a:pt x="26" y="4"/>
                  </a:cubicBezTo>
                  <a:cubicBezTo>
                    <a:pt x="42" y="0"/>
                    <a:pt x="57" y="4"/>
                    <a:pt x="59" y="14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1" name="Freeform 756">
              <a:extLst>
                <a:ext uri="{FF2B5EF4-FFF2-40B4-BE49-F238E27FC236}">
                  <a16:creationId xmlns:a16="http://schemas.microsoft.com/office/drawing/2014/main" id="{D7845D54-292E-4ADD-AE32-50AAEE3F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951"/>
              <a:ext cx="58" cy="43"/>
            </a:xfrm>
            <a:custGeom>
              <a:avLst/>
              <a:gdLst>
                <a:gd name="T0" fmla="*/ 45 w 62"/>
                <a:gd name="T1" fmla="*/ 29 h 43"/>
                <a:gd name="T2" fmla="*/ 20 w 62"/>
                <a:gd name="T3" fmla="*/ 38 h 43"/>
                <a:gd name="T4" fmla="*/ 2 w 62"/>
                <a:gd name="T5" fmla="*/ 14 h 43"/>
                <a:gd name="T6" fmla="*/ 27 w 62"/>
                <a:gd name="T7" fmla="*/ 4 h 43"/>
                <a:gd name="T8" fmla="*/ 45 w 62"/>
                <a:gd name="T9" fmla="*/ 29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3">
                  <a:moveTo>
                    <a:pt x="59" y="29"/>
                  </a:moveTo>
                  <a:cubicBezTo>
                    <a:pt x="57" y="38"/>
                    <a:pt x="42" y="43"/>
                    <a:pt x="26" y="38"/>
                  </a:cubicBezTo>
                  <a:cubicBezTo>
                    <a:pt x="11" y="34"/>
                    <a:pt x="0" y="23"/>
                    <a:pt x="2" y="14"/>
                  </a:cubicBezTo>
                  <a:cubicBezTo>
                    <a:pt x="5" y="4"/>
                    <a:pt x="20" y="0"/>
                    <a:pt x="35" y="4"/>
                  </a:cubicBezTo>
                  <a:cubicBezTo>
                    <a:pt x="51" y="8"/>
                    <a:pt x="62" y="19"/>
                    <a:pt x="59" y="29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2" name="Oval 757">
              <a:extLst>
                <a:ext uri="{FF2B5EF4-FFF2-40B4-BE49-F238E27FC236}">
                  <a16:creationId xmlns:a16="http://schemas.microsoft.com/office/drawing/2014/main" id="{B7CD8F63-E24A-4AD6-9BBC-A0DB613FF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1056"/>
              <a:ext cx="59" cy="31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43" name="Freeform 758">
              <a:extLst>
                <a:ext uri="{FF2B5EF4-FFF2-40B4-BE49-F238E27FC236}">
                  <a16:creationId xmlns:a16="http://schemas.microsoft.com/office/drawing/2014/main" id="{22DB5C71-0ED8-4637-B61C-ED0245A0D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113"/>
              <a:ext cx="62" cy="43"/>
            </a:xfrm>
            <a:custGeom>
              <a:avLst/>
              <a:gdLst>
                <a:gd name="T0" fmla="*/ 49 w 66"/>
                <a:gd name="T1" fmla="*/ 11 h 43"/>
                <a:gd name="T2" fmla="*/ 30 w 66"/>
                <a:gd name="T3" fmla="*/ 37 h 43"/>
                <a:gd name="T4" fmla="*/ 3 w 66"/>
                <a:gd name="T5" fmla="*/ 31 h 43"/>
                <a:gd name="T6" fmla="*/ 22 w 66"/>
                <a:gd name="T7" fmla="*/ 5 h 43"/>
                <a:gd name="T8" fmla="*/ 49 w 66"/>
                <a:gd name="T9" fmla="*/ 1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3">
                  <a:moveTo>
                    <a:pt x="63" y="11"/>
                  </a:moveTo>
                  <a:cubicBezTo>
                    <a:pt x="66" y="20"/>
                    <a:pt x="55" y="32"/>
                    <a:pt x="38" y="37"/>
                  </a:cubicBezTo>
                  <a:cubicBezTo>
                    <a:pt x="22" y="43"/>
                    <a:pt x="6" y="40"/>
                    <a:pt x="3" y="31"/>
                  </a:cubicBezTo>
                  <a:cubicBezTo>
                    <a:pt x="0" y="22"/>
                    <a:pt x="11" y="11"/>
                    <a:pt x="28" y="5"/>
                  </a:cubicBezTo>
                  <a:cubicBezTo>
                    <a:pt x="44" y="0"/>
                    <a:pt x="60" y="3"/>
                    <a:pt x="63" y="11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4" name="Freeform 759">
              <a:extLst>
                <a:ext uri="{FF2B5EF4-FFF2-40B4-BE49-F238E27FC236}">
                  <a16:creationId xmlns:a16="http://schemas.microsoft.com/office/drawing/2014/main" id="{15FD1FA4-EC85-4540-AEB7-7065D319E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214"/>
              <a:ext cx="80" cy="65"/>
            </a:xfrm>
            <a:custGeom>
              <a:avLst/>
              <a:gdLst>
                <a:gd name="T0" fmla="*/ 59 w 86"/>
                <a:gd name="T1" fmla="*/ 14 h 65"/>
                <a:gd name="T2" fmla="*/ 41 w 86"/>
                <a:gd name="T3" fmla="*/ 55 h 65"/>
                <a:gd name="T4" fmla="*/ 6 w 86"/>
                <a:gd name="T5" fmla="*/ 51 h 65"/>
                <a:gd name="T6" fmla="*/ 23 w 86"/>
                <a:gd name="T7" fmla="*/ 10 h 65"/>
                <a:gd name="T8" fmla="*/ 59 w 86"/>
                <a:gd name="T9" fmla="*/ 1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65">
                  <a:moveTo>
                    <a:pt x="79" y="14"/>
                  </a:moveTo>
                  <a:cubicBezTo>
                    <a:pt x="86" y="26"/>
                    <a:pt x="74" y="44"/>
                    <a:pt x="54" y="55"/>
                  </a:cubicBezTo>
                  <a:cubicBezTo>
                    <a:pt x="34" y="65"/>
                    <a:pt x="12" y="64"/>
                    <a:pt x="6" y="51"/>
                  </a:cubicBezTo>
                  <a:cubicBezTo>
                    <a:pt x="0" y="39"/>
                    <a:pt x="11" y="21"/>
                    <a:pt x="31" y="10"/>
                  </a:cubicBezTo>
                  <a:cubicBezTo>
                    <a:pt x="52" y="0"/>
                    <a:pt x="73" y="2"/>
                    <a:pt x="79" y="14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5" name="Freeform 760">
              <a:extLst>
                <a:ext uri="{FF2B5EF4-FFF2-40B4-BE49-F238E27FC236}">
                  <a16:creationId xmlns:a16="http://schemas.microsoft.com/office/drawing/2014/main" id="{2708C1FE-FE89-4D20-82C8-28C9123D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1310"/>
              <a:ext cx="41" cy="53"/>
            </a:xfrm>
            <a:custGeom>
              <a:avLst/>
              <a:gdLst>
                <a:gd name="T0" fmla="*/ 30 w 43"/>
                <a:gd name="T1" fmla="*/ 48 h 53"/>
                <a:gd name="T2" fmla="*/ 8 w 43"/>
                <a:gd name="T3" fmla="*/ 36 h 53"/>
                <a:gd name="T4" fmla="*/ 8 w 43"/>
                <a:gd name="T5" fmla="*/ 5 h 53"/>
                <a:gd name="T6" fmla="*/ 29 w 43"/>
                <a:gd name="T7" fmla="*/ 18 h 53"/>
                <a:gd name="T8" fmla="*/ 30 w 43"/>
                <a:gd name="T9" fmla="*/ 4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3">
                  <a:moveTo>
                    <a:pt x="36" y="48"/>
                  </a:moveTo>
                  <a:cubicBezTo>
                    <a:pt x="28" y="53"/>
                    <a:pt x="16" y="47"/>
                    <a:pt x="8" y="36"/>
                  </a:cubicBezTo>
                  <a:cubicBezTo>
                    <a:pt x="0" y="24"/>
                    <a:pt x="0" y="10"/>
                    <a:pt x="8" y="5"/>
                  </a:cubicBezTo>
                  <a:cubicBezTo>
                    <a:pt x="15" y="0"/>
                    <a:pt x="28" y="6"/>
                    <a:pt x="35" y="18"/>
                  </a:cubicBezTo>
                  <a:cubicBezTo>
                    <a:pt x="43" y="29"/>
                    <a:pt x="43" y="43"/>
                    <a:pt x="36" y="48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6" name="Freeform 761">
              <a:extLst>
                <a:ext uri="{FF2B5EF4-FFF2-40B4-BE49-F238E27FC236}">
                  <a16:creationId xmlns:a16="http://schemas.microsoft.com/office/drawing/2014/main" id="{0F567E63-F3DA-4C0E-B26B-24F5C3161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191"/>
              <a:ext cx="185" cy="161"/>
            </a:xfrm>
            <a:custGeom>
              <a:avLst/>
              <a:gdLst>
                <a:gd name="T0" fmla="*/ 0 w 197"/>
                <a:gd name="T1" fmla="*/ 110 h 161"/>
                <a:gd name="T2" fmla="*/ 12 w 197"/>
                <a:gd name="T3" fmla="*/ 145 h 161"/>
                <a:gd name="T4" fmla="*/ 48 w 197"/>
                <a:gd name="T5" fmla="*/ 159 h 161"/>
                <a:gd name="T6" fmla="*/ 71 w 197"/>
                <a:gd name="T7" fmla="*/ 151 h 161"/>
                <a:gd name="T8" fmla="*/ 91 w 197"/>
                <a:gd name="T9" fmla="*/ 132 h 161"/>
                <a:gd name="T10" fmla="*/ 126 w 197"/>
                <a:gd name="T11" fmla="*/ 87 h 161"/>
                <a:gd name="T12" fmla="*/ 150 w 197"/>
                <a:gd name="T13" fmla="*/ 44 h 161"/>
                <a:gd name="T14" fmla="*/ 152 w 197"/>
                <a:gd name="T15" fmla="*/ 0 h 161"/>
                <a:gd name="T16" fmla="*/ 148 w 197"/>
                <a:gd name="T17" fmla="*/ 16 h 161"/>
                <a:gd name="T18" fmla="*/ 137 w 197"/>
                <a:gd name="T19" fmla="*/ 31 h 161"/>
                <a:gd name="T20" fmla="*/ 120 w 197"/>
                <a:gd name="T21" fmla="*/ 36 h 161"/>
                <a:gd name="T22" fmla="*/ 96 w 197"/>
                <a:gd name="T23" fmla="*/ 50 h 161"/>
                <a:gd name="T24" fmla="*/ 34 w 197"/>
                <a:gd name="T25" fmla="*/ 119 h 161"/>
                <a:gd name="T26" fmla="*/ 1 w 197"/>
                <a:gd name="T27" fmla="*/ 109 h 161"/>
                <a:gd name="T28" fmla="*/ 0 w 197"/>
                <a:gd name="T29" fmla="*/ 109 h 1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161">
                  <a:moveTo>
                    <a:pt x="0" y="110"/>
                  </a:moveTo>
                  <a:cubicBezTo>
                    <a:pt x="0" y="120"/>
                    <a:pt x="8" y="138"/>
                    <a:pt x="16" y="145"/>
                  </a:cubicBezTo>
                  <a:cubicBezTo>
                    <a:pt x="28" y="155"/>
                    <a:pt x="48" y="161"/>
                    <a:pt x="62" y="159"/>
                  </a:cubicBezTo>
                  <a:cubicBezTo>
                    <a:pt x="72" y="158"/>
                    <a:pt x="83" y="157"/>
                    <a:pt x="92" y="151"/>
                  </a:cubicBezTo>
                  <a:cubicBezTo>
                    <a:pt x="101" y="146"/>
                    <a:pt x="109" y="140"/>
                    <a:pt x="117" y="132"/>
                  </a:cubicBezTo>
                  <a:cubicBezTo>
                    <a:pt x="132" y="118"/>
                    <a:pt x="149" y="103"/>
                    <a:pt x="162" y="87"/>
                  </a:cubicBezTo>
                  <a:cubicBezTo>
                    <a:pt x="173" y="75"/>
                    <a:pt x="188" y="59"/>
                    <a:pt x="193" y="44"/>
                  </a:cubicBezTo>
                  <a:cubicBezTo>
                    <a:pt x="197" y="30"/>
                    <a:pt x="197" y="14"/>
                    <a:pt x="196" y="0"/>
                  </a:cubicBezTo>
                  <a:cubicBezTo>
                    <a:pt x="194" y="5"/>
                    <a:pt x="194" y="11"/>
                    <a:pt x="191" y="16"/>
                  </a:cubicBezTo>
                  <a:cubicBezTo>
                    <a:pt x="188" y="22"/>
                    <a:pt x="182" y="27"/>
                    <a:pt x="176" y="31"/>
                  </a:cubicBezTo>
                  <a:cubicBezTo>
                    <a:pt x="169" y="36"/>
                    <a:pt x="163" y="35"/>
                    <a:pt x="154" y="36"/>
                  </a:cubicBezTo>
                  <a:cubicBezTo>
                    <a:pt x="142" y="37"/>
                    <a:pt x="132" y="39"/>
                    <a:pt x="124" y="50"/>
                  </a:cubicBezTo>
                  <a:cubicBezTo>
                    <a:pt x="102" y="76"/>
                    <a:pt x="80" y="114"/>
                    <a:pt x="43" y="119"/>
                  </a:cubicBezTo>
                  <a:cubicBezTo>
                    <a:pt x="27" y="121"/>
                    <a:pt x="14" y="115"/>
                    <a:pt x="1" y="109"/>
                  </a:cubicBezTo>
                  <a:cubicBezTo>
                    <a:pt x="0" y="109"/>
                    <a:pt x="0" y="109"/>
                    <a:pt x="0" y="109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7" name="Freeform 762">
              <a:extLst>
                <a:ext uri="{FF2B5EF4-FFF2-40B4-BE49-F238E27FC236}">
                  <a16:creationId xmlns:a16="http://schemas.microsoft.com/office/drawing/2014/main" id="{B93457CA-2267-470F-92E1-CA929F79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317"/>
              <a:ext cx="162" cy="130"/>
            </a:xfrm>
            <a:custGeom>
              <a:avLst/>
              <a:gdLst>
                <a:gd name="T0" fmla="*/ 18 w 173"/>
                <a:gd name="T1" fmla="*/ 85 h 130"/>
                <a:gd name="T2" fmla="*/ 7 w 173"/>
                <a:gd name="T3" fmla="*/ 109 h 130"/>
                <a:gd name="T4" fmla="*/ 1 w 173"/>
                <a:gd name="T5" fmla="*/ 122 h 130"/>
                <a:gd name="T6" fmla="*/ 22 w 173"/>
                <a:gd name="T7" fmla="*/ 128 h 130"/>
                <a:gd name="T8" fmla="*/ 45 w 173"/>
                <a:gd name="T9" fmla="*/ 129 h 130"/>
                <a:gd name="T10" fmla="*/ 71 w 173"/>
                <a:gd name="T11" fmla="*/ 119 h 130"/>
                <a:gd name="T12" fmla="*/ 95 w 173"/>
                <a:gd name="T13" fmla="*/ 101 h 130"/>
                <a:gd name="T14" fmla="*/ 125 w 173"/>
                <a:gd name="T15" fmla="*/ 53 h 130"/>
                <a:gd name="T16" fmla="*/ 131 w 173"/>
                <a:gd name="T17" fmla="*/ 29 h 130"/>
                <a:gd name="T18" fmla="*/ 125 w 173"/>
                <a:gd name="T19" fmla="*/ 0 h 130"/>
                <a:gd name="T20" fmla="*/ 110 w 173"/>
                <a:gd name="T21" fmla="*/ 39 h 130"/>
                <a:gd name="T22" fmla="*/ 73 w 173"/>
                <a:gd name="T23" fmla="*/ 79 h 130"/>
                <a:gd name="T24" fmla="*/ 18 w 173"/>
                <a:gd name="T25" fmla="*/ 93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3" h="130">
                  <a:moveTo>
                    <a:pt x="22" y="85"/>
                  </a:moveTo>
                  <a:cubicBezTo>
                    <a:pt x="23" y="93"/>
                    <a:pt x="16" y="103"/>
                    <a:pt x="11" y="109"/>
                  </a:cubicBezTo>
                  <a:cubicBezTo>
                    <a:pt x="9" y="112"/>
                    <a:pt x="0" y="119"/>
                    <a:pt x="1" y="122"/>
                  </a:cubicBezTo>
                  <a:cubicBezTo>
                    <a:pt x="3" y="127"/>
                    <a:pt x="24" y="127"/>
                    <a:pt x="30" y="128"/>
                  </a:cubicBezTo>
                  <a:cubicBezTo>
                    <a:pt x="39" y="130"/>
                    <a:pt x="49" y="130"/>
                    <a:pt x="58" y="129"/>
                  </a:cubicBezTo>
                  <a:cubicBezTo>
                    <a:pt x="69" y="128"/>
                    <a:pt x="82" y="123"/>
                    <a:pt x="93" y="119"/>
                  </a:cubicBezTo>
                  <a:cubicBezTo>
                    <a:pt x="105" y="116"/>
                    <a:pt x="113" y="109"/>
                    <a:pt x="123" y="101"/>
                  </a:cubicBezTo>
                  <a:cubicBezTo>
                    <a:pt x="140" y="88"/>
                    <a:pt x="150" y="70"/>
                    <a:pt x="163" y="53"/>
                  </a:cubicBezTo>
                  <a:cubicBezTo>
                    <a:pt x="169" y="44"/>
                    <a:pt x="173" y="40"/>
                    <a:pt x="170" y="29"/>
                  </a:cubicBezTo>
                  <a:cubicBezTo>
                    <a:pt x="168" y="21"/>
                    <a:pt x="167" y="7"/>
                    <a:pt x="162" y="0"/>
                  </a:cubicBezTo>
                  <a:cubicBezTo>
                    <a:pt x="159" y="15"/>
                    <a:pt x="154" y="27"/>
                    <a:pt x="144" y="39"/>
                  </a:cubicBezTo>
                  <a:cubicBezTo>
                    <a:pt x="129" y="54"/>
                    <a:pt x="111" y="65"/>
                    <a:pt x="95" y="79"/>
                  </a:cubicBezTo>
                  <a:cubicBezTo>
                    <a:pt x="73" y="96"/>
                    <a:pt x="48" y="109"/>
                    <a:pt x="22" y="9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8" name="Freeform 763">
              <a:extLst>
                <a:ext uri="{FF2B5EF4-FFF2-40B4-BE49-F238E27FC236}">
                  <a16:creationId xmlns:a16="http://schemas.microsoft.com/office/drawing/2014/main" id="{269D08DF-3621-4FA2-840B-469BE92D9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161"/>
              <a:ext cx="97" cy="105"/>
            </a:xfrm>
            <a:custGeom>
              <a:avLst/>
              <a:gdLst>
                <a:gd name="T0" fmla="*/ 0 w 103"/>
                <a:gd name="T1" fmla="*/ 105 h 104"/>
                <a:gd name="T2" fmla="*/ 20 w 103"/>
                <a:gd name="T3" fmla="*/ 104 h 104"/>
                <a:gd name="T4" fmla="*/ 33 w 103"/>
                <a:gd name="T5" fmla="*/ 103 h 104"/>
                <a:gd name="T6" fmla="*/ 40 w 103"/>
                <a:gd name="T7" fmla="*/ 99 h 104"/>
                <a:gd name="T8" fmla="*/ 54 w 103"/>
                <a:gd name="T9" fmla="*/ 76 h 104"/>
                <a:gd name="T10" fmla="*/ 76 w 103"/>
                <a:gd name="T11" fmla="*/ 37 h 104"/>
                <a:gd name="T12" fmla="*/ 80 w 103"/>
                <a:gd name="T13" fmla="*/ 23 h 104"/>
                <a:gd name="T14" fmla="*/ 74 w 103"/>
                <a:gd name="T15" fmla="*/ 0 h 104"/>
                <a:gd name="T16" fmla="*/ 62 w 103"/>
                <a:gd name="T17" fmla="*/ 26 h 104"/>
                <a:gd name="T18" fmla="*/ 36 w 103"/>
                <a:gd name="T19" fmla="*/ 46 h 104"/>
                <a:gd name="T20" fmla="*/ 4 w 103"/>
                <a:gd name="T21" fmla="*/ 44 h 104"/>
                <a:gd name="T22" fmla="*/ 7 w 103"/>
                <a:gd name="T23" fmla="*/ 78 h 104"/>
                <a:gd name="T24" fmla="*/ 4 w 103"/>
                <a:gd name="T25" fmla="*/ 96 h 104"/>
                <a:gd name="T26" fmla="*/ 1 w 103"/>
                <a:gd name="T27" fmla="*/ 108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" h="104">
                  <a:moveTo>
                    <a:pt x="0" y="101"/>
                  </a:moveTo>
                  <a:cubicBezTo>
                    <a:pt x="6" y="104"/>
                    <a:pt x="17" y="100"/>
                    <a:pt x="24" y="100"/>
                  </a:cubicBezTo>
                  <a:cubicBezTo>
                    <a:pt x="30" y="100"/>
                    <a:pt x="35" y="99"/>
                    <a:pt x="41" y="99"/>
                  </a:cubicBezTo>
                  <a:cubicBezTo>
                    <a:pt x="48" y="99"/>
                    <a:pt x="48" y="101"/>
                    <a:pt x="52" y="95"/>
                  </a:cubicBezTo>
                  <a:cubicBezTo>
                    <a:pt x="57" y="87"/>
                    <a:pt x="63" y="79"/>
                    <a:pt x="69" y="72"/>
                  </a:cubicBezTo>
                  <a:cubicBezTo>
                    <a:pt x="78" y="60"/>
                    <a:pt x="90" y="50"/>
                    <a:pt x="97" y="37"/>
                  </a:cubicBezTo>
                  <a:cubicBezTo>
                    <a:pt x="99" y="32"/>
                    <a:pt x="103" y="28"/>
                    <a:pt x="102" y="23"/>
                  </a:cubicBezTo>
                  <a:cubicBezTo>
                    <a:pt x="100" y="15"/>
                    <a:pt x="96" y="8"/>
                    <a:pt x="94" y="0"/>
                  </a:cubicBezTo>
                  <a:cubicBezTo>
                    <a:pt x="89" y="9"/>
                    <a:pt x="86" y="18"/>
                    <a:pt x="79" y="26"/>
                  </a:cubicBezTo>
                  <a:cubicBezTo>
                    <a:pt x="70" y="36"/>
                    <a:pt x="59" y="43"/>
                    <a:pt x="45" y="46"/>
                  </a:cubicBezTo>
                  <a:cubicBezTo>
                    <a:pt x="32" y="50"/>
                    <a:pt x="16" y="48"/>
                    <a:pt x="4" y="44"/>
                  </a:cubicBezTo>
                  <a:cubicBezTo>
                    <a:pt x="5" y="54"/>
                    <a:pt x="7" y="64"/>
                    <a:pt x="7" y="74"/>
                  </a:cubicBezTo>
                  <a:cubicBezTo>
                    <a:pt x="7" y="80"/>
                    <a:pt x="6" y="86"/>
                    <a:pt x="4" y="92"/>
                  </a:cubicBezTo>
                  <a:cubicBezTo>
                    <a:pt x="4" y="95"/>
                    <a:pt x="1" y="104"/>
                    <a:pt x="1" y="10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9" name="Freeform 764">
              <a:extLst>
                <a:ext uri="{FF2B5EF4-FFF2-40B4-BE49-F238E27FC236}">
                  <a16:creationId xmlns:a16="http://schemas.microsoft.com/office/drawing/2014/main" id="{C568BDB1-7A63-40E0-BF81-BC697722B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089"/>
              <a:ext cx="143" cy="90"/>
            </a:xfrm>
            <a:custGeom>
              <a:avLst/>
              <a:gdLst>
                <a:gd name="T0" fmla="*/ 3 w 152"/>
                <a:gd name="T1" fmla="*/ 51 h 89"/>
                <a:gd name="T2" fmla="*/ 8 w 152"/>
                <a:gd name="T3" fmla="*/ 77 h 89"/>
                <a:gd name="T4" fmla="*/ 14 w 152"/>
                <a:gd name="T5" fmla="*/ 93 h 89"/>
                <a:gd name="T6" fmla="*/ 38 w 152"/>
                <a:gd name="T7" fmla="*/ 73 h 89"/>
                <a:gd name="T8" fmla="*/ 70 w 152"/>
                <a:gd name="T9" fmla="*/ 59 h 89"/>
                <a:gd name="T10" fmla="*/ 111 w 152"/>
                <a:gd name="T11" fmla="*/ 69 h 89"/>
                <a:gd name="T12" fmla="*/ 111 w 152"/>
                <a:gd name="T13" fmla="*/ 0 h 89"/>
                <a:gd name="T14" fmla="*/ 36 w 152"/>
                <a:gd name="T15" fmla="*/ 39 h 89"/>
                <a:gd name="T16" fmla="*/ 8 w 152"/>
                <a:gd name="T17" fmla="*/ 28 h 89"/>
                <a:gd name="T18" fmla="*/ 2 w 152"/>
                <a:gd name="T19" fmla="*/ 28 h 89"/>
                <a:gd name="T20" fmla="*/ 3 w 152"/>
                <a:gd name="T21" fmla="*/ 43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89">
                  <a:moveTo>
                    <a:pt x="3" y="47"/>
                  </a:moveTo>
                  <a:cubicBezTo>
                    <a:pt x="4" y="55"/>
                    <a:pt x="8" y="65"/>
                    <a:pt x="11" y="73"/>
                  </a:cubicBezTo>
                  <a:cubicBezTo>
                    <a:pt x="12" y="78"/>
                    <a:pt x="14" y="84"/>
                    <a:pt x="18" y="89"/>
                  </a:cubicBezTo>
                  <a:cubicBezTo>
                    <a:pt x="27" y="82"/>
                    <a:pt x="38" y="75"/>
                    <a:pt x="49" y="69"/>
                  </a:cubicBezTo>
                  <a:cubicBezTo>
                    <a:pt x="61" y="62"/>
                    <a:pt x="75" y="59"/>
                    <a:pt x="89" y="55"/>
                  </a:cubicBezTo>
                  <a:cubicBezTo>
                    <a:pt x="107" y="52"/>
                    <a:pt x="126" y="54"/>
                    <a:pt x="141" y="65"/>
                  </a:cubicBezTo>
                  <a:cubicBezTo>
                    <a:pt x="152" y="45"/>
                    <a:pt x="144" y="21"/>
                    <a:pt x="141" y="0"/>
                  </a:cubicBezTo>
                  <a:cubicBezTo>
                    <a:pt x="132" y="34"/>
                    <a:pt x="75" y="40"/>
                    <a:pt x="46" y="39"/>
                  </a:cubicBezTo>
                  <a:cubicBezTo>
                    <a:pt x="33" y="38"/>
                    <a:pt x="23" y="33"/>
                    <a:pt x="12" y="28"/>
                  </a:cubicBezTo>
                  <a:cubicBezTo>
                    <a:pt x="7" y="26"/>
                    <a:pt x="5" y="24"/>
                    <a:pt x="2" y="28"/>
                  </a:cubicBezTo>
                  <a:cubicBezTo>
                    <a:pt x="1" y="31"/>
                    <a:pt x="0" y="41"/>
                    <a:pt x="3" y="4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0" name="Freeform 765">
              <a:extLst>
                <a:ext uri="{FF2B5EF4-FFF2-40B4-BE49-F238E27FC236}">
                  <a16:creationId xmlns:a16="http://schemas.microsoft.com/office/drawing/2014/main" id="{11B1BF50-DF5E-4BF9-AB24-4C326F170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026"/>
              <a:ext cx="80" cy="68"/>
            </a:xfrm>
            <a:custGeom>
              <a:avLst/>
              <a:gdLst>
                <a:gd name="T0" fmla="*/ 0 w 85"/>
                <a:gd name="T1" fmla="*/ 26 h 68"/>
                <a:gd name="T2" fmla="*/ 8 w 85"/>
                <a:gd name="T3" fmla="*/ 51 h 68"/>
                <a:gd name="T4" fmla="*/ 8 w 85"/>
                <a:gd name="T5" fmla="*/ 65 h 68"/>
                <a:gd name="T6" fmla="*/ 40 w 85"/>
                <a:gd name="T7" fmla="*/ 68 h 68"/>
                <a:gd name="T8" fmla="*/ 67 w 85"/>
                <a:gd name="T9" fmla="*/ 0 h 68"/>
                <a:gd name="T10" fmla="*/ 54 w 85"/>
                <a:gd name="T11" fmla="*/ 14 h 68"/>
                <a:gd name="T12" fmla="*/ 38 w 85"/>
                <a:gd name="T13" fmla="*/ 33 h 68"/>
                <a:gd name="T14" fmla="*/ 22 w 85"/>
                <a:gd name="T15" fmla="*/ 46 h 68"/>
                <a:gd name="T16" fmla="*/ 4 w 85"/>
                <a:gd name="T17" fmla="*/ 29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68">
                  <a:moveTo>
                    <a:pt x="0" y="26"/>
                  </a:moveTo>
                  <a:cubicBezTo>
                    <a:pt x="3" y="35"/>
                    <a:pt x="10" y="41"/>
                    <a:pt x="11" y="51"/>
                  </a:cubicBezTo>
                  <a:cubicBezTo>
                    <a:pt x="12" y="56"/>
                    <a:pt x="10" y="61"/>
                    <a:pt x="11" y="65"/>
                  </a:cubicBezTo>
                  <a:cubicBezTo>
                    <a:pt x="24" y="65"/>
                    <a:pt x="37" y="68"/>
                    <a:pt x="51" y="68"/>
                  </a:cubicBezTo>
                  <a:cubicBezTo>
                    <a:pt x="51" y="43"/>
                    <a:pt x="68" y="17"/>
                    <a:pt x="85" y="0"/>
                  </a:cubicBezTo>
                  <a:cubicBezTo>
                    <a:pt x="78" y="2"/>
                    <a:pt x="73" y="9"/>
                    <a:pt x="69" y="14"/>
                  </a:cubicBezTo>
                  <a:cubicBezTo>
                    <a:pt x="62" y="21"/>
                    <a:pt x="55" y="26"/>
                    <a:pt x="49" y="33"/>
                  </a:cubicBezTo>
                  <a:cubicBezTo>
                    <a:pt x="43" y="39"/>
                    <a:pt x="36" y="47"/>
                    <a:pt x="28" y="46"/>
                  </a:cubicBezTo>
                  <a:cubicBezTo>
                    <a:pt x="17" y="44"/>
                    <a:pt x="12" y="32"/>
                    <a:pt x="4" y="29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1" name="Freeform 766">
              <a:extLst>
                <a:ext uri="{FF2B5EF4-FFF2-40B4-BE49-F238E27FC236}">
                  <a16:creationId xmlns:a16="http://schemas.microsoft.com/office/drawing/2014/main" id="{7A66CAAA-C558-46DD-A858-7D41366F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090"/>
              <a:ext cx="146" cy="57"/>
            </a:xfrm>
            <a:custGeom>
              <a:avLst/>
              <a:gdLst>
                <a:gd name="T0" fmla="*/ 0 w 155"/>
                <a:gd name="T1" fmla="*/ 23 h 57"/>
                <a:gd name="T2" fmla="*/ 6 w 155"/>
                <a:gd name="T3" fmla="*/ 40 h 57"/>
                <a:gd name="T4" fmla="*/ 8 w 155"/>
                <a:gd name="T5" fmla="*/ 54 h 57"/>
                <a:gd name="T6" fmla="*/ 22 w 155"/>
                <a:gd name="T7" fmla="*/ 52 h 57"/>
                <a:gd name="T8" fmla="*/ 37 w 155"/>
                <a:gd name="T9" fmla="*/ 50 h 57"/>
                <a:gd name="T10" fmla="*/ 49 w 155"/>
                <a:gd name="T11" fmla="*/ 49 h 57"/>
                <a:gd name="T12" fmla="*/ 65 w 155"/>
                <a:gd name="T13" fmla="*/ 33 h 57"/>
                <a:gd name="T14" fmla="*/ 105 w 155"/>
                <a:gd name="T15" fmla="*/ 7 h 57"/>
                <a:gd name="T16" fmla="*/ 122 w 155"/>
                <a:gd name="T17" fmla="*/ 5 h 57"/>
                <a:gd name="T18" fmla="*/ 114 w 155"/>
                <a:gd name="T19" fmla="*/ 2 h 57"/>
                <a:gd name="T20" fmla="*/ 99 w 155"/>
                <a:gd name="T21" fmla="*/ 1 h 57"/>
                <a:gd name="T22" fmla="*/ 54 w 155"/>
                <a:gd name="T23" fmla="*/ 15 h 57"/>
                <a:gd name="T24" fmla="*/ 21 w 155"/>
                <a:gd name="T25" fmla="*/ 27 h 57"/>
                <a:gd name="T26" fmla="*/ 5 w 155"/>
                <a:gd name="T27" fmla="*/ 26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5" h="57">
                  <a:moveTo>
                    <a:pt x="0" y="23"/>
                  </a:moveTo>
                  <a:cubicBezTo>
                    <a:pt x="4" y="28"/>
                    <a:pt x="5" y="35"/>
                    <a:pt x="6" y="40"/>
                  </a:cubicBezTo>
                  <a:cubicBezTo>
                    <a:pt x="7" y="44"/>
                    <a:pt x="7" y="52"/>
                    <a:pt x="10" y="54"/>
                  </a:cubicBezTo>
                  <a:cubicBezTo>
                    <a:pt x="14" y="57"/>
                    <a:pt x="24" y="52"/>
                    <a:pt x="28" y="52"/>
                  </a:cubicBezTo>
                  <a:cubicBezTo>
                    <a:pt x="35" y="50"/>
                    <a:pt x="41" y="50"/>
                    <a:pt x="47" y="50"/>
                  </a:cubicBezTo>
                  <a:cubicBezTo>
                    <a:pt x="52" y="49"/>
                    <a:pt x="58" y="50"/>
                    <a:pt x="62" y="49"/>
                  </a:cubicBezTo>
                  <a:cubicBezTo>
                    <a:pt x="69" y="46"/>
                    <a:pt x="76" y="37"/>
                    <a:pt x="83" y="33"/>
                  </a:cubicBezTo>
                  <a:cubicBezTo>
                    <a:pt x="98" y="22"/>
                    <a:pt x="117" y="12"/>
                    <a:pt x="134" y="7"/>
                  </a:cubicBezTo>
                  <a:cubicBezTo>
                    <a:pt x="141" y="4"/>
                    <a:pt x="149" y="7"/>
                    <a:pt x="155" y="5"/>
                  </a:cubicBezTo>
                  <a:cubicBezTo>
                    <a:pt x="151" y="5"/>
                    <a:pt x="148" y="3"/>
                    <a:pt x="144" y="2"/>
                  </a:cubicBezTo>
                  <a:cubicBezTo>
                    <a:pt x="138" y="0"/>
                    <a:pt x="131" y="0"/>
                    <a:pt x="125" y="1"/>
                  </a:cubicBezTo>
                  <a:cubicBezTo>
                    <a:pt x="106" y="2"/>
                    <a:pt x="86" y="8"/>
                    <a:pt x="69" y="15"/>
                  </a:cubicBezTo>
                  <a:cubicBezTo>
                    <a:pt x="54" y="21"/>
                    <a:pt x="41" y="27"/>
                    <a:pt x="25" y="27"/>
                  </a:cubicBezTo>
                  <a:cubicBezTo>
                    <a:pt x="18" y="27"/>
                    <a:pt x="11" y="25"/>
                    <a:pt x="5" y="2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2" name="Freeform 767">
              <a:extLst>
                <a:ext uri="{FF2B5EF4-FFF2-40B4-BE49-F238E27FC236}">
                  <a16:creationId xmlns:a16="http://schemas.microsoft.com/office/drawing/2014/main" id="{F5E02AD5-54A3-4A70-9BF7-36CA79FB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102"/>
              <a:ext cx="86" cy="67"/>
            </a:xfrm>
            <a:custGeom>
              <a:avLst/>
              <a:gdLst>
                <a:gd name="T0" fmla="*/ 0 w 91"/>
                <a:gd name="T1" fmla="*/ 49 h 67"/>
                <a:gd name="T2" fmla="*/ 11 w 91"/>
                <a:gd name="T3" fmla="*/ 52 h 67"/>
                <a:gd name="T4" fmla="*/ 24 w 91"/>
                <a:gd name="T5" fmla="*/ 58 h 67"/>
                <a:gd name="T6" fmla="*/ 42 w 91"/>
                <a:gd name="T7" fmla="*/ 63 h 67"/>
                <a:gd name="T8" fmla="*/ 70 w 91"/>
                <a:gd name="T9" fmla="*/ 43 h 67"/>
                <a:gd name="T10" fmla="*/ 60 w 91"/>
                <a:gd name="T11" fmla="*/ 0 h 67"/>
                <a:gd name="T12" fmla="*/ 57 w 91"/>
                <a:gd name="T13" fmla="*/ 36 h 67"/>
                <a:gd name="T14" fmla="*/ 35 w 91"/>
                <a:gd name="T15" fmla="*/ 39 h 67"/>
                <a:gd name="T16" fmla="*/ 10 w 91"/>
                <a:gd name="T17" fmla="*/ 47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67">
                  <a:moveTo>
                    <a:pt x="0" y="49"/>
                  </a:moveTo>
                  <a:cubicBezTo>
                    <a:pt x="3" y="52"/>
                    <a:pt x="11" y="51"/>
                    <a:pt x="15" y="52"/>
                  </a:cubicBezTo>
                  <a:cubicBezTo>
                    <a:pt x="20" y="53"/>
                    <a:pt x="24" y="56"/>
                    <a:pt x="29" y="58"/>
                  </a:cubicBezTo>
                  <a:cubicBezTo>
                    <a:pt x="38" y="62"/>
                    <a:pt x="42" y="67"/>
                    <a:pt x="53" y="63"/>
                  </a:cubicBezTo>
                  <a:cubicBezTo>
                    <a:pt x="64" y="59"/>
                    <a:pt x="86" y="55"/>
                    <a:pt x="88" y="43"/>
                  </a:cubicBezTo>
                  <a:cubicBezTo>
                    <a:pt x="91" y="25"/>
                    <a:pt x="83" y="15"/>
                    <a:pt x="75" y="0"/>
                  </a:cubicBezTo>
                  <a:cubicBezTo>
                    <a:pt x="74" y="12"/>
                    <a:pt x="82" y="25"/>
                    <a:pt x="71" y="36"/>
                  </a:cubicBezTo>
                  <a:cubicBezTo>
                    <a:pt x="63" y="43"/>
                    <a:pt x="52" y="38"/>
                    <a:pt x="43" y="39"/>
                  </a:cubicBezTo>
                  <a:cubicBezTo>
                    <a:pt x="33" y="40"/>
                    <a:pt x="23" y="47"/>
                    <a:pt x="14" y="4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3" name="Freeform 768">
              <a:extLst>
                <a:ext uri="{FF2B5EF4-FFF2-40B4-BE49-F238E27FC236}">
                  <a16:creationId xmlns:a16="http://schemas.microsoft.com/office/drawing/2014/main" id="{B549A4EF-2760-4847-B693-72095CDCA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195"/>
              <a:ext cx="219" cy="174"/>
            </a:xfrm>
            <a:custGeom>
              <a:avLst/>
              <a:gdLst>
                <a:gd name="T0" fmla="*/ 21 w 234"/>
                <a:gd name="T1" fmla="*/ 174 h 174"/>
                <a:gd name="T2" fmla="*/ 101 w 234"/>
                <a:gd name="T3" fmla="*/ 113 h 174"/>
                <a:gd name="T4" fmla="*/ 140 w 234"/>
                <a:gd name="T5" fmla="*/ 113 h 174"/>
                <a:gd name="T6" fmla="*/ 173 w 234"/>
                <a:gd name="T7" fmla="*/ 78 h 174"/>
                <a:gd name="T8" fmla="*/ 179 w 234"/>
                <a:gd name="T9" fmla="*/ 34 h 174"/>
                <a:gd name="T10" fmla="*/ 171 w 234"/>
                <a:gd name="T11" fmla="*/ 0 h 174"/>
                <a:gd name="T12" fmla="*/ 152 w 234"/>
                <a:gd name="T13" fmla="*/ 58 h 174"/>
                <a:gd name="T14" fmla="*/ 115 w 234"/>
                <a:gd name="T15" fmla="*/ 80 h 174"/>
                <a:gd name="T16" fmla="*/ 69 w 234"/>
                <a:gd name="T17" fmla="*/ 97 h 174"/>
                <a:gd name="T18" fmla="*/ 25 w 234"/>
                <a:gd name="T19" fmla="*/ 122 h 174"/>
                <a:gd name="T20" fmla="*/ 1 w 234"/>
                <a:gd name="T21" fmla="*/ 111 h 174"/>
                <a:gd name="T22" fmla="*/ 7 w 234"/>
                <a:gd name="T23" fmla="*/ 145 h 174"/>
                <a:gd name="T24" fmla="*/ 21 w 234"/>
                <a:gd name="T25" fmla="*/ 173 h 1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4" h="174">
                  <a:moveTo>
                    <a:pt x="27" y="174"/>
                  </a:moveTo>
                  <a:cubicBezTo>
                    <a:pt x="42" y="135"/>
                    <a:pt x="92" y="116"/>
                    <a:pt x="131" y="113"/>
                  </a:cubicBezTo>
                  <a:cubicBezTo>
                    <a:pt x="148" y="111"/>
                    <a:pt x="166" y="113"/>
                    <a:pt x="183" y="113"/>
                  </a:cubicBezTo>
                  <a:cubicBezTo>
                    <a:pt x="203" y="113"/>
                    <a:pt x="219" y="96"/>
                    <a:pt x="227" y="78"/>
                  </a:cubicBezTo>
                  <a:cubicBezTo>
                    <a:pt x="233" y="65"/>
                    <a:pt x="234" y="48"/>
                    <a:pt x="233" y="34"/>
                  </a:cubicBezTo>
                  <a:cubicBezTo>
                    <a:pt x="233" y="27"/>
                    <a:pt x="231" y="1"/>
                    <a:pt x="223" y="0"/>
                  </a:cubicBezTo>
                  <a:cubicBezTo>
                    <a:pt x="224" y="21"/>
                    <a:pt x="213" y="44"/>
                    <a:pt x="198" y="58"/>
                  </a:cubicBezTo>
                  <a:cubicBezTo>
                    <a:pt x="185" y="70"/>
                    <a:pt x="167" y="75"/>
                    <a:pt x="150" y="80"/>
                  </a:cubicBezTo>
                  <a:cubicBezTo>
                    <a:pt x="130" y="85"/>
                    <a:pt x="109" y="88"/>
                    <a:pt x="90" y="97"/>
                  </a:cubicBezTo>
                  <a:cubicBezTo>
                    <a:pt x="71" y="105"/>
                    <a:pt x="52" y="113"/>
                    <a:pt x="33" y="122"/>
                  </a:cubicBezTo>
                  <a:cubicBezTo>
                    <a:pt x="19" y="129"/>
                    <a:pt x="11" y="119"/>
                    <a:pt x="1" y="111"/>
                  </a:cubicBezTo>
                  <a:cubicBezTo>
                    <a:pt x="0" y="123"/>
                    <a:pt x="5" y="134"/>
                    <a:pt x="9" y="145"/>
                  </a:cubicBezTo>
                  <a:cubicBezTo>
                    <a:pt x="11" y="152"/>
                    <a:pt x="20" y="172"/>
                    <a:pt x="27" y="17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4" name="Freeform 769">
              <a:extLst>
                <a:ext uri="{FF2B5EF4-FFF2-40B4-BE49-F238E27FC236}">
                  <a16:creationId xmlns:a16="http://schemas.microsoft.com/office/drawing/2014/main" id="{A3A546FC-EB12-4C7D-B92F-EC61EBDD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228"/>
              <a:ext cx="162" cy="104"/>
            </a:xfrm>
            <a:custGeom>
              <a:avLst/>
              <a:gdLst>
                <a:gd name="T0" fmla="*/ 23 w 173"/>
                <a:gd name="T1" fmla="*/ 27 h 104"/>
                <a:gd name="T2" fmla="*/ 12 w 173"/>
                <a:gd name="T3" fmla="*/ 60 h 104"/>
                <a:gd name="T4" fmla="*/ 0 w 173"/>
                <a:gd name="T5" fmla="*/ 87 h 104"/>
                <a:gd name="T6" fmla="*/ 26 w 173"/>
                <a:gd name="T7" fmla="*/ 90 h 104"/>
                <a:gd name="T8" fmla="*/ 38 w 173"/>
                <a:gd name="T9" fmla="*/ 96 h 104"/>
                <a:gd name="T10" fmla="*/ 49 w 173"/>
                <a:gd name="T11" fmla="*/ 103 h 104"/>
                <a:gd name="T12" fmla="*/ 64 w 173"/>
                <a:gd name="T13" fmla="*/ 91 h 104"/>
                <a:gd name="T14" fmla="*/ 79 w 173"/>
                <a:gd name="T15" fmla="*/ 69 h 104"/>
                <a:gd name="T16" fmla="*/ 104 w 173"/>
                <a:gd name="T17" fmla="*/ 46 h 104"/>
                <a:gd name="T18" fmla="*/ 127 w 173"/>
                <a:gd name="T19" fmla="*/ 36 h 104"/>
                <a:gd name="T20" fmla="*/ 131 w 173"/>
                <a:gd name="T21" fmla="*/ 0 h 104"/>
                <a:gd name="T22" fmla="*/ 108 w 173"/>
                <a:gd name="T23" fmla="*/ 24 h 104"/>
                <a:gd name="T24" fmla="*/ 76 w 173"/>
                <a:gd name="T25" fmla="*/ 44 h 104"/>
                <a:gd name="T26" fmla="*/ 25 w 173"/>
                <a:gd name="T27" fmla="*/ 31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3" h="104">
                  <a:moveTo>
                    <a:pt x="31" y="27"/>
                  </a:moveTo>
                  <a:cubicBezTo>
                    <a:pt x="32" y="37"/>
                    <a:pt x="21" y="52"/>
                    <a:pt x="16" y="60"/>
                  </a:cubicBezTo>
                  <a:cubicBezTo>
                    <a:pt x="11" y="69"/>
                    <a:pt x="6" y="78"/>
                    <a:pt x="0" y="87"/>
                  </a:cubicBezTo>
                  <a:cubicBezTo>
                    <a:pt x="11" y="83"/>
                    <a:pt x="25" y="87"/>
                    <a:pt x="34" y="90"/>
                  </a:cubicBezTo>
                  <a:cubicBezTo>
                    <a:pt x="40" y="92"/>
                    <a:pt x="45" y="94"/>
                    <a:pt x="50" y="96"/>
                  </a:cubicBezTo>
                  <a:cubicBezTo>
                    <a:pt x="54" y="98"/>
                    <a:pt x="60" y="103"/>
                    <a:pt x="64" y="103"/>
                  </a:cubicBezTo>
                  <a:cubicBezTo>
                    <a:pt x="70" y="104"/>
                    <a:pt x="79" y="95"/>
                    <a:pt x="83" y="91"/>
                  </a:cubicBezTo>
                  <a:cubicBezTo>
                    <a:pt x="89" y="83"/>
                    <a:pt x="95" y="76"/>
                    <a:pt x="102" y="69"/>
                  </a:cubicBezTo>
                  <a:cubicBezTo>
                    <a:pt x="112" y="58"/>
                    <a:pt x="122" y="52"/>
                    <a:pt x="136" y="46"/>
                  </a:cubicBezTo>
                  <a:cubicBezTo>
                    <a:pt x="145" y="43"/>
                    <a:pt x="159" y="44"/>
                    <a:pt x="166" y="36"/>
                  </a:cubicBezTo>
                  <a:cubicBezTo>
                    <a:pt x="173" y="29"/>
                    <a:pt x="172" y="10"/>
                    <a:pt x="171" y="0"/>
                  </a:cubicBezTo>
                  <a:cubicBezTo>
                    <a:pt x="167" y="12"/>
                    <a:pt x="150" y="19"/>
                    <a:pt x="140" y="24"/>
                  </a:cubicBezTo>
                  <a:cubicBezTo>
                    <a:pt x="127" y="32"/>
                    <a:pt x="112" y="39"/>
                    <a:pt x="99" y="44"/>
                  </a:cubicBezTo>
                  <a:cubicBezTo>
                    <a:pt x="80" y="51"/>
                    <a:pt x="40" y="57"/>
                    <a:pt x="33" y="3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5" name="Freeform 770">
              <a:extLst>
                <a:ext uri="{FF2B5EF4-FFF2-40B4-BE49-F238E27FC236}">
                  <a16:creationId xmlns:a16="http://schemas.microsoft.com/office/drawing/2014/main" id="{48CD5FF1-F3C4-4703-91CD-54D0723F9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1347"/>
              <a:ext cx="84" cy="40"/>
            </a:xfrm>
            <a:custGeom>
              <a:avLst/>
              <a:gdLst>
                <a:gd name="T0" fmla="*/ 0 w 90"/>
                <a:gd name="T1" fmla="*/ 2 h 40"/>
                <a:gd name="T2" fmla="*/ 31 w 90"/>
                <a:gd name="T3" fmla="*/ 36 h 40"/>
                <a:gd name="T4" fmla="*/ 68 w 90"/>
                <a:gd name="T5" fmla="*/ 33 h 40"/>
                <a:gd name="T6" fmla="*/ 59 w 90"/>
                <a:gd name="T7" fmla="*/ 23 h 40"/>
                <a:gd name="T8" fmla="*/ 54 w 90"/>
                <a:gd name="T9" fmla="*/ 11 h 40"/>
                <a:gd name="T10" fmla="*/ 22 w 90"/>
                <a:gd name="T11" fmla="*/ 19 h 40"/>
                <a:gd name="T12" fmla="*/ 2 w 90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40">
                  <a:moveTo>
                    <a:pt x="0" y="2"/>
                  </a:moveTo>
                  <a:cubicBezTo>
                    <a:pt x="9" y="19"/>
                    <a:pt x="21" y="32"/>
                    <a:pt x="40" y="36"/>
                  </a:cubicBezTo>
                  <a:cubicBezTo>
                    <a:pt x="57" y="40"/>
                    <a:pt x="74" y="36"/>
                    <a:pt x="90" y="33"/>
                  </a:cubicBezTo>
                  <a:cubicBezTo>
                    <a:pt x="86" y="29"/>
                    <a:pt x="81" y="27"/>
                    <a:pt x="78" y="23"/>
                  </a:cubicBezTo>
                  <a:cubicBezTo>
                    <a:pt x="75" y="20"/>
                    <a:pt x="74" y="16"/>
                    <a:pt x="71" y="11"/>
                  </a:cubicBezTo>
                  <a:cubicBezTo>
                    <a:pt x="70" y="22"/>
                    <a:pt x="38" y="21"/>
                    <a:pt x="30" y="19"/>
                  </a:cubicBezTo>
                  <a:cubicBezTo>
                    <a:pt x="19" y="16"/>
                    <a:pt x="9" y="8"/>
                    <a:pt x="2" y="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6" name="Freeform 771">
              <a:extLst>
                <a:ext uri="{FF2B5EF4-FFF2-40B4-BE49-F238E27FC236}">
                  <a16:creationId xmlns:a16="http://schemas.microsoft.com/office/drawing/2014/main" id="{D1B605C7-9D02-4C38-B5C4-B0EE3937F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344"/>
              <a:ext cx="223" cy="126"/>
            </a:xfrm>
            <a:custGeom>
              <a:avLst/>
              <a:gdLst>
                <a:gd name="T0" fmla="*/ 0 w 237"/>
                <a:gd name="T1" fmla="*/ 90 h 126"/>
                <a:gd name="T2" fmla="*/ 22 w 237"/>
                <a:gd name="T3" fmla="*/ 113 h 126"/>
                <a:gd name="T4" fmla="*/ 58 w 237"/>
                <a:gd name="T5" fmla="*/ 122 h 126"/>
                <a:gd name="T6" fmla="*/ 107 w 237"/>
                <a:gd name="T7" fmla="*/ 120 h 126"/>
                <a:gd name="T8" fmla="*/ 176 w 237"/>
                <a:gd name="T9" fmla="*/ 68 h 126"/>
                <a:gd name="T10" fmla="*/ 181 w 237"/>
                <a:gd name="T11" fmla="*/ 23 h 126"/>
                <a:gd name="T12" fmla="*/ 164 w 237"/>
                <a:gd name="T13" fmla="*/ 0 h 126"/>
                <a:gd name="T14" fmla="*/ 170 w 237"/>
                <a:gd name="T15" fmla="*/ 18 h 126"/>
                <a:gd name="T16" fmla="*/ 159 w 237"/>
                <a:gd name="T17" fmla="*/ 49 h 126"/>
                <a:gd name="T18" fmla="*/ 130 w 237"/>
                <a:gd name="T19" fmla="*/ 75 h 126"/>
                <a:gd name="T20" fmla="*/ 89 w 237"/>
                <a:gd name="T21" fmla="*/ 95 h 126"/>
                <a:gd name="T22" fmla="*/ 34 w 237"/>
                <a:gd name="T23" fmla="*/ 92 h 126"/>
                <a:gd name="T24" fmla="*/ 10 w 237"/>
                <a:gd name="T25" fmla="*/ 89 h 126"/>
                <a:gd name="T26" fmla="*/ 0 w 237"/>
                <a:gd name="T27" fmla="*/ 87 h 1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7" h="126">
                  <a:moveTo>
                    <a:pt x="0" y="90"/>
                  </a:moveTo>
                  <a:cubicBezTo>
                    <a:pt x="2" y="100"/>
                    <a:pt x="18" y="111"/>
                    <a:pt x="27" y="113"/>
                  </a:cubicBezTo>
                  <a:cubicBezTo>
                    <a:pt x="43" y="118"/>
                    <a:pt x="58" y="120"/>
                    <a:pt x="74" y="122"/>
                  </a:cubicBezTo>
                  <a:cubicBezTo>
                    <a:pt x="95" y="125"/>
                    <a:pt x="115" y="126"/>
                    <a:pt x="137" y="120"/>
                  </a:cubicBezTo>
                  <a:cubicBezTo>
                    <a:pt x="168" y="111"/>
                    <a:pt x="206" y="96"/>
                    <a:pt x="225" y="68"/>
                  </a:cubicBezTo>
                  <a:cubicBezTo>
                    <a:pt x="232" y="56"/>
                    <a:pt x="237" y="35"/>
                    <a:pt x="231" y="23"/>
                  </a:cubicBezTo>
                  <a:cubicBezTo>
                    <a:pt x="226" y="14"/>
                    <a:pt x="219" y="3"/>
                    <a:pt x="209" y="0"/>
                  </a:cubicBezTo>
                  <a:cubicBezTo>
                    <a:pt x="213" y="6"/>
                    <a:pt x="216" y="11"/>
                    <a:pt x="217" y="18"/>
                  </a:cubicBezTo>
                  <a:cubicBezTo>
                    <a:pt x="219" y="32"/>
                    <a:pt x="211" y="39"/>
                    <a:pt x="203" y="49"/>
                  </a:cubicBezTo>
                  <a:cubicBezTo>
                    <a:pt x="191" y="61"/>
                    <a:pt x="182" y="68"/>
                    <a:pt x="166" y="75"/>
                  </a:cubicBezTo>
                  <a:cubicBezTo>
                    <a:pt x="149" y="82"/>
                    <a:pt x="132" y="90"/>
                    <a:pt x="114" y="95"/>
                  </a:cubicBezTo>
                  <a:cubicBezTo>
                    <a:pt x="90" y="100"/>
                    <a:pt x="66" y="95"/>
                    <a:pt x="42" y="92"/>
                  </a:cubicBezTo>
                  <a:cubicBezTo>
                    <a:pt x="32" y="90"/>
                    <a:pt x="23" y="90"/>
                    <a:pt x="14" y="89"/>
                  </a:cubicBezTo>
                  <a:cubicBezTo>
                    <a:pt x="11" y="88"/>
                    <a:pt x="1" y="86"/>
                    <a:pt x="0" y="8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7" name="Freeform 772">
              <a:extLst>
                <a:ext uri="{FF2B5EF4-FFF2-40B4-BE49-F238E27FC236}">
                  <a16:creationId xmlns:a16="http://schemas.microsoft.com/office/drawing/2014/main" id="{D5363456-8188-4161-BA98-200A0E07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1018"/>
              <a:ext cx="72" cy="88"/>
            </a:xfrm>
            <a:custGeom>
              <a:avLst/>
              <a:gdLst>
                <a:gd name="T0" fmla="*/ 61 w 76"/>
                <a:gd name="T1" fmla="*/ 17 h 88"/>
                <a:gd name="T2" fmla="*/ 10 w 76"/>
                <a:gd name="T3" fmla="*/ 88 h 88"/>
                <a:gd name="T4" fmla="*/ 61 w 76"/>
                <a:gd name="T5" fmla="*/ 17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88">
                  <a:moveTo>
                    <a:pt x="76" y="17"/>
                  </a:moveTo>
                  <a:cubicBezTo>
                    <a:pt x="42" y="17"/>
                    <a:pt x="10" y="54"/>
                    <a:pt x="14" y="88"/>
                  </a:cubicBezTo>
                  <a:cubicBezTo>
                    <a:pt x="0" y="60"/>
                    <a:pt x="44" y="0"/>
                    <a:pt x="76" y="17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8" name="Freeform 773">
              <a:extLst>
                <a:ext uri="{FF2B5EF4-FFF2-40B4-BE49-F238E27FC236}">
                  <a16:creationId xmlns:a16="http://schemas.microsoft.com/office/drawing/2014/main" id="{FE6660A0-9B21-45CA-8F6E-3BB031991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957"/>
              <a:ext cx="54" cy="40"/>
            </a:xfrm>
            <a:custGeom>
              <a:avLst/>
              <a:gdLst>
                <a:gd name="T0" fmla="*/ 45 w 57"/>
                <a:gd name="T1" fmla="*/ 0 h 40"/>
                <a:gd name="T2" fmla="*/ 0 w 57"/>
                <a:gd name="T3" fmla="*/ 40 h 40"/>
                <a:gd name="T4" fmla="*/ 23 w 57"/>
                <a:gd name="T5" fmla="*/ 19 h 40"/>
                <a:gd name="T6" fmla="*/ 45 w 57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40">
                  <a:moveTo>
                    <a:pt x="57" y="0"/>
                  </a:moveTo>
                  <a:cubicBezTo>
                    <a:pt x="36" y="7"/>
                    <a:pt x="10" y="18"/>
                    <a:pt x="0" y="40"/>
                  </a:cubicBezTo>
                  <a:cubicBezTo>
                    <a:pt x="10" y="37"/>
                    <a:pt x="19" y="25"/>
                    <a:pt x="27" y="19"/>
                  </a:cubicBezTo>
                  <a:cubicBezTo>
                    <a:pt x="36" y="13"/>
                    <a:pt x="47" y="2"/>
                    <a:pt x="57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9" name="Freeform 774">
              <a:extLst>
                <a:ext uri="{FF2B5EF4-FFF2-40B4-BE49-F238E27FC236}">
                  <a16:creationId xmlns:a16="http://schemas.microsoft.com/office/drawing/2014/main" id="{021B2529-E2C2-4333-9865-E0B21C4E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032"/>
              <a:ext cx="54" cy="38"/>
            </a:xfrm>
            <a:custGeom>
              <a:avLst/>
              <a:gdLst>
                <a:gd name="T0" fmla="*/ 0 w 57"/>
                <a:gd name="T1" fmla="*/ 2 h 38"/>
                <a:gd name="T2" fmla="*/ 27 w 57"/>
                <a:gd name="T3" fmla="*/ 8 h 38"/>
                <a:gd name="T4" fmla="*/ 45 w 57"/>
                <a:gd name="T5" fmla="*/ 38 h 38"/>
                <a:gd name="T6" fmla="*/ 27 w 57"/>
                <a:gd name="T7" fmla="*/ 16 h 38"/>
                <a:gd name="T8" fmla="*/ 3 w 57"/>
                <a:gd name="T9" fmla="*/ 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8">
                  <a:moveTo>
                    <a:pt x="0" y="2"/>
                  </a:moveTo>
                  <a:cubicBezTo>
                    <a:pt x="12" y="6"/>
                    <a:pt x="24" y="0"/>
                    <a:pt x="35" y="8"/>
                  </a:cubicBezTo>
                  <a:cubicBezTo>
                    <a:pt x="46" y="15"/>
                    <a:pt x="54" y="26"/>
                    <a:pt x="57" y="38"/>
                  </a:cubicBezTo>
                  <a:cubicBezTo>
                    <a:pt x="48" y="33"/>
                    <a:pt x="41" y="23"/>
                    <a:pt x="34" y="16"/>
                  </a:cubicBezTo>
                  <a:cubicBezTo>
                    <a:pt x="24" y="7"/>
                    <a:pt x="16" y="4"/>
                    <a:pt x="3" y="4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0" name="Freeform 775">
              <a:extLst>
                <a:ext uri="{FF2B5EF4-FFF2-40B4-BE49-F238E27FC236}">
                  <a16:creationId xmlns:a16="http://schemas.microsoft.com/office/drawing/2014/main" id="{E030BA85-70B5-42E3-800C-D7B91143B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109"/>
              <a:ext cx="44" cy="75"/>
            </a:xfrm>
            <a:custGeom>
              <a:avLst/>
              <a:gdLst>
                <a:gd name="T0" fmla="*/ 36 w 47"/>
                <a:gd name="T1" fmla="*/ 0 h 74"/>
                <a:gd name="T2" fmla="*/ 7 w 47"/>
                <a:gd name="T3" fmla="*/ 25 h 74"/>
                <a:gd name="T4" fmla="*/ 2 w 47"/>
                <a:gd name="T5" fmla="*/ 78 h 74"/>
                <a:gd name="T6" fmla="*/ 7 w 47"/>
                <a:gd name="T7" fmla="*/ 57 h 74"/>
                <a:gd name="T8" fmla="*/ 14 w 47"/>
                <a:gd name="T9" fmla="*/ 28 h 74"/>
                <a:gd name="T10" fmla="*/ 35 w 47"/>
                <a:gd name="T11" fmla="*/ 2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74">
                  <a:moveTo>
                    <a:pt x="47" y="0"/>
                  </a:moveTo>
                  <a:cubicBezTo>
                    <a:pt x="34" y="1"/>
                    <a:pt x="18" y="14"/>
                    <a:pt x="11" y="25"/>
                  </a:cubicBezTo>
                  <a:cubicBezTo>
                    <a:pt x="1" y="40"/>
                    <a:pt x="0" y="57"/>
                    <a:pt x="2" y="74"/>
                  </a:cubicBezTo>
                  <a:cubicBezTo>
                    <a:pt x="2" y="67"/>
                    <a:pt x="5" y="59"/>
                    <a:pt x="8" y="53"/>
                  </a:cubicBezTo>
                  <a:cubicBezTo>
                    <a:pt x="11" y="44"/>
                    <a:pt x="13" y="36"/>
                    <a:pt x="18" y="28"/>
                  </a:cubicBezTo>
                  <a:cubicBezTo>
                    <a:pt x="25" y="18"/>
                    <a:pt x="34" y="7"/>
                    <a:pt x="45" y="2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1" name="Freeform 776">
              <a:extLst>
                <a:ext uri="{FF2B5EF4-FFF2-40B4-BE49-F238E27FC236}">
                  <a16:creationId xmlns:a16="http://schemas.microsoft.com/office/drawing/2014/main" id="{BA1E5AD3-2CB8-49DD-BC7E-4DD32BE0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222"/>
              <a:ext cx="44" cy="84"/>
            </a:xfrm>
            <a:custGeom>
              <a:avLst/>
              <a:gdLst>
                <a:gd name="T0" fmla="*/ 38 w 46"/>
                <a:gd name="T1" fmla="*/ 0 h 84"/>
                <a:gd name="T2" fmla="*/ 11 w 46"/>
                <a:gd name="T3" fmla="*/ 30 h 84"/>
                <a:gd name="T4" fmla="*/ 0 w 46"/>
                <a:gd name="T5" fmla="*/ 84 h 84"/>
                <a:gd name="T6" fmla="*/ 9 w 46"/>
                <a:gd name="T7" fmla="*/ 53 h 84"/>
                <a:gd name="T8" fmla="*/ 18 w 46"/>
                <a:gd name="T9" fmla="*/ 28 h 84"/>
                <a:gd name="T10" fmla="*/ 38 w 46"/>
                <a:gd name="T11" fmla="*/ 2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84">
                  <a:moveTo>
                    <a:pt x="46" y="0"/>
                  </a:moveTo>
                  <a:cubicBezTo>
                    <a:pt x="33" y="5"/>
                    <a:pt x="21" y="19"/>
                    <a:pt x="12" y="30"/>
                  </a:cubicBezTo>
                  <a:cubicBezTo>
                    <a:pt x="0" y="46"/>
                    <a:pt x="0" y="64"/>
                    <a:pt x="0" y="84"/>
                  </a:cubicBezTo>
                  <a:cubicBezTo>
                    <a:pt x="0" y="74"/>
                    <a:pt x="6" y="62"/>
                    <a:pt x="9" y="53"/>
                  </a:cubicBezTo>
                  <a:cubicBezTo>
                    <a:pt x="12" y="44"/>
                    <a:pt x="17" y="36"/>
                    <a:pt x="22" y="28"/>
                  </a:cubicBezTo>
                  <a:cubicBezTo>
                    <a:pt x="29" y="18"/>
                    <a:pt x="36" y="8"/>
                    <a:pt x="46" y="2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2" name="Freeform 777">
              <a:extLst>
                <a:ext uri="{FF2B5EF4-FFF2-40B4-BE49-F238E27FC236}">
                  <a16:creationId xmlns:a16="http://schemas.microsoft.com/office/drawing/2014/main" id="{A2A8D29C-1C41-4995-BA90-2782B5C44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1164"/>
              <a:ext cx="98" cy="35"/>
            </a:xfrm>
            <a:custGeom>
              <a:avLst/>
              <a:gdLst>
                <a:gd name="T0" fmla="*/ 79 w 105"/>
                <a:gd name="T1" fmla="*/ 7 h 34"/>
                <a:gd name="T2" fmla="*/ 46 w 105"/>
                <a:gd name="T3" fmla="*/ 4 h 34"/>
                <a:gd name="T4" fmla="*/ 0 w 105"/>
                <a:gd name="T5" fmla="*/ 38 h 34"/>
                <a:gd name="T6" fmla="*/ 50 w 105"/>
                <a:gd name="T7" fmla="*/ 8 h 34"/>
                <a:gd name="T8" fmla="*/ 79 w 105"/>
                <a:gd name="T9" fmla="*/ 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34">
                  <a:moveTo>
                    <a:pt x="105" y="7"/>
                  </a:moveTo>
                  <a:cubicBezTo>
                    <a:pt x="94" y="0"/>
                    <a:pt x="73" y="1"/>
                    <a:pt x="60" y="4"/>
                  </a:cubicBezTo>
                  <a:cubicBezTo>
                    <a:pt x="39" y="9"/>
                    <a:pt x="15" y="18"/>
                    <a:pt x="0" y="34"/>
                  </a:cubicBezTo>
                  <a:cubicBezTo>
                    <a:pt x="23" y="26"/>
                    <a:pt x="42" y="11"/>
                    <a:pt x="66" y="8"/>
                  </a:cubicBezTo>
                  <a:cubicBezTo>
                    <a:pt x="76" y="7"/>
                    <a:pt x="98" y="2"/>
                    <a:pt x="105" y="9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3" name="Freeform 778">
              <a:extLst>
                <a:ext uri="{FF2B5EF4-FFF2-40B4-BE49-F238E27FC236}">
                  <a16:creationId xmlns:a16="http://schemas.microsoft.com/office/drawing/2014/main" id="{41C54E44-DF37-49E9-8547-D81CABE6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320"/>
              <a:ext cx="83" cy="53"/>
            </a:xfrm>
            <a:custGeom>
              <a:avLst/>
              <a:gdLst>
                <a:gd name="T0" fmla="*/ 67 w 88"/>
                <a:gd name="T1" fmla="*/ 4 h 53"/>
                <a:gd name="T2" fmla="*/ 24 w 88"/>
                <a:gd name="T3" fmla="*/ 17 h 53"/>
                <a:gd name="T4" fmla="*/ 8 w 88"/>
                <a:gd name="T5" fmla="*/ 35 h 53"/>
                <a:gd name="T6" fmla="*/ 0 w 88"/>
                <a:gd name="T7" fmla="*/ 53 h 53"/>
                <a:gd name="T8" fmla="*/ 70 w 88"/>
                <a:gd name="T9" fmla="*/ 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53">
                  <a:moveTo>
                    <a:pt x="84" y="4"/>
                  </a:moveTo>
                  <a:cubicBezTo>
                    <a:pt x="64" y="0"/>
                    <a:pt x="46" y="5"/>
                    <a:pt x="30" y="17"/>
                  </a:cubicBezTo>
                  <a:cubicBezTo>
                    <a:pt x="22" y="22"/>
                    <a:pt x="16" y="27"/>
                    <a:pt x="10" y="35"/>
                  </a:cubicBezTo>
                  <a:cubicBezTo>
                    <a:pt x="5" y="40"/>
                    <a:pt x="3" y="47"/>
                    <a:pt x="0" y="53"/>
                  </a:cubicBezTo>
                  <a:cubicBezTo>
                    <a:pt x="20" y="22"/>
                    <a:pt x="51" y="6"/>
                    <a:pt x="88" y="6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4" name="Freeform 779">
              <a:extLst>
                <a:ext uri="{FF2B5EF4-FFF2-40B4-BE49-F238E27FC236}">
                  <a16:creationId xmlns:a16="http://schemas.microsoft.com/office/drawing/2014/main" id="{9B84B671-69E3-4452-B9C7-D908259B5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274"/>
              <a:ext cx="71" cy="31"/>
            </a:xfrm>
            <a:custGeom>
              <a:avLst/>
              <a:gdLst>
                <a:gd name="T0" fmla="*/ 56 w 76"/>
                <a:gd name="T1" fmla="*/ 3 h 31"/>
                <a:gd name="T2" fmla="*/ 30 w 76"/>
                <a:gd name="T3" fmla="*/ 8 h 31"/>
                <a:gd name="T4" fmla="*/ 0 w 76"/>
                <a:gd name="T5" fmla="*/ 31 h 31"/>
                <a:gd name="T6" fmla="*/ 58 w 76"/>
                <a:gd name="T7" fmla="*/ 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31">
                  <a:moveTo>
                    <a:pt x="73" y="3"/>
                  </a:moveTo>
                  <a:cubicBezTo>
                    <a:pt x="61" y="0"/>
                    <a:pt x="48" y="4"/>
                    <a:pt x="38" y="8"/>
                  </a:cubicBezTo>
                  <a:cubicBezTo>
                    <a:pt x="27" y="11"/>
                    <a:pt x="4" y="19"/>
                    <a:pt x="0" y="31"/>
                  </a:cubicBezTo>
                  <a:cubicBezTo>
                    <a:pt x="24" y="19"/>
                    <a:pt x="49" y="1"/>
                    <a:pt x="76" y="3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5" name="Freeform 780">
              <a:extLst>
                <a:ext uri="{FF2B5EF4-FFF2-40B4-BE49-F238E27FC236}">
                  <a16:creationId xmlns:a16="http://schemas.microsoft.com/office/drawing/2014/main" id="{245F42B8-37B0-4245-8A0E-35D18658F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148"/>
              <a:ext cx="66" cy="21"/>
            </a:xfrm>
            <a:custGeom>
              <a:avLst/>
              <a:gdLst>
                <a:gd name="T0" fmla="*/ 52 w 71"/>
                <a:gd name="T1" fmla="*/ 6 h 21"/>
                <a:gd name="T2" fmla="*/ 27 w 71"/>
                <a:gd name="T3" fmla="*/ 3 h 21"/>
                <a:gd name="T4" fmla="*/ 0 w 71"/>
                <a:gd name="T5" fmla="*/ 21 h 21"/>
                <a:gd name="T6" fmla="*/ 30 w 71"/>
                <a:gd name="T7" fmla="*/ 9 h 21"/>
                <a:gd name="T8" fmla="*/ 53 w 71"/>
                <a:gd name="T9" fmla="*/ 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1">
                  <a:moveTo>
                    <a:pt x="70" y="6"/>
                  </a:moveTo>
                  <a:cubicBezTo>
                    <a:pt x="67" y="0"/>
                    <a:pt x="42" y="2"/>
                    <a:pt x="36" y="3"/>
                  </a:cubicBezTo>
                  <a:cubicBezTo>
                    <a:pt x="23" y="6"/>
                    <a:pt x="11" y="13"/>
                    <a:pt x="0" y="21"/>
                  </a:cubicBezTo>
                  <a:cubicBezTo>
                    <a:pt x="14" y="17"/>
                    <a:pt x="26" y="11"/>
                    <a:pt x="40" y="9"/>
                  </a:cubicBezTo>
                  <a:cubicBezTo>
                    <a:pt x="49" y="7"/>
                    <a:pt x="62" y="1"/>
                    <a:pt x="71" y="6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6" name="Freeform 781">
              <a:extLst>
                <a:ext uri="{FF2B5EF4-FFF2-40B4-BE49-F238E27FC236}">
                  <a16:creationId xmlns:a16="http://schemas.microsoft.com/office/drawing/2014/main" id="{603C761A-3212-4251-9A8C-86CF048FC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108"/>
              <a:ext cx="74" cy="31"/>
            </a:xfrm>
            <a:custGeom>
              <a:avLst/>
              <a:gdLst>
                <a:gd name="T0" fmla="*/ 61 w 79"/>
                <a:gd name="T1" fmla="*/ 7 h 31"/>
                <a:gd name="T2" fmla="*/ 32 w 79"/>
                <a:gd name="T3" fmla="*/ 9 h 31"/>
                <a:gd name="T4" fmla="*/ 0 w 79"/>
                <a:gd name="T5" fmla="*/ 31 h 31"/>
                <a:gd name="T6" fmla="*/ 35 w 79"/>
                <a:gd name="T7" fmla="*/ 13 h 31"/>
                <a:gd name="T8" fmla="*/ 49 w 79"/>
                <a:gd name="T9" fmla="*/ 8 h 31"/>
                <a:gd name="T10" fmla="*/ 59 w 79"/>
                <a:gd name="T11" fmla="*/ 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31">
                  <a:moveTo>
                    <a:pt x="79" y="7"/>
                  </a:moveTo>
                  <a:cubicBezTo>
                    <a:pt x="67" y="0"/>
                    <a:pt x="52" y="5"/>
                    <a:pt x="41" y="9"/>
                  </a:cubicBezTo>
                  <a:cubicBezTo>
                    <a:pt x="27" y="13"/>
                    <a:pt x="9" y="20"/>
                    <a:pt x="0" y="31"/>
                  </a:cubicBezTo>
                  <a:cubicBezTo>
                    <a:pt x="13" y="23"/>
                    <a:pt x="30" y="19"/>
                    <a:pt x="45" y="13"/>
                  </a:cubicBezTo>
                  <a:cubicBezTo>
                    <a:pt x="51" y="11"/>
                    <a:pt x="57" y="9"/>
                    <a:pt x="64" y="8"/>
                  </a:cubicBezTo>
                  <a:cubicBezTo>
                    <a:pt x="68" y="8"/>
                    <a:pt x="72" y="8"/>
                    <a:pt x="76" y="7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7" name="Freeform 782">
              <a:extLst>
                <a:ext uri="{FF2B5EF4-FFF2-40B4-BE49-F238E27FC236}">
                  <a16:creationId xmlns:a16="http://schemas.microsoft.com/office/drawing/2014/main" id="{094730CF-0FF8-4170-8399-9DCF929B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155"/>
              <a:ext cx="76" cy="34"/>
            </a:xfrm>
            <a:custGeom>
              <a:avLst/>
              <a:gdLst>
                <a:gd name="T0" fmla="*/ 60 w 81"/>
                <a:gd name="T1" fmla="*/ 5 h 33"/>
                <a:gd name="T2" fmla="*/ 24 w 81"/>
                <a:gd name="T3" fmla="*/ 7 h 33"/>
                <a:gd name="T4" fmla="*/ 0 w 81"/>
                <a:gd name="T5" fmla="*/ 37 h 33"/>
                <a:gd name="T6" fmla="*/ 32 w 81"/>
                <a:gd name="T7" fmla="*/ 11 h 33"/>
                <a:gd name="T8" fmla="*/ 63 w 81"/>
                <a:gd name="T9" fmla="*/ 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33">
                  <a:moveTo>
                    <a:pt x="77" y="5"/>
                  </a:moveTo>
                  <a:cubicBezTo>
                    <a:pt x="67" y="0"/>
                    <a:pt x="43" y="3"/>
                    <a:pt x="32" y="7"/>
                  </a:cubicBezTo>
                  <a:cubicBezTo>
                    <a:pt x="20" y="12"/>
                    <a:pt x="7" y="23"/>
                    <a:pt x="0" y="33"/>
                  </a:cubicBezTo>
                  <a:cubicBezTo>
                    <a:pt x="10" y="23"/>
                    <a:pt x="28" y="16"/>
                    <a:pt x="41" y="11"/>
                  </a:cubicBezTo>
                  <a:cubicBezTo>
                    <a:pt x="52" y="7"/>
                    <a:pt x="69" y="1"/>
                    <a:pt x="81" y="5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8" name="Freeform 783">
              <a:extLst>
                <a:ext uri="{FF2B5EF4-FFF2-40B4-BE49-F238E27FC236}">
                  <a16:creationId xmlns:a16="http://schemas.microsoft.com/office/drawing/2014/main" id="{E9F2BB0C-6427-4311-A8CE-2A9A58CB6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972"/>
              <a:ext cx="280" cy="468"/>
            </a:xfrm>
            <a:custGeom>
              <a:avLst/>
              <a:gdLst>
                <a:gd name="T0" fmla="*/ 232 w 298"/>
                <a:gd name="T1" fmla="*/ 0 h 467"/>
                <a:gd name="T2" fmla="*/ 113 w 298"/>
                <a:gd name="T3" fmla="*/ 89 h 467"/>
                <a:gd name="T4" fmla="*/ 17 w 298"/>
                <a:gd name="T5" fmla="*/ 332 h 467"/>
                <a:gd name="T6" fmla="*/ 100 w 298"/>
                <a:gd name="T7" fmla="*/ 471 h 467"/>
                <a:gd name="T8" fmla="*/ 8 w 298"/>
                <a:gd name="T9" fmla="*/ 345 h 467"/>
                <a:gd name="T10" fmla="*/ 100 w 298"/>
                <a:gd name="T11" fmla="*/ 96 h 467"/>
                <a:gd name="T12" fmla="*/ 232 w 298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8" h="467">
                  <a:moveTo>
                    <a:pt x="298" y="0"/>
                  </a:moveTo>
                  <a:cubicBezTo>
                    <a:pt x="298" y="0"/>
                    <a:pt x="172" y="32"/>
                    <a:pt x="145" y="89"/>
                  </a:cubicBezTo>
                  <a:cubicBezTo>
                    <a:pt x="118" y="146"/>
                    <a:pt x="12" y="254"/>
                    <a:pt x="21" y="328"/>
                  </a:cubicBezTo>
                  <a:cubicBezTo>
                    <a:pt x="29" y="402"/>
                    <a:pt x="54" y="439"/>
                    <a:pt x="128" y="467"/>
                  </a:cubicBezTo>
                  <a:cubicBezTo>
                    <a:pt x="128" y="467"/>
                    <a:pt x="22" y="434"/>
                    <a:pt x="11" y="341"/>
                  </a:cubicBezTo>
                  <a:cubicBezTo>
                    <a:pt x="0" y="254"/>
                    <a:pt x="110" y="128"/>
                    <a:pt x="128" y="96"/>
                  </a:cubicBezTo>
                  <a:cubicBezTo>
                    <a:pt x="147" y="64"/>
                    <a:pt x="214" y="9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9" name="Oval 784">
              <a:extLst>
                <a:ext uri="{FF2B5EF4-FFF2-40B4-BE49-F238E27FC236}">
                  <a16:creationId xmlns:a16="http://schemas.microsoft.com/office/drawing/2014/main" id="{E8E5047E-67AE-44C1-9431-0C845C12C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" y="1026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0" name="Oval 785">
              <a:extLst>
                <a:ext uri="{FF2B5EF4-FFF2-40B4-BE49-F238E27FC236}">
                  <a16:creationId xmlns:a16="http://schemas.microsoft.com/office/drawing/2014/main" id="{EC00736F-7F32-4A3F-B348-6628CF3DF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" y="1036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1" name="Oval 786">
              <a:extLst>
                <a:ext uri="{FF2B5EF4-FFF2-40B4-BE49-F238E27FC236}">
                  <a16:creationId xmlns:a16="http://schemas.microsoft.com/office/drawing/2014/main" id="{3062B55F-DDCC-4DEE-A622-E9A797C9D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" y="98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2" name="Oval 787">
              <a:extLst>
                <a:ext uri="{FF2B5EF4-FFF2-40B4-BE49-F238E27FC236}">
                  <a16:creationId xmlns:a16="http://schemas.microsoft.com/office/drawing/2014/main" id="{C6F81A1D-FA73-40DA-B776-09AD7A621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" y="975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3" name="Oval 788">
              <a:extLst>
                <a:ext uri="{FF2B5EF4-FFF2-40B4-BE49-F238E27FC236}">
                  <a16:creationId xmlns:a16="http://schemas.microsoft.com/office/drawing/2014/main" id="{1F105B6C-2D5E-4C21-BA75-974705253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41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4" name="Oval 789">
              <a:extLst>
                <a:ext uri="{FF2B5EF4-FFF2-40B4-BE49-F238E27FC236}">
                  <a16:creationId xmlns:a16="http://schemas.microsoft.com/office/drawing/2014/main" id="{83B82CEC-17E2-456E-AE8E-C954A681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" y="140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5" name="Oval 790">
              <a:extLst>
                <a:ext uri="{FF2B5EF4-FFF2-40B4-BE49-F238E27FC236}">
                  <a16:creationId xmlns:a16="http://schemas.microsoft.com/office/drawing/2014/main" id="{0D6E2046-0972-469F-A0BE-703A6C135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" y="143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6" name="Freeform 791">
              <a:extLst>
                <a:ext uri="{FF2B5EF4-FFF2-40B4-BE49-F238E27FC236}">
                  <a16:creationId xmlns:a16="http://schemas.microsoft.com/office/drawing/2014/main" id="{CACD7D57-E56F-478E-94DE-51588129B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825"/>
              <a:ext cx="234" cy="331"/>
            </a:xfrm>
            <a:custGeom>
              <a:avLst/>
              <a:gdLst>
                <a:gd name="T0" fmla="*/ 0 w 249"/>
                <a:gd name="T1" fmla="*/ 48 h 331"/>
                <a:gd name="T2" fmla="*/ 133 w 249"/>
                <a:gd name="T3" fmla="*/ 82 h 331"/>
                <a:gd name="T4" fmla="*/ 154 w 249"/>
                <a:gd name="T5" fmla="*/ 331 h 331"/>
                <a:gd name="T6" fmla="*/ 123 w 249"/>
                <a:gd name="T7" fmla="*/ 80 h 331"/>
                <a:gd name="T8" fmla="*/ 0 w 249"/>
                <a:gd name="T9" fmla="*/ 48 h 3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331">
                  <a:moveTo>
                    <a:pt x="0" y="48"/>
                  </a:moveTo>
                  <a:cubicBezTo>
                    <a:pt x="0" y="48"/>
                    <a:pt x="93" y="0"/>
                    <a:pt x="170" y="82"/>
                  </a:cubicBezTo>
                  <a:cubicBezTo>
                    <a:pt x="248" y="164"/>
                    <a:pt x="207" y="315"/>
                    <a:pt x="198" y="331"/>
                  </a:cubicBezTo>
                  <a:cubicBezTo>
                    <a:pt x="198" y="331"/>
                    <a:pt x="249" y="163"/>
                    <a:pt x="157" y="80"/>
                  </a:cubicBezTo>
                  <a:cubicBezTo>
                    <a:pt x="86" y="15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7" name="Oval 792">
              <a:extLst>
                <a:ext uri="{FF2B5EF4-FFF2-40B4-BE49-F238E27FC236}">
                  <a16:creationId xmlns:a16="http://schemas.microsoft.com/office/drawing/2014/main" id="{90D1AB21-BC84-4C1D-A316-2809C4863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1385"/>
              <a:ext cx="58" cy="42"/>
            </a:xfrm>
            <a:prstGeom prst="ellipse">
              <a:avLst/>
            </a:prstGeom>
            <a:solidFill>
              <a:srgbClr val="E3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8" name="Oval 793">
              <a:extLst>
                <a:ext uri="{FF2B5EF4-FFF2-40B4-BE49-F238E27FC236}">
                  <a16:creationId xmlns:a16="http://schemas.microsoft.com/office/drawing/2014/main" id="{D6500FD3-23F5-40CD-A037-BA54A1025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1393"/>
              <a:ext cx="37" cy="24"/>
            </a:xfrm>
            <a:prstGeom prst="ellipse">
              <a:avLst/>
            </a:prstGeom>
            <a:solidFill>
              <a:srgbClr val="E3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2538" name="Group 794">
            <a:extLst>
              <a:ext uri="{FF2B5EF4-FFF2-40B4-BE49-F238E27FC236}">
                <a16:creationId xmlns:a16="http://schemas.microsoft.com/office/drawing/2014/main" id="{380D86B2-FBBB-440F-A6FF-E0FD7B0A6349}"/>
              </a:ext>
            </a:extLst>
          </p:cNvPr>
          <p:cNvGrpSpPr>
            <a:grpSpLocks/>
          </p:cNvGrpSpPr>
          <p:nvPr/>
        </p:nvGrpSpPr>
        <p:grpSpPr bwMode="auto">
          <a:xfrm>
            <a:off x="4025900" y="1374775"/>
            <a:ext cx="1350963" cy="1449388"/>
            <a:chOff x="1565" y="784"/>
            <a:chExt cx="851" cy="913"/>
          </a:xfrm>
        </p:grpSpPr>
        <p:sp>
          <p:nvSpPr>
            <p:cNvPr id="22768" name="Freeform 795">
              <a:extLst>
                <a:ext uri="{FF2B5EF4-FFF2-40B4-BE49-F238E27FC236}">
                  <a16:creationId xmlns:a16="http://schemas.microsoft.com/office/drawing/2014/main" id="{A046DE99-3BBD-423D-8F88-5795E58C2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784"/>
              <a:ext cx="851" cy="864"/>
            </a:xfrm>
            <a:custGeom>
              <a:avLst/>
              <a:gdLst>
                <a:gd name="T0" fmla="*/ 623 w 888"/>
                <a:gd name="T1" fmla="*/ 86 h 846"/>
                <a:gd name="T2" fmla="*/ 382 w 888"/>
                <a:gd name="T3" fmla="*/ 105 h 846"/>
                <a:gd name="T4" fmla="*/ 7 w 888"/>
                <a:gd name="T5" fmla="*/ 577 h 846"/>
                <a:gd name="T6" fmla="*/ 495 w 888"/>
                <a:gd name="T7" fmla="*/ 736 h 846"/>
                <a:gd name="T8" fmla="*/ 623 w 888"/>
                <a:gd name="T9" fmla="*/ 86 h 8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8" h="846">
                  <a:moveTo>
                    <a:pt x="738" y="78"/>
                  </a:moveTo>
                  <a:cubicBezTo>
                    <a:pt x="631" y="0"/>
                    <a:pt x="539" y="50"/>
                    <a:pt x="453" y="97"/>
                  </a:cubicBezTo>
                  <a:cubicBezTo>
                    <a:pt x="368" y="145"/>
                    <a:pt x="14" y="230"/>
                    <a:pt x="7" y="530"/>
                  </a:cubicBezTo>
                  <a:cubicBezTo>
                    <a:pt x="0" y="829"/>
                    <a:pt x="353" y="846"/>
                    <a:pt x="586" y="677"/>
                  </a:cubicBezTo>
                  <a:cubicBezTo>
                    <a:pt x="820" y="508"/>
                    <a:pt x="888" y="188"/>
                    <a:pt x="738" y="7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9" name="Freeform 796">
              <a:extLst>
                <a:ext uri="{FF2B5EF4-FFF2-40B4-BE49-F238E27FC236}">
                  <a16:creationId xmlns:a16="http://schemas.microsoft.com/office/drawing/2014/main" id="{233D2C76-8561-484C-A475-8436B031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809"/>
              <a:ext cx="802" cy="810"/>
            </a:xfrm>
            <a:custGeom>
              <a:avLst/>
              <a:gdLst>
                <a:gd name="T0" fmla="*/ 586 w 837"/>
                <a:gd name="T1" fmla="*/ 82 h 793"/>
                <a:gd name="T2" fmla="*/ 361 w 837"/>
                <a:gd name="T3" fmla="*/ 100 h 793"/>
                <a:gd name="T4" fmla="*/ 7 w 837"/>
                <a:gd name="T5" fmla="*/ 541 h 793"/>
                <a:gd name="T6" fmla="*/ 467 w 837"/>
                <a:gd name="T7" fmla="*/ 692 h 793"/>
                <a:gd name="T8" fmla="*/ 586 w 837"/>
                <a:gd name="T9" fmla="*/ 82 h 7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7" h="793">
                  <a:moveTo>
                    <a:pt x="696" y="74"/>
                  </a:moveTo>
                  <a:cubicBezTo>
                    <a:pt x="595" y="0"/>
                    <a:pt x="508" y="47"/>
                    <a:pt x="428" y="92"/>
                  </a:cubicBezTo>
                  <a:cubicBezTo>
                    <a:pt x="347" y="136"/>
                    <a:pt x="14" y="216"/>
                    <a:pt x="7" y="497"/>
                  </a:cubicBezTo>
                  <a:cubicBezTo>
                    <a:pt x="0" y="778"/>
                    <a:pt x="333" y="793"/>
                    <a:pt x="553" y="635"/>
                  </a:cubicBezTo>
                  <a:cubicBezTo>
                    <a:pt x="773" y="477"/>
                    <a:pt x="837" y="176"/>
                    <a:pt x="696" y="74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0" name="Freeform 797">
              <a:extLst>
                <a:ext uri="{FF2B5EF4-FFF2-40B4-BE49-F238E27FC236}">
                  <a16:creationId xmlns:a16="http://schemas.microsoft.com/office/drawing/2014/main" id="{3D1AAAB5-425D-4F3A-93B1-1B085EDC1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784"/>
              <a:ext cx="851" cy="864"/>
            </a:xfrm>
            <a:custGeom>
              <a:avLst/>
              <a:gdLst>
                <a:gd name="T0" fmla="*/ 623 w 888"/>
                <a:gd name="T1" fmla="*/ 86 h 846"/>
                <a:gd name="T2" fmla="*/ 382 w 888"/>
                <a:gd name="T3" fmla="*/ 105 h 846"/>
                <a:gd name="T4" fmla="*/ 7 w 888"/>
                <a:gd name="T5" fmla="*/ 577 h 846"/>
                <a:gd name="T6" fmla="*/ 495 w 888"/>
                <a:gd name="T7" fmla="*/ 736 h 846"/>
                <a:gd name="T8" fmla="*/ 623 w 888"/>
                <a:gd name="T9" fmla="*/ 86 h 8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8" h="846">
                  <a:moveTo>
                    <a:pt x="738" y="78"/>
                  </a:moveTo>
                  <a:cubicBezTo>
                    <a:pt x="631" y="0"/>
                    <a:pt x="539" y="50"/>
                    <a:pt x="453" y="97"/>
                  </a:cubicBezTo>
                  <a:cubicBezTo>
                    <a:pt x="368" y="145"/>
                    <a:pt x="14" y="230"/>
                    <a:pt x="7" y="530"/>
                  </a:cubicBezTo>
                  <a:cubicBezTo>
                    <a:pt x="0" y="829"/>
                    <a:pt x="353" y="846"/>
                    <a:pt x="586" y="677"/>
                  </a:cubicBezTo>
                  <a:cubicBezTo>
                    <a:pt x="820" y="508"/>
                    <a:pt x="888" y="188"/>
                    <a:pt x="738" y="7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1" name="Freeform 798">
              <a:extLst>
                <a:ext uri="{FF2B5EF4-FFF2-40B4-BE49-F238E27FC236}">
                  <a16:creationId xmlns:a16="http://schemas.microsoft.com/office/drawing/2014/main" id="{4E675E1B-1A27-4EEA-9F07-54EBD1CDF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809"/>
              <a:ext cx="802" cy="810"/>
            </a:xfrm>
            <a:custGeom>
              <a:avLst/>
              <a:gdLst>
                <a:gd name="T0" fmla="*/ 586 w 837"/>
                <a:gd name="T1" fmla="*/ 82 h 793"/>
                <a:gd name="T2" fmla="*/ 361 w 837"/>
                <a:gd name="T3" fmla="*/ 100 h 793"/>
                <a:gd name="T4" fmla="*/ 7 w 837"/>
                <a:gd name="T5" fmla="*/ 541 h 793"/>
                <a:gd name="T6" fmla="*/ 467 w 837"/>
                <a:gd name="T7" fmla="*/ 692 h 793"/>
                <a:gd name="T8" fmla="*/ 586 w 837"/>
                <a:gd name="T9" fmla="*/ 82 h 7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7" h="793">
                  <a:moveTo>
                    <a:pt x="696" y="74"/>
                  </a:moveTo>
                  <a:cubicBezTo>
                    <a:pt x="595" y="0"/>
                    <a:pt x="508" y="47"/>
                    <a:pt x="428" y="92"/>
                  </a:cubicBezTo>
                  <a:cubicBezTo>
                    <a:pt x="347" y="136"/>
                    <a:pt x="14" y="216"/>
                    <a:pt x="7" y="497"/>
                  </a:cubicBezTo>
                  <a:cubicBezTo>
                    <a:pt x="0" y="778"/>
                    <a:pt x="333" y="793"/>
                    <a:pt x="553" y="635"/>
                  </a:cubicBezTo>
                  <a:cubicBezTo>
                    <a:pt x="773" y="477"/>
                    <a:pt x="837" y="176"/>
                    <a:pt x="696" y="74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2" name="Freeform 799">
              <a:extLst>
                <a:ext uri="{FF2B5EF4-FFF2-40B4-BE49-F238E27FC236}">
                  <a16:creationId xmlns:a16="http://schemas.microsoft.com/office/drawing/2014/main" id="{85A4D809-57D1-4F8C-8507-28090683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01"/>
              <a:ext cx="708" cy="796"/>
            </a:xfrm>
            <a:custGeom>
              <a:avLst/>
              <a:gdLst>
                <a:gd name="T0" fmla="*/ 593 w 739"/>
                <a:gd name="T1" fmla="*/ 333 h 780"/>
                <a:gd name="T2" fmla="*/ 539 w 739"/>
                <a:gd name="T3" fmla="*/ 92 h 780"/>
                <a:gd name="T4" fmla="*/ 257 w 739"/>
                <a:gd name="T5" fmla="*/ 46 h 780"/>
                <a:gd name="T6" fmla="*/ 61 w 739"/>
                <a:gd name="T7" fmla="*/ 524 h 780"/>
                <a:gd name="T8" fmla="*/ 593 w 739"/>
                <a:gd name="T9" fmla="*/ 333 h 7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9" h="780">
                  <a:moveTo>
                    <a:pt x="703" y="307"/>
                  </a:moveTo>
                  <a:cubicBezTo>
                    <a:pt x="703" y="307"/>
                    <a:pt x="739" y="168"/>
                    <a:pt x="641" y="84"/>
                  </a:cubicBezTo>
                  <a:cubicBezTo>
                    <a:pt x="544" y="0"/>
                    <a:pt x="385" y="7"/>
                    <a:pt x="305" y="42"/>
                  </a:cubicBezTo>
                  <a:cubicBezTo>
                    <a:pt x="225" y="77"/>
                    <a:pt x="0" y="187"/>
                    <a:pt x="73" y="483"/>
                  </a:cubicBezTo>
                  <a:cubicBezTo>
                    <a:pt x="146" y="780"/>
                    <a:pt x="626" y="563"/>
                    <a:pt x="703" y="307"/>
                  </a:cubicBezTo>
                  <a:close/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3" name="Freeform 800">
              <a:extLst>
                <a:ext uri="{FF2B5EF4-FFF2-40B4-BE49-F238E27FC236}">
                  <a16:creationId xmlns:a16="http://schemas.microsoft.com/office/drawing/2014/main" id="{9D7838C9-2515-42E4-82B1-9C6FAEA9D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979"/>
              <a:ext cx="666" cy="557"/>
            </a:xfrm>
            <a:custGeom>
              <a:avLst/>
              <a:gdLst>
                <a:gd name="T0" fmla="*/ 23 w 695"/>
                <a:gd name="T1" fmla="*/ 541 h 545"/>
                <a:gd name="T2" fmla="*/ 63 w 695"/>
                <a:gd name="T3" fmla="*/ 386 h 545"/>
                <a:gd name="T4" fmla="*/ 187 w 695"/>
                <a:gd name="T5" fmla="*/ 147 h 545"/>
                <a:gd name="T6" fmla="*/ 397 w 695"/>
                <a:gd name="T7" fmla="*/ 14 h 545"/>
                <a:gd name="T8" fmla="*/ 473 w 695"/>
                <a:gd name="T9" fmla="*/ 68 h 545"/>
                <a:gd name="T10" fmla="*/ 498 w 695"/>
                <a:gd name="T11" fmla="*/ 63 h 545"/>
                <a:gd name="T12" fmla="*/ 504 w 695"/>
                <a:gd name="T13" fmla="*/ 100 h 545"/>
                <a:gd name="T14" fmla="*/ 534 w 695"/>
                <a:gd name="T15" fmla="*/ 82 h 545"/>
                <a:gd name="T16" fmla="*/ 554 w 695"/>
                <a:gd name="T17" fmla="*/ 141 h 545"/>
                <a:gd name="T18" fmla="*/ 438 w 695"/>
                <a:gd name="T19" fmla="*/ 447 h 545"/>
                <a:gd name="T20" fmla="*/ 152 w 695"/>
                <a:gd name="T21" fmla="*/ 547 h 545"/>
                <a:gd name="T22" fmla="*/ 23 w 695"/>
                <a:gd name="T23" fmla="*/ 541 h 5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5" h="545">
                  <a:moveTo>
                    <a:pt x="27" y="496"/>
                  </a:moveTo>
                  <a:cubicBezTo>
                    <a:pt x="0" y="455"/>
                    <a:pt x="34" y="397"/>
                    <a:pt x="75" y="354"/>
                  </a:cubicBezTo>
                  <a:cubicBezTo>
                    <a:pt x="115" y="311"/>
                    <a:pt x="191" y="190"/>
                    <a:pt x="222" y="135"/>
                  </a:cubicBezTo>
                  <a:cubicBezTo>
                    <a:pt x="253" y="81"/>
                    <a:pt x="338" y="0"/>
                    <a:pt x="471" y="14"/>
                  </a:cubicBezTo>
                  <a:cubicBezTo>
                    <a:pt x="604" y="29"/>
                    <a:pt x="547" y="54"/>
                    <a:pt x="561" y="64"/>
                  </a:cubicBezTo>
                  <a:cubicBezTo>
                    <a:pt x="576" y="74"/>
                    <a:pt x="583" y="53"/>
                    <a:pt x="592" y="59"/>
                  </a:cubicBezTo>
                  <a:cubicBezTo>
                    <a:pt x="601" y="65"/>
                    <a:pt x="586" y="87"/>
                    <a:pt x="598" y="92"/>
                  </a:cubicBezTo>
                  <a:cubicBezTo>
                    <a:pt x="610" y="98"/>
                    <a:pt x="619" y="66"/>
                    <a:pt x="632" y="74"/>
                  </a:cubicBezTo>
                  <a:cubicBezTo>
                    <a:pt x="645" y="82"/>
                    <a:pt x="642" y="107"/>
                    <a:pt x="656" y="129"/>
                  </a:cubicBezTo>
                  <a:cubicBezTo>
                    <a:pt x="670" y="151"/>
                    <a:pt x="695" y="339"/>
                    <a:pt x="520" y="410"/>
                  </a:cubicBezTo>
                  <a:cubicBezTo>
                    <a:pt x="409" y="456"/>
                    <a:pt x="332" y="427"/>
                    <a:pt x="181" y="501"/>
                  </a:cubicBezTo>
                  <a:cubicBezTo>
                    <a:pt x="148" y="518"/>
                    <a:pt x="59" y="545"/>
                    <a:pt x="27" y="496"/>
                  </a:cubicBezTo>
                  <a:close/>
                </a:path>
              </a:pathLst>
            </a:custGeom>
            <a:solidFill>
              <a:srgbClr val="89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4" name="Freeform 801">
              <a:extLst>
                <a:ext uri="{FF2B5EF4-FFF2-40B4-BE49-F238E27FC236}">
                  <a16:creationId xmlns:a16="http://schemas.microsoft.com/office/drawing/2014/main" id="{D067CBA7-41C4-4E4E-A864-F14B9055A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66"/>
              <a:ext cx="644" cy="557"/>
            </a:xfrm>
            <a:custGeom>
              <a:avLst/>
              <a:gdLst>
                <a:gd name="T0" fmla="*/ 23 w 672"/>
                <a:gd name="T1" fmla="*/ 542 h 545"/>
                <a:gd name="T2" fmla="*/ 63 w 672"/>
                <a:gd name="T3" fmla="*/ 386 h 545"/>
                <a:gd name="T4" fmla="*/ 188 w 672"/>
                <a:gd name="T5" fmla="*/ 148 h 545"/>
                <a:gd name="T6" fmla="*/ 397 w 672"/>
                <a:gd name="T7" fmla="*/ 14 h 545"/>
                <a:gd name="T8" fmla="*/ 474 w 672"/>
                <a:gd name="T9" fmla="*/ 68 h 545"/>
                <a:gd name="T10" fmla="*/ 498 w 672"/>
                <a:gd name="T11" fmla="*/ 63 h 545"/>
                <a:gd name="T12" fmla="*/ 504 w 672"/>
                <a:gd name="T13" fmla="*/ 101 h 545"/>
                <a:gd name="T14" fmla="*/ 534 w 672"/>
                <a:gd name="T15" fmla="*/ 82 h 545"/>
                <a:gd name="T16" fmla="*/ 554 w 672"/>
                <a:gd name="T17" fmla="*/ 141 h 545"/>
                <a:gd name="T18" fmla="*/ 419 w 672"/>
                <a:gd name="T19" fmla="*/ 447 h 545"/>
                <a:gd name="T20" fmla="*/ 137 w 672"/>
                <a:gd name="T21" fmla="*/ 540 h 545"/>
                <a:gd name="T22" fmla="*/ 23 w 672"/>
                <a:gd name="T23" fmla="*/ 542 h 5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2" h="545">
                  <a:moveTo>
                    <a:pt x="27" y="497"/>
                  </a:moveTo>
                  <a:cubicBezTo>
                    <a:pt x="0" y="455"/>
                    <a:pt x="34" y="397"/>
                    <a:pt x="75" y="354"/>
                  </a:cubicBezTo>
                  <a:cubicBezTo>
                    <a:pt x="115" y="311"/>
                    <a:pt x="191" y="190"/>
                    <a:pt x="222" y="136"/>
                  </a:cubicBezTo>
                  <a:cubicBezTo>
                    <a:pt x="253" y="81"/>
                    <a:pt x="338" y="0"/>
                    <a:pt x="471" y="14"/>
                  </a:cubicBezTo>
                  <a:cubicBezTo>
                    <a:pt x="604" y="29"/>
                    <a:pt x="546" y="54"/>
                    <a:pt x="561" y="64"/>
                  </a:cubicBezTo>
                  <a:cubicBezTo>
                    <a:pt x="576" y="74"/>
                    <a:pt x="583" y="53"/>
                    <a:pt x="592" y="59"/>
                  </a:cubicBezTo>
                  <a:cubicBezTo>
                    <a:pt x="601" y="65"/>
                    <a:pt x="586" y="87"/>
                    <a:pt x="598" y="93"/>
                  </a:cubicBezTo>
                  <a:cubicBezTo>
                    <a:pt x="610" y="98"/>
                    <a:pt x="619" y="66"/>
                    <a:pt x="632" y="74"/>
                  </a:cubicBezTo>
                  <a:cubicBezTo>
                    <a:pt x="645" y="82"/>
                    <a:pt x="642" y="107"/>
                    <a:pt x="656" y="129"/>
                  </a:cubicBezTo>
                  <a:cubicBezTo>
                    <a:pt x="670" y="151"/>
                    <a:pt x="672" y="338"/>
                    <a:pt x="497" y="410"/>
                  </a:cubicBezTo>
                  <a:cubicBezTo>
                    <a:pt x="386" y="455"/>
                    <a:pt x="254" y="466"/>
                    <a:pt x="162" y="495"/>
                  </a:cubicBezTo>
                  <a:cubicBezTo>
                    <a:pt x="127" y="506"/>
                    <a:pt x="58" y="545"/>
                    <a:pt x="27" y="497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5" name="Freeform 802">
              <a:extLst>
                <a:ext uri="{FF2B5EF4-FFF2-40B4-BE49-F238E27FC236}">
                  <a16:creationId xmlns:a16="http://schemas.microsoft.com/office/drawing/2014/main" id="{D16625F3-D5ED-48D8-AD5A-A5661C9A2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66"/>
              <a:ext cx="644" cy="557"/>
            </a:xfrm>
            <a:custGeom>
              <a:avLst/>
              <a:gdLst>
                <a:gd name="T0" fmla="*/ 23 w 672"/>
                <a:gd name="T1" fmla="*/ 542 h 545"/>
                <a:gd name="T2" fmla="*/ 63 w 672"/>
                <a:gd name="T3" fmla="*/ 386 h 545"/>
                <a:gd name="T4" fmla="*/ 188 w 672"/>
                <a:gd name="T5" fmla="*/ 148 h 545"/>
                <a:gd name="T6" fmla="*/ 397 w 672"/>
                <a:gd name="T7" fmla="*/ 14 h 545"/>
                <a:gd name="T8" fmla="*/ 474 w 672"/>
                <a:gd name="T9" fmla="*/ 68 h 545"/>
                <a:gd name="T10" fmla="*/ 498 w 672"/>
                <a:gd name="T11" fmla="*/ 63 h 545"/>
                <a:gd name="T12" fmla="*/ 504 w 672"/>
                <a:gd name="T13" fmla="*/ 101 h 545"/>
                <a:gd name="T14" fmla="*/ 534 w 672"/>
                <a:gd name="T15" fmla="*/ 82 h 545"/>
                <a:gd name="T16" fmla="*/ 554 w 672"/>
                <a:gd name="T17" fmla="*/ 141 h 545"/>
                <a:gd name="T18" fmla="*/ 419 w 672"/>
                <a:gd name="T19" fmla="*/ 447 h 545"/>
                <a:gd name="T20" fmla="*/ 137 w 672"/>
                <a:gd name="T21" fmla="*/ 540 h 545"/>
                <a:gd name="T22" fmla="*/ 23 w 672"/>
                <a:gd name="T23" fmla="*/ 542 h 5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2" h="545">
                  <a:moveTo>
                    <a:pt x="27" y="497"/>
                  </a:moveTo>
                  <a:cubicBezTo>
                    <a:pt x="0" y="455"/>
                    <a:pt x="34" y="397"/>
                    <a:pt x="75" y="354"/>
                  </a:cubicBezTo>
                  <a:cubicBezTo>
                    <a:pt x="115" y="311"/>
                    <a:pt x="191" y="190"/>
                    <a:pt x="222" y="136"/>
                  </a:cubicBezTo>
                  <a:cubicBezTo>
                    <a:pt x="253" y="81"/>
                    <a:pt x="338" y="0"/>
                    <a:pt x="471" y="14"/>
                  </a:cubicBezTo>
                  <a:cubicBezTo>
                    <a:pt x="604" y="29"/>
                    <a:pt x="546" y="54"/>
                    <a:pt x="561" y="64"/>
                  </a:cubicBezTo>
                  <a:cubicBezTo>
                    <a:pt x="576" y="74"/>
                    <a:pt x="583" y="53"/>
                    <a:pt x="592" y="59"/>
                  </a:cubicBezTo>
                  <a:cubicBezTo>
                    <a:pt x="601" y="65"/>
                    <a:pt x="586" y="87"/>
                    <a:pt x="598" y="93"/>
                  </a:cubicBezTo>
                  <a:cubicBezTo>
                    <a:pt x="610" y="98"/>
                    <a:pt x="619" y="66"/>
                    <a:pt x="632" y="74"/>
                  </a:cubicBezTo>
                  <a:cubicBezTo>
                    <a:pt x="645" y="82"/>
                    <a:pt x="642" y="107"/>
                    <a:pt x="656" y="129"/>
                  </a:cubicBezTo>
                  <a:cubicBezTo>
                    <a:pt x="670" y="151"/>
                    <a:pt x="672" y="338"/>
                    <a:pt x="497" y="410"/>
                  </a:cubicBezTo>
                  <a:cubicBezTo>
                    <a:pt x="386" y="455"/>
                    <a:pt x="254" y="466"/>
                    <a:pt x="162" y="495"/>
                  </a:cubicBezTo>
                  <a:cubicBezTo>
                    <a:pt x="127" y="506"/>
                    <a:pt x="58" y="545"/>
                    <a:pt x="27" y="49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6" name="Freeform 803">
              <a:extLst>
                <a:ext uri="{FF2B5EF4-FFF2-40B4-BE49-F238E27FC236}">
                  <a16:creationId xmlns:a16="http://schemas.microsoft.com/office/drawing/2014/main" id="{04AAB12F-E33A-4575-AFD6-34523D47D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025"/>
              <a:ext cx="244" cy="257"/>
            </a:xfrm>
            <a:custGeom>
              <a:avLst/>
              <a:gdLst>
                <a:gd name="T0" fmla="*/ 138 w 255"/>
                <a:gd name="T1" fmla="*/ 52 h 251"/>
                <a:gd name="T2" fmla="*/ 155 w 255"/>
                <a:gd name="T3" fmla="*/ 74 h 251"/>
                <a:gd name="T4" fmla="*/ 174 w 255"/>
                <a:gd name="T5" fmla="*/ 87 h 251"/>
                <a:gd name="T6" fmla="*/ 202 w 255"/>
                <a:gd name="T7" fmla="*/ 90 h 251"/>
                <a:gd name="T8" fmla="*/ 212 w 255"/>
                <a:gd name="T9" fmla="*/ 133 h 251"/>
                <a:gd name="T10" fmla="*/ 152 w 255"/>
                <a:gd name="T11" fmla="*/ 260 h 251"/>
                <a:gd name="T12" fmla="*/ 81 w 255"/>
                <a:gd name="T13" fmla="*/ 165 h 251"/>
                <a:gd name="T14" fmla="*/ 34 w 255"/>
                <a:gd name="T15" fmla="*/ 115 h 251"/>
                <a:gd name="T16" fmla="*/ 1 w 255"/>
                <a:gd name="T17" fmla="*/ 60 h 251"/>
                <a:gd name="T18" fmla="*/ 90 w 255"/>
                <a:gd name="T19" fmla="*/ 7 h 251"/>
                <a:gd name="T20" fmla="*/ 111 w 255"/>
                <a:gd name="T21" fmla="*/ 38 h 251"/>
                <a:gd name="T22" fmla="*/ 138 w 255"/>
                <a:gd name="T23" fmla="*/ 52 h 2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5" h="251">
                  <a:moveTo>
                    <a:pt x="164" y="48"/>
                  </a:moveTo>
                  <a:cubicBezTo>
                    <a:pt x="179" y="47"/>
                    <a:pt x="181" y="53"/>
                    <a:pt x="185" y="66"/>
                  </a:cubicBezTo>
                  <a:cubicBezTo>
                    <a:pt x="190" y="82"/>
                    <a:pt x="191" y="86"/>
                    <a:pt x="208" y="79"/>
                  </a:cubicBezTo>
                  <a:cubicBezTo>
                    <a:pt x="222" y="72"/>
                    <a:pt x="230" y="67"/>
                    <a:pt x="241" y="82"/>
                  </a:cubicBezTo>
                  <a:cubicBezTo>
                    <a:pt x="250" y="94"/>
                    <a:pt x="252" y="106"/>
                    <a:pt x="253" y="121"/>
                  </a:cubicBezTo>
                  <a:cubicBezTo>
                    <a:pt x="255" y="164"/>
                    <a:pt x="242" y="251"/>
                    <a:pt x="181" y="236"/>
                  </a:cubicBezTo>
                  <a:cubicBezTo>
                    <a:pt x="137" y="225"/>
                    <a:pt x="124" y="179"/>
                    <a:pt x="97" y="149"/>
                  </a:cubicBezTo>
                  <a:cubicBezTo>
                    <a:pt x="82" y="132"/>
                    <a:pt x="62" y="115"/>
                    <a:pt x="42" y="104"/>
                  </a:cubicBezTo>
                  <a:cubicBezTo>
                    <a:pt x="22" y="93"/>
                    <a:pt x="0" y="83"/>
                    <a:pt x="1" y="56"/>
                  </a:cubicBezTo>
                  <a:cubicBezTo>
                    <a:pt x="2" y="10"/>
                    <a:pt x="72" y="0"/>
                    <a:pt x="107" y="7"/>
                  </a:cubicBezTo>
                  <a:cubicBezTo>
                    <a:pt x="127" y="10"/>
                    <a:pt x="125" y="20"/>
                    <a:pt x="132" y="34"/>
                  </a:cubicBezTo>
                  <a:cubicBezTo>
                    <a:pt x="132" y="34"/>
                    <a:pt x="132" y="49"/>
                    <a:pt x="164" y="48"/>
                  </a:cubicBezTo>
                  <a:close/>
                </a:path>
              </a:pathLst>
            </a:custGeom>
            <a:solidFill>
              <a:srgbClr val="AABC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7" name="Freeform 804">
              <a:extLst>
                <a:ext uri="{FF2B5EF4-FFF2-40B4-BE49-F238E27FC236}">
                  <a16:creationId xmlns:a16="http://schemas.microsoft.com/office/drawing/2014/main" id="{049212B5-DE13-4391-AA5F-A86D16638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065"/>
              <a:ext cx="488" cy="413"/>
            </a:xfrm>
            <a:custGeom>
              <a:avLst/>
              <a:gdLst>
                <a:gd name="T0" fmla="*/ 282 w 510"/>
                <a:gd name="T1" fmla="*/ 114 h 404"/>
                <a:gd name="T2" fmla="*/ 308 w 510"/>
                <a:gd name="T3" fmla="*/ 126 h 404"/>
                <a:gd name="T4" fmla="*/ 336 w 510"/>
                <a:gd name="T5" fmla="*/ 148 h 404"/>
                <a:gd name="T6" fmla="*/ 369 w 510"/>
                <a:gd name="T7" fmla="*/ 223 h 404"/>
                <a:gd name="T8" fmla="*/ 422 w 510"/>
                <a:gd name="T9" fmla="*/ 242 h 404"/>
                <a:gd name="T10" fmla="*/ 402 w 510"/>
                <a:gd name="T11" fmla="*/ 256 h 404"/>
                <a:gd name="T12" fmla="*/ 422 w 510"/>
                <a:gd name="T13" fmla="*/ 272 h 404"/>
                <a:gd name="T14" fmla="*/ 408 w 510"/>
                <a:gd name="T15" fmla="*/ 293 h 404"/>
                <a:gd name="T16" fmla="*/ 392 w 510"/>
                <a:gd name="T17" fmla="*/ 285 h 404"/>
                <a:gd name="T18" fmla="*/ 385 w 510"/>
                <a:gd name="T19" fmla="*/ 307 h 404"/>
                <a:gd name="T20" fmla="*/ 375 w 510"/>
                <a:gd name="T21" fmla="*/ 303 h 404"/>
                <a:gd name="T22" fmla="*/ 343 w 510"/>
                <a:gd name="T23" fmla="*/ 313 h 404"/>
                <a:gd name="T24" fmla="*/ 334 w 510"/>
                <a:gd name="T25" fmla="*/ 274 h 404"/>
                <a:gd name="T26" fmla="*/ 317 w 510"/>
                <a:gd name="T27" fmla="*/ 289 h 404"/>
                <a:gd name="T28" fmla="*/ 288 w 510"/>
                <a:gd name="T29" fmla="*/ 304 h 404"/>
                <a:gd name="T30" fmla="*/ 282 w 510"/>
                <a:gd name="T31" fmla="*/ 246 h 404"/>
                <a:gd name="T32" fmla="*/ 250 w 510"/>
                <a:gd name="T33" fmla="*/ 217 h 404"/>
                <a:gd name="T34" fmla="*/ 214 w 510"/>
                <a:gd name="T35" fmla="*/ 271 h 404"/>
                <a:gd name="T36" fmla="*/ 180 w 510"/>
                <a:gd name="T37" fmla="*/ 356 h 404"/>
                <a:gd name="T38" fmla="*/ 164 w 510"/>
                <a:gd name="T39" fmla="*/ 317 h 404"/>
                <a:gd name="T40" fmla="*/ 132 w 510"/>
                <a:gd name="T41" fmla="*/ 328 h 404"/>
                <a:gd name="T42" fmla="*/ 132 w 510"/>
                <a:gd name="T43" fmla="*/ 377 h 404"/>
                <a:gd name="T44" fmla="*/ 103 w 510"/>
                <a:gd name="T45" fmla="*/ 382 h 404"/>
                <a:gd name="T46" fmla="*/ 106 w 510"/>
                <a:gd name="T47" fmla="*/ 351 h 404"/>
                <a:gd name="T48" fmla="*/ 75 w 510"/>
                <a:gd name="T49" fmla="*/ 387 h 404"/>
                <a:gd name="T50" fmla="*/ 32 w 510"/>
                <a:gd name="T51" fmla="*/ 438 h 404"/>
                <a:gd name="T52" fmla="*/ 49 w 510"/>
                <a:gd name="T53" fmla="*/ 371 h 404"/>
                <a:gd name="T54" fmla="*/ 37 w 510"/>
                <a:gd name="T55" fmla="*/ 342 h 404"/>
                <a:gd name="T56" fmla="*/ 52 w 510"/>
                <a:gd name="T57" fmla="*/ 334 h 404"/>
                <a:gd name="T58" fmla="*/ 72 w 510"/>
                <a:gd name="T59" fmla="*/ 321 h 404"/>
                <a:gd name="T60" fmla="*/ 80 w 510"/>
                <a:gd name="T61" fmla="*/ 302 h 404"/>
                <a:gd name="T62" fmla="*/ 101 w 510"/>
                <a:gd name="T63" fmla="*/ 285 h 404"/>
                <a:gd name="T64" fmla="*/ 84 w 510"/>
                <a:gd name="T65" fmla="*/ 262 h 404"/>
                <a:gd name="T66" fmla="*/ 123 w 510"/>
                <a:gd name="T67" fmla="*/ 245 h 404"/>
                <a:gd name="T68" fmla="*/ 144 w 510"/>
                <a:gd name="T69" fmla="*/ 281 h 404"/>
                <a:gd name="T70" fmla="*/ 166 w 510"/>
                <a:gd name="T71" fmla="*/ 254 h 404"/>
                <a:gd name="T72" fmla="*/ 151 w 510"/>
                <a:gd name="T73" fmla="*/ 220 h 404"/>
                <a:gd name="T74" fmla="*/ 177 w 510"/>
                <a:gd name="T75" fmla="*/ 209 h 404"/>
                <a:gd name="T76" fmla="*/ 160 w 510"/>
                <a:gd name="T77" fmla="*/ 194 h 404"/>
                <a:gd name="T78" fmla="*/ 126 w 510"/>
                <a:gd name="T79" fmla="*/ 202 h 404"/>
                <a:gd name="T80" fmla="*/ 125 w 510"/>
                <a:gd name="T81" fmla="*/ 175 h 404"/>
                <a:gd name="T82" fmla="*/ 154 w 510"/>
                <a:gd name="T83" fmla="*/ 157 h 404"/>
                <a:gd name="T84" fmla="*/ 178 w 510"/>
                <a:gd name="T85" fmla="*/ 127 h 404"/>
                <a:gd name="T86" fmla="*/ 183 w 510"/>
                <a:gd name="T87" fmla="*/ 50 h 404"/>
                <a:gd name="T88" fmla="*/ 234 w 510"/>
                <a:gd name="T89" fmla="*/ 8 h 404"/>
                <a:gd name="T90" fmla="*/ 271 w 510"/>
                <a:gd name="T91" fmla="*/ 46 h 404"/>
                <a:gd name="T92" fmla="*/ 282 w 510"/>
                <a:gd name="T93" fmla="*/ 114 h 4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10" h="404">
                  <a:moveTo>
                    <a:pt x="337" y="106"/>
                  </a:moveTo>
                  <a:cubicBezTo>
                    <a:pt x="340" y="121"/>
                    <a:pt x="356" y="113"/>
                    <a:pt x="368" y="114"/>
                  </a:cubicBezTo>
                  <a:cubicBezTo>
                    <a:pt x="382" y="115"/>
                    <a:pt x="393" y="124"/>
                    <a:pt x="401" y="136"/>
                  </a:cubicBezTo>
                  <a:cubicBezTo>
                    <a:pt x="415" y="157"/>
                    <a:pt x="410" y="196"/>
                    <a:pt x="440" y="203"/>
                  </a:cubicBezTo>
                  <a:cubicBezTo>
                    <a:pt x="456" y="207"/>
                    <a:pt x="510" y="187"/>
                    <a:pt x="504" y="222"/>
                  </a:cubicBezTo>
                  <a:cubicBezTo>
                    <a:pt x="494" y="221"/>
                    <a:pt x="481" y="224"/>
                    <a:pt x="480" y="235"/>
                  </a:cubicBezTo>
                  <a:cubicBezTo>
                    <a:pt x="490" y="235"/>
                    <a:pt x="502" y="236"/>
                    <a:pt x="504" y="248"/>
                  </a:cubicBezTo>
                  <a:cubicBezTo>
                    <a:pt x="506" y="260"/>
                    <a:pt x="496" y="272"/>
                    <a:pt x="486" y="269"/>
                  </a:cubicBezTo>
                  <a:cubicBezTo>
                    <a:pt x="477" y="266"/>
                    <a:pt x="477" y="254"/>
                    <a:pt x="467" y="261"/>
                  </a:cubicBezTo>
                  <a:cubicBezTo>
                    <a:pt x="462" y="264"/>
                    <a:pt x="464" y="277"/>
                    <a:pt x="459" y="281"/>
                  </a:cubicBezTo>
                  <a:cubicBezTo>
                    <a:pt x="453" y="284"/>
                    <a:pt x="453" y="278"/>
                    <a:pt x="448" y="278"/>
                  </a:cubicBezTo>
                  <a:cubicBezTo>
                    <a:pt x="437" y="278"/>
                    <a:pt x="419" y="289"/>
                    <a:pt x="409" y="286"/>
                  </a:cubicBezTo>
                  <a:cubicBezTo>
                    <a:pt x="391" y="281"/>
                    <a:pt x="408" y="261"/>
                    <a:pt x="398" y="250"/>
                  </a:cubicBezTo>
                  <a:cubicBezTo>
                    <a:pt x="388" y="238"/>
                    <a:pt x="382" y="256"/>
                    <a:pt x="378" y="265"/>
                  </a:cubicBezTo>
                  <a:cubicBezTo>
                    <a:pt x="372" y="279"/>
                    <a:pt x="357" y="296"/>
                    <a:pt x="344" y="279"/>
                  </a:cubicBezTo>
                  <a:cubicBezTo>
                    <a:pt x="334" y="265"/>
                    <a:pt x="340" y="241"/>
                    <a:pt x="336" y="226"/>
                  </a:cubicBezTo>
                  <a:cubicBezTo>
                    <a:pt x="331" y="206"/>
                    <a:pt x="319" y="197"/>
                    <a:pt x="298" y="198"/>
                  </a:cubicBezTo>
                  <a:cubicBezTo>
                    <a:pt x="268" y="200"/>
                    <a:pt x="256" y="220"/>
                    <a:pt x="256" y="247"/>
                  </a:cubicBezTo>
                  <a:cubicBezTo>
                    <a:pt x="256" y="268"/>
                    <a:pt x="251" y="336"/>
                    <a:pt x="214" y="326"/>
                  </a:cubicBezTo>
                  <a:cubicBezTo>
                    <a:pt x="196" y="322"/>
                    <a:pt x="204" y="300"/>
                    <a:pt x="195" y="290"/>
                  </a:cubicBezTo>
                  <a:cubicBezTo>
                    <a:pt x="184" y="277"/>
                    <a:pt x="161" y="284"/>
                    <a:pt x="157" y="300"/>
                  </a:cubicBezTo>
                  <a:cubicBezTo>
                    <a:pt x="154" y="316"/>
                    <a:pt x="166" y="328"/>
                    <a:pt x="157" y="345"/>
                  </a:cubicBezTo>
                  <a:cubicBezTo>
                    <a:pt x="151" y="356"/>
                    <a:pt x="130" y="367"/>
                    <a:pt x="123" y="350"/>
                  </a:cubicBezTo>
                  <a:cubicBezTo>
                    <a:pt x="119" y="341"/>
                    <a:pt x="128" y="331"/>
                    <a:pt x="126" y="322"/>
                  </a:cubicBezTo>
                  <a:cubicBezTo>
                    <a:pt x="106" y="313"/>
                    <a:pt x="96" y="343"/>
                    <a:pt x="89" y="355"/>
                  </a:cubicBezTo>
                  <a:cubicBezTo>
                    <a:pt x="79" y="376"/>
                    <a:pt x="63" y="398"/>
                    <a:pt x="38" y="401"/>
                  </a:cubicBezTo>
                  <a:cubicBezTo>
                    <a:pt x="0" y="404"/>
                    <a:pt x="43" y="347"/>
                    <a:pt x="57" y="339"/>
                  </a:cubicBezTo>
                  <a:cubicBezTo>
                    <a:pt x="44" y="335"/>
                    <a:pt x="40" y="327"/>
                    <a:pt x="45" y="314"/>
                  </a:cubicBezTo>
                  <a:cubicBezTo>
                    <a:pt x="51" y="301"/>
                    <a:pt x="53" y="308"/>
                    <a:pt x="62" y="306"/>
                  </a:cubicBezTo>
                  <a:cubicBezTo>
                    <a:pt x="74" y="304"/>
                    <a:pt x="82" y="301"/>
                    <a:pt x="86" y="293"/>
                  </a:cubicBezTo>
                  <a:cubicBezTo>
                    <a:pt x="90" y="284"/>
                    <a:pt x="80" y="281"/>
                    <a:pt x="96" y="277"/>
                  </a:cubicBezTo>
                  <a:cubicBezTo>
                    <a:pt x="106" y="274"/>
                    <a:pt x="122" y="278"/>
                    <a:pt x="121" y="261"/>
                  </a:cubicBezTo>
                  <a:cubicBezTo>
                    <a:pt x="121" y="248"/>
                    <a:pt x="106" y="248"/>
                    <a:pt x="100" y="240"/>
                  </a:cubicBezTo>
                  <a:cubicBezTo>
                    <a:pt x="80" y="214"/>
                    <a:pt x="131" y="199"/>
                    <a:pt x="147" y="225"/>
                  </a:cubicBezTo>
                  <a:cubicBezTo>
                    <a:pt x="154" y="237"/>
                    <a:pt x="153" y="254"/>
                    <a:pt x="171" y="257"/>
                  </a:cubicBezTo>
                  <a:cubicBezTo>
                    <a:pt x="183" y="259"/>
                    <a:pt x="200" y="247"/>
                    <a:pt x="197" y="233"/>
                  </a:cubicBezTo>
                  <a:cubicBezTo>
                    <a:pt x="196" y="224"/>
                    <a:pt x="151" y="209"/>
                    <a:pt x="180" y="201"/>
                  </a:cubicBezTo>
                  <a:cubicBezTo>
                    <a:pt x="188" y="198"/>
                    <a:pt x="209" y="209"/>
                    <a:pt x="211" y="192"/>
                  </a:cubicBezTo>
                  <a:cubicBezTo>
                    <a:pt x="212" y="182"/>
                    <a:pt x="199" y="178"/>
                    <a:pt x="191" y="178"/>
                  </a:cubicBezTo>
                  <a:cubicBezTo>
                    <a:pt x="177" y="179"/>
                    <a:pt x="164" y="194"/>
                    <a:pt x="150" y="186"/>
                  </a:cubicBezTo>
                  <a:cubicBezTo>
                    <a:pt x="137" y="179"/>
                    <a:pt x="141" y="167"/>
                    <a:pt x="149" y="159"/>
                  </a:cubicBezTo>
                  <a:cubicBezTo>
                    <a:pt x="158" y="150"/>
                    <a:pt x="172" y="150"/>
                    <a:pt x="184" y="145"/>
                  </a:cubicBezTo>
                  <a:cubicBezTo>
                    <a:pt x="197" y="138"/>
                    <a:pt x="206" y="128"/>
                    <a:pt x="212" y="115"/>
                  </a:cubicBezTo>
                  <a:cubicBezTo>
                    <a:pt x="222" y="92"/>
                    <a:pt x="210" y="69"/>
                    <a:pt x="218" y="46"/>
                  </a:cubicBezTo>
                  <a:cubicBezTo>
                    <a:pt x="225" y="20"/>
                    <a:pt x="253" y="0"/>
                    <a:pt x="280" y="8"/>
                  </a:cubicBezTo>
                  <a:cubicBezTo>
                    <a:pt x="295" y="12"/>
                    <a:pt x="314" y="21"/>
                    <a:pt x="323" y="42"/>
                  </a:cubicBezTo>
                  <a:cubicBezTo>
                    <a:pt x="323" y="42"/>
                    <a:pt x="327" y="55"/>
                    <a:pt x="337" y="106"/>
                  </a:cubicBezTo>
                  <a:close/>
                </a:path>
              </a:pathLst>
            </a:custGeom>
            <a:solidFill>
              <a:srgbClr val="9CC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8" name="Freeform 805">
              <a:extLst>
                <a:ext uri="{FF2B5EF4-FFF2-40B4-BE49-F238E27FC236}">
                  <a16:creationId xmlns:a16="http://schemas.microsoft.com/office/drawing/2014/main" id="{34C419DC-5CFA-4F23-A9F2-1708B745E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025"/>
              <a:ext cx="244" cy="257"/>
            </a:xfrm>
            <a:custGeom>
              <a:avLst/>
              <a:gdLst>
                <a:gd name="T0" fmla="*/ 138 w 255"/>
                <a:gd name="T1" fmla="*/ 52 h 251"/>
                <a:gd name="T2" fmla="*/ 155 w 255"/>
                <a:gd name="T3" fmla="*/ 74 h 251"/>
                <a:gd name="T4" fmla="*/ 174 w 255"/>
                <a:gd name="T5" fmla="*/ 87 h 251"/>
                <a:gd name="T6" fmla="*/ 202 w 255"/>
                <a:gd name="T7" fmla="*/ 90 h 251"/>
                <a:gd name="T8" fmla="*/ 212 w 255"/>
                <a:gd name="T9" fmla="*/ 133 h 251"/>
                <a:gd name="T10" fmla="*/ 152 w 255"/>
                <a:gd name="T11" fmla="*/ 260 h 251"/>
                <a:gd name="T12" fmla="*/ 81 w 255"/>
                <a:gd name="T13" fmla="*/ 165 h 251"/>
                <a:gd name="T14" fmla="*/ 34 w 255"/>
                <a:gd name="T15" fmla="*/ 115 h 251"/>
                <a:gd name="T16" fmla="*/ 1 w 255"/>
                <a:gd name="T17" fmla="*/ 60 h 251"/>
                <a:gd name="T18" fmla="*/ 90 w 255"/>
                <a:gd name="T19" fmla="*/ 7 h 251"/>
                <a:gd name="T20" fmla="*/ 111 w 255"/>
                <a:gd name="T21" fmla="*/ 38 h 251"/>
                <a:gd name="T22" fmla="*/ 138 w 255"/>
                <a:gd name="T23" fmla="*/ 52 h 2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5" h="251">
                  <a:moveTo>
                    <a:pt x="164" y="48"/>
                  </a:moveTo>
                  <a:cubicBezTo>
                    <a:pt x="179" y="47"/>
                    <a:pt x="181" y="53"/>
                    <a:pt x="185" y="66"/>
                  </a:cubicBezTo>
                  <a:cubicBezTo>
                    <a:pt x="190" y="82"/>
                    <a:pt x="191" y="86"/>
                    <a:pt x="208" y="79"/>
                  </a:cubicBezTo>
                  <a:cubicBezTo>
                    <a:pt x="222" y="72"/>
                    <a:pt x="230" y="67"/>
                    <a:pt x="241" y="82"/>
                  </a:cubicBezTo>
                  <a:cubicBezTo>
                    <a:pt x="250" y="94"/>
                    <a:pt x="252" y="106"/>
                    <a:pt x="253" y="121"/>
                  </a:cubicBezTo>
                  <a:cubicBezTo>
                    <a:pt x="255" y="164"/>
                    <a:pt x="242" y="251"/>
                    <a:pt x="181" y="236"/>
                  </a:cubicBezTo>
                  <a:cubicBezTo>
                    <a:pt x="137" y="225"/>
                    <a:pt x="124" y="179"/>
                    <a:pt x="97" y="149"/>
                  </a:cubicBezTo>
                  <a:cubicBezTo>
                    <a:pt x="82" y="132"/>
                    <a:pt x="62" y="115"/>
                    <a:pt x="42" y="104"/>
                  </a:cubicBezTo>
                  <a:cubicBezTo>
                    <a:pt x="22" y="93"/>
                    <a:pt x="0" y="83"/>
                    <a:pt x="1" y="56"/>
                  </a:cubicBezTo>
                  <a:cubicBezTo>
                    <a:pt x="2" y="10"/>
                    <a:pt x="72" y="0"/>
                    <a:pt x="107" y="7"/>
                  </a:cubicBezTo>
                  <a:cubicBezTo>
                    <a:pt x="127" y="10"/>
                    <a:pt x="125" y="20"/>
                    <a:pt x="132" y="34"/>
                  </a:cubicBezTo>
                  <a:cubicBezTo>
                    <a:pt x="132" y="34"/>
                    <a:pt x="132" y="49"/>
                    <a:pt x="164" y="48"/>
                  </a:cubicBezTo>
                  <a:close/>
                </a:path>
              </a:pathLst>
            </a:custGeom>
            <a:no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9" name="Freeform 806">
              <a:extLst>
                <a:ext uri="{FF2B5EF4-FFF2-40B4-BE49-F238E27FC236}">
                  <a16:creationId xmlns:a16="http://schemas.microsoft.com/office/drawing/2014/main" id="{DAFDABDB-574E-46D6-90DC-2B208DB06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065"/>
              <a:ext cx="488" cy="413"/>
            </a:xfrm>
            <a:custGeom>
              <a:avLst/>
              <a:gdLst>
                <a:gd name="T0" fmla="*/ 282 w 510"/>
                <a:gd name="T1" fmla="*/ 114 h 404"/>
                <a:gd name="T2" fmla="*/ 308 w 510"/>
                <a:gd name="T3" fmla="*/ 126 h 404"/>
                <a:gd name="T4" fmla="*/ 336 w 510"/>
                <a:gd name="T5" fmla="*/ 148 h 404"/>
                <a:gd name="T6" fmla="*/ 369 w 510"/>
                <a:gd name="T7" fmla="*/ 223 h 404"/>
                <a:gd name="T8" fmla="*/ 422 w 510"/>
                <a:gd name="T9" fmla="*/ 242 h 404"/>
                <a:gd name="T10" fmla="*/ 402 w 510"/>
                <a:gd name="T11" fmla="*/ 256 h 404"/>
                <a:gd name="T12" fmla="*/ 422 w 510"/>
                <a:gd name="T13" fmla="*/ 272 h 404"/>
                <a:gd name="T14" fmla="*/ 408 w 510"/>
                <a:gd name="T15" fmla="*/ 293 h 404"/>
                <a:gd name="T16" fmla="*/ 392 w 510"/>
                <a:gd name="T17" fmla="*/ 285 h 404"/>
                <a:gd name="T18" fmla="*/ 385 w 510"/>
                <a:gd name="T19" fmla="*/ 307 h 404"/>
                <a:gd name="T20" fmla="*/ 375 w 510"/>
                <a:gd name="T21" fmla="*/ 303 h 404"/>
                <a:gd name="T22" fmla="*/ 343 w 510"/>
                <a:gd name="T23" fmla="*/ 313 h 404"/>
                <a:gd name="T24" fmla="*/ 334 w 510"/>
                <a:gd name="T25" fmla="*/ 274 h 404"/>
                <a:gd name="T26" fmla="*/ 317 w 510"/>
                <a:gd name="T27" fmla="*/ 289 h 404"/>
                <a:gd name="T28" fmla="*/ 288 w 510"/>
                <a:gd name="T29" fmla="*/ 304 h 404"/>
                <a:gd name="T30" fmla="*/ 282 w 510"/>
                <a:gd name="T31" fmla="*/ 246 h 404"/>
                <a:gd name="T32" fmla="*/ 250 w 510"/>
                <a:gd name="T33" fmla="*/ 217 h 404"/>
                <a:gd name="T34" fmla="*/ 214 w 510"/>
                <a:gd name="T35" fmla="*/ 271 h 404"/>
                <a:gd name="T36" fmla="*/ 180 w 510"/>
                <a:gd name="T37" fmla="*/ 356 h 404"/>
                <a:gd name="T38" fmla="*/ 164 w 510"/>
                <a:gd name="T39" fmla="*/ 317 h 404"/>
                <a:gd name="T40" fmla="*/ 132 w 510"/>
                <a:gd name="T41" fmla="*/ 328 h 404"/>
                <a:gd name="T42" fmla="*/ 132 w 510"/>
                <a:gd name="T43" fmla="*/ 377 h 404"/>
                <a:gd name="T44" fmla="*/ 103 w 510"/>
                <a:gd name="T45" fmla="*/ 382 h 404"/>
                <a:gd name="T46" fmla="*/ 106 w 510"/>
                <a:gd name="T47" fmla="*/ 351 h 404"/>
                <a:gd name="T48" fmla="*/ 75 w 510"/>
                <a:gd name="T49" fmla="*/ 387 h 404"/>
                <a:gd name="T50" fmla="*/ 32 w 510"/>
                <a:gd name="T51" fmla="*/ 438 h 404"/>
                <a:gd name="T52" fmla="*/ 49 w 510"/>
                <a:gd name="T53" fmla="*/ 371 h 404"/>
                <a:gd name="T54" fmla="*/ 37 w 510"/>
                <a:gd name="T55" fmla="*/ 342 h 404"/>
                <a:gd name="T56" fmla="*/ 52 w 510"/>
                <a:gd name="T57" fmla="*/ 334 h 404"/>
                <a:gd name="T58" fmla="*/ 72 w 510"/>
                <a:gd name="T59" fmla="*/ 321 h 404"/>
                <a:gd name="T60" fmla="*/ 80 w 510"/>
                <a:gd name="T61" fmla="*/ 302 h 404"/>
                <a:gd name="T62" fmla="*/ 101 w 510"/>
                <a:gd name="T63" fmla="*/ 285 h 404"/>
                <a:gd name="T64" fmla="*/ 84 w 510"/>
                <a:gd name="T65" fmla="*/ 262 h 404"/>
                <a:gd name="T66" fmla="*/ 123 w 510"/>
                <a:gd name="T67" fmla="*/ 245 h 404"/>
                <a:gd name="T68" fmla="*/ 144 w 510"/>
                <a:gd name="T69" fmla="*/ 281 h 404"/>
                <a:gd name="T70" fmla="*/ 166 w 510"/>
                <a:gd name="T71" fmla="*/ 254 h 404"/>
                <a:gd name="T72" fmla="*/ 151 w 510"/>
                <a:gd name="T73" fmla="*/ 220 h 404"/>
                <a:gd name="T74" fmla="*/ 177 w 510"/>
                <a:gd name="T75" fmla="*/ 209 h 404"/>
                <a:gd name="T76" fmla="*/ 160 w 510"/>
                <a:gd name="T77" fmla="*/ 194 h 404"/>
                <a:gd name="T78" fmla="*/ 126 w 510"/>
                <a:gd name="T79" fmla="*/ 202 h 404"/>
                <a:gd name="T80" fmla="*/ 125 w 510"/>
                <a:gd name="T81" fmla="*/ 175 h 404"/>
                <a:gd name="T82" fmla="*/ 154 w 510"/>
                <a:gd name="T83" fmla="*/ 157 h 404"/>
                <a:gd name="T84" fmla="*/ 178 w 510"/>
                <a:gd name="T85" fmla="*/ 127 h 404"/>
                <a:gd name="T86" fmla="*/ 183 w 510"/>
                <a:gd name="T87" fmla="*/ 50 h 404"/>
                <a:gd name="T88" fmla="*/ 234 w 510"/>
                <a:gd name="T89" fmla="*/ 8 h 404"/>
                <a:gd name="T90" fmla="*/ 271 w 510"/>
                <a:gd name="T91" fmla="*/ 46 h 404"/>
                <a:gd name="T92" fmla="*/ 282 w 510"/>
                <a:gd name="T93" fmla="*/ 114 h 4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10" h="404">
                  <a:moveTo>
                    <a:pt x="337" y="106"/>
                  </a:moveTo>
                  <a:cubicBezTo>
                    <a:pt x="340" y="121"/>
                    <a:pt x="356" y="113"/>
                    <a:pt x="368" y="114"/>
                  </a:cubicBezTo>
                  <a:cubicBezTo>
                    <a:pt x="382" y="115"/>
                    <a:pt x="393" y="124"/>
                    <a:pt x="401" y="136"/>
                  </a:cubicBezTo>
                  <a:cubicBezTo>
                    <a:pt x="415" y="157"/>
                    <a:pt x="410" y="196"/>
                    <a:pt x="440" y="203"/>
                  </a:cubicBezTo>
                  <a:cubicBezTo>
                    <a:pt x="456" y="207"/>
                    <a:pt x="510" y="187"/>
                    <a:pt x="504" y="222"/>
                  </a:cubicBezTo>
                  <a:cubicBezTo>
                    <a:pt x="494" y="221"/>
                    <a:pt x="481" y="224"/>
                    <a:pt x="480" y="235"/>
                  </a:cubicBezTo>
                  <a:cubicBezTo>
                    <a:pt x="490" y="235"/>
                    <a:pt x="502" y="236"/>
                    <a:pt x="504" y="248"/>
                  </a:cubicBezTo>
                  <a:cubicBezTo>
                    <a:pt x="506" y="260"/>
                    <a:pt x="496" y="272"/>
                    <a:pt x="486" y="269"/>
                  </a:cubicBezTo>
                  <a:cubicBezTo>
                    <a:pt x="477" y="266"/>
                    <a:pt x="477" y="254"/>
                    <a:pt x="467" y="261"/>
                  </a:cubicBezTo>
                  <a:cubicBezTo>
                    <a:pt x="462" y="264"/>
                    <a:pt x="464" y="277"/>
                    <a:pt x="459" y="281"/>
                  </a:cubicBezTo>
                  <a:cubicBezTo>
                    <a:pt x="453" y="284"/>
                    <a:pt x="453" y="278"/>
                    <a:pt x="448" y="278"/>
                  </a:cubicBezTo>
                  <a:cubicBezTo>
                    <a:pt x="437" y="278"/>
                    <a:pt x="419" y="289"/>
                    <a:pt x="409" y="286"/>
                  </a:cubicBezTo>
                  <a:cubicBezTo>
                    <a:pt x="391" y="281"/>
                    <a:pt x="408" y="261"/>
                    <a:pt x="398" y="250"/>
                  </a:cubicBezTo>
                  <a:cubicBezTo>
                    <a:pt x="388" y="238"/>
                    <a:pt x="382" y="256"/>
                    <a:pt x="378" y="265"/>
                  </a:cubicBezTo>
                  <a:cubicBezTo>
                    <a:pt x="372" y="279"/>
                    <a:pt x="357" y="296"/>
                    <a:pt x="344" y="279"/>
                  </a:cubicBezTo>
                  <a:cubicBezTo>
                    <a:pt x="334" y="265"/>
                    <a:pt x="340" y="241"/>
                    <a:pt x="336" y="226"/>
                  </a:cubicBezTo>
                  <a:cubicBezTo>
                    <a:pt x="331" y="206"/>
                    <a:pt x="319" y="197"/>
                    <a:pt x="298" y="198"/>
                  </a:cubicBezTo>
                  <a:cubicBezTo>
                    <a:pt x="268" y="200"/>
                    <a:pt x="256" y="220"/>
                    <a:pt x="256" y="247"/>
                  </a:cubicBezTo>
                  <a:cubicBezTo>
                    <a:pt x="256" y="268"/>
                    <a:pt x="251" y="336"/>
                    <a:pt x="214" y="326"/>
                  </a:cubicBezTo>
                  <a:cubicBezTo>
                    <a:pt x="196" y="322"/>
                    <a:pt x="204" y="300"/>
                    <a:pt x="195" y="290"/>
                  </a:cubicBezTo>
                  <a:cubicBezTo>
                    <a:pt x="184" y="277"/>
                    <a:pt x="161" y="284"/>
                    <a:pt x="157" y="300"/>
                  </a:cubicBezTo>
                  <a:cubicBezTo>
                    <a:pt x="154" y="316"/>
                    <a:pt x="166" y="328"/>
                    <a:pt x="157" y="345"/>
                  </a:cubicBezTo>
                  <a:cubicBezTo>
                    <a:pt x="151" y="356"/>
                    <a:pt x="130" y="367"/>
                    <a:pt x="123" y="350"/>
                  </a:cubicBezTo>
                  <a:cubicBezTo>
                    <a:pt x="119" y="341"/>
                    <a:pt x="128" y="331"/>
                    <a:pt x="126" y="322"/>
                  </a:cubicBezTo>
                  <a:cubicBezTo>
                    <a:pt x="106" y="313"/>
                    <a:pt x="96" y="343"/>
                    <a:pt x="89" y="355"/>
                  </a:cubicBezTo>
                  <a:cubicBezTo>
                    <a:pt x="79" y="376"/>
                    <a:pt x="63" y="398"/>
                    <a:pt x="38" y="401"/>
                  </a:cubicBezTo>
                  <a:cubicBezTo>
                    <a:pt x="0" y="404"/>
                    <a:pt x="43" y="347"/>
                    <a:pt x="57" y="339"/>
                  </a:cubicBezTo>
                  <a:cubicBezTo>
                    <a:pt x="44" y="335"/>
                    <a:pt x="40" y="327"/>
                    <a:pt x="45" y="314"/>
                  </a:cubicBezTo>
                  <a:cubicBezTo>
                    <a:pt x="51" y="301"/>
                    <a:pt x="53" y="308"/>
                    <a:pt x="62" y="306"/>
                  </a:cubicBezTo>
                  <a:cubicBezTo>
                    <a:pt x="74" y="304"/>
                    <a:pt x="82" y="301"/>
                    <a:pt x="86" y="293"/>
                  </a:cubicBezTo>
                  <a:cubicBezTo>
                    <a:pt x="90" y="284"/>
                    <a:pt x="80" y="281"/>
                    <a:pt x="96" y="277"/>
                  </a:cubicBezTo>
                  <a:cubicBezTo>
                    <a:pt x="106" y="274"/>
                    <a:pt x="122" y="278"/>
                    <a:pt x="121" y="261"/>
                  </a:cubicBezTo>
                  <a:cubicBezTo>
                    <a:pt x="121" y="248"/>
                    <a:pt x="106" y="248"/>
                    <a:pt x="100" y="240"/>
                  </a:cubicBezTo>
                  <a:cubicBezTo>
                    <a:pt x="80" y="214"/>
                    <a:pt x="131" y="199"/>
                    <a:pt x="147" y="225"/>
                  </a:cubicBezTo>
                  <a:cubicBezTo>
                    <a:pt x="154" y="237"/>
                    <a:pt x="153" y="254"/>
                    <a:pt x="171" y="257"/>
                  </a:cubicBezTo>
                  <a:cubicBezTo>
                    <a:pt x="183" y="259"/>
                    <a:pt x="200" y="247"/>
                    <a:pt x="197" y="233"/>
                  </a:cubicBezTo>
                  <a:cubicBezTo>
                    <a:pt x="196" y="224"/>
                    <a:pt x="151" y="209"/>
                    <a:pt x="180" y="201"/>
                  </a:cubicBezTo>
                  <a:cubicBezTo>
                    <a:pt x="188" y="198"/>
                    <a:pt x="209" y="209"/>
                    <a:pt x="211" y="192"/>
                  </a:cubicBezTo>
                  <a:cubicBezTo>
                    <a:pt x="212" y="182"/>
                    <a:pt x="199" y="178"/>
                    <a:pt x="191" y="178"/>
                  </a:cubicBezTo>
                  <a:cubicBezTo>
                    <a:pt x="177" y="179"/>
                    <a:pt x="164" y="194"/>
                    <a:pt x="150" y="186"/>
                  </a:cubicBezTo>
                  <a:cubicBezTo>
                    <a:pt x="137" y="179"/>
                    <a:pt x="141" y="167"/>
                    <a:pt x="149" y="159"/>
                  </a:cubicBezTo>
                  <a:cubicBezTo>
                    <a:pt x="158" y="150"/>
                    <a:pt x="172" y="150"/>
                    <a:pt x="184" y="145"/>
                  </a:cubicBezTo>
                  <a:cubicBezTo>
                    <a:pt x="197" y="138"/>
                    <a:pt x="206" y="128"/>
                    <a:pt x="212" y="115"/>
                  </a:cubicBezTo>
                  <a:cubicBezTo>
                    <a:pt x="222" y="92"/>
                    <a:pt x="210" y="69"/>
                    <a:pt x="218" y="46"/>
                  </a:cubicBezTo>
                  <a:cubicBezTo>
                    <a:pt x="225" y="20"/>
                    <a:pt x="253" y="0"/>
                    <a:pt x="280" y="8"/>
                  </a:cubicBezTo>
                  <a:cubicBezTo>
                    <a:pt x="295" y="12"/>
                    <a:pt x="314" y="21"/>
                    <a:pt x="323" y="42"/>
                  </a:cubicBezTo>
                  <a:cubicBezTo>
                    <a:pt x="323" y="42"/>
                    <a:pt x="327" y="55"/>
                    <a:pt x="337" y="106"/>
                  </a:cubicBezTo>
                  <a:close/>
                </a:path>
              </a:pathLst>
            </a:custGeom>
            <a:no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0" name="Freeform 807">
              <a:extLst>
                <a:ext uri="{FF2B5EF4-FFF2-40B4-BE49-F238E27FC236}">
                  <a16:creationId xmlns:a16="http://schemas.microsoft.com/office/drawing/2014/main" id="{BE136968-269C-4184-AF87-DF24FEE3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354"/>
              <a:ext cx="426" cy="133"/>
            </a:xfrm>
            <a:custGeom>
              <a:avLst/>
              <a:gdLst>
                <a:gd name="T0" fmla="*/ 0 w 444"/>
                <a:gd name="T1" fmla="*/ 137 h 130"/>
                <a:gd name="T2" fmla="*/ 31 w 444"/>
                <a:gd name="T3" fmla="*/ 105 h 130"/>
                <a:gd name="T4" fmla="*/ 53 w 444"/>
                <a:gd name="T5" fmla="*/ 91 h 130"/>
                <a:gd name="T6" fmla="*/ 80 w 444"/>
                <a:gd name="T7" fmla="*/ 90 h 130"/>
                <a:gd name="T8" fmla="*/ 107 w 444"/>
                <a:gd name="T9" fmla="*/ 65 h 130"/>
                <a:gd name="T10" fmla="*/ 145 w 444"/>
                <a:gd name="T11" fmla="*/ 67 h 130"/>
                <a:gd name="T12" fmla="*/ 175 w 444"/>
                <a:gd name="T13" fmla="*/ 41 h 130"/>
                <a:gd name="T14" fmla="*/ 215 w 444"/>
                <a:gd name="T15" fmla="*/ 30 h 130"/>
                <a:gd name="T16" fmla="*/ 290 w 444"/>
                <a:gd name="T17" fmla="*/ 36 h 130"/>
                <a:gd name="T18" fmla="*/ 335 w 444"/>
                <a:gd name="T19" fmla="*/ 16 h 130"/>
                <a:gd name="T20" fmla="*/ 376 w 444"/>
                <a:gd name="T21" fmla="*/ 1 h 130"/>
                <a:gd name="T22" fmla="*/ 212 w 444"/>
                <a:gd name="T23" fmla="*/ 62 h 130"/>
                <a:gd name="T24" fmla="*/ 70 w 444"/>
                <a:gd name="T25" fmla="*/ 109 h 130"/>
                <a:gd name="T26" fmla="*/ 34 w 444"/>
                <a:gd name="T27" fmla="*/ 126 h 130"/>
                <a:gd name="T28" fmla="*/ 0 w 444"/>
                <a:gd name="T29" fmla="*/ 140 h 1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4" h="130">
                  <a:moveTo>
                    <a:pt x="0" y="125"/>
                  </a:moveTo>
                  <a:cubicBezTo>
                    <a:pt x="17" y="125"/>
                    <a:pt x="28" y="110"/>
                    <a:pt x="35" y="97"/>
                  </a:cubicBezTo>
                  <a:cubicBezTo>
                    <a:pt x="44" y="79"/>
                    <a:pt x="43" y="74"/>
                    <a:pt x="61" y="83"/>
                  </a:cubicBezTo>
                  <a:cubicBezTo>
                    <a:pt x="75" y="91"/>
                    <a:pt x="82" y="93"/>
                    <a:pt x="94" y="82"/>
                  </a:cubicBezTo>
                  <a:cubicBezTo>
                    <a:pt x="107" y="71"/>
                    <a:pt x="110" y="60"/>
                    <a:pt x="127" y="61"/>
                  </a:cubicBezTo>
                  <a:cubicBezTo>
                    <a:pt x="142" y="62"/>
                    <a:pt x="156" y="65"/>
                    <a:pt x="171" y="62"/>
                  </a:cubicBezTo>
                  <a:cubicBezTo>
                    <a:pt x="189" y="59"/>
                    <a:pt x="194" y="50"/>
                    <a:pt x="206" y="37"/>
                  </a:cubicBezTo>
                  <a:cubicBezTo>
                    <a:pt x="223" y="18"/>
                    <a:pt x="228" y="19"/>
                    <a:pt x="253" y="26"/>
                  </a:cubicBezTo>
                  <a:cubicBezTo>
                    <a:pt x="283" y="35"/>
                    <a:pt x="311" y="36"/>
                    <a:pt x="342" y="32"/>
                  </a:cubicBezTo>
                  <a:cubicBezTo>
                    <a:pt x="363" y="30"/>
                    <a:pt x="377" y="24"/>
                    <a:pt x="395" y="16"/>
                  </a:cubicBezTo>
                  <a:cubicBezTo>
                    <a:pt x="407" y="10"/>
                    <a:pt x="430" y="0"/>
                    <a:pt x="444" y="1"/>
                  </a:cubicBezTo>
                  <a:cubicBezTo>
                    <a:pt x="392" y="46"/>
                    <a:pt x="312" y="42"/>
                    <a:pt x="250" y="58"/>
                  </a:cubicBezTo>
                  <a:cubicBezTo>
                    <a:pt x="194" y="72"/>
                    <a:pt x="138" y="92"/>
                    <a:pt x="82" y="101"/>
                  </a:cubicBezTo>
                  <a:cubicBezTo>
                    <a:pt x="66" y="104"/>
                    <a:pt x="53" y="105"/>
                    <a:pt x="39" y="114"/>
                  </a:cubicBezTo>
                  <a:cubicBezTo>
                    <a:pt x="25" y="122"/>
                    <a:pt x="18" y="130"/>
                    <a:pt x="0" y="12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1" name="Freeform 808">
              <a:extLst>
                <a:ext uri="{FF2B5EF4-FFF2-40B4-BE49-F238E27FC236}">
                  <a16:creationId xmlns:a16="http://schemas.microsoft.com/office/drawing/2014/main" id="{12BF2C8A-953D-4B1C-9372-1E599964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219"/>
              <a:ext cx="100" cy="122"/>
            </a:xfrm>
            <a:custGeom>
              <a:avLst/>
              <a:gdLst>
                <a:gd name="T0" fmla="*/ 10 w 105"/>
                <a:gd name="T1" fmla="*/ 131 h 119"/>
                <a:gd name="T2" fmla="*/ 24 w 105"/>
                <a:gd name="T3" fmla="*/ 88 h 119"/>
                <a:gd name="T4" fmla="*/ 28 w 105"/>
                <a:gd name="T5" fmla="*/ 72 h 119"/>
                <a:gd name="T6" fmla="*/ 52 w 105"/>
                <a:gd name="T7" fmla="*/ 71 h 119"/>
                <a:gd name="T8" fmla="*/ 71 w 105"/>
                <a:gd name="T9" fmla="*/ 35 h 119"/>
                <a:gd name="T10" fmla="*/ 86 w 105"/>
                <a:gd name="T11" fmla="*/ 0 h 119"/>
                <a:gd name="T12" fmla="*/ 59 w 105"/>
                <a:gd name="T13" fmla="*/ 83 h 119"/>
                <a:gd name="T14" fmla="*/ 13 w 105"/>
                <a:gd name="T15" fmla="*/ 131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19">
                  <a:moveTo>
                    <a:pt x="13" y="119"/>
                  </a:moveTo>
                  <a:cubicBezTo>
                    <a:pt x="34" y="105"/>
                    <a:pt x="0" y="81"/>
                    <a:pt x="28" y="80"/>
                  </a:cubicBezTo>
                  <a:cubicBezTo>
                    <a:pt x="29" y="70"/>
                    <a:pt x="15" y="57"/>
                    <a:pt x="34" y="64"/>
                  </a:cubicBezTo>
                  <a:cubicBezTo>
                    <a:pt x="50" y="70"/>
                    <a:pt x="49" y="79"/>
                    <a:pt x="64" y="63"/>
                  </a:cubicBezTo>
                  <a:cubicBezTo>
                    <a:pt x="74" y="52"/>
                    <a:pt x="80" y="43"/>
                    <a:pt x="87" y="31"/>
                  </a:cubicBezTo>
                  <a:cubicBezTo>
                    <a:pt x="92" y="22"/>
                    <a:pt x="98" y="6"/>
                    <a:pt x="105" y="0"/>
                  </a:cubicBezTo>
                  <a:cubicBezTo>
                    <a:pt x="98" y="26"/>
                    <a:pt x="89" y="55"/>
                    <a:pt x="71" y="75"/>
                  </a:cubicBezTo>
                  <a:cubicBezTo>
                    <a:pt x="54" y="92"/>
                    <a:pt x="30" y="100"/>
                    <a:pt x="17" y="119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2" name="Freeform 809">
              <a:extLst>
                <a:ext uri="{FF2B5EF4-FFF2-40B4-BE49-F238E27FC236}">
                  <a16:creationId xmlns:a16="http://schemas.microsoft.com/office/drawing/2014/main" id="{779452FF-EEEE-4B41-B4CF-680F530CC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960"/>
              <a:ext cx="247" cy="116"/>
            </a:xfrm>
            <a:custGeom>
              <a:avLst/>
              <a:gdLst>
                <a:gd name="T0" fmla="*/ 0 w 258"/>
                <a:gd name="T1" fmla="*/ 122 h 114"/>
                <a:gd name="T2" fmla="*/ 216 w 258"/>
                <a:gd name="T3" fmla="*/ 39 h 114"/>
                <a:gd name="T4" fmla="*/ 0 w 258"/>
                <a:gd name="T5" fmla="*/ 122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8" h="114">
                  <a:moveTo>
                    <a:pt x="0" y="114"/>
                  </a:moveTo>
                  <a:cubicBezTo>
                    <a:pt x="0" y="114"/>
                    <a:pt x="86" y="0"/>
                    <a:pt x="258" y="35"/>
                  </a:cubicBezTo>
                  <a:cubicBezTo>
                    <a:pt x="258" y="35"/>
                    <a:pt x="121" y="15"/>
                    <a:pt x="0" y="114"/>
                  </a:cubicBezTo>
                  <a:close/>
                </a:path>
              </a:pathLst>
            </a:custGeom>
            <a:solidFill>
              <a:srgbClr val="DD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3" name="Freeform 810">
              <a:extLst>
                <a:ext uri="{FF2B5EF4-FFF2-40B4-BE49-F238E27FC236}">
                  <a16:creationId xmlns:a16="http://schemas.microsoft.com/office/drawing/2014/main" id="{08B3D35E-3B34-4F98-8800-644D4411D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021"/>
              <a:ext cx="29" cy="30"/>
            </a:xfrm>
            <a:custGeom>
              <a:avLst/>
              <a:gdLst>
                <a:gd name="T0" fmla="*/ 1 w 31"/>
                <a:gd name="T1" fmla="*/ 0 h 29"/>
                <a:gd name="T2" fmla="*/ 7 w 31"/>
                <a:gd name="T3" fmla="*/ 23 h 29"/>
                <a:gd name="T4" fmla="*/ 23 w 31"/>
                <a:gd name="T5" fmla="*/ 14 h 29"/>
                <a:gd name="T6" fmla="*/ 9 w 31"/>
                <a:gd name="T7" fmla="*/ 31 h 29"/>
                <a:gd name="T8" fmla="*/ 1 w 31"/>
                <a:gd name="T9" fmla="*/ 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1" y="0"/>
                  </a:moveTo>
                  <a:cubicBezTo>
                    <a:pt x="3" y="7"/>
                    <a:pt x="2" y="15"/>
                    <a:pt x="11" y="19"/>
                  </a:cubicBezTo>
                  <a:cubicBezTo>
                    <a:pt x="17" y="21"/>
                    <a:pt x="28" y="20"/>
                    <a:pt x="31" y="14"/>
                  </a:cubicBezTo>
                  <a:cubicBezTo>
                    <a:pt x="30" y="22"/>
                    <a:pt x="22" y="29"/>
                    <a:pt x="13" y="27"/>
                  </a:cubicBezTo>
                  <a:cubicBezTo>
                    <a:pt x="4" y="25"/>
                    <a:pt x="0" y="13"/>
                    <a:pt x="1" y="5"/>
                  </a:cubicBezTo>
                </a:path>
              </a:pathLst>
            </a:custGeom>
            <a:solidFill>
              <a:srgbClr val="DD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4" name="Freeform 811">
              <a:extLst>
                <a:ext uri="{FF2B5EF4-FFF2-40B4-BE49-F238E27FC236}">
                  <a16:creationId xmlns:a16="http://schemas.microsoft.com/office/drawing/2014/main" id="{EBBAE00B-6D2A-4663-ADF7-00A3D2929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058"/>
              <a:ext cx="29" cy="20"/>
            </a:xfrm>
            <a:custGeom>
              <a:avLst/>
              <a:gdLst>
                <a:gd name="T0" fmla="*/ 0 w 30"/>
                <a:gd name="T1" fmla="*/ 3 h 20"/>
                <a:gd name="T2" fmla="*/ 25 w 30"/>
                <a:gd name="T3" fmla="*/ 0 h 20"/>
                <a:gd name="T4" fmla="*/ 15 w 30"/>
                <a:gd name="T5" fmla="*/ 16 h 20"/>
                <a:gd name="T6" fmla="*/ 3 w 30"/>
                <a:gd name="T7" fmla="*/ 11 h 20"/>
                <a:gd name="T8" fmla="*/ 2 w 30"/>
                <a:gd name="T9" fmla="*/ 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0" y="3"/>
                  </a:moveTo>
                  <a:cubicBezTo>
                    <a:pt x="4" y="20"/>
                    <a:pt x="23" y="8"/>
                    <a:pt x="29" y="0"/>
                  </a:cubicBezTo>
                  <a:cubicBezTo>
                    <a:pt x="30" y="7"/>
                    <a:pt x="25" y="14"/>
                    <a:pt x="18" y="16"/>
                  </a:cubicBezTo>
                  <a:cubicBezTo>
                    <a:pt x="12" y="18"/>
                    <a:pt x="8" y="14"/>
                    <a:pt x="3" y="11"/>
                  </a:cubicBezTo>
                  <a:cubicBezTo>
                    <a:pt x="3" y="9"/>
                    <a:pt x="3" y="9"/>
                    <a:pt x="2" y="8"/>
                  </a:cubicBezTo>
                </a:path>
              </a:pathLst>
            </a:custGeom>
            <a:solidFill>
              <a:srgbClr val="DD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5" name="Freeform 812">
              <a:extLst>
                <a:ext uri="{FF2B5EF4-FFF2-40B4-BE49-F238E27FC236}">
                  <a16:creationId xmlns:a16="http://schemas.microsoft.com/office/drawing/2014/main" id="{87C23E86-6238-468B-ACE1-A9703878F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048"/>
              <a:ext cx="210" cy="203"/>
            </a:xfrm>
            <a:custGeom>
              <a:avLst/>
              <a:gdLst>
                <a:gd name="T0" fmla="*/ 32 w 220"/>
                <a:gd name="T1" fmla="*/ 4 h 199"/>
                <a:gd name="T2" fmla="*/ 8 w 220"/>
                <a:gd name="T3" fmla="*/ 24 h 199"/>
                <a:gd name="T4" fmla="*/ 11 w 220"/>
                <a:gd name="T5" fmla="*/ 39 h 199"/>
                <a:gd name="T6" fmla="*/ 9 w 220"/>
                <a:gd name="T7" fmla="*/ 58 h 199"/>
                <a:gd name="T8" fmla="*/ 38 w 220"/>
                <a:gd name="T9" fmla="*/ 59 h 199"/>
                <a:gd name="T10" fmla="*/ 58 w 220"/>
                <a:gd name="T11" fmla="*/ 83 h 199"/>
                <a:gd name="T12" fmla="*/ 74 w 220"/>
                <a:gd name="T13" fmla="*/ 107 h 199"/>
                <a:gd name="T14" fmla="*/ 97 w 220"/>
                <a:gd name="T15" fmla="*/ 113 h 199"/>
                <a:gd name="T16" fmla="*/ 100 w 220"/>
                <a:gd name="T17" fmla="*/ 149 h 199"/>
                <a:gd name="T18" fmla="*/ 125 w 220"/>
                <a:gd name="T19" fmla="*/ 159 h 199"/>
                <a:gd name="T20" fmla="*/ 126 w 220"/>
                <a:gd name="T21" fmla="*/ 175 h 199"/>
                <a:gd name="T22" fmla="*/ 132 w 220"/>
                <a:gd name="T23" fmla="*/ 196 h 199"/>
                <a:gd name="T24" fmla="*/ 169 w 220"/>
                <a:gd name="T25" fmla="*/ 199 h 199"/>
                <a:gd name="T26" fmla="*/ 158 w 220"/>
                <a:gd name="T27" fmla="*/ 151 h 199"/>
                <a:gd name="T28" fmla="*/ 156 w 220"/>
                <a:gd name="T29" fmla="*/ 126 h 199"/>
                <a:gd name="T30" fmla="*/ 172 w 220"/>
                <a:gd name="T31" fmla="*/ 121 h 199"/>
                <a:gd name="T32" fmla="*/ 174 w 220"/>
                <a:gd name="T33" fmla="*/ 97 h 199"/>
                <a:gd name="T34" fmla="*/ 141 w 220"/>
                <a:gd name="T35" fmla="*/ 106 h 199"/>
                <a:gd name="T36" fmla="*/ 116 w 220"/>
                <a:gd name="T37" fmla="*/ 45 h 199"/>
                <a:gd name="T38" fmla="*/ 90 w 220"/>
                <a:gd name="T39" fmla="*/ 40 h 199"/>
                <a:gd name="T40" fmla="*/ 82 w 220"/>
                <a:gd name="T41" fmla="*/ 24 h 199"/>
                <a:gd name="T42" fmla="*/ 79 w 220"/>
                <a:gd name="T43" fmla="*/ 8 h 199"/>
                <a:gd name="T44" fmla="*/ 54 w 220"/>
                <a:gd name="T45" fmla="*/ 5 h 199"/>
                <a:gd name="T46" fmla="*/ 47 w 220"/>
                <a:gd name="T47" fmla="*/ 2 h 199"/>
                <a:gd name="T48" fmla="*/ 39 w 220"/>
                <a:gd name="T49" fmla="*/ 2 h 199"/>
                <a:gd name="T50" fmla="*/ 31 w 220"/>
                <a:gd name="T51" fmla="*/ 6 h 19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20" h="199">
                  <a:moveTo>
                    <a:pt x="39" y="4"/>
                  </a:moveTo>
                  <a:cubicBezTo>
                    <a:pt x="27" y="1"/>
                    <a:pt x="7" y="8"/>
                    <a:pt x="8" y="24"/>
                  </a:cubicBezTo>
                  <a:cubicBezTo>
                    <a:pt x="8" y="29"/>
                    <a:pt x="12" y="31"/>
                    <a:pt x="11" y="35"/>
                  </a:cubicBezTo>
                  <a:cubicBezTo>
                    <a:pt x="10" y="43"/>
                    <a:pt x="0" y="45"/>
                    <a:pt x="9" y="54"/>
                  </a:cubicBezTo>
                  <a:cubicBezTo>
                    <a:pt x="21" y="65"/>
                    <a:pt x="33" y="54"/>
                    <a:pt x="46" y="55"/>
                  </a:cubicBezTo>
                  <a:cubicBezTo>
                    <a:pt x="57" y="57"/>
                    <a:pt x="68" y="65"/>
                    <a:pt x="70" y="75"/>
                  </a:cubicBezTo>
                  <a:cubicBezTo>
                    <a:pt x="74" y="88"/>
                    <a:pt x="76" y="96"/>
                    <a:pt x="90" y="99"/>
                  </a:cubicBezTo>
                  <a:cubicBezTo>
                    <a:pt x="100" y="101"/>
                    <a:pt x="109" y="94"/>
                    <a:pt x="117" y="105"/>
                  </a:cubicBezTo>
                  <a:cubicBezTo>
                    <a:pt x="124" y="115"/>
                    <a:pt x="113" y="128"/>
                    <a:pt x="120" y="137"/>
                  </a:cubicBezTo>
                  <a:cubicBezTo>
                    <a:pt x="127" y="148"/>
                    <a:pt x="145" y="134"/>
                    <a:pt x="151" y="147"/>
                  </a:cubicBezTo>
                  <a:cubicBezTo>
                    <a:pt x="153" y="151"/>
                    <a:pt x="151" y="158"/>
                    <a:pt x="152" y="163"/>
                  </a:cubicBezTo>
                  <a:cubicBezTo>
                    <a:pt x="153" y="169"/>
                    <a:pt x="156" y="175"/>
                    <a:pt x="159" y="180"/>
                  </a:cubicBezTo>
                  <a:cubicBezTo>
                    <a:pt x="170" y="199"/>
                    <a:pt x="189" y="196"/>
                    <a:pt x="203" y="183"/>
                  </a:cubicBezTo>
                  <a:cubicBezTo>
                    <a:pt x="220" y="168"/>
                    <a:pt x="200" y="151"/>
                    <a:pt x="191" y="139"/>
                  </a:cubicBezTo>
                  <a:cubicBezTo>
                    <a:pt x="186" y="133"/>
                    <a:pt x="182" y="125"/>
                    <a:pt x="187" y="118"/>
                  </a:cubicBezTo>
                  <a:cubicBezTo>
                    <a:pt x="193" y="113"/>
                    <a:pt x="201" y="115"/>
                    <a:pt x="207" y="113"/>
                  </a:cubicBezTo>
                  <a:cubicBezTo>
                    <a:pt x="218" y="109"/>
                    <a:pt x="219" y="96"/>
                    <a:pt x="210" y="89"/>
                  </a:cubicBezTo>
                  <a:cubicBezTo>
                    <a:pt x="194" y="77"/>
                    <a:pt x="185" y="98"/>
                    <a:pt x="170" y="98"/>
                  </a:cubicBezTo>
                  <a:cubicBezTo>
                    <a:pt x="133" y="97"/>
                    <a:pt x="175" y="40"/>
                    <a:pt x="140" y="41"/>
                  </a:cubicBezTo>
                  <a:cubicBezTo>
                    <a:pt x="126" y="41"/>
                    <a:pt x="120" y="45"/>
                    <a:pt x="108" y="36"/>
                  </a:cubicBezTo>
                  <a:cubicBezTo>
                    <a:pt x="103" y="33"/>
                    <a:pt x="99" y="29"/>
                    <a:pt x="98" y="24"/>
                  </a:cubicBezTo>
                  <a:cubicBezTo>
                    <a:pt x="96" y="19"/>
                    <a:pt x="98" y="13"/>
                    <a:pt x="95" y="8"/>
                  </a:cubicBezTo>
                  <a:cubicBezTo>
                    <a:pt x="90" y="0"/>
                    <a:pt x="74" y="5"/>
                    <a:pt x="66" y="5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0" y="1"/>
                    <a:pt x="52" y="0"/>
                    <a:pt x="47" y="2"/>
                  </a:cubicBezTo>
                  <a:cubicBezTo>
                    <a:pt x="43" y="4"/>
                    <a:pt x="43" y="7"/>
                    <a:pt x="38" y="6"/>
                  </a:cubicBezTo>
                </a:path>
              </a:pathLst>
            </a:custGeom>
            <a:solidFill>
              <a:srgbClr val="9F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6" name="Freeform 813">
              <a:extLst>
                <a:ext uri="{FF2B5EF4-FFF2-40B4-BE49-F238E27FC236}">
                  <a16:creationId xmlns:a16="http://schemas.microsoft.com/office/drawing/2014/main" id="{9DC6B312-1570-480C-9EED-34D3A4B2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037"/>
              <a:ext cx="89" cy="108"/>
            </a:xfrm>
            <a:custGeom>
              <a:avLst/>
              <a:gdLst>
                <a:gd name="T0" fmla="*/ 31 w 93"/>
                <a:gd name="T1" fmla="*/ 13 h 106"/>
                <a:gd name="T2" fmla="*/ 3 w 93"/>
                <a:gd name="T3" fmla="*/ 26 h 106"/>
                <a:gd name="T4" fmla="*/ 10 w 93"/>
                <a:gd name="T5" fmla="*/ 45 h 106"/>
                <a:gd name="T6" fmla="*/ 1 w 93"/>
                <a:gd name="T7" fmla="*/ 55 h 106"/>
                <a:gd name="T8" fmla="*/ 18 w 93"/>
                <a:gd name="T9" fmla="*/ 74 h 106"/>
                <a:gd name="T10" fmla="*/ 30 w 93"/>
                <a:gd name="T11" fmla="*/ 103 h 106"/>
                <a:gd name="T12" fmla="*/ 35 w 93"/>
                <a:gd name="T13" fmla="*/ 113 h 106"/>
                <a:gd name="T14" fmla="*/ 44 w 93"/>
                <a:gd name="T15" fmla="*/ 103 h 106"/>
                <a:gd name="T16" fmla="*/ 61 w 93"/>
                <a:gd name="T17" fmla="*/ 107 h 106"/>
                <a:gd name="T18" fmla="*/ 50 w 93"/>
                <a:gd name="T19" fmla="*/ 66 h 106"/>
                <a:gd name="T20" fmla="*/ 48 w 93"/>
                <a:gd name="T21" fmla="*/ 51 h 106"/>
                <a:gd name="T22" fmla="*/ 46 w 93"/>
                <a:gd name="T23" fmla="*/ 42 h 106"/>
                <a:gd name="T24" fmla="*/ 33 w 93"/>
                <a:gd name="T25" fmla="*/ 24 h 106"/>
                <a:gd name="T26" fmla="*/ 30 w 93"/>
                <a:gd name="T27" fmla="*/ 13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" h="106">
                  <a:moveTo>
                    <a:pt x="36" y="13"/>
                  </a:moveTo>
                  <a:cubicBezTo>
                    <a:pt x="29" y="0"/>
                    <a:pt x="1" y="11"/>
                    <a:pt x="3" y="26"/>
                  </a:cubicBezTo>
                  <a:cubicBezTo>
                    <a:pt x="3" y="31"/>
                    <a:pt x="11" y="37"/>
                    <a:pt x="10" y="41"/>
                  </a:cubicBezTo>
                  <a:cubicBezTo>
                    <a:pt x="8" y="47"/>
                    <a:pt x="1" y="43"/>
                    <a:pt x="1" y="51"/>
                  </a:cubicBezTo>
                  <a:cubicBezTo>
                    <a:pt x="0" y="60"/>
                    <a:pt x="16" y="66"/>
                    <a:pt x="22" y="70"/>
                  </a:cubicBezTo>
                  <a:cubicBezTo>
                    <a:pt x="33" y="78"/>
                    <a:pt x="32" y="83"/>
                    <a:pt x="34" y="95"/>
                  </a:cubicBezTo>
                  <a:cubicBezTo>
                    <a:pt x="35" y="99"/>
                    <a:pt x="36" y="106"/>
                    <a:pt x="43" y="105"/>
                  </a:cubicBezTo>
                  <a:cubicBezTo>
                    <a:pt x="47" y="104"/>
                    <a:pt x="49" y="97"/>
                    <a:pt x="52" y="95"/>
                  </a:cubicBezTo>
                  <a:cubicBezTo>
                    <a:pt x="60" y="91"/>
                    <a:pt x="65" y="101"/>
                    <a:pt x="73" y="99"/>
                  </a:cubicBezTo>
                  <a:cubicBezTo>
                    <a:pt x="93" y="94"/>
                    <a:pt x="61" y="67"/>
                    <a:pt x="58" y="62"/>
                  </a:cubicBezTo>
                  <a:cubicBezTo>
                    <a:pt x="55" y="57"/>
                    <a:pt x="55" y="52"/>
                    <a:pt x="56" y="47"/>
                  </a:cubicBezTo>
                  <a:cubicBezTo>
                    <a:pt x="56" y="41"/>
                    <a:pt x="61" y="44"/>
                    <a:pt x="54" y="38"/>
                  </a:cubicBezTo>
                  <a:cubicBezTo>
                    <a:pt x="47" y="31"/>
                    <a:pt x="41" y="35"/>
                    <a:pt x="40" y="24"/>
                  </a:cubicBezTo>
                  <a:cubicBezTo>
                    <a:pt x="40" y="18"/>
                    <a:pt x="43" y="14"/>
                    <a:pt x="34" y="13"/>
                  </a:cubicBezTo>
                </a:path>
              </a:pathLst>
            </a:custGeom>
            <a:solidFill>
              <a:srgbClr val="8F9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7" name="Freeform 814">
              <a:extLst>
                <a:ext uri="{FF2B5EF4-FFF2-40B4-BE49-F238E27FC236}">
                  <a16:creationId xmlns:a16="http://schemas.microsoft.com/office/drawing/2014/main" id="{986F701F-64C3-4A48-8D83-4E42B1C4B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157"/>
              <a:ext cx="89" cy="87"/>
            </a:xfrm>
            <a:custGeom>
              <a:avLst/>
              <a:gdLst>
                <a:gd name="T0" fmla="*/ 4 w 93"/>
                <a:gd name="T1" fmla="*/ 48 h 85"/>
                <a:gd name="T2" fmla="*/ 2 w 93"/>
                <a:gd name="T3" fmla="*/ 31 h 85"/>
                <a:gd name="T4" fmla="*/ 17 w 93"/>
                <a:gd name="T5" fmla="*/ 21 h 85"/>
                <a:gd name="T6" fmla="*/ 30 w 93"/>
                <a:gd name="T7" fmla="*/ 7 h 85"/>
                <a:gd name="T8" fmla="*/ 52 w 93"/>
                <a:gd name="T9" fmla="*/ 4 h 85"/>
                <a:gd name="T10" fmla="*/ 52 w 93"/>
                <a:gd name="T11" fmla="*/ 45 h 85"/>
                <a:gd name="T12" fmla="*/ 70 w 93"/>
                <a:gd name="T13" fmla="*/ 42 h 85"/>
                <a:gd name="T14" fmla="*/ 75 w 93"/>
                <a:gd name="T15" fmla="*/ 57 h 85"/>
                <a:gd name="T16" fmla="*/ 48 w 93"/>
                <a:gd name="T17" fmla="*/ 77 h 85"/>
                <a:gd name="T18" fmla="*/ 42 w 93"/>
                <a:gd name="T19" fmla="*/ 91 h 85"/>
                <a:gd name="T20" fmla="*/ 30 w 93"/>
                <a:gd name="T21" fmla="*/ 81 h 85"/>
                <a:gd name="T22" fmla="*/ 14 w 93"/>
                <a:gd name="T23" fmla="*/ 61 h 85"/>
                <a:gd name="T24" fmla="*/ 10 w 93"/>
                <a:gd name="T25" fmla="*/ 49 h 85"/>
                <a:gd name="T26" fmla="*/ 5 w 93"/>
                <a:gd name="T27" fmla="*/ 49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" h="85">
                  <a:moveTo>
                    <a:pt x="4" y="44"/>
                  </a:moveTo>
                  <a:cubicBezTo>
                    <a:pt x="1" y="41"/>
                    <a:pt x="0" y="32"/>
                    <a:pt x="2" y="27"/>
                  </a:cubicBezTo>
                  <a:cubicBezTo>
                    <a:pt x="7" y="16"/>
                    <a:pt x="12" y="21"/>
                    <a:pt x="21" y="21"/>
                  </a:cubicBezTo>
                  <a:cubicBezTo>
                    <a:pt x="30" y="20"/>
                    <a:pt x="29" y="12"/>
                    <a:pt x="35" y="7"/>
                  </a:cubicBezTo>
                  <a:cubicBezTo>
                    <a:pt x="40" y="2"/>
                    <a:pt x="56" y="0"/>
                    <a:pt x="62" y="4"/>
                  </a:cubicBezTo>
                  <a:cubicBezTo>
                    <a:pt x="74" y="13"/>
                    <a:pt x="51" y="35"/>
                    <a:pt x="61" y="41"/>
                  </a:cubicBezTo>
                  <a:cubicBezTo>
                    <a:pt x="66" y="44"/>
                    <a:pt x="76" y="35"/>
                    <a:pt x="83" y="38"/>
                  </a:cubicBezTo>
                  <a:cubicBezTo>
                    <a:pt x="89" y="41"/>
                    <a:pt x="93" y="47"/>
                    <a:pt x="89" y="53"/>
                  </a:cubicBezTo>
                  <a:cubicBezTo>
                    <a:pt x="81" y="66"/>
                    <a:pt x="61" y="57"/>
                    <a:pt x="56" y="69"/>
                  </a:cubicBezTo>
                  <a:cubicBezTo>
                    <a:pt x="54" y="74"/>
                    <a:pt x="56" y="81"/>
                    <a:pt x="50" y="83"/>
                  </a:cubicBezTo>
                  <a:cubicBezTo>
                    <a:pt x="43" y="85"/>
                    <a:pt x="36" y="77"/>
                    <a:pt x="34" y="73"/>
                  </a:cubicBezTo>
                  <a:cubicBezTo>
                    <a:pt x="28" y="64"/>
                    <a:pt x="31" y="58"/>
                    <a:pt x="18" y="57"/>
                  </a:cubicBezTo>
                  <a:cubicBezTo>
                    <a:pt x="11" y="56"/>
                    <a:pt x="5" y="54"/>
                    <a:pt x="10" y="45"/>
                  </a:cubicBezTo>
                  <a:cubicBezTo>
                    <a:pt x="7" y="44"/>
                    <a:pt x="5" y="45"/>
                    <a:pt x="5" y="45"/>
                  </a:cubicBezTo>
                </a:path>
              </a:pathLst>
            </a:custGeom>
            <a:solidFill>
              <a:srgbClr val="8F9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8" name="Freeform 815">
              <a:extLst>
                <a:ext uri="{FF2B5EF4-FFF2-40B4-BE49-F238E27FC236}">
                  <a16:creationId xmlns:a16="http://schemas.microsoft.com/office/drawing/2014/main" id="{B4FF36B3-ABDD-463C-95C2-559C92B4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357"/>
              <a:ext cx="42" cy="59"/>
            </a:xfrm>
            <a:custGeom>
              <a:avLst/>
              <a:gdLst>
                <a:gd name="T0" fmla="*/ 8 w 44"/>
                <a:gd name="T1" fmla="*/ 7 h 58"/>
                <a:gd name="T2" fmla="*/ 23 w 44"/>
                <a:gd name="T3" fmla="*/ 28 h 58"/>
                <a:gd name="T4" fmla="*/ 29 w 44"/>
                <a:gd name="T5" fmla="*/ 45 h 58"/>
                <a:gd name="T6" fmla="*/ 36 w 44"/>
                <a:gd name="T7" fmla="*/ 53 h 58"/>
                <a:gd name="T8" fmla="*/ 13 w 44"/>
                <a:gd name="T9" fmla="*/ 22 h 58"/>
                <a:gd name="T10" fmla="*/ 11 w 44"/>
                <a:gd name="T11" fmla="*/ 16 h 58"/>
                <a:gd name="T12" fmla="*/ 4 w 44"/>
                <a:gd name="T13" fmla="*/ 16 h 58"/>
                <a:gd name="T14" fmla="*/ 1 w 44"/>
                <a:gd name="T15" fmla="*/ 12 h 58"/>
                <a:gd name="T16" fmla="*/ 9 w 44"/>
                <a:gd name="T17" fmla="*/ 6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8">
                  <a:moveTo>
                    <a:pt x="8" y="7"/>
                  </a:moveTo>
                  <a:cubicBezTo>
                    <a:pt x="21" y="0"/>
                    <a:pt x="25" y="20"/>
                    <a:pt x="27" y="28"/>
                  </a:cubicBezTo>
                  <a:cubicBezTo>
                    <a:pt x="28" y="33"/>
                    <a:pt x="29" y="37"/>
                    <a:pt x="33" y="41"/>
                  </a:cubicBezTo>
                  <a:cubicBezTo>
                    <a:pt x="36" y="44"/>
                    <a:pt x="42" y="44"/>
                    <a:pt x="44" y="49"/>
                  </a:cubicBezTo>
                  <a:cubicBezTo>
                    <a:pt x="28" y="58"/>
                    <a:pt x="22" y="30"/>
                    <a:pt x="17" y="22"/>
                  </a:cubicBezTo>
                  <a:cubicBezTo>
                    <a:pt x="16" y="20"/>
                    <a:pt x="14" y="17"/>
                    <a:pt x="12" y="16"/>
                  </a:cubicBezTo>
                  <a:cubicBezTo>
                    <a:pt x="9" y="14"/>
                    <a:pt x="7" y="17"/>
                    <a:pt x="4" y="16"/>
                  </a:cubicBezTo>
                  <a:cubicBezTo>
                    <a:pt x="1" y="16"/>
                    <a:pt x="0" y="17"/>
                    <a:pt x="1" y="12"/>
                  </a:cubicBezTo>
                  <a:cubicBezTo>
                    <a:pt x="2" y="10"/>
                    <a:pt x="6" y="6"/>
                    <a:pt x="9" y="6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9" name="Freeform 816">
              <a:extLst>
                <a:ext uri="{FF2B5EF4-FFF2-40B4-BE49-F238E27FC236}">
                  <a16:creationId xmlns:a16="http://schemas.microsoft.com/office/drawing/2014/main" id="{CE14927D-DBEE-4D38-8461-0FED73897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286"/>
              <a:ext cx="54" cy="79"/>
            </a:xfrm>
            <a:custGeom>
              <a:avLst/>
              <a:gdLst>
                <a:gd name="T0" fmla="*/ 22 w 56"/>
                <a:gd name="T1" fmla="*/ 5 h 78"/>
                <a:gd name="T2" fmla="*/ 23 w 56"/>
                <a:gd name="T3" fmla="*/ 26 h 78"/>
                <a:gd name="T4" fmla="*/ 37 w 56"/>
                <a:gd name="T5" fmla="*/ 37 h 78"/>
                <a:gd name="T6" fmla="*/ 14 w 56"/>
                <a:gd name="T7" fmla="*/ 60 h 78"/>
                <a:gd name="T8" fmla="*/ 9 w 56"/>
                <a:gd name="T9" fmla="*/ 80 h 78"/>
                <a:gd name="T10" fmla="*/ 3 w 56"/>
                <a:gd name="T11" fmla="*/ 61 h 78"/>
                <a:gd name="T12" fmla="*/ 17 w 56"/>
                <a:gd name="T13" fmla="*/ 51 h 78"/>
                <a:gd name="T14" fmla="*/ 15 w 56"/>
                <a:gd name="T15" fmla="*/ 33 h 78"/>
                <a:gd name="T16" fmla="*/ 14 w 56"/>
                <a:gd name="T17" fmla="*/ 14 h 78"/>
                <a:gd name="T18" fmla="*/ 21 w 56"/>
                <a:gd name="T19" fmla="*/ 10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78">
                  <a:moveTo>
                    <a:pt x="26" y="5"/>
                  </a:moveTo>
                  <a:cubicBezTo>
                    <a:pt x="26" y="13"/>
                    <a:pt x="20" y="19"/>
                    <a:pt x="27" y="26"/>
                  </a:cubicBezTo>
                  <a:cubicBezTo>
                    <a:pt x="31" y="31"/>
                    <a:pt x="37" y="33"/>
                    <a:pt x="41" y="37"/>
                  </a:cubicBezTo>
                  <a:cubicBezTo>
                    <a:pt x="56" y="54"/>
                    <a:pt x="23" y="49"/>
                    <a:pt x="17" y="56"/>
                  </a:cubicBezTo>
                  <a:cubicBezTo>
                    <a:pt x="14" y="61"/>
                    <a:pt x="18" y="74"/>
                    <a:pt x="9" y="76"/>
                  </a:cubicBezTo>
                  <a:cubicBezTo>
                    <a:pt x="0" y="78"/>
                    <a:pt x="1" y="62"/>
                    <a:pt x="3" y="57"/>
                  </a:cubicBezTo>
                  <a:cubicBezTo>
                    <a:pt x="6" y="47"/>
                    <a:pt x="14" y="50"/>
                    <a:pt x="21" y="47"/>
                  </a:cubicBezTo>
                  <a:cubicBezTo>
                    <a:pt x="29" y="43"/>
                    <a:pt x="23" y="38"/>
                    <a:pt x="19" y="33"/>
                  </a:cubicBezTo>
                  <a:cubicBezTo>
                    <a:pt x="14" y="28"/>
                    <a:pt x="13" y="21"/>
                    <a:pt x="16" y="14"/>
                  </a:cubicBezTo>
                  <a:cubicBezTo>
                    <a:pt x="17" y="11"/>
                    <a:pt x="26" y="0"/>
                    <a:pt x="25" y="10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0" name="Freeform 817">
              <a:extLst>
                <a:ext uri="{FF2B5EF4-FFF2-40B4-BE49-F238E27FC236}">
                  <a16:creationId xmlns:a16="http://schemas.microsoft.com/office/drawing/2014/main" id="{B3D27BE5-B70C-4A86-9E70-9A5F7B5D3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257"/>
              <a:ext cx="35" cy="49"/>
            </a:xfrm>
            <a:custGeom>
              <a:avLst/>
              <a:gdLst>
                <a:gd name="T0" fmla="*/ 32 w 36"/>
                <a:gd name="T1" fmla="*/ 8 h 48"/>
                <a:gd name="T2" fmla="*/ 17 w 36"/>
                <a:gd name="T3" fmla="*/ 30 h 48"/>
                <a:gd name="T4" fmla="*/ 24 w 36"/>
                <a:gd name="T5" fmla="*/ 42 h 48"/>
                <a:gd name="T6" fmla="*/ 18 w 36"/>
                <a:gd name="T7" fmla="*/ 50 h 48"/>
                <a:gd name="T8" fmla="*/ 7 w 36"/>
                <a:gd name="T9" fmla="*/ 10 h 48"/>
                <a:gd name="T10" fmla="*/ 30 w 36"/>
                <a:gd name="T11" fmla="*/ 7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8">
                  <a:moveTo>
                    <a:pt x="36" y="8"/>
                  </a:moveTo>
                  <a:cubicBezTo>
                    <a:pt x="26" y="4"/>
                    <a:pt x="11" y="15"/>
                    <a:pt x="17" y="26"/>
                  </a:cubicBezTo>
                  <a:cubicBezTo>
                    <a:pt x="19" y="31"/>
                    <a:pt x="25" y="33"/>
                    <a:pt x="28" y="38"/>
                  </a:cubicBezTo>
                  <a:cubicBezTo>
                    <a:pt x="30" y="43"/>
                    <a:pt x="28" y="48"/>
                    <a:pt x="21" y="46"/>
                  </a:cubicBezTo>
                  <a:cubicBezTo>
                    <a:pt x="9" y="44"/>
                    <a:pt x="0" y="19"/>
                    <a:pt x="7" y="10"/>
                  </a:cubicBezTo>
                  <a:cubicBezTo>
                    <a:pt x="12" y="4"/>
                    <a:pt x="28" y="0"/>
                    <a:pt x="34" y="7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1" name="Freeform 818">
              <a:extLst>
                <a:ext uri="{FF2B5EF4-FFF2-40B4-BE49-F238E27FC236}">
                  <a16:creationId xmlns:a16="http://schemas.microsoft.com/office/drawing/2014/main" id="{79BBBD84-8B80-42C2-9729-C87A82318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097"/>
              <a:ext cx="24" cy="97"/>
            </a:xfrm>
            <a:custGeom>
              <a:avLst/>
              <a:gdLst>
                <a:gd name="T0" fmla="*/ 18 w 26"/>
                <a:gd name="T1" fmla="*/ 0 h 95"/>
                <a:gd name="T2" fmla="*/ 12 w 26"/>
                <a:gd name="T3" fmla="*/ 21 h 95"/>
                <a:gd name="T4" fmla="*/ 10 w 26"/>
                <a:gd name="T5" fmla="*/ 48 h 95"/>
                <a:gd name="T6" fmla="*/ 5 w 26"/>
                <a:gd name="T7" fmla="*/ 91 h 95"/>
                <a:gd name="T8" fmla="*/ 4 w 26"/>
                <a:gd name="T9" fmla="*/ 63 h 95"/>
                <a:gd name="T10" fmla="*/ 4 w 26"/>
                <a:gd name="T11" fmla="*/ 38 h 95"/>
                <a:gd name="T12" fmla="*/ 18 w 26"/>
                <a:gd name="T13" fmla="*/ 1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95">
                  <a:moveTo>
                    <a:pt x="26" y="0"/>
                  </a:moveTo>
                  <a:cubicBezTo>
                    <a:pt x="23" y="7"/>
                    <a:pt x="19" y="13"/>
                    <a:pt x="16" y="21"/>
                  </a:cubicBezTo>
                  <a:cubicBezTo>
                    <a:pt x="14" y="29"/>
                    <a:pt x="13" y="36"/>
                    <a:pt x="14" y="44"/>
                  </a:cubicBezTo>
                  <a:cubicBezTo>
                    <a:pt x="14" y="50"/>
                    <a:pt x="17" y="95"/>
                    <a:pt x="5" y="83"/>
                  </a:cubicBezTo>
                  <a:cubicBezTo>
                    <a:pt x="0" y="79"/>
                    <a:pt x="3" y="65"/>
                    <a:pt x="4" y="59"/>
                  </a:cubicBezTo>
                  <a:cubicBezTo>
                    <a:pt x="4" y="51"/>
                    <a:pt x="3" y="42"/>
                    <a:pt x="4" y="34"/>
                  </a:cubicBezTo>
                  <a:cubicBezTo>
                    <a:pt x="5" y="26"/>
                    <a:pt x="15" y="1"/>
                    <a:pt x="25" y="1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2" name="Freeform 819">
              <a:extLst>
                <a:ext uri="{FF2B5EF4-FFF2-40B4-BE49-F238E27FC236}">
                  <a16:creationId xmlns:a16="http://schemas.microsoft.com/office/drawing/2014/main" id="{7D2C9C89-A80B-4BE7-809A-12E4A75B6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269"/>
              <a:ext cx="56" cy="47"/>
            </a:xfrm>
            <a:custGeom>
              <a:avLst/>
              <a:gdLst>
                <a:gd name="T0" fmla="*/ 10 w 58"/>
                <a:gd name="T1" fmla="*/ 6 h 46"/>
                <a:gd name="T2" fmla="*/ 35 w 58"/>
                <a:gd name="T3" fmla="*/ 6 h 46"/>
                <a:gd name="T4" fmla="*/ 42 w 58"/>
                <a:gd name="T5" fmla="*/ 43 h 46"/>
                <a:gd name="T6" fmla="*/ 14 w 58"/>
                <a:gd name="T7" fmla="*/ 20 h 46"/>
                <a:gd name="T8" fmla="*/ 4 w 58"/>
                <a:gd name="T9" fmla="*/ 22 h 46"/>
                <a:gd name="T10" fmla="*/ 5 w 58"/>
                <a:gd name="T11" fmla="*/ 9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6">
                  <a:moveTo>
                    <a:pt x="10" y="6"/>
                  </a:moveTo>
                  <a:cubicBezTo>
                    <a:pt x="16" y="0"/>
                    <a:pt x="33" y="1"/>
                    <a:pt x="39" y="6"/>
                  </a:cubicBezTo>
                  <a:cubicBezTo>
                    <a:pt x="46" y="12"/>
                    <a:pt x="58" y="30"/>
                    <a:pt x="50" y="39"/>
                  </a:cubicBezTo>
                  <a:cubicBezTo>
                    <a:pt x="43" y="46"/>
                    <a:pt x="29" y="17"/>
                    <a:pt x="16" y="20"/>
                  </a:cubicBezTo>
                  <a:cubicBezTo>
                    <a:pt x="11" y="21"/>
                    <a:pt x="9" y="28"/>
                    <a:pt x="4" y="22"/>
                  </a:cubicBezTo>
                  <a:cubicBezTo>
                    <a:pt x="0" y="19"/>
                    <a:pt x="2" y="12"/>
                    <a:pt x="5" y="9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3" name="Freeform 820">
              <a:extLst>
                <a:ext uri="{FF2B5EF4-FFF2-40B4-BE49-F238E27FC236}">
                  <a16:creationId xmlns:a16="http://schemas.microsoft.com/office/drawing/2014/main" id="{3E025861-8FF6-44C0-8F18-D537E1904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330"/>
              <a:ext cx="29" cy="45"/>
            </a:xfrm>
            <a:custGeom>
              <a:avLst/>
              <a:gdLst>
                <a:gd name="T0" fmla="*/ 8 w 31"/>
                <a:gd name="T1" fmla="*/ 5 h 44"/>
                <a:gd name="T2" fmla="*/ 17 w 31"/>
                <a:gd name="T3" fmla="*/ 35 h 44"/>
                <a:gd name="T4" fmla="*/ 22 w 31"/>
                <a:gd name="T5" fmla="*/ 40 h 44"/>
                <a:gd name="T6" fmla="*/ 17 w 31"/>
                <a:gd name="T7" fmla="*/ 46 h 44"/>
                <a:gd name="T8" fmla="*/ 0 w 31"/>
                <a:gd name="T9" fmla="*/ 26 h 44"/>
                <a:gd name="T10" fmla="*/ 7 w 31"/>
                <a:gd name="T11" fmla="*/ 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44">
                  <a:moveTo>
                    <a:pt x="12" y="5"/>
                  </a:moveTo>
                  <a:cubicBezTo>
                    <a:pt x="7" y="14"/>
                    <a:pt x="13" y="27"/>
                    <a:pt x="21" y="31"/>
                  </a:cubicBezTo>
                  <a:cubicBezTo>
                    <a:pt x="24" y="33"/>
                    <a:pt x="29" y="33"/>
                    <a:pt x="30" y="36"/>
                  </a:cubicBezTo>
                  <a:cubicBezTo>
                    <a:pt x="31" y="41"/>
                    <a:pt x="25" y="41"/>
                    <a:pt x="21" y="42"/>
                  </a:cubicBezTo>
                  <a:cubicBezTo>
                    <a:pt x="10" y="44"/>
                    <a:pt x="0" y="33"/>
                    <a:pt x="0" y="22"/>
                  </a:cubicBezTo>
                  <a:cubicBezTo>
                    <a:pt x="0" y="18"/>
                    <a:pt x="3" y="0"/>
                    <a:pt x="10" y="6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4" name="Freeform 821">
              <a:extLst>
                <a:ext uri="{FF2B5EF4-FFF2-40B4-BE49-F238E27FC236}">
                  <a16:creationId xmlns:a16="http://schemas.microsoft.com/office/drawing/2014/main" id="{9787634C-BA52-4EB4-98D2-574D89CE8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1385"/>
              <a:ext cx="24" cy="61"/>
            </a:xfrm>
            <a:custGeom>
              <a:avLst/>
              <a:gdLst>
                <a:gd name="T0" fmla="*/ 14 w 25"/>
                <a:gd name="T1" fmla="*/ 1 h 60"/>
                <a:gd name="T2" fmla="*/ 12 w 25"/>
                <a:gd name="T3" fmla="*/ 9 h 60"/>
                <a:gd name="T4" fmla="*/ 13 w 25"/>
                <a:gd name="T5" fmla="*/ 18 h 60"/>
                <a:gd name="T6" fmla="*/ 21 w 25"/>
                <a:gd name="T7" fmla="*/ 28 h 60"/>
                <a:gd name="T8" fmla="*/ 0 w 25"/>
                <a:gd name="T9" fmla="*/ 64 h 60"/>
                <a:gd name="T10" fmla="*/ 3 w 25"/>
                <a:gd name="T11" fmla="*/ 50 h 60"/>
                <a:gd name="T12" fmla="*/ 10 w 25"/>
                <a:gd name="T13" fmla="*/ 36 h 60"/>
                <a:gd name="T14" fmla="*/ 8 w 25"/>
                <a:gd name="T15" fmla="*/ 16 h 60"/>
                <a:gd name="T16" fmla="*/ 12 w 25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60">
                  <a:moveTo>
                    <a:pt x="18" y="1"/>
                  </a:moveTo>
                  <a:cubicBezTo>
                    <a:pt x="18" y="3"/>
                    <a:pt x="16" y="6"/>
                    <a:pt x="16" y="9"/>
                  </a:cubicBezTo>
                  <a:cubicBezTo>
                    <a:pt x="15" y="11"/>
                    <a:pt x="16" y="15"/>
                    <a:pt x="17" y="18"/>
                  </a:cubicBezTo>
                  <a:cubicBezTo>
                    <a:pt x="19" y="22"/>
                    <a:pt x="23" y="25"/>
                    <a:pt x="25" y="28"/>
                  </a:cubicBezTo>
                  <a:cubicBezTo>
                    <a:pt x="13" y="36"/>
                    <a:pt x="6" y="46"/>
                    <a:pt x="0" y="60"/>
                  </a:cubicBezTo>
                  <a:cubicBezTo>
                    <a:pt x="0" y="56"/>
                    <a:pt x="2" y="51"/>
                    <a:pt x="3" y="46"/>
                  </a:cubicBezTo>
                  <a:cubicBezTo>
                    <a:pt x="4" y="40"/>
                    <a:pt x="8" y="37"/>
                    <a:pt x="10" y="32"/>
                  </a:cubicBezTo>
                  <a:cubicBezTo>
                    <a:pt x="12" y="28"/>
                    <a:pt x="8" y="21"/>
                    <a:pt x="8" y="16"/>
                  </a:cubicBezTo>
                  <a:cubicBezTo>
                    <a:pt x="8" y="11"/>
                    <a:pt x="10" y="1"/>
                    <a:pt x="16" y="0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5" name="Freeform 822">
              <a:extLst>
                <a:ext uri="{FF2B5EF4-FFF2-40B4-BE49-F238E27FC236}">
                  <a16:creationId xmlns:a16="http://schemas.microsoft.com/office/drawing/2014/main" id="{C516B16B-8178-4523-9966-649CF937E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272"/>
              <a:ext cx="39" cy="28"/>
            </a:xfrm>
            <a:custGeom>
              <a:avLst/>
              <a:gdLst>
                <a:gd name="T0" fmla="*/ 0 w 41"/>
                <a:gd name="T1" fmla="*/ 7 h 27"/>
                <a:gd name="T2" fmla="*/ 24 w 41"/>
                <a:gd name="T3" fmla="*/ 6 h 27"/>
                <a:gd name="T4" fmla="*/ 33 w 41"/>
                <a:gd name="T5" fmla="*/ 31 h 27"/>
                <a:gd name="T6" fmla="*/ 20 w 41"/>
                <a:gd name="T7" fmla="*/ 9 h 27"/>
                <a:gd name="T8" fmla="*/ 2 w 41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7">
                  <a:moveTo>
                    <a:pt x="0" y="7"/>
                  </a:moveTo>
                  <a:cubicBezTo>
                    <a:pt x="10" y="6"/>
                    <a:pt x="18" y="0"/>
                    <a:pt x="28" y="6"/>
                  </a:cubicBezTo>
                  <a:cubicBezTo>
                    <a:pt x="37" y="10"/>
                    <a:pt x="39" y="17"/>
                    <a:pt x="41" y="27"/>
                  </a:cubicBezTo>
                  <a:cubicBezTo>
                    <a:pt x="36" y="21"/>
                    <a:pt x="31" y="12"/>
                    <a:pt x="24" y="9"/>
                  </a:cubicBezTo>
                  <a:cubicBezTo>
                    <a:pt x="18" y="6"/>
                    <a:pt x="8" y="7"/>
                    <a:pt x="2" y="9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6" name="Freeform 823">
              <a:extLst>
                <a:ext uri="{FF2B5EF4-FFF2-40B4-BE49-F238E27FC236}">
                  <a16:creationId xmlns:a16="http://schemas.microsoft.com/office/drawing/2014/main" id="{ADA27C29-53F3-4A1A-8DE4-236CCA78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265"/>
              <a:ext cx="14" cy="27"/>
            </a:xfrm>
            <a:custGeom>
              <a:avLst/>
              <a:gdLst>
                <a:gd name="T0" fmla="*/ 11 w 15"/>
                <a:gd name="T1" fmla="*/ 0 h 26"/>
                <a:gd name="T2" fmla="*/ 7 w 15"/>
                <a:gd name="T3" fmla="*/ 30 h 26"/>
                <a:gd name="T4" fmla="*/ 10 w 15"/>
                <a:gd name="T5" fmla="*/ 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cubicBezTo>
                    <a:pt x="6" y="8"/>
                    <a:pt x="7" y="15"/>
                    <a:pt x="10" y="26"/>
                  </a:cubicBezTo>
                  <a:cubicBezTo>
                    <a:pt x="4" y="17"/>
                    <a:pt x="0" y="6"/>
                    <a:pt x="14" y="2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7" name="Freeform 824">
              <a:extLst>
                <a:ext uri="{FF2B5EF4-FFF2-40B4-BE49-F238E27FC236}">
                  <a16:creationId xmlns:a16="http://schemas.microsoft.com/office/drawing/2014/main" id="{52BD2FB2-3488-4CFC-A498-ABA7AB046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298"/>
              <a:ext cx="16" cy="19"/>
            </a:xfrm>
            <a:custGeom>
              <a:avLst/>
              <a:gdLst>
                <a:gd name="T0" fmla="*/ 8 w 16"/>
                <a:gd name="T1" fmla="*/ 0 h 19"/>
                <a:gd name="T2" fmla="*/ 16 w 16"/>
                <a:gd name="T3" fmla="*/ 19 h 19"/>
                <a:gd name="T4" fmla="*/ 4 w 16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8" y="0"/>
                  </a:moveTo>
                  <a:cubicBezTo>
                    <a:pt x="1" y="4"/>
                    <a:pt x="12" y="17"/>
                    <a:pt x="16" y="19"/>
                  </a:cubicBezTo>
                  <a:cubicBezTo>
                    <a:pt x="10" y="17"/>
                    <a:pt x="0" y="10"/>
                    <a:pt x="4" y="3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8" name="Freeform 825">
              <a:extLst>
                <a:ext uri="{FF2B5EF4-FFF2-40B4-BE49-F238E27FC236}">
                  <a16:creationId xmlns:a16="http://schemas.microsoft.com/office/drawing/2014/main" id="{62C452DA-FAD4-4E40-8D7A-DC9AECFA6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404"/>
              <a:ext cx="10" cy="15"/>
            </a:xfrm>
            <a:custGeom>
              <a:avLst/>
              <a:gdLst>
                <a:gd name="T0" fmla="*/ 2 w 10"/>
                <a:gd name="T1" fmla="*/ 0 h 14"/>
                <a:gd name="T2" fmla="*/ 10 w 10"/>
                <a:gd name="T3" fmla="*/ 6 h 14"/>
                <a:gd name="T4" fmla="*/ 0 w 10"/>
                <a:gd name="T5" fmla="*/ 18 h 14"/>
                <a:gd name="T6" fmla="*/ 5 w 10"/>
                <a:gd name="T7" fmla="*/ 11 h 14"/>
                <a:gd name="T8" fmla="*/ 1 w 10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cubicBezTo>
                    <a:pt x="4" y="3"/>
                    <a:pt x="7" y="4"/>
                    <a:pt x="10" y="6"/>
                  </a:cubicBezTo>
                  <a:cubicBezTo>
                    <a:pt x="5" y="8"/>
                    <a:pt x="2" y="9"/>
                    <a:pt x="0" y="14"/>
                  </a:cubicBezTo>
                  <a:cubicBezTo>
                    <a:pt x="1" y="11"/>
                    <a:pt x="3" y="9"/>
                    <a:pt x="5" y="7"/>
                  </a:cubicBezTo>
                  <a:cubicBezTo>
                    <a:pt x="2" y="7"/>
                    <a:pt x="1" y="4"/>
                    <a:pt x="1" y="1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9" name="Freeform 826">
              <a:extLst>
                <a:ext uri="{FF2B5EF4-FFF2-40B4-BE49-F238E27FC236}">
                  <a16:creationId xmlns:a16="http://schemas.microsoft.com/office/drawing/2014/main" id="{FB95B3D2-EAEA-4560-BA8E-43B522887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359"/>
              <a:ext cx="17" cy="37"/>
            </a:xfrm>
            <a:custGeom>
              <a:avLst/>
              <a:gdLst>
                <a:gd name="T0" fmla="*/ 0 w 18"/>
                <a:gd name="T1" fmla="*/ 6 h 36"/>
                <a:gd name="T2" fmla="*/ 14 w 18"/>
                <a:gd name="T3" fmla="*/ 40 h 36"/>
                <a:gd name="T4" fmla="*/ 1 w 18"/>
                <a:gd name="T5" fmla="*/ 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6">
                  <a:moveTo>
                    <a:pt x="0" y="6"/>
                  </a:moveTo>
                  <a:cubicBezTo>
                    <a:pt x="16" y="0"/>
                    <a:pt x="15" y="27"/>
                    <a:pt x="18" y="36"/>
                  </a:cubicBezTo>
                  <a:cubicBezTo>
                    <a:pt x="15" y="29"/>
                    <a:pt x="13" y="3"/>
                    <a:pt x="1" y="6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0" name="Freeform 827">
              <a:extLst>
                <a:ext uri="{FF2B5EF4-FFF2-40B4-BE49-F238E27FC236}">
                  <a16:creationId xmlns:a16="http://schemas.microsoft.com/office/drawing/2014/main" id="{3DF016EB-D564-4944-8C53-5E618F732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023"/>
              <a:ext cx="47" cy="82"/>
            </a:xfrm>
            <a:custGeom>
              <a:avLst/>
              <a:gdLst>
                <a:gd name="T0" fmla="*/ 36 w 49"/>
                <a:gd name="T1" fmla="*/ 12 h 80"/>
                <a:gd name="T2" fmla="*/ 23 w 49"/>
                <a:gd name="T3" fmla="*/ 27 h 80"/>
                <a:gd name="T4" fmla="*/ 12 w 49"/>
                <a:gd name="T5" fmla="*/ 46 h 80"/>
                <a:gd name="T6" fmla="*/ 13 w 49"/>
                <a:gd name="T7" fmla="*/ 87 h 80"/>
                <a:gd name="T8" fmla="*/ 2 w 49"/>
                <a:gd name="T9" fmla="*/ 55 h 80"/>
                <a:gd name="T10" fmla="*/ 14 w 49"/>
                <a:gd name="T11" fmla="*/ 9 h 80"/>
                <a:gd name="T12" fmla="*/ 37 w 49"/>
                <a:gd name="T13" fmla="*/ 5 h 80"/>
                <a:gd name="T14" fmla="*/ 35 w 49"/>
                <a:gd name="T15" fmla="*/ 15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80">
                  <a:moveTo>
                    <a:pt x="44" y="12"/>
                  </a:moveTo>
                  <a:cubicBezTo>
                    <a:pt x="38" y="16"/>
                    <a:pt x="33" y="17"/>
                    <a:pt x="27" y="23"/>
                  </a:cubicBezTo>
                  <a:cubicBezTo>
                    <a:pt x="22" y="29"/>
                    <a:pt x="17" y="34"/>
                    <a:pt x="15" y="42"/>
                  </a:cubicBezTo>
                  <a:cubicBezTo>
                    <a:pt x="9" y="57"/>
                    <a:pt x="15" y="65"/>
                    <a:pt x="17" y="79"/>
                  </a:cubicBezTo>
                  <a:cubicBezTo>
                    <a:pt x="6" y="80"/>
                    <a:pt x="3" y="58"/>
                    <a:pt x="2" y="51"/>
                  </a:cubicBezTo>
                  <a:cubicBezTo>
                    <a:pt x="0" y="35"/>
                    <a:pt x="4" y="19"/>
                    <a:pt x="18" y="9"/>
                  </a:cubicBezTo>
                  <a:cubicBezTo>
                    <a:pt x="24" y="5"/>
                    <a:pt x="38" y="0"/>
                    <a:pt x="45" y="5"/>
                  </a:cubicBezTo>
                  <a:cubicBezTo>
                    <a:pt x="49" y="9"/>
                    <a:pt x="47" y="14"/>
                    <a:pt x="42" y="15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1" name="Freeform 828">
              <a:extLst>
                <a:ext uri="{FF2B5EF4-FFF2-40B4-BE49-F238E27FC236}">
                  <a16:creationId xmlns:a16="http://schemas.microsoft.com/office/drawing/2014/main" id="{425D52E1-1048-4EA3-B084-A380D979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040"/>
              <a:ext cx="23" cy="36"/>
            </a:xfrm>
            <a:custGeom>
              <a:avLst/>
              <a:gdLst>
                <a:gd name="T0" fmla="*/ 23 w 23"/>
                <a:gd name="T1" fmla="*/ 1 h 36"/>
                <a:gd name="T2" fmla="*/ 0 w 23"/>
                <a:gd name="T3" fmla="*/ 36 h 36"/>
                <a:gd name="T4" fmla="*/ 20 w 2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23" y="1"/>
                  </a:moveTo>
                  <a:cubicBezTo>
                    <a:pt x="12" y="1"/>
                    <a:pt x="0" y="27"/>
                    <a:pt x="0" y="36"/>
                  </a:cubicBezTo>
                  <a:cubicBezTo>
                    <a:pt x="0" y="22"/>
                    <a:pt x="6" y="5"/>
                    <a:pt x="20" y="0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2" name="Freeform 829">
              <a:extLst>
                <a:ext uri="{FF2B5EF4-FFF2-40B4-BE49-F238E27FC236}">
                  <a16:creationId xmlns:a16="http://schemas.microsoft.com/office/drawing/2014/main" id="{4A09EE5A-03D9-4F0C-9C2E-D6DCB9C87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082"/>
              <a:ext cx="53" cy="53"/>
            </a:xfrm>
            <a:custGeom>
              <a:avLst/>
              <a:gdLst>
                <a:gd name="T0" fmla="*/ 1 w 55"/>
                <a:gd name="T1" fmla="*/ 12 h 52"/>
                <a:gd name="T2" fmla="*/ 30 w 55"/>
                <a:gd name="T3" fmla="*/ 18 h 52"/>
                <a:gd name="T4" fmla="*/ 39 w 55"/>
                <a:gd name="T5" fmla="*/ 56 h 52"/>
                <a:gd name="T6" fmla="*/ 41 w 55"/>
                <a:gd name="T7" fmla="*/ 19 h 52"/>
                <a:gd name="T8" fmla="*/ 26 w 55"/>
                <a:gd name="T9" fmla="*/ 1 h 52"/>
                <a:gd name="T10" fmla="*/ 3 w 55"/>
                <a:gd name="T11" fmla="*/ 12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52">
                  <a:moveTo>
                    <a:pt x="1" y="12"/>
                  </a:moveTo>
                  <a:cubicBezTo>
                    <a:pt x="13" y="9"/>
                    <a:pt x="25" y="8"/>
                    <a:pt x="34" y="18"/>
                  </a:cubicBezTo>
                  <a:cubicBezTo>
                    <a:pt x="43" y="28"/>
                    <a:pt x="42" y="41"/>
                    <a:pt x="46" y="52"/>
                  </a:cubicBezTo>
                  <a:cubicBezTo>
                    <a:pt x="55" y="46"/>
                    <a:pt x="52" y="28"/>
                    <a:pt x="49" y="19"/>
                  </a:cubicBezTo>
                  <a:cubicBezTo>
                    <a:pt x="45" y="10"/>
                    <a:pt x="39" y="2"/>
                    <a:pt x="30" y="1"/>
                  </a:cubicBezTo>
                  <a:cubicBezTo>
                    <a:pt x="24" y="0"/>
                    <a:pt x="0" y="4"/>
                    <a:pt x="3" y="12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3" name="Freeform 830">
              <a:extLst>
                <a:ext uri="{FF2B5EF4-FFF2-40B4-BE49-F238E27FC236}">
                  <a16:creationId xmlns:a16="http://schemas.microsoft.com/office/drawing/2014/main" id="{A3E79DBC-B041-48C8-A9FE-51D36B78D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086"/>
              <a:ext cx="20" cy="25"/>
            </a:xfrm>
            <a:custGeom>
              <a:avLst/>
              <a:gdLst>
                <a:gd name="T0" fmla="*/ 0 w 21"/>
                <a:gd name="T1" fmla="*/ 3 h 25"/>
                <a:gd name="T2" fmla="*/ 16 w 21"/>
                <a:gd name="T3" fmla="*/ 25 h 25"/>
                <a:gd name="T4" fmla="*/ 0 w 21"/>
                <a:gd name="T5" fmla="*/ 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3"/>
                  </a:moveTo>
                  <a:cubicBezTo>
                    <a:pt x="11" y="5"/>
                    <a:pt x="18" y="16"/>
                    <a:pt x="20" y="25"/>
                  </a:cubicBezTo>
                  <a:cubicBezTo>
                    <a:pt x="21" y="12"/>
                    <a:pt x="15" y="0"/>
                    <a:pt x="0" y="2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4" name="Freeform 831">
              <a:extLst>
                <a:ext uri="{FF2B5EF4-FFF2-40B4-BE49-F238E27FC236}">
                  <a16:creationId xmlns:a16="http://schemas.microsoft.com/office/drawing/2014/main" id="{CD3B7607-3A01-4C6D-AA13-F7B1F543D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091"/>
              <a:ext cx="247" cy="276"/>
            </a:xfrm>
            <a:custGeom>
              <a:avLst/>
              <a:gdLst>
                <a:gd name="T0" fmla="*/ 95 w 258"/>
                <a:gd name="T1" fmla="*/ 14 h 271"/>
                <a:gd name="T2" fmla="*/ 48 w 258"/>
                <a:gd name="T3" fmla="*/ 18 h 271"/>
                <a:gd name="T4" fmla="*/ 34 w 258"/>
                <a:gd name="T5" fmla="*/ 92 h 271"/>
                <a:gd name="T6" fmla="*/ 32 w 258"/>
                <a:gd name="T7" fmla="*/ 122 h 271"/>
                <a:gd name="T8" fmla="*/ 11 w 258"/>
                <a:gd name="T9" fmla="*/ 143 h 271"/>
                <a:gd name="T10" fmla="*/ 39 w 258"/>
                <a:gd name="T11" fmla="*/ 170 h 271"/>
                <a:gd name="T12" fmla="*/ 33 w 258"/>
                <a:gd name="T13" fmla="*/ 191 h 271"/>
                <a:gd name="T14" fmla="*/ 31 w 258"/>
                <a:gd name="T15" fmla="*/ 207 h 271"/>
                <a:gd name="T16" fmla="*/ 33 w 258"/>
                <a:gd name="T17" fmla="*/ 220 h 271"/>
                <a:gd name="T18" fmla="*/ 18 w 258"/>
                <a:gd name="T19" fmla="*/ 236 h 271"/>
                <a:gd name="T20" fmla="*/ 25 w 258"/>
                <a:gd name="T21" fmla="*/ 261 h 271"/>
                <a:gd name="T22" fmla="*/ 23 w 258"/>
                <a:gd name="T23" fmla="*/ 282 h 271"/>
                <a:gd name="T24" fmla="*/ 40 w 258"/>
                <a:gd name="T25" fmla="*/ 247 h 271"/>
                <a:gd name="T26" fmla="*/ 68 w 258"/>
                <a:gd name="T27" fmla="*/ 156 h 271"/>
                <a:gd name="T28" fmla="*/ 120 w 258"/>
                <a:gd name="T29" fmla="*/ 172 h 271"/>
                <a:gd name="T30" fmla="*/ 139 w 258"/>
                <a:gd name="T31" fmla="*/ 184 h 271"/>
                <a:gd name="T32" fmla="*/ 151 w 258"/>
                <a:gd name="T33" fmla="*/ 176 h 271"/>
                <a:gd name="T34" fmla="*/ 158 w 258"/>
                <a:gd name="T35" fmla="*/ 211 h 271"/>
                <a:gd name="T36" fmla="*/ 181 w 258"/>
                <a:gd name="T37" fmla="*/ 216 h 271"/>
                <a:gd name="T38" fmla="*/ 198 w 258"/>
                <a:gd name="T39" fmla="*/ 230 h 271"/>
                <a:gd name="T40" fmla="*/ 211 w 258"/>
                <a:gd name="T41" fmla="*/ 220 h 271"/>
                <a:gd name="T42" fmla="*/ 183 w 258"/>
                <a:gd name="T43" fmla="*/ 200 h 271"/>
                <a:gd name="T44" fmla="*/ 164 w 258"/>
                <a:gd name="T45" fmla="*/ 156 h 271"/>
                <a:gd name="T46" fmla="*/ 154 w 258"/>
                <a:gd name="T47" fmla="*/ 123 h 271"/>
                <a:gd name="T48" fmla="*/ 129 w 258"/>
                <a:gd name="T49" fmla="*/ 123 h 271"/>
                <a:gd name="T50" fmla="*/ 100 w 258"/>
                <a:gd name="T51" fmla="*/ 71 h 271"/>
                <a:gd name="T52" fmla="*/ 103 w 258"/>
                <a:gd name="T53" fmla="*/ 35 h 271"/>
                <a:gd name="T54" fmla="*/ 95 w 258"/>
                <a:gd name="T55" fmla="*/ 14 h 27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8" h="271">
                  <a:moveTo>
                    <a:pt x="113" y="14"/>
                  </a:moveTo>
                  <a:cubicBezTo>
                    <a:pt x="96" y="0"/>
                    <a:pt x="72" y="4"/>
                    <a:pt x="56" y="18"/>
                  </a:cubicBezTo>
                  <a:cubicBezTo>
                    <a:pt x="31" y="38"/>
                    <a:pt x="41" y="57"/>
                    <a:pt x="41" y="84"/>
                  </a:cubicBezTo>
                  <a:cubicBezTo>
                    <a:pt x="42" y="93"/>
                    <a:pt x="42" y="105"/>
                    <a:pt x="37" y="114"/>
                  </a:cubicBezTo>
                  <a:cubicBezTo>
                    <a:pt x="32" y="124"/>
                    <a:pt x="19" y="125"/>
                    <a:pt x="13" y="133"/>
                  </a:cubicBezTo>
                  <a:cubicBezTo>
                    <a:pt x="0" y="153"/>
                    <a:pt x="41" y="144"/>
                    <a:pt x="47" y="158"/>
                  </a:cubicBezTo>
                  <a:cubicBezTo>
                    <a:pt x="49" y="166"/>
                    <a:pt x="43" y="172"/>
                    <a:pt x="40" y="179"/>
                  </a:cubicBezTo>
                  <a:cubicBezTo>
                    <a:pt x="39" y="183"/>
                    <a:pt x="36" y="186"/>
                    <a:pt x="36" y="191"/>
                  </a:cubicBezTo>
                  <a:cubicBezTo>
                    <a:pt x="36" y="195"/>
                    <a:pt x="41" y="199"/>
                    <a:pt x="39" y="204"/>
                  </a:cubicBezTo>
                  <a:cubicBezTo>
                    <a:pt x="37" y="211"/>
                    <a:pt x="25" y="213"/>
                    <a:pt x="22" y="220"/>
                  </a:cubicBezTo>
                  <a:cubicBezTo>
                    <a:pt x="18" y="229"/>
                    <a:pt x="28" y="234"/>
                    <a:pt x="29" y="242"/>
                  </a:cubicBezTo>
                  <a:cubicBezTo>
                    <a:pt x="30" y="248"/>
                    <a:pt x="24" y="258"/>
                    <a:pt x="27" y="262"/>
                  </a:cubicBezTo>
                  <a:cubicBezTo>
                    <a:pt x="34" y="271"/>
                    <a:pt x="46" y="237"/>
                    <a:pt x="48" y="231"/>
                  </a:cubicBezTo>
                  <a:cubicBezTo>
                    <a:pt x="55" y="205"/>
                    <a:pt x="46" y="153"/>
                    <a:pt x="80" y="144"/>
                  </a:cubicBezTo>
                  <a:cubicBezTo>
                    <a:pt x="102" y="139"/>
                    <a:pt x="127" y="148"/>
                    <a:pt x="143" y="160"/>
                  </a:cubicBezTo>
                  <a:cubicBezTo>
                    <a:pt x="149" y="165"/>
                    <a:pt x="157" y="175"/>
                    <a:pt x="165" y="172"/>
                  </a:cubicBezTo>
                  <a:cubicBezTo>
                    <a:pt x="172" y="169"/>
                    <a:pt x="169" y="155"/>
                    <a:pt x="180" y="164"/>
                  </a:cubicBezTo>
                  <a:cubicBezTo>
                    <a:pt x="188" y="171"/>
                    <a:pt x="181" y="187"/>
                    <a:pt x="188" y="195"/>
                  </a:cubicBezTo>
                  <a:cubicBezTo>
                    <a:pt x="197" y="207"/>
                    <a:pt x="204" y="197"/>
                    <a:pt x="215" y="200"/>
                  </a:cubicBezTo>
                  <a:cubicBezTo>
                    <a:pt x="222" y="202"/>
                    <a:pt x="227" y="211"/>
                    <a:pt x="236" y="214"/>
                  </a:cubicBezTo>
                  <a:cubicBezTo>
                    <a:pt x="247" y="217"/>
                    <a:pt x="258" y="218"/>
                    <a:pt x="251" y="204"/>
                  </a:cubicBezTo>
                  <a:cubicBezTo>
                    <a:pt x="244" y="188"/>
                    <a:pt x="229" y="192"/>
                    <a:pt x="217" y="186"/>
                  </a:cubicBezTo>
                  <a:cubicBezTo>
                    <a:pt x="205" y="179"/>
                    <a:pt x="198" y="157"/>
                    <a:pt x="195" y="144"/>
                  </a:cubicBezTo>
                  <a:cubicBezTo>
                    <a:pt x="193" y="133"/>
                    <a:pt x="194" y="124"/>
                    <a:pt x="184" y="115"/>
                  </a:cubicBezTo>
                  <a:cubicBezTo>
                    <a:pt x="173" y="105"/>
                    <a:pt x="167" y="115"/>
                    <a:pt x="154" y="115"/>
                  </a:cubicBezTo>
                  <a:cubicBezTo>
                    <a:pt x="129" y="117"/>
                    <a:pt x="119" y="86"/>
                    <a:pt x="119" y="67"/>
                  </a:cubicBezTo>
                  <a:cubicBezTo>
                    <a:pt x="118" y="54"/>
                    <a:pt x="123" y="43"/>
                    <a:pt x="123" y="31"/>
                  </a:cubicBezTo>
                  <a:cubicBezTo>
                    <a:pt x="122" y="23"/>
                    <a:pt x="123" y="15"/>
                    <a:pt x="113" y="14"/>
                  </a:cubicBezTo>
                </a:path>
              </a:pathLst>
            </a:custGeom>
            <a:solidFill>
              <a:srgbClr val="8BA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5" name="Freeform 832">
              <a:extLst>
                <a:ext uri="{FF2B5EF4-FFF2-40B4-BE49-F238E27FC236}">
                  <a16:creationId xmlns:a16="http://schemas.microsoft.com/office/drawing/2014/main" id="{3585772C-3B44-4898-8E82-80FD867A9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318"/>
              <a:ext cx="100" cy="129"/>
            </a:xfrm>
            <a:custGeom>
              <a:avLst/>
              <a:gdLst>
                <a:gd name="T0" fmla="*/ 86 w 105"/>
                <a:gd name="T1" fmla="*/ 20 h 126"/>
                <a:gd name="T2" fmla="*/ 70 w 105"/>
                <a:gd name="T3" fmla="*/ 0 h 126"/>
                <a:gd name="T4" fmla="*/ 67 w 105"/>
                <a:gd name="T5" fmla="*/ 26 h 126"/>
                <a:gd name="T6" fmla="*/ 57 w 105"/>
                <a:gd name="T7" fmla="*/ 46 h 126"/>
                <a:gd name="T8" fmla="*/ 47 w 105"/>
                <a:gd name="T9" fmla="*/ 57 h 126"/>
                <a:gd name="T10" fmla="*/ 30 w 105"/>
                <a:gd name="T11" fmla="*/ 71 h 126"/>
                <a:gd name="T12" fmla="*/ 28 w 105"/>
                <a:gd name="T13" fmla="*/ 87 h 126"/>
                <a:gd name="T14" fmla="*/ 21 w 105"/>
                <a:gd name="T15" fmla="*/ 98 h 126"/>
                <a:gd name="T16" fmla="*/ 10 w 105"/>
                <a:gd name="T17" fmla="*/ 134 h 126"/>
                <a:gd name="T18" fmla="*/ 37 w 105"/>
                <a:gd name="T19" fmla="*/ 84 h 126"/>
                <a:gd name="T20" fmla="*/ 58 w 105"/>
                <a:gd name="T21" fmla="*/ 53 h 126"/>
                <a:gd name="T22" fmla="*/ 69 w 105"/>
                <a:gd name="T23" fmla="*/ 53 h 126"/>
                <a:gd name="T24" fmla="*/ 72 w 105"/>
                <a:gd name="T25" fmla="*/ 72 h 126"/>
                <a:gd name="T26" fmla="*/ 80 w 105"/>
                <a:gd name="T27" fmla="*/ 40 h 126"/>
                <a:gd name="T28" fmla="*/ 86 w 105"/>
                <a:gd name="T29" fmla="*/ 29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5" h="126">
                  <a:moveTo>
                    <a:pt x="105" y="20"/>
                  </a:moveTo>
                  <a:cubicBezTo>
                    <a:pt x="95" y="17"/>
                    <a:pt x="93" y="2"/>
                    <a:pt x="85" y="0"/>
                  </a:cubicBezTo>
                  <a:cubicBezTo>
                    <a:pt x="81" y="7"/>
                    <a:pt x="83" y="14"/>
                    <a:pt x="82" y="22"/>
                  </a:cubicBezTo>
                  <a:cubicBezTo>
                    <a:pt x="80" y="31"/>
                    <a:pt x="76" y="35"/>
                    <a:pt x="69" y="42"/>
                  </a:cubicBezTo>
                  <a:cubicBezTo>
                    <a:pt x="65" y="45"/>
                    <a:pt x="61" y="51"/>
                    <a:pt x="57" y="53"/>
                  </a:cubicBezTo>
                  <a:cubicBezTo>
                    <a:pt x="50" y="58"/>
                    <a:pt x="44" y="56"/>
                    <a:pt x="37" y="63"/>
                  </a:cubicBezTo>
                  <a:cubicBezTo>
                    <a:pt x="32" y="69"/>
                    <a:pt x="35" y="74"/>
                    <a:pt x="33" y="79"/>
                  </a:cubicBezTo>
                  <a:cubicBezTo>
                    <a:pt x="31" y="85"/>
                    <a:pt x="30" y="85"/>
                    <a:pt x="25" y="90"/>
                  </a:cubicBezTo>
                  <a:cubicBezTo>
                    <a:pt x="20" y="95"/>
                    <a:pt x="0" y="126"/>
                    <a:pt x="14" y="122"/>
                  </a:cubicBezTo>
                  <a:cubicBezTo>
                    <a:pt x="27" y="118"/>
                    <a:pt x="38" y="87"/>
                    <a:pt x="45" y="76"/>
                  </a:cubicBezTo>
                  <a:cubicBezTo>
                    <a:pt x="52" y="67"/>
                    <a:pt x="59" y="55"/>
                    <a:pt x="70" y="49"/>
                  </a:cubicBezTo>
                  <a:cubicBezTo>
                    <a:pt x="75" y="47"/>
                    <a:pt x="79" y="44"/>
                    <a:pt x="84" y="49"/>
                  </a:cubicBezTo>
                  <a:cubicBezTo>
                    <a:pt x="88" y="53"/>
                    <a:pt x="84" y="62"/>
                    <a:pt x="88" y="64"/>
                  </a:cubicBezTo>
                  <a:cubicBezTo>
                    <a:pt x="99" y="70"/>
                    <a:pt x="96" y="41"/>
                    <a:pt x="97" y="36"/>
                  </a:cubicBezTo>
                  <a:cubicBezTo>
                    <a:pt x="98" y="32"/>
                    <a:pt x="103" y="29"/>
                    <a:pt x="104" y="25"/>
                  </a:cubicBezTo>
                </a:path>
              </a:pathLst>
            </a:custGeom>
            <a:solidFill>
              <a:srgbClr val="8BA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6" name="Freeform 833">
              <a:extLst>
                <a:ext uri="{FF2B5EF4-FFF2-40B4-BE49-F238E27FC236}">
                  <a16:creationId xmlns:a16="http://schemas.microsoft.com/office/drawing/2014/main" id="{D5238A19-1AB7-4B2E-B406-B801DB81E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894"/>
              <a:ext cx="300" cy="626"/>
            </a:xfrm>
            <a:custGeom>
              <a:avLst/>
              <a:gdLst>
                <a:gd name="T0" fmla="*/ 265 w 313"/>
                <a:gd name="T1" fmla="*/ 0 h 613"/>
                <a:gd name="T2" fmla="*/ 194 w 313"/>
                <a:gd name="T3" fmla="*/ 104 h 613"/>
                <a:gd name="T4" fmla="*/ 53 w 313"/>
                <a:gd name="T5" fmla="*/ 270 h 613"/>
                <a:gd name="T6" fmla="*/ 73 w 313"/>
                <a:gd name="T7" fmla="*/ 667 h 613"/>
                <a:gd name="T8" fmla="*/ 20 w 313"/>
                <a:gd name="T9" fmla="*/ 531 h 613"/>
                <a:gd name="T10" fmla="*/ 10 w 313"/>
                <a:gd name="T11" fmla="*/ 381 h 613"/>
                <a:gd name="T12" fmla="*/ 62 w 313"/>
                <a:gd name="T13" fmla="*/ 208 h 613"/>
                <a:gd name="T14" fmla="*/ 167 w 313"/>
                <a:gd name="T15" fmla="*/ 111 h 613"/>
                <a:gd name="T16" fmla="*/ 222 w 313"/>
                <a:gd name="T17" fmla="*/ 65 h 613"/>
                <a:gd name="T18" fmla="*/ 265 w 313"/>
                <a:gd name="T19" fmla="*/ 0 h 6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3" h="613">
                  <a:moveTo>
                    <a:pt x="313" y="0"/>
                  </a:moveTo>
                  <a:cubicBezTo>
                    <a:pt x="300" y="20"/>
                    <a:pt x="276" y="70"/>
                    <a:pt x="230" y="96"/>
                  </a:cubicBezTo>
                  <a:cubicBezTo>
                    <a:pt x="158" y="135"/>
                    <a:pt x="97" y="169"/>
                    <a:pt x="62" y="249"/>
                  </a:cubicBezTo>
                  <a:cubicBezTo>
                    <a:pt x="5" y="378"/>
                    <a:pt x="12" y="496"/>
                    <a:pt x="86" y="613"/>
                  </a:cubicBezTo>
                  <a:cubicBezTo>
                    <a:pt x="50" y="586"/>
                    <a:pt x="36" y="529"/>
                    <a:pt x="24" y="488"/>
                  </a:cubicBezTo>
                  <a:cubicBezTo>
                    <a:pt x="12" y="442"/>
                    <a:pt x="0" y="398"/>
                    <a:pt x="10" y="350"/>
                  </a:cubicBezTo>
                  <a:cubicBezTo>
                    <a:pt x="21" y="298"/>
                    <a:pt x="41" y="235"/>
                    <a:pt x="74" y="192"/>
                  </a:cubicBezTo>
                  <a:cubicBezTo>
                    <a:pt x="106" y="152"/>
                    <a:pt x="154" y="128"/>
                    <a:pt x="198" y="103"/>
                  </a:cubicBezTo>
                  <a:cubicBezTo>
                    <a:pt x="220" y="90"/>
                    <a:pt x="245" y="79"/>
                    <a:pt x="264" y="61"/>
                  </a:cubicBezTo>
                  <a:cubicBezTo>
                    <a:pt x="285" y="43"/>
                    <a:pt x="295" y="19"/>
                    <a:pt x="3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7" name="Oval 834">
              <a:extLst>
                <a:ext uri="{FF2B5EF4-FFF2-40B4-BE49-F238E27FC236}">
                  <a16:creationId xmlns:a16="http://schemas.microsoft.com/office/drawing/2014/main" id="{51E5C318-7925-4396-AC45-77D260DDF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907"/>
              <a:ext cx="19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08" name="Oval 835">
              <a:extLst>
                <a:ext uri="{FF2B5EF4-FFF2-40B4-BE49-F238E27FC236}">
                  <a16:creationId xmlns:a16="http://schemas.microsoft.com/office/drawing/2014/main" id="{ADE12759-B37B-482C-B604-1143CFB76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901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09" name="Oval 836">
              <a:extLst>
                <a:ext uri="{FF2B5EF4-FFF2-40B4-BE49-F238E27FC236}">
                  <a16:creationId xmlns:a16="http://schemas.microsoft.com/office/drawing/2014/main" id="{9F138FB5-3294-42E5-A9FB-DD0DBB6F9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91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0" name="Oval 837">
              <a:extLst>
                <a:ext uri="{FF2B5EF4-FFF2-40B4-BE49-F238E27FC236}">
                  <a16:creationId xmlns:a16="http://schemas.microsoft.com/office/drawing/2014/main" id="{5BFF4AF6-D5B5-4835-BA21-0B932303B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9" y="1462"/>
              <a:ext cx="31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1" name="Oval 838">
              <a:extLst>
                <a:ext uri="{FF2B5EF4-FFF2-40B4-BE49-F238E27FC236}">
                  <a16:creationId xmlns:a16="http://schemas.microsoft.com/office/drawing/2014/main" id="{383B1D0B-158A-47B1-B200-AF274731D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49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2" name="Oval 839">
              <a:extLst>
                <a:ext uri="{FF2B5EF4-FFF2-40B4-BE49-F238E27FC236}">
                  <a16:creationId xmlns:a16="http://schemas.microsoft.com/office/drawing/2014/main" id="{7083CDDC-B99D-4614-AFBC-A05E0FEE2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1440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3" name="Oval 840">
              <a:extLst>
                <a:ext uri="{FF2B5EF4-FFF2-40B4-BE49-F238E27FC236}">
                  <a16:creationId xmlns:a16="http://schemas.microsoft.com/office/drawing/2014/main" id="{419FBEB1-D3E0-486A-8DA5-326C5958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" y="1231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4" name="Oval 841">
              <a:extLst>
                <a:ext uri="{FF2B5EF4-FFF2-40B4-BE49-F238E27FC236}">
                  <a16:creationId xmlns:a16="http://schemas.microsoft.com/office/drawing/2014/main" id="{A503A34B-4512-4F79-86A8-F647AD363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21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5" name="Freeform 842">
              <a:extLst>
                <a:ext uri="{FF2B5EF4-FFF2-40B4-BE49-F238E27FC236}">
                  <a16:creationId xmlns:a16="http://schemas.microsoft.com/office/drawing/2014/main" id="{C91EFD97-023C-47E3-9C25-58F909081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831"/>
              <a:ext cx="211" cy="260"/>
            </a:xfrm>
            <a:custGeom>
              <a:avLst/>
              <a:gdLst>
                <a:gd name="T0" fmla="*/ 0 w 220"/>
                <a:gd name="T1" fmla="*/ 0 h 254"/>
                <a:gd name="T2" fmla="*/ 137 w 220"/>
                <a:gd name="T3" fmla="*/ 278 h 254"/>
                <a:gd name="T4" fmla="*/ 0 w 220"/>
                <a:gd name="T5" fmla="*/ 0 h 2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254">
                  <a:moveTo>
                    <a:pt x="0" y="0"/>
                  </a:moveTo>
                  <a:cubicBezTo>
                    <a:pt x="0" y="0"/>
                    <a:pt x="220" y="10"/>
                    <a:pt x="162" y="254"/>
                  </a:cubicBezTo>
                  <a:cubicBezTo>
                    <a:pt x="162" y="254"/>
                    <a:pt x="21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6" name="Oval 843">
              <a:extLst>
                <a:ext uri="{FF2B5EF4-FFF2-40B4-BE49-F238E27FC236}">
                  <a16:creationId xmlns:a16="http://schemas.microsoft.com/office/drawing/2014/main" id="{B291FF8D-8511-4319-85B5-968250DBC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1456"/>
              <a:ext cx="49" cy="41"/>
            </a:xfrm>
            <a:prstGeom prst="ellipse">
              <a:avLst/>
            </a:prstGeom>
            <a:solidFill>
              <a:srgbClr val="E3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7" name="Oval 844">
              <a:extLst>
                <a:ext uri="{FF2B5EF4-FFF2-40B4-BE49-F238E27FC236}">
                  <a16:creationId xmlns:a16="http://schemas.microsoft.com/office/drawing/2014/main" id="{E2774291-C3DA-4484-A1CC-4E1D7755C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1475"/>
              <a:ext cx="30" cy="23"/>
            </a:xfrm>
            <a:prstGeom prst="ellipse">
              <a:avLst/>
            </a:prstGeom>
            <a:solidFill>
              <a:srgbClr val="E3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2539" name="Group 845">
            <a:extLst>
              <a:ext uri="{FF2B5EF4-FFF2-40B4-BE49-F238E27FC236}">
                <a16:creationId xmlns:a16="http://schemas.microsoft.com/office/drawing/2014/main" id="{0E19CA7E-6E1D-49D5-87C9-013A4BA759F0}"/>
              </a:ext>
            </a:extLst>
          </p:cNvPr>
          <p:cNvGrpSpPr>
            <a:grpSpLocks/>
          </p:cNvGrpSpPr>
          <p:nvPr/>
        </p:nvGrpSpPr>
        <p:grpSpPr bwMode="auto">
          <a:xfrm>
            <a:off x="2009775" y="3751263"/>
            <a:ext cx="2233613" cy="2146300"/>
            <a:chOff x="306" y="2258"/>
            <a:chExt cx="1407" cy="1352"/>
          </a:xfrm>
        </p:grpSpPr>
        <p:sp>
          <p:nvSpPr>
            <p:cNvPr id="22626" name="Freeform 846">
              <a:extLst>
                <a:ext uri="{FF2B5EF4-FFF2-40B4-BE49-F238E27FC236}">
                  <a16:creationId xmlns:a16="http://schemas.microsoft.com/office/drawing/2014/main" id="{67167796-BF3A-4543-B76F-A201FFBCC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2263"/>
              <a:ext cx="1407" cy="1315"/>
            </a:xfrm>
            <a:custGeom>
              <a:avLst/>
              <a:gdLst>
                <a:gd name="T0" fmla="*/ 1278 w 1424"/>
                <a:gd name="T1" fmla="*/ 24 h 1247"/>
                <a:gd name="T2" fmla="*/ 839 w 1424"/>
                <a:gd name="T3" fmla="*/ 228 h 1247"/>
                <a:gd name="T4" fmla="*/ 806 w 1424"/>
                <a:gd name="T5" fmla="*/ 121 h 1247"/>
                <a:gd name="T6" fmla="*/ 758 w 1424"/>
                <a:gd name="T7" fmla="*/ 64 h 1247"/>
                <a:gd name="T8" fmla="*/ 656 w 1424"/>
                <a:gd name="T9" fmla="*/ 259 h 1247"/>
                <a:gd name="T10" fmla="*/ 494 w 1424"/>
                <a:gd name="T11" fmla="*/ 650 h 1247"/>
                <a:gd name="T12" fmla="*/ 254 w 1424"/>
                <a:gd name="T13" fmla="*/ 985 h 1247"/>
                <a:gd name="T14" fmla="*/ 53 w 1424"/>
                <a:gd name="T15" fmla="*/ 1365 h 1247"/>
                <a:gd name="T16" fmla="*/ 169 w 1424"/>
                <a:gd name="T17" fmla="*/ 1260 h 1247"/>
                <a:gd name="T18" fmla="*/ 266 w 1424"/>
                <a:gd name="T19" fmla="*/ 1127 h 1247"/>
                <a:gd name="T20" fmla="*/ 360 w 1424"/>
                <a:gd name="T21" fmla="*/ 1071 h 1247"/>
                <a:gd name="T22" fmla="*/ 458 w 1424"/>
                <a:gd name="T23" fmla="*/ 1024 h 1247"/>
                <a:gd name="T24" fmla="*/ 433 w 1424"/>
                <a:gd name="T25" fmla="*/ 1130 h 1247"/>
                <a:gd name="T26" fmla="*/ 370 w 1424"/>
                <a:gd name="T27" fmla="*/ 1253 h 1247"/>
                <a:gd name="T28" fmla="*/ 328 w 1424"/>
                <a:gd name="T29" fmla="*/ 1293 h 1247"/>
                <a:gd name="T30" fmla="*/ 223 w 1424"/>
                <a:gd name="T31" fmla="*/ 1371 h 1247"/>
                <a:gd name="T32" fmla="*/ 173 w 1424"/>
                <a:gd name="T33" fmla="*/ 1476 h 1247"/>
                <a:gd name="T34" fmla="*/ 303 w 1424"/>
                <a:gd name="T35" fmla="*/ 1481 h 1247"/>
                <a:gd name="T36" fmla="*/ 532 w 1424"/>
                <a:gd name="T37" fmla="*/ 1232 h 1247"/>
                <a:gd name="T38" fmla="*/ 811 w 1424"/>
                <a:gd name="T39" fmla="*/ 975 h 1247"/>
                <a:gd name="T40" fmla="*/ 1160 w 1424"/>
                <a:gd name="T41" fmla="*/ 773 h 1247"/>
                <a:gd name="T42" fmla="*/ 1300 w 1424"/>
                <a:gd name="T43" fmla="*/ 567 h 1247"/>
                <a:gd name="T44" fmla="*/ 1148 w 1424"/>
                <a:gd name="T45" fmla="*/ 591 h 1247"/>
                <a:gd name="T46" fmla="*/ 1278 w 1424"/>
                <a:gd name="T47" fmla="*/ 24 h 12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24" h="1247">
                  <a:moveTo>
                    <a:pt x="1341" y="20"/>
                  </a:moveTo>
                  <a:cubicBezTo>
                    <a:pt x="1335" y="0"/>
                    <a:pt x="1115" y="12"/>
                    <a:pt x="880" y="184"/>
                  </a:cubicBezTo>
                  <a:cubicBezTo>
                    <a:pt x="742" y="285"/>
                    <a:pt x="836" y="196"/>
                    <a:pt x="846" y="98"/>
                  </a:cubicBezTo>
                  <a:cubicBezTo>
                    <a:pt x="857" y="0"/>
                    <a:pt x="810" y="43"/>
                    <a:pt x="794" y="52"/>
                  </a:cubicBezTo>
                  <a:cubicBezTo>
                    <a:pt x="779" y="61"/>
                    <a:pt x="713" y="150"/>
                    <a:pt x="688" y="210"/>
                  </a:cubicBezTo>
                  <a:cubicBezTo>
                    <a:pt x="664" y="270"/>
                    <a:pt x="582" y="445"/>
                    <a:pt x="518" y="525"/>
                  </a:cubicBezTo>
                  <a:cubicBezTo>
                    <a:pt x="453" y="605"/>
                    <a:pt x="410" y="705"/>
                    <a:pt x="266" y="797"/>
                  </a:cubicBezTo>
                  <a:cubicBezTo>
                    <a:pt x="121" y="889"/>
                    <a:pt x="0" y="1066"/>
                    <a:pt x="57" y="1104"/>
                  </a:cubicBezTo>
                  <a:cubicBezTo>
                    <a:pt x="114" y="1143"/>
                    <a:pt x="141" y="1057"/>
                    <a:pt x="177" y="1018"/>
                  </a:cubicBezTo>
                  <a:cubicBezTo>
                    <a:pt x="212" y="980"/>
                    <a:pt x="267" y="915"/>
                    <a:pt x="278" y="912"/>
                  </a:cubicBezTo>
                  <a:cubicBezTo>
                    <a:pt x="289" y="909"/>
                    <a:pt x="326" y="909"/>
                    <a:pt x="376" y="866"/>
                  </a:cubicBezTo>
                  <a:cubicBezTo>
                    <a:pt x="427" y="823"/>
                    <a:pt x="456" y="808"/>
                    <a:pt x="482" y="828"/>
                  </a:cubicBezTo>
                  <a:cubicBezTo>
                    <a:pt x="508" y="848"/>
                    <a:pt x="472" y="891"/>
                    <a:pt x="453" y="914"/>
                  </a:cubicBezTo>
                  <a:cubicBezTo>
                    <a:pt x="435" y="937"/>
                    <a:pt x="395" y="991"/>
                    <a:pt x="389" y="1014"/>
                  </a:cubicBezTo>
                  <a:cubicBezTo>
                    <a:pt x="389" y="1014"/>
                    <a:pt x="355" y="1032"/>
                    <a:pt x="344" y="1046"/>
                  </a:cubicBezTo>
                  <a:cubicBezTo>
                    <a:pt x="333" y="1060"/>
                    <a:pt x="260" y="1104"/>
                    <a:pt x="235" y="1109"/>
                  </a:cubicBezTo>
                  <a:cubicBezTo>
                    <a:pt x="210" y="1114"/>
                    <a:pt x="157" y="1140"/>
                    <a:pt x="181" y="1194"/>
                  </a:cubicBezTo>
                  <a:cubicBezTo>
                    <a:pt x="206" y="1247"/>
                    <a:pt x="263" y="1230"/>
                    <a:pt x="319" y="1197"/>
                  </a:cubicBezTo>
                  <a:cubicBezTo>
                    <a:pt x="376" y="1163"/>
                    <a:pt x="502" y="1058"/>
                    <a:pt x="558" y="997"/>
                  </a:cubicBezTo>
                  <a:cubicBezTo>
                    <a:pt x="613" y="935"/>
                    <a:pt x="782" y="814"/>
                    <a:pt x="851" y="789"/>
                  </a:cubicBezTo>
                  <a:cubicBezTo>
                    <a:pt x="920" y="765"/>
                    <a:pt x="1137" y="694"/>
                    <a:pt x="1217" y="625"/>
                  </a:cubicBezTo>
                  <a:cubicBezTo>
                    <a:pt x="1297" y="556"/>
                    <a:pt x="1378" y="496"/>
                    <a:pt x="1364" y="459"/>
                  </a:cubicBezTo>
                  <a:cubicBezTo>
                    <a:pt x="1350" y="422"/>
                    <a:pt x="1218" y="518"/>
                    <a:pt x="1204" y="478"/>
                  </a:cubicBezTo>
                  <a:cubicBezTo>
                    <a:pt x="1191" y="438"/>
                    <a:pt x="1424" y="289"/>
                    <a:pt x="1341" y="20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847">
              <a:extLst>
                <a:ext uri="{FF2B5EF4-FFF2-40B4-BE49-F238E27FC236}">
                  <a16:creationId xmlns:a16="http://schemas.microsoft.com/office/drawing/2014/main" id="{990FE108-EFF6-4FD4-9D41-F29A1F0F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304"/>
              <a:ext cx="843" cy="873"/>
            </a:xfrm>
            <a:custGeom>
              <a:avLst/>
              <a:gdLst>
                <a:gd name="T0" fmla="*/ 725 w 853"/>
                <a:gd name="T1" fmla="*/ 342 h 828"/>
                <a:gd name="T2" fmla="*/ 785 w 853"/>
                <a:gd name="T3" fmla="*/ 150 h 828"/>
                <a:gd name="T4" fmla="*/ 693 w 853"/>
                <a:gd name="T5" fmla="*/ 38 h 828"/>
                <a:gd name="T6" fmla="*/ 578 w 853"/>
                <a:gd name="T7" fmla="*/ 199 h 828"/>
                <a:gd name="T8" fmla="*/ 492 w 853"/>
                <a:gd name="T9" fmla="*/ 273 h 828"/>
                <a:gd name="T10" fmla="*/ 399 w 853"/>
                <a:gd name="T11" fmla="*/ 324 h 828"/>
                <a:gd name="T12" fmla="*/ 355 w 853"/>
                <a:gd name="T13" fmla="*/ 383 h 828"/>
                <a:gd name="T14" fmla="*/ 280 w 853"/>
                <a:gd name="T15" fmla="*/ 392 h 828"/>
                <a:gd name="T16" fmla="*/ 198 w 853"/>
                <a:gd name="T17" fmla="*/ 612 h 828"/>
                <a:gd name="T18" fmla="*/ 98 w 853"/>
                <a:gd name="T19" fmla="*/ 764 h 828"/>
                <a:gd name="T20" fmla="*/ 2 w 853"/>
                <a:gd name="T21" fmla="*/ 892 h 828"/>
                <a:gd name="T22" fmla="*/ 75 w 853"/>
                <a:gd name="T23" fmla="*/ 928 h 828"/>
                <a:gd name="T24" fmla="*/ 134 w 853"/>
                <a:gd name="T25" fmla="*/ 981 h 828"/>
                <a:gd name="T26" fmla="*/ 149 w 853"/>
                <a:gd name="T27" fmla="*/ 1021 h 828"/>
                <a:gd name="T28" fmla="*/ 198 w 853"/>
                <a:gd name="T29" fmla="*/ 976 h 828"/>
                <a:gd name="T30" fmla="*/ 351 w 853"/>
                <a:gd name="T31" fmla="*/ 803 h 828"/>
                <a:gd name="T32" fmla="*/ 558 w 853"/>
                <a:gd name="T33" fmla="*/ 688 h 828"/>
                <a:gd name="T34" fmla="*/ 670 w 853"/>
                <a:gd name="T35" fmla="*/ 621 h 828"/>
                <a:gd name="T36" fmla="*/ 658 w 853"/>
                <a:gd name="T37" fmla="*/ 461 h 828"/>
                <a:gd name="T38" fmla="*/ 729 w 853"/>
                <a:gd name="T39" fmla="*/ 362 h 8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53" h="828">
                  <a:moveTo>
                    <a:pt x="761" y="276"/>
                  </a:moveTo>
                  <a:cubicBezTo>
                    <a:pt x="730" y="249"/>
                    <a:pt x="811" y="148"/>
                    <a:pt x="823" y="121"/>
                  </a:cubicBezTo>
                  <a:cubicBezTo>
                    <a:pt x="853" y="48"/>
                    <a:pt x="796" y="0"/>
                    <a:pt x="726" y="30"/>
                  </a:cubicBezTo>
                  <a:cubicBezTo>
                    <a:pt x="667" y="56"/>
                    <a:pt x="647" y="117"/>
                    <a:pt x="606" y="161"/>
                  </a:cubicBezTo>
                  <a:cubicBezTo>
                    <a:pt x="581" y="186"/>
                    <a:pt x="548" y="207"/>
                    <a:pt x="516" y="221"/>
                  </a:cubicBezTo>
                  <a:cubicBezTo>
                    <a:pt x="483" y="235"/>
                    <a:pt x="447" y="239"/>
                    <a:pt x="419" y="262"/>
                  </a:cubicBezTo>
                  <a:cubicBezTo>
                    <a:pt x="402" y="276"/>
                    <a:pt x="391" y="302"/>
                    <a:pt x="371" y="309"/>
                  </a:cubicBezTo>
                  <a:cubicBezTo>
                    <a:pt x="343" y="319"/>
                    <a:pt x="319" y="301"/>
                    <a:pt x="292" y="318"/>
                  </a:cubicBezTo>
                  <a:cubicBezTo>
                    <a:pt x="228" y="358"/>
                    <a:pt x="237" y="437"/>
                    <a:pt x="206" y="495"/>
                  </a:cubicBezTo>
                  <a:cubicBezTo>
                    <a:pt x="183" y="539"/>
                    <a:pt x="136" y="585"/>
                    <a:pt x="102" y="619"/>
                  </a:cubicBezTo>
                  <a:cubicBezTo>
                    <a:pt x="85" y="637"/>
                    <a:pt x="0" y="705"/>
                    <a:pt x="2" y="722"/>
                  </a:cubicBezTo>
                  <a:cubicBezTo>
                    <a:pt x="4" y="751"/>
                    <a:pt x="60" y="748"/>
                    <a:pt x="79" y="751"/>
                  </a:cubicBezTo>
                  <a:cubicBezTo>
                    <a:pt x="114" y="757"/>
                    <a:pt x="127" y="763"/>
                    <a:pt x="142" y="794"/>
                  </a:cubicBezTo>
                  <a:cubicBezTo>
                    <a:pt x="147" y="805"/>
                    <a:pt x="140" y="822"/>
                    <a:pt x="157" y="826"/>
                  </a:cubicBezTo>
                  <a:cubicBezTo>
                    <a:pt x="169" y="828"/>
                    <a:pt x="198" y="797"/>
                    <a:pt x="206" y="790"/>
                  </a:cubicBezTo>
                  <a:cubicBezTo>
                    <a:pt x="259" y="742"/>
                    <a:pt x="306" y="690"/>
                    <a:pt x="367" y="651"/>
                  </a:cubicBezTo>
                  <a:cubicBezTo>
                    <a:pt x="434" y="609"/>
                    <a:pt x="507" y="569"/>
                    <a:pt x="586" y="557"/>
                  </a:cubicBezTo>
                  <a:cubicBezTo>
                    <a:pt x="624" y="552"/>
                    <a:pt x="709" y="557"/>
                    <a:pt x="702" y="503"/>
                  </a:cubicBezTo>
                  <a:cubicBezTo>
                    <a:pt x="614" y="491"/>
                    <a:pt x="631" y="405"/>
                    <a:pt x="690" y="373"/>
                  </a:cubicBezTo>
                  <a:cubicBezTo>
                    <a:pt x="729" y="352"/>
                    <a:pt x="763" y="344"/>
                    <a:pt x="765" y="292"/>
                  </a:cubicBezTo>
                </a:path>
              </a:pathLst>
            </a:custGeom>
            <a:solidFill>
              <a:srgbClr val="A7C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848">
              <a:extLst>
                <a:ext uri="{FF2B5EF4-FFF2-40B4-BE49-F238E27FC236}">
                  <a16:creationId xmlns:a16="http://schemas.microsoft.com/office/drawing/2014/main" id="{A6B28BF3-4E48-4358-BE48-6638186EE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2258"/>
              <a:ext cx="1407" cy="1352"/>
            </a:xfrm>
            <a:custGeom>
              <a:avLst/>
              <a:gdLst>
                <a:gd name="T0" fmla="*/ 223 w 1424"/>
                <a:gd name="T1" fmla="*/ 1378 h 1282"/>
                <a:gd name="T2" fmla="*/ 173 w 1424"/>
                <a:gd name="T3" fmla="*/ 1483 h 1282"/>
                <a:gd name="T4" fmla="*/ 303 w 1424"/>
                <a:gd name="T5" fmla="*/ 1487 h 1282"/>
                <a:gd name="T6" fmla="*/ 532 w 1424"/>
                <a:gd name="T7" fmla="*/ 1240 h 1282"/>
                <a:gd name="T8" fmla="*/ 811 w 1424"/>
                <a:gd name="T9" fmla="*/ 982 h 1282"/>
                <a:gd name="T10" fmla="*/ 1160 w 1424"/>
                <a:gd name="T11" fmla="*/ 778 h 1282"/>
                <a:gd name="T12" fmla="*/ 1300 w 1424"/>
                <a:gd name="T13" fmla="*/ 574 h 1282"/>
                <a:gd name="T14" fmla="*/ 1148 w 1424"/>
                <a:gd name="T15" fmla="*/ 597 h 1282"/>
                <a:gd name="T16" fmla="*/ 1278 w 1424"/>
                <a:gd name="T17" fmla="*/ 30 h 1282"/>
                <a:gd name="T18" fmla="*/ 839 w 1424"/>
                <a:gd name="T19" fmla="*/ 233 h 1282"/>
                <a:gd name="T20" fmla="*/ 806 w 1424"/>
                <a:gd name="T21" fmla="*/ 128 h 1282"/>
                <a:gd name="T22" fmla="*/ 758 w 1424"/>
                <a:gd name="T23" fmla="*/ 70 h 1282"/>
                <a:gd name="T24" fmla="*/ 656 w 1424"/>
                <a:gd name="T25" fmla="*/ 266 h 1282"/>
                <a:gd name="T26" fmla="*/ 494 w 1424"/>
                <a:gd name="T27" fmla="*/ 656 h 1282"/>
                <a:gd name="T28" fmla="*/ 254 w 1424"/>
                <a:gd name="T29" fmla="*/ 992 h 1282"/>
                <a:gd name="T30" fmla="*/ 53 w 1424"/>
                <a:gd name="T31" fmla="*/ 1372 h 1282"/>
                <a:gd name="T32" fmla="*/ 139 w 1424"/>
                <a:gd name="T33" fmla="*/ 1316 h 1282"/>
                <a:gd name="T34" fmla="*/ 74 w 1424"/>
                <a:gd name="T35" fmla="*/ 1340 h 1282"/>
                <a:gd name="T36" fmla="*/ 150 w 1424"/>
                <a:gd name="T37" fmla="*/ 1135 h 1282"/>
                <a:gd name="T38" fmla="*/ 342 w 1424"/>
                <a:gd name="T39" fmla="*/ 940 h 1282"/>
                <a:gd name="T40" fmla="*/ 524 w 1424"/>
                <a:gd name="T41" fmla="*/ 649 h 1282"/>
                <a:gd name="T42" fmla="*/ 639 w 1424"/>
                <a:gd name="T43" fmla="*/ 361 h 1282"/>
                <a:gd name="T44" fmla="*/ 787 w 1424"/>
                <a:gd name="T45" fmla="*/ 69 h 1282"/>
                <a:gd name="T46" fmla="*/ 758 w 1424"/>
                <a:gd name="T47" fmla="*/ 313 h 1282"/>
                <a:gd name="T48" fmla="*/ 919 w 1424"/>
                <a:gd name="T49" fmla="*/ 188 h 1282"/>
                <a:gd name="T50" fmla="*/ 1260 w 1424"/>
                <a:gd name="T51" fmla="*/ 45 h 1282"/>
                <a:gd name="T52" fmla="*/ 1180 w 1424"/>
                <a:gd name="T53" fmla="*/ 486 h 1282"/>
                <a:gd name="T54" fmla="*/ 1195 w 1424"/>
                <a:gd name="T55" fmla="*/ 625 h 1282"/>
                <a:gd name="T56" fmla="*/ 1283 w 1424"/>
                <a:gd name="T57" fmla="*/ 585 h 1282"/>
                <a:gd name="T58" fmla="*/ 1057 w 1424"/>
                <a:gd name="T59" fmla="*/ 832 h 1282"/>
                <a:gd name="T60" fmla="*/ 718 w 1424"/>
                <a:gd name="T61" fmla="*/ 1015 h 1282"/>
                <a:gd name="T62" fmla="*/ 525 w 1424"/>
                <a:gd name="T63" fmla="*/ 1218 h 1282"/>
                <a:gd name="T64" fmla="*/ 194 w 1424"/>
                <a:gd name="T65" fmla="*/ 1473 h 1282"/>
                <a:gd name="T66" fmla="*/ 223 w 1424"/>
                <a:gd name="T67" fmla="*/ 1378 h 12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24" h="1282">
                  <a:moveTo>
                    <a:pt x="235" y="1114"/>
                  </a:moveTo>
                  <a:cubicBezTo>
                    <a:pt x="210" y="1119"/>
                    <a:pt x="157" y="1145"/>
                    <a:pt x="181" y="1199"/>
                  </a:cubicBezTo>
                  <a:cubicBezTo>
                    <a:pt x="206" y="1252"/>
                    <a:pt x="263" y="1235"/>
                    <a:pt x="319" y="1202"/>
                  </a:cubicBezTo>
                  <a:cubicBezTo>
                    <a:pt x="376" y="1168"/>
                    <a:pt x="502" y="1063"/>
                    <a:pt x="558" y="1002"/>
                  </a:cubicBezTo>
                  <a:cubicBezTo>
                    <a:pt x="613" y="940"/>
                    <a:pt x="782" y="819"/>
                    <a:pt x="851" y="794"/>
                  </a:cubicBezTo>
                  <a:cubicBezTo>
                    <a:pt x="920" y="770"/>
                    <a:pt x="1137" y="699"/>
                    <a:pt x="1217" y="630"/>
                  </a:cubicBezTo>
                  <a:cubicBezTo>
                    <a:pt x="1297" y="561"/>
                    <a:pt x="1378" y="501"/>
                    <a:pt x="1364" y="464"/>
                  </a:cubicBezTo>
                  <a:cubicBezTo>
                    <a:pt x="1350" y="427"/>
                    <a:pt x="1218" y="523"/>
                    <a:pt x="1204" y="483"/>
                  </a:cubicBezTo>
                  <a:cubicBezTo>
                    <a:pt x="1191" y="443"/>
                    <a:pt x="1424" y="294"/>
                    <a:pt x="1341" y="25"/>
                  </a:cubicBezTo>
                  <a:cubicBezTo>
                    <a:pt x="1335" y="5"/>
                    <a:pt x="1115" y="17"/>
                    <a:pt x="880" y="189"/>
                  </a:cubicBezTo>
                  <a:cubicBezTo>
                    <a:pt x="742" y="290"/>
                    <a:pt x="836" y="201"/>
                    <a:pt x="846" y="103"/>
                  </a:cubicBezTo>
                  <a:cubicBezTo>
                    <a:pt x="857" y="5"/>
                    <a:pt x="810" y="48"/>
                    <a:pt x="794" y="57"/>
                  </a:cubicBezTo>
                  <a:cubicBezTo>
                    <a:pt x="779" y="66"/>
                    <a:pt x="713" y="155"/>
                    <a:pt x="688" y="215"/>
                  </a:cubicBezTo>
                  <a:cubicBezTo>
                    <a:pt x="664" y="275"/>
                    <a:pt x="582" y="450"/>
                    <a:pt x="518" y="530"/>
                  </a:cubicBezTo>
                  <a:cubicBezTo>
                    <a:pt x="453" y="610"/>
                    <a:pt x="410" y="710"/>
                    <a:pt x="266" y="802"/>
                  </a:cubicBezTo>
                  <a:cubicBezTo>
                    <a:pt x="121" y="894"/>
                    <a:pt x="0" y="1071"/>
                    <a:pt x="57" y="1109"/>
                  </a:cubicBezTo>
                  <a:cubicBezTo>
                    <a:pt x="97" y="1137"/>
                    <a:pt x="123" y="1101"/>
                    <a:pt x="147" y="1064"/>
                  </a:cubicBezTo>
                  <a:cubicBezTo>
                    <a:pt x="147" y="1064"/>
                    <a:pt x="98" y="1112"/>
                    <a:pt x="78" y="1084"/>
                  </a:cubicBezTo>
                  <a:cubicBezTo>
                    <a:pt x="58" y="1056"/>
                    <a:pt x="91" y="979"/>
                    <a:pt x="158" y="917"/>
                  </a:cubicBezTo>
                  <a:cubicBezTo>
                    <a:pt x="225" y="856"/>
                    <a:pt x="293" y="816"/>
                    <a:pt x="358" y="760"/>
                  </a:cubicBezTo>
                  <a:cubicBezTo>
                    <a:pt x="423" y="704"/>
                    <a:pt x="509" y="595"/>
                    <a:pt x="549" y="524"/>
                  </a:cubicBezTo>
                  <a:cubicBezTo>
                    <a:pt x="589" y="453"/>
                    <a:pt x="651" y="348"/>
                    <a:pt x="671" y="291"/>
                  </a:cubicBezTo>
                  <a:cubicBezTo>
                    <a:pt x="691" y="233"/>
                    <a:pt x="797" y="45"/>
                    <a:pt x="827" y="56"/>
                  </a:cubicBezTo>
                  <a:cubicBezTo>
                    <a:pt x="858" y="67"/>
                    <a:pt x="775" y="241"/>
                    <a:pt x="794" y="253"/>
                  </a:cubicBezTo>
                  <a:cubicBezTo>
                    <a:pt x="813" y="265"/>
                    <a:pt x="914" y="179"/>
                    <a:pt x="963" y="152"/>
                  </a:cubicBezTo>
                  <a:cubicBezTo>
                    <a:pt x="1013" y="125"/>
                    <a:pt x="1286" y="0"/>
                    <a:pt x="1322" y="37"/>
                  </a:cubicBezTo>
                  <a:cubicBezTo>
                    <a:pt x="1358" y="75"/>
                    <a:pt x="1357" y="229"/>
                    <a:pt x="1238" y="393"/>
                  </a:cubicBezTo>
                  <a:cubicBezTo>
                    <a:pt x="1119" y="557"/>
                    <a:pt x="1209" y="519"/>
                    <a:pt x="1254" y="505"/>
                  </a:cubicBezTo>
                  <a:cubicBezTo>
                    <a:pt x="1299" y="492"/>
                    <a:pt x="1337" y="456"/>
                    <a:pt x="1347" y="473"/>
                  </a:cubicBezTo>
                  <a:cubicBezTo>
                    <a:pt x="1358" y="491"/>
                    <a:pt x="1197" y="639"/>
                    <a:pt x="1109" y="672"/>
                  </a:cubicBezTo>
                  <a:cubicBezTo>
                    <a:pt x="1021" y="705"/>
                    <a:pt x="807" y="781"/>
                    <a:pt x="754" y="820"/>
                  </a:cubicBezTo>
                  <a:cubicBezTo>
                    <a:pt x="701" y="859"/>
                    <a:pt x="595" y="941"/>
                    <a:pt x="550" y="984"/>
                  </a:cubicBezTo>
                  <a:cubicBezTo>
                    <a:pt x="505" y="1027"/>
                    <a:pt x="260" y="1282"/>
                    <a:pt x="202" y="1191"/>
                  </a:cubicBezTo>
                  <a:cubicBezTo>
                    <a:pt x="170" y="1140"/>
                    <a:pt x="235" y="1114"/>
                    <a:pt x="235" y="1114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849">
              <a:extLst>
                <a:ext uri="{FF2B5EF4-FFF2-40B4-BE49-F238E27FC236}">
                  <a16:creationId xmlns:a16="http://schemas.microsoft.com/office/drawing/2014/main" id="{A154C2D0-7EAD-4B59-AC12-7AAEEABA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071"/>
              <a:ext cx="262" cy="261"/>
            </a:xfrm>
            <a:custGeom>
              <a:avLst/>
              <a:gdLst>
                <a:gd name="T0" fmla="*/ 107 w 265"/>
                <a:gd name="T1" fmla="*/ 304 h 248"/>
                <a:gd name="T2" fmla="*/ 167 w 265"/>
                <a:gd name="T3" fmla="*/ 182 h 248"/>
                <a:gd name="T4" fmla="*/ 196 w 265"/>
                <a:gd name="T5" fmla="*/ 76 h 248"/>
                <a:gd name="T6" fmla="*/ 94 w 265"/>
                <a:gd name="T7" fmla="*/ 123 h 248"/>
                <a:gd name="T8" fmla="*/ 0 w 265"/>
                <a:gd name="T9" fmla="*/ 179 h 248"/>
                <a:gd name="T10" fmla="*/ 61 w 265"/>
                <a:gd name="T11" fmla="*/ 129 h 248"/>
                <a:gd name="T12" fmla="*/ 212 w 265"/>
                <a:gd name="T13" fmla="*/ 55 h 248"/>
                <a:gd name="T14" fmla="*/ 183 w 265"/>
                <a:gd name="T15" fmla="*/ 202 h 248"/>
                <a:gd name="T16" fmla="*/ 107 w 265"/>
                <a:gd name="T17" fmla="*/ 304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248">
                  <a:moveTo>
                    <a:pt x="111" y="248"/>
                  </a:moveTo>
                  <a:cubicBezTo>
                    <a:pt x="117" y="225"/>
                    <a:pt x="157" y="171"/>
                    <a:pt x="175" y="148"/>
                  </a:cubicBezTo>
                  <a:cubicBezTo>
                    <a:pt x="194" y="125"/>
                    <a:pt x="230" y="82"/>
                    <a:pt x="204" y="62"/>
                  </a:cubicBezTo>
                  <a:cubicBezTo>
                    <a:pt x="178" y="42"/>
                    <a:pt x="149" y="57"/>
                    <a:pt x="98" y="100"/>
                  </a:cubicBezTo>
                  <a:cubicBezTo>
                    <a:pt x="48" y="143"/>
                    <a:pt x="11" y="143"/>
                    <a:pt x="0" y="146"/>
                  </a:cubicBezTo>
                  <a:cubicBezTo>
                    <a:pt x="0" y="146"/>
                    <a:pt x="51" y="125"/>
                    <a:pt x="65" y="105"/>
                  </a:cubicBezTo>
                  <a:cubicBezTo>
                    <a:pt x="80" y="85"/>
                    <a:pt x="177" y="0"/>
                    <a:pt x="221" y="45"/>
                  </a:cubicBezTo>
                  <a:cubicBezTo>
                    <a:pt x="265" y="90"/>
                    <a:pt x="203" y="154"/>
                    <a:pt x="191" y="164"/>
                  </a:cubicBezTo>
                  <a:cubicBezTo>
                    <a:pt x="179" y="173"/>
                    <a:pt x="116" y="231"/>
                    <a:pt x="111" y="24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850">
              <a:extLst>
                <a:ext uri="{FF2B5EF4-FFF2-40B4-BE49-F238E27FC236}">
                  <a16:creationId xmlns:a16="http://schemas.microsoft.com/office/drawing/2014/main" id="{542F1FBE-AF96-46EA-BB43-B1752D6BF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2258"/>
              <a:ext cx="1407" cy="1352"/>
            </a:xfrm>
            <a:custGeom>
              <a:avLst/>
              <a:gdLst>
                <a:gd name="T0" fmla="*/ 223 w 1424"/>
                <a:gd name="T1" fmla="*/ 1378 h 1282"/>
                <a:gd name="T2" fmla="*/ 173 w 1424"/>
                <a:gd name="T3" fmla="*/ 1483 h 1282"/>
                <a:gd name="T4" fmla="*/ 303 w 1424"/>
                <a:gd name="T5" fmla="*/ 1487 h 1282"/>
                <a:gd name="T6" fmla="*/ 532 w 1424"/>
                <a:gd name="T7" fmla="*/ 1240 h 1282"/>
                <a:gd name="T8" fmla="*/ 811 w 1424"/>
                <a:gd name="T9" fmla="*/ 982 h 1282"/>
                <a:gd name="T10" fmla="*/ 1160 w 1424"/>
                <a:gd name="T11" fmla="*/ 778 h 1282"/>
                <a:gd name="T12" fmla="*/ 1300 w 1424"/>
                <a:gd name="T13" fmla="*/ 574 h 1282"/>
                <a:gd name="T14" fmla="*/ 1148 w 1424"/>
                <a:gd name="T15" fmla="*/ 597 h 1282"/>
                <a:gd name="T16" fmla="*/ 1278 w 1424"/>
                <a:gd name="T17" fmla="*/ 30 h 1282"/>
                <a:gd name="T18" fmla="*/ 839 w 1424"/>
                <a:gd name="T19" fmla="*/ 233 h 1282"/>
                <a:gd name="T20" fmla="*/ 806 w 1424"/>
                <a:gd name="T21" fmla="*/ 128 h 1282"/>
                <a:gd name="T22" fmla="*/ 758 w 1424"/>
                <a:gd name="T23" fmla="*/ 70 h 1282"/>
                <a:gd name="T24" fmla="*/ 656 w 1424"/>
                <a:gd name="T25" fmla="*/ 266 h 1282"/>
                <a:gd name="T26" fmla="*/ 494 w 1424"/>
                <a:gd name="T27" fmla="*/ 656 h 1282"/>
                <a:gd name="T28" fmla="*/ 254 w 1424"/>
                <a:gd name="T29" fmla="*/ 992 h 1282"/>
                <a:gd name="T30" fmla="*/ 53 w 1424"/>
                <a:gd name="T31" fmla="*/ 1372 h 1282"/>
                <a:gd name="T32" fmla="*/ 139 w 1424"/>
                <a:gd name="T33" fmla="*/ 1316 h 1282"/>
                <a:gd name="T34" fmla="*/ 74 w 1424"/>
                <a:gd name="T35" fmla="*/ 1340 h 1282"/>
                <a:gd name="T36" fmla="*/ 150 w 1424"/>
                <a:gd name="T37" fmla="*/ 1135 h 1282"/>
                <a:gd name="T38" fmla="*/ 342 w 1424"/>
                <a:gd name="T39" fmla="*/ 940 h 1282"/>
                <a:gd name="T40" fmla="*/ 524 w 1424"/>
                <a:gd name="T41" fmla="*/ 649 h 1282"/>
                <a:gd name="T42" fmla="*/ 639 w 1424"/>
                <a:gd name="T43" fmla="*/ 361 h 1282"/>
                <a:gd name="T44" fmla="*/ 787 w 1424"/>
                <a:gd name="T45" fmla="*/ 69 h 1282"/>
                <a:gd name="T46" fmla="*/ 758 w 1424"/>
                <a:gd name="T47" fmla="*/ 313 h 1282"/>
                <a:gd name="T48" fmla="*/ 919 w 1424"/>
                <a:gd name="T49" fmla="*/ 188 h 1282"/>
                <a:gd name="T50" fmla="*/ 1260 w 1424"/>
                <a:gd name="T51" fmla="*/ 45 h 1282"/>
                <a:gd name="T52" fmla="*/ 1180 w 1424"/>
                <a:gd name="T53" fmla="*/ 486 h 1282"/>
                <a:gd name="T54" fmla="*/ 1195 w 1424"/>
                <a:gd name="T55" fmla="*/ 625 h 1282"/>
                <a:gd name="T56" fmla="*/ 1283 w 1424"/>
                <a:gd name="T57" fmla="*/ 585 h 1282"/>
                <a:gd name="T58" fmla="*/ 1057 w 1424"/>
                <a:gd name="T59" fmla="*/ 832 h 1282"/>
                <a:gd name="T60" fmla="*/ 718 w 1424"/>
                <a:gd name="T61" fmla="*/ 1015 h 1282"/>
                <a:gd name="T62" fmla="*/ 525 w 1424"/>
                <a:gd name="T63" fmla="*/ 1218 h 1282"/>
                <a:gd name="T64" fmla="*/ 194 w 1424"/>
                <a:gd name="T65" fmla="*/ 1473 h 1282"/>
                <a:gd name="T66" fmla="*/ 223 w 1424"/>
                <a:gd name="T67" fmla="*/ 1378 h 12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24" h="1282">
                  <a:moveTo>
                    <a:pt x="235" y="1114"/>
                  </a:moveTo>
                  <a:cubicBezTo>
                    <a:pt x="210" y="1119"/>
                    <a:pt x="157" y="1145"/>
                    <a:pt x="181" y="1199"/>
                  </a:cubicBezTo>
                  <a:cubicBezTo>
                    <a:pt x="206" y="1252"/>
                    <a:pt x="263" y="1235"/>
                    <a:pt x="319" y="1202"/>
                  </a:cubicBezTo>
                  <a:cubicBezTo>
                    <a:pt x="376" y="1168"/>
                    <a:pt x="502" y="1063"/>
                    <a:pt x="558" y="1002"/>
                  </a:cubicBezTo>
                  <a:cubicBezTo>
                    <a:pt x="613" y="940"/>
                    <a:pt x="782" y="819"/>
                    <a:pt x="851" y="794"/>
                  </a:cubicBezTo>
                  <a:cubicBezTo>
                    <a:pt x="920" y="770"/>
                    <a:pt x="1137" y="699"/>
                    <a:pt x="1217" y="630"/>
                  </a:cubicBezTo>
                  <a:cubicBezTo>
                    <a:pt x="1297" y="561"/>
                    <a:pt x="1378" y="501"/>
                    <a:pt x="1364" y="464"/>
                  </a:cubicBezTo>
                  <a:cubicBezTo>
                    <a:pt x="1350" y="427"/>
                    <a:pt x="1218" y="523"/>
                    <a:pt x="1204" y="483"/>
                  </a:cubicBezTo>
                  <a:cubicBezTo>
                    <a:pt x="1191" y="443"/>
                    <a:pt x="1424" y="294"/>
                    <a:pt x="1341" y="25"/>
                  </a:cubicBezTo>
                  <a:cubicBezTo>
                    <a:pt x="1335" y="5"/>
                    <a:pt x="1115" y="17"/>
                    <a:pt x="880" y="189"/>
                  </a:cubicBezTo>
                  <a:cubicBezTo>
                    <a:pt x="742" y="290"/>
                    <a:pt x="836" y="201"/>
                    <a:pt x="846" y="103"/>
                  </a:cubicBezTo>
                  <a:cubicBezTo>
                    <a:pt x="857" y="5"/>
                    <a:pt x="810" y="48"/>
                    <a:pt x="794" y="57"/>
                  </a:cubicBezTo>
                  <a:cubicBezTo>
                    <a:pt x="779" y="66"/>
                    <a:pt x="713" y="155"/>
                    <a:pt x="688" y="215"/>
                  </a:cubicBezTo>
                  <a:cubicBezTo>
                    <a:pt x="664" y="275"/>
                    <a:pt x="582" y="450"/>
                    <a:pt x="518" y="530"/>
                  </a:cubicBezTo>
                  <a:cubicBezTo>
                    <a:pt x="453" y="610"/>
                    <a:pt x="410" y="710"/>
                    <a:pt x="266" y="802"/>
                  </a:cubicBezTo>
                  <a:cubicBezTo>
                    <a:pt x="121" y="894"/>
                    <a:pt x="0" y="1071"/>
                    <a:pt x="57" y="1109"/>
                  </a:cubicBezTo>
                  <a:cubicBezTo>
                    <a:pt x="97" y="1137"/>
                    <a:pt x="123" y="1101"/>
                    <a:pt x="147" y="1064"/>
                  </a:cubicBezTo>
                  <a:cubicBezTo>
                    <a:pt x="147" y="1064"/>
                    <a:pt x="98" y="1112"/>
                    <a:pt x="78" y="1084"/>
                  </a:cubicBezTo>
                  <a:cubicBezTo>
                    <a:pt x="58" y="1056"/>
                    <a:pt x="91" y="979"/>
                    <a:pt x="158" y="917"/>
                  </a:cubicBezTo>
                  <a:cubicBezTo>
                    <a:pt x="225" y="856"/>
                    <a:pt x="293" y="816"/>
                    <a:pt x="358" y="760"/>
                  </a:cubicBezTo>
                  <a:cubicBezTo>
                    <a:pt x="423" y="704"/>
                    <a:pt x="509" y="595"/>
                    <a:pt x="549" y="524"/>
                  </a:cubicBezTo>
                  <a:cubicBezTo>
                    <a:pt x="589" y="453"/>
                    <a:pt x="651" y="348"/>
                    <a:pt x="671" y="291"/>
                  </a:cubicBezTo>
                  <a:cubicBezTo>
                    <a:pt x="691" y="233"/>
                    <a:pt x="797" y="45"/>
                    <a:pt x="827" y="56"/>
                  </a:cubicBezTo>
                  <a:cubicBezTo>
                    <a:pt x="858" y="67"/>
                    <a:pt x="775" y="241"/>
                    <a:pt x="794" y="253"/>
                  </a:cubicBezTo>
                  <a:cubicBezTo>
                    <a:pt x="813" y="265"/>
                    <a:pt x="914" y="179"/>
                    <a:pt x="963" y="152"/>
                  </a:cubicBezTo>
                  <a:cubicBezTo>
                    <a:pt x="1013" y="125"/>
                    <a:pt x="1286" y="0"/>
                    <a:pt x="1322" y="37"/>
                  </a:cubicBezTo>
                  <a:cubicBezTo>
                    <a:pt x="1358" y="75"/>
                    <a:pt x="1357" y="229"/>
                    <a:pt x="1238" y="393"/>
                  </a:cubicBezTo>
                  <a:cubicBezTo>
                    <a:pt x="1119" y="557"/>
                    <a:pt x="1209" y="519"/>
                    <a:pt x="1254" y="505"/>
                  </a:cubicBezTo>
                  <a:cubicBezTo>
                    <a:pt x="1299" y="492"/>
                    <a:pt x="1337" y="456"/>
                    <a:pt x="1347" y="473"/>
                  </a:cubicBezTo>
                  <a:cubicBezTo>
                    <a:pt x="1358" y="491"/>
                    <a:pt x="1197" y="639"/>
                    <a:pt x="1109" y="672"/>
                  </a:cubicBezTo>
                  <a:cubicBezTo>
                    <a:pt x="1021" y="705"/>
                    <a:pt x="807" y="781"/>
                    <a:pt x="754" y="820"/>
                  </a:cubicBezTo>
                  <a:cubicBezTo>
                    <a:pt x="701" y="859"/>
                    <a:pt x="595" y="941"/>
                    <a:pt x="550" y="984"/>
                  </a:cubicBezTo>
                  <a:cubicBezTo>
                    <a:pt x="505" y="1027"/>
                    <a:pt x="260" y="1282"/>
                    <a:pt x="202" y="1191"/>
                  </a:cubicBezTo>
                  <a:cubicBezTo>
                    <a:pt x="170" y="1140"/>
                    <a:pt x="235" y="1114"/>
                    <a:pt x="235" y="111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851">
              <a:extLst>
                <a:ext uri="{FF2B5EF4-FFF2-40B4-BE49-F238E27FC236}">
                  <a16:creationId xmlns:a16="http://schemas.microsoft.com/office/drawing/2014/main" id="{7A6D4F99-E1BD-4A40-AA9F-70A0E5FBD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071"/>
              <a:ext cx="262" cy="265"/>
            </a:xfrm>
            <a:custGeom>
              <a:avLst/>
              <a:gdLst>
                <a:gd name="T0" fmla="*/ 105 w 265"/>
                <a:gd name="T1" fmla="*/ 313 h 251"/>
                <a:gd name="T2" fmla="*/ 167 w 265"/>
                <a:gd name="T3" fmla="*/ 184 h 251"/>
                <a:gd name="T4" fmla="*/ 196 w 265"/>
                <a:gd name="T5" fmla="*/ 77 h 251"/>
                <a:gd name="T6" fmla="*/ 94 w 265"/>
                <a:gd name="T7" fmla="*/ 125 h 251"/>
                <a:gd name="T8" fmla="*/ 0 w 265"/>
                <a:gd name="T9" fmla="*/ 182 h 251"/>
                <a:gd name="T10" fmla="*/ 61 w 265"/>
                <a:gd name="T11" fmla="*/ 131 h 251"/>
                <a:gd name="T12" fmla="*/ 212 w 265"/>
                <a:gd name="T13" fmla="*/ 57 h 251"/>
                <a:gd name="T14" fmla="*/ 183 w 265"/>
                <a:gd name="T15" fmla="*/ 204 h 251"/>
                <a:gd name="T16" fmla="*/ 105 w 265"/>
                <a:gd name="T17" fmla="*/ 313 h 2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251">
                  <a:moveTo>
                    <a:pt x="109" y="251"/>
                  </a:moveTo>
                  <a:cubicBezTo>
                    <a:pt x="115" y="228"/>
                    <a:pt x="157" y="171"/>
                    <a:pt x="175" y="148"/>
                  </a:cubicBezTo>
                  <a:cubicBezTo>
                    <a:pt x="194" y="125"/>
                    <a:pt x="230" y="82"/>
                    <a:pt x="204" y="62"/>
                  </a:cubicBezTo>
                  <a:cubicBezTo>
                    <a:pt x="178" y="42"/>
                    <a:pt x="149" y="57"/>
                    <a:pt x="98" y="100"/>
                  </a:cubicBezTo>
                  <a:cubicBezTo>
                    <a:pt x="48" y="143"/>
                    <a:pt x="11" y="143"/>
                    <a:pt x="0" y="146"/>
                  </a:cubicBezTo>
                  <a:cubicBezTo>
                    <a:pt x="0" y="146"/>
                    <a:pt x="51" y="125"/>
                    <a:pt x="65" y="105"/>
                  </a:cubicBezTo>
                  <a:cubicBezTo>
                    <a:pt x="80" y="85"/>
                    <a:pt x="177" y="0"/>
                    <a:pt x="221" y="45"/>
                  </a:cubicBezTo>
                  <a:cubicBezTo>
                    <a:pt x="265" y="90"/>
                    <a:pt x="203" y="154"/>
                    <a:pt x="191" y="164"/>
                  </a:cubicBezTo>
                  <a:cubicBezTo>
                    <a:pt x="179" y="173"/>
                    <a:pt x="114" y="233"/>
                    <a:pt x="109" y="25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852">
              <a:extLst>
                <a:ext uri="{FF2B5EF4-FFF2-40B4-BE49-F238E27FC236}">
                  <a16:creationId xmlns:a16="http://schemas.microsoft.com/office/drawing/2014/main" id="{A467E7AF-73F2-42C6-B83F-CAE174903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449"/>
              <a:ext cx="143" cy="193"/>
            </a:xfrm>
            <a:custGeom>
              <a:avLst/>
              <a:gdLst>
                <a:gd name="T0" fmla="*/ 137 w 144"/>
                <a:gd name="T1" fmla="*/ 2 h 183"/>
                <a:gd name="T2" fmla="*/ 78 w 144"/>
                <a:gd name="T3" fmla="*/ 89 h 183"/>
                <a:gd name="T4" fmla="*/ 33 w 144"/>
                <a:gd name="T5" fmla="*/ 119 h 183"/>
                <a:gd name="T6" fmla="*/ 36 w 144"/>
                <a:gd name="T7" fmla="*/ 162 h 183"/>
                <a:gd name="T8" fmla="*/ 63 w 144"/>
                <a:gd name="T9" fmla="*/ 163 h 183"/>
                <a:gd name="T10" fmla="*/ 78 w 144"/>
                <a:gd name="T11" fmla="*/ 188 h 183"/>
                <a:gd name="T12" fmla="*/ 125 w 144"/>
                <a:gd name="T13" fmla="*/ 186 h 183"/>
                <a:gd name="T14" fmla="*/ 116 w 144"/>
                <a:gd name="T15" fmla="*/ 225 h 183"/>
                <a:gd name="T16" fmla="*/ 90 w 144"/>
                <a:gd name="T17" fmla="*/ 202 h 183"/>
                <a:gd name="T18" fmla="*/ 73 w 144"/>
                <a:gd name="T19" fmla="*/ 196 h 183"/>
                <a:gd name="T20" fmla="*/ 66 w 144"/>
                <a:gd name="T21" fmla="*/ 178 h 183"/>
                <a:gd name="T22" fmla="*/ 33 w 144"/>
                <a:gd name="T23" fmla="*/ 168 h 183"/>
                <a:gd name="T24" fmla="*/ 29 w 144"/>
                <a:gd name="T25" fmla="*/ 108 h 183"/>
                <a:gd name="T26" fmla="*/ 90 w 144"/>
                <a:gd name="T27" fmla="*/ 60 h 183"/>
                <a:gd name="T28" fmla="*/ 137 w 144"/>
                <a:gd name="T29" fmla="*/ 0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83">
                  <a:moveTo>
                    <a:pt x="141" y="2"/>
                  </a:moveTo>
                  <a:cubicBezTo>
                    <a:pt x="116" y="10"/>
                    <a:pt x="104" y="56"/>
                    <a:pt x="82" y="72"/>
                  </a:cubicBezTo>
                  <a:cubicBezTo>
                    <a:pt x="68" y="83"/>
                    <a:pt x="47" y="85"/>
                    <a:pt x="33" y="96"/>
                  </a:cubicBezTo>
                  <a:cubicBezTo>
                    <a:pt x="19" y="107"/>
                    <a:pt x="17" y="128"/>
                    <a:pt x="36" y="131"/>
                  </a:cubicBezTo>
                  <a:cubicBezTo>
                    <a:pt x="45" y="132"/>
                    <a:pt x="54" y="128"/>
                    <a:pt x="63" y="132"/>
                  </a:cubicBezTo>
                  <a:cubicBezTo>
                    <a:pt x="72" y="136"/>
                    <a:pt x="73" y="148"/>
                    <a:pt x="82" y="152"/>
                  </a:cubicBezTo>
                  <a:cubicBezTo>
                    <a:pt x="97" y="160"/>
                    <a:pt x="116" y="143"/>
                    <a:pt x="129" y="150"/>
                  </a:cubicBezTo>
                  <a:cubicBezTo>
                    <a:pt x="144" y="159"/>
                    <a:pt x="133" y="180"/>
                    <a:pt x="120" y="182"/>
                  </a:cubicBezTo>
                  <a:cubicBezTo>
                    <a:pt x="105" y="183"/>
                    <a:pt x="104" y="170"/>
                    <a:pt x="94" y="164"/>
                  </a:cubicBezTo>
                  <a:cubicBezTo>
                    <a:pt x="88" y="161"/>
                    <a:pt x="83" y="162"/>
                    <a:pt x="77" y="158"/>
                  </a:cubicBezTo>
                  <a:cubicBezTo>
                    <a:pt x="72" y="154"/>
                    <a:pt x="70" y="148"/>
                    <a:pt x="66" y="144"/>
                  </a:cubicBezTo>
                  <a:cubicBezTo>
                    <a:pt x="56" y="135"/>
                    <a:pt x="46" y="137"/>
                    <a:pt x="33" y="136"/>
                  </a:cubicBezTo>
                  <a:cubicBezTo>
                    <a:pt x="0" y="132"/>
                    <a:pt x="1" y="99"/>
                    <a:pt x="29" y="87"/>
                  </a:cubicBezTo>
                  <a:cubicBezTo>
                    <a:pt x="53" y="76"/>
                    <a:pt x="75" y="69"/>
                    <a:pt x="94" y="48"/>
                  </a:cubicBezTo>
                  <a:cubicBezTo>
                    <a:pt x="109" y="30"/>
                    <a:pt x="121" y="13"/>
                    <a:pt x="141" y="0"/>
                  </a:cubicBezTo>
                </a:path>
              </a:pathLst>
            </a:custGeom>
            <a:solidFill>
              <a:srgbClr val="CFD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853">
              <a:extLst>
                <a:ext uri="{FF2B5EF4-FFF2-40B4-BE49-F238E27FC236}">
                  <a16:creationId xmlns:a16="http://schemas.microsoft.com/office/drawing/2014/main" id="{87A874F6-2DC8-44BB-9989-DDAD3C57A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449"/>
              <a:ext cx="143" cy="193"/>
            </a:xfrm>
            <a:custGeom>
              <a:avLst/>
              <a:gdLst>
                <a:gd name="T0" fmla="*/ 137 w 144"/>
                <a:gd name="T1" fmla="*/ 2 h 183"/>
                <a:gd name="T2" fmla="*/ 78 w 144"/>
                <a:gd name="T3" fmla="*/ 89 h 183"/>
                <a:gd name="T4" fmla="*/ 33 w 144"/>
                <a:gd name="T5" fmla="*/ 119 h 183"/>
                <a:gd name="T6" fmla="*/ 36 w 144"/>
                <a:gd name="T7" fmla="*/ 162 h 183"/>
                <a:gd name="T8" fmla="*/ 63 w 144"/>
                <a:gd name="T9" fmla="*/ 163 h 183"/>
                <a:gd name="T10" fmla="*/ 78 w 144"/>
                <a:gd name="T11" fmla="*/ 188 h 183"/>
                <a:gd name="T12" fmla="*/ 125 w 144"/>
                <a:gd name="T13" fmla="*/ 186 h 183"/>
                <a:gd name="T14" fmla="*/ 116 w 144"/>
                <a:gd name="T15" fmla="*/ 225 h 183"/>
                <a:gd name="T16" fmla="*/ 90 w 144"/>
                <a:gd name="T17" fmla="*/ 202 h 183"/>
                <a:gd name="T18" fmla="*/ 73 w 144"/>
                <a:gd name="T19" fmla="*/ 196 h 183"/>
                <a:gd name="T20" fmla="*/ 66 w 144"/>
                <a:gd name="T21" fmla="*/ 178 h 183"/>
                <a:gd name="T22" fmla="*/ 33 w 144"/>
                <a:gd name="T23" fmla="*/ 168 h 183"/>
                <a:gd name="T24" fmla="*/ 29 w 144"/>
                <a:gd name="T25" fmla="*/ 108 h 183"/>
                <a:gd name="T26" fmla="*/ 90 w 144"/>
                <a:gd name="T27" fmla="*/ 60 h 183"/>
                <a:gd name="T28" fmla="*/ 137 w 144"/>
                <a:gd name="T29" fmla="*/ 0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83">
                  <a:moveTo>
                    <a:pt x="141" y="2"/>
                  </a:moveTo>
                  <a:cubicBezTo>
                    <a:pt x="116" y="10"/>
                    <a:pt x="104" y="56"/>
                    <a:pt x="82" y="72"/>
                  </a:cubicBezTo>
                  <a:cubicBezTo>
                    <a:pt x="68" y="83"/>
                    <a:pt x="47" y="85"/>
                    <a:pt x="33" y="96"/>
                  </a:cubicBezTo>
                  <a:cubicBezTo>
                    <a:pt x="19" y="107"/>
                    <a:pt x="17" y="128"/>
                    <a:pt x="36" y="131"/>
                  </a:cubicBezTo>
                  <a:cubicBezTo>
                    <a:pt x="45" y="132"/>
                    <a:pt x="54" y="128"/>
                    <a:pt x="63" y="132"/>
                  </a:cubicBezTo>
                  <a:cubicBezTo>
                    <a:pt x="72" y="136"/>
                    <a:pt x="73" y="148"/>
                    <a:pt x="82" y="152"/>
                  </a:cubicBezTo>
                  <a:cubicBezTo>
                    <a:pt x="97" y="160"/>
                    <a:pt x="116" y="143"/>
                    <a:pt x="129" y="150"/>
                  </a:cubicBezTo>
                  <a:cubicBezTo>
                    <a:pt x="144" y="159"/>
                    <a:pt x="133" y="180"/>
                    <a:pt x="120" y="182"/>
                  </a:cubicBezTo>
                  <a:cubicBezTo>
                    <a:pt x="105" y="183"/>
                    <a:pt x="104" y="170"/>
                    <a:pt x="94" y="164"/>
                  </a:cubicBezTo>
                  <a:cubicBezTo>
                    <a:pt x="88" y="161"/>
                    <a:pt x="83" y="162"/>
                    <a:pt x="77" y="158"/>
                  </a:cubicBezTo>
                  <a:cubicBezTo>
                    <a:pt x="72" y="154"/>
                    <a:pt x="70" y="148"/>
                    <a:pt x="66" y="144"/>
                  </a:cubicBezTo>
                  <a:cubicBezTo>
                    <a:pt x="56" y="135"/>
                    <a:pt x="46" y="137"/>
                    <a:pt x="33" y="136"/>
                  </a:cubicBezTo>
                  <a:cubicBezTo>
                    <a:pt x="0" y="132"/>
                    <a:pt x="1" y="99"/>
                    <a:pt x="29" y="87"/>
                  </a:cubicBezTo>
                  <a:cubicBezTo>
                    <a:pt x="53" y="76"/>
                    <a:pt x="75" y="69"/>
                    <a:pt x="94" y="48"/>
                  </a:cubicBezTo>
                  <a:cubicBezTo>
                    <a:pt x="109" y="30"/>
                    <a:pt x="121" y="13"/>
                    <a:pt x="141" y="0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854">
              <a:extLst>
                <a:ext uri="{FF2B5EF4-FFF2-40B4-BE49-F238E27FC236}">
                  <a16:creationId xmlns:a16="http://schemas.microsoft.com/office/drawing/2014/main" id="{E5F698CF-8D2D-4A0B-9C76-6975CCC9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738"/>
              <a:ext cx="268" cy="289"/>
            </a:xfrm>
            <a:custGeom>
              <a:avLst/>
              <a:gdLst>
                <a:gd name="T0" fmla="*/ 259 w 271"/>
                <a:gd name="T1" fmla="*/ 0 h 274"/>
                <a:gd name="T2" fmla="*/ 118 w 271"/>
                <a:gd name="T3" fmla="*/ 69 h 274"/>
                <a:gd name="T4" fmla="*/ 90 w 271"/>
                <a:gd name="T5" fmla="*/ 153 h 274"/>
                <a:gd name="T6" fmla="*/ 35 w 271"/>
                <a:gd name="T7" fmla="*/ 207 h 274"/>
                <a:gd name="T8" fmla="*/ 41 w 271"/>
                <a:gd name="T9" fmla="*/ 252 h 274"/>
                <a:gd name="T10" fmla="*/ 16 w 271"/>
                <a:gd name="T11" fmla="*/ 278 h 274"/>
                <a:gd name="T12" fmla="*/ 49 w 271"/>
                <a:gd name="T13" fmla="*/ 316 h 274"/>
                <a:gd name="T14" fmla="*/ 49 w 271"/>
                <a:gd name="T15" fmla="*/ 239 h 274"/>
                <a:gd name="T16" fmla="*/ 87 w 271"/>
                <a:gd name="T17" fmla="*/ 177 h 274"/>
                <a:gd name="T18" fmla="*/ 112 w 271"/>
                <a:gd name="T19" fmla="*/ 153 h 274"/>
                <a:gd name="T20" fmla="*/ 118 w 271"/>
                <a:gd name="T21" fmla="*/ 117 h 274"/>
                <a:gd name="T22" fmla="*/ 160 w 271"/>
                <a:gd name="T23" fmla="*/ 69 h 274"/>
                <a:gd name="T24" fmla="*/ 259 w 271"/>
                <a:gd name="T25" fmla="*/ 3 h 2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1" h="274">
                  <a:moveTo>
                    <a:pt x="271" y="0"/>
                  </a:moveTo>
                  <a:cubicBezTo>
                    <a:pt x="232" y="42"/>
                    <a:pt x="158" y="16"/>
                    <a:pt x="122" y="56"/>
                  </a:cubicBezTo>
                  <a:cubicBezTo>
                    <a:pt x="104" y="76"/>
                    <a:pt x="109" y="102"/>
                    <a:pt x="94" y="123"/>
                  </a:cubicBezTo>
                  <a:cubicBezTo>
                    <a:pt x="79" y="144"/>
                    <a:pt x="38" y="138"/>
                    <a:pt x="35" y="167"/>
                  </a:cubicBezTo>
                  <a:cubicBezTo>
                    <a:pt x="34" y="178"/>
                    <a:pt x="44" y="194"/>
                    <a:pt x="41" y="204"/>
                  </a:cubicBezTo>
                  <a:cubicBezTo>
                    <a:pt x="38" y="216"/>
                    <a:pt x="22" y="215"/>
                    <a:pt x="16" y="225"/>
                  </a:cubicBezTo>
                  <a:cubicBezTo>
                    <a:pt x="0" y="249"/>
                    <a:pt x="31" y="274"/>
                    <a:pt x="53" y="255"/>
                  </a:cubicBezTo>
                  <a:cubicBezTo>
                    <a:pt x="76" y="234"/>
                    <a:pt x="59" y="216"/>
                    <a:pt x="53" y="193"/>
                  </a:cubicBezTo>
                  <a:cubicBezTo>
                    <a:pt x="44" y="161"/>
                    <a:pt x="70" y="155"/>
                    <a:pt x="91" y="143"/>
                  </a:cubicBezTo>
                  <a:cubicBezTo>
                    <a:pt x="99" y="138"/>
                    <a:pt x="111" y="133"/>
                    <a:pt x="116" y="123"/>
                  </a:cubicBezTo>
                  <a:cubicBezTo>
                    <a:pt x="121" y="114"/>
                    <a:pt x="119" y="104"/>
                    <a:pt x="122" y="95"/>
                  </a:cubicBezTo>
                  <a:cubicBezTo>
                    <a:pt x="129" y="73"/>
                    <a:pt x="147" y="62"/>
                    <a:pt x="168" y="56"/>
                  </a:cubicBezTo>
                  <a:cubicBezTo>
                    <a:pt x="199" y="47"/>
                    <a:pt x="261" y="42"/>
                    <a:pt x="271" y="3"/>
                  </a:cubicBezTo>
                </a:path>
              </a:pathLst>
            </a:custGeom>
            <a:solidFill>
              <a:srgbClr val="CFD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855">
              <a:extLst>
                <a:ext uri="{FF2B5EF4-FFF2-40B4-BE49-F238E27FC236}">
                  <a16:creationId xmlns:a16="http://schemas.microsoft.com/office/drawing/2014/main" id="{FB9A6679-3624-4FBB-90AB-B276007B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736"/>
              <a:ext cx="271" cy="291"/>
            </a:xfrm>
            <a:custGeom>
              <a:avLst/>
              <a:gdLst>
                <a:gd name="T0" fmla="*/ 262 w 274"/>
                <a:gd name="T1" fmla="*/ 0 h 276"/>
                <a:gd name="T2" fmla="*/ 117 w 274"/>
                <a:gd name="T3" fmla="*/ 71 h 276"/>
                <a:gd name="T4" fmla="*/ 90 w 274"/>
                <a:gd name="T5" fmla="*/ 155 h 276"/>
                <a:gd name="T6" fmla="*/ 34 w 274"/>
                <a:gd name="T7" fmla="*/ 209 h 276"/>
                <a:gd name="T8" fmla="*/ 40 w 274"/>
                <a:gd name="T9" fmla="*/ 254 h 276"/>
                <a:gd name="T10" fmla="*/ 15 w 274"/>
                <a:gd name="T11" fmla="*/ 280 h 276"/>
                <a:gd name="T12" fmla="*/ 48 w 274"/>
                <a:gd name="T13" fmla="*/ 318 h 276"/>
                <a:gd name="T14" fmla="*/ 48 w 274"/>
                <a:gd name="T15" fmla="*/ 241 h 276"/>
                <a:gd name="T16" fmla="*/ 86 w 274"/>
                <a:gd name="T17" fmla="*/ 179 h 276"/>
                <a:gd name="T18" fmla="*/ 111 w 274"/>
                <a:gd name="T19" fmla="*/ 155 h 276"/>
                <a:gd name="T20" fmla="*/ 117 w 274"/>
                <a:gd name="T21" fmla="*/ 120 h 276"/>
                <a:gd name="T22" fmla="*/ 159 w 274"/>
                <a:gd name="T23" fmla="*/ 71 h 276"/>
                <a:gd name="T24" fmla="*/ 258 w 274"/>
                <a:gd name="T25" fmla="*/ 16 h 2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4" h="276">
                  <a:moveTo>
                    <a:pt x="274" y="0"/>
                  </a:moveTo>
                  <a:cubicBezTo>
                    <a:pt x="235" y="42"/>
                    <a:pt x="158" y="18"/>
                    <a:pt x="121" y="58"/>
                  </a:cubicBezTo>
                  <a:cubicBezTo>
                    <a:pt x="104" y="78"/>
                    <a:pt x="108" y="104"/>
                    <a:pt x="94" y="125"/>
                  </a:cubicBezTo>
                  <a:cubicBezTo>
                    <a:pt x="79" y="146"/>
                    <a:pt x="37" y="140"/>
                    <a:pt x="34" y="169"/>
                  </a:cubicBezTo>
                  <a:cubicBezTo>
                    <a:pt x="33" y="180"/>
                    <a:pt x="43" y="196"/>
                    <a:pt x="40" y="206"/>
                  </a:cubicBezTo>
                  <a:cubicBezTo>
                    <a:pt x="37" y="218"/>
                    <a:pt x="22" y="217"/>
                    <a:pt x="15" y="227"/>
                  </a:cubicBezTo>
                  <a:cubicBezTo>
                    <a:pt x="0" y="251"/>
                    <a:pt x="30" y="276"/>
                    <a:pt x="52" y="257"/>
                  </a:cubicBezTo>
                  <a:cubicBezTo>
                    <a:pt x="76" y="236"/>
                    <a:pt x="59" y="218"/>
                    <a:pt x="52" y="195"/>
                  </a:cubicBezTo>
                  <a:cubicBezTo>
                    <a:pt x="43" y="163"/>
                    <a:pt x="69" y="157"/>
                    <a:pt x="90" y="145"/>
                  </a:cubicBezTo>
                  <a:cubicBezTo>
                    <a:pt x="99" y="140"/>
                    <a:pt x="110" y="135"/>
                    <a:pt x="115" y="125"/>
                  </a:cubicBezTo>
                  <a:cubicBezTo>
                    <a:pt x="120" y="116"/>
                    <a:pt x="118" y="106"/>
                    <a:pt x="121" y="97"/>
                  </a:cubicBezTo>
                  <a:cubicBezTo>
                    <a:pt x="128" y="75"/>
                    <a:pt x="146" y="64"/>
                    <a:pt x="167" y="58"/>
                  </a:cubicBezTo>
                  <a:cubicBezTo>
                    <a:pt x="199" y="49"/>
                    <a:pt x="249" y="44"/>
                    <a:pt x="270" y="12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856">
              <a:extLst>
                <a:ext uri="{FF2B5EF4-FFF2-40B4-BE49-F238E27FC236}">
                  <a16:creationId xmlns:a16="http://schemas.microsoft.com/office/drawing/2014/main" id="{F60E3428-1952-498B-8374-2C27AACBE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976"/>
              <a:ext cx="23" cy="23"/>
            </a:xfrm>
            <a:custGeom>
              <a:avLst/>
              <a:gdLst>
                <a:gd name="T0" fmla="*/ 17 w 23"/>
                <a:gd name="T1" fmla="*/ 0 h 22"/>
                <a:gd name="T2" fmla="*/ 5 w 23"/>
                <a:gd name="T3" fmla="*/ 25 h 22"/>
                <a:gd name="T4" fmla="*/ 22 w 23"/>
                <a:gd name="T5" fmla="*/ 2 h 22"/>
                <a:gd name="T6" fmla="*/ 17 w 2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17" y="0"/>
                  </a:moveTo>
                  <a:cubicBezTo>
                    <a:pt x="7" y="0"/>
                    <a:pt x="0" y="11"/>
                    <a:pt x="5" y="21"/>
                  </a:cubicBezTo>
                  <a:cubicBezTo>
                    <a:pt x="15" y="22"/>
                    <a:pt x="23" y="12"/>
                    <a:pt x="22" y="2"/>
                  </a:cubicBezTo>
                  <a:cubicBezTo>
                    <a:pt x="20" y="1"/>
                    <a:pt x="19" y="1"/>
                    <a:pt x="17" y="0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857">
              <a:extLst>
                <a:ext uri="{FF2B5EF4-FFF2-40B4-BE49-F238E27FC236}">
                  <a16:creationId xmlns:a16="http://schemas.microsoft.com/office/drawing/2014/main" id="{4D84C29E-76FB-425D-AB4B-6C7FBFE1D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612"/>
              <a:ext cx="33" cy="24"/>
            </a:xfrm>
            <a:custGeom>
              <a:avLst/>
              <a:gdLst>
                <a:gd name="T0" fmla="*/ 18 w 33"/>
                <a:gd name="T1" fmla="*/ 3 h 22"/>
                <a:gd name="T2" fmla="*/ 30 w 33"/>
                <a:gd name="T3" fmla="*/ 2 h 22"/>
                <a:gd name="T4" fmla="*/ 17 w 33"/>
                <a:gd name="T5" fmla="*/ 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2">
                  <a:moveTo>
                    <a:pt x="18" y="3"/>
                  </a:moveTo>
                  <a:cubicBezTo>
                    <a:pt x="0" y="9"/>
                    <a:pt x="33" y="22"/>
                    <a:pt x="30" y="2"/>
                  </a:cubicBezTo>
                  <a:cubicBezTo>
                    <a:pt x="26" y="0"/>
                    <a:pt x="21" y="0"/>
                    <a:pt x="17" y="3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858">
              <a:extLst>
                <a:ext uri="{FF2B5EF4-FFF2-40B4-BE49-F238E27FC236}">
                  <a16:creationId xmlns:a16="http://schemas.microsoft.com/office/drawing/2014/main" id="{5C6B94D4-B02F-42AD-9C9B-4222A857B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428"/>
              <a:ext cx="247" cy="179"/>
            </a:xfrm>
            <a:custGeom>
              <a:avLst/>
              <a:gdLst>
                <a:gd name="T0" fmla="*/ 238 w 250"/>
                <a:gd name="T1" fmla="*/ 107 h 170"/>
                <a:gd name="T2" fmla="*/ 104 w 250"/>
                <a:gd name="T3" fmla="*/ 208 h 170"/>
                <a:gd name="T4" fmla="*/ 0 w 250"/>
                <a:gd name="T5" fmla="*/ 107 h 170"/>
                <a:gd name="T6" fmla="*/ 124 w 250"/>
                <a:gd name="T7" fmla="*/ 0 h 170"/>
                <a:gd name="T8" fmla="*/ 238 w 250"/>
                <a:gd name="T9" fmla="*/ 10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0" h="170">
                  <a:moveTo>
                    <a:pt x="250" y="87"/>
                  </a:moveTo>
                  <a:cubicBezTo>
                    <a:pt x="250" y="133"/>
                    <a:pt x="177" y="170"/>
                    <a:pt x="108" y="170"/>
                  </a:cubicBezTo>
                  <a:cubicBezTo>
                    <a:pt x="39" y="170"/>
                    <a:pt x="0" y="133"/>
                    <a:pt x="0" y="87"/>
                  </a:cubicBezTo>
                  <a:cubicBezTo>
                    <a:pt x="0" y="41"/>
                    <a:pt x="63" y="0"/>
                    <a:pt x="132" y="0"/>
                  </a:cubicBezTo>
                  <a:cubicBezTo>
                    <a:pt x="201" y="0"/>
                    <a:pt x="250" y="41"/>
                    <a:pt x="250" y="87"/>
                  </a:cubicBezTo>
                  <a:close/>
                </a:path>
              </a:pathLst>
            </a:custGeom>
            <a:solidFill>
              <a:srgbClr val="D5E089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859">
              <a:extLst>
                <a:ext uri="{FF2B5EF4-FFF2-40B4-BE49-F238E27FC236}">
                  <a16:creationId xmlns:a16="http://schemas.microsoft.com/office/drawing/2014/main" id="{5836508A-973D-4BEF-9ACE-A9C9AAB23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2365"/>
              <a:ext cx="146" cy="208"/>
            </a:xfrm>
            <a:custGeom>
              <a:avLst/>
              <a:gdLst>
                <a:gd name="T0" fmla="*/ 140 w 148"/>
                <a:gd name="T1" fmla="*/ 122 h 198"/>
                <a:gd name="T2" fmla="*/ 68 w 148"/>
                <a:gd name="T3" fmla="*/ 242 h 198"/>
                <a:gd name="T4" fmla="*/ 0 w 148"/>
                <a:gd name="T5" fmla="*/ 119 h 198"/>
                <a:gd name="T6" fmla="*/ 68 w 148"/>
                <a:gd name="T7" fmla="*/ 0 h 198"/>
                <a:gd name="T8" fmla="*/ 140 w 148"/>
                <a:gd name="T9" fmla="*/ 122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198">
                  <a:moveTo>
                    <a:pt x="148" y="100"/>
                  </a:moveTo>
                  <a:cubicBezTo>
                    <a:pt x="148" y="155"/>
                    <a:pt x="107" y="198"/>
                    <a:pt x="72" y="198"/>
                  </a:cubicBezTo>
                  <a:cubicBezTo>
                    <a:pt x="37" y="198"/>
                    <a:pt x="0" y="153"/>
                    <a:pt x="0" y="98"/>
                  </a:cubicBezTo>
                  <a:cubicBezTo>
                    <a:pt x="0" y="44"/>
                    <a:pt x="37" y="0"/>
                    <a:pt x="72" y="0"/>
                  </a:cubicBezTo>
                  <a:cubicBezTo>
                    <a:pt x="107" y="0"/>
                    <a:pt x="148" y="46"/>
                    <a:pt x="148" y="100"/>
                  </a:cubicBezTo>
                  <a:close/>
                </a:path>
              </a:pathLst>
            </a:custGeom>
            <a:solidFill>
              <a:srgbClr val="D5E089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860">
              <a:extLst>
                <a:ext uri="{FF2B5EF4-FFF2-40B4-BE49-F238E27FC236}">
                  <a16:creationId xmlns:a16="http://schemas.microsoft.com/office/drawing/2014/main" id="{95D3BC18-9706-4FAD-B622-A8D34516C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578"/>
              <a:ext cx="172" cy="177"/>
            </a:xfrm>
            <a:custGeom>
              <a:avLst/>
              <a:gdLst>
                <a:gd name="T0" fmla="*/ 166 w 174"/>
                <a:gd name="T1" fmla="*/ 96 h 168"/>
                <a:gd name="T2" fmla="*/ 84 w 174"/>
                <a:gd name="T3" fmla="*/ 207 h 168"/>
                <a:gd name="T4" fmla="*/ 0 w 174"/>
                <a:gd name="T5" fmla="*/ 109 h 168"/>
                <a:gd name="T6" fmla="*/ 83 w 174"/>
                <a:gd name="T7" fmla="*/ 0 h 168"/>
                <a:gd name="T8" fmla="*/ 166 w 174"/>
                <a:gd name="T9" fmla="*/ 9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168">
                  <a:moveTo>
                    <a:pt x="174" y="78"/>
                  </a:moveTo>
                  <a:cubicBezTo>
                    <a:pt x="174" y="123"/>
                    <a:pt x="133" y="168"/>
                    <a:pt x="88" y="168"/>
                  </a:cubicBezTo>
                  <a:cubicBezTo>
                    <a:pt x="43" y="168"/>
                    <a:pt x="0" y="133"/>
                    <a:pt x="0" y="88"/>
                  </a:cubicBezTo>
                  <a:cubicBezTo>
                    <a:pt x="0" y="44"/>
                    <a:pt x="42" y="0"/>
                    <a:pt x="87" y="0"/>
                  </a:cubicBezTo>
                  <a:cubicBezTo>
                    <a:pt x="132" y="0"/>
                    <a:pt x="174" y="34"/>
                    <a:pt x="174" y="78"/>
                  </a:cubicBezTo>
                  <a:close/>
                </a:path>
              </a:pathLst>
            </a:custGeom>
            <a:solidFill>
              <a:srgbClr val="D5E089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861">
              <a:extLst>
                <a:ext uri="{FF2B5EF4-FFF2-40B4-BE49-F238E27FC236}">
                  <a16:creationId xmlns:a16="http://schemas.microsoft.com/office/drawing/2014/main" id="{ADC96663-53B6-4C08-BCBD-BFF6297CA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434"/>
              <a:ext cx="237" cy="170"/>
            </a:xfrm>
            <a:custGeom>
              <a:avLst/>
              <a:gdLst>
                <a:gd name="T0" fmla="*/ 34 w 240"/>
                <a:gd name="T1" fmla="*/ 42 h 161"/>
                <a:gd name="T2" fmla="*/ 22 w 240"/>
                <a:gd name="T3" fmla="*/ 55 h 161"/>
                <a:gd name="T4" fmla="*/ 11 w 240"/>
                <a:gd name="T5" fmla="*/ 76 h 161"/>
                <a:gd name="T6" fmla="*/ 12 w 240"/>
                <a:gd name="T7" fmla="*/ 109 h 161"/>
                <a:gd name="T8" fmla="*/ 6 w 240"/>
                <a:gd name="T9" fmla="*/ 129 h 161"/>
                <a:gd name="T10" fmla="*/ 20 w 240"/>
                <a:gd name="T11" fmla="*/ 140 h 161"/>
                <a:gd name="T12" fmla="*/ 26 w 240"/>
                <a:gd name="T13" fmla="*/ 166 h 161"/>
                <a:gd name="T14" fmla="*/ 39 w 240"/>
                <a:gd name="T15" fmla="*/ 164 h 161"/>
                <a:gd name="T16" fmla="*/ 39 w 240"/>
                <a:gd name="T17" fmla="*/ 178 h 161"/>
                <a:gd name="T18" fmla="*/ 49 w 240"/>
                <a:gd name="T19" fmla="*/ 178 h 161"/>
                <a:gd name="T20" fmla="*/ 69 w 240"/>
                <a:gd name="T21" fmla="*/ 183 h 161"/>
                <a:gd name="T22" fmla="*/ 96 w 240"/>
                <a:gd name="T23" fmla="*/ 188 h 161"/>
                <a:gd name="T24" fmla="*/ 116 w 240"/>
                <a:gd name="T25" fmla="*/ 187 h 161"/>
                <a:gd name="T26" fmla="*/ 133 w 240"/>
                <a:gd name="T27" fmla="*/ 185 h 161"/>
                <a:gd name="T28" fmla="*/ 157 w 240"/>
                <a:gd name="T29" fmla="*/ 174 h 161"/>
                <a:gd name="T30" fmla="*/ 168 w 240"/>
                <a:gd name="T31" fmla="*/ 178 h 161"/>
                <a:gd name="T32" fmla="*/ 177 w 240"/>
                <a:gd name="T33" fmla="*/ 164 h 161"/>
                <a:gd name="T34" fmla="*/ 181 w 240"/>
                <a:gd name="T35" fmla="*/ 165 h 161"/>
                <a:gd name="T36" fmla="*/ 189 w 240"/>
                <a:gd name="T37" fmla="*/ 163 h 161"/>
                <a:gd name="T38" fmla="*/ 196 w 240"/>
                <a:gd name="T39" fmla="*/ 151 h 161"/>
                <a:gd name="T40" fmla="*/ 211 w 240"/>
                <a:gd name="T41" fmla="*/ 136 h 161"/>
                <a:gd name="T42" fmla="*/ 220 w 240"/>
                <a:gd name="T43" fmla="*/ 126 h 161"/>
                <a:gd name="T44" fmla="*/ 221 w 240"/>
                <a:gd name="T45" fmla="*/ 114 h 161"/>
                <a:gd name="T46" fmla="*/ 220 w 240"/>
                <a:gd name="T47" fmla="*/ 111 h 161"/>
                <a:gd name="T48" fmla="*/ 216 w 240"/>
                <a:gd name="T49" fmla="*/ 82 h 161"/>
                <a:gd name="T50" fmla="*/ 215 w 240"/>
                <a:gd name="T51" fmla="*/ 71 h 161"/>
                <a:gd name="T52" fmla="*/ 211 w 240"/>
                <a:gd name="T53" fmla="*/ 62 h 161"/>
                <a:gd name="T54" fmla="*/ 205 w 240"/>
                <a:gd name="T55" fmla="*/ 58 h 161"/>
                <a:gd name="T56" fmla="*/ 203 w 240"/>
                <a:gd name="T57" fmla="*/ 49 h 161"/>
                <a:gd name="T58" fmla="*/ 196 w 240"/>
                <a:gd name="T59" fmla="*/ 37 h 161"/>
                <a:gd name="T60" fmla="*/ 193 w 240"/>
                <a:gd name="T61" fmla="*/ 31 h 161"/>
                <a:gd name="T62" fmla="*/ 188 w 240"/>
                <a:gd name="T63" fmla="*/ 21 h 161"/>
                <a:gd name="T64" fmla="*/ 178 w 240"/>
                <a:gd name="T65" fmla="*/ 20 h 161"/>
                <a:gd name="T66" fmla="*/ 169 w 240"/>
                <a:gd name="T67" fmla="*/ 8 h 161"/>
                <a:gd name="T68" fmla="*/ 152 w 240"/>
                <a:gd name="T69" fmla="*/ 7 h 161"/>
                <a:gd name="T70" fmla="*/ 143 w 240"/>
                <a:gd name="T71" fmla="*/ 3 h 161"/>
                <a:gd name="T72" fmla="*/ 124 w 240"/>
                <a:gd name="T73" fmla="*/ 4 h 161"/>
                <a:gd name="T74" fmla="*/ 119 w 240"/>
                <a:gd name="T75" fmla="*/ 6 h 161"/>
                <a:gd name="T76" fmla="*/ 115 w 240"/>
                <a:gd name="T77" fmla="*/ 3 h 161"/>
                <a:gd name="T78" fmla="*/ 104 w 240"/>
                <a:gd name="T79" fmla="*/ 3 h 161"/>
                <a:gd name="T80" fmla="*/ 90 w 240"/>
                <a:gd name="T81" fmla="*/ 7 h 161"/>
                <a:gd name="T82" fmla="*/ 72 w 240"/>
                <a:gd name="T83" fmla="*/ 6 h 161"/>
                <a:gd name="T84" fmla="*/ 61 w 240"/>
                <a:gd name="T85" fmla="*/ 18 h 161"/>
                <a:gd name="T86" fmla="*/ 40 w 240"/>
                <a:gd name="T87" fmla="*/ 27 h 161"/>
                <a:gd name="T88" fmla="*/ 31 w 240"/>
                <a:gd name="T89" fmla="*/ 42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161">
                  <a:moveTo>
                    <a:pt x="34" y="34"/>
                  </a:moveTo>
                  <a:cubicBezTo>
                    <a:pt x="27" y="31"/>
                    <a:pt x="21" y="37"/>
                    <a:pt x="22" y="44"/>
                  </a:cubicBezTo>
                  <a:cubicBezTo>
                    <a:pt x="15" y="43"/>
                    <a:pt x="6" y="56"/>
                    <a:pt x="11" y="61"/>
                  </a:cubicBezTo>
                  <a:cubicBezTo>
                    <a:pt x="0" y="64"/>
                    <a:pt x="0" y="86"/>
                    <a:pt x="12" y="88"/>
                  </a:cubicBezTo>
                  <a:cubicBezTo>
                    <a:pt x="9" y="93"/>
                    <a:pt x="4" y="98"/>
                    <a:pt x="6" y="104"/>
                  </a:cubicBezTo>
                  <a:cubicBezTo>
                    <a:pt x="8" y="110"/>
                    <a:pt x="14" y="114"/>
                    <a:pt x="20" y="113"/>
                  </a:cubicBezTo>
                  <a:cubicBezTo>
                    <a:pt x="19" y="118"/>
                    <a:pt x="20" y="130"/>
                    <a:pt x="26" y="134"/>
                  </a:cubicBezTo>
                  <a:cubicBezTo>
                    <a:pt x="31" y="137"/>
                    <a:pt x="35" y="128"/>
                    <a:pt x="39" y="132"/>
                  </a:cubicBezTo>
                  <a:cubicBezTo>
                    <a:pt x="38" y="136"/>
                    <a:pt x="36" y="140"/>
                    <a:pt x="39" y="144"/>
                  </a:cubicBezTo>
                  <a:cubicBezTo>
                    <a:pt x="42" y="149"/>
                    <a:pt x="49" y="147"/>
                    <a:pt x="53" y="144"/>
                  </a:cubicBezTo>
                  <a:cubicBezTo>
                    <a:pt x="58" y="153"/>
                    <a:pt x="65" y="157"/>
                    <a:pt x="73" y="147"/>
                  </a:cubicBezTo>
                  <a:cubicBezTo>
                    <a:pt x="79" y="155"/>
                    <a:pt x="92" y="161"/>
                    <a:pt x="100" y="152"/>
                  </a:cubicBezTo>
                  <a:cubicBezTo>
                    <a:pt x="105" y="157"/>
                    <a:pt x="117" y="159"/>
                    <a:pt x="120" y="151"/>
                  </a:cubicBezTo>
                  <a:cubicBezTo>
                    <a:pt x="127" y="160"/>
                    <a:pt x="136" y="156"/>
                    <a:pt x="141" y="149"/>
                  </a:cubicBezTo>
                  <a:cubicBezTo>
                    <a:pt x="150" y="154"/>
                    <a:pt x="162" y="151"/>
                    <a:pt x="165" y="140"/>
                  </a:cubicBezTo>
                  <a:cubicBezTo>
                    <a:pt x="169" y="141"/>
                    <a:pt x="172" y="145"/>
                    <a:pt x="176" y="144"/>
                  </a:cubicBezTo>
                  <a:cubicBezTo>
                    <a:pt x="182" y="143"/>
                    <a:pt x="181" y="134"/>
                    <a:pt x="185" y="132"/>
                  </a:cubicBezTo>
                  <a:cubicBezTo>
                    <a:pt x="186" y="131"/>
                    <a:pt x="188" y="133"/>
                    <a:pt x="189" y="133"/>
                  </a:cubicBezTo>
                  <a:cubicBezTo>
                    <a:pt x="192" y="133"/>
                    <a:pt x="194" y="133"/>
                    <a:pt x="197" y="131"/>
                  </a:cubicBezTo>
                  <a:cubicBezTo>
                    <a:pt x="201" y="128"/>
                    <a:pt x="204" y="125"/>
                    <a:pt x="206" y="121"/>
                  </a:cubicBezTo>
                  <a:cubicBezTo>
                    <a:pt x="214" y="128"/>
                    <a:pt x="223" y="117"/>
                    <a:pt x="223" y="110"/>
                  </a:cubicBezTo>
                  <a:cubicBezTo>
                    <a:pt x="227" y="110"/>
                    <a:pt x="231" y="105"/>
                    <a:pt x="232" y="101"/>
                  </a:cubicBezTo>
                  <a:cubicBezTo>
                    <a:pt x="233" y="98"/>
                    <a:pt x="233" y="95"/>
                    <a:pt x="233" y="92"/>
                  </a:cubicBezTo>
                  <a:cubicBezTo>
                    <a:pt x="233" y="91"/>
                    <a:pt x="231" y="90"/>
                    <a:pt x="232" y="89"/>
                  </a:cubicBezTo>
                  <a:cubicBezTo>
                    <a:pt x="232" y="84"/>
                    <a:pt x="240" y="66"/>
                    <a:pt x="228" y="66"/>
                  </a:cubicBezTo>
                  <a:cubicBezTo>
                    <a:pt x="228" y="63"/>
                    <a:pt x="227" y="60"/>
                    <a:pt x="227" y="57"/>
                  </a:cubicBezTo>
                  <a:cubicBezTo>
                    <a:pt x="226" y="55"/>
                    <a:pt x="225" y="52"/>
                    <a:pt x="223" y="50"/>
                  </a:cubicBezTo>
                  <a:cubicBezTo>
                    <a:pt x="222" y="48"/>
                    <a:pt x="219" y="48"/>
                    <a:pt x="217" y="46"/>
                  </a:cubicBezTo>
                  <a:cubicBezTo>
                    <a:pt x="215" y="44"/>
                    <a:pt x="216" y="43"/>
                    <a:pt x="215" y="40"/>
                  </a:cubicBezTo>
                  <a:cubicBezTo>
                    <a:pt x="214" y="35"/>
                    <a:pt x="211" y="32"/>
                    <a:pt x="207" y="29"/>
                  </a:cubicBezTo>
                  <a:cubicBezTo>
                    <a:pt x="205" y="28"/>
                    <a:pt x="203" y="27"/>
                    <a:pt x="202" y="25"/>
                  </a:cubicBezTo>
                  <a:cubicBezTo>
                    <a:pt x="199" y="22"/>
                    <a:pt x="200" y="19"/>
                    <a:pt x="196" y="17"/>
                  </a:cubicBezTo>
                  <a:cubicBezTo>
                    <a:pt x="192" y="15"/>
                    <a:pt x="189" y="17"/>
                    <a:pt x="186" y="16"/>
                  </a:cubicBezTo>
                  <a:cubicBezTo>
                    <a:pt x="183" y="14"/>
                    <a:pt x="180" y="10"/>
                    <a:pt x="177" y="8"/>
                  </a:cubicBezTo>
                  <a:cubicBezTo>
                    <a:pt x="171" y="6"/>
                    <a:pt x="166" y="8"/>
                    <a:pt x="160" y="7"/>
                  </a:cubicBezTo>
                  <a:cubicBezTo>
                    <a:pt x="157" y="6"/>
                    <a:pt x="154" y="4"/>
                    <a:pt x="151" y="3"/>
                  </a:cubicBezTo>
                  <a:cubicBezTo>
                    <a:pt x="144" y="1"/>
                    <a:pt x="138" y="0"/>
                    <a:pt x="132" y="4"/>
                  </a:cubicBezTo>
                  <a:cubicBezTo>
                    <a:pt x="129" y="5"/>
                    <a:pt x="131" y="6"/>
                    <a:pt x="127" y="6"/>
                  </a:cubicBezTo>
                  <a:cubicBezTo>
                    <a:pt x="125" y="6"/>
                    <a:pt x="121" y="3"/>
                    <a:pt x="119" y="3"/>
                  </a:cubicBezTo>
                  <a:cubicBezTo>
                    <a:pt x="116" y="2"/>
                    <a:pt x="112" y="2"/>
                    <a:pt x="108" y="3"/>
                  </a:cubicBezTo>
                  <a:cubicBezTo>
                    <a:pt x="103" y="3"/>
                    <a:pt x="99" y="6"/>
                    <a:pt x="94" y="7"/>
                  </a:cubicBezTo>
                  <a:cubicBezTo>
                    <a:pt x="88" y="7"/>
                    <a:pt x="82" y="4"/>
                    <a:pt x="76" y="6"/>
                  </a:cubicBezTo>
                  <a:cubicBezTo>
                    <a:pt x="72" y="8"/>
                    <a:pt x="67" y="10"/>
                    <a:pt x="65" y="14"/>
                  </a:cubicBezTo>
                  <a:cubicBezTo>
                    <a:pt x="59" y="7"/>
                    <a:pt x="42" y="14"/>
                    <a:pt x="42" y="23"/>
                  </a:cubicBezTo>
                  <a:cubicBezTo>
                    <a:pt x="38" y="23"/>
                    <a:pt x="28" y="29"/>
                    <a:pt x="31" y="34"/>
                  </a:cubicBezTo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Freeform 862">
              <a:extLst>
                <a:ext uri="{FF2B5EF4-FFF2-40B4-BE49-F238E27FC236}">
                  <a16:creationId xmlns:a16="http://schemas.microsoft.com/office/drawing/2014/main" id="{15D56D86-BDD8-45E4-B3B9-EA4D8BE97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434"/>
              <a:ext cx="237" cy="170"/>
            </a:xfrm>
            <a:custGeom>
              <a:avLst/>
              <a:gdLst>
                <a:gd name="T0" fmla="*/ 34 w 240"/>
                <a:gd name="T1" fmla="*/ 42 h 161"/>
                <a:gd name="T2" fmla="*/ 22 w 240"/>
                <a:gd name="T3" fmla="*/ 55 h 161"/>
                <a:gd name="T4" fmla="*/ 11 w 240"/>
                <a:gd name="T5" fmla="*/ 76 h 161"/>
                <a:gd name="T6" fmla="*/ 12 w 240"/>
                <a:gd name="T7" fmla="*/ 109 h 161"/>
                <a:gd name="T8" fmla="*/ 6 w 240"/>
                <a:gd name="T9" fmla="*/ 129 h 161"/>
                <a:gd name="T10" fmla="*/ 20 w 240"/>
                <a:gd name="T11" fmla="*/ 140 h 161"/>
                <a:gd name="T12" fmla="*/ 26 w 240"/>
                <a:gd name="T13" fmla="*/ 166 h 161"/>
                <a:gd name="T14" fmla="*/ 39 w 240"/>
                <a:gd name="T15" fmla="*/ 164 h 161"/>
                <a:gd name="T16" fmla="*/ 39 w 240"/>
                <a:gd name="T17" fmla="*/ 178 h 161"/>
                <a:gd name="T18" fmla="*/ 49 w 240"/>
                <a:gd name="T19" fmla="*/ 178 h 161"/>
                <a:gd name="T20" fmla="*/ 69 w 240"/>
                <a:gd name="T21" fmla="*/ 183 h 161"/>
                <a:gd name="T22" fmla="*/ 96 w 240"/>
                <a:gd name="T23" fmla="*/ 188 h 161"/>
                <a:gd name="T24" fmla="*/ 116 w 240"/>
                <a:gd name="T25" fmla="*/ 187 h 161"/>
                <a:gd name="T26" fmla="*/ 133 w 240"/>
                <a:gd name="T27" fmla="*/ 185 h 161"/>
                <a:gd name="T28" fmla="*/ 157 w 240"/>
                <a:gd name="T29" fmla="*/ 174 h 161"/>
                <a:gd name="T30" fmla="*/ 168 w 240"/>
                <a:gd name="T31" fmla="*/ 178 h 161"/>
                <a:gd name="T32" fmla="*/ 177 w 240"/>
                <a:gd name="T33" fmla="*/ 164 h 161"/>
                <a:gd name="T34" fmla="*/ 181 w 240"/>
                <a:gd name="T35" fmla="*/ 165 h 161"/>
                <a:gd name="T36" fmla="*/ 189 w 240"/>
                <a:gd name="T37" fmla="*/ 163 h 161"/>
                <a:gd name="T38" fmla="*/ 196 w 240"/>
                <a:gd name="T39" fmla="*/ 151 h 161"/>
                <a:gd name="T40" fmla="*/ 211 w 240"/>
                <a:gd name="T41" fmla="*/ 136 h 161"/>
                <a:gd name="T42" fmla="*/ 220 w 240"/>
                <a:gd name="T43" fmla="*/ 126 h 161"/>
                <a:gd name="T44" fmla="*/ 221 w 240"/>
                <a:gd name="T45" fmla="*/ 114 h 161"/>
                <a:gd name="T46" fmla="*/ 220 w 240"/>
                <a:gd name="T47" fmla="*/ 111 h 161"/>
                <a:gd name="T48" fmla="*/ 216 w 240"/>
                <a:gd name="T49" fmla="*/ 82 h 161"/>
                <a:gd name="T50" fmla="*/ 215 w 240"/>
                <a:gd name="T51" fmla="*/ 71 h 161"/>
                <a:gd name="T52" fmla="*/ 211 w 240"/>
                <a:gd name="T53" fmla="*/ 62 h 161"/>
                <a:gd name="T54" fmla="*/ 205 w 240"/>
                <a:gd name="T55" fmla="*/ 58 h 161"/>
                <a:gd name="T56" fmla="*/ 203 w 240"/>
                <a:gd name="T57" fmla="*/ 49 h 161"/>
                <a:gd name="T58" fmla="*/ 196 w 240"/>
                <a:gd name="T59" fmla="*/ 37 h 161"/>
                <a:gd name="T60" fmla="*/ 193 w 240"/>
                <a:gd name="T61" fmla="*/ 31 h 161"/>
                <a:gd name="T62" fmla="*/ 188 w 240"/>
                <a:gd name="T63" fmla="*/ 21 h 161"/>
                <a:gd name="T64" fmla="*/ 178 w 240"/>
                <a:gd name="T65" fmla="*/ 20 h 161"/>
                <a:gd name="T66" fmla="*/ 169 w 240"/>
                <a:gd name="T67" fmla="*/ 8 h 161"/>
                <a:gd name="T68" fmla="*/ 152 w 240"/>
                <a:gd name="T69" fmla="*/ 7 h 161"/>
                <a:gd name="T70" fmla="*/ 143 w 240"/>
                <a:gd name="T71" fmla="*/ 3 h 161"/>
                <a:gd name="T72" fmla="*/ 124 w 240"/>
                <a:gd name="T73" fmla="*/ 4 h 161"/>
                <a:gd name="T74" fmla="*/ 119 w 240"/>
                <a:gd name="T75" fmla="*/ 6 h 161"/>
                <a:gd name="T76" fmla="*/ 115 w 240"/>
                <a:gd name="T77" fmla="*/ 3 h 161"/>
                <a:gd name="T78" fmla="*/ 104 w 240"/>
                <a:gd name="T79" fmla="*/ 3 h 161"/>
                <a:gd name="T80" fmla="*/ 90 w 240"/>
                <a:gd name="T81" fmla="*/ 7 h 161"/>
                <a:gd name="T82" fmla="*/ 72 w 240"/>
                <a:gd name="T83" fmla="*/ 6 h 161"/>
                <a:gd name="T84" fmla="*/ 61 w 240"/>
                <a:gd name="T85" fmla="*/ 18 h 161"/>
                <a:gd name="T86" fmla="*/ 40 w 240"/>
                <a:gd name="T87" fmla="*/ 27 h 161"/>
                <a:gd name="T88" fmla="*/ 31 w 240"/>
                <a:gd name="T89" fmla="*/ 42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161">
                  <a:moveTo>
                    <a:pt x="34" y="34"/>
                  </a:moveTo>
                  <a:cubicBezTo>
                    <a:pt x="27" y="31"/>
                    <a:pt x="21" y="37"/>
                    <a:pt x="22" y="44"/>
                  </a:cubicBezTo>
                  <a:cubicBezTo>
                    <a:pt x="15" y="43"/>
                    <a:pt x="6" y="56"/>
                    <a:pt x="11" y="61"/>
                  </a:cubicBezTo>
                  <a:cubicBezTo>
                    <a:pt x="0" y="64"/>
                    <a:pt x="0" y="86"/>
                    <a:pt x="12" y="88"/>
                  </a:cubicBezTo>
                  <a:cubicBezTo>
                    <a:pt x="9" y="93"/>
                    <a:pt x="4" y="98"/>
                    <a:pt x="6" y="104"/>
                  </a:cubicBezTo>
                  <a:cubicBezTo>
                    <a:pt x="8" y="110"/>
                    <a:pt x="14" y="114"/>
                    <a:pt x="20" y="113"/>
                  </a:cubicBezTo>
                  <a:cubicBezTo>
                    <a:pt x="19" y="118"/>
                    <a:pt x="20" y="130"/>
                    <a:pt x="26" y="134"/>
                  </a:cubicBezTo>
                  <a:cubicBezTo>
                    <a:pt x="31" y="137"/>
                    <a:pt x="35" y="128"/>
                    <a:pt x="39" y="132"/>
                  </a:cubicBezTo>
                  <a:cubicBezTo>
                    <a:pt x="38" y="136"/>
                    <a:pt x="36" y="140"/>
                    <a:pt x="39" y="144"/>
                  </a:cubicBezTo>
                  <a:cubicBezTo>
                    <a:pt x="42" y="149"/>
                    <a:pt x="49" y="147"/>
                    <a:pt x="53" y="144"/>
                  </a:cubicBezTo>
                  <a:cubicBezTo>
                    <a:pt x="58" y="153"/>
                    <a:pt x="65" y="157"/>
                    <a:pt x="73" y="147"/>
                  </a:cubicBezTo>
                  <a:cubicBezTo>
                    <a:pt x="79" y="155"/>
                    <a:pt x="92" y="161"/>
                    <a:pt x="100" y="152"/>
                  </a:cubicBezTo>
                  <a:cubicBezTo>
                    <a:pt x="105" y="157"/>
                    <a:pt x="117" y="159"/>
                    <a:pt x="120" y="151"/>
                  </a:cubicBezTo>
                  <a:cubicBezTo>
                    <a:pt x="127" y="160"/>
                    <a:pt x="136" y="156"/>
                    <a:pt x="141" y="149"/>
                  </a:cubicBezTo>
                  <a:cubicBezTo>
                    <a:pt x="150" y="154"/>
                    <a:pt x="162" y="151"/>
                    <a:pt x="165" y="140"/>
                  </a:cubicBezTo>
                  <a:cubicBezTo>
                    <a:pt x="169" y="141"/>
                    <a:pt x="172" y="145"/>
                    <a:pt x="176" y="144"/>
                  </a:cubicBezTo>
                  <a:cubicBezTo>
                    <a:pt x="182" y="143"/>
                    <a:pt x="181" y="134"/>
                    <a:pt x="185" y="132"/>
                  </a:cubicBezTo>
                  <a:cubicBezTo>
                    <a:pt x="186" y="131"/>
                    <a:pt x="188" y="133"/>
                    <a:pt x="189" y="133"/>
                  </a:cubicBezTo>
                  <a:cubicBezTo>
                    <a:pt x="192" y="133"/>
                    <a:pt x="194" y="133"/>
                    <a:pt x="197" y="131"/>
                  </a:cubicBezTo>
                  <a:cubicBezTo>
                    <a:pt x="201" y="128"/>
                    <a:pt x="204" y="125"/>
                    <a:pt x="206" y="121"/>
                  </a:cubicBezTo>
                  <a:cubicBezTo>
                    <a:pt x="214" y="128"/>
                    <a:pt x="223" y="117"/>
                    <a:pt x="223" y="110"/>
                  </a:cubicBezTo>
                  <a:cubicBezTo>
                    <a:pt x="227" y="110"/>
                    <a:pt x="231" y="105"/>
                    <a:pt x="232" y="101"/>
                  </a:cubicBezTo>
                  <a:cubicBezTo>
                    <a:pt x="233" y="98"/>
                    <a:pt x="233" y="95"/>
                    <a:pt x="233" y="92"/>
                  </a:cubicBezTo>
                  <a:cubicBezTo>
                    <a:pt x="233" y="91"/>
                    <a:pt x="231" y="90"/>
                    <a:pt x="232" y="89"/>
                  </a:cubicBezTo>
                  <a:cubicBezTo>
                    <a:pt x="232" y="84"/>
                    <a:pt x="240" y="66"/>
                    <a:pt x="228" y="66"/>
                  </a:cubicBezTo>
                  <a:cubicBezTo>
                    <a:pt x="228" y="63"/>
                    <a:pt x="227" y="60"/>
                    <a:pt x="227" y="57"/>
                  </a:cubicBezTo>
                  <a:cubicBezTo>
                    <a:pt x="226" y="55"/>
                    <a:pt x="225" y="52"/>
                    <a:pt x="223" y="50"/>
                  </a:cubicBezTo>
                  <a:cubicBezTo>
                    <a:pt x="222" y="48"/>
                    <a:pt x="219" y="48"/>
                    <a:pt x="217" y="46"/>
                  </a:cubicBezTo>
                  <a:cubicBezTo>
                    <a:pt x="215" y="44"/>
                    <a:pt x="216" y="43"/>
                    <a:pt x="215" y="40"/>
                  </a:cubicBezTo>
                  <a:cubicBezTo>
                    <a:pt x="214" y="35"/>
                    <a:pt x="211" y="32"/>
                    <a:pt x="207" y="29"/>
                  </a:cubicBezTo>
                  <a:cubicBezTo>
                    <a:pt x="205" y="28"/>
                    <a:pt x="203" y="27"/>
                    <a:pt x="202" y="25"/>
                  </a:cubicBezTo>
                  <a:cubicBezTo>
                    <a:pt x="199" y="22"/>
                    <a:pt x="200" y="19"/>
                    <a:pt x="196" y="17"/>
                  </a:cubicBezTo>
                  <a:cubicBezTo>
                    <a:pt x="192" y="15"/>
                    <a:pt x="189" y="17"/>
                    <a:pt x="186" y="16"/>
                  </a:cubicBezTo>
                  <a:cubicBezTo>
                    <a:pt x="183" y="14"/>
                    <a:pt x="180" y="10"/>
                    <a:pt x="177" y="8"/>
                  </a:cubicBezTo>
                  <a:cubicBezTo>
                    <a:pt x="171" y="6"/>
                    <a:pt x="166" y="8"/>
                    <a:pt x="160" y="7"/>
                  </a:cubicBezTo>
                  <a:cubicBezTo>
                    <a:pt x="157" y="6"/>
                    <a:pt x="154" y="4"/>
                    <a:pt x="151" y="3"/>
                  </a:cubicBezTo>
                  <a:cubicBezTo>
                    <a:pt x="144" y="1"/>
                    <a:pt x="138" y="0"/>
                    <a:pt x="132" y="4"/>
                  </a:cubicBezTo>
                  <a:cubicBezTo>
                    <a:pt x="129" y="5"/>
                    <a:pt x="131" y="6"/>
                    <a:pt x="127" y="6"/>
                  </a:cubicBezTo>
                  <a:cubicBezTo>
                    <a:pt x="125" y="6"/>
                    <a:pt x="121" y="3"/>
                    <a:pt x="119" y="3"/>
                  </a:cubicBezTo>
                  <a:cubicBezTo>
                    <a:pt x="116" y="2"/>
                    <a:pt x="112" y="2"/>
                    <a:pt x="108" y="3"/>
                  </a:cubicBezTo>
                  <a:cubicBezTo>
                    <a:pt x="103" y="3"/>
                    <a:pt x="99" y="6"/>
                    <a:pt x="94" y="7"/>
                  </a:cubicBezTo>
                  <a:cubicBezTo>
                    <a:pt x="88" y="7"/>
                    <a:pt x="82" y="4"/>
                    <a:pt x="76" y="6"/>
                  </a:cubicBezTo>
                  <a:cubicBezTo>
                    <a:pt x="72" y="8"/>
                    <a:pt x="67" y="10"/>
                    <a:pt x="65" y="14"/>
                  </a:cubicBezTo>
                  <a:cubicBezTo>
                    <a:pt x="59" y="7"/>
                    <a:pt x="42" y="14"/>
                    <a:pt x="42" y="23"/>
                  </a:cubicBezTo>
                  <a:cubicBezTo>
                    <a:pt x="38" y="23"/>
                    <a:pt x="28" y="29"/>
                    <a:pt x="31" y="34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Freeform 863">
              <a:extLst>
                <a:ext uri="{FF2B5EF4-FFF2-40B4-BE49-F238E27FC236}">
                  <a16:creationId xmlns:a16="http://schemas.microsoft.com/office/drawing/2014/main" id="{B220B73E-882F-4A50-8E97-427A03268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586"/>
              <a:ext cx="159" cy="163"/>
            </a:xfrm>
            <a:custGeom>
              <a:avLst/>
              <a:gdLst>
                <a:gd name="T0" fmla="*/ 54 w 161"/>
                <a:gd name="T1" fmla="*/ 17 h 155"/>
                <a:gd name="T2" fmla="*/ 33 w 161"/>
                <a:gd name="T3" fmla="*/ 40 h 155"/>
                <a:gd name="T4" fmla="*/ 14 w 161"/>
                <a:gd name="T5" fmla="*/ 72 h 155"/>
                <a:gd name="T6" fmla="*/ 3 w 161"/>
                <a:gd name="T7" fmla="*/ 82 h 155"/>
                <a:gd name="T8" fmla="*/ 9 w 161"/>
                <a:gd name="T9" fmla="*/ 101 h 155"/>
                <a:gd name="T10" fmla="*/ 7 w 161"/>
                <a:gd name="T11" fmla="*/ 119 h 155"/>
                <a:gd name="T12" fmla="*/ 20 w 161"/>
                <a:gd name="T13" fmla="*/ 129 h 155"/>
                <a:gd name="T14" fmla="*/ 39 w 161"/>
                <a:gd name="T15" fmla="*/ 157 h 155"/>
                <a:gd name="T16" fmla="*/ 63 w 161"/>
                <a:gd name="T17" fmla="*/ 176 h 155"/>
                <a:gd name="T18" fmla="*/ 72 w 161"/>
                <a:gd name="T19" fmla="*/ 186 h 155"/>
                <a:gd name="T20" fmla="*/ 95 w 161"/>
                <a:gd name="T21" fmla="*/ 180 h 155"/>
                <a:gd name="T22" fmla="*/ 109 w 161"/>
                <a:gd name="T23" fmla="*/ 179 h 155"/>
                <a:gd name="T24" fmla="*/ 117 w 161"/>
                <a:gd name="T25" fmla="*/ 160 h 155"/>
                <a:gd name="T26" fmla="*/ 120 w 161"/>
                <a:gd name="T27" fmla="*/ 159 h 155"/>
                <a:gd name="T28" fmla="*/ 126 w 161"/>
                <a:gd name="T29" fmla="*/ 145 h 155"/>
                <a:gd name="T30" fmla="*/ 132 w 161"/>
                <a:gd name="T31" fmla="*/ 121 h 155"/>
                <a:gd name="T32" fmla="*/ 150 w 161"/>
                <a:gd name="T33" fmla="*/ 95 h 155"/>
                <a:gd name="T34" fmla="*/ 148 w 161"/>
                <a:gd name="T35" fmla="*/ 87 h 155"/>
                <a:gd name="T36" fmla="*/ 151 w 161"/>
                <a:gd name="T37" fmla="*/ 80 h 155"/>
                <a:gd name="T38" fmla="*/ 152 w 161"/>
                <a:gd name="T39" fmla="*/ 67 h 155"/>
                <a:gd name="T40" fmla="*/ 146 w 161"/>
                <a:gd name="T41" fmla="*/ 58 h 155"/>
                <a:gd name="T42" fmla="*/ 142 w 161"/>
                <a:gd name="T43" fmla="*/ 53 h 155"/>
                <a:gd name="T44" fmla="*/ 143 w 161"/>
                <a:gd name="T45" fmla="*/ 42 h 155"/>
                <a:gd name="T46" fmla="*/ 129 w 161"/>
                <a:gd name="T47" fmla="*/ 28 h 155"/>
                <a:gd name="T48" fmla="*/ 122 w 161"/>
                <a:gd name="T49" fmla="*/ 27 h 155"/>
                <a:gd name="T50" fmla="*/ 116 w 161"/>
                <a:gd name="T51" fmla="*/ 19 h 155"/>
                <a:gd name="T52" fmla="*/ 102 w 161"/>
                <a:gd name="T53" fmla="*/ 17 h 155"/>
                <a:gd name="T54" fmla="*/ 89 w 161"/>
                <a:gd name="T55" fmla="*/ 5 h 155"/>
                <a:gd name="T56" fmla="*/ 72 w 161"/>
                <a:gd name="T57" fmla="*/ 1 h 155"/>
                <a:gd name="T58" fmla="*/ 65 w 161"/>
                <a:gd name="T59" fmla="*/ 2 h 155"/>
                <a:gd name="T60" fmla="*/ 56 w 161"/>
                <a:gd name="T61" fmla="*/ 3 h 155"/>
                <a:gd name="T62" fmla="*/ 52 w 161"/>
                <a:gd name="T63" fmla="*/ 15 h 1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1" h="155">
                  <a:moveTo>
                    <a:pt x="58" y="13"/>
                  </a:moveTo>
                  <a:cubicBezTo>
                    <a:pt x="47" y="13"/>
                    <a:pt x="33" y="19"/>
                    <a:pt x="33" y="32"/>
                  </a:cubicBezTo>
                  <a:cubicBezTo>
                    <a:pt x="23" y="34"/>
                    <a:pt x="6" y="47"/>
                    <a:pt x="14" y="59"/>
                  </a:cubicBezTo>
                  <a:cubicBezTo>
                    <a:pt x="10" y="61"/>
                    <a:pt x="6" y="63"/>
                    <a:pt x="3" y="67"/>
                  </a:cubicBezTo>
                  <a:cubicBezTo>
                    <a:pt x="0" y="73"/>
                    <a:pt x="1" y="83"/>
                    <a:pt x="9" y="83"/>
                  </a:cubicBezTo>
                  <a:cubicBezTo>
                    <a:pt x="10" y="88"/>
                    <a:pt x="5" y="91"/>
                    <a:pt x="7" y="97"/>
                  </a:cubicBezTo>
                  <a:cubicBezTo>
                    <a:pt x="8" y="103"/>
                    <a:pt x="14" y="106"/>
                    <a:pt x="20" y="106"/>
                  </a:cubicBezTo>
                  <a:cubicBezTo>
                    <a:pt x="19" y="116"/>
                    <a:pt x="27" y="133"/>
                    <a:pt x="39" y="128"/>
                  </a:cubicBezTo>
                  <a:cubicBezTo>
                    <a:pt x="39" y="142"/>
                    <a:pt x="54" y="154"/>
                    <a:pt x="67" y="144"/>
                  </a:cubicBezTo>
                  <a:cubicBezTo>
                    <a:pt x="69" y="147"/>
                    <a:pt x="72" y="150"/>
                    <a:pt x="76" y="152"/>
                  </a:cubicBezTo>
                  <a:cubicBezTo>
                    <a:pt x="86" y="155"/>
                    <a:pt x="91" y="150"/>
                    <a:pt x="99" y="147"/>
                  </a:cubicBezTo>
                  <a:cubicBezTo>
                    <a:pt x="102" y="151"/>
                    <a:pt x="109" y="149"/>
                    <a:pt x="113" y="146"/>
                  </a:cubicBezTo>
                  <a:cubicBezTo>
                    <a:pt x="118" y="142"/>
                    <a:pt x="118" y="134"/>
                    <a:pt x="122" y="131"/>
                  </a:cubicBezTo>
                  <a:cubicBezTo>
                    <a:pt x="124" y="130"/>
                    <a:pt x="126" y="131"/>
                    <a:pt x="128" y="130"/>
                  </a:cubicBezTo>
                  <a:cubicBezTo>
                    <a:pt x="131" y="128"/>
                    <a:pt x="133" y="123"/>
                    <a:pt x="134" y="119"/>
                  </a:cubicBezTo>
                  <a:cubicBezTo>
                    <a:pt x="136" y="115"/>
                    <a:pt x="144" y="104"/>
                    <a:pt x="140" y="99"/>
                  </a:cubicBezTo>
                  <a:cubicBezTo>
                    <a:pt x="149" y="98"/>
                    <a:pt x="160" y="88"/>
                    <a:pt x="158" y="78"/>
                  </a:cubicBezTo>
                  <a:cubicBezTo>
                    <a:pt x="158" y="75"/>
                    <a:pt x="156" y="74"/>
                    <a:pt x="156" y="71"/>
                  </a:cubicBezTo>
                  <a:cubicBezTo>
                    <a:pt x="156" y="70"/>
                    <a:pt x="159" y="67"/>
                    <a:pt x="159" y="65"/>
                  </a:cubicBezTo>
                  <a:cubicBezTo>
                    <a:pt x="160" y="62"/>
                    <a:pt x="161" y="58"/>
                    <a:pt x="160" y="55"/>
                  </a:cubicBezTo>
                  <a:cubicBezTo>
                    <a:pt x="159" y="52"/>
                    <a:pt x="157" y="49"/>
                    <a:pt x="154" y="47"/>
                  </a:cubicBezTo>
                  <a:cubicBezTo>
                    <a:pt x="153" y="46"/>
                    <a:pt x="150" y="46"/>
                    <a:pt x="150" y="44"/>
                  </a:cubicBezTo>
                  <a:cubicBezTo>
                    <a:pt x="148" y="42"/>
                    <a:pt x="151" y="37"/>
                    <a:pt x="151" y="34"/>
                  </a:cubicBezTo>
                  <a:cubicBezTo>
                    <a:pt x="150" y="26"/>
                    <a:pt x="145" y="24"/>
                    <a:pt x="137" y="24"/>
                  </a:cubicBezTo>
                  <a:cubicBezTo>
                    <a:pt x="135" y="24"/>
                    <a:pt x="132" y="25"/>
                    <a:pt x="130" y="23"/>
                  </a:cubicBezTo>
                  <a:cubicBezTo>
                    <a:pt x="127" y="21"/>
                    <a:pt x="125" y="17"/>
                    <a:pt x="121" y="15"/>
                  </a:cubicBezTo>
                  <a:cubicBezTo>
                    <a:pt x="116" y="13"/>
                    <a:pt x="111" y="14"/>
                    <a:pt x="106" y="13"/>
                  </a:cubicBezTo>
                  <a:cubicBezTo>
                    <a:pt x="101" y="12"/>
                    <a:pt x="97" y="7"/>
                    <a:pt x="93" y="5"/>
                  </a:cubicBezTo>
                  <a:cubicBezTo>
                    <a:pt x="88" y="2"/>
                    <a:pt x="82" y="0"/>
                    <a:pt x="76" y="1"/>
                  </a:cubicBezTo>
                  <a:cubicBezTo>
                    <a:pt x="74" y="1"/>
                    <a:pt x="71" y="2"/>
                    <a:pt x="69" y="2"/>
                  </a:cubicBezTo>
                  <a:cubicBezTo>
                    <a:pt x="65" y="2"/>
                    <a:pt x="64" y="1"/>
                    <a:pt x="60" y="3"/>
                  </a:cubicBezTo>
                  <a:cubicBezTo>
                    <a:pt x="55" y="5"/>
                    <a:pt x="56" y="7"/>
                    <a:pt x="56" y="11"/>
                  </a:cubicBezTo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864">
              <a:extLst>
                <a:ext uri="{FF2B5EF4-FFF2-40B4-BE49-F238E27FC236}">
                  <a16:creationId xmlns:a16="http://schemas.microsoft.com/office/drawing/2014/main" id="{C9117FF7-347D-4D68-8135-0692B2BA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586"/>
              <a:ext cx="159" cy="163"/>
            </a:xfrm>
            <a:custGeom>
              <a:avLst/>
              <a:gdLst>
                <a:gd name="T0" fmla="*/ 54 w 161"/>
                <a:gd name="T1" fmla="*/ 17 h 155"/>
                <a:gd name="T2" fmla="*/ 33 w 161"/>
                <a:gd name="T3" fmla="*/ 40 h 155"/>
                <a:gd name="T4" fmla="*/ 14 w 161"/>
                <a:gd name="T5" fmla="*/ 72 h 155"/>
                <a:gd name="T6" fmla="*/ 3 w 161"/>
                <a:gd name="T7" fmla="*/ 82 h 155"/>
                <a:gd name="T8" fmla="*/ 9 w 161"/>
                <a:gd name="T9" fmla="*/ 101 h 155"/>
                <a:gd name="T10" fmla="*/ 7 w 161"/>
                <a:gd name="T11" fmla="*/ 119 h 155"/>
                <a:gd name="T12" fmla="*/ 20 w 161"/>
                <a:gd name="T13" fmla="*/ 129 h 155"/>
                <a:gd name="T14" fmla="*/ 39 w 161"/>
                <a:gd name="T15" fmla="*/ 157 h 155"/>
                <a:gd name="T16" fmla="*/ 63 w 161"/>
                <a:gd name="T17" fmla="*/ 176 h 155"/>
                <a:gd name="T18" fmla="*/ 72 w 161"/>
                <a:gd name="T19" fmla="*/ 186 h 155"/>
                <a:gd name="T20" fmla="*/ 95 w 161"/>
                <a:gd name="T21" fmla="*/ 180 h 155"/>
                <a:gd name="T22" fmla="*/ 109 w 161"/>
                <a:gd name="T23" fmla="*/ 179 h 155"/>
                <a:gd name="T24" fmla="*/ 117 w 161"/>
                <a:gd name="T25" fmla="*/ 160 h 155"/>
                <a:gd name="T26" fmla="*/ 120 w 161"/>
                <a:gd name="T27" fmla="*/ 159 h 155"/>
                <a:gd name="T28" fmla="*/ 126 w 161"/>
                <a:gd name="T29" fmla="*/ 145 h 155"/>
                <a:gd name="T30" fmla="*/ 132 w 161"/>
                <a:gd name="T31" fmla="*/ 121 h 155"/>
                <a:gd name="T32" fmla="*/ 150 w 161"/>
                <a:gd name="T33" fmla="*/ 95 h 155"/>
                <a:gd name="T34" fmla="*/ 148 w 161"/>
                <a:gd name="T35" fmla="*/ 87 h 155"/>
                <a:gd name="T36" fmla="*/ 151 w 161"/>
                <a:gd name="T37" fmla="*/ 80 h 155"/>
                <a:gd name="T38" fmla="*/ 152 w 161"/>
                <a:gd name="T39" fmla="*/ 67 h 155"/>
                <a:gd name="T40" fmla="*/ 146 w 161"/>
                <a:gd name="T41" fmla="*/ 58 h 155"/>
                <a:gd name="T42" fmla="*/ 142 w 161"/>
                <a:gd name="T43" fmla="*/ 53 h 155"/>
                <a:gd name="T44" fmla="*/ 143 w 161"/>
                <a:gd name="T45" fmla="*/ 42 h 155"/>
                <a:gd name="T46" fmla="*/ 129 w 161"/>
                <a:gd name="T47" fmla="*/ 28 h 155"/>
                <a:gd name="T48" fmla="*/ 122 w 161"/>
                <a:gd name="T49" fmla="*/ 27 h 155"/>
                <a:gd name="T50" fmla="*/ 116 w 161"/>
                <a:gd name="T51" fmla="*/ 19 h 155"/>
                <a:gd name="T52" fmla="*/ 102 w 161"/>
                <a:gd name="T53" fmla="*/ 17 h 155"/>
                <a:gd name="T54" fmla="*/ 89 w 161"/>
                <a:gd name="T55" fmla="*/ 5 h 155"/>
                <a:gd name="T56" fmla="*/ 72 w 161"/>
                <a:gd name="T57" fmla="*/ 1 h 155"/>
                <a:gd name="T58" fmla="*/ 65 w 161"/>
                <a:gd name="T59" fmla="*/ 2 h 155"/>
                <a:gd name="T60" fmla="*/ 56 w 161"/>
                <a:gd name="T61" fmla="*/ 3 h 155"/>
                <a:gd name="T62" fmla="*/ 52 w 161"/>
                <a:gd name="T63" fmla="*/ 15 h 1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1" h="155">
                  <a:moveTo>
                    <a:pt x="58" y="13"/>
                  </a:moveTo>
                  <a:cubicBezTo>
                    <a:pt x="47" y="13"/>
                    <a:pt x="33" y="19"/>
                    <a:pt x="33" y="32"/>
                  </a:cubicBezTo>
                  <a:cubicBezTo>
                    <a:pt x="23" y="34"/>
                    <a:pt x="6" y="47"/>
                    <a:pt x="14" y="59"/>
                  </a:cubicBezTo>
                  <a:cubicBezTo>
                    <a:pt x="10" y="61"/>
                    <a:pt x="6" y="63"/>
                    <a:pt x="3" y="67"/>
                  </a:cubicBezTo>
                  <a:cubicBezTo>
                    <a:pt x="0" y="73"/>
                    <a:pt x="1" y="83"/>
                    <a:pt x="9" y="83"/>
                  </a:cubicBezTo>
                  <a:cubicBezTo>
                    <a:pt x="10" y="88"/>
                    <a:pt x="5" y="91"/>
                    <a:pt x="7" y="97"/>
                  </a:cubicBezTo>
                  <a:cubicBezTo>
                    <a:pt x="8" y="103"/>
                    <a:pt x="14" y="106"/>
                    <a:pt x="20" y="106"/>
                  </a:cubicBezTo>
                  <a:cubicBezTo>
                    <a:pt x="19" y="116"/>
                    <a:pt x="27" y="133"/>
                    <a:pt x="39" y="128"/>
                  </a:cubicBezTo>
                  <a:cubicBezTo>
                    <a:pt x="39" y="142"/>
                    <a:pt x="54" y="154"/>
                    <a:pt x="67" y="144"/>
                  </a:cubicBezTo>
                  <a:cubicBezTo>
                    <a:pt x="69" y="147"/>
                    <a:pt x="72" y="150"/>
                    <a:pt x="76" y="152"/>
                  </a:cubicBezTo>
                  <a:cubicBezTo>
                    <a:pt x="86" y="155"/>
                    <a:pt x="91" y="150"/>
                    <a:pt x="99" y="147"/>
                  </a:cubicBezTo>
                  <a:cubicBezTo>
                    <a:pt x="102" y="151"/>
                    <a:pt x="109" y="149"/>
                    <a:pt x="113" y="146"/>
                  </a:cubicBezTo>
                  <a:cubicBezTo>
                    <a:pt x="118" y="142"/>
                    <a:pt x="118" y="134"/>
                    <a:pt x="122" y="131"/>
                  </a:cubicBezTo>
                  <a:cubicBezTo>
                    <a:pt x="124" y="130"/>
                    <a:pt x="126" y="131"/>
                    <a:pt x="128" y="130"/>
                  </a:cubicBezTo>
                  <a:cubicBezTo>
                    <a:pt x="131" y="128"/>
                    <a:pt x="133" y="123"/>
                    <a:pt x="134" y="119"/>
                  </a:cubicBezTo>
                  <a:cubicBezTo>
                    <a:pt x="136" y="115"/>
                    <a:pt x="144" y="104"/>
                    <a:pt x="140" y="99"/>
                  </a:cubicBezTo>
                  <a:cubicBezTo>
                    <a:pt x="149" y="98"/>
                    <a:pt x="160" y="88"/>
                    <a:pt x="158" y="78"/>
                  </a:cubicBezTo>
                  <a:cubicBezTo>
                    <a:pt x="158" y="75"/>
                    <a:pt x="156" y="74"/>
                    <a:pt x="156" y="71"/>
                  </a:cubicBezTo>
                  <a:cubicBezTo>
                    <a:pt x="156" y="70"/>
                    <a:pt x="159" y="67"/>
                    <a:pt x="159" y="65"/>
                  </a:cubicBezTo>
                  <a:cubicBezTo>
                    <a:pt x="160" y="62"/>
                    <a:pt x="161" y="58"/>
                    <a:pt x="160" y="55"/>
                  </a:cubicBezTo>
                  <a:cubicBezTo>
                    <a:pt x="159" y="52"/>
                    <a:pt x="157" y="49"/>
                    <a:pt x="154" y="47"/>
                  </a:cubicBezTo>
                  <a:cubicBezTo>
                    <a:pt x="153" y="46"/>
                    <a:pt x="150" y="46"/>
                    <a:pt x="150" y="44"/>
                  </a:cubicBezTo>
                  <a:cubicBezTo>
                    <a:pt x="148" y="42"/>
                    <a:pt x="151" y="37"/>
                    <a:pt x="151" y="34"/>
                  </a:cubicBezTo>
                  <a:cubicBezTo>
                    <a:pt x="150" y="26"/>
                    <a:pt x="145" y="24"/>
                    <a:pt x="137" y="24"/>
                  </a:cubicBezTo>
                  <a:cubicBezTo>
                    <a:pt x="135" y="24"/>
                    <a:pt x="132" y="25"/>
                    <a:pt x="130" y="23"/>
                  </a:cubicBezTo>
                  <a:cubicBezTo>
                    <a:pt x="127" y="21"/>
                    <a:pt x="125" y="17"/>
                    <a:pt x="121" y="15"/>
                  </a:cubicBezTo>
                  <a:cubicBezTo>
                    <a:pt x="116" y="13"/>
                    <a:pt x="111" y="14"/>
                    <a:pt x="106" y="13"/>
                  </a:cubicBezTo>
                  <a:cubicBezTo>
                    <a:pt x="101" y="12"/>
                    <a:pt x="97" y="7"/>
                    <a:pt x="93" y="5"/>
                  </a:cubicBezTo>
                  <a:cubicBezTo>
                    <a:pt x="88" y="2"/>
                    <a:pt x="82" y="0"/>
                    <a:pt x="76" y="1"/>
                  </a:cubicBezTo>
                  <a:cubicBezTo>
                    <a:pt x="74" y="1"/>
                    <a:pt x="71" y="2"/>
                    <a:pt x="69" y="2"/>
                  </a:cubicBezTo>
                  <a:cubicBezTo>
                    <a:pt x="65" y="2"/>
                    <a:pt x="64" y="1"/>
                    <a:pt x="60" y="3"/>
                  </a:cubicBezTo>
                  <a:cubicBezTo>
                    <a:pt x="55" y="5"/>
                    <a:pt x="56" y="7"/>
                    <a:pt x="56" y="11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865">
              <a:extLst>
                <a:ext uri="{FF2B5EF4-FFF2-40B4-BE49-F238E27FC236}">
                  <a16:creationId xmlns:a16="http://schemas.microsoft.com/office/drawing/2014/main" id="{6062F795-C186-4F76-9D63-D074D3489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367"/>
              <a:ext cx="125" cy="194"/>
            </a:xfrm>
            <a:custGeom>
              <a:avLst/>
              <a:gdLst>
                <a:gd name="T0" fmla="*/ 44 w 127"/>
                <a:gd name="T1" fmla="*/ 18 h 184"/>
                <a:gd name="T2" fmla="*/ 24 w 127"/>
                <a:gd name="T3" fmla="*/ 39 h 184"/>
                <a:gd name="T4" fmla="*/ 13 w 127"/>
                <a:gd name="T5" fmla="*/ 70 h 184"/>
                <a:gd name="T6" fmla="*/ 3 w 127"/>
                <a:gd name="T7" fmla="*/ 89 h 184"/>
                <a:gd name="T8" fmla="*/ 10 w 127"/>
                <a:gd name="T9" fmla="*/ 105 h 184"/>
                <a:gd name="T10" fmla="*/ 3 w 127"/>
                <a:gd name="T11" fmla="*/ 122 h 184"/>
                <a:gd name="T12" fmla="*/ 7 w 127"/>
                <a:gd name="T13" fmla="*/ 138 h 184"/>
                <a:gd name="T14" fmla="*/ 16 w 127"/>
                <a:gd name="T15" fmla="*/ 169 h 184"/>
                <a:gd name="T16" fmla="*/ 28 w 127"/>
                <a:gd name="T17" fmla="*/ 198 h 184"/>
                <a:gd name="T18" fmla="*/ 30 w 127"/>
                <a:gd name="T19" fmla="*/ 211 h 184"/>
                <a:gd name="T20" fmla="*/ 40 w 127"/>
                <a:gd name="T21" fmla="*/ 213 h 184"/>
                <a:gd name="T22" fmla="*/ 51 w 127"/>
                <a:gd name="T23" fmla="*/ 226 h 184"/>
                <a:gd name="T24" fmla="*/ 65 w 127"/>
                <a:gd name="T25" fmla="*/ 218 h 184"/>
                <a:gd name="T26" fmla="*/ 78 w 127"/>
                <a:gd name="T27" fmla="*/ 222 h 184"/>
                <a:gd name="T28" fmla="*/ 86 w 127"/>
                <a:gd name="T29" fmla="*/ 206 h 184"/>
                <a:gd name="T30" fmla="*/ 94 w 127"/>
                <a:gd name="T31" fmla="*/ 201 h 184"/>
                <a:gd name="T32" fmla="*/ 99 w 127"/>
                <a:gd name="T33" fmla="*/ 175 h 184"/>
                <a:gd name="T34" fmla="*/ 110 w 127"/>
                <a:gd name="T35" fmla="*/ 143 h 184"/>
                <a:gd name="T36" fmla="*/ 111 w 127"/>
                <a:gd name="T37" fmla="*/ 109 h 184"/>
                <a:gd name="T38" fmla="*/ 118 w 127"/>
                <a:gd name="T39" fmla="*/ 91 h 184"/>
                <a:gd name="T40" fmla="*/ 109 w 127"/>
                <a:gd name="T41" fmla="*/ 83 h 184"/>
                <a:gd name="T42" fmla="*/ 110 w 127"/>
                <a:gd name="T43" fmla="*/ 75 h 184"/>
                <a:gd name="T44" fmla="*/ 107 w 127"/>
                <a:gd name="T45" fmla="*/ 63 h 184"/>
                <a:gd name="T46" fmla="*/ 96 w 127"/>
                <a:gd name="T47" fmla="*/ 58 h 184"/>
                <a:gd name="T48" fmla="*/ 95 w 127"/>
                <a:gd name="T49" fmla="*/ 34 h 184"/>
                <a:gd name="T50" fmla="*/ 84 w 127"/>
                <a:gd name="T51" fmla="*/ 26 h 184"/>
                <a:gd name="T52" fmla="*/ 78 w 127"/>
                <a:gd name="T53" fmla="*/ 16 h 184"/>
                <a:gd name="T54" fmla="*/ 65 w 127"/>
                <a:gd name="T55" fmla="*/ 17 h 184"/>
                <a:gd name="T56" fmla="*/ 50 w 127"/>
                <a:gd name="T57" fmla="*/ 9 h 184"/>
                <a:gd name="T58" fmla="*/ 43 w 127"/>
                <a:gd name="T59" fmla="*/ 17 h 1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7" h="184">
                  <a:moveTo>
                    <a:pt x="48" y="14"/>
                  </a:moveTo>
                  <a:cubicBezTo>
                    <a:pt x="37" y="10"/>
                    <a:pt x="24" y="20"/>
                    <a:pt x="24" y="31"/>
                  </a:cubicBezTo>
                  <a:cubicBezTo>
                    <a:pt x="13" y="33"/>
                    <a:pt x="9" y="47"/>
                    <a:pt x="13" y="57"/>
                  </a:cubicBezTo>
                  <a:cubicBezTo>
                    <a:pt x="8" y="58"/>
                    <a:pt x="4" y="67"/>
                    <a:pt x="3" y="72"/>
                  </a:cubicBezTo>
                  <a:cubicBezTo>
                    <a:pt x="2" y="78"/>
                    <a:pt x="4" y="83"/>
                    <a:pt x="10" y="85"/>
                  </a:cubicBezTo>
                  <a:cubicBezTo>
                    <a:pt x="8" y="91"/>
                    <a:pt x="4" y="93"/>
                    <a:pt x="3" y="99"/>
                  </a:cubicBezTo>
                  <a:cubicBezTo>
                    <a:pt x="2" y="103"/>
                    <a:pt x="1" y="111"/>
                    <a:pt x="7" y="112"/>
                  </a:cubicBezTo>
                  <a:cubicBezTo>
                    <a:pt x="0" y="120"/>
                    <a:pt x="3" y="137"/>
                    <a:pt x="16" y="137"/>
                  </a:cubicBezTo>
                  <a:cubicBezTo>
                    <a:pt x="12" y="145"/>
                    <a:pt x="16" y="161"/>
                    <a:pt x="28" y="160"/>
                  </a:cubicBezTo>
                  <a:cubicBezTo>
                    <a:pt x="28" y="165"/>
                    <a:pt x="27" y="168"/>
                    <a:pt x="30" y="171"/>
                  </a:cubicBezTo>
                  <a:cubicBezTo>
                    <a:pt x="35" y="177"/>
                    <a:pt x="39" y="174"/>
                    <a:pt x="44" y="173"/>
                  </a:cubicBezTo>
                  <a:cubicBezTo>
                    <a:pt x="47" y="177"/>
                    <a:pt x="50" y="182"/>
                    <a:pt x="55" y="183"/>
                  </a:cubicBezTo>
                  <a:cubicBezTo>
                    <a:pt x="61" y="184"/>
                    <a:pt x="67" y="181"/>
                    <a:pt x="69" y="176"/>
                  </a:cubicBezTo>
                  <a:cubicBezTo>
                    <a:pt x="73" y="179"/>
                    <a:pt x="77" y="183"/>
                    <a:pt x="82" y="180"/>
                  </a:cubicBezTo>
                  <a:cubicBezTo>
                    <a:pt x="87" y="178"/>
                    <a:pt x="86" y="168"/>
                    <a:pt x="90" y="166"/>
                  </a:cubicBezTo>
                  <a:cubicBezTo>
                    <a:pt x="94" y="164"/>
                    <a:pt x="97" y="168"/>
                    <a:pt x="101" y="163"/>
                  </a:cubicBezTo>
                  <a:cubicBezTo>
                    <a:pt x="106" y="157"/>
                    <a:pt x="107" y="148"/>
                    <a:pt x="107" y="141"/>
                  </a:cubicBezTo>
                  <a:cubicBezTo>
                    <a:pt x="119" y="141"/>
                    <a:pt x="123" y="125"/>
                    <a:pt x="118" y="116"/>
                  </a:cubicBezTo>
                  <a:cubicBezTo>
                    <a:pt x="127" y="113"/>
                    <a:pt x="127" y="92"/>
                    <a:pt x="119" y="88"/>
                  </a:cubicBezTo>
                  <a:cubicBezTo>
                    <a:pt x="123" y="85"/>
                    <a:pt x="127" y="79"/>
                    <a:pt x="126" y="74"/>
                  </a:cubicBezTo>
                  <a:cubicBezTo>
                    <a:pt x="124" y="68"/>
                    <a:pt x="119" y="71"/>
                    <a:pt x="117" y="67"/>
                  </a:cubicBezTo>
                  <a:cubicBezTo>
                    <a:pt x="116" y="66"/>
                    <a:pt x="118" y="62"/>
                    <a:pt x="118" y="61"/>
                  </a:cubicBezTo>
                  <a:cubicBezTo>
                    <a:pt x="119" y="57"/>
                    <a:pt x="119" y="54"/>
                    <a:pt x="115" y="51"/>
                  </a:cubicBezTo>
                  <a:cubicBezTo>
                    <a:pt x="112" y="48"/>
                    <a:pt x="106" y="50"/>
                    <a:pt x="104" y="46"/>
                  </a:cubicBezTo>
                  <a:cubicBezTo>
                    <a:pt x="101" y="41"/>
                    <a:pt x="106" y="33"/>
                    <a:pt x="103" y="27"/>
                  </a:cubicBezTo>
                  <a:cubicBezTo>
                    <a:pt x="99" y="21"/>
                    <a:pt x="92" y="26"/>
                    <a:pt x="88" y="22"/>
                  </a:cubicBezTo>
                  <a:cubicBezTo>
                    <a:pt x="84" y="18"/>
                    <a:pt x="90" y="14"/>
                    <a:pt x="82" y="12"/>
                  </a:cubicBezTo>
                  <a:cubicBezTo>
                    <a:pt x="78" y="11"/>
                    <a:pt x="72" y="11"/>
                    <a:pt x="69" y="13"/>
                  </a:cubicBezTo>
                  <a:cubicBezTo>
                    <a:pt x="67" y="11"/>
                    <a:pt x="54" y="0"/>
                    <a:pt x="54" y="9"/>
                  </a:cubicBezTo>
                  <a:cubicBezTo>
                    <a:pt x="51" y="9"/>
                    <a:pt x="49" y="11"/>
                    <a:pt x="47" y="13"/>
                  </a:cubicBezTo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866">
              <a:extLst>
                <a:ext uri="{FF2B5EF4-FFF2-40B4-BE49-F238E27FC236}">
                  <a16:creationId xmlns:a16="http://schemas.microsoft.com/office/drawing/2014/main" id="{C672066D-140A-4869-942A-20F487388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367"/>
              <a:ext cx="125" cy="194"/>
            </a:xfrm>
            <a:custGeom>
              <a:avLst/>
              <a:gdLst>
                <a:gd name="T0" fmla="*/ 44 w 127"/>
                <a:gd name="T1" fmla="*/ 18 h 184"/>
                <a:gd name="T2" fmla="*/ 24 w 127"/>
                <a:gd name="T3" fmla="*/ 39 h 184"/>
                <a:gd name="T4" fmla="*/ 13 w 127"/>
                <a:gd name="T5" fmla="*/ 70 h 184"/>
                <a:gd name="T6" fmla="*/ 3 w 127"/>
                <a:gd name="T7" fmla="*/ 89 h 184"/>
                <a:gd name="T8" fmla="*/ 10 w 127"/>
                <a:gd name="T9" fmla="*/ 105 h 184"/>
                <a:gd name="T10" fmla="*/ 3 w 127"/>
                <a:gd name="T11" fmla="*/ 122 h 184"/>
                <a:gd name="T12" fmla="*/ 7 w 127"/>
                <a:gd name="T13" fmla="*/ 138 h 184"/>
                <a:gd name="T14" fmla="*/ 16 w 127"/>
                <a:gd name="T15" fmla="*/ 169 h 184"/>
                <a:gd name="T16" fmla="*/ 28 w 127"/>
                <a:gd name="T17" fmla="*/ 198 h 184"/>
                <a:gd name="T18" fmla="*/ 30 w 127"/>
                <a:gd name="T19" fmla="*/ 211 h 184"/>
                <a:gd name="T20" fmla="*/ 40 w 127"/>
                <a:gd name="T21" fmla="*/ 213 h 184"/>
                <a:gd name="T22" fmla="*/ 51 w 127"/>
                <a:gd name="T23" fmla="*/ 226 h 184"/>
                <a:gd name="T24" fmla="*/ 65 w 127"/>
                <a:gd name="T25" fmla="*/ 218 h 184"/>
                <a:gd name="T26" fmla="*/ 78 w 127"/>
                <a:gd name="T27" fmla="*/ 222 h 184"/>
                <a:gd name="T28" fmla="*/ 86 w 127"/>
                <a:gd name="T29" fmla="*/ 206 h 184"/>
                <a:gd name="T30" fmla="*/ 94 w 127"/>
                <a:gd name="T31" fmla="*/ 201 h 184"/>
                <a:gd name="T32" fmla="*/ 99 w 127"/>
                <a:gd name="T33" fmla="*/ 175 h 184"/>
                <a:gd name="T34" fmla="*/ 110 w 127"/>
                <a:gd name="T35" fmla="*/ 143 h 184"/>
                <a:gd name="T36" fmla="*/ 111 w 127"/>
                <a:gd name="T37" fmla="*/ 109 h 184"/>
                <a:gd name="T38" fmla="*/ 118 w 127"/>
                <a:gd name="T39" fmla="*/ 91 h 184"/>
                <a:gd name="T40" fmla="*/ 109 w 127"/>
                <a:gd name="T41" fmla="*/ 83 h 184"/>
                <a:gd name="T42" fmla="*/ 110 w 127"/>
                <a:gd name="T43" fmla="*/ 75 h 184"/>
                <a:gd name="T44" fmla="*/ 107 w 127"/>
                <a:gd name="T45" fmla="*/ 63 h 184"/>
                <a:gd name="T46" fmla="*/ 96 w 127"/>
                <a:gd name="T47" fmla="*/ 58 h 184"/>
                <a:gd name="T48" fmla="*/ 95 w 127"/>
                <a:gd name="T49" fmla="*/ 34 h 184"/>
                <a:gd name="T50" fmla="*/ 84 w 127"/>
                <a:gd name="T51" fmla="*/ 26 h 184"/>
                <a:gd name="T52" fmla="*/ 78 w 127"/>
                <a:gd name="T53" fmla="*/ 16 h 184"/>
                <a:gd name="T54" fmla="*/ 65 w 127"/>
                <a:gd name="T55" fmla="*/ 17 h 184"/>
                <a:gd name="T56" fmla="*/ 50 w 127"/>
                <a:gd name="T57" fmla="*/ 9 h 184"/>
                <a:gd name="T58" fmla="*/ 43 w 127"/>
                <a:gd name="T59" fmla="*/ 17 h 1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7" h="184">
                  <a:moveTo>
                    <a:pt x="48" y="14"/>
                  </a:moveTo>
                  <a:cubicBezTo>
                    <a:pt x="37" y="10"/>
                    <a:pt x="24" y="20"/>
                    <a:pt x="24" y="31"/>
                  </a:cubicBezTo>
                  <a:cubicBezTo>
                    <a:pt x="13" y="33"/>
                    <a:pt x="9" y="47"/>
                    <a:pt x="13" y="57"/>
                  </a:cubicBezTo>
                  <a:cubicBezTo>
                    <a:pt x="8" y="58"/>
                    <a:pt x="4" y="67"/>
                    <a:pt x="3" y="72"/>
                  </a:cubicBezTo>
                  <a:cubicBezTo>
                    <a:pt x="2" y="78"/>
                    <a:pt x="4" y="83"/>
                    <a:pt x="10" y="85"/>
                  </a:cubicBezTo>
                  <a:cubicBezTo>
                    <a:pt x="8" y="91"/>
                    <a:pt x="4" y="93"/>
                    <a:pt x="3" y="99"/>
                  </a:cubicBezTo>
                  <a:cubicBezTo>
                    <a:pt x="2" y="103"/>
                    <a:pt x="1" y="111"/>
                    <a:pt x="7" y="112"/>
                  </a:cubicBezTo>
                  <a:cubicBezTo>
                    <a:pt x="0" y="120"/>
                    <a:pt x="3" y="137"/>
                    <a:pt x="16" y="137"/>
                  </a:cubicBezTo>
                  <a:cubicBezTo>
                    <a:pt x="12" y="145"/>
                    <a:pt x="16" y="161"/>
                    <a:pt x="28" y="160"/>
                  </a:cubicBezTo>
                  <a:cubicBezTo>
                    <a:pt x="28" y="165"/>
                    <a:pt x="27" y="168"/>
                    <a:pt x="30" y="171"/>
                  </a:cubicBezTo>
                  <a:cubicBezTo>
                    <a:pt x="35" y="177"/>
                    <a:pt x="39" y="174"/>
                    <a:pt x="44" y="173"/>
                  </a:cubicBezTo>
                  <a:cubicBezTo>
                    <a:pt x="47" y="177"/>
                    <a:pt x="50" y="182"/>
                    <a:pt x="55" y="183"/>
                  </a:cubicBezTo>
                  <a:cubicBezTo>
                    <a:pt x="61" y="184"/>
                    <a:pt x="67" y="181"/>
                    <a:pt x="69" y="176"/>
                  </a:cubicBezTo>
                  <a:cubicBezTo>
                    <a:pt x="73" y="179"/>
                    <a:pt x="77" y="183"/>
                    <a:pt x="82" y="180"/>
                  </a:cubicBezTo>
                  <a:cubicBezTo>
                    <a:pt x="87" y="178"/>
                    <a:pt x="86" y="168"/>
                    <a:pt x="90" y="166"/>
                  </a:cubicBezTo>
                  <a:cubicBezTo>
                    <a:pt x="94" y="164"/>
                    <a:pt x="97" y="168"/>
                    <a:pt x="101" y="163"/>
                  </a:cubicBezTo>
                  <a:cubicBezTo>
                    <a:pt x="106" y="157"/>
                    <a:pt x="107" y="148"/>
                    <a:pt x="107" y="141"/>
                  </a:cubicBezTo>
                  <a:cubicBezTo>
                    <a:pt x="119" y="141"/>
                    <a:pt x="123" y="125"/>
                    <a:pt x="118" y="116"/>
                  </a:cubicBezTo>
                  <a:cubicBezTo>
                    <a:pt x="127" y="113"/>
                    <a:pt x="127" y="92"/>
                    <a:pt x="119" y="88"/>
                  </a:cubicBezTo>
                  <a:cubicBezTo>
                    <a:pt x="123" y="85"/>
                    <a:pt x="127" y="79"/>
                    <a:pt x="126" y="74"/>
                  </a:cubicBezTo>
                  <a:cubicBezTo>
                    <a:pt x="124" y="68"/>
                    <a:pt x="119" y="71"/>
                    <a:pt x="117" y="67"/>
                  </a:cubicBezTo>
                  <a:cubicBezTo>
                    <a:pt x="116" y="66"/>
                    <a:pt x="118" y="62"/>
                    <a:pt x="118" y="61"/>
                  </a:cubicBezTo>
                  <a:cubicBezTo>
                    <a:pt x="119" y="57"/>
                    <a:pt x="119" y="54"/>
                    <a:pt x="115" y="51"/>
                  </a:cubicBezTo>
                  <a:cubicBezTo>
                    <a:pt x="112" y="48"/>
                    <a:pt x="106" y="50"/>
                    <a:pt x="104" y="46"/>
                  </a:cubicBezTo>
                  <a:cubicBezTo>
                    <a:pt x="101" y="41"/>
                    <a:pt x="106" y="33"/>
                    <a:pt x="103" y="27"/>
                  </a:cubicBezTo>
                  <a:cubicBezTo>
                    <a:pt x="99" y="21"/>
                    <a:pt x="92" y="26"/>
                    <a:pt x="88" y="22"/>
                  </a:cubicBezTo>
                  <a:cubicBezTo>
                    <a:pt x="84" y="18"/>
                    <a:pt x="90" y="14"/>
                    <a:pt x="82" y="12"/>
                  </a:cubicBezTo>
                  <a:cubicBezTo>
                    <a:pt x="78" y="11"/>
                    <a:pt x="72" y="11"/>
                    <a:pt x="69" y="13"/>
                  </a:cubicBezTo>
                  <a:cubicBezTo>
                    <a:pt x="67" y="11"/>
                    <a:pt x="54" y="0"/>
                    <a:pt x="54" y="9"/>
                  </a:cubicBezTo>
                  <a:cubicBezTo>
                    <a:pt x="51" y="9"/>
                    <a:pt x="49" y="11"/>
                    <a:pt x="47" y="13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867">
              <a:extLst>
                <a:ext uri="{FF2B5EF4-FFF2-40B4-BE49-F238E27FC236}">
                  <a16:creationId xmlns:a16="http://schemas.microsoft.com/office/drawing/2014/main" id="{AF42A1F7-EA58-427A-A6A5-5FB30083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3176"/>
              <a:ext cx="203" cy="234"/>
            </a:xfrm>
            <a:custGeom>
              <a:avLst/>
              <a:gdLst>
                <a:gd name="T0" fmla="*/ 172 w 205"/>
                <a:gd name="T1" fmla="*/ 57 h 222"/>
                <a:gd name="T2" fmla="*/ 50 w 205"/>
                <a:gd name="T3" fmla="*/ 234 h 222"/>
                <a:gd name="T4" fmla="*/ 11 w 205"/>
                <a:gd name="T5" fmla="*/ 191 h 222"/>
                <a:gd name="T6" fmla="*/ 138 w 205"/>
                <a:gd name="T7" fmla="*/ 14 h 222"/>
                <a:gd name="T8" fmla="*/ 172 w 205"/>
                <a:gd name="T9" fmla="*/ 57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22">
                  <a:moveTo>
                    <a:pt x="180" y="46"/>
                  </a:moveTo>
                  <a:cubicBezTo>
                    <a:pt x="180" y="46"/>
                    <a:pt x="81" y="142"/>
                    <a:pt x="50" y="190"/>
                  </a:cubicBezTo>
                  <a:cubicBezTo>
                    <a:pt x="50" y="190"/>
                    <a:pt x="0" y="222"/>
                    <a:pt x="11" y="155"/>
                  </a:cubicBezTo>
                  <a:cubicBezTo>
                    <a:pt x="22" y="88"/>
                    <a:pt x="114" y="20"/>
                    <a:pt x="142" y="10"/>
                  </a:cubicBezTo>
                  <a:cubicBezTo>
                    <a:pt x="171" y="0"/>
                    <a:pt x="205" y="13"/>
                    <a:pt x="180" y="46"/>
                  </a:cubicBezTo>
                  <a:close/>
                </a:path>
              </a:pathLst>
            </a:custGeom>
            <a:solidFill>
              <a:srgbClr val="CBD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868">
              <a:extLst>
                <a:ext uri="{FF2B5EF4-FFF2-40B4-BE49-F238E27FC236}">
                  <a16:creationId xmlns:a16="http://schemas.microsoft.com/office/drawing/2014/main" id="{F780369E-028D-4D01-8C61-F73C9C43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327"/>
              <a:ext cx="221" cy="189"/>
            </a:xfrm>
            <a:custGeom>
              <a:avLst/>
              <a:gdLst>
                <a:gd name="T0" fmla="*/ 29 w 224"/>
                <a:gd name="T1" fmla="*/ 125 h 179"/>
                <a:gd name="T2" fmla="*/ 129 w 224"/>
                <a:gd name="T3" fmla="*/ 49 h 179"/>
                <a:gd name="T4" fmla="*/ 182 w 224"/>
                <a:gd name="T5" fmla="*/ 16 h 179"/>
                <a:gd name="T6" fmla="*/ 143 w 224"/>
                <a:gd name="T7" fmla="*/ 153 h 179"/>
                <a:gd name="T8" fmla="*/ 9 w 224"/>
                <a:gd name="T9" fmla="*/ 186 h 179"/>
                <a:gd name="T10" fmla="*/ 29 w 224"/>
                <a:gd name="T11" fmla="*/ 125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179">
                  <a:moveTo>
                    <a:pt x="29" y="100"/>
                  </a:moveTo>
                  <a:cubicBezTo>
                    <a:pt x="29" y="100"/>
                    <a:pt x="125" y="54"/>
                    <a:pt x="137" y="40"/>
                  </a:cubicBezTo>
                  <a:cubicBezTo>
                    <a:pt x="148" y="25"/>
                    <a:pt x="178" y="0"/>
                    <a:pt x="192" y="12"/>
                  </a:cubicBezTo>
                  <a:cubicBezTo>
                    <a:pt x="205" y="24"/>
                    <a:pt x="224" y="68"/>
                    <a:pt x="151" y="123"/>
                  </a:cubicBezTo>
                  <a:cubicBezTo>
                    <a:pt x="78" y="179"/>
                    <a:pt x="18" y="179"/>
                    <a:pt x="9" y="150"/>
                  </a:cubicBezTo>
                  <a:cubicBezTo>
                    <a:pt x="0" y="120"/>
                    <a:pt x="29" y="100"/>
                    <a:pt x="29" y="100"/>
                  </a:cubicBezTo>
                  <a:close/>
                </a:path>
              </a:pathLst>
            </a:custGeom>
            <a:solidFill>
              <a:srgbClr val="CBD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869">
              <a:extLst>
                <a:ext uri="{FF2B5EF4-FFF2-40B4-BE49-F238E27FC236}">
                  <a16:creationId xmlns:a16="http://schemas.microsoft.com/office/drawing/2014/main" id="{DA5D94D1-D917-4025-95AD-03CAF005D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3176"/>
              <a:ext cx="203" cy="234"/>
            </a:xfrm>
            <a:custGeom>
              <a:avLst/>
              <a:gdLst>
                <a:gd name="T0" fmla="*/ 172 w 205"/>
                <a:gd name="T1" fmla="*/ 57 h 222"/>
                <a:gd name="T2" fmla="*/ 50 w 205"/>
                <a:gd name="T3" fmla="*/ 234 h 222"/>
                <a:gd name="T4" fmla="*/ 11 w 205"/>
                <a:gd name="T5" fmla="*/ 191 h 222"/>
                <a:gd name="T6" fmla="*/ 138 w 205"/>
                <a:gd name="T7" fmla="*/ 14 h 222"/>
                <a:gd name="T8" fmla="*/ 172 w 205"/>
                <a:gd name="T9" fmla="*/ 57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22">
                  <a:moveTo>
                    <a:pt x="180" y="46"/>
                  </a:moveTo>
                  <a:cubicBezTo>
                    <a:pt x="180" y="46"/>
                    <a:pt x="81" y="142"/>
                    <a:pt x="50" y="190"/>
                  </a:cubicBezTo>
                  <a:cubicBezTo>
                    <a:pt x="50" y="190"/>
                    <a:pt x="0" y="222"/>
                    <a:pt x="11" y="155"/>
                  </a:cubicBezTo>
                  <a:cubicBezTo>
                    <a:pt x="22" y="88"/>
                    <a:pt x="114" y="20"/>
                    <a:pt x="142" y="10"/>
                  </a:cubicBezTo>
                  <a:cubicBezTo>
                    <a:pt x="171" y="0"/>
                    <a:pt x="205" y="13"/>
                    <a:pt x="180" y="46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870">
              <a:extLst>
                <a:ext uri="{FF2B5EF4-FFF2-40B4-BE49-F238E27FC236}">
                  <a16:creationId xmlns:a16="http://schemas.microsoft.com/office/drawing/2014/main" id="{A25B47A4-4F77-4334-A2F7-BC51134B9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327"/>
              <a:ext cx="221" cy="189"/>
            </a:xfrm>
            <a:custGeom>
              <a:avLst/>
              <a:gdLst>
                <a:gd name="T0" fmla="*/ 29 w 224"/>
                <a:gd name="T1" fmla="*/ 125 h 179"/>
                <a:gd name="T2" fmla="*/ 129 w 224"/>
                <a:gd name="T3" fmla="*/ 49 h 179"/>
                <a:gd name="T4" fmla="*/ 182 w 224"/>
                <a:gd name="T5" fmla="*/ 16 h 179"/>
                <a:gd name="T6" fmla="*/ 143 w 224"/>
                <a:gd name="T7" fmla="*/ 153 h 179"/>
                <a:gd name="T8" fmla="*/ 9 w 224"/>
                <a:gd name="T9" fmla="*/ 186 h 179"/>
                <a:gd name="T10" fmla="*/ 29 w 224"/>
                <a:gd name="T11" fmla="*/ 125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179">
                  <a:moveTo>
                    <a:pt x="29" y="100"/>
                  </a:moveTo>
                  <a:cubicBezTo>
                    <a:pt x="29" y="100"/>
                    <a:pt x="125" y="54"/>
                    <a:pt x="137" y="40"/>
                  </a:cubicBezTo>
                  <a:cubicBezTo>
                    <a:pt x="148" y="25"/>
                    <a:pt x="178" y="0"/>
                    <a:pt x="192" y="12"/>
                  </a:cubicBezTo>
                  <a:cubicBezTo>
                    <a:pt x="205" y="24"/>
                    <a:pt x="224" y="68"/>
                    <a:pt x="151" y="123"/>
                  </a:cubicBezTo>
                  <a:cubicBezTo>
                    <a:pt x="78" y="179"/>
                    <a:pt x="18" y="179"/>
                    <a:pt x="9" y="150"/>
                  </a:cubicBezTo>
                  <a:cubicBezTo>
                    <a:pt x="0" y="120"/>
                    <a:pt x="29" y="100"/>
                    <a:pt x="29" y="10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Oval 871">
              <a:extLst>
                <a:ext uri="{FF2B5EF4-FFF2-40B4-BE49-F238E27FC236}">
                  <a16:creationId xmlns:a16="http://schemas.microsoft.com/office/drawing/2014/main" id="{75F6EBCA-EACE-4889-9B64-41052B406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" y="3227"/>
              <a:ext cx="16" cy="18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2" name="Oval 872">
              <a:extLst>
                <a:ext uri="{FF2B5EF4-FFF2-40B4-BE49-F238E27FC236}">
                  <a16:creationId xmlns:a16="http://schemas.microsoft.com/office/drawing/2014/main" id="{E4E7352D-799D-4864-B4CB-7D8FD3EFB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" y="3202"/>
              <a:ext cx="17" cy="19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3" name="Oval 873">
              <a:extLst>
                <a:ext uri="{FF2B5EF4-FFF2-40B4-BE49-F238E27FC236}">
                  <a16:creationId xmlns:a16="http://schemas.microsoft.com/office/drawing/2014/main" id="{D93F78A4-A41D-447E-915E-DF8371FF9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" y="3273"/>
              <a:ext cx="16" cy="17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4" name="Oval 874">
              <a:extLst>
                <a:ext uri="{FF2B5EF4-FFF2-40B4-BE49-F238E27FC236}">
                  <a16:creationId xmlns:a16="http://schemas.microsoft.com/office/drawing/2014/main" id="{554EE7AB-F29C-4F2B-B3CB-2D3739C58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" y="3280"/>
              <a:ext cx="17" cy="18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5" name="Oval 875">
              <a:extLst>
                <a:ext uri="{FF2B5EF4-FFF2-40B4-BE49-F238E27FC236}">
                  <a16:creationId xmlns:a16="http://schemas.microsoft.com/office/drawing/2014/main" id="{C9A4CEC8-CFED-4922-AA55-24C7BD686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" y="3330"/>
              <a:ext cx="13" cy="14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6" name="Oval 876">
              <a:extLst>
                <a:ext uri="{FF2B5EF4-FFF2-40B4-BE49-F238E27FC236}">
                  <a16:creationId xmlns:a16="http://schemas.microsoft.com/office/drawing/2014/main" id="{FACBD898-1CCD-41AF-89A5-60CED417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" y="3342"/>
              <a:ext cx="19" cy="20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7" name="Oval 877">
              <a:extLst>
                <a:ext uri="{FF2B5EF4-FFF2-40B4-BE49-F238E27FC236}">
                  <a16:creationId xmlns:a16="http://schemas.microsoft.com/office/drawing/2014/main" id="{82941439-D078-454E-A231-E2960378F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" y="3451"/>
              <a:ext cx="16" cy="17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8" name="Oval 878">
              <a:extLst>
                <a:ext uri="{FF2B5EF4-FFF2-40B4-BE49-F238E27FC236}">
                  <a16:creationId xmlns:a16="http://schemas.microsoft.com/office/drawing/2014/main" id="{3BAE5EEE-E87A-4E75-A999-817921B40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" y="3466"/>
              <a:ext cx="19" cy="19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9" name="Oval 879">
              <a:extLst>
                <a:ext uri="{FF2B5EF4-FFF2-40B4-BE49-F238E27FC236}">
                  <a16:creationId xmlns:a16="http://schemas.microsoft.com/office/drawing/2014/main" id="{F2D63368-2DAF-41ED-A286-23E517323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3439"/>
              <a:ext cx="18" cy="19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0" name="Oval 880">
              <a:extLst>
                <a:ext uri="{FF2B5EF4-FFF2-40B4-BE49-F238E27FC236}">
                  <a16:creationId xmlns:a16="http://schemas.microsoft.com/office/drawing/2014/main" id="{A3311426-BC65-462D-907B-E636F8BF4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" y="3392"/>
              <a:ext cx="15" cy="16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1" name="Oval 881">
              <a:extLst>
                <a:ext uri="{FF2B5EF4-FFF2-40B4-BE49-F238E27FC236}">
                  <a16:creationId xmlns:a16="http://schemas.microsoft.com/office/drawing/2014/main" id="{5505975D-1908-4CBF-A62F-230417D07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3419"/>
              <a:ext cx="17" cy="18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2" name="Oval 882">
              <a:extLst>
                <a:ext uri="{FF2B5EF4-FFF2-40B4-BE49-F238E27FC236}">
                  <a16:creationId xmlns:a16="http://schemas.microsoft.com/office/drawing/2014/main" id="{302FCD75-D50C-4963-AD1C-5C96598C0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3451"/>
              <a:ext cx="9" cy="12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3" name="Oval 883">
              <a:extLst>
                <a:ext uri="{FF2B5EF4-FFF2-40B4-BE49-F238E27FC236}">
                  <a16:creationId xmlns:a16="http://schemas.microsoft.com/office/drawing/2014/main" id="{0FF3A9E7-7ED4-46E1-A85A-1C85E535B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3362"/>
              <a:ext cx="22" cy="23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4" name="Oval 884">
              <a:extLst>
                <a:ext uri="{FF2B5EF4-FFF2-40B4-BE49-F238E27FC236}">
                  <a16:creationId xmlns:a16="http://schemas.microsoft.com/office/drawing/2014/main" id="{C7C96467-A9C0-484D-8597-EC8BAF9E2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3395"/>
              <a:ext cx="11" cy="11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5" name="Oval 885">
              <a:extLst>
                <a:ext uri="{FF2B5EF4-FFF2-40B4-BE49-F238E27FC236}">
                  <a16:creationId xmlns:a16="http://schemas.microsoft.com/office/drawing/2014/main" id="{74ABF6C1-094A-4F07-B933-E702303B4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3247"/>
              <a:ext cx="9" cy="9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6" name="Freeform 886">
              <a:extLst>
                <a:ext uri="{FF2B5EF4-FFF2-40B4-BE49-F238E27FC236}">
                  <a16:creationId xmlns:a16="http://schemas.microsoft.com/office/drawing/2014/main" id="{5E312150-59E4-402A-BF7A-E1780C546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3123"/>
              <a:ext cx="60" cy="62"/>
            </a:xfrm>
            <a:custGeom>
              <a:avLst/>
              <a:gdLst>
                <a:gd name="T0" fmla="*/ 0 w 60"/>
                <a:gd name="T1" fmla="*/ 71 h 59"/>
                <a:gd name="T2" fmla="*/ 19 w 60"/>
                <a:gd name="T3" fmla="*/ 62 h 59"/>
                <a:gd name="T4" fmla="*/ 26 w 60"/>
                <a:gd name="T5" fmla="*/ 34 h 59"/>
                <a:gd name="T6" fmla="*/ 36 w 60"/>
                <a:gd name="T7" fmla="*/ 29 h 59"/>
                <a:gd name="T8" fmla="*/ 45 w 60"/>
                <a:gd name="T9" fmla="*/ 21 h 59"/>
                <a:gd name="T10" fmla="*/ 60 w 60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cubicBezTo>
                    <a:pt x="8" y="59"/>
                    <a:pt x="14" y="56"/>
                    <a:pt x="19" y="50"/>
                  </a:cubicBezTo>
                  <a:cubicBezTo>
                    <a:pt x="24" y="43"/>
                    <a:pt x="20" y="33"/>
                    <a:pt x="26" y="28"/>
                  </a:cubicBezTo>
                  <a:cubicBezTo>
                    <a:pt x="28" y="26"/>
                    <a:pt x="33" y="27"/>
                    <a:pt x="36" y="25"/>
                  </a:cubicBezTo>
                  <a:cubicBezTo>
                    <a:pt x="40" y="24"/>
                    <a:pt x="43" y="21"/>
                    <a:pt x="45" y="17"/>
                  </a:cubicBezTo>
                  <a:cubicBezTo>
                    <a:pt x="49" y="8"/>
                    <a:pt x="50" y="3"/>
                    <a:pt x="6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887">
              <a:extLst>
                <a:ext uri="{FF2B5EF4-FFF2-40B4-BE49-F238E27FC236}">
                  <a16:creationId xmlns:a16="http://schemas.microsoft.com/office/drawing/2014/main" id="{7986E952-2AF5-4988-8CB4-C5F3FF3F5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3155"/>
              <a:ext cx="57" cy="42"/>
            </a:xfrm>
            <a:custGeom>
              <a:avLst/>
              <a:gdLst>
                <a:gd name="T0" fmla="*/ 1 w 58"/>
                <a:gd name="T1" fmla="*/ 41 h 40"/>
                <a:gd name="T2" fmla="*/ 0 w 58"/>
                <a:gd name="T3" fmla="*/ 41 h 40"/>
                <a:gd name="T4" fmla="*/ 16 w 58"/>
                <a:gd name="T5" fmla="*/ 36 h 40"/>
                <a:gd name="T6" fmla="*/ 29 w 58"/>
                <a:gd name="T7" fmla="*/ 15 h 40"/>
                <a:gd name="T8" fmla="*/ 44 w 58"/>
                <a:gd name="T9" fmla="*/ 7 h 40"/>
                <a:gd name="T10" fmla="*/ 54 w 58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0">
                  <a:moveTo>
                    <a:pt x="1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3" y="40"/>
                    <a:pt x="13" y="32"/>
                    <a:pt x="16" y="29"/>
                  </a:cubicBezTo>
                  <a:cubicBezTo>
                    <a:pt x="22" y="23"/>
                    <a:pt x="20" y="12"/>
                    <a:pt x="30" y="11"/>
                  </a:cubicBezTo>
                  <a:cubicBezTo>
                    <a:pt x="37" y="10"/>
                    <a:pt x="42" y="13"/>
                    <a:pt x="48" y="7"/>
                  </a:cubicBezTo>
                  <a:cubicBezTo>
                    <a:pt x="51" y="3"/>
                    <a:pt x="53" y="3"/>
                    <a:pt x="5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888">
              <a:extLst>
                <a:ext uri="{FF2B5EF4-FFF2-40B4-BE49-F238E27FC236}">
                  <a16:creationId xmlns:a16="http://schemas.microsoft.com/office/drawing/2014/main" id="{1EF691B2-46AE-45EF-B022-E7DB8CF60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3359"/>
              <a:ext cx="29" cy="22"/>
            </a:xfrm>
            <a:custGeom>
              <a:avLst/>
              <a:gdLst>
                <a:gd name="T0" fmla="*/ 26 w 30"/>
                <a:gd name="T1" fmla="*/ 0 h 21"/>
                <a:gd name="T2" fmla="*/ 11 w 30"/>
                <a:gd name="T3" fmla="*/ 9 h 21"/>
                <a:gd name="T4" fmla="*/ 8 w 30"/>
                <a:gd name="T5" fmla="*/ 22 h 21"/>
                <a:gd name="T6" fmla="*/ 0 w 30"/>
                <a:gd name="T7" fmla="*/ 2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30" y="12"/>
                    <a:pt x="17" y="4"/>
                    <a:pt x="11" y="9"/>
                  </a:cubicBezTo>
                  <a:cubicBezTo>
                    <a:pt x="8" y="12"/>
                    <a:pt x="10" y="15"/>
                    <a:pt x="8" y="18"/>
                  </a:cubicBezTo>
                  <a:cubicBezTo>
                    <a:pt x="6" y="21"/>
                    <a:pt x="2" y="19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889">
              <a:extLst>
                <a:ext uri="{FF2B5EF4-FFF2-40B4-BE49-F238E27FC236}">
                  <a16:creationId xmlns:a16="http://schemas.microsoft.com/office/drawing/2014/main" id="{7AC0F4F1-002F-48AA-802C-EF6F02032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3379"/>
              <a:ext cx="16" cy="23"/>
            </a:xfrm>
            <a:custGeom>
              <a:avLst/>
              <a:gdLst>
                <a:gd name="T0" fmla="*/ 16 w 16"/>
                <a:gd name="T1" fmla="*/ 0 h 22"/>
                <a:gd name="T2" fmla="*/ 14 w 16"/>
                <a:gd name="T3" fmla="*/ 7 h 22"/>
                <a:gd name="T4" fmla="*/ 5 w 16"/>
                <a:gd name="T5" fmla="*/ 10 h 22"/>
                <a:gd name="T6" fmla="*/ 0 w 16"/>
                <a:gd name="T7" fmla="*/ 2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2">
                  <a:moveTo>
                    <a:pt x="16" y="0"/>
                  </a:moveTo>
                  <a:cubicBezTo>
                    <a:pt x="15" y="2"/>
                    <a:pt x="16" y="5"/>
                    <a:pt x="14" y="7"/>
                  </a:cubicBezTo>
                  <a:cubicBezTo>
                    <a:pt x="12" y="9"/>
                    <a:pt x="8" y="8"/>
                    <a:pt x="5" y="10"/>
                  </a:cubicBezTo>
                  <a:cubicBezTo>
                    <a:pt x="1" y="14"/>
                    <a:pt x="9" y="21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890">
              <a:extLst>
                <a:ext uri="{FF2B5EF4-FFF2-40B4-BE49-F238E27FC236}">
                  <a16:creationId xmlns:a16="http://schemas.microsoft.com/office/drawing/2014/main" id="{082C80BE-439A-4640-BF33-20771C1E9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3498"/>
              <a:ext cx="14" cy="21"/>
            </a:xfrm>
            <a:custGeom>
              <a:avLst/>
              <a:gdLst>
                <a:gd name="T0" fmla="*/ 13 w 14"/>
                <a:gd name="T1" fmla="*/ 0 h 20"/>
                <a:gd name="T2" fmla="*/ 5 w 14"/>
                <a:gd name="T3" fmla="*/ 14 h 20"/>
                <a:gd name="T4" fmla="*/ 0 w 14"/>
                <a:gd name="T5" fmla="*/ 2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13" y="0"/>
                  </a:moveTo>
                  <a:cubicBezTo>
                    <a:pt x="14" y="7"/>
                    <a:pt x="8" y="6"/>
                    <a:pt x="5" y="10"/>
                  </a:cubicBezTo>
                  <a:cubicBezTo>
                    <a:pt x="3" y="13"/>
                    <a:pt x="5" y="20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891">
              <a:extLst>
                <a:ext uri="{FF2B5EF4-FFF2-40B4-BE49-F238E27FC236}">
                  <a16:creationId xmlns:a16="http://schemas.microsoft.com/office/drawing/2014/main" id="{C513C001-2824-465E-B096-561055177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3504"/>
              <a:ext cx="9" cy="24"/>
            </a:xfrm>
            <a:custGeom>
              <a:avLst/>
              <a:gdLst>
                <a:gd name="T0" fmla="*/ 6 w 9"/>
                <a:gd name="T1" fmla="*/ 0 h 23"/>
                <a:gd name="T2" fmla="*/ 5 w 9"/>
                <a:gd name="T3" fmla="*/ 0 h 23"/>
                <a:gd name="T4" fmla="*/ 2 w 9"/>
                <a:gd name="T5" fmla="*/ 16 h 23"/>
                <a:gd name="T6" fmla="*/ 0 w 9"/>
                <a:gd name="T7" fmla="*/ 2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9" y="5"/>
                    <a:pt x="4" y="7"/>
                    <a:pt x="2" y="12"/>
                  </a:cubicBezTo>
                  <a:cubicBezTo>
                    <a:pt x="0" y="15"/>
                    <a:pt x="3" y="21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Freeform 892">
              <a:extLst>
                <a:ext uri="{FF2B5EF4-FFF2-40B4-BE49-F238E27FC236}">
                  <a16:creationId xmlns:a16="http://schemas.microsoft.com/office/drawing/2014/main" id="{750F0C26-3690-4B78-90C6-6E9AA88BD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3282"/>
              <a:ext cx="63" cy="61"/>
            </a:xfrm>
            <a:custGeom>
              <a:avLst/>
              <a:gdLst>
                <a:gd name="T0" fmla="*/ 0 w 64"/>
                <a:gd name="T1" fmla="*/ 70 h 58"/>
                <a:gd name="T2" fmla="*/ 8 w 64"/>
                <a:gd name="T3" fmla="*/ 69 h 58"/>
                <a:gd name="T4" fmla="*/ 20 w 64"/>
                <a:gd name="T5" fmla="*/ 62 h 58"/>
                <a:gd name="T6" fmla="*/ 28 w 64"/>
                <a:gd name="T7" fmla="*/ 38 h 58"/>
                <a:gd name="T8" fmla="*/ 43 w 64"/>
                <a:gd name="T9" fmla="*/ 24 h 58"/>
                <a:gd name="T10" fmla="*/ 50 w 64"/>
                <a:gd name="T11" fmla="*/ 14 h 58"/>
                <a:gd name="T12" fmla="*/ 60 w 64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58">
                  <a:moveTo>
                    <a:pt x="0" y="58"/>
                  </a:moveTo>
                  <a:cubicBezTo>
                    <a:pt x="3" y="57"/>
                    <a:pt x="5" y="58"/>
                    <a:pt x="8" y="57"/>
                  </a:cubicBezTo>
                  <a:cubicBezTo>
                    <a:pt x="12" y="56"/>
                    <a:pt x="17" y="53"/>
                    <a:pt x="20" y="50"/>
                  </a:cubicBezTo>
                  <a:cubicBezTo>
                    <a:pt x="25" y="44"/>
                    <a:pt x="20" y="35"/>
                    <a:pt x="28" y="30"/>
                  </a:cubicBezTo>
                  <a:cubicBezTo>
                    <a:pt x="36" y="26"/>
                    <a:pt x="44" y="32"/>
                    <a:pt x="47" y="20"/>
                  </a:cubicBezTo>
                  <a:cubicBezTo>
                    <a:pt x="49" y="15"/>
                    <a:pt x="50" y="14"/>
                    <a:pt x="54" y="10"/>
                  </a:cubicBezTo>
                  <a:cubicBezTo>
                    <a:pt x="57" y="7"/>
                    <a:pt x="63" y="4"/>
                    <a:pt x="6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3" name="Freeform 893">
              <a:extLst>
                <a:ext uri="{FF2B5EF4-FFF2-40B4-BE49-F238E27FC236}">
                  <a16:creationId xmlns:a16="http://schemas.microsoft.com/office/drawing/2014/main" id="{0A14150A-B048-48C5-BD8A-C84985EA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316"/>
              <a:ext cx="67" cy="53"/>
            </a:xfrm>
            <a:custGeom>
              <a:avLst/>
              <a:gdLst>
                <a:gd name="T0" fmla="*/ 0 w 68"/>
                <a:gd name="T1" fmla="*/ 59 h 51"/>
                <a:gd name="T2" fmla="*/ 34 w 68"/>
                <a:gd name="T3" fmla="*/ 27 h 51"/>
                <a:gd name="T4" fmla="*/ 50 w 68"/>
                <a:gd name="T5" fmla="*/ 9 h 51"/>
                <a:gd name="T6" fmla="*/ 64 w 6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51">
                  <a:moveTo>
                    <a:pt x="0" y="51"/>
                  </a:moveTo>
                  <a:cubicBezTo>
                    <a:pt x="18" y="51"/>
                    <a:pt x="28" y="39"/>
                    <a:pt x="36" y="23"/>
                  </a:cubicBezTo>
                  <a:cubicBezTo>
                    <a:pt x="41" y="15"/>
                    <a:pt x="43" y="9"/>
                    <a:pt x="54" y="9"/>
                  </a:cubicBezTo>
                  <a:cubicBezTo>
                    <a:pt x="59" y="8"/>
                    <a:pt x="67" y="7"/>
                    <a:pt x="6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894">
              <a:extLst>
                <a:ext uri="{FF2B5EF4-FFF2-40B4-BE49-F238E27FC236}">
                  <a16:creationId xmlns:a16="http://schemas.microsoft.com/office/drawing/2014/main" id="{7825C690-7484-4835-AB3A-637925361C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" y="2653"/>
              <a:ext cx="554" cy="476"/>
            </a:xfrm>
            <a:custGeom>
              <a:avLst/>
              <a:gdLst>
                <a:gd name="T0" fmla="*/ 434 w 561"/>
                <a:gd name="T1" fmla="*/ 39 h 451"/>
                <a:gd name="T2" fmla="*/ 296 w 561"/>
                <a:gd name="T3" fmla="*/ 41 h 451"/>
                <a:gd name="T4" fmla="*/ 221 w 561"/>
                <a:gd name="T5" fmla="*/ 144 h 451"/>
                <a:gd name="T6" fmla="*/ 189 w 561"/>
                <a:gd name="T7" fmla="*/ 205 h 451"/>
                <a:gd name="T8" fmla="*/ 148 w 561"/>
                <a:gd name="T9" fmla="*/ 321 h 451"/>
                <a:gd name="T10" fmla="*/ 95 w 561"/>
                <a:gd name="T11" fmla="*/ 386 h 451"/>
                <a:gd name="T12" fmla="*/ 0 w 561"/>
                <a:gd name="T13" fmla="*/ 539 h 451"/>
                <a:gd name="T14" fmla="*/ 15 w 561"/>
                <a:gd name="T15" fmla="*/ 559 h 451"/>
                <a:gd name="T16" fmla="*/ 107 w 561"/>
                <a:gd name="T17" fmla="*/ 467 h 451"/>
                <a:gd name="T18" fmla="*/ 236 w 561"/>
                <a:gd name="T19" fmla="*/ 416 h 451"/>
                <a:gd name="T20" fmla="*/ 309 w 561"/>
                <a:gd name="T21" fmla="*/ 330 h 451"/>
                <a:gd name="T22" fmla="*/ 434 w 561"/>
                <a:gd name="T23" fmla="*/ 39 h 451"/>
                <a:gd name="T24" fmla="*/ 317 w 561"/>
                <a:gd name="T25" fmla="*/ 284 h 451"/>
                <a:gd name="T26" fmla="*/ 300 w 561"/>
                <a:gd name="T27" fmla="*/ 242 h 451"/>
                <a:gd name="T28" fmla="*/ 377 w 561"/>
                <a:gd name="T29" fmla="*/ 203 h 451"/>
                <a:gd name="T30" fmla="*/ 405 w 561"/>
                <a:gd name="T31" fmla="*/ 94 h 451"/>
                <a:gd name="T32" fmla="*/ 308 w 561"/>
                <a:gd name="T33" fmla="*/ 99 h 451"/>
                <a:gd name="T34" fmla="*/ 274 w 561"/>
                <a:gd name="T35" fmla="*/ 195 h 451"/>
                <a:gd name="T36" fmla="*/ 240 w 561"/>
                <a:gd name="T37" fmla="*/ 210 h 451"/>
                <a:gd name="T38" fmla="*/ 300 w 561"/>
                <a:gd name="T39" fmla="*/ 76 h 451"/>
                <a:gd name="T40" fmla="*/ 411 w 561"/>
                <a:gd name="T41" fmla="*/ 64 h 451"/>
                <a:gd name="T42" fmla="*/ 317 w 561"/>
                <a:gd name="T43" fmla="*/ 284 h 4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1" h="451">
                  <a:moveTo>
                    <a:pt x="457" y="31"/>
                  </a:moveTo>
                  <a:cubicBezTo>
                    <a:pt x="433" y="0"/>
                    <a:pt x="337" y="10"/>
                    <a:pt x="312" y="33"/>
                  </a:cubicBezTo>
                  <a:cubicBezTo>
                    <a:pt x="288" y="55"/>
                    <a:pt x="250" y="104"/>
                    <a:pt x="233" y="116"/>
                  </a:cubicBezTo>
                  <a:cubicBezTo>
                    <a:pt x="216" y="127"/>
                    <a:pt x="205" y="135"/>
                    <a:pt x="197" y="165"/>
                  </a:cubicBezTo>
                  <a:cubicBezTo>
                    <a:pt x="190" y="195"/>
                    <a:pt x="192" y="250"/>
                    <a:pt x="156" y="259"/>
                  </a:cubicBezTo>
                  <a:cubicBezTo>
                    <a:pt x="120" y="268"/>
                    <a:pt x="114" y="289"/>
                    <a:pt x="99" y="312"/>
                  </a:cubicBezTo>
                  <a:cubicBezTo>
                    <a:pt x="84" y="334"/>
                    <a:pt x="16" y="425"/>
                    <a:pt x="0" y="435"/>
                  </a:cubicBezTo>
                  <a:cubicBezTo>
                    <a:pt x="0" y="435"/>
                    <a:pt x="9" y="439"/>
                    <a:pt x="15" y="451"/>
                  </a:cubicBezTo>
                  <a:cubicBezTo>
                    <a:pt x="15" y="451"/>
                    <a:pt x="84" y="387"/>
                    <a:pt x="111" y="376"/>
                  </a:cubicBezTo>
                  <a:cubicBezTo>
                    <a:pt x="137" y="364"/>
                    <a:pt x="214" y="355"/>
                    <a:pt x="248" y="334"/>
                  </a:cubicBezTo>
                  <a:cubicBezTo>
                    <a:pt x="282" y="314"/>
                    <a:pt x="297" y="276"/>
                    <a:pt x="325" y="266"/>
                  </a:cubicBezTo>
                  <a:cubicBezTo>
                    <a:pt x="354" y="257"/>
                    <a:pt x="561" y="167"/>
                    <a:pt x="457" y="31"/>
                  </a:cubicBezTo>
                  <a:close/>
                  <a:moveTo>
                    <a:pt x="333" y="229"/>
                  </a:moveTo>
                  <a:cubicBezTo>
                    <a:pt x="305" y="229"/>
                    <a:pt x="308" y="210"/>
                    <a:pt x="316" y="195"/>
                  </a:cubicBezTo>
                  <a:cubicBezTo>
                    <a:pt x="324" y="180"/>
                    <a:pt x="350" y="191"/>
                    <a:pt x="397" y="163"/>
                  </a:cubicBezTo>
                  <a:cubicBezTo>
                    <a:pt x="444" y="135"/>
                    <a:pt x="437" y="93"/>
                    <a:pt x="425" y="76"/>
                  </a:cubicBezTo>
                  <a:cubicBezTo>
                    <a:pt x="414" y="59"/>
                    <a:pt x="342" y="72"/>
                    <a:pt x="324" y="80"/>
                  </a:cubicBezTo>
                  <a:cubicBezTo>
                    <a:pt x="305" y="88"/>
                    <a:pt x="284" y="133"/>
                    <a:pt x="288" y="157"/>
                  </a:cubicBezTo>
                  <a:cubicBezTo>
                    <a:pt x="292" y="182"/>
                    <a:pt x="265" y="193"/>
                    <a:pt x="252" y="170"/>
                  </a:cubicBezTo>
                  <a:cubicBezTo>
                    <a:pt x="239" y="148"/>
                    <a:pt x="286" y="88"/>
                    <a:pt x="316" y="61"/>
                  </a:cubicBezTo>
                  <a:cubicBezTo>
                    <a:pt x="346" y="35"/>
                    <a:pt x="420" y="38"/>
                    <a:pt x="431" y="52"/>
                  </a:cubicBezTo>
                  <a:cubicBezTo>
                    <a:pt x="516" y="155"/>
                    <a:pt x="361" y="229"/>
                    <a:pt x="333" y="229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895">
              <a:extLst>
                <a:ext uri="{FF2B5EF4-FFF2-40B4-BE49-F238E27FC236}">
                  <a16:creationId xmlns:a16="http://schemas.microsoft.com/office/drawing/2014/main" id="{F49CF426-836F-4341-BF6E-404E757C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734"/>
              <a:ext cx="129" cy="85"/>
            </a:xfrm>
            <a:custGeom>
              <a:avLst/>
              <a:gdLst>
                <a:gd name="T0" fmla="*/ 93 w 131"/>
                <a:gd name="T1" fmla="*/ 21 h 81"/>
                <a:gd name="T2" fmla="*/ 34 w 131"/>
                <a:gd name="T3" fmla="*/ 75 h 81"/>
                <a:gd name="T4" fmla="*/ 93 w 131"/>
                <a:gd name="T5" fmla="*/ 19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81">
                  <a:moveTo>
                    <a:pt x="97" y="17"/>
                  </a:moveTo>
                  <a:cubicBezTo>
                    <a:pt x="76" y="0"/>
                    <a:pt x="0" y="38"/>
                    <a:pt x="38" y="62"/>
                  </a:cubicBezTo>
                  <a:cubicBezTo>
                    <a:pt x="69" y="81"/>
                    <a:pt x="131" y="35"/>
                    <a:pt x="97" y="15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Freeform 896">
              <a:extLst>
                <a:ext uri="{FF2B5EF4-FFF2-40B4-BE49-F238E27FC236}">
                  <a16:creationId xmlns:a16="http://schemas.microsoft.com/office/drawing/2014/main" id="{AF31A395-F54B-40F3-87AE-1496508D1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678"/>
              <a:ext cx="58" cy="47"/>
            </a:xfrm>
            <a:custGeom>
              <a:avLst/>
              <a:gdLst>
                <a:gd name="T0" fmla="*/ 29 w 59"/>
                <a:gd name="T1" fmla="*/ 2 h 45"/>
                <a:gd name="T2" fmla="*/ 29 w 59"/>
                <a:gd name="T3" fmla="*/ 52 h 45"/>
                <a:gd name="T4" fmla="*/ 29 w 59"/>
                <a:gd name="T5" fmla="*/ 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5">
                  <a:moveTo>
                    <a:pt x="29" y="2"/>
                  </a:moveTo>
                  <a:cubicBezTo>
                    <a:pt x="0" y="0"/>
                    <a:pt x="7" y="45"/>
                    <a:pt x="33" y="44"/>
                  </a:cubicBezTo>
                  <a:cubicBezTo>
                    <a:pt x="59" y="43"/>
                    <a:pt x="55" y="3"/>
                    <a:pt x="29" y="3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897">
              <a:extLst>
                <a:ext uri="{FF2B5EF4-FFF2-40B4-BE49-F238E27FC236}">
                  <a16:creationId xmlns:a16="http://schemas.microsoft.com/office/drawing/2014/main" id="{39EAC713-BB69-4414-99CB-A2352BE67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" y="2625"/>
              <a:ext cx="295" cy="392"/>
            </a:xfrm>
            <a:custGeom>
              <a:avLst/>
              <a:gdLst>
                <a:gd name="T0" fmla="*/ 261 w 298"/>
                <a:gd name="T1" fmla="*/ 54 h 372"/>
                <a:gd name="T2" fmla="*/ 178 w 298"/>
                <a:gd name="T3" fmla="*/ 18 h 372"/>
                <a:gd name="T4" fmla="*/ 96 w 298"/>
                <a:gd name="T5" fmla="*/ 132 h 372"/>
                <a:gd name="T6" fmla="*/ 76 w 298"/>
                <a:gd name="T7" fmla="*/ 228 h 372"/>
                <a:gd name="T8" fmla="*/ 32 w 298"/>
                <a:gd name="T9" fmla="*/ 333 h 372"/>
                <a:gd name="T10" fmla="*/ 23 w 298"/>
                <a:gd name="T11" fmla="*/ 418 h 372"/>
                <a:gd name="T12" fmla="*/ 27 w 298"/>
                <a:gd name="T13" fmla="*/ 446 h 372"/>
                <a:gd name="T14" fmla="*/ 49 w 298"/>
                <a:gd name="T15" fmla="*/ 350 h 372"/>
                <a:gd name="T16" fmla="*/ 70 w 298"/>
                <a:gd name="T17" fmla="*/ 278 h 372"/>
                <a:gd name="T18" fmla="*/ 123 w 298"/>
                <a:gd name="T19" fmla="*/ 221 h 372"/>
                <a:gd name="T20" fmla="*/ 159 w 298"/>
                <a:gd name="T21" fmla="*/ 171 h 372"/>
                <a:gd name="T22" fmla="*/ 261 w 298"/>
                <a:gd name="T23" fmla="*/ 54 h 372"/>
                <a:gd name="T24" fmla="*/ 130 w 298"/>
                <a:gd name="T25" fmla="*/ 153 h 372"/>
                <a:gd name="T26" fmla="*/ 151 w 298"/>
                <a:gd name="T27" fmla="*/ 133 h 372"/>
                <a:gd name="T28" fmla="*/ 203 w 298"/>
                <a:gd name="T29" fmla="*/ 78 h 372"/>
                <a:gd name="T30" fmla="*/ 141 w 298"/>
                <a:gd name="T31" fmla="*/ 94 h 372"/>
                <a:gd name="T32" fmla="*/ 140 w 298"/>
                <a:gd name="T33" fmla="*/ 71 h 372"/>
                <a:gd name="T34" fmla="*/ 242 w 298"/>
                <a:gd name="T35" fmla="*/ 57 h 372"/>
                <a:gd name="T36" fmla="*/ 130 w 298"/>
                <a:gd name="T37" fmla="*/ 153 h 3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98" h="372">
                  <a:moveTo>
                    <a:pt x="273" y="44"/>
                  </a:moveTo>
                  <a:cubicBezTo>
                    <a:pt x="270" y="14"/>
                    <a:pt x="225" y="3"/>
                    <a:pt x="186" y="14"/>
                  </a:cubicBezTo>
                  <a:cubicBezTo>
                    <a:pt x="153" y="23"/>
                    <a:pt x="106" y="64"/>
                    <a:pt x="100" y="107"/>
                  </a:cubicBezTo>
                  <a:cubicBezTo>
                    <a:pt x="94" y="151"/>
                    <a:pt x="111" y="178"/>
                    <a:pt x="80" y="185"/>
                  </a:cubicBezTo>
                  <a:cubicBezTo>
                    <a:pt x="49" y="192"/>
                    <a:pt x="24" y="228"/>
                    <a:pt x="32" y="270"/>
                  </a:cubicBezTo>
                  <a:cubicBezTo>
                    <a:pt x="40" y="312"/>
                    <a:pt x="46" y="335"/>
                    <a:pt x="23" y="340"/>
                  </a:cubicBezTo>
                  <a:cubicBezTo>
                    <a:pt x="0" y="345"/>
                    <a:pt x="7" y="372"/>
                    <a:pt x="27" y="362"/>
                  </a:cubicBezTo>
                  <a:cubicBezTo>
                    <a:pt x="47" y="352"/>
                    <a:pt x="60" y="331"/>
                    <a:pt x="51" y="284"/>
                  </a:cubicBezTo>
                  <a:cubicBezTo>
                    <a:pt x="43" y="238"/>
                    <a:pt x="46" y="234"/>
                    <a:pt x="74" y="226"/>
                  </a:cubicBezTo>
                  <a:cubicBezTo>
                    <a:pt x="101" y="219"/>
                    <a:pt x="121" y="215"/>
                    <a:pt x="127" y="179"/>
                  </a:cubicBezTo>
                  <a:cubicBezTo>
                    <a:pt x="133" y="142"/>
                    <a:pt x="129" y="140"/>
                    <a:pt x="167" y="139"/>
                  </a:cubicBezTo>
                  <a:cubicBezTo>
                    <a:pt x="206" y="138"/>
                    <a:pt x="283" y="144"/>
                    <a:pt x="273" y="44"/>
                  </a:cubicBezTo>
                  <a:close/>
                  <a:moveTo>
                    <a:pt x="134" y="124"/>
                  </a:moveTo>
                  <a:cubicBezTo>
                    <a:pt x="129" y="118"/>
                    <a:pt x="143" y="105"/>
                    <a:pt x="159" y="108"/>
                  </a:cubicBezTo>
                  <a:cubicBezTo>
                    <a:pt x="176" y="111"/>
                    <a:pt x="228" y="93"/>
                    <a:pt x="211" y="63"/>
                  </a:cubicBezTo>
                  <a:cubicBezTo>
                    <a:pt x="195" y="32"/>
                    <a:pt x="155" y="70"/>
                    <a:pt x="145" y="76"/>
                  </a:cubicBezTo>
                  <a:cubicBezTo>
                    <a:pt x="135" y="82"/>
                    <a:pt x="100" y="116"/>
                    <a:pt x="144" y="58"/>
                  </a:cubicBezTo>
                  <a:cubicBezTo>
                    <a:pt x="188" y="0"/>
                    <a:pt x="247" y="36"/>
                    <a:pt x="252" y="46"/>
                  </a:cubicBezTo>
                  <a:cubicBezTo>
                    <a:pt x="298" y="139"/>
                    <a:pt x="139" y="130"/>
                    <a:pt x="134" y="124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Freeform 898">
              <a:extLst>
                <a:ext uri="{FF2B5EF4-FFF2-40B4-BE49-F238E27FC236}">
                  <a16:creationId xmlns:a16="http://schemas.microsoft.com/office/drawing/2014/main" id="{3BCC2547-44F2-4574-9B34-75F754933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691"/>
              <a:ext cx="62" cy="27"/>
            </a:xfrm>
            <a:custGeom>
              <a:avLst/>
              <a:gdLst>
                <a:gd name="T0" fmla="*/ 45 w 63"/>
                <a:gd name="T1" fmla="*/ 3 h 25"/>
                <a:gd name="T2" fmla="*/ 19 w 63"/>
                <a:gd name="T3" fmla="*/ 28 h 25"/>
                <a:gd name="T4" fmla="*/ 46 w 63"/>
                <a:gd name="T5" fmla="*/ 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5">
                  <a:moveTo>
                    <a:pt x="49" y="3"/>
                  </a:moveTo>
                  <a:cubicBezTo>
                    <a:pt x="40" y="0"/>
                    <a:pt x="0" y="8"/>
                    <a:pt x="19" y="20"/>
                  </a:cubicBezTo>
                  <a:cubicBezTo>
                    <a:pt x="28" y="25"/>
                    <a:pt x="63" y="15"/>
                    <a:pt x="50" y="3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Freeform 899">
              <a:extLst>
                <a:ext uri="{FF2B5EF4-FFF2-40B4-BE49-F238E27FC236}">
                  <a16:creationId xmlns:a16="http://schemas.microsoft.com/office/drawing/2014/main" id="{F0BA2B39-12E4-40F2-8BA1-E75871E0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646"/>
              <a:ext cx="36" cy="52"/>
            </a:xfrm>
            <a:custGeom>
              <a:avLst/>
              <a:gdLst>
                <a:gd name="T0" fmla="*/ 24 w 36"/>
                <a:gd name="T1" fmla="*/ 18 h 49"/>
                <a:gd name="T2" fmla="*/ 10 w 36"/>
                <a:gd name="T3" fmla="*/ 47 h 49"/>
                <a:gd name="T4" fmla="*/ 26 w 36"/>
                <a:gd name="T5" fmla="*/ 19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9">
                  <a:moveTo>
                    <a:pt x="24" y="14"/>
                  </a:moveTo>
                  <a:cubicBezTo>
                    <a:pt x="13" y="0"/>
                    <a:pt x="0" y="26"/>
                    <a:pt x="10" y="37"/>
                  </a:cubicBezTo>
                  <a:cubicBezTo>
                    <a:pt x="22" y="49"/>
                    <a:pt x="36" y="25"/>
                    <a:pt x="26" y="15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0" name="Freeform 900">
              <a:extLst>
                <a:ext uri="{FF2B5EF4-FFF2-40B4-BE49-F238E27FC236}">
                  <a16:creationId xmlns:a16="http://schemas.microsoft.com/office/drawing/2014/main" id="{D187F68A-D43A-4598-9401-16C22A2E6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0" y="2896"/>
              <a:ext cx="389" cy="339"/>
            </a:xfrm>
            <a:custGeom>
              <a:avLst/>
              <a:gdLst>
                <a:gd name="T0" fmla="*/ 369 w 394"/>
                <a:gd name="T1" fmla="*/ 0 h 322"/>
                <a:gd name="T2" fmla="*/ 349 w 394"/>
                <a:gd name="T3" fmla="*/ 24 h 322"/>
                <a:gd name="T4" fmla="*/ 298 w 394"/>
                <a:gd name="T5" fmla="*/ 86 h 322"/>
                <a:gd name="T6" fmla="*/ 232 w 394"/>
                <a:gd name="T7" fmla="*/ 104 h 322"/>
                <a:gd name="T8" fmla="*/ 174 w 394"/>
                <a:gd name="T9" fmla="*/ 183 h 322"/>
                <a:gd name="T10" fmla="*/ 63 w 394"/>
                <a:gd name="T11" fmla="*/ 184 h 322"/>
                <a:gd name="T12" fmla="*/ 26 w 394"/>
                <a:gd name="T13" fmla="*/ 308 h 322"/>
                <a:gd name="T14" fmla="*/ 149 w 394"/>
                <a:gd name="T15" fmla="*/ 272 h 322"/>
                <a:gd name="T16" fmla="*/ 197 w 394"/>
                <a:gd name="T17" fmla="*/ 219 h 322"/>
                <a:gd name="T18" fmla="*/ 243 w 394"/>
                <a:gd name="T19" fmla="*/ 174 h 322"/>
                <a:gd name="T20" fmla="*/ 280 w 394"/>
                <a:gd name="T21" fmla="*/ 147 h 322"/>
                <a:gd name="T22" fmla="*/ 324 w 394"/>
                <a:gd name="T23" fmla="*/ 76 h 322"/>
                <a:gd name="T24" fmla="*/ 360 w 394"/>
                <a:gd name="T25" fmla="*/ 39 h 322"/>
                <a:gd name="T26" fmla="*/ 369 w 394"/>
                <a:gd name="T27" fmla="*/ 0 h 322"/>
                <a:gd name="T28" fmla="*/ 103 w 394"/>
                <a:gd name="T29" fmla="*/ 310 h 322"/>
                <a:gd name="T30" fmla="*/ 39 w 394"/>
                <a:gd name="T31" fmla="*/ 292 h 322"/>
                <a:gd name="T32" fmla="*/ 67 w 394"/>
                <a:gd name="T33" fmla="*/ 204 h 322"/>
                <a:gd name="T34" fmla="*/ 120 w 394"/>
                <a:gd name="T35" fmla="*/ 216 h 322"/>
                <a:gd name="T36" fmla="*/ 67 w 394"/>
                <a:gd name="T37" fmla="*/ 256 h 322"/>
                <a:gd name="T38" fmla="*/ 114 w 394"/>
                <a:gd name="T39" fmla="*/ 281 h 322"/>
                <a:gd name="T40" fmla="*/ 141 w 394"/>
                <a:gd name="T41" fmla="*/ 243 h 322"/>
                <a:gd name="T42" fmla="*/ 103 w 394"/>
                <a:gd name="T43" fmla="*/ 310 h 3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94" h="322">
                  <a:moveTo>
                    <a:pt x="389" y="0"/>
                  </a:moveTo>
                  <a:cubicBezTo>
                    <a:pt x="388" y="13"/>
                    <a:pt x="385" y="14"/>
                    <a:pt x="368" y="20"/>
                  </a:cubicBezTo>
                  <a:cubicBezTo>
                    <a:pt x="351" y="26"/>
                    <a:pt x="327" y="52"/>
                    <a:pt x="314" y="70"/>
                  </a:cubicBezTo>
                  <a:cubicBezTo>
                    <a:pt x="301" y="88"/>
                    <a:pt x="276" y="82"/>
                    <a:pt x="244" y="85"/>
                  </a:cubicBezTo>
                  <a:cubicBezTo>
                    <a:pt x="212" y="88"/>
                    <a:pt x="215" y="131"/>
                    <a:pt x="182" y="149"/>
                  </a:cubicBezTo>
                  <a:cubicBezTo>
                    <a:pt x="150" y="167"/>
                    <a:pt x="106" y="140"/>
                    <a:pt x="67" y="150"/>
                  </a:cubicBezTo>
                  <a:cubicBezTo>
                    <a:pt x="28" y="161"/>
                    <a:pt x="0" y="216"/>
                    <a:pt x="26" y="251"/>
                  </a:cubicBezTo>
                  <a:cubicBezTo>
                    <a:pt x="78" y="322"/>
                    <a:pt x="141" y="243"/>
                    <a:pt x="157" y="221"/>
                  </a:cubicBezTo>
                  <a:cubicBezTo>
                    <a:pt x="173" y="200"/>
                    <a:pt x="185" y="179"/>
                    <a:pt x="209" y="179"/>
                  </a:cubicBezTo>
                  <a:cubicBezTo>
                    <a:pt x="233" y="179"/>
                    <a:pt x="248" y="161"/>
                    <a:pt x="255" y="142"/>
                  </a:cubicBezTo>
                  <a:cubicBezTo>
                    <a:pt x="261" y="123"/>
                    <a:pt x="268" y="116"/>
                    <a:pt x="296" y="120"/>
                  </a:cubicBezTo>
                  <a:cubicBezTo>
                    <a:pt x="323" y="123"/>
                    <a:pt x="326" y="86"/>
                    <a:pt x="340" y="62"/>
                  </a:cubicBezTo>
                  <a:cubicBezTo>
                    <a:pt x="355" y="39"/>
                    <a:pt x="365" y="39"/>
                    <a:pt x="380" y="31"/>
                  </a:cubicBezTo>
                  <a:cubicBezTo>
                    <a:pt x="394" y="22"/>
                    <a:pt x="389" y="0"/>
                    <a:pt x="389" y="0"/>
                  </a:cubicBezTo>
                  <a:close/>
                  <a:moveTo>
                    <a:pt x="107" y="252"/>
                  </a:moveTo>
                  <a:cubicBezTo>
                    <a:pt x="73" y="270"/>
                    <a:pt x="53" y="251"/>
                    <a:pt x="39" y="237"/>
                  </a:cubicBezTo>
                  <a:cubicBezTo>
                    <a:pt x="22" y="220"/>
                    <a:pt x="45" y="174"/>
                    <a:pt x="71" y="166"/>
                  </a:cubicBezTo>
                  <a:cubicBezTo>
                    <a:pt x="98" y="159"/>
                    <a:pt x="149" y="161"/>
                    <a:pt x="128" y="176"/>
                  </a:cubicBezTo>
                  <a:cubicBezTo>
                    <a:pt x="108" y="191"/>
                    <a:pt x="73" y="177"/>
                    <a:pt x="71" y="208"/>
                  </a:cubicBezTo>
                  <a:cubicBezTo>
                    <a:pt x="70" y="230"/>
                    <a:pt x="91" y="249"/>
                    <a:pt x="118" y="229"/>
                  </a:cubicBezTo>
                  <a:cubicBezTo>
                    <a:pt x="144" y="209"/>
                    <a:pt x="135" y="197"/>
                    <a:pt x="149" y="198"/>
                  </a:cubicBezTo>
                  <a:cubicBezTo>
                    <a:pt x="162" y="199"/>
                    <a:pt x="141" y="234"/>
                    <a:pt x="107" y="252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Freeform 901">
              <a:extLst>
                <a:ext uri="{FF2B5EF4-FFF2-40B4-BE49-F238E27FC236}">
                  <a16:creationId xmlns:a16="http://schemas.microsoft.com/office/drawing/2014/main" id="{8F9AB6A8-E916-4AA2-8E1F-32D362857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3096"/>
              <a:ext cx="46" cy="48"/>
            </a:xfrm>
            <a:custGeom>
              <a:avLst/>
              <a:gdLst>
                <a:gd name="T0" fmla="*/ 29 w 47"/>
                <a:gd name="T1" fmla="*/ 1 h 45"/>
                <a:gd name="T2" fmla="*/ 26 w 47"/>
                <a:gd name="T3" fmla="*/ 44 h 45"/>
                <a:gd name="T4" fmla="*/ 42 w 47"/>
                <a:gd name="T5" fmla="*/ 15 h 45"/>
                <a:gd name="T6" fmla="*/ 28 w 47"/>
                <a:gd name="T7" fmla="*/ 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5">
                  <a:moveTo>
                    <a:pt x="33" y="1"/>
                  </a:moveTo>
                  <a:cubicBezTo>
                    <a:pt x="13" y="0"/>
                    <a:pt x="0" y="45"/>
                    <a:pt x="30" y="34"/>
                  </a:cubicBezTo>
                  <a:cubicBezTo>
                    <a:pt x="39" y="31"/>
                    <a:pt x="47" y="20"/>
                    <a:pt x="46" y="11"/>
                  </a:cubicBezTo>
                  <a:cubicBezTo>
                    <a:pt x="46" y="6"/>
                    <a:pt x="42" y="0"/>
                    <a:pt x="32" y="1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2" name="Freeform 902">
              <a:extLst>
                <a:ext uri="{FF2B5EF4-FFF2-40B4-BE49-F238E27FC236}">
                  <a16:creationId xmlns:a16="http://schemas.microsoft.com/office/drawing/2014/main" id="{64498FEF-68B7-4D6A-98C4-14377A7D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125"/>
              <a:ext cx="45" cy="49"/>
            </a:xfrm>
            <a:custGeom>
              <a:avLst/>
              <a:gdLst>
                <a:gd name="T0" fmla="*/ 25 w 46"/>
                <a:gd name="T1" fmla="*/ 16 h 47"/>
                <a:gd name="T2" fmla="*/ 20 w 46"/>
                <a:gd name="T3" fmla="*/ 46 h 47"/>
                <a:gd name="T4" fmla="*/ 25 w 46"/>
                <a:gd name="T5" fmla="*/ 1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29" y="12"/>
                  </a:moveTo>
                  <a:cubicBezTo>
                    <a:pt x="24" y="0"/>
                    <a:pt x="0" y="28"/>
                    <a:pt x="20" y="38"/>
                  </a:cubicBezTo>
                  <a:cubicBezTo>
                    <a:pt x="38" y="47"/>
                    <a:pt x="46" y="15"/>
                    <a:pt x="29" y="10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903">
              <a:extLst>
                <a:ext uri="{FF2B5EF4-FFF2-40B4-BE49-F238E27FC236}">
                  <a16:creationId xmlns:a16="http://schemas.microsoft.com/office/drawing/2014/main" id="{FBE132BA-6696-47EC-B0A8-9DAE4506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734"/>
              <a:ext cx="129" cy="85"/>
            </a:xfrm>
            <a:custGeom>
              <a:avLst/>
              <a:gdLst>
                <a:gd name="T0" fmla="*/ 93 w 131"/>
                <a:gd name="T1" fmla="*/ 21 h 81"/>
                <a:gd name="T2" fmla="*/ 34 w 131"/>
                <a:gd name="T3" fmla="*/ 75 h 81"/>
                <a:gd name="T4" fmla="*/ 93 w 131"/>
                <a:gd name="T5" fmla="*/ 19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81">
                  <a:moveTo>
                    <a:pt x="97" y="17"/>
                  </a:moveTo>
                  <a:cubicBezTo>
                    <a:pt x="76" y="0"/>
                    <a:pt x="0" y="38"/>
                    <a:pt x="38" y="62"/>
                  </a:cubicBezTo>
                  <a:cubicBezTo>
                    <a:pt x="69" y="81"/>
                    <a:pt x="131" y="35"/>
                    <a:pt x="97" y="1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904">
              <a:extLst>
                <a:ext uri="{FF2B5EF4-FFF2-40B4-BE49-F238E27FC236}">
                  <a16:creationId xmlns:a16="http://schemas.microsoft.com/office/drawing/2014/main" id="{DA33A710-CAC4-498B-BDDB-0324ABFE8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678"/>
              <a:ext cx="58" cy="47"/>
            </a:xfrm>
            <a:custGeom>
              <a:avLst/>
              <a:gdLst>
                <a:gd name="T0" fmla="*/ 29 w 59"/>
                <a:gd name="T1" fmla="*/ 2 h 45"/>
                <a:gd name="T2" fmla="*/ 29 w 59"/>
                <a:gd name="T3" fmla="*/ 52 h 45"/>
                <a:gd name="T4" fmla="*/ 29 w 59"/>
                <a:gd name="T5" fmla="*/ 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5">
                  <a:moveTo>
                    <a:pt x="29" y="2"/>
                  </a:moveTo>
                  <a:cubicBezTo>
                    <a:pt x="0" y="0"/>
                    <a:pt x="7" y="45"/>
                    <a:pt x="33" y="44"/>
                  </a:cubicBezTo>
                  <a:cubicBezTo>
                    <a:pt x="59" y="43"/>
                    <a:pt x="55" y="3"/>
                    <a:pt x="29" y="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905">
              <a:extLst>
                <a:ext uri="{FF2B5EF4-FFF2-40B4-BE49-F238E27FC236}">
                  <a16:creationId xmlns:a16="http://schemas.microsoft.com/office/drawing/2014/main" id="{ECAFF110-C4F8-408F-9FB6-118489A57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691"/>
              <a:ext cx="62" cy="27"/>
            </a:xfrm>
            <a:custGeom>
              <a:avLst/>
              <a:gdLst>
                <a:gd name="T0" fmla="*/ 45 w 63"/>
                <a:gd name="T1" fmla="*/ 3 h 25"/>
                <a:gd name="T2" fmla="*/ 19 w 63"/>
                <a:gd name="T3" fmla="*/ 28 h 25"/>
                <a:gd name="T4" fmla="*/ 46 w 63"/>
                <a:gd name="T5" fmla="*/ 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5">
                  <a:moveTo>
                    <a:pt x="49" y="3"/>
                  </a:moveTo>
                  <a:cubicBezTo>
                    <a:pt x="40" y="0"/>
                    <a:pt x="0" y="8"/>
                    <a:pt x="19" y="20"/>
                  </a:cubicBezTo>
                  <a:cubicBezTo>
                    <a:pt x="28" y="25"/>
                    <a:pt x="63" y="15"/>
                    <a:pt x="50" y="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906">
              <a:extLst>
                <a:ext uri="{FF2B5EF4-FFF2-40B4-BE49-F238E27FC236}">
                  <a16:creationId xmlns:a16="http://schemas.microsoft.com/office/drawing/2014/main" id="{898DC018-7263-4549-88D4-917E84E6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646"/>
              <a:ext cx="36" cy="52"/>
            </a:xfrm>
            <a:custGeom>
              <a:avLst/>
              <a:gdLst>
                <a:gd name="T0" fmla="*/ 26 w 36"/>
                <a:gd name="T1" fmla="*/ 19 h 49"/>
                <a:gd name="T2" fmla="*/ 10 w 36"/>
                <a:gd name="T3" fmla="*/ 47 h 49"/>
                <a:gd name="T4" fmla="*/ 24 w 36"/>
                <a:gd name="T5" fmla="*/ 18 h 49"/>
                <a:gd name="T6" fmla="*/ 26 w 36"/>
                <a:gd name="T7" fmla="*/ 19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9">
                  <a:moveTo>
                    <a:pt x="26" y="15"/>
                  </a:moveTo>
                  <a:cubicBezTo>
                    <a:pt x="36" y="25"/>
                    <a:pt x="22" y="49"/>
                    <a:pt x="10" y="37"/>
                  </a:cubicBezTo>
                  <a:cubicBezTo>
                    <a:pt x="0" y="26"/>
                    <a:pt x="13" y="0"/>
                    <a:pt x="24" y="14"/>
                  </a:cubicBezTo>
                  <a:lnTo>
                    <a:pt x="26" y="15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907">
              <a:extLst>
                <a:ext uri="{FF2B5EF4-FFF2-40B4-BE49-F238E27FC236}">
                  <a16:creationId xmlns:a16="http://schemas.microsoft.com/office/drawing/2014/main" id="{F997CD87-F49D-4029-90DF-386F9583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3096"/>
              <a:ext cx="46" cy="48"/>
            </a:xfrm>
            <a:custGeom>
              <a:avLst/>
              <a:gdLst>
                <a:gd name="T0" fmla="*/ 29 w 47"/>
                <a:gd name="T1" fmla="*/ 1 h 45"/>
                <a:gd name="T2" fmla="*/ 26 w 47"/>
                <a:gd name="T3" fmla="*/ 44 h 45"/>
                <a:gd name="T4" fmla="*/ 42 w 47"/>
                <a:gd name="T5" fmla="*/ 15 h 45"/>
                <a:gd name="T6" fmla="*/ 29 w 47"/>
                <a:gd name="T7" fmla="*/ 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5">
                  <a:moveTo>
                    <a:pt x="33" y="1"/>
                  </a:moveTo>
                  <a:cubicBezTo>
                    <a:pt x="13" y="0"/>
                    <a:pt x="0" y="45"/>
                    <a:pt x="30" y="34"/>
                  </a:cubicBezTo>
                  <a:cubicBezTo>
                    <a:pt x="39" y="31"/>
                    <a:pt x="47" y="20"/>
                    <a:pt x="46" y="11"/>
                  </a:cubicBezTo>
                  <a:cubicBezTo>
                    <a:pt x="46" y="6"/>
                    <a:pt x="42" y="1"/>
                    <a:pt x="33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908">
              <a:extLst>
                <a:ext uri="{FF2B5EF4-FFF2-40B4-BE49-F238E27FC236}">
                  <a16:creationId xmlns:a16="http://schemas.microsoft.com/office/drawing/2014/main" id="{47515DEF-CA21-4F8E-A42D-BA873B6D6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125"/>
              <a:ext cx="45" cy="49"/>
            </a:xfrm>
            <a:custGeom>
              <a:avLst/>
              <a:gdLst>
                <a:gd name="T0" fmla="*/ 25 w 46"/>
                <a:gd name="T1" fmla="*/ 16 h 47"/>
                <a:gd name="T2" fmla="*/ 20 w 46"/>
                <a:gd name="T3" fmla="*/ 46 h 47"/>
                <a:gd name="T4" fmla="*/ 25 w 46"/>
                <a:gd name="T5" fmla="*/ 1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29" y="12"/>
                  </a:moveTo>
                  <a:cubicBezTo>
                    <a:pt x="24" y="0"/>
                    <a:pt x="0" y="28"/>
                    <a:pt x="20" y="38"/>
                  </a:cubicBezTo>
                  <a:cubicBezTo>
                    <a:pt x="38" y="47"/>
                    <a:pt x="46" y="15"/>
                    <a:pt x="29" y="1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909">
              <a:extLst>
                <a:ext uri="{FF2B5EF4-FFF2-40B4-BE49-F238E27FC236}">
                  <a16:creationId xmlns:a16="http://schemas.microsoft.com/office/drawing/2014/main" id="{C86AF76A-AC64-433C-A7EF-FA7B88509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466"/>
              <a:ext cx="14" cy="38"/>
            </a:xfrm>
            <a:custGeom>
              <a:avLst/>
              <a:gdLst>
                <a:gd name="T0" fmla="*/ 12 w 14"/>
                <a:gd name="T1" fmla="*/ 0 h 36"/>
                <a:gd name="T2" fmla="*/ 0 w 14"/>
                <a:gd name="T3" fmla="*/ 17 h 36"/>
                <a:gd name="T4" fmla="*/ 14 w 14"/>
                <a:gd name="T5" fmla="*/ 44 h 36"/>
                <a:gd name="T6" fmla="*/ 11 w 14"/>
                <a:gd name="T7" fmla="*/ 24 h 36"/>
                <a:gd name="T8" fmla="*/ 10 w 14"/>
                <a:gd name="T9" fmla="*/ 17 h 36"/>
                <a:gd name="T10" fmla="*/ 12 w 14"/>
                <a:gd name="T11" fmla="*/ 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36">
                  <a:moveTo>
                    <a:pt x="12" y="0"/>
                  </a:moveTo>
                  <a:cubicBezTo>
                    <a:pt x="12" y="5"/>
                    <a:pt x="9" y="20"/>
                    <a:pt x="0" y="13"/>
                  </a:cubicBezTo>
                  <a:cubicBezTo>
                    <a:pt x="12" y="17"/>
                    <a:pt x="12" y="25"/>
                    <a:pt x="14" y="36"/>
                  </a:cubicBezTo>
                  <a:cubicBezTo>
                    <a:pt x="13" y="31"/>
                    <a:pt x="12" y="25"/>
                    <a:pt x="11" y="20"/>
                  </a:cubicBezTo>
                  <a:cubicBezTo>
                    <a:pt x="10" y="16"/>
                    <a:pt x="10" y="16"/>
                    <a:pt x="10" y="13"/>
                  </a:cubicBezTo>
                  <a:cubicBezTo>
                    <a:pt x="11" y="10"/>
                    <a:pt x="14" y="7"/>
                    <a:pt x="12" y="4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Freeform 910">
              <a:extLst>
                <a:ext uri="{FF2B5EF4-FFF2-40B4-BE49-F238E27FC236}">
                  <a16:creationId xmlns:a16="http://schemas.microsoft.com/office/drawing/2014/main" id="{0B68695F-0D4B-4158-8EE3-31E6D3DF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524"/>
              <a:ext cx="70" cy="41"/>
            </a:xfrm>
            <a:custGeom>
              <a:avLst/>
              <a:gdLst>
                <a:gd name="T0" fmla="*/ 0 w 71"/>
                <a:gd name="T1" fmla="*/ 21 h 39"/>
                <a:gd name="T2" fmla="*/ 19 w 71"/>
                <a:gd name="T3" fmla="*/ 40 h 39"/>
                <a:gd name="T4" fmla="*/ 32 w 71"/>
                <a:gd name="T5" fmla="*/ 29 h 39"/>
                <a:gd name="T6" fmla="*/ 37 w 71"/>
                <a:gd name="T7" fmla="*/ 47 h 39"/>
                <a:gd name="T8" fmla="*/ 47 w 71"/>
                <a:gd name="T9" fmla="*/ 27 h 39"/>
                <a:gd name="T10" fmla="*/ 67 w 71"/>
                <a:gd name="T11" fmla="*/ 25 h 39"/>
                <a:gd name="T12" fmla="*/ 37 w 71"/>
                <a:gd name="T13" fmla="*/ 32 h 39"/>
                <a:gd name="T14" fmla="*/ 35 w 71"/>
                <a:gd name="T15" fmla="*/ 36 h 39"/>
                <a:gd name="T16" fmla="*/ 41 w 71"/>
                <a:gd name="T17" fmla="*/ 19 h 39"/>
                <a:gd name="T18" fmla="*/ 35 w 71"/>
                <a:gd name="T19" fmla="*/ 0 h 39"/>
                <a:gd name="T20" fmla="*/ 35 w 71"/>
                <a:gd name="T21" fmla="*/ 29 h 39"/>
                <a:gd name="T22" fmla="*/ 24 w 71"/>
                <a:gd name="T23" fmla="*/ 29 h 39"/>
                <a:gd name="T24" fmla="*/ 16 w 71"/>
                <a:gd name="T25" fmla="*/ 19 h 39"/>
                <a:gd name="T26" fmla="*/ 2 w 71"/>
                <a:gd name="T27" fmla="*/ 19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1" h="39">
                  <a:moveTo>
                    <a:pt x="0" y="17"/>
                  </a:moveTo>
                  <a:cubicBezTo>
                    <a:pt x="10" y="10"/>
                    <a:pt x="25" y="19"/>
                    <a:pt x="19" y="32"/>
                  </a:cubicBezTo>
                  <a:cubicBezTo>
                    <a:pt x="20" y="26"/>
                    <a:pt x="27" y="23"/>
                    <a:pt x="32" y="25"/>
                  </a:cubicBezTo>
                  <a:cubicBezTo>
                    <a:pt x="37" y="28"/>
                    <a:pt x="39" y="35"/>
                    <a:pt x="41" y="39"/>
                  </a:cubicBezTo>
                  <a:cubicBezTo>
                    <a:pt x="42" y="32"/>
                    <a:pt x="45" y="27"/>
                    <a:pt x="51" y="23"/>
                  </a:cubicBezTo>
                  <a:cubicBezTo>
                    <a:pt x="59" y="17"/>
                    <a:pt x="63" y="20"/>
                    <a:pt x="71" y="21"/>
                  </a:cubicBezTo>
                  <a:cubicBezTo>
                    <a:pt x="64" y="17"/>
                    <a:pt x="42" y="17"/>
                    <a:pt x="41" y="27"/>
                  </a:cubicBezTo>
                  <a:cubicBezTo>
                    <a:pt x="40" y="28"/>
                    <a:pt x="40" y="28"/>
                    <a:pt x="39" y="29"/>
                  </a:cubicBezTo>
                  <a:cubicBezTo>
                    <a:pt x="41" y="25"/>
                    <a:pt x="45" y="21"/>
                    <a:pt x="45" y="15"/>
                  </a:cubicBezTo>
                  <a:cubicBezTo>
                    <a:pt x="45" y="7"/>
                    <a:pt x="43" y="5"/>
                    <a:pt x="37" y="0"/>
                  </a:cubicBezTo>
                  <a:cubicBezTo>
                    <a:pt x="42" y="7"/>
                    <a:pt x="47" y="16"/>
                    <a:pt x="38" y="25"/>
                  </a:cubicBezTo>
                  <a:cubicBezTo>
                    <a:pt x="34" y="22"/>
                    <a:pt x="27" y="19"/>
                    <a:pt x="24" y="25"/>
                  </a:cubicBezTo>
                  <a:cubicBezTo>
                    <a:pt x="23" y="21"/>
                    <a:pt x="20" y="17"/>
                    <a:pt x="16" y="15"/>
                  </a:cubicBezTo>
                  <a:cubicBezTo>
                    <a:pt x="12" y="13"/>
                    <a:pt x="3" y="16"/>
                    <a:pt x="2" y="15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Freeform 911">
              <a:extLst>
                <a:ext uri="{FF2B5EF4-FFF2-40B4-BE49-F238E27FC236}">
                  <a16:creationId xmlns:a16="http://schemas.microsoft.com/office/drawing/2014/main" id="{7567FC48-271B-4BF9-9FF3-CACDD426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531"/>
              <a:ext cx="35" cy="44"/>
            </a:xfrm>
            <a:custGeom>
              <a:avLst/>
              <a:gdLst>
                <a:gd name="T0" fmla="*/ 5 w 35"/>
                <a:gd name="T1" fmla="*/ 49 h 42"/>
                <a:gd name="T2" fmla="*/ 23 w 35"/>
                <a:gd name="T3" fmla="*/ 25 h 42"/>
                <a:gd name="T4" fmla="*/ 35 w 35"/>
                <a:gd name="T5" fmla="*/ 2 h 42"/>
                <a:gd name="T6" fmla="*/ 21 w 35"/>
                <a:gd name="T7" fmla="*/ 21 h 42"/>
                <a:gd name="T8" fmla="*/ 6 w 35"/>
                <a:gd name="T9" fmla="*/ 28 h 42"/>
                <a:gd name="T10" fmla="*/ 7 w 35"/>
                <a:gd name="T11" fmla="*/ 5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2">
                  <a:moveTo>
                    <a:pt x="5" y="41"/>
                  </a:moveTo>
                  <a:cubicBezTo>
                    <a:pt x="0" y="33"/>
                    <a:pt x="12" y="14"/>
                    <a:pt x="23" y="21"/>
                  </a:cubicBezTo>
                  <a:cubicBezTo>
                    <a:pt x="23" y="15"/>
                    <a:pt x="25" y="0"/>
                    <a:pt x="35" y="2"/>
                  </a:cubicBezTo>
                  <a:cubicBezTo>
                    <a:pt x="28" y="3"/>
                    <a:pt x="15" y="7"/>
                    <a:pt x="21" y="17"/>
                  </a:cubicBezTo>
                  <a:cubicBezTo>
                    <a:pt x="15" y="17"/>
                    <a:pt x="9" y="19"/>
                    <a:pt x="6" y="24"/>
                  </a:cubicBezTo>
                  <a:cubicBezTo>
                    <a:pt x="3" y="28"/>
                    <a:pt x="1" y="41"/>
                    <a:pt x="7" y="42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912">
              <a:extLst>
                <a:ext uri="{FF2B5EF4-FFF2-40B4-BE49-F238E27FC236}">
                  <a16:creationId xmlns:a16="http://schemas.microsoft.com/office/drawing/2014/main" id="{7B7FB5DA-0488-4CE0-B870-B285C2E63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2455"/>
              <a:ext cx="49" cy="55"/>
            </a:xfrm>
            <a:custGeom>
              <a:avLst/>
              <a:gdLst>
                <a:gd name="T0" fmla="*/ 16 w 50"/>
                <a:gd name="T1" fmla="*/ 1 h 52"/>
                <a:gd name="T2" fmla="*/ 18 w 50"/>
                <a:gd name="T3" fmla="*/ 23 h 52"/>
                <a:gd name="T4" fmla="*/ 7 w 50"/>
                <a:gd name="T5" fmla="*/ 45 h 52"/>
                <a:gd name="T6" fmla="*/ 0 w 50"/>
                <a:gd name="T7" fmla="*/ 61 h 52"/>
                <a:gd name="T8" fmla="*/ 12 w 50"/>
                <a:gd name="T9" fmla="*/ 50 h 52"/>
                <a:gd name="T10" fmla="*/ 25 w 50"/>
                <a:gd name="T11" fmla="*/ 58 h 52"/>
                <a:gd name="T12" fmla="*/ 46 w 50"/>
                <a:gd name="T13" fmla="*/ 43 h 52"/>
                <a:gd name="T14" fmla="*/ 17 w 50"/>
                <a:gd name="T15" fmla="*/ 51 h 52"/>
                <a:gd name="T16" fmla="*/ 22 w 50"/>
                <a:gd name="T17" fmla="*/ 25 h 52"/>
                <a:gd name="T18" fmla="*/ 38 w 50"/>
                <a:gd name="T19" fmla="*/ 13 h 52"/>
                <a:gd name="T20" fmla="*/ 25 w 50"/>
                <a:gd name="T21" fmla="*/ 21 h 52"/>
                <a:gd name="T22" fmla="*/ 16 w 50"/>
                <a:gd name="T23" fmla="*/ 0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52">
                  <a:moveTo>
                    <a:pt x="16" y="1"/>
                  </a:moveTo>
                  <a:cubicBezTo>
                    <a:pt x="26" y="2"/>
                    <a:pt x="34" y="17"/>
                    <a:pt x="18" y="19"/>
                  </a:cubicBezTo>
                  <a:cubicBezTo>
                    <a:pt x="28" y="28"/>
                    <a:pt x="14" y="46"/>
                    <a:pt x="7" y="37"/>
                  </a:cubicBezTo>
                  <a:cubicBezTo>
                    <a:pt x="13" y="41"/>
                    <a:pt x="6" y="50"/>
                    <a:pt x="0" y="49"/>
                  </a:cubicBezTo>
                  <a:cubicBezTo>
                    <a:pt x="4" y="52"/>
                    <a:pt x="11" y="44"/>
                    <a:pt x="12" y="40"/>
                  </a:cubicBezTo>
                  <a:cubicBezTo>
                    <a:pt x="14" y="42"/>
                    <a:pt x="24" y="46"/>
                    <a:pt x="29" y="46"/>
                  </a:cubicBezTo>
                  <a:cubicBezTo>
                    <a:pt x="39" y="47"/>
                    <a:pt x="44" y="41"/>
                    <a:pt x="50" y="35"/>
                  </a:cubicBezTo>
                  <a:cubicBezTo>
                    <a:pt x="42" y="41"/>
                    <a:pt x="27" y="50"/>
                    <a:pt x="17" y="41"/>
                  </a:cubicBezTo>
                  <a:cubicBezTo>
                    <a:pt x="24" y="36"/>
                    <a:pt x="32" y="27"/>
                    <a:pt x="22" y="21"/>
                  </a:cubicBezTo>
                  <a:cubicBezTo>
                    <a:pt x="30" y="22"/>
                    <a:pt x="39" y="17"/>
                    <a:pt x="42" y="9"/>
                  </a:cubicBezTo>
                  <a:cubicBezTo>
                    <a:pt x="40" y="15"/>
                    <a:pt x="31" y="16"/>
                    <a:pt x="26" y="17"/>
                  </a:cubicBezTo>
                  <a:cubicBezTo>
                    <a:pt x="36" y="8"/>
                    <a:pt x="25" y="1"/>
                    <a:pt x="16" y="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Freeform 913">
              <a:extLst>
                <a:ext uri="{FF2B5EF4-FFF2-40B4-BE49-F238E27FC236}">
                  <a16:creationId xmlns:a16="http://schemas.microsoft.com/office/drawing/2014/main" id="{2737B391-5F01-4EF3-A8FA-6CA554EF8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508"/>
              <a:ext cx="22" cy="40"/>
            </a:xfrm>
            <a:custGeom>
              <a:avLst/>
              <a:gdLst>
                <a:gd name="T0" fmla="*/ 22 w 22"/>
                <a:gd name="T1" fmla="*/ 1 h 38"/>
                <a:gd name="T2" fmla="*/ 15 w 22"/>
                <a:gd name="T3" fmla="*/ 24 h 38"/>
                <a:gd name="T4" fmla="*/ 4 w 22"/>
                <a:gd name="T5" fmla="*/ 31 h 38"/>
                <a:gd name="T6" fmla="*/ 10 w 22"/>
                <a:gd name="T7" fmla="*/ 46 h 38"/>
                <a:gd name="T8" fmla="*/ 1 w 22"/>
                <a:gd name="T9" fmla="*/ 33 h 38"/>
                <a:gd name="T10" fmla="*/ 9 w 22"/>
                <a:gd name="T11" fmla="*/ 20 h 38"/>
                <a:gd name="T12" fmla="*/ 20 w 22"/>
                <a:gd name="T13" fmla="*/ 2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8">
                  <a:moveTo>
                    <a:pt x="22" y="1"/>
                  </a:moveTo>
                  <a:cubicBezTo>
                    <a:pt x="14" y="2"/>
                    <a:pt x="8" y="15"/>
                    <a:pt x="15" y="20"/>
                  </a:cubicBezTo>
                  <a:cubicBezTo>
                    <a:pt x="10" y="16"/>
                    <a:pt x="5" y="22"/>
                    <a:pt x="4" y="26"/>
                  </a:cubicBezTo>
                  <a:cubicBezTo>
                    <a:pt x="3" y="32"/>
                    <a:pt x="6" y="35"/>
                    <a:pt x="10" y="38"/>
                  </a:cubicBezTo>
                  <a:cubicBezTo>
                    <a:pt x="6" y="35"/>
                    <a:pt x="2" y="32"/>
                    <a:pt x="1" y="27"/>
                  </a:cubicBezTo>
                  <a:cubicBezTo>
                    <a:pt x="0" y="23"/>
                    <a:pt x="3" y="15"/>
                    <a:pt x="9" y="16"/>
                  </a:cubicBezTo>
                  <a:cubicBezTo>
                    <a:pt x="6" y="7"/>
                    <a:pt x="13" y="0"/>
                    <a:pt x="20" y="2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914">
              <a:extLst>
                <a:ext uri="{FF2B5EF4-FFF2-40B4-BE49-F238E27FC236}">
                  <a16:creationId xmlns:a16="http://schemas.microsoft.com/office/drawing/2014/main" id="{89B654C1-1471-45D5-9298-C6BBDE31B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470"/>
              <a:ext cx="29" cy="33"/>
            </a:xfrm>
            <a:custGeom>
              <a:avLst/>
              <a:gdLst>
                <a:gd name="T0" fmla="*/ 12 w 29"/>
                <a:gd name="T1" fmla="*/ 0 h 31"/>
                <a:gd name="T2" fmla="*/ 20 w 29"/>
                <a:gd name="T3" fmla="*/ 16 h 31"/>
                <a:gd name="T4" fmla="*/ 29 w 29"/>
                <a:gd name="T5" fmla="*/ 34 h 31"/>
                <a:gd name="T6" fmla="*/ 14 w 29"/>
                <a:gd name="T7" fmla="*/ 22 h 31"/>
                <a:gd name="T8" fmla="*/ 8 w 29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12" y="0"/>
                  </a:moveTo>
                  <a:cubicBezTo>
                    <a:pt x="0" y="3"/>
                    <a:pt x="14" y="24"/>
                    <a:pt x="20" y="12"/>
                  </a:cubicBezTo>
                  <a:cubicBezTo>
                    <a:pt x="13" y="18"/>
                    <a:pt x="19" y="31"/>
                    <a:pt x="29" y="26"/>
                  </a:cubicBezTo>
                  <a:cubicBezTo>
                    <a:pt x="24" y="29"/>
                    <a:pt x="11" y="28"/>
                    <a:pt x="14" y="18"/>
                  </a:cubicBezTo>
                  <a:cubicBezTo>
                    <a:pt x="3" y="20"/>
                    <a:pt x="3" y="7"/>
                    <a:pt x="8" y="1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Freeform 915">
              <a:extLst>
                <a:ext uri="{FF2B5EF4-FFF2-40B4-BE49-F238E27FC236}">
                  <a16:creationId xmlns:a16="http://schemas.microsoft.com/office/drawing/2014/main" id="{A9DD3B42-3D8C-43D1-A397-A3E17CCCD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453"/>
              <a:ext cx="21" cy="29"/>
            </a:xfrm>
            <a:custGeom>
              <a:avLst/>
              <a:gdLst>
                <a:gd name="T0" fmla="*/ 12 w 21"/>
                <a:gd name="T1" fmla="*/ 0 h 27"/>
                <a:gd name="T2" fmla="*/ 0 w 21"/>
                <a:gd name="T3" fmla="*/ 17 h 27"/>
                <a:gd name="T4" fmla="*/ 12 w 21"/>
                <a:gd name="T5" fmla="*/ 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7">
                  <a:moveTo>
                    <a:pt x="12" y="0"/>
                  </a:moveTo>
                  <a:cubicBezTo>
                    <a:pt x="12" y="9"/>
                    <a:pt x="10" y="13"/>
                    <a:pt x="0" y="13"/>
                  </a:cubicBezTo>
                  <a:cubicBezTo>
                    <a:pt x="6" y="27"/>
                    <a:pt x="21" y="5"/>
                    <a:pt x="12" y="2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Freeform 916">
              <a:extLst>
                <a:ext uri="{FF2B5EF4-FFF2-40B4-BE49-F238E27FC236}">
                  <a16:creationId xmlns:a16="http://schemas.microsoft.com/office/drawing/2014/main" id="{78606E5B-54AE-4572-A2E1-53AE9A63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494"/>
              <a:ext cx="13" cy="23"/>
            </a:xfrm>
            <a:custGeom>
              <a:avLst/>
              <a:gdLst>
                <a:gd name="T0" fmla="*/ 11 w 13"/>
                <a:gd name="T1" fmla="*/ 2 h 22"/>
                <a:gd name="T2" fmla="*/ 11 w 13"/>
                <a:gd name="T3" fmla="*/ 26 h 22"/>
                <a:gd name="T4" fmla="*/ 13 w 1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2">
                  <a:moveTo>
                    <a:pt x="11" y="2"/>
                  </a:moveTo>
                  <a:cubicBezTo>
                    <a:pt x="4" y="8"/>
                    <a:pt x="0" y="14"/>
                    <a:pt x="11" y="22"/>
                  </a:cubicBezTo>
                  <a:cubicBezTo>
                    <a:pt x="10" y="16"/>
                    <a:pt x="4" y="3"/>
                    <a:pt x="13" y="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Freeform 917">
              <a:extLst>
                <a:ext uri="{FF2B5EF4-FFF2-40B4-BE49-F238E27FC236}">
                  <a16:creationId xmlns:a16="http://schemas.microsoft.com/office/drawing/2014/main" id="{1B726803-DB47-4B24-B1EB-49D9C79C2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514"/>
              <a:ext cx="13" cy="19"/>
            </a:xfrm>
            <a:custGeom>
              <a:avLst/>
              <a:gdLst>
                <a:gd name="T0" fmla="*/ 0 w 13"/>
                <a:gd name="T1" fmla="*/ 1 h 18"/>
                <a:gd name="T2" fmla="*/ 5 w 13"/>
                <a:gd name="T3" fmla="*/ 22 h 18"/>
                <a:gd name="T4" fmla="*/ 10 w 13"/>
                <a:gd name="T5" fmla="*/ 5 h 18"/>
                <a:gd name="T6" fmla="*/ 0 w 13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8">
                  <a:moveTo>
                    <a:pt x="0" y="1"/>
                  </a:moveTo>
                  <a:cubicBezTo>
                    <a:pt x="5" y="8"/>
                    <a:pt x="10" y="8"/>
                    <a:pt x="5" y="18"/>
                  </a:cubicBezTo>
                  <a:cubicBezTo>
                    <a:pt x="8" y="14"/>
                    <a:pt x="13" y="12"/>
                    <a:pt x="10" y="5"/>
                  </a:cubicBezTo>
                  <a:cubicBezTo>
                    <a:pt x="8" y="0"/>
                    <a:pt x="5" y="0"/>
                    <a:pt x="0" y="2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Freeform 918">
              <a:extLst>
                <a:ext uri="{FF2B5EF4-FFF2-40B4-BE49-F238E27FC236}">
                  <a16:creationId xmlns:a16="http://schemas.microsoft.com/office/drawing/2014/main" id="{A8487F19-4A22-4F22-9FC9-816C731D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567"/>
              <a:ext cx="20" cy="19"/>
            </a:xfrm>
            <a:custGeom>
              <a:avLst/>
              <a:gdLst>
                <a:gd name="T0" fmla="*/ 2 w 20"/>
                <a:gd name="T1" fmla="*/ 0 h 18"/>
                <a:gd name="T2" fmla="*/ 20 w 20"/>
                <a:gd name="T3" fmla="*/ 15 h 18"/>
                <a:gd name="T4" fmla="*/ 0 w 20"/>
                <a:gd name="T5" fmla="*/ 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2" y="0"/>
                  </a:moveTo>
                  <a:cubicBezTo>
                    <a:pt x="4" y="8"/>
                    <a:pt x="11" y="18"/>
                    <a:pt x="20" y="11"/>
                  </a:cubicBezTo>
                  <a:cubicBezTo>
                    <a:pt x="11" y="18"/>
                    <a:pt x="1" y="12"/>
                    <a:pt x="0" y="1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Freeform 919">
              <a:extLst>
                <a:ext uri="{FF2B5EF4-FFF2-40B4-BE49-F238E27FC236}">
                  <a16:creationId xmlns:a16="http://schemas.microsoft.com/office/drawing/2014/main" id="{732E0DBD-E396-42C1-B790-78DD876C4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396"/>
              <a:ext cx="29" cy="32"/>
            </a:xfrm>
            <a:custGeom>
              <a:avLst/>
              <a:gdLst>
                <a:gd name="T0" fmla="*/ 24 w 29"/>
                <a:gd name="T1" fmla="*/ 0 h 30"/>
                <a:gd name="T2" fmla="*/ 9 w 29"/>
                <a:gd name="T3" fmla="*/ 18 h 30"/>
                <a:gd name="T4" fmla="*/ 11 w 29"/>
                <a:gd name="T5" fmla="*/ 18 h 30"/>
                <a:gd name="T6" fmla="*/ 0 w 29"/>
                <a:gd name="T7" fmla="*/ 38 h 30"/>
                <a:gd name="T8" fmla="*/ 15 w 29"/>
                <a:gd name="T9" fmla="*/ 20 h 30"/>
                <a:gd name="T10" fmla="*/ 23 w 29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24" y="0"/>
                  </a:moveTo>
                  <a:cubicBezTo>
                    <a:pt x="29" y="11"/>
                    <a:pt x="19" y="14"/>
                    <a:pt x="9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7" y="24"/>
                    <a:pt x="9" y="29"/>
                    <a:pt x="0" y="30"/>
                  </a:cubicBezTo>
                  <a:cubicBezTo>
                    <a:pt x="4" y="30"/>
                    <a:pt x="26" y="26"/>
                    <a:pt x="15" y="16"/>
                  </a:cubicBezTo>
                  <a:cubicBezTo>
                    <a:pt x="28" y="22"/>
                    <a:pt x="24" y="8"/>
                    <a:pt x="23" y="1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920">
              <a:extLst>
                <a:ext uri="{FF2B5EF4-FFF2-40B4-BE49-F238E27FC236}">
                  <a16:creationId xmlns:a16="http://schemas.microsoft.com/office/drawing/2014/main" id="{1A9EDDBF-C58D-43B3-A4E1-51FA42843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470"/>
              <a:ext cx="59" cy="35"/>
            </a:xfrm>
            <a:custGeom>
              <a:avLst/>
              <a:gdLst>
                <a:gd name="T0" fmla="*/ 0 w 59"/>
                <a:gd name="T1" fmla="*/ 5 h 33"/>
                <a:gd name="T2" fmla="*/ 14 w 59"/>
                <a:gd name="T3" fmla="*/ 5 h 33"/>
                <a:gd name="T4" fmla="*/ 17 w 59"/>
                <a:gd name="T5" fmla="*/ 33 h 33"/>
                <a:gd name="T6" fmla="*/ 32 w 59"/>
                <a:gd name="T7" fmla="*/ 41 h 33"/>
                <a:gd name="T8" fmla="*/ 59 w 59"/>
                <a:gd name="T9" fmla="*/ 13 h 33"/>
                <a:gd name="T10" fmla="*/ 36 w 59"/>
                <a:gd name="T11" fmla="*/ 16 h 33"/>
                <a:gd name="T12" fmla="*/ 33 w 59"/>
                <a:gd name="T13" fmla="*/ 22 h 33"/>
                <a:gd name="T14" fmla="*/ 20 w 59"/>
                <a:gd name="T15" fmla="*/ 21 h 33"/>
                <a:gd name="T16" fmla="*/ 5 w 59"/>
                <a:gd name="T17" fmla="*/ 1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33">
                  <a:moveTo>
                    <a:pt x="0" y="5"/>
                  </a:moveTo>
                  <a:cubicBezTo>
                    <a:pt x="4" y="0"/>
                    <a:pt x="9" y="0"/>
                    <a:pt x="14" y="5"/>
                  </a:cubicBezTo>
                  <a:cubicBezTo>
                    <a:pt x="21" y="11"/>
                    <a:pt x="19" y="18"/>
                    <a:pt x="17" y="25"/>
                  </a:cubicBezTo>
                  <a:cubicBezTo>
                    <a:pt x="20" y="12"/>
                    <a:pt x="33" y="22"/>
                    <a:pt x="32" y="33"/>
                  </a:cubicBezTo>
                  <a:cubicBezTo>
                    <a:pt x="30" y="15"/>
                    <a:pt x="47" y="9"/>
                    <a:pt x="59" y="9"/>
                  </a:cubicBezTo>
                  <a:cubicBezTo>
                    <a:pt x="51" y="4"/>
                    <a:pt x="44" y="11"/>
                    <a:pt x="36" y="12"/>
                  </a:cubicBezTo>
                  <a:cubicBezTo>
                    <a:pt x="36" y="14"/>
                    <a:pt x="34" y="16"/>
                    <a:pt x="33" y="18"/>
                  </a:cubicBezTo>
                  <a:cubicBezTo>
                    <a:pt x="31" y="10"/>
                    <a:pt x="22" y="13"/>
                    <a:pt x="20" y="17"/>
                  </a:cubicBezTo>
                  <a:cubicBezTo>
                    <a:pt x="21" y="5"/>
                    <a:pt x="14" y="5"/>
                    <a:pt x="5" y="1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921">
              <a:extLst>
                <a:ext uri="{FF2B5EF4-FFF2-40B4-BE49-F238E27FC236}">
                  <a16:creationId xmlns:a16="http://schemas.microsoft.com/office/drawing/2014/main" id="{53AF008E-F93F-485E-9D36-3D7C622E1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508"/>
              <a:ext cx="47" cy="35"/>
            </a:xfrm>
            <a:custGeom>
              <a:avLst/>
              <a:gdLst>
                <a:gd name="T0" fmla="*/ 6 w 48"/>
                <a:gd name="T1" fmla="*/ 40 h 33"/>
                <a:gd name="T2" fmla="*/ 16 w 48"/>
                <a:gd name="T3" fmla="*/ 24 h 33"/>
                <a:gd name="T4" fmla="*/ 25 w 48"/>
                <a:gd name="T5" fmla="*/ 35 h 33"/>
                <a:gd name="T6" fmla="*/ 24 w 48"/>
                <a:gd name="T7" fmla="*/ 17 h 33"/>
                <a:gd name="T8" fmla="*/ 44 w 48"/>
                <a:gd name="T9" fmla="*/ 14 h 33"/>
                <a:gd name="T10" fmla="*/ 24 w 48"/>
                <a:gd name="T11" fmla="*/ 21 h 33"/>
                <a:gd name="T12" fmla="*/ 8 w 48"/>
                <a:gd name="T13" fmla="*/ 4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3">
                  <a:moveTo>
                    <a:pt x="6" y="32"/>
                  </a:moveTo>
                  <a:cubicBezTo>
                    <a:pt x="7" y="27"/>
                    <a:pt x="12" y="21"/>
                    <a:pt x="16" y="20"/>
                  </a:cubicBezTo>
                  <a:cubicBezTo>
                    <a:pt x="24" y="17"/>
                    <a:pt x="26" y="22"/>
                    <a:pt x="29" y="27"/>
                  </a:cubicBezTo>
                  <a:cubicBezTo>
                    <a:pt x="27" y="22"/>
                    <a:pt x="25" y="19"/>
                    <a:pt x="28" y="13"/>
                  </a:cubicBezTo>
                  <a:cubicBezTo>
                    <a:pt x="33" y="5"/>
                    <a:pt x="42" y="3"/>
                    <a:pt x="48" y="10"/>
                  </a:cubicBezTo>
                  <a:cubicBezTo>
                    <a:pt x="38" y="4"/>
                    <a:pt x="25" y="0"/>
                    <a:pt x="24" y="17"/>
                  </a:cubicBezTo>
                  <a:cubicBezTo>
                    <a:pt x="16" y="14"/>
                    <a:pt x="0" y="30"/>
                    <a:pt x="8" y="33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922">
              <a:extLst>
                <a:ext uri="{FF2B5EF4-FFF2-40B4-BE49-F238E27FC236}">
                  <a16:creationId xmlns:a16="http://schemas.microsoft.com/office/drawing/2014/main" id="{23B66C5A-0CEA-463A-9C7F-754016A12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425"/>
              <a:ext cx="29" cy="48"/>
            </a:xfrm>
            <a:custGeom>
              <a:avLst/>
              <a:gdLst>
                <a:gd name="T0" fmla="*/ 15 w 30"/>
                <a:gd name="T1" fmla="*/ 5 h 46"/>
                <a:gd name="T2" fmla="*/ 10 w 30"/>
                <a:gd name="T3" fmla="*/ 8 h 46"/>
                <a:gd name="T4" fmla="*/ 19 w 30"/>
                <a:gd name="T5" fmla="*/ 26 h 46"/>
                <a:gd name="T6" fmla="*/ 26 w 30"/>
                <a:gd name="T7" fmla="*/ 52 h 46"/>
                <a:gd name="T8" fmla="*/ 15 w 30"/>
                <a:gd name="T9" fmla="*/ 28 h 46"/>
                <a:gd name="T10" fmla="*/ 15 w 30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46">
                  <a:moveTo>
                    <a:pt x="18" y="5"/>
                  </a:moveTo>
                  <a:cubicBezTo>
                    <a:pt x="18" y="1"/>
                    <a:pt x="11" y="5"/>
                    <a:pt x="10" y="8"/>
                  </a:cubicBezTo>
                  <a:cubicBezTo>
                    <a:pt x="6" y="16"/>
                    <a:pt x="16" y="24"/>
                    <a:pt x="23" y="22"/>
                  </a:cubicBezTo>
                  <a:cubicBezTo>
                    <a:pt x="15" y="21"/>
                    <a:pt x="17" y="46"/>
                    <a:pt x="30" y="44"/>
                  </a:cubicBezTo>
                  <a:cubicBezTo>
                    <a:pt x="22" y="41"/>
                    <a:pt x="11" y="33"/>
                    <a:pt x="18" y="24"/>
                  </a:cubicBezTo>
                  <a:cubicBezTo>
                    <a:pt x="3" y="29"/>
                    <a:pt x="0" y="3"/>
                    <a:pt x="16" y="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923">
              <a:extLst>
                <a:ext uri="{FF2B5EF4-FFF2-40B4-BE49-F238E27FC236}">
                  <a16:creationId xmlns:a16="http://schemas.microsoft.com/office/drawing/2014/main" id="{48120F09-AB46-438C-A067-42A6231E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431"/>
              <a:ext cx="26" cy="32"/>
            </a:xfrm>
            <a:custGeom>
              <a:avLst/>
              <a:gdLst>
                <a:gd name="T0" fmla="*/ 12 w 26"/>
                <a:gd name="T1" fmla="*/ 0 h 30"/>
                <a:gd name="T2" fmla="*/ 0 w 26"/>
                <a:gd name="T3" fmla="*/ 29 h 30"/>
                <a:gd name="T4" fmla="*/ 22 w 26"/>
                <a:gd name="T5" fmla="*/ 22 h 30"/>
                <a:gd name="T6" fmla="*/ 14 w 26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0">
                  <a:moveTo>
                    <a:pt x="12" y="0"/>
                  </a:moveTo>
                  <a:cubicBezTo>
                    <a:pt x="24" y="9"/>
                    <a:pt x="14" y="30"/>
                    <a:pt x="0" y="22"/>
                  </a:cubicBezTo>
                  <a:cubicBezTo>
                    <a:pt x="7" y="21"/>
                    <a:pt x="17" y="26"/>
                    <a:pt x="22" y="18"/>
                  </a:cubicBezTo>
                  <a:cubicBezTo>
                    <a:pt x="26" y="12"/>
                    <a:pt x="21" y="1"/>
                    <a:pt x="14" y="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Freeform 924">
              <a:extLst>
                <a:ext uri="{FF2B5EF4-FFF2-40B4-BE49-F238E27FC236}">
                  <a16:creationId xmlns:a16="http://schemas.microsoft.com/office/drawing/2014/main" id="{2A747BA6-4909-4502-9B67-CED0771A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475"/>
              <a:ext cx="12" cy="22"/>
            </a:xfrm>
            <a:custGeom>
              <a:avLst/>
              <a:gdLst>
                <a:gd name="T0" fmla="*/ 9 w 13"/>
                <a:gd name="T1" fmla="*/ 7 h 21"/>
                <a:gd name="T2" fmla="*/ 6 w 13"/>
                <a:gd name="T3" fmla="*/ 25 h 21"/>
                <a:gd name="T4" fmla="*/ 0 w 13"/>
                <a:gd name="T5" fmla="*/ 16 h 21"/>
                <a:gd name="T6" fmla="*/ 8 w 13"/>
                <a:gd name="T7" fmla="*/ 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13" y="7"/>
                  </a:moveTo>
                  <a:cubicBezTo>
                    <a:pt x="4" y="2"/>
                    <a:pt x="0" y="16"/>
                    <a:pt x="8" y="21"/>
                  </a:cubicBezTo>
                  <a:cubicBezTo>
                    <a:pt x="5" y="19"/>
                    <a:pt x="0" y="15"/>
                    <a:pt x="0" y="12"/>
                  </a:cubicBezTo>
                  <a:cubicBezTo>
                    <a:pt x="0" y="6"/>
                    <a:pt x="7" y="0"/>
                    <a:pt x="12" y="3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Freeform 925">
              <a:extLst>
                <a:ext uri="{FF2B5EF4-FFF2-40B4-BE49-F238E27FC236}">
                  <a16:creationId xmlns:a16="http://schemas.microsoft.com/office/drawing/2014/main" id="{1B1D5681-17C8-47DF-A19E-B23F2D0E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610"/>
              <a:ext cx="51" cy="65"/>
            </a:xfrm>
            <a:custGeom>
              <a:avLst/>
              <a:gdLst>
                <a:gd name="T0" fmla="*/ 30 w 51"/>
                <a:gd name="T1" fmla="*/ 0 h 61"/>
                <a:gd name="T2" fmla="*/ 21 w 51"/>
                <a:gd name="T3" fmla="*/ 25 h 61"/>
                <a:gd name="T4" fmla="*/ 20 w 51"/>
                <a:gd name="T5" fmla="*/ 21 h 61"/>
                <a:gd name="T6" fmla="*/ 0 w 51"/>
                <a:gd name="T7" fmla="*/ 39 h 61"/>
                <a:gd name="T8" fmla="*/ 0 w 51"/>
                <a:gd name="T9" fmla="*/ 77 h 61"/>
                <a:gd name="T10" fmla="*/ 9 w 51"/>
                <a:gd name="T11" fmla="*/ 51 h 61"/>
                <a:gd name="T12" fmla="*/ 9 w 51"/>
                <a:gd name="T13" fmla="*/ 51 h 61"/>
                <a:gd name="T14" fmla="*/ 51 w 51"/>
                <a:gd name="T15" fmla="*/ 34 h 61"/>
                <a:gd name="T16" fmla="*/ 44 w 51"/>
                <a:gd name="T17" fmla="*/ 39 h 61"/>
                <a:gd name="T18" fmla="*/ 16 w 51"/>
                <a:gd name="T19" fmla="*/ 52 h 61"/>
                <a:gd name="T20" fmla="*/ 26 w 51"/>
                <a:gd name="T21" fmla="*/ 32 h 61"/>
                <a:gd name="T22" fmla="*/ 32 w 51"/>
                <a:gd name="T23" fmla="*/ 2 h 61"/>
                <a:gd name="T24" fmla="*/ 32 w 51"/>
                <a:gd name="T25" fmla="*/ 4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1" h="61">
                  <a:moveTo>
                    <a:pt x="30" y="0"/>
                  </a:moveTo>
                  <a:cubicBezTo>
                    <a:pt x="38" y="7"/>
                    <a:pt x="31" y="22"/>
                    <a:pt x="21" y="20"/>
                  </a:cubicBezTo>
                  <a:cubicBezTo>
                    <a:pt x="21" y="19"/>
                    <a:pt x="20" y="17"/>
                    <a:pt x="20" y="17"/>
                  </a:cubicBezTo>
                  <a:cubicBezTo>
                    <a:pt x="27" y="31"/>
                    <a:pt x="11" y="42"/>
                    <a:pt x="0" y="31"/>
                  </a:cubicBezTo>
                  <a:cubicBezTo>
                    <a:pt x="6" y="42"/>
                    <a:pt x="13" y="49"/>
                    <a:pt x="0" y="60"/>
                  </a:cubicBezTo>
                  <a:cubicBezTo>
                    <a:pt x="14" y="61"/>
                    <a:pt x="10" y="48"/>
                    <a:pt x="9" y="39"/>
                  </a:cubicBezTo>
                  <a:cubicBezTo>
                    <a:pt x="8" y="39"/>
                    <a:pt x="8" y="39"/>
                    <a:pt x="9" y="39"/>
                  </a:cubicBezTo>
                  <a:cubicBezTo>
                    <a:pt x="20" y="49"/>
                    <a:pt x="44" y="35"/>
                    <a:pt x="51" y="26"/>
                  </a:cubicBezTo>
                  <a:cubicBezTo>
                    <a:pt x="48" y="27"/>
                    <a:pt x="45" y="28"/>
                    <a:pt x="44" y="31"/>
                  </a:cubicBezTo>
                  <a:cubicBezTo>
                    <a:pt x="35" y="34"/>
                    <a:pt x="26" y="39"/>
                    <a:pt x="16" y="40"/>
                  </a:cubicBezTo>
                  <a:cubicBezTo>
                    <a:pt x="21" y="39"/>
                    <a:pt x="33" y="30"/>
                    <a:pt x="26" y="24"/>
                  </a:cubicBezTo>
                  <a:cubicBezTo>
                    <a:pt x="36" y="25"/>
                    <a:pt x="34" y="8"/>
                    <a:pt x="32" y="2"/>
                  </a:cubicBezTo>
                  <a:cubicBezTo>
                    <a:pt x="31" y="2"/>
                    <a:pt x="32" y="3"/>
                    <a:pt x="32" y="4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6" name="Freeform 926">
              <a:extLst>
                <a:ext uri="{FF2B5EF4-FFF2-40B4-BE49-F238E27FC236}">
                  <a16:creationId xmlns:a16="http://schemas.microsoft.com/office/drawing/2014/main" id="{47D55168-1ED9-4673-B328-B86EBC32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682"/>
              <a:ext cx="55" cy="35"/>
            </a:xfrm>
            <a:custGeom>
              <a:avLst/>
              <a:gdLst>
                <a:gd name="T0" fmla="*/ 8 w 55"/>
                <a:gd name="T1" fmla="*/ 29 h 33"/>
                <a:gd name="T2" fmla="*/ 19 w 55"/>
                <a:gd name="T3" fmla="*/ 16 h 33"/>
                <a:gd name="T4" fmla="*/ 28 w 55"/>
                <a:gd name="T5" fmla="*/ 33 h 33"/>
                <a:gd name="T6" fmla="*/ 39 w 55"/>
                <a:gd name="T7" fmla="*/ 13 h 33"/>
                <a:gd name="T8" fmla="*/ 54 w 55"/>
                <a:gd name="T9" fmla="*/ 41 h 33"/>
                <a:gd name="T10" fmla="*/ 46 w 55"/>
                <a:gd name="T11" fmla="*/ 8 h 33"/>
                <a:gd name="T12" fmla="*/ 29 w 55"/>
                <a:gd name="T13" fmla="*/ 18 h 33"/>
                <a:gd name="T14" fmla="*/ 6 w 55"/>
                <a:gd name="T15" fmla="*/ 24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33">
                  <a:moveTo>
                    <a:pt x="8" y="23"/>
                  </a:moveTo>
                  <a:cubicBezTo>
                    <a:pt x="8" y="17"/>
                    <a:pt x="13" y="12"/>
                    <a:pt x="19" y="12"/>
                  </a:cubicBezTo>
                  <a:cubicBezTo>
                    <a:pt x="26" y="12"/>
                    <a:pt x="27" y="17"/>
                    <a:pt x="28" y="25"/>
                  </a:cubicBezTo>
                  <a:cubicBezTo>
                    <a:pt x="24" y="18"/>
                    <a:pt x="32" y="9"/>
                    <a:pt x="39" y="9"/>
                  </a:cubicBezTo>
                  <a:cubicBezTo>
                    <a:pt x="49" y="9"/>
                    <a:pt x="54" y="24"/>
                    <a:pt x="54" y="33"/>
                  </a:cubicBezTo>
                  <a:cubicBezTo>
                    <a:pt x="54" y="23"/>
                    <a:pt x="55" y="12"/>
                    <a:pt x="46" y="8"/>
                  </a:cubicBezTo>
                  <a:cubicBezTo>
                    <a:pt x="39" y="4"/>
                    <a:pt x="33" y="8"/>
                    <a:pt x="29" y="14"/>
                  </a:cubicBezTo>
                  <a:cubicBezTo>
                    <a:pt x="25" y="0"/>
                    <a:pt x="0" y="11"/>
                    <a:pt x="6" y="2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Freeform 927">
              <a:extLst>
                <a:ext uri="{FF2B5EF4-FFF2-40B4-BE49-F238E27FC236}">
                  <a16:creationId xmlns:a16="http://schemas.microsoft.com/office/drawing/2014/main" id="{72D91EFD-C8DF-47D6-B598-DE8438B4D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2620"/>
              <a:ext cx="29" cy="61"/>
            </a:xfrm>
            <a:custGeom>
              <a:avLst/>
              <a:gdLst>
                <a:gd name="T0" fmla="*/ 22 w 30"/>
                <a:gd name="T1" fmla="*/ 14 h 58"/>
                <a:gd name="T2" fmla="*/ 21 w 30"/>
                <a:gd name="T3" fmla="*/ 39 h 58"/>
                <a:gd name="T4" fmla="*/ 26 w 30"/>
                <a:gd name="T5" fmla="*/ 67 h 58"/>
                <a:gd name="T6" fmla="*/ 10 w 30"/>
                <a:gd name="T7" fmla="*/ 42 h 58"/>
                <a:gd name="T8" fmla="*/ 12 w 30"/>
                <a:gd name="T9" fmla="*/ 42 h 58"/>
                <a:gd name="T10" fmla="*/ 6 w 30"/>
                <a:gd name="T11" fmla="*/ 22 h 58"/>
                <a:gd name="T12" fmla="*/ 17 w 30"/>
                <a:gd name="T13" fmla="*/ 1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8">
                  <a:moveTo>
                    <a:pt x="26" y="10"/>
                  </a:moveTo>
                  <a:cubicBezTo>
                    <a:pt x="18" y="0"/>
                    <a:pt x="0" y="27"/>
                    <a:pt x="25" y="31"/>
                  </a:cubicBezTo>
                  <a:cubicBezTo>
                    <a:pt x="15" y="25"/>
                    <a:pt x="6" y="58"/>
                    <a:pt x="30" y="55"/>
                  </a:cubicBezTo>
                  <a:cubicBezTo>
                    <a:pt x="14" y="55"/>
                    <a:pt x="1" y="53"/>
                    <a:pt x="10" y="34"/>
                  </a:cubicBezTo>
                  <a:cubicBezTo>
                    <a:pt x="11" y="34"/>
                    <a:pt x="11" y="34"/>
                    <a:pt x="12" y="34"/>
                  </a:cubicBezTo>
                  <a:cubicBezTo>
                    <a:pt x="7" y="31"/>
                    <a:pt x="5" y="24"/>
                    <a:pt x="6" y="18"/>
                  </a:cubicBezTo>
                  <a:cubicBezTo>
                    <a:pt x="8" y="12"/>
                    <a:pt x="21" y="4"/>
                    <a:pt x="21" y="1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Freeform 928">
              <a:extLst>
                <a:ext uri="{FF2B5EF4-FFF2-40B4-BE49-F238E27FC236}">
                  <a16:creationId xmlns:a16="http://schemas.microsoft.com/office/drawing/2014/main" id="{434E3B4D-F8C9-4357-8EA7-3C55F9147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692"/>
              <a:ext cx="29" cy="26"/>
            </a:xfrm>
            <a:custGeom>
              <a:avLst/>
              <a:gdLst>
                <a:gd name="T0" fmla="*/ 0 w 30"/>
                <a:gd name="T1" fmla="*/ 10 h 24"/>
                <a:gd name="T2" fmla="*/ 15 w 30"/>
                <a:gd name="T3" fmla="*/ 0 h 24"/>
                <a:gd name="T4" fmla="*/ 15 w 30"/>
                <a:gd name="T5" fmla="*/ 27 h 24"/>
                <a:gd name="T6" fmla="*/ 0 w 30"/>
                <a:gd name="T7" fmla="*/ 1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4">
                  <a:moveTo>
                    <a:pt x="0" y="6"/>
                  </a:moveTo>
                  <a:cubicBezTo>
                    <a:pt x="0" y="24"/>
                    <a:pt x="30" y="10"/>
                    <a:pt x="18" y="0"/>
                  </a:cubicBezTo>
                  <a:cubicBezTo>
                    <a:pt x="19" y="6"/>
                    <a:pt x="24" y="15"/>
                    <a:pt x="17" y="19"/>
                  </a:cubicBezTo>
                  <a:cubicBezTo>
                    <a:pt x="9" y="23"/>
                    <a:pt x="0" y="16"/>
                    <a:pt x="0" y="8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9" name="Freeform 929">
              <a:extLst>
                <a:ext uri="{FF2B5EF4-FFF2-40B4-BE49-F238E27FC236}">
                  <a16:creationId xmlns:a16="http://schemas.microsoft.com/office/drawing/2014/main" id="{6E4AA5F0-5630-4298-80C8-8C2684793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490"/>
              <a:ext cx="26" cy="26"/>
            </a:xfrm>
            <a:custGeom>
              <a:avLst/>
              <a:gdLst>
                <a:gd name="T0" fmla="*/ 14 w 26"/>
                <a:gd name="T1" fmla="*/ 2 h 25"/>
                <a:gd name="T2" fmla="*/ 11 w 26"/>
                <a:gd name="T3" fmla="*/ 27 h 25"/>
                <a:gd name="T4" fmla="*/ 24 w 26"/>
                <a:gd name="T5" fmla="*/ 20 h 25"/>
                <a:gd name="T6" fmla="*/ 13 w 26"/>
                <a:gd name="T7" fmla="*/ 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5">
                  <a:moveTo>
                    <a:pt x="14" y="2"/>
                  </a:moveTo>
                  <a:cubicBezTo>
                    <a:pt x="3" y="0"/>
                    <a:pt x="0" y="25"/>
                    <a:pt x="11" y="23"/>
                  </a:cubicBezTo>
                  <a:cubicBezTo>
                    <a:pt x="11" y="23"/>
                    <a:pt x="23" y="17"/>
                    <a:pt x="24" y="16"/>
                  </a:cubicBezTo>
                  <a:cubicBezTo>
                    <a:pt x="26" y="11"/>
                    <a:pt x="17" y="4"/>
                    <a:pt x="13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Freeform 930">
              <a:extLst>
                <a:ext uri="{FF2B5EF4-FFF2-40B4-BE49-F238E27FC236}">
                  <a16:creationId xmlns:a16="http://schemas.microsoft.com/office/drawing/2014/main" id="{661A0A9E-F603-4BF0-9788-BF0A14B21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11"/>
              <a:ext cx="35" cy="30"/>
            </a:xfrm>
            <a:custGeom>
              <a:avLst/>
              <a:gdLst>
                <a:gd name="T0" fmla="*/ 10 w 36"/>
                <a:gd name="T1" fmla="*/ 6 h 28"/>
                <a:gd name="T2" fmla="*/ 15 w 36"/>
                <a:gd name="T3" fmla="*/ 31 h 28"/>
                <a:gd name="T4" fmla="*/ 29 w 36"/>
                <a:gd name="T5" fmla="*/ 18 h 28"/>
                <a:gd name="T6" fmla="*/ 21 w 36"/>
                <a:gd name="T7" fmla="*/ 1 h 28"/>
                <a:gd name="T8" fmla="*/ 9 w 36"/>
                <a:gd name="T9" fmla="*/ 1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8">
                  <a:moveTo>
                    <a:pt x="10" y="6"/>
                  </a:moveTo>
                  <a:cubicBezTo>
                    <a:pt x="19" y="11"/>
                    <a:pt x="11" y="18"/>
                    <a:pt x="15" y="23"/>
                  </a:cubicBezTo>
                  <a:cubicBezTo>
                    <a:pt x="19" y="28"/>
                    <a:pt x="31" y="18"/>
                    <a:pt x="33" y="14"/>
                  </a:cubicBezTo>
                  <a:cubicBezTo>
                    <a:pt x="36" y="8"/>
                    <a:pt x="30" y="3"/>
                    <a:pt x="25" y="1"/>
                  </a:cubicBezTo>
                  <a:cubicBezTo>
                    <a:pt x="20" y="0"/>
                    <a:pt x="0" y="1"/>
                    <a:pt x="9" y="8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Freeform 931">
              <a:extLst>
                <a:ext uri="{FF2B5EF4-FFF2-40B4-BE49-F238E27FC236}">
                  <a16:creationId xmlns:a16="http://schemas.microsoft.com/office/drawing/2014/main" id="{0A91BD76-90E5-42C7-A4F1-6519FFE96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528"/>
              <a:ext cx="52" cy="67"/>
            </a:xfrm>
            <a:custGeom>
              <a:avLst/>
              <a:gdLst>
                <a:gd name="T0" fmla="*/ 41 w 53"/>
                <a:gd name="T1" fmla="*/ 6 h 64"/>
                <a:gd name="T2" fmla="*/ 26 w 53"/>
                <a:gd name="T3" fmla="*/ 16 h 64"/>
                <a:gd name="T4" fmla="*/ 26 w 53"/>
                <a:gd name="T5" fmla="*/ 34 h 64"/>
                <a:gd name="T6" fmla="*/ 26 w 53"/>
                <a:gd name="T7" fmla="*/ 52 h 64"/>
                <a:gd name="T8" fmla="*/ 35 w 53"/>
                <a:gd name="T9" fmla="*/ 45 h 64"/>
                <a:gd name="T10" fmla="*/ 47 w 53"/>
                <a:gd name="T11" fmla="*/ 38 h 64"/>
                <a:gd name="T12" fmla="*/ 38 w 53"/>
                <a:gd name="T13" fmla="*/ 8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4">
                  <a:moveTo>
                    <a:pt x="45" y="6"/>
                  </a:moveTo>
                  <a:cubicBezTo>
                    <a:pt x="39" y="10"/>
                    <a:pt x="34" y="6"/>
                    <a:pt x="29" y="12"/>
                  </a:cubicBezTo>
                  <a:cubicBezTo>
                    <a:pt x="24" y="18"/>
                    <a:pt x="25" y="23"/>
                    <a:pt x="26" y="29"/>
                  </a:cubicBezTo>
                  <a:cubicBezTo>
                    <a:pt x="0" y="22"/>
                    <a:pt x="7" y="64"/>
                    <a:pt x="30" y="44"/>
                  </a:cubicBezTo>
                  <a:cubicBezTo>
                    <a:pt x="35" y="39"/>
                    <a:pt x="33" y="39"/>
                    <a:pt x="39" y="37"/>
                  </a:cubicBezTo>
                  <a:cubicBezTo>
                    <a:pt x="44" y="35"/>
                    <a:pt x="47" y="37"/>
                    <a:pt x="51" y="31"/>
                  </a:cubicBezTo>
                  <a:cubicBezTo>
                    <a:pt x="53" y="27"/>
                    <a:pt x="51" y="0"/>
                    <a:pt x="42" y="8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Freeform 932">
              <a:extLst>
                <a:ext uri="{FF2B5EF4-FFF2-40B4-BE49-F238E27FC236}">
                  <a16:creationId xmlns:a16="http://schemas.microsoft.com/office/drawing/2014/main" id="{858673D3-8067-431E-A29B-8640C259B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437"/>
              <a:ext cx="31" cy="18"/>
            </a:xfrm>
            <a:custGeom>
              <a:avLst/>
              <a:gdLst>
                <a:gd name="T0" fmla="*/ 13 w 31"/>
                <a:gd name="T1" fmla="*/ 5 h 17"/>
                <a:gd name="T2" fmla="*/ 0 w 31"/>
                <a:gd name="T3" fmla="*/ 13 h 17"/>
                <a:gd name="T4" fmla="*/ 23 w 31"/>
                <a:gd name="T5" fmla="*/ 17 h 17"/>
                <a:gd name="T6" fmla="*/ 17 w 31"/>
                <a:gd name="T7" fmla="*/ 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13" y="5"/>
                  </a:moveTo>
                  <a:cubicBezTo>
                    <a:pt x="8" y="0"/>
                    <a:pt x="2" y="2"/>
                    <a:pt x="0" y="9"/>
                  </a:cubicBezTo>
                  <a:cubicBezTo>
                    <a:pt x="7" y="8"/>
                    <a:pt x="15" y="17"/>
                    <a:pt x="23" y="13"/>
                  </a:cubicBezTo>
                  <a:cubicBezTo>
                    <a:pt x="31" y="9"/>
                    <a:pt x="23" y="6"/>
                    <a:pt x="17" y="4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933">
              <a:extLst>
                <a:ext uri="{FF2B5EF4-FFF2-40B4-BE49-F238E27FC236}">
                  <a16:creationId xmlns:a16="http://schemas.microsoft.com/office/drawing/2014/main" id="{A59BDC0F-CD92-4CE1-AE2A-9D5BB8C34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455"/>
              <a:ext cx="40" cy="49"/>
            </a:xfrm>
            <a:custGeom>
              <a:avLst/>
              <a:gdLst>
                <a:gd name="T0" fmla="*/ 25 w 40"/>
                <a:gd name="T1" fmla="*/ 12 h 46"/>
                <a:gd name="T2" fmla="*/ 31 w 40"/>
                <a:gd name="T3" fmla="*/ 31 h 46"/>
                <a:gd name="T4" fmla="*/ 34 w 40"/>
                <a:gd name="T5" fmla="*/ 46 h 46"/>
                <a:gd name="T6" fmla="*/ 24 w 40"/>
                <a:gd name="T7" fmla="*/ 51 h 46"/>
                <a:gd name="T8" fmla="*/ 19 w 40"/>
                <a:gd name="T9" fmla="*/ 54 h 46"/>
                <a:gd name="T10" fmla="*/ 13 w 40"/>
                <a:gd name="T11" fmla="*/ 59 h 46"/>
                <a:gd name="T12" fmla="*/ 3 w 40"/>
                <a:gd name="T13" fmla="*/ 51 h 46"/>
                <a:gd name="T14" fmla="*/ 6 w 40"/>
                <a:gd name="T15" fmla="*/ 35 h 46"/>
                <a:gd name="T16" fmla="*/ 3 w 40"/>
                <a:gd name="T17" fmla="*/ 35 h 46"/>
                <a:gd name="T18" fmla="*/ 25 w 40"/>
                <a:gd name="T19" fmla="*/ 13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46">
                  <a:moveTo>
                    <a:pt x="25" y="8"/>
                  </a:moveTo>
                  <a:cubicBezTo>
                    <a:pt x="38" y="0"/>
                    <a:pt x="40" y="22"/>
                    <a:pt x="31" y="23"/>
                  </a:cubicBezTo>
                  <a:cubicBezTo>
                    <a:pt x="36" y="26"/>
                    <a:pt x="38" y="31"/>
                    <a:pt x="34" y="36"/>
                  </a:cubicBezTo>
                  <a:cubicBezTo>
                    <a:pt x="31" y="41"/>
                    <a:pt x="29" y="37"/>
                    <a:pt x="24" y="39"/>
                  </a:cubicBezTo>
                  <a:cubicBezTo>
                    <a:pt x="22" y="40"/>
                    <a:pt x="21" y="41"/>
                    <a:pt x="19" y="42"/>
                  </a:cubicBezTo>
                  <a:cubicBezTo>
                    <a:pt x="17" y="43"/>
                    <a:pt x="18" y="46"/>
                    <a:pt x="13" y="46"/>
                  </a:cubicBezTo>
                  <a:cubicBezTo>
                    <a:pt x="10" y="46"/>
                    <a:pt x="4" y="42"/>
                    <a:pt x="3" y="39"/>
                  </a:cubicBezTo>
                  <a:cubicBezTo>
                    <a:pt x="0" y="35"/>
                    <a:pt x="0" y="30"/>
                    <a:pt x="6" y="27"/>
                  </a:cubicBezTo>
                  <a:cubicBezTo>
                    <a:pt x="5" y="27"/>
                    <a:pt x="4" y="27"/>
                    <a:pt x="3" y="27"/>
                  </a:cubicBezTo>
                  <a:cubicBezTo>
                    <a:pt x="3" y="19"/>
                    <a:pt x="18" y="12"/>
                    <a:pt x="25" y="9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Freeform 934">
              <a:extLst>
                <a:ext uri="{FF2B5EF4-FFF2-40B4-BE49-F238E27FC236}">
                  <a16:creationId xmlns:a16="http://schemas.microsoft.com/office/drawing/2014/main" id="{6F756F79-67E8-4719-8508-34979BF8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503"/>
              <a:ext cx="62" cy="34"/>
            </a:xfrm>
            <a:custGeom>
              <a:avLst/>
              <a:gdLst>
                <a:gd name="T0" fmla="*/ 21 w 62"/>
                <a:gd name="T1" fmla="*/ 3 h 33"/>
                <a:gd name="T2" fmla="*/ 6 w 62"/>
                <a:gd name="T3" fmla="*/ 15 h 33"/>
                <a:gd name="T4" fmla="*/ 13 w 62"/>
                <a:gd name="T5" fmla="*/ 24 h 33"/>
                <a:gd name="T6" fmla="*/ 13 w 62"/>
                <a:gd name="T7" fmla="*/ 34 h 33"/>
                <a:gd name="T8" fmla="*/ 21 w 62"/>
                <a:gd name="T9" fmla="*/ 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33">
                  <a:moveTo>
                    <a:pt x="21" y="3"/>
                  </a:moveTo>
                  <a:cubicBezTo>
                    <a:pt x="15" y="4"/>
                    <a:pt x="0" y="0"/>
                    <a:pt x="6" y="15"/>
                  </a:cubicBezTo>
                  <a:cubicBezTo>
                    <a:pt x="7" y="18"/>
                    <a:pt x="12" y="17"/>
                    <a:pt x="13" y="20"/>
                  </a:cubicBezTo>
                  <a:cubicBezTo>
                    <a:pt x="14" y="22"/>
                    <a:pt x="10" y="27"/>
                    <a:pt x="13" y="30"/>
                  </a:cubicBezTo>
                  <a:cubicBezTo>
                    <a:pt x="16" y="33"/>
                    <a:pt x="62" y="4"/>
                    <a:pt x="21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Freeform 935">
              <a:extLst>
                <a:ext uri="{FF2B5EF4-FFF2-40B4-BE49-F238E27FC236}">
                  <a16:creationId xmlns:a16="http://schemas.microsoft.com/office/drawing/2014/main" id="{33BC5E6F-E991-4284-929E-6924E616A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425"/>
              <a:ext cx="38" cy="38"/>
            </a:xfrm>
            <a:custGeom>
              <a:avLst/>
              <a:gdLst>
                <a:gd name="T0" fmla="*/ 26 w 38"/>
                <a:gd name="T1" fmla="*/ 3 h 36"/>
                <a:gd name="T2" fmla="*/ 35 w 38"/>
                <a:gd name="T3" fmla="*/ 24 h 36"/>
                <a:gd name="T4" fmla="*/ 19 w 38"/>
                <a:gd name="T5" fmla="*/ 24 h 36"/>
                <a:gd name="T6" fmla="*/ 14 w 38"/>
                <a:gd name="T7" fmla="*/ 26 h 36"/>
                <a:gd name="T8" fmla="*/ 12 w 38"/>
                <a:gd name="T9" fmla="*/ 40 h 36"/>
                <a:gd name="T10" fmla="*/ 1 w 38"/>
                <a:gd name="T11" fmla="*/ 23 h 36"/>
                <a:gd name="T12" fmla="*/ 27 w 38"/>
                <a:gd name="T13" fmla="*/ 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6">
                  <a:moveTo>
                    <a:pt x="26" y="3"/>
                  </a:moveTo>
                  <a:cubicBezTo>
                    <a:pt x="36" y="0"/>
                    <a:pt x="38" y="13"/>
                    <a:pt x="35" y="20"/>
                  </a:cubicBezTo>
                  <a:cubicBezTo>
                    <a:pt x="31" y="20"/>
                    <a:pt x="23" y="19"/>
                    <a:pt x="19" y="20"/>
                  </a:cubicBezTo>
                  <a:cubicBezTo>
                    <a:pt x="16" y="21"/>
                    <a:pt x="17" y="19"/>
                    <a:pt x="14" y="22"/>
                  </a:cubicBezTo>
                  <a:cubicBezTo>
                    <a:pt x="13" y="24"/>
                    <a:pt x="15" y="30"/>
                    <a:pt x="12" y="32"/>
                  </a:cubicBezTo>
                  <a:cubicBezTo>
                    <a:pt x="5" y="36"/>
                    <a:pt x="0" y="24"/>
                    <a:pt x="1" y="19"/>
                  </a:cubicBezTo>
                  <a:cubicBezTo>
                    <a:pt x="2" y="8"/>
                    <a:pt x="17" y="3"/>
                    <a:pt x="27" y="6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Freeform 936">
              <a:extLst>
                <a:ext uri="{FF2B5EF4-FFF2-40B4-BE49-F238E27FC236}">
                  <a16:creationId xmlns:a16="http://schemas.microsoft.com/office/drawing/2014/main" id="{DCEE0EA2-430E-4816-B4F8-4F8723A3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390"/>
              <a:ext cx="34" cy="32"/>
            </a:xfrm>
            <a:custGeom>
              <a:avLst/>
              <a:gdLst>
                <a:gd name="T0" fmla="*/ 13 w 35"/>
                <a:gd name="T1" fmla="*/ 7 h 30"/>
                <a:gd name="T2" fmla="*/ 10 w 35"/>
                <a:gd name="T3" fmla="*/ 32 h 30"/>
                <a:gd name="T4" fmla="*/ 27 w 35"/>
                <a:gd name="T5" fmla="*/ 36 h 30"/>
                <a:gd name="T6" fmla="*/ 14 w 35"/>
                <a:gd name="T7" fmla="*/ 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0">
                  <a:moveTo>
                    <a:pt x="13" y="7"/>
                  </a:moveTo>
                  <a:cubicBezTo>
                    <a:pt x="5" y="5"/>
                    <a:pt x="0" y="20"/>
                    <a:pt x="10" y="24"/>
                  </a:cubicBezTo>
                  <a:cubicBezTo>
                    <a:pt x="13" y="26"/>
                    <a:pt x="29" y="30"/>
                    <a:pt x="31" y="28"/>
                  </a:cubicBezTo>
                  <a:cubicBezTo>
                    <a:pt x="35" y="22"/>
                    <a:pt x="21" y="0"/>
                    <a:pt x="14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937">
              <a:extLst>
                <a:ext uri="{FF2B5EF4-FFF2-40B4-BE49-F238E27FC236}">
                  <a16:creationId xmlns:a16="http://schemas.microsoft.com/office/drawing/2014/main" id="{7F859339-2064-44C1-B017-D80D86AD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481"/>
              <a:ext cx="52" cy="49"/>
            </a:xfrm>
            <a:custGeom>
              <a:avLst/>
              <a:gdLst>
                <a:gd name="T0" fmla="*/ 45 w 52"/>
                <a:gd name="T1" fmla="*/ 6 h 47"/>
                <a:gd name="T2" fmla="*/ 26 w 52"/>
                <a:gd name="T3" fmla="*/ 33 h 47"/>
                <a:gd name="T4" fmla="*/ 5 w 52"/>
                <a:gd name="T5" fmla="*/ 30 h 47"/>
                <a:gd name="T6" fmla="*/ 17 w 52"/>
                <a:gd name="T7" fmla="*/ 53 h 47"/>
                <a:gd name="T8" fmla="*/ 31 w 52"/>
                <a:gd name="T9" fmla="*/ 38 h 47"/>
                <a:gd name="T10" fmla="*/ 46 w 52"/>
                <a:gd name="T11" fmla="*/ 32 h 47"/>
                <a:gd name="T12" fmla="*/ 51 w 52"/>
                <a:gd name="T13" fmla="*/ 16 h 47"/>
                <a:gd name="T14" fmla="*/ 41 w 52"/>
                <a:gd name="T15" fmla="*/ 4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47">
                  <a:moveTo>
                    <a:pt x="45" y="6"/>
                  </a:moveTo>
                  <a:cubicBezTo>
                    <a:pt x="31" y="0"/>
                    <a:pt x="21" y="17"/>
                    <a:pt x="26" y="29"/>
                  </a:cubicBezTo>
                  <a:cubicBezTo>
                    <a:pt x="21" y="28"/>
                    <a:pt x="9" y="21"/>
                    <a:pt x="5" y="26"/>
                  </a:cubicBezTo>
                  <a:cubicBezTo>
                    <a:pt x="0" y="32"/>
                    <a:pt x="9" y="47"/>
                    <a:pt x="17" y="45"/>
                  </a:cubicBezTo>
                  <a:cubicBezTo>
                    <a:pt x="23" y="43"/>
                    <a:pt x="25" y="36"/>
                    <a:pt x="31" y="33"/>
                  </a:cubicBezTo>
                  <a:cubicBezTo>
                    <a:pt x="36" y="31"/>
                    <a:pt x="42" y="32"/>
                    <a:pt x="46" y="28"/>
                  </a:cubicBezTo>
                  <a:cubicBezTo>
                    <a:pt x="50" y="24"/>
                    <a:pt x="52" y="17"/>
                    <a:pt x="51" y="12"/>
                  </a:cubicBezTo>
                  <a:cubicBezTo>
                    <a:pt x="50" y="5"/>
                    <a:pt x="47" y="7"/>
                    <a:pt x="41" y="4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938">
              <a:extLst>
                <a:ext uri="{FF2B5EF4-FFF2-40B4-BE49-F238E27FC236}">
                  <a16:creationId xmlns:a16="http://schemas.microsoft.com/office/drawing/2014/main" id="{09AE226F-8DC9-4AAB-BF3D-E36A1A4D1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515"/>
              <a:ext cx="19" cy="21"/>
            </a:xfrm>
            <a:custGeom>
              <a:avLst/>
              <a:gdLst>
                <a:gd name="T0" fmla="*/ 10 w 20"/>
                <a:gd name="T1" fmla="*/ 5 h 20"/>
                <a:gd name="T2" fmla="*/ 10 w 20"/>
                <a:gd name="T3" fmla="*/ 23 h 20"/>
                <a:gd name="T4" fmla="*/ 16 w 20"/>
                <a:gd name="T5" fmla="*/ 16 h 20"/>
                <a:gd name="T6" fmla="*/ 10 w 20"/>
                <a:gd name="T7" fmla="*/ 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0">
                  <a:moveTo>
                    <a:pt x="13" y="5"/>
                  </a:moveTo>
                  <a:cubicBezTo>
                    <a:pt x="8" y="0"/>
                    <a:pt x="0" y="16"/>
                    <a:pt x="10" y="19"/>
                  </a:cubicBezTo>
                  <a:cubicBezTo>
                    <a:pt x="14" y="20"/>
                    <a:pt x="20" y="16"/>
                    <a:pt x="20" y="12"/>
                  </a:cubicBezTo>
                  <a:cubicBezTo>
                    <a:pt x="20" y="7"/>
                    <a:pt x="14" y="5"/>
                    <a:pt x="10" y="4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939">
              <a:extLst>
                <a:ext uri="{FF2B5EF4-FFF2-40B4-BE49-F238E27FC236}">
                  <a16:creationId xmlns:a16="http://schemas.microsoft.com/office/drawing/2014/main" id="{F2B76937-17A3-4483-A7BF-F5921A986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534"/>
              <a:ext cx="23" cy="17"/>
            </a:xfrm>
            <a:custGeom>
              <a:avLst/>
              <a:gdLst>
                <a:gd name="T0" fmla="*/ 15 w 23"/>
                <a:gd name="T1" fmla="*/ 1 h 16"/>
                <a:gd name="T2" fmla="*/ 6 w 23"/>
                <a:gd name="T3" fmla="*/ 16 h 16"/>
                <a:gd name="T4" fmla="*/ 23 w 23"/>
                <a:gd name="T5" fmla="*/ 13 h 16"/>
                <a:gd name="T6" fmla="*/ 19 w 23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6">
                  <a:moveTo>
                    <a:pt x="15" y="1"/>
                  </a:moveTo>
                  <a:cubicBezTo>
                    <a:pt x="12" y="4"/>
                    <a:pt x="0" y="6"/>
                    <a:pt x="6" y="12"/>
                  </a:cubicBezTo>
                  <a:cubicBezTo>
                    <a:pt x="11" y="16"/>
                    <a:pt x="17" y="9"/>
                    <a:pt x="23" y="9"/>
                  </a:cubicBezTo>
                  <a:cubicBezTo>
                    <a:pt x="23" y="5"/>
                    <a:pt x="21" y="1"/>
                    <a:pt x="19" y="0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940">
              <a:extLst>
                <a:ext uri="{FF2B5EF4-FFF2-40B4-BE49-F238E27FC236}">
                  <a16:creationId xmlns:a16="http://schemas.microsoft.com/office/drawing/2014/main" id="{E6A66615-976A-4E1C-A927-B7AA98C7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604"/>
              <a:ext cx="27" cy="37"/>
            </a:xfrm>
            <a:custGeom>
              <a:avLst/>
              <a:gdLst>
                <a:gd name="T0" fmla="*/ 17 w 27"/>
                <a:gd name="T1" fmla="*/ 5 h 35"/>
                <a:gd name="T2" fmla="*/ 26 w 27"/>
                <a:gd name="T3" fmla="*/ 21 h 35"/>
                <a:gd name="T4" fmla="*/ 15 w 27"/>
                <a:gd name="T5" fmla="*/ 22 h 35"/>
                <a:gd name="T6" fmla="*/ 14 w 27"/>
                <a:gd name="T7" fmla="*/ 40 h 35"/>
                <a:gd name="T8" fmla="*/ 2 w 27"/>
                <a:gd name="T9" fmla="*/ 38 h 35"/>
                <a:gd name="T10" fmla="*/ 7 w 27"/>
                <a:gd name="T11" fmla="*/ 19 h 35"/>
                <a:gd name="T12" fmla="*/ 16 w 27"/>
                <a:gd name="T13" fmla="*/ 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5">
                  <a:moveTo>
                    <a:pt x="17" y="5"/>
                  </a:moveTo>
                  <a:cubicBezTo>
                    <a:pt x="23" y="6"/>
                    <a:pt x="27" y="11"/>
                    <a:pt x="26" y="17"/>
                  </a:cubicBezTo>
                  <a:cubicBezTo>
                    <a:pt x="22" y="18"/>
                    <a:pt x="19" y="19"/>
                    <a:pt x="15" y="18"/>
                  </a:cubicBezTo>
                  <a:cubicBezTo>
                    <a:pt x="18" y="23"/>
                    <a:pt x="20" y="29"/>
                    <a:pt x="14" y="32"/>
                  </a:cubicBezTo>
                  <a:cubicBezTo>
                    <a:pt x="10" y="35"/>
                    <a:pt x="4" y="35"/>
                    <a:pt x="2" y="30"/>
                  </a:cubicBezTo>
                  <a:cubicBezTo>
                    <a:pt x="0" y="25"/>
                    <a:pt x="5" y="20"/>
                    <a:pt x="7" y="15"/>
                  </a:cubicBezTo>
                  <a:cubicBezTo>
                    <a:pt x="8" y="12"/>
                    <a:pt x="11" y="0"/>
                    <a:pt x="16" y="6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941">
              <a:extLst>
                <a:ext uri="{FF2B5EF4-FFF2-40B4-BE49-F238E27FC236}">
                  <a16:creationId xmlns:a16="http://schemas.microsoft.com/office/drawing/2014/main" id="{D611D03E-91F4-484F-B47C-D876E2CC6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652"/>
              <a:ext cx="28" cy="18"/>
            </a:xfrm>
            <a:custGeom>
              <a:avLst/>
              <a:gdLst>
                <a:gd name="T0" fmla="*/ 14 w 29"/>
                <a:gd name="T1" fmla="*/ 1 h 17"/>
                <a:gd name="T2" fmla="*/ 22 w 29"/>
                <a:gd name="T3" fmla="*/ 16 h 17"/>
                <a:gd name="T4" fmla="*/ 11 w 29"/>
                <a:gd name="T5" fmla="*/ 18 h 17"/>
                <a:gd name="T6" fmla="*/ 1 w 29"/>
                <a:gd name="T7" fmla="*/ 17 h 17"/>
                <a:gd name="T8" fmla="*/ 14 w 29"/>
                <a:gd name="T9" fmla="*/ 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18" y="1"/>
                  </a:moveTo>
                  <a:cubicBezTo>
                    <a:pt x="22" y="0"/>
                    <a:pt x="29" y="7"/>
                    <a:pt x="26" y="12"/>
                  </a:cubicBezTo>
                  <a:cubicBezTo>
                    <a:pt x="23" y="16"/>
                    <a:pt x="16" y="13"/>
                    <a:pt x="11" y="14"/>
                  </a:cubicBezTo>
                  <a:cubicBezTo>
                    <a:pt x="8" y="14"/>
                    <a:pt x="1" y="17"/>
                    <a:pt x="1" y="13"/>
                  </a:cubicBezTo>
                  <a:cubicBezTo>
                    <a:pt x="0" y="8"/>
                    <a:pt x="14" y="6"/>
                    <a:pt x="17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Freeform 942">
              <a:extLst>
                <a:ext uri="{FF2B5EF4-FFF2-40B4-BE49-F238E27FC236}">
                  <a16:creationId xmlns:a16="http://schemas.microsoft.com/office/drawing/2014/main" id="{142AF014-4BC7-45B6-8367-DBEF91489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632"/>
              <a:ext cx="45" cy="39"/>
            </a:xfrm>
            <a:custGeom>
              <a:avLst/>
              <a:gdLst>
                <a:gd name="T0" fmla="*/ 25 w 45"/>
                <a:gd name="T1" fmla="*/ 0 h 37"/>
                <a:gd name="T2" fmla="*/ 10 w 45"/>
                <a:gd name="T3" fmla="*/ 16 h 37"/>
                <a:gd name="T4" fmla="*/ 16 w 45"/>
                <a:gd name="T5" fmla="*/ 21 h 37"/>
                <a:gd name="T6" fmla="*/ 9 w 45"/>
                <a:gd name="T7" fmla="*/ 32 h 37"/>
                <a:gd name="T8" fmla="*/ 17 w 45"/>
                <a:gd name="T9" fmla="*/ 43 h 37"/>
                <a:gd name="T10" fmla="*/ 26 w 45"/>
                <a:gd name="T11" fmla="*/ 42 h 37"/>
                <a:gd name="T12" fmla="*/ 32 w 45"/>
                <a:gd name="T13" fmla="*/ 45 h 37"/>
                <a:gd name="T14" fmla="*/ 39 w 45"/>
                <a:gd name="T15" fmla="*/ 17 h 37"/>
                <a:gd name="T16" fmla="*/ 28 w 45"/>
                <a:gd name="T17" fmla="*/ 14 h 37"/>
                <a:gd name="T18" fmla="*/ 21 w 45"/>
                <a:gd name="T19" fmla="*/ 3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37">
                  <a:moveTo>
                    <a:pt x="25" y="0"/>
                  </a:moveTo>
                  <a:cubicBezTo>
                    <a:pt x="19" y="1"/>
                    <a:pt x="0" y="3"/>
                    <a:pt x="10" y="12"/>
                  </a:cubicBezTo>
                  <a:cubicBezTo>
                    <a:pt x="15" y="17"/>
                    <a:pt x="17" y="11"/>
                    <a:pt x="16" y="17"/>
                  </a:cubicBezTo>
                  <a:cubicBezTo>
                    <a:pt x="15" y="21"/>
                    <a:pt x="10" y="22"/>
                    <a:pt x="9" y="26"/>
                  </a:cubicBezTo>
                  <a:cubicBezTo>
                    <a:pt x="8" y="32"/>
                    <a:pt x="11" y="34"/>
                    <a:pt x="17" y="35"/>
                  </a:cubicBezTo>
                  <a:cubicBezTo>
                    <a:pt x="20" y="36"/>
                    <a:pt x="23" y="33"/>
                    <a:pt x="26" y="34"/>
                  </a:cubicBezTo>
                  <a:cubicBezTo>
                    <a:pt x="28" y="34"/>
                    <a:pt x="29" y="37"/>
                    <a:pt x="32" y="37"/>
                  </a:cubicBezTo>
                  <a:cubicBezTo>
                    <a:pt x="45" y="37"/>
                    <a:pt x="40" y="21"/>
                    <a:pt x="39" y="13"/>
                  </a:cubicBezTo>
                  <a:cubicBezTo>
                    <a:pt x="35" y="13"/>
                    <a:pt x="30" y="13"/>
                    <a:pt x="28" y="10"/>
                  </a:cubicBezTo>
                  <a:cubicBezTo>
                    <a:pt x="25" y="8"/>
                    <a:pt x="28" y="0"/>
                    <a:pt x="21" y="3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Freeform 943">
              <a:extLst>
                <a:ext uri="{FF2B5EF4-FFF2-40B4-BE49-F238E27FC236}">
                  <a16:creationId xmlns:a16="http://schemas.microsoft.com/office/drawing/2014/main" id="{A955A175-3645-48AA-A842-57BCBFBE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642"/>
              <a:ext cx="64" cy="43"/>
            </a:xfrm>
            <a:custGeom>
              <a:avLst/>
              <a:gdLst>
                <a:gd name="T0" fmla="*/ 40 w 64"/>
                <a:gd name="T1" fmla="*/ 15 h 41"/>
                <a:gd name="T2" fmla="*/ 22 w 64"/>
                <a:gd name="T3" fmla="*/ 29 h 41"/>
                <a:gd name="T4" fmla="*/ 5 w 64"/>
                <a:gd name="T5" fmla="*/ 30 h 41"/>
                <a:gd name="T6" fmla="*/ 5 w 64"/>
                <a:gd name="T7" fmla="*/ 43 h 41"/>
                <a:gd name="T8" fmla="*/ 27 w 64"/>
                <a:gd name="T9" fmla="*/ 41 h 41"/>
                <a:gd name="T10" fmla="*/ 44 w 64"/>
                <a:gd name="T11" fmla="*/ 47 h 41"/>
                <a:gd name="T12" fmla="*/ 55 w 64"/>
                <a:gd name="T13" fmla="*/ 49 h 41"/>
                <a:gd name="T14" fmla="*/ 49 w 64"/>
                <a:gd name="T15" fmla="*/ 27 h 41"/>
                <a:gd name="T16" fmla="*/ 49 w 64"/>
                <a:gd name="T17" fmla="*/ 7 h 41"/>
                <a:gd name="T18" fmla="*/ 39 w 64"/>
                <a:gd name="T19" fmla="*/ 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41">
                  <a:moveTo>
                    <a:pt x="40" y="11"/>
                  </a:moveTo>
                  <a:cubicBezTo>
                    <a:pt x="35" y="18"/>
                    <a:pt x="22" y="13"/>
                    <a:pt x="22" y="25"/>
                  </a:cubicBezTo>
                  <a:cubicBezTo>
                    <a:pt x="17" y="25"/>
                    <a:pt x="9" y="23"/>
                    <a:pt x="5" y="26"/>
                  </a:cubicBezTo>
                  <a:cubicBezTo>
                    <a:pt x="2" y="28"/>
                    <a:pt x="0" y="33"/>
                    <a:pt x="5" y="35"/>
                  </a:cubicBezTo>
                  <a:cubicBezTo>
                    <a:pt x="9" y="37"/>
                    <a:pt x="21" y="32"/>
                    <a:pt x="27" y="33"/>
                  </a:cubicBezTo>
                  <a:cubicBezTo>
                    <a:pt x="33" y="34"/>
                    <a:pt x="38" y="38"/>
                    <a:pt x="44" y="39"/>
                  </a:cubicBezTo>
                  <a:cubicBezTo>
                    <a:pt x="45" y="40"/>
                    <a:pt x="55" y="41"/>
                    <a:pt x="55" y="41"/>
                  </a:cubicBezTo>
                  <a:cubicBezTo>
                    <a:pt x="64" y="35"/>
                    <a:pt x="51" y="27"/>
                    <a:pt x="49" y="23"/>
                  </a:cubicBezTo>
                  <a:cubicBezTo>
                    <a:pt x="47" y="18"/>
                    <a:pt x="52" y="12"/>
                    <a:pt x="49" y="7"/>
                  </a:cubicBezTo>
                  <a:cubicBezTo>
                    <a:pt x="47" y="2"/>
                    <a:pt x="42" y="0"/>
                    <a:pt x="39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Freeform 944">
              <a:extLst>
                <a:ext uri="{FF2B5EF4-FFF2-40B4-BE49-F238E27FC236}">
                  <a16:creationId xmlns:a16="http://schemas.microsoft.com/office/drawing/2014/main" id="{1857A4CC-B3C0-496F-A51C-4A242CD3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698"/>
              <a:ext cx="43" cy="39"/>
            </a:xfrm>
            <a:custGeom>
              <a:avLst/>
              <a:gdLst>
                <a:gd name="T0" fmla="*/ 0 w 43"/>
                <a:gd name="T1" fmla="*/ 22 h 37"/>
                <a:gd name="T2" fmla="*/ 18 w 43"/>
                <a:gd name="T3" fmla="*/ 18 h 37"/>
                <a:gd name="T4" fmla="*/ 37 w 43"/>
                <a:gd name="T5" fmla="*/ 8 h 37"/>
                <a:gd name="T6" fmla="*/ 35 w 43"/>
                <a:gd name="T7" fmla="*/ 34 h 37"/>
                <a:gd name="T8" fmla="*/ 14 w 43"/>
                <a:gd name="T9" fmla="*/ 34 h 37"/>
                <a:gd name="T10" fmla="*/ 6 w 43"/>
                <a:gd name="T11" fmla="*/ 45 h 37"/>
                <a:gd name="T12" fmla="*/ 0 w 43"/>
                <a:gd name="T13" fmla="*/ 2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7">
                  <a:moveTo>
                    <a:pt x="0" y="18"/>
                  </a:moveTo>
                  <a:cubicBezTo>
                    <a:pt x="1" y="5"/>
                    <a:pt x="11" y="1"/>
                    <a:pt x="18" y="14"/>
                  </a:cubicBezTo>
                  <a:cubicBezTo>
                    <a:pt x="20" y="3"/>
                    <a:pt x="31" y="0"/>
                    <a:pt x="37" y="8"/>
                  </a:cubicBezTo>
                  <a:cubicBezTo>
                    <a:pt x="41" y="15"/>
                    <a:pt x="43" y="24"/>
                    <a:pt x="35" y="27"/>
                  </a:cubicBezTo>
                  <a:cubicBezTo>
                    <a:pt x="26" y="31"/>
                    <a:pt x="21" y="20"/>
                    <a:pt x="14" y="27"/>
                  </a:cubicBezTo>
                  <a:cubicBezTo>
                    <a:pt x="11" y="30"/>
                    <a:pt x="13" y="37"/>
                    <a:pt x="6" y="37"/>
                  </a:cubicBezTo>
                  <a:cubicBezTo>
                    <a:pt x="0" y="36"/>
                    <a:pt x="0" y="25"/>
                    <a:pt x="0" y="20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Freeform 945">
              <a:extLst>
                <a:ext uri="{FF2B5EF4-FFF2-40B4-BE49-F238E27FC236}">
                  <a16:creationId xmlns:a16="http://schemas.microsoft.com/office/drawing/2014/main" id="{C007F3DA-D775-4ACE-89EF-094715A65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601"/>
              <a:ext cx="37" cy="22"/>
            </a:xfrm>
            <a:custGeom>
              <a:avLst/>
              <a:gdLst>
                <a:gd name="T0" fmla="*/ 3 w 38"/>
                <a:gd name="T1" fmla="*/ 2 h 21"/>
                <a:gd name="T2" fmla="*/ 4 w 38"/>
                <a:gd name="T3" fmla="*/ 22 h 21"/>
                <a:gd name="T4" fmla="*/ 20 w 38"/>
                <a:gd name="T5" fmla="*/ 20 h 21"/>
                <a:gd name="T6" fmla="*/ 13 w 3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3" y="2"/>
                  </a:moveTo>
                  <a:cubicBezTo>
                    <a:pt x="1" y="1"/>
                    <a:pt x="0" y="15"/>
                    <a:pt x="4" y="18"/>
                  </a:cubicBezTo>
                  <a:cubicBezTo>
                    <a:pt x="8" y="21"/>
                    <a:pt x="20" y="19"/>
                    <a:pt x="24" y="16"/>
                  </a:cubicBezTo>
                  <a:cubicBezTo>
                    <a:pt x="38" y="5"/>
                    <a:pt x="17" y="5"/>
                    <a:pt x="13" y="0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946">
              <a:extLst>
                <a:ext uri="{FF2B5EF4-FFF2-40B4-BE49-F238E27FC236}">
                  <a16:creationId xmlns:a16="http://schemas.microsoft.com/office/drawing/2014/main" id="{1EAB80A6-7C70-4129-9E70-56C26A1E2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452"/>
              <a:ext cx="18" cy="20"/>
            </a:xfrm>
            <a:custGeom>
              <a:avLst/>
              <a:gdLst>
                <a:gd name="T0" fmla="*/ 13 w 18"/>
                <a:gd name="T1" fmla="*/ 2 h 19"/>
                <a:gd name="T2" fmla="*/ 9 w 18"/>
                <a:gd name="T3" fmla="*/ 22 h 19"/>
                <a:gd name="T4" fmla="*/ 11 w 18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3" y="2"/>
                  </a:moveTo>
                  <a:cubicBezTo>
                    <a:pt x="13" y="5"/>
                    <a:pt x="18" y="19"/>
                    <a:pt x="9" y="18"/>
                  </a:cubicBezTo>
                  <a:cubicBezTo>
                    <a:pt x="2" y="17"/>
                    <a:pt x="0" y="0"/>
                    <a:pt x="11" y="2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Freeform 947">
              <a:extLst>
                <a:ext uri="{FF2B5EF4-FFF2-40B4-BE49-F238E27FC236}">
                  <a16:creationId xmlns:a16="http://schemas.microsoft.com/office/drawing/2014/main" id="{5840B961-6FFD-4525-BA98-5938ED28D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469"/>
              <a:ext cx="19" cy="38"/>
            </a:xfrm>
            <a:custGeom>
              <a:avLst/>
              <a:gdLst>
                <a:gd name="T0" fmla="*/ 0 w 20"/>
                <a:gd name="T1" fmla="*/ 7 h 36"/>
                <a:gd name="T2" fmla="*/ 5 w 20"/>
                <a:gd name="T3" fmla="*/ 20 h 36"/>
                <a:gd name="T4" fmla="*/ 4 w 20"/>
                <a:gd name="T5" fmla="*/ 37 h 36"/>
                <a:gd name="T6" fmla="*/ 15 w 20"/>
                <a:gd name="T7" fmla="*/ 29 h 36"/>
                <a:gd name="T8" fmla="*/ 10 w 20"/>
                <a:gd name="T9" fmla="*/ 7 h 36"/>
                <a:gd name="T10" fmla="*/ 0 w 20"/>
                <a:gd name="T11" fmla="*/ 13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6">
                  <a:moveTo>
                    <a:pt x="0" y="7"/>
                  </a:moveTo>
                  <a:cubicBezTo>
                    <a:pt x="1" y="10"/>
                    <a:pt x="4" y="13"/>
                    <a:pt x="5" y="16"/>
                  </a:cubicBezTo>
                  <a:cubicBezTo>
                    <a:pt x="6" y="20"/>
                    <a:pt x="3" y="26"/>
                    <a:pt x="4" y="29"/>
                  </a:cubicBezTo>
                  <a:cubicBezTo>
                    <a:pt x="7" y="36"/>
                    <a:pt x="18" y="30"/>
                    <a:pt x="19" y="24"/>
                  </a:cubicBezTo>
                  <a:cubicBezTo>
                    <a:pt x="20" y="20"/>
                    <a:pt x="16" y="10"/>
                    <a:pt x="13" y="7"/>
                  </a:cubicBezTo>
                  <a:cubicBezTo>
                    <a:pt x="10" y="3"/>
                    <a:pt x="0" y="0"/>
                    <a:pt x="0" y="9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Freeform 948">
              <a:extLst>
                <a:ext uri="{FF2B5EF4-FFF2-40B4-BE49-F238E27FC236}">
                  <a16:creationId xmlns:a16="http://schemas.microsoft.com/office/drawing/2014/main" id="{E5F3DFBE-CE67-4FCC-8AF6-E86A2A1B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734"/>
              <a:ext cx="103" cy="112"/>
            </a:xfrm>
            <a:custGeom>
              <a:avLst/>
              <a:gdLst>
                <a:gd name="T0" fmla="*/ 2 w 105"/>
                <a:gd name="T1" fmla="*/ 127 h 107"/>
                <a:gd name="T2" fmla="*/ 43 w 105"/>
                <a:gd name="T3" fmla="*/ 115 h 107"/>
                <a:gd name="T4" fmla="*/ 64 w 105"/>
                <a:gd name="T5" fmla="*/ 102 h 107"/>
                <a:gd name="T6" fmla="*/ 77 w 105"/>
                <a:gd name="T7" fmla="*/ 87 h 107"/>
                <a:gd name="T8" fmla="*/ 89 w 105"/>
                <a:gd name="T9" fmla="*/ 67 h 107"/>
                <a:gd name="T10" fmla="*/ 95 w 105"/>
                <a:gd name="T11" fmla="*/ 43 h 107"/>
                <a:gd name="T12" fmla="*/ 94 w 105"/>
                <a:gd name="T13" fmla="*/ 21 h 107"/>
                <a:gd name="T14" fmla="*/ 87 w 105"/>
                <a:gd name="T15" fmla="*/ 6 h 107"/>
                <a:gd name="T16" fmla="*/ 78 w 105"/>
                <a:gd name="T17" fmla="*/ 0 h 107"/>
                <a:gd name="T18" fmla="*/ 84 w 105"/>
                <a:gd name="T19" fmla="*/ 20 h 107"/>
                <a:gd name="T20" fmla="*/ 82 w 105"/>
                <a:gd name="T21" fmla="*/ 46 h 107"/>
                <a:gd name="T22" fmla="*/ 75 w 105"/>
                <a:gd name="T23" fmla="*/ 68 h 107"/>
                <a:gd name="T24" fmla="*/ 53 w 105"/>
                <a:gd name="T25" fmla="*/ 92 h 107"/>
                <a:gd name="T26" fmla="*/ 33 w 105"/>
                <a:gd name="T27" fmla="*/ 103 h 107"/>
                <a:gd name="T28" fmla="*/ 19 w 105"/>
                <a:gd name="T29" fmla="*/ 113 h 107"/>
                <a:gd name="T30" fmla="*/ 6 w 105"/>
                <a:gd name="T31" fmla="*/ 121 h 107"/>
                <a:gd name="T32" fmla="*/ 0 w 105"/>
                <a:gd name="T33" fmla="*/ 127 h 1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107">
                  <a:moveTo>
                    <a:pt x="2" y="106"/>
                  </a:moveTo>
                  <a:cubicBezTo>
                    <a:pt x="18" y="107"/>
                    <a:pt x="33" y="103"/>
                    <a:pt x="47" y="96"/>
                  </a:cubicBezTo>
                  <a:cubicBezTo>
                    <a:pt x="54" y="92"/>
                    <a:pt x="62" y="89"/>
                    <a:pt x="68" y="85"/>
                  </a:cubicBezTo>
                  <a:cubicBezTo>
                    <a:pt x="74" y="81"/>
                    <a:pt x="80" y="76"/>
                    <a:pt x="85" y="72"/>
                  </a:cubicBezTo>
                  <a:cubicBezTo>
                    <a:pt x="90" y="66"/>
                    <a:pt x="93" y="62"/>
                    <a:pt x="97" y="55"/>
                  </a:cubicBezTo>
                  <a:cubicBezTo>
                    <a:pt x="100" y="49"/>
                    <a:pt x="102" y="42"/>
                    <a:pt x="103" y="35"/>
                  </a:cubicBezTo>
                  <a:cubicBezTo>
                    <a:pt x="104" y="29"/>
                    <a:pt x="105" y="22"/>
                    <a:pt x="102" y="17"/>
                  </a:cubicBezTo>
                  <a:cubicBezTo>
                    <a:pt x="101" y="13"/>
                    <a:pt x="98" y="9"/>
                    <a:pt x="95" y="6"/>
                  </a:cubicBezTo>
                  <a:cubicBezTo>
                    <a:pt x="93" y="4"/>
                    <a:pt x="89" y="2"/>
                    <a:pt x="86" y="0"/>
                  </a:cubicBezTo>
                  <a:cubicBezTo>
                    <a:pt x="90" y="3"/>
                    <a:pt x="91" y="11"/>
                    <a:pt x="92" y="16"/>
                  </a:cubicBezTo>
                  <a:cubicBezTo>
                    <a:pt x="93" y="23"/>
                    <a:pt x="92" y="31"/>
                    <a:pt x="90" y="38"/>
                  </a:cubicBezTo>
                  <a:cubicBezTo>
                    <a:pt x="87" y="44"/>
                    <a:pt x="84" y="51"/>
                    <a:pt x="80" y="56"/>
                  </a:cubicBezTo>
                  <a:cubicBezTo>
                    <a:pt x="74" y="65"/>
                    <a:pt x="66" y="70"/>
                    <a:pt x="57" y="76"/>
                  </a:cubicBezTo>
                  <a:cubicBezTo>
                    <a:pt x="50" y="80"/>
                    <a:pt x="44" y="84"/>
                    <a:pt x="37" y="86"/>
                  </a:cubicBezTo>
                  <a:cubicBezTo>
                    <a:pt x="31" y="88"/>
                    <a:pt x="26" y="92"/>
                    <a:pt x="19" y="94"/>
                  </a:cubicBezTo>
                  <a:cubicBezTo>
                    <a:pt x="14" y="95"/>
                    <a:pt x="11" y="98"/>
                    <a:pt x="6" y="101"/>
                  </a:cubicBezTo>
                  <a:cubicBezTo>
                    <a:pt x="5" y="102"/>
                    <a:pt x="1" y="107"/>
                    <a:pt x="0" y="10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Freeform 949">
              <a:extLst>
                <a:ext uri="{FF2B5EF4-FFF2-40B4-BE49-F238E27FC236}">
                  <a16:creationId xmlns:a16="http://schemas.microsoft.com/office/drawing/2014/main" id="{6C397066-2BEB-47F4-A48B-BD593936B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963"/>
              <a:ext cx="139" cy="72"/>
            </a:xfrm>
            <a:custGeom>
              <a:avLst/>
              <a:gdLst>
                <a:gd name="T0" fmla="*/ 133 w 141"/>
                <a:gd name="T1" fmla="*/ 0 h 68"/>
                <a:gd name="T2" fmla="*/ 0 w 141"/>
                <a:gd name="T3" fmla="*/ 85 h 68"/>
                <a:gd name="T4" fmla="*/ 133 w 141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68">
                  <a:moveTo>
                    <a:pt x="141" y="0"/>
                  </a:moveTo>
                  <a:cubicBezTo>
                    <a:pt x="141" y="0"/>
                    <a:pt x="105" y="54"/>
                    <a:pt x="0" y="68"/>
                  </a:cubicBezTo>
                  <a:cubicBezTo>
                    <a:pt x="0" y="68"/>
                    <a:pt x="123" y="24"/>
                    <a:pt x="141" y="0"/>
                  </a:cubicBezTo>
                  <a:close/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Freeform 950">
              <a:extLst>
                <a:ext uri="{FF2B5EF4-FFF2-40B4-BE49-F238E27FC236}">
                  <a16:creationId xmlns:a16="http://schemas.microsoft.com/office/drawing/2014/main" id="{EB3C01C4-E314-4844-B215-C4731B2CB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3094"/>
              <a:ext cx="36" cy="29"/>
            </a:xfrm>
            <a:custGeom>
              <a:avLst/>
              <a:gdLst>
                <a:gd name="T0" fmla="*/ 0 w 36"/>
                <a:gd name="T1" fmla="*/ 21 h 27"/>
                <a:gd name="T2" fmla="*/ 12 w 36"/>
                <a:gd name="T3" fmla="*/ 35 h 27"/>
                <a:gd name="T4" fmla="*/ 24 w 36"/>
                <a:gd name="T5" fmla="*/ 17 h 27"/>
                <a:gd name="T6" fmla="*/ 36 w 36"/>
                <a:gd name="T7" fmla="*/ 0 h 27"/>
                <a:gd name="T8" fmla="*/ 28 w 36"/>
                <a:gd name="T9" fmla="*/ 6 h 27"/>
                <a:gd name="T10" fmla="*/ 16 w 36"/>
                <a:gd name="T11" fmla="*/ 19 h 27"/>
                <a:gd name="T12" fmla="*/ 3 w 36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7">
                  <a:moveTo>
                    <a:pt x="0" y="17"/>
                  </a:moveTo>
                  <a:cubicBezTo>
                    <a:pt x="4" y="17"/>
                    <a:pt x="11" y="23"/>
                    <a:pt x="12" y="27"/>
                  </a:cubicBezTo>
                  <a:cubicBezTo>
                    <a:pt x="14" y="22"/>
                    <a:pt x="20" y="17"/>
                    <a:pt x="24" y="13"/>
                  </a:cubicBezTo>
                  <a:cubicBezTo>
                    <a:pt x="28" y="9"/>
                    <a:pt x="31" y="4"/>
                    <a:pt x="36" y="0"/>
                  </a:cubicBezTo>
                  <a:cubicBezTo>
                    <a:pt x="34" y="3"/>
                    <a:pt x="30" y="4"/>
                    <a:pt x="28" y="6"/>
                  </a:cubicBezTo>
                  <a:cubicBezTo>
                    <a:pt x="24" y="9"/>
                    <a:pt x="20" y="12"/>
                    <a:pt x="16" y="15"/>
                  </a:cubicBezTo>
                  <a:cubicBezTo>
                    <a:pt x="14" y="17"/>
                    <a:pt x="5" y="22"/>
                    <a:pt x="3" y="1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Freeform 951">
              <a:extLst>
                <a:ext uri="{FF2B5EF4-FFF2-40B4-BE49-F238E27FC236}">
                  <a16:creationId xmlns:a16="http://schemas.microsoft.com/office/drawing/2014/main" id="{1181EB8D-1981-4E7B-9981-FDBCC9ABA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716"/>
              <a:ext cx="20" cy="71"/>
            </a:xfrm>
            <a:custGeom>
              <a:avLst/>
              <a:gdLst>
                <a:gd name="T0" fmla="*/ 20 w 20"/>
                <a:gd name="T1" fmla="*/ 0 h 68"/>
                <a:gd name="T2" fmla="*/ 0 w 20"/>
                <a:gd name="T3" fmla="*/ 11 h 68"/>
                <a:gd name="T4" fmla="*/ 11 w 20"/>
                <a:gd name="T5" fmla="*/ 42 h 68"/>
                <a:gd name="T6" fmla="*/ 15 w 20"/>
                <a:gd name="T7" fmla="*/ 80 h 68"/>
                <a:gd name="T8" fmla="*/ 16 w 20"/>
                <a:gd name="T9" fmla="*/ 34 h 68"/>
                <a:gd name="T10" fmla="*/ 19 w 20"/>
                <a:gd name="T11" fmla="*/ 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68">
                  <a:moveTo>
                    <a:pt x="20" y="0"/>
                  </a:moveTo>
                  <a:cubicBezTo>
                    <a:pt x="19" y="9"/>
                    <a:pt x="9" y="14"/>
                    <a:pt x="0" y="11"/>
                  </a:cubicBezTo>
                  <a:cubicBezTo>
                    <a:pt x="2" y="19"/>
                    <a:pt x="9" y="26"/>
                    <a:pt x="11" y="34"/>
                  </a:cubicBezTo>
                  <a:cubicBezTo>
                    <a:pt x="14" y="45"/>
                    <a:pt x="14" y="56"/>
                    <a:pt x="15" y="68"/>
                  </a:cubicBezTo>
                  <a:cubicBezTo>
                    <a:pt x="16" y="55"/>
                    <a:pt x="17" y="43"/>
                    <a:pt x="16" y="30"/>
                  </a:cubicBezTo>
                  <a:cubicBezTo>
                    <a:pt x="16" y="21"/>
                    <a:pt x="18" y="14"/>
                    <a:pt x="19" y="5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Freeform 952">
              <a:extLst>
                <a:ext uri="{FF2B5EF4-FFF2-40B4-BE49-F238E27FC236}">
                  <a16:creationId xmlns:a16="http://schemas.microsoft.com/office/drawing/2014/main" id="{D087A54C-6199-487D-9304-70167479F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671"/>
              <a:ext cx="65" cy="24"/>
            </a:xfrm>
            <a:custGeom>
              <a:avLst/>
              <a:gdLst>
                <a:gd name="T0" fmla="*/ 62 w 66"/>
                <a:gd name="T1" fmla="*/ 10 h 22"/>
                <a:gd name="T2" fmla="*/ 48 w 66"/>
                <a:gd name="T3" fmla="*/ 31 h 22"/>
                <a:gd name="T4" fmla="*/ 29 w 66"/>
                <a:gd name="T5" fmla="*/ 25 h 22"/>
                <a:gd name="T6" fmla="*/ 0 w 66"/>
                <a:gd name="T7" fmla="*/ 29 h 22"/>
                <a:gd name="T8" fmla="*/ 14 w 66"/>
                <a:gd name="T9" fmla="*/ 17 h 22"/>
                <a:gd name="T10" fmla="*/ 31 w 66"/>
                <a:gd name="T11" fmla="*/ 10 h 22"/>
                <a:gd name="T12" fmla="*/ 52 w 66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2">
                  <a:moveTo>
                    <a:pt x="66" y="6"/>
                  </a:moveTo>
                  <a:cubicBezTo>
                    <a:pt x="55" y="4"/>
                    <a:pt x="55" y="15"/>
                    <a:pt x="52" y="22"/>
                  </a:cubicBezTo>
                  <a:cubicBezTo>
                    <a:pt x="45" y="20"/>
                    <a:pt x="37" y="17"/>
                    <a:pt x="29" y="17"/>
                  </a:cubicBezTo>
                  <a:cubicBezTo>
                    <a:pt x="19" y="17"/>
                    <a:pt x="9" y="22"/>
                    <a:pt x="0" y="21"/>
                  </a:cubicBezTo>
                  <a:cubicBezTo>
                    <a:pt x="2" y="16"/>
                    <a:pt x="10" y="15"/>
                    <a:pt x="14" y="13"/>
                  </a:cubicBezTo>
                  <a:cubicBezTo>
                    <a:pt x="20" y="10"/>
                    <a:pt x="25" y="8"/>
                    <a:pt x="31" y="6"/>
                  </a:cubicBezTo>
                  <a:cubicBezTo>
                    <a:pt x="37" y="4"/>
                    <a:pt x="50" y="0"/>
                    <a:pt x="56" y="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Freeform 953">
              <a:extLst>
                <a:ext uri="{FF2B5EF4-FFF2-40B4-BE49-F238E27FC236}">
                  <a16:creationId xmlns:a16="http://schemas.microsoft.com/office/drawing/2014/main" id="{01A66182-C03B-4EAD-905F-41951DA52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804"/>
              <a:ext cx="64" cy="58"/>
            </a:xfrm>
            <a:custGeom>
              <a:avLst/>
              <a:gdLst>
                <a:gd name="T0" fmla="*/ 56 w 65"/>
                <a:gd name="T1" fmla="*/ 0 h 55"/>
                <a:gd name="T2" fmla="*/ 0 w 65"/>
                <a:gd name="T3" fmla="*/ 67 h 55"/>
                <a:gd name="T4" fmla="*/ 54 w 65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5">
                  <a:moveTo>
                    <a:pt x="60" y="0"/>
                  </a:moveTo>
                  <a:cubicBezTo>
                    <a:pt x="60" y="0"/>
                    <a:pt x="65" y="49"/>
                    <a:pt x="0" y="55"/>
                  </a:cubicBezTo>
                  <a:cubicBezTo>
                    <a:pt x="0" y="55"/>
                    <a:pt x="54" y="42"/>
                    <a:pt x="58" y="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Freeform 954">
              <a:extLst>
                <a:ext uri="{FF2B5EF4-FFF2-40B4-BE49-F238E27FC236}">
                  <a16:creationId xmlns:a16="http://schemas.microsoft.com/office/drawing/2014/main" id="{A7A26023-ECBC-41F8-939A-F22DE1B5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980"/>
              <a:ext cx="36" cy="28"/>
            </a:xfrm>
            <a:custGeom>
              <a:avLst/>
              <a:gdLst>
                <a:gd name="T0" fmla="*/ 5 w 36"/>
                <a:gd name="T1" fmla="*/ 16 h 26"/>
                <a:gd name="T2" fmla="*/ 7 w 36"/>
                <a:gd name="T3" fmla="*/ 30 h 26"/>
                <a:gd name="T4" fmla="*/ 19 w 36"/>
                <a:gd name="T5" fmla="*/ 30 h 26"/>
                <a:gd name="T6" fmla="*/ 36 w 36"/>
                <a:gd name="T7" fmla="*/ 0 h 26"/>
                <a:gd name="T8" fmla="*/ 16 w 36"/>
                <a:gd name="T9" fmla="*/ 24 h 26"/>
                <a:gd name="T10" fmla="*/ 5 w 36"/>
                <a:gd name="T11" fmla="*/ 1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6">
                  <a:moveTo>
                    <a:pt x="5" y="12"/>
                  </a:moveTo>
                  <a:cubicBezTo>
                    <a:pt x="2" y="15"/>
                    <a:pt x="4" y="20"/>
                    <a:pt x="7" y="22"/>
                  </a:cubicBezTo>
                  <a:cubicBezTo>
                    <a:pt x="11" y="26"/>
                    <a:pt x="14" y="24"/>
                    <a:pt x="19" y="22"/>
                  </a:cubicBezTo>
                  <a:cubicBezTo>
                    <a:pt x="28" y="17"/>
                    <a:pt x="30" y="8"/>
                    <a:pt x="36" y="0"/>
                  </a:cubicBezTo>
                  <a:cubicBezTo>
                    <a:pt x="31" y="7"/>
                    <a:pt x="23" y="14"/>
                    <a:pt x="16" y="18"/>
                  </a:cubicBezTo>
                  <a:cubicBezTo>
                    <a:pt x="13" y="19"/>
                    <a:pt x="0" y="19"/>
                    <a:pt x="5" y="1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Freeform 955">
              <a:extLst>
                <a:ext uri="{FF2B5EF4-FFF2-40B4-BE49-F238E27FC236}">
                  <a16:creationId xmlns:a16="http://schemas.microsoft.com/office/drawing/2014/main" id="{2841540D-3F7E-4F41-B114-1C6BE6B44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688"/>
              <a:ext cx="9" cy="37"/>
            </a:xfrm>
            <a:custGeom>
              <a:avLst/>
              <a:gdLst>
                <a:gd name="T0" fmla="*/ 0 w 9"/>
                <a:gd name="T1" fmla="*/ 4 h 35"/>
                <a:gd name="T2" fmla="*/ 8 w 9"/>
                <a:gd name="T3" fmla="*/ 0 h 35"/>
                <a:gd name="T4" fmla="*/ 8 w 9"/>
                <a:gd name="T5" fmla="*/ 22 h 35"/>
                <a:gd name="T6" fmla="*/ 3 w 9"/>
                <a:gd name="T7" fmla="*/ 43 h 35"/>
                <a:gd name="T8" fmla="*/ 5 w 9"/>
                <a:gd name="T9" fmla="*/ 20 h 35"/>
                <a:gd name="T10" fmla="*/ 0 w 9"/>
                <a:gd name="T11" fmla="*/ 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5">
                  <a:moveTo>
                    <a:pt x="0" y="4"/>
                  </a:moveTo>
                  <a:cubicBezTo>
                    <a:pt x="5" y="4"/>
                    <a:pt x="5" y="2"/>
                    <a:pt x="8" y="0"/>
                  </a:cubicBezTo>
                  <a:cubicBezTo>
                    <a:pt x="9" y="6"/>
                    <a:pt x="9" y="12"/>
                    <a:pt x="8" y="18"/>
                  </a:cubicBezTo>
                  <a:cubicBezTo>
                    <a:pt x="8" y="21"/>
                    <a:pt x="6" y="33"/>
                    <a:pt x="3" y="35"/>
                  </a:cubicBezTo>
                  <a:cubicBezTo>
                    <a:pt x="4" y="28"/>
                    <a:pt x="6" y="23"/>
                    <a:pt x="5" y="16"/>
                  </a:cubicBezTo>
                  <a:cubicBezTo>
                    <a:pt x="5" y="13"/>
                    <a:pt x="4" y="5"/>
                    <a:pt x="0" y="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Freeform 956">
              <a:extLst>
                <a:ext uri="{FF2B5EF4-FFF2-40B4-BE49-F238E27FC236}">
                  <a16:creationId xmlns:a16="http://schemas.microsoft.com/office/drawing/2014/main" id="{73B6AE0C-EB35-423D-877B-AFFDD04BA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696"/>
              <a:ext cx="63" cy="43"/>
            </a:xfrm>
            <a:custGeom>
              <a:avLst/>
              <a:gdLst>
                <a:gd name="T0" fmla="*/ 0 w 64"/>
                <a:gd name="T1" fmla="*/ 49 h 41"/>
                <a:gd name="T2" fmla="*/ 22 w 64"/>
                <a:gd name="T3" fmla="*/ 44 h 41"/>
                <a:gd name="T4" fmla="*/ 37 w 64"/>
                <a:gd name="T5" fmla="*/ 40 h 41"/>
                <a:gd name="T6" fmla="*/ 57 w 64"/>
                <a:gd name="T7" fmla="*/ 25 h 41"/>
                <a:gd name="T8" fmla="*/ 56 w 64"/>
                <a:gd name="T9" fmla="*/ 0 h 41"/>
                <a:gd name="T10" fmla="*/ 52 w 64"/>
                <a:gd name="T11" fmla="*/ 20 h 41"/>
                <a:gd name="T12" fmla="*/ 33 w 64"/>
                <a:gd name="T13" fmla="*/ 37 h 41"/>
                <a:gd name="T14" fmla="*/ 27 w 64"/>
                <a:gd name="T15" fmla="*/ 43 h 41"/>
                <a:gd name="T16" fmla="*/ 15 w 64"/>
                <a:gd name="T17" fmla="*/ 44 h 41"/>
                <a:gd name="T18" fmla="*/ 6 w 64"/>
                <a:gd name="T19" fmla="*/ 46 h 41"/>
                <a:gd name="T20" fmla="*/ 1 w 64"/>
                <a:gd name="T21" fmla="*/ 46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41">
                  <a:moveTo>
                    <a:pt x="0" y="41"/>
                  </a:moveTo>
                  <a:cubicBezTo>
                    <a:pt x="7" y="37"/>
                    <a:pt x="14" y="36"/>
                    <a:pt x="22" y="36"/>
                  </a:cubicBezTo>
                  <a:cubicBezTo>
                    <a:pt x="30" y="35"/>
                    <a:pt x="35" y="34"/>
                    <a:pt x="41" y="32"/>
                  </a:cubicBezTo>
                  <a:cubicBezTo>
                    <a:pt x="47" y="30"/>
                    <a:pt x="57" y="26"/>
                    <a:pt x="61" y="21"/>
                  </a:cubicBezTo>
                  <a:cubicBezTo>
                    <a:pt x="64" y="15"/>
                    <a:pt x="62" y="6"/>
                    <a:pt x="60" y="0"/>
                  </a:cubicBezTo>
                  <a:cubicBezTo>
                    <a:pt x="60" y="6"/>
                    <a:pt x="60" y="11"/>
                    <a:pt x="56" y="16"/>
                  </a:cubicBezTo>
                  <a:cubicBezTo>
                    <a:pt x="50" y="21"/>
                    <a:pt x="44" y="26"/>
                    <a:pt x="37" y="30"/>
                  </a:cubicBezTo>
                  <a:cubicBezTo>
                    <a:pt x="34" y="32"/>
                    <a:pt x="31" y="34"/>
                    <a:pt x="27" y="35"/>
                  </a:cubicBezTo>
                  <a:cubicBezTo>
                    <a:pt x="23" y="37"/>
                    <a:pt x="19" y="35"/>
                    <a:pt x="15" y="36"/>
                  </a:cubicBezTo>
                  <a:cubicBezTo>
                    <a:pt x="11" y="37"/>
                    <a:pt x="10" y="38"/>
                    <a:pt x="6" y="38"/>
                  </a:cubicBezTo>
                  <a:cubicBezTo>
                    <a:pt x="5" y="38"/>
                    <a:pt x="2" y="38"/>
                    <a:pt x="1" y="3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Freeform 957">
              <a:extLst>
                <a:ext uri="{FF2B5EF4-FFF2-40B4-BE49-F238E27FC236}">
                  <a16:creationId xmlns:a16="http://schemas.microsoft.com/office/drawing/2014/main" id="{8C625116-CA05-4962-938D-B2F264EAB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81"/>
              <a:ext cx="82" cy="171"/>
            </a:xfrm>
            <a:custGeom>
              <a:avLst/>
              <a:gdLst>
                <a:gd name="T0" fmla="*/ 79 w 83"/>
                <a:gd name="T1" fmla="*/ 0 h 162"/>
                <a:gd name="T2" fmla="*/ 78 w 83"/>
                <a:gd name="T3" fmla="*/ 1 h 162"/>
                <a:gd name="T4" fmla="*/ 49 w 83"/>
                <a:gd name="T5" fmla="*/ 45 h 162"/>
                <a:gd name="T6" fmla="*/ 0 w 83"/>
                <a:gd name="T7" fmla="*/ 184 h 162"/>
                <a:gd name="T8" fmla="*/ 43 w 83"/>
                <a:gd name="T9" fmla="*/ 147 h 162"/>
                <a:gd name="T10" fmla="*/ 59 w 83"/>
                <a:gd name="T11" fmla="*/ 45 h 162"/>
                <a:gd name="T12" fmla="*/ 79 w 83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62">
                  <a:moveTo>
                    <a:pt x="83" y="0"/>
                  </a:moveTo>
                  <a:cubicBezTo>
                    <a:pt x="83" y="0"/>
                    <a:pt x="83" y="0"/>
                    <a:pt x="82" y="1"/>
                  </a:cubicBezTo>
                  <a:cubicBezTo>
                    <a:pt x="77" y="3"/>
                    <a:pt x="54" y="14"/>
                    <a:pt x="53" y="37"/>
                  </a:cubicBezTo>
                  <a:cubicBezTo>
                    <a:pt x="53" y="63"/>
                    <a:pt x="40" y="141"/>
                    <a:pt x="0" y="148"/>
                  </a:cubicBezTo>
                  <a:cubicBezTo>
                    <a:pt x="0" y="148"/>
                    <a:pt x="37" y="162"/>
                    <a:pt x="47" y="118"/>
                  </a:cubicBezTo>
                  <a:cubicBezTo>
                    <a:pt x="56" y="74"/>
                    <a:pt x="63" y="47"/>
                    <a:pt x="63" y="37"/>
                  </a:cubicBezTo>
                  <a:cubicBezTo>
                    <a:pt x="62" y="28"/>
                    <a:pt x="72" y="5"/>
                    <a:pt x="83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8" name="Freeform 958">
              <a:extLst>
                <a:ext uri="{FF2B5EF4-FFF2-40B4-BE49-F238E27FC236}">
                  <a16:creationId xmlns:a16="http://schemas.microsoft.com/office/drawing/2014/main" id="{32FBD099-0951-4FEB-952B-073B095FD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976"/>
              <a:ext cx="95" cy="129"/>
            </a:xfrm>
            <a:custGeom>
              <a:avLst/>
              <a:gdLst>
                <a:gd name="T0" fmla="*/ 0 w 96"/>
                <a:gd name="T1" fmla="*/ 152 h 122"/>
                <a:gd name="T2" fmla="*/ 92 w 96"/>
                <a:gd name="T3" fmla="*/ 0 h 122"/>
                <a:gd name="T4" fmla="*/ 0 w 96"/>
                <a:gd name="T5" fmla="*/ 152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22">
                  <a:moveTo>
                    <a:pt x="0" y="122"/>
                  </a:moveTo>
                  <a:cubicBezTo>
                    <a:pt x="0" y="122"/>
                    <a:pt x="75" y="33"/>
                    <a:pt x="96" y="0"/>
                  </a:cubicBezTo>
                  <a:cubicBezTo>
                    <a:pt x="96" y="0"/>
                    <a:pt x="47" y="86"/>
                    <a:pt x="0" y="122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9" name="Freeform 959">
              <a:extLst>
                <a:ext uri="{FF2B5EF4-FFF2-40B4-BE49-F238E27FC236}">
                  <a16:creationId xmlns:a16="http://schemas.microsoft.com/office/drawing/2014/main" id="{95B55AE5-9FDC-490D-90C6-F81A82C6D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746"/>
              <a:ext cx="57" cy="42"/>
            </a:xfrm>
            <a:custGeom>
              <a:avLst/>
              <a:gdLst>
                <a:gd name="T0" fmla="*/ 54 w 58"/>
                <a:gd name="T1" fmla="*/ 0 h 40"/>
                <a:gd name="T2" fmla="*/ 22 w 58"/>
                <a:gd name="T3" fmla="*/ 48 h 40"/>
                <a:gd name="T4" fmla="*/ 54 w 5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0">
                  <a:moveTo>
                    <a:pt x="58" y="0"/>
                  </a:moveTo>
                  <a:cubicBezTo>
                    <a:pt x="58" y="0"/>
                    <a:pt x="15" y="15"/>
                    <a:pt x="22" y="40"/>
                  </a:cubicBezTo>
                  <a:cubicBezTo>
                    <a:pt x="22" y="40"/>
                    <a:pt x="0" y="16"/>
                    <a:pt x="58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0" name="Freeform 960">
              <a:extLst>
                <a:ext uri="{FF2B5EF4-FFF2-40B4-BE49-F238E27FC236}">
                  <a16:creationId xmlns:a16="http://schemas.microsoft.com/office/drawing/2014/main" id="{51899C7A-3029-4F53-9BF6-570275510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662"/>
              <a:ext cx="96" cy="52"/>
            </a:xfrm>
            <a:custGeom>
              <a:avLst/>
              <a:gdLst>
                <a:gd name="T0" fmla="*/ 93 w 97"/>
                <a:gd name="T1" fmla="*/ 8 h 49"/>
                <a:gd name="T2" fmla="*/ 0 w 97"/>
                <a:gd name="T3" fmla="*/ 62 h 49"/>
                <a:gd name="T4" fmla="*/ 93 w 97"/>
                <a:gd name="T5" fmla="*/ 8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49">
                  <a:moveTo>
                    <a:pt x="97" y="8"/>
                  </a:moveTo>
                  <a:cubicBezTo>
                    <a:pt x="97" y="8"/>
                    <a:pt x="36" y="0"/>
                    <a:pt x="0" y="49"/>
                  </a:cubicBezTo>
                  <a:cubicBezTo>
                    <a:pt x="0" y="49"/>
                    <a:pt x="35" y="8"/>
                    <a:pt x="97" y="8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1" name="Freeform 961">
              <a:extLst>
                <a:ext uri="{FF2B5EF4-FFF2-40B4-BE49-F238E27FC236}">
                  <a16:creationId xmlns:a16="http://schemas.microsoft.com/office/drawing/2014/main" id="{7C799EC0-90E0-4C89-BD88-1B73EDBAD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704"/>
              <a:ext cx="21" cy="21"/>
            </a:xfrm>
            <a:custGeom>
              <a:avLst/>
              <a:gdLst>
                <a:gd name="T0" fmla="*/ 7 w 22"/>
                <a:gd name="T1" fmla="*/ 0 h 20"/>
                <a:gd name="T2" fmla="*/ 7 w 22"/>
                <a:gd name="T3" fmla="*/ 1 h 20"/>
                <a:gd name="T4" fmla="*/ 18 w 22"/>
                <a:gd name="T5" fmla="*/ 17 h 20"/>
                <a:gd name="T6" fmla="*/ 7 w 2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0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7" y="5"/>
                    <a:pt x="9" y="15"/>
                    <a:pt x="22" y="13"/>
                  </a:cubicBezTo>
                  <a:cubicBezTo>
                    <a:pt x="22" y="13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2" name="Freeform 962">
              <a:extLst>
                <a:ext uri="{FF2B5EF4-FFF2-40B4-BE49-F238E27FC236}">
                  <a16:creationId xmlns:a16="http://schemas.microsoft.com/office/drawing/2014/main" id="{4EDEB940-4CBA-4E9A-A67B-2D2AD9D86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805"/>
              <a:ext cx="70" cy="91"/>
            </a:xfrm>
            <a:custGeom>
              <a:avLst/>
              <a:gdLst>
                <a:gd name="T0" fmla="*/ 64 w 71"/>
                <a:gd name="T1" fmla="*/ 0 h 86"/>
                <a:gd name="T2" fmla="*/ 42 w 71"/>
                <a:gd name="T3" fmla="*/ 23 h 86"/>
                <a:gd name="T4" fmla="*/ 0 w 71"/>
                <a:gd name="T5" fmla="*/ 108 h 86"/>
                <a:gd name="T6" fmla="*/ 30 w 71"/>
                <a:gd name="T7" fmla="*/ 40 h 86"/>
                <a:gd name="T8" fmla="*/ 64 w 7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6">
                  <a:moveTo>
                    <a:pt x="68" y="0"/>
                  </a:moveTo>
                  <a:cubicBezTo>
                    <a:pt x="68" y="0"/>
                    <a:pt x="67" y="15"/>
                    <a:pt x="46" y="19"/>
                  </a:cubicBezTo>
                  <a:cubicBezTo>
                    <a:pt x="25" y="24"/>
                    <a:pt x="2" y="44"/>
                    <a:pt x="0" y="86"/>
                  </a:cubicBezTo>
                  <a:cubicBezTo>
                    <a:pt x="0" y="86"/>
                    <a:pt x="5" y="44"/>
                    <a:pt x="30" y="32"/>
                  </a:cubicBezTo>
                  <a:cubicBezTo>
                    <a:pt x="55" y="21"/>
                    <a:pt x="71" y="16"/>
                    <a:pt x="68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3" name="Freeform 963">
              <a:extLst>
                <a:ext uri="{FF2B5EF4-FFF2-40B4-BE49-F238E27FC236}">
                  <a16:creationId xmlns:a16="http://schemas.microsoft.com/office/drawing/2014/main" id="{462084F3-323B-4E40-9023-5022D339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981"/>
              <a:ext cx="19" cy="16"/>
            </a:xfrm>
            <a:custGeom>
              <a:avLst/>
              <a:gdLst>
                <a:gd name="T0" fmla="*/ 0 w 19"/>
                <a:gd name="T1" fmla="*/ 16 h 15"/>
                <a:gd name="T2" fmla="*/ 19 w 19"/>
                <a:gd name="T3" fmla="*/ 0 h 15"/>
                <a:gd name="T4" fmla="*/ 10 w 19"/>
                <a:gd name="T5" fmla="*/ 13 h 15"/>
                <a:gd name="T6" fmla="*/ 1 w 19"/>
                <a:gd name="T7" fmla="*/ 1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5">
                  <a:moveTo>
                    <a:pt x="0" y="12"/>
                  </a:moveTo>
                  <a:cubicBezTo>
                    <a:pt x="1" y="6"/>
                    <a:pt x="15" y="4"/>
                    <a:pt x="19" y="0"/>
                  </a:cubicBezTo>
                  <a:cubicBezTo>
                    <a:pt x="16" y="3"/>
                    <a:pt x="13" y="6"/>
                    <a:pt x="10" y="9"/>
                  </a:cubicBezTo>
                  <a:cubicBezTo>
                    <a:pt x="8" y="11"/>
                    <a:pt x="4" y="15"/>
                    <a:pt x="1" y="13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4" name="Freeform 964">
              <a:extLst>
                <a:ext uri="{FF2B5EF4-FFF2-40B4-BE49-F238E27FC236}">
                  <a16:creationId xmlns:a16="http://schemas.microsoft.com/office/drawing/2014/main" id="{C46A2B5F-2384-4914-AB92-F7E7A34C6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3055"/>
              <a:ext cx="61" cy="61"/>
            </a:xfrm>
            <a:custGeom>
              <a:avLst/>
              <a:gdLst>
                <a:gd name="T0" fmla="*/ 61 w 61"/>
                <a:gd name="T1" fmla="*/ 0 h 58"/>
                <a:gd name="T2" fmla="*/ 60 w 61"/>
                <a:gd name="T3" fmla="*/ 0 h 58"/>
                <a:gd name="T4" fmla="*/ 0 w 61"/>
                <a:gd name="T5" fmla="*/ 70 h 58"/>
                <a:gd name="T6" fmla="*/ 61 w 61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8">
                  <a:moveTo>
                    <a:pt x="61" y="0"/>
                  </a:moveTo>
                  <a:cubicBezTo>
                    <a:pt x="61" y="0"/>
                    <a:pt x="61" y="0"/>
                    <a:pt x="60" y="0"/>
                  </a:cubicBezTo>
                  <a:cubicBezTo>
                    <a:pt x="56" y="1"/>
                    <a:pt x="13" y="4"/>
                    <a:pt x="0" y="58"/>
                  </a:cubicBezTo>
                  <a:cubicBezTo>
                    <a:pt x="0" y="58"/>
                    <a:pt x="21" y="7"/>
                    <a:pt x="61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5" name="Freeform 965">
              <a:extLst>
                <a:ext uri="{FF2B5EF4-FFF2-40B4-BE49-F238E27FC236}">
                  <a16:creationId xmlns:a16="http://schemas.microsoft.com/office/drawing/2014/main" id="{C297C91A-2BEE-46EF-BE0D-1C4F5AE7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3095"/>
              <a:ext cx="27" cy="33"/>
            </a:xfrm>
            <a:custGeom>
              <a:avLst/>
              <a:gdLst>
                <a:gd name="T0" fmla="*/ 27 w 27"/>
                <a:gd name="T1" fmla="*/ 0 h 31"/>
                <a:gd name="T2" fmla="*/ 10 w 27"/>
                <a:gd name="T3" fmla="*/ 39 h 31"/>
                <a:gd name="T4" fmla="*/ 27 w 2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1">
                  <a:moveTo>
                    <a:pt x="27" y="0"/>
                  </a:moveTo>
                  <a:cubicBezTo>
                    <a:pt x="27" y="0"/>
                    <a:pt x="0" y="1"/>
                    <a:pt x="10" y="31"/>
                  </a:cubicBezTo>
                  <a:cubicBezTo>
                    <a:pt x="10" y="31"/>
                    <a:pt x="6" y="7"/>
                    <a:pt x="27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6" name="Freeform 966">
              <a:extLst>
                <a:ext uri="{FF2B5EF4-FFF2-40B4-BE49-F238E27FC236}">
                  <a16:creationId xmlns:a16="http://schemas.microsoft.com/office/drawing/2014/main" id="{DE20AA16-CA29-40C8-B7A6-B53021FC8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986"/>
              <a:ext cx="79" cy="68"/>
            </a:xfrm>
            <a:custGeom>
              <a:avLst/>
              <a:gdLst>
                <a:gd name="T0" fmla="*/ 76 w 80"/>
                <a:gd name="T1" fmla="*/ 3 h 65"/>
                <a:gd name="T2" fmla="*/ 37 w 80"/>
                <a:gd name="T3" fmla="*/ 17 h 65"/>
                <a:gd name="T4" fmla="*/ 0 w 80"/>
                <a:gd name="T5" fmla="*/ 77 h 65"/>
                <a:gd name="T6" fmla="*/ 34 w 80"/>
                <a:gd name="T7" fmla="*/ 33 h 65"/>
                <a:gd name="T8" fmla="*/ 76 w 80"/>
                <a:gd name="T9" fmla="*/ 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65">
                  <a:moveTo>
                    <a:pt x="80" y="3"/>
                  </a:moveTo>
                  <a:cubicBezTo>
                    <a:pt x="80" y="3"/>
                    <a:pt x="46" y="0"/>
                    <a:pt x="37" y="13"/>
                  </a:cubicBezTo>
                  <a:cubicBezTo>
                    <a:pt x="29" y="25"/>
                    <a:pt x="10" y="61"/>
                    <a:pt x="0" y="65"/>
                  </a:cubicBezTo>
                  <a:cubicBezTo>
                    <a:pt x="0" y="65"/>
                    <a:pt x="24" y="47"/>
                    <a:pt x="34" y="29"/>
                  </a:cubicBezTo>
                  <a:cubicBezTo>
                    <a:pt x="43" y="12"/>
                    <a:pt x="46" y="5"/>
                    <a:pt x="80" y="3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7" name="Freeform 967">
              <a:extLst>
                <a:ext uri="{FF2B5EF4-FFF2-40B4-BE49-F238E27FC236}">
                  <a16:creationId xmlns:a16="http://schemas.microsoft.com/office/drawing/2014/main" id="{5B3399E8-68EB-47B2-A661-4ADE9E05F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916"/>
              <a:ext cx="49" cy="37"/>
            </a:xfrm>
            <a:custGeom>
              <a:avLst/>
              <a:gdLst>
                <a:gd name="T0" fmla="*/ 46 w 50"/>
                <a:gd name="T1" fmla="*/ 0 h 35"/>
                <a:gd name="T2" fmla="*/ 0 w 50"/>
                <a:gd name="T3" fmla="*/ 43 h 35"/>
                <a:gd name="T4" fmla="*/ 46 w 50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5">
                  <a:moveTo>
                    <a:pt x="50" y="0"/>
                  </a:moveTo>
                  <a:cubicBezTo>
                    <a:pt x="50" y="0"/>
                    <a:pt x="19" y="8"/>
                    <a:pt x="0" y="35"/>
                  </a:cubicBezTo>
                  <a:cubicBezTo>
                    <a:pt x="0" y="35"/>
                    <a:pt x="27" y="8"/>
                    <a:pt x="50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8" name="Freeform 968">
              <a:extLst>
                <a:ext uri="{FF2B5EF4-FFF2-40B4-BE49-F238E27FC236}">
                  <a16:creationId xmlns:a16="http://schemas.microsoft.com/office/drawing/2014/main" id="{970410C7-A8AD-40FD-A812-2AB21DE86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021"/>
              <a:ext cx="51" cy="59"/>
            </a:xfrm>
            <a:custGeom>
              <a:avLst/>
              <a:gdLst>
                <a:gd name="T0" fmla="*/ 51 w 51"/>
                <a:gd name="T1" fmla="*/ 0 h 56"/>
                <a:gd name="T2" fmla="*/ 41 w 51"/>
                <a:gd name="T3" fmla="*/ 20 h 56"/>
                <a:gd name="T4" fmla="*/ 0 w 51"/>
                <a:gd name="T5" fmla="*/ 68 h 56"/>
                <a:gd name="T6" fmla="*/ 25 w 51"/>
                <a:gd name="T7" fmla="*/ 45 h 56"/>
                <a:gd name="T8" fmla="*/ 51 w 51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51" y="0"/>
                  </a:moveTo>
                  <a:cubicBezTo>
                    <a:pt x="51" y="0"/>
                    <a:pt x="42" y="8"/>
                    <a:pt x="41" y="16"/>
                  </a:cubicBezTo>
                  <a:cubicBezTo>
                    <a:pt x="40" y="23"/>
                    <a:pt x="25" y="55"/>
                    <a:pt x="0" y="56"/>
                  </a:cubicBezTo>
                  <a:cubicBezTo>
                    <a:pt x="0" y="56"/>
                    <a:pt x="17" y="51"/>
                    <a:pt x="25" y="37"/>
                  </a:cubicBezTo>
                  <a:cubicBezTo>
                    <a:pt x="34" y="22"/>
                    <a:pt x="42" y="4"/>
                    <a:pt x="51" y="0"/>
                  </a:cubicBezTo>
                  <a:close/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Freeform 969">
              <a:extLst>
                <a:ext uri="{FF2B5EF4-FFF2-40B4-BE49-F238E27FC236}">
                  <a16:creationId xmlns:a16="http://schemas.microsoft.com/office/drawing/2014/main" id="{00F012A9-D218-4993-B48B-80ED5A327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945"/>
              <a:ext cx="51" cy="75"/>
            </a:xfrm>
            <a:custGeom>
              <a:avLst/>
              <a:gdLst>
                <a:gd name="T0" fmla="*/ 51 w 51"/>
                <a:gd name="T1" fmla="*/ 0 h 71"/>
                <a:gd name="T2" fmla="*/ 28 w 51"/>
                <a:gd name="T3" fmla="*/ 55 h 71"/>
                <a:gd name="T4" fmla="*/ 0 w 51"/>
                <a:gd name="T5" fmla="*/ 86 h 71"/>
                <a:gd name="T6" fmla="*/ 23 w 51"/>
                <a:gd name="T7" fmla="*/ 61 h 71"/>
                <a:gd name="T8" fmla="*/ 51 w 51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51" y="0"/>
                  </a:moveTo>
                  <a:cubicBezTo>
                    <a:pt x="51" y="0"/>
                    <a:pt x="36" y="18"/>
                    <a:pt x="28" y="44"/>
                  </a:cubicBezTo>
                  <a:cubicBezTo>
                    <a:pt x="20" y="71"/>
                    <a:pt x="0" y="69"/>
                    <a:pt x="0" y="69"/>
                  </a:cubicBezTo>
                  <a:cubicBezTo>
                    <a:pt x="0" y="69"/>
                    <a:pt x="17" y="65"/>
                    <a:pt x="23" y="49"/>
                  </a:cubicBezTo>
                  <a:cubicBezTo>
                    <a:pt x="29" y="34"/>
                    <a:pt x="41" y="7"/>
                    <a:pt x="51" y="0"/>
                  </a:cubicBezTo>
                  <a:close/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Freeform 970">
              <a:extLst>
                <a:ext uri="{FF2B5EF4-FFF2-40B4-BE49-F238E27FC236}">
                  <a16:creationId xmlns:a16="http://schemas.microsoft.com/office/drawing/2014/main" id="{F0009D34-35AC-4FE2-B7CD-18FB04B30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144"/>
              <a:ext cx="102" cy="56"/>
            </a:xfrm>
            <a:custGeom>
              <a:avLst/>
              <a:gdLst>
                <a:gd name="T0" fmla="*/ 0 w 103"/>
                <a:gd name="T1" fmla="*/ 31 h 53"/>
                <a:gd name="T2" fmla="*/ 60 w 103"/>
                <a:gd name="T3" fmla="*/ 41 h 53"/>
                <a:gd name="T4" fmla="*/ 99 w 103"/>
                <a:gd name="T5" fmla="*/ 0 h 53"/>
                <a:gd name="T6" fmla="*/ 51 w 103"/>
                <a:gd name="T7" fmla="*/ 42 h 53"/>
                <a:gd name="T8" fmla="*/ 0 w 103"/>
                <a:gd name="T9" fmla="*/ 3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53">
                  <a:moveTo>
                    <a:pt x="0" y="25"/>
                  </a:moveTo>
                  <a:cubicBezTo>
                    <a:pt x="0" y="25"/>
                    <a:pt x="33" y="53"/>
                    <a:pt x="64" y="33"/>
                  </a:cubicBezTo>
                  <a:cubicBezTo>
                    <a:pt x="94" y="14"/>
                    <a:pt x="103" y="0"/>
                    <a:pt x="103" y="0"/>
                  </a:cubicBezTo>
                  <a:cubicBezTo>
                    <a:pt x="103" y="0"/>
                    <a:pt x="67" y="33"/>
                    <a:pt x="51" y="34"/>
                  </a:cubicBezTo>
                  <a:cubicBezTo>
                    <a:pt x="36" y="35"/>
                    <a:pt x="31" y="37"/>
                    <a:pt x="0" y="25"/>
                  </a:cubicBezTo>
                  <a:close/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Freeform 971">
              <a:extLst>
                <a:ext uri="{FF2B5EF4-FFF2-40B4-BE49-F238E27FC236}">
                  <a16:creationId xmlns:a16="http://schemas.microsoft.com/office/drawing/2014/main" id="{C62C77BB-B5A7-459D-A3BF-C8220AD5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310"/>
              <a:ext cx="377" cy="207"/>
            </a:xfrm>
            <a:custGeom>
              <a:avLst/>
              <a:gdLst>
                <a:gd name="T0" fmla="*/ 362 w 382"/>
                <a:gd name="T1" fmla="*/ 48 h 197"/>
                <a:gd name="T2" fmla="*/ 0 w 382"/>
                <a:gd name="T3" fmla="*/ 241 h 197"/>
                <a:gd name="T4" fmla="*/ 362 w 382"/>
                <a:gd name="T5" fmla="*/ 48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2" h="197">
                  <a:moveTo>
                    <a:pt x="382" y="40"/>
                  </a:moveTo>
                  <a:cubicBezTo>
                    <a:pt x="382" y="40"/>
                    <a:pt x="197" y="0"/>
                    <a:pt x="0" y="197"/>
                  </a:cubicBezTo>
                  <a:cubicBezTo>
                    <a:pt x="0" y="197"/>
                    <a:pt x="144" y="1"/>
                    <a:pt x="382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Oval 972">
              <a:extLst>
                <a:ext uri="{FF2B5EF4-FFF2-40B4-BE49-F238E27FC236}">
                  <a16:creationId xmlns:a16="http://schemas.microsoft.com/office/drawing/2014/main" id="{E008CFB0-3C19-499E-90D6-13B35C4D6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251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3" name="Oval 973">
              <a:extLst>
                <a:ext uri="{FF2B5EF4-FFF2-40B4-BE49-F238E27FC236}">
                  <a16:creationId xmlns:a16="http://schemas.microsoft.com/office/drawing/2014/main" id="{466BA107-18B5-4F5D-AC97-2A8690132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2542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4" name="Oval 974">
              <a:extLst>
                <a:ext uri="{FF2B5EF4-FFF2-40B4-BE49-F238E27FC236}">
                  <a16:creationId xmlns:a16="http://schemas.microsoft.com/office/drawing/2014/main" id="{177A6967-7960-40DD-9A7C-745B00ABC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276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5" name="Oval 975">
              <a:extLst>
                <a:ext uri="{FF2B5EF4-FFF2-40B4-BE49-F238E27FC236}">
                  <a16:creationId xmlns:a16="http://schemas.microsoft.com/office/drawing/2014/main" id="{BD9F3400-2B5F-463C-B8D5-38F28A038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278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6" name="Oval 976">
              <a:extLst>
                <a:ext uri="{FF2B5EF4-FFF2-40B4-BE49-F238E27FC236}">
                  <a16:creationId xmlns:a16="http://schemas.microsoft.com/office/drawing/2014/main" id="{99107770-1C3D-4A2C-91BD-ED6B746BF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234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7" name="Oval 977">
              <a:extLst>
                <a:ext uri="{FF2B5EF4-FFF2-40B4-BE49-F238E27FC236}">
                  <a16:creationId xmlns:a16="http://schemas.microsoft.com/office/drawing/2014/main" id="{931ADB2A-8F08-4F6A-B729-7192B4476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3104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8" name="Oval 978">
              <a:extLst>
                <a:ext uri="{FF2B5EF4-FFF2-40B4-BE49-F238E27FC236}">
                  <a16:creationId xmlns:a16="http://schemas.microsoft.com/office/drawing/2014/main" id="{34943B57-06D9-46D0-822D-0C63E2B7E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314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9" name="Oval 979">
              <a:extLst>
                <a:ext uri="{FF2B5EF4-FFF2-40B4-BE49-F238E27FC236}">
                  <a16:creationId xmlns:a16="http://schemas.microsoft.com/office/drawing/2014/main" id="{1D38782C-CB8E-4A23-9E35-3629519E1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" y="309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0" name="Oval 980">
              <a:extLst>
                <a:ext uri="{FF2B5EF4-FFF2-40B4-BE49-F238E27FC236}">
                  <a16:creationId xmlns:a16="http://schemas.microsoft.com/office/drawing/2014/main" id="{9DB73C44-AC92-4F3D-8725-16CB8F06D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" y="336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1" name="Oval 981">
              <a:extLst>
                <a:ext uri="{FF2B5EF4-FFF2-40B4-BE49-F238E27FC236}">
                  <a16:creationId xmlns:a16="http://schemas.microsoft.com/office/drawing/2014/main" id="{4689EF5A-1532-4830-AB63-03F57579C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" y="339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2" name="Oval 982">
              <a:extLst>
                <a:ext uri="{FF2B5EF4-FFF2-40B4-BE49-F238E27FC236}">
                  <a16:creationId xmlns:a16="http://schemas.microsoft.com/office/drawing/2014/main" id="{0AC484DC-141B-47D6-806A-DF02D8FB3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" y="348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3" name="Oval 983">
              <a:extLst>
                <a:ext uri="{FF2B5EF4-FFF2-40B4-BE49-F238E27FC236}">
                  <a16:creationId xmlns:a16="http://schemas.microsoft.com/office/drawing/2014/main" id="{467C2195-DDDC-4DB6-A5C7-9903C932D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" y="3518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4" name="Freeform 984">
              <a:extLst>
                <a:ext uri="{FF2B5EF4-FFF2-40B4-BE49-F238E27FC236}">
                  <a16:creationId xmlns:a16="http://schemas.microsoft.com/office/drawing/2014/main" id="{2764EEB4-21FA-4215-8D38-C2A4DFD38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3009"/>
              <a:ext cx="286" cy="296"/>
            </a:xfrm>
            <a:custGeom>
              <a:avLst/>
              <a:gdLst>
                <a:gd name="T0" fmla="*/ 274 w 290"/>
                <a:gd name="T1" fmla="*/ 0 h 281"/>
                <a:gd name="T2" fmla="*/ 0 w 290"/>
                <a:gd name="T3" fmla="*/ 347 h 281"/>
                <a:gd name="T4" fmla="*/ 274 w 290"/>
                <a:gd name="T5" fmla="*/ 0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0" h="281">
                  <a:moveTo>
                    <a:pt x="290" y="0"/>
                  </a:moveTo>
                  <a:cubicBezTo>
                    <a:pt x="290" y="0"/>
                    <a:pt x="194" y="65"/>
                    <a:pt x="0" y="281"/>
                  </a:cubicBezTo>
                  <a:cubicBezTo>
                    <a:pt x="0" y="281"/>
                    <a:pt x="156" y="53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5" name="Freeform 985">
              <a:extLst>
                <a:ext uri="{FF2B5EF4-FFF2-40B4-BE49-F238E27FC236}">
                  <a16:creationId xmlns:a16="http://schemas.microsoft.com/office/drawing/2014/main" id="{274E797A-6B45-4B2D-9D6C-78C4C632D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193"/>
              <a:ext cx="278" cy="246"/>
            </a:xfrm>
            <a:custGeom>
              <a:avLst/>
              <a:gdLst>
                <a:gd name="T0" fmla="*/ 0 w 282"/>
                <a:gd name="T1" fmla="*/ 290 h 233"/>
                <a:gd name="T2" fmla="*/ 266 w 282"/>
                <a:gd name="T3" fmla="*/ 0 h 233"/>
                <a:gd name="T4" fmla="*/ 0 w 282"/>
                <a:gd name="T5" fmla="*/ 29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" h="233">
                  <a:moveTo>
                    <a:pt x="0" y="233"/>
                  </a:moveTo>
                  <a:cubicBezTo>
                    <a:pt x="0" y="233"/>
                    <a:pt x="215" y="94"/>
                    <a:pt x="282" y="0"/>
                  </a:cubicBezTo>
                  <a:cubicBezTo>
                    <a:pt x="282" y="0"/>
                    <a:pt x="116" y="206"/>
                    <a:pt x="0" y="2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6" name="Freeform 986">
              <a:extLst>
                <a:ext uri="{FF2B5EF4-FFF2-40B4-BE49-F238E27FC236}">
                  <a16:creationId xmlns:a16="http://schemas.microsoft.com/office/drawing/2014/main" id="{AC701219-709B-4CA1-A10A-EB2621CAD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327"/>
              <a:ext cx="100" cy="125"/>
            </a:xfrm>
            <a:custGeom>
              <a:avLst/>
              <a:gdLst>
                <a:gd name="T0" fmla="*/ 94 w 102"/>
                <a:gd name="T1" fmla="*/ 21 h 119"/>
                <a:gd name="T2" fmla="*/ 0 w 102"/>
                <a:gd name="T3" fmla="*/ 145 h 119"/>
                <a:gd name="T4" fmla="*/ 94 w 102"/>
                <a:gd name="T5" fmla="*/ 21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119">
                  <a:moveTo>
                    <a:pt x="102" y="17"/>
                  </a:moveTo>
                  <a:cubicBezTo>
                    <a:pt x="102" y="17"/>
                    <a:pt x="50" y="4"/>
                    <a:pt x="0" y="119"/>
                  </a:cubicBezTo>
                  <a:cubicBezTo>
                    <a:pt x="0" y="119"/>
                    <a:pt x="45" y="0"/>
                    <a:pt x="10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7" name="Freeform 987">
              <a:extLst>
                <a:ext uri="{FF2B5EF4-FFF2-40B4-BE49-F238E27FC236}">
                  <a16:creationId xmlns:a16="http://schemas.microsoft.com/office/drawing/2014/main" id="{E2A07EAF-5F4F-4A84-92DD-1F2FDE82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2754"/>
              <a:ext cx="125" cy="135"/>
            </a:xfrm>
            <a:custGeom>
              <a:avLst/>
              <a:gdLst>
                <a:gd name="T0" fmla="*/ 94 w 127"/>
                <a:gd name="T1" fmla="*/ 0 h 128"/>
                <a:gd name="T2" fmla="*/ 0 w 127"/>
                <a:gd name="T3" fmla="*/ 154 h 128"/>
                <a:gd name="T4" fmla="*/ 94 w 127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28">
                  <a:moveTo>
                    <a:pt x="101" y="0"/>
                  </a:moveTo>
                  <a:cubicBezTo>
                    <a:pt x="101" y="0"/>
                    <a:pt x="115" y="39"/>
                    <a:pt x="0" y="124"/>
                  </a:cubicBezTo>
                  <a:cubicBezTo>
                    <a:pt x="3" y="128"/>
                    <a:pt x="127" y="4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40" name="Group 988">
            <a:extLst>
              <a:ext uri="{FF2B5EF4-FFF2-40B4-BE49-F238E27FC236}">
                <a16:creationId xmlns:a16="http://schemas.microsoft.com/office/drawing/2014/main" id="{0F77248C-D2BA-43D9-93BE-687F081572E0}"/>
              </a:ext>
            </a:extLst>
          </p:cNvPr>
          <p:cNvGrpSpPr>
            <a:grpSpLocks/>
          </p:cNvGrpSpPr>
          <p:nvPr/>
        </p:nvGrpSpPr>
        <p:grpSpPr bwMode="auto">
          <a:xfrm>
            <a:off x="7518400" y="1495425"/>
            <a:ext cx="1857375" cy="2271713"/>
            <a:chOff x="3776" y="837"/>
            <a:chExt cx="1170" cy="1431"/>
          </a:xfrm>
        </p:grpSpPr>
        <p:sp>
          <p:nvSpPr>
            <p:cNvPr id="22547" name="Freeform 989">
              <a:extLst>
                <a:ext uri="{FF2B5EF4-FFF2-40B4-BE49-F238E27FC236}">
                  <a16:creationId xmlns:a16="http://schemas.microsoft.com/office/drawing/2014/main" id="{070A65A6-4C6B-4DEC-B713-5F36DA674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837"/>
              <a:ext cx="1170" cy="1431"/>
            </a:xfrm>
            <a:custGeom>
              <a:avLst/>
              <a:gdLst>
                <a:gd name="T0" fmla="*/ 155 w 1217"/>
                <a:gd name="T1" fmla="*/ 921 h 1395"/>
                <a:gd name="T2" fmla="*/ 112 w 1217"/>
                <a:gd name="T3" fmla="*/ 935 h 1395"/>
                <a:gd name="T4" fmla="*/ 117 w 1217"/>
                <a:gd name="T5" fmla="*/ 842 h 1395"/>
                <a:gd name="T6" fmla="*/ 289 w 1217"/>
                <a:gd name="T7" fmla="*/ 543 h 1395"/>
                <a:gd name="T8" fmla="*/ 557 w 1217"/>
                <a:gd name="T9" fmla="*/ 284 h 1395"/>
                <a:gd name="T10" fmla="*/ 768 w 1217"/>
                <a:gd name="T11" fmla="*/ 56 h 1395"/>
                <a:gd name="T12" fmla="*/ 877 w 1217"/>
                <a:gd name="T13" fmla="*/ 28 h 1395"/>
                <a:gd name="T14" fmla="*/ 949 w 1217"/>
                <a:gd name="T15" fmla="*/ 16 h 1395"/>
                <a:gd name="T16" fmla="*/ 964 w 1217"/>
                <a:gd name="T17" fmla="*/ 92 h 1395"/>
                <a:gd name="T18" fmla="*/ 1016 w 1217"/>
                <a:gd name="T19" fmla="*/ 126 h 1395"/>
                <a:gd name="T20" fmla="*/ 1007 w 1217"/>
                <a:gd name="T21" fmla="*/ 191 h 1395"/>
                <a:gd name="T22" fmla="*/ 1016 w 1217"/>
                <a:gd name="T23" fmla="*/ 319 h 1395"/>
                <a:gd name="T24" fmla="*/ 929 w 1217"/>
                <a:gd name="T25" fmla="*/ 547 h 1395"/>
                <a:gd name="T26" fmla="*/ 819 w 1217"/>
                <a:gd name="T27" fmla="*/ 782 h 1395"/>
                <a:gd name="T28" fmla="*/ 693 w 1217"/>
                <a:gd name="T29" fmla="*/ 1019 h 1395"/>
                <a:gd name="T30" fmla="*/ 654 w 1217"/>
                <a:gd name="T31" fmla="*/ 1052 h 1395"/>
                <a:gd name="T32" fmla="*/ 647 w 1217"/>
                <a:gd name="T33" fmla="*/ 906 h 1395"/>
                <a:gd name="T34" fmla="*/ 790 w 1217"/>
                <a:gd name="T35" fmla="*/ 704 h 1395"/>
                <a:gd name="T36" fmla="*/ 875 w 1217"/>
                <a:gd name="T37" fmla="*/ 522 h 1395"/>
                <a:gd name="T38" fmla="*/ 879 w 1217"/>
                <a:gd name="T39" fmla="*/ 401 h 1395"/>
                <a:gd name="T40" fmla="*/ 851 w 1217"/>
                <a:gd name="T41" fmla="*/ 454 h 1395"/>
                <a:gd name="T42" fmla="*/ 843 w 1217"/>
                <a:gd name="T43" fmla="*/ 529 h 1395"/>
                <a:gd name="T44" fmla="*/ 782 w 1217"/>
                <a:gd name="T45" fmla="*/ 664 h 1395"/>
                <a:gd name="T46" fmla="*/ 735 w 1217"/>
                <a:gd name="T47" fmla="*/ 760 h 1395"/>
                <a:gd name="T48" fmla="*/ 607 w 1217"/>
                <a:gd name="T49" fmla="*/ 956 h 1395"/>
                <a:gd name="T50" fmla="*/ 627 w 1217"/>
                <a:gd name="T51" fmla="*/ 1043 h 1395"/>
                <a:gd name="T52" fmla="*/ 641 w 1217"/>
                <a:gd name="T53" fmla="*/ 1116 h 1395"/>
                <a:gd name="T54" fmla="*/ 213 w 1217"/>
                <a:gd name="T55" fmla="*/ 1403 h 1395"/>
                <a:gd name="T56" fmla="*/ 76 w 1217"/>
                <a:gd name="T57" fmla="*/ 975 h 1395"/>
                <a:gd name="T58" fmla="*/ 94 w 1217"/>
                <a:gd name="T59" fmla="*/ 957 h 1395"/>
                <a:gd name="T60" fmla="*/ 143 w 1217"/>
                <a:gd name="T61" fmla="*/ 961 h 1395"/>
                <a:gd name="T62" fmla="*/ 198 w 1217"/>
                <a:gd name="T63" fmla="*/ 873 h 1395"/>
                <a:gd name="T64" fmla="*/ 256 w 1217"/>
                <a:gd name="T65" fmla="*/ 798 h 1395"/>
                <a:gd name="T66" fmla="*/ 349 w 1217"/>
                <a:gd name="T67" fmla="*/ 712 h 1395"/>
                <a:gd name="T68" fmla="*/ 426 w 1217"/>
                <a:gd name="T69" fmla="*/ 624 h 1395"/>
                <a:gd name="T70" fmla="*/ 387 w 1217"/>
                <a:gd name="T71" fmla="*/ 577 h 1395"/>
                <a:gd name="T72" fmla="*/ 376 w 1217"/>
                <a:gd name="T73" fmla="*/ 653 h 1395"/>
                <a:gd name="T74" fmla="*/ 296 w 1217"/>
                <a:gd name="T75" fmla="*/ 743 h 1395"/>
                <a:gd name="T76" fmla="*/ 209 w 1217"/>
                <a:gd name="T77" fmla="*/ 820 h 1395"/>
                <a:gd name="T78" fmla="*/ 155 w 1217"/>
                <a:gd name="T79" fmla="*/ 921 h 13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17" h="1395">
                  <a:moveTo>
                    <a:pt x="181" y="832"/>
                  </a:moveTo>
                  <a:cubicBezTo>
                    <a:pt x="181" y="832"/>
                    <a:pt x="157" y="872"/>
                    <a:pt x="131" y="844"/>
                  </a:cubicBezTo>
                  <a:cubicBezTo>
                    <a:pt x="105" y="816"/>
                    <a:pt x="109" y="802"/>
                    <a:pt x="137" y="760"/>
                  </a:cubicBezTo>
                  <a:cubicBezTo>
                    <a:pt x="165" y="718"/>
                    <a:pt x="249" y="556"/>
                    <a:pt x="339" y="490"/>
                  </a:cubicBezTo>
                  <a:cubicBezTo>
                    <a:pt x="429" y="424"/>
                    <a:pt x="591" y="326"/>
                    <a:pt x="651" y="256"/>
                  </a:cubicBezTo>
                  <a:cubicBezTo>
                    <a:pt x="711" y="186"/>
                    <a:pt x="829" y="60"/>
                    <a:pt x="899" y="52"/>
                  </a:cubicBezTo>
                  <a:cubicBezTo>
                    <a:pt x="969" y="44"/>
                    <a:pt x="999" y="38"/>
                    <a:pt x="1027" y="24"/>
                  </a:cubicBezTo>
                  <a:cubicBezTo>
                    <a:pt x="1055" y="10"/>
                    <a:pt x="1091" y="0"/>
                    <a:pt x="1111" y="16"/>
                  </a:cubicBezTo>
                  <a:cubicBezTo>
                    <a:pt x="1131" y="32"/>
                    <a:pt x="1107" y="68"/>
                    <a:pt x="1129" y="84"/>
                  </a:cubicBezTo>
                  <a:cubicBezTo>
                    <a:pt x="1151" y="100"/>
                    <a:pt x="1179" y="88"/>
                    <a:pt x="1189" y="114"/>
                  </a:cubicBezTo>
                  <a:cubicBezTo>
                    <a:pt x="1199" y="140"/>
                    <a:pt x="1171" y="146"/>
                    <a:pt x="1179" y="172"/>
                  </a:cubicBezTo>
                  <a:cubicBezTo>
                    <a:pt x="1187" y="198"/>
                    <a:pt x="1217" y="222"/>
                    <a:pt x="1189" y="288"/>
                  </a:cubicBezTo>
                  <a:cubicBezTo>
                    <a:pt x="1161" y="354"/>
                    <a:pt x="1101" y="442"/>
                    <a:pt x="1087" y="494"/>
                  </a:cubicBezTo>
                  <a:cubicBezTo>
                    <a:pt x="1073" y="546"/>
                    <a:pt x="995" y="662"/>
                    <a:pt x="959" y="706"/>
                  </a:cubicBezTo>
                  <a:cubicBezTo>
                    <a:pt x="923" y="750"/>
                    <a:pt x="829" y="872"/>
                    <a:pt x="811" y="920"/>
                  </a:cubicBezTo>
                  <a:cubicBezTo>
                    <a:pt x="793" y="968"/>
                    <a:pt x="783" y="982"/>
                    <a:pt x="765" y="950"/>
                  </a:cubicBezTo>
                  <a:cubicBezTo>
                    <a:pt x="747" y="918"/>
                    <a:pt x="703" y="874"/>
                    <a:pt x="757" y="818"/>
                  </a:cubicBezTo>
                  <a:cubicBezTo>
                    <a:pt x="811" y="762"/>
                    <a:pt x="913" y="694"/>
                    <a:pt x="925" y="636"/>
                  </a:cubicBezTo>
                  <a:cubicBezTo>
                    <a:pt x="937" y="578"/>
                    <a:pt x="991" y="504"/>
                    <a:pt x="1025" y="472"/>
                  </a:cubicBezTo>
                  <a:cubicBezTo>
                    <a:pt x="1059" y="440"/>
                    <a:pt x="1067" y="356"/>
                    <a:pt x="1029" y="362"/>
                  </a:cubicBezTo>
                  <a:cubicBezTo>
                    <a:pt x="991" y="368"/>
                    <a:pt x="987" y="390"/>
                    <a:pt x="997" y="410"/>
                  </a:cubicBezTo>
                  <a:cubicBezTo>
                    <a:pt x="1007" y="430"/>
                    <a:pt x="1011" y="454"/>
                    <a:pt x="987" y="478"/>
                  </a:cubicBezTo>
                  <a:cubicBezTo>
                    <a:pt x="963" y="502"/>
                    <a:pt x="923" y="576"/>
                    <a:pt x="915" y="600"/>
                  </a:cubicBezTo>
                  <a:cubicBezTo>
                    <a:pt x="907" y="624"/>
                    <a:pt x="895" y="666"/>
                    <a:pt x="861" y="686"/>
                  </a:cubicBezTo>
                  <a:cubicBezTo>
                    <a:pt x="827" y="706"/>
                    <a:pt x="715" y="812"/>
                    <a:pt x="709" y="864"/>
                  </a:cubicBezTo>
                  <a:cubicBezTo>
                    <a:pt x="703" y="916"/>
                    <a:pt x="719" y="926"/>
                    <a:pt x="733" y="942"/>
                  </a:cubicBezTo>
                  <a:cubicBezTo>
                    <a:pt x="747" y="958"/>
                    <a:pt x="765" y="968"/>
                    <a:pt x="751" y="1008"/>
                  </a:cubicBezTo>
                  <a:cubicBezTo>
                    <a:pt x="737" y="1048"/>
                    <a:pt x="559" y="1395"/>
                    <a:pt x="250" y="1267"/>
                  </a:cubicBezTo>
                  <a:cubicBezTo>
                    <a:pt x="0" y="1163"/>
                    <a:pt x="88" y="880"/>
                    <a:pt x="88" y="880"/>
                  </a:cubicBezTo>
                  <a:cubicBezTo>
                    <a:pt x="88" y="880"/>
                    <a:pt x="98" y="859"/>
                    <a:pt x="110" y="865"/>
                  </a:cubicBezTo>
                  <a:cubicBezTo>
                    <a:pt x="123" y="870"/>
                    <a:pt x="141" y="885"/>
                    <a:pt x="167" y="868"/>
                  </a:cubicBezTo>
                  <a:cubicBezTo>
                    <a:pt x="193" y="851"/>
                    <a:pt x="215" y="832"/>
                    <a:pt x="232" y="789"/>
                  </a:cubicBezTo>
                  <a:cubicBezTo>
                    <a:pt x="250" y="747"/>
                    <a:pt x="269" y="734"/>
                    <a:pt x="300" y="720"/>
                  </a:cubicBezTo>
                  <a:cubicBezTo>
                    <a:pt x="331" y="707"/>
                    <a:pt x="387" y="658"/>
                    <a:pt x="409" y="643"/>
                  </a:cubicBezTo>
                  <a:cubicBezTo>
                    <a:pt x="430" y="627"/>
                    <a:pt x="502" y="596"/>
                    <a:pt x="498" y="563"/>
                  </a:cubicBezTo>
                  <a:cubicBezTo>
                    <a:pt x="494" y="530"/>
                    <a:pt x="466" y="506"/>
                    <a:pt x="453" y="521"/>
                  </a:cubicBezTo>
                  <a:cubicBezTo>
                    <a:pt x="440" y="536"/>
                    <a:pt x="459" y="566"/>
                    <a:pt x="440" y="590"/>
                  </a:cubicBezTo>
                  <a:cubicBezTo>
                    <a:pt x="420" y="614"/>
                    <a:pt x="380" y="650"/>
                    <a:pt x="346" y="671"/>
                  </a:cubicBezTo>
                  <a:cubicBezTo>
                    <a:pt x="311" y="691"/>
                    <a:pt x="257" y="720"/>
                    <a:pt x="244" y="740"/>
                  </a:cubicBezTo>
                  <a:cubicBezTo>
                    <a:pt x="231" y="759"/>
                    <a:pt x="197" y="811"/>
                    <a:pt x="181" y="832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990">
              <a:extLst>
                <a:ext uri="{FF2B5EF4-FFF2-40B4-BE49-F238E27FC236}">
                  <a16:creationId xmlns:a16="http://schemas.microsoft.com/office/drawing/2014/main" id="{613BA723-E1C2-4C4D-9A88-6BD2A7602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051"/>
              <a:ext cx="812" cy="1008"/>
            </a:xfrm>
            <a:custGeom>
              <a:avLst/>
              <a:gdLst>
                <a:gd name="T0" fmla="*/ 418 w 845"/>
                <a:gd name="T1" fmla="*/ 731 h 983"/>
                <a:gd name="T2" fmla="*/ 151 w 845"/>
                <a:gd name="T3" fmla="*/ 986 h 983"/>
                <a:gd name="T4" fmla="*/ 54 w 845"/>
                <a:gd name="T5" fmla="*/ 686 h 983"/>
                <a:gd name="T6" fmla="*/ 83 w 845"/>
                <a:gd name="T7" fmla="*/ 609 h 983"/>
                <a:gd name="T8" fmla="*/ 257 w 845"/>
                <a:gd name="T9" fmla="*/ 450 h 983"/>
                <a:gd name="T10" fmla="*/ 391 w 845"/>
                <a:gd name="T11" fmla="*/ 200 h 983"/>
                <a:gd name="T12" fmla="*/ 540 w 845"/>
                <a:gd name="T13" fmla="*/ 41 h 983"/>
                <a:gd name="T14" fmla="*/ 618 w 845"/>
                <a:gd name="T15" fmla="*/ 17 h 983"/>
                <a:gd name="T16" fmla="*/ 668 w 845"/>
                <a:gd name="T17" fmla="*/ 11 h 983"/>
                <a:gd name="T18" fmla="*/ 678 w 845"/>
                <a:gd name="T19" fmla="*/ 67 h 983"/>
                <a:gd name="T20" fmla="*/ 715 w 845"/>
                <a:gd name="T21" fmla="*/ 88 h 983"/>
                <a:gd name="T22" fmla="*/ 709 w 845"/>
                <a:gd name="T23" fmla="*/ 133 h 983"/>
                <a:gd name="T24" fmla="*/ 682 w 845"/>
                <a:gd name="T25" fmla="*/ 192 h 983"/>
                <a:gd name="T26" fmla="*/ 636 w 845"/>
                <a:gd name="T27" fmla="*/ 362 h 983"/>
                <a:gd name="T28" fmla="*/ 505 w 845"/>
                <a:gd name="T29" fmla="*/ 563 h 983"/>
                <a:gd name="T30" fmla="*/ 418 w 845"/>
                <a:gd name="T31" fmla="*/ 731 h 9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45" h="983">
                  <a:moveTo>
                    <a:pt x="490" y="661"/>
                  </a:moveTo>
                  <a:cubicBezTo>
                    <a:pt x="481" y="689"/>
                    <a:pt x="394" y="983"/>
                    <a:pt x="177" y="892"/>
                  </a:cubicBezTo>
                  <a:cubicBezTo>
                    <a:pt x="0" y="819"/>
                    <a:pt x="62" y="620"/>
                    <a:pt x="62" y="620"/>
                  </a:cubicBezTo>
                  <a:cubicBezTo>
                    <a:pt x="62" y="620"/>
                    <a:pt x="79" y="581"/>
                    <a:pt x="98" y="551"/>
                  </a:cubicBezTo>
                  <a:cubicBezTo>
                    <a:pt x="118" y="522"/>
                    <a:pt x="238" y="454"/>
                    <a:pt x="301" y="407"/>
                  </a:cubicBezTo>
                  <a:cubicBezTo>
                    <a:pt x="365" y="361"/>
                    <a:pt x="417" y="230"/>
                    <a:pt x="459" y="180"/>
                  </a:cubicBezTo>
                  <a:cubicBezTo>
                    <a:pt x="501" y="131"/>
                    <a:pt x="585" y="42"/>
                    <a:pt x="634" y="37"/>
                  </a:cubicBezTo>
                  <a:cubicBezTo>
                    <a:pt x="683" y="31"/>
                    <a:pt x="704" y="27"/>
                    <a:pt x="724" y="17"/>
                  </a:cubicBezTo>
                  <a:cubicBezTo>
                    <a:pt x="744" y="7"/>
                    <a:pt x="769" y="0"/>
                    <a:pt x="783" y="11"/>
                  </a:cubicBezTo>
                  <a:cubicBezTo>
                    <a:pt x="797" y="23"/>
                    <a:pt x="780" y="48"/>
                    <a:pt x="796" y="59"/>
                  </a:cubicBezTo>
                  <a:cubicBezTo>
                    <a:pt x="811" y="70"/>
                    <a:pt x="831" y="62"/>
                    <a:pt x="838" y="80"/>
                  </a:cubicBezTo>
                  <a:cubicBezTo>
                    <a:pt x="845" y="99"/>
                    <a:pt x="826" y="103"/>
                    <a:pt x="831" y="121"/>
                  </a:cubicBezTo>
                  <a:cubicBezTo>
                    <a:pt x="837" y="139"/>
                    <a:pt x="819" y="126"/>
                    <a:pt x="800" y="173"/>
                  </a:cubicBezTo>
                  <a:cubicBezTo>
                    <a:pt x="780" y="219"/>
                    <a:pt x="834" y="202"/>
                    <a:pt x="746" y="327"/>
                  </a:cubicBezTo>
                  <a:cubicBezTo>
                    <a:pt x="725" y="359"/>
                    <a:pt x="704" y="450"/>
                    <a:pt x="592" y="509"/>
                  </a:cubicBezTo>
                  <a:cubicBezTo>
                    <a:pt x="556" y="527"/>
                    <a:pt x="490" y="661"/>
                    <a:pt x="490" y="661"/>
                  </a:cubicBezTo>
                  <a:close/>
                </a:path>
              </a:pathLst>
            </a:custGeom>
            <a:solidFill>
              <a:srgbClr val="A1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991">
              <a:extLst>
                <a:ext uri="{FF2B5EF4-FFF2-40B4-BE49-F238E27FC236}">
                  <a16:creationId xmlns:a16="http://schemas.microsoft.com/office/drawing/2014/main" id="{EDE331D1-E485-43DE-B678-89133B2D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838"/>
              <a:ext cx="1170" cy="1430"/>
            </a:xfrm>
            <a:custGeom>
              <a:avLst/>
              <a:gdLst>
                <a:gd name="T0" fmla="*/ 155 w 1217"/>
                <a:gd name="T1" fmla="*/ 921 h 1394"/>
                <a:gd name="T2" fmla="*/ 112 w 1217"/>
                <a:gd name="T3" fmla="*/ 935 h 1394"/>
                <a:gd name="T4" fmla="*/ 117 w 1217"/>
                <a:gd name="T5" fmla="*/ 842 h 1394"/>
                <a:gd name="T6" fmla="*/ 289 w 1217"/>
                <a:gd name="T7" fmla="*/ 543 h 1394"/>
                <a:gd name="T8" fmla="*/ 557 w 1217"/>
                <a:gd name="T9" fmla="*/ 284 h 1394"/>
                <a:gd name="T10" fmla="*/ 768 w 1217"/>
                <a:gd name="T11" fmla="*/ 56 h 1394"/>
                <a:gd name="T12" fmla="*/ 877 w 1217"/>
                <a:gd name="T13" fmla="*/ 28 h 1394"/>
                <a:gd name="T14" fmla="*/ 949 w 1217"/>
                <a:gd name="T15" fmla="*/ 16 h 1394"/>
                <a:gd name="T16" fmla="*/ 964 w 1217"/>
                <a:gd name="T17" fmla="*/ 92 h 1394"/>
                <a:gd name="T18" fmla="*/ 1016 w 1217"/>
                <a:gd name="T19" fmla="*/ 126 h 1394"/>
                <a:gd name="T20" fmla="*/ 1007 w 1217"/>
                <a:gd name="T21" fmla="*/ 191 h 1394"/>
                <a:gd name="T22" fmla="*/ 1016 w 1217"/>
                <a:gd name="T23" fmla="*/ 319 h 1394"/>
                <a:gd name="T24" fmla="*/ 929 w 1217"/>
                <a:gd name="T25" fmla="*/ 547 h 1394"/>
                <a:gd name="T26" fmla="*/ 819 w 1217"/>
                <a:gd name="T27" fmla="*/ 782 h 1394"/>
                <a:gd name="T28" fmla="*/ 693 w 1217"/>
                <a:gd name="T29" fmla="*/ 1019 h 1394"/>
                <a:gd name="T30" fmla="*/ 654 w 1217"/>
                <a:gd name="T31" fmla="*/ 1052 h 1394"/>
                <a:gd name="T32" fmla="*/ 647 w 1217"/>
                <a:gd name="T33" fmla="*/ 906 h 1394"/>
                <a:gd name="T34" fmla="*/ 790 w 1217"/>
                <a:gd name="T35" fmla="*/ 704 h 1394"/>
                <a:gd name="T36" fmla="*/ 875 w 1217"/>
                <a:gd name="T37" fmla="*/ 522 h 1394"/>
                <a:gd name="T38" fmla="*/ 879 w 1217"/>
                <a:gd name="T39" fmla="*/ 401 h 1394"/>
                <a:gd name="T40" fmla="*/ 851 w 1217"/>
                <a:gd name="T41" fmla="*/ 454 h 1394"/>
                <a:gd name="T42" fmla="*/ 843 w 1217"/>
                <a:gd name="T43" fmla="*/ 529 h 1394"/>
                <a:gd name="T44" fmla="*/ 782 w 1217"/>
                <a:gd name="T45" fmla="*/ 664 h 1394"/>
                <a:gd name="T46" fmla="*/ 735 w 1217"/>
                <a:gd name="T47" fmla="*/ 760 h 1394"/>
                <a:gd name="T48" fmla="*/ 607 w 1217"/>
                <a:gd name="T49" fmla="*/ 956 h 1394"/>
                <a:gd name="T50" fmla="*/ 627 w 1217"/>
                <a:gd name="T51" fmla="*/ 1043 h 1394"/>
                <a:gd name="T52" fmla="*/ 641 w 1217"/>
                <a:gd name="T53" fmla="*/ 1116 h 1394"/>
                <a:gd name="T54" fmla="*/ 214 w 1217"/>
                <a:gd name="T55" fmla="*/ 1402 h 1394"/>
                <a:gd name="T56" fmla="*/ 76 w 1217"/>
                <a:gd name="T57" fmla="*/ 975 h 1394"/>
                <a:gd name="T58" fmla="*/ 95 w 1217"/>
                <a:gd name="T59" fmla="*/ 956 h 1394"/>
                <a:gd name="T60" fmla="*/ 143 w 1217"/>
                <a:gd name="T61" fmla="*/ 960 h 1394"/>
                <a:gd name="T62" fmla="*/ 199 w 1217"/>
                <a:gd name="T63" fmla="*/ 872 h 1394"/>
                <a:gd name="T64" fmla="*/ 256 w 1217"/>
                <a:gd name="T65" fmla="*/ 797 h 1394"/>
                <a:gd name="T66" fmla="*/ 349 w 1217"/>
                <a:gd name="T67" fmla="*/ 711 h 1394"/>
                <a:gd name="T68" fmla="*/ 426 w 1217"/>
                <a:gd name="T69" fmla="*/ 623 h 1394"/>
                <a:gd name="T70" fmla="*/ 387 w 1217"/>
                <a:gd name="T71" fmla="*/ 575 h 1394"/>
                <a:gd name="T72" fmla="*/ 376 w 1217"/>
                <a:gd name="T73" fmla="*/ 652 h 1394"/>
                <a:gd name="T74" fmla="*/ 296 w 1217"/>
                <a:gd name="T75" fmla="*/ 742 h 1394"/>
                <a:gd name="T76" fmla="*/ 209 w 1217"/>
                <a:gd name="T77" fmla="*/ 819 h 1394"/>
                <a:gd name="T78" fmla="*/ 155 w 1217"/>
                <a:gd name="T79" fmla="*/ 921 h 139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17" h="1394">
                  <a:moveTo>
                    <a:pt x="181" y="832"/>
                  </a:moveTo>
                  <a:cubicBezTo>
                    <a:pt x="181" y="832"/>
                    <a:pt x="157" y="872"/>
                    <a:pt x="131" y="844"/>
                  </a:cubicBezTo>
                  <a:cubicBezTo>
                    <a:pt x="105" y="816"/>
                    <a:pt x="109" y="802"/>
                    <a:pt x="137" y="760"/>
                  </a:cubicBezTo>
                  <a:cubicBezTo>
                    <a:pt x="165" y="718"/>
                    <a:pt x="249" y="556"/>
                    <a:pt x="339" y="490"/>
                  </a:cubicBezTo>
                  <a:cubicBezTo>
                    <a:pt x="429" y="424"/>
                    <a:pt x="591" y="326"/>
                    <a:pt x="651" y="256"/>
                  </a:cubicBezTo>
                  <a:cubicBezTo>
                    <a:pt x="711" y="186"/>
                    <a:pt x="829" y="60"/>
                    <a:pt x="899" y="52"/>
                  </a:cubicBezTo>
                  <a:cubicBezTo>
                    <a:pt x="969" y="44"/>
                    <a:pt x="999" y="38"/>
                    <a:pt x="1027" y="24"/>
                  </a:cubicBezTo>
                  <a:cubicBezTo>
                    <a:pt x="1055" y="10"/>
                    <a:pt x="1091" y="0"/>
                    <a:pt x="1111" y="16"/>
                  </a:cubicBezTo>
                  <a:cubicBezTo>
                    <a:pt x="1131" y="32"/>
                    <a:pt x="1107" y="68"/>
                    <a:pt x="1129" y="84"/>
                  </a:cubicBezTo>
                  <a:cubicBezTo>
                    <a:pt x="1151" y="100"/>
                    <a:pt x="1179" y="88"/>
                    <a:pt x="1189" y="114"/>
                  </a:cubicBezTo>
                  <a:cubicBezTo>
                    <a:pt x="1199" y="140"/>
                    <a:pt x="1171" y="146"/>
                    <a:pt x="1179" y="172"/>
                  </a:cubicBezTo>
                  <a:cubicBezTo>
                    <a:pt x="1187" y="198"/>
                    <a:pt x="1217" y="222"/>
                    <a:pt x="1189" y="288"/>
                  </a:cubicBezTo>
                  <a:cubicBezTo>
                    <a:pt x="1161" y="354"/>
                    <a:pt x="1101" y="442"/>
                    <a:pt x="1087" y="494"/>
                  </a:cubicBezTo>
                  <a:cubicBezTo>
                    <a:pt x="1073" y="546"/>
                    <a:pt x="995" y="662"/>
                    <a:pt x="959" y="706"/>
                  </a:cubicBezTo>
                  <a:cubicBezTo>
                    <a:pt x="923" y="750"/>
                    <a:pt x="829" y="872"/>
                    <a:pt x="811" y="920"/>
                  </a:cubicBezTo>
                  <a:cubicBezTo>
                    <a:pt x="793" y="968"/>
                    <a:pt x="783" y="982"/>
                    <a:pt x="765" y="950"/>
                  </a:cubicBezTo>
                  <a:cubicBezTo>
                    <a:pt x="747" y="918"/>
                    <a:pt x="703" y="874"/>
                    <a:pt x="757" y="818"/>
                  </a:cubicBezTo>
                  <a:cubicBezTo>
                    <a:pt x="811" y="762"/>
                    <a:pt x="913" y="694"/>
                    <a:pt x="925" y="636"/>
                  </a:cubicBezTo>
                  <a:cubicBezTo>
                    <a:pt x="937" y="578"/>
                    <a:pt x="991" y="504"/>
                    <a:pt x="1025" y="472"/>
                  </a:cubicBezTo>
                  <a:cubicBezTo>
                    <a:pt x="1059" y="440"/>
                    <a:pt x="1067" y="356"/>
                    <a:pt x="1029" y="362"/>
                  </a:cubicBezTo>
                  <a:cubicBezTo>
                    <a:pt x="991" y="368"/>
                    <a:pt x="987" y="390"/>
                    <a:pt x="997" y="410"/>
                  </a:cubicBezTo>
                  <a:cubicBezTo>
                    <a:pt x="1007" y="430"/>
                    <a:pt x="1011" y="454"/>
                    <a:pt x="987" y="478"/>
                  </a:cubicBezTo>
                  <a:cubicBezTo>
                    <a:pt x="963" y="502"/>
                    <a:pt x="923" y="576"/>
                    <a:pt x="915" y="600"/>
                  </a:cubicBezTo>
                  <a:cubicBezTo>
                    <a:pt x="907" y="624"/>
                    <a:pt x="895" y="666"/>
                    <a:pt x="861" y="686"/>
                  </a:cubicBezTo>
                  <a:cubicBezTo>
                    <a:pt x="827" y="706"/>
                    <a:pt x="715" y="812"/>
                    <a:pt x="709" y="864"/>
                  </a:cubicBezTo>
                  <a:cubicBezTo>
                    <a:pt x="703" y="916"/>
                    <a:pt x="719" y="926"/>
                    <a:pt x="733" y="942"/>
                  </a:cubicBezTo>
                  <a:cubicBezTo>
                    <a:pt x="747" y="958"/>
                    <a:pt x="765" y="968"/>
                    <a:pt x="751" y="1008"/>
                  </a:cubicBezTo>
                  <a:cubicBezTo>
                    <a:pt x="737" y="1048"/>
                    <a:pt x="559" y="1394"/>
                    <a:pt x="251" y="1266"/>
                  </a:cubicBezTo>
                  <a:cubicBezTo>
                    <a:pt x="0" y="1162"/>
                    <a:pt x="88" y="880"/>
                    <a:pt x="88" y="880"/>
                  </a:cubicBezTo>
                  <a:cubicBezTo>
                    <a:pt x="88" y="880"/>
                    <a:pt x="98" y="858"/>
                    <a:pt x="111" y="864"/>
                  </a:cubicBezTo>
                  <a:cubicBezTo>
                    <a:pt x="123" y="869"/>
                    <a:pt x="141" y="884"/>
                    <a:pt x="167" y="867"/>
                  </a:cubicBezTo>
                  <a:cubicBezTo>
                    <a:pt x="193" y="850"/>
                    <a:pt x="215" y="831"/>
                    <a:pt x="233" y="788"/>
                  </a:cubicBezTo>
                  <a:cubicBezTo>
                    <a:pt x="250" y="746"/>
                    <a:pt x="269" y="733"/>
                    <a:pt x="300" y="719"/>
                  </a:cubicBezTo>
                  <a:cubicBezTo>
                    <a:pt x="331" y="706"/>
                    <a:pt x="387" y="657"/>
                    <a:pt x="409" y="642"/>
                  </a:cubicBezTo>
                  <a:cubicBezTo>
                    <a:pt x="430" y="627"/>
                    <a:pt x="503" y="595"/>
                    <a:pt x="498" y="562"/>
                  </a:cubicBezTo>
                  <a:cubicBezTo>
                    <a:pt x="494" y="529"/>
                    <a:pt x="466" y="505"/>
                    <a:pt x="453" y="520"/>
                  </a:cubicBezTo>
                  <a:cubicBezTo>
                    <a:pt x="440" y="535"/>
                    <a:pt x="459" y="565"/>
                    <a:pt x="440" y="589"/>
                  </a:cubicBezTo>
                  <a:cubicBezTo>
                    <a:pt x="420" y="613"/>
                    <a:pt x="380" y="650"/>
                    <a:pt x="346" y="670"/>
                  </a:cubicBezTo>
                  <a:cubicBezTo>
                    <a:pt x="311" y="690"/>
                    <a:pt x="257" y="719"/>
                    <a:pt x="244" y="739"/>
                  </a:cubicBezTo>
                  <a:cubicBezTo>
                    <a:pt x="231" y="758"/>
                    <a:pt x="197" y="810"/>
                    <a:pt x="181" y="832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992">
              <a:extLst>
                <a:ext uri="{FF2B5EF4-FFF2-40B4-BE49-F238E27FC236}">
                  <a16:creationId xmlns:a16="http://schemas.microsoft.com/office/drawing/2014/main" id="{FABBE291-467D-4008-A42F-3932987F4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18"/>
              <a:ext cx="726" cy="550"/>
            </a:xfrm>
            <a:custGeom>
              <a:avLst/>
              <a:gdLst>
                <a:gd name="T0" fmla="*/ 107 w 756"/>
                <a:gd name="T1" fmla="*/ 13 h 536"/>
                <a:gd name="T2" fmla="*/ 94 w 756"/>
                <a:gd name="T3" fmla="*/ 6 h 536"/>
                <a:gd name="T4" fmla="*/ 76 w 756"/>
                <a:gd name="T5" fmla="*/ 25 h 536"/>
                <a:gd name="T6" fmla="*/ 212 w 756"/>
                <a:gd name="T7" fmla="*/ 453 h 536"/>
                <a:gd name="T8" fmla="*/ 639 w 756"/>
                <a:gd name="T9" fmla="*/ 165 h 536"/>
                <a:gd name="T10" fmla="*/ 642 w 756"/>
                <a:gd name="T11" fmla="*/ 142 h 536"/>
                <a:gd name="T12" fmla="*/ 627 w 756"/>
                <a:gd name="T13" fmla="*/ 142 h 536"/>
                <a:gd name="T14" fmla="*/ 506 w 756"/>
                <a:gd name="T15" fmla="*/ 360 h 536"/>
                <a:gd name="T16" fmla="*/ 204 w 756"/>
                <a:gd name="T17" fmla="*/ 417 h 536"/>
                <a:gd name="T18" fmla="*/ 88 w 756"/>
                <a:gd name="T19" fmla="*/ 80 h 536"/>
                <a:gd name="T20" fmla="*/ 107 w 756"/>
                <a:gd name="T21" fmla="*/ 13 h 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6" h="536">
                  <a:moveTo>
                    <a:pt x="126" y="13"/>
                  </a:moveTo>
                  <a:cubicBezTo>
                    <a:pt x="120" y="11"/>
                    <a:pt x="115" y="8"/>
                    <a:pt x="110" y="6"/>
                  </a:cubicBezTo>
                  <a:cubicBezTo>
                    <a:pt x="98" y="0"/>
                    <a:pt x="88" y="21"/>
                    <a:pt x="88" y="21"/>
                  </a:cubicBezTo>
                  <a:cubicBezTo>
                    <a:pt x="88" y="21"/>
                    <a:pt x="0" y="304"/>
                    <a:pt x="250" y="408"/>
                  </a:cubicBezTo>
                  <a:cubicBezTo>
                    <a:pt x="559" y="536"/>
                    <a:pt x="737" y="189"/>
                    <a:pt x="751" y="149"/>
                  </a:cubicBezTo>
                  <a:cubicBezTo>
                    <a:pt x="754" y="141"/>
                    <a:pt x="756" y="134"/>
                    <a:pt x="756" y="128"/>
                  </a:cubicBezTo>
                  <a:cubicBezTo>
                    <a:pt x="756" y="128"/>
                    <a:pt x="744" y="117"/>
                    <a:pt x="737" y="128"/>
                  </a:cubicBezTo>
                  <a:cubicBezTo>
                    <a:pt x="730" y="139"/>
                    <a:pt x="696" y="241"/>
                    <a:pt x="596" y="325"/>
                  </a:cubicBezTo>
                  <a:cubicBezTo>
                    <a:pt x="496" y="409"/>
                    <a:pt x="378" y="444"/>
                    <a:pt x="240" y="376"/>
                  </a:cubicBezTo>
                  <a:cubicBezTo>
                    <a:pt x="101" y="308"/>
                    <a:pt x="91" y="147"/>
                    <a:pt x="104" y="72"/>
                  </a:cubicBezTo>
                  <a:cubicBezTo>
                    <a:pt x="112" y="22"/>
                    <a:pt x="126" y="13"/>
                    <a:pt x="126" y="13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993">
              <a:extLst>
                <a:ext uri="{FF2B5EF4-FFF2-40B4-BE49-F238E27FC236}">
                  <a16:creationId xmlns:a16="http://schemas.microsoft.com/office/drawing/2014/main" id="{AEEE2BBE-1B3F-4027-A96E-49BAFD8B2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18"/>
              <a:ext cx="726" cy="550"/>
            </a:xfrm>
            <a:custGeom>
              <a:avLst/>
              <a:gdLst>
                <a:gd name="T0" fmla="*/ 107 w 756"/>
                <a:gd name="T1" fmla="*/ 13 h 536"/>
                <a:gd name="T2" fmla="*/ 94 w 756"/>
                <a:gd name="T3" fmla="*/ 6 h 536"/>
                <a:gd name="T4" fmla="*/ 76 w 756"/>
                <a:gd name="T5" fmla="*/ 25 h 536"/>
                <a:gd name="T6" fmla="*/ 212 w 756"/>
                <a:gd name="T7" fmla="*/ 453 h 536"/>
                <a:gd name="T8" fmla="*/ 639 w 756"/>
                <a:gd name="T9" fmla="*/ 165 h 536"/>
                <a:gd name="T10" fmla="*/ 642 w 756"/>
                <a:gd name="T11" fmla="*/ 142 h 536"/>
                <a:gd name="T12" fmla="*/ 627 w 756"/>
                <a:gd name="T13" fmla="*/ 142 h 536"/>
                <a:gd name="T14" fmla="*/ 506 w 756"/>
                <a:gd name="T15" fmla="*/ 360 h 536"/>
                <a:gd name="T16" fmla="*/ 204 w 756"/>
                <a:gd name="T17" fmla="*/ 417 h 536"/>
                <a:gd name="T18" fmla="*/ 88 w 756"/>
                <a:gd name="T19" fmla="*/ 80 h 536"/>
                <a:gd name="T20" fmla="*/ 107 w 756"/>
                <a:gd name="T21" fmla="*/ 13 h 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6" h="536">
                  <a:moveTo>
                    <a:pt x="126" y="13"/>
                  </a:moveTo>
                  <a:cubicBezTo>
                    <a:pt x="120" y="11"/>
                    <a:pt x="115" y="8"/>
                    <a:pt x="110" y="6"/>
                  </a:cubicBezTo>
                  <a:cubicBezTo>
                    <a:pt x="98" y="0"/>
                    <a:pt x="88" y="21"/>
                    <a:pt x="88" y="21"/>
                  </a:cubicBezTo>
                  <a:cubicBezTo>
                    <a:pt x="88" y="21"/>
                    <a:pt x="0" y="304"/>
                    <a:pt x="250" y="408"/>
                  </a:cubicBezTo>
                  <a:cubicBezTo>
                    <a:pt x="559" y="536"/>
                    <a:pt x="737" y="189"/>
                    <a:pt x="751" y="149"/>
                  </a:cubicBezTo>
                  <a:cubicBezTo>
                    <a:pt x="754" y="141"/>
                    <a:pt x="756" y="134"/>
                    <a:pt x="756" y="128"/>
                  </a:cubicBezTo>
                  <a:cubicBezTo>
                    <a:pt x="756" y="128"/>
                    <a:pt x="744" y="117"/>
                    <a:pt x="737" y="128"/>
                  </a:cubicBezTo>
                  <a:cubicBezTo>
                    <a:pt x="730" y="139"/>
                    <a:pt x="696" y="241"/>
                    <a:pt x="596" y="325"/>
                  </a:cubicBezTo>
                  <a:cubicBezTo>
                    <a:pt x="496" y="409"/>
                    <a:pt x="378" y="444"/>
                    <a:pt x="240" y="376"/>
                  </a:cubicBezTo>
                  <a:cubicBezTo>
                    <a:pt x="101" y="308"/>
                    <a:pt x="91" y="147"/>
                    <a:pt x="104" y="72"/>
                  </a:cubicBezTo>
                  <a:cubicBezTo>
                    <a:pt x="112" y="22"/>
                    <a:pt x="126" y="13"/>
                    <a:pt x="126" y="13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Freeform 994">
              <a:extLst>
                <a:ext uri="{FF2B5EF4-FFF2-40B4-BE49-F238E27FC236}">
                  <a16:creationId xmlns:a16="http://schemas.microsoft.com/office/drawing/2014/main" id="{D6E05D19-0E59-4169-A9D7-FFC332E66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837"/>
              <a:ext cx="1069" cy="1007"/>
            </a:xfrm>
            <a:custGeom>
              <a:avLst/>
              <a:gdLst>
                <a:gd name="T0" fmla="*/ 562 w 1112"/>
                <a:gd name="T1" fmla="*/ 1050 h 982"/>
                <a:gd name="T2" fmla="*/ 604 w 1112"/>
                <a:gd name="T3" fmla="*/ 1017 h 982"/>
                <a:gd name="T4" fmla="*/ 729 w 1112"/>
                <a:gd name="T5" fmla="*/ 780 h 982"/>
                <a:gd name="T6" fmla="*/ 838 w 1112"/>
                <a:gd name="T7" fmla="*/ 547 h 982"/>
                <a:gd name="T8" fmla="*/ 926 w 1112"/>
                <a:gd name="T9" fmla="*/ 319 h 982"/>
                <a:gd name="T10" fmla="*/ 917 w 1112"/>
                <a:gd name="T11" fmla="*/ 190 h 982"/>
                <a:gd name="T12" fmla="*/ 926 w 1112"/>
                <a:gd name="T13" fmla="*/ 126 h 982"/>
                <a:gd name="T14" fmla="*/ 874 w 1112"/>
                <a:gd name="T15" fmla="*/ 92 h 982"/>
                <a:gd name="T16" fmla="*/ 859 w 1112"/>
                <a:gd name="T17" fmla="*/ 16 h 982"/>
                <a:gd name="T18" fmla="*/ 787 w 1112"/>
                <a:gd name="T19" fmla="*/ 28 h 982"/>
                <a:gd name="T20" fmla="*/ 678 w 1112"/>
                <a:gd name="T21" fmla="*/ 56 h 982"/>
                <a:gd name="T22" fmla="*/ 466 w 1112"/>
                <a:gd name="T23" fmla="*/ 284 h 982"/>
                <a:gd name="T24" fmla="*/ 200 w 1112"/>
                <a:gd name="T25" fmla="*/ 541 h 982"/>
                <a:gd name="T26" fmla="*/ 28 w 1112"/>
                <a:gd name="T27" fmla="*/ 840 h 982"/>
                <a:gd name="T28" fmla="*/ 22 w 1112"/>
                <a:gd name="T29" fmla="*/ 933 h 982"/>
                <a:gd name="T30" fmla="*/ 37 w 1112"/>
                <a:gd name="T31" fmla="*/ 896 h 982"/>
                <a:gd name="T32" fmla="*/ 129 w 1112"/>
                <a:gd name="T33" fmla="*/ 697 h 982"/>
                <a:gd name="T34" fmla="*/ 276 w 1112"/>
                <a:gd name="T35" fmla="*/ 509 h 982"/>
                <a:gd name="T36" fmla="*/ 431 w 1112"/>
                <a:gd name="T37" fmla="*/ 362 h 982"/>
                <a:gd name="T38" fmla="*/ 573 w 1112"/>
                <a:gd name="T39" fmla="*/ 178 h 982"/>
                <a:gd name="T40" fmla="*/ 827 w 1112"/>
                <a:gd name="T41" fmla="*/ 128 h 982"/>
                <a:gd name="T42" fmla="*/ 858 w 1112"/>
                <a:gd name="T43" fmla="*/ 416 h 982"/>
                <a:gd name="T44" fmla="*/ 793 w 1112"/>
                <a:gd name="T45" fmla="*/ 618 h 982"/>
                <a:gd name="T46" fmla="*/ 697 w 1112"/>
                <a:gd name="T47" fmla="*/ 790 h 982"/>
                <a:gd name="T48" fmla="*/ 562 w 1112"/>
                <a:gd name="T49" fmla="*/ 1050 h 9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12" h="982">
                  <a:moveTo>
                    <a:pt x="660" y="950"/>
                  </a:moveTo>
                  <a:cubicBezTo>
                    <a:pt x="678" y="982"/>
                    <a:pt x="688" y="968"/>
                    <a:pt x="706" y="920"/>
                  </a:cubicBezTo>
                  <a:cubicBezTo>
                    <a:pt x="724" y="872"/>
                    <a:pt x="818" y="750"/>
                    <a:pt x="854" y="706"/>
                  </a:cubicBezTo>
                  <a:cubicBezTo>
                    <a:pt x="890" y="662"/>
                    <a:pt x="968" y="546"/>
                    <a:pt x="982" y="494"/>
                  </a:cubicBezTo>
                  <a:cubicBezTo>
                    <a:pt x="996" y="442"/>
                    <a:pt x="1056" y="354"/>
                    <a:pt x="1084" y="288"/>
                  </a:cubicBezTo>
                  <a:cubicBezTo>
                    <a:pt x="1112" y="222"/>
                    <a:pt x="1082" y="198"/>
                    <a:pt x="1074" y="172"/>
                  </a:cubicBezTo>
                  <a:cubicBezTo>
                    <a:pt x="1066" y="146"/>
                    <a:pt x="1094" y="140"/>
                    <a:pt x="1084" y="114"/>
                  </a:cubicBezTo>
                  <a:cubicBezTo>
                    <a:pt x="1074" y="88"/>
                    <a:pt x="1046" y="100"/>
                    <a:pt x="1024" y="84"/>
                  </a:cubicBezTo>
                  <a:cubicBezTo>
                    <a:pt x="1002" y="68"/>
                    <a:pt x="1026" y="32"/>
                    <a:pt x="1006" y="16"/>
                  </a:cubicBezTo>
                  <a:cubicBezTo>
                    <a:pt x="986" y="0"/>
                    <a:pt x="950" y="10"/>
                    <a:pt x="922" y="24"/>
                  </a:cubicBezTo>
                  <a:cubicBezTo>
                    <a:pt x="894" y="38"/>
                    <a:pt x="864" y="44"/>
                    <a:pt x="794" y="52"/>
                  </a:cubicBezTo>
                  <a:cubicBezTo>
                    <a:pt x="724" y="60"/>
                    <a:pt x="606" y="186"/>
                    <a:pt x="546" y="256"/>
                  </a:cubicBezTo>
                  <a:cubicBezTo>
                    <a:pt x="486" y="326"/>
                    <a:pt x="324" y="424"/>
                    <a:pt x="234" y="490"/>
                  </a:cubicBezTo>
                  <a:cubicBezTo>
                    <a:pt x="144" y="556"/>
                    <a:pt x="60" y="718"/>
                    <a:pt x="32" y="760"/>
                  </a:cubicBezTo>
                  <a:cubicBezTo>
                    <a:pt x="4" y="802"/>
                    <a:pt x="0" y="816"/>
                    <a:pt x="26" y="844"/>
                  </a:cubicBezTo>
                  <a:cubicBezTo>
                    <a:pt x="26" y="844"/>
                    <a:pt x="37" y="823"/>
                    <a:pt x="45" y="810"/>
                  </a:cubicBezTo>
                  <a:cubicBezTo>
                    <a:pt x="53" y="797"/>
                    <a:pt x="96" y="706"/>
                    <a:pt x="151" y="631"/>
                  </a:cubicBezTo>
                  <a:cubicBezTo>
                    <a:pt x="205" y="556"/>
                    <a:pt x="244" y="506"/>
                    <a:pt x="323" y="460"/>
                  </a:cubicBezTo>
                  <a:cubicBezTo>
                    <a:pt x="401" y="415"/>
                    <a:pt x="456" y="371"/>
                    <a:pt x="504" y="327"/>
                  </a:cubicBezTo>
                  <a:cubicBezTo>
                    <a:pt x="552" y="283"/>
                    <a:pt x="633" y="184"/>
                    <a:pt x="671" y="162"/>
                  </a:cubicBezTo>
                  <a:cubicBezTo>
                    <a:pt x="708" y="139"/>
                    <a:pt x="856" y="23"/>
                    <a:pt x="968" y="116"/>
                  </a:cubicBezTo>
                  <a:cubicBezTo>
                    <a:pt x="1080" y="210"/>
                    <a:pt x="1036" y="323"/>
                    <a:pt x="1004" y="376"/>
                  </a:cubicBezTo>
                  <a:cubicBezTo>
                    <a:pt x="972" y="430"/>
                    <a:pt x="959" y="523"/>
                    <a:pt x="929" y="559"/>
                  </a:cubicBezTo>
                  <a:cubicBezTo>
                    <a:pt x="900" y="595"/>
                    <a:pt x="867" y="662"/>
                    <a:pt x="816" y="714"/>
                  </a:cubicBezTo>
                  <a:cubicBezTo>
                    <a:pt x="765" y="766"/>
                    <a:pt x="672" y="915"/>
                    <a:pt x="660" y="950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995">
              <a:extLst>
                <a:ext uri="{FF2B5EF4-FFF2-40B4-BE49-F238E27FC236}">
                  <a16:creationId xmlns:a16="http://schemas.microsoft.com/office/drawing/2014/main" id="{0F9AE0D9-D563-4FFF-A9D8-E59F72E6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837"/>
              <a:ext cx="1069" cy="1007"/>
            </a:xfrm>
            <a:custGeom>
              <a:avLst/>
              <a:gdLst>
                <a:gd name="T0" fmla="*/ 562 w 1112"/>
                <a:gd name="T1" fmla="*/ 1050 h 982"/>
                <a:gd name="T2" fmla="*/ 604 w 1112"/>
                <a:gd name="T3" fmla="*/ 1017 h 982"/>
                <a:gd name="T4" fmla="*/ 729 w 1112"/>
                <a:gd name="T5" fmla="*/ 780 h 982"/>
                <a:gd name="T6" fmla="*/ 838 w 1112"/>
                <a:gd name="T7" fmla="*/ 547 h 982"/>
                <a:gd name="T8" fmla="*/ 926 w 1112"/>
                <a:gd name="T9" fmla="*/ 319 h 982"/>
                <a:gd name="T10" fmla="*/ 917 w 1112"/>
                <a:gd name="T11" fmla="*/ 190 h 982"/>
                <a:gd name="T12" fmla="*/ 926 w 1112"/>
                <a:gd name="T13" fmla="*/ 126 h 982"/>
                <a:gd name="T14" fmla="*/ 874 w 1112"/>
                <a:gd name="T15" fmla="*/ 92 h 982"/>
                <a:gd name="T16" fmla="*/ 859 w 1112"/>
                <a:gd name="T17" fmla="*/ 16 h 982"/>
                <a:gd name="T18" fmla="*/ 787 w 1112"/>
                <a:gd name="T19" fmla="*/ 28 h 982"/>
                <a:gd name="T20" fmla="*/ 678 w 1112"/>
                <a:gd name="T21" fmla="*/ 56 h 982"/>
                <a:gd name="T22" fmla="*/ 466 w 1112"/>
                <a:gd name="T23" fmla="*/ 284 h 982"/>
                <a:gd name="T24" fmla="*/ 200 w 1112"/>
                <a:gd name="T25" fmla="*/ 541 h 982"/>
                <a:gd name="T26" fmla="*/ 28 w 1112"/>
                <a:gd name="T27" fmla="*/ 840 h 982"/>
                <a:gd name="T28" fmla="*/ 22 w 1112"/>
                <a:gd name="T29" fmla="*/ 933 h 982"/>
                <a:gd name="T30" fmla="*/ 37 w 1112"/>
                <a:gd name="T31" fmla="*/ 896 h 982"/>
                <a:gd name="T32" fmla="*/ 129 w 1112"/>
                <a:gd name="T33" fmla="*/ 697 h 982"/>
                <a:gd name="T34" fmla="*/ 276 w 1112"/>
                <a:gd name="T35" fmla="*/ 509 h 982"/>
                <a:gd name="T36" fmla="*/ 431 w 1112"/>
                <a:gd name="T37" fmla="*/ 362 h 982"/>
                <a:gd name="T38" fmla="*/ 573 w 1112"/>
                <a:gd name="T39" fmla="*/ 178 h 982"/>
                <a:gd name="T40" fmla="*/ 827 w 1112"/>
                <a:gd name="T41" fmla="*/ 128 h 982"/>
                <a:gd name="T42" fmla="*/ 858 w 1112"/>
                <a:gd name="T43" fmla="*/ 416 h 982"/>
                <a:gd name="T44" fmla="*/ 793 w 1112"/>
                <a:gd name="T45" fmla="*/ 618 h 982"/>
                <a:gd name="T46" fmla="*/ 697 w 1112"/>
                <a:gd name="T47" fmla="*/ 790 h 982"/>
                <a:gd name="T48" fmla="*/ 562 w 1112"/>
                <a:gd name="T49" fmla="*/ 1050 h 9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12" h="982">
                  <a:moveTo>
                    <a:pt x="660" y="950"/>
                  </a:moveTo>
                  <a:cubicBezTo>
                    <a:pt x="678" y="982"/>
                    <a:pt x="688" y="968"/>
                    <a:pt x="706" y="920"/>
                  </a:cubicBezTo>
                  <a:cubicBezTo>
                    <a:pt x="724" y="872"/>
                    <a:pt x="818" y="750"/>
                    <a:pt x="854" y="706"/>
                  </a:cubicBezTo>
                  <a:cubicBezTo>
                    <a:pt x="890" y="662"/>
                    <a:pt x="968" y="546"/>
                    <a:pt x="982" y="494"/>
                  </a:cubicBezTo>
                  <a:cubicBezTo>
                    <a:pt x="996" y="442"/>
                    <a:pt x="1056" y="354"/>
                    <a:pt x="1084" y="288"/>
                  </a:cubicBezTo>
                  <a:cubicBezTo>
                    <a:pt x="1112" y="222"/>
                    <a:pt x="1082" y="198"/>
                    <a:pt x="1074" y="172"/>
                  </a:cubicBezTo>
                  <a:cubicBezTo>
                    <a:pt x="1066" y="146"/>
                    <a:pt x="1094" y="140"/>
                    <a:pt x="1084" y="114"/>
                  </a:cubicBezTo>
                  <a:cubicBezTo>
                    <a:pt x="1074" y="88"/>
                    <a:pt x="1046" y="100"/>
                    <a:pt x="1024" y="84"/>
                  </a:cubicBezTo>
                  <a:cubicBezTo>
                    <a:pt x="1002" y="68"/>
                    <a:pt x="1026" y="32"/>
                    <a:pt x="1006" y="16"/>
                  </a:cubicBezTo>
                  <a:cubicBezTo>
                    <a:pt x="986" y="0"/>
                    <a:pt x="950" y="10"/>
                    <a:pt x="922" y="24"/>
                  </a:cubicBezTo>
                  <a:cubicBezTo>
                    <a:pt x="894" y="38"/>
                    <a:pt x="864" y="44"/>
                    <a:pt x="794" y="52"/>
                  </a:cubicBezTo>
                  <a:cubicBezTo>
                    <a:pt x="724" y="60"/>
                    <a:pt x="606" y="186"/>
                    <a:pt x="546" y="256"/>
                  </a:cubicBezTo>
                  <a:cubicBezTo>
                    <a:pt x="486" y="326"/>
                    <a:pt x="324" y="424"/>
                    <a:pt x="234" y="490"/>
                  </a:cubicBezTo>
                  <a:cubicBezTo>
                    <a:pt x="144" y="556"/>
                    <a:pt x="60" y="718"/>
                    <a:pt x="32" y="760"/>
                  </a:cubicBezTo>
                  <a:cubicBezTo>
                    <a:pt x="4" y="802"/>
                    <a:pt x="0" y="816"/>
                    <a:pt x="26" y="844"/>
                  </a:cubicBezTo>
                  <a:cubicBezTo>
                    <a:pt x="26" y="844"/>
                    <a:pt x="37" y="823"/>
                    <a:pt x="45" y="810"/>
                  </a:cubicBezTo>
                  <a:cubicBezTo>
                    <a:pt x="53" y="797"/>
                    <a:pt x="96" y="706"/>
                    <a:pt x="151" y="631"/>
                  </a:cubicBezTo>
                  <a:cubicBezTo>
                    <a:pt x="205" y="556"/>
                    <a:pt x="244" y="506"/>
                    <a:pt x="323" y="460"/>
                  </a:cubicBezTo>
                  <a:cubicBezTo>
                    <a:pt x="401" y="415"/>
                    <a:pt x="456" y="371"/>
                    <a:pt x="504" y="327"/>
                  </a:cubicBezTo>
                  <a:cubicBezTo>
                    <a:pt x="552" y="283"/>
                    <a:pt x="633" y="184"/>
                    <a:pt x="671" y="162"/>
                  </a:cubicBezTo>
                  <a:cubicBezTo>
                    <a:pt x="708" y="139"/>
                    <a:pt x="856" y="23"/>
                    <a:pt x="968" y="116"/>
                  </a:cubicBezTo>
                  <a:cubicBezTo>
                    <a:pt x="1080" y="210"/>
                    <a:pt x="1036" y="323"/>
                    <a:pt x="1004" y="376"/>
                  </a:cubicBezTo>
                  <a:cubicBezTo>
                    <a:pt x="972" y="430"/>
                    <a:pt x="959" y="523"/>
                    <a:pt x="929" y="559"/>
                  </a:cubicBezTo>
                  <a:cubicBezTo>
                    <a:pt x="900" y="595"/>
                    <a:pt x="867" y="662"/>
                    <a:pt x="816" y="714"/>
                  </a:cubicBezTo>
                  <a:cubicBezTo>
                    <a:pt x="765" y="766"/>
                    <a:pt x="672" y="915"/>
                    <a:pt x="660" y="95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Freeform 996">
              <a:extLst>
                <a:ext uri="{FF2B5EF4-FFF2-40B4-BE49-F238E27FC236}">
                  <a16:creationId xmlns:a16="http://schemas.microsoft.com/office/drawing/2014/main" id="{D4C0A5F0-98A4-4137-91C9-7FF579604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000"/>
              <a:ext cx="148" cy="109"/>
            </a:xfrm>
            <a:custGeom>
              <a:avLst/>
              <a:gdLst>
                <a:gd name="T0" fmla="*/ 127 w 154"/>
                <a:gd name="T1" fmla="*/ 71 h 106"/>
                <a:gd name="T2" fmla="*/ 69 w 154"/>
                <a:gd name="T3" fmla="*/ 110 h 106"/>
                <a:gd name="T4" fmla="*/ 4 w 154"/>
                <a:gd name="T5" fmla="*/ 37 h 106"/>
                <a:gd name="T6" fmla="*/ 73 w 154"/>
                <a:gd name="T7" fmla="*/ 8 h 106"/>
                <a:gd name="T8" fmla="*/ 127 w 154"/>
                <a:gd name="T9" fmla="*/ 7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06">
                  <a:moveTo>
                    <a:pt x="149" y="63"/>
                  </a:moveTo>
                  <a:cubicBezTo>
                    <a:pt x="145" y="85"/>
                    <a:pt x="121" y="106"/>
                    <a:pt x="81" y="98"/>
                  </a:cubicBezTo>
                  <a:cubicBezTo>
                    <a:pt x="41" y="90"/>
                    <a:pt x="0" y="54"/>
                    <a:pt x="4" y="33"/>
                  </a:cubicBezTo>
                  <a:cubicBezTo>
                    <a:pt x="9" y="11"/>
                    <a:pt x="45" y="0"/>
                    <a:pt x="85" y="8"/>
                  </a:cubicBezTo>
                  <a:cubicBezTo>
                    <a:pt x="125" y="17"/>
                    <a:pt x="154" y="41"/>
                    <a:pt x="149" y="63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997">
              <a:extLst>
                <a:ext uri="{FF2B5EF4-FFF2-40B4-BE49-F238E27FC236}">
                  <a16:creationId xmlns:a16="http://schemas.microsoft.com/office/drawing/2014/main" id="{FE5B52D0-23D4-46F4-9604-5B990E679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990"/>
              <a:ext cx="142" cy="90"/>
            </a:xfrm>
            <a:custGeom>
              <a:avLst/>
              <a:gdLst>
                <a:gd name="T0" fmla="*/ 125 w 148"/>
                <a:gd name="T1" fmla="*/ 44 h 88"/>
                <a:gd name="T2" fmla="*/ 75 w 148"/>
                <a:gd name="T3" fmla="*/ 96 h 88"/>
                <a:gd name="T4" fmla="*/ 0 w 148"/>
                <a:gd name="T5" fmla="*/ 44 h 88"/>
                <a:gd name="T6" fmla="*/ 62 w 148"/>
                <a:gd name="T7" fmla="*/ 0 h 88"/>
                <a:gd name="T8" fmla="*/ 125 w 148"/>
                <a:gd name="T9" fmla="*/ 44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88">
                  <a:moveTo>
                    <a:pt x="148" y="40"/>
                  </a:moveTo>
                  <a:cubicBezTo>
                    <a:pt x="148" y="62"/>
                    <a:pt x="129" y="88"/>
                    <a:pt x="88" y="88"/>
                  </a:cubicBezTo>
                  <a:cubicBezTo>
                    <a:pt x="48" y="88"/>
                    <a:pt x="0" y="62"/>
                    <a:pt x="0" y="40"/>
                  </a:cubicBezTo>
                  <a:cubicBezTo>
                    <a:pt x="0" y="18"/>
                    <a:pt x="33" y="0"/>
                    <a:pt x="74" y="0"/>
                  </a:cubicBezTo>
                  <a:cubicBezTo>
                    <a:pt x="115" y="0"/>
                    <a:pt x="148" y="18"/>
                    <a:pt x="148" y="40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998">
              <a:extLst>
                <a:ext uri="{FF2B5EF4-FFF2-40B4-BE49-F238E27FC236}">
                  <a16:creationId xmlns:a16="http://schemas.microsoft.com/office/drawing/2014/main" id="{32FFF071-7A3F-4982-9715-C895AC3B6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126"/>
              <a:ext cx="155" cy="115"/>
            </a:xfrm>
            <a:custGeom>
              <a:avLst/>
              <a:gdLst>
                <a:gd name="T0" fmla="*/ 132 w 162"/>
                <a:gd name="T1" fmla="*/ 43 h 112"/>
                <a:gd name="T2" fmla="*/ 73 w 162"/>
                <a:gd name="T3" fmla="*/ 114 h 112"/>
                <a:gd name="T4" fmla="*/ 5 w 162"/>
                <a:gd name="T5" fmla="*/ 81 h 112"/>
                <a:gd name="T6" fmla="*/ 55 w 162"/>
                <a:gd name="T7" fmla="*/ 10 h 112"/>
                <a:gd name="T8" fmla="*/ 132 w 162"/>
                <a:gd name="T9" fmla="*/ 4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12">
                  <a:moveTo>
                    <a:pt x="157" y="39"/>
                  </a:moveTo>
                  <a:cubicBezTo>
                    <a:pt x="162" y="60"/>
                    <a:pt x="129" y="93"/>
                    <a:pt x="87" y="102"/>
                  </a:cubicBezTo>
                  <a:cubicBezTo>
                    <a:pt x="45" y="112"/>
                    <a:pt x="10" y="95"/>
                    <a:pt x="5" y="73"/>
                  </a:cubicBezTo>
                  <a:cubicBezTo>
                    <a:pt x="0" y="51"/>
                    <a:pt x="24" y="19"/>
                    <a:pt x="66" y="10"/>
                  </a:cubicBezTo>
                  <a:cubicBezTo>
                    <a:pt x="108" y="0"/>
                    <a:pt x="152" y="17"/>
                    <a:pt x="157" y="39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Oval 999">
              <a:extLst>
                <a:ext uri="{FF2B5EF4-FFF2-40B4-BE49-F238E27FC236}">
                  <a16:creationId xmlns:a16="http://schemas.microsoft.com/office/drawing/2014/main" id="{5CA96F04-771F-4AF0-B086-36E8D2E6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1118"/>
              <a:ext cx="150" cy="98"/>
            </a:xfrm>
            <a:prstGeom prst="ellipse">
              <a:avLst/>
            </a:prstGeom>
            <a:solidFill>
              <a:srgbClr val="D2DE88"/>
            </a:solidFill>
            <a:ln w="3175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58" name="Freeform 1000">
              <a:extLst>
                <a:ext uri="{FF2B5EF4-FFF2-40B4-BE49-F238E27FC236}">
                  <a16:creationId xmlns:a16="http://schemas.microsoft.com/office/drawing/2014/main" id="{F3B20038-A94A-4826-9C8F-C38C39FCB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992"/>
              <a:ext cx="108" cy="149"/>
            </a:xfrm>
            <a:custGeom>
              <a:avLst/>
              <a:gdLst>
                <a:gd name="T0" fmla="*/ 89 w 113"/>
                <a:gd name="T1" fmla="*/ 67 h 146"/>
                <a:gd name="T2" fmla="*/ 55 w 113"/>
                <a:gd name="T3" fmla="*/ 154 h 146"/>
                <a:gd name="T4" fmla="*/ 6 w 113"/>
                <a:gd name="T5" fmla="*/ 92 h 146"/>
                <a:gd name="T6" fmla="*/ 35 w 113"/>
                <a:gd name="T7" fmla="*/ 4 h 146"/>
                <a:gd name="T8" fmla="*/ 89 w 113"/>
                <a:gd name="T9" fmla="*/ 67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46">
                  <a:moveTo>
                    <a:pt x="106" y="63"/>
                  </a:moveTo>
                  <a:cubicBezTo>
                    <a:pt x="113" y="101"/>
                    <a:pt x="91" y="138"/>
                    <a:pt x="67" y="142"/>
                  </a:cubicBezTo>
                  <a:cubicBezTo>
                    <a:pt x="43" y="146"/>
                    <a:pt x="13" y="122"/>
                    <a:pt x="6" y="84"/>
                  </a:cubicBezTo>
                  <a:cubicBezTo>
                    <a:pt x="0" y="46"/>
                    <a:pt x="19" y="8"/>
                    <a:pt x="43" y="4"/>
                  </a:cubicBezTo>
                  <a:cubicBezTo>
                    <a:pt x="67" y="0"/>
                    <a:pt x="99" y="25"/>
                    <a:pt x="106" y="63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Freeform 1001">
              <a:extLst>
                <a:ext uri="{FF2B5EF4-FFF2-40B4-BE49-F238E27FC236}">
                  <a16:creationId xmlns:a16="http://schemas.microsoft.com/office/drawing/2014/main" id="{2FFB688D-6162-4161-8EFA-8EA9FA2A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980"/>
              <a:ext cx="97" cy="144"/>
            </a:xfrm>
            <a:custGeom>
              <a:avLst/>
              <a:gdLst>
                <a:gd name="T0" fmla="*/ 85 w 101"/>
                <a:gd name="T1" fmla="*/ 76 h 140"/>
                <a:gd name="T2" fmla="*/ 41 w 101"/>
                <a:gd name="T3" fmla="*/ 156 h 140"/>
                <a:gd name="T4" fmla="*/ 0 w 101"/>
                <a:gd name="T5" fmla="*/ 80 h 140"/>
                <a:gd name="T6" fmla="*/ 41 w 101"/>
                <a:gd name="T7" fmla="*/ 0 h 140"/>
                <a:gd name="T8" fmla="*/ 85 w 101"/>
                <a:gd name="T9" fmla="*/ 76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0">
                  <a:moveTo>
                    <a:pt x="101" y="68"/>
                  </a:moveTo>
                  <a:cubicBezTo>
                    <a:pt x="101" y="107"/>
                    <a:pt x="74" y="140"/>
                    <a:pt x="49" y="140"/>
                  </a:cubicBezTo>
                  <a:cubicBezTo>
                    <a:pt x="25" y="140"/>
                    <a:pt x="0" y="111"/>
                    <a:pt x="0" y="72"/>
                  </a:cubicBezTo>
                  <a:cubicBezTo>
                    <a:pt x="0" y="34"/>
                    <a:pt x="25" y="0"/>
                    <a:pt x="49" y="0"/>
                  </a:cubicBezTo>
                  <a:cubicBezTo>
                    <a:pt x="74" y="0"/>
                    <a:pt x="101" y="30"/>
                    <a:pt x="101" y="68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1002">
              <a:extLst>
                <a:ext uri="{FF2B5EF4-FFF2-40B4-BE49-F238E27FC236}">
                  <a16:creationId xmlns:a16="http://schemas.microsoft.com/office/drawing/2014/main" id="{CE6B61C4-8EC8-4F38-8158-689B979C6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019"/>
              <a:ext cx="62" cy="36"/>
            </a:xfrm>
            <a:custGeom>
              <a:avLst/>
              <a:gdLst>
                <a:gd name="T0" fmla="*/ 52 w 65"/>
                <a:gd name="T1" fmla="*/ 30 h 35"/>
                <a:gd name="T2" fmla="*/ 25 w 65"/>
                <a:gd name="T3" fmla="*/ 34 h 35"/>
                <a:gd name="T4" fmla="*/ 2 w 65"/>
                <a:gd name="T5" fmla="*/ 9 h 35"/>
                <a:gd name="T6" fmla="*/ 30 w 65"/>
                <a:gd name="T7" fmla="*/ 4 h 35"/>
                <a:gd name="T8" fmla="*/ 52 w 65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5">
                  <a:moveTo>
                    <a:pt x="63" y="26"/>
                  </a:moveTo>
                  <a:cubicBezTo>
                    <a:pt x="61" y="33"/>
                    <a:pt x="46" y="35"/>
                    <a:pt x="29" y="30"/>
                  </a:cubicBezTo>
                  <a:cubicBezTo>
                    <a:pt x="12" y="25"/>
                    <a:pt x="0" y="16"/>
                    <a:pt x="2" y="9"/>
                  </a:cubicBezTo>
                  <a:cubicBezTo>
                    <a:pt x="4" y="2"/>
                    <a:pt x="19" y="0"/>
                    <a:pt x="36" y="4"/>
                  </a:cubicBezTo>
                  <a:cubicBezTo>
                    <a:pt x="53" y="9"/>
                    <a:pt x="65" y="19"/>
                    <a:pt x="63" y="26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1003">
              <a:extLst>
                <a:ext uri="{FF2B5EF4-FFF2-40B4-BE49-F238E27FC236}">
                  <a16:creationId xmlns:a16="http://schemas.microsoft.com/office/drawing/2014/main" id="{810EA57E-1F6D-4A64-98D6-14F1A96E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008"/>
              <a:ext cx="35" cy="53"/>
            </a:xfrm>
            <a:custGeom>
              <a:avLst/>
              <a:gdLst>
                <a:gd name="T0" fmla="*/ 26 w 37"/>
                <a:gd name="T1" fmla="*/ 35 h 52"/>
                <a:gd name="T2" fmla="*/ 9 w 37"/>
                <a:gd name="T3" fmla="*/ 53 h 52"/>
                <a:gd name="T4" fmla="*/ 4 w 37"/>
                <a:gd name="T5" fmla="*/ 21 h 52"/>
                <a:gd name="T6" fmla="*/ 22 w 37"/>
                <a:gd name="T7" fmla="*/ 3 h 52"/>
                <a:gd name="T8" fmla="*/ 26 w 37"/>
                <a:gd name="T9" fmla="*/ 3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33" y="31"/>
                  </a:moveTo>
                  <a:cubicBezTo>
                    <a:pt x="29" y="44"/>
                    <a:pt x="19" y="52"/>
                    <a:pt x="11" y="49"/>
                  </a:cubicBezTo>
                  <a:cubicBezTo>
                    <a:pt x="3" y="47"/>
                    <a:pt x="0" y="34"/>
                    <a:pt x="4" y="21"/>
                  </a:cubicBezTo>
                  <a:cubicBezTo>
                    <a:pt x="8" y="9"/>
                    <a:pt x="18" y="0"/>
                    <a:pt x="26" y="3"/>
                  </a:cubicBezTo>
                  <a:cubicBezTo>
                    <a:pt x="34" y="6"/>
                    <a:pt x="37" y="18"/>
                    <a:pt x="33" y="31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1004">
              <a:extLst>
                <a:ext uri="{FF2B5EF4-FFF2-40B4-BE49-F238E27FC236}">
                  <a16:creationId xmlns:a16="http://schemas.microsoft.com/office/drawing/2014/main" id="{267A07DF-F723-498D-8406-66380EF7D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134"/>
              <a:ext cx="64" cy="35"/>
            </a:xfrm>
            <a:custGeom>
              <a:avLst/>
              <a:gdLst>
                <a:gd name="T0" fmla="*/ 53 w 67"/>
                <a:gd name="T1" fmla="*/ 27 h 34"/>
                <a:gd name="T2" fmla="*/ 27 w 67"/>
                <a:gd name="T3" fmla="*/ 34 h 34"/>
                <a:gd name="T4" fmla="*/ 2 w 67"/>
                <a:gd name="T5" fmla="*/ 11 h 34"/>
                <a:gd name="T6" fmla="*/ 30 w 67"/>
                <a:gd name="T7" fmla="*/ 3 h 34"/>
                <a:gd name="T8" fmla="*/ 53 w 67"/>
                <a:gd name="T9" fmla="*/ 2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34">
                  <a:moveTo>
                    <a:pt x="65" y="23"/>
                  </a:moveTo>
                  <a:cubicBezTo>
                    <a:pt x="64" y="30"/>
                    <a:pt x="49" y="34"/>
                    <a:pt x="31" y="30"/>
                  </a:cubicBezTo>
                  <a:cubicBezTo>
                    <a:pt x="13" y="27"/>
                    <a:pt x="0" y="19"/>
                    <a:pt x="2" y="11"/>
                  </a:cubicBezTo>
                  <a:cubicBezTo>
                    <a:pt x="3" y="4"/>
                    <a:pt x="18" y="0"/>
                    <a:pt x="36" y="3"/>
                  </a:cubicBezTo>
                  <a:cubicBezTo>
                    <a:pt x="54" y="6"/>
                    <a:pt x="67" y="15"/>
                    <a:pt x="65" y="23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Oval 1005">
              <a:extLst>
                <a:ext uri="{FF2B5EF4-FFF2-40B4-BE49-F238E27FC236}">
                  <a16:creationId xmlns:a16="http://schemas.microsoft.com/office/drawing/2014/main" id="{467D53B4-7B7F-4710-823C-1548E1DF9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227"/>
              <a:ext cx="24" cy="46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64" name="Oval 1006">
              <a:extLst>
                <a:ext uri="{FF2B5EF4-FFF2-40B4-BE49-F238E27FC236}">
                  <a16:creationId xmlns:a16="http://schemas.microsoft.com/office/drawing/2014/main" id="{16FF5A2F-6AE1-4841-BDD8-F1C94994C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227"/>
              <a:ext cx="24" cy="46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65" name="Oval 1007">
              <a:extLst>
                <a:ext uri="{FF2B5EF4-FFF2-40B4-BE49-F238E27FC236}">
                  <a16:creationId xmlns:a16="http://schemas.microsoft.com/office/drawing/2014/main" id="{21F65A7C-7CE7-4BAE-97B4-74A5E5ECB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84"/>
              <a:ext cx="24" cy="48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66" name="Oval 1008">
              <a:extLst>
                <a:ext uri="{FF2B5EF4-FFF2-40B4-BE49-F238E27FC236}">
                  <a16:creationId xmlns:a16="http://schemas.microsoft.com/office/drawing/2014/main" id="{1D3DB376-7204-4A79-8E22-48F90E7A5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84"/>
              <a:ext cx="24" cy="48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67" name="Freeform 1009">
              <a:extLst>
                <a:ext uri="{FF2B5EF4-FFF2-40B4-BE49-F238E27FC236}">
                  <a16:creationId xmlns:a16="http://schemas.microsoft.com/office/drawing/2014/main" id="{99CF33DB-E9B4-4301-9916-76B67E4FD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591"/>
              <a:ext cx="160" cy="114"/>
            </a:xfrm>
            <a:custGeom>
              <a:avLst/>
              <a:gdLst>
                <a:gd name="T0" fmla="*/ 134 w 167"/>
                <a:gd name="T1" fmla="*/ 34 h 111"/>
                <a:gd name="T2" fmla="*/ 81 w 167"/>
                <a:gd name="T3" fmla="*/ 109 h 111"/>
                <a:gd name="T4" fmla="*/ 7 w 167"/>
                <a:gd name="T5" fmla="*/ 89 h 111"/>
                <a:gd name="T6" fmla="*/ 57 w 167"/>
                <a:gd name="T7" fmla="*/ 14 h 111"/>
                <a:gd name="T8" fmla="*/ 134 w 167"/>
                <a:gd name="T9" fmla="*/ 34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11">
                  <a:moveTo>
                    <a:pt x="159" y="30"/>
                  </a:moveTo>
                  <a:cubicBezTo>
                    <a:pt x="167" y="53"/>
                    <a:pt x="139" y="83"/>
                    <a:pt x="97" y="97"/>
                  </a:cubicBezTo>
                  <a:cubicBezTo>
                    <a:pt x="55" y="111"/>
                    <a:pt x="15" y="104"/>
                    <a:pt x="7" y="81"/>
                  </a:cubicBezTo>
                  <a:cubicBezTo>
                    <a:pt x="0" y="58"/>
                    <a:pt x="27" y="28"/>
                    <a:pt x="69" y="14"/>
                  </a:cubicBezTo>
                  <a:cubicBezTo>
                    <a:pt x="111" y="0"/>
                    <a:pt x="151" y="7"/>
                    <a:pt x="159" y="30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1010">
              <a:extLst>
                <a:ext uri="{FF2B5EF4-FFF2-40B4-BE49-F238E27FC236}">
                  <a16:creationId xmlns:a16="http://schemas.microsoft.com/office/drawing/2014/main" id="{85CA82FC-518A-4697-A5CC-95C1C2FD2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567"/>
              <a:ext cx="154" cy="129"/>
            </a:xfrm>
            <a:custGeom>
              <a:avLst/>
              <a:gdLst>
                <a:gd name="T0" fmla="*/ 124 w 161"/>
                <a:gd name="T1" fmla="*/ 25 h 126"/>
                <a:gd name="T2" fmla="*/ 87 w 161"/>
                <a:gd name="T3" fmla="*/ 109 h 126"/>
                <a:gd name="T4" fmla="*/ 11 w 161"/>
                <a:gd name="T5" fmla="*/ 118 h 126"/>
                <a:gd name="T6" fmla="*/ 49 w 161"/>
                <a:gd name="T7" fmla="*/ 30 h 126"/>
                <a:gd name="T8" fmla="*/ 124 w 161"/>
                <a:gd name="T9" fmla="*/ 25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26">
                  <a:moveTo>
                    <a:pt x="148" y="21"/>
                  </a:moveTo>
                  <a:cubicBezTo>
                    <a:pt x="161" y="41"/>
                    <a:pt x="141" y="77"/>
                    <a:pt x="104" y="100"/>
                  </a:cubicBezTo>
                  <a:cubicBezTo>
                    <a:pt x="66" y="124"/>
                    <a:pt x="25" y="126"/>
                    <a:pt x="13" y="106"/>
                  </a:cubicBezTo>
                  <a:cubicBezTo>
                    <a:pt x="0" y="85"/>
                    <a:pt x="20" y="49"/>
                    <a:pt x="57" y="26"/>
                  </a:cubicBezTo>
                  <a:cubicBezTo>
                    <a:pt x="95" y="2"/>
                    <a:pt x="135" y="0"/>
                    <a:pt x="148" y="21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1011">
              <a:extLst>
                <a:ext uri="{FF2B5EF4-FFF2-40B4-BE49-F238E27FC236}">
                  <a16:creationId xmlns:a16="http://schemas.microsoft.com/office/drawing/2014/main" id="{0C6C05CF-68D3-42B2-B90C-798E85801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604"/>
              <a:ext cx="61" cy="51"/>
            </a:xfrm>
            <a:custGeom>
              <a:avLst/>
              <a:gdLst>
                <a:gd name="T0" fmla="*/ 49 w 64"/>
                <a:gd name="T1" fmla="*/ 8 h 50"/>
                <a:gd name="T2" fmla="*/ 33 w 64"/>
                <a:gd name="T3" fmla="*/ 44 h 50"/>
                <a:gd name="T4" fmla="*/ 5 w 64"/>
                <a:gd name="T5" fmla="*/ 46 h 50"/>
                <a:gd name="T6" fmla="*/ 19 w 64"/>
                <a:gd name="T7" fmla="*/ 10 h 50"/>
                <a:gd name="T8" fmla="*/ 49 w 64"/>
                <a:gd name="T9" fmla="*/ 8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0">
                  <a:moveTo>
                    <a:pt x="59" y="8"/>
                  </a:moveTo>
                  <a:cubicBezTo>
                    <a:pt x="64" y="16"/>
                    <a:pt x="56" y="30"/>
                    <a:pt x="41" y="40"/>
                  </a:cubicBezTo>
                  <a:cubicBezTo>
                    <a:pt x="26" y="49"/>
                    <a:pt x="10" y="50"/>
                    <a:pt x="5" y="42"/>
                  </a:cubicBezTo>
                  <a:cubicBezTo>
                    <a:pt x="0" y="33"/>
                    <a:pt x="8" y="19"/>
                    <a:pt x="23" y="10"/>
                  </a:cubicBezTo>
                  <a:cubicBezTo>
                    <a:pt x="38" y="1"/>
                    <a:pt x="54" y="0"/>
                    <a:pt x="59" y="8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1012">
              <a:extLst>
                <a:ext uri="{FF2B5EF4-FFF2-40B4-BE49-F238E27FC236}">
                  <a16:creationId xmlns:a16="http://schemas.microsoft.com/office/drawing/2014/main" id="{ED26AE69-7785-4FDD-A93C-4235E5601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1" y="1192"/>
              <a:ext cx="436" cy="620"/>
            </a:xfrm>
            <a:custGeom>
              <a:avLst/>
              <a:gdLst>
                <a:gd name="T0" fmla="*/ 328 w 454"/>
                <a:gd name="T1" fmla="*/ 16 h 605"/>
                <a:gd name="T2" fmla="*/ 244 w 454"/>
                <a:gd name="T3" fmla="*/ 29 h 605"/>
                <a:gd name="T4" fmla="*/ 178 w 454"/>
                <a:gd name="T5" fmla="*/ 187 h 605"/>
                <a:gd name="T6" fmla="*/ 165 w 454"/>
                <a:gd name="T7" fmla="*/ 313 h 605"/>
                <a:gd name="T8" fmla="*/ 113 w 454"/>
                <a:gd name="T9" fmla="*/ 391 h 605"/>
                <a:gd name="T10" fmla="*/ 117 w 454"/>
                <a:gd name="T11" fmla="*/ 491 h 605"/>
                <a:gd name="T12" fmla="*/ 30 w 454"/>
                <a:gd name="T13" fmla="*/ 546 h 605"/>
                <a:gd name="T14" fmla="*/ 14 w 454"/>
                <a:gd name="T15" fmla="*/ 626 h 605"/>
                <a:gd name="T16" fmla="*/ 23 w 454"/>
                <a:gd name="T17" fmla="*/ 661 h 605"/>
                <a:gd name="T18" fmla="*/ 57 w 454"/>
                <a:gd name="T19" fmla="*/ 590 h 605"/>
                <a:gd name="T20" fmla="*/ 78 w 454"/>
                <a:gd name="T21" fmla="*/ 553 h 605"/>
                <a:gd name="T22" fmla="*/ 159 w 454"/>
                <a:gd name="T23" fmla="*/ 495 h 605"/>
                <a:gd name="T24" fmla="*/ 182 w 454"/>
                <a:gd name="T25" fmla="*/ 381 h 605"/>
                <a:gd name="T26" fmla="*/ 224 w 454"/>
                <a:gd name="T27" fmla="*/ 333 h 605"/>
                <a:gd name="T28" fmla="*/ 251 w 454"/>
                <a:gd name="T29" fmla="*/ 298 h 605"/>
                <a:gd name="T30" fmla="*/ 356 w 454"/>
                <a:gd name="T31" fmla="*/ 184 h 605"/>
                <a:gd name="T32" fmla="*/ 328 w 454"/>
                <a:gd name="T33" fmla="*/ 16 h 605"/>
                <a:gd name="T34" fmla="*/ 296 w 454"/>
                <a:gd name="T35" fmla="*/ 230 h 605"/>
                <a:gd name="T36" fmla="*/ 255 w 454"/>
                <a:gd name="T37" fmla="*/ 216 h 605"/>
                <a:gd name="T38" fmla="*/ 286 w 454"/>
                <a:gd name="T39" fmla="*/ 178 h 605"/>
                <a:gd name="T40" fmla="*/ 311 w 454"/>
                <a:gd name="T41" fmla="*/ 72 h 605"/>
                <a:gd name="T42" fmla="*/ 248 w 454"/>
                <a:gd name="T43" fmla="*/ 90 h 605"/>
                <a:gd name="T44" fmla="*/ 239 w 454"/>
                <a:gd name="T45" fmla="*/ 179 h 605"/>
                <a:gd name="T46" fmla="*/ 203 w 454"/>
                <a:gd name="T47" fmla="*/ 173 h 605"/>
                <a:gd name="T48" fmla="*/ 311 w 454"/>
                <a:gd name="T49" fmla="*/ 51 h 605"/>
                <a:gd name="T50" fmla="*/ 296 w 454"/>
                <a:gd name="T51" fmla="*/ 230 h 6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54" h="605">
                  <a:moveTo>
                    <a:pt x="386" y="16"/>
                  </a:moveTo>
                  <a:cubicBezTo>
                    <a:pt x="386" y="16"/>
                    <a:pt x="322" y="0"/>
                    <a:pt x="286" y="25"/>
                  </a:cubicBezTo>
                  <a:cubicBezTo>
                    <a:pt x="249" y="50"/>
                    <a:pt x="204" y="125"/>
                    <a:pt x="209" y="170"/>
                  </a:cubicBezTo>
                  <a:cubicBezTo>
                    <a:pt x="214" y="215"/>
                    <a:pt x="227" y="266"/>
                    <a:pt x="194" y="284"/>
                  </a:cubicBezTo>
                  <a:cubicBezTo>
                    <a:pt x="161" y="301"/>
                    <a:pt x="115" y="313"/>
                    <a:pt x="133" y="355"/>
                  </a:cubicBezTo>
                  <a:cubicBezTo>
                    <a:pt x="152" y="397"/>
                    <a:pt x="176" y="431"/>
                    <a:pt x="137" y="445"/>
                  </a:cubicBezTo>
                  <a:cubicBezTo>
                    <a:pt x="97" y="459"/>
                    <a:pt x="33" y="447"/>
                    <a:pt x="34" y="495"/>
                  </a:cubicBezTo>
                  <a:cubicBezTo>
                    <a:pt x="35" y="542"/>
                    <a:pt x="34" y="562"/>
                    <a:pt x="18" y="568"/>
                  </a:cubicBezTo>
                  <a:cubicBezTo>
                    <a:pt x="3" y="573"/>
                    <a:pt x="0" y="605"/>
                    <a:pt x="27" y="599"/>
                  </a:cubicBezTo>
                  <a:cubicBezTo>
                    <a:pt x="54" y="592"/>
                    <a:pt x="67" y="558"/>
                    <a:pt x="66" y="535"/>
                  </a:cubicBezTo>
                  <a:cubicBezTo>
                    <a:pt x="64" y="513"/>
                    <a:pt x="68" y="501"/>
                    <a:pt x="91" y="502"/>
                  </a:cubicBezTo>
                  <a:cubicBezTo>
                    <a:pt x="113" y="503"/>
                    <a:pt x="176" y="494"/>
                    <a:pt x="187" y="449"/>
                  </a:cubicBezTo>
                  <a:cubicBezTo>
                    <a:pt x="197" y="403"/>
                    <a:pt x="176" y="359"/>
                    <a:pt x="214" y="345"/>
                  </a:cubicBezTo>
                  <a:cubicBezTo>
                    <a:pt x="251" y="332"/>
                    <a:pt x="259" y="320"/>
                    <a:pt x="263" y="302"/>
                  </a:cubicBezTo>
                  <a:cubicBezTo>
                    <a:pt x="266" y="283"/>
                    <a:pt x="261" y="279"/>
                    <a:pt x="295" y="270"/>
                  </a:cubicBezTo>
                  <a:cubicBezTo>
                    <a:pt x="328" y="261"/>
                    <a:pt x="392" y="246"/>
                    <a:pt x="419" y="168"/>
                  </a:cubicBezTo>
                  <a:cubicBezTo>
                    <a:pt x="445" y="89"/>
                    <a:pt x="419" y="39"/>
                    <a:pt x="386" y="16"/>
                  </a:cubicBezTo>
                  <a:close/>
                  <a:moveTo>
                    <a:pt x="348" y="209"/>
                  </a:moveTo>
                  <a:cubicBezTo>
                    <a:pt x="309" y="239"/>
                    <a:pt x="297" y="209"/>
                    <a:pt x="300" y="196"/>
                  </a:cubicBezTo>
                  <a:cubicBezTo>
                    <a:pt x="304" y="183"/>
                    <a:pt x="317" y="167"/>
                    <a:pt x="336" y="162"/>
                  </a:cubicBezTo>
                  <a:cubicBezTo>
                    <a:pt x="354" y="156"/>
                    <a:pt x="416" y="110"/>
                    <a:pt x="365" y="64"/>
                  </a:cubicBezTo>
                  <a:cubicBezTo>
                    <a:pt x="349" y="49"/>
                    <a:pt x="309" y="58"/>
                    <a:pt x="292" y="82"/>
                  </a:cubicBezTo>
                  <a:cubicBezTo>
                    <a:pt x="275" y="107"/>
                    <a:pt x="290" y="147"/>
                    <a:pt x="281" y="163"/>
                  </a:cubicBezTo>
                  <a:cubicBezTo>
                    <a:pt x="271" y="179"/>
                    <a:pt x="242" y="185"/>
                    <a:pt x="238" y="157"/>
                  </a:cubicBezTo>
                  <a:cubicBezTo>
                    <a:pt x="235" y="130"/>
                    <a:pt x="276" y="6"/>
                    <a:pt x="365" y="47"/>
                  </a:cubicBezTo>
                  <a:cubicBezTo>
                    <a:pt x="454" y="89"/>
                    <a:pt x="387" y="179"/>
                    <a:pt x="348" y="209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1013">
              <a:extLst>
                <a:ext uri="{FF2B5EF4-FFF2-40B4-BE49-F238E27FC236}">
                  <a16:creationId xmlns:a16="http://schemas.microsoft.com/office/drawing/2014/main" id="{7FFA1519-92B0-4B2C-BA51-96C3C9A353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5" y="1187"/>
              <a:ext cx="467" cy="596"/>
            </a:xfrm>
            <a:custGeom>
              <a:avLst/>
              <a:gdLst>
                <a:gd name="T0" fmla="*/ 360 w 486"/>
                <a:gd name="T1" fmla="*/ 20 h 582"/>
                <a:gd name="T2" fmla="*/ 274 w 486"/>
                <a:gd name="T3" fmla="*/ 26 h 582"/>
                <a:gd name="T4" fmla="*/ 201 w 486"/>
                <a:gd name="T5" fmla="*/ 178 h 582"/>
                <a:gd name="T6" fmla="*/ 183 w 486"/>
                <a:gd name="T7" fmla="*/ 302 h 582"/>
                <a:gd name="T8" fmla="*/ 126 w 486"/>
                <a:gd name="T9" fmla="*/ 376 h 582"/>
                <a:gd name="T10" fmla="*/ 125 w 486"/>
                <a:gd name="T11" fmla="*/ 475 h 582"/>
                <a:gd name="T12" fmla="*/ 35 w 486"/>
                <a:gd name="T13" fmla="*/ 521 h 582"/>
                <a:gd name="T14" fmla="*/ 16 w 486"/>
                <a:gd name="T15" fmla="*/ 600 h 582"/>
                <a:gd name="T16" fmla="*/ 23 w 486"/>
                <a:gd name="T17" fmla="*/ 636 h 582"/>
                <a:gd name="T18" fmla="*/ 59 w 486"/>
                <a:gd name="T19" fmla="*/ 568 h 582"/>
                <a:gd name="T20" fmla="*/ 83 w 486"/>
                <a:gd name="T21" fmla="*/ 535 h 582"/>
                <a:gd name="T22" fmla="*/ 167 w 486"/>
                <a:gd name="T23" fmla="*/ 482 h 582"/>
                <a:gd name="T24" fmla="*/ 195 w 486"/>
                <a:gd name="T25" fmla="*/ 370 h 582"/>
                <a:gd name="T26" fmla="*/ 239 w 486"/>
                <a:gd name="T27" fmla="*/ 326 h 582"/>
                <a:gd name="T28" fmla="*/ 269 w 486"/>
                <a:gd name="T29" fmla="*/ 294 h 582"/>
                <a:gd name="T30" fmla="*/ 380 w 486"/>
                <a:gd name="T31" fmla="*/ 189 h 582"/>
                <a:gd name="T32" fmla="*/ 360 w 486"/>
                <a:gd name="T33" fmla="*/ 20 h 582"/>
                <a:gd name="T34" fmla="*/ 317 w 486"/>
                <a:gd name="T35" fmla="*/ 230 h 582"/>
                <a:gd name="T36" fmla="*/ 277 w 486"/>
                <a:gd name="T37" fmla="*/ 214 h 582"/>
                <a:gd name="T38" fmla="*/ 309 w 486"/>
                <a:gd name="T39" fmla="*/ 177 h 582"/>
                <a:gd name="T40" fmla="*/ 340 w 486"/>
                <a:gd name="T41" fmla="*/ 74 h 582"/>
                <a:gd name="T42" fmla="*/ 277 w 486"/>
                <a:gd name="T43" fmla="*/ 88 h 582"/>
                <a:gd name="T44" fmla="*/ 262 w 486"/>
                <a:gd name="T45" fmla="*/ 176 h 582"/>
                <a:gd name="T46" fmla="*/ 227 w 486"/>
                <a:gd name="T47" fmla="*/ 167 h 582"/>
                <a:gd name="T48" fmla="*/ 340 w 486"/>
                <a:gd name="T49" fmla="*/ 53 h 582"/>
                <a:gd name="T50" fmla="*/ 317 w 486"/>
                <a:gd name="T51" fmla="*/ 230 h 58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86" h="582">
                  <a:moveTo>
                    <a:pt x="423" y="20"/>
                  </a:moveTo>
                  <a:cubicBezTo>
                    <a:pt x="423" y="20"/>
                    <a:pt x="360" y="0"/>
                    <a:pt x="322" y="22"/>
                  </a:cubicBezTo>
                  <a:cubicBezTo>
                    <a:pt x="283" y="45"/>
                    <a:pt x="234" y="117"/>
                    <a:pt x="236" y="162"/>
                  </a:cubicBezTo>
                  <a:cubicBezTo>
                    <a:pt x="238" y="207"/>
                    <a:pt x="247" y="258"/>
                    <a:pt x="214" y="274"/>
                  </a:cubicBezTo>
                  <a:cubicBezTo>
                    <a:pt x="180" y="290"/>
                    <a:pt x="133" y="299"/>
                    <a:pt x="148" y="342"/>
                  </a:cubicBezTo>
                  <a:cubicBezTo>
                    <a:pt x="164" y="384"/>
                    <a:pt x="187" y="420"/>
                    <a:pt x="146" y="432"/>
                  </a:cubicBezTo>
                  <a:cubicBezTo>
                    <a:pt x="106" y="443"/>
                    <a:pt x="43" y="427"/>
                    <a:pt x="40" y="474"/>
                  </a:cubicBezTo>
                  <a:cubicBezTo>
                    <a:pt x="38" y="522"/>
                    <a:pt x="36" y="542"/>
                    <a:pt x="20" y="546"/>
                  </a:cubicBezTo>
                  <a:cubicBezTo>
                    <a:pt x="4" y="551"/>
                    <a:pt x="0" y="582"/>
                    <a:pt x="27" y="578"/>
                  </a:cubicBezTo>
                  <a:cubicBezTo>
                    <a:pt x="54" y="573"/>
                    <a:pt x="70" y="540"/>
                    <a:pt x="70" y="517"/>
                  </a:cubicBezTo>
                  <a:cubicBezTo>
                    <a:pt x="70" y="495"/>
                    <a:pt x="74" y="483"/>
                    <a:pt x="97" y="486"/>
                  </a:cubicBezTo>
                  <a:cubicBezTo>
                    <a:pt x="119" y="488"/>
                    <a:pt x="182" y="483"/>
                    <a:pt x="196" y="438"/>
                  </a:cubicBezTo>
                  <a:cubicBezTo>
                    <a:pt x="209" y="393"/>
                    <a:pt x="191" y="348"/>
                    <a:pt x="229" y="337"/>
                  </a:cubicBezTo>
                  <a:cubicBezTo>
                    <a:pt x="268" y="326"/>
                    <a:pt x="277" y="315"/>
                    <a:pt x="281" y="297"/>
                  </a:cubicBezTo>
                  <a:cubicBezTo>
                    <a:pt x="286" y="279"/>
                    <a:pt x="281" y="274"/>
                    <a:pt x="315" y="267"/>
                  </a:cubicBezTo>
                  <a:cubicBezTo>
                    <a:pt x="349" y="261"/>
                    <a:pt x="414" y="249"/>
                    <a:pt x="445" y="173"/>
                  </a:cubicBezTo>
                  <a:cubicBezTo>
                    <a:pt x="477" y="96"/>
                    <a:pt x="454" y="45"/>
                    <a:pt x="423" y="20"/>
                  </a:cubicBezTo>
                  <a:close/>
                  <a:moveTo>
                    <a:pt x="372" y="210"/>
                  </a:moveTo>
                  <a:cubicBezTo>
                    <a:pt x="331" y="237"/>
                    <a:pt x="321" y="206"/>
                    <a:pt x="325" y="194"/>
                  </a:cubicBezTo>
                  <a:cubicBezTo>
                    <a:pt x="330" y="181"/>
                    <a:pt x="344" y="166"/>
                    <a:pt x="363" y="161"/>
                  </a:cubicBezTo>
                  <a:cubicBezTo>
                    <a:pt x="382" y="157"/>
                    <a:pt x="447" y="115"/>
                    <a:pt x="399" y="66"/>
                  </a:cubicBezTo>
                  <a:cubicBezTo>
                    <a:pt x="383" y="50"/>
                    <a:pt x="343" y="56"/>
                    <a:pt x="325" y="80"/>
                  </a:cubicBezTo>
                  <a:cubicBezTo>
                    <a:pt x="306" y="103"/>
                    <a:pt x="318" y="145"/>
                    <a:pt x="308" y="160"/>
                  </a:cubicBezTo>
                  <a:cubicBezTo>
                    <a:pt x="297" y="175"/>
                    <a:pt x="268" y="178"/>
                    <a:pt x="266" y="151"/>
                  </a:cubicBezTo>
                  <a:cubicBezTo>
                    <a:pt x="264" y="123"/>
                    <a:pt x="313" y="2"/>
                    <a:pt x="399" y="49"/>
                  </a:cubicBezTo>
                  <a:cubicBezTo>
                    <a:pt x="486" y="96"/>
                    <a:pt x="413" y="182"/>
                    <a:pt x="372" y="210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1014">
              <a:extLst>
                <a:ext uri="{FF2B5EF4-FFF2-40B4-BE49-F238E27FC236}">
                  <a16:creationId xmlns:a16="http://schemas.microsoft.com/office/drawing/2014/main" id="{D513BA18-AC5B-4CB6-899F-EA22B386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266"/>
              <a:ext cx="76" cy="55"/>
            </a:xfrm>
            <a:custGeom>
              <a:avLst/>
              <a:gdLst>
                <a:gd name="T0" fmla="*/ 44 w 80"/>
                <a:gd name="T1" fmla="*/ 11 h 54"/>
                <a:gd name="T2" fmla="*/ 5 w 80"/>
                <a:gd name="T3" fmla="*/ 24 h 54"/>
                <a:gd name="T4" fmla="*/ 9 w 80"/>
                <a:gd name="T5" fmla="*/ 50 h 54"/>
                <a:gd name="T6" fmla="*/ 29 w 80"/>
                <a:gd name="T7" fmla="*/ 56 h 54"/>
                <a:gd name="T8" fmla="*/ 44 w 80"/>
                <a:gd name="T9" fmla="*/ 1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4">
                  <a:moveTo>
                    <a:pt x="53" y="11"/>
                  </a:moveTo>
                  <a:cubicBezTo>
                    <a:pt x="41" y="0"/>
                    <a:pt x="11" y="12"/>
                    <a:pt x="5" y="24"/>
                  </a:cubicBezTo>
                  <a:cubicBezTo>
                    <a:pt x="0" y="32"/>
                    <a:pt x="3" y="40"/>
                    <a:pt x="9" y="46"/>
                  </a:cubicBezTo>
                  <a:cubicBezTo>
                    <a:pt x="16" y="54"/>
                    <a:pt x="27" y="53"/>
                    <a:pt x="37" y="52"/>
                  </a:cubicBezTo>
                  <a:cubicBezTo>
                    <a:pt x="61" y="49"/>
                    <a:pt x="80" y="24"/>
                    <a:pt x="53" y="12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1015">
              <a:extLst>
                <a:ext uri="{FF2B5EF4-FFF2-40B4-BE49-F238E27FC236}">
                  <a16:creationId xmlns:a16="http://schemas.microsoft.com/office/drawing/2014/main" id="{A55EBB3D-E59F-41B3-ADA7-9C27817D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200"/>
              <a:ext cx="51" cy="59"/>
            </a:xfrm>
            <a:custGeom>
              <a:avLst/>
              <a:gdLst>
                <a:gd name="T0" fmla="*/ 29 w 53"/>
                <a:gd name="T1" fmla="*/ 5 h 58"/>
                <a:gd name="T2" fmla="*/ 1 w 53"/>
                <a:gd name="T3" fmla="*/ 18 h 58"/>
                <a:gd name="T4" fmla="*/ 23 w 53"/>
                <a:gd name="T5" fmla="*/ 55 h 58"/>
                <a:gd name="T6" fmla="*/ 45 w 53"/>
                <a:gd name="T7" fmla="*/ 34 h 58"/>
                <a:gd name="T8" fmla="*/ 28 w 53"/>
                <a:gd name="T9" fmla="*/ 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33" y="5"/>
                  </a:moveTo>
                  <a:cubicBezTo>
                    <a:pt x="21" y="1"/>
                    <a:pt x="1" y="0"/>
                    <a:pt x="1" y="18"/>
                  </a:cubicBezTo>
                  <a:cubicBezTo>
                    <a:pt x="0" y="30"/>
                    <a:pt x="18" y="46"/>
                    <a:pt x="27" y="51"/>
                  </a:cubicBezTo>
                  <a:cubicBezTo>
                    <a:pt x="41" y="58"/>
                    <a:pt x="52" y="43"/>
                    <a:pt x="53" y="30"/>
                  </a:cubicBezTo>
                  <a:cubicBezTo>
                    <a:pt x="53" y="17"/>
                    <a:pt x="43" y="10"/>
                    <a:pt x="32" y="5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1016">
              <a:extLst>
                <a:ext uri="{FF2B5EF4-FFF2-40B4-BE49-F238E27FC236}">
                  <a16:creationId xmlns:a16="http://schemas.microsoft.com/office/drawing/2014/main" id="{EDD427DE-6CF8-4728-A7C3-C5D9AA1E4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267"/>
              <a:ext cx="76" cy="54"/>
            </a:xfrm>
            <a:custGeom>
              <a:avLst/>
              <a:gdLst>
                <a:gd name="T0" fmla="*/ 44 w 80"/>
                <a:gd name="T1" fmla="*/ 11 h 53"/>
                <a:gd name="T2" fmla="*/ 5 w 80"/>
                <a:gd name="T3" fmla="*/ 24 h 53"/>
                <a:gd name="T4" fmla="*/ 9 w 80"/>
                <a:gd name="T5" fmla="*/ 49 h 53"/>
                <a:gd name="T6" fmla="*/ 29 w 80"/>
                <a:gd name="T7" fmla="*/ 55 h 53"/>
                <a:gd name="T8" fmla="*/ 44 w 80"/>
                <a:gd name="T9" fmla="*/ 1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3">
                  <a:moveTo>
                    <a:pt x="53" y="11"/>
                  </a:moveTo>
                  <a:cubicBezTo>
                    <a:pt x="41" y="0"/>
                    <a:pt x="11" y="12"/>
                    <a:pt x="5" y="24"/>
                  </a:cubicBezTo>
                  <a:cubicBezTo>
                    <a:pt x="0" y="32"/>
                    <a:pt x="3" y="39"/>
                    <a:pt x="9" y="45"/>
                  </a:cubicBezTo>
                  <a:cubicBezTo>
                    <a:pt x="16" y="53"/>
                    <a:pt x="27" y="53"/>
                    <a:pt x="37" y="51"/>
                  </a:cubicBezTo>
                  <a:cubicBezTo>
                    <a:pt x="61" y="48"/>
                    <a:pt x="80" y="24"/>
                    <a:pt x="53" y="12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1017">
              <a:extLst>
                <a:ext uri="{FF2B5EF4-FFF2-40B4-BE49-F238E27FC236}">
                  <a16:creationId xmlns:a16="http://schemas.microsoft.com/office/drawing/2014/main" id="{DB16A03B-1061-4EFF-8869-C8FA3C701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200"/>
              <a:ext cx="50" cy="59"/>
            </a:xfrm>
            <a:custGeom>
              <a:avLst/>
              <a:gdLst>
                <a:gd name="T0" fmla="*/ 28 w 52"/>
                <a:gd name="T1" fmla="*/ 5 h 58"/>
                <a:gd name="T2" fmla="*/ 0 w 52"/>
                <a:gd name="T3" fmla="*/ 18 h 58"/>
                <a:gd name="T4" fmla="*/ 23 w 52"/>
                <a:gd name="T5" fmla="*/ 54 h 58"/>
                <a:gd name="T6" fmla="*/ 44 w 52"/>
                <a:gd name="T7" fmla="*/ 34 h 58"/>
                <a:gd name="T8" fmla="*/ 27 w 52"/>
                <a:gd name="T9" fmla="*/ 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8">
                  <a:moveTo>
                    <a:pt x="32" y="5"/>
                  </a:moveTo>
                  <a:cubicBezTo>
                    <a:pt x="21" y="1"/>
                    <a:pt x="1" y="0"/>
                    <a:pt x="0" y="18"/>
                  </a:cubicBezTo>
                  <a:cubicBezTo>
                    <a:pt x="0" y="29"/>
                    <a:pt x="17" y="46"/>
                    <a:pt x="27" y="50"/>
                  </a:cubicBezTo>
                  <a:cubicBezTo>
                    <a:pt x="41" y="58"/>
                    <a:pt x="52" y="43"/>
                    <a:pt x="52" y="30"/>
                  </a:cubicBezTo>
                  <a:cubicBezTo>
                    <a:pt x="52" y="17"/>
                    <a:pt x="42" y="9"/>
                    <a:pt x="31" y="5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1018">
              <a:extLst>
                <a:ext uri="{FF2B5EF4-FFF2-40B4-BE49-F238E27FC236}">
                  <a16:creationId xmlns:a16="http://schemas.microsoft.com/office/drawing/2014/main" id="{F5BE4CAC-52A4-4A80-A012-6449F2B6F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270"/>
              <a:ext cx="60" cy="78"/>
            </a:xfrm>
            <a:custGeom>
              <a:avLst/>
              <a:gdLst>
                <a:gd name="T0" fmla="*/ 44 w 62"/>
                <a:gd name="T1" fmla="*/ 0 h 76"/>
                <a:gd name="T2" fmla="*/ 52 w 62"/>
                <a:gd name="T3" fmla="*/ 31 h 76"/>
                <a:gd name="T4" fmla="*/ 43 w 62"/>
                <a:gd name="T5" fmla="*/ 56 h 76"/>
                <a:gd name="T6" fmla="*/ 0 w 62"/>
                <a:gd name="T7" fmla="*/ 84 h 76"/>
                <a:gd name="T8" fmla="*/ 21 w 62"/>
                <a:gd name="T9" fmla="*/ 67 h 76"/>
                <a:gd name="T10" fmla="*/ 41 w 62"/>
                <a:gd name="T11" fmla="*/ 44 h 76"/>
                <a:gd name="T12" fmla="*/ 44 w 62"/>
                <a:gd name="T13" fmla="*/ 1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6">
                  <a:moveTo>
                    <a:pt x="51" y="0"/>
                  </a:moveTo>
                  <a:cubicBezTo>
                    <a:pt x="57" y="5"/>
                    <a:pt x="62" y="19"/>
                    <a:pt x="60" y="27"/>
                  </a:cubicBezTo>
                  <a:cubicBezTo>
                    <a:pt x="59" y="36"/>
                    <a:pt x="54" y="45"/>
                    <a:pt x="48" y="52"/>
                  </a:cubicBezTo>
                  <a:cubicBezTo>
                    <a:pt x="38" y="66"/>
                    <a:pt x="17" y="73"/>
                    <a:pt x="0" y="76"/>
                  </a:cubicBezTo>
                  <a:cubicBezTo>
                    <a:pt x="9" y="72"/>
                    <a:pt x="17" y="65"/>
                    <a:pt x="25" y="59"/>
                  </a:cubicBezTo>
                  <a:cubicBezTo>
                    <a:pt x="33" y="54"/>
                    <a:pt x="40" y="48"/>
                    <a:pt x="45" y="40"/>
                  </a:cubicBezTo>
                  <a:cubicBezTo>
                    <a:pt x="51" y="30"/>
                    <a:pt x="55" y="12"/>
                    <a:pt x="51" y="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Freeform 1019">
              <a:extLst>
                <a:ext uri="{FF2B5EF4-FFF2-40B4-BE49-F238E27FC236}">
                  <a16:creationId xmlns:a16="http://schemas.microsoft.com/office/drawing/2014/main" id="{6D6A06CF-1902-48D8-B190-9EA07E277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668"/>
              <a:ext cx="98" cy="75"/>
            </a:xfrm>
            <a:custGeom>
              <a:avLst/>
              <a:gdLst>
                <a:gd name="T0" fmla="*/ 12 w 102"/>
                <a:gd name="T1" fmla="*/ 74 h 74"/>
                <a:gd name="T2" fmla="*/ 30 w 102"/>
                <a:gd name="T3" fmla="*/ 15 h 74"/>
                <a:gd name="T4" fmla="*/ 86 w 102"/>
                <a:gd name="T5" fmla="*/ 0 h 74"/>
                <a:gd name="T6" fmla="*/ 52 w 102"/>
                <a:gd name="T7" fmla="*/ 3 h 74"/>
                <a:gd name="T8" fmla="*/ 18 w 102"/>
                <a:gd name="T9" fmla="*/ 7 h 74"/>
                <a:gd name="T10" fmla="*/ 8 w 102"/>
                <a:gd name="T11" fmla="*/ 78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74">
                  <a:moveTo>
                    <a:pt x="13" y="70"/>
                  </a:moveTo>
                  <a:cubicBezTo>
                    <a:pt x="21" y="52"/>
                    <a:pt x="13" y="26"/>
                    <a:pt x="34" y="15"/>
                  </a:cubicBezTo>
                  <a:cubicBezTo>
                    <a:pt x="55" y="5"/>
                    <a:pt x="83" y="16"/>
                    <a:pt x="102" y="0"/>
                  </a:cubicBezTo>
                  <a:cubicBezTo>
                    <a:pt x="93" y="7"/>
                    <a:pt x="71" y="3"/>
                    <a:pt x="60" y="3"/>
                  </a:cubicBezTo>
                  <a:cubicBezTo>
                    <a:pt x="47" y="3"/>
                    <a:pt x="33" y="1"/>
                    <a:pt x="22" y="7"/>
                  </a:cubicBezTo>
                  <a:cubicBezTo>
                    <a:pt x="0" y="18"/>
                    <a:pt x="8" y="54"/>
                    <a:pt x="8" y="7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Freeform 1020">
              <a:extLst>
                <a:ext uri="{FF2B5EF4-FFF2-40B4-BE49-F238E27FC236}">
                  <a16:creationId xmlns:a16="http://schemas.microsoft.com/office/drawing/2014/main" id="{E9C55AB3-EA86-4595-AAD9-2AD33FA7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515"/>
              <a:ext cx="78" cy="89"/>
            </a:xfrm>
            <a:custGeom>
              <a:avLst/>
              <a:gdLst>
                <a:gd name="T0" fmla="*/ 16 w 81"/>
                <a:gd name="T1" fmla="*/ 86 h 87"/>
                <a:gd name="T2" fmla="*/ 25 w 81"/>
                <a:gd name="T3" fmla="*/ 30 h 87"/>
                <a:gd name="T4" fmla="*/ 69 w 81"/>
                <a:gd name="T5" fmla="*/ 0 h 87"/>
                <a:gd name="T6" fmla="*/ 37 w 81"/>
                <a:gd name="T7" fmla="*/ 9 h 87"/>
                <a:gd name="T8" fmla="*/ 12 w 81"/>
                <a:gd name="T9" fmla="*/ 19 h 87"/>
                <a:gd name="T10" fmla="*/ 13 w 81"/>
                <a:gd name="T11" fmla="*/ 95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87">
                  <a:moveTo>
                    <a:pt x="20" y="78"/>
                  </a:moveTo>
                  <a:cubicBezTo>
                    <a:pt x="25" y="61"/>
                    <a:pt x="18" y="43"/>
                    <a:pt x="29" y="26"/>
                  </a:cubicBezTo>
                  <a:cubicBezTo>
                    <a:pt x="38" y="12"/>
                    <a:pt x="66" y="5"/>
                    <a:pt x="81" y="0"/>
                  </a:cubicBezTo>
                  <a:cubicBezTo>
                    <a:pt x="68" y="0"/>
                    <a:pt x="56" y="7"/>
                    <a:pt x="43" y="9"/>
                  </a:cubicBezTo>
                  <a:cubicBezTo>
                    <a:pt x="33" y="11"/>
                    <a:pt x="19" y="9"/>
                    <a:pt x="12" y="19"/>
                  </a:cubicBezTo>
                  <a:cubicBezTo>
                    <a:pt x="0" y="35"/>
                    <a:pt x="7" y="70"/>
                    <a:pt x="13" y="8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1021">
              <a:extLst>
                <a:ext uri="{FF2B5EF4-FFF2-40B4-BE49-F238E27FC236}">
                  <a16:creationId xmlns:a16="http://schemas.microsoft.com/office/drawing/2014/main" id="{EFD7933B-3990-4142-B89B-FE1DA9703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338"/>
              <a:ext cx="46" cy="41"/>
            </a:xfrm>
            <a:custGeom>
              <a:avLst/>
              <a:gdLst>
                <a:gd name="T0" fmla="*/ 3 w 48"/>
                <a:gd name="T1" fmla="*/ 0 h 40"/>
                <a:gd name="T2" fmla="*/ 15 w 48"/>
                <a:gd name="T3" fmla="*/ 32 h 40"/>
                <a:gd name="T4" fmla="*/ 40 w 48"/>
                <a:gd name="T5" fmla="*/ 26 h 40"/>
                <a:gd name="T6" fmla="*/ 12 w 48"/>
                <a:gd name="T7" fmla="*/ 37 h 40"/>
                <a:gd name="T8" fmla="*/ 6 w 48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0">
                  <a:moveTo>
                    <a:pt x="3" y="0"/>
                  </a:moveTo>
                  <a:cubicBezTo>
                    <a:pt x="6" y="10"/>
                    <a:pt x="9" y="24"/>
                    <a:pt x="19" y="28"/>
                  </a:cubicBezTo>
                  <a:cubicBezTo>
                    <a:pt x="29" y="33"/>
                    <a:pt x="41" y="29"/>
                    <a:pt x="48" y="22"/>
                  </a:cubicBezTo>
                  <a:cubicBezTo>
                    <a:pt x="46" y="36"/>
                    <a:pt x="26" y="40"/>
                    <a:pt x="16" y="33"/>
                  </a:cubicBezTo>
                  <a:cubicBezTo>
                    <a:pt x="9" y="29"/>
                    <a:pt x="0" y="11"/>
                    <a:pt x="6" y="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1022">
              <a:extLst>
                <a:ext uri="{FF2B5EF4-FFF2-40B4-BE49-F238E27FC236}">
                  <a16:creationId xmlns:a16="http://schemas.microsoft.com/office/drawing/2014/main" id="{445DCEB7-4C2D-450F-84CE-155511A7E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235"/>
              <a:ext cx="22" cy="50"/>
            </a:xfrm>
            <a:custGeom>
              <a:avLst/>
              <a:gdLst>
                <a:gd name="T0" fmla="*/ 11 w 23"/>
                <a:gd name="T1" fmla="*/ 0 h 49"/>
                <a:gd name="T2" fmla="*/ 0 w 23"/>
                <a:gd name="T3" fmla="*/ 21 h 49"/>
                <a:gd name="T4" fmla="*/ 11 w 23"/>
                <a:gd name="T5" fmla="*/ 53 h 49"/>
                <a:gd name="T6" fmla="*/ 11 w 23"/>
                <a:gd name="T7" fmla="*/ 32 h 49"/>
                <a:gd name="T8" fmla="*/ 18 w 23"/>
                <a:gd name="T9" fmla="*/ 16 h 49"/>
                <a:gd name="T10" fmla="*/ 11 w 23"/>
                <a:gd name="T11" fmla="*/ 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9">
                  <a:moveTo>
                    <a:pt x="15" y="0"/>
                  </a:moveTo>
                  <a:cubicBezTo>
                    <a:pt x="15" y="9"/>
                    <a:pt x="8" y="18"/>
                    <a:pt x="0" y="21"/>
                  </a:cubicBezTo>
                  <a:cubicBezTo>
                    <a:pt x="7" y="29"/>
                    <a:pt x="11" y="39"/>
                    <a:pt x="14" y="49"/>
                  </a:cubicBezTo>
                  <a:cubicBezTo>
                    <a:pt x="14" y="42"/>
                    <a:pt x="11" y="35"/>
                    <a:pt x="13" y="28"/>
                  </a:cubicBezTo>
                  <a:cubicBezTo>
                    <a:pt x="15" y="23"/>
                    <a:pt x="18" y="19"/>
                    <a:pt x="22" y="16"/>
                  </a:cubicBezTo>
                  <a:cubicBezTo>
                    <a:pt x="23" y="12"/>
                    <a:pt x="17" y="3"/>
                    <a:pt x="15" y="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1023">
              <a:extLst>
                <a:ext uri="{FF2B5EF4-FFF2-40B4-BE49-F238E27FC236}">
                  <a16:creationId xmlns:a16="http://schemas.microsoft.com/office/drawing/2014/main" id="{D7EAD4D2-9A34-45D9-9604-97D916928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479"/>
              <a:ext cx="51" cy="89"/>
            </a:xfrm>
            <a:custGeom>
              <a:avLst/>
              <a:gdLst>
                <a:gd name="T0" fmla="*/ 45 w 53"/>
                <a:gd name="T1" fmla="*/ 0 h 87"/>
                <a:gd name="T2" fmla="*/ 5 w 53"/>
                <a:gd name="T3" fmla="*/ 36 h 87"/>
                <a:gd name="T4" fmla="*/ 7 w 53"/>
                <a:gd name="T5" fmla="*/ 62 h 87"/>
                <a:gd name="T6" fmla="*/ 15 w 53"/>
                <a:gd name="T7" fmla="*/ 95 h 87"/>
                <a:gd name="T8" fmla="*/ 13 w 53"/>
                <a:gd name="T9" fmla="*/ 38 h 87"/>
                <a:gd name="T10" fmla="*/ 44 w 53"/>
                <a:gd name="T11" fmla="*/ 4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87">
                  <a:moveTo>
                    <a:pt x="53" y="0"/>
                  </a:moveTo>
                  <a:cubicBezTo>
                    <a:pt x="36" y="1"/>
                    <a:pt x="12" y="16"/>
                    <a:pt x="5" y="32"/>
                  </a:cubicBezTo>
                  <a:cubicBezTo>
                    <a:pt x="0" y="40"/>
                    <a:pt x="4" y="50"/>
                    <a:pt x="7" y="58"/>
                  </a:cubicBezTo>
                  <a:cubicBezTo>
                    <a:pt x="10" y="68"/>
                    <a:pt x="13" y="79"/>
                    <a:pt x="19" y="87"/>
                  </a:cubicBezTo>
                  <a:cubicBezTo>
                    <a:pt x="16" y="71"/>
                    <a:pt x="7" y="50"/>
                    <a:pt x="14" y="34"/>
                  </a:cubicBezTo>
                  <a:cubicBezTo>
                    <a:pt x="20" y="20"/>
                    <a:pt x="37" y="8"/>
                    <a:pt x="52" y="4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1024">
              <a:extLst>
                <a:ext uri="{FF2B5EF4-FFF2-40B4-BE49-F238E27FC236}">
                  <a16:creationId xmlns:a16="http://schemas.microsoft.com/office/drawing/2014/main" id="{7994B2E3-C778-436D-8A09-6FA9C9780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641"/>
              <a:ext cx="44" cy="66"/>
            </a:xfrm>
            <a:custGeom>
              <a:avLst/>
              <a:gdLst>
                <a:gd name="T0" fmla="*/ 38 w 46"/>
                <a:gd name="T1" fmla="*/ 0 h 64"/>
                <a:gd name="T2" fmla="*/ 8 w 46"/>
                <a:gd name="T3" fmla="*/ 20 h 64"/>
                <a:gd name="T4" fmla="*/ 3 w 46"/>
                <a:gd name="T5" fmla="*/ 40 h 64"/>
                <a:gd name="T6" fmla="*/ 2 w 46"/>
                <a:gd name="T7" fmla="*/ 72 h 64"/>
                <a:gd name="T8" fmla="*/ 11 w 46"/>
                <a:gd name="T9" fmla="*/ 22 h 64"/>
                <a:gd name="T10" fmla="*/ 37 w 46"/>
                <a:gd name="T11" fmla="*/ 1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4">
                  <a:moveTo>
                    <a:pt x="46" y="0"/>
                  </a:moveTo>
                  <a:cubicBezTo>
                    <a:pt x="33" y="0"/>
                    <a:pt x="16" y="4"/>
                    <a:pt x="8" y="16"/>
                  </a:cubicBezTo>
                  <a:cubicBezTo>
                    <a:pt x="4" y="21"/>
                    <a:pt x="3" y="29"/>
                    <a:pt x="3" y="36"/>
                  </a:cubicBezTo>
                  <a:cubicBezTo>
                    <a:pt x="3" y="45"/>
                    <a:pt x="0" y="55"/>
                    <a:pt x="2" y="64"/>
                  </a:cubicBezTo>
                  <a:cubicBezTo>
                    <a:pt x="1" y="51"/>
                    <a:pt x="7" y="29"/>
                    <a:pt x="15" y="18"/>
                  </a:cubicBezTo>
                  <a:cubicBezTo>
                    <a:pt x="24" y="7"/>
                    <a:pt x="32" y="5"/>
                    <a:pt x="45" y="1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Freeform 1025">
              <a:extLst>
                <a:ext uri="{FF2B5EF4-FFF2-40B4-BE49-F238E27FC236}">
                  <a16:creationId xmlns:a16="http://schemas.microsoft.com/office/drawing/2014/main" id="{EFDA2F0C-6827-433E-9DDA-DAF09BD5E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741"/>
              <a:ext cx="24" cy="36"/>
            </a:xfrm>
            <a:custGeom>
              <a:avLst/>
              <a:gdLst>
                <a:gd name="T0" fmla="*/ 21 w 25"/>
                <a:gd name="T1" fmla="*/ 0 h 35"/>
                <a:gd name="T2" fmla="*/ 12 w 25"/>
                <a:gd name="T3" fmla="*/ 9 h 35"/>
                <a:gd name="T4" fmla="*/ 4 w 25"/>
                <a:gd name="T5" fmla="*/ 15 h 35"/>
                <a:gd name="T6" fmla="*/ 2 w 25"/>
                <a:gd name="T7" fmla="*/ 32 h 35"/>
                <a:gd name="T8" fmla="*/ 13 w 25"/>
                <a:gd name="T9" fmla="*/ 37 h 35"/>
                <a:gd name="T10" fmla="*/ 7 w 25"/>
                <a:gd name="T11" fmla="*/ 33 h 35"/>
                <a:gd name="T12" fmla="*/ 9 w 25"/>
                <a:gd name="T13" fmla="*/ 16 h 35"/>
                <a:gd name="T14" fmla="*/ 21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2" y="4"/>
                    <a:pt x="19" y="7"/>
                    <a:pt x="15" y="9"/>
                  </a:cubicBezTo>
                  <a:cubicBezTo>
                    <a:pt x="11" y="10"/>
                    <a:pt x="7" y="11"/>
                    <a:pt x="4" y="15"/>
                  </a:cubicBezTo>
                  <a:cubicBezTo>
                    <a:pt x="2" y="18"/>
                    <a:pt x="0" y="24"/>
                    <a:pt x="2" y="28"/>
                  </a:cubicBezTo>
                  <a:cubicBezTo>
                    <a:pt x="4" y="33"/>
                    <a:pt x="12" y="35"/>
                    <a:pt x="17" y="33"/>
                  </a:cubicBezTo>
                  <a:cubicBezTo>
                    <a:pt x="14" y="32"/>
                    <a:pt x="9" y="32"/>
                    <a:pt x="7" y="29"/>
                  </a:cubicBezTo>
                  <a:cubicBezTo>
                    <a:pt x="4" y="25"/>
                    <a:pt x="6" y="20"/>
                    <a:pt x="9" y="16"/>
                  </a:cubicBezTo>
                  <a:cubicBezTo>
                    <a:pt x="14" y="11"/>
                    <a:pt x="24" y="9"/>
                    <a:pt x="25" y="0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1026">
              <a:extLst>
                <a:ext uri="{FF2B5EF4-FFF2-40B4-BE49-F238E27FC236}">
                  <a16:creationId xmlns:a16="http://schemas.microsoft.com/office/drawing/2014/main" id="{2D8DA8A1-9D34-43A1-BFC8-0F633CB83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1200"/>
              <a:ext cx="63" cy="26"/>
            </a:xfrm>
            <a:custGeom>
              <a:avLst/>
              <a:gdLst>
                <a:gd name="T0" fmla="*/ 50 w 65"/>
                <a:gd name="T1" fmla="*/ 29 h 25"/>
                <a:gd name="T2" fmla="*/ 57 w 65"/>
                <a:gd name="T3" fmla="*/ 4 h 25"/>
                <a:gd name="T4" fmla="*/ 33 w 65"/>
                <a:gd name="T5" fmla="*/ 4 h 25"/>
                <a:gd name="T6" fmla="*/ 0 w 65"/>
                <a:gd name="T7" fmla="*/ 9 h 25"/>
                <a:gd name="T8" fmla="*/ 49 w 65"/>
                <a:gd name="T9" fmla="*/ 6 h 25"/>
                <a:gd name="T10" fmla="*/ 49 w 65"/>
                <a:gd name="T11" fmla="*/ 2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25">
                  <a:moveTo>
                    <a:pt x="58" y="25"/>
                  </a:moveTo>
                  <a:cubicBezTo>
                    <a:pt x="58" y="17"/>
                    <a:pt x="58" y="8"/>
                    <a:pt x="65" y="4"/>
                  </a:cubicBezTo>
                  <a:cubicBezTo>
                    <a:pt x="58" y="0"/>
                    <a:pt x="45" y="3"/>
                    <a:pt x="37" y="4"/>
                  </a:cubicBezTo>
                  <a:cubicBezTo>
                    <a:pt x="24" y="4"/>
                    <a:pt x="12" y="5"/>
                    <a:pt x="0" y="9"/>
                  </a:cubicBezTo>
                  <a:cubicBezTo>
                    <a:pt x="18" y="10"/>
                    <a:pt x="40" y="1"/>
                    <a:pt x="57" y="6"/>
                  </a:cubicBezTo>
                  <a:cubicBezTo>
                    <a:pt x="55" y="11"/>
                    <a:pt x="55" y="16"/>
                    <a:pt x="57" y="21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Freeform 1027">
              <a:extLst>
                <a:ext uri="{FF2B5EF4-FFF2-40B4-BE49-F238E27FC236}">
                  <a16:creationId xmlns:a16="http://schemas.microsoft.com/office/drawing/2014/main" id="{174397FE-D326-4D25-A786-DB211E0F9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202"/>
              <a:ext cx="42" cy="29"/>
            </a:xfrm>
            <a:custGeom>
              <a:avLst/>
              <a:gdLst>
                <a:gd name="T0" fmla="*/ 30 w 43"/>
                <a:gd name="T1" fmla="*/ 8 h 28"/>
                <a:gd name="T2" fmla="*/ 12 w 43"/>
                <a:gd name="T3" fmla="*/ 27 h 28"/>
                <a:gd name="T4" fmla="*/ 20 w 43"/>
                <a:gd name="T5" fmla="*/ 31 h 28"/>
                <a:gd name="T6" fmla="*/ 21 w 43"/>
                <a:gd name="T7" fmla="*/ 23 h 28"/>
                <a:gd name="T8" fmla="*/ 32 w 43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8">
                  <a:moveTo>
                    <a:pt x="34" y="8"/>
                  </a:moveTo>
                  <a:cubicBezTo>
                    <a:pt x="26" y="0"/>
                    <a:pt x="0" y="10"/>
                    <a:pt x="12" y="23"/>
                  </a:cubicBezTo>
                  <a:cubicBezTo>
                    <a:pt x="14" y="25"/>
                    <a:pt x="17" y="28"/>
                    <a:pt x="20" y="27"/>
                  </a:cubicBezTo>
                  <a:cubicBezTo>
                    <a:pt x="24" y="26"/>
                    <a:pt x="22" y="22"/>
                    <a:pt x="25" y="19"/>
                  </a:cubicBezTo>
                  <a:cubicBezTo>
                    <a:pt x="28" y="16"/>
                    <a:pt x="43" y="15"/>
                    <a:pt x="36" y="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Freeform 1028">
              <a:extLst>
                <a:ext uri="{FF2B5EF4-FFF2-40B4-BE49-F238E27FC236}">
                  <a16:creationId xmlns:a16="http://schemas.microsoft.com/office/drawing/2014/main" id="{98CA0EE2-2649-445D-B5C2-E03F98B8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276"/>
              <a:ext cx="49" cy="34"/>
            </a:xfrm>
            <a:custGeom>
              <a:avLst/>
              <a:gdLst>
                <a:gd name="T0" fmla="*/ 34 w 51"/>
                <a:gd name="T1" fmla="*/ 5 h 33"/>
                <a:gd name="T2" fmla="*/ 12 w 51"/>
                <a:gd name="T3" fmla="*/ 33 h 33"/>
                <a:gd name="T4" fmla="*/ 24 w 51"/>
                <a:gd name="T5" fmla="*/ 33 h 33"/>
                <a:gd name="T6" fmla="*/ 26 w 51"/>
                <a:gd name="T7" fmla="*/ 24 h 33"/>
                <a:gd name="T8" fmla="*/ 35 w 51"/>
                <a:gd name="T9" fmla="*/ 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3">
                  <a:moveTo>
                    <a:pt x="38" y="5"/>
                  </a:moveTo>
                  <a:cubicBezTo>
                    <a:pt x="29" y="0"/>
                    <a:pt x="0" y="19"/>
                    <a:pt x="14" y="29"/>
                  </a:cubicBezTo>
                  <a:cubicBezTo>
                    <a:pt x="18" y="31"/>
                    <a:pt x="25" y="33"/>
                    <a:pt x="28" y="29"/>
                  </a:cubicBezTo>
                  <a:cubicBezTo>
                    <a:pt x="32" y="26"/>
                    <a:pt x="28" y="24"/>
                    <a:pt x="30" y="20"/>
                  </a:cubicBezTo>
                  <a:cubicBezTo>
                    <a:pt x="31" y="17"/>
                    <a:pt x="51" y="7"/>
                    <a:pt x="40" y="5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1029">
              <a:extLst>
                <a:ext uri="{FF2B5EF4-FFF2-40B4-BE49-F238E27FC236}">
                  <a16:creationId xmlns:a16="http://schemas.microsoft.com/office/drawing/2014/main" id="{7305E176-8CBC-40AB-94D0-B993E4B0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245"/>
              <a:ext cx="46" cy="92"/>
            </a:xfrm>
            <a:custGeom>
              <a:avLst/>
              <a:gdLst>
                <a:gd name="T0" fmla="*/ 40 w 48"/>
                <a:gd name="T1" fmla="*/ 0 h 90"/>
                <a:gd name="T2" fmla="*/ 0 w 48"/>
                <a:gd name="T3" fmla="*/ 98 h 90"/>
                <a:gd name="T4" fmla="*/ 40 w 48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90">
                  <a:moveTo>
                    <a:pt x="48" y="0"/>
                  </a:moveTo>
                  <a:cubicBezTo>
                    <a:pt x="48" y="0"/>
                    <a:pt x="1" y="50"/>
                    <a:pt x="0" y="90"/>
                  </a:cubicBezTo>
                  <a:cubicBezTo>
                    <a:pt x="0" y="90"/>
                    <a:pt x="9" y="50"/>
                    <a:pt x="48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1030">
              <a:extLst>
                <a:ext uri="{FF2B5EF4-FFF2-40B4-BE49-F238E27FC236}">
                  <a16:creationId xmlns:a16="http://schemas.microsoft.com/office/drawing/2014/main" id="{E669EF82-92C1-4872-8A82-6C84B98AE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245"/>
              <a:ext cx="58" cy="75"/>
            </a:xfrm>
            <a:custGeom>
              <a:avLst/>
              <a:gdLst>
                <a:gd name="T0" fmla="*/ 52 w 60"/>
                <a:gd name="T1" fmla="*/ 4 h 73"/>
                <a:gd name="T2" fmla="*/ 15 w 60"/>
                <a:gd name="T3" fmla="*/ 25 h 73"/>
                <a:gd name="T4" fmla="*/ 1 w 60"/>
                <a:gd name="T5" fmla="*/ 81 h 73"/>
                <a:gd name="T6" fmla="*/ 15 w 60"/>
                <a:gd name="T7" fmla="*/ 28 h 73"/>
                <a:gd name="T8" fmla="*/ 52 w 60"/>
                <a:gd name="T9" fmla="*/ 4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73">
                  <a:moveTo>
                    <a:pt x="60" y="4"/>
                  </a:moveTo>
                  <a:cubicBezTo>
                    <a:pt x="60" y="4"/>
                    <a:pt x="37" y="0"/>
                    <a:pt x="16" y="21"/>
                  </a:cubicBezTo>
                  <a:cubicBezTo>
                    <a:pt x="0" y="37"/>
                    <a:pt x="1" y="73"/>
                    <a:pt x="1" y="73"/>
                  </a:cubicBezTo>
                  <a:cubicBezTo>
                    <a:pt x="1" y="73"/>
                    <a:pt x="4" y="36"/>
                    <a:pt x="18" y="24"/>
                  </a:cubicBezTo>
                  <a:cubicBezTo>
                    <a:pt x="31" y="12"/>
                    <a:pt x="40" y="7"/>
                    <a:pt x="60" y="4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1031">
              <a:extLst>
                <a:ext uri="{FF2B5EF4-FFF2-40B4-BE49-F238E27FC236}">
                  <a16:creationId xmlns:a16="http://schemas.microsoft.com/office/drawing/2014/main" id="{101591E7-6AFE-40FB-985A-78820ABC8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5" y="1840"/>
              <a:ext cx="503" cy="178"/>
            </a:xfrm>
            <a:custGeom>
              <a:avLst/>
              <a:gdLst>
                <a:gd name="T0" fmla="*/ 446 w 523"/>
                <a:gd name="T1" fmla="*/ 82 h 174"/>
                <a:gd name="T2" fmla="*/ 400 w 523"/>
                <a:gd name="T3" fmla="*/ 14 h 174"/>
                <a:gd name="T4" fmla="*/ 299 w 523"/>
                <a:gd name="T5" fmla="*/ 31 h 174"/>
                <a:gd name="T6" fmla="*/ 236 w 523"/>
                <a:gd name="T7" fmla="*/ 74 h 174"/>
                <a:gd name="T8" fmla="*/ 176 w 523"/>
                <a:gd name="T9" fmla="*/ 62 h 174"/>
                <a:gd name="T10" fmla="*/ 133 w 523"/>
                <a:gd name="T11" fmla="*/ 106 h 174"/>
                <a:gd name="T12" fmla="*/ 67 w 523"/>
                <a:gd name="T13" fmla="*/ 58 h 174"/>
                <a:gd name="T14" fmla="*/ 26 w 523"/>
                <a:gd name="T15" fmla="*/ 83 h 174"/>
                <a:gd name="T16" fmla="*/ 13 w 523"/>
                <a:gd name="T17" fmla="*/ 102 h 174"/>
                <a:gd name="T18" fmla="*/ 61 w 523"/>
                <a:gd name="T19" fmla="*/ 99 h 174"/>
                <a:gd name="T20" fmla="*/ 86 w 523"/>
                <a:gd name="T21" fmla="*/ 101 h 174"/>
                <a:gd name="T22" fmla="*/ 152 w 523"/>
                <a:gd name="T23" fmla="*/ 143 h 174"/>
                <a:gd name="T24" fmla="*/ 214 w 523"/>
                <a:gd name="T25" fmla="*/ 113 h 174"/>
                <a:gd name="T26" fmla="*/ 255 w 523"/>
                <a:gd name="T27" fmla="*/ 129 h 174"/>
                <a:gd name="T28" fmla="*/ 283 w 523"/>
                <a:gd name="T29" fmla="*/ 135 h 174"/>
                <a:gd name="T30" fmla="*/ 384 w 523"/>
                <a:gd name="T31" fmla="*/ 174 h 174"/>
                <a:gd name="T32" fmla="*/ 446 w 523"/>
                <a:gd name="T33" fmla="*/ 82 h 174"/>
                <a:gd name="T34" fmla="*/ 336 w 523"/>
                <a:gd name="T35" fmla="*/ 143 h 174"/>
                <a:gd name="T36" fmla="*/ 323 w 523"/>
                <a:gd name="T37" fmla="*/ 104 h 174"/>
                <a:gd name="T38" fmla="*/ 353 w 523"/>
                <a:gd name="T39" fmla="*/ 112 h 174"/>
                <a:gd name="T40" fmla="*/ 414 w 523"/>
                <a:gd name="T41" fmla="*/ 89 h 174"/>
                <a:gd name="T42" fmla="*/ 375 w 523"/>
                <a:gd name="T43" fmla="*/ 47 h 174"/>
                <a:gd name="T44" fmla="*/ 330 w 523"/>
                <a:gd name="T45" fmla="*/ 77 h 174"/>
                <a:gd name="T46" fmla="*/ 316 w 523"/>
                <a:gd name="T47" fmla="*/ 44 h 174"/>
                <a:gd name="T48" fmla="*/ 422 w 523"/>
                <a:gd name="T49" fmla="*/ 82 h 174"/>
                <a:gd name="T50" fmla="*/ 336 w 523"/>
                <a:gd name="T51" fmla="*/ 143 h 1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23" h="174">
                  <a:moveTo>
                    <a:pt x="521" y="74"/>
                  </a:moveTo>
                  <a:cubicBezTo>
                    <a:pt x="521" y="74"/>
                    <a:pt x="500" y="27"/>
                    <a:pt x="468" y="14"/>
                  </a:cubicBezTo>
                  <a:cubicBezTo>
                    <a:pt x="436" y="2"/>
                    <a:pt x="372" y="5"/>
                    <a:pt x="349" y="27"/>
                  </a:cubicBezTo>
                  <a:cubicBezTo>
                    <a:pt x="325" y="49"/>
                    <a:pt x="302" y="79"/>
                    <a:pt x="276" y="66"/>
                  </a:cubicBezTo>
                  <a:cubicBezTo>
                    <a:pt x="250" y="53"/>
                    <a:pt x="221" y="29"/>
                    <a:pt x="206" y="58"/>
                  </a:cubicBezTo>
                  <a:cubicBezTo>
                    <a:pt x="191" y="87"/>
                    <a:pt x="183" y="117"/>
                    <a:pt x="156" y="98"/>
                  </a:cubicBezTo>
                  <a:cubicBezTo>
                    <a:pt x="129" y="79"/>
                    <a:pt x="106" y="34"/>
                    <a:pt x="79" y="54"/>
                  </a:cubicBezTo>
                  <a:cubicBezTo>
                    <a:pt x="52" y="75"/>
                    <a:pt x="40" y="83"/>
                    <a:pt x="30" y="75"/>
                  </a:cubicBezTo>
                  <a:cubicBezTo>
                    <a:pt x="19" y="68"/>
                    <a:pt x="0" y="80"/>
                    <a:pt x="16" y="94"/>
                  </a:cubicBezTo>
                  <a:cubicBezTo>
                    <a:pt x="32" y="108"/>
                    <a:pt x="58" y="102"/>
                    <a:pt x="71" y="91"/>
                  </a:cubicBezTo>
                  <a:cubicBezTo>
                    <a:pt x="83" y="81"/>
                    <a:pt x="91" y="79"/>
                    <a:pt x="101" y="93"/>
                  </a:cubicBezTo>
                  <a:cubicBezTo>
                    <a:pt x="112" y="108"/>
                    <a:pt x="146" y="143"/>
                    <a:pt x="178" y="131"/>
                  </a:cubicBezTo>
                  <a:cubicBezTo>
                    <a:pt x="209" y="118"/>
                    <a:pt x="224" y="86"/>
                    <a:pt x="250" y="104"/>
                  </a:cubicBezTo>
                  <a:cubicBezTo>
                    <a:pt x="275" y="122"/>
                    <a:pt x="286" y="122"/>
                    <a:pt x="298" y="117"/>
                  </a:cubicBezTo>
                  <a:cubicBezTo>
                    <a:pt x="310" y="111"/>
                    <a:pt x="310" y="106"/>
                    <a:pt x="331" y="123"/>
                  </a:cubicBezTo>
                  <a:cubicBezTo>
                    <a:pt x="352" y="140"/>
                    <a:pt x="391" y="174"/>
                    <a:pt x="449" y="158"/>
                  </a:cubicBezTo>
                  <a:cubicBezTo>
                    <a:pt x="507" y="142"/>
                    <a:pt x="523" y="104"/>
                    <a:pt x="521" y="74"/>
                  </a:cubicBezTo>
                  <a:close/>
                  <a:moveTo>
                    <a:pt x="392" y="131"/>
                  </a:moveTo>
                  <a:cubicBezTo>
                    <a:pt x="356" y="119"/>
                    <a:pt x="368" y="99"/>
                    <a:pt x="377" y="96"/>
                  </a:cubicBezTo>
                  <a:cubicBezTo>
                    <a:pt x="386" y="93"/>
                    <a:pt x="401" y="94"/>
                    <a:pt x="413" y="103"/>
                  </a:cubicBezTo>
                  <a:cubicBezTo>
                    <a:pt x="425" y="113"/>
                    <a:pt x="481" y="132"/>
                    <a:pt x="483" y="81"/>
                  </a:cubicBezTo>
                  <a:cubicBezTo>
                    <a:pt x="484" y="64"/>
                    <a:pt x="460" y="43"/>
                    <a:pt x="438" y="43"/>
                  </a:cubicBezTo>
                  <a:cubicBezTo>
                    <a:pt x="416" y="42"/>
                    <a:pt x="400" y="69"/>
                    <a:pt x="386" y="69"/>
                  </a:cubicBezTo>
                  <a:cubicBezTo>
                    <a:pt x="372" y="70"/>
                    <a:pt x="356" y="54"/>
                    <a:pt x="370" y="40"/>
                  </a:cubicBezTo>
                  <a:cubicBezTo>
                    <a:pt x="384" y="26"/>
                    <a:pt x="475" y="0"/>
                    <a:pt x="493" y="74"/>
                  </a:cubicBezTo>
                  <a:cubicBezTo>
                    <a:pt x="511" y="147"/>
                    <a:pt x="427" y="143"/>
                    <a:pt x="392" y="131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1032">
              <a:extLst>
                <a:ext uri="{FF2B5EF4-FFF2-40B4-BE49-F238E27FC236}">
                  <a16:creationId xmlns:a16="http://schemas.microsoft.com/office/drawing/2014/main" id="{08155520-6EC7-4256-9133-C861040ED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" y="1819"/>
              <a:ext cx="497" cy="185"/>
            </a:xfrm>
            <a:custGeom>
              <a:avLst/>
              <a:gdLst>
                <a:gd name="T0" fmla="*/ 442 w 517"/>
                <a:gd name="T1" fmla="*/ 112 h 180"/>
                <a:gd name="T2" fmla="*/ 404 w 517"/>
                <a:gd name="T3" fmla="*/ 37 h 180"/>
                <a:gd name="T4" fmla="*/ 301 w 517"/>
                <a:gd name="T5" fmla="*/ 33 h 180"/>
                <a:gd name="T6" fmla="*/ 236 w 517"/>
                <a:gd name="T7" fmla="*/ 64 h 180"/>
                <a:gd name="T8" fmla="*/ 178 w 517"/>
                <a:gd name="T9" fmla="*/ 42 h 180"/>
                <a:gd name="T10" fmla="*/ 131 w 517"/>
                <a:gd name="T11" fmla="*/ 79 h 180"/>
                <a:gd name="T12" fmla="*/ 71 w 517"/>
                <a:gd name="T13" fmla="*/ 16 h 180"/>
                <a:gd name="T14" fmla="*/ 27 w 517"/>
                <a:gd name="T15" fmla="*/ 34 h 180"/>
                <a:gd name="T16" fmla="*/ 12 w 517"/>
                <a:gd name="T17" fmla="*/ 51 h 180"/>
                <a:gd name="T18" fmla="*/ 59 w 517"/>
                <a:gd name="T19" fmla="*/ 57 h 180"/>
                <a:gd name="T20" fmla="*/ 84 w 517"/>
                <a:gd name="T21" fmla="*/ 66 h 180"/>
                <a:gd name="T22" fmla="*/ 144 w 517"/>
                <a:gd name="T23" fmla="*/ 118 h 180"/>
                <a:gd name="T24" fmla="*/ 209 w 517"/>
                <a:gd name="T25" fmla="*/ 103 h 180"/>
                <a:gd name="T26" fmla="*/ 248 w 517"/>
                <a:gd name="T27" fmla="*/ 122 h 180"/>
                <a:gd name="T28" fmla="*/ 275 w 517"/>
                <a:gd name="T29" fmla="*/ 135 h 180"/>
                <a:gd name="T30" fmla="*/ 370 w 517"/>
                <a:gd name="T31" fmla="*/ 193 h 180"/>
                <a:gd name="T32" fmla="*/ 442 w 517"/>
                <a:gd name="T33" fmla="*/ 112 h 180"/>
                <a:gd name="T34" fmla="*/ 325 w 517"/>
                <a:gd name="T35" fmla="*/ 153 h 180"/>
                <a:gd name="T36" fmla="*/ 317 w 517"/>
                <a:gd name="T37" fmla="*/ 112 h 180"/>
                <a:gd name="T38" fmla="*/ 346 w 517"/>
                <a:gd name="T39" fmla="*/ 125 h 180"/>
                <a:gd name="T40" fmla="*/ 409 w 517"/>
                <a:gd name="T41" fmla="*/ 113 h 180"/>
                <a:gd name="T42" fmla="*/ 376 w 517"/>
                <a:gd name="T43" fmla="*/ 65 h 180"/>
                <a:gd name="T44" fmla="*/ 328 w 517"/>
                <a:gd name="T45" fmla="*/ 84 h 180"/>
                <a:gd name="T46" fmla="*/ 318 w 517"/>
                <a:gd name="T47" fmla="*/ 48 h 180"/>
                <a:gd name="T48" fmla="*/ 418 w 517"/>
                <a:gd name="T49" fmla="*/ 107 h 180"/>
                <a:gd name="T50" fmla="*/ 325 w 517"/>
                <a:gd name="T51" fmla="*/ 153 h 1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17" h="180">
                  <a:moveTo>
                    <a:pt x="517" y="100"/>
                  </a:moveTo>
                  <a:cubicBezTo>
                    <a:pt x="517" y="100"/>
                    <a:pt x="503" y="50"/>
                    <a:pt x="473" y="33"/>
                  </a:cubicBezTo>
                  <a:cubicBezTo>
                    <a:pt x="444" y="16"/>
                    <a:pt x="380" y="10"/>
                    <a:pt x="353" y="29"/>
                  </a:cubicBezTo>
                  <a:cubicBezTo>
                    <a:pt x="327" y="47"/>
                    <a:pt x="299" y="73"/>
                    <a:pt x="276" y="56"/>
                  </a:cubicBezTo>
                  <a:cubicBezTo>
                    <a:pt x="252" y="40"/>
                    <a:pt x="227" y="12"/>
                    <a:pt x="208" y="38"/>
                  </a:cubicBezTo>
                  <a:cubicBezTo>
                    <a:pt x="189" y="65"/>
                    <a:pt x="176" y="94"/>
                    <a:pt x="153" y="71"/>
                  </a:cubicBezTo>
                  <a:cubicBezTo>
                    <a:pt x="129" y="48"/>
                    <a:pt x="112" y="0"/>
                    <a:pt x="83" y="16"/>
                  </a:cubicBezTo>
                  <a:cubicBezTo>
                    <a:pt x="53" y="33"/>
                    <a:pt x="40" y="39"/>
                    <a:pt x="31" y="30"/>
                  </a:cubicBezTo>
                  <a:cubicBezTo>
                    <a:pt x="21" y="21"/>
                    <a:pt x="0" y="30"/>
                    <a:pt x="14" y="47"/>
                  </a:cubicBezTo>
                  <a:cubicBezTo>
                    <a:pt x="28" y="63"/>
                    <a:pt x="55" y="61"/>
                    <a:pt x="69" y="52"/>
                  </a:cubicBezTo>
                  <a:cubicBezTo>
                    <a:pt x="83" y="44"/>
                    <a:pt x="91" y="42"/>
                    <a:pt x="99" y="58"/>
                  </a:cubicBezTo>
                  <a:cubicBezTo>
                    <a:pt x="107" y="74"/>
                    <a:pt x="136" y="114"/>
                    <a:pt x="169" y="106"/>
                  </a:cubicBezTo>
                  <a:cubicBezTo>
                    <a:pt x="202" y="98"/>
                    <a:pt x="222" y="69"/>
                    <a:pt x="244" y="91"/>
                  </a:cubicBezTo>
                  <a:cubicBezTo>
                    <a:pt x="267" y="112"/>
                    <a:pt x="278" y="114"/>
                    <a:pt x="290" y="110"/>
                  </a:cubicBezTo>
                  <a:cubicBezTo>
                    <a:pt x="303" y="106"/>
                    <a:pt x="304" y="101"/>
                    <a:pt x="322" y="121"/>
                  </a:cubicBezTo>
                  <a:cubicBezTo>
                    <a:pt x="340" y="141"/>
                    <a:pt x="374" y="180"/>
                    <a:pt x="434" y="173"/>
                  </a:cubicBezTo>
                  <a:cubicBezTo>
                    <a:pt x="493" y="165"/>
                    <a:pt x="515" y="130"/>
                    <a:pt x="517" y="100"/>
                  </a:cubicBezTo>
                  <a:close/>
                  <a:moveTo>
                    <a:pt x="381" y="137"/>
                  </a:moveTo>
                  <a:cubicBezTo>
                    <a:pt x="347" y="120"/>
                    <a:pt x="362" y="102"/>
                    <a:pt x="371" y="100"/>
                  </a:cubicBezTo>
                  <a:cubicBezTo>
                    <a:pt x="381" y="99"/>
                    <a:pt x="396" y="102"/>
                    <a:pt x="406" y="113"/>
                  </a:cubicBezTo>
                  <a:cubicBezTo>
                    <a:pt x="417" y="124"/>
                    <a:pt x="469" y="152"/>
                    <a:pt x="479" y="101"/>
                  </a:cubicBezTo>
                  <a:cubicBezTo>
                    <a:pt x="482" y="85"/>
                    <a:pt x="462" y="60"/>
                    <a:pt x="440" y="57"/>
                  </a:cubicBezTo>
                  <a:cubicBezTo>
                    <a:pt x="418" y="53"/>
                    <a:pt x="398" y="77"/>
                    <a:pt x="384" y="76"/>
                  </a:cubicBezTo>
                  <a:cubicBezTo>
                    <a:pt x="371" y="74"/>
                    <a:pt x="356" y="56"/>
                    <a:pt x="372" y="44"/>
                  </a:cubicBezTo>
                  <a:cubicBezTo>
                    <a:pt x="388" y="33"/>
                    <a:pt x="482" y="20"/>
                    <a:pt x="489" y="95"/>
                  </a:cubicBezTo>
                  <a:cubicBezTo>
                    <a:pt x="497" y="171"/>
                    <a:pt x="415" y="154"/>
                    <a:pt x="381" y="137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1033">
              <a:extLst>
                <a:ext uri="{FF2B5EF4-FFF2-40B4-BE49-F238E27FC236}">
                  <a16:creationId xmlns:a16="http://schemas.microsoft.com/office/drawing/2014/main" id="{E8A86ABC-0A2A-44C7-BE42-87E45871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888"/>
              <a:ext cx="42" cy="51"/>
            </a:xfrm>
            <a:custGeom>
              <a:avLst/>
              <a:gdLst>
                <a:gd name="T0" fmla="*/ 33 w 44"/>
                <a:gd name="T1" fmla="*/ 31 h 50"/>
                <a:gd name="T2" fmla="*/ 11 w 44"/>
                <a:gd name="T3" fmla="*/ 0 h 50"/>
                <a:gd name="T4" fmla="*/ 2 w 44"/>
                <a:gd name="T5" fmla="*/ 11 h 50"/>
                <a:gd name="T6" fmla="*/ 10 w 44"/>
                <a:gd name="T7" fmla="*/ 36 h 50"/>
                <a:gd name="T8" fmla="*/ 32 w 44"/>
                <a:gd name="T9" fmla="*/ 3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0">
                  <a:moveTo>
                    <a:pt x="41" y="27"/>
                  </a:moveTo>
                  <a:cubicBezTo>
                    <a:pt x="43" y="15"/>
                    <a:pt x="23" y="0"/>
                    <a:pt x="13" y="0"/>
                  </a:cubicBezTo>
                  <a:cubicBezTo>
                    <a:pt x="6" y="0"/>
                    <a:pt x="3" y="5"/>
                    <a:pt x="2" y="11"/>
                  </a:cubicBezTo>
                  <a:cubicBezTo>
                    <a:pt x="0" y="19"/>
                    <a:pt x="5" y="26"/>
                    <a:pt x="10" y="32"/>
                  </a:cubicBezTo>
                  <a:cubicBezTo>
                    <a:pt x="22" y="47"/>
                    <a:pt x="44" y="50"/>
                    <a:pt x="40" y="27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1034">
              <a:extLst>
                <a:ext uri="{FF2B5EF4-FFF2-40B4-BE49-F238E27FC236}">
                  <a16:creationId xmlns:a16="http://schemas.microsoft.com/office/drawing/2014/main" id="{884AAC54-5136-4B0A-8854-6D5D3E09B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895"/>
              <a:ext cx="31" cy="52"/>
            </a:xfrm>
            <a:custGeom>
              <a:avLst/>
              <a:gdLst>
                <a:gd name="T0" fmla="*/ 26 w 32"/>
                <a:gd name="T1" fmla="*/ 27 h 50"/>
                <a:gd name="T2" fmla="*/ 9 w 32"/>
                <a:gd name="T3" fmla="*/ 7 h 50"/>
                <a:gd name="T4" fmla="*/ 1 w 32"/>
                <a:gd name="T5" fmla="*/ 44 h 50"/>
                <a:gd name="T6" fmla="*/ 20 w 32"/>
                <a:gd name="T7" fmla="*/ 54 h 50"/>
                <a:gd name="T8" fmla="*/ 26 w 32"/>
                <a:gd name="T9" fmla="*/ 2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0">
                  <a:moveTo>
                    <a:pt x="30" y="23"/>
                  </a:moveTo>
                  <a:cubicBezTo>
                    <a:pt x="28" y="14"/>
                    <a:pt x="20" y="0"/>
                    <a:pt x="9" y="7"/>
                  </a:cubicBezTo>
                  <a:cubicBezTo>
                    <a:pt x="2" y="11"/>
                    <a:pt x="0" y="29"/>
                    <a:pt x="1" y="37"/>
                  </a:cubicBezTo>
                  <a:cubicBezTo>
                    <a:pt x="2" y="49"/>
                    <a:pt x="16" y="50"/>
                    <a:pt x="24" y="46"/>
                  </a:cubicBezTo>
                  <a:cubicBezTo>
                    <a:pt x="32" y="41"/>
                    <a:pt x="32" y="31"/>
                    <a:pt x="30" y="22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1035">
              <a:extLst>
                <a:ext uri="{FF2B5EF4-FFF2-40B4-BE49-F238E27FC236}">
                  <a16:creationId xmlns:a16="http://schemas.microsoft.com/office/drawing/2014/main" id="{C125C205-716B-4B42-BAA7-EDF01AB32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888"/>
              <a:ext cx="42" cy="51"/>
            </a:xfrm>
            <a:custGeom>
              <a:avLst/>
              <a:gdLst>
                <a:gd name="T0" fmla="*/ 32 w 44"/>
                <a:gd name="T1" fmla="*/ 31 h 50"/>
                <a:gd name="T2" fmla="*/ 11 w 44"/>
                <a:gd name="T3" fmla="*/ 0 h 50"/>
                <a:gd name="T4" fmla="*/ 1 w 44"/>
                <a:gd name="T5" fmla="*/ 11 h 50"/>
                <a:gd name="T6" fmla="*/ 10 w 44"/>
                <a:gd name="T7" fmla="*/ 36 h 50"/>
                <a:gd name="T8" fmla="*/ 32 w 44"/>
                <a:gd name="T9" fmla="*/ 3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0">
                  <a:moveTo>
                    <a:pt x="40" y="27"/>
                  </a:moveTo>
                  <a:cubicBezTo>
                    <a:pt x="42" y="15"/>
                    <a:pt x="23" y="0"/>
                    <a:pt x="12" y="0"/>
                  </a:cubicBezTo>
                  <a:cubicBezTo>
                    <a:pt x="6" y="0"/>
                    <a:pt x="3" y="5"/>
                    <a:pt x="1" y="11"/>
                  </a:cubicBezTo>
                  <a:cubicBezTo>
                    <a:pt x="0" y="19"/>
                    <a:pt x="5" y="26"/>
                    <a:pt x="10" y="32"/>
                  </a:cubicBezTo>
                  <a:cubicBezTo>
                    <a:pt x="21" y="47"/>
                    <a:pt x="44" y="50"/>
                    <a:pt x="40" y="28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1036">
              <a:extLst>
                <a:ext uri="{FF2B5EF4-FFF2-40B4-BE49-F238E27FC236}">
                  <a16:creationId xmlns:a16="http://schemas.microsoft.com/office/drawing/2014/main" id="{28CA24E9-F363-42BD-A60C-58445BFB0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895"/>
              <a:ext cx="31" cy="52"/>
            </a:xfrm>
            <a:custGeom>
              <a:avLst/>
              <a:gdLst>
                <a:gd name="T0" fmla="*/ 27 w 32"/>
                <a:gd name="T1" fmla="*/ 26 h 50"/>
                <a:gd name="T2" fmla="*/ 9 w 32"/>
                <a:gd name="T3" fmla="*/ 6 h 50"/>
                <a:gd name="T4" fmla="*/ 1 w 32"/>
                <a:gd name="T5" fmla="*/ 42 h 50"/>
                <a:gd name="T6" fmla="*/ 20 w 32"/>
                <a:gd name="T7" fmla="*/ 53 h 50"/>
                <a:gd name="T8" fmla="*/ 26 w 32"/>
                <a:gd name="T9" fmla="*/ 2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0">
                  <a:moveTo>
                    <a:pt x="31" y="22"/>
                  </a:moveTo>
                  <a:cubicBezTo>
                    <a:pt x="28" y="13"/>
                    <a:pt x="20" y="0"/>
                    <a:pt x="9" y="6"/>
                  </a:cubicBezTo>
                  <a:cubicBezTo>
                    <a:pt x="2" y="10"/>
                    <a:pt x="0" y="28"/>
                    <a:pt x="1" y="36"/>
                  </a:cubicBezTo>
                  <a:cubicBezTo>
                    <a:pt x="2" y="48"/>
                    <a:pt x="16" y="50"/>
                    <a:pt x="24" y="45"/>
                  </a:cubicBezTo>
                  <a:cubicBezTo>
                    <a:pt x="32" y="40"/>
                    <a:pt x="32" y="31"/>
                    <a:pt x="30" y="22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1037">
              <a:extLst>
                <a:ext uri="{FF2B5EF4-FFF2-40B4-BE49-F238E27FC236}">
                  <a16:creationId xmlns:a16="http://schemas.microsoft.com/office/drawing/2014/main" id="{2E28A8F5-A40F-4497-BB5D-3833B2DE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926"/>
              <a:ext cx="66" cy="25"/>
            </a:xfrm>
            <a:custGeom>
              <a:avLst/>
              <a:gdLst>
                <a:gd name="T0" fmla="*/ 60 w 68"/>
                <a:gd name="T1" fmla="*/ 6 h 24"/>
                <a:gd name="T2" fmla="*/ 49 w 68"/>
                <a:gd name="T3" fmla="*/ 26 h 24"/>
                <a:gd name="T4" fmla="*/ 31 w 68"/>
                <a:gd name="T5" fmla="*/ 27 h 24"/>
                <a:gd name="T6" fmla="*/ 0 w 68"/>
                <a:gd name="T7" fmla="*/ 0 h 24"/>
                <a:gd name="T8" fmla="*/ 17 w 68"/>
                <a:gd name="T9" fmla="*/ 11 h 24"/>
                <a:gd name="T10" fmla="*/ 37 w 68"/>
                <a:gd name="T11" fmla="*/ 21 h 24"/>
                <a:gd name="T12" fmla="*/ 59 w 68"/>
                <a:gd name="T13" fmla="*/ 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24">
                  <a:moveTo>
                    <a:pt x="68" y="6"/>
                  </a:moveTo>
                  <a:cubicBezTo>
                    <a:pt x="67" y="12"/>
                    <a:pt x="61" y="20"/>
                    <a:pt x="55" y="22"/>
                  </a:cubicBezTo>
                  <a:cubicBezTo>
                    <a:pt x="49" y="24"/>
                    <a:pt x="41" y="24"/>
                    <a:pt x="35" y="23"/>
                  </a:cubicBezTo>
                  <a:cubicBezTo>
                    <a:pt x="22" y="22"/>
                    <a:pt x="9" y="10"/>
                    <a:pt x="0" y="0"/>
                  </a:cubicBezTo>
                  <a:cubicBezTo>
                    <a:pt x="6" y="5"/>
                    <a:pt x="14" y="8"/>
                    <a:pt x="21" y="11"/>
                  </a:cubicBezTo>
                  <a:cubicBezTo>
                    <a:pt x="28" y="14"/>
                    <a:pt x="34" y="17"/>
                    <a:pt x="41" y="17"/>
                  </a:cubicBezTo>
                  <a:cubicBezTo>
                    <a:pt x="49" y="17"/>
                    <a:pt x="62" y="13"/>
                    <a:pt x="67" y="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1038">
              <a:extLst>
                <a:ext uri="{FF2B5EF4-FFF2-40B4-BE49-F238E27FC236}">
                  <a16:creationId xmlns:a16="http://schemas.microsoft.com/office/drawing/2014/main" id="{AD82E55F-AD95-4AF5-9B70-679F9DA3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846"/>
              <a:ext cx="81" cy="63"/>
            </a:xfrm>
            <a:custGeom>
              <a:avLst/>
              <a:gdLst>
                <a:gd name="T0" fmla="*/ 5 w 84"/>
                <a:gd name="T1" fmla="*/ 32 h 61"/>
                <a:gd name="T2" fmla="*/ 40 w 84"/>
                <a:gd name="T3" fmla="*/ 25 h 61"/>
                <a:gd name="T4" fmla="*/ 72 w 84"/>
                <a:gd name="T5" fmla="*/ 69 h 61"/>
                <a:gd name="T6" fmla="*/ 57 w 84"/>
                <a:gd name="T7" fmla="*/ 38 h 61"/>
                <a:gd name="T8" fmla="*/ 40 w 84"/>
                <a:gd name="T9" fmla="*/ 10 h 61"/>
                <a:gd name="T10" fmla="*/ 0 w 84"/>
                <a:gd name="T11" fmla="*/ 3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61">
                  <a:moveTo>
                    <a:pt x="5" y="28"/>
                  </a:moveTo>
                  <a:cubicBezTo>
                    <a:pt x="19" y="27"/>
                    <a:pt x="31" y="11"/>
                    <a:pt x="47" y="21"/>
                  </a:cubicBezTo>
                  <a:cubicBezTo>
                    <a:pt x="62" y="31"/>
                    <a:pt x="67" y="54"/>
                    <a:pt x="84" y="61"/>
                  </a:cubicBezTo>
                  <a:cubicBezTo>
                    <a:pt x="76" y="58"/>
                    <a:pt x="69" y="41"/>
                    <a:pt x="65" y="34"/>
                  </a:cubicBezTo>
                  <a:cubicBezTo>
                    <a:pt x="60" y="26"/>
                    <a:pt x="55" y="16"/>
                    <a:pt x="47" y="10"/>
                  </a:cubicBezTo>
                  <a:cubicBezTo>
                    <a:pt x="31" y="0"/>
                    <a:pt x="13" y="19"/>
                    <a:pt x="0" y="2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1039">
              <a:extLst>
                <a:ext uri="{FF2B5EF4-FFF2-40B4-BE49-F238E27FC236}">
                  <a16:creationId xmlns:a16="http://schemas.microsoft.com/office/drawing/2014/main" id="{03E4AD6B-DA1D-4932-92C5-12A3884A5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883"/>
              <a:ext cx="77" cy="42"/>
            </a:xfrm>
            <a:custGeom>
              <a:avLst/>
              <a:gdLst>
                <a:gd name="T0" fmla="*/ 7 w 80"/>
                <a:gd name="T1" fmla="*/ 34 h 41"/>
                <a:gd name="T2" fmla="*/ 37 w 80"/>
                <a:gd name="T3" fmla="*/ 16 h 41"/>
                <a:gd name="T4" fmla="*/ 68 w 80"/>
                <a:gd name="T5" fmla="*/ 45 h 41"/>
                <a:gd name="T6" fmla="*/ 51 w 80"/>
                <a:gd name="T7" fmla="*/ 19 h 41"/>
                <a:gd name="T8" fmla="*/ 36 w 80"/>
                <a:gd name="T9" fmla="*/ 2 h 41"/>
                <a:gd name="T10" fmla="*/ 0 w 80"/>
                <a:gd name="T11" fmla="*/ 32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41">
                  <a:moveTo>
                    <a:pt x="7" y="30"/>
                  </a:moveTo>
                  <a:cubicBezTo>
                    <a:pt x="20" y="26"/>
                    <a:pt x="28" y="15"/>
                    <a:pt x="43" y="16"/>
                  </a:cubicBezTo>
                  <a:cubicBezTo>
                    <a:pt x="55" y="17"/>
                    <a:pt x="71" y="32"/>
                    <a:pt x="80" y="41"/>
                  </a:cubicBezTo>
                  <a:cubicBezTo>
                    <a:pt x="75" y="32"/>
                    <a:pt x="65" y="26"/>
                    <a:pt x="59" y="19"/>
                  </a:cubicBezTo>
                  <a:cubicBezTo>
                    <a:pt x="54" y="12"/>
                    <a:pt x="49" y="3"/>
                    <a:pt x="40" y="2"/>
                  </a:cubicBezTo>
                  <a:cubicBezTo>
                    <a:pt x="25" y="0"/>
                    <a:pt x="7" y="18"/>
                    <a:pt x="0" y="2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1040">
              <a:extLst>
                <a:ext uri="{FF2B5EF4-FFF2-40B4-BE49-F238E27FC236}">
                  <a16:creationId xmlns:a16="http://schemas.microsoft.com/office/drawing/2014/main" id="{9FE6E0D8-3DBE-4D87-A6E0-3439061C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859"/>
              <a:ext cx="20" cy="43"/>
            </a:xfrm>
            <a:custGeom>
              <a:avLst/>
              <a:gdLst>
                <a:gd name="T0" fmla="*/ 11 w 21"/>
                <a:gd name="T1" fmla="*/ 0 h 42"/>
                <a:gd name="T2" fmla="*/ 5 w 21"/>
                <a:gd name="T3" fmla="*/ 25 h 42"/>
                <a:gd name="T4" fmla="*/ 17 w 21"/>
                <a:gd name="T5" fmla="*/ 42 h 42"/>
                <a:gd name="T6" fmla="*/ 1 w 21"/>
                <a:gd name="T7" fmla="*/ 25 h 42"/>
                <a:gd name="T8" fmla="*/ 10 w 21"/>
                <a:gd name="T9" fmla="*/ 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2">
                  <a:moveTo>
                    <a:pt x="15" y="0"/>
                  </a:moveTo>
                  <a:cubicBezTo>
                    <a:pt x="10" y="6"/>
                    <a:pt x="3" y="13"/>
                    <a:pt x="5" y="21"/>
                  </a:cubicBezTo>
                  <a:cubicBezTo>
                    <a:pt x="6" y="30"/>
                    <a:pt x="13" y="36"/>
                    <a:pt x="21" y="38"/>
                  </a:cubicBezTo>
                  <a:cubicBezTo>
                    <a:pt x="11" y="42"/>
                    <a:pt x="1" y="30"/>
                    <a:pt x="1" y="21"/>
                  </a:cubicBezTo>
                  <a:cubicBezTo>
                    <a:pt x="0" y="15"/>
                    <a:pt x="7" y="2"/>
                    <a:pt x="14" y="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1041">
              <a:extLst>
                <a:ext uri="{FF2B5EF4-FFF2-40B4-BE49-F238E27FC236}">
                  <a16:creationId xmlns:a16="http://schemas.microsoft.com/office/drawing/2014/main" id="{1E15E4E9-1CBB-4CA2-86C7-9B24CB349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943"/>
              <a:ext cx="28" cy="21"/>
            </a:xfrm>
            <a:custGeom>
              <a:avLst/>
              <a:gdLst>
                <a:gd name="T0" fmla="*/ 22 w 30"/>
                <a:gd name="T1" fmla="*/ 1 h 20"/>
                <a:gd name="T2" fmla="*/ 8 w 30"/>
                <a:gd name="T3" fmla="*/ 0 h 20"/>
                <a:gd name="T4" fmla="*/ 0 w 30"/>
                <a:gd name="T5" fmla="*/ 24 h 20"/>
                <a:gd name="T6" fmla="*/ 9 w 30"/>
                <a:gd name="T7" fmla="*/ 15 h 20"/>
                <a:gd name="T8" fmla="*/ 19 w 30"/>
                <a:gd name="T9" fmla="*/ 17 h 20"/>
                <a:gd name="T10" fmla="*/ 22 w 30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0">
                  <a:moveTo>
                    <a:pt x="30" y="1"/>
                  </a:moveTo>
                  <a:cubicBezTo>
                    <a:pt x="25" y="5"/>
                    <a:pt x="17" y="4"/>
                    <a:pt x="12" y="0"/>
                  </a:cubicBezTo>
                  <a:cubicBezTo>
                    <a:pt x="9" y="7"/>
                    <a:pt x="5" y="14"/>
                    <a:pt x="0" y="20"/>
                  </a:cubicBezTo>
                  <a:cubicBezTo>
                    <a:pt x="5" y="17"/>
                    <a:pt x="8" y="12"/>
                    <a:pt x="13" y="11"/>
                  </a:cubicBezTo>
                  <a:cubicBezTo>
                    <a:pt x="16" y="10"/>
                    <a:pt x="21" y="11"/>
                    <a:pt x="24" y="13"/>
                  </a:cubicBezTo>
                  <a:cubicBezTo>
                    <a:pt x="26" y="11"/>
                    <a:pt x="30" y="4"/>
                    <a:pt x="30" y="2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Freeform 1042">
              <a:extLst>
                <a:ext uri="{FF2B5EF4-FFF2-40B4-BE49-F238E27FC236}">
                  <a16:creationId xmlns:a16="http://schemas.microsoft.com/office/drawing/2014/main" id="{440C09C4-10C3-4456-B98F-4840555DB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850"/>
              <a:ext cx="65" cy="32"/>
            </a:xfrm>
            <a:custGeom>
              <a:avLst/>
              <a:gdLst>
                <a:gd name="T0" fmla="*/ 59 w 67"/>
                <a:gd name="T1" fmla="*/ 25 h 31"/>
                <a:gd name="T2" fmla="*/ 24 w 67"/>
                <a:gd name="T3" fmla="*/ 0 h 31"/>
                <a:gd name="T4" fmla="*/ 13 w 67"/>
                <a:gd name="T5" fmla="*/ 12 h 31"/>
                <a:gd name="T6" fmla="*/ 0 w 67"/>
                <a:gd name="T7" fmla="*/ 35 h 31"/>
                <a:gd name="T8" fmla="*/ 26 w 67"/>
                <a:gd name="T9" fmla="*/ 7 h 31"/>
                <a:gd name="T10" fmla="*/ 57 w 67"/>
                <a:gd name="T11" fmla="*/ 25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31">
                  <a:moveTo>
                    <a:pt x="67" y="21"/>
                  </a:moveTo>
                  <a:cubicBezTo>
                    <a:pt x="60" y="10"/>
                    <a:pt x="40" y="0"/>
                    <a:pt x="28" y="0"/>
                  </a:cubicBezTo>
                  <a:cubicBezTo>
                    <a:pt x="21" y="1"/>
                    <a:pt x="16" y="7"/>
                    <a:pt x="13" y="12"/>
                  </a:cubicBezTo>
                  <a:cubicBezTo>
                    <a:pt x="8" y="17"/>
                    <a:pt x="3" y="24"/>
                    <a:pt x="0" y="31"/>
                  </a:cubicBezTo>
                  <a:cubicBezTo>
                    <a:pt x="8" y="23"/>
                    <a:pt x="18" y="9"/>
                    <a:pt x="30" y="7"/>
                  </a:cubicBezTo>
                  <a:cubicBezTo>
                    <a:pt x="41" y="6"/>
                    <a:pt x="56" y="13"/>
                    <a:pt x="65" y="21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1043">
              <a:extLst>
                <a:ext uri="{FF2B5EF4-FFF2-40B4-BE49-F238E27FC236}">
                  <a16:creationId xmlns:a16="http://schemas.microsoft.com/office/drawing/2014/main" id="{C0DAE41A-7566-4B9F-9E2D-EA8748C2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835"/>
              <a:ext cx="54" cy="20"/>
            </a:xfrm>
            <a:custGeom>
              <a:avLst/>
              <a:gdLst>
                <a:gd name="T0" fmla="*/ 45 w 57"/>
                <a:gd name="T1" fmla="*/ 20 h 20"/>
                <a:gd name="T2" fmla="*/ 25 w 57"/>
                <a:gd name="T3" fmla="*/ 1 h 20"/>
                <a:gd name="T4" fmla="*/ 13 w 57"/>
                <a:gd name="T5" fmla="*/ 5 h 20"/>
                <a:gd name="T6" fmla="*/ 0 w 57"/>
                <a:gd name="T7" fmla="*/ 15 h 20"/>
                <a:gd name="T8" fmla="*/ 26 w 57"/>
                <a:gd name="T9" fmla="*/ 7 h 20"/>
                <a:gd name="T10" fmla="*/ 45 w 57"/>
                <a:gd name="T11" fmla="*/ 2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0">
                  <a:moveTo>
                    <a:pt x="57" y="20"/>
                  </a:moveTo>
                  <a:cubicBezTo>
                    <a:pt x="51" y="11"/>
                    <a:pt x="41" y="1"/>
                    <a:pt x="31" y="1"/>
                  </a:cubicBezTo>
                  <a:cubicBezTo>
                    <a:pt x="26" y="0"/>
                    <a:pt x="21" y="2"/>
                    <a:pt x="17" y="5"/>
                  </a:cubicBezTo>
                  <a:cubicBezTo>
                    <a:pt x="11" y="8"/>
                    <a:pt x="4" y="10"/>
                    <a:pt x="0" y="15"/>
                  </a:cubicBezTo>
                  <a:cubicBezTo>
                    <a:pt x="7" y="9"/>
                    <a:pt x="23" y="5"/>
                    <a:pt x="33" y="7"/>
                  </a:cubicBezTo>
                  <a:cubicBezTo>
                    <a:pt x="44" y="8"/>
                    <a:pt x="48" y="13"/>
                    <a:pt x="56" y="20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1044">
              <a:extLst>
                <a:ext uri="{FF2B5EF4-FFF2-40B4-BE49-F238E27FC236}">
                  <a16:creationId xmlns:a16="http://schemas.microsoft.com/office/drawing/2014/main" id="{08414100-9D76-4988-AC19-8B3955765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849"/>
              <a:ext cx="27" cy="16"/>
            </a:xfrm>
            <a:custGeom>
              <a:avLst/>
              <a:gdLst>
                <a:gd name="T0" fmla="*/ 24 w 28"/>
                <a:gd name="T1" fmla="*/ 12 h 15"/>
                <a:gd name="T2" fmla="*/ 15 w 28"/>
                <a:gd name="T3" fmla="*/ 5 h 15"/>
                <a:gd name="T4" fmla="*/ 11 w 28"/>
                <a:gd name="T5" fmla="*/ 0 h 15"/>
                <a:gd name="T6" fmla="*/ 2 w 28"/>
                <a:gd name="T7" fmla="*/ 4 h 15"/>
                <a:gd name="T8" fmla="*/ 5 w 28"/>
                <a:gd name="T9" fmla="*/ 19 h 15"/>
                <a:gd name="T10" fmla="*/ 4 w 28"/>
                <a:gd name="T11" fmla="*/ 7 h 15"/>
                <a:gd name="T12" fmla="*/ 12 w 28"/>
                <a:gd name="T13" fmla="*/ 4 h 15"/>
                <a:gd name="T14" fmla="*/ 24 w 28"/>
                <a:gd name="T15" fmla="*/ 1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5">
                  <a:moveTo>
                    <a:pt x="28" y="8"/>
                  </a:moveTo>
                  <a:cubicBezTo>
                    <a:pt x="25" y="8"/>
                    <a:pt x="22" y="7"/>
                    <a:pt x="19" y="5"/>
                  </a:cubicBezTo>
                  <a:cubicBezTo>
                    <a:pt x="16" y="3"/>
                    <a:pt x="14" y="1"/>
                    <a:pt x="11" y="0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2" y="13"/>
                    <a:pt x="5" y="15"/>
                  </a:cubicBezTo>
                  <a:cubicBezTo>
                    <a:pt x="4" y="13"/>
                    <a:pt x="3" y="10"/>
                    <a:pt x="4" y="7"/>
                  </a:cubicBezTo>
                  <a:cubicBezTo>
                    <a:pt x="5" y="4"/>
                    <a:pt x="9" y="3"/>
                    <a:pt x="12" y="4"/>
                  </a:cubicBezTo>
                  <a:cubicBezTo>
                    <a:pt x="17" y="5"/>
                    <a:pt x="23" y="11"/>
                    <a:pt x="28" y="9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1045">
              <a:extLst>
                <a:ext uri="{FF2B5EF4-FFF2-40B4-BE49-F238E27FC236}">
                  <a16:creationId xmlns:a16="http://schemas.microsoft.com/office/drawing/2014/main" id="{E62B6487-E3D2-47CC-B4CE-784C9198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855"/>
              <a:ext cx="29" cy="46"/>
            </a:xfrm>
            <a:custGeom>
              <a:avLst/>
              <a:gdLst>
                <a:gd name="T0" fmla="*/ 11 w 31"/>
                <a:gd name="T1" fmla="*/ 49 h 45"/>
                <a:gd name="T2" fmla="*/ 23 w 31"/>
                <a:gd name="T3" fmla="*/ 46 h 45"/>
                <a:gd name="T4" fmla="*/ 15 w 31"/>
                <a:gd name="T5" fmla="*/ 27 h 45"/>
                <a:gd name="T6" fmla="*/ 0 w 31"/>
                <a:gd name="T7" fmla="*/ 0 h 45"/>
                <a:gd name="T8" fmla="*/ 20 w 31"/>
                <a:gd name="T9" fmla="*/ 41 h 45"/>
                <a:gd name="T10" fmla="*/ 13 w 31"/>
                <a:gd name="T11" fmla="*/ 47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45">
                  <a:moveTo>
                    <a:pt x="15" y="45"/>
                  </a:moveTo>
                  <a:cubicBezTo>
                    <a:pt x="20" y="42"/>
                    <a:pt x="25" y="38"/>
                    <a:pt x="31" y="42"/>
                  </a:cubicBezTo>
                  <a:cubicBezTo>
                    <a:pt x="30" y="36"/>
                    <a:pt x="23" y="28"/>
                    <a:pt x="19" y="23"/>
                  </a:cubicBezTo>
                  <a:cubicBezTo>
                    <a:pt x="13" y="14"/>
                    <a:pt x="8" y="7"/>
                    <a:pt x="0" y="0"/>
                  </a:cubicBezTo>
                  <a:cubicBezTo>
                    <a:pt x="8" y="12"/>
                    <a:pt x="22" y="23"/>
                    <a:pt x="26" y="37"/>
                  </a:cubicBezTo>
                  <a:cubicBezTo>
                    <a:pt x="23" y="38"/>
                    <a:pt x="19" y="40"/>
                    <a:pt x="17" y="43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1046">
              <a:extLst>
                <a:ext uri="{FF2B5EF4-FFF2-40B4-BE49-F238E27FC236}">
                  <a16:creationId xmlns:a16="http://schemas.microsoft.com/office/drawing/2014/main" id="{E1E8E2A8-89C8-4139-B8DE-D2E0DC4F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896"/>
              <a:ext cx="20" cy="32"/>
            </a:xfrm>
            <a:custGeom>
              <a:avLst/>
              <a:gdLst>
                <a:gd name="T0" fmla="*/ 15 w 21"/>
                <a:gd name="T1" fmla="*/ 26 h 31"/>
                <a:gd name="T2" fmla="*/ 1 w 21"/>
                <a:gd name="T3" fmla="*/ 13 h 31"/>
                <a:gd name="T4" fmla="*/ 2 w 21"/>
                <a:gd name="T5" fmla="*/ 24 h 31"/>
                <a:gd name="T6" fmla="*/ 9 w 21"/>
                <a:gd name="T7" fmla="*/ 24 h 31"/>
                <a:gd name="T8" fmla="*/ 16 w 21"/>
                <a:gd name="T9" fmla="*/ 2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1">
                  <a:moveTo>
                    <a:pt x="19" y="22"/>
                  </a:moveTo>
                  <a:cubicBezTo>
                    <a:pt x="21" y="13"/>
                    <a:pt x="4" y="0"/>
                    <a:pt x="1" y="13"/>
                  </a:cubicBezTo>
                  <a:cubicBezTo>
                    <a:pt x="0" y="15"/>
                    <a:pt x="0" y="18"/>
                    <a:pt x="2" y="20"/>
                  </a:cubicBezTo>
                  <a:cubicBezTo>
                    <a:pt x="5" y="22"/>
                    <a:pt x="6" y="19"/>
                    <a:pt x="9" y="20"/>
                  </a:cubicBezTo>
                  <a:cubicBezTo>
                    <a:pt x="12" y="21"/>
                    <a:pt x="19" y="31"/>
                    <a:pt x="20" y="2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1047">
              <a:extLst>
                <a:ext uri="{FF2B5EF4-FFF2-40B4-BE49-F238E27FC236}">
                  <a16:creationId xmlns:a16="http://schemas.microsoft.com/office/drawing/2014/main" id="{DE38A595-79BB-4AD9-910E-24B0B0FD9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885"/>
              <a:ext cx="28" cy="30"/>
            </a:xfrm>
            <a:custGeom>
              <a:avLst/>
              <a:gdLst>
                <a:gd name="T0" fmla="*/ 21 w 29"/>
                <a:gd name="T1" fmla="*/ 24 h 29"/>
                <a:gd name="T2" fmla="*/ 1 w 29"/>
                <a:gd name="T3" fmla="*/ 13 h 29"/>
                <a:gd name="T4" fmla="*/ 6 w 29"/>
                <a:gd name="T5" fmla="*/ 26 h 29"/>
                <a:gd name="T6" fmla="*/ 13 w 29"/>
                <a:gd name="T7" fmla="*/ 24 h 29"/>
                <a:gd name="T8" fmla="*/ 22 w 29"/>
                <a:gd name="T9" fmla="*/ 2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5" y="20"/>
                  </a:moveTo>
                  <a:cubicBezTo>
                    <a:pt x="24" y="12"/>
                    <a:pt x="0" y="0"/>
                    <a:pt x="1" y="13"/>
                  </a:cubicBezTo>
                  <a:cubicBezTo>
                    <a:pt x="1" y="17"/>
                    <a:pt x="2" y="22"/>
                    <a:pt x="6" y="22"/>
                  </a:cubicBezTo>
                  <a:cubicBezTo>
                    <a:pt x="10" y="23"/>
                    <a:pt x="10" y="20"/>
                    <a:pt x="13" y="20"/>
                  </a:cubicBezTo>
                  <a:cubicBezTo>
                    <a:pt x="15" y="20"/>
                    <a:pt x="29" y="29"/>
                    <a:pt x="26" y="2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1048">
              <a:extLst>
                <a:ext uri="{FF2B5EF4-FFF2-40B4-BE49-F238E27FC236}">
                  <a16:creationId xmlns:a16="http://schemas.microsoft.com/office/drawing/2014/main" id="{CC2E76DB-AE6C-479F-9F05-3DFC8C103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833"/>
              <a:ext cx="72" cy="14"/>
            </a:xfrm>
            <a:custGeom>
              <a:avLst/>
              <a:gdLst>
                <a:gd name="T0" fmla="*/ 63 w 75"/>
                <a:gd name="T1" fmla="*/ 12 h 14"/>
                <a:gd name="T2" fmla="*/ 0 w 75"/>
                <a:gd name="T3" fmla="*/ 14 h 14"/>
                <a:gd name="T4" fmla="*/ 63 w 75"/>
                <a:gd name="T5" fmla="*/ 1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4">
                  <a:moveTo>
                    <a:pt x="75" y="12"/>
                  </a:moveTo>
                  <a:cubicBezTo>
                    <a:pt x="75" y="12"/>
                    <a:pt x="26" y="0"/>
                    <a:pt x="0" y="14"/>
                  </a:cubicBezTo>
                  <a:cubicBezTo>
                    <a:pt x="0" y="14"/>
                    <a:pt x="28" y="5"/>
                    <a:pt x="75" y="12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1049">
              <a:extLst>
                <a:ext uri="{FF2B5EF4-FFF2-40B4-BE49-F238E27FC236}">
                  <a16:creationId xmlns:a16="http://schemas.microsoft.com/office/drawing/2014/main" id="{345537C9-94DB-4E56-B193-9701EE0C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877"/>
              <a:ext cx="64" cy="28"/>
            </a:xfrm>
            <a:custGeom>
              <a:avLst/>
              <a:gdLst>
                <a:gd name="T0" fmla="*/ 58 w 66"/>
                <a:gd name="T1" fmla="*/ 31 h 27"/>
                <a:gd name="T2" fmla="*/ 33 w 66"/>
                <a:gd name="T3" fmla="*/ 4 h 27"/>
                <a:gd name="T4" fmla="*/ 0 w 66"/>
                <a:gd name="T5" fmla="*/ 18 h 27"/>
                <a:gd name="T6" fmla="*/ 32 w 66"/>
                <a:gd name="T7" fmla="*/ 7 h 27"/>
                <a:gd name="T8" fmla="*/ 58 w 66"/>
                <a:gd name="T9" fmla="*/ 3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27">
                  <a:moveTo>
                    <a:pt x="66" y="27"/>
                  </a:moveTo>
                  <a:cubicBezTo>
                    <a:pt x="66" y="27"/>
                    <a:pt x="59" y="11"/>
                    <a:pt x="37" y="4"/>
                  </a:cubicBezTo>
                  <a:cubicBezTo>
                    <a:pt x="21" y="0"/>
                    <a:pt x="0" y="14"/>
                    <a:pt x="0" y="14"/>
                  </a:cubicBezTo>
                  <a:cubicBezTo>
                    <a:pt x="0" y="14"/>
                    <a:pt x="23" y="2"/>
                    <a:pt x="36" y="7"/>
                  </a:cubicBezTo>
                  <a:cubicBezTo>
                    <a:pt x="49" y="11"/>
                    <a:pt x="56" y="15"/>
                    <a:pt x="66" y="27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1050">
              <a:extLst>
                <a:ext uri="{FF2B5EF4-FFF2-40B4-BE49-F238E27FC236}">
                  <a16:creationId xmlns:a16="http://schemas.microsoft.com/office/drawing/2014/main" id="{C98D543E-6C38-48B0-A69B-AD8869C7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854"/>
              <a:ext cx="211" cy="194"/>
            </a:xfrm>
            <a:custGeom>
              <a:avLst/>
              <a:gdLst>
                <a:gd name="T0" fmla="*/ 0 w 220"/>
                <a:gd name="T1" fmla="*/ 43 h 189"/>
                <a:gd name="T2" fmla="*/ 48 w 220"/>
                <a:gd name="T3" fmla="*/ 37 h 189"/>
                <a:gd name="T4" fmla="*/ 80 w 220"/>
                <a:gd name="T5" fmla="*/ 15 h 189"/>
                <a:gd name="T6" fmla="*/ 111 w 220"/>
                <a:gd name="T7" fmla="*/ 2 h 189"/>
                <a:gd name="T8" fmla="*/ 127 w 220"/>
                <a:gd name="T9" fmla="*/ 41 h 189"/>
                <a:gd name="T10" fmla="*/ 138 w 220"/>
                <a:gd name="T11" fmla="*/ 86 h 189"/>
                <a:gd name="T12" fmla="*/ 168 w 220"/>
                <a:gd name="T13" fmla="*/ 102 h 189"/>
                <a:gd name="T14" fmla="*/ 184 w 220"/>
                <a:gd name="T15" fmla="*/ 128 h 189"/>
                <a:gd name="T16" fmla="*/ 176 w 220"/>
                <a:gd name="T17" fmla="*/ 173 h 189"/>
                <a:gd name="T18" fmla="*/ 186 w 220"/>
                <a:gd name="T19" fmla="*/ 209 h 189"/>
                <a:gd name="T20" fmla="*/ 174 w 220"/>
                <a:gd name="T21" fmla="*/ 165 h 189"/>
                <a:gd name="T22" fmla="*/ 174 w 220"/>
                <a:gd name="T23" fmla="*/ 121 h 189"/>
                <a:gd name="T24" fmla="*/ 117 w 220"/>
                <a:gd name="T25" fmla="*/ 67 h 189"/>
                <a:gd name="T26" fmla="*/ 106 w 220"/>
                <a:gd name="T27" fmla="*/ 24 h 189"/>
                <a:gd name="T28" fmla="*/ 69 w 220"/>
                <a:gd name="T29" fmla="*/ 32 h 189"/>
                <a:gd name="T30" fmla="*/ 1 w 220"/>
                <a:gd name="T31" fmla="*/ 35 h 1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0" h="189">
                  <a:moveTo>
                    <a:pt x="0" y="39"/>
                  </a:moveTo>
                  <a:cubicBezTo>
                    <a:pt x="19" y="39"/>
                    <a:pt x="38" y="39"/>
                    <a:pt x="56" y="33"/>
                  </a:cubicBezTo>
                  <a:cubicBezTo>
                    <a:pt x="70" y="28"/>
                    <a:pt x="81" y="21"/>
                    <a:pt x="95" y="15"/>
                  </a:cubicBezTo>
                  <a:cubicBezTo>
                    <a:pt x="104" y="11"/>
                    <a:pt x="120" y="0"/>
                    <a:pt x="131" y="2"/>
                  </a:cubicBezTo>
                  <a:cubicBezTo>
                    <a:pt x="146" y="5"/>
                    <a:pt x="150" y="25"/>
                    <a:pt x="150" y="37"/>
                  </a:cubicBezTo>
                  <a:cubicBezTo>
                    <a:pt x="150" y="54"/>
                    <a:pt x="149" y="66"/>
                    <a:pt x="163" y="78"/>
                  </a:cubicBezTo>
                  <a:cubicBezTo>
                    <a:pt x="174" y="88"/>
                    <a:pt x="186" y="86"/>
                    <a:pt x="198" y="92"/>
                  </a:cubicBezTo>
                  <a:cubicBezTo>
                    <a:pt x="208" y="96"/>
                    <a:pt x="219" y="104"/>
                    <a:pt x="218" y="116"/>
                  </a:cubicBezTo>
                  <a:cubicBezTo>
                    <a:pt x="218" y="130"/>
                    <a:pt x="206" y="142"/>
                    <a:pt x="208" y="157"/>
                  </a:cubicBezTo>
                  <a:cubicBezTo>
                    <a:pt x="209" y="169"/>
                    <a:pt x="218" y="178"/>
                    <a:pt x="220" y="189"/>
                  </a:cubicBezTo>
                  <a:cubicBezTo>
                    <a:pt x="210" y="180"/>
                    <a:pt x="206" y="162"/>
                    <a:pt x="205" y="149"/>
                  </a:cubicBezTo>
                  <a:cubicBezTo>
                    <a:pt x="205" y="137"/>
                    <a:pt x="210" y="118"/>
                    <a:pt x="205" y="109"/>
                  </a:cubicBezTo>
                  <a:cubicBezTo>
                    <a:pt x="192" y="81"/>
                    <a:pt x="143" y="96"/>
                    <a:pt x="138" y="59"/>
                  </a:cubicBezTo>
                  <a:cubicBezTo>
                    <a:pt x="136" y="47"/>
                    <a:pt x="140" y="26"/>
                    <a:pt x="126" y="20"/>
                  </a:cubicBezTo>
                  <a:cubicBezTo>
                    <a:pt x="114" y="14"/>
                    <a:pt x="93" y="24"/>
                    <a:pt x="81" y="28"/>
                  </a:cubicBezTo>
                  <a:cubicBezTo>
                    <a:pt x="62" y="34"/>
                    <a:pt x="17" y="50"/>
                    <a:pt x="1" y="31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1051">
              <a:extLst>
                <a:ext uri="{FF2B5EF4-FFF2-40B4-BE49-F238E27FC236}">
                  <a16:creationId xmlns:a16="http://schemas.microsoft.com/office/drawing/2014/main" id="{12699B7E-E42C-4EF7-8148-98A03ADD7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059"/>
              <a:ext cx="88" cy="60"/>
            </a:xfrm>
            <a:custGeom>
              <a:avLst/>
              <a:gdLst>
                <a:gd name="T0" fmla="*/ 0 w 92"/>
                <a:gd name="T1" fmla="*/ 4 h 58"/>
                <a:gd name="T2" fmla="*/ 36 w 92"/>
                <a:gd name="T3" fmla="*/ 65 h 58"/>
                <a:gd name="T4" fmla="*/ 75 w 92"/>
                <a:gd name="T5" fmla="*/ 0 h 58"/>
                <a:gd name="T6" fmla="*/ 30 w 92"/>
                <a:gd name="T7" fmla="*/ 38 h 58"/>
                <a:gd name="T8" fmla="*/ 2 w 92"/>
                <a:gd name="T9" fmla="*/ 0 h 58"/>
                <a:gd name="T10" fmla="*/ 1 w 92"/>
                <a:gd name="T11" fmla="*/ 5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58">
                  <a:moveTo>
                    <a:pt x="0" y="4"/>
                  </a:moveTo>
                  <a:cubicBezTo>
                    <a:pt x="2" y="29"/>
                    <a:pt x="16" y="58"/>
                    <a:pt x="44" y="57"/>
                  </a:cubicBezTo>
                  <a:cubicBezTo>
                    <a:pt x="69" y="56"/>
                    <a:pt x="92" y="24"/>
                    <a:pt x="90" y="0"/>
                  </a:cubicBezTo>
                  <a:cubicBezTo>
                    <a:pt x="78" y="22"/>
                    <a:pt x="63" y="39"/>
                    <a:pt x="35" y="34"/>
                  </a:cubicBezTo>
                  <a:cubicBezTo>
                    <a:pt x="18" y="30"/>
                    <a:pt x="8" y="15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1052">
              <a:extLst>
                <a:ext uri="{FF2B5EF4-FFF2-40B4-BE49-F238E27FC236}">
                  <a16:creationId xmlns:a16="http://schemas.microsoft.com/office/drawing/2014/main" id="{8BCC2487-52B4-4BA2-AA48-31BF5FE4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022"/>
              <a:ext cx="137" cy="56"/>
            </a:xfrm>
            <a:custGeom>
              <a:avLst/>
              <a:gdLst>
                <a:gd name="T0" fmla="*/ 0 w 143"/>
                <a:gd name="T1" fmla="*/ 10 h 54"/>
                <a:gd name="T2" fmla="*/ 59 w 143"/>
                <a:gd name="T3" fmla="*/ 60 h 54"/>
                <a:gd name="T4" fmla="*/ 114 w 143"/>
                <a:gd name="T5" fmla="*/ 10 h 54"/>
                <a:gd name="T6" fmla="*/ 111 w 143"/>
                <a:gd name="T7" fmla="*/ 0 h 54"/>
                <a:gd name="T8" fmla="*/ 91 w 143"/>
                <a:gd name="T9" fmla="*/ 35 h 54"/>
                <a:gd name="T10" fmla="*/ 55 w 143"/>
                <a:gd name="T11" fmla="*/ 40 h 54"/>
                <a:gd name="T12" fmla="*/ 24 w 143"/>
                <a:gd name="T13" fmla="*/ 31 h 54"/>
                <a:gd name="T14" fmla="*/ 0 w 143"/>
                <a:gd name="T15" fmla="*/ 1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54">
                  <a:moveTo>
                    <a:pt x="0" y="10"/>
                  </a:moveTo>
                  <a:cubicBezTo>
                    <a:pt x="14" y="35"/>
                    <a:pt x="43" y="51"/>
                    <a:pt x="71" y="52"/>
                  </a:cubicBezTo>
                  <a:cubicBezTo>
                    <a:pt x="97" y="54"/>
                    <a:pt x="143" y="44"/>
                    <a:pt x="135" y="10"/>
                  </a:cubicBezTo>
                  <a:cubicBezTo>
                    <a:pt x="134" y="7"/>
                    <a:pt x="133" y="3"/>
                    <a:pt x="131" y="0"/>
                  </a:cubicBezTo>
                  <a:cubicBezTo>
                    <a:pt x="126" y="16"/>
                    <a:pt x="124" y="24"/>
                    <a:pt x="107" y="31"/>
                  </a:cubicBezTo>
                  <a:cubicBezTo>
                    <a:pt x="95" y="36"/>
                    <a:pt x="80" y="38"/>
                    <a:pt x="66" y="36"/>
                  </a:cubicBezTo>
                  <a:cubicBezTo>
                    <a:pt x="53" y="34"/>
                    <a:pt x="40" y="30"/>
                    <a:pt x="28" y="27"/>
                  </a:cubicBezTo>
                  <a:cubicBezTo>
                    <a:pt x="19" y="24"/>
                    <a:pt x="7" y="21"/>
                    <a:pt x="0" y="1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1053">
              <a:extLst>
                <a:ext uri="{FF2B5EF4-FFF2-40B4-BE49-F238E27FC236}">
                  <a16:creationId xmlns:a16="http://schemas.microsoft.com/office/drawing/2014/main" id="{CB72EF0B-4800-4D46-9D19-F4A623AD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157"/>
              <a:ext cx="141" cy="69"/>
            </a:xfrm>
            <a:custGeom>
              <a:avLst/>
              <a:gdLst>
                <a:gd name="T0" fmla="*/ 0 w 146"/>
                <a:gd name="T1" fmla="*/ 3 h 67"/>
                <a:gd name="T2" fmla="*/ 118 w 146"/>
                <a:gd name="T3" fmla="*/ 36 h 67"/>
                <a:gd name="T4" fmla="*/ 121 w 146"/>
                <a:gd name="T5" fmla="*/ 0 h 67"/>
                <a:gd name="T6" fmla="*/ 56 w 146"/>
                <a:gd name="T7" fmla="*/ 45 h 67"/>
                <a:gd name="T8" fmla="*/ 19 w 146"/>
                <a:gd name="T9" fmla="*/ 36 h 67"/>
                <a:gd name="T10" fmla="*/ 2 w 146"/>
                <a:gd name="T11" fmla="*/ 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67">
                  <a:moveTo>
                    <a:pt x="0" y="3"/>
                  </a:moveTo>
                  <a:cubicBezTo>
                    <a:pt x="0" y="67"/>
                    <a:pt x="99" y="64"/>
                    <a:pt x="135" y="32"/>
                  </a:cubicBezTo>
                  <a:cubicBezTo>
                    <a:pt x="146" y="22"/>
                    <a:pt x="145" y="12"/>
                    <a:pt x="139" y="0"/>
                  </a:cubicBezTo>
                  <a:cubicBezTo>
                    <a:pt x="143" y="38"/>
                    <a:pt x="90" y="41"/>
                    <a:pt x="64" y="41"/>
                  </a:cubicBezTo>
                  <a:cubicBezTo>
                    <a:pt x="50" y="41"/>
                    <a:pt x="35" y="38"/>
                    <a:pt x="23" y="32"/>
                  </a:cubicBezTo>
                  <a:cubicBezTo>
                    <a:pt x="15" y="28"/>
                    <a:pt x="1" y="15"/>
                    <a:pt x="2" y="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1054">
              <a:extLst>
                <a:ext uri="{FF2B5EF4-FFF2-40B4-BE49-F238E27FC236}">
                  <a16:creationId xmlns:a16="http://schemas.microsoft.com/office/drawing/2014/main" id="{76C35B64-37A4-407B-B691-1F2E271EF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587"/>
              <a:ext cx="135" cy="100"/>
            </a:xfrm>
            <a:custGeom>
              <a:avLst/>
              <a:gdLst>
                <a:gd name="T0" fmla="*/ 1 w 141"/>
                <a:gd name="T1" fmla="*/ 93 h 98"/>
                <a:gd name="T2" fmla="*/ 33 w 141"/>
                <a:gd name="T3" fmla="*/ 104 h 98"/>
                <a:gd name="T4" fmla="*/ 67 w 141"/>
                <a:gd name="T5" fmla="*/ 89 h 98"/>
                <a:gd name="T6" fmla="*/ 107 w 141"/>
                <a:gd name="T7" fmla="*/ 7 h 98"/>
                <a:gd name="T8" fmla="*/ 102 w 141"/>
                <a:gd name="T9" fmla="*/ 0 h 98"/>
                <a:gd name="T10" fmla="*/ 2 w 141"/>
                <a:gd name="T11" fmla="*/ 96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98">
                  <a:moveTo>
                    <a:pt x="1" y="85"/>
                  </a:moveTo>
                  <a:cubicBezTo>
                    <a:pt x="0" y="98"/>
                    <a:pt x="31" y="97"/>
                    <a:pt x="39" y="96"/>
                  </a:cubicBezTo>
                  <a:cubicBezTo>
                    <a:pt x="53" y="94"/>
                    <a:pt x="68" y="89"/>
                    <a:pt x="79" y="81"/>
                  </a:cubicBezTo>
                  <a:cubicBezTo>
                    <a:pt x="99" y="68"/>
                    <a:pt x="141" y="35"/>
                    <a:pt x="127" y="7"/>
                  </a:cubicBezTo>
                  <a:cubicBezTo>
                    <a:pt x="126" y="4"/>
                    <a:pt x="124" y="2"/>
                    <a:pt x="122" y="0"/>
                  </a:cubicBezTo>
                  <a:cubicBezTo>
                    <a:pt x="120" y="53"/>
                    <a:pt x="51" y="96"/>
                    <a:pt x="2" y="8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Oval 1055">
              <a:extLst>
                <a:ext uri="{FF2B5EF4-FFF2-40B4-BE49-F238E27FC236}">
                  <a16:creationId xmlns:a16="http://schemas.microsoft.com/office/drawing/2014/main" id="{CBB54122-68AC-4D03-AF07-07C04012E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" y="91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4" name="Oval 1056">
              <a:extLst>
                <a:ext uri="{FF2B5EF4-FFF2-40B4-BE49-F238E27FC236}">
                  <a16:creationId xmlns:a16="http://schemas.microsoft.com/office/drawing/2014/main" id="{A557BD35-7A73-420C-AF4C-93E161EDA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" y="90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5" name="Oval 1057">
              <a:extLst>
                <a:ext uri="{FF2B5EF4-FFF2-40B4-BE49-F238E27FC236}">
                  <a16:creationId xmlns:a16="http://schemas.microsoft.com/office/drawing/2014/main" id="{92AB6C9E-1576-4056-A63C-E791192DD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92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6" name="Oval 1058">
              <a:extLst>
                <a:ext uri="{FF2B5EF4-FFF2-40B4-BE49-F238E27FC236}">
                  <a16:creationId xmlns:a16="http://schemas.microsoft.com/office/drawing/2014/main" id="{5E43C150-4E55-442D-AE3E-27BAD9463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2110"/>
              <a:ext cx="37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7" name="Oval 1059">
              <a:extLst>
                <a:ext uri="{FF2B5EF4-FFF2-40B4-BE49-F238E27FC236}">
                  <a16:creationId xmlns:a16="http://schemas.microsoft.com/office/drawing/2014/main" id="{30408791-BE47-494F-9EEF-5CC021E6C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13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8" name="Freeform 1060">
              <a:extLst>
                <a:ext uri="{FF2B5EF4-FFF2-40B4-BE49-F238E27FC236}">
                  <a16:creationId xmlns:a16="http://schemas.microsoft.com/office/drawing/2014/main" id="{C66EA08F-DDF5-42B7-A9C7-65BCC14B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521"/>
              <a:ext cx="72" cy="188"/>
            </a:xfrm>
            <a:custGeom>
              <a:avLst/>
              <a:gdLst>
                <a:gd name="T0" fmla="*/ 34 w 75"/>
                <a:gd name="T1" fmla="*/ 185 h 183"/>
                <a:gd name="T2" fmla="*/ 14 w 75"/>
                <a:gd name="T3" fmla="*/ 195 h 183"/>
                <a:gd name="T4" fmla="*/ 1 w 75"/>
                <a:gd name="T5" fmla="*/ 157 h 183"/>
                <a:gd name="T6" fmla="*/ 35 w 75"/>
                <a:gd name="T7" fmla="*/ 75 h 183"/>
                <a:gd name="T8" fmla="*/ 63 w 75"/>
                <a:gd name="T9" fmla="*/ 0 h 183"/>
                <a:gd name="T10" fmla="*/ 56 w 75"/>
                <a:gd name="T11" fmla="*/ 32 h 183"/>
                <a:gd name="T12" fmla="*/ 36 w 75"/>
                <a:gd name="T13" fmla="*/ 82 h 183"/>
                <a:gd name="T14" fmla="*/ 14 w 75"/>
                <a:gd name="T15" fmla="*/ 137 h 183"/>
                <a:gd name="T16" fmla="*/ 33 w 75"/>
                <a:gd name="T17" fmla="*/ 186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83">
                  <a:moveTo>
                    <a:pt x="39" y="165"/>
                  </a:moveTo>
                  <a:cubicBezTo>
                    <a:pt x="37" y="171"/>
                    <a:pt x="24" y="176"/>
                    <a:pt x="18" y="175"/>
                  </a:cubicBezTo>
                  <a:cubicBezTo>
                    <a:pt x="4" y="171"/>
                    <a:pt x="0" y="153"/>
                    <a:pt x="1" y="141"/>
                  </a:cubicBezTo>
                  <a:cubicBezTo>
                    <a:pt x="3" y="112"/>
                    <a:pt x="29" y="92"/>
                    <a:pt x="42" y="67"/>
                  </a:cubicBezTo>
                  <a:cubicBezTo>
                    <a:pt x="53" y="45"/>
                    <a:pt x="65" y="23"/>
                    <a:pt x="75" y="0"/>
                  </a:cubicBezTo>
                  <a:cubicBezTo>
                    <a:pt x="74" y="10"/>
                    <a:pt x="69" y="19"/>
                    <a:pt x="65" y="28"/>
                  </a:cubicBezTo>
                  <a:cubicBezTo>
                    <a:pt x="57" y="43"/>
                    <a:pt x="52" y="59"/>
                    <a:pt x="44" y="74"/>
                  </a:cubicBezTo>
                  <a:cubicBezTo>
                    <a:pt x="35" y="90"/>
                    <a:pt x="26" y="107"/>
                    <a:pt x="18" y="123"/>
                  </a:cubicBezTo>
                  <a:cubicBezTo>
                    <a:pt x="9" y="140"/>
                    <a:pt x="8" y="183"/>
                    <a:pt x="38" y="1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1061">
              <a:extLst>
                <a:ext uri="{FF2B5EF4-FFF2-40B4-BE49-F238E27FC236}">
                  <a16:creationId xmlns:a16="http://schemas.microsoft.com/office/drawing/2014/main" id="{C8786201-CAFB-473E-BE30-4801C7A05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730"/>
              <a:ext cx="102" cy="168"/>
            </a:xfrm>
            <a:custGeom>
              <a:avLst/>
              <a:gdLst>
                <a:gd name="T0" fmla="*/ 90 w 106"/>
                <a:gd name="T1" fmla="*/ 0 h 164"/>
                <a:gd name="T2" fmla="*/ 57 w 106"/>
                <a:gd name="T3" fmla="*/ 16 h 164"/>
                <a:gd name="T4" fmla="*/ 26 w 106"/>
                <a:gd name="T5" fmla="*/ 7 h 164"/>
                <a:gd name="T6" fmla="*/ 10 w 106"/>
                <a:gd name="T7" fmla="*/ 79 h 164"/>
                <a:gd name="T8" fmla="*/ 8 w 106"/>
                <a:gd name="T9" fmla="*/ 180 h 164"/>
                <a:gd name="T10" fmla="*/ 13 w 106"/>
                <a:gd name="T11" fmla="*/ 84 h 164"/>
                <a:gd name="T12" fmla="*/ 19 w 106"/>
                <a:gd name="T13" fmla="*/ 47 h 164"/>
                <a:gd name="T14" fmla="*/ 24 w 106"/>
                <a:gd name="T15" fmla="*/ 19 h 164"/>
                <a:gd name="T16" fmla="*/ 58 w 106"/>
                <a:gd name="T17" fmla="*/ 18 h 164"/>
                <a:gd name="T18" fmla="*/ 85 w 106"/>
                <a:gd name="T19" fmla="*/ 2 h 1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164">
                  <a:moveTo>
                    <a:pt x="106" y="0"/>
                  </a:moveTo>
                  <a:cubicBezTo>
                    <a:pt x="92" y="5"/>
                    <a:pt x="82" y="15"/>
                    <a:pt x="65" y="16"/>
                  </a:cubicBezTo>
                  <a:cubicBezTo>
                    <a:pt x="53" y="17"/>
                    <a:pt x="41" y="4"/>
                    <a:pt x="30" y="7"/>
                  </a:cubicBezTo>
                  <a:cubicBezTo>
                    <a:pt x="12" y="12"/>
                    <a:pt x="12" y="57"/>
                    <a:pt x="10" y="71"/>
                  </a:cubicBezTo>
                  <a:cubicBezTo>
                    <a:pt x="7" y="101"/>
                    <a:pt x="0" y="134"/>
                    <a:pt x="8" y="164"/>
                  </a:cubicBezTo>
                  <a:cubicBezTo>
                    <a:pt x="7" y="138"/>
                    <a:pt x="11" y="104"/>
                    <a:pt x="16" y="76"/>
                  </a:cubicBezTo>
                  <a:cubicBezTo>
                    <a:pt x="18" y="65"/>
                    <a:pt x="20" y="54"/>
                    <a:pt x="23" y="43"/>
                  </a:cubicBezTo>
                  <a:cubicBezTo>
                    <a:pt x="24" y="37"/>
                    <a:pt x="24" y="24"/>
                    <a:pt x="28" y="19"/>
                  </a:cubicBezTo>
                  <a:cubicBezTo>
                    <a:pt x="34" y="11"/>
                    <a:pt x="55" y="19"/>
                    <a:pt x="66" y="18"/>
                  </a:cubicBezTo>
                  <a:cubicBezTo>
                    <a:pt x="78" y="18"/>
                    <a:pt x="92" y="12"/>
                    <a:pt x="9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1062">
              <a:extLst>
                <a:ext uri="{FF2B5EF4-FFF2-40B4-BE49-F238E27FC236}">
                  <a16:creationId xmlns:a16="http://schemas.microsoft.com/office/drawing/2014/main" id="{3BDCCE15-25B6-40CF-A1F2-016352AA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1678"/>
              <a:ext cx="85" cy="142"/>
            </a:xfrm>
            <a:custGeom>
              <a:avLst/>
              <a:gdLst>
                <a:gd name="T0" fmla="*/ 76 w 88"/>
                <a:gd name="T1" fmla="*/ 61 h 139"/>
                <a:gd name="T2" fmla="*/ 53 w 88"/>
                <a:gd name="T3" fmla="*/ 115 h 139"/>
                <a:gd name="T4" fmla="*/ 29 w 88"/>
                <a:gd name="T5" fmla="*/ 138 h 139"/>
                <a:gd name="T6" fmla="*/ 17 w 88"/>
                <a:gd name="T7" fmla="*/ 110 h 139"/>
                <a:gd name="T8" fmla="*/ 8 w 88"/>
                <a:gd name="T9" fmla="*/ 81 h 139"/>
                <a:gd name="T10" fmla="*/ 31 w 88"/>
                <a:gd name="T11" fmla="*/ 0 h 139"/>
                <a:gd name="T12" fmla="*/ 14 w 88"/>
                <a:gd name="T13" fmla="*/ 55 h 139"/>
                <a:gd name="T14" fmla="*/ 25 w 88"/>
                <a:gd name="T15" fmla="*/ 109 h 139"/>
                <a:gd name="T16" fmla="*/ 45 w 88"/>
                <a:gd name="T17" fmla="*/ 112 h 139"/>
                <a:gd name="T18" fmla="*/ 71 w 88"/>
                <a:gd name="T19" fmla="*/ 65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39">
                  <a:moveTo>
                    <a:pt x="88" y="57"/>
                  </a:moveTo>
                  <a:cubicBezTo>
                    <a:pt x="73" y="69"/>
                    <a:pt x="67" y="91"/>
                    <a:pt x="61" y="107"/>
                  </a:cubicBezTo>
                  <a:cubicBezTo>
                    <a:pt x="57" y="119"/>
                    <a:pt x="48" y="139"/>
                    <a:pt x="33" y="126"/>
                  </a:cubicBezTo>
                  <a:cubicBezTo>
                    <a:pt x="27" y="120"/>
                    <a:pt x="24" y="109"/>
                    <a:pt x="21" y="102"/>
                  </a:cubicBezTo>
                  <a:cubicBezTo>
                    <a:pt x="16" y="92"/>
                    <a:pt x="11" y="83"/>
                    <a:pt x="8" y="73"/>
                  </a:cubicBezTo>
                  <a:cubicBezTo>
                    <a:pt x="0" y="41"/>
                    <a:pt x="20" y="24"/>
                    <a:pt x="35" y="0"/>
                  </a:cubicBezTo>
                  <a:cubicBezTo>
                    <a:pt x="32" y="18"/>
                    <a:pt x="17" y="31"/>
                    <a:pt x="16" y="51"/>
                  </a:cubicBezTo>
                  <a:cubicBezTo>
                    <a:pt x="14" y="68"/>
                    <a:pt x="23" y="86"/>
                    <a:pt x="29" y="101"/>
                  </a:cubicBezTo>
                  <a:cubicBezTo>
                    <a:pt x="37" y="118"/>
                    <a:pt x="45" y="125"/>
                    <a:pt x="53" y="104"/>
                  </a:cubicBezTo>
                  <a:cubicBezTo>
                    <a:pt x="59" y="89"/>
                    <a:pt x="68" y="68"/>
                    <a:pt x="83" y="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1063">
              <a:extLst>
                <a:ext uri="{FF2B5EF4-FFF2-40B4-BE49-F238E27FC236}">
                  <a16:creationId xmlns:a16="http://schemas.microsoft.com/office/drawing/2014/main" id="{38A1A4EC-8176-4D57-95E0-3BAD8436A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750"/>
              <a:ext cx="67" cy="179"/>
            </a:xfrm>
            <a:custGeom>
              <a:avLst/>
              <a:gdLst>
                <a:gd name="T0" fmla="*/ 8 w 70"/>
                <a:gd name="T1" fmla="*/ 0 h 175"/>
                <a:gd name="T2" fmla="*/ 22 w 70"/>
                <a:gd name="T3" fmla="*/ 54 h 175"/>
                <a:gd name="T4" fmla="*/ 42 w 70"/>
                <a:gd name="T5" fmla="*/ 86 h 175"/>
                <a:gd name="T6" fmla="*/ 11 w 70"/>
                <a:gd name="T7" fmla="*/ 191 h 175"/>
                <a:gd name="T8" fmla="*/ 35 w 70"/>
                <a:gd name="T9" fmla="*/ 97 h 175"/>
                <a:gd name="T10" fmla="*/ 11 w 70"/>
                <a:gd name="T11" fmla="*/ 59 h 175"/>
                <a:gd name="T12" fmla="*/ 7 w 70"/>
                <a:gd name="T13" fmla="*/ 3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75">
                  <a:moveTo>
                    <a:pt x="8" y="0"/>
                  </a:moveTo>
                  <a:cubicBezTo>
                    <a:pt x="11" y="18"/>
                    <a:pt x="16" y="34"/>
                    <a:pt x="26" y="50"/>
                  </a:cubicBezTo>
                  <a:cubicBezTo>
                    <a:pt x="32" y="61"/>
                    <a:pt x="43" y="67"/>
                    <a:pt x="50" y="78"/>
                  </a:cubicBezTo>
                  <a:cubicBezTo>
                    <a:pt x="70" y="109"/>
                    <a:pt x="28" y="152"/>
                    <a:pt x="11" y="175"/>
                  </a:cubicBezTo>
                  <a:cubicBezTo>
                    <a:pt x="22" y="152"/>
                    <a:pt x="51" y="118"/>
                    <a:pt x="43" y="89"/>
                  </a:cubicBezTo>
                  <a:cubicBezTo>
                    <a:pt x="38" y="75"/>
                    <a:pt x="24" y="67"/>
                    <a:pt x="14" y="55"/>
                  </a:cubicBezTo>
                  <a:cubicBezTo>
                    <a:pt x="5" y="43"/>
                    <a:pt x="0" y="16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1064">
              <a:extLst>
                <a:ext uri="{FF2B5EF4-FFF2-40B4-BE49-F238E27FC236}">
                  <a16:creationId xmlns:a16="http://schemas.microsoft.com/office/drawing/2014/main" id="{1C78CE93-E080-4E47-BB9F-F75AD95F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936"/>
              <a:ext cx="417" cy="214"/>
            </a:xfrm>
            <a:custGeom>
              <a:avLst/>
              <a:gdLst>
                <a:gd name="T0" fmla="*/ 369 w 434"/>
                <a:gd name="T1" fmla="*/ 14 h 208"/>
                <a:gd name="T2" fmla="*/ 204 w 434"/>
                <a:gd name="T3" fmla="*/ 30 h 208"/>
                <a:gd name="T4" fmla="*/ 83 w 434"/>
                <a:gd name="T5" fmla="*/ 128 h 208"/>
                <a:gd name="T6" fmla="*/ 0 w 434"/>
                <a:gd name="T7" fmla="*/ 233 h 208"/>
                <a:gd name="T8" fmla="*/ 241 w 434"/>
                <a:gd name="T9" fmla="*/ 14 h 208"/>
                <a:gd name="T10" fmla="*/ 331 w 434"/>
                <a:gd name="T11" fmla="*/ 5 h 208"/>
                <a:gd name="T12" fmla="*/ 370 w 434"/>
                <a:gd name="T13" fmla="*/ 14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4" h="208">
                  <a:moveTo>
                    <a:pt x="433" y="14"/>
                  </a:moveTo>
                  <a:cubicBezTo>
                    <a:pt x="374" y="0"/>
                    <a:pt x="295" y="4"/>
                    <a:pt x="239" y="26"/>
                  </a:cubicBezTo>
                  <a:cubicBezTo>
                    <a:pt x="187" y="47"/>
                    <a:pt x="139" y="78"/>
                    <a:pt x="97" y="115"/>
                  </a:cubicBezTo>
                  <a:cubicBezTo>
                    <a:pt x="67" y="140"/>
                    <a:pt x="17" y="172"/>
                    <a:pt x="0" y="208"/>
                  </a:cubicBezTo>
                  <a:cubicBezTo>
                    <a:pt x="79" y="128"/>
                    <a:pt x="170" y="38"/>
                    <a:pt x="283" y="14"/>
                  </a:cubicBezTo>
                  <a:cubicBezTo>
                    <a:pt x="318" y="7"/>
                    <a:pt x="352" y="1"/>
                    <a:pt x="388" y="5"/>
                  </a:cubicBezTo>
                  <a:cubicBezTo>
                    <a:pt x="403" y="6"/>
                    <a:pt x="419" y="15"/>
                    <a:pt x="43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Oval 1065">
              <a:extLst>
                <a:ext uri="{FF2B5EF4-FFF2-40B4-BE49-F238E27FC236}">
                  <a16:creationId xmlns:a16="http://schemas.microsoft.com/office/drawing/2014/main" id="{7EB02D55-5507-4DF2-B462-9019179F0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15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24" name="Oval 1066">
              <a:extLst>
                <a:ext uri="{FF2B5EF4-FFF2-40B4-BE49-F238E27FC236}">
                  <a16:creationId xmlns:a16="http://schemas.microsoft.com/office/drawing/2014/main" id="{D65F51B6-40A1-4CCE-A3C8-447A8C5CD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118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25" name="Oval 1067">
              <a:extLst>
                <a:ext uri="{FF2B5EF4-FFF2-40B4-BE49-F238E27FC236}">
                  <a16:creationId xmlns:a16="http://schemas.microsoft.com/office/drawing/2014/main" id="{578C7800-B4D9-417A-9C0B-C8522411A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120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7421" name="Text Box 1068">
            <a:extLst>
              <a:ext uri="{FF2B5EF4-FFF2-40B4-BE49-F238E27FC236}">
                <a16:creationId xmlns:a16="http://schemas.microsoft.com/office/drawing/2014/main" id="{46684E61-F83A-4572-ACBB-74812A7B9E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0575" y="2728913"/>
            <a:ext cx="15430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Embryonated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  <p:sp>
        <p:nvSpPr>
          <p:cNvPr id="17422" name="Text Box 1069">
            <a:extLst>
              <a:ext uri="{FF2B5EF4-FFF2-40B4-BE49-F238E27FC236}">
                <a16:creationId xmlns:a16="http://schemas.microsoft.com/office/drawing/2014/main" id="{3FF75537-084B-464D-A564-33BA47437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7525" y="3143250"/>
            <a:ext cx="13525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Myracidium</a:t>
            </a:r>
          </a:p>
        </p:txBody>
      </p:sp>
      <p:sp>
        <p:nvSpPr>
          <p:cNvPr id="17423" name="Text Box 1070">
            <a:extLst>
              <a:ext uri="{FF2B5EF4-FFF2-40B4-BE49-F238E27FC236}">
                <a16:creationId xmlns:a16="http://schemas.microsoft.com/office/drawing/2014/main" id="{8AEDF4B8-7F96-4112-B5E1-40B754143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2550" y="2852738"/>
            <a:ext cx="10858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Sporocyt</a:t>
            </a:r>
          </a:p>
        </p:txBody>
      </p:sp>
      <p:sp>
        <p:nvSpPr>
          <p:cNvPr id="17424" name="Text Box 1071">
            <a:extLst>
              <a:ext uri="{FF2B5EF4-FFF2-40B4-BE49-F238E27FC236}">
                <a16:creationId xmlns:a16="http://schemas.microsoft.com/office/drawing/2014/main" id="{B85E3651-669D-480C-B9B3-EC285D6B6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4975" y="5732463"/>
            <a:ext cx="10477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Cercaria</a:t>
            </a:r>
          </a:p>
        </p:txBody>
      </p:sp>
      <p:sp>
        <p:nvSpPr>
          <p:cNvPr id="17425" name="Text Box 1072">
            <a:extLst>
              <a:ext uri="{FF2B5EF4-FFF2-40B4-BE49-F238E27FC236}">
                <a16:creationId xmlns:a16="http://schemas.microsoft.com/office/drawing/2014/main" id="{0B1AECC8-5727-42D1-A2A6-F9EB81656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4700" y="5726113"/>
            <a:ext cx="15049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Metacercaria</a:t>
            </a:r>
          </a:p>
        </p:txBody>
      </p:sp>
      <p:sp>
        <p:nvSpPr>
          <p:cNvPr id="17426" name="Text Box 1073">
            <a:extLst>
              <a:ext uri="{FF2B5EF4-FFF2-40B4-BE49-F238E27FC236}">
                <a16:creationId xmlns:a16="http://schemas.microsoft.com/office/drawing/2014/main" id="{119B922F-3284-4D65-922A-BC976229A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1725" y="2728913"/>
            <a:ext cx="18097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Unembryonated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975E3A8B-DCE9-4264-B91E-EEEBB545EE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2800"/>
              <a:t>Schisotoma Mansoni (Bilharzie)</a:t>
            </a:r>
          </a:p>
        </p:txBody>
      </p:sp>
      <p:grpSp>
        <p:nvGrpSpPr>
          <p:cNvPr id="24579" name="Group 3">
            <a:extLst>
              <a:ext uri="{FF2B5EF4-FFF2-40B4-BE49-F238E27FC236}">
                <a16:creationId xmlns:a16="http://schemas.microsoft.com/office/drawing/2014/main" id="{25F104CF-55D0-44F2-8D3F-EFC8FD2B51D8}"/>
              </a:ext>
            </a:extLst>
          </p:cNvPr>
          <p:cNvGrpSpPr>
            <a:grpSpLocks/>
          </p:cNvGrpSpPr>
          <p:nvPr/>
        </p:nvGrpSpPr>
        <p:grpSpPr bwMode="auto">
          <a:xfrm>
            <a:off x="5972175" y="1389063"/>
            <a:ext cx="4200525" cy="5135562"/>
            <a:chOff x="2802" y="771"/>
            <a:chExt cx="2646" cy="3235"/>
          </a:xfrm>
        </p:grpSpPr>
        <p:sp>
          <p:nvSpPr>
            <p:cNvPr id="24750" name="Freeform 4">
              <a:extLst>
                <a:ext uri="{FF2B5EF4-FFF2-40B4-BE49-F238E27FC236}">
                  <a16:creationId xmlns:a16="http://schemas.microsoft.com/office/drawing/2014/main" id="{D929585D-929E-435E-B583-F3DFADA5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771"/>
              <a:ext cx="2646" cy="3207"/>
            </a:xfrm>
            <a:custGeom>
              <a:avLst/>
              <a:gdLst>
                <a:gd name="T0" fmla="*/ 10026 w 1518"/>
                <a:gd name="T1" fmla="*/ 719 h 1841"/>
                <a:gd name="T2" fmla="*/ 10152 w 1518"/>
                <a:gd name="T3" fmla="*/ 413 h 1841"/>
                <a:gd name="T4" fmla="*/ 10321 w 1518"/>
                <a:gd name="T5" fmla="*/ 85 h 1841"/>
                <a:gd name="T6" fmla="*/ 10791 w 1518"/>
                <a:gd name="T7" fmla="*/ 312 h 1841"/>
                <a:gd name="T8" fmla="*/ 11232 w 1518"/>
                <a:gd name="T9" fmla="*/ 756 h 1841"/>
                <a:gd name="T10" fmla="*/ 10619 w 1518"/>
                <a:gd name="T11" fmla="*/ 1052 h 1841"/>
                <a:gd name="T12" fmla="*/ 10300 w 1518"/>
                <a:gd name="T13" fmla="*/ 1988 h 1841"/>
                <a:gd name="T14" fmla="*/ 10476 w 1518"/>
                <a:gd name="T15" fmla="*/ 2728 h 1841"/>
                <a:gd name="T16" fmla="*/ 12315 w 1518"/>
                <a:gd name="T17" fmla="*/ 4409 h 1841"/>
                <a:gd name="T18" fmla="*/ 12409 w 1518"/>
                <a:gd name="T19" fmla="*/ 6703 h 1841"/>
                <a:gd name="T20" fmla="*/ 12622 w 1518"/>
                <a:gd name="T21" fmla="*/ 7865 h 1841"/>
                <a:gd name="T22" fmla="*/ 13526 w 1518"/>
                <a:gd name="T23" fmla="*/ 12260 h 1841"/>
                <a:gd name="T24" fmla="*/ 12087 w 1518"/>
                <a:gd name="T25" fmla="*/ 15202 h 1841"/>
                <a:gd name="T26" fmla="*/ 7082 w 1518"/>
                <a:gd name="T27" fmla="*/ 15958 h 1841"/>
                <a:gd name="T28" fmla="*/ 3898 w 1518"/>
                <a:gd name="T29" fmla="*/ 13814 h 1841"/>
                <a:gd name="T30" fmla="*/ 2324 w 1518"/>
                <a:gd name="T31" fmla="*/ 13230 h 1841"/>
                <a:gd name="T32" fmla="*/ 905 w 1518"/>
                <a:gd name="T33" fmla="*/ 13676 h 1841"/>
                <a:gd name="T34" fmla="*/ 234 w 1518"/>
                <a:gd name="T35" fmla="*/ 13978 h 1841"/>
                <a:gd name="T36" fmla="*/ 842 w 1518"/>
                <a:gd name="T37" fmla="*/ 13131 h 1841"/>
                <a:gd name="T38" fmla="*/ 3357 w 1518"/>
                <a:gd name="T39" fmla="*/ 12568 h 1841"/>
                <a:gd name="T40" fmla="*/ 8745 w 1518"/>
                <a:gd name="T41" fmla="*/ 14436 h 1841"/>
                <a:gd name="T42" fmla="*/ 11853 w 1518"/>
                <a:gd name="T43" fmla="*/ 10523 h 1841"/>
                <a:gd name="T44" fmla="*/ 10947 w 1518"/>
                <a:gd name="T45" fmla="*/ 8315 h 1841"/>
                <a:gd name="T46" fmla="*/ 10920 w 1518"/>
                <a:gd name="T47" fmla="*/ 6924 h 1841"/>
                <a:gd name="T48" fmla="*/ 10811 w 1518"/>
                <a:gd name="T49" fmla="*/ 4310 h 1841"/>
                <a:gd name="T50" fmla="*/ 9915 w 1518"/>
                <a:gd name="T51" fmla="*/ 3362 h 1841"/>
                <a:gd name="T52" fmla="*/ 9479 w 1518"/>
                <a:gd name="T53" fmla="*/ 2907 h 1841"/>
                <a:gd name="T54" fmla="*/ 8918 w 1518"/>
                <a:gd name="T55" fmla="*/ 2569 h 1841"/>
                <a:gd name="T56" fmla="*/ 8510 w 1518"/>
                <a:gd name="T57" fmla="*/ 2406 h 1841"/>
                <a:gd name="T58" fmla="*/ 8686 w 1518"/>
                <a:gd name="T59" fmla="*/ 1676 h 1841"/>
                <a:gd name="T60" fmla="*/ 9008 w 1518"/>
                <a:gd name="T61" fmla="*/ 1660 h 1841"/>
                <a:gd name="T62" fmla="*/ 9371 w 1518"/>
                <a:gd name="T63" fmla="*/ 1766 h 1841"/>
                <a:gd name="T64" fmla="*/ 10026 w 1518"/>
                <a:gd name="T65" fmla="*/ 719 h 18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18" h="1841">
                  <a:moveTo>
                    <a:pt x="1086" y="78"/>
                  </a:moveTo>
                  <a:cubicBezTo>
                    <a:pt x="1086" y="78"/>
                    <a:pt x="1103" y="59"/>
                    <a:pt x="1100" y="45"/>
                  </a:cubicBezTo>
                  <a:cubicBezTo>
                    <a:pt x="1096" y="30"/>
                    <a:pt x="1100" y="0"/>
                    <a:pt x="1118" y="9"/>
                  </a:cubicBezTo>
                  <a:cubicBezTo>
                    <a:pt x="1135" y="18"/>
                    <a:pt x="1144" y="34"/>
                    <a:pt x="1169" y="34"/>
                  </a:cubicBezTo>
                  <a:cubicBezTo>
                    <a:pt x="1194" y="34"/>
                    <a:pt x="1229" y="52"/>
                    <a:pt x="1217" y="82"/>
                  </a:cubicBezTo>
                  <a:cubicBezTo>
                    <a:pt x="1204" y="112"/>
                    <a:pt x="1158" y="87"/>
                    <a:pt x="1150" y="114"/>
                  </a:cubicBezTo>
                  <a:cubicBezTo>
                    <a:pt x="1141" y="140"/>
                    <a:pt x="1132" y="192"/>
                    <a:pt x="1116" y="216"/>
                  </a:cubicBezTo>
                  <a:cubicBezTo>
                    <a:pt x="1100" y="241"/>
                    <a:pt x="1091" y="277"/>
                    <a:pt x="1135" y="296"/>
                  </a:cubicBezTo>
                  <a:cubicBezTo>
                    <a:pt x="1180" y="316"/>
                    <a:pt x="1302" y="385"/>
                    <a:pt x="1334" y="479"/>
                  </a:cubicBezTo>
                  <a:cubicBezTo>
                    <a:pt x="1366" y="572"/>
                    <a:pt x="1353" y="695"/>
                    <a:pt x="1344" y="728"/>
                  </a:cubicBezTo>
                  <a:cubicBezTo>
                    <a:pt x="1335" y="762"/>
                    <a:pt x="1327" y="813"/>
                    <a:pt x="1367" y="854"/>
                  </a:cubicBezTo>
                  <a:cubicBezTo>
                    <a:pt x="1408" y="895"/>
                    <a:pt x="1518" y="1134"/>
                    <a:pt x="1465" y="1331"/>
                  </a:cubicBezTo>
                  <a:cubicBezTo>
                    <a:pt x="1412" y="1527"/>
                    <a:pt x="1362" y="1598"/>
                    <a:pt x="1309" y="1651"/>
                  </a:cubicBezTo>
                  <a:cubicBezTo>
                    <a:pt x="1256" y="1704"/>
                    <a:pt x="994" y="1841"/>
                    <a:pt x="767" y="1733"/>
                  </a:cubicBezTo>
                  <a:cubicBezTo>
                    <a:pt x="540" y="1625"/>
                    <a:pt x="483" y="1523"/>
                    <a:pt x="422" y="1500"/>
                  </a:cubicBezTo>
                  <a:cubicBezTo>
                    <a:pt x="361" y="1477"/>
                    <a:pt x="288" y="1430"/>
                    <a:pt x="252" y="1437"/>
                  </a:cubicBezTo>
                  <a:cubicBezTo>
                    <a:pt x="217" y="1443"/>
                    <a:pt x="142" y="1453"/>
                    <a:pt x="98" y="1485"/>
                  </a:cubicBezTo>
                  <a:cubicBezTo>
                    <a:pt x="55" y="1517"/>
                    <a:pt x="49" y="1545"/>
                    <a:pt x="25" y="1518"/>
                  </a:cubicBezTo>
                  <a:cubicBezTo>
                    <a:pt x="0" y="1491"/>
                    <a:pt x="61" y="1462"/>
                    <a:pt x="91" y="1426"/>
                  </a:cubicBezTo>
                  <a:cubicBezTo>
                    <a:pt x="120" y="1391"/>
                    <a:pt x="260" y="1300"/>
                    <a:pt x="364" y="1365"/>
                  </a:cubicBezTo>
                  <a:cubicBezTo>
                    <a:pt x="469" y="1430"/>
                    <a:pt x="686" y="1617"/>
                    <a:pt x="947" y="1568"/>
                  </a:cubicBezTo>
                  <a:cubicBezTo>
                    <a:pt x="1208" y="1518"/>
                    <a:pt x="1291" y="1251"/>
                    <a:pt x="1284" y="1143"/>
                  </a:cubicBezTo>
                  <a:cubicBezTo>
                    <a:pt x="1278" y="1035"/>
                    <a:pt x="1242" y="965"/>
                    <a:pt x="1186" y="903"/>
                  </a:cubicBezTo>
                  <a:cubicBezTo>
                    <a:pt x="1130" y="842"/>
                    <a:pt x="1161" y="790"/>
                    <a:pt x="1183" y="752"/>
                  </a:cubicBezTo>
                  <a:cubicBezTo>
                    <a:pt x="1204" y="714"/>
                    <a:pt x="1236" y="555"/>
                    <a:pt x="1171" y="468"/>
                  </a:cubicBezTo>
                  <a:cubicBezTo>
                    <a:pt x="1106" y="382"/>
                    <a:pt x="1097" y="374"/>
                    <a:pt x="1074" y="365"/>
                  </a:cubicBezTo>
                  <a:cubicBezTo>
                    <a:pt x="1052" y="356"/>
                    <a:pt x="1031" y="340"/>
                    <a:pt x="1027" y="316"/>
                  </a:cubicBezTo>
                  <a:cubicBezTo>
                    <a:pt x="1024" y="291"/>
                    <a:pt x="983" y="271"/>
                    <a:pt x="966" y="279"/>
                  </a:cubicBezTo>
                  <a:cubicBezTo>
                    <a:pt x="948" y="288"/>
                    <a:pt x="928" y="295"/>
                    <a:pt x="922" y="261"/>
                  </a:cubicBezTo>
                  <a:cubicBezTo>
                    <a:pt x="915" y="227"/>
                    <a:pt x="934" y="190"/>
                    <a:pt x="941" y="182"/>
                  </a:cubicBezTo>
                  <a:cubicBezTo>
                    <a:pt x="949" y="174"/>
                    <a:pt x="965" y="165"/>
                    <a:pt x="976" y="180"/>
                  </a:cubicBezTo>
                  <a:cubicBezTo>
                    <a:pt x="988" y="195"/>
                    <a:pt x="1005" y="207"/>
                    <a:pt x="1015" y="192"/>
                  </a:cubicBezTo>
                  <a:cubicBezTo>
                    <a:pt x="1024" y="176"/>
                    <a:pt x="1062" y="102"/>
                    <a:pt x="1086" y="78"/>
                  </a:cubicBezTo>
                  <a:close/>
                </a:path>
              </a:pathLst>
            </a:custGeom>
            <a:solidFill>
              <a:srgbClr val="E9A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1" name="Freeform 5">
              <a:extLst>
                <a:ext uri="{FF2B5EF4-FFF2-40B4-BE49-F238E27FC236}">
                  <a16:creationId xmlns:a16="http://schemas.microsoft.com/office/drawing/2014/main" id="{109E0CD2-1AC1-4EA5-B872-A33B82CD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771"/>
              <a:ext cx="2646" cy="3207"/>
            </a:xfrm>
            <a:custGeom>
              <a:avLst/>
              <a:gdLst>
                <a:gd name="T0" fmla="*/ 10026 w 1518"/>
                <a:gd name="T1" fmla="*/ 719 h 1841"/>
                <a:gd name="T2" fmla="*/ 10152 w 1518"/>
                <a:gd name="T3" fmla="*/ 413 h 1841"/>
                <a:gd name="T4" fmla="*/ 10321 w 1518"/>
                <a:gd name="T5" fmla="*/ 85 h 1841"/>
                <a:gd name="T6" fmla="*/ 10791 w 1518"/>
                <a:gd name="T7" fmla="*/ 312 h 1841"/>
                <a:gd name="T8" fmla="*/ 11232 w 1518"/>
                <a:gd name="T9" fmla="*/ 756 h 1841"/>
                <a:gd name="T10" fmla="*/ 10619 w 1518"/>
                <a:gd name="T11" fmla="*/ 1052 h 1841"/>
                <a:gd name="T12" fmla="*/ 10300 w 1518"/>
                <a:gd name="T13" fmla="*/ 1988 h 1841"/>
                <a:gd name="T14" fmla="*/ 10476 w 1518"/>
                <a:gd name="T15" fmla="*/ 2728 h 1841"/>
                <a:gd name="T16" fmla="*/ 12315 w 1518"/>
                <a:gd name="T17" fmla="*/ 4409 h 1841"/>
                <a:gd name="T18" fmla="*/ 12409 w 1518"/>
                <a:gd name="T19" fmla="*/ 6703 h 1841"/>
                <a:gd name="T20" fmla="*/ 12622 w 1518"/>
                <a:gd name="T21" fmla="*/ 7865 h 1841"/>
                <a:gd name="T22" fmla="*/ 13526 w 1518"/>
                <a:gd name="T23" fmla="*/ 12260 h 1841"/>
                <a:gd name="T24" fmla="*/ 12087 w 1518"/>
                <a:gd name="T25" fmla="*/ 15202 h 1841"/>
                <a:gd name="T26" fmla="*/ 7082 w 1518"/>
                <a:gd name="T27" fmla="*/ 15958 h 1841"/>
                <a:gd name="T28" fmla="*/ 3898 w 1518"/>
                <a:gd name="T29" fmla="*/ 13814 h 1841"/>
                <a:gd name="T30" fmla="*/ 2324 w 1518"/>
                <a:gd name="T31" fmla="*/ 13230 h 1841"/>
                <a:gd name="T32" fmla="*/ 905 w 1518"/>
                <a:gd name="T33" fmla="*/ 13676 h 1841"/>
                <a:gd name="T34" fmla="*/ 234 w 1518"/>
                <a:gd name="T35" fmla="*/ 13978 h 1841"/>
                <a:gd name="T36" fmla="*/ 842 w 1518"/>
                <a:gd name="T37" fmla="*/ 13131 h 1841"/>
                <a:gd name="T38" fmla="*/ 3357 w 1518"/>
                <a:gd name="T39" fmla="*/ 12568 h 1841"/>
                <a:gd name="T40" fmla="*/ 8745 w 1518"/>
                <a:gd name="T41" fmla="*/ 14436 h 1841"/>
                <a:gd name="T42" fmla="*/ 11853 w 1518"/>
                <a:gd name="T43" fmla="*/ 10523 h 1841"/>
                <a:gd name="T44" fmla="*/ 10947 w 1518"/>
                <a:gd name="T45" fmla="*/ 8315 h 1841"/>
                <a:gd name="T46" fmla="*/ 10920 w 1518"/>
                <a:gd name="T47" fmla="*/ 6924 h 1841"/>
                <a:gd name="T48" fmla="*/ 10811 w 1518"/>
                <a:gd name="T49" fmla="*/ 4310 h 1841"/>
                <a:gd name="T50" fmla="*/ 9915 w 1518"/>
                <a:gd name="T51" fmla="*/ 3362 h 1841"/>
                <a:gd name="T52" fmla="*/ 9479 w 1518"/>
                <a:gd name="T53" fmla="*/ 2907 h 1841"/>
                <a:gd name="T54" fmla="*/ 8918 w 1518"/>
                <a:gd name="T55" fmla="*/ 2569 h 1841"/>
                <a:gd name="T56" fmla="*/ 8510 w 1518"/>
                <a:gd name="T57" fmla="*/ 2406 h 1841"/>
                <a:gd name="T58" fmla="*/ 8686 w 1518"/>
                <a:gd name="T59" fmla="*/ 1676 h 1841"/>
                <a:gd name="T60" fmla="*/ 9008 w 1518"/>
                <a:gd name="T61" fmla="*/ 1660 h 1841"/>
                <a:gd name="T62" fmla="*/ 9371 w 1518"/>
                <a:gd name="T63" fmla="*/ 1766 h 1841"/>
                <a:gd name="T64" fmla="*/ 10026 w 1518"/>
                <a:gd name="T65" fmla="*/ 719 h 18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18" h="1841">
                  <a:moveTo>
                    <a:pt x="1086" y="78"/>
                  </a:moveTo>
                  <a:cubicBezTo>
                    <a:pt x="1086" y="78"/>
                    <a:pt x="1103" y="59"/>
                    <a:pt x="1100" y="45"/>
                  </a:cubicBezTo>
                  <a:cubicBezTo>
                    <a:pt x="1096" y="30"/>
                    <a:pt x="1100" y="0"/>
                    <a:pt x="1118" y="9"/>
                  </a:cubicBezTo>
                  <a:cubicBezTo>
                    <a:pt x="1135" y="18"/>
                    <a:pt x="1144" y="34"/>
                    <a:pt x="1169" y="34"/>
                  </a:cubicBezTo>
                  <a:cubicBezTo>
                    <a:pt x="1194" y="34"/>
                    <a:pt x="1229" y="52"/>
                    <a:pt x="1217" y="82"/>
                  </a:cubicBezTo>
                  <a:cubicBezTo>
                    <a:pt x="1204" y="112"/>
                    <a:pt x="1158" y="87"/>
                    <a:pt x="1150" y="114"/>
                  </a:cubicBezTo>
                  <a:cubicBezTo>
                    <a:pt x="1141" y="140"/>
                    <a:pt x="1132" y="192"/>
                    <a:pt x="1116" y="216"/>
                  </a:cubicBezTo>
                  <a:cubicBezTo>
                    <a:pt x="1100" y="241"/>
                    <a:pt x="1091" y="277"/>
                    <a:pt x="1135" y="296"/>
                  </a:cubicBezTo>
                  <a:cubicBezTo>
                    <a:pt x="1180" y="316"/>
                    <a:pt x="1302" y="385"/>
                    <a:pt x="1334" y="479"/>
                  </a:cubicBezTo>
                  <a:cubicBezTo>
                    <a:pt x="1366" y="572"/>
                    <a:pt x="1353" y="695"/>
                    <a:pt x="1344" y="728"/>
                  </a:cubicBezTo>
                  <a:cubicBezTo>
                    <a:pt x="1335" y="762"/>
                    <a:pt x="1327" y="813"/>
                    <a:pt x="1367" y="854"/>
                  </a:cubicBezTo>
                  <a:cubicBezTo>
                    <a:pt x="1408" y="895"/>
                    <a:pt x="1518" y="1134"/>
                    <a:pt x="1465" y="1331"/>
                  </a:cubicBezTo>
                  <a:cubicBezTo>
                    <a:pt x="1412" y="1527"/>
                    <a:pt x="1362" y="1598"/>
                    <a:pt x="1309" y="1651"/>
                  </a:cubicBezTo>
                  <a:cubicBezTo>
                    <a:pt x="1256" y="1704"/>
                    <a:pt x="994" y="1841"/>
                    <a:pt x="767" y="1733"/>
                  </a:cubicBezTo>
                  <a:cubicBezTo>
                    <a:pt x="540" y="1625"/>
                    <a:pt x="483" y="1523"/>
                    <a:pt x="422" y="1500"/>
                  </a:cubicBezTo>
                  <a:cubicBezTo>
                    <a:pt x="361" y="1477"/>
                    <a:pt x="288" y="1430"/>
                    <a:pt x="252" y="1437"/>
                  </a:cubicBezTo>
                  <a:cubicBezTo>
                    <a:pt x="217" y="1443"/>
                    <a:pt x="142" y="1453"/>
                    <a:pt x="98" y="1485"/>
                  </a:cubicBezTo>
                  <a:cubicBezTo>
                    <a:pt x="55" y="1517"/>
                    <a:pt x="49" y="1545"/>
                    <a:pt x="25" y="1518"/>
                  </a:cubicBezTo>
                  <a:cubicBezTo>
                    <a:pt x="0" y="1491"/>
                    <a:pt x="61" y="1462"/>
                    <a:pt x="91" y="1426"/>
                  </a:cubicBezTo>
                  <a:cubicBezTo>
                    <a:pt x="120" y="1391"/>
                    <a:pt x="260" y="1300"/>
                    <a:pt x="364" y="1365"/>
                  </a:cubicBezTo>
                  <a:cubicBezTo>
                    <a:pt x="469" y="1430"/>
                    <a:pt x="686" y="1617"/>
                    <a:pt x="947" y="1568"/>
                  </a:cubicBezTo>
                  <a:cubicBezTo>
                    <a:pt x="1208" y="1518"/>
                    <a:pt x="1291" y="1251"/>
                    <a:pt x="1284" y="1143"/>
                  </a:cubicBezTo>
                  <a:cubicBezTo>
                    <a:pt x="1278" y="1035"/>
                    <a:pt x="1242" y="965"/>
                    <a:pt x="1186" y="903"/>
                  </a:cubicBezTo>
                  <a:cubicBezTo>
                    <a:pt x="1130" y="842"/>
                    <a:pt x="1161" y="790"/>
                    <a:pt x="1183" y="752"/>
                  </a:cubicBezTo>
                  <a:cubicBezTo>
                    <a:pt x="1204" y="714"/>
                    <a:pt x="1236" y="555"/>
                    <a:pt x="1171" y="468"/>
                  </a:cubicBezTo>
                  <a:cubicBezTo>
                    <a:pt x="1106" y="382"/>
                    <a:pt x="1097" y="374"/>
                    <a:pt x="1074" y="365"/>
                  </a:cubicBezTo>
                  <a:cubicBezTo>
                    <a:pt x="1052" y="356"/>
                    <a:pt x="1031" y="340"/>
                    <a:pt x="1027" y="316"/>
                  </a:cubicBezTo>
                  <a:cubicBezTo>
                    <a:pt x="1024" y="291"/>
                    <a:pt x="983" y="271"/>
                    <a:pt x="966" y="279"/>
                  </a:cubicBezTo>
                  <a:cubicBezTo>
                    <a:pt x="948" y="288"/>
                    <a:pt x="928" y="295"/>
                    <a:pt x="922" y="261"/>
                  </a:cubicBezTo>
                  <a:cubicBezTo>
                    <a:pt x="915" y="227"/>
                    <a:pt x="934" y="190"/>
                    <a:pt x="941" y="182"/>
                  </a:cubicBezTo>
                  <a:cubicBezTo>
                    <a:pt x="949" y="174"/>
                    <a:pt x="965" y="165"/>
                    <a:pt x="976" y="180"/>
                  </a:cubicBezTo>
                  <a:cubicBezTo>
                    <a:pt x="988" y="195"/>
                    <a:pt x="1005" y="207"/>
                    <a:pt x="1015" y="192"/>
                  </a:cubicBezTo>
                  <a:cubicBezTo>
                    <a:pt x="1024" y="176"/>
                    <a:pt x="1062" y="102"/>
                    <a:pt x="1086" y="78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2" name="Freeform 6">
              <a:extLst>
                <a:ext uri="{FF2B5EF4-FFF2-40B4-BE49-F238E27FC236}">
                  <a16:creationId xmlns:a16="http://schemas.microsoft.com/office/drawing/2014/main" id="{4B7BEFC1-6CB2-4572-97B0-897AF58A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825"/>
              <a:ext cx="160" cy="110"/>
            </a:xfrm>
            <a:custGeom>
              <a:avLst/>
              <a:gdLst>
                <a:gd name="T0" fmla="*/ 172 w 92"/>
                <a:gd name="T1" fmla="*/ 49 h 63"/>
                <a:gd name="T2" fmla="*/ 49 w 92"/>
                <a:gd name="T3" fmla="*/ 52 h 63"/>
                <a:gd name="T4" fmla="*/ 111 w 92"/>
                <a:gd name="T5" fmla="*/ 234 h 63"/>
                <a:gd name="T6" fmla="*/ 357 w 92"/>
                <a:gd name="T7" fmla="*/ 351 h 63"/>
                <a:gd name="T8" fmla="*/ 769 w 92"/>
                <a:gd name="T9" fmla="*/ 449 h 63"/>
                <a:gd name="T10" fmla="*/ 678 w 92"/>
                <a:gd name="T11" fmla="*/ 187 h 63"/>
                <a:gd name="T12" fmla="*/ 172 w 92"/>
                <a:gd name="T13" fmla="*/ 49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63">
                  <a:moveTo>
                    <a:pt x="19" y="5"/>
                  </a:moveTo>
                  <a:cubicBezTo>
                    <a:pt x="14" y="3"/>
                    <a:pt x="8" y="0"/>
                    <a:pt x="5" y="6"/>
                  </a:cubicBezTo>
                  <a:cubicBezTo>
                    <a:pt x="0" y="13"/>
                    <a:pt x="6" y="21"/>
                    <a:pt x="12" y="25"/>
                  </a:cubicBezTo>
                  <a:cubicBezTo>
                    <a:pt x="21" y="31"/>
                    <a:pt x="31" y="32"/>
                    <a:pt x="39" y="38"/>
                  </a:cubicBezTo>
                  <a:cubicBezTo>
                    <a:pt x="49" y="45"/>
                    <a:pt x="72" y="63"/>
                    <a:pt x="84" y="48"/>
                  </a:cubicBezTo>
                  <a:cubicBezTo>
                    <a:pt x="92" y="39"/>
                    <a:pt x="82" y="26"/>
                    <a:pt x="74" y="20"/>
                  </a:cubicBezTo>
                  <a:cubicBezTo>
                    <a:pt x="67" y="15"/>
                    <a:pt x="25" y="8"/>
                    <a:pt x="19" y="5"/>
                  </a:cubicBezTo>
                  <a:close/>
                </a:path>
              </a:pathLst>
            </a:custGeom>
            <a:solidFill>
              <a:srgbClr val="A93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3" name="Freeform 7">
              <a:extLst>
                <a:ext uri="{FF2B5EF4-FFF2-40B4-BE49-F238E27FC236}">
                  <a16:creationId xmlns:a16="http://schemas.microsoft.com/office/drawing/2014/main" id="{A02955E8-018D-457D-AA61-68D43F0DD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100"/>
              <a:ext cx="68" cy="141"/>
            </a:xfrm>
            <a:custGeom>
              <a:avLst/>
              <a:gdLst>
                <a:gd name="T0" fmla="*/ 314 w 39"/>
                <a:gd name="T1" fmla="*/ 406 h 81"/>
                <a:gd name="T2" fmla="*/ 91 w 39"/>
                <a:gd name="T3" fmla="*/ 728 h 81"/>
                <a:gd name="T4" fmla="*/ 49 w 39"/>
                <a:gd name="T5" fmla="*/ 336 h 81"/>
                <a:gd name="T6" fmla="*/ 270 w 39"/>
                <a:gd name="T7" fmla="*/ 16 h 81"/>
                <a:gd name="T8" fmla="*/ 314 w 39"/>
                <a:gd name="T9" fmla="*/ 40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81">
                  <a:moveTo>
                    <a:pt x="34" y="44"/>
                  </a:moveTo>
                  <a:cubicBezTo>
                    <a:pt x="29" y="66"/>
                    <a:pt x="18" y="81"/>
                    <a:pt x="10" y="79"/>
                  </a:cubicBezTo>
                  <a:cubicBezTo>
                    <a:pt x="2" y="77"/>
                    <a:pt x="0" y="58"/>
                    <a:pt x="5" y="37"/>
                  </a:cubicBezTo>
                  <a:cubicBezTo>
                    <a:pt x="10" y="16"/>
                    <a:pt x="21" y="0"/>
                    <a:pt x="29" y="2"/>
                  </a:cubicBezTo>
                  <a:cubicBezTo>
                    <a:pt x="37" y="4"/>
                    <a:pt x="39" y="23"/>
                    <a:pt x="34" y="44"/>
                  </a:cubicBezTo>
                  <a:close/>
                </a:path>
              </a:pathLst>
            </a:custGeom>
            <a:solidFill>
              <a:srgbClr val="A93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4" name="Freeform 8">
              <a:extLst>
                <a:ext uri="{FF2B5EF4-FFF2-40B4-BE49-F238E27FC236}">
                  <a16:creationId xmlns:a16="http://schemas.microsoft.com/office/drawing/2014/main" id="{8A28A939-59E5-4938-A5CB-1682213AD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168"/>
              <a:ext cx="85" cy="40"/>
            </a:xfrm>
            <a:custGeom>
              <a:avLst/>
              <a:gdLst>
                <a:gd name="T0" fmla="*/ 434 w 49"/>
                <a:gd name="T1" fmla="*/ 157 h 23"/>
                <a:gd name="T2" fmla="*/ 208 w 49"/>
                <a:gd name="T3" fmla="*/ 172 h 23"/>
                <a:gd name="T4" fmla="*/ 9 w 49"/>
                <a:gd name="T5" fmla="*/ 52 h 23"/>
                <a:gd name="T6" fmla="*/ 246 w 49"/>
                <a:gd name="T7" fmla="*/ 28 h 23"/>
                <a:gd name="T8" fmla="*/ 434 w 49"/>
                <a:gd name="T9" fmla="*/ 15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48" y="17"/>
                  </a:moveTo>
                  <a:cubicBezTo>
                    <a:pt x="47" y="21"/>
                    <a:pt x="35" y="23"/>
                    <a:pt x="23" y="19"/>
                  </a:cubicBezTo>
                  <a:cubicBezTo>
                    <a:pt x="10" y="16"/>
                    <a:pt x="0" y="10"/>
                    <a:pt x="1" y="6"/>
                  </a:cubicBezTo>
                  <a:cubicBezTo>
                    <a:pt x="3" y="1"/>
                    <a:pt x="14" y="0"/>
                    <a:pt x="27" y="3"/>
                  </a:cubicBezTo>
                  <a:cubicBezTo>
                    <a:pt x="39" y="6"/>
                    <a:pt x="49" y="12"/>
                    <a:pt x="48" y="17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5" name="Freeform 9">
              <a:extLst>
                <a:ext uri="{FF2B5EF4-FFF2-40B4-BE49-F238E27FC236}">
                  <a16:creationId xmlns:a16="http://schemas.microsoft.com/office/drawing/2014/main" id="{BE192141-D3E8-400E-9B4E-8A17CD0E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708"/>
              <a:ext cx="1625" cy="2007"/>
            </a:xfrm>
            <a:custGeom>
              <a:avLst/>
              <a:gdLst>
                <a:gd name="T0" fmla="*/ 7621 w 932"/>
                <a:gd name="T1" fmla="*/ 0 h 1152"/>
                <a:gd name="T2" fmla="*/ 7557 w 932"/>
                <a:gd name="T3" fmla="*/ 1362 h 1152"/>
                <a:gd name="T4" fmla="*/ 8078 w 932"/>
                <a:gd name="T5" fmla="*/ 4396 h 1152"/>
                <a:gd name="T6" fmla="*/ 7907 w 932"/>
                <a:gd name="T7" fmla="*/ 8192 h 1152"/>
                <a:gd name="T8" fmla="*/ 3492 w 932"/>
                <a:gd name="T9" fmla="*/ 10474 h 1152"/>
                <a:gd name="T10" fmla="*/ 0 w 932"/>
                <a:gd name="T11" fmla="*/ 8666 h 1152"/>
                <a:gd name="T12" fmla="*/ 1749 w 932"/>
                <a:gd name="T13" fmla="*/ 9655 h 1152"/>
                <a:gd name="T14" fmla="*/ 5196 w 932"/>
                <a:gd name="T15" fmla="*/ 9803 h 1152"/>
                <a:gd name="T16" fmla="*/ 7891 w 932"/>
                <a:gd name="T17" fmla="*/ 5444 h 1152"/>
                <a:gd name="T18" fmla="*/ 7156 w 932"/>
                <a:gd name="T19" fmla="*/ 2808 h 1152"/>
                <a:gd name="T20" fmla="*/ 7621 w 932"/>
                <a:gd name="T21" fmla="*/ 0 h 1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2" h="1152">
                  <a:moveTo>
                    <a:pt x="825" y="0"/>
                  </a:moveTo>
                  <a:cubicBezTo>
                    <a:pt x="833" y="44"/>
                    <a:pt x="832" y="96"/>
                    <a:pt x="818" y="148"/>
                  </a:cubicBezTo>
                  <a:cubicBezTo>
                    <a:pt x="790" y="255"/>
                    <a:pt x="828" y="389"/>
                    <a:pt x="874" y="477"/>
                  </a:cubicBezTo>
                  <a:cubicBezTo>
                    <a:pt x="920" y="565"/>
                    <a:pt x="932" y="753"/>
                    <a:pt x="856" y="889"/>
                  </a:cubicBezTo>
                  <a:cubicBezTo>
                    <a:pt x="780" y="1025"/>
                    <a:pt x="573" y="1152"/>
                    <a:pt x="378" y="1137"/>
                  </a:cubicBezTo>
                  <a:cubicBezTo>
                    <a:pt x="222" y="1125"/>
                    <a:pt x="116" y="1001"/>
                    <a:pt x="0" y="941"/>
                  </a:cubicBezTo>
                  <a:cubicBezTo>
                    <a:pt x="0" y="941"/>
                    <a:pt x="134" y="1017"/>
                    <a:pt x="189" y="1048"/>
                  </a:cubicBezTo>
                  <a:cubicBezTo>
                    <a:pt x="244" y="1079"/>
                    <a:pt x="461" y="1117"/>
                    <a:pt x="562" y="1064"/>
                  </a:cubicBezTo>
                  <a:cubicBezTo>
                    <a:pt x="664" y="1011"/>
                    <a:pt x="816" y="1014"/>
                    <a:pt x="854" y="591"/>
                  </a:cubicBezTo>
                  <a:cubicBezTo>
                    <a:pt x="860" y="515"/>
                    <a:pt x="777" y="432"/>
                    <a:pt x="774" y="305"/>
                  </a:cubicBezTo>
                  <a:cubicBezTo>
                    <a:pt x="770" y="137"/>
                    <a:pt x="842" y="109"/>
                    <a:pt x="825" y="0"/>
                  </a:cubicBezTo>
                  <a:close/>
                </a:path>
              </a:pathLst>
            </a:custGeom>
            <a:solidFill>
              <a:srgbClr val="A93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6" name="Freeform 10">
              <a:extLst>
                <a:ext uri="{FF2B5EF4-FFF2-40B4-BE49-F238E27FC236}">
                  <a16:creationId xmlns:a16="http://schemas.microsoft.com/office/drawing/2014/main" id="{BA8C6084-2CCE-448E-ABF3-D43A25843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612"/>
              <a:ext cx="756" cy="1068"/>
            </a:xfrm>
            <a:custGeom>
              <a:avLst/>
              <a:gdLst>
                <a:gd name="T0" fmla="*/ 3710 w 434"/>
                <a:gd name="T1" fmla="*/ 0 h 613"/>
                <a:gd name="T2" fmla="*/ 3848 w 434"/>
                <a:gd name="T3" fmla="*/ 1840 h 613"/>
                <a:gd name="T4" fmla="*/ 2515 w 434"/>
                <a:gd name="T5" fmla="*/ 1925 h 613"/>
                <a:gd name="T6" fmla="*/ 1611 w 434"/>
                <a:gd name="T7" fmla="*/ 1652 h 613"/>
                <a:gd name="T8" fmla="*/ 1465 w 434"/>
                <a:gd name="T9" fmla="*/ 5152 h 613"/>
                <a:gd name="T10" fmla="*/ 0 w 434"/>
                <a:gd name="T11" fmla="*/ 5648 h 613"/>
                <a:gd name="T12" fmla="*/ 1040 w 434"/>
                <a:gd name="T13" fmla="*/ 3713 h 613"/>
                <a:gd name="T14" fmla="*/ 1326 w 434"/>
                <a:gd name="T15" fmla="*/ 606 h 613"/>
                <a:gd name="T16" fmla="*/ 2744 w 434"/>
                <a:gd name="T17" fmla="*/ 1169 h 613"/>
                <a:gd name="T18" fmla="*/ 3710 w 434"/>
                <a:gd name="T19" fmla="*/ 0 h 6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4" h="613">
                  <a:moveTo>
                    <a:pt x="403" y="0"/>
                  </a:moveTo>
                  <a:cubicBezTo>
                    <a:pt x="403" y="0"/>
                    <a:pt x="434" y="111"/>
                    <a:pt x="418" y="200"/>
                  </a:cubicBezTo>
                  <a:cubicBezTo>
                    <a:pt x="418" y="200"/>
                    <a:pt x="350" y="240"/>
                    <a:pt x="273" y="209"/>
                  </a:cubicBezTo>
                  <a:cubicBezTo>
                    <a:pt x="196" y="178"/>
                    <a:pt x="202" y="116"/>
                    <a:pt x="175" y="179"/>
                  </a:cubicBezTo>
                  <a:cubicBezTo>
                    <a:pt x="149" y="243"/>
                    <a:pt x="221" y="478"/>
                    <a:pt x="159" y="559"/>
                  </a:cubicBezTo>
                  <a:cubicBezTo>
                    <a:pt x="159" y="559"/>
                    <a:pt x="81" y="601"/>
                    <a:pt x="0" y="613"/>
                  </a:cubicBezTo>
                  <a:cubicBezTo>
                    <a:pt x="0" y="613"/>
                    <a:pt x="104" y="569"/>
                    <a:pt x="113" y="403"/>
                  </a:cubicBezTo>
                  <a:cubicBezTo>
                    <a:pt x="123" y="236"/>
                    <a:pt x="86" y="106"/>
                    <a:pt x="144" y="66"/>
                  </a:cubicBezTo>
                  <a:cubicBezTo>
                    <a:pt x="202" y="25"/>
                    <a:pt x="214" y="134"/>
                    <a:pt x="298" y="127"/>
                  </a:cubicBezTo>
                  <a:cubicBezTo>
                    <a:pt x="381" y="120"/>
                    <a:pt x="402" y="76"/>
                    <a:pt x="403" y="0"/>
                  </a:cubicBezTo>
                  <a:close/>
                </a:path>
              </a:pathLst>
            </a:custGeom>
            <a:solidFill>
              <a:srgbClr val="EF9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7" name="Freeform 11">
              <a:extLst>
                <a:ext uri="{FF2B5EF4-FFF2-40B4-BE49-F238E27FC236}">
                  <a16:creationId xmlns:a16="http://schemas.microsoft.com/office/drawing/2014/main" id="{F39DDB80-9954-4DA2-815D-1B4C49649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612"/>
              <a:ext cx="756" cy="1068"/>
            </a:xfrm>
            <a:custGeom>
              <a:avLst/>
              <a:gdLst>
                <a:gd name="T0" fmla="*/ 3710 w 434"/>
                <a:gd name="T1" fmla="*/ 0 h 613"/>
                <a:gd name="T2" fmla="*/ 3848 w 434"/>
                <a:gd name="T3" fmla="*/ 1840 h 613"/>
                <a:gd name="T4" fmla="*/ 2515 w 434"/>
                <a:gd name="T5" fmla="*/ 1925 h 613"/>
                <a:gd name="T6" fmla="*/ 1611 w 434"/>
                <a:gd name="T7" fmla="*/ 1652 h 613"/>
                <a:gd name="T8" fmla="*/ 1465 w 434"/>
                <a:gd name="T9" fmla="*/ 5152 h 613"/>
                <a:gd name="T10" fmla="*/ 0 w 434"/>
                <a:gd name="T11" fmla="*/ 5648 h 613"/>
                <a:gd name="T12" fmla="*/ 1040 w 434"/>
                <a:gd name="T13" fmla="*/ 3713 h 613"/>
                <a:gd name="T14" fmla="*/ 1326 w 434"/>
                <a:gd name="T15" fmla="*/ 606 h 613"/>
                <a:gd name="T16" fmla="*/ 2744 w 434"/>
                <a:gd name="T17" fmla="*/ 1169 h 613"/>
                <a:gd name="T18" fmla="*/ 3710 w 434"/>
                <a:gd name="T19" fmla="*/ 0 h 6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4" h="613">
                  <a:moveTo>
                    <a:pt x="403" y="0"/>
                  </a:moveTo>
                  <a:cubicBezTo>
                    <a:pt x="403" y="0"/>
                    <a:pt x="434" y="111"/>
                    <a:pt x="418" y="200"/>
                  </a:cubicBezTo>
                  <a:cubicBezTo>
                    <a:pt x="418" y="200"/>
                    <a:pt x="350" y="240"/>
                    <a:pt x="273" y="209"/>
                  </a:cubicBezTo>
                  <a:cubicBezTo>
                    <a:pt x="196" y="178"/>
                    <a:pt x="202" y="116"/>
                    <a:pt x="175" y="179"/>
                  </a:cubicBezTo>
                  <a:cubicBezTo>
                    <a:pt x="149" y="243"/>
                    <a:pt x="221" y="478"/>
                    <a:pt x="159" y="559"/>
                  </a:cubicBezTo>
                  <a:cubicBezTo>
                    <a:pt x="159" y="559"/>
                    <a:pt x="81" y="601"/>
                    <a:pt x="0" y="613"/>
                  </a:cubicBezTo>
                  <a:cubicBezTo>
                    <a:pt x="0" y="613"/>
                    <a:pt x="104" y="569"/>
                    <a:pt x="113" y="403"/>
                  </a:cubicBezTo>
                  <a:cubicBezTo>
                    <a:pt x="123" y="236"/>
                    <a:pt x="86" y="106"/>
                    <a:pt x="144" y="66"/>
                  </a:cubicBezTo>
                  <a:cubicBezTo>
                    <a:pt x="202" y="25"/>
                    <a:pt x="214" y="134"/>
                    <a:pt x="298" y="127"/>
                  </a:cubicBezTo>
                  <a:cubicBezTo>
                    <a:pt x="381" y="120"/>
                    <a:pt x="402" y="76"/>
                    <a:pt x="403" y="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8" name="Freeform 12">
              <a:extLst>
                <a:ext uri="{FF2B5EF4-FFF2-40B4-BE49-F238E27FC236}">
                  <a16:creationId xmlns:a16="http://schemas.microsoft.com/office/drawing/2014/main" id="{5BF90233-FC64-4ED3-A6F1-9966B104E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903"/>
              <a:ext cx="1202" cy="859"/>
            </a:xfrm>
            <a:custGeom>
              <a:avLst/>
              <a:gdLst>
                <a:gd name="T0" fmla="*/ 6355 w 690"/>
                <a:gd name="T1" fmla="*/ 4147 h 493"/>
                <a:gd name="T2" fmla="*/ 2900 w 690"/>
                <a:gd name="T3" fmla="*/ 2729 h 493"/>
                <a:gd name="T4" fmla="*/ 1888 w 690"/>
                <a:gd name="T5" fmla="*/ 957 h 493"/>
                <a:gd name="T6" fmla="*/ 237 w 690"/>
                <a:gd name="T7" fmla="*/ 406 h 493"/>
                <a:gd name="T8" fmla="*/ 136 w 690"/>
                <a:gd name="T9" fmla="*/ 270 h 493"/>
                <a:gd name="T10" fmla="*/ 2306 w 690"/>
                <a:gd name="T11" fmla="*/ 932 h 493"/>
                <a:gd name="T12" fmla="*/ 4310 w 690"/>
                <a:gd name="T13" fmla="*/ 3412 h 493"/>
                <a:gd name="T14" fmla="*/ 5435 w 690"/>
                <a:gd name="T15" fmla="*/ 3872 h 493"/>
                <a:gd name="T16" fmla="*/ 6355 w 690"/>
                <a:gd name="T17" fmla="*/ 4147 h 4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0" h="493">
                  <a:moveTo>
                    <a:pt x="690" y="450"/>
                  </a:moveTo>
                  <a:cubicBezTo>
                    <a:pt x="690" y="450"/>
                    <a:pt x="556" y="493"/>
                    <a:pt x="315" y="296"/>
                  </a:cubicBezTo>
                  <a:cubicBezTo>
                    <a:pt x="315" y="296"/>
                    <a:pt x="252" y="143"/>
                    <a:pt x="205" y="104"/>
                  </a:cubicBezTo>
                  <a:cubicBezTo>
                    <a:pt x="159" y="66"/>
                    <a:pt x="113" y="39"/>
                    <a:pt x="26" y="44"/>
                  </a:cubicBezTo>
                  <a:cubicBezTo>
                    <a:pt x="8" y="46"/>
                    <a:pt x="0" y="41"/>
                    <a:pt x="15" y="29"/>
                  </a:cubicBezTo>
                  <a:cubicBezTo>
                    <a:pt x="29" y="17"/>
                    <a:pt x="165" y="0"/>
                    <a:pt x="250" y="101"/>
                  </a:cubicBezTo>
                  <a:cubicBezTo>
                    <a:pt x="335" y="201"/>
                    <a:pt x="409" y="352"/>
                    <a:pt x="468" y="370"/>
                  </a:cubicBezTo>
                  <a:cubicBezTo>
                    <a:pt x="527" y="388"/>
                    <a:pt x="548" y="399"/>
                    <a:pt x="590" y="420"/>
                  </a:cubicBezTo>
                  <a:cubicBezTo>
                    <a:pt x="632" y="440"/>
                    <a:pt x="649" y="457"/>
                    <a:pt x="690" y="450"/>
                  </a:cubicBezTo>
                  <a:close/>
                </a:path>
              </a:pathLst>
            </a:custGeom>
            <a:solidFill>
              <a:srgbClr val="EF9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9" name="Freeform 13">
              <a:extLst>
                <a:ext uri="{FF2B5EF4-FFF2-40B4-BE49-F238E27FC236}">
                  <a16:creationId xmlns:a16="http://schemas.microsoft.com/office/drawing/2014/main" id="{CD411686-4523-4049-BA7D-7684ECDF8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903"/>
              <a:ext cx="1202" cy="859"/>
            </a:xfrm>
            <a:custGeom>
              <a:avLst/>
              <a:gdLst>
                <a:gd name="T0" fmla="*/ 6355 w 690"/>
                <a:gd name="T1" fmla="*/ 4147 h 493"/>
                <a:gd name="T2" fmla="*/ 2900 w 690"/>
                <a:gd name="T3" fmla="*/ 2729 h 493"/>
                <a:gd name="T4" fmla="*/ 1888 w 690"/>
                <a:gd name="T5" fmla="*/ 957 h 493"/>
                <a:gd name="T6" fmla="*/ 237 w 690"/>
                <a:gd name="T7" fmla="*/ 406 h 493"/>
                <a:gd name="T8" fmla="*/ 136 w 690"/>
                <a:gd name="T9" fmla="*/ 270 h 493"/>
                <a:gd name="T10" fmla="*/ 2306 w 690"/>
                <a:gd name="T11" fmla="*/ 932 h 493"/>
                <a:gd name="T12" fmla="*/ 4310 w 690"/>
                <a:gd name="T13" fmla="*/ 3412 h 493"/>
                <a:gd name="T14" fmla="*/ 5435 w 690"/>
                <a:gd name="T15" fmla="*/ 3872 h 493"/>
                <a:gd name="T16" fmla="*/ 6355 w 690"/>
                <a:gd name="T17" fmla="*/ 4147 h 4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0" h="493">
                  <a:moveTo>
                    <a:pt x="690" y="450"/>
                  </a:moveTo>
                  <a:cubicBezTo>
                    <a:pt x="690" y="450"/>
                    <a:pt x="556" y="493"/>
                    <a:pt x="315" y="296"/>
                  </a:cubicBezTo>
                  <a:cubicBezTo>
                    <a:pt x="315" y="296"/>
                    <a:pt x="252" y="143"/>
                    <a:pt x="205" y="104"/>
                  </a:cubicBezTo>
                  <a:cubicBezTo>
                    <a:pt x="159" y="66"/>
                    <a:pt x="113" y="39"/>
                    <a:pt x="26" y="44"/>
                  </a:cubicBezTo>
                  <a:cubicBezTo>
                    <a:pt x="8" y="46"/>
                    <a:pt x="0" y="41"/>
                    <a:pt x="15" y="29"/>
                  </a:cubicBezTo>
                  <a:cubicBezTo>
                    <a:pt x="29" y="17"/>
                    <a:pt x="165" y="0"/>
                    <a:pt x="250" y="101"/>
                  </a:cubicBezTo>
                  <a:cubicBezTo>
                    <a:pt x="335" y="201"/>
                    <a:pt x="409" y="352"/>
                    <a:pt x="468" y="370"/>
                  </a:cubicBezTo>
                  <a:cubicBezTo>
                    <a:pt x="527" y="388"/>
                    <a:pt x="548" y="399"/>
                    <a:pt x="590" y="420"/>
                  </a:cubicBezTo>
                  <a:cubicBezTo>
                    <a:pt x="632" y="440"/>
                    <a:pt x="649" y="457"/>
                    <a:pt x="690" y="45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0" name="Freeform 14">
              <a:extLst>
                <a:ext uri="{FF2B5EF4-FFF2-40B4-BE49-F238E27FC236}">
                  <a16:creationId xmlns:a16="http://schemas.microsoft.com/office/drawing/2014/main" id="{B90FFB41-615D-44A1-B826-B0D109C4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746"/>
              <a:ext cx="475" cy="185"/>
            </a:xfrm>
            <a:custGeom>
              <a:avLst/>
              <a:gdLst>
                <a:gd name="T0" fmla="*/ 2500 w 273"/>
                <a:gd name="T1" fmla="*/ 384 h 106"/>
                <a:gd name="T2" fmla="*/ 1787 w 273"/>
                <a:gd name="T3" fmla="*/ 948 h 106"/>
                <a:gd name="T4" fmla="*/ 790 w 273"/>
                <a:gd name="T5" fmla="*/ 485 h 106"/>
                <a:gd name="T6" fmla="*/ 0 w 273"/>
                <a:gd name="T7" fmla="*/ 613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3" h="106">
                  <a:moveTo>
                    <a:pt x="273" y="41"/>
                  </a:moveTo>
                  <a:cubicBezTo>
                    <a:pt x="273" y="41"/>
                    <a:pt x="251" y="99"/>
                    <a:pt x="195" y="102"/>
                  </a:cubicBezTo>
                  <a:cubicBezTo>
                    <a:pt x="140" y="106"/>
                    <a:pt x="110" y="74"/>
                    <a:pt x="86" y="52"/>
                  </a:cubicBezTo>
                  <a:cubicBezTo>
                    <a:pt x="61" y="29"/>
                    <a:pt x="16" y="0"/>
                    <a:pt x="0" y="66"/>
                  </a:cubicBezTo>
                </a:path>
              </a:pathLst>
            </a:custGeom>
            <a:noFill/>
            <a:ln w="3175" cap="rnd">
              <a:solidFill>
                <a:srgbClr val="7B211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1" name="Freeform 15">
              <a:extLst>
                <a:ext uri="{FF2B5EF4-FFF2-40B4-BE49-F238E27FC236}">
                  <a16:creationId xmlns:a16="http://schemas.microsoft.com/office/drawing/2014/main" id="{EA53D9A3-9A0A-48BF-84EB-3504369E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981"/>
              <a:ext cx="64" cy="643"/>
            </a:xfrm>
            <a:custGeom>
              <a:avLst/>
              <a:gdLst>
                <a:gd name="T0" fmla="*/ 0 w 37"/>
                <a:gd name="T1" fmla="*/ 3401 h 369"/>
                <a:gd name="T2" fmla="*/ 317 w 37"/>
                <a:gd name="T3" fmla="*/ 1824 h 369"/>
                <a:gd name="T4" fmla="*/ 304 w 37"/>
                <a:gd name="T5" fmla="*/ 0 h 3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69">
                  <a:moveTo>
                    <a:pt x="0" y="369"/>
                  </a:moveTo>
                  <a:cubicBezTo>
                    <a:pt x="0" y="369"/>
                    <a:pt x="37" y="367"/>
                    <a:pt x="35" y="198"/>
                  </a:cubicBezTo>
                  <a:cubicBezTo>
                    <a:pt x="34" y="30"/>
                    <a:pt x="34" y="0"/>
                    <a:pt x="34" y="0"/>
                  </a:cubicBezTo>
                </a:path>
              </a:pathLst>
            </a:custGeom>
            <a:noFill/>
            <a:ln w="3175" cap="rnd">
              <a:solidFill>
                <a:srgbClr val="7B211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2" name="Freeform 16">
              <a:extLst>
                <a:ext uri="{FF2B5EF4-FFF2-40B4-BE49-F238E27FC236}">
                  <a16:creationId xmlns:a16="http://schemas.microsoft.com/office/drawing/2014/main" id="{A308A55E-D238-49B3-870B-53A0AF4D5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3115"/>
              <a:ext cx="640" cy="572"/>
            </a:xfrm>
            <a:custGeom>
              <a:avLst/>
              <a:gdLst>
                <a:gd name="T0" fmla="*/ 0 w 367"/>
                <a:gd name="T1" fmla="*/ 0 h 328"/>
                <a:gd name="T2" fmla="*/ 776 w 367"/>
                <a:gd name="T3" fmla="*/ 1083 h 328"/>
                <a:gd name="T4" fmla="*/ 1454 w 367"/>
                <a:gd name="T5" fmla="*/ 2126 h 328"/>
                <a:gd name="T6" fmla="*/ 3394 w 367"/>
                <a:gd name="T7" fmla="*/ 3034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7" h="328">
                  <a:moveTo>
                    <a:pt x="0" y="0"/>
                  </a:moveTo>
                  <a:cubicBezTo>
                    <a:pt x="0" y="0"/>
                    <a:pt x="27" y="23"/>
                    <a:pt x="84" y="117"/>
                  </a:cubicBezTo>
                  <a:cubicBezTo>
                    <a:pt x="100" y="143"/>
                    <a:pt x="132" y="216"/>
                    <a:pt x="157" y="230"/>
                  </a:cubicBezTo>
                  <a:cubicBezTo>
                    <a:pt x="182" y="245"/>
                    <a:pt x="317" y="298"/>
                    <a:pt x="367" y="328"/>
                  </a:cubicBezTo>
                </a:path>
              </a:pathLst>
            </a:custGeom>
            <a:noFill/>
            <a:ln w="3175" cap="rnd">
              <a:solidFill>
                <a:srgbClr val="7B211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3" name="Freeform 17">
              <a:extLst>
                <a:ext uri="{FF2B5EF4-FFF2-40B4-BE49-F238E27FC236}">
                  <a16:creationId xmlns:a16="http://schemas.microsoft.com/office/drawing/2014/main" id="{645C0DBD-15B0-4DF2-A156-7C7F54725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159"/>
              <a:ext cx="1210" cy="1380"/>
            </a:xfrm>
            <a:custGeom>
              <a:avLst/>
              <a:gdLst>
                <a:gd name="T0" fmla="*/ 164 w 694"/>
                <a:gd name="T1" fmla="*/ 237 h 792"/>
                <a:gd name="T2" fmla="*/ 197 w 694"/>
                <a:gd name="T3" fmla="*/ 28 h 792"/>
                <a:gd name="T4" fmla="*/ 671 w 694"/>
                <a:gd name="T5" fmla="*/ 159 h 792"/>
                <a:gd name="T6" fmla="*/ 621 w 694"/>
                <a:gd name="T7" fmla="*/ 322 h 792"/>
                <a:gd name="T8" fmla="*/ 450 w 694"/>
                <a:gd name="T9" fmla="*/ 572 h 792"/>
                <a:gd name="T10" fmla="*/ 647 w 694"/>
                <a:gd name="T11" fmla="*/ 1715 h 792"/>
                <a:gd name="T12" fmla="*/ 1456 w 694"/>
                <a:gd name="T13" fmla="*/ 1575 h 792"/>
                <a:gd name="T14" fmla="*/ 2115 w 694"/>
                <a:gd name="T15" fmla="*/ 1861 h 792"/>
                <a:gd name="T16" fmla="*/ 2845 w 694"/>
                <a:gd name="T17" fmla="*/ 2866 h 792"/>
                <a:gd name="T18" fmla="*/ 3843 w 694"/>
                <a:gd name="T19" fmla="*/ 2608 h 792"/>
                <a:gd name="T20" fmla="*/ 5380 w 694"/>
                <a:gd name="T21" fmla="*/ 3427 h 792"/>
                <a:gd name="T22" fmla="*/ 5879 w 694"/>
                <a:gd name="T23" fmla="*/ 4347 h 792"/>
                <a:gd name="T24" fmla="*/ 6414 w 694"/>
                <a:gd name="T25" fmla="*/ 7303 h 792"/>
                <a:gd name="T26" fmla="*/ 5304 w 694"/>
                <a:gd name="T27" fmla="*/ 5124 h 792"/>
                <a:gd name="T28" fmla="*/ 3778 w 694"/>
                <a:gd name="T29" fmla="*/ 3276 h 792"/>
                <a:gd name="T30" fmla="*/ 3107 w 694"/>
                <a:gd name="T31" fmla="*/ 3318 h 792"/>
                <a:gd name="T32" fmla="*/ 2162 w 694"/>
                <a:gd name="T33" fmla="*/ 3440 h 792"/>
                <a:gd name="T34" fmla="*/ 1255 w 694"/>
                <a:gd name="T35" fmla="*/ 1840 h 792"/>
                <a:gd name="T36" fmla="*/ 997 w 694"/>
                <a:gd name="T37" fmla="*/ 1974 h 792"/>
                <a:gd name="T38" fmla="*/ 720 w 694"/>
                <a:gd name="T39" fmla="*/ 1974 h 792"/>
                <a:gd name="T40" fmla="*/ 65 w 694"/>
                <a:gd name="T41" fmla="*/ 1612 h 792"/>
                <a:gd name="T42" fmla="*/ 159 w 694"/>
                <a:gd name="T43" fmla="*/ 1018 h 792"/>
                <a:gd name="T44" fmla="*/ 164 w 694"/>
                <a:gd name="T45" fmla="*/ 237 h 7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94" h="792">
                  <a:moveTo>
                    <a:pt x="18" y="26"/>
                  </a:moveTo>
                  <a:cubicBezTo>
                    <a:pt x="9" y="18"/>
                    <a:pt x="4" y="6"/>
                    <a:pt x="21" y="3"/>
                  </a:cubicBezTo>
                  <a:cubicBezTo>
                    <a:pt x="40" y="0"/>
                    <a:pt x="62" y="2"/>
                    <a:pt x="73" y="17"/>
                  </a:cubicBezTo>
                  <a:cubicBezTo>
                    <a:pt x="79" y="25"/>
                    <a:pt x="76" y="30"/>
                    <a:pt x="67" y="35"/>
                  </a:cubicBezTo>
                  <a:cubicBezTo>
                    <a:pt x="58" y="40"/>
                    <a:pt x="49" y="51"/>
                    <a:pt x="49" y="62"/>
                  </a:cubicBezTo>
                  <a:cubicBezTo>
                    <a:pt x="48" y="72"/>
                    <a:pt x="23" y="190"/>
                    <a:pt x="70" y="186"/>
                  </a:cubicBezTo>
                  <a:cubicBezTo>
                    <a:pt x="118" y="182"/>
                    <a:pt x="136" y="178"/>
                    <a:pt x="158" y="171"/>
                  </a:cubicBezTo>
                  <a:cubicBezTo>
                    <a:pt x="179" y="164"/>
                    <a:pt x="207" y="166"/>
                    <a:pt x="229" y="202"/>
                  </a:cubicBezTo>
                  <a:cubicBezTo>
                    <a:pt x="252" y="238"/>
                    <a:pt x="282" y="341"/>
                    <a:pt x="308" y="311"/>
                  </a:cubicBezTo>
                  <a:cubicBezTo>
                    <a:pt x="334" y="281"/>
                    <a:pt x="361" y="244"/>
                    <a:pt x="416" y="283"/>
                  </a:cubicBezTo>
                  <a:cubicBezTo>
                    <a:pt x="472" y="322"/>
                    <a:pt x="550" y="335"/>
                    <a:pt x="582" y="372"/>
                  </a:cubicBezTo>
                  <a:cubicBezTo>
                    <a:pt x="614" y="410"/>
                    <a:pt x="642" y="447"/>
                    <a:pt x="636" y="472"/>
                  </a:cubicBezTo>
                  <a:cubicBezTo>
                    <a:pt x="603" y="609"/>
                    <a:pt x="694" y="792"/>
                    <a:pt x="694" y="792"/>
                  </a:cubicBezTo>
                  <a:cubicBezTo>
                    <a:pt x="694" y="792"/>
                    <a:pt x="590" y="674"/>
                    <a:pt x="574" y="556"/>
                  </a:cubicBezTo>
                  <a:cubicBezTo>
                    <a:pt x="558" y="438"/>
                    <a:pt x="437" y="368"/>
                    <a:pt x="409" y="355"/>
                  </a:cubicBezTo>
                  <a:cubicBezTo>
                    <a:pt x="381" y="342"/>
                    <a:pt x="351" y="336"/>
                    <a:pt x="336" y="360"/>
                  </a:cubicBezTo>
                  <a:cubicBezTo>
                    <a:pt x="321" y="384"/>
                    <a:pt x="302" y="416"/>
                    <a:pt x="234" y="373"/>
                  </a:cubicBezTo>
                  <a:cubicBezTo>
                    <a:pt x="166" y="330"/>
                    <a:pt x="184" y="189"/>
                    <a:pt x="136" y="200"/>
                  </a:cubicBezTo>
                  <a:cubicBezTo>
                    <a:pt x="123" y="203"/>
                    <a:pt x="134" y="219"/>
                    <a:pt x="108" y="214"/>
                  </a:cubicBezTo>
                  <a:cubicBezTo>
                    <a:pt x="93" y="211"/>
                    <a:pt x="95" y="200"/>
                    <a:pt x="78" y="214"/>
                  </a:cubicBezTo>
                  <a:cubicBezTo>
                    <a:pt x="61" y="228"/>
                    <a:pt x="19" y="224"/>
                    <a:pt x="7" y="175"/>
                  </a:cubicBezTo>
                  <a:cubicBezTo>
                    <a:pt x="0" y="148"/>
                    <a:pt x="16" y="127"/>
                    <a:pt x="17" y="110"/>
                  </a:cubicBezTo>
                  <a:cubicBezTo>
                    <a:pt x="18" y="88"/>
                    <a:pt x="31" y="37"/>
                    <a:pt x="18" y="26"/>
                  </a:cubicBezTo>
                  <a:close/>
                </a:path>
              </a:pathLst>
            </a:custGeom>
            <a:solidFill>
              <a:srgbClr val="EF9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4" name="Freeform 18">
              <a:extLst>
                <a:ext uri="{FF2B5EF4-FFF2-40B4-BE49-F238E27FC236}">
                  <a16:creationId xmlns:a16="http://schemas.microsoft.com/office/drawing/2014/main" id="{EB9B177A-1AA9-4FEA-B30C-D7956B2A0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159"/>
              <a:ext cx="1210" cy="1380"/>
            </a:xfrm>
            <a:custGeom>
              <a:avLst/>
              <a:gdLst>
                <a:gd name="T0" fmla="*/ 164 w 694"/>
                <a:gd name="T1" fmla="*/ 237 h 792"/>
                <a:gd name="T2" fmla="*/ 197 w 694"/>
                <a:gd name="T3" fmla="*/ 28 h 792"/>
                <a:gd name="T4" fmla="*/ 671 w 694"/>
                <a:gd name="T5" fmla="*/ 159 h 792"/>
                <a:gd name="T6" fmla="*/ 621 w 694"/>
                <a:gd name="T7" fmla="*/ 322 h 792"/>
                <a:gd name="T8" fmla="*/ 450 w 694"/>
                <a:gd name="T9" fmla="*/ 572 h 792"/>
                <a:gd name="T10" fmla="*/ 647 w 694"/>
                <a:gd name="T11" fmla="*/ 1715 h 792"/>
                <a:gd name="T12" fmla="*/ 1456 w 694"/>
                <a:gd name="T13" fmla="*/ 1575 h 792"/>
                <a:gd name="T14" fmla="*/ 2115 w 694"/>
                <a:gd name="T15" fmla="*/ 1861 h 792"/>
                <a:gd name="T16" fmla="*/ 2845 w 694"/>
                <a:gd name="T17" fmla="*/ 2866 h 792"/>
                <a:gd name="T18" fmla="*/ 3843 w 694"/>
                <a:gd name="T19" fmla="*/ 2608 h 792"/>
                <a:gd name="T20" fmla="*/ 5380 w 694"/>
                <a:gd name="T21" fmla="*/ 3427 h 792"/>
                <a:gd name="T22" fmla="*/ 5879 w 694"/>
                <a:gd name="T23" fmla="*/ 4347 h 792"/>
                <a:gd name="T24" fmla="*/ 6414 w 694"/>
                <a:gd name="T25" fmla="*/ 7303 h 792"/>
                <a:gd name="T26" fmla="*/ 5304 w 694"/>
                <a:gd name="T27" fmla="*/ 5124 h 792"/>
                <a:gd name="T28" fmla="*/ 3778 w 694"/>
                <a:gd name="T29" fmla="*/ 3276 h 792"/>
                <a:gd name="T30" fmla="*/ 3107 w 694"/>
                <a:gd name="T31" fmla="*/ 3318 h 792"/>
                <a:gd name="T32" fmla="*/ 2162 w 694"/>
                <a:gd name="T33" fmla="*/ 3440 h 792"/>
                <a:gd name="T34" fmla="*/ 1255 w 694"/>
                <a:gd name="T35" fmla="*/ 1840 h 792"/>
                <a:gd name="T36" fmla="*/ 997 w 694"/>
                <a:gd name="T37" fmla="*/ 1974 h 792"/>
                <a:gd name="T38" fmla="*/ 720 w 694"/>
                <a:gd name="T39" fmla="*/ 1974 h 792"/>
                <a:gd name="T40" fmla="*/ 65 w 694"/>
                <a:gd name="T41" fmla="*/ 1612 h 792"/>
                <a:gd name="T42" fmla="*/ 159 w 694"/>
                <a:gd name="T43" fmla="*/ 1018 h 792"/>
                <a:gd name="T44" fmla="*/ 164 w 694"/>
                <a:gd name="T45" fmla="*/ 237 h 7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94" h="792">
                  <a:moveTo>
                    <a:pt x="18" y="26"/>
                  </a:moveTo>
                  <a:cubicBezTo>
                    <a:pt x="9" y="18"/>
                    <a:pt x="4" y="6"/>
                    <a:pt x="21" y="3"/>
                  </a:cubicBezTo>
                  <a:cubicBezTo>
                    <a:pt x="40" y="0"/>
                    <a:pt x="62" y="2"/>
                    <a:pt x="73" y="17"/>
                  </a:cubicBezTo>
                  <a:cubicBezTo>
                    <a:pt x="79" y="25"/>
                    <a:pt x="76" y="30"/>
                    <a:pt x="67" y="35"/>
                  </a:cubicBezTo>
                  <a:cubicBezTo>
                    <a:pt x="58" y="40"/>
                    <a:pt x="49" y="51"/>
                    <a:pt x="49" y="62"/>
                  </a:cubicBezTo>
                  <a:cubicBezTo>
                    <a:pt x="48" y="72"/>
                    <a:pt x="23" y="190"/>
                    <a:pt x="70" y="186"/>
                  </a:cubicBezTo>
                  <a:cubicBezTo>
                    <a:pt x="118" y="182"/>
                    <a:pt x="136" y="178"/>
                    <a:pt x="158" y="171"/>
                  </a:cubicBezTo>
                  <a:cubicBezTo>
                    <a:pt x="179" y="164"/>
                    <a:pt x="207" y="166"/>
                    <a:pt x="229" y="202"/>
                  </a:cubicBezTo>
                  <a:cubicBezTo>
                    <a:pt x="252" y="238"/>
                    <a:pt x="282" y="341"/>
                    <a:pt x="308" y="311"/>
                  </a:cubicBezTo>
                  <a:cubicBezTo>
                    <a:pt x="334" y="281"/>
                    <a:pt x="361" y="244"/>
                    <a:pt x="416" y="283"/>
                  </a:cubicBezTo>
                  <a:cubicBezTo>
                    <a:pt x="472" y="322"/>
                    <a:pt x="550" y="335"/>
                    <a:pt x="582" y="372"/>
                  </a:cubicBezTo>
                  <a:cubicBezTo>
                    <a:pt x="614" y="410"/>
                    <a:pt x="642" y="447"/>
                    <a:pt x="636" y="472"/>
                  </a:cubicBezTo>
                  <a:cubicBezTo>
                    <a:pt x="603" y="609"/>
                    <a:pt x="694" y="792"/>
                    <a:pt x="694" y="792"/>
                  </a:cubicBezTo>
                  <a:cubicBezTo>
                    <a:pt x="694" y="792"/>
                    <a:pt x="590" y="674"/>
                    <a:pt x="574" y="556"/>
                  </a:cubicBezTo>
                  <a:cubicBezTo>
                    <a:pt x="558" y="438"/>
                    <a:pt x="437" y="368"/>
                    <a:pt x="409" y="355"/>
                  </a:cubicBezTo>
                  <a:cubicBezTo>
                    <a:pt x="381" y="342"/>
                    <a:pt x="351" y="336"/>
                    <a:pt x="336" y="360"/>
                  </a:cubicBezTo>
                  <a:cubicBezTo>
                    <a:pt x="321" y="384"/>
                    <a:pt x="302" y="416"/>
                    <a:pt x="234" y="373"/>
                  </a:cubicBezTo>
                  <a:cubicBezTo>
                    <a:pt x="166" y="330"/>
                    <a:pt x="184" y="189"/>
                    <a:pt x="136" y="200"/>
                  </a:cubicBezTo>
                  <a:cubicBezTo>
                    <a:pt x="123" y="203"/>
                    <a:pt x="134" y="219"/>
                    <a:pt x="108" y="214"/>
                  </a:cubicBezTo>
                  <a:cubicBezTo>
                    <a:pt x="93" y="211"/>
                    <a:pt x="95" y="200"/>
                    <a:pt x="78" y="214"/>
                  </a:cubicBezTo>
                  <a:cubicBezTo>
                    <a:pt x="61" y="228"/>
                    <a:pt x="19" y="224"/>
                    <a:pt x="7" y="175"/>
                  </a:cubicBezTo>
                  <a:cubicBezTo>
                    <a:pt x="0" y="148"/>
                    <a:pt x="16" y="127"/>
                    <a:pt x="17" y="110"/>
                  </a:cubicBezTo>
                  <a:cubicBezTo>
                    <a:pt x="18" y="88"/>
                    <a:pt x="31" y="37"/>
                    <a:pt x="18" y="26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5" name="Freeform 19">
              <a:extLst>
                <a:ext uri="{FF2B5EF4-FFF2-40B4-BE49-F238E27FC236}">
                  <a16:creationId xmlns:a16="http://schemas.microsoft.com/office/drawing/2014/main" id="{CB8E9A2E-3763-4BF1-800E-B49DD28FB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494"/>
              <a:ext cx="776" cy="646"/>
            </a:xfrm>
            <a:custGeom>
              <a:avLst/>
              <a:gdLst>
                <a:gd name="T0" fmla="*/ 0 w 445"/>
                <a:gd name="T1" fmla="*/ 0 h 371"/>
                <a:gd name="T2" fmla="*/ 408 w 445"/>
                <a:gd name="T3" fmla="*/ 791 h 371"/>
                <a:gd name="T4" fmla="*/ 1205 w 445"/>
                <a:gd name="T5" fmla="*/ 1377 h 371"/>
                <a:gd name="T6" fmla="*/ 2330 w 445"/>
                <a:gd name="T7" fmla="*/ 1252 h 371"/>
                <a:gd name="T8" fmla="*/ 3643 w 445"/>
                <a:gd name="T9" fmla="*/ 2131 h 371"/>
                <a:gd name="T10" fmla="*/ 4114 w 445"/>
                <a:gd name="T11" fmla="*/ 3411 h 3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5" h="371">
                  <a:moveTo>
                    <a:pt x="0" y="0"/>
                  </a:moveTo>
                  <a:cubicBezTo>
                    <a:pt x="0" y="0"/>
                    <a:pt x="24" y="18"/>
                    <a:pt x="44" y="86"/>
                  </a:cubicBezTo>
                  <a:cubicBezTo>
                    <a:pt x="64" y="154"/>
                    <a:pt x="86" y="172"/>
                    <a:pt x="130" y="150"/>
                  </a:cubicBezTo>
                  <a:cubicBezTo>
                    <a:pt x="174" y="128"/>
                    <a:pt x="204" y="114"/>
                    <a:pt x="252" y="136"/>
                  </a:cubicBezTo>
                  <a:cubicBezTo>
                    <a:pt x="300" y="158"/>
                    <a:pt x="368" y="200"/>
                    <a:pt x="394" y="232"/>
                  </a:cubicBezTo>
                  <a:cubicBezTo>
                    <a:pt x="414" y="257"/>
                    <a:pt x="405" y="309"/>
                    <a:pt x="445" y="371"/>
                  </a:cubicBezTo>
                </a:path>
              </a:pathLst>
            </a:custGeom>
            <a:noFill/>
            <a:ln w="3175" cap="rnd">
              <a:solidFill>
                <a:srgbClr val="7B211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6" name="Freeform 20">
              <a:extLst>
                <a:ext uri="{FF2B5EF4-FFF2-40B4-BE49-F238E27FC236}">
                  <a16:creationId xmlns:a16="http://schemas.microsoft.com/office/drawing/2014/main" id="{E555B3F2-6C15-40CA-847E-582DA5CA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473"/>
              <a:ext cx="844" cy="672"/>
            </a:xfrm>
            <a:custGeom>
              <a:avLst/>
              <a:gdLst>
                <a:gd name="T0" fmla="*/ 0 w 484"/>
                <a:gd name="T1" fmla="*/ 52 h 386"/>
                <a:gd name="T2" fmla="*/ 136 w 484"/>
                <a:gd name="T3" fmla="*/ 28 h 386"/>
                <a:gd name="T4" fmla="*/ 237 w 484"/>
                <a:gd name="T5" fmla="*/ 148 h 386"/>
                <a:gd name="T6" fmla="*/ 408 w 484"/>
                <a:gd name="T7" fmla="*/ 99 h 386"/>
                <a:gd name="T8" fmla="*/ 408 w 484"/>
                <a:gd name="T9" fmla="*/ 336 h 386"/>
                <a:gd name="T10" fmla="*/ 584 w 484"/>
                <a:gd name="T11" fmla="*/ 486 h 386"/>
                <a:gd name="T12" fmla="*/ 507 w 484"/>
                <a:gd name="T13" fmla="*/ 634 h 386"/>
                <a:gd name="T14" fmla="*/ 671 w 484"/>
                <a:gd name="T15" fmla="*/ 642 h 386"/>
                <a:gd name="T16" fmla="*/ 858 w 484"/>
                <a:gd name="T17" fmla="*/ 728 h 386"/>
                <a:gd name="T18" fmla="*/ 657 w 484"/>
                <a:gd name="T19" fmla="*/ 940 h 386"/>
                <a:gd name="T20" fmla="*/ 982 w 484"/>
                <a:gd name="T21" fmla="*/ 1039 h 386"/>
                <a:gd name="T22" fmla="*/ 919 w 484"/>
                <a:gd name="T23" fmla="*/ 1509 h 386"/>
                <a:gd name="T24" fmla="*/ 1219 w 484"/>
                <a:gd name="T25" fmla="*/ 1403 h 386"/>
                <a:gd name="T26" fmla="*/ 1219 w 484"/>
                <a:gd name="T27" fmla="*/ 1701 h 386"/>
                <a:gd name="T28" fmla="*/ 1395 w 484"/>
                <a:gd name="T29" fmla="*/ 1574 h 386"/>
                <a:gd name="T30" fmla="*/ 1639 w 484"/>
                <a:gd name="T31" fmla="*/ 1588 h 386"/>
                <a:gd name="T32" fmla="*/ 1889 w 484"/>
                <a:gd name="T33" fmla="*/ 1267 h 386"/>
                <a:gd name="T34" fmla="*/ 2004 w 484"/>
                <a:gd name="T35" fmla="*/ 1276 h 386"/>
                <a:gd name="T36" fmla="*/ 1976 w 484"/>
                <a:gd name="T37" fmla="*/ 1027 h 386"/>
                <a:gd name="T38" fmla="*/ 2223 w 484"/>
                <a:gd name="T39" fmla="*/ 1203 h 386"/>
                <a:gd name="T40" fmla="*/ 2311 w 484"/>
                <a:gd name="T41" fmla="*/ 991 h 386"/>
                <a:gd name="T42" fmla="*/ 2412 w 484"/>
                <a:gd name="T43" fmla="*/ 1118 h 386"/>
                <a:gd name="T44" fmla="*/ 2487 w 484"/>
                <a:gd name="T45" fmla="*/ 1276 h 386"/>
                <a:gd name="T46" fmla="*/ 2689 w 484"/>
                <a:gd name="T47" fmla="*/ 1175 h 386"/>
                <a:gd name="T48" fmla="*/ 2801 w 484"/>
                <a:gd name="T49" fmla="*/ 1525 h 386"/>
                <a:gd name="T50" fmla="*/ 3156 w 484"/>
                <a:gd name="T51" fmla="*/ 1574 h 386"/>
                <a:gd name="T52" fmla="*/ 3080 w 484"/>
                <a:gd name="T53" fmla="*/ 1800 h 386"/>
                <a:gd name="T54" fmla="*/ 3357 w 484"/>
                <a:gd name="T55" fmla="*/ 1746 h 386"/>
                <a:gd name="T56" fmla="*/ 3531 w 484"/>
                <a:gd name="T57" fmla="*/ 1821 h 386"/>
                <a:gd name="T58" fmla="*/ 3458 w 484"/>
                <a:gd name="T59" fmla="*/ 2046 h 386"/>
                <a:gd name="T60" fmla="*/ 3913 w 484"/>
                <a:gd name="T61" fmla="*/ 2006 h 386"/>
                <a:gd name="T62" fmla="*/ 3941 w 484"/>
                <a:gd name="T63" fmla="*/ 2122 h 386"/>
                <a:gd name="T64" fmla="*/ 3781 w 484"/>
                <a:gd name="T65" fmla="*/ 2270 h 386"/>
                <a:gd name="T66" fmla="*/ 4126 w 484"/>
                <a:gd name="T67" fmla="*/ 2295 h 386"/>
                <a:gd name="T68" fmla="*/ 3986 w 484"/>
                <a:gd name="T69" fmla="*/ 2655 h 386"/>
                <a:gd name="T70" fmla="*/ 4291 w 484"/>
                <a:gd name="T71" fmla="*/ 2719 h 386"/>
                <a:gd name="T72" fmla="*/ 4114 w 484"/>
                <a:gd name="T73" fmla="*/ 3034 h 386"/>
                <a:gd name="T74" fmla="*/ 4349 w 484"/>
                <a:gd name="T75" fmla="*/ 3061 h 386"/>
                <a:gd name="T76" fmla="*/ 4354 w 484"/>
                <a:gd name="T77" fmla="*/ 3325 h 386"/>
                <a:gd name="T78" fmla="*/ 4461 w 484"/>
                <a:gd name="T79" fmla="*/ 3362 h 386"/>
                <a:gd name="T80" fmla="*/ 4476 w 484"/>
                <a:gd name="T81" fmla="*/ 3546 h 3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84" h="386">
                  <a:moveTo>
                    <a:pt x="0" y="6"/>
                  </a:moveTo>
                  <a:cubicBezTo>
                    <a:pt x="6" y="15"/>
                    <a:pt x="9" y="4"/>
                    <a:pt x="15" y="3"/>
                  </a:cubicBezTo>
                  <a:cubicBezTo>
                    <a:pt x="31" y="0"/>
                    <a:pt x="17" y="13"/>
                    <a:pt x="26" y="16"/>
                  </a:cubicBezTo>
                  <a:cubicBezTo>
                    <a:pt x="32" y="18"/>
                    <a:pt x="36" y="3"/>
                    <a:pt x="44" y="11"/>
                  </a:cubicBezTo>
                  <a:cubicBezTo>
                    <a:pt x="49" y="16"/>
                    <a:pt x="43" y="30"/>
                    <a:pt x="44" y="37"/>
                  </a:cubicBezTo>
                  <a:cubicBezTo>
                    <a:pt x="57" y="33"/>
                    <a:pt x="73" y="33"/>
                    <a:pt x="63" y="53"/>
                  </a:cubicBezTo>
                  <a:cubicBezTo>
                    <a:pt x="60" y="59"/>
                    <a:pt x="52" y="61"/>
                    <a:pt x="55" y="69"/>
                  </a:cubicBezTo>
                  <a:cubicBezTo>
                    <a:pt x="58" y="81"/>
                    <a:pt x="66" y="72"/>
                    <a:pt x="73" y="70"/>
                  </a:cubicBezTo>
                  <a:cubicBezTo>
                    <a:pt x="81" y="68"/>
                    <a:pt x="93" y="68"/>
                    <a:pt x="93" y="79"/>
                  </a:cubicBezTo>
                  <a:cubicBezTo>
                    <a:pt x="92" y="90"/>
                    <a:pt x="74" y="91"/>
                    <a:pt x="71" y="102"/>
                  </a:cubicBezTo>
                  <a:cubicBezTo>
                    <a:pt x="65" y="128"/>
                    <a:pt x="98" y="101"/>
                    <a:pt x="106" y="113"/>
                  </a:cubicBezTo>
                  <a:cubicBezTo>
                    <a:pt x="115" y="126"/>
                    <a:pt x="75" y="153"/>
                    <a:pt x="99" y="164"/>
                  </a:cubicBezTo>
                  <a:cubicBezTo>
                    <a:pt x="110" y="170"/>
                    <a:pt x="125" y="128"/>
                    <a:pt x="132" y="153"/>
                  </a:cubicBezTo>
                  <a:cubicBezTo>
                    <a:pt x="135" y="164"/>
                    <a:pt x="123" y="175"/>
                    <a:pt x="132" y="185"/>
                  </a:cubicBezTo>
                  <a:cubicBezTo>
                    <a:pt x="143" y="196"/>
                    <a:pt x="147" y="179"/>
                    <a:pt x="151" y="171"/>
                  </a:cubicBezTo>
                  <a:cubicBezTo>
                    <a:pt x="165" y="142"/>
                    <a:pt x="162" y="176"/>
                    <a:pt x="177" y="173"/>
                  </a:cubicBezTo>
                  <a:cubicBezTo>
                    <a:pt x="197" y="169"/>
                    <a:pt x="173" y="130"/>
                    <a:pt x="204" y="138"/>
                  </a:cubicBezTo>
                  <a:cubicBezTo>
                    <a:pt x="211" y="140"/>
                    <a:pt x="213" y="148"/>
                    <a:pt x="217" y="139"/>
                  </a:cubicBezTo>
                  <a:cubicBezTo>
                    <a:pt x="221" y="131"/>
                    <a:pt x="209" y="119"/>
                    <a:pt x="214" y="112"/>
                  </a:cubicBezTo>
                  <a:cubicBezTo>
                    <a:pt x="224" y="92"/>
                    <a:pt x="229" y="136"/>
                    <a:pt x="240" y="131"/>
                  </a:cubicBezTo>
                  <a:cubicBezTo>
                    <a:pt x="246" y="128"/>
                    <a:pt x="239" y="113"/>
                    <a:pt x="250" y="108"/>
                  </a:cubicBezTo>
                  <a:cubicBezTo>
                    <a:pt x="265" y="102"/>
                    <a:pt x="262" y="113"/>
                    <a:pt x="261" y="122"/>
                  </a:cubicBezTo>
                  <a:cubicBezTo>
                    <a:pt x="260" y="130"/>
                    <a:pt x="258" y="138"/>
                    <a:pt x="269" y="139"/>
                  </a:cubicBezTo>
                  <a:cubicBezTo>
                    <a:pt x="278" y="140"/>
                    <a:pt x="281" y="129"/>
                    <a:pt x="291" y="128"/>
                  </a:cubicBezTo>
                  <a:cubicBezTo>
                    <a:pt x="323" y="125"/>
                    <a:pt x="277" y="161"/>
                    <a:pt x="303" y="166"/>
                  </a:cubicBezTo>
                  <a:cubicBezTo>
                    <a:pt x="311" y="168"/>
                    <a:pt x="353" y="137"/>
                    <a:pt x="341" y="171"/>
                  </a:cubicBezTo>
                  <a:cubicBezTo>
                    <a:pt x="338" y="178"/>
                    <a:pt x="325" y="188"/>
                    <a:pt x="333" y="196"/>
                  </a:cubicBezTo>
                  <a:cubicBezTo>
                    <a:pt x="340" y="202"/>
                    <a:pt x="356" y="191"/>
                    <a:pt x="363" y="190"/>
                  </a:cubicBezTo>
                  <a:cubicBezTo>
                    <a:pt x="372" y="188"/>
                    <a:pt x="380" y="188"/>
                    <a:pt x="382" y="198"/>
                  </a:cubicBezTo>
                  <a:cubicBezTo>
                    <a:pt x="383" y="207"/>
                    <a:pt x="370" y="215"/>
                    <a:pt x="374" y="223"/>
                  </a:cubicBezTo>
                  <a:cubicBezTo>
                    <a:pt x="380" y="237"/>
                    <a:pt x="410" y="206"/>
                    <a:pt x="423" y="218"/>
                  </a:cubicBezTo>
                  <a:cubicBezTo>
                    <a:pt x="426" y="220"/>
                    <a:pt x="427" y="226"/>
                    <a:pt x="426" y="231"/>
                  </a:cubicBezTo>
                  <a:cubicBezTo>
                    <a:pt x="424" y="241"/>
                    <a:pt x="411" y="241"/>
                    <a:pt x="409" y="247"/>
                  </a:cubicBezTo>
                  <a:cubicBezTo>
                    <a:pt x="402" y="267"/>
                    <a:pt x="443" y="248"/>
                    <a:pt x="446" y="250"/>
                  </a:cubicBezTo>
                  <a:cubicBezTo>
                    <a:pt x="464" y="259"/>
                    <a:pt x="430" y="280"/>
                    <a:pt x="431" y="289"/>
                  </a:cubicBezTo>
                  <a:cubicBezTo>
                    <a:pt x="433" y="308"/>
                    <a:pt x="457" y="287"/>
                    <a:pt x="464" y="296"/>
                  </a:cubicBezTo>
                  <a:cubicBezTo>
                    <a:pt x="473" y="307"/>
                    <a:pt x="442" y="317"/>
                    <a:pt x="445" y="330"/>
                  </a:cubicBezTo>
                  <a:cubicBezTo>
                    <a:pt x="448" y="344"/>
                    <a:pt x="461" y="331"/>
                    <a:pt x="470" y="333"/>
                  </a:cubicBezTo>
                  <a:cubicBezTo>
                    <a:pt x="475" y="341"/>
                    <a:pt x="447" y="368"/>
                    <a:pt x="471" y="362"/>
                  </a:cubicBezTo>
                  <a:cubicBezTo>
                    <a:pt x="481" y="360"/>
                    <a:pt x="480" y="353"/>
                    <a:pt x="482" y="366"/>
                  </a:cubicBezTo>
                  <a:cubicBezTo>
                    <a:pt x="483" y="373"/>
                    <a:pt x="478" y="382"/>
                    <a:pt x="484" y="386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7" name="Freeform 21">
              <a:extLst>
                <a:ext uri="{FF2B5EF4-FFF2-40B4-BE49-F238E27FC236}">
                  <a16:creationId xmlns:a16="http://schemas.microsoft.com/office/drawing/2014/main" id="{5C0657A7-3E03-4A9D-AE86-4702C5A95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889"/>
              <a:ext cx="114" cy="726"/>
            </a:xfrm>
            <a:custGeom>
              <a:avLst/>
              <a:gdLst>
                <a:gd name="T0" fmla="*/ 102 w 65"/>
                <a:gd name="T1" fmla="*/ 3832 h 417"/>
                <a:gd name="T2" fmla="*/ 228 w 65"/>
                <a:gd name="T3" fmla="*/ 3637 h 417"/>
                <a:gd name="T4" fmla="*/ 98 w 65"/>
                <a:gd name="T5" fmla="*/ 3583 h 417"/>
                <a:gd name="T6" fmla="*/ 249 w 65"/>
                <a:gd name="T7" fmla="*/ 3494 h 417"/>
                <a:gd name="T8" fmla="*/ 465 w 65"/>
                <a:gd name="T9" fmla="*/ 3362 h 417"/>
                <a:gd name="T10" fmla="*/ 216 w 65"/>
                <a:gd name="T11" fmla="*/ 3310 h 417"/>
                <a:gd name="T12" fmla="*/ 588 w 65"/>
                <a:gd name="T13" fmla="*/ 3026 h 417"/>
                <a:gd name="T14" fmla="*/ 400 w 65"/>
                <a:gd name="T15" fmla="*/ 2904 h 417"/>
                <a:gd name="T16" fmla="*/ 388 w 65"/>
                <a:gd name="T17" fmla="*/ 2756 h 417"/>
                <a:gd name="T18" fmla="*/ 593 w 65"/>
                <a:gd name="T19" fmla="*/ 2655 h 417"/>
                <a:gd name="T20" fmla="*/ 351 w 65"/>
                <a:gd name="T21" fmla="*/ 2556 h 417"/>
                <a:gd name="T22" fmla="*/ 493 w 65"/>
                <a:gd name="T23" fmla="*/ 2122 h 417"/>
                <a:gd name="T24" fmla="*/ 274 w 65"/>
                <a:gd name="T25" fmla="*/ 2042 h 417"/>
                <a:gd name="T26" fmla="*/ 379 w 65"/>
                <a:gd name="T27" fmla="*/ 1910 h 417"/>
                <a:gd name="T28" fmla="*/ 517 w 65"/>
                <a:gd name="T29" fmla="*/ 1858 h 417"/>
                <a:gd name="T30" fmla="*/ 351 w 65"/>
                <a:gd name="T31" fmla="*/ 1738 h 417"/>
                <a:gd name="T32" fmla="*/ 481 w 65"/>
                <a:gd name="T33" fmla="*/ 1562 h 417"/>
                <a:gd name="T34" fmla="*/ 428 w 65"/>
                <a:gd name="T35" fmla="*/ 1367 h 417"/>
                <a:gd name="T36" fmla="*/ 274 w 65"/>
                <a:gd name="T37" fmla="*/ 1267 h 417"/>
                <a:gd name="T38" fmla="*/ 481 w 65"/>
                <a:gd name="T39" fmla="*/ 1092 h 417"/>
                <a:gd name="T40" fmla="*/ 338 w 65"/>
                <a:gd name="T41" fmla="*/ 867 h 417"/>
                <a:gd name="T42" fmla="*/ 474 w 65"/>
                <a:gd name="T43" fmla="*/ 733 h 417"/>
                <a:gd name="T44" fmla="*/ 323 w 65"/>
                <a:gd name="T45" fmla="*/ 548 h 417"/>
                <a:gd name="T46" fmla="*/ 428 w 65"/>
                <a:gd name="T47" fmla="*/ 385 h 417"/>
                <a:gd name="T48" fmla="*/ 314 w 65"/>
                <a:gd name="T49" fmla="*/ 158 h 417"/>
                <a:gd name="T50" fmla="*/ 400 w 65"/>
                <a:gd name="T51" fmla="*/ 99 h 417"/>
                <a:gd name="T52" fmla="*/ 363 w 65"/>
                <a:gd name="T53" fmla="*/ 0 h 4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5" h="417">
                  <a:moveTo>
                    <a:pt x="11" y="417"/>
                  </a:moveTo>
                  <a:cubicBezTo>
                    <a:pt x="11" y="410"/>
                    <a:pt x="39" y="407"/>
                    <a:pt x="24" y="396"/>
                  </a:cubicBezTo>
                  <a:cubicBezTo>
                    <a:pt x="20" y="393"/>
                    <a:pt x="12" y="396"/>
                    <a:pt x="10" y="390"/>
                  </a:cubicBezTo>
                  <a:cubicBezTo>
                    <a:pt x="7" y="381"/>
                    <a:pt x="21" y="380"/>
                    <a:pt x="26" y="380"/>
                  </a:cubicBezTo>
                  <a:cubicBezTo>
                    <a:pt x="34" y="379"/>
                    <a:pt x="52" y="380"/>
                    <a:pt x="49" y="366"/>
                  </a:cubicBezTo>
                  <a:cubicBezTo>
                    <a:pt x="46" y="353"/>
                    <a:pt x="30" y="363"/>
                    <a:pt x="23" y="360"/>
                  </a:cubicBezTo>
                  <a:cubicBezTo>
                    <a:pt x="0" y="347"/>
                    <a:pt x="60" y="339"/>
                    <a:pt x="62" y="329"/>
                  </a:cubicBezTo>
                  <a:cubicBezTo>
                    <a:pt x="64" y="316"/>
                    <a:pt x="49" y="319"/>
                    <a:pt x="42" y="316"/>
                  </a:cubicBezTo>
                  <a:cubicBezTo>
                    <a:pt x="33" y="312"/>
                    <a:pt x="29" y="306"/>
                    <a:pt x="41" y="300"/>
                  </a:cubicBezTo>
                  <a:cubicBezTo>
                    <a:pt x="48" y="297"/>
                    <a:pt x="65" y="304"/>
                    <a:pt x="63" y="289"/>
                  </a:cubicBezTo>
                  <a:cubicBezTo>
                    <a:pt x="62" y="275"/>
                    <a:pt x="46" y="283"/>
                    <a:pt x="37" y="278"/>
                  </a:cubicBezTo>
                  <a:cubicBezTo>
                    <a:pt x="12" y="261"/>
                    <a:pt x="63" y="251"/>
                    <a:pt x="52" y="231"/>
                  </a:cubicBezTo>
                  <a:cubicBezTo>
                    <a:pt x="47" y="221"/>
                    <a:pt x="35" y="229"/>
                    <a:pt x="29" y="222"/>
                  </a:cubicBezTo>
                  <a:cubicBezTo>
                    <a:pt x="22" y="214"/>
                    <a:pt x="32" y="209"/>
                    <a:pt x="40" y="208"/>
                  </a:cubicBezTo>
                  <a:cubicBezTo>
                    <a:pt x="48" y="206"/>
                    <a:pt x="54" y="211"/>
                    <a:pt x="55" y="202"/>
                  </a:cubicBezTo>
                  <a:cubicBezTo>
                    <a:pt x="56" y="189"/>
                    <a:pt x="43" y="193"/>
                    <a:pt x="37" y="189"/>
                  </a:cubicBezTo>
                  <a:cubicBezTo>
                    <a:pt x="23" y="178"/>
                    <a:pt x="39" y="169"/>
                    <a:pt x="51" y="170"/>
                  </a:cubicBezTo>
                  <a:cubicBezTo>
                    <a:pt x="52" y="161"/>
                    <a:pt x="51" y="154"/>
                    <a:pt x="45" y="149"/>
                  </a:cubicBezTo>
                  <a:cubicBezTo>
                    <a:pt x="41" y="145"/>
                    <a:pt x="30" y="145"/>
                    <a:pt x="29" y="138"/>
                  </a:cubicBezTo>
                  <a:cubicBezTo>
                    <a:pt x="26" y="123"/>
                    <a:pt x="48" y="126"/>
                    <a:pt x="51" y="119"/>
                  </a:cubicBezTo>
                  <a:cubicBezTo>
                    <a:pt x="55" y="110"/>
                    <a:pt x="37" y="101"/>
                    <a:pt x="36" y="94"/>
                  </a:cubicBezTo>
                  <a:cubicBezTo>
                    <a:pt x="33" y="81"/>
                    <a:pt x="48" y="90"/>
                    <a:pt x="50" y="80"/>
                  </a:cubicBezTo>
                  <a:cubicBezTo>
                    <a:pt x="53" y="68"/>
                    <a:pt x="36" y="68"/>
                    <a:pt x="34" y="60"/>
                  </a:cubicBezTo>
                  <a:cubicBezTo>
                    <a:pt x="31" y="51"/>
                    <a:pt x="44" y="52"/>
                    <a:pt x="45" y="42"/>
                  </a:cubicBezTo>
                  <a:cubicBezTo>
                    <a:pt x="46" y="31"/>
                    <a:pt x="31" y="27"/>
                    <a:pt x="33" y="17"/>
                  </a:cubicBezTo>
                  <a:cubicBezTo>
                    <a:pt x="34" y="12"/>
                    <a:pt x="41" y="15"/>
                    <a:pt x="42" y="11"/>
                  </a:cubicBezTo>
                  <a:cubicBezTo>
                    <a:pt x="43" y="8"/>
                    <a:pt x="39" y="3"/>
                    <a:pt x="38" y="0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8" name="Freeform 22">
              <a:extLst>
                <a:ext uri="{FF2B5EF4-FFF2-40B4-BE49-F238E27FC236}">
                  <a16:creationId xmlns:a16="http://schemas.microsoft.com/office/drawing/2014/main" id="{8ECEA399-1A12-4CC9-8176-6DBA885C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750"/>
              <a:ext cx="509" cy="190"/>
            </a:xfrm>
            <a:custGeom>
              <a:avLst/>
              <a:gdLst>
                <a:gd name="T0" fmla="*/ 221 w 292"/>
                <a:gd name="T1" fmla="*/ 547 h 109"/>
                <a:gd name="T2" fmla="*/ 159 w 292"/>
                <a:gd name="T3" fmla="*/ 307 h 109"/>
                <a:gd name="T4" fmla="*/ 371 w 292"/>
                <a:gd name="T5" fmla="*/ 462 h 109"/>
                <a:gd name="T6" fmla="*/ 322 w 292"/>
                <a:gd name="T7" fmla="*/ 159 h 109"/>
                <a:gd name="T8" fmla="*/ 499 w 292"/>
                <a:gd name="T9" fmla="*/ 277 h 109"/>
                <a:gd name="T10" fmla="*/ 621 w 292"/>
                <a:gd name="T11" fmla="*/ 443 h 109"/>
                <a:gd name="T12" fmla="*/ 736 w 292"/>
                <a:gd name="T13" fmla="*/ 234 h 109"/>
                <a:gd name="T14" fmla="*/ 879 w 292"/>
                <a:gd name="T15" fmla="*/ 711 h 109"/>
                <a:gd name="T16" fmla="*/ 1107 w 292"/>
                <a:gd name="T17" fmla="*/ 535 h 109"/>
                <a:gd name="T18" fmla="*/ 1246 w 292"/>
                <a:gd name="T19" fmla="*/ 598 h 109"/>
                <a:gd name="T20" fmla="*/ 1276 w 292"/>
                <a:gd name="T21" fmla="*/ 870 h 109"/>
                <a:gd name="T22" fmla="*/ 1496 w 292"/>
                <a:gd name="T23" fmla="*/ 769 h 109"/>
                <a:gd name="T24" fmla="*/ 1754 w 292"/>
                <a:gd name="T25" fmla="*/ 990 h 109"/>
                <a:gd name="T26" fmla="*/ 2024 w 292"/>
                <a:gd name="T27" fmla="*/ 757 h 109"/>
                <a:gd name="T28" fmla="*/ 2172 w 292"/>
                <a:gd name="T29" fmla="*/ 933 h 109"/>
                <a:gd name="T30" fmla="*/ 2261 w 292"/>
                <a:gd name="T31" fmla="*/ 732 h 109"/>
                <a:gd name="T32" fmla="*/ 2273 w 292"/>
                <a:gd name="T33" fmla="*/ 572 h 109"/>
                <a:gd name="T34" fmla="*/ 2437 w 292"/>
                <a:gd name="T35" fmla="*/ 561 h 109"/>
                <a:gd name="T36" fmla="*/ 2609 w 292"/>
                <a:gd name="T37" fmla="*/ 711 h 109"/>
                <a:gd name="T38" fmla="*/ 2695 w 292"/>
                <a:gd name="T39" fmla="*/ 335 h 1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2" h="109">
                  <a:moveTo>
                    <a:pt x="24" y="59"/>
                  </a:moveTo>
                  <a:cubicBezTo>
                    <a:pt x="18" y="54"/>
                    <a:pt x="0" y="38"/>
                    <a:pt x="17" y="33"/>
                  </a:cubicBezTo>
                  <a:cubicBezTo>
                    <a:pt x="29" y="29"/>
                    <a:pt x="31" y="48"/>
                    <a:pt x="40" y="50"/>
                  </a:cubicBezTo>
                  <a:cubicBezTo>
                    <a:pt x="46" y="38"/>
                    <a:pt x="29" y="29"/>
                    <a:pt x="35" y="17"/>
                  </a:cubicBezTo>
                  <a:cubicBezTo>
                    <a:pt x="43" y="0"/>
                    <a:pt x="52" y="22"/>
                    <a:pt x="54" y="30"/>
                  </a:cubicBezTo>
                  <a:cubicBezTo>
                    <a:pt x="55" y="37"/>
                    <a:pt x="56" y="52"/>
                    <a:pt x="67" y="48"/>
                  </a:cubicBezTo>
                  <a:cubicBezTo>
                    <a:pt x="75" y="44"/>
                    <a:pt x="69" y="27"/>
                    <a:pt x="80" y="25"/>
                  </a:cubicBezTo>
                  <a:cubicBezTo>
                    <a:pt x="105" y="22"/>
                    <a:pt x="87" y="70"/>
                    <a:pt x="95" y="77"/>
                  </a:cubicBezTo>
                  <a:cubicBezTo>
                    <a:pt x="108" y="86"/>
                    <a:pt x="113" y="64"/>
                    <a:pt x="120" y="58"/>
                  </a:cubicBezTo>
                  <a:cubicBezTo>
                    <a:pt x="128" y="50"/>
                    <a:pt x="135" y="52"/>
                    <a:pt x="135" y="65"/>
                  </a:cubicBezTo>
                  <a:cubicBezTo>
                    <a:pt x="136" y="76"/>
                    <a:pt x="126" y="86"/>
                    <a:pt x="138" y="94"/>
                  </a:cubicBezTo>
                  <a:cubicBezTo>
                    <a:pt x="151" y="104"/>
                    <a:pt x="157" y="92"/>
                    <a:pt x="162" y="83"/>
                  </a:cubicBezTo>
                  <a:cubicBezTo>
                    <a:pt x="176" y="48"/>
                    <a:pt x="173" y="105"/>
                    <a:pt x="190" y="107"/>
                  </a:cubicBezTo>
                  <a:cubicBezTo>
                    <a:pt x="202" y="109"/>
                    <a:pt x="200" y="50"/>
                    <a:pt x="219" y="82"/>
                  </a:cubicBezTo>
                  <a:cubicBezTo>
                    <a:pt x="223" y="91"/>
                    <a:pt x="224" y="102"/>
                    <a:pt x="235" y="101"/>
                  </a:cubicBezTo>
                  <a:cubicBezTo>
                    <a:pt x="248" y="101"/>
                    <a:pt x="247" y="89"/>
                    <a:pt x="245" y="79"/>
                  </a:cubicBezTo>
                  <a:cubicBezTo>
                    <a:pt x="244" y="72"/>
                    <a:pt x="240" y="69"/>
                    <a:pt x="246" y="62"/>
                  </a:cubicBezTo>
                  <a:cubicBezTo>
                    <a:pt x="251" y="57"/>
                    <a:pt x="259" y="57"/>
                    <a:pt x="264" y="61"/>
                  </a:cubicBezTo>
                  <a:cubicBezTo>
                    <a:pt x="269" y="66"/>
                    <a:pt x="272" y="95"/>
                    <a:pt x="283" y="77"/>
                  </a:cubicBezTo>
                  <a:cubicBezTo>
                    <a:pt x="288" y="70"/>
                    <a:pt x="274" y="30"/>
                    <a:pt x="292" y="36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9" name="Freeform 23">
              <a:extLst>
                <a:ext uri="{FF2B5EF4-FFF2-40B4-BE49-F238E27FC236}">
                  <a16:creationId xmlns:a16="http://schemas.microsoft.com/office/drawing/2014/main" id="{64486D60-3E19-4F96-A8CA-A7CD2DFFD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47"/>
              <a:ext cx="516" cy="567"/>
            </a:xfrm>
            <a:custGeom>
              <a:avLst/>
              <a:gdLst>
                <a:gd name="T0" fmla="*/ 0 w 296"/>
                <a:gd name="T1" fmla="*/ 73 h 326"/>
                <a:gd name="T2" fmla="*/ 164 w 296"/>
                <a:gd name="T3" fmla="*/ 136 h 326"/>
                <a:gd name="T4" fmla="*/ 277 w 296"/>
                <a:gd name="T5" fmla="*/ 90 h 326"/>
                <a:gd name="T6" fmla="*/ 323 w 296"/>
                <a:gd name="T7" fmla="*/ 193 h 326"/>
                <a:gd name="T8" fmla="*/ 422 w 296"/>
                <a:gd name="T9" fmla="*/ 172 h 326"/>
                <a:gd name="T10" fmla="*/ 519 w 296"/>
                <a:gd name="T11" fmla="*/ 249 h 326"/>
                <a:gd name="T12" fmla="*/ 608 w 296"/>
                <a:gd name="T13" fmla="*/ 332 h 326"/>
                <a:gd name="T14" fmla="*/ 711 w 296"/>
                <a:gd name="T15" fmla="*/ 336 h 326"/>
                <a:gd name="T16" fmla="*/ 748 w 296"/>
                <a:gd name="T17" fmla="*/ 447 h 326"/>
                <a:gd name="T18" fmla="*/ 884 w 296"/>
                <a:gd name="T19" fmla="*/ 433 h 326"/>
                <a:gd name="T20" fmla="*/ 1097 w 296"/>
                <a:gd name="T21" fmla="*/ 577 h 326"/>
                <a:gd name="T22" fmla="*/ 1145 w 296"/>
                <a:gd name="T23" fmla="*/ 704 h 326"/>
                <a:gd name="T24" fmla="*/ 1304 w 296"/>
                <a:gd name="T25" fmla="*/ 777 h 326"/>
                <a:gd name="T26" fmla="*/ 1403 w 296"/>
                <a:gd name="T27" fmla="*/ 1080 h 326"/>
                <a:gd name="T28" fmla="*/ 1569 w 296"/>
                <a:gd name="T29" fmla="*/ 1104 h 326"/>
                <a:gd name="T30" fmla="*/ 1626 w 296"/>
                <a:gd name="T31" fmla="*/ 1289 h 326"/>
                <a:gd name="T32" fmla="*/ 1653 w 296"/>
                <a:gd name="T33" fmla="*/ 1464 h 326"/>
                <a:gd name="T34" fmla="*/ 1848 w 296"/>
                <a:gd name="T35" fmla="*/ 1525 h 326"/>
                <a:gd name="T36" fmla="*/ 1938 w 296"/>
                <a:gd name="T37" fmla="*/ 1943 h 326"/>
                <a:gd name="T38" fmla="*/ 2172 w 296"/>
                <a:gd name="T39" fmla="*/ 2169 h 326"/>
                <a:gd name="T40" fmla="*/ 2160 w 296"/>
                <a:gd name="T41" fmla="*/ 2315 h 326"/>
                <a:gd name="T42" fmla="*/ 2322 w 296"/>
                <a:gd name="T43" fmla="*/ 2362 h 326"/>
                <a:gd name="T44" fmla="*/ 2400 w 296"/>
                <a:gd name="T45" fmla="*/ 2598 h 326"/>
                <a:gd name="T46" fmla="*/ 2622 w 296"/>
                <a:gd name="T47" fmla="*/ 2746 h 326"/>
                <a:gd name="T48" fmla="*/ 2735 w 296"/>
                <a:gd name="T49" fmla="*/ 2983 h 3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6" h="326">
                  <a:moveTo>
                    <a:pt x="0" y="8"/>
                  </a:moveTo>
                  <a:cubicBezTo>
                    <a:pt x="6" y="13"/>
                    <a:pt x="19" y="0"/>
                    <a:pt x="18" y="15"/>
                  </a:cubicBezTo>
                  <a:cubicBezTo>
                    <a:pt x="24" y="15"/>
                    <a:pt x="25" y="9"/>
                    <a:pt x="30" y="10"/>
                  </a:cubicBezTo>
                  <a:cubicBezTo>
                    <a:pt x="35" y="12"/>
                    <a:pt x="31" y="19"/>
                    <a:pt x="35" y="21"/>
                  </a:cubicBezTo>
                  <a:cubicBezTo>
                    <a:pt x="42" y="25"/>
                    <a:pt x="41" y="18"/>
                    <a:pt x="46" y="19"/>
                  </a:cubicBezTo>
                  <a:cubicBezTo>
                    <a:pt x="55" y="20"/>
                    <a:pt x="52" y="22"/>
                    <a:pt x="56" y="27"/>
                  </a:cubicBezTo>
                  <a:cubicBezTo>
                    <a:pt x="61" y="34"/>
                    <a:pt x="59" y="34"/>
                    <a:pt x="66" y="36"/>
                  </a:cubicBezTo>
                  <a:cubicBezTo>
                    <a:pt x="72" y="38"/>
                    <a:pt x="71" y="31"/>
                    <a:pt x="77" y="37"/>
                  </a:cubicBezTo>
                  <a:cubicBezTo>
                    <a:pt x="81" y="40"/>
                    <a:pt x="77" y="46"/>
                    <a:pt x="81" y="49"/>
                  </a:cubicBezTo>
                  <a:cubicBezTo>
                    <a:pt x="85" y="51"/>
                    <a:pt x="93" y="47"/>
                    <a:pt x="96" y="47"/>
                  </a:cubicBezTo>
                  <a:cubicBezTo>
                    <a:pt x="100" y="64"/>
                    <a:pt x="107" y="56"/>
                    <a:pt x="119" y="63"/>
                  </a:cubicBezTo>
                  <a:cubicBezTo>
                    <a:pt x="124" y="66"/>
                    <a:pt x="122" y="72"/>
                    <a:pt x="124" y="77"/>
                  </a:cubicBezTo>
                  <a:cubicBezTo>
                    <a:pt x="131" y="88"/>
                    <a:pt x="132" y="82"/>
                    <a:pt x="141" y="85"/>
                  </a:cubicBezTo>
                  <a:cubicBezTo>
                    <a:pt x="162" y="92"/>
                    <a:pt x="139" y="108"/>
                    <a:pt x="152" y="118"/>
                  </a:cubicBezTo>
                  <a:cubicBezTo>
                    <a:pt x="157" y="121"/>
                    <a:pt x="164" y="118"/>
                    <a:pt x="170" y="121"/>
                  </a:cubicBezTo>
                  <a:cubicBezTo>
                    <a:pt x="179" y="126"/>
                    <a:pt x="177" y="132"/>
                    <a:pt x="176" y="141"/>
                  </a:cubicBezTo>
                  <a:cubicBezTo>
                    <a:pt x="174" y="150"/>
                    <a:pt x="170" y="154"/>
                    <a:pt x="179" y="160"/>
                  </a:cubicBezTo>
                  <a:cubicBezTo>
                    <a:pt x="187" y="165"/>
                    <a:pt x="195" y="158"/>
                    <a:pt x="200" y="167"/>
                  </a:cubicBezTo>
                  <a:cubicBezTo>
                    <a:pt x="210" y="183"/>
                    <a:pt x="183" y="203"/>
                    <a:pt x="210" y="212"/>
                  </a:cubicBezTo>
                  <a:cubicBezTo>
                    <a:pt x="226" y="217"/>
                    <a:pt x="241" y="215"/>
                    <a:pt x="235" y="237"/>
                  </a:cubicBezTo>
                  <a:cubicBezTo>
                    <a:pt x="233" y="244"/>
                    <a:pt x="228" y="246"/>
                    <a:pt x="234" y="253"/>
                  </a:cubicBezTo>
                  <a:cubicBezTo>
                    <a:pt x="238" y="257"/>
                    <a:pt x="245" y="256"/>
                    <a:pt x="251" y="258"/>
                  </a:cubicBezTo>
                  <a:cubicBezTo>
                    <a:pt x="271" y="263"/>
                    <a:pt x="258" y="270"/>
                    <a:pt x="260" y="284"/>
                  </a:cubicBezTo>
                  <a:cubicBezTo>
                    <a:pt x="261" y="297"/>
                    <a:pt x="275" y="294"/>
                    <a:pt x="284" y="300"/>
                  </a:cubicBezTo>
                  <a:cubicBezTo>
                    <a:pt x="289" y="310"/>
                    <a:pt x="285" y="319"/>
                    <a:pt x="296" y="326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0" name="Freeform 24">
              <a:extLst>
                <a:ext uri="{FF2B5EF4-FFF2-40B4-BE49-F238E27FC236}">
                  <a16:creationId xmlns:a16="http://schemas.microsoft.com/office/drawing/2014/main" id="{1BE0910C-D0FD-4B11-A547-362C8D59D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521"/>
              <a:ext cx="350" cy="161"/>
            </a:xfrm>
            <a:custGeom>
              <a:avLst/>
              <a:gdLst>
                <a:gd name="T0" fmla="*/ 0 w 201"/>
                <a:gd name="T1" fmla="*/ 0 h 92"/>
                <a:gd name="T2" fmla="*/ 148 w 201"/>
                <a:gd name="T3" fmla="*/ 86 h 92"/>
                <a:gd name="T4" fmla="*/ 298 w 201"/>
                <a:gd name="T5" fmla="*/ 49 h 92"/>
                <a:gd name="T6" fmla="*/ 533 w 201"/>
                <a:gd name="T7" fmla="*/ 273 h 92"/>
                <a:gd name="T8" fmla="*/ 662 w 201"/>
                <a:gd name="T9" fmla="*/ 252 h 92"/>
                <a:gd name="T10" fmla="*/ 745 w 201"/>
                <a:gd name="T11" fmla="*/ 399 h 92"/>
                <a:gd name="T12" fmla="*/ 1003 w 201"/>
                <a:gd name="T13" fmla="*/ 387 h 92"/>
                <a:gd name="T14" fmla="*/ 1195 w 201"/>
                <a:gd name="T15" fmla="*/ 665 h 92"/>
                <a:gd name="T16" fmla="*/ 1416 w 201"/>
                <a:gd name="T17" fmla="*/ 592 h 92"/>
                <a:gd name="T18" fmla="*/ 1480 w 201"/>
                <a:gd name="T19" fmla="*/ 751 h 92"/>
                <a:gd name="T20" fmla="*/ 1583 w 201"/>
                <a:gd name="T21" fmla="*/ 723 h 92"/>
                <a:gd name="T22" fmla="*/ 1787 w 201"/>
                <a:gd name="T23" fmla="*/ 828 h 92"/>
                <a:gd name="T24" fmla="*/ 1846 w 201"/>
                <a:gd name="T25" fmla="*/ 865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92">
                  <a:moveTo>
                    <a:pt x="0" y="0"/>
                  </a:moveTo>
                  <a:cubicBezTo>
                    <a:pt x="5" y="3"/>
                    <a:pt x="10" y="9"/>
                    <a:pt x="16" y="9"/>
                  </a:cubicBezTo>
                  <a:cubicBezTo>
                    <a:pt x="23" y="10"/>
                    <a:pt x="25" y="3"/>
                    <a:pt x="32" y="5"/>
                  </a:cubicBezTo>
                  <a:cubicBezTo>
                    <a:pt x="48" y="10"/>
                    <a:pt x="40" y="30"/>
                    <a:pt x="58" y="29"/>
                  </a:cubicBezTo>
                  <a:cubicBezTo>
                    <a:pt x="63" y="29"/>
                    <a:pt x="65" y="23"/>
                    <a:pt x="72" y="27"/>
                  </a:cubicBezTo>
                  <a:cubicBezTo>
                    <a:pt x="80" y="31"/>
                    <a:pt x="77" y="36"/>
                    <a:pt x="81" y="42"/>
                  </a:cubicBezTo>
                  <a:cubicBezTo>
                    <a:pt x="91" y="57"/>
                    <a:pt x="97" y="38"/>
                    <a:pt x="109" y="41"/>
                  </a:cubicBezTo>
                  <a:cubicBezTo>
                    <a:pt x="126" y="43"/>
                    <a:pt x="114" y="70"/>
                    <a:pt x="130" y="71"/>
                  </a:cubicBezTo>
                  <a:cubicBezTo>
                    <a:pt x="140" y="71"/>
                    <a:pt x="141" y="48"/>
                    <a:pt x="154" y="63"/>
                  </a:cubicBezTo>
                  <a:cubicBezTo>
                    <a:pt x="158" y="68"/>
                    <a:pt x="155" y="76"/>
                    <a:pt x="161" y="80"/>
                  </a:cubicBezTo>
                  <a:cubicBezTo>
                    <a:pt x="169" y="87"/>
                    <a:pt x="166" y="80"/>
                    <a:pt x="172" y="77"/>
                  </a:cubicBezTo>
                  <a:cubicBezTo>
                    <a:pt x="187" y="71"/>
                    <a:pt x="186" y="80"/>
                    <a:pt x="194" y="88"/>
                  </a:cubicBezTo>
                  <a:cubicBezTo>
                    <a:pt x="195" y="90"/>
                    <a:pt x="199" y="91"/>
                    <a:pt x="201" y="92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1" name="Freeform 25">
              <a:extLst>
                <a:ext uri="{FF2B5EF4-FFF2-40B4-BE49-F238E27FC236}">
                  <a16:creationId xmlns:a16="http://schemas.microsoft.com/office/drawing/2014/main" id="{BBCC2A02-1A96-49B0-B817-DA9FD7A7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128"/>
              <a:ext cx="2078" cy="2587"/>
            </a:xfrm>
            <a:custGeom>
              <a:avLst/>
              <a:gdLst>
                <a:gd name="T0" fmla="*/ 7977 w 1192"/>
                <a:gd name="T1" fmla="*/ 0 h 1485"/>
                <a:gd name="T2" fmla="*/ 7962 w 1192"/>
                <a:gd name="T3" fmla="*/ 941 h 1485"/>
                <a:gd name="T4" fmla="*/ 9588 w 1192"/>
                <a:gd name="T5" fmla="*/ 2122 h 1485"/>
                <a:gd name="T6" fmla="*/ 9956 w 1192"/>
                <a:gd name="T7" fmla="*/ 4430 h 1485"/>
                <a:gd name="T8" fmla="*/ 10472 w 1192"/>
                <a:gd name="T9" fmla="*/ 7460 h 1485"/>
                <a:gd name="T10" fmla="*/ 10308 w 1192"/>
                <a:gd name="T11" fmla="*/ 11256 h 1485"/>
                <a:gd name="T12" fmla="*/ 5892 w 1192"/>
                <a:gd name="T13" fmla="*/ 13538 h 1485"/>
                <a:gd name="T14" fmla="*/ 2401 w 1192"/>
                <a:gd name="T15" fmla="*/ 11733 h 1485"/>
                <a:gd name="T16" fmla="*/ 0 w 1192"/>
                <a:gd name="T17" fmla="*/ 11071 h 14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2" h="1485">
                  <a:moveTo>
                    <a:pt x="864" y="0"/>
                  </a:moveTo>
                  <a:cubicBezTo>
                    <a:pt x="864" y="0"/>
                    <a:pt x="828" y="66"/>
                    <a:pt x="862" y="102"/>
                  </a:cubicBezTo>
                  <a:cubicBezTo>
                    <a:pt x="896" y="138"/>
                    <a:pt x="996" y="192"/>
                    <a:pt x="1038" y="230"/>
                  </a:cubicBezTo>
                  <a:cubicBezTo>
                    <a:pt x="1080" y="268"/>
                    <a:pt x="1107" y="374"/>
                    <a:pt x="1078" y="481"/>
                  </a:cubicBezTo>
                  <a:cubicBezTo>
                    <a:pt x="1050" y="588"/>
                    <a:pt x="1088" y="722"/>
                    <a:pt x="1134" y="810"/>
                  </a:cubicBezTo>
                  <a:cubicBezTo>
                    <a:pt x="1180" y="898"/>
                    <a:pt x="1192" y="1086"/>
                    <a:pt x="1116" y="1222"/>
                  </a:cubicBezTo>
                  <a:cubicBezTo>
                    <a:pt x="1040" y="1358"/>
                    <a:pt x="833" y="1485"/>
                    <a:pt x="638" y="1470"/>
                  </a:cubicBezTo>
                  <a:cubicBezTo>
                    <a:pt x="482" y="1458"/>
                    <a:pt x="376" y="1334"/>
                    <a:pt x="260" y="1274"/>
                  </a:cubicBezTo>
                  <a:cubicBezTo>
                    <a:pt x="144" y="1214"/>
                    <a:pt x="98" y="1180"/>
                    <a:pt x="0" y="120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2" name="Freeform 26">
              <a:extLst>
                <a:ext uri="{FF2B5EF4-FFF2-40B4-BE49-F238E27FC236}">
                  <a16:creationId xmlns:a16="http://schemas.microsoft.com/office/drawing/2014/main" id="{40D91110-E316-4504-8974-3300D8CC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170"/>
              <a:ext cx="94" cy="42"/>
            </a:xfrm>
            <a:custGeom>
              <a:avLst/>
              <a:gdLst>
                <a:gd name="T0" fmla="*/ 486 w 54"/>
                <a:gd name="T1" fmla="*/ 179 h 24"/>
                <a:gd name="T2" fmla="*/ 200 w 54"/>
                <a:gd name="T3" fmla="*/ 200 h 24"/>
                <a:gd name="T4" fmla="*/ 9 w 54"/>
                <a:gd name="T5" fmla="*/ 65 h 24"/>
                <a:gd name="T6" fmla="*/ 285 w 54"/>
                <a:gd name="T7" fmla="*/ 28 h 24"/>
                <a:gd name="T8" fmla="*/ 486 w 54"/>
                <a:gd name="T9" fmla="*/ 17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24">
                  <a:moveTo>
                    <a:pt x="53" y="19"/>
                  </a:moveTo>
                  <a:cubicBezTo>
                    <a:pt x="52" y="24"/>
                    <a:pt x="36" y="24"/>
                    <a:pt x="22" y="21"/>
                  </a:cubicBezTo>
                  <a:cubicBezTo>
                    <a:pt x="7" y="18"/>
                    <a:pt x="0" y="11"/>
                    <a:pt x="1" y="7"/>
                  </a:cubicBezTo>
                  <a:cubicBezTo>
                    <a:pt x="2" y="2"/>
                    <a:pt x="17" y="0"/>
                    <a:pt x="31" y="3"/>
                  </a:cubicBezTo>
                  <a:cubicBezTo>
                    <a:pt x="45" y="6"/>
                    <a:pt x="54" y="14"/>
                    <a:pt x="53" y="19"/>
                  </a:cubicBezTo>
                  <a:close/>
                </a:path>
              </a:pathLst>
            </a:custGeom>
            <a:solidFill>
              <a:srgbClr val="D76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3" name="Freeform 27">
              <a:extLst>
                <a:ext uri="{FF2B5EF4-FFF2-40B4-BE49-F238E27FC236}">
                  <a16:creationId xmlns:a16="http://schemas.microsoft.com/office/drawing/2014/main" id="{8C631826-22E8-406B-8E00-4245EF21F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128"/>
              <a:ext cx="70" cy="206"/>
            </a:xfrm>
            <a:custGeom>
              <a:avLst/>
              <a:gdLst>
                <a:gd name="T0" fmla="*/ 208 w 40"/>
                <a:gd name="T1" fmla="*/ 0 h 118"/>
                <a:gd name="T2" fmla="*/ 350 w 40"/>
                <a:gd name="T3" fmla="*/ 127 h 118"/>
                <a:gd name="T4" fmla="*/ 179 w 40"/>
                <a:gd name="T5" fmla="*/ 113 h 118"/>
                <a:gd name="T6" fmla="*/ 151 w 40"/>
                <a:gd name="T7" fmla="*/ 176 h 118"/>
                <a:gd name="T8" fmla="*/ 291 w 40"/>
                <a:gd name="T9" fmla="*/ 286 h 118"/>
                <a:gd name="T10" fmla="*/ 135 w 40"/>
                <a:gd name="T11" fmla="*/ 307 h 118"/>
                <a:gd name="T12" fmla="*/ 77 w 40"/>
                <a:gd name="T13" fmla="*/ 344 h 118"/>
                <a:gd name="T14" fmla="*/ 200 w 40"/>
                <a:gd name="T15" fmla="*/ 449 h 118"/>
                <a:gd name="T16" fmla="*/ 98 w 40"/>
                <a:gd name="T17" fmla="*/ 534 h 118"/>
                <a:gd name="T18" fmla="*/ 58 w 40"/>
                <a:gd name="T19" fmla="*/ 744 h 118"/>
                <a:gd name="T20" fmla="*/ 301 w 40"/>
                <a:gd name="T21" fmla="*/ 707 h 118"/>
                <a:gd name="T22" fmla="*/ 252 w 40"/>
                <a:gd name="T23" fmla="*/ 883 h 118"/>
                <a:gd name="T24" fmla="*/ 264 w 40"/>
                <a:gd name="T25" fmla="*/ 1096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118">
                  <a:moveTo>
                    <a:pt x="22" y="0"/>
                  </a:moveTo>
                  <a:cubicBezTo>
                    <a:pt x="25" y="1"/>
                    <a:pt x="40" y="9"/>
                    <a:pt x="37" y="14"/>
                  </a:cubicBezTo>
                  <a:cubicBezTo>
                    <a:pt x="34" y="19"/>
                    <a:pt x="23" y="13"/>
                    <a:pt x="19" y="12"/>
                  </a:cubicBezTo>
                  <a:cubicBezTo>
                    <a:pt x="13" y="12"/>
                    <a:pt x="13" y="14"/>
                    <a:pt x="16" y="19"/>
                  </a:cubicBezTo>
                  <a:cubicBezTo>
                    <a:pt x="19" y="25"/>
                    <a:pt x="29" y="26"/>
                    <a:pt x="31" y="31"/>
                  </a:cubicBezTo>
                  <a:cubicBezTo>
                    <a:pt x="25" y="36"/>
                    <a:pt x="20" y="34"/>
                    <a:pt x="14" y="33"/>
                  </a:cubicBezTo>
                  <a:cubicBezTo>
                    <a:pt x="9" y="31"/>
                    <a:pt x="4" y="31"/>
                    <a:pt x="8" y="37"/>
                  </a:cubicBezTo>
                  <a:cubicBezTo>
                    <a:pt x="11" y="42"/>
                    <a:pt x="21" y="43"/>
                    <a:pt x="21" y="48"/>
                  </a:cubicBezTo>
                  <a:cubicBezTo>
                    <a:pt x="22" y="54"/>
                    <a:pt x="13" y="54"/>
                    <a:pt x="10" y="57"/>
                  </a:cubicBezTo>
                  <a:cubicBezTo>
                    <a:pt x="4" y="61"/>
                    <a:pt x="0" y="74"/>
                    <a:pt x="6" y="80"/>
                  </a:cubicBezTo>
                  <a:cubicBezTo>
                    <a:pt x="14" y="86"/>
                    <a:pt x="24" y="74"/>
                    <a:pt x="32" y="76"/>
                  </a:cubicBezTo>
                  <a:cubicBezTo>
                    <a:pt x="40" y="79"/>
                    <a:pt x="29" y="90"/>
                    <a:pt x="27" y="95"/>
                  </a:cubicBezTo>
                  <a:cubicBezTo>
                    <a:pt x="23" y="104"/>
                    <a:pt x="25" y="110"/>
                    <a:pt x="28" y="118"/>
                  </a:cubicBezTo>
                </a:path>
              </a:pathLst>
            </a:custGeom>
            <a:noFill/>
            <a:ln w="11113" cap="flat">
              <a:solidFill>
                <a:srgbClr val="E9A6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4" name="Freeform 28">
              <a:extLst>
                <a:ext uri="{FF2B5EF4-FFF2-40B4-BE49-F238E27FC236}">
                  <a16:creationId xmlns:a16="http://schemas.microsoft.com/office/drawing/2014/main" id="{2912B54B-C7AE-40C7-AEA3-84D199B6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161"/>
              <a:ext cx="235" cy="115"/>
            </a:xfrm>
            <a:custGeom>
              <a:avLst/>
              <a:gdLst>
                <a:gd name="T0" fmla="*/ 28 w 135"/>
                <a:gd name="T1" fmla="*/ 385 h 66"/>
                <a:gd name="T2" fmla="*/ 111 w 135"/>
                <a:gd name="T3" fmla="*/ 159 h 66"/>
                <a:gd name="T4" fmla="*/ 299 w 135"/>
                <a:gd name="T5" fmla="*/ 322 h 66"/>
                <a:gd name="T6" fmla="*/ 561 w 135"/>
                <a:gd name="T7" fmla="*/ 101 h 66"/>
                <a:gd name="T8" fmla="*/ 728 w 135"/>
                <a:gd name="T9" fmla="*/ 359 h 66"/>
                <a:gd name="T10" fmla="*/ 870 w 135"/>
                <a:gd name="T11" fmla="*/ 249 h 66"/>
                <a:gd name="T12" fmla="*/ 1239 w 135"/>
                <a:gd name="T13" fmla="*/ 572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66">
                  <a:moveTo>
                    <a:pt x="3" y="42"/>
                  </a:moveTo>
                  <a:cubicBezTo>
                    <a:pt x="3" y="33"/>
                    <a:pt x="0" y="21"/>
                    <a:pt x="12" y="17"/>
                  </a:cubicBezTo>
                  <a:cubicBezTo>
                    <a:pt x="25" y="14"/>
                    <a:pt x="29" y="26"/>
                    <a:pt x="33" y="35"/>
                  </a:cubicBezTo>
                  <a:cubicBezTo>
                    <a:pt x="50" y="66"/>
                    <a:pt x="45" y="13"/>
                    <a:pt x="61" y="11"/>
                  </a:cubicBezTo>
                  <a:cubicBezTo>
                    <a:pt x="72" y="9"/>
                    <a:pt x="75" y="32"/>
                    <a:pt x="79" y="39"/>
                  </a:cubicBezTo>
                  <a:cubicBezTo>
                    <a:pt x="89" y="53"/>
                    <a:pt x="89" y="36"/>
                    <a:pt x="95" y="27"/>
                  </a:cubicBezTo>
                  <a:cubicBezTo>
                    <a:pt x="114" y="0"/>
                    <a:pt x="127" y="50"/>
                    <a:pt x="135" y="62"/>
                  </a:cubicBezTo>
                </a:path>
              </a:pathLst>
            </a:custGeom>
            <a:noFill/>
            <a:ln w="11113" cap="flat">
              <a:solidFill>
                <a:srgbClr val="E9A6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5" name="Freeform 29">
              <a:extLst>
                <a:ext uri="{FF2B5EF4-FFF2-40B4-BE49-F238E27FC236}">
                  <a16:creationId xmlns:a16="http://schemas.microsoft.com/office/drawing/2014/main" id="{08105FBC-3148-43E7-A66D-A393395FD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234"/>
              <a:ext cx="90" cy="303"/>
            </a:xfrm>
            <a:custGeom>
              <a:avLst/>
              <a:gdLst>
                <a:gd name="T0" fmla="*/ 317 w 52"/>
                <a:gd name="T1" fmla="*/ 0 h 174"/>
                <a:gd name="T2" fmla="*/ 218 w 52"/>
                <a:gd name="T3" fmla="*/ 792 h 174"/>
                <a:gd name="T4" fmla="*/ 467 w 52"/>
                <a:gd name="T5" fmla="*/ 1600 h 174"/>
                <a:gd name="T6" fmla="*/ 218 w 52"/>
                <a:gd name="T7" fmla="*/ 940 h 174"/>
                <a:gd name="T8" fmla="*/ 317 w 52"/>
                <a:gd name="T9" fmla="*/ 0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4">
                  <a:moveTo>
                    <a:pt x="35" y="0"/>
                  </a:moveTo>
                  <a:cubicBezTo>
                    <a:pt x="35" y="0"/>
                    <a:pt x="33" y="66"/>
                    <a:pt x="24" y="86"/>
                  </a:cubicBezTo>
                  <a:cubicBezTo>
                    <a:pt x="15" y="106"/>
                    <a:pt x="0" y="139"/>
                    <a:pt x="52" y="174"/>
                  </a:cubicBezTo>
                  <a:cubicBezTo>
                    <a:pt x="52" y="174"/>
                    <a:pt x="9" y="141"/>
                    <a:pt x="24" y="102"/>
                  </a:cubicBezTo>
                  <a:cubicBezTo>
                    <a:pt x="40" y="64"/>
                    <a:pt x="38" y="11"/>
                    <a:pt x="35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6" name="Freeform 30">
              <a:extLst>
                <a:ext uri="{FF2B5EF4-FFF2-40B4-BE49-F238E27FC236}">
                  <a16:creationId xmlns:a16="http://schemas.microsoft.com/office/drawing/2014/main" id="{2D42A6BC-68CF-4E92-9B93-B557CED0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509"/>
              <a:ext cx="54" cy="18"/>
            </a:xfrm>
            <a:custGeom>
              <a:avLst/>
              <a:gdLst>
                <a:gd name="T0" fmla="*/ 0 w 31"/>
                <a:gd name="T1" fmla="*/ 0 h 10"/>
                <a:gd name="T2" fmla="*/ 136 w 31"/>
                <a:gd name="T3" fmla="*/ 65 h 10"/>
                <a:gd name="T4" fmla="*/ 286 w 31"/>
                <a:gd name="T5" fmla="*/ 65 h 10"/>
                <a:gd name="T6" fmla="*/ 164 w 31"/>
                <a:gd name="T7" fmla="*/ 41 h 10"/>
                <a:gd name="T8" fmla="*/ 49 w 31"/>
                <a:gd name="T9" fmla="*/ 2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">
                  <a:moveTo>
                    <a:pt x="0" y="0"/>
                  </a:moveTo>
                  <a:cubicBezTo>
                    <a:pt x="3" y="2"/>
                    <a:pt x="11" y="4"/>
                    <a:pt x="15" y="6"/>
                  </a:cubicBezTo>
                  <a:cubicBezTo>
                    <a:pt x="20" y="8"/>
                    <a:pt x="27" y="10"/>
                    <a:pt x="31" y="6"/>
                  </a:cubicBezTo>
                  <a:cubicBezTo>
                    <a:pt x="27" y="7"/>
                    <a:pt x="22" y="6"/>
                    <a:pt x="18" y="4"/>
                  </a:cubicBezTo>
                  <a:cubicBezTo>
                    <a:pt x="14" y="3"/>
                    <a:pt x="10" y="0"/>
                    <a:pt x="5" y="2"/>
                  </a:cubicBezTo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7" name="Freeform 31">
              <a:extLst>
                <a:ext uri="{FF2B5EF4-FFF2-40B4-BE49-F238E27FC236}">
                  <a16:creationId xmlns:a16="http://schemas.microsoft.com/office/drawing/2014/main" id="{A2B48165-5E6F-41E0-8EB5-5BB9E8BA4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1499"/>
              <a:ext cx="45" cy="71"/>
            </a:xfrm>
            <a:custGeom>
              <a:avLst/>
              <a:gdLst>
                <a:gd name="T0" fmla="*/ 0 w 26"/>
                <a:gd name="T1" fmla="*/ 16 h 41"/>
                <a:gd name="T2" fmla="*/ 151 w 26"/>
                <a:gd name="T3" fmla="*/ 144 h 41"/>
                <a:gd name="T4" fmla="*/ 222 w 26"/>
                <a:gd name="T5" fmla="*/ 369 h 41"/>
                <a:gd name="T6" fmla="*/ 183 w 26"/>
                <a:gd name="T7" fmla="*/ 107 h 41"/>
                <a:gd name="T8" fmla="*/ 28 w 26"/>
                <a:gd name="T9" fmla="*/ 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1">
                  <a:moveTo>
                    <a:pt x="0" y="2"/>
                  </a:moveTo>
                  <a:cubicBezTo>
                    <a:pt x="6" y="6"/>
                    <a:pt x="13" y="10"/>
                    <a:pt x="17" y="16"/>
                  </a:cubicBezTo>
                  <a:cubicBezTo>
                    <a:pt x="21" y="24"/>
                    <a:pt x="21" y="33"/>
                    <a:pt x="25" y="41"/>
                  </a:cubicBezTo>
                  <a:cubicBezTo>
                    <a:pt x="23" y="32"/>
                    <a:pt x="26" y="21"/>
                    <a:pt x="20" y="12"/>
                  </a:cubicBezTo>
                  <a:cubicBezTo>
                    <a:pt x="17" y="8"/>
                    <a:pt x="9" y="0"/>
                    <a:pt x="3" y="1"/>
                  </a:cubicBezTo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8" name="Freeform 32">
              <a:extLst>
                <a:ext uri="{FF2B5EF4-FFF2-40B4-BE49-F238E27FC236}">
                  <a16:creationId xmlns:a16="http://schemas.microsoft.com/office/drawing/2014/main" id="{88054434-F2BB-4399-BF18-6891D5AA9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666"/>
              <a:ext cx="168" cy="173"/>
            </a:xfrm>
            <a:custGeom>
              <a:avLst/>
              <a:gdLst>
                <a:gd name="T0" fmla="*/ 0 w 96"/>
                <a:gd name="T1" fmla="*/ 0 h 99"/>
                <a:gd name="T2" fmla="*/ 901 w 96"/>
                <a:gd name="T3" fmla="*/ 923 h 99"/>
                <a:gd name="T4" fmla="*/ 0 w 96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99">
                  <a:moveTo>
                    <a:pt x="0" y="0"/>
                  </a:moveTo>
                  <a:cubicBezTo>
                    <a:pt x="0" y="0"/>
                    <a:pt x="14" y="84"/>
                    <a:pt x="96" y="99"/>
                  </a:cubicBezTo>
                  <a:cubicBezTo>
                    <a:pt x="96" y="99"/>
                    <a:pt x="28" y="82"/>
                    <a:pt x="0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9" name="Freeform 33">
              <a:extLst>
                <a:ext uri="{FF2B5EF4-FFF2-40B4-BE49-F238E27FC236}">
                  <a16:creationId xmlns:a16="http://schemas.microsoft.com/office/drawing/2014/main" id="{42CAFCFD-DD5F-4BCB-B24F-A133C2CAB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870"/>
              <a:ext cx="239" cy="505"/>
            </a:xfrm>
            <a:custGeom>
              <a:avLst/>
              <a:gdLst>
                <a:gd name="T0" fmla="*/ 0 w 137"/>
                <a:gd name="T1" fmla="*/ 0 h 290"/>
                <a:gd name="T2" fmla="*/ 743 w 137"/>
                <a:gd name="T3" fmla="*/ 1195 h 290"/>
                <a:gd name="T4" fmla="*/ 1268 w 137"/>
                <a:gd name="T5" fmla="*/ 2666 h 290"/>
                <a:gd name="T6" fmla="*/ 886 w 137"/>
                <a:gd name="T7" fmla="*/ 1525 h 290"/>
                <a:gd name="T8" fmla="*/ 0 w 137"/>
                <a:gd name="T9" fmla="*/ 0 h 2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290">
                  <a:moveTo>
                    <a:pt x="0" y="0"/>
                  </a:moveTo>
                  <a:cubicBezTo>
                    <a:pt x="0" y="0"/>
                    <a:pt x="65" y="63"/>
                    <a:pt x="80" y="130"/>
                  </a:cubicBezTo>
                  <a:cubicBezTo>
                    <a:pt x="95" y="197"/>
                    <a:pt x="100" y="234"/>
                    <a:pt x="137" y="290"/>
                  </a:cubicBezTo>
                  <a:cubicBezTo>
                    <a:pt x="137" y="290"/>
                    <a:pt x="100" y="216"/>
                    <a:pt x="96" y="166"/>
                  </a:cubicBezTo>
                  <a:cubicBezTo>
                    <a:pt x="92" y="116"/>
                    <a:pt x="33" y="17"/>
                    <a:pt x="0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0" name="Freeform 34">
              <a:extLst>
                <a:ext uri="{FF2B5EF4-FFF2-40B4-BE49-F238E27FC236}">
                  <a16:creationId xmlns:a16="http://schemas.microsoft.com/office/drawing/2014/main" id="{FFE2C9C3-4664-42C9-B37C-FF843B1E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2703"/>
              <a:ext cx="115" cy="519"/>
            </a:xfrm>
            <a:custGeom>
              <a:avLst/>
              <a:gdLst>
                <a:gd name="T0" fmla="*/ 606 w 66"/>
                <a:gd name="T1" fmla="*/ 99 h 298"/>
                <a:gd name="T2" fmla="*/ 200 w 66"/>
                <a:gd name="T3" fmla="*/ 275 h 298"/>
                <a:gd name="T4" fmla="*/ 16 w 66"/>
                <a:gd name="T5" fmla="*/ 1055 h 298"/>
                <a:gd name="T6" fmla="*/ 73 w 66"/>
                <a:gd name="T7" fmla="*/ 2741 h 298"/>
                <a:gd name="T8" fmla="*/ 73 w 66"/>
                <a:gd name="T9" fmla="*/ 1338 h 298"/>
                <a:gd name="T10" fmla="*/ 606 w 66"/>
                <a:gd name="T11" fmla="*/ 99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98">
                  <a:moveTo>
                    <a:pt x="66" y="11"/>
                  </a:moveTo>
                  <a:cubicBezTo>
                    <a:pt x="66" y="11"/>
                    <a:pt x="42" y="0"/>
                    <a:pt x="22" y="30"/>
                  </a:cubicBezTo>
                  <a:cubicBezTo>
                    <a:pt x="1" y="60"/>
                    <a:pt x="4" y="102"/>
                    <a:pt x="2" y="115"/>
                  </a:cubicBezTo>
                  <a:cubicBezTo>
                    <a:pt x="1" y="128"/>
                    <a:pt x="9" y="271"/>
                    <a:pt x="8" y="298"/>
                  </a:cubicBezTo>
                  <a:cubicBezTo>
                    <a:pt x="8" y="298"/>
                    <a:pt x="9" y="180"/>
                    <a:pt x="8" y="145"/>
                  </a:cubicBezTo>
                  <a:cubicBezTo>
                    <a:pt x="7" y="110"/>
                    <a:pt x="0" y="8"/>
                    <a:pt x="66" y="11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1" name="Freeform 35">
              <a:extLst>
                <a:ext uri="{FF2B5EF4-FFF2-40B4-BE49-F238E27FC236}">
                  <a16:creationId xmlns:a16="http://schemas.microsoft.com/office/drawing/2014/main" id="{E8AF83A1-5193-4D46-A39F-995945F9D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952"/>
              <a:ext cx="148" cy="35"/>
            </a:xfrm>
            <a:custGeom>
              <a:avLst/>
              <a:gdLst>
                <a:gd name="T0" fmla="*/ 127 w 85"/>
                <a:gd name="T1" fmla="*/ 0 h 20"/>
                <a:gd name="T2" fmla="*/ 16 w 85"/>
                <a:gd name="T3" fmla="*/ 102 h 20"/>
                <a:gd name="T4" fmla="*/ 782 w 85"/>
                <a:gd name="T5" fmla="*/ 163 h 20"/>
                <a:gd name="T6" fmla="*/ 172 w 85"/>
                <a:gd name="T7" fmla="*/ 58 h 20"/>
                <a:gd name="T8" fmla="*/ 127 w 85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20">
                  <a:moveTo>
                    <a:pt x="14" y="0"/>
                  </a:moveTo>
                  <a:cubicBezTo>
                    <a:pt x="14" y="0"/>
                    <a:pt x="3" y="1"/>
                    <a:pt x="2" y="11"/>
                  </a:cubicBezTo>
                  <a:cubicBezTo>
                    <a:pt x="0" y="20"/>
                    <a:pt x="30" y="4"/>
                    <a:pt x="85" y="17"/>
                  </a:cubicBezTo>
                  <a:cubicBezTo>
                    <a:pt x="85" y="17"/>
                    <a:pt x="32" y="5"/>
                    <a:pt x="19" y="6"/>
                  </a:cubicBezTo>
                  <a:cubicBezTo>
                    <a:pt x="5" y="8"/>
                    <a:pt x="6" y="6"/>
                    <a:pt x="14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2" name="Freeform 36">
              <a:extLst>
                <a:ext uri="{FF2B5EF4-FFF2-40B4-BE49-F238E27FC236}">
                  <a16:creationId xmlns:a16="http://schemas.microsoft.com/office/drawing/2014/main" id="{6D49EB32-181A-4C4B-BA66-14CD520A4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1706"/>
              <a:ext cx="1625" cy="2009"/>
            </a:xfrm>
            <a:custGeom>
              <a:avLst/>
              <a:gdLst>
                <a:gd name="T0" fmla="*/ 7469 w 932"/>
                <a:gd name="T1" fmla="*/ 1126 h 1153"/>
                <a:gd name="T2" fmla="*/ 7621 w 932"/>
                <a:gd name="T3" fmla="*/ 0 h 1153"/>
                <a:gd name="T4" fmla="*/ 7557 w 932"/>
                <a:gd name="T5" fmla="*/ 1375 h 1153"/>
                <a:gd name="T6" fmla="*/ 8078 w 932"/>
                <a:gd name="T7" fmla="*/ 4405 h 1153"/>
                <a:gd name="T8" fmla="*/ 7907 w 932"/>
                <a:gd name="T9" fmla="*/ 8203 h 1153"/>
                <a:gd name="T10" fmla="*/ 3492 w 932"/>
                <a:gd name="T11" fmla="*/ 10489 h 1153"/>
                <a:gd name="T12" fmla="*/ 0 w 932"/>
                <a:gd name="T13" fmla="*/ 8681 h 1153"/>
                <a:gd name="T14" fmla="*/ 598 w 932"/>
                <a:gd name="T15" fmla="*/ 9013 h 11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2" h="1153">
                  <a:moveTo>
                    <a:pt x="808" y="122"/>
                  </a:moveTo>
                  <a:cubicBezTo>
                    <a:pt x="822" y="84"/>
                    <a:pt x="833" y="51"/>
                    <a:pt x="825" y="0"/>
                  </a:cubicBezTo>
                  <a:cubicBezTo>
                    <a:pt x="833" y="44"/>
                    <a:pt x="832" y="96"/>
                    <a:pt x="818" y="149"/>
                  </a:cubicBezTo>
                  <a:cubicBezTo>
                    <a:pt x="790" y="256"/>
                    <a:pt x="828" y="390"/>
                    <a:pt x="874" y="478"/>
                  </a:cubicBezTo>
                  <a:cubicBezTo>
                    <a:pt x="920" y="566"/>
                    <a:pt x="932" y="754"/>
                    <a:pt x="856" y="890"/>
                  </a:cubicBezTo>
                  <a:cubicBezTo>
                    <a:pt x="780" y="1026"/>
                    <a:pt x="574" y="1153"/>
                    <a:pt x="378" y="1138"/>
                  </a:cubicBezTo>
                  <a:cubicBezTo>
                    <a:pt x="222" y="1126"/>
                    <a:pt x="116" y="1002"/>
                    <a:pt x="0" y="942"/>
                  </a:cubicBezTo>
                  <a:cubicBezTo>
                    <a:pt x="0" y="942"/>
                    <a:pt x="29" y="958"/>
                    <a:pt x="65" y="978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3" name="Freeform 37">
              <a:extLst>
                <a:ext uri="{FF2B5EF4-FFF2-40B4-BE49-F238E27FC236}">
                  <a16:creationId xmlns:a16="http://schemas.microsoft.com/office/drawing/2014/main" id="{99DF6220-2874-40D7-BF88-D276CB08C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271"/>
              <a:ext cx="148" cy="531"/>
            </a:xfrm>
            <a:custGeom>
              <a:avLst/>
              <a:gdLst>
                <a:gd name="T0" fmla="*/ 691 w 85"/>
                <a:gd name="T1" fmla="*/ 2801 h 305"/>
                <a:gd name="T2" fmla="*/ 728 w 85"/>
                <a:gd name="T3" fmla="*/ 2455 h 305"/>
                <a:gd name="T4" fmla="*/ 0 w 85"/>
                <a:gd name="T5" fmla="*/ 0 h 3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305">
                  <a:moveTo>
                    <a:pt x="75" y="305"/>
                  </a:moveTo>
                  <a:cubicBezTo>
                    <a:pt x="76" y="293"/>
                    <a:pt x="78" y="280"/>
                    <a:pt x="79" y="267"/>
                  </a:cubicBezTo>
                  <a:cubicBezTo>
                    <a:pt x="85" y="195"/>
                    <a:pt x="10" y="116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4" name="Freeform 38">
              <a:extLst>
                <a:ext uri="{FF2B5EF4-FFF2-40B4-BE49-F238E27FC236}">
                  <a16:creationId xmlns:a16="http://schemas.microsoft.com/office/drawing/2014/main" id="{771CD35A-70D2-4412-A4DF-D7A2F84B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997"/>
              <a:ext cx="286" cy="477"/>
            </a:xfrm>
            <a:custGeom>
              <a:avLst/>
              <a:gdLst>
                <a:gd name="T0" fmla="*/ 0 w 164"/>
                <a:gd name="T1" fmla="*/ 2516 h 274"/>
                <a:gd name="T2" fmla="*/ 1517 w 164"/>
                <a:gd name="T3" fmla="*/ 0 h 2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" h="274">
                  <a:moveTo>
                    <a:pt x="0" y="274"/>
                  </a:moveTo>
                  <a:cubicBezTo>
                    <a:pt x="64" y="238"/>
                    <a:pt x="128" y="173"/>
                    <a:pt x="164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5" name="Freeform 39">
              <a:extLst>
                <a:ext uri="{FF2B5EF4-FFF2-40B4-BE49-F238E27FC236}">
                  <a16:creationId xmlns:a16="http://schemas.microsoft.com/office/drawing/2014/main" id="{A535ECB0-B49F-42AB-9EEB-19F3B3878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563"/>
              <a:ext cx="488" cy="61"/>
            </a:xfrm>
            <a:custGeom>
              <a:avLst/>
              <a:gdLst>
                <a:gd name="T0" fmla="*/ 0 w 280"/>
                <a:gd name="T1" fmla="*/ 91 h 35"/>
                <a:gd name="T2" fmla="*/ 2585 w 28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0" h="35">
                  <a:moveTo>
                    <a:pt x="0" y="10"/>
                  </a:moveTo>
                  <a:cubicBezTo>
                    <a:pt x="87" y="28"/>
                    <a:pt x="210" y="35"/>
                    <a:pt x="28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6" name="Freeform 40">
              <a:extLst>
                <a:ext uri="{FF2B5EF4-FFF2-40B4-BE49-F238E27FC236}">
                  <a16:creationId xmlns:a16="http://schemas.microsoft.com/office/drawing/2014/main" id="{3BA4D7CD-AC3A-4CDF-9C41-DDE1C2523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3615"/>
              <a:ext cx="282" cy="68"/>
            </a:xfrm>
            <a:custGeom>
              <a:avLst/>
              <a:gdLst>
                <a:gd name="T0" fmla="*/ 16 w 162"/>
                <a:gd name="T1" fmla="*/ 148 h 39"/>
                <a:gd name="T2" fmla="*/ 406 w 162"/>
                <a:gd name="T3" fmla="*/ 314 h 39"/>
                <a:gd name="T4" fmla="*/ 782 w 162"/>
                <a:gd name="T5" fmla="*/ 343 h 39"/>
                <a:gd name="T6" fmla="*/ 1488 w 162"/>
                <a:gd name="T7" fmla="*/ 0 h 39"/>
                <a:gd name="T8" fmla="*/ 990 w 162"/>
                <a:gd name="T9" fmla="*/ 176 h 39"/>
                <a:gd name="T10" fmla="*/ 569 w 162"/>
                <a:gd name="T11" fmla="*/ 258 h 39"/>
                <a:gd name="T12" fmla="*/ 0 w 162"/>
                <a:gd name="T13" fmla="*/ 14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39">
                  <a:moveTo>
                    <a:pt x="2" y="16"/>
                  </a:moveTo>
                  <a:cubicBezTo>
                    <a:pt x="10" y="29"/>
                    <a:pt x="31" y="32"/>
                    <a:pt x="44" y="34"/>
                  </a:cubicBezTo>
                  <a:cubicBezTo>
                    <a:pt x="56" y="37"/>
                    <a:pt x="71" y="39"/>
                    <a:pt x="85" y="37"/>
                  </a:cubicBezTo>
                  <a:cubicBezTo>
                    <a:pt x="115" y="35"/>
                    <a:pt x="140" y="19"/>
                    <a:pt x="162" y="0"/>
                  </a:cubicBezTo>
                  <a:cubicBezTo>
                    <a:pt x="144" y="1"/>
                    <a:pt x="126" y="16"/>
                    <a:pt x="108" y="19"/>
                  </a:cubicBezTo>
                  <a:cubicBezTo>
                    <a:pt x="92" y="21"/>
                    <a:pt x="78" y="28"/>
                    <a:pt x="62" y="28"/>
                  </a:cubicBezTo>
                  <a:cubicBezTo>
                    <a:pt x="42" y="28"/>
                    <a:pt x="20" y="16"/>
                    <a:pt x="0" y="16"/>
                  </a:cubicBezTo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7" name="Freeform 41">
              <a:extLst>
                <a:ext uri="{FF2B5EF4-FFF2-40B4-BE49-F238E27FC236}">
                  <a16:creationId xmlns:a16="http://schemas.microsoft.com/office/drawing/2014/main" id="{D949DB30-5737-43DC-9905-3641FDC48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2981"/>
              <a:ext cx="413" cy="582"/>
            </a:xfrm>
            <a:custGeom>
              <a:avLst/>
              <a:gdLst>
                <a:gd name="T0" fmla="*/ 2187 w 237"/>
                <a:gd name="T1" fmla="*/ 0 h 334"/>
                <a:gd name="T2" fmla="*/ 0 w 237"/>
                <a:gd name="T3" fmla="*/ 3079 h 334"/>
                <a:gd name="T4" fmla="*/ 49 w 237"/>
                <a:gd name="T5" fmla="*/ 2957 h 334"/>
                <a:gd name="T6" fmla="*/ 2102 w 237"/>
                <a:gd name="T7" fmla="*/ 9 h 334"/>
                <a:gd name="T8" fmla="*/ 2187 w 237"/>
                <a:gd name="T9" fmla="*/ 0 h 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7" h="334">
                  <a:moveTo>
                    <a:pt x="237" y="0"/>
                  </a:moveTo>
                  <a:cubicBezTo>
                    <a:pt x="237" y="0"/>
                    <a:pt x="228" y="218"/>
                    <a:pt x="0" y="334"/>
                  </a:cubicBezTo>
                  <a:cubicBezTo>
                    <a:pt x="5" y="321"/>
                    <a:pt x="5" y="321"/>
                    <a:pt x="5" y="321"/>
                  </a:cubicBezTo>
                  <a:cubicBezTo>
                    <a:pt x="5" y="321"/>
                    <a:pt x="186" y="223"/>
                    <a:pt x="228" y="1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8" name="Freeform 42">
              <a:extLst>
                <a:ext uri="{FF2B5EF4-FFF2-40B4-BE49-F238E27FC236}">
                  <a16:creationId xmlns:a16="http://schemas.microsoft.com/office/drawing/2014/main" id="{08976520-7BEC-4583-8964-B4E6F53F5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2312"/>
              <a:ext cx="188" cy="331"/>
            </a:xfrm>
            <a:custGeom>
              <a:avLst/>
              <a:gdLst>
                <a:gd name="T0" fmla="*/ 0 w 108"/>
                <a:gd name="T1" fmla="*/ 0 h 190"/>
                <a:gd name="T2" fmla="*/ 621 w 108"/>
                <a:gd name="T3" fmla="*/ 1031 h 190"/>
                <a:gd name="T4" fmla="*/ 966 w 108"/>
                <a:gd name="T5" fmla="*/ 1751 h 190"/>
                <a:gd name="T6" fmla="*/ 0 w 108"/>
                <a:gd name="T7" fmla="*/ 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190">
                  <a:moveTo>
                    <a:pt x="0" y="0"/>
                  </a:moveTo>
                  <a:cubicBezTo>
                    <a:pt x="0" y="0"/>
                    <a:pt x="43" y="80"/>
                    <a:pt x="68" y="112"/>
                  </a:cubicBezTo>
                  <a:cubicBezTo>
                    <a:pt x="94" y="143"/>
                    <a:pt x="108" y="170"/>
                    <a:pt x="105" y="190"/>
                  </a:cubicBezTo>
                  <a:cubicBezTo>
                    <a:pt x="105" y="190"/>
                    <a:pt x="3" y="90"/>
                    <a:pt x="0" y="0"/>
                  </a:cubicBezTo>
                  <a:close/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9" name="Freeform 43">
              <a:extLst>
                <a:ext uri="{FF2B5EF4-FFF2-40B4-BE49-F238E27FC236}">
                  <a16:creationId xmlns:a16="http://schemas.microsoft.com/office/drawing/2014/main" id="{FB0572BA-5A1D-4120-BF4D-7D140D196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2974"/>
              <a:ext cx="84" cy="101"/>
            </a:xfrm>
            <a:custGeom>
              <a:avLst/>
              <a:gdLst>
                <a:gd name="T0" fmla="*/ 264 w 48"/>
                <a:gd name="T1" fmla="*/ 519 h 58"/>
                <a:gd name="T2" fmla="*/ 0 w 48"/>
                <a:gd name="T3" fmla="*/ 127 h 58"/>
                <a:gd name="T4" fmla="*/ 450 w 48"/>
                <a:gd name="T5" fmla="*/ 0 h 58"/>
                <a:gd name="T6" fmla="*/ 338 w 48"/>
                <a:gd name="T7" fmla="*/ 533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8">
                  <a:moveTo>
                    <a:pt x="28" y="56"/>
                  </a:moveTo>
                  <a:cubicBezTo>
                    <a:pt x="28" y="56"/>
                    <a:pt x="35" y="16"/>
                    <a:pt x="0" y="1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1" y="51"/>
                    <a:pt x="36" y="58"/>
                  </a:cubicBezTo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0" name="Freeform 44">
              <a:extLst>
                <a:ext uri="{FF2B5EF4-FFF2-40B4-BE49-F238E27FC236}">
                  <a16:creationId xmlns:a16="http://schemas.microsoft.com/office/drawing/2014/main" id="{0E61A274-23A9-43A9-962B-8F2A8E65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389"/>
              <a:ext cx="30" cy="82"/>
            </a:xfrm>
            <a:custGeom>
              <a:avLst/>
              <a:gdLst>
                <a:gd name="T0" fmla="*/ 166 w 17"/>
                <a:gd name="T1" fmla="*/ 0 h 47"/>
                <a:gd name="T2" fmla="*/ 86 w 17"/>
                <a:gd name="T3" fmla="*/ 434 h 47"/>
                <a:gd name="T4" fmla="*/ 166 w 17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7">
                  <a:moveTo>
                    <a:pt x="17" y="0"/>
                  </a:moveTo>
                  <a:cubicBezTo>
                    <a:pt x="17" y="0"/>
                    <a:pt x="0" y="18"/>
                    <a:pt x="9" y="47"/>
                  </a:cubicBezTo>
                  <a:cubicBezTo>
                    <a:pt x="9" y="47"/>
                    <a:pt x="4" y="17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1" name="Freeform 45">
              <a:extLst>
                <a:ext uri="{FF2B5EF4-FFF2-40B4-BE49-F238E27FC236}">
                  <a16:creationId xmlns:a16="http://schemas.microsoft.com/office/drawing/2014/main" id="{32823706-E054-4654-90A1-9CFAA9197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745"/>
              <a:ext cx="73" cy="73"/>
            </a:xfrm>
            <a:custGeom>
              <a:avLst/>
              <a:gdLst>
                <a:gd name="T0" fmla="*/ 0 w 42"/>
                <a:gd name="T1" fmla="*/ 0 h 42"/>
                <a:gd name="T2" fmla="*/ 384 w 42"/>
                <a:gd name="T3" fmla="*/ 384 h 42"/>
                <a:gd name="T4" fmla="*/ 0 w 42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2">
                  <a:moveTo>
                    <a:pt x="0" y="0"/>
                  </a:moveTo>
                  <a:cubicBezTo>
                    <a:pt x="0" y="0"/>
                    <a:pt x="15" y="27"/>
                    <a:pt x="42" y="42"/>
                  </a:cubicBezTo>
                  <a:cubicBezTo>
                    <a:pt x="42" y="42"/>
                    <a:pt x="13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2" name="Freeform 46">
              <a:extLst>
                <a:ext uri="{FF2B5EF4-FFF2-40B4-BE49-F238E27FC236}">
                  <a16:creationId xmlns:a16="http://schemas.microsoft.com/office/drawing/2014/main" id="{A48197B7-F703-45A8-8CA7-DB745BBBF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720"/>
              <a:ext cx="82" cy="136"/>
            </a:xfrm>
            <a:custGeom>
              <a:avLst/>
              <a:gdLst>
                <a:gd name="T0" fmla="*/ 434 w 47"/>
                <a:gd name="T1" fmla="*/ 0 h 78"/>
                <a:gd name="T2" fmla="*/ 0 w 47"/>
                <a:gd name="T3" fmla="*/ 720 h 78"/>
                <a:gd name="T4" fmla="*/ 434 w 47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78">
                  <a:moveTo>
                    <a:pt x="47" y="0"/>
                  </a:moveTo>
                  <a:cubicBezTo>
                    <a:pt x="47" y="0"/>
                    <a:pt x="1" y="4"/>
                    <a:pt x="0" y="78"/>
                  </a:cubicBezTo>
                  <a:cubicBezTo>
                    <a:pt x="0" y="78"/>
                    <a:pt x="1" y="13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3" name="Freeform 47">
              <a:extLst>
                <a:ext uri="{FF2B5EF4-FFF2-40B4-BE49-F238E27FC236}">
                  <a16:creationId xmlns:a16="http://schemas.microsoft.com/office/drawing/2014/main" id="{88440029-281F-4FE9-A653-827DC068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938"/>
              <a:ext cx="131" cy="24"/>
            </a:xfrm>
            <a:custGeom>
              <a:avLst/>
              <a:gdLst>
                <a:gd name="T0" fmla="*/ 0 w 75"/>
                <a:gd name="T1" fmla="*/ 120 h 14"/>
                <a:gd name="T2" fmla="*/ 699 w 75"/>
                <a:gd name="T3" fmla="*/ 45 h 14"/>
                <a:gd name="T4" fmla="*/ 0 w 75"/>
                <a:gd name="T5" fmla="*/ 1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4">
                  <a:moveTo>
                    <a:pt x="0" y="14"/>
                  </a:moveTo>
                  <a:cubicBezTo>
                    <a:pt x="0" y="14"/>
                    <a:pt x="4" y="0"/>
                    <a:pt x="75" y="5"/>
                  </a:cubicBezTo>
                  <a:cubicBezTo>
                    <a:pt x="75" y="5"/>
                    <a:pt x="15" y="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4" name="Freeform 48">
              <a:extLst>
                <a:ext uri="{FF2B5EF4-FFF2-40B4-BE49-F238E27FC236}">
                  <a16:creationId xmlns:a16="http://schemas.microsoft.com/office/drawing/2014/main" id="{6B52D6EB-9DC2-4360-9B2F-50778A36D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3035"/>
              <a:ext cx="1218" cy="784"/>
            </a:xfrm>
            <a:custGeom>
              <a:avLst/>
              <a:gdLst>
                <a:gd name="T0" fmla="*/ 0 w 699"/>
                <a:gd name="T1" fmla="*/ 3014 h 450"/>
                <a:gd name="T2" fmla="*/ 3698 w 699"/>
                <a:gd name="T3" fmla="*/ 3126 h 450"/>
                <a:gd name="T4" fmla="*/ 6444 w 699"/>
                <a:gd name="T5" fmla="*/ 0 h 450"/>
                <a:gd name="T6" fmla="*/ 3734 w 699"/>
                <a:gd name="T7" fmla="*/ 3169 h 450"/>
                <a:gd name="T8" fmla="*/ 0 w 699"/>
                <a:gd name="T9" fmla="*/ 3014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9" h="450">
                  <a:moveTo>
                    <a:pt x="0" y="327"/>
                  </a:moveTo>
                  <a:cubicBezTo>
                    <a:pt x="0" y="327"/>
                    <a:pt x="147" y="448"/>
                    <a:pt x="401" y="339"/>
                  </a:cubicBezTo>
                  <a:cubicBezTo>
                    <a:pt x="655" y="231"/>
                    <a:pt x="678" y="72"/>
                    <a:pt x="699" y="0"/>
                  </a:cubicBezTo>
                  <a:cubicBezTo>
                    <a:pt x="699" y="0"/>
                    <a:pt x="697" y="229"/>
                    <a:pt x="405" y="344"/>
                  </a:cubicBezTo>
                  <a:cubicBezTo>
                    <a:pt x="134" y="450"/>
                    <a:pt x="0" y="327"/>
                    <a:pt x="0" y="3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5" name="Freeform 49">
              <a:extLst>
                <a:ext uri="{FF2B5EF4-FFF2-40B4-BE49-F238E27FC236}">
                  <a16:creationId xmlns:a16="http://schemas.microsoft.com/office/drawing/2014/main" id="{7FC68D23-7196-477A-9E75-F6579D679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3558"/>
              <a:ext cx="488" cy="80"/>
            </a:xfrm>
            <a:custGeom>
              <a:avLst/>
              <a:gdLst>
                <a:gd name="T0" fmla="*/ 0 w 280"/>
                <a:gd name="T1" fmla="*/ 64 h 46"/>
                <a:gd name="T2" fmla="*/ 2585 w 280"/>
                <a:gd name="T3" fmla="*/ 0 h 46"/>
                <a:gd name="T4" fmla="*/ 0 w 280"/>
                <a:gd name="T5" fmla="*/ 64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0" h="46">
                  <a:moveTo>
                    <a:pt x="0" y="7"/>
                  </a:moveTo>
                  <a:cubicBezTo>
                    <a:pt x="0" y="7"/>
                    <a:pt x="160" y="46"/>
                    <a:pt x="280" y="0"/>
                  </a:cubicBezTo>
                  <a:cubicBezTo>
                    <a:pt x="280" y="0"/>
                    <a:pt x="211" y="3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6" name="Freeform 50">
              <a:extLst>
                <a:ext uri="{FF2B5EF4-FFF2-40B4-BE49-F238E27FC236}">
                  <a16:creationId xmlns:a16="http://schemas.microsoft.com/office/drawing/2014/main" id="{9A7A2B10-0A28-4FBE-8BC7-B2F29A6E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060"/>
              <a:ext cx="239" cy="390"/>
            </a:xfrm>
            <a:custGeom>
              <a:avLst/>
              <a:gdLst>
                <a:gd name="T0" fmla="*/ 0 w 137"/>
                <a:gd name="T1" fmla="*/ 2058 h 224"/>
                <a:gd name="T2" fmla="*/ 1268 w 137"/>
                <a:gd name="T3" fmla="*/ 0 h 224"/>
                <a:gd name="T4" fmla="*/ 0 w 137"/>
                <a:gd name="T5" fmla="*/ 2058 h 2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224">
                  <a:moveTo>
                    <a:pt x="0" y="224"/>
                  </a:moveTo>
                  <a:cubicBezTo>
                    <a:pt x="0" y="224"/>
                    <a:pt x="98" y="173"/>
                    <a:pt x="137" y="0"/>
                  </a:cubicBezTo>
                  <a:cubicBezTo>
                    <a:pt x="137" y="0"/>
                    <a:pt x="109" y="144"/>
                    <a:pt x="0" y="2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7" name="Freeform 51">
              <a:extLst>
                <a:ext uri="{FF2B5EF4-FFF2-40B4-BE49-F238E27FC236}">
                  <a16:creationId xmlns:a16="http://schemas.microsoft.com/office/drawing/2014/main" id="{145A05C1-DE2E-4A21-B9E6-533AAD92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016"/>
              <a:ext cx="468" cy="235"/>
            </a:xfrm>
            <a:custGeom>
              <a:avLst/>
              <a:gdLst>
                <a:gd name="T0" fmla="*/ 0 w 269"/>
                <a:gd name="T1" fmla="*/ 1239 h 135"/>
                <a:gd name="T2" fmla="*/ 2464 w 269"/>
                <a:gd name="T3" fmla="*/ 806 h 135"/>
                <a:gd name="T4" fmla="*/ 0 w 269"/>
                <a:gd name="T5" fmla="*/ 1239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135">
                  <a:moveTo>
                    <a:pt x="0" y="135"/>
                  </a:moveTo>
                  <a:cubicBezTo>
                    <a:pt x="0" y="135"/>
                    <a:pt x="155" y="0"/>
                    <a:pt x="269" y="88"/>
                  </a:cubicBezTo>
                  <a:cubicBezTo>
                    <a:pt x="269" y="88"/>
                    <a:pt x="166" y="7"/>
                    <a:pt x="0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8" name="Freeform 52">
              <a:extLst>
                <a:ext uri="{FF2B5EF4-FFF2-40B4-BE49-F238E27FC236}">
                  <a16:creationId xmlns:a16="http://schemas.microsoft.com/office/drawing/2014/main" id="{8E3D29B3-6D2D-4602-85FA-4728421BD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338"/>
              <a:ext cx="77" cy="77"/>
            </a:xfrm>
            <a:custGeom>
              <a:avLst/>
              <a:gdLst>
                <a:gd name="T0" fmla="*/ 208 w 44"/>
                <a:gd name="T1" fmla="*/ 413 h 44"/>
                <a:gd name="T2" fmla="*/ 413 w 44"/>
                <a:gd name="T3" fmla="*/ 0 h 44"/>
                <a:gd name="T4" fmla="*/ 208 w 44"/>
                <a:gd name="T5" fmla="*/ 41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22" y="44"/>
                    <a:pt x="0" y="29"/>
                    <a:pt x="44" y="0"/>
                  </a:cubicBezTo>
                  <a:cubicBezTo>
                    <a:pt x="44" y="0"/>
                    <a:pt x="10" y="27"/>
                    <a:pt x="2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9" name="Freeform 53">
              <a:extLst>
                <a:ext uri="{FF2B5EF4-FFF2-40B4-BE49-F238E27FC236}">
                  <a16:creationId xmlns:a16="http://schemas.microsoft.com/office/drawing/2014/main" id="{02EAF9B5-A6C7-4E75-8612-034FCD6BD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392"/>
              <a:ext cx="1183" cy="614"/>
            </a:xfrm>
            <a:custGeom>
              <a:avLst/>
              <a:gdLst>
                <a:gd name="T0" fmla="*/ 0 w 679"/>
                <a:gd name="T1" fmla="*/ 1832 h 352"/>
                <a:gd name="T2" fmla="*/ 3411 w 679"/>
                <a:gd name="T3" fmla="*/ 2261 h 352"/>
                <a:gd name="T4" fmla="*/ 6256 w 679"/>
                <a:gd name="T5" fmla="*/ 0 h 352"/>
                <a:gd name="T6" fmla="*/ 0 w 679"/>
                <a:gd name="T7" fmla="*/ 1832 h 3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9" h="352">
                  <a:moveTo>
                    <a:pt x="0" y="198"/>
                  </a:moveTo>
                  <a:cubicBezTo>
                    <a:pt x="0" y="198"/>
                    <a:pt x="166" y="305"/>
                    <a:pt x="370" y="244"/>
                  </a:cubicBezTo>
                  <a:cubicBezTo>
                    <a:pt x="574" y="183"/>
                    <a:pt x="643" y="97"/>
                    <a:pt x="679" y="0"/>
                  </a:cubicBezTo>
                  <a:cubicBezTo>
                    <a:pt x="679" y="0"/>
                    <a:pt x="478" y="352"/>
                    <a:pt x="0" y="198"/>
                  </a:cubicBezTo>
                  <a:close/>
                </a:path>
              </a:pathLst>
            </a:custGeom>
            <a:solidFill>
              <a:srgbClr val="DB9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0" name="Freeform 54">
              <a:extLst>
                <a:ext uri="{FF2B5EF4-FFF2-40B4-BE49-F238E27FC236}">
                  <a16:creationId xmlns:a16="http://schemas.microsoft.com/office/drawing/2014/main" id="{AC06E5CD-978F-4556-97B5-E22C2657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220"/>
              <a:ext cx="728" cy="212"/>
            </a:xfrm>
            <a:custGeom>
              <a:avLst/>
              <a:gdLst>
                <a:gd name="T0" fmla="*/ 0 w 418"/>
                <a:gd name="T1" fmla="*/ 1011 h 122"/>
                <a:gd name="T2" fmla="*/ 286 w 418"/>
                <a:gd name="T3" fmla="*/ 930 h 122"/>
                <a:gd name="T4" fmla="*/ 827 w 418"/>
                <a:gd name="T5" fmla="*/ 540 h 122"/>
                <a:gd name="T6" fmla="*/ 2402 w 418"/>
                <a:gd name="T7" fmla="*/ 311 h 122"/>
                <a:gd name="T8" fmla="*/ 3846 w 418"/>
                <a:gd name="T9" fmla="*/ 930 h 122"/>
                <a:gd name="T10" fmla="*/ 1907 w 418"/>
                <a:gd name="T11" fmla="*/ 127 h 122"/>
                <a:gd name="T12" fmla="*/ 0 w 418"/>
                <a:gd name="T13" fmla="*/ 1011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8" h="122">
                  <a:moveTo>
                    <a:pt x="0" y="111"/>
                  </a:moveTo>
                  <a:cubicBezTo>
                    <a:pt x="0" y="111"/>
                    <a:pt x="11" y="122"/>
                    <a:pt x="31" y="102"/>
                  </a:cubicBezTo>
                  <a:cubicBezTo>
                    <a:pt x="51" y="82"/>
                    <a:pt x="64" y="69"/>
                    <a:pt x="90" y="59"/>
                  </a:cubicBezTo>
                  <a:cubicBezTo>
                    <a:pt x="116" y="49"/>
                    <a:pt x="211" y="11"/>
                    <a:pt x="261" y="34"/>
                  </a:cubicBezTo>
                  <a:cubicBezTo>
                    <a:pt x="311" y="57"/>
                    <a:pt x="391" y="84"/>
                    <a:pt x="418" y="102"/>
                  </a:cubicBezTo>
                  <a:cubicBezTo>
                    <a:pt x="418" y="102"/>
                    <a:pt x="294" y="0"/>
                    <a:pt x="207" y="14"/>
                  </a:cubicBezTo>
                  <a:cubicBezTo>
                    <a:pt x="121" y="28"/>
                    <a:pt x="78" y="35"/>
                    <a:pt x="0" y="111"/>
                  </a:cubicBezTo>
                  <a:close/>
                </a:path>
              </a:pathLst>
            </a:custGeom>
            <a:solidFill>
              <a:srgbClr val="DB9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1" name="Freeform 55">
              <a:extLst>
                <a:ext uri="{FF2B5EF4-FFF2-40B4-BE49-F238E27FC236}">
                  <a16:creationId xmlns:a16="http://schemas.microsoft.com/office/drawing/2014/main" id="{0CB0070D-B349-4049-90AA-AB4B1DAD1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988"/>
              <a:ext cx="164" cy="356"/>
            </a:xfrm>
            <a:custGeom>
              <a:avLst/>
              <a:gdLst>
                <a:gd name="T0" fmla="*/ 344 w 94"/>
                <a:gd name="T1" fmla="*/ 0 h 204"/>
                <a:gd name="T2" fmla="*/ 584 w 94"/>
                <a:gd name="T3" fmla="*/ 557 h 204"/>
                <a:gd name="T4" fmla="*/ 822 w 94"/>
                <a:gd name="T5" fmla="*/ 1504 h 204"/>
                <a:gd name="T6" fmla="*/ 871 w 94"/>
                <a:gd name="T7" fmla="*/ 1892 h 204"/>
                <a:gd name="T8" fmla="*/ 0 w 94"/>
                <a:gd name="T9" fmla="*/ 871 h 204"/>
                <a:gd name="T10" fmla="*/ 344 w 94"/>
                <a:gd name="T11" fmla="*/ 0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204">
                  <a:moveTo>
                    <a:pt x="37" y="0"/>
                  </a:moveTo>
                  <a:cubicBezTo>
                    <a:pt x="37" y="0"/>
                    <a:pt x="60" y="35"/>
                    <a:pt x="63" y="60"/>
                  </a:cubicBezTo>
                  <a:cubicBezTo>
                    <a:pt x="65" y="85"/>
                    <a:pt x="77" y="149"/>
                    <a:pt x="89" y="162"/>
                  </a:cubicBezTo>
                  <a:cubicBezTo>
                    <a:pt x="89" y="162"/>
                    <a:pt x="90" y="194"/>
                    <a:pt x="94" y="204"/>
                  </a:cubicBezTo>
                  <a:cubicBezTo>
                    <a:pt x="94" y="204"/>
                    <a:pt x="70" y="78"/>
                    <a:pt x="0" y="94"/>
                  </a:cubicBezTo>
                  <a:cubicBezTo>
                    <a:pt x="0" y="94"/>
                    <a:pt x="41" y="21"/>
                    <a:pt x="37" y="0"/>
                  </a:cubicBezTo>
                  <a:close/>
                </a:path>
              </a:pathLst>
            </a:custGeom>
            <a:solidFill>
              <a:srgbClr val="D6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2" name="Freeform 56">
              <a:extLst>
                <a:ext uri="{FF2B5EF4-FFF2-40B4-BE49-F238E27FC236}">
                  <a16:creationId xmlns:a16="http://schemas.microsoft.com/office/drawing/2014/main" id="{2D412BA7-161B-4FC5-B637-6930086F9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3009"/>
              <a:ext cx="131" cy="145"/>
            </a:xfrm>
            <a:custGeom>
              <a:avLst/>
              <a:gdLst>
                <a:gd name="T0" fmla="*/ 234 w 75"/>
                <a:gd name="T1" fmla="*/ 164 h 83"/>
                <a:gd name="T2" fmla="*/ 699 w 75"/>
                <a:gd name="T3" fmla="*/ 271 h 83"/>
                <a:gd name="T4" fmla="*/ 536 w 75"/>
                <a:gd name="T5" fmla="*/ 772 h 83"/>
                <a:gd name="T6" fmla="*/ 0 w 75"/>
                <a:gd name="T7" fmla="*/ 699 h 83"/>
                <a:gd name="T8" fmla="*/ 234 w 75"/>
                <a:gd name="T9" fmla="*/ 164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3">
                  <a:moveTo>
                    <a:pt x="25" y="18"/>
                  </a:moveTo>
                  <a:cubicBezTo>
                    <a:pt x="25" y="18"/>
                    <a:pt x="56" y="0"/>
                    <a:pt x="75" y="29"/>
                  </a:cubicBezTo>
                  <a:cubicBezTo>
                    <a:pt x="75" y="29"/>
                    <a:pt x="64" y="72"/>
                    <a:pt x="58" y="83"/>
                  </a:cubicBezTo>
                  <a:cubicBezTo>
                    <a:pt x="58" y="83"/>
                    <a:pt x="40" y="50"/>
                    <a:pt x="0" y="75"/>
                  </a:cubicBezTo>
                  <a:cubicBezTo>
                    <a:pt x="0" y="75"/>
                    <a:pt x="25" y="26"/>
                    <a:pt x="25" y="18"/>
                  </a:cubicBezTo>
                  <a:close/>
                </a:path>
              </a:pathLst>
            </a:custGeom>
            <a:solidFill>
              <a:srgbClr val="D6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3" name="Freeform 57">
              <a:extLst>
                <a:ext uri="{FF2B5EF4-FFF2-40B4-BE49-F238E27FC236}">
                  <a16:creationId xmlns:a16="http://schemas.microsoft.com/office/drawing/2014/main" id="{82AC1363-B534-4C41-B771-64FF7490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3426"/>
              <a:ext cx="82" cy="132"/>
            </a:xfrm>
            <a:custGeom>
              <a:avLst/>
              <a:gdLst>
                <a:gd name="T0" fmla="*/ 138 w 47"/>
                <a:gd name="T1" fmla="*/ 691 h 76"/>
                <a:gd name="T2" fmla="*/ 0 w 47"/>
                <a:gd name="T3" fmla="*/ 208 h 76"/>
                <a:gd name="T4" fmla="*/ 434 w 47"/>
                <a:gd name="T5" fmla="*/ 0 h 76"/>
                <a:gd name="T6" fmla="*/ 138 w 47"/>
                <a:gd name="T7" fmla="*/ 691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6">
                  <a:moveTo>
                    <a:pt x="15" y="76"/>
                  </a:moveTo>
                  <a:cubicBezTo>
                    <a:pt x="15" y="76"/>
                    <a:pt x="38" y="28"/>
                    <a:pt x="0" y="23"/>
                  </a:cubicBezTo>
                  <a:cubicBezTo>
                    <a:pt x="0" y="23"/>
                    <a:pt x="42" y="5"/>
                    <a:pt x="47" y="0"/>
                  </a:cubicBezTo>
                  <a:cubicBezTo>
                    <a:pt x="47" y="0"/>
                    <a:pt x="32" y="55"/>
                    <a:pt x="15" y="76"/>
                  </a:cubicBezTo>
                  <a:close/>
                </a:path>
              </a:pathLst>
            </a:custGeom>
            <a:solidFill>
              <a:srgbClr val="D6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4" name="Freeform 58">
              <a:extLst>
                <a:ext uri="{FF2B5EF4-FFF2-40B4-BE49-F238E27FC236}">
                  <a16:creationId xmlns:a16="http://schemas.microsoft.com/office/drawing/2014/main" id="{04C93351-B609-4794-8FED-4C64AC6A2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331"/>
              <a:ext cx="54" cy="70"/>
            </a:xfrm>
            <a:custGeom>
              <a:avLst/>
              <a:gdLst>
                <a:gd name="T0" fmla="*/ 0 w 31"/>
                <a:gd name="T1" fmla="*/ 208 h 40"/>
                <a:gd name="T2" fmla="*/ 52 w 31"/>
                <a:gd name="T3" fmla="*/ 0 h 40"/>
                <a:gd name="T4" fmla="*/ 136 w 31"/>
                <a:gd name="T5" fmla="*/ 58 h 40"/>
                <a:gd name="T6" fmla="*/ 286 w 31"/>
                <a:gd name="T7" fmla="*/ 376 h 40"/>
                <a:gd name="T8" fmla="*/ 0 w 31"/>
                <a:gd name="T9" fmla="*/ 20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0" y="22"/>
                  </a:moveTo>
                  <a:cubicBezTo>
                    <a:pt x="0" y="22"/>
                    <a:pt x="22" y="21"/>
                    <a:pt x="6" y="0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31" y="40"/>
                    <a:pt x="31" y="40"/>
                    <a:pt x="31" y="4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D6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5" name="Freeform 59">
              <a:extLst>
                <a:ext uri="{FF2B5EF4-FFF2-40B4-BE49-F238E27FC236}">
                  <a16:creationId xmlns:a16="http://schemas.microsoft.com/office/drawing/2014/main" id="{C19B3508-314C-44F3-8869-6660434F7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164"/>
              <a:ext cx="66" cy="152"/>
            </a:xfrm>
            <a:custGeom>
              <a:avLst/>
              <a:gdLst>
                <a:gd name="T0" fmla="*/ 208 w 38"/>
                <a:gd name="T1" fmla="*/ 0 h 87"/>
                <a:gd name="T2" fmla="*/ 347 w 38"/>
                <a:gd name="T3" fmla="*/ 812 h 87"/>
                <a:gd name="T4" fmla="*/ 208 w 38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87">
                  <a:moveTo>
                    <a:pt x="23" y="0"/>
                  </a:moveTo>
                  <a:cubicBezTo>
                    <a:pt x="23" y="0"/>
                    <a:pt x="0" y="40"/>
                    <a:pt x="38" y="87"/>
                  </a:cubicBezTo>
                  <a:cubicBezTo>
                    <a:pt x="38" y="87"/>
                    <a:pt x="10" y="48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6" name="Freeform 60">
              <a:extLst>
                <a:ext uri="{FF2B5EF4-FFF2-40B4-BE49-F238E27FC236}">
                  <a16:creationId xmlns:a16="http://schemas.microsoft.com/office/drawing/2014/main" id="{E040B3DA-D1A3-432A-AD85-B121E40D7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081"/>
              <a:ext cx="68" cy="157"/>
            </a:xfrm>
            <a:custGeom>
              <a:avLst/>
              <a:gdLst>
                <a:gd name="T0" fmla="*/ 361 w 39"/>
                <a:gd name="T1" fmla="*/ 0 h 90"/>
                <a:gd name="T2" fmla="*/ 122 w 39"/>
                <a:gd name="T3" fmla="*/ 834 h 90"/>
                <a:gd name="T4" fmla="*/ 361 w 39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90">
                  <a:moveTo>
                    <a:pt x="39" y="0"/>
                  </a:moveTo>
                  <a:cubicBezTo>
                    <a:pt x="39" y="0"/>
                    <a:pt x="0" y="26"/>
                    <a:pt x="13" y="90"/>
                  </a:cubicBezTo>
                  <a:cubicBezTo>
                    <a:pt x="13" y="90"/>
                    <a:pt x="2" y="34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7" name="Freeform 61">
              <a:extLst>
                <a:ext uri="{FF2B5EF4-FFF2-40B4-BE49-F238E27FC236}">
                  <a16:creationId xmlns:a16="http://schemas.microsoft.com/office/drawing/2014/main" id="{37F22BF8-5890-47C7-A838-5FCE4736B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1107"/>
              <a:ext cx="66" cy="131"/>
            </a:xfrm>
            <a:custGeom>
              <a:avLst/>
              <a:gdLst>
                <a:gd name="T0" fmla="*/ 156 w 38"/>
                <a:gd name="T1" fmla="*/ 0 h 75"/>
                <a:gd name="T2" fmla="*/ 0 w 38"/>
                <a:gd name="T3" fmla="*/ 699 h 75"/>
                <a:gd name="T4" fmla="*/ 156 w 38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75">
                  <a:moveTo>
                    <a:pt x="17" y="0"/>
                  </a:moveTo>
                  <a:cubicBezTo>
                    <a:pt x="17" y="0"/>
                    <a:pt x="34" y="40"/>
                    <a:pt x="0" y="75"/>
                  </a:cubicBezTo>
                  <a:cubicBezTo>
                    <a:pt x="0" y="75"/>
                    <a:pt x="38" y="49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8" name="Freeform 62">
              <a:extLst>
                <a:ext uri="{FF2B5EF4-FFF2-40B4-BE49-F238E27FC236}">
                  <a16:creationId xmlns:a16="http://schemas.microsoft.com/office/drawing/2014/main" id="{E7E869FB-1E7B-4D36-92D1-88281A3D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790"/>
              <a:ext cx="207" cy="129"/>
            </a:xfrm>
            <a:custGeom>
              <a:avLst/>
              <a:gdLst>
                <a:gd name="T0" fmla="*/ 0 w 119"/>
                <a:gd name="T1" fmla="*/ 65 h 74"/>
                <a:gd name="T2" fmla="*/ 64 w 119"/>
                <a:gd name="T3" fmla="*/ 0 h 74"/>
                <a:gd name="T4" fmla="*/ 157 w 119"/>
                <a:gd name="T5" fmla="*/ 52 h 74"/>
                <a:gd name="T6" fmla="*/ 348 w 119"/>
                <a:gd name="T7" fmla="*/ 185 h 74"/>
                <a:gd name="T8" fmla="*/ 584 w 119"/>
                <a:gd name="T9" fmla="*/ 277 h 74"/>
                <a:gd name="T10" fmla="*/ 877 w 119"/>
                <a:gd name="T11" fmla="*/ 323 h 74"/>
                <a:gd name="T12" fmla="*/ 969 w 119"/>
                <a:gd name="T13" fmla="*/ 683 h 74"/>
                <a:gd name="T14" fmla="*/ 941 w 119"/>
                <a:gd name="T15" fmla="*/ 434 h 74"/>
                <a:gd name="T16" fmla="*/ 753 w 119"/>
                <a:gd name="T17" fmla="*/ 307 h 74"/>
                <a:gd name="T18" fmla="*/ 520 w 119"/>
                <a:gd name="T19" fmla="*/ 277 h 74"/>
                <a:gd name="T20" fmla="*/ 320 w 119"/>
                <a:gd name="T21" fmla="*/ 197 h 74"/>
                <a:gd name="T22" fmla="*/ 164 w 119"/>
                <a:gd name="T23" fmla="*/ 73 h 74"/>
                <a:gd name="T24" fmla="*/ 9 w 119"/>
                <a:gd name="T25" fmla="*/ 52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" h="74">
                  <a:moveTo>
                    <a:pt x="0" y="7"/>
                  </a:moveTo>
                  <a:cubicBezTo>
                    <a:pt x="1" y="4"/>
                    <a:pt x="4" y="1"/>
                    <a:pt x="7" y="0"/>
                  </a:cubicBezTo>
                  <a:cubicBezTo>
                    <a:pt x="12" y="0"/>
                    <a:pt x="14" y="3"/>
                    <a:pt x="17" y="6"/>
                  </a:cubicBezTo>
                  <a:cubicBezTo>
                    <a:pt x="22" y="12"/>
                    <a:pt x="31" y="16"/>
                    <a:pt x="38" y="20"/>
                  </a:cubicBezTo>
                  <a:cubicBezTo>
                    <a:pt x="46" y="24"/>
                    <a:pt x="55" y="29"/>
                    <a:pt x="64" y="30"/>
                  </a:cubicBezTo>
                  <a:cubicBezTo>
                    <a:pt x="75" y="30"/>
                    <a:pt x="87" y="30"/>
                    <a:pt x="96" y="35"/>
                  </a:cubicBezTo>
                  <a:cubicBezTo>
                    <a:pt x="109" y="43"/>
                    <a:pt x="119" y="62"/>
                    <a:pt x="106" y="74"/>
                  </a:cubicBezTo>
                  <a:cubicBezTo>
                    <a:pt x="112" y="67"/>
                    <a:pt x="108" y="54"/>
                    <a:pt x="103" y="47"/>
                  </a:cubicBezTo>
                  <a:cubicBezTo>
                    <a:pt x="98" y="39"/>
                    <a:pt x="91" y="35"/>
                    <a:pt x="82" y="33"/>
                  </a:cubicBezTo>
                  <a:cubicBezTo>
                    <a:pt x="73" y="31"/>
                    <a:pt x="65" y="31"/>
                    <a:pt x="57" y="30"/>
                  </a:cubicBezTo>
                  <a:cubicBezTo>
                    <a:pt x="48" y="29"/>
                    <a:pt x="42" y="25"/>
                    <a:pt x="35" y="21"/>
                  </a:cubicBezTo>
                  <a:cubicBezTo>
                    <a:pt x="29" y="16"/>
                    <a:pt x="24" y="12"/>
                    <a:pt x="18" y="8"/>
                  </a:cubicBezTo>
                  <a:cubicBezTo>
                    <a:pt x="12" y="4"/>
                    <a:pt x="6" y="0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9" name="Freeform 63">
              <a:extLst>
                <a:ext uri="{FF2B5EF4-FFF2-40B4-BE49-F238E27FC236}">
                  <a16:creationId xmlns:a16="http://schemas.microsoft.com/office/drawing/2014/main" id="{CA39EEF1-24F7-4F22-913D-B646F2438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842"/>
              <a:ext cx="70" cy="46"/>
            </a:xfrm>
            <a:custGeom>
              <a:avLst/>
              <a:gdLst>
                <a:gd name="T0" fmla="*/ 135 w 40"/>
                <a:gd name="T1" fmla="*/ 0 h 26"/>
                <a:gd name="T2" fmla="*/ 376 w 40"/>
                <a:gd name="T3" fmla="*/ 253 h 26"/>
                <a:gd name="T4" fmla="*/ 135 w 4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6">
                  <a:moveTo>
                    <a:pt x="14" y="0"/>
                  </a:moveTo>
                  <a:cubicBezTo>
                    <a:pt x="14" y="0"/>
                    <a:pt x="7" y="12"/>
                    <a:pt x="40" y="26"/>
                  </a:cubicBezTo>
                  <a:cubicBezTo>
                    <a:pt x="40" y="26"/>
                    <a:pt x="0" y="11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0" name="Freeform 64">
              <a:extLst>
                <a:ext uri="{FF2B5EF4-FFF2-40B4-BE49-F238E27FC236}">
                  <a16:creationId xmlns:a16="http://schemas.microsoft.com/office/drawing/2014/main" id="{FB9AE387-628D-4382-AC47-41A02E4D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104"/>
              <a:ext cx="56" cy="120"/>
            </a:xfrm>
            <a:custGeom>
              <a:avLst/>
              <a:gdLst>
                <a:gd name="T0" fmla="*/ 249 w 32"/>
                <a:gd name="T1" fmla="*/ 28 h 69"/>
                <a:gd name="T2" fmla="*/ 77 w 32"/>
                <a:gd name="T3" fmla="*/ 212 h 69"/>
                <a:gd name="T4" fmla="*/ 28 w 32"/>
                <a:gd name="T5" fmla="*/ 405 h 69"/>
                <a:gd name="T6" fmla="*/ 37 w 32"/>
                <a:gd name="T7" fmla="*/ 584 h 69"/>
                <a:gd name="T8" fmla="*/ 114 w 32"/>
                <a:gd name="T9" fmla="*/ 405 h 69"/>
                <a:gd name="T10" fmla="*/ 215 w 32"/>
                <a:gd name="T11" fmla="*/ 193 h 69"/>
                <a:gd name="T12" fmla="*/ 249 w 32"/>
                <a:gd name="T13" fmla="*/ 28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69">
                  <a:moveTo>
                    <a:pt x="26" y="3"/>
                  </a:moveTo>
                  <a:cubicBezTo>
                    <a:pt x="18" y="0"/>
                    <a:pt x="10" y="17"/>
                    <a:pt x="8" y="23"/>
                  </a:cubicBezTo>
                  <a:cubicBezTo>
                    <a:pt x="6" y="29"/>
                    <a:pt x="4" y="37"/>
                    <a:pt x="3" y="44"/>
                  </a:cubicBezTo>
                  <a:cubicBezTo>
                    <a:pt x="3" y="49"/>
                    <a:pt x="0" y="60"/>
                    <a:pt x="4" y="64"/>
                  </a:cubicBezTo>
                  <a:cubicBezTo>
                    <a:pt x="9" y="69"/>
                    <a:pt x="12" y="47"/>
                    <a:pt x="12" y="44"/>
                  </a:cubicBezTo>
                  <a:cubicBezTo>
                    <a:pt x="14" y="35"/>
                    <a:pt x="18" y="28"/>
                    <a:pt x="23" y="21"/>
                  </a:cubicBezTo>
                  <a:cubicBezTo>
                    <a:pt x="25" y="17"/>
                    <a:pt x="32" y="7"/>
                    <a:pt x="26" y="3"/>
                  </a:cubicBezTo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1" name="Freeform 65">
              <a:extLst>
                <a:ext uri="{FF2B5EF4-FFF2-40B4-BE49-F238E27FC236}">
                  <a16:creationId xmlns:a16="http://schemas.microsoft.com/office/drawing/2014/main" id="{CE9D07DB-6757-4E8C-8413-40F382A6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830"/>
              <a:ext cx="120" cy="45"/>
            </a:xfrm>
            <a:custGeom>
              <a:avLst/>
              <a:gdLst>
                <a:gd name="T0" fmla="*/ 85 w 69"/>
                <a:gd name="T1" fmla="*/ 171 h 26"/>
                <a:gd name="T2" fmla="*/ 37 w 69"/>
                <a:gd name="T3" fmla="*/ 36 h 26"/>
                <a:gd name="T4" fmla="*/ 226 w 69"/>
                <a:gd name="T5" fmla="*/ 83 h 26"/>
                <a:gd name="T6" fmla="*/ 457 w 69"/>
                <a:gd name="T7" fmla="*/ 119 h 26"/>
                <a:gd name="T8" fmla="*/ 577 w 69"/>
                <a:gd name="T9" fmla="*/ 151 h 26"/>
                <a:gd name="T10" fmla="*/ 621 w 69"/>
                <a:gd name="T11" fmla="*/ 222 h 26"/>
                <a:gd name="T12" fmla="*/ 541 w 69"/>
                <a:gd name="T13" fmla="*/ 218 h 26"/>
                <a:gd name="T14" fmla="*/ 384 w 69"/>
                <a:gd name="T15" fmla="*/ 183 h 26"/>
                <a:gd name="T16" fmla="*/ 283 w 69"/>
                <a:gd name="T17" fmla="*/ 185 h 26"/>
                <a:gd name="T18" fmla="*/ 226 w 69"/>
                <a:gd name="T19" fmla="*/ 206 h 26"/>
                <a:gd name="T20" fmla="*/ 148 w 69"/>
                <a:gd name="T21" fmla="*/ 185 h 26"/>
                <a:gd name="T22" fmla="*/ 85 w 69"/>
                <a:gd name="T23" fmla="*/ 171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26">
                  <a:moveTo>
                    <a:pt x="9" y="19"/>
                  </a:moveTo>
                  <a:cubicBezTo>
                    <a:pt x="5" y="17"/>
                    <a:pt x="0" y="7"/>
                    <a:pt x="4" y="4"/>
                  </a:cubicBezTo>
                  <a:cubicBezTo>
                    <a:pt x="9" y="0"/>
                    <a:pt x="20" y="8"/>
                    <a:pt x="25" y="9"/>
                  </a:cubicBezTo>
                  <a:cubicBezTo>
                    <a:pt x="33" y="11"/>
                    <a:pt x="42" y="11"/>
                    <a:pt x="50" y="13"/>
                  </a:cubicBezTo>
                  <a:cubicBezTo>
                    <a:pt x="55" y="13"/>
                    <a:pt x="60" y="14"/>
                    <a:pt x="63" y="17"/>
                  </a:cubicBezTo>
                  <a:cubicBezTo>
                    <a:pt x="65" y="19"/>
                    <a:pt x="69" y="22"/>
                    <a:pt x="68" y="25"/>
                  </a:cubicBezTo>
                  <a:cubicBezTo>
                    <a:pt x="65" y="26"/>
                    <a:pt x="62" y="24"/>
                    <a:pt x="59" y="24"/>
                  </a:cubicBezTo>
                  <a:cubicBezTo>
                    <a:pt x="53" y="23"/>
                    <a:pt x="48" y="21"/>
                    <a:pt x="42" y="20"/>
                  </a:cubicBezTo>
                  <a:cubicBezTo>
                    <a:pt x="39" y="20"/>
                    <a:pt x="34" y="20"/>
                    <a:pt x="31" y="21"/>
                  </a:cubicBezTo>
                  <a:cubicBezTo>
                    <a:pt x="29" y="22"/>
                    <a:pt x="27" y="23"/>
                    <a:pt x="25" y="23"/>
                  </a:cubicBezTo>
                  <a:cubicBezTo>
                    <a:pt x="22" y="23"/>
                    <a:pt x="19" y="21"/>
                    <a:pt x="16" y="21"/>
                  </a:cubicBezTo>
                  <a:cubicBezTo>
                    <a:pt x="14" y="20"/>
                    <a:pt x="11" y="20"/>
                    <a:pt x="9" y="19"/>
                  </a:cubicBezTo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2" name="Freeform 66">
              <a:extLst>
                <a:ext uri="{FF2B5EF4-FFF2-40B4-BE49-F238E27FC236}">
                  <a16:creationId xmlns:a16="http://schemas.microsoft.com/office/drawing/2014/main" id="{9AD42C9C-EDA2-4176-BA25-82927A908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121"/>
              <a:ext cx="56" cy="122"/>
            </a:xfrm>
            <a:custGeom>
              <a:avLst/>
              <a:gdLst>
                <a:gd name="T0" fmla="*/ 135 w 32"/>
                <a:gd name="T1" fmla="*/ 0 h 70"/>
                <a:gd name="T2" fmla="*/ 0 w 32"/>
                <a:gd name="T3" fmla="*/ 647 h 70"/>
                <a:gd name="T4" fmla="*/ 135 w 32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70">
                  <a:moveTo>
                    <a:pt x="14" y="0"/>
                  </a:moveTo>
                  <a:cubicBezTo>
                    <a:pt x="14" y="0"/>
                    <a:pt x="27" y="18"/>
                    <a:pt x="0" y="70"/>
                  </a:cubicBezTo>
                  <a:cubicBezTo>
                    <a:pt x="0" y="70"/>
                    <a:pt x="32" y="34"/>
                    <a:pt x="14" y="0"/>
                  </a:cubicBezTo>
                  <a:close/>
                </a:path>
              </a:pathLst>
            </a:custGeom>
            <a:solidFill>
              <a:srgbClr val="D98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3" name="Freeform 67">
              <a:extLst>
                <a:ext uri="{FF2B5EF4-FFF2-40B4-BE49-F238E27FC236}">
                  <a16:creationId xmlns:a16="http://schemas.microsoft.com/office/drawing/2014/main" id="{97508464-99D2-424C-96D6-5A01300FB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862"/>
              <a:ext cx="86" cy="71"/>
            </a:xfrm>
            <a:custGeom>
              <a:avLst/>
              <a:gdLst>
                <a:gd name="T0" fmla="*/ 0 w 49"/>
                <a:gd name="T1" fmla="*/ 0 h 41"/>
                <a:gd name="T2" fmla="*/ 465 w 49"/>
                <a:gd name="T3" fmla="*/ 369 h 41"/>
                <a:gd name="T4" fmla="*/ 0 w 49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1">
                  <a:moveTo>
                    <a:pt x="0" y="0"/>
                  </a:moveTo>
                  <a:cubicBezTo>
                    <a:pt x="0" y="0"/>
                    <a:pt x="28" y="37"/>
                    <a:pt x="49" y="41"/>
                  </a:cubicBezTo>
                  <a:cubicBezTo>
                    <a:pt x="49" y="41"/>
                    <a:pt x="10" y="33"/>
                    <a:pt x="0" y="0"/>
                  </a:cubicBezTo>
                  <a:close/>
                </a:path>
              </a:pathLst>
            </a:custGeom>
            <a:solidFill>
              <a:srgbClr val="D98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4" name="Freeform 68">
              <a:extLst>
                <a:ext uri="{FF2B5EF4-FFF2-40B4-BE49-F238E27FC236}">
                  <a16:creationId xmlns:a16="http://schemas.microsoft.com/office/drawing/2014/main" id="{57864157-92BD-43FA-8710-A0EC58AF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905"/>
              <a:ext cx="112" cy="176"/>
            </a:xfrm>
            <a:custGeom>
              <a:avLst/>
              <a:gdLst>
                <a:gd name="T0" fmla="*/ 600 w 64"/>
                <a:gd name="T1" fmla="*/ 0 h 101"/>
                <a:gd name="T2" fmla="*/ 0 w 64"/>
                <a:gd name="T3" fmla="*/ 932 h 101"/>
                <a:gd name="T4" fmla="*/ 600 w 64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01">
                  <a:moveTo>
                    <a:pt x="64" y="0"/>
                  </a:moveTo>
                  <a:cubicBezTo>
                    <a:pt x="64" y="0"/>
                    <a:pt x="31" y="31"/>
                    <a:pt x="0" y="101"/>
                  </a:cubicBezTo>
                  <a:cubicBezTo>
                    <a:pt x="0" y="101"/>
                    <a:pt x="42" y="25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5" name="Freeform 69">
              <a:extLst>
                <a:ext uri="{FF2B5EF4-FFF2-40B4-BE49-F238E27FC236}">
                  <a16:creationId xmlns:a16="http://schemas.microsoft.com/office/drawing/2014/main" id="{B68C4A96-CFD9-481E-95FF-9E96C200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067"/>
              <a:ext cx="95" cy="239"/>
            </a:xfrm>
            <a:custGeom>
              <a:avLst/>
              <a:gdLst>
                <a:gd name="T0" fmla="*/ 517 w 54"/>
                <a:gd name="T1" fmla="*/ 0 h 137"/>
                <a:gd name="T2" fmla="*/ 392 w 54"/>
                <a:gd name="T3" fmla="*/ 1268 h 137"/>
                <a:gd name="T4" fmla="*/ 517 w 54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37">
                  <a:moveTo>
                    <a:pt x="54" y="0"/>
                  </a:moveTo>
                  <a:cubicBezTo>
                    <a:pt x="54" y="0"/>
                    <a:pt x="8" y="108"/>
                    <a:pt x="41" y="137"/>
                  </a:cubicBezTo>
                  <a:cubicBezTo>
                    <a:pt x="41" y="137"/>
                    <a:pt x="0" y="123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6" name="Oval 70">
              <a:extLst>
                <a:ext uri="{FF2B5EF4-FFF2-40B4-BE49-F238E27FC236}">
                  <a16:creationId xmlns:a16="http://schemas.microsoft.com/office/drawing/2014/main" id="{AEEB46FB-3BDB-4F8B-8682-A57F9E402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31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17" name="Oval 71">
              <a:extLst>
                <a:ext uri="{FF2B5EF4-FFF2-40B4-BE49-F238E27FC236}">
                  <a16:creationId xmlns:a16="http://schemas.microsoft.com/office/drawing/2014/main" id="{09D2BDF3-2265-4815-BC53-866199DFF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32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18" name="Oval 72">
              <a:extLst>
                <a:ext uri="{FF2B5EF4-FFF2-40B4-BE49-F238E27FC236}">
                  <a16:creationId xmlns:a16="http://schemas.microsoft.com/office/drawing/2014/main" id="{DC4F1C6F-EE33-46E8-9CCD-517F4550A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10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19" name="Oval 73">
              <a:extLst>
                <a:ext uri="{FF2B5EF4-FFF2-40B4-BE49-F238E27FC236}">
                  <a16:creationId xmlns:a16="http://schemas.microsoft.com/office/drawing/2014/main" id="{9A77FCDD-D9B0-40D7-AB8C-AF27E5FEC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874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0" name="Oval 74">
              <a:extLst>
                <a:ext uri="{FF2B5EF4-FFF2-40B4-BE49-F238E27FC236}">
                  <a16:creationId xmlns:a16="http://schemas.microsoft.com/office/drawing/2014/main" id="{120412D4-C0ED-4C58-BA87-69CDC20EA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" y="891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1" name="Freeform 75">
              <a:extLst>
                <a:ext uri="{FF2B5EF4-FFF2-40B4-BE49-F238E27FC236}">
                  <a16:creationId xmlns:a16="http://schemas.microsoft.com/office/drawing/2014/main" id="{F35A5275-036B-4C10-A35B-46374D282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170"/>
              <a:ext cx="78" cy="35"/>
            </a:xfrm>
            <a:custGeom>
              <a:avLst/>
              <a:gdLst>
                <a:gd name="T0" fmla="*/ 184 w 45"/>
                <a:gd name="T1" fmla="*/ 37 h 20"/>
                <a:gd name="T2" fmla="*/ 9 w 45"/>
                <a:gd name="T3" fmla="*/ 77 h 20"/>
                <a:gd name="T4" fmla="*/ 85 w 45"/>
                <a:gd name="T5" fmla="*/ 163 h 20"/>
                <a:gd name="T6" fmla="*/ 135 w 45"/>
                <a:gd name="T7" fmla="*/ 179 h 20"/>
                <a:gd name="T8" fmla="*/ 172 w 45"/>
                <a:gd name="T9" fmla="*/ 172 h 20"/>
                <a:gd name="T10" fmla="*/ 185 w 45"/>
                <a:gd name="T11" fmla="*/ 123 h 20"/>
                <a:gd name="T12" fmla="*/ 270 w 45"/>
                <a:gd name="T13" fmla="*/ 123 h 20"/>
                <a:gd name="T14" fmla="*/ 361 w 45"/>
                <a:gd name="T15" fmla="*/ 135 h 20"/>
                <a:gd name="T16" fmla="*/ 406 w 45"/>
                <a:gd name="T17" fmla="*/ 135 h 20"/>
                <a:gd name="T18" fmla="*/ 355 w 45"/>
                <a:gd name="T19" fmla="*/ 102 h 20"/>
                <a:gd name="T20" fmla="*/ 298 w 45"/>
                <a:gd name="T21" fmla="*/ 77 h 20"/>
                <a:gd name="T22" fmla="*/ 234 w 45"/>
                <a:gd name="T23" fmla="*/ 58 h 20"/>
                <a:gd name="T24" fmla="*/ 184 w 45"/>
                <a:gd name="T25" fmla="*/ 3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20">
                  <a:moveTo>
                    <a:pt x="20" y="4"/>
                  </a:moveTo>
                  <a:cubicBezTo>
                    <a:pt x="14" y="4"/>
                    <a:pt x="4" y="0"/>
                    <a:pt x="1" y="8"/>
                  </a:cubicBezTo>
                  <a:cubicBezTo>
                    <a:pt x="0" y="12"/>
                    <a:pt x="6" y="15"/>
                    <a:pt x="9" y="17"/>
                  </a:cubicBezTo>
                  <a:cubicBezTo>
                    <a:pt x="11" y="17"/>
                    <a:pt x="13" y="19"/>
                    <a:pt x="15" y="19"/>
                  </a:cubicBezTo>
                  <a:cubicBezTo>
                    <a:pt x="17" y="20"/>
                    <a:pt x="18" y="20"/>
                    <a:pt x="19" y="18"/>
                  </a:cubicBezTo>
                  <a:cubicBezTo>
                    <a:pt x="19" y="16"/>
                    <a:pt x="19" y="14"/>
                    <a:pt x="21" y="13"/>
                  </a:cubicBezTo>
                  <a:cubicBezTo>
                    <a:pt x="24" y="12"/>
                    <a:pt x="27" y="12"/>
                    <a:pt x="30" y="13"/>
                  </a:cubicBezTo>
                  <a:cubicBezTo>
                    <a:pt x="34" y="13"/>
                    <a:pt x="37" y="13"/>
                    <a:pt x="40" y="14"/>
                  </a:cubicBezTo>
                  <a:cubicBezTo>
                    <a:pt x="41" y="15"/>
                    <a:pt x="45" y="16"/>
                    <a:pt x="45" y="14"/>
                  </a:cubicBezTo>
                  <a:cubicBezTo>
                    <a:pt x="45" y="13"/>
                    <a:pt x="41" y="11"/>
                    <a:pt x="39" y="11"/>
                  </a:cubicBezTo>
                  <a:cubicBezTo>
                    <a:pt x="37" y="9"/>
                    <a:pt x="35" y="8"/>
                    <a:pt x="33" y="8"/>
                  </a:cubicBezTo>
                  <a:cubicBezTo>
                    <a:pt x="31" y="7"/>
                    <a:pt x="28" y="6"/>
                    <a:pt x="26" y="6"/>
                  </a:cubicBezTo>
                  <a:cubicBezTo>
                    <a:pt x="24" y="5"/>
                    <a:pt x="22" y="4"/>
                    <a:pt x="20" y="4"/>
                  </a:cubicBezTo>
                </a:path>
              </a:pathLst>
            </a:custGeom>
            <a:solidFill>
              <a:srgbClr val="AF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2" name="Freeform 76">
              <a:extLst>
                <a:ext uri="{FF2B5EF4-FFF2-40B4-BE49-F238E27FC236}">
                  <a16:creationId xmlns:a16="http://schemas.microsoft.com/office/drawing/2014/main" id="{F49D4999-305F-48AC-B882-0A4521D87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158"/>
              <a:ext cx="74" cy="31"/>
            </a:xfrm>
            <a:custGeom>
              <a:avLst/>
              <a:gdLst>
                <a:gd name="T0" fmla="*/ 0 w 43"/>
                <a:gd name="T1" fmla="*/ 62 h 18"/>
                <a:gd name="T2" fmla="*/ 377 w 43"/>
                <a:gd name="T3" fmla="*/ 157 h 18"/>
                <a:gd name="T4" fmla="*/ 0 w 43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0" y="7"/>
                  </a:moveTo>
                  <a:cubicBezTo>
                    <a:pt x="0" y="7"/>
                    <a:pt x="22" y="1"/>
                    <a:pt x="43" y="18"/>
                  </a:cubicBezTo>
                  <a:cubicBezTo>
                    <a:pt x="43" y="18"/>
                    <a:pt x="26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3" name="Freeform 77">
              <a:extLst>
                <a:ext uri="{FF2B5EF4-FFF2-40B4-BE49-F238E27FC236}">
                  <a16:creationId xmlns:a16="http://schemas.microsoft.com/office/drawing/2014/main" id="{2701A670-BD62-4E7D-8344-1CAA3C39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196"/>
              <a:ext cx="72" cy="26"/>
            </a:xfrm>
            <a:custGeom>
              <a:avLst/>
              <a:gdLst>
                <a:gd name="T0" fmla="*/ 0 w 41"/>
                <a:gd name="T1" fmla="*/ 0 h 15"/>
                <a:gd name="T2" fmla="*/ 388 w 41"/>
                <a:gd name="T3" fmla="*/ 73 h 15"/>
                <a:gd name="T4" fmla="*/ 0 w 4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0" y="0"/>
                    <a:pt x="16" y="12"/>
                    <a:pt x="41" y="8"/>
                  </a:cubicBezTo>
                  <a:cubicBezTo>
                    <a:pt x="41" y="8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4" name="Freeform 78">
              <a:extLst>
                <a:ext uri="{FF2B5EF4-FFF2-40B4-BE49-F238E27FC236}">
                  <a16:creationId xmlns:a16="http://schemas.microsoft.com/office/drawing/2014/main" id="{7FEBCF26-AD4B-4387-A628-0D56C71AE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217"/>
              <a:ext cx="47" cy="19"/>
            </a:xfrm>
            <a:custGeom>
              <a:avLst/>
              <a:gdLst>
                <a:gd name="T0" fmla="*/ 0 w 27"/>
                <a:gd name="T1" fmla="*/ 0 h 11"/>
                <a:gd name="T2" fmla="*/ 249 w 27"/>
                <a:gd name="T3" fmla="*/ 50 h 11"/>
                <a:gd name="T4" fmla="*/ 0 w 2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1">
                  <a:moveTo>
                    <a:pt x="0" y="0"/>
                  </a:moveTo>
                  <a:cubicBezTo>
                    <a:pt x="0" y="0"/>
                    <a:pt x="16" y="7"/>
                    <a:pt x="27" y="6"/>
                  </a:cubicBezTo>
                  <a:cubicBezTo>
                    <a:pt x="27" y="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5" name="Freeform 79">
              <a:extLst>
                <a:ext uri="{FF2B5EF4-FFF2-40B4-BE49-F238E27FC236}">
                  <a16:creationId xmlns:a16="http://schemas.microsoft.com/office/drawing/2014/main" id="{FDC01BCE-CE7C-4542-B934-A6CB606A5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482"/>
              <a:ext cx="223" cy="336"/>
            </a:xfrm>
            <a:custGeom>
              <a:avLst/>
              <a:gdLst>
                <a:gd name="T0" fmla="*/ 0 w 128"/>
                <a:gd name="T1" fmla="*/ 0 h 193"/>
                <a:gd name="T2" fmla="*/ 523 w 128"/>
                <a:gd name="T3" fmla="*/ 945 h 193"/>
                <a:gd name="T4" fmla="*/ 1181 w 128"/>
                <a:gd name="T5" fmla="*/ 1551 h 193"/>
                <a:gd name="T6" fmla="*/ 592 w 128"/>
                <a:gd name="T7" fmla="*/ 1112 h 193"/>
                <a:gd name="T8" fmla="*/ 0 w 128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93">
                  <a:moveTo>
                    <a:pt x="0" y="0"/>
                  </a:moveTo>
                  <a:cubicBezTo>
                    <a:pt x="0" y="0"/>
                    <a:pt x="36" y="25"/>
                    <a:pt x="57" y="103"/>
                  </a:cubicBezTo>
                  <a:cubicBezTo>
                    <a:pt x="69" y="151"/>
                    <a:pt x="97" y="191"/>
                    <a:pt x="128" y="169"/>
                  </a:cubicBezTo>
                  <a:cubicBezTo>
                    <a:pt x="128" y="169"/>
                    <a:pt x="84" y="193"/>
                    <a:pt x="64" y="121"/>
                  </a:cubicBezTo>
                  <a:cubicBezTo>
                    <a:pt x="39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6" name="Oval 80">
              <a:extLst>
                <a:ext uri="{FF2B5EF4-FFF2-40B4-BE49-F238E27FC236}">
                  <a16:creationId xmlns:a16="http://schemas.microsoft.com/office/drawing/2014/main" id="{11EE67C5-F993-4C69-A3E4-404BD5091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" y="1487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7" name="Oval 81">
              <a:extLst>
                <a:ext uri="{FF2B5EF4-FFF2-40B4-BE49-F238E27FC236}">
                  <a16:creationId xmlns:a16="http://schemas.microsoft.com/office/drawing/2014/main" id="{C6DC9CB0-A5D4-4E5E-8FC3-E5DC00F2D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1485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8" name="Oval 82">
              <a:extLst>
                <a:ext uri="{FF2B5EF4-FFF2-40B4-BE49-F238E27FC236}">
                  <a16:creationId xmlns:a16="http://schemas.microsoft.com/office/drawing/2014/main" id="{A42F3B88-F2A8-447B-B8CF-3C7E8F010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1769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9" name="Oval 83">
              <a:extLst>
                <a:ext uri="{FF2B5EF4-FFF2-40B4-BE49-F238E27FC236}">
                  <a16:creationId xmlns:a16="http://schemas.microsoft.com/office/drawing/2014/main" id="{77877353-3332-40D3-B088-0B3EF3886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1757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30" name="Freeform 84">
              <a:extLst>
                <a:ext uri="{FF2B5EF4-FFF2-40B4-BE49-F238E27FC236}">
                  <a16:creationId xmlns:a16="http://schemas.microsoft.com/office/drawing/2014/main" id="{B23BD1E6-B4ED-4585-A220-4C9710AA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2727"/>
              <a:ext cx="125" cy="474"/>
            </a:xfrm>
            <a:custGeom>
              <a:avLst/>
              <a:gdLst>
                <a:gd name="T0" fmla="*/ 655 w 72"/>
                <a:gd name="T1" fmla="*/ 340 h 272"/>
                <a:gd name="T2" fmla="*/ 127 w 72"/>
                <a:gd name="T3" fmla="*/ 462 h 272"/>
                <a:gd name="T4" fmla="*/ 49 w 72"/>
                <a:gd name="T5" fmla="*/ 2508 h 272"/>
                <a:gd name="T6" fmla="*/ 99 w 72"/>
                <a:gd name="T7" fmla="*/ 1054 h 272"/>
                <a:gd name="T8" fmla="*/ 655 w 72"/>
                <a:gd name="T9" fmla="*/ 34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272">
                  <a:moveTo>
                    <a:pt x="72" y="37"/>
                  </a:moveTo>
                  <a:cubicBezTo>
                    <a:pt x="72" y="37"/>
                    <a:pt x="27" y="7"/>
                    <a:pt x="14" y="50"/>
                  </a:cubicBezTo>
                  <a:cubicBezTo>
                    <a:pt x="0" y="93"/>
                    <a:pt x="9" y="224"/>
                    <a:pt x="5" y="272"/>
                  </a:cubicBezTo>
                  <a:cubicBezTo>
                    <a:pt x="5" y="272"/>
                    <a:pt x="11" y="143"/>
                    <a:pt x="11" y="114"/>
                  </a:cubicBezTo>
                  <a:cubicBezTo>
                    <a:pt x="11" y="85"/>
                    <a:pt x="5" y="0"/>
                    <a:pt x="7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1" name="Oval 85">
              <a:extLst>
                <a:ext uri="{FF2B5EF4-FFF2-40B4-BE49-F238E27FC236}">
                  <a16:creationId xmlns:a16="http://schemas.microsoft.com/office/drawing/2014/main" id="{4F30C5BA-1F3C-4667-A62E-4441A980D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7" y="279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32" name="Oval 86">
              <a:extLst>
                <a:ext uri="{FF2B5EF4-FFF2-40B4-BE49-F238E27FC236}">
                  <a16:creationId xmlns:a16="http://schemas.microsoft.com/office/drawing/2014/main" id="{2876E9FF-F4C7-4086-A74A-21AD22663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3208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33" name="Freeform 87">
              <a:extLst>
                <a:ext uri="{FF2B5EF4-FFF2-40B4-BE49-F238E27FC236}">
                  <a16:creationId xmlns:a16="http://schemas.microsoft.com/office/drawing/2014/main" id="{1A216F85-C720-4A1C-B6F5-12D0ABB9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994"/>
              <a:ext cx="228" cy="209"/>
            </a:xfrm>
            <a:custGeom>
              <a:avLst/>
              <a:gdLst>
                <a:gd name="T0" fmla="*/ 0 w 131"/>
                <a:gd name="T1" fmla="*/ 0 h 120"/>
                <a:gd name="T2" fmla="*/ 1203 w 131"/>
                <a:gd name="T3" fmla="*/ 1104 h 120"/>
                <a:gd name="T4" fmla="*/ 0 w 131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120">
                  <a:moveTo>
                    <a:pt x="0" y="0"/>
                  </a:moveTo>
                  <a:cubicBezTo>
                    <a:pt x="0" y="0"/>
                    <a:pt x="100" y="36"/>
                    <a:pt x="131" y="120"/>
                  </a:cubicBezTo>
                  <a:cubicBezTo>
                    <a:pt x="131" y="120"/>
                    <a:pt x="111" y="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4" name="Freeform 88">
              <a:extLst>
                <a:ext uri="{FF2B5EF4-FFF2-40B4-BE49-F238E27FC236}">
                  <a16:creationId xmlns:a16="http://schemas.microsoft.com/office/drawing/2014/main" id="{84DDF6AE-5C02-4245-91A3-16AE99A05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159"/>
              <a:ext cx="25" cy="119"/>
            </a:xfrm>
            <a:custGeom>
              <a:avLst/>
              <a:gdLst>
                <a:gd name="T0" fmla="*/ 143 w 14"/>
                <a:gd name="T1" fmla="*/ 637 h 68"/>
                <a:gd name="T2" fmla="*/ 93 w 14"/>
                <a:gd name="T3" fmla="*/ 0 h 68"/>
                <a:gd name="T4" fmla="*/ 23 w 14"/>
                <a:gd name="T5" fmla="*/ 338 h 68"/>
                <a:gd name="T6" fmla="*/ 143 w 14"/>
                <a:gd name="T7" fmla="*/ 637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8">
                  <a:moveTo>
                    <a:pt x="14" y="68"/>
                  </a:moveTo>
                  <a:cubicBezTo>
                    <a:pt x="7" y="44"/>
                    <a:pt x="11" y="24"/>
                    <a:pt x="9" y="0"/>
                  </a:cubicBezTo>
                  <a:cubicBezTo>
                    <a:pt x="10" y="12"/>
                    <a:pt x="4" y="24"/>
                    <a:pt x="2" y="36"/>
                  </a:cubicBezTo>
                  <a:cubicBezTo>
                    <a:pt x="0" y="53"/>
                    <a:pt x="5" y="57"/>
                    <a:pt x="14" y="68"/>
                  </a:cubicBezTo>
                </a:path>
              </a:pathLst>
            </a:custGeom>
            <a:solidFill>
              <a:srgbClr val="D98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0" name="Group 89">
            <a:extLst>
              <a:ext uri="{FF2B5EF4-FFF2-40B4-BE49-F238E27FC236}">
                <a16:creationId xmlns:a16="http://schemas.microsoft.com/office/drawing/2014/main" id="{8DA8A708-67A9-4429-BCAB-D62D00E773E5}"/>
              </a:ext>
            </a:extLst>
          </p:cNvPr>
          <p:cNvGrpSpPr>
            <a:grpSpLocks/>
          </p:cNvGrpSpPr>
          <p:nvPr/>
        </p:nvGrpSpPr>
        <p:grpSpPr bwMode="auto">
          <a:xfrm>
            <a:off x="2336800" y="3819525"/>
            <a:ext cx="3386138" cy="2693988"/>
            <a:chOff x="512" y="2302"/>
            <a:chExt cx="2133" cy="1697"/>
          </a:xfrm>
        </p:grpSpPr>
        <p:sp>
          <p:nvSpPr>
            <p:cNvPr id="24705" name="Freeform 90">
              <a:extLst>
                <a:ext uri="{FF2B5EF4-FFF2-40B4-BE49-F238E27FC236}">
                  <a16:creationId xmlns:a16="http://schemas.microsoft.com/office/drawing/2014/main" id="{D584E2D2-E39F-4910-9AB9-09E115648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888"/>
              <a:ext cx="169" cy="171"/>
            </a:xfrm>
            <a:custGeom>
              <a:avLst/>
              <a:gdLst>
                <a:gd name="T0" fmla="*/ 116 w 134"/>
                <a:gd name="T1" fmla="*/ 0 h 127"/>
                <a:gd name="T2" fmla="*/ 29 w 134"/>
                <a:gd name="T3" fmla="*/ 48 h 127"/>
                <a:gd name="T4" fmla="*/ 93 w 134"/>
                <a:gd name="T5" fmla="*/ 315 h 127"/>
                <a:gd name="T6" fmla="*/ 306 w 134"/>
                <a:gd name="T7" fmla="*/ 388 h 127"/>
                <a:gd name="T8" fmla="*/ 337 w 134"/>
                <a:gd name="T9" fmla="*/ 263 h 127"/>
                <a:gd name="T10" fmla="*/ 116 w 134"/>
                <a:gd name="T11" fmla="*/ 0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27">
                  <a:moveTo>
                    <a:pt x="46" y="0"/>
                  </a:moveTo>
                  <a:cubicBezTo>
                    <a:pt x="46" y="0"/>
                    <a:pt x="22" y="0"/>
                    <a:pt x="11" y="15"/>
                  </a:cubicBezTo>
                  <a:cubicBezTo>
                    <a:pt x="0" y="31"/>
                    <a:pt x="8" y="70"/>
                    <a:pt x="37" y="96"/>
                  </a:cubicBezTo>
                  <a:cubicBezTo>
                    <a:pt x="67" y="123"/>
                    <a:pt x="108" y="127"/>
                    <a:pt x="121" y="118"/>
                  </a:cubicBezTo>
                  <a:cubicBezTo>
                    <a:pt x="134" y="108"/>
                    <a:pt x="133" y="80"/>
                    <a:pt x="133" y="8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6" name="Freeform 91">
              <a:extLst>
                <a:ext uri="{FF2B5EF4-FFF2-40B4-BE49-F238E27FC236}">
                  <a16:creationId xmlns:a16="http://schemas.microsoft.com/office/drawing/2014/main" id="{9A5F06D3-43ED-4D9A-BEA3-B826D36FB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888"/>
              <a:ext cx="170" cy="171"/>
            </a:xfrm>
            <a:custGeom>
              <a:avLst/>
              <a:gdLst>
                <a:gd name="T0" fmla="*/ 119 w 134"/>
                <a:gd name="T1" fmla="*/ 0 h 127"/>
                <a:gd name="T2" fmla="*/ 29 w 134"/>
                <a:gd name="T3" fmla="*/ 48 h 127"/>
                <a:gd name="T4" fmla="*/ 96 w 134"/>
                <a:gd name="T5" fmla="*/ 315 h 127"/>
                <a:gd name="T6" fmla="*/ 313 w 134"/>
                <a:gd name="T7" fmla="*/ 388 h 127"/>
                <a:gd name="T8" fmla="*/ 344 w 134"/>
                <a:gd name="T9" fmla="*/ 263 h 127"/>
                <a:gd name="T10" fmla="*/ 119 w 134"/>
                <a:gd name="T11" fmla="*/ 0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27">
                  <a:moveTo>
                    <a:pt x="46" y="0"/>
                  </a:moveTo>
                  <a:cubicBezTo>
                    <a:pt x="46" y="0"/>
                    <a:pt x="22" y="0"/>
                    <a:pt x="11" y="15"/>
                  </a:cubicBezTo>
                  <a:cubicBezTo>
                    <a:pt x="0" y="31"/>
                    <a:pt x="7" y="70"/>
                    <a:pt x="37" y="96"/>
                  </a:cubicBezTo>
                  <a:cubicBezTo>
                    <a:pt x="67" y="123"/>
                    <a:pt x="108" y="127"/>
                    <a:pt x="121" y="118"/>
                  </a:cubicBezTo>
                  <a:cubicBezTo>
                    <a:pt x="134" y="108"/>
                    <a:pt x="133" y="80"/>
                    <a:pt x="133" y="80"/>
                  </a:cubicBezTo>
                  <a:lnTo>
                    <a:pt x="46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7" name="Freeform 92">
              <a:extLst>
                <a:ext uri="{FF2B5EF4-FFF2-40B4-BE49-F238E27FC236}">
                  <a16:creationId xmlns:a16="http://schemas.microsoft.com/office/drawing/2014/main" id="{C42717A9-B846-4194-B3B6-1E2268773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943"/>
              <a:ext cx="1545" cy="1056"/>
            </a:xfrm>
            <a:custGeom>
              <a:avLst/>
              <a:gdLst>
                <a:gd name="T0" fmla="*/ 2847 w 1219"/>
                <a:gd name="T1" fmla="*/ 27 h 781"/>
                <a:gd name="T2" fmla="*/ 3023 w 1219"/>
                <a:gd name="T3" fmla="*/ 114 h 781"/>
                <a:gd name="T4" fmla="*/ 3081 w 1219"/>
                <a:gd name="T5" fmla="*/ 468 h 781"/>
                <a:gd name="T6" fmla="*/ 1112 w 1219"/>
                <a:gd name="T7" fmla="*/ 1859 h 781"/>
                <a:gd name="T8" fmla="*/ 776 w 1219"/>
                <a:gd name="T9" fmla="*/ 2127 h 781"/>
                <a:gd name="T10" fmla="*/ 404 w 1219"/>
                <a:gd name="T11" fmla="*/ 2465 h 781"/>
                <a:gd name="T12" fmla="*/ 228 w 1219"/>
                <a:gd name="T13" fmla="*/ 2607 h 781"/>
                <a:gd name="T14" fmla="*/ 421 w 1219"/>
                <a:gd name="T15" fmla="*/ 2386 h 781"/>
                <a:gd name="T16" fmla="*/ 686 w 1219"/>
                <a:gd name="T17" fmla="*/ 1967 h 781"/>
                <a:gd name="T18" fmla="*/ 314 w 1219"/>
                <a:gd name="T19" fmla="*/ 1947 h 781"/>
                <a:gd name="T20" fmla="*/ 0 w 1219"/>
                <a:gd name="T21" fmla="*/ 2039 h 781"/>
                <a:gd name="T22" fmla="*/ 280 w 1219"/>
                <a:gd name="T23" fmla="*/ 1897 h 781"/>
                <a:gd name="T24" fmla="*/ 617 w 1219"/>
                <a:gd name="T25" fmla="*/ 1792 h 781"/>
                <a:gd name="T26" fmla="*/ 926 w 1219"/>
                <a:gd name="T27" fmla="*/ 1792 h 781"/>
                <a:gd name="T28" fmla="*/ 2383 w 1219"/>
                <a:gd name="T29" fmla="*/ 561 h 781"/>
                <a:gd name="T30" fmla="*/ 2847 w 1219"/>
                <a:gd name="T31" fmla="*/ 27 h 7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19" h="781">
                  <a:moveTo>
                    <a:pt x="1103" y="8"/>
                  </a:moveTo>
                  <a:cubicBezTo>
                    <a:pt x="1103" y="8"/>
                    <a:pt x="1144" y="0"/>
                    <a:pt x="1172" y="34"/>
                  </a:cubicBezTo>
                  <a:cubicBezTo>
                    <a:pt x="1201" y="68"/>
                    <a:pt x="1219" y="74"/>
                    <a:pt x="1194" y="140"/>
                  </a:cubicBezTo>
                  <a:cubicBezTo>
                    <a:pt x="1169" y="206"/>
                    <a:pt x="992" y="456"/>
                    <a:pt x="431" y="556"/>
                  </a:cubicBezTo>
                  <a:cubicBezTo>
                    <a:pt x="340" y="572"/>
                    <a:pt x="318" y="600"/>
                    <a:pt x="301" y="636"/>
                  </a:cubicBezTo>
                  <a:cubicBezTo>
                    <a:pt x="284" y="671"/>
                    <a:pt x="211" y="720"/>
                    <a:pt x="157" y="737"/>
                  </a:cubicBezTo>
                  <a:cubicBezTo>
                    <a:pt x="102" y="754"/>
                    <a:pt x="88" y="779"/>
                    <a:pt x="88" y="780"/>
                  </a:cubicBezTo>
                  <a:cubicBezTo>
                    <a:pt x="87" y="781"/>
                    <a:pt x="104" y="735"/>
                    <a:pt x="163" y="714"/>
                  </a:cubicBezTo>
                  <a:cubicBezTo>
                    <a:pt x="222" y="693"/>
                    <a:pt x="286" y="630"/>
                    <a:pt x="266" y="589"/>
                  </a:cubicBezTo>
                  <a:cubicBezTo>
                    <a:pt x="247" y="548"/>
                    <a:pt x="156" y="565"/>
                    <a:pt x="122" y="583"/>
                  </a:cubicBezTo>
                  <a:cubicBezTo>
                    <a:pt x="88" y="601"/>
                    <a:pt x="12" y="621"/>
                    <a:pt x="0" y="610"/>
                  </a:cubicBezTo>
                  <a:cubicBezTo>
                    <a:pt x="0" y="610"/>
                    <a:pt x="76" y="595"/>
                    <a:pt x="108" y="568"/>
                  </a:cubicBezTo>
                  <a:cubicBezTo>
                    <a:pt x="139" y="540"/>
                    <a:pt x="197" y="525"/>
                    <a:pt x="239" y="536"/>
                  </a:cubicBezTo>
                  <a:cubicBezTo>
                    <a:pt x="281" y="547"/>
                    <a:pt x="309" y="554"/>
                    <a:pt x="359" y="536"/>
                  </a:cubicBezTo>
                  <a:cubicBezTo>
                    <a:pt x="409" y="518"/>
                    <a:pt x="745" y="427"/>
                    <a:pt x="923" y="168"/>
                  </a:cubicBezTo>
                  <a:cubicBezTo>
                    <a:pt x="992" y="67"/>
                    <a:pt x="1059" y="6"/>
                    <a:pt x="1103" y="8"/>
                  </a:cubicBezTo>
                  <a:close/>
                </a:path>
              </a:pathLst>
            </a:cu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Freeform 93">
              <a:extLst>
                <a:ext uri="{FF2B5EF4-FFF2-40B4-BE49-F238E27FC236}">
                  <a16:creationId xmlns:a16="http://schemas.microsoft.com/office/drawing/2014/main" id="{8557A31D-F57B-491E-9310-575C78BAB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943"/>
              <a:ext cx="1526" cy="839"/>
            </a:xfrm>
            <a:custGeom>
              <a:avLst/>
              <a:gdLst>
                <a:gd name="T0" fmla="*/ 3023 w 1204"/>
                <a:gd name="T1" fmla="*/ 113 h 621"/>
                <a:gd name="T2" fmla="*/ 2847 w 1204"/>
                <a:gd name="T3" fmla="*/ 22 h 621"/>
                <a:gd name="T4" fmla="*/ 2383 w 1204"/>
                <a:gd name="T5" fmla="*/ 561 h 621"/>
                <a:gd name="T6" fmla="*/ 927 w 1204"/>
                <a:gd name="T7" fmla="*/ 1785 h 621"/>
                <a:gd name="T8" fmla="*/ 617 w 1204"/>
                <a:gd name="T9" fmla="*/ 1785 h 621"/>
                <a:gd name="T10" fmla="*/ 276 w 1204"/>
                <a:gd name="T11" fmla="*/ 1891 h 621"/>
                <a:gd name="T12" fmla="*/ 0 w 1204"/>
                <a:gd name="T13" fmla="*/ 2032 h 621"/>
                <a:gd name="T14" fmla="*/ 314 w 1204"/>
                <a:gd name="T15" fmla="*/ 1944 h 621"/>
                <a:gd name="T16" fmla="*/ 549 w 1204"/>
                <a:gd name="T17" fmla="*/ 1841 h 621"/>
                <a:gd name="T18" fmla="*/ 683 w 1204"/>
                <a:gd name="T19" fmla="*/ 1868 h 621"/>
                <a:gd name="T20" fmla="*/ 966 w 1204"/>
                <a:gd name="T21" fmla="*/ 1832 h 621"/>
                <a:gd name="T22" fmla="*/ 2439 w 1204"/>
                <a:gd name="T23" fmla="*/ 666 h 621"/>
                <a:gd name="T24" fmla="*/ 2906 w 1204"/>
                <a:gd name="T25" fmla="*/ 131 h 621"/>
                <a:gd name="T26" fmla="*/ 3084 w 1204"/>
                <a:gd name="T27" fmla="*/ 219 h 621"/>
                <a:gd name="T28" fmla="*/ 3107 w 1204"/>
                <a:gd name="T29" fmla="*/ 254 h 621"/>
                <a:gd name="T30" fmla="*/ 3023 w 1204"/>
                <a:gd name="T31" fmla="*/ 113 h 6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04" h="621">
                  <a:moveTo>
                    <a:pt x="1172" y="34"/>
                  </a:moveTo>
                  <a:cubicBezTo>
                    <a:pt x="1143" y="0"/>
                    <a:pt x="1103" y="7"/>
                    <a:pt x="1103" y="7"/>
                  </a:cubicBezTo>
                  <a:cubicBezTo>
                    <a:pt x="1059" y="6"/>
                    <a:pt x="992" y="67"/>
                    <a:pt x="923" y="168"/>
                  </a:cubicBezTo>
                  <a:cubicBezTo>
                    <a:pt x="745" y="427"/>
                    <a:pt x="409" y="518"/>
                    <a:pt x="359" y="536"/>
                  </a:cubicBezTo>
                  <a:cubicBezTo>
                    <a:pt x="308" y="554"/>
                    <a:pt x="281" y="546"/>
                    <a:pt x="239" y="536"/>
                  </a:cubicBezTo>
                  <a:cubicBezTo>
                    <a:pt x="197" y="525"/>
                    <a:pt x="139" y="540"/>
                    <a:pt x="107" y="568"/>
                  </a:cubicBezTo>
                  <a:cubicBezTo>
                    <a:pt x="76" y="595"/>
                    <a:pt x="0" y="610"/>
                    <a:pt x="0" y="610"/>
                  </a:cubicBezTo>
                  <a:cubicBezTo>
                    <a:pt x="12" y="621"/>
                    <a:pt x="88" y="600"/>
                    <a:pt x="122" y="583"/>
                  </a:cubicBezTo>
                  <a:cubicBezTo>
                    <a:pt x="143" y="571"/>
                    <a:pt x="178" y="550"/>
                    <a:pt x="213" y="553"/>
                  </a:cubicBezTo>
                  <a:cubicBezTo>
                    <a:pt x="227" y="552"/>
                    <a:pt x="252" y="558"/>
                    <a:pt x="264" y="561"/>
                  </a:cubicBezTo>
                  <a:cubicBezTo>
                    <a:pt x="306" y="572"/>
                    <a:pt x="323" y="569"/>
                    <a:pt x="374" y="550"/>
                  </a:cubicBezTo>
                  <a:cubicBezTo>
                    <a:pt x="424" y="532"/>
                    <a:pt x="768" y="458"/>
                    <a:pt x="945" y="200"/>
                  </a:cubicBezTo>
                  <a:cubicBezTo>
                    <a:pt x="1015" y="99"/>
                    <a:pt x="1081" y="38"/>
                    <a:pt x="1126" y="39"/>
                  </a:cubicBezTo>
                  <a:cubicBezTo>
                    <a:pt x="1126" y="39"/>
                    <a:pt x="1166" y="32"/>
                    <a:pt x="1195" y="66"/>
                  </a:cubicBezTo>
                  <a:cubicBezTo>
                    <a:pt x="1198" y="70"/>
                    <a:pt x="1201" y="73"/>
                    <a:pt x="1204" y="76"/>
                  </a:cubicBezTo>
                  <a:cubicBezTo>
                    <a:pt x="1199" y="61"/>
                    <a:pt x="1187" y="52"/>
                    <a:pt x="1172" y="34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9" name="Freeform 94">
              <a:extLst>
                <a:ext uri="{FF2B5EF4-FFF2-40B4-BE49-F238E27FC236}">
                  <a16:creationId xmlns:a16="http://schemas.microsoft.com/office/drawing/2014/main" id="{34A04B09-5D9D-4017-8D37-06C8E8F9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958"/>
              <a:ext cx="1061" cy="735"/>
            </a:xfrm>
            <a:custGeom>
              <a:avLst/>
              <a:gdLst>
                <a:gd name="T0" fmla="*/ 2048 w 837"/>
                <a:gd name="T1" fmla="*/ 12 h 544"/>
                <a:gd name="T2" fmla="*/ 1583 w 837"/>
                <a:gd name="T3" fmla="*/ 550 h 544"/>
                <a:gd name="T4" fmla="*/ 128 w 837"/>
                <a:gd name="T5" fmla="*/ 1773 h 544"/>
                <a:gd name="T6" fmla="*/ 0 w 837"/>
                <a:gd name="T7" fmla="*/ 1810 h 544"/>
                <a:gd name="T8" fmla="*/ 157 w 837"/>
                <a:gd name="T9" fmla="*/ 1777 h 544"/>
                <a:gd name="T10" fmla="*/ 1604 w 837"/>
                <a:gd name="T11" fmla="*/ 547 h 544"/>
                <a:gd name="T12" fmla="*/ 2090 w 837"/>
                <a:gd name="T13" fmla="*/ 27 h 544"/>
                <a:gd name="T14" fmla="*/ 2161 w 837"/>
                <a:gd name="T15" fmla="*/ 35 h 544"/>
                <a:gd name="T16" fmla="*/ 2048 w 837"/>
                <a:gd name="T17" fmla="*/ 12 h 5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7" h="544">
                  <a:moveTo>
                    <a:pt x="794" y="4"/>
                  </a:moveTo>
                  <a:cubicBezTo>
                    <a:pt x="749" y="2"/>
                    <a:pt x="683" y="64"/>
                    <a:pt x="613" y="165"/>
                  </a:cubicBezTo>
                  <a:cubicBezTo>
                    <a:pt x="436" y="423"/>
                    <a:pt x="100" y="514"/>
                    <a:pt x="50" y="532"/>
                  </a:cubicBezTo>
                  <a:cubicBezTo>
                    <a:pt x="31" y="539"/>
                    <a:pt x="15" y="542"/>
                    <a:pt x="0" y="543"/>
                  </a:cubicBezTo>
                  <a:cubicBezTo>
                    <a:pt x="18" y="544"/>
                    <a:pt x="37" y="541"/>
                    <a:pt x="61" y="533"/>
                  </a:cubicBezTo>
                  <a:cubicBezTo>
                    <a:pt x="111" y="515"/>
                    <a:pt x="442" y="421"/>
                    <a:pt x="621" y="164"/>
                  </a:cubicBezTo>
                  <a:cubicBezTo>
                    <a:pt x="691" y="63"/>
                    <a:pt x="764" y="7"/>
                    <a:pt x="809" y="8"/>
                  </a:cubicBezTo>
                  <a:cubicBezTo>
                    <a:pt x="809" y="8"/>
                    <a:pt x="821" y="6"/>
                    <a:pt x="837" y="10"/>
                  </a:cubicBezTo>
                  <a:cubicBezTo>
                    <a:pt x="814" y="0"/>
                    <a:pt x="794" y="4"/>
                    <a:pt x="79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0" name="Freeform 95">
              <a:extLst>
                <a:ext uri="{FF2B5EF4-FFF2-40B4-BE49-F238E27FC236}">
                  <a16:creationId xmlns:a16="http://schemas.microsoft.com/office/drawing/2014/main" id="{070CFD74-5E7B-45FC-8BAD-C65F160B2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943"/>
              <a:ext cx="1545" cy="1056"/>
            </a:xfrm>
            <a:custGeom>
              <a:avLst/>
              <a:gdLst>
                <a:gd name="T0" fmla="*/ 2847 w 1219"/>
                <a:gd name="T1" fmla="*/ 27 h 781"/>
                <a:gd name="T2" fmla="*/ 3023 w 1219"/>
                <a:gd name="T3" fmla="*/ 114 h 781"/>
                <a:gd name="T4" fmla="*/ 3081 w 1219"/>
                <a:gd name="T5" fmla="*/ 468 h 781"/>
                <a:gd name="T6" fmla="*/ 1112 w 1219"/>
                <a:gd name="T7" fmla="*/ 1859 h 781"/>
                <a:gd name="T8" fmla="*/ 776 w 1219"/>
                <a:gd name="T9" fmla="*/ 2127 h 781"/>
                <a:gd name="T10" fmla="*/ 404 w 1219"/>
                <a:gd name="T11" fmla="*/ 2465 h 781"/>
                <a:gd name="T12" fmla="*/ 228 w 1219"/>
                <a:gd name="T13" fmla="*/ 2607 h 781"/>
                <a:gd name="T14" fmla="*/ 421 w 1219"/>
                <a:gd name="T15" fmla="*/ 2386 h 781"/>
                <a:gd name="T16" fmla="*/ 686 w 1219"/>
                <a:gd name="T17" fmla="*/ 1967 h 781"/>
                <a:gd name="T18" fmla="*/ 314 w 1219"/>
                <a:gd name="T19" fmla="*/ 1947 h 781"/>
                <a:gd name="T20" fmla="*/ 0 w 1219"/>
                <a:gd name="T21" fmla="*/ 2039 h 781"/>
                <a:gd name="T22" fmla="*/ 280 w 1219"/>
                <a:gd name="T23" fmla="*/ 1897 h 781"/>
                <a:gd name="T24" fmla="*/ 617 w 1219"/>
                <a:gd name="T25" fmla="*/ 1792 h 781"/>
                <a:gd name="T26" fmla="*/ 926 w 1219"/>
                <a:gd name="T27" fmla="*/ 1792 h 781"/>
                <a:gd name="T28" fmla="*/ 2383 w 1219"/>
                <a:gd name="T29" fmla="*/ 561 h 781"/>
                <a:gd name="T30" fmla="*/ 2847 w 1219"/>
                <a:gd name="T31" fmla="*/ 27 h 7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19" h="781">
                  <a:moveTo>
                    <a:pt x="1103" y="8"/>
                  </a:moveTo>
                  <a:cubicBezTo>
                    <a:pt x="1103" y="8"/>
                    <a:pt x="1144" y="0"/>
                    <a:pt x="1172" y="34"/>
                  </a:cubicBezTo>
                  <a:cubicBezTo>
                    <a:pt x="1201" y="68"/>
                    <a:pt x="1219" y="74"/>
                    <a:pt x="1194" y="140"/>
                  </a:cubicBezTo>
                  <a:cubicBezTo>
                    <a:pt x="1169" y="206"/>
                    <a:pt x="992" y="456"/>
                    <a:pt x="431" y="556"/>
                  </a:cubicBezTo>
                  <a:cubicBezTo>
                    <a:pt x="340" y="572"/>
                    <a:pt x="318" y="600"/>
                    <a:pt x="301" y="636"/>
                  </a:cubicBezTo>
                  <a:cubicBezTo>
                    <a:pt x="284" y="671"/>
                    <a:pt x="211" y="720"/>
                    <a:pt x="157" y="737"/>
                  </a:cubicBezTo>
                  <a:cubicBezTo>
                    <a:pt x="102" y="754"/>
                    <a:pt x="88" y="779"/>
                    <a:pt x="88" y="780"/>
                  </a:cubicBezTo>
                  <a:cubicBezTo>
                    <a:pt x="87" y="781"/>
                    <a:pt x="104" y="735"/>
                    <a:pt x="163" y="714"/>
                  </a:cubicBezTo>
                  <a:cubicBezTo>
                    <a:pt x="222" y="693"/>
                    <a:pt x="286" y="630"/>
                    <a:pt x="266" y="589"/>
                  </a:cubicBezTo>
                  <a:cubicBezTo>
                    <a:pt x="247" y="548"/>
                    <a:pt x="156" y="565"/>
                    <a:pt x="122" y="583"/>
                  </a:cubicBezTo>
                  <a:cubicBezTo>
                    <a:pt x="88" y="601"/>
                    <a:pt x="12" y="621"/>
                    <a:pt x="0" y="610"/>
                  </a:cubicBezTo>
                  <a:cubicBezTo>
                    <a:pt x="0" y="610"/>
                    <a:pt x="76" y="595"/>
                    <a:pt x="108" y="568"/>
                  </a:cubicBezTo>
                  <a:cubicBezTo>
                    <a:pt x="139" y="540"/>
                    <a:pt x="197" y="525"/>
                    <a:pt x="239" y="536"/>
                  </a:cubicBezTo>
                  <a:cubicBezTo>
                    <a:pt x="281" y="547"/>
                    <a:pt x="309" y="554"/>
                    <a:pt x="359" y="536"/>
                  </a:cubicBezTo>
                  <a:cubicBezTo>
                    <a:pt x="409" y="518"/>
                    <a:pt x="745" y="427"/>
                    <a:pt x="923" y="168"/>
                  </a:cubicBezTo>
                  <a:cubicBezTo>
                    <a:pt x="992" y="67"/>
                    <a:pt x="1059" y="6"/>
                    <a:pt x="1103" y="8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Freeform 96">
              <a:extLst>
                <a:ext uri="{FF2B5EF4-FFF2-40B4-BE49-F238E27FC236}">
                  <a16:creationId xmlns:a16="http://schemas.microsoft.com/office/drawing/2014/main" id="{16DB370B-AD8A-4207-91B6-A4031C549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2"/>
              <a:ext cx="715" cy="773"/>
            </a:xfrm>
            <a:custGeom>
              <a:avLst/>
              <a:gdLst>
                <a:gd name="T0" fmla="*/ 1386 w 564"/>
                <a:gd name="T1" fmla="*/ 162 h 572"/>
                <a:gd name="T2" fmla="*/ 1400 w 564"/>
                <a:gd name="T3" fmla="*/ 173 h 572"/>
                <a:gd name="T4" fmla="*/ 1356 w 564"/>
                <a:gd name="T5" fmla="*/ 405 h 572"/>
                <a:gd name="T6" fmla="*/ 974 w 564"/>
                <a:gd name="T7" fmla="*/ 1528 h 572"/>
                <a:gd name="T8" fmla="*/ 204 w 564"/>
                <a:gd name="T9" fmla="*/ 1680 h 572"/>
                <a:gd name="T10" fmla="*/ 184 w 564"/>
                <a:gd name="T11" fmla="*/ 1653 h 572"/>
                <a:gd name="T12" fmla="*/ 283 w 564"/>
                <a:gd name="T13" fmla="*/ 654 h 572"/>
                <a:gd name="T14" fmla="*/ 1145 w 564"/>
                <a:gd name="T15" fmla="*/ 135 h 572"/>
                <a:gd name="T16" fmla="*/ 1322 w 564"/>
                <a:gd name="T17" fmla="*/ 74 h 572"/>
                <a:gd name="T18" fmla="*/ 1331 w 564"/>
                <a:gd name="T19" fmla="*/ 89 h 572"/>
                <a:gd name="T20" fmla="*/ 1386 w 564"/>
                <a:gd name="T21" fmla="*/ 162 h 5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4" h="572">
                  <a:moveTo>
                    <a:pt x="536" y="49"/>
                  </a:moveTo>
                  <a:cubicBezTo>
                    <a:pt x="538" y="50"/>
                    <a:pt x="540" y="51"/>
                    <a:pt x="542" y="52"/>
                  </a:cubicBezTo>
                  <a:cubicBezTo>
                    <a:pt x="564" y="66"/>
                    <a:pt x="542" y="100"/>
                    <a:pt x="525" y="121"/>
                  </a:cubicBezTo>
                  <a:cubicBezTo>
                    <a:pt x="439" y="231"/>
                    <a:pt x="445" y="381"/>
                    <a:pt x="377" y="458"/>
                  </a:cubicBezTo>
                  <a:cubicBezTo>
                    <a:pt x="310" y="534"/>
                    <a:pt x="156" y="572"/>
                    <a:pt x="79" y="504"/>
                  </a:cubicBezTo>
                  <a:cubicBezTo>
                    <a:pt x="71" y="496"/>
                    <a:pt x="71" y="496"/>
                    <a:pt x="71" y="496"/>
                  </a:cubicBezTo>
                  <a:cubicBezTo>
                    <a:pt x="0" y="420"/>
                    <a:pt x="35" y="265"/>
                    <a:pt x="110" y="196"/>
                  </a:cubicBezTo>
                  <a:cubicBezTo>
                    <a:pt x="185" y="127"/>
                    <a:pt x="335" y="129"/>
                    <a:pt x="443" y="41"/>
                  </a:cubicBezTo>
                  <a:cubicBezTo>
                    <a:pt x="464" y="24"/>
                    <a:pt x="497" y="0"/>
                    <a:pt x="512" y="22"/>
                  </a:cubicBezTo>
                  <a:cubicBezTo>
                    <a:pt x="513" y="24"/>
                    <a:pt x="514" y="25"/>
                    <a:pt x="515" y="27"/>
                  </a:cubicBezTo>
                  <a:cubicBezTo>
                    <a:pt x="515" y="27"/>
                    <a:pt x="519" y="37"/>
                    <a:pt x="536" y="49"/>
                  </a:cubicBezTo>
                  <a:close/>
                </a:path>
              </a:pathLst>
            </a:cu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2" name="Freeform 97">
              <a:extLst>
                <a:ext uri="{FF2B5EF4-FFF2-40B4-BE49-F238E27FC236}">
                  <a16:creationId xmlns:a16="http://schemas.microsoft.com/office/drawing/2014/main" id="{F42ADA45-1B00-48FD-B444-32D69A8AB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4"/>
              <a:ext cx="653" cy="711"/>
            </a:xfrm>
            <a:custGeom>
              <a:avLst/>
              <a:gdLst>
                <a:gd name="T0" fmla="*/ 271 w 515"/>
                <a:gd name="T1" fmla="*/ 1729 h 526"/>
                <a:gd name="T2" fmla="*/ 251 w 515"/>
                <a:gd name="T3" fmla="*/ 1699 h 526"/>
                <a:gd name="T4" fmla="*/ 312 w 515"/>
                <a:gd name="T5" fmla="*/ 738 h 526"/>
                <a:gd name="T6" fmla="*/ 1212 w 515"/>
                <a:gd name="T7" fmla="*/ 182 h 526"/>
                <a:gd name="T8" fmla="*/ 1331 w 515"/>
                <a:gd name="T9" fmla="*/ 93 h 526"/>
                <a:gd name="T10" fmla="*/ 1331 w 515"/>
                <a:gd name="T11" fmla="*/ 87 h 526"/>
                <a:gd name="T12" fmla="*/ 1324 w 515"/>
                <a:gd name="T13" fmla="*/ 74 h 526"/>
                <a:gd name="T14" fmla="*/ 1146 w 515"/>
                <a:gd name="T15" fmla="*/ 134 h 526"/>
                <a:gd name="T16" fmla="*/ 283 w 515"/>
                <a:gd name="T17" fmla="*/ 654 h 526"/>
                <a:gd name="T18" fmla="*/ 184 w 515"/>
                <a:gd name="T19" fmla="*/ 1652 h 526"/>
                <a:gd name="T20" fmla="*/ 204 w 515"/>
                <a:gd name="T21" fmla="*/ 1679 h 526"/>
                <a:gd name="T22" fmla="*/ 298 w 515"/>
                <a:gd name="T23" fmla="*/ 1756 h 526"/>
                <a:gd name="T24" fmla="*/ 271 w 515"/>
                <a:gd name="T25" fmla="*/ 1729 h 5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15" h="526">
                  <a:moveTo>
                    <a:pt x="105" y="518"/>
                  </a:moveTo>
                  <a:cubicBezTo>
                    <a:pt x="97" y="509"/>
                    <a:pt x="97" y="509"/>
                    <a:pt x="97" y="509"/>
                  </a:cubicBezTo>
                  <a:cubicBezTo>
                    <a:pt x="26" y="434"/>
                    <a:pt x="46" y="290"/>
                    <a:pt x="121" y="221"/>
                  </a:cubicBezTo>
                  <a:cubicBezTo>
                    <a:pt x="196" y="152"/>
                    <a:pt x="361" y="143"/>
                    <a:pt x="469" y="55"/>
                  </a:cubicBezTo>
                  <a:cubicBezTo>
                    <a:pt x="482" y="44"/>
                    <a:pt x="475" y="5"/>
                    <a:pt x="515" y="28"/>
                  </a:cubicBezTo>
                  <a:cubicBezTo>
                    <a:pt x="515" y="27"/>
                    <a:pt x="515" y="26"/>
                    <a:pt x="515" y="26"/>
                  </a:cubicBezTo>
                  <a:cubicBezTo>
                    <a:pt x="514" y="25"/>
                    <a:pt x="513" y="24"/>
                    <a:pt x="512" y="22"/>
                  </a:cubicBezTo>
                  <a:cubicBezTo>
                    <a:pt x="497" y="0"/>
                    <a:pt x="464" y="23"/>
                    <a:pt x="443" y="40"/>
                  </a:cubicBezTo>
                  <a:cubicBezTo>
                    <a:pt x="335" y="129"/>
                    <a:pt x="185" y="127"/>
                    <a:pt x="110" y="196"/>
                  </a:cubicBezTo>
                  <a:cubicBezTo>
                    <a:pt x="35" y="265"/>
                    <a:pt x="0" y="420"/>
                    <a:pt x="71" y="495"/>
                  </a:cubicBezTo>
                  <a:cubicBezTo>
                    <a:pt x="79" y="503"/>
                    <a:pt x="79" y="503"/>
                    <a:pt x="79" y="503"/>
                  </a:cubicBezTo>
                  <a:cubicBezTo>
                    <a:pt x="90" y="513"/>
                    <a:pt x="102" y="520"/>
                    <a:pt x="115" y="526"/>
                  </a:cubicBezTo>
                  <a:cubicBezTo>
                    <a:pt x="112" y="523"/>
                    <a:pt x="108" y="521"/>
                    <a:pt x="105" y="518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Freeform 98">
              <a:extLst>
                <a:ext uri="{FF2B5EF4-FFF2-40B4-BE49-F238E27FC236}">
                  <a16:creationId xmlns:a16="http://schemas.microsoft.com/office/drawing/2014/main" id="{90637119-480A-4FD0-B297-85D908405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410"/>
              <a:ext cx="506" cy="607"/>
            </a:xfrm>
            <a:custGeom>
              <a:avLst/>
              <a:gdLst>
                <a:gd name="T0" fmla="*/ 214 w 399"/>
                <a:gd name="T1" fmla="*/ 1397 h 449"/>
                <a:gd name="T2" fmla="*/ 235 w 399"/>
                <a:gd name="T3" fmla="*/ 1424 h 449"/>
                <a:gd name="T4" fmla="*/ 328 w 399"/>
                <a:gd name="T5" fmla="*/ 1501 h 449"/>
                <a:gd name="T6" fmla="*/ 320 w 399"/>
                <a:gd name="T7" fmla="*/ 1492 h 449"/>
                <a:gd name="T8" fmla="*/ 274 w 399"/>
                <a:gd name="T9" fmla="*/ 1451 h 449"/>
                <a:gd name="T10" fmla="*/ 251 w 399"/>
                <a:gd name="T11" fmla="*/ 1424 h 449"/>
                <a:gd name="T12" fmla="*/ 330 w 399"/>
                <a:gd name="T13" fmla="*/ 420 h 449"/>
                <a:gd name="T14" fmla="*/ 1032 w 399"/>
                <a:gd name="T15" fmla="*/ 0 h 449"/>
                <a:gd name="T16" fmla="*/ 317 w 399"/>
                <a:gd name="T17" fmla="*/ 399 h 449"/>
                <a:gd name="T18" fmla="*/ 214 w 399"/>
                <a:gd name="T19" fmla="*/ 1397 h 4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9" h="449">
                  <a:moveTo>
                    <a:pt x="83" y="418"/>
                  </a:moveTo>
                  <a:cubicBezTo>
                    <a:pt x="91" y="426"/>
                    <a:pt x="91" y="426"/>
                    <a:pt x="91" y="426"/>
                  </a:cubicBezTo>
                  <a:cubicBezTo>
                    <a:pt x="102" y="436"/>
                    <a:pt x="114" y="443"/>
                    <a:pt x="127" y="449"/>
                  </a:cubicBezTo>
                  <a:cubicBezTo>
                    <a:pt x="126" y="448"/>
                    <a:pt x="125" y="447"/>
                    <a:pt x="124" y="447"/>
                  </a:cubicBezTo>
                  <a:cubicBezTo>
                    <a:pt x="118" y="443"/>
                    <a:pt x="112" y="439"/>
                    <a:pt x="106" y="434"/>
                  </a:cubicBezTo>
                  <a:cubicBezTo>
                    <a:pt x="97" y="426"/>
                    <a:pt x="97" y="426"/>
                    <a:pt x="97" y="426"/>
                  </a:cubicBezTo>
                  <a:cubicBezTo>
                    <a:pt x="0" y="331"/>
                    <a:pt x="59" y="201"/>
                    <a:pt x="128" y="126"/>
                  </a:cubicBezTo>
                  <a:cubicBezTo>
                    <a:pt x="188" y="60"/>
                    <a:pt x="295" y="52"/>
                    <a:pt x="399" y="0"/>
                  </a:cubicBezTo>
                  <a:cubicBezTo>
                    <a:pt x="298" y="50"/>
                    <a:pt x="185" y="61"/>
                    <a:pt x="122" y="119"/>
                  </a:cubicBezTo>
                  <a:cubicBezTo>
                    <a:pt x="47" y="188"/>
                    <a:pt x="12" y="343"/>
                    <a:pt x="83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4" name="Freeform 99">
              <a:extLst>
                <a:ext uri="{FF2B5EF4-FFF2-40B4-BE49-F238E27FC236}">
                  <a16:creationId xmlns:a16="http://schemas.microsoft.com/office/drawing/2014/main" id="{4FE2ACE1-6CDB-46D2-99DB-230241DE4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2"/>
              <a:ext cx="715" cy="773"/>
            </a:xfrm>
            <a:custGeom>
              <a:avLst/>
              <a:gdLst>
                <a:gd name="T0" fmla="*/ 1386 w 564"/>
                <a:gd name="T1" fmla="*/ 162 h 572"/>
                <a:gd name="T2" fmla="*/ 1400 w 564"/>
                <a:gd name="T3" fmla="*/ 173 h 572"/>
                <a:gd name="T4" fmla="*/ 1356 w 564"/>
                <a:gd name="T5" fmla="*/ 405 h 572"/>
                <a:gd name="T6" fmla="*/ 974 w 564"/>
                <a:gd name="T7" fmla="*/ 1528 h 572"/>
                <a:gd name="T8" fmla="*/ 204 w 564"/>
                <a:gd name="T9" fmla="*/ 1680 h 572"/>
                <a:gd name="T10" fmla="*/ 184 w 564"/>
                <a:gd name="T11" fmla="*/ 1653 h 572"/>
                <a:gd name="T12" fmla="*/ 283 w 564"/>
                <a:gd name="T13" fmla="*/ 654 h 572"/>
                <a:gd name="T14" fmla="*/ 1145 w 564"/>
                <a:gd name="T15" fmla="*/ 135 h 572"/>
                <a:gd name="T16" fmla="*/ 1322 w 564"/>
                <a:gd name="T17" fmla="*/ 74 h 572"/>
                <a:gd name="T18" fmla="*/ 1331 w 564"/>
                <a:gd name="T19" fmla="*/ 89 h 572"/>
                <a:gd name="T20" fmla="*/ 1386 w 564"/>
                <a:gd name="T21" fmla="*/ 162 h 5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4" h="572">
                  <a:moveTo>
                    <a:pt x="536" y="49"/>
                  </a:moveTo>
                  <a:cubicBezTo>
                    <a:pt x="538" y="50"/>
                    <a:pt x="540" y="51"/>
                    <a:pt x="542" y="52"/>
                  </a:cubicBezTo>
                  <a:cubicBezTo>
                    <a:pt x="564" y="66"/>
                    <a:pt x="542" y="100"/>
                    <a:pt x="525" y="121"/>
                  </a:cubicBezTo>
                  <a:cubicBezTo>
                    <a:pt x="439" y="231"/>
                    <a:pt x="445" y="381"/>
                    <a:pt x="377" y="458"/>
                  </a:cubicBezTo>
                  <a:cubicBezTo>
                    <a:pt x="310" y="534"/>
                    <a:pt x="156" y="572"/>
                    <a:pt x="79" y="504"/>
                  </a:cubicBezTo>
                  <a:cubicBezTo>
                    <a:pt x="71" y="496"/>
                    <a:pt x="71" y="496"/>
                    <a:pt x="71" y="496"/>
                  </a:cubicBezTo>
                  <a:cubicBezTo>
                    <a:pt x="0" y="420"/>
                    <a:pt x="35" y="265"/>
                    <a:pt x="110" y="196"/>
                  </a:cubicBezTo>
                  <a:cubicBezTo>
                    <a:pt x="185" y="127"/>
                    <a:pt x="335" y="129"/>
                    <a:pt x="443" y="41"/>
                  </a:cubicBezTo>
                  <a:cubicBezTo>
                    <a:pt x="464" y="24"/>
                    <a:pt x="497" y="0"/>
                    <a:pt x="512" y="22"/>
                  </a:cubicBezTo>
                  <a:cubicBezTo>
                    <a:pt x="513" y="24"/>
                    <a:pt x="514" y="25"/>
                    <a:pt x="515" y="27"/>
                  </a:cubicBezTo>
                  <a:cubicBezTo>
                    <a:pt x="515" y="27"/>
                    <a:pt x="519" y="37"/>
                    <a:pt x="536" y="49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5" name="Freeform 100">
              <a:extLst>
                <a:ext uri="{FF2B5EF4-FFF2-40B4-BE49-F238E27FC236}">
                  <a16:creationId xmlns:a16="http://schemas.microsoft.com/office/drawing/2014/main" id="{7C9B70AB-49A0-4601-8F4C-E808C9B73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00"/>
              <a:ext cx="293" cy="354"/>
            </a:xfrm>
            <a:custGeom>
              <a:avLst/>
              <a:gdLst>
                <a:gd name="T0" fmla="*/ 592 w 231"/>
                <a:gd name="T1" fmla="*/ 0 h 262"/>
                <a:gd name="T2" fmla="*/ 520 w 231"/>
                <a:gd name="T3" fmla="*/ 58 h 262"/>
                <a:gd name="T4" fmla="*/ 443 w 231"/>
                <a:gd name="T5" fmla="*/ 161 h 262"/>
                <a:gd name="T6" fmla="*/ 269 w 231"/>
                <a:gd name="T7" fmla="*/ 322 h 262"/>
                <a:gd name="T8" fmla="*/ 55 w 231"/>
                <a:gd name="T9" fmla="*/ 561 h 262"/>
                <a:gd name="T10" fmla="*/ 23 w 231"/>
                <a:gd name="T11" fmla="*/ 873 h 262"/>
                <a:gd name="T12" fmla="*/ 119 w 231"/>
                <a:gd name="T13" fmla="*/ 484 h 262"/>
                <a:gd name="T14" fmla="*/ 288 w 231"/>
                <a:gd name="T15" fmla="*/ 368 h 262"/>
                <a:gd name="T16" fmla="*/ 445 w 231"/>
                <a:gd name="T17" fmla="*/ 191 h 262"/>
                <a:gd name="T18" fmla="*/ 571 w 231"/>
                <a:gd name="T19" fmla="*/ 27 h 262"/>
                <a:gd name="T20" fmla="*/ 599 w 231"/>
                <a:gd name="T21" fmla="*/ 12 h 2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1" h="262">
                  <a:moveTo>
                    <a:pt x="229" y="0"/>
                  </a:moveTo>
                  <a:cubicBezTo>
                    <a:pt x="225" y="6"/>
                    <a:pt x="208" y="11"/>
                    <a:pt x="201" y="18"/>
                  </a:cubicBezTo>
                  <a:cubicBezTo>
                    <a:pt x="191" y="27"/>
                    <a:pt x="179" y="37"/>
                    <a:pt x="171" y="48"/>
                  </a:cubicBezTo>
                  <a:cubicBezTo>
                    <a:pt x="153" y="73"/>
                    <a:pt x="132" y="85"/>
                    <a:pt x="104" y="96"/>
                  </a:cubicBezTo>
                  <a:cubicBezTo>
                    <a:pt x="69" y="111"/>
                    <a:pt x="38" y="132"/>
                    <a:pt x="21" y="168"/>
                  </a:cubicBezTo>
                  <a:cubicBezTo>
                    <a:pt x="7" y="198"/>
                    <a:pt x="8" y="229"/>
                    <a:pt x="9" y="262"/>
                  </a:cubicBezTo>
                  <a:cubicBezTo>
                    <a:pt x="0" y="225"/>
                    <a:pt x="18" y="171"/>
                    <a:pt x="46" y="145"/>
                  </a:cubicBezTo>
                  <a:cubicBezTo>
                    <a:pt x="64" y="127"/>
                    <a:pt x="88" y="121"/>
                    <a:pt x="111" y="110"/>
                  </a:cubicBezTo>
                  <a:cubicBezTo>
                    <a:pt x="136" y="97"/>
                    <a:pt x="156" y="79"/>
                    <a:pt x="172" y="57"/>
                  </a:cubicBezTo>
                  <a:cubicBezTo>
                    <a:pt x="187" y="37"/>
                    <a:pt x="199" y="19"/>
                    <a:pt x="221" y="8"/>
                  </a:cubicBezTo>
                  <a:cubicBezTo>
                    <a:pt x="224" y="7"/>
                    <a:pt x="227" y="5"/>
                    <a:pt x="231" y="4"/>
                  </a:cubicBezTo>
                </a:path>
              </a:pathLst>
            </a:custGeom>
            <a:solidFill>
              <a:srgbClr val="DF8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6" name="Freeform 101">
              <a:extLst>
                <a:ext uri="{FF2B5EF4-FFF2-40B4-BE49-F238E27FC236}">
                  <a16:creationId xmlns:a16="http://schemas.microsoft.com/office/drawing/2014/main" id="{D044E223-8158-43CB-B7D3-557C50D80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464"/>
              <a:ext cx="295" cy="233"/>
            </a:xfrm>
            <a:custGeom>
              <a:avLst/>
              <a:gdLst>
                <a:gd name="T0" fmla="*/ 598 w 233"/>
                <a:gd name="T1" fmla="*/ 0 h 172"/>
                <a:gd name="T2" fmla="*/ 452 w 233"/>
                <a:gd name="T3" fmla="*/ 133 h 172"/>
                <a:gd name="T4" fmla="*/ 349 w 233"/>
                <a:gd name="T5" fmla="*/ 303 h 172"/>
                <a:gd name="T6" fmla="*/ 0 w 233"/>
                <a:gd name="T7" fmla="*/ 580 h 172"/>
                <a:gd name="T8" fmla="*/ 211 w 233"/>
                <a:gd name="T9" fmla="*/ 419 h 172"/>
                <a:gd name="T10" fmla="*/ 384 w 233"/>
                <a:gd name="T11" fmla="*/ 316 h 172"/>
                <a:gd name="T12" fmla="*/ 477 w 233"/>
                <a:gd name="T13" fmla="*/ 145 h 172"/>
                <a:gd name="T14" fmla="*/ 590 w 233"/>
                <a:gd name="T15" fmla="*/ 1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3" h="172">
                  <a:moveTo>
                    <a:pt x="233" y="0"/>
                  </a:moveTo>
                  <a:cubicBezTo>
                    <a:pt x="213" y="12"/>
                    <a:pt x="192" y="21"/>
                    <a:pt x="176" y="39"/>
                  </a:cubicBezTo>
                  <a:cubicBezTo>
                    <a:pt x="161" y="56"/>
                    <a:pt x="155" y="76"/>
                    <a:pt x="136" y="90"/>
                  </a:cubicBezTo>
                  <a:cubicBezTo>
                    <a:pt x="95" y="121"/>
                    <a:pt x="22" y="115"/>
                    <a:pt x="0" y="172"/>
                  </a:cubicBezTo>
                  <a:cubicBezTo>
                    <a:pt x="25" y="146"/>
                    <a:pt x="47" y="130"/>
                    <a:pt x="82" y="124"/>
                  </a:cubicBezTo>
                  <a:cubicBezTo>
                    <a:pt x="109" y="119"/>
                    <a:pt x="130" y="115"/>
                    <a:pt x="149" y="94"/>
                  </a:cubicBezTo>
                  <a:cubicBezTo>
                    <a:pt x="164" y="78"/>
                    <a:pt x="173" y="59"/>
                    <a:pt x="186" y="43"/>
                  </a:cubicBezTo>
                  <a:cubicBezTo>
                    <a:pt x="197" y="29"/>
                    <a:pt x="212" y="6"/>
                    <a:pt x="230" y="1"/>
                  </a:cubicBezTo>
                </a:path>
              </a:pathLst>
            </a:custGeom>
            <a:solidFill>
              <a:srgbClr val="DF8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7" name="Freeform 102">
              <a:extLst>
                <a:ext uri="{FF2B5EF4-FFF2-40B4-BE49-F238E27FC236}">
                  <a16:creationId xmlns:a16="http://schemas.microsoft.com/office/drawing/2014/main" id="{99927A06-A5C2-4F9D-B6B6-BF15D2C7F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86"/>
              <a:ext cx="173" cy="365"/>
            </a:xfrm>
            <a:custGeom>
              <a:avLst/>
              <a:gdLst>
                <a:gd name="T0" fmla="*/ 356 w 136"/>
                <a:gd name="T1" fmla="*/ 0 h 270"/>
                <a:gd name="T2" fmla="*/ 131 w 136"/>
                <a:gd name="T3" fmla="*/ 351 h 270"/>
                <a:gd name="T4" fmla="*/ 107 w 136"/>
                <a:gd name="T5" fmla="*/ 602 h 270"/>
                <a:gd name="T6" fmla="*/ 0 w 136"/>
                <a:gd name="T7" fmla="*/ 900 h 270"/>
                <a:gd name="T8" fmla="*/ 136 w 136"/>
                <a:gd name="T9" fmla="*/ 672 h 270"/>
                <a:gd name="T10" fmla="*/ 145 w 136"/>
                <a:gd name="T11" fmla="*/ 427 h 270"/>
                <a:gd name="T12" fmla="*/ 340 w 136"/>
                <a:gd name="T13" fmla="*/ 1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" h="270">
                  <a:moveTo>
                    <a:pt x="136" y="0"/>
                  </a:moveTo>
                  <a:cubicBezTo>
                    <a:pt x="122" y="44"/>
                    <a:pt x="71" y="64"/>
                    <a:pt x="50" y="105"/>
                  </a:cubicBezTo>
                  <a:cubicBezTo>
                    <a:pt x="39" y="128"/>
                    <a:pt x="46" y="155"/>
                    <a:pt x="41" y="180"/>
                  </a:cubicBezTo>
                  <a:cubicBezTo>
                    <a:pt x="36" y="213"/>
                    <a:pt x="18" y="243"/>
                    <a:pt x="0" y="270"/>
                  </a:cubicBezTo>
                  <a:cubicBezTo>
                    <a:pt x="24" y="254"/>
                    <a:pt x="43" y="228"/>
                    <a:pt x="52" y="201"/>
                  </a:cubicBezTo>
                  <a:cubicBezTo>
                    <a:pt x="60" y="176"/>
                    <a:pt x="55" y="153"/>
                    <a:pt x="56" y="128"/>
                  </a:cubicBezTo>
                  <a:cubicBezTo>
                    <a:pt x="58" y="77"/>
                    <a:pt x="119" y="53"/>
                    <a:pt x="130" y="5"/>
                  </a:cubicBezTo>
                </a:path>
              </a:pathLst>
            </a:custGeom>
            <a:solidFill>
              <a:srgbClr val="DF8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8" name="Freeform 103">
              <a:extLst>
                <a:ext uri="{FF2B5EF4-FFF2-40B4-BE49-F238E27FC236}">
                  <a16:creationId xmlns:a16="http://schemas.microsoft.com/office/drawing/2014/main" id="{5130EB3B-E2DA-488D-879A-4CAED891B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696"/>
              <a:ext cx="253" cy="285"/>
            </a:xfrm>
            <a:custGeom>
              <a:avLst/>
              <a:gdLst>
                <a:gd name="T0" fmla="*/ 512 w 200"/>
                <a:gd name="T1" fmla="*/ 0 h 211"/>
                <a:gd name="T2" fmla="*/ 364 w 200"/>
                <a:gd name="T3" fmla="*/ 438 h 211"/>
                <a:gd name="T4" fmla="*/ 0 w 200"/>
                <a:gd name="T5" fmla="*/ 702 h 211"/>
                <a:gd name="T6" fmla="*/ 406 w 200"/>
                <a:gd name="T7" fmla="*/ 401 h 211"/>
                <a:gd name="T8" fmla="*/ 460 w 200"/>
                <a:gd name="T9" fmla="*/ 226 h 211"/>
                <a:gd name="T10" fmla="*/ 503 w 200"/>
                <a:gd name="T11" fmla="*/ 9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" h="211">
                  <a:moveTo>
                    <a:pt x="200" y="0"/>
                  </a:moveTo>
                  <a:cubicBezTo>
                    <a:pt x="166" y="37"/>
                    <a:pt x="184" y="98"/>
                    <a:pt x="142" y="132"/>
                  </a:cubicBezTo>
                  <a:cubicBezTo>
                    <a:pt x="98" y="168"/>
                    <a:pt x="37" y="166"/>
                    <a:pt x="0" y="211"/>
                  </a:cubicBezTo>
                  <a:cubicBezTo>
                    <a:pt x="49" y="168"/>
                    <a:pt x="121" y="178"/>
                    <a:pt x="159" y="121"/>
                  </a:cubicBezTo>
                  <a:cubicBezTo>
                    <a:pt x="171" y="103"/>
                    <a:pt x="176" y="88"/>
                    <a:pt x="180" y="68"/>
                  </a:cubicBezTo>
                  <a:cubicBezTo>
                    <a:pt x="184" y="46"/>
                    <a:pt x="186" y="22"/>
                    <a:pt x="197" y="3"/>
                  </a:cubicBezTo>
                </a:path>
              </a:pathLst>
            </a:custGeom>
            <a:solidFill>
              <a:srgbClr val="DF8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9" name="Oval 104">
              <a:extLst>
                <a:ext uri="{FF2B5EF4-FFF2-40B4-BE49-F238E27FC236}">
                  <a16:creationId xmlns:a16="http://schemas.microsoft.com/office/drawing/2014/main" id="{A940A470-2685-4799-82BE-D458A3516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2808"/>
              <a:ext cx="151" cy="161"/>
            </a:xfrm>
            <a:prstGeom prst="ellipse">
              <a:avLst/>
            </a:pr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20" name="Oval 105">
              <a:extLst>
                <a:ext uri="{FF2B5EF4-FFF2-40B4-BE49-F238E27FC236}">
                  <a16:creationId xmlns:a16="http://schemas.microsoft.com/office/drawing/2014/main" id="{49C880A3-BEFC-4F5E-A8C6-A7532D1A6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797"/>
              <a:ext cx="152" cy="161"/>
            </a:xfrm>
            <a:prstGeom prst="ellipse">
              <a:avLst/>
            </a:prstGeom>
            <a:solidFill>
              <a:srgbClr val="DF9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21" name="Freeform 106">
              <a:extLst>
                <a:ext uri="{FF2B5EF4-FFF2-40B4-BE49-F238E27FC236}">
                  <a16:creationId xmlns:a16="http://schemas.microsoft.com/office/drawing/2014/main" id="{9DC0B1CB-F5F1-41BD-89BB-635C7E964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851"/>
              <a:ext cx="58" cy="60"/>
            </a:xfrm>
            <a:custGeom>
              <a:avLst/>
              <a:gdLst>
                <a:gd name="T0" fmla="*/ 55 w 46"/>
                <a:gd name="T1" fmla="*/ 0 h 44"/>
                <a:gd name="T2" fmla="*/ 37 w 46"/>
                <a:gd name="T3" fmla="*/ 124 h 44"/>
                <a:gd name="T4" fmla="*/ 110 w 46"/>
                <a:gd name="T5" fmla="*/ 86 h 44"/>
                <a:gd name="T6" fmla="*/ 37 w 46"/>
                <a:gd name="T7" fmla="*/ 112 h 44"/>
                <a:gd name="T8" fmla="*/ 53 w 46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cubicBezTo>
                    <a:pt x="3" y="2"/>
                    <a:pt x="1" y="26"/>
                    <a:pt x="14" y="36"/>
                  </a:cubicBezTo>
                  <a:cubicBezTo>
                    <a:pt x="25" y="44"/>
                    <a:pt x="46" y="44"/>
                    <a:pt x="44" y="25"/>
                  </a:cubicBezTo>
                  <a:cubicBezTo>
                    <a:pt x="37" y="37"/>
                    <a:pt x="26" y="41"/>
                    <a:pt x="14" y="32"/>
                  </a:cubicBezTo>
                  <a:cubicBezTo>
                    <a:pt x="0" y="22"/>
                    <a:pt x="11" y="8"/>
                    <a:pt x="21" y="0"/>
                  </a:cubicBezTo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2" name="Freeform 107">
              <a:extLst>
                <a:ext uri="{FF2B5EF4-FFF2-40B4-BE49-F238E27FC236}">
                  <a16:creationId xmlns:a16="http://schemas.microsoft.com/office/drawing/2014/main" id="{61C1E889-2392-45A8-B54A-76AAB8AF1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802"/>
              <a:ext cx="102" cy="148"/>
            </a:xfrm>
            <a:custGeom>
              <a:avLst/>
              <a:gdLst>
                <a:gd name="T0" fmla="*/ 191 w 81"/>
                <a:gd name="T1" fmla="*/ 19 h 109"/>
                <a:gd name="T2" fmla="*/ 147 w 81"/>
                <a:gd name="T3" fmla="*/ 1 h 109"/>
                <a:gd name="T4" fmla="*/ 108 w 81"/>
                <a:gd name="T5" fmla="*/ 0 h 109"/>
                <a:gd name="T6" fmla="*/ 38 w 81"/>
                <a:gd name="T7" fmla="*/ 61 h 109"/>
                <a:gd name="T8" fmla="*/ 1 w 81"/>
                <a:gd name="T9" fmla="*/ 181 h 109"/>
                <a:gd name="T10" fmla="*/ 16 w 81"/>
                <a:gd name="T11" fmla="*/ 258 h 109"/>
                <a:gd name="T12" fmla="*/ 37 w 81"/>
                <a:gd name="T13" fmla="*/ 320 h 109"/>
                <a:gd name="T14" fmla="*/ 84 w 81"/>
                <a:gd name="T15" fmla="*/ 361 h 109"/>
                <a:gd name="T16" fmla="*/ 136 w 81"/>
                <a:gd name="T17" fmla="*/ 326 h 109"/>
                <a:gd name="T18" fmla="*/ 99 w 81"/>
                <a:gd name="T19" fmla="*/ 282 h 109"/>
                <a:gd name="T20" fmla="*/ 78 w 81"/>
                <a:gd name="T21" fmla="*/ 258 h 109"/>
                <a:gd name="T22" fmla="*/ 67 w 81"/>
                <a:gd name="T23" fmla="*/ 225 h 109"/>
                <a:gd name="T24" fmla="*/ 84 w 81"/>
                <a:gd name="T25" fmla="*/ 113 h 109"/>
                <a:gd name="T26" fmla="*/ 176 w 81"/>
                <a:gd name="T27" fmla="*/ 84 h 109"/>
                <a:gd name="T28" fmla="*/ 191 w 81"/>
                <a:gd name="T29" fmla="*/ 19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" h="109">
                  <a:moveTo>
                    <a:pt x="76" y="5"/>
                  </a:moveTo>
                  <a:cubicBezTo>
                    <a:pt x="71" y="2"/>
                    <a:pt x="65" y="2"/>
                    <a:pt x="59" y="1"/>
                  </a:cubicBezTo>
                  <a:cubicBezTo>
                    <a:pt x="53" y="1"/>
                    <a:pt x="48" y="0"/>
                    <a:pt x="43" y="0"/>
                  </a:cubicBezTo>
                  <a:cubicBezTo>
                    <a:pt x="30" y="1"/>
                    <a:pt x="21" y="8"/>
                    <a:pt x="15" y="18"/>
                  </a:cubicBezTo>
                  <a:cubicBezTo>
                    <a:pt x="7" y="28"/>
                    <a:pt x="2" y="39"/>
                    <a:pt x="1" y="53"/>
                  </a:cubicBezTo>
                  <a:cubicBezTo>
                    <a:pt x="0" y="60"/>
                    <a:pt x="3" y="69"/>
                    <a:pt x="6" y="76"/>
                  </a:cubicBezTo>
                  <a:cubicBezTo>
                    <a:pt x="7" y="82"/>
                    <a:pt x="10" y="89"/>
                    <a:pt x="14" y="94"/>
                  </a:cubicBezTo>
                  <a:cubicBezTo>
                    <a:pt x="18" y="99"/>
                    <a:pt x="27" y="103"/>
                    <a:pt x="33" y="106"/>
                  </a:cubicBezTo>
                  <a:cubicBezTo>
                    <a:pt x="40" y="109"/>
                    <a:pt x="55" y="106"/>
                    <a:pt x="54" y="96"/>
                  </a:cubicBezTo>
                  <a:cubicBezTo>
                    <a:pt x="54" y="89"/>
                    <a:pt x="45" y="86"/>
                    <a:pt x="40" y="83"/>
                  </a:cubicBezTo>
                  <a:cubicBezTo>
                    <a:pt x="37" y="80"/>
                    <a:pt x="34" y="79"/>
                    <a:pt x="31" y="76"/>
                  </a:cubicBezTo>
                  <a:cubicBezTo>
                    <a:pt x="29" y="73"/>
                    <a:pt x="28" y="69"/>
                    <a:pt x="26" y="66"/>
                  </a:cubicBezTo>
                  <a:cubicBezTo>
                    <a:pt x="21" y="56"/>
                    <a:pt x="22" y="40"/>
                    <a:pt x="33" y="33"/>
                  </a:cubicBezTo>
                  <a:cubicBezTo>
                    <a:pt x="44" y="27"/>
                    <a:pt x="59" y="32"/>
                    <a:pt x="70" y="25"/>
                  </a:cubicBezTo>
                  <a:cubicBezTo>
                    <a:pt x="78" y="20"/>
                    <a:pt x="81" y="12"/>
                    <a:pt x="76" y="5"/>
                  </a:cubicBezTo>
                </a:path>
              </a:pathLst>
            </a:custGeom>
            <a:solidFill>
              <a:srgbClr val="EAA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3" name="Freeform 108">
              <a:extLst>
                <a:ext uri="{FF2B5EF4-FFF2-40B4-BE49-F238E27FC236}">
                  <a16:creationId xmlns:a16="http://schemas.microsoft.com/office/drawing/2014/main" id="{9E9C9449-5B0C-4800-9A7D-0540DB90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842"/>
              <a:ext cx="43" cy="54"/>
            </a:xfrm>
            <a:custGeom>
              <a:avLst/>
              <a:gdLst>
                <a:gd name="T0" fmla="*/ 86 w 34"/>
                <a:gd name="T1" fmla="*/ 7 h 40"/>
                <a:gd name="T2" fmla="*/ 29 w 34"/>
                <a:gd name="T3" fmla="*/ 55 h 40"/>
                <a:gd name="T4" fmla="*/ 38 w 34"/>
                <a:gd name="T5" fmla="*/ 134 h 40"/>
                <a:gd name="T6" fmla="*/ 20 w 34"/>
                <a:gd name="T7" fmla="*/ 49 h 40"/>
                <a:gd name="T8" fmla="*/ 86 w 34"/>
                <a:gd name="T9" fmla="*/ 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34" y="2"/>
                  </a:moveTo>
                  <a:cubicBezTo>
                    <a:pt x="34" y="2"/>
                    <a:pt x="19" y="1"/>
                    <a:pt x="11" y="16"/>
                  </a:cubicBezTo>
                  <a:cubicBezTo>
                    <a:pt x="3" y="31"/>
                    <a:pt x="15" y="40"/>
                    <a:pt x="15" y="40"/>
                  </a:cubicBezTo>
                  <a:cubicBezTo>
                    <a:pt x="15" y="40"/>
                    <a:pt x="0" y="28"/>
                    <a:pt x="8" y="15"/>
                  </a:cubicBezTo>
                  <a:cubicBezTo>
                    <a:pt x="15" y="2"/>
                    <a:pt x="28" y="0"/>
                    <a:pt x="3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Freeform 109">
              <a:extLst>
                <a:ext uri="{FF2B5EF4-FFF2-40B4-BE49-F238E27FC236}">
                  <a16:creationId xmlns:a16="http://schemas.microsoft.com/office/drawing/2014/main" id="{7195A301-7231-4594-8496-3CE0B5DF3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898"/>
              <a:ext cx="135" cy="127"/>
            </a:xfrm>
            <a:custGeom>
              <a:avLst/>
              <a:gdLst>
                <a:gd name="T0" fmla="*/ 0 w 106"/>
                <a:gd name="T1" fmla="*/ 74 h 94"/>
                <a:gd name="T2" fmla="*/ 50 w 106"/>
                <a:gd name="T3" fmla="*/ 0 h 94"/>
                <a:gd name="T4" fmla="*/ 279 w 106"/>
                <a:gd name="T5" fmla="*/ 313 h 94"/>
                <a:gd name="T6" fmla="*/ 39 w 106"/>
                <a:gd name="T7" fmla="*/ 63 h 94"/>
                <a:gd name="T8" fmla="*/ 0 w 106"/>
                <a:gd name="T9" fmla="*/ 7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94">
                  <a:moveTo>
                    <a:pt x="0" y="22"/>
                  </a:moveTo>
                  <a:cubicBezTo>
                    <a:pt x="0" y="22"/>
                    <a:pt x="0" y="3"/>
                    <a:pt x="19" y="0"/>
                  </a:cubicBezTo>
                  <a:cubicBezTo>
                    <a:pt x="19" y="0"/>
                    <a:pt x="26" y="63"/>
                    <a:pt x="106" y="94"/>
                  </a:cubicBezTo>
                  <a:cubicBezTo>
                    <a:pt x="106" y="94"/>
                    <a:pt x="49" y="87"/>
                    <a:pt x="15" y="19"/>
                  </a:cubicBezTo>
                  <a:cubicBezTo>
                    <a:pt x="15" y="19"/>
                    <a:pt x="8" y="8"/>
                    <a:pt x="0" y="22"/>
                  </a:cubicBezTo>
                  <a:close/>
                </a:path>
              </a:pathLst>
            </a:custGeom>
            <a:solidFill>
              <a:srgbClr val="D26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Oval 110">
              <a:extLst>
                <a:ext uri="{FF2B5EF4-FFF2-40B4-BE49-F238E27FC236}">
                  <a16:creationId xmlns:a16="http://schemas.microsoft.com/office/drawing/2014/main" id="{AFF83D00-730D-4A4C-8BFB-8C4011CDF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97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26" name="Oval 111">
              <a:extLst>
                <a:ext uri="{FF2B5EF4-FFF2-40B4-BE49-F238E27FC236}">
                  <a16:creationId xmlns:a16="http://schemas.microsoft.com/office/drawing/2014/main" id="{5866EBE1-DFDF-497B-9F00-CCD81A91D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298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27" name="Freeform 112">
              <a:extLst>
                <a:ext uri="{FF2B5EF4-FFF2-40B4-BE49-F238E27FC236}">
                  <a16:creationId xmlns:a16="http://schemas.microsoft.com/office/drawing/2014/main" id="{127AF301-4065-4946-96C9-D9E49868C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490"/>
              <a:ext cx="23" cy="20"/>
            </a:xfrm>
            <a:custGeom>
              <a:avLst/>
              <a:gdLst>
                <a:gd name="T0" fmla="*/ 0 w 18"/>
                <a:gd name="T1" fmla="*/ 16 h 15"/>
                <a:gd name="T2" fmla="*/ 31 w 18"/>
                <a:gd name="T3" fmla="*/ 16 h 15"/>
                <a:gd name="T4" fmla="*/ 28 w 18"/>
                <a:gd name="T5" fmla="*/ 48 h 15"/>
                <a:gd name="T6" fmla="*/ 46 w 18"/>
                <a:gd name="T7" fmla="*/ 12 h 15"/>
                <a:gd name="T8" fmla="*/ 6 w 18"/>
                <a:gd name="T9" fmla="*/ 1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0" y="5"/>
                  </a:moveTo>
                  <a:cubicBezTo>
                    <a:pt x="3" y="6"/>
                    <a:pt x="10" y="3"/>
                    <a:pt x="12" y="5"/>
                  </a:cubicBezTo>
                  <a:cubicBezTo>
                    <a:pt x="15" y="7"/>
                    <a:pt x="12" y="14"/>
                    <a:pt x="10" y="15"/>
                  </a:cubicBezTo>
                  <a:cubicBezTo>
                    <a:pt x="13" y="13"/>
                    <a:pt x="18" y="8"/>
                    <a:pt x="17" y="4"/>
                  </a:cubicBezTo>
                  <a:cubicBezTo>
                    <a:pt x="11" y="0"/>
                    <a:pt x="7" y="4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8" name="Freeform 113">
              <a:extLst>
                <a:ext uri="{FF2B5EF4-FFF2-40B4-BE49-F238E27FC236}">
                  <a16:creationId xmlns:a16="http://schemas.microsoft.com/office/drawing/2014/main" id="{B71CBEA9-0122-4535-A7DA-DBF780D0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454"/>
              <a:ext cx="16" cy="17"/>
            </a:xfrm>
            <a:custGeom>
              <a:avLst/>
              <a:gdLst>
                <a:gd name="T0" fmla="*/ 0 w 13"/>
                <a:gd name="T1" fmla="*/ 21 h 13"/>
                <a:gd name="T2" fmla="*/ 21 w 13"/>
                <a:gd name="T3" fmla="*/ 17 h 13"/>
                <a:gd name="T4" fmla="*/ 2 w 13"/>
                <a:gd name="T5" fmla="*/ 38 h 13"/>
                <a:gd name="T6" fmla="*/ 26 w 13"/>
                <a:gd name="T7" fmla="*/ 12 h 13"/>
                <a:gd name="T8" fmla="*/ 0 w 13"/>
                <a:gd name="T9" fmla="*/ 1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2" y="5"/>
                    <a:pt x="6" y="4"/>
                    <a:pt x="9" y="6"/>
                  </a:cubicBezTo>
                  <a:cubicBezTo>
                    <a:pt x="9" y="10"/>
                    <a:pt x="5" y="11"/>
                    <a:pt x="2" y="13"/>
                  </a:cubicBezTo>
                  <a:cubicBezTo>
                    <a:pt x="5" y="13"/>
                    <a:pt x="13" y="7"/>
                    <a:pt x="11" y="4"/>
                  </a:cubicBezTo>
                  <a:cubicBezTo>
                    <a:pt x="10" y="0"/>
                    <a:pt x="2" y="4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Freeform 114">
              <a:extLst>
                <a:ext uri="{FF2B5EF4-FFF2-40B4-BE49-F238E27FC236}">
                  <a16:creationId xmlns:a16="http://schemas.microsoft.com/office/drawing/2014/main" id="{7786DFD9-D317-44A4-B983-8A5553C8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474"/>
              <a:ext cx="18" cy="23"/>
            </a:xfrm>
            <a:custGeom>
              <a:avLst/>
              <a:gdLst>
                <a:gd name="T0" fmla="*/ 1 w 14"/>
                <a:gd name="T1" fmla="*/ 50 h 17"/>
                <a:gd name="T2" fmla="*/ 19 w 14"/>
                <a:gd name="T3" fmla="*/ 16 h 17"/>
                <a:gd name="T4" fmla="*/ 24 w 14"/>
                <a:gd name="T5" fmla="*/ 57 h 17"/>
                <a:gd name="T6" fmla="*/ 28 w 14"/>
                <a:gd name="T7" fmla="*/ 1 h 17"/>
                <a:gd name="T8" fmla="*/ 8 w 14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1" y="15"/>
                  </a:moveTo>
                  <a:cubicBezTo>
                    <a:pt x="0" y="13"/>
                    <a:pt x="3" y="5"/>
                    <a:pt x="7" y="5"/>
                  </a:cubicBezTo>
                  <a:cubicBezTo>
                    <a:pt x="12" y="5"/>
                    <a:pt x="11" y="14"/>
                    <a:pt x="9" y="17"/>
                  </a:cubicBezTo>
                  <a:cubicBezTo>
                    <a:pt x="10" y="15"/>
                    <a:pt x="14" y="3"/>
                    <a:pt x="10" y="1"/>
                  </a:cubicBezTo>
                  <a:cubicBezTo>
                    <a:pt x="6" y="0"/>
                    <a:pt x="4" y="11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0" name="Freeform 115">
              <a:extLst>
                <a:ext uri="{FF2B5EF4-FFF2-40B4-BE49-F238E27FC236}">
                  <a16:creationId xmlns:a16="http://schemas.microsoft.com/office/drawing/2014/main" id="{260BE7CB-AD76-4689-8ACA-6F917CC44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683"/>
              <a:ext cx="19" cy="29"/>
            </a:xfrm>
            <a:custGeom>
              <a:avLst/>
              <a:gdLst>
                <a:gd name="T0" fmla="*/ 23 w 15"/>
                <a:gd name="T1" fmla="*/ 0 h 21"/>
                <a:gd name="T2" fmla="*/ 20 w 15"/>
                <a:gd name="T3" fmla="*/ 55 h 21"/>
                <a:gd name="T4" fmla="*/ 38 w 15"/>
                <a:gd name="T5" fmla="*/ 26 h 21"/>
                <a:gd name="T6" fmla="*/ 10 w 15"/>
                <a:gd name="T7" fmla="*/ 66 h 21"/>
                <a:gd name="T8" fmla="*/ 25 w 15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1">
                  <a:moveTo>
                    <a:pt x="9" y="0"/>
                  </a:moveTo>
                  <a:cubicBezTo>
                    <a:pt x="9" y="5"/>
                    <a:pt x="4" y="11"/>
                    <a:pt x="8" y="15"/>
                  </a:cubicBezTo>
                  <a:cubicBezTo>
                    <a:pt x="10" y="12"/>
                    <a:pt x="12" y="9"/>
                    <a:pt x="15" y="7"/>
                  </a:cubicBezTo>
                  <a:cubicBezTo>
                    <a:pt x="14" y="9"/>
                    <a:pt x="8" y="21"/>
                    <a:pt x="4" y="18"/>
                  </a:cubicBezTo>
                  <a:cubicBezTo>
                    <a:pt x="0" y="15"/>
                    <a:pt x="8" y="3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1" name="Freeform 116">
              <a:extLst>
                <a:ext uri="{FF2B5EF4-FFF2-40B4-BE49-F238E27FC236}">
                  <a16:creationId xmlns:a16="http://schemas.microsoft.com/office/drawing/2014/main" id="{266B3079-D984-4C0E-A124-958E1DE0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846"/>
              <a:ext cx="12" cy="19"/>
            </a:xfrm>
            <a:custGeom>
              <a:avLst/>
              <a:gdLst>
                <a:gd name="T0" fmla="*/ 1 w 9"/>
                <a:gd name="T1" fmla="*/ 1 h 14"/>
                <a:gd name="T2" fmla="*/ 12 w 9"/>
                <a:gd name="T3" fmla="*/ 26 h 14"/>
                <a:gd name="T4" fmla="*/ 27 w 9"/>
                <a:gd name="T5" fmla="*/ 0 h 14"/>
                <a:gd name="T6" fmla="*/ 21 w 9"/>
                <a:gd name="T7" fmla="*/ 41 h 14"/>
                <a:gd name="T8" fmla="*/ 1 w 9"/>
                <a:gd name="T9" fmla="*/ 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4">
                  <a:moveTo>
                    <a:pt x="1" y="1"/>
                  </a:moveTo>
                  <a:cubicBezTo>
                    <a:pt x="0" y="1"/>
                    <a:pt x="1" y="7"/>
                    <a:pt x="4" y="7"/>
                  </a:cubicBezTo>
                  <a:cubicBezTo>
                    <a:pt x="8" y="7"/>
                    <a:pt x="6" y="2"/>
                    <a:pt x="8" y="0"/>
                  </a:cubicBezTo>
                  <a:cubicBezTo>
                    <a:pt x="8" y="2"/>
                    <a:pt x="9" y="11"/>
                    <a:pt x="7" y="12"/>
                  </a:cubicBezTo>
                  <a:cubicBezTo>
                    <a:pt x="3" y="14"/>
                    <a:pt x="0" y="5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Freeform 117">
              <a:extLst>
                <a:ext uri="{FF2B5EF4-FFF2-40B4-BE49-F238E27FC236}">
                  <a16:creationId xmlns:a16="http://schemas.microsoft.com/office/drawing/2014/main" id="{423646CE-1059-4240-BD72-CA5516D57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838"/>
              <a:ext cx="16" cy="23"/>
            </a:xfrm>
            <a:custGeom>
              <a:avLst/>
              <a:gdLst>
                <a:gd name="T0" fmla="*/ 18 w 13"/>
                <a:gd name="T1" fmla="*/ 0 h 17"/>
                <a:gd name="T2" fmla="*/ 9 w 13"/>
                <a:gd name="T3" fmla="*/ 43 h 17"/>
                <a:gd name="T4" fmla="*/ 31 w 13"/>
                <a:gd name="T5" fmla="*/ 30 h 17"/>
                <a:gd name="T6" fmla="*/ 1 w 13"/>
                <a:gd name="T7" fmla="*/ 55 h 17"/>
                <a:gd name="T8" fmla="*/ 21 w 13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8" y="0"/>
                  </a:moveTo>
                  <a:cubicBezTo>
                    <a:pt x="7" y="4"/>
                    <a:pt x="5" y="8"/>
                    <a:pt x="4" y="13"/>
                  </a:cubicBezTo>
                  <a:cubicBezTo>
                    <a:pt x="7" y="14"/>
                    <a:pt x="10" y="11"/>
                    <a:pt x="13" y="9"/>
                  </a:cubicBezTo>
                  <a:cubicBezTo>
                    <a:pt x="10" y="13"/>
                    <a:pt x="6" y="17"/>
                    <a:pt x="1" y="16"/>
                  </a:cubicBezTo>
                  <a:cubicBezTo>
                    <a:pt x="0" y="10"/>
                    <a:pt x="6" y="6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3" name="Freeform 118">
              <a:extLst>
                <a:ext uri="{FF2B5EF4-FFF2-40B4-BE49-F238E27FC236}">
                  <a16:creationId xmlns:a16="http://schemas.microsoft.com/office/drawing/2014/main" id="{524050E8-7057-4135-AC7F-628D9DA51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969"/>
              <a:ext cx="14" cy="19"/>
            </a:xfrm>
            <a:custGeom>
              <a:avLst/>
              <a:gdLst>
                <a:gd name="T0" fmla="*/ 18 w 11"/>
                <a:gd name="T1" fmla="*/ 1 h 14"/>
                <a:gd name="T2" fmla="*/ 29 w 11"/>
                <a:gd name="T3" fmla="*/ 35 h 14"/>
                <a:gd name="T4" fmla="*/ 8 w 11"/>
                <a:gd name="T5" fmla="*/ 48 h 14"/>
                <a:gd name="T6" fmla="*/ 23 w 1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7" y="1"/>
                  </a:moveTo>
                  <a:cubicBezTo>
                    <a:pt x="3" y="8"/>
                    <a:pt x="2" y="14"/>
                    <a:pt x="11" y="10"/>
                  </a:cubicBezTo>
                  <a:cubicBezTo>
                    <a:pt x="9" y="13"/>
                    <a:pt x="6" y="14"/>
                    <a:pt x="3" y="14"/>
                  </a:cubicBezTo>
                  <a:cubicBezTo>
                    <a:pt x="0" y="10"/>
                    <a:pt x="5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4" name="Freeform 119">
              <a:extLst>
                <a:ext uri="{FF2B5EF4-FFF2-40B4-BE49-F238E27FC236}">
                  <a16:creationId xmlns:a16="http://schemas.microsoft.com/office/drawing/2014/main" id="{4D5E2078-30D4-4274-A807-1352C6969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682"/>
              <a:ext cx="16" cy="22"/>
            </a:xfrm>
            <a:custGeom>
              <a:avLst/>
              <a:gdLst>
                <a:gd name="T0" fmla="*/ 0 w 13"/>
                <a:gd name="T1" fmla="*/ 47 h 16"/>
                <a:gd name="T2" fmla="*/ 21 w 13"/>
                <a:gd name="T3" fmla="*/ 21 h 16"/>
                <a:gd name="T4" fmla="*/ 18 w 13"/>
                <a:gd name="T5" fmla="*/ 56 h 16"/>
                <a:gd name="T6" fmla="*/ 27 w 13"/>
                <a:gd name="T7" fmla="*/ 19 h 16"/>
                <a:gd name="T8" fmla="*/ 1 w 13"/>
                <a:gd name="T9" fmla="*/ 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13"/>
                  </a:moveTo>
                  <a:cubicBezTo>
                    <a:pt x="1" y="12"/>
                    <a:pt x="6" y="5"/>
                    <a:pt x="9" y="6"/>
                  </a:cubicBezTo>
                  <a:cubicBezTo>
                    <a:pt x="12" y="8"/>
                    <a:pt x="9" y="14"/>
                    <a:pt x="8" y="16"/>
                  </a:cubicBezTo>
                  <a:cubicBezTo>
                    <a:pt x="8" y="16"/>
                    <a:pt x="13" y="7"/>
                    <a:pt x="12" y="5"/>
                  </a:cubicBezTo>
                  <a:cubicBezTo>
                    <a:pt x="11" y="0"/>
                    <a:pt x="3" y="10"/>
                    <a:pt x="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120">
              <a:extLst>
                <a:ext uri="{FF2B5EF4-FFF2-40B4-BE49-F238E27FC236}">
                  <a16:creationId xmlns:a16="http://schemas.microsoft.com/office/drawing/2014/main" id="{CE87A7D5-8800-44DD-971B-93AFE9903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15"/>
              <a:ext cx="547" cy="371"/>
            </a:xfrm>
            <a:custGeom>
              <a:avLst/>
              <a:gdLst>
                <a:gd name="T0" fmla="*/ 1118 w 431"/>
                <a:gd name="T1" fmla="*/ 0 h 275"/>
                <a:gd name="T2" fmla="*/ 0 w 431"/>
                <a:gd name="T3" fmla="*/ 912 h 275"/>
                <a:gd name="T4" fmla="*/ 1118 w 431"/>
                <a:gd name="T5" fmla="*/ 0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" h="275">
                  <a:moveTo>
                    <a:pt x="431" y="0"/>
                  </a:moveTo>
                  <a:cubicBezTo>
                    <a:pt x="431" y="0"/>
                    <a:pt x="305" y="176"/>
                    <a:pt x="0" y="275"/>
                  </a:cubicBezTo>
                  <a:cubicBezTo>
                    <a:pt x="0" y="275"/>
                    <a:pt x="286" y="167"/>
                    <a:pt x="431" y="0"/>
                  </a:cubicBezTo>
                  <a:close/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Freeform 121">
              <a:extLst>
                <a:ext uri="{FF2B5EF4-FFF2-40B4-BE49-F238E27FC236}">
                  <a16:creationId xmlns:a16="http://schemas.microsoft.com/office/drawing/2014/main" id="{F0F73CD8-E6BB-4595-A392-2EB72DE01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796"/>
              <a:ext cx="126" cy="114"/>
            </a:xfrm>
            <a:custGeom>
              <a:avLst/>
              <a:gdLst>
                <a:gd name="T0" fmla="*/ 260 w 99"/>
                <a:gd name="T1" fmla="*/ 0 h 84"/>
                <a:gd name="T2" fmla="*/ 0 w 99"/>
                <a:gd name="T3" fmla="*/ 285 h 84"/>
                <a:gd name="T4" fmla="*/ 260 w 99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84">
                  <a:moveTo>
                    <a:pt x="99" y="0"/>
                  </a:moveTo>
                  <a:cubicBezTo>
                    <a:pt x="99" y="0"/>
                    <a:pt x="87" y="40"/>
                    <a:pt x="0" y="84"/>
                  </a:cubicBezTo>
                  <a:cubicBezTo>
                    <a:pt x="0" y="84"/>
                    <a:pt x="71" y="42"/>
                    <a:pt x="99" y="0"/>
                  </a:cubicBezTo>
                  <a:close/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7" name="Freeform 122">
              <a:extLst>
                <a:ext uri="{FF2B5EF4-FFF2-40B4-BE49-F238E27FC236}">
                  <a16:creationId xmlns:a16="http://schemas.microsoft.com/office/drawing/2014/main" id="{58B362AF-54E0-45C4-8C41-968176C72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800"/>
              <a:ext cx="337" cy="248"/>
            </a:xfrm>
            <a:custGeom>
              <a:avLst/>
              <a:gdLst>
                <a:gd name="T0" fmla="*/ 0 w 266"/>
                <a:gd name="T1" fmla="*/ 539 h 184"/>
                <a:gd name="T2" fmla="*/ 685 w 266"/>
                <a:gd name="T3" fmla="*/ 0 h 184"/>
                <a:gd name="T4" fmla="*/ 0 w 266"/>
                <a:gd name="T5" fmla="*/ 539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184">
                  <a:moveTo>
                    <a:pt x="0" y="163"/>
                  </a:moveTo>
                  <a:cubicBezTo>
                    <a:pt x="0" y="163"/>
                    <a:pt x="209" y="184"/>
                    <a:pt x="266" y="0"/>
                  </a:cubicBezTo>
                  <a:cubicBezTo>
                    <a:pt x="266" y="0"/>
                    <a:pt x="212" y="162"/>
                    <a:pt x="0" y="163"/>
                  </a:cubicBezTo>
                  <a:close/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123">
              <a:extLst>
                <a:ext uri="{FF2B5EF4-FFF2-40B4-BE49-F238E27FC236}">
                  <a16:creationId xmlns:a16="http://schemas.microsoft.com/office/drawing/2014/main" id="{B2B52F1C-B3AE-4A43-8C7D-423EB33C9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332"/>
              <a:ext cx="67" cy="84"/>
            </a:xfrm>
            <a:custGeom>
              <a:avLst/>
              <a:gdLst>
                <a:gd name="T0" fmla="*/ 0 w 53"/>
                <a:gd name="T1" fmla="*/ 12 h 62"/>
                <a:gd name="T2" fmla="*/ 77 w 53"/>
                <a:gd name="T3" fmla="*/ 92 h 62"/>
                <a:gd name="T4" fmla="*/ 128 w 53"/>
                <a:gd name="T5" fmla="*/ 141 h 62"/>
                <a:gd name="T6" fmla="*/ 120 w 53"/>
                <a:gd name="T7" fmla="*/ 209 h 62"/>
                <a:gd name="T8" fmla="*/ 115 w 53"/>
                <a:gd name="T9" fmla="*/ 145 h 62"/>
                <a:gd name="T10" fmla="*/ 71 w 53"/>
                <a:gd name="T11" fmla="*/ 103 h 62"/>
                <a:gd name="T12" fmla="*/ 47 w 53"/>
                <a:gd name="T13" fmla="*/ 41 h 62"/>
                <a:gd name="T14" fmla="*/ 8 w 53"/>
                <a:gd name="T15" fmla="*/ 9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62">
                  <a:moveTo>
                    <a:pt x="0" y="4"/>
                  </a:moveTo>
                  <a:cubicBezTo>
                    <a:pt x="18" y="0"/>
                    <a:pt x="19" y="19"/>
                    <a:pt x="30" y="27"/>
                  </a:cubicBezTo>
                  <a:cubicBezTo>
                    <a:pt x="38" y="32"/>
                    <a:pt x="46" y="33"/>
                    <a:pt x="50" y="42"/>
                  </a:cubicBezTo>
                  <a:cubicBezTo>
                    <a:pt x="53" y="49"/>
                    <a:pt x="51" y="55"/>
                    <a:pt x="47" y="62"/>
                  </a:cubicBezTo>
                  <a:cubicBezTo>
                    <a:pt x="47" y="56"/>
                    <a:pt x="48" y="48"/>
                    <a:pt x="45" y="43"/>
                  </a:cubicBezTo>
                  <a:cubicBezTo>
                    <a:pt x="40" y="37"/>
                    <a:pt x="33" y="35"/>
                    <a:pt x="28" y="30"/>
                  </a:cubicBezTo>
                  <a:cubicBezTo>
                    <a:pt x="22" y="25"/>
                    <a:pt x="21" y="18"/>
                    <a:pt x="18" y="12"/>
                  </a:cubicBezTo>
                  <a:cubicBezTo>
                    <a:pt x="16" y="8"/>
                    <a:pt x="8" y="0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Freeform 124">
              <a:extLst>
                <a:ext uri="{FF2B5EF4-FFF2-40B4-BE49-F238E27FC236}">
                  <a16:creationId xmlns:a16="http://schemas.microsoft.com/office/drawing/2014/main" id="{64AC21F2-D84D-49A4-AA5B-1BABBF609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386"/>
              <a:ext cx="60" cy="72"/>
            </a:xfrm>
            <a:custGeom>
              <a:avLst/>
              <a:gdLst>
                <a:gd name="T0" fmla="*/ 114 w 48"/>
                <a:gd name="T1" fmla="*/ 98 h 53"/>
                <a:gd name="T2" fmla="*/ 55 w 48"/>
                <a:gd name="T3" fmla="*/ 50 h 53"/>
                <a:gd name="T4" fmla="*/ 0 w 48"/>
                <a:gd name="T5" fmla="*/ 0 h 53"/>
                <a:gd name="T6" fmla="*/ 69 w 48"/>
                <a:gd name="T7" fmla="*/ 88 h 53"/>
                <a:gd name="T8" fmla="*/ 86 w 48"/>
                <a:gd name="T9" fmla="*/ 181 h 53"/>
                <a:gd name="T10" fmla="*/ 106 w 48"/>
                <a:gd name="T11" fmla="*/ 133 h 53"/>
                <a:gd name="T12" fmla="*/ 118 w 48"/>
                <a:gd name="T13" fmla="*/ 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3">
                  <a:moveTo>
                    <a:pt x="46" y="29"/>
                  </a:moveTo>
                  <a:cubicBezTo>
                    <a:pt x="37" y="29"/>
                    <a:pt x="28" y="20"/>
                    <a:pt x="22" y="15"/>
                  </a:cubicBezTo>
                  <a:cubicBezTo>
                    <a:pt x="15" y="8"/>
                    <a:pt x="9" y="4"/>
                    <a:pt x="0" y="0"/>
                  </a:cubicBezTo>
                  <a:cubicBezTo>
                    <a:pt x="12" y="5"/>
                    <a:pt x="19" y="17"/>
                    <a:pt x="28" y="26"/>
                  </a:cubicBezTo>
                  <a:cubicBezTo>
                    <a:pt x="35" y="33"/>
                    <a:pt x="39" y="43"/>
                    <a:pt x="35" y="53"/>
                  </a:cubicBezTo>
                  <a:cubicBezTo>
                    <a:pt x="36" y="47"/>
                    <a:pt x="40" y="44"/>
                    <a:pt x="43" y="39"/>
                  </a:cubicBezTo>
                  <a:cubicBezTo>
                    <a:pt x="45" y="36"/>
                    <a:pt x="46" y="31"/>
                    <a:pt x="48" y="29"/>
                  </a:cubicBezTo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0" name="Freeform 125">
              <a:extLst>
                <a:ext uri="{FF2B5EF4-FFF2-40B4-BE49-F238E27FC236}">
                  <a16:creationId xmlns:a16="http://schemas.microsoft.com/office/drawing/2014/main" id="{507D22BB-EFD3-444D-96AE-2AE63BAF1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340"/>
              <a:ext cx="68" cy="83"/>
            </a:xfrm>
            <a:custGeom>
              <a:avLst/>
              <a:gdLst>
                <a:gd name="T0" fmla="*/ 65 w 53"/>
                <a:gd name="T1" fmla="*/ 27 h 61"/>
                <a:gd name="T2" fmla="*/ 8 w 53"/>
                <a:gd name="T3" fmla="*/ 35 h 61"/>
                <a:gd name="T4" fmla="*/ 46 w 53"/>
                <a:gd name="T5" fmla="*/ 117 h 61"/>
                <a:gd name="T6" fmla="*/ 105 w 53"/>
                <a:gd name="T7" fmla="*/ 180 h 61"/>
                <a:gd name="T8" fmla="*/ 126 w 53"/>
                <a:gd name="T9" fmla="*/ 127 h 61"/>
                <a:gd name="T10" fmla="*/ 89 w 53"/>
                <a:gd name="T11" fmla="*/ 78 h 61"/>
                <a:gd name="T12" fmla="*/ 65 w 53"/>
                <a:gd name="T13" fmla="*/ 2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1">
                  <a:moveTo>
                    <a:pt x="24" y="8"/>
                  </a:moveTo>
                  <a:cubicBezTo>
                    <a:pt x="18" y="1"/>
                    <a:pt x="7" y="0"/>
                    <a:pt x="3" y="10"/>
                  </a:cubicBezTo>
                  <a:cubicBezTo>
                    <a:pt x="0" y="21"/>
                    <a:pt x="11" y="26"/>
                    <a:pt x="17" y="34"/>
                  </a:cubicBezTo>
                  <a:cubicBezTo>
                    <a:pt x="23" y="42"/>
                    <a:pt x="31" y="45"/>
                    <a:pt x="39" y="52"/>
                  </a:cubicBezTo>
                  <a:cubicBezTo>
                    <a:pt x="50" y="61"/>
                    <a:pt x="53" y="45"/>
                    <a:pt x="46" y="37"/>
                  </a:cubicBezTo>
                  <a:cubicBezTo>
                    <a:pt x="42" y="32"/>
                    <a:pt x="36" y="28"/>
                    <a:pt x="33" y="23"/>
                  </a:cubicBezTo>
                  <a:cubicBezTo>
                    <a:pt x="29" y="18"/>
                    <a:pt x="27" y="13"/>
                    <a:pt x="24" y="8"/>
                  </a:cubicBezTo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1" name="Oval 126">
              <a:extLst>
                <a:ext uri="{FF2B5EF4-FFF2-40B4-BE49-F238E27FC236}">
                  <a16:creationId xmlns:a16="http://schemas.microsoft.com/office/drawing/2014/main" id="{0C991B38-A4BE-4009-B065-9C564136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2961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42" name="Freeform 127">
              <a:extLst>
                <a:ext uri="{FF2B5EF4-FFF2-40B4-BE49-F238E27FC236}">
                  <a16:creationId xmlns:a16="http://schemas.microsoft.com/office/drawing/2014/main" id="{BC13C5B6-EE0C-44E5-B432-29ABBF4D0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904"/>
              <a:ext cx="38" cy="47"/>
            </a:xfrm>
            <a:custGeom>
              <a:avLst/>
              <a:gdLst>
                <a:gd name="T0" fmla="*/ 77 w 30"/>
                <a:gd name="T1" fmla="*/ 1 h 35"/>
                <a:gd name="T2" fmla="*/ 32 w 30"/>
                <a:gd name="T3" fmla="*/ 114 h 35"/>
                <a:gd name="T4" fmla="*/ 77 w 30"/>
                <a:gd name="T5" fmla="*/ 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5">
                  <a:moveTo>
                    <a:pt x="30" y="1"/>
                  </a:moveTo>
                  <a:cubicBezTo>
                    <a:pt x="30" y="1"/>
                    <a:pt x="9" y="5"/>
                    <a:pt x="13" y="35"/>
                  </a:cubicBezTo>
                  <a:cubicBezTo>
                    <a:pt x="13" y="35"/>
                    <a:pt x="0" y="0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3" name="Freeform 128">
              <a:extLst>
                <a:ext uri="{FF2B5EF4-FFF2-40B4-BE49-F238E27FC236}">
                  <a16:creationId xmlns:a16="http://schemas.microsoft.com/office/drawing/2014/main" id="{3BEBB8E8-FED3-49C0-8CEF-B1C18DEC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3665"/>
              <a:ext cx="112" cy="42"/>
            </a:xfrm>
            <a:custGeom>
              <a:avLst/>
              <a:gdLst>
                <a:gd name="T0" fmla="*/ 232 w 88"/>
                <a:gd name="T1" fmla="*/ 20 h 31"/>
                <a:gd name="T2" fmla="*/ 0 w 88"/>
                <a:gd name="T3" fmla="*/ 104 h 31"/>
                <a:gd name="T4" fmla="*/ 232 w 88"/>
                <a:gd name="T5" fmla="*/ 2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31">
                  <a:moveTo>
                    <a:pt x="88" y="6"/>
                  </a:moveTo>
                  <a:cubicBezTo>
                    <a:pt x="88" y="6"/>
                    <a:pt x="38" y="0"/>
                    <a:pt x="0" y="31"/>
                  </a:cubicBezTo>
                  <a:cubicBezTo>
                    <a:pt x="0" y="31"/>
                    <a:pt x="35" y="5"/>
                    <a:pt x="8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4" name="Freeform 129">
              <a:extLst>
                <a:ext uri="{FF2B5EF4-FFF2-40B4-BE49-F238E27FC236}">
                  <a16:creationId xmlns:a16="http://schemas.microsoft.com/office/drawing/2014/main" id="{5B358FAB-2BFC-4A3D-9CA0-0CA492331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3730"/>
              <a:ext cx="70" cy="113"/>
            </a:xfrm>
            <a:custGeom>
              <a:avLst/>
              <a:gdLst>
                <a:gd name="T0" fmla="*/ 70 w 55"/>
                <a:gd name="T1" fmla="*/ 0 h 84"/>
                <a:gd name="T2" fmla="*/ 0 w 55"/>
                <a:gd name="T3" fmla="*/ 274 h 84"/>
                <a:gd name="T4" fmla="*/ 70 w 55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84">
                  <a:moveTo>
                    <a:pt x="27" y="0"/>
                  </a:moveTo>
                  <a:cubicBezTo>
                    <a:pt x="27" y="0"/>
                    <a:pt x="50" y="33"/>
                    <a:pt x="0" y="84"/>
                  </a:cubicBezTo>
                  <a:cubicBezTo>
                    <a:pt x="0" y="84"/>
                    <a:pt x="55" y="46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5" name="Freeform 130">
              <a:extLst>
                <a:ext uri="{FF2B5EF4-FFF2-40B4-BE49-F238E27FC236}">
                  <a16:creationId xmlns:a16="http://schemas.microsoft.com/office/drawing/2014/main" id="{B3C123C4-2E12-48AA-926F-717FF9E1D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3001"/>
              <a:ext cx="199" cy="161"/>
            </a:xfrm>
            <a:custGeom>
              <a:avLst/>
              <a:gdLst>
                <a:gd name="T0" fmla="*/ 29 w 157"/>
                <a:gd name="T1" fmla="*/ 126 h 119"/>
                <a:gd name="T2" fmla="*/ 104 w 157"/>
                <a:gd name="T3" fmla="*/ 58 h 119"/>
                <a:gd name="T4" fmla="*/ 157 w 157"/>
                <a:gd name="T5" fmla="*/ 20 h 119"/>
                <a:gd name="T6" fmla="*/ 281 w 157"/>
                <a:gd name="T7" fmla="*/ 12 h 119"/>
                <a:gd name="T8" fmla="*/ 359 w 157"/>
                <a:gd name="T9" fmla="*/ 295 h 119"/>
                <a:gd name="T10" fmla="*/ 115 w 157"/>
                <a:gd name="T11" fmla="*/ 322 h 119"/>
                <a:gd name="T12" fmla="*/ 16 w 157"/>
                <a:gd name="T13" fmla="*/ 216 h 119"/>
                <a:gd name="T14" fmla="*/ 30 w 157"/>
                <a:gd name="T15" fmla="*/ 124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119">
                  <a:moveTo>
                    <a:pt x="11" y="38"/>
                  </a:moveTo>
                  <a:cubicBezTo>
                    <a:pt x="19" y="29"/>
                    <a:pt x="31" y="24"/>
                    <a:pt x="40" y="18"/>
                  </a:cubicBezTo>
                  <a:cubicBezTo>
                    <a:pt x="47" y="13"/>
                    <a:pt x="53" y="8"/>
                    <a:pt x="61" y="6"/>
                  </a:cubicBezTo>
                  <a:cubicBezTo>
                    <a:pt x="75" y="1"/>
                    <a:pt x="95" y="0"/>
                    <a:pt x="109" y="4"/>
                  </a:cubicBezTo>
                  <a:cubicBezTo>
                    <a:pt x="150" y="15"/>
                    <a:pt x="157" y="55"/>
                    <a:pt x="139" y="88"/>
                  </a:cubicBezTo>
                  <a:cubicBezTo>
                    <a:pt x="122" y="119"/>
                    <a:pt x="70" y="109"/>
                    <a:pt x="45" y="96"/>
                  </a:cubicBezTo>
                  <a:cubicBezTo>
                    <a:pt x="31" y="89"/>
                    <a:pt x="14" y="79"/>
                    <a:pt x="6" y="64"/>
                  </a:cubicBezTo>
                  <a:cubicBezTo>
                    <a:pt x="0" y="52"/>
                    <a:pt x="7" y="46"/>
                    <a:pt x="12" y="37"/>
                  </a:cubicBezTo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6" name="Freeform 131">
              <a:extLst>
                <a:ext uri="{FF2B5EF4-FFF2-40B4-BE49-F238E27FC236}">
                  <a16:creationId xmlns:a16="http://schemas.microsoft.com/office/drawing/2014/main" id="{2F75249F-C0A7-496E-9599-E16A4F5B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506"/>
              <a:ext cx="144" cy="122"/>
            </a:xfrm>
            <a:custGeom>
              <a:avLst/>
              <a:gdLst>
                <a:gd name="T0" fmla="*/ 291 w 114"/>
                <a:gd name="T1" fmla="*/ 1 h 90"/>
                <a:gd name="T2" fmla="*/ 193 w 114"/>
                <a:gd name="T3" fmla="*/ 121 h 90"/>
                <a:gd name="T4" fmla="*/ 0 w 114"/>
                <a:gd name="T5" fmla="*/ 304 h 90"/>
                <a:gd name="T6" fmla="*/ 135 w 114"/>
                <a:gd name="T7" fmla="*/ 182 h 90"/>
                <a:gd name="T8" fmla="*/ 205 w 114"/>
                <a:gd name="T9" fmla="*/ 30 h 90"/>
                <a:gd name="T10" fmla="*/ 291 w 114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90">
                  <a:moveTo>
                    <a:pt x="114" y="1"/>
                  </a:moveTo>
                  <a:cubicBezTo>
                    <a:pt x="114" y="1"/>
                    <a:pt x="87" y="19"/>
                    <a:pt x="76" y="36"/>
                  </a:cubicBezTo>
                  <a:cubicBezTo>
                    <a:pt x="66" y="53"/>
                    <a:pt x="51" y="72"/>
                    <a:pt x="0" y="90"/>
                  </a:cubicBezTo>
                  <a:cubicBezTo>
                    <a:pt x="0" y="90"/>
                    <a:pt x="40" y="73"/>
                    <a:pt x="53" y="54"/>
                  </a:cubicBezTo>
                  <a:cubicBezTo>
                    <a:pt x="67" y="35"/>
                    <a:pt x="67" y="17"/>
                    <a:pt x="80" y="9"/>
                  </a:cubicBezTo>
                  <a:cubicBezTo>
                    <a:pt x="93" y="0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7" name="Freeform 132">
              <a:extLst>
                <a:ext uri="{FF2B5EF4-FFF2-40B4-BE49-F238E27FC236}">
                  <a16:creationId xmlns:a16="http://schemas.microsoft.com/office/drawing/2014/main" id="{B6709419-0774-46E6-AD25-081308308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498"/>
              <a:ext cx="122" cy="114"/>
            </a:xfrm>
            <a:custGeom>
              <a:avLst/>
              <a:gdLst>
                <a:gd name="T0" fmla="*/ 250 w 96"/>
                <a:gd name="T1" fmla="*/ 0 h 84"/>
                <a:gd name="T2" fmla="*/ 183 w 96"/>
                <a:gd name="T3" fmla="*/ 119 h 84"/>
                <a:gd name="T4" fmla="*/ 0 w 96"/>
                <a:gd name="T5" fmla="*/ 285 h 84"/>
                <a:gd name="T6" fmla="*/ 126 w 96"/>
                <a:gd name="T7" fmla="*/ 190 h 84"/>
                <a:gd name="T8" fmla="*/ 250 w 96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4">
                  <a:moveTo>
                    <a:pt x="96" y="0"/>
                  </a:moveTo>
                  <a:cubicBezTo>
                    <a:pt x="96" y="0"/>
                    <a:pt x="79" y="20"/>
                    <a:pt x="70" y="35"/>
                  </a:cubicBezTo>
                  <a:cubicBezTo>
                    <a:pt x="60" y="50"/>
                    <a:pt x="49" y="73"/>
                    <a:pt x="0" y="84"/>
                  </a:cubicBezTo>
                  <a:cubicBezTo>
                    <a:pt x="0" y="84"/>
                    <a:pt x="35" y="76"/>
                    <a:pt x="48" y="56"/>
                  </a:cubicBezTo>
                  <a:cubicBezTo>
                    <a:pt x="61" y="36"/>
                    <a:pt x="84" y="5"/>
                    <a:pt x="96" y="0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8" name="Freeform 133">
              <a:extLst>
                <a:ext uri="{FF2B5EF4-FFF2-40B4-BE49-F238E27FC236}">
                  <a16:creationId xmlns:a16="http://schemas.microsoft.com/office/drawing/2014/main" id="{83655982-BBEA-4C8A-8569-7CF56562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610"/>
              <a:ext cx="44" cy="192"/>
            </a:xfrm>
            <a:custGeom>
              <a:avLst/>
              <a:gdLst>
                <a:gd name="T0" fmla="*/ 87 w 35"/>
                <a:gd name="T1" fmla="*/ 0 h 142"/>
                <a:gd name="T2" fmla="*/ 55 w 35"/>
                <a:gd name="T3" fmla="*/ 162 h 142"/>
                <a:gd name="T4" fmla="*/ 0 w 35"/>
                <a:gd name="T5" fmla="*/ 476 h 142"/>
                <a:gd name="T6" fmla="*/ 41 w 35"/>
                <a:gd name="T7" fmla="*/ 265 h 142"/>
                <a:gd name="T8" fmla="*/ 87 w 35"/>
                <a:gd name="T9" fmla="*/ 0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2">
                  <a:moveTo>
                    <a:pt x="35" y="0"/>
                  </a:moveTo>
                  <a:cubicBezTo>
                    <a:pt x="35" y="0"/>
                    <a:pt x="21" y="26"/>
                    <a:pt x="22" y="49"/>
                  </a:cubicBezTo>
                  <a:cubicBezTo>
                    <a:pt x="23" y="73"/>
                    <a:pt x="26" y="96"/>
                    <a:pt x="0" y="142"/>
                  </a:cubicBezTo>
                  <a:cubicBezTo>
                    <a:pt x="0" y="142"/>
                    <a:pt x="21" y="103"/>
                    <a:pt x="17" y="79"/>
                  </a:cubicBezTo>
                  <a:cubicBezTo>
                    <a:pt x="14" y="54"/>
                    <a:pt x="12" y="24"/>
                    <a:pt x="35" y="0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9" name="Freeform 134">
              <a:extLst>
                <a:ext uri="{FF2B5EF4-FFF2-40B4-BE49-F238E27FC236}">
                  <a16:creationId xmlns:a16="http://schemas.microsoft.com/office/drawing/2014/main" id="{59106A73-DF29-49CC-ADB8-487B19F19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847"/>
              <a:ext cx="86" cy="62"/>
            </a:xfrm>
            <a:custGeom>
              <a:avLst/>
              <a:gdLst>
                <a:gd name="T0" fmla="*/ 175 w 68"/>
                <a:gd name="T1" fmla="*/ 0 h 46"/>
                <a:gd name="T2" fmla="*/ 0 w 68"/>
                <a:gd name="T3" fmla="*/ 152 h 46"/>
                <a:gd name="T4" fmla="*/ 175 w 6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6">
                  <a:moveTo>
                    <a:pt x="68" y="0"/>
                  </a:moveTo>
                  <a:cubicBezTo>
                    <a:pt x="68" y="0"/>
                    <a:pt x="53" y="28"/>
                    <a:pt x="0" y="46"/>
                  </a:cubicBezTo>
                  <a:cubicBezTo>
                    <a:pt x="0" y="46"/>
                    <a:pt x="48" y="24"/>
                    <a:pt x="68" y="0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1" name="Group 135">
            <a:extLst>
              <a:ext uri="{FF2B5EF4-FFF2-40B4-BE49-F238E27FC236}">
                <a16:creationId xmlns:a16="http://schemas.microsoft.com/office/drawing/2014/main" id="{B630ABF8-ECB5-408C-BB41-7987513D6064}"/>
              </a:ext>
            </a:extLst>
          </p:cNvPr>
          <p:cNvGrpSpPr>
            <a:grpSpLocks/>
          </p:cNvGrpSpPr>
          <p:nvPr/>
        </p:nvGrpSpPr>
        <p:grpSpPr bwMode="auto">
          <a:xfrm>
            <a:off x="5024438" y="1406525"/>
            <a:ext cx="2033587" cy="2024063"/>
            <a:chOff x="2205" y="782"/>
            <a:chExt cx="1281" cy="1275"/>
          </a:xfrm>
        </p:grpSpPr>
        <p:sp>
          <p:nvSpPr>
            <p:cNvPr id="24614" name="Freeform 136">
              <a:extLst>
                <a:ext uri="{FF2B5EF4-FFF2-40B4-BE49-F238E27FC236}">
                  <a16:creationId xmlns:a16="http://schemas.microsoft.com/office/drawing/2014/main" id="{978F5276-FB54-43BA-B50E-3F41AC80C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792"/>
              <a:ext cx="1281" cy="1265"/>
            </a:xfrm>
            <a:custGeom>
              <a:avLst/>
              <a:gdLst>
                <a:gd name="T0" fmla="*/ 433 w 819"/>
                <a:gd name="T1" fmla="*/ 4153 h 759"/>
                <a:gd name="T2" fmla="*/ 1053 w 819"/>
                <a:gd name="T3" fmla="*/ 1495 h 759"/>
                <a:gd name="T4" fmla="*/ 2251 w 819"/>
                <a:gd name="T5" fmla="*/ 478 h 759"/>
                <a:gd name="T6" fmla="*/ 3045 w 819"/>
                <a:gd name="T7" fmla="*/ 83 h 759"/>
                <a:gd name="T8" fmla="*/ 4137 w 819"/>
                <a:gd name="T9" fmla="*/ 312 h 759"/>
                <a:gd name="T10" fmla="*/ 4775 w 819"/>
                <a:gd name="T11" fmla="*/ 408 h 759"/>
                <a:gd name="T12" fmla="*/ 4680 w 819"/>
                <a:gd name="T13" fmla="*/ 1028 h 759"/>
                <a:gd name="T14" fmla="*/ 4470 w 819"/>
                <a:gd name="T15" fmla="*/ 2625 h 759"/>
                <a:gd name="T16" fmla="*/ 3891 w 819"/>
                <a:gd name="T17" fmla="*/ 3347 h 759"/>
                <a:gd name="T18" fmla="*/ 2970 w 819"/>
                <a:gd name="T19" fmla="*/ 4408 h 759"/>
                <a:gd name="T20" fmla="*/ 433 w 819"/>
                <a:gd name="T21" fmla="*/ 4153 h 7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9" h="759">
                  <a:moveTo>
                    <a:pt x="72" y="538"/>
                  </a:moveTo>
                  <a:cubicBezTo>
                    <a:pt x="0" y="425"/>
                    <a:pt x="72" y="249"/>
                    <a:pt x="176" y="194"/>
                  </a:cubicBezTo>
                  <a:cubicBezTo>
                    <a:pt x="281" y="138"/>
                    <a:pt x="347" y="106"/>
                    <a:pt x="376" y="62"/>
                  </a:cubicBezTo>
                  <a:cubicBezTo>
                    <a:pt x="404" y="19"/>
                    <a:pt x="444" y="0"/>
                    <a:pt x="509" y="11"/>
                  </a:cubicBezTo>
                  <a:cubicBezTo>
                    <a:pt x="573" y="22"/>
                    <a:pt x="640" y="43"/>
                    <a:pt x="691" y="40"/>
                  </a:cubicBezTo>
                  <a:cubicBezTo>
                    <a:pt x="742" y="36"/>
                    <a:pt x="776" y="17"/>
                    <a:pt x="798" y="53"/>
                  </a:cubicBezTo>
                  <a:cubicBezTo>
                    <a:pt x="819" y="89"/>
                    <a:pt x="787" y="110"/>
                    <a:pt x="782" y="133"/>
                  </a:cubicBezTo>
                  <a:cubicBezTo>
                    <a:pt x="777" y="156"/>
                    <a:pt x="752" y="301"/>
                    <a:pt x="747" y="340"/>
                  </a:cubicBezTo>
                  <a:cubicBezTo>
                    <a:pt x="742" y="381"/>
                    <a:pt x="698" y="423"/>
                    <a:pt x="650" y="434"/>
                  </a:cubicBezTo>
                  <a:cubicBezTo>
                    <a:pt x="602" y="445"/>
                    <a:pt x="552" y="508"/>
                    <a:pt x="496" y="571"/>
                  </a:cubicBezTo>
                  <a:cubicBezTo>
                    <a:pt x="441" y="633"/>
                    <a:pt x="213" y="759"/>
                    <a:pt x="72" y="538"/>
                  </a:cubicBezTo>
                  <a:close/>
                </a:path>
              </a:pathLst>
            </a:cu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Oval 137">
              <a:extLst>
                <a:ext uri="{FF2B5EF4-FFF2-40B4-BE49-F238E27FC236}">
                  <a16:creationId xmlns:a16="http://schemas.microsoft.com/office/drawing/2014/main" id="{3E535009-3829-4A2F-9DBA-DF1BB18D9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23"/>
              <a:ext cx="127" cy="135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6" name="Oval 138">
              <a:extLst>
                <a:ext uri="{FF2B5EF4-FFF2-40B4-BE49-F238E27FC236}">
                  <a16:creationId xmlns:a16="http://schemas.microsoft.com/office/drawing/2014/main" id="{085A20B5-82D9-40E8-969C-6C5E53914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" y="1067"/>
              <a:ext cx="204" cy="158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7" name="Oval 139">
              <a:extLst>
                <a:ext uri="{FF2B5EF4-FFF2-40B4-BE49-F238E27FC236}">
                  <a16:creationId xmlns:a16="http://schemas.microsoft.com/office/drawing/2014/main" id="{02D16BFA-1FDC-4343-ACE1-211986B1A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1165"/>
              <a:ext cx="156" cy="158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8" name="Oval 140">
              <a:extLst>
                <a:ext uri="{FF2B5EF4-FFF2-40B4-BE49-F238E27FC236}">
                  <a16:creationId xmlns:a16="http://schemas.microsoft.com/office/drawing/2014/main" id="{F5325510-8BE3-4F3D-BE00-D514FAE4C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1322"/>
              <a:ext cx="148" cy="156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9" name="Oval 141">
              <a:extLst>
                <a:ext uri="{FF2B5EF4-FFF2-40B4-BE49-F238E27FC236}">
                  <a16:creationId xmlns:a16="http://schemas.microsoft.com/office/drawing/2014/main" id="{EC8965EF-EA45-4E64-BD55-4A4C0C2CD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1530"/>
              <a:ext cx="192" cy="192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0" name="Oval 142">
              <a:extLst>
                <a:ext uri="{FF2B5EF4-FFF2-40B4-BE49-F238E27FC236}">
                  <a16:creationId xmlns:a16="http://schemas.microsoft.com/office/drawing/2014/main" id="{3E4F8ACD-7C67-4FE5-894C-BCAE66593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1630"/>
              <a:ext cx="166" cy="163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1" name="Oval 143">
              <a:extLst>
                <a:ext uri="{FF2B5EF4-FFF2-40B4-BE49-F238E27FC236}">
                  <a16:creationId xmlns:a16="http://schemas.microsoft.com/office/drawing/2014/main" id="{89868F3E-E155-4F32-8A14-ECFEDF88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373"/>
              <a:ext cx="193" cy="199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2" name="Oval 144">
              <a:extLst>
                <a:ext uri="{FF2B5EF4-FFF2-40B4-BE49-F238E27FC236}">
                  <a16:creationId xmlns:a16="http://schemas.microsoft.com/office/drawing/2014/main" id="{1EDC4E31-147E-475D-A38C-928678D5E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1238"/>
              <a:ext cx="233" cy="244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3" name="Oval 145">
              <a:extLst>
                <a:ext uri="{FF2B5EF4-FFF2-40B4-BE49-F238E27FC236}">
                  <a16:creationId xmlns:a16="http://schemas.microsoft.com/office/drawing/2014/main" id="{26DE0C8F-2761-4FEC-A1FF-EFE4A3A59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505"/>
              <a:ext cx="191" cy="193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4" name="Oval 146">
              <a:extLst>
                <a:ext uri="{FF2B5EF4-FFF2-40B4-BE49-F238E27FC236}">
                  <a16:creationId xmlns:a16="http://schemas.microsoft.com/office/drawing/2014/main" id="{8A99EB62-5B56-4FB8-B244-A9300CF1D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325"/>
              <a:ext cx="144" cy="167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5" name="Freeform 147">
              <a:extLst>
                <a:ext uri="{FF2B5EF4-FFF2-40B4-BE49-F238E27FC236}">
                  <a16:creationId xmlns:a16="http://schemas.microsoft.com/office/drawing/2014/main" id="{46963863-FF88-40A8-A7AF-3B115CC6E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788"/>
              <a:ext cx="1281" cy="1265"/>
            </a:xfrm>
            <a:custGeom>
              <a:avLst/>
              <a:gdLst>
                <a:gd name="T0" fmla="*/ 433 w 819"/>
                <a:gd name="T1" fmla="*/ 4153 h 759"/>
                <a:gd name="T2" fmla="*/ 1059 w 819"/>
                <a:gd name="T3" fmla="*/ 1495 h 759"/>
                <a:gd name="T4" fmla="*/ 2251 w 819"/>
                <a:gd name="T5" fmla="*/ 487 h 759"/>
                <a:gd name="T6" fmla="*/ 3045 w 819"/>
                <a:gd name="T7" fmla="*/ 92 h 759"/>
                <a:gd name="T8" fmla="*/ 4139 w 819"/>
                <a:gd name="T9" fmla="*/ 312 h 759"/>
                <a:gd name="T10" fmla="*/ 4775 w 819"/>
                <a:gd name="T11" fmla="*/ 417 h 759"/>
                <a:gd name="T12" fmla="*/ 4680 w 819"/>
                <a:gd name="T13" fmla="*/ 1028 h 759"/>
                <a:gd name="T14" fmla="*/ 4470 w 819"/>
                <a:gd name="T15" fmla="*/ 2625 h 759"/>
                <a:gd name="T16" fmla="*/ 3891 w 819"/>
                <a:gd name="T17" fmla="*/ 3347 h 759"/>
                <a:gd name="T18" fmla="*/ 2970 w 819"/>
                <a:gd name="T19" fmla="*/ 4408 h 759"/>
                <a:gd name="T20" fmla="*/ 433 w 819"/>
                <a:gd name="T21" fmla="*/ 4153 h 7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9" h="759">
                  <a:moveTo>
                    <a:pt x="72" y="538"/>
                  </a:moveTo>
                  <a:cubicBezTo>
                    <a:pt x="0" y="426"/>
                    <a:pt x="72" y="249"/>
                    <a:pt x="177" y="194"/>
                  </a:cubicBezTo>
                  <a:cubicBezTo>
                    <a:pt x="281" y="139"/>
                    <a:pt x="348" y="107"/>
                    <a:pt x="376" y="63"/>
                  </a:cubicBezTo>
                  <a:cubicBezTo>
                    <a:pt x="405" y="19"/>
                    <a:pt x="444" y="0"/>
                    <a:pt x="509" y="12"/>
                  </a:cubicBezTo>
                  <a:cubicBezTo>
                    <a:pt x="574" y="23"/>
                    <a:pt x="640" y="44"/>
                    <a:pt x="692" y="40"/>
                  </a:cubicBezTo>
                  <a:cubicBezTo>
                    <a:pt x="743" y="36"/>
                    <a:pt x="776" y="17"/>
                    <a:pt x="798" y="54"/>
                  </a:cubicBezTo>
                  <a:cubicBezTo>
                    <a:pt x="819" y="89"/>
                    <a:pt x="787" y="110"/>
                    <a:pt x="782" y="133"/>
                  </a:cubicBezTo>
                  <a:cubicBezTo>
                    <a:pt x="777" y="156"/>
                    <a:pt x="752" y="302"/>
                    <a:pt x="747" y="340"/>
                  </a:cubicBezTo>
                  <a:cubicBezTo>
                    <a:pt x="742" y="381"/>
                    <a:pt x="698" y="423"/>
                    <a:pt x="650" y="434"/>
                  </a:cubicBezTo>
                  <a:cubicBezTo>
                    <a:pt x="602" y="445"/>
                    <a:pt x="552" y="508"/>
                    <a:pt x="496" y="571"/>
                  </a:cubicBezTo>
                  <a:cubicBezTo>
                    <a:pt x="441" y="634"/>
                    <a:pt x="214" y="759"/>
                    <a:pt x="72" y="538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148">
              <a:extLst>
                <a:ext uri="{FF2B5EF4-FFF2-40B4-BE49-F238E27FC236}">
                  <a16:creationId xmlns:a16="http://schemas.microsoft.com/office/drawing/2014/main" id="{A9E40237-D7BD-4167-B8A0-4240CD19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848"/>
              <a:ext cx="903" cy="395"/>
            </a:xfrm>
            <a:custGeom>
              <a:avLst/>
              <a:gdLst>
                <a:gd name="T0" fmla="*/ 2268 w 577"/>
                <a:gd name="T1" fmla="*/ 103 h 237"/>
                <a:gd name="T2" fmla="*/ 1477 w 577"/>
                <a:gd name="T3" fmla="*/ 495 h 237"/>
                <a:gd name="T4" fmla="*/ 762 w 577"/>
                <a:gd name="T5" fmla="*/ 1097 h 237"/>
                <a:gd name="T6" fmla="*/ 0 w 577"/>
                <a:gd name="T7" fmla="*/ 1828 h 237"/>
                <a:gd name="T8" fmla="*/ 840 w 577"/>
                <a:gd name="T9" fmla="*/ 1088 h 237"/>
                <a:gd name="T10" fmla="*/ 1529 w 577"/>
                <a:gd name="T11" fmla="*/ 520 h 237"/>
                <a:gd name="T12" fmla="*/ 2449 w 577"/>
                <a:gd name="T13" fmla="*/ 208 h 237"/>
                <a:gd name="T14" fmla="*/ 3352 w 577"/>
                <a:gd name="T15" fmla="*/ 325 h 237"/>
                <a:gd name="T16" fmla="*/ 2285 w 577"/>
                <a:gd name="T17" fmla="*/ 750 h 237"/>
                <a:gd name="T18" fmla="*/ 2155 w 577"/>
                <a:gd name="T19" fmla="*/ 508 h 237"/>
                <a:gd name="T20" fmla="*/ 1995 w 577"/>
                <a:gd name="T21" fmla="*/ 833 h 237"/>
                <a:gd name="T22" fmla="*/ 3460 w 577"/>
                <a:gd name="T23" fmla="*/ 300 h 237"/>
                <a:gd name="T24" fmla="*/ 2268 w 577"/>
                <a:gd name="T25" fmla="*/ 103 h 2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7" h="237">
                  <a:moveTo>
                    <a:pt x="378" y="13"/>
                  </a:moveTo>
                  <a:cubicBezTo>
                    <a:pt x="315" y="5"/>
                    <a:pt x="269" y="35"/>
                    <a:pt x="246" y="64"/>
                  </a:cubicBezTo>
                  <a:cubicBezTo>
                    <a:pt x="190" y="131"/>
                    <a:pt x="171" y="128"/>
                    <a:pt x="127" y="142"/>
                  </a:cubicBezTo>
                  <a:cubicBezTo>
                    <a:pt x="47" y="166"/>
                    <a:pt x="0" y="237"/>
                    <a:pt x="0" y="237"/>
                  </a:cubicBezTo>
                  <a:cubicBezTo>
                    <a:pt x="56" y="162"/>
                    <a:pt x="112" y="147"/>
                    <a:pt x="140" y="141"/>
                  </a:cubicBezTo>
                  <a:cubicBezTo>
                    <a:pt x="168" y="135"/>
                    <a:pt x="201" y="135"/>
                    <a:pt x="255" y="67"/>
                  </a:cubicBezTo>
                  <a:cubicBezTo>
                    <a:pt x="308" y="0"/>
                    <a:pt x="378" y="24"/>
                    <a:pt x="408" y="27"/>
                  </a:cubicBezTo>
                  <a:cubicBezTo>
                    <a:pt x="439" y="29"/>
                    <a:pt x="559" y="42"/>
                    <a:pt x="559" y="42"/>
                  </a:cubicBezTo>
                  <a:cubicBezTo>
                    <a:pt x="488" y="128"/>
                    <a:pt x="381" y="97"/>
                    <a:pt x="381" y="97"/>
                  </a:cubicBezTo>
                  <a:cubicBezTo>
                    <a:pt x="381" y="97"/>
                    <a:pt x="383" y="69"/>
                    <a:pt x="359" y="66"/>
                  </a:cubicBezTo>
                  <a:cubicBezTo>
                    <a:pt x="335" y="64"/>
                    <a:pt x="314" y="97"/>
                    <a:pt x="333" y="108"/>
                  </a:cubicBezTo>
                  <a:cubicBezTo>
                    <a:pt x="452" y="179"/>
                    <a:pt x="577" y="39"/>
                    <a:pt x="577" y="39"/>
                  </a:cubicBezTo>
                  <a:lnTo>
                    <a:pt x="378" y="13"/>
                  </a:lnTo>
                  <a:close/>
                </a:path>
              </a:pathLst>
            </a:custGeom>
            <a:solidFill>
              <a:srgbClr val="D98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149">
              <a:extLst>
                <a:ext uri="{FF2B5EF4-FFF2-40B4-BE49-F238E27FC236}">
                  <a16:creationId xmlns:a16="http://schemas.microsoft.com/office/drawing/2014/main" id="{26A7D761-B9E8-4057-8DED-892AC139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848"/>
              <a:ext cx="904" cy="395"/>
            </a:xfrm>
            <a:custGeom>
              <a:avLst/>
              <a:gdLst>
                <a:gd name="T0" fmla="*/ 2260 w 578"/>
                <a:gd name="T1" fmla="*/ 103 h 237"/>
                <a:gd name="T2" fmla="*/ 1473 w 578"/>
                <a:gd name="T3" fmla="*/ 495 h 237"/>
                <a:gd name="T4" fmla="*/ 760 w 578"/>
                <a:gd name="T5" fmla="*/ 1097 h 237"/>
                <a:gd name="T6" fmla="*/ 0 w 578"/>
                <a:gd name="T7" fmla="*/ 1828 h 237"/>
                <a:gd name="T8" fmla="*/ 846 w 578"/>
                <a:gd name="T9" fmla="*/ 1088 h 237"/>
                <a:gd name="T10" fmla="*/ 1526 w 578"/>
                <a:gd name="T11" fmla="*/ 522 h 237"/>
                <a:gd name="T12" fmla="*/ 2449 w 578"/>
                <a:gd name="T13" fmla="*/ 208 h 237"/>
                <a:gd name="T14" fmla="*/ 3352 w 578"/>
                <a:gd name="T15" fmla="*/ 325 h 237"/>
                <a:gd name="T16" fmla="*/ 2285 w 578"/>
                <a:gd name="T17" fmla="*/ 750 h 237"/>
                <a:gd name="T18" fmla="*/ 2146 w 578"/>
                <a:gd name="T19" fmla="*/ 508 h 237"/>
                <a:gd name="T20" fmla="*/ 1996 w 578"/>
                <a:gd name="T21" fmla="*/ 833 h 237"/>
                <a:gd name="T22" fmla="*/ 3460 w 578"/>
                <a:gd name="T23" fmla="*/ 300 h 237"/>
                <a:gd name="T24" fmla="*/ 2260 w 578"/>
                <a:gd name="T25" fmla="*/ 103 h 2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8" h="237">
                  <a:moveTo>
                    <a:pt x="378" y="13"/>
                  </a:moveTo>
                  <a:cubicBezTo>
                    <a:pt x="316" y="5"/>
                    <a:pt x="270" y="35"/>
                    <a:pt x="246" y="64"/>
                  </a:cubicBezTo>
                  <a:cubicBezTo>
                    <a:pt x="191" y="131"/>
                    <a:pt x="171" y="128"/>
                    <a:pt x="127" y="142"/>
                  </a:cubicBezTo>
                  <a:cubicBezTo>
                    <a:pt x="47" y="166"/>
                    <a:pt x="0" y="237"/>
                    <a:pt x="0" y="237"/>
                  </a:cubicBezTo>
                  <a:cubicBezTo>
                    <a:pt x="56" y="162"/>
                    <a:pt x="113" y="148"/>
                    <a:pt x="141" y="141"/>
                  </a:cubicBezTo>
                  <a:cubicBezTo>
                    <a:pt x="169" y="135"/>
                    <a:pt x="202" y="135"/>
                    <a:pt x="255" y="68"/>
                  </a:cubicBezTo>
                  <a:cubicBezTo>
                    <a:pt x="308" y="0"/>
                    <a:pt x="378" y="24"/>
                    <a:pt x="409" y="27"/>
                  </a:cubicBezTo>
                  <a:cubicBezTo>
                    <a:pt x="439" y="30"/>
                    <a:pt x="560" y="42"/>
                    <a:pt x="560" y="42"/>
                  </a:cubicBezTo>
                  <a:cubicBezTo>
                    <a:pt x="489" y="128"/>
                    <a:pt x="382" y="97"/>
                    <a:pt x="382" y="97"/>
                  </a:cubicBezTo>
                  <a:cubicBezTo>
                    <a:pt x="382" y="97"/>
                    <a:pt x="383" y="69"/>
                    <a:pt x="359" y="66"/>
                  </a:cubicBezTo>
                  <a:cubicBezTo>
                    <a:pt x="335" y="64"/>
                    <a:pt x="315" y="97"/>
                    <a:pt x="334" y="108"/>
                  </a:cubicBezTo>
                  <a:cubicBezTo>
                    <a:pt x="452" y="179"/>
                    <a:pt x="578" y="39"/>
                    <a:pt x="578" y="39"/>
                  </a:cubicBezTo>
                  <a:lnTo>
                    <a:pt x="378" y="13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150">
              <a:extLst>
                <a:ext uri="{FF2B5EF4-FFF2-40B4-BE49-F238E27FC236}">
                  <a16:creationId xmlns:a16="http://schemas.microsoft.com/office/drawing/2014/main" id="{4B3248B4-60DB-45FA-AB27-4650BE0CE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968"/>
              <a:ext cx="575" cy="824"/>
            </a:xfrm>
            <a:custGeom>
              <a:avLst/>
              <a:gdLst>
                <a:gd name="T0" fmla="*/ 1941 w 368"/>
                <a:gd name="T1" fmla="*/ 1516 h 494"/>
                <a:gd name="T2" fmla="*/ 1397 w 368"/>
                <a:gd name="T3" fmla="*/ 2354 h 494"/>
                <a:gd name="T4" fmla="*/ 752 w 368"/>
                <a:gd name="T5" fmla="*/ 3027 h 494"/>
                <a:gd name="T6" fmla="*/ 0 w 368"/>
                <a:gd name="T7" fmla="*/ 3823 h 494"/>
                <a:gd name="T8" fmla="*/ 752 w 368"/>
                <a:gd name="T9" fmla="*/ 2919 h 494"/>
                <a:gd name="T10" fmla="*/ 1389 w 368"/>
                <a:gd name="T11" fmla="*/ 2274 h 494"/>
                <a:gd name="T12" fmla="*/ 1927 w 368"/>
                <a:gd name="T13" fmla="*/ 1263 h 494"/>
                <a:gd name="T14" fmla="*/ 2141 w 368"/>
                <a:gd name="T15" fmla="*/ 117 h 494"/>
                <a:gd name="T16" fmla="*/ 1480 w 368"/>
                <a:gd name="T17" fmla="*/ 1278 h 494"/>
                <a:gd name="T18" fmla="*/ 1602 w 368"/>
                <a:gd name="T19" fmla="*/ 1516 h 494"/>
                <a:gd name="T20" fmla="*/ 1316 w 368"/>
                <a:gd name="T21" fmla="*/ 1596 h 494"/>
                <a:gd name="T22" fmla="*/ 2192 w 368"/>
                <a:gd name="T23" fmla="*/ 0 h 494"/>
                <a:gd name="T24" fmla="*/ 1941 w 368"/>
                <a:gd name="T25" fmla="*/ 1516 h 4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8" h="494">
                  <a:moveTo>
                    <a:pt x="326" y="196"/>
                  </a:moveTo>
                  <a:cubicBezTo>
                    <a:pt x="312" y="257"/>
                    <a:pt x="269" y="291"/>
                    <a:pt x="234" y="304"/>
                  </a:cubicBezTo>
                  <a:cubicBezTo>
                    <a:pt x="152" y="333"/>
                    <a:pt x="149" y="351"/>
                    <a:pt x="126" y="391"/>
                  </a:cubicBezTo>
                  <a:cubicBezTo>
                    <a:pt x="90" y="453"/>
                    <a:pt x="0" y="494"/>
                    <a:pt x="0" y="494"/>
                  </a:cubicBezTo>
                  <a:cubicBezTo>
                    <a:pt x="92" y="447"/>
                    <a:pt x="110" y="401"/>
                    <a:pt x="126" y="377"/>
                  </a:cubicBezTo>
                  <a:cubicBezTo>
                    <a:pt x="141" y="353"/>
                    <a:pt x="152" y="322"/>
                    <a:pt x="233" y="294"/>
                  </a:cubicBezTo>
                  <a:cubicBezTo>
                    <a:pt x="315" y="266"/>
                    <a:pt x="315" y="192"/>
                    <a:pt x="323" y="163"/>
                  </a:cubicBezTo>
                  <a:cubicBezTo>
                    <a:pt x="331" y="133"/>
                    <a:pt x="359" y="15"/>
                    <a:pt x="359" y="15"/>
                  </a:cubicBezTo>
                  <a:cubicBezTo>
                    <a:pt x="254" y="54"/>
                    <a:pt x="248" y="165"/>
                    <a:pt x="248" y="165"/>
                  </a:cubicBezTo>
                  <a:cubicBezTo>
                    <a:pt x="248" y="165"/>
                    <a:pt x="275" y="173"/>
                    <a:pt x="269" y="196"/>
                  </a:cubicBezTo>
                  <a:cubicBezTo>
                    <a:pt x="264" y="220"/>
                    <a:pt x="226" y="228"/>
                    <a:pt x="221" y="206"/>
                  </a:cubicBezTo>
                  <a:cubicBezTo>
                    <a:pt x="194" y="71"/>
                    <a:pt x="368" y="0"/>
                    <a:pt x="368" y="0"/>
                  </a:cubicBezTo>
                  <a:lnTo>
                    <a:pt x="326" y="196"/>
                  </a:lnTo>
                  <a:close/>
                </a:path>
              </a:pathLst>
            </a:custGeom>
            <a:solidFill>
              <a:srgbClr val="D98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151">
              <a:extLst>
                <a:ext uri="{FF2B5EF4-FFF2-40B4-BE49-F238E27FC236}">
                  <a16:creationId xmlns:a16="http://schemas.microsoft.com/office/drawing/2014/main" id="{E142E87A-7D0A-440E-A934-49EC419CB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968"/>
              <a:ext cx="575" cy="824"/>
            </a:xfrm>
            <a:custGeom>
              <a:avLst/>
              <a:gdLst>
                <a:gd name="T0" fmla="*/ 1941 w 368"/>
                <a:gd name="T1" fmla="*/ 1516 h 494"/>
                <a:gd name="T2" fmla="*/ 1397 w 368"/>
                <a:gd name="T3" fmla="*/ 2354 h 494"/>
                <a:gd name="T4" fmla="*/ 752 w 368"/>
                <a:gd name="T5" fmla="*/ 3027 h 494"/>
                <a:gd name="T6" fmla="*/ 0 w 368"/>
                <a:gd name="T7" fmla="*/ 3823 h 494"/>
                <a:gd name="T8" fmla="*/ 752 w 368"/>
                <a:gd name="T9" fmla="*/ 2919 h 494"/>
                <a:gd name="T10" fmla="*/ 1389 w 368"/>
                <a:gd name="T11" fmla="*/ 2274 h 494"/>
                <a:gd name="T12" fmla="*/ 1927 w 368"/>
                <a:gd name="T13" fmla="*/ 1263 h 494"/>
                <a:gd name="T14" fmla="*/ 2141 w 368"/>
                <a:gd name="T15" fmla="*/ 117 h 494"/>
                <a:gd name="T16" fmla="*/ 1480 w 368"/>
                <a:gd name="T17" fmla="*/ 1278 h 494"/>
                <a:gd name="T18" fmla="*/ 1602 w 368"/>
                <a:gd name="T19" fmla="*/ 1516 h 494"/>
                <a:gd name="T20" fmla="*/ 1316 w 368"/>
                <a:gd name="T21" fmla="*/ 1596 h 494"/>
                <a:gd name="T22" fmla="*/ 2192 w 368"/>
                <a:gd name="T23" fmla="*/ 0 h 494"/>
                <a:gd name="T24" fmla="*/ 1941 w 368"/>
                <a:gd name="T25" fmla="*/ 1516 h 4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8" h="494">
                  <a:moveTo>
                    <a:pt x="326" y="196"/>
                  </a:moveTo>
                  <a:cubicBezTo>
                    <a:pt x="312" y="257"/>
                    <a:pt x="269" y="291"/>
                    <a:pt x="234" y="304"/>
                  </a:cubicBezTo>
                  <a:cubicBezTo>
                    <a:pt x="152" y="333"/>
                    <a:pt x="149" y="351"/>
                    <a:pt x="126" y="391"/>
                  </a:cubicBezTo>
                  <a:cubicBezTo>
                    <a:pt x="90" y="453"/>
                    <a:pt x="0" y="494"/>
                    <a:pt x="0" y="494"/>
                  </a:cubicBezTo>
                  <a:cubicBezTo>
                    <a:pt x="92" y="447"/>
                    <a:pt x="110" y="401"/>
                    <a:pt x="126" y="377"/>
                  </a:cubicBezTo>
                  <a:cubicBezTo>
                    <a:pt x="141" y="353"/>
                    <a:pt x="152" y="322"/>
                    <a:pt x="233" y="294"/>
                  </a:cubicBezTo>
                  <a:cubicBezTo>
                    <a:pt x="315" y="266"/>
                    <a:pt x="315" y="192"/>
                    <a:pt x="323" y="163"/>
                  </a:cubicBezTo>
                  <a:cubicBezTo>
                    <a:pt x="331" y="133"/>
                    <a:pt x="359" y="15"/>
                    <a:pt x="359" y="15"/>
                  </a:cubicBezTo>
                  <a:cubicBezTo>
                    <a:pt x="254" y="54"/>
                    <a:pt x="248" y="165"/>
                    <a:pt x="248" y="165"/>
                  </a:cubicBezTo>
                  <a:cubicBezTo>
                    <a:pt x="248" y="165"/>
                    <a:pt x="275" y="173"/>
                    <a:pt x="269" y="196"/>
                  </a:cubicBezTo>
                  <a:cubicBezTo>
                    <a:pt x="264" y="220"/>
                    <a:pt x="226" y="228"/>
                    <a:pt x="221" y="206"/>
                  </a:cubicBezTo>
                  <a:cubicBezTo>
                    <a:pt x="194" y="71"/>
                    <a:pt x="368" y="0"/>
                    <a:pt x="368" y="0"/>
                  </a:cubicBezTo>
                  <a:lnTo>
                    <a:pt x="326" y="196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Oval 152">
              <a:extLst>
                <a:ext uri="{FF2B5EF4-FFF2-40B4-BE49-F238E27FC236}">
                  <a16:creationId xmlns:a16="http://schemas.microsoft.com/office/drawing/2014/main" id="{2C09D138-7FC0-409A-9181-0053180AF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1060"/>
              <a:ext cx="203" cy="158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1" name="Oval 153">
              <a:extLst>
                <a:ext uri="{FF2B5EF4-FFF2-40B4-BE49-F238E27FC236}">
                  <a16:creationId xmlns:a16="http://schemas.microsoft.com/office/drawing/2014/main" id="{444FE151-561E-4134-ADD9-3A46260AE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1158"/>
              <a:ext cx="157" cy="159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2" name="Oval 154">
              <a:extLst>
                <a:ext uri="{FF2B5EF4-FFF2-40B4-BE49-F238E27FC236}">
                  <a16:creationId xmlns:a16="http://schemas.microsoft.com/office/drawing/2014/main" id="{C1112136-79C4-4540-B89A-E0AF372EA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1315"/>
              <a:ext cx="149" cy="157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3" name="Oval 155">
              <a:extLst>
                <a:ext uri="{FF2B5EF4-FFF2-40B4-BE49-F238E27FC236}">
                  <a16:creationId xmlns:a16="http://schemas.microsoft.com/office/drawing/2014/main" id="{8F065262-3132-4458-9370-C4A05B5F3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1523"/>
              <a:ext cx="192" cy="192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4" name="Oval 156">
              <a:extLst>
                <a:ext uri="{FF2B5EF4-FFF2-40B4-BE49-F238E27FC236}">
                  <a16:creationId xmlns:a16="http://schemas.microsoft.com/office/drawing/2014/main" id="{43556798-D5B3-4D2A-981E-082F92A1F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" y="1623"/>
              <a:ext cx="166" cy="164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5" name="Oval 157">
              <a:extLst>
                <a:ext uri="{FF2B5EF4-FFF2-40B4-BE49-F238E27FC236}">
                  <a16:creationId xmlns:a16="http://schemas.microsoft.com/office/drawing/2014/main" id="{8C888DF5-961D-4A9C-B9F3-E7CB86A94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367"/>
              <a:ext cx="192" cy="198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6" name="Oval 158">
              <a:extLst>
                <a:ext uri="{FF2B5EF4-FFF2-40B4-BE49-F238E27FC236}">
                  <a16:creationId xmlns:a16="http://schemas.microsoft.com/office/drawing/2014/main" id="{40EC07EC-F278-4DCA-94C6-3F10451AB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5" y="1233"/>
              <a:ext cx="233" cy="242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7" name="Oval 159">
              <a:extLst>
                <a:ext uri="{FF2B5EF4-FFF2-40B4-BE49-F238E27FC236}">
                  <a16:creationId xmlns:a16="http://schemas.microsoft.com/office/drawing/2014/main" id="{7B9D8AF1-A598-4D11-9AB3-6E907D2AD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1498"/>
              <a:ext cx="191" cy="194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8" name="Oval 160">
              <a:extLst>
                <a:ext uri="{FF2B5EF4-FFF2-40B4-BE49-F238E27FC236}">
                  <a16:creationId xmlns:a16="http://schemas.microsoft.com/office/drawing/2014/main" id="{151EA405-ABB9-43A1-BACB-762128BD5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318"/>
              <a:ext cx="143" cy="167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9" name="Freeform 161">
              <a:extLst>
                <a:ext uri="{FF2B5EF4-FFF2-40B4-BE49-F238E27FC236}">
                  <a16:creationId xmlns:a16="http://schemas.microsoft.com/office/drawing/2014/main" id="{035C7881-9E13-485C-9E97-08ACEFB2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263"/>
              <a:ext cx="564" cy="659"/>
            </a:xfrm>
            <a:custGeom>
              <a:avLst/>
              <a:gdLst>
                <a:gd name="T0" fmla="*/ 650 w 361"/>
                <a:gd name="T1" fmla="*/ 0 h 395"/>
                <a:gd name="T2" fmla="*/ 650 w 361"/>
                <a:gd name="T3" fmla="*/ 2120 h 395"/>
                <a:gd name="T4" fmla="*/ 2150 w 361"/>
                <a:gd name="T5" fmla="*/ 2503 h 3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1" h="395">
                  <a:moveTo>
                    <a:pt x="109" y="0"/>
                  </a:moveTo>
                  <a:cubicBezTo>
                    <a:pt x="109" y="0"/>
                    <a:pt x="0" y="152"/>
                    <a:pt x="109" y="274"/>
                  </a:cubicBezTo>
                  <a:cubicBezTo>
                    <a:pt x="218" y="395"/>
                    <a:pt x="361" y="323"/>
                    <a:pt x="361" y="323"/>
                  </a:cubicBezTo>
                </a:path>
              </a:pathLst>
            </a:custGeom>
            <a:noFill/>
            <a:ln w="4763" cap="rnd">
              <a:solidFill>
                <a:srgbClr val="8C15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162">
              <a:extLst>
                <a:ext uri="{FF2B5EF4-FFF2-40B4-BE49-F238E27FC236}">
                  <a16:creationId xmlns:a16="http://schemas.microsoft.com/office/drawing/2014/main" id="{BD2FC16D-E367-4794-957E-DDB02FD1E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927"/>
              <a:ext cx="59" cy="131"/>
            </a:xfrm>
            <a:custGeom>
              <a:avLst/>
              <a:gdLst>
                <a:gd name="T0" fmla="*/ 222 w 38"/>
                <a:gd name="T1" fmla="*/ 0 h 79"/>
                <a:gd name="T2" fmla="*/ 40 w 38"/>
                <a:gd name="T3" fmla="*/ 285 h 79"/>
                <a:gd name="T4" fmla="*/ 113 w 38"/>
                <a:gd name="T5" fmla="*/ 597 h 79"/>
                <a:gd name="T6" fmla="*/ 12 w 38"/>
                <a:gd name="T7" fmla="*/ 255 h 79"/>
                <a:gd name="T8" fmla="*/ 73 w 38"/>
                <a:gd name="T9" fmla="*/ 83 h 79"/>
                <a:gd name="T10" fmla="*/ 210 w 38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79">
                  <a:moveTo>
                    <a:pt x="38" y="0"/>
                  </a:moveTo>
                  <a:cubicBezTo>
                    <a:pt x="20" y="2"/>
                    <a:pt x="11" y="22"/>
                    <a:pt x="7" y="38"/>
                  </a:cubicBezTo>
                  <a:cubicBezTo>
                    <a:pt x="4" y="56"/>
                    <a:pt x="10" y="64"/>
                    <a:pt x="19" y="79"/>
                  </a:cubicBezTo>
                  <a:cubicBezTo>
                    <a:pt x="2" y="78"/>
                    <a:pt x="0" y="48"/>
                    <a:pt x="2" y="34"/>
                  </a:cubicBezTo>
                  <a:cubicBezTo>
                    <a:pt x="3" y="26"/>
                    <a:pt x="7" y="16"/>
                    <a:pt x="12" y="11"/>
                  </a:cubicBezTo>
                  <a:cubicBezTo>
                    <a:pt x="20" y="3"/>
                    <a:pt x="27" y="4"/>
                    <a:pt x="36" y="1"/>
                  </a:cubicBezTo>
                </a:path>
              </a:pathLst>
            </a:custGeom>
            <a:solidFill>
              <a:srgbClr val="C66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Freeform 163">
              <a:extLst>
                <a:ext uri="{FF2B5EF4-FFF2-40B4-BE49-F238E27FC236}">
                  <a16:creationId xmlns:a16="http://schemas.microsoft.com/office/drawing/2014/main" id="{0EE69D38-F060-4214-A2D0-907386F33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350"/>
              <a:ext cx="105" cy="65"/>
            </a:xfrm>
            <a:custGeom>
              <a:avLst/>
              <a:gdLst>
                <a:gd name="T0" fmla="*/ 0 w 67"/>
                <a:gd name="T1" fmla="*/ 0 h 39"/>
                <a:gd name="T2" fmla="*/ 393 w 67"/>
                <a:gd name="T3" fmla="*/ 83 h 39"/>
                <a:gd name="T4" fmla="*/ 13 w 67"/>
                <a:gd name="T5" fmla="*/ 1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39">
                  <a:moveTo>
                    <a:pt x="0" y="0"/>
                  </a:moveTo>
                  <a:cubicBezTo>
                    <a:pt x="23" y="23"/>
                    <a:pt x="38" y="29"/>
                    <a:pt x="65" y="11"/>
                  </a:cubicBezTo>
                  <a:cubicBezTo>
                    <a:pt x="67" y="39"/>
                    <a:pt x="6" y="28"/>
                    <a:pt x="2" y="2"/>
                  </a:cubicBezTo>
                </a:path>
              </a:pathLst>
            </a:custGeom>
            <a:solidFill>
              <a:srgbClr val="C66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Oval 164">
              <a:extLst>
                <a:ext uri="{FF2B5EF4-FFF2-40B4-BE49-F238E27FC236}">
                  <a16:creationId xmlns:a16="http://schemas.microsoft.com/office/drawing/2014/main" id="{35AF23C7-3BDF-4614-8C52-CBA62A889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108"/>
              <a:ext cx="125" cy="135"/>
            </a:xfrm>
            <a:prstGeom prst="ellipse">
              <a:avLst/>
            </a:prstGeom>
            <a:solidFill>
              <a:srgbClr val="C66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43" name="Oval 165">
              <a:extLst>
                <a:ext uri="{FF2B5EF4-FFF2-40B4-BE49-F238E27FC236}">
                  <a16:creationId xmlns:a16="http://schemas.microsoft.com/office/drawing/2014/main" id="{FA866275-4E23-48D1-B01B-3BAD44D9E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1108"/>
              <a:ext cx="127" cy="135"/>
            </a:xfrm>
            <a:prstGeom prst="ellips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44" name="Freeform 166">
              <a:extLst>
                <a:ext uri="{FF2B5EF4-FFF2-40B4-BE49-F238E27FC236}">
                  <a16:creationId xmlns:a16="http://schemas.microsoft.com/office/drawing/2014/main" id="{77E5D509-B7DF-4D80-971E-6580275F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060"/>
              <a:ext cx="195" cy="135"/>
            </a:xfrm>
            <a:custGeom>
              <a:avLst/>
              <a:gdLst>
                <a:gd name="T0" fmla="*/ 83 w 125"/>
                <a:gd name="T1" fmla="*/ 487 h 81"/>
                <a:gd name="T2" fmla="*/ 474 w 125"/>
                <a:gd name="T3" fmla="*/ 125 h 81"/>
                <a:gd name="T4" fmla="*/ 739 w 125"/>
                <a:gd name="T5" fmla="*/ 230 h 81"/>
                <a:gd name="T6" fmla="*/ 384 w 125"/>
                <a:gd name="T7" fmla="*/ 0 h 81"/>
                <a:gd name="T8" fmla="*/ 0 w 125"/>
                <a:gd name="T9" fmla="*/ 362 h 81"/>
                <a:gd name="T10" fmla="*/ 114 w 125"/>
                <a:gd name="T11" fmla="*/ 625 h 81"/>
                <a:gd name="T12" fmla="*/ 83 w 125"/>
                <a:gd name="T13" fmla="*/ 48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81">
                  <a:moveTo>
                    <a:pt x="14" y="63"/>
                  </a:moveTo>
                  <a:cubicBezTo>
                    <a:pt x="14" y="37"/>
                    <a:pt x="44" y="16"/>
                    <a:pt x="80" y="16"/>
                  </a:cubicBezTo>
                  <a:cubicBezTo>
                    <a:pt x="97" y="16"/>
                    <a:pt x="114" y="21"/>
                    <a:pt x="125" y="30"/>
                  </a:cubicBezTo>
                  <a:cubicBezTo>
                    <a:pt x="116" y="12"/>
                    <a:pt x="92" y="0"/>
                    <a:pt x="65" y="0"/>
                  </a:cubicBezTo>
                  <a:cubicBezTo>
                    <a:pt x="29" y="0"/>
                    <a:pt x="0" y="21"/>
                    <a:pt x="0" y="47"/>
                  </a:cubicBezTo>
                  <a:cubicBezTo>
                    <a:pt x="0" y="60"/>
                    <a:pt x="7" y="72"/>
                    <a:pt x="19" y="81"/>
                  </a:cubicBezTo>
                  <a:cubicBezTo>
                    <a:pt x="16" y="75"/>
                    <a:pt x="14" y="70"/>
                    <a:pt x="14" y="63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167">
              <a:extLst>
                <a:ext uri="{FF2B5EF4-FFF2-40B4-BE49-F238E27FC236}">
                  <a16:creationId xmlns:a16="http://schemas.microsoft.com/office/drawing/2014/main" id="{B4F5C35E-CB36-4957-815D-0CA9D3254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158"/>
              <a:ext cx="147" cy="142"/>
            </a:xfrm>
            <a:custGeom>
              <a:avLst/>
              <a:gdLst>
                <a:gd name="T0" fmla="*/ 75 w 94"/>
                <a:gd name="T1" fmla="*/ 488 h 85"/>
                <a:gd name="T2" fmla="*/ 378 w 94"/>
                <a:gd name="T3" fmla="*/ 117 h 85"/>
                <a:gd name="T4" fmla="*/ 563 w 94"/>
                <a:gd name="T5" fmla="*/ 200 h 85"/>
                <a:gd name="T6" fmla="*/ 299 w 94"/>
                <a:gd name="T7" fmla="*/ 0 h 85"/>
                <a:gd name="T8" fmla="*/ 0 w 94"/>
                <a:gd name="T9" fmla="*/ 374 h 85"/>
                <a:gd name="T10" fmla="*/ 116 w 94"/>
                <a:gd name="T11" fmla="*/ 662 h 85"/>
                <a:gd name="T12" fmla="*/ 75 w 94"/>
                <a:gd name="T13" fmla="*/ 488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85">
                  <a:moveTo>
                    <a:pt x="13" y="63"/>
                  </a:moveTo>
                  <a:cubicBezTo>
                    <a:pt x="13" y="37"/>
                    <a:pt x="35" y="15"/>
                    <a:pt x="63" y="15"/>
                  </a:cubicBezTo>
                  <a:cubicBezTo>
                    <a:pt x="75" y="15"/>
                    <a:pt x="86" y="19"/>
                    <a:pt x="94" y="26"/>
                  </a:cubicBezTo>
                  <a:cubicBezTo>
                    <a:pt x="86" y="11"/>
                    <a:pt x="69" y="0"/>
                    <a:pt x="50" y="0"/>
                  </a:cubicBezTo>
                  <a:cubicBezTo>
                    <a:pt x="22" y="0"/>
                    <a:pt x="0" y="22"/>
                    <a:pt x="0" y="48"/>
                  </a:cubicBezTo>
                  <a:cubicBezTo>
                    <a:pt x="0" y="63"/>
                    <a:pt x="7" y="76"/>
                    <a:pt x="19" y="85"/>
                  </a:cubicBezTo>
                  <a:cubicBezTo>
                    <a:pt x="15" y="78"/>
                    <a:pt x="13" y="71"/>
                    <a:pt x="13" y="63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168">
              <a:extLst>
                <a:ext uri="{FF2B5EF4-FFF2-40B4-BE49-F238E27FC236}">
                  <a16:creationId xmlns:a16="http://schemas.microsoft.com/office/drawing/2014/main" id="{3D74FAB4-4B9D-4D0E-8919-CF9CC9476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315"/>
              <a:ext cx="136" cy="142"/>
            </a:xfrm>
            <a:custGeom>
              <a:avLst/>
              <a:gdLst>
                <a:gd name="T0" fmla="*/ 73 w 87"/>
                <a:gd name="T1" fmla="*/ 461 h 85"/>
                <a:gd name="T2" fmla="*/ 352 w 87"/>
                <a:gd name="T3" fmla="*/ 92 h 85"/>
                <a:gd name="T4" fmla="*/ 521 w 87"/>
                <a:gd name="T5" fmla="*/ 154 h 85"/>
                <a:gd name="T6" fmla="*/ 286 w 87"/>
                <a:gd name="T7" fmla="*/ 0 h 85"/>
                <a:gd name="T8" fmla="*/ 0 w 87"/>
                <a:gd name="T9" fmla="*/ 369 h 85"/>
                <a:gd name="T10" fmla="*/ 117 w 87"/>
                <a:gd name="T11" fmla="*/ 662 h 85"/>
                <a:gd name="T12" fmla="*/ 73 w 87"/>
                <a:gd name="T13" fmla="*/ 461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85">
                  <a:moveTo>
                    <a:pt x="12" y="59"/>
                  </a:moveTo>
                  <a:cubicBezTo>
                    <a:pt x="12" y="33"/>
                    <a:pt x="33" y="12"/>
                    <a:pt x="59" y="12"/>
                  </a:cubicBezTo>
                  <a:cubicBezTo>
                    <a:pt x="70" y="12"/>
                    <a:pt x="79" y="15"/>
                    <a:pt x="87" y="20"/>
                  </a:cubicBezTo>
                  <a:cubicBezTo>
                    <a:pt x="78" y="8"/>
                    <a:pt x="64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63"/>
                    <a:pt x="8" y="77"/>
                    <a:pt x="20" y="85"/>
                  </a:cubicBezTo>
                  <a:cubicBezTo>
                    <a:pt x="15" y="78"/>
                    <a:pt x="12" y="68"/>
                    <a:pt x="12" y="59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169">
              <a:extLst>
                <a:ext uri="{FF2B5EF4-FFF2-40B4-BE49-F238E27FC236}">
                  <a16:creationId xmlns:a16="http://schemas.microsoft.com/office/drawing/2014/main" id="{405983E1-79D6-4436-A3A8-5A58B64A9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523"/>
              <a:ext cx="175" cy="170"/>
            </a:xfrm>
            <a:custGeom>
              <a:avLst/>
              <a:gdLst>
                <a:gd name="T0" fmla="*/ 73 w 112"/>
                <a:gd name="T1" fmla="*/ 542 h 102"/>
                <a:gd name="T2" fmla="*/ 442 w 112"/>
                <a:gd name="T3" fmla="*/ 103 h 102"/>
                <a:gd name="T4" fmla="*/ 667 w 112"/>
                <a:gd name="T5" fmla="*/ 195 h 102"/>
                <a:gd name="T6" fmla="*/ 372 w 112"/>
                <a:gd name="T7" fmla="*/ 0 h 102"/>
                <a:gd name="T8" fmla="*/ 0 w 112"/>
                <a:gd name="T9" fmla="*/ 450 h 102"/>
                <a:gd name="T10" fmla="*/ 138 w 112"/>
                <a:gd name="T11" fmla="*/ 787 h 102"/>
                <a:gd name="T12" fmla="*/ 73 w 112"/>
                <a:gd name="T13" fmla="*/ 542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02">
                  <a:moveTo>
                    <a:pt x="12" y="70"/>
                  </a:moveTo>
                  <a:cubicBezTo>
                    <a:pt x="12" y="38"/>
                    <a:pt x="40" y="13"/>
                    <a:pt x="74" y="13"/>
                  </a:cubicBezTo>
                  <a:cubicBezTo>
                    <a:pt x="88" y="13"/>
                    <a:pt x="102" y="17"/>
                    <a:pt x="112" y="25"/>
                  </a:cubicBezTo>
                  <a:cubicBezTo>
                    <a:pt x="101" y="10"/>
                    <a:pt x="83" y="0"/>
                    <a:pt x="62" y="0"/>
                  </a:cubicBezTo>
                  <a:cubicBezTo>
                    <a:pt x="27" y="0"/>
                    <a:pt x="0" y="26"/>
                    <a:pt x="0" y="58"/>
                  </a:cubicBezTo>
                  <a:cubicBezTo>
                    <a:pt x="0" y="76"/>
                    <a:pt x="9" y="92"/>
                    <a:pt x="23" y="102"/>
                  </a:cubicBezTo>
                  <a:cubicBezTo>
                    <a:pt x="16" y="93"/>
                    <a:pt x="12" y="82"/>
                    <a:pt x="12" y="70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170">
              <a:extLst>
                <a:ext uri="{FF2B5EF4-FFF2-40B4-BE49-F238E27FC236}">
                  <a16:creationId xmlns:a16="http://schemas.microsoft.com/office/drawing/2014/main" id="{010D4DC4-494C-46BC-B231-E0CA5EF33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623"/>
              <a:ext cx="161" cy="134"/>
            </a:xfrm>
            <a:custGeom>
              <a:avLst/>
              <a:gdLst>
                <a:gd name="T0" fmla="*/ 53 w 103"/>
                <a:gd name="T1" fmla="*/ 503 h 80"/>
                <a:gd name="T2" fmla="*/ 372 w 103"/>
                <a:gd name="T3" fmla="*/ 117 h 80"/>
                <a:gd name="T4" fmla="*/ 616 w 103"/>
                <a:gd name="T5" fmla="*/ 258 h 80"/>
                <a:gd name="T6" fmla="*/ 317 w 103"/>
                <a:gd name="T7" fmla="*/ 0 h 80"/>
                <a:gd name="T8" fmla="*/ 0 w 103"/>
                <a:gd name="T9" fmla="*/ 384 h 80"/>
                <a:gd name="T10" fmla="*/ 73 w 103"/>
                <a:gd name="T11" fmla="*/ 628 h 80"/>
                <a:gd name="T12" fmla="*/ 53 w 103"/>
                <a:gd name="T13" fmla="*/ 503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80">
                  <a:moveTo>
                    <a:pt x="9" y="64"/>
                  </a:moveTo>
                  <a:cubicBezTo>
                    <a:pt x="9" y="37"/>
                    <a:pt x="32" y="15"/>
                    <a:pt x="62" y="15"/>
                  </a:cubicBezTo>
                  <a:cubicBezTo>
                    <a:pt x="78" y="15"/>
                    <a:pt x="93" y="22"/>
                    <a:pt x="103" y="33"/>
                  </a:cubicBezTo>
                  <a:cubicBezTo>
                    <a:pt x="95" y="14"/>
                    <a:pt x="76" y="0"/>
                    <a:pt x="53" y="0"/>
                  </a:cubicBezTo>
                  <a:cubicBezTo>
                    <a:pt x="24" y="0"/>
                    <a:pt x="0" y="22"/>
                    <a:pt x="0" y="49"/>
                  </a:cubicBezTo>
                  <a:cubicBezTo>
                    <a:pt x="0" y="61"/>
                    <a:pt x="4" y="71"/>
                    <a:pt x="12" y="80"/>
                  </a:cubicBezTo>
                  <a:cubicBezTo>
                    <a:pt x="10" y="75"/>
                    <a:pt x="9" y="69"/>
                    <a:pt x="9" y="64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171">
              <a:extLst>
                <a:ext uri="{FF2B5EF4-FFF2-40B4-BE49-F238E27FC236}">
                  <a16:creationId xmlns:a16="http://schemas.microsoft.com/office/drawing/2014/main" id="{9C21EF9F-1B95-4D84-9396-8AF25F6D6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367"/>
              <a:ext cx="175" cy="178"/>
            </a:xfrm>
            <a:custGeom>
              <a:avLst/>
              <a:gdLst>
                <a:gd name="T0" fmla="*/ 83 w 112"/>
                <a:gd name="T1" fmla="*/ 556 h 107"/>
                <a:gd name="T2" fmla="*/ 447 w 112"/>
                <a:gd name="T3" fmla="*/ 105 h 107"/>
                <a:gd name="T4" fmla="*/ 667 w 112"/>
                <a:gd name="T5" fmla="*/ 200 h 107"/>
                <a:gd name="T6" fmla="*/ 372 w 112"/>
                <a:gd name="T7" fmla="*/ 0 h 107"/>
                <a:gd name="T8" fmla="*/ 0 w 112"/>
                <a:gd name="T9" fmla="*/ 451 h 107"/>
                <a:gd name="T10" fmla="*/ 148 w 112"/>
                <a:gd name="T11" fmla="*/ 818 h 107"/>
                <a:gd name="T12" fmla="*/ 83 w 112"/>
                <a:gd name="T13" fmla="*/ 556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07">
                  <a:moveTo>
                    <a:pt x="14" y="73"/>
                  </a:moveTo>
                  <a:cubicBezTo>
                    <a:pt x="14" y="40"/>
                    <a:pt x="41" y="14"/>
                    <a:pt x="75" y="14"/>
                  </a:cubicBezTo>
                  <a:cubicBezTo>
                    <a:pt x="89" y="14"/>
                    <a:pt x="102" y="18"/>
                    <a:pt x="112" y="26"/>
                  </a:cubicBezTo>
                  <a:cubicBezTo>
                    <a:pt x="101" y="10"/>
                    <a:pt x="83" y="0"/>
                    <a:pt x="62" y="0"/>
                  </a:cubicBezTo>
                  <a:cubicBezTo>
                    <a:pt x="27" y="0"/>
                    <a:pt x="0" y="27"/>
                    <a:pt x="0" y="59"/>
                  </a:cubicBezTo>
                  <a:cubicBezTo>
                    <a:pt x="0" y="79"/>
                    <a:pt x="10" y="96"/>
                    <a:pt x="25" y="107"/>
                  </a:cubicBezTo>
                  <a:cubicBezTo>
                    <a:pt x="18" y="97"/>
                    <a:pt x="14" y="86"/>
                    <a:pt x="14" y="73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172">
              <a:extLst>
                <a:ext uri="{FF2B5EF4-FFF2-40B4-BE49-F238E27FC236}">
                  <a16:creationId xmlns:a16="http://schemas.microsoft.com/office/drawing/2014/main" id="{C2017773-41C4-4A2D-AE6C-3295CA976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233"/>
              <a:ext cx="211" cy="217"/>
            </a:xfrm>
            <a:custGeom>
              <a:avLst/>
              <a:gdLst>
                <a:gd name="T0" fmla="*/ 95 w 135"/>
                <a:gd name="T1" fmla="*/ 683 h 130"/>
                <a:gd name="T2" fmla="*/ 542 w 135"/>
                <a:gd name="T3" fmla="*/ 117 h 130"/>
                <a:gd name="T4" fmla="*/ 806 w 135"/>
                <a:gd name="T5" fmla="*/ 232 h 130"/>
                <a:gd name="T6" fmla="*/ 447 w 135"/>
                <a:gd name="T7" fmla="*/ 0 h 130"/>
                <a:gd name="T8" fmla="*/ 0 w 135"/>
                <a:gd name="T9" fmla="*/ 558 h 130"/>
                <a:gd name="T10" fmla="*/ 178 w 135"/>
                <a:gd name="T11" fmla="*/ 1008 h 130"/>
                <a:gd name="T12" fmla="*/ 95 w 135"/>
                <a:gd name="T13" fmla="*/ 683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30">
                  <a:moveTo>
                    <a:pt x="16" y="88"/>
                  </a:moveTo>
                  <a:cubicBezTo>
                    <a:pt x="16" y="48"/>
                    <a:pt x="50" y="15"/>
                    <a:pt x="91" y="15"/>
                  </a:cubicBezTo>
                  <a:cubicBezTo>
                    <a:pt x="107" y="15"/>
                    <a:pt x="123" y="21"/>
                    <a:pt x="135" y="30"/>
                  </a:cubicBezTo>
                  <a:cubicBezTo>
                    <a:pt x="122" y="12"/>
                    <a:pt x="100" y="0"/>
                    <a:pt x="75" y="0"/>
                  </a:cubicBezTo>
                  <a:cubicBezTo>
                    <a:pt x="34" y="0"/>
                    <a:pt x="0" y="32"/>
                    <a:pt x="0" y="72"/>
                  </a:cubicBezTo>
                  <a:cubicBezTo>
                    <a:pt x="0" y="96"/>
                    <a:pt x="12" y="117"/>
                    <a:pt x="30" y="130"/>
                  </a:cubicBezTo>
                  <a:cubicBezTo>
                    <a:pt x="21" y="119"/>
                    <a:pt x="16" y="104"/>
                    <a:pt x="16" y="88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173">
              <a:extLst>
                <a:ext uri="{FF2B5EF4-FFF2-40B4-BE49-F238E27FC236}">
                  <a16:creationId xmlns:a16="http://schemas.microsoft.com/office/drawing/2014/main" id="{B693B92A-6261-42DE-885D-A73A9918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498"/>
              <a:ext cx="177" cy="172"/>
            </a:xfrm>
            <a:custGeom>
              <a:avLst/>
              <a:gdLst>
                <a:gd name="T0" fmla="*/ 77 w 113"/>
                <a:gd name="T1" fmla="*/ 569 h 103"/>
                <a:gd name="T2" fmla="*/ 446 w 113"/>
                <a:gd name="T3" fmla="*/ 117 h 103"/>
                <a:gd name="T4" fmla="*/ 680 w 113"/>
                <a:gd name="T5" fmla="*/ 217 h 103"/>
                <a:gd name="T6" fmla="*/ 368 w 113"/>
                <a:gd name="T7" fmla="*/ 0 h 103"/>
                <a:gd name="T8" fmla="*/ 0 w 113"/>
                <a:gd name="T9" fmla="*/ 453 h 103"/>
                <a:gd name="T10" fmla="*/ 130 w 113"/>
                <a:gd name="T11" fmla="*/ 800 h 103"/>
                <a:gd name="T12" fmla="*/ 77 w 113"/>
                <a:gd name="T13" fmla="*/ 569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3">
                  <a:moveTo>
                    <a:pt x="13" y="73"/>
                  </a:moveTo>
                  <a:cubicBezTo>
                    <a:pt x="13" y="41"/>
                    <a:pt x="41" y="15"/>
                    <a:pt x="74" y="15"/>
                  </a:cubicBezTo>
                  <a:cubicBezTo>
                    <a:pt x="89" y="15"/>
                    <a:pt x="102" y="20"/>
                    <a:pt x="113" y="28"/>
                  </a:cubicBezTo>
                  <a:cubicBezTo>
                    <a:pt x="102" y="12"/>
                    <a:pt x="83" y="0"/>
                    <a:pt x="61" y="0"/>
                  </a:cubicBezTo>
                  <a:cubicBezTo>
                    <a:pt x="28" y="0"/>
                    <a:pt x="0" y="26"/>
                    <a:pt x="0" y="58"/>
                  </a:cubicBezTo>
                  <a:cubicBezTo>
                    <a:pt x="0" y="76"/>
                    <a:pt x="9" y="92"/>
                    <a:pt x="22" y="103"/>
                  </a:cubicBezTo>
                  <a:cubicBezTo>
                    <a:pt x="17" y="94"/>
                    <a:pt x="13" y="84"/>
                    <a:pt x="13" y="73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174">
              <a:extLst>
                <a:ext uri="{FF2B5EF4-FFF2-40B4-BE49-F238E27FC236}">
                  <a16:creationId xmlns:a16="http://schemas.microsoft.com/office/drawing/2014/main" id="{8B5D6C67-A194-4F3B-8A8D-4B698FC97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318"/>
              <a:ext cx="129" cy="154"/>
            </a:xfrm>
            <a:custGeom>
              <a:avLst/>
              <a:gdLst>
                <a:gd name="T0" fmla="*/ 82 w 83"/>
                <a:gd name="T1" fmla="*/ 502 h 92"/>
                <a:gd name="T2" fmla="*/ 350 w 83"/>
                <a:gd name="T3" fmla="*/ 109 h 92"/>
                <a:gd name="T4" fmla="*/ 483 w 83"/>
                <a:gd name="T5" fmla="*/ 166 h 92"/>
                <a:gd name="T6" fmla="*/ 266 w 83"/>
                <a:gd name="T7" fmla="*/ 0 h 92"/>
                <a:gd name="T8" fmla="*/ 0 w 83"/>
                <a:gd name="T9" fmla="*/ 395 h 92"/>
                <a:gd name="T10" fmla="*/ 135 w 83"/>
                <a:gd name="T11" fmla="*/ 723 h 92"/>
                <a:gd name="T12" fmla="*/ 82 w 83"/>
                <a:gd name="T13" fmla="*/ 502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92">
                  <a:moveTo>
                    <a:pt x="14" y="64"/>
                  </a:moveTo>
                  <a:cubicBezTo>
                    <a:pt x="14" y="36"/>
                    <a:pt x="35" y="14"/>
                    <a:pt x="60" y="14"/>
                  </a:cubicBezTo>
                  <a:cubicBezTo>
                    <a:pt x="69" y="14"/>
                    <a:pt x="77" y="17"/>
                    <a:pt x="83" y="21"/>
                  </a:cubicBezTo>
                  <a:cubicBezTo>
                    <a:pt x="75" y="9"/>
                    <a:pt x="62" y="0"/>
                    <a:pt x="46" y="0"/>
                  </a:cubicBezTo>
                  <a:cubicBezTo>
                    <a:pt x="21" y="0"/>
                    <a:pt x="0" y="23"/>
                    <a:pt x="0" y="50"/>
                  </a:cubicBezTo>
                  <a:cubicBezTo>
                    <a:pt x="0" y="68"/>
                    <a:pt x="9" y="84"/>
                    <a:pt x="23" y="92"/>
                  </a:cubicBezTo>
                  <a:cubicBezTo>
                    <a:pt x="17" y="84"/>
                    <a:pt x="14" y="74"/>
                    <a:pt x="14" y="64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175">
              <a:extLst>
                <a:ext uri="{FF2B5EF4-FFF2-40B4-BE49-F238E27FC236}">
                  <a16:creationId xmlns:a16="http://schemas.microsoft.com/office/drawing/2014/main" id="{EDFDA0EE-91F0-496B-A6CE-5BF98E5F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068"/>
              <a:ext cx="74" cy="62"/>
            </a:xfrm>
            <a:custGeom>
              <a:avLst/>
              <a:gdLst>
                <a:gd name="T0" fmla="*/ 290 w 47"/>
                <a:gd name="T1" fmla="*/ 0 h 37"/>
                <a:gd name="T2" fmla="*/ 0 w 47"/>
                <a:gd name="T3" fmla="*/ 292 h 37"/>
                <a:gd name="T4" fmla="*/ 290 w 4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7">
                  <a:moveTo>
                    <a:pt x="47" y="0"/>
                  </a:moveTo>
                  <a:cubicBezTo>
                    <a:pt x="47" y="0"/>
                    <a:pt x="8" y="4"/>
                    <a:pt x="0" y="37"/>
                  </a:cubicBezTo>
                  <a:cubicBezTo>
                    <a:pt x="0" y="37"/>
                    <a:pt x="9" y="8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176">
              <a:extLst>
                <a:ext uri="{FF2B5EF4-FFF2-40B4-BE49-F238E27FC236}">
                  <a16:creationId xmlns:a16="http://schemas.microsoft.com/office/drawing/2014/main" id="{B6CD385F-BE94-4D45-987A-8B337128C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167"/>
              <a:ext cx="56" cy="73"/>
            </a:xfrm>
            <a:custGeom>
              <a:avLst/>
              <a:gdLst>
                <a:gd name="T0" fmla="*/ 210 w 36"/>
                <a:gd name="T1" fmla="*/ 0 h 44"/>
                <a:gd name="T2" fmla="*/ 0 w 36"/>
                <a:gd name="T3" fmla="*/ 333 h 44"/>
                <a:gd name="T4" fmla="*/ 210 w 36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4">
                  <a:moveTo>
                    <a:pt x="36" y="0"/>
                  </a:moveTo>
                  <a:cubicBezTo>
                    <a:pt x="36" y="0"/>
                    <a:pt x="2" y="7"/>
                    <a:pt x="0" y="44"/>
                  </a:cubicBezTo>
                  <a:cubicBezTo>
                    <a:pt x="0" y="44"/>
                    <a:pt x="3" y="13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177">
              <a:extLst>
                <a:ext uri="{FF2B5EF4-FFF2-40B4-BE49-F238E27FC236}">
                  <a16:creationId xmlns:a16="http://schemas.microsoft.com/office/drawing/2014/main" id="{9F1BDFA0-25BC-401F-B41A-619C700A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322"/>
              <a:ext cx="52" cy="75"/>
            </a:xfrm>
            <a:custGeom>
              <a:avLst/>
              <a:gdLst>
                <a:gd name="T0" fmla="*/ 203 w 33"/>
                <a:gd name="T1" fmla="*/ 0 h 45"/>
                <a:gd name="T2" fmla="*/ 0 w 33"/>
                <a:gd name="T3" fmla="*/ 347 h 45"/>
                <a:gd name="T4" fmla="*/ 203 w 3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5">
                  <a:moveTo>
                    <a:pt x="33" y="0"/>
                  </a:moveTo>
                  <a:cubicBezTo>
                    <a:pt x="33" y="0"/>
                    <a:pt x="1" y="7"/>
                    <a:pt x="0" y="45"/>
                  </a:cubicBezTo>
                  <a:cubicBezTo>
                    <a:pt x="0" y="45"/>
                    <a:pt x="2" y="13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178">
              <a:extLst>
                <a:ext uri="{FF2B5EF4-FFF2-40B4-BE49-F238E27FC236}">
                  <a16:creationId xmlns:a16="http://schemas.microsoft.com/office/drawing/2014/main" id="{9E6906B6-48F9-4386-9320-FAB5F647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537"/>
              <a:ext cx="55" cy="70"/>
            </a:xfrm>
            <a:custGeom>
              <a:avLst/>
              <a:gdLst>
                <a:gd name="T0" fmla="*/ 212 w 35"/>
                <a:gd name="T1" fmla="*/ 0 h 42"/>
                <a:gd name="T2" fmla="*/ 0 w 35"/>
                <a:gd name="T3" fmla="*/ 325 h 42"/>
                <a:gd name="T4" fmla="*/ 212 w 35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2">
                  <a:moveTo>
                    <a:pt x="35" y="0"/>
                  </a:moveTo>
                  <a:cubicBezTo>
                    <a:pt x="35" y="0"/>
                    <a:pt x="8" y="5"/>
                    <a:pt x="0" y="42"/>
                  </a:cubicBezTo>
                  <a:cubicBezTo>
                    <a:pt x="0" y="42"/>
                    <a:pt x="9" y="8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179">
              <a:extLst>
                <a:ext uri="{FF2B5EF4-FFF2-40B4-BE49-F238E27FC236}">
                  <a16:creationId xmlns:a16="http://schemas.microsoft.com/office/drawing/2014/main" id="{556EE857-FF91-479C-AD0C-A93509988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375"/>
              <a:ext cx="59" cy="67"/>
            </a:xfrm>
            <a:custGeom>
              <a:avLst/>
              <a:gdLst>
                <a:gd name="T0" fmla="*/ 0 w 38"/>
                <a:gd name="T1" fmla="*/ 315 h 40"/>
                <a:gd name="T2" fmla="*/ 222 w 38"/>
                <a:gd name="T3" fmla="*/ 0 h 40"/>
                <a:gd name="T4" fmla="*/ 0 w 38"/>
                <a:gd name="T5" fmla="*/ 3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0" y="40"/>
                  </a:moveTo>
                  <a:cubicBezTo>
                    <a:pt x="0" y="40"/>
                    <a:pt x="8" y="10"/>
                    <a:pt x="38" y="0"/>
                  </a:cubicBezTo>
                  <a:cubicBezTo>
                    <a:pt x="38" y="0"/>
                    <a:pt x="12" y="11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180">
              <a:extLst>
                <a:ext uri="{FF2B5EF4-FFF2-40B4-BE49-F238E27FC236}">
                  <a16:creationId xmlns:a16="http://schemas.microsoft.com/office/drawing/2014/main" id="{A955D5B8-571C-4D08-967E-F749020EC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630"/>
              <a:ext cx="54" cy="60"/>
            </a:xfrm>
            <a:custGeom>
              <a:avLst/>
              <a:gdLst>
                <a:gd name="T0" fmla="*/ 197 w 35"/>
                <a:gd name="T1" fmla="*/ 0 h 36"/>
                <a:gd name="T2" fmla="*/ 0 w 35"/>
                <a:gd name="T3" fmla="*/ 278 h 36"/>
                <a:gd name="T4" fmla="*/ 197 w 3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cubicBezTo>
                    <a:pt x="35" y="0"/>
                    <a:pt x="10" y="3"/>
                    <a:pt x="0" y="36"/>
                  </a:cubicBezTo>
                  <a:cubicBezTo>
                    <a:pt x="0" y="36"/>
                    <a:pt x="10" y="9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181">
              <a:extLst>
                <a:ext uri="{FF2B5EF4-FFF2-40B4-BE49-F238E27FC236}">
                  <a16:creationId xmlns:a16="http://schemas.microsoft.com/office/drawing/2014/main" id="{DB75B593-6926-4FD4-A2B3-59DDDB56A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517"/>
              <a:ext cx="43" cy="85"/>
            </a:xfrm>
            <a:custGeom>
              <a:avLst/>
              <a:gdLst>
                <a:gd name="T0" fmla="*/ 155 w 28"/>
                <a:gd name="T1" fmla="*/ 0 h 51"/>
                <a:gd name="T2" fmla="*/ 8 w 28"/>
                <a:gd name="T3" fmla="*/ 395 h 51"/>
                <a:gd name="T4" fmla="*/ 155 w 28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1">
                  <a:moveTo>
                    <a:pt x="28" y="0"/>
                  </a:moveTo>
                  <a:cubicBezTo>
                    <a:pt x="28" y="0"/>
                    <a:pt x="0" y="17"/>
                    <a:pt x="1" y="51"/>
                  </a:cubicBezTo>
                  <a:cubicBezTo>
                    <a:pt x="1" y="51"/>
                    <a:pt x="3" y="2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182">
              <a:extLst>
                <a:ext uri="{FF2B5EF4-FFF2-40B4-BE49-F238E27FC236}">
                  <a16:creationId xmlns:a16="http://schemas.microsoft.com/office/drawing/2014/main" id="{57ED62F2-B487-418C-8777-44589C5B1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330"/>
              <a:ext cx="41" cy="72"/>
            </a:xfrm>
            <a:custGeom>
              <a:avLst/>
              <a:gdLst>
                <a:gd name="T0" fmla="*/ 162 w 26"/>
                <a:gd name="T1" fmla="*/ 0 h 43"/>
                <a:gd name="T2" fmla="*/ 0 w 26"/>
                <a:gd name="T3" fmla="*/ 340 h 43"/>
                <a:gd name="T4" fmla="*/ 162 w 26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cubicBezTo>
                    <a:pt x="26" y="0"/>
                    <a:pt x="3" y="5"/>
                    <a:pt x="0" y="43"/>
                  </a:cubicBezTo>
                  <a:cubicBezTo>
                    <a:pt x="0" y="43"/>
                    <a:pt x="5" y="1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183">
              <a:extLst>
                <a:ext uri="{FF2B5EF4-FFF2-40B4-BE49-F238E27FC236}">
                  <a16:creationId xmlns:a16="http://schemas.microsoft.com/office/drawing/2014/main" id="{85071C90-FD5B-4DBA-BA53-E19FF881E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942"/>
              <a:ext cx="83" cy="83"/>
            </a:xfrm>
            <a:custGeom>
              <a:avLst/>
              <a:gdLst>
                <a:gd name="T0" fmla="*/ 319 w 53"/>
                <a:gd name="T1" fmla="*/ 70 h 50"/>
                <a:gd name="T2" fmla="*/ 147 w 53"/>
                <a:gd name="T3" fmla="*/ 126 h 50"/>
                <a:gd name="T4" fmla="*/ 88 w 53"/>
                <a:gd name="T5" fmla="*/ 380 h 50"/>
                <a:gd name="T6" fmla="*/ 130 w 53"/>
                <a:gd name="T7" fmla="*/ 125 h 50"/>
                <a:gd name="T8" fmla="*/ 319 w 53"/>
                <a:gd name="T9" fmla="*/ 7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0">
                  <a:moveTo>
                    <a:pt x="53" y="9"/>
                  </a:moveTo>
                  <a:cubicBezTo>
                    <a:pt x="53" y="9"/>
                    <a:pt x="35" y="5"/>
                    <a:pt x="24" y="17"/>
                  </a:cubicBezTo>
                  <a:cubicBezTo>
                    <a:pt x="13" y="29"/>
                    <a:pt x="9" y="43"/>
                    <a:pt x="15" y="50"/>
                  </a:cubicBezTo>
                  <a:cubicBezTo>
                    <a:pt x="15" y="50"/>
                    <a:pt x="0" y="35"/>
                    <a:pt x="22" y="16"/>
                  </a:cubicBezTo>
                  <a:cubicBezTo>
                    <a:pt x="41" y="0"/>
                    <a:pt x="53" y="9"/>
                    <a:pt x="5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184">
              <a:extLst>
                <a:ext uri="{FF2B5EF4-FFF2-40B4-BE49-F238E27FC236}">
                  <a16:creationId xmlns:a16="http://schemas.microsoft.com/office/drawing/2014/main" id="{4E39EF3C-01D1-4859-8D48-15E0EBB4C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273"/>
              <a:ext cx="73" cy="89"/>
            </a:xfrm>
            <a:custGeom>
              <a:avLst/>
              <a:gdLst>
                <a:gd name="T0" fmla="*/ 34 w 47"/>
                <a:gd name="T1" fmla="*/ 0 h 53"/>
                <a:gd name="T2" fmla="*/ 62 w 47"/>
                <a:gd name="T3" fmla="*/ 245 h 53"/>
                <a:gd name="T4" fmla="*/ 273 w 47"/>
                <a:gd name="T5" fmla="*/ 279 h 53"/>
                <a:gd name="T6" fmla="*/ 53 w 47"/>
                <a:gd name="T7" fmla="*/ 270 h 53"/>
                <a:gd name="T8" fmla="*/ 34 w 47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3">
                  <a:moveTo>
                    <a:pt x="6" y="0"/>
                  </a:moveTo>
                  <a:cubicBezTo>
                    <a:pt x="6" y="0"/>
                    <a:pt x="6" y="26"/>
                    <a:pt x="11" y="31"/>
                  </a:cubicBezTo>
                  <a:cubicBezTo>
                    <a:pt x="17" y="36"/>
                    <a:pt x="29" y="43"/>
                    <a:pt x="47" y="35"/>
                  </a:cubicBezTo>
                  <a:cubicBezTo>
                    <a:pt x="47" y="35"/>
                    <a:pt x="23" y="53"/>
                    <a:pt x="9" y="34"/>
                  </a:cubicBezTo>
                  <a:cubicBezTo>
                    <a:pt x="0" y="2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Freeform 185">
              <a:extLst>
                <a:ext uri="{FF2B5EF4-FFF2-40B4-BE49-F238E27FC236}">
                  <a16:creationId xmlns:a16="http://schemas.microsoft.com/office/drawing/2014/main" id="{11A4BF42-6E23-40CA-98F3-502192594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922"/>
              <a:ext cx="95" cy="145"/>
            </a:xfrm>
            <a:custGeom>
              <a:avLst/>
              <a:gdLst>
                <a:gd name="T0" fmla="*/ 293 w 61"/>
                <a:gd name="T1" fmla="*/ 8 h 87"/>
                <a:gd name="T2" fmla="*/ 95 w 61"/>
                <a:gd name="T3" fmla="*/ 117 h 87"/>
                <a:gd name="T4" fmla="*/ 8 w 61"/>
                <a:gd name="T5" fmla="*/ 380 h 87"/>
                <a:gd name="T6" fmla="*/ 107 w 61"/>
                <a:gd name="T7" fmla="*/ 612 h 87"/>
                <a:gd name="T8" fmla="*/ 218 w 61"/>
                <a:gd name="T9" fmla="*/ 625 h 87"/>
                <a:gd name="T10" fmla="*/ 151 w 61"/>
                <a:gd name="T11" fmla="*/ 508 h 87"/>
                <a:gd name="T12" fmla="*/ 209 w 61"/>
                <a:gd name="T13" fmla="*/ 187 h 87"/>
                <a:gd name="T14" fmla="*/ 318 w 61"/>
                <a:gd name="T15" fmla="*/ 103 h 87"/>
                <a:gd name="T16" fmla="*/ 305 w 61"/>
                <a:gd name="T17" fmla="*/ 13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87">
                  <a:moveTo>
                    <a:pt x="50" y="1"/>
                  </a:moveTo>
                  <a:cubicBezTo>
                    <a:pt x="39" y="0"/>
                    <a:pt x="24" y="9"/>
                    <a:pt x="16" y="15"/>
                  </a:cubicBezTo>
                  <a:cubicBezTo>
                    <a:pt x="5" y="24"/>
                    <a:pt x="3" y="35"/>
                    <a:pt x="1" y="49"/>
                  </a:cubicBezTo>
                  <a:cubicBezTo>
                    <a:pt x="0" y="63"/>
                    <a:pt x="5" y="72"/>
                    <a:pt x="18" y="79"/>
                  </a:cubicBezTo>
                  <a:cubicBezTo>
                    <a:pt x="23" y="81"/>
                    <a:pt x="33" y="87"/>
                    <a:pt x="37" y="81"/>
                  </a:cubicBezTo>
                  <a:cubicBezTo>
                    <a:pt x="42" y="74"/>
                    <a:pt x="29" y="70"/>
                    <a:pt x="26" y="66"/>
                  </a:cubicBezTo>
                  <a:cubicBezTo>
                    <a:pt x="13" y="53"/>
                    <a:pt x="22" y="34"/>
                    <a:pt x="35" y="24"/>
                  </a:cubicBezTo>
                  <a:cubicBezTo>
                    <a:pt x="41" y="20"/>
                    <a:pt x="48" y="17"/>
                    <a:pt x="54" y="13"/>
                  </a:cubicBezTo>
                  <a:cubicBezTo>
                    <a:pt x="61" y="9"/>
                    <a:pt x="61" y="3"/>
                    <a:pt x="52" y="2"/>
                  </a:cubicBezTo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186">
              <a:extLst>
                <a:ext uri="{FF2B5EF4-FFF2-40B4-BE49-F238E27FC236}">
                  <a16:creationId xmlns:a16="http://schemas.microsoft.com/office/drawing/2014/main" id="{6C07BF6D-307C-413F-82AD-DCA99F2C7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262"/>
              <a:ext cx="136" cy="120"/>
            </a:xfrm>
            <a:custGeom>
              <a:avLst/>
              <a:gdLst>
                <a:gd name="T0" fmla="*/ 0 w 87"/>
                <a:gd name="T1" fmla="*/ 408 h 72"/>
                <a:gd name="T2" fmla="*/ 191 w 87"/>
                <a:gd name="T3" fmla="*/ 542 h 72"/>
                <a:gd name="T4" fmla="*/ 374 w 87"/>
                <a:gd name="T5" fmla="*/ 463 h 72"/>
                <a:gd name="T6" fmla="*/ 508 w 87"/>
                <a:gd name="T7" fmla="*/ 230 h 72"/>
                <a:gd name="T8" fmla="*/ 400 w 87"/>
                <a:gd name="T9" fmla="*/ 22 h 72"/>
                <a:gd name="T10" fmla="*/ 320 w 87"/>
                <a:gd name="T11" fmla="*/ 200 h 72"/>
                <a:gd name="T12" fmla="*/ 233 w 87"/>
                <a:gd name="T13" fmla="*/ 355 h 72"/>
                <a:gd name="T14" fmla="*/ 114 w 87"/>
                <a:gd name="T15" fmla="*/ 463 h 72"/>
                <a:gd name="T16" fmla="*/ 13 w 87"/>
                <a:gd name="T17" fmla="*/ 40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72">
                  <a:moveTo>
                    <a:pt x="0" y="53"/>
                  </a:moveTo>
                  <a:cubicBezTo>
                    <a:pt x="5" y="61"/>
                    <a:pt x="22" y="69"/>
                    <a:pt x="32" y="70"/>
                  </a:cubicBezTo>
                  <a:cubicBezTo>
                    <a:pt x="42" y="72"/>
                    <a:pt x="55" y="65"/>
                    <a:pt x="63" y="60"/>
                  </a:cubicBezTo>
                  <a:cubicBezTo>
                    <a:pt x="74" y="55"/>
                    <a:pt x="84" y="41"/>
                    <a:pt x="85" y="30"/>
                  </a:cubicBezTo>
                  <a:cubicBezTo>
                    <a:pt x="87" y="21"/>
                    <a:pt x="81" y="0"/>
                    <a:pt x="67" y="3"/>
                  </a:cubicBezTo>
                  <a:cubicBezTo>
                    <a:pt x="58" y="6"/>
                    <a:pt x="57" y="19"/>
                    <a:pt x="54" y="26"/>
                  </a:cubicBezTo>
                  <a:cubicBezTo>
                    <a:pt x="50" y="33"/>
                    <a:pt x="45" y="40"/>
                    <a:pt x="39" y="46"/>
                  </a:cubicBezTo>
                  <a:cubicBezTo>
                    <a:pt x="34" y="51"/>
                    <a:pt x="27" y="58"/>
                    <a:pt x="19" y="60"/>
                  </a:cubicBezTo>
                  <a:cubicBezTo>
                    <a:pt x="13" y="60"/>
                    <a:pt x="5" y="51"/>
                    <a:pt x="2" y="53"/>
                  </a:cubicBezTo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187">
              <a:extLst>
                <a:ext uri="{FF2B5EF4-FFF2-40B4-BE49-F238E27FC236}">
                  <a16:creationId xmlns:a16="http://schemas.microsoft.com/office/drawing/2014/main" id="{1BEAF400-ABE4-45F4-9E8A-F636EACB7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20"/>
              <a:ext cx="263" cy="132"/>
            </a:xfrm>
            <a:custGeom>
              <a:avLst/>
              <a:gdLst>
                <a:gd name="T0" fmla="*/ 0 w 168"/>
                <a:gd name="T1" fmla="*/ 404 h 79"/>
                <a:gd name="T2" fmla="*/ 1010 w 168"/>
                <a:gd name="T3" fmla="*/ 8 h 79"/>
                <a:gd name="T4" fmla="*/ 853 w 168"/>
                <a:gd name="T5" fmla="*/ 0 h 79"/>
                <a:gd name="T6" fmla="*/ 914 w 168"/>
                <a:gd name="T7" fmla="*/ 55 h 79"/>
                <a:gd name="T8" fmla="*/ 0 w 168"/>
                <a:gd name="T9" fmla="*/ 404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9">
                  <a:moveTo>
                    <a:pt x="0" y="52"/>
                  </a:moveTo>
                  <a:cubicBezTo>
                    <a:pt x="0" y="52"/>
                    <a:pt x="95" y="79"/>
                    <a:pt x="168" y="1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52" y="7"/>
                    <a:pt x="152" y="7"/>
                    <a:pt x="152" y="7"/>
                  </a:cubicBezTo>
                  <a:cubicBezTo>
                    <a:pt x="152" y="7"/>
                    <a:pt x="94" y="68"/>
                    <a:pt x="0" y="52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188">
              <a:extLst>
                <a:ext uri="{FF2B5EF4-FFF2-40B4-BE49-F238E27FC236}">
                  <a16:creationId xmlns:a16="http://schemas.microsoft.com/office/drawing/2014/main" id="{13F6E498-9D6D-4224-89CA-44E4944B2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973"/>
              <a:ext cx="247" cy="265"/>
            </a:xfrm>
            <a:custGeom>
              <a:avLst/>
              <a:gdLst>
                <a:gd name="T0" fmla="*/ 943 w 158"/>
                <a:gd name="T1" fmla="*/ 0 h 159"/>
                <a:gd name="T2" fmla="*/ 103 w 158"/>
                <a:gd name="T3" fmla="*/ 1228 h 159"/>
                <a:gd name="T4" fmla="*/ 943 w 158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159">
                  <a:moveTo>
                    <a:pt x="158" y="0"/>
                  </a:moveTo>
                  <a:cubicBezTo>
                    <a:pt x="158" y="0"/>
                    <a:pt x="25" y="53"/>
                    <a:pt x="17" y="159"/>
                  </a:cubicBezTo>
                  <a:cubicBezTo>
                    <a:pt x="17" y="159"/>
                    <a:pt x="0" y="58"/>
                    <a:pt x="158" y="0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189">
              <a:extLst>
                <a:ext uri="{FF2B5EF4-FFF2-40B4-BE49-F238E27FC236}">
                  <a16:creationId xmlns:a16="http://schemas.microsoft.com/office/drawing/2014/main" id="{FDE4CB65-0F44-4537-8183-60E970D23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795"/>
              <a:ext cx="454" cy="262"/>
            </a:xfrm>
            <a:custGeom>
              <a:avLst/>
              <a:gdLst>
                <a:gd name="T0" fmla="*/ 1742 w 290"/>
                <a:gd name="T1" fmla="*/ 382 h 157"/>
                <a:gd name="T2" fmla="*/ 667 w 290"/>
                <a:gd name="T3" fmla="*/ 557 h 157"/>
                <a:gd name="T4" fmla="*/ 0 w 290"/>
                <a:gd name="T5" fmla="*/ 1217 h 157"/>
                <a:gd name="T6" fmla="*/ 421 w 290"/>
                <a:gd name="T7" fmla="*/ 799 h 157"/>
                <a:gd name="T8" fmla="*/ 1742 w 290"/>
                <a:gd name="T9" fmla="*/ 38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0" h="157">
                  <a:moveTo>
                    <a:pt x="290" y="49"/>
                  </a:moveTo>
                  <a:cubicBezTo>
                    <a:pt x="290" y="49"/>
                    <a:pt x="175" y="17"/>
                    <a:pt x="111" y="72"/>
                  </a:cubicBezTo>
                  <a:cubicBezTo>
                    <a:pt x="47" y="127"/>
                    <a:pt x="67" y="140"/>
                    <a:pt x="0" y="157"/>
                  </a:cubicBezTo>
                  <a:cubicBezTo>
                    <a:pt x="0" y="157"/>
                    <a:pt x="34" y="153"/>
                    <a:pt x="70" y="103"/>
                  </a:cubicBezTo>
                  <a:cubicBezTo>
                    <a:pt x="106" y="52"/>
                    <a:pt x="175" y="0"/>
                    <a:pt x="290" y="49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190">
              <a:extLst>
                <a:ext uri="{FF2B5EF4-FFF2-40B4-BE49-F238E27FC236}">
                  <a16:creationId xmlns:a16="http://schemas.microsoft.com/office/drawing/2014/main" id="{8F20FD73-EDDF-4BCC-8711-44BCF3EDD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302"/>
              <a:ext cx="45" cy="95"/>
            </a:xfrm>
            <a:custGeom>
              <a:avLst/>
              <a:gdLst>
                <a:gd name="T0" fmla="*/ 74 w 29"/>
                <a:gd name="T1" fmla="*/ 0 h 57"/>
                <a:gd name="T2" fmla="*/ 169 w 29"/>
                <a:gd name="T3" fmla="*/ 103 h 57"/>
                <a:gd name="T4" fmla="*/ 0 w 29"/>
                <a:gd name="T5" fmla="*/ 245 h 57"/>
                <a:gd name="T6" fmla="*/ 96 w 29"/>
                <a:gd name="T7" fmla="*/ 43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7">
                  <a:moveTo>
                    <a:pt x="13" y="0"/>
                  </a:moveTo>
                  <a:cubicBezTo>
                    <a:pt x="17" y="6"/>
                    <a:pt x="24" y="8"/>
                    <a:pt x="29" y="13"/>
                  </a:cubicBezTo>
                  <a:cubicBezTo>
                    <a:pt x="24" y="24"/>
                    <a:pt x="9" y="25"/>
                    <a:pt x="0" y="32"/>
                  </a:cubicBezTo>
                  <a:cubicBezTo>
                    <a:pt x="5" y="40"/>
                    <a:pt x="15" y="50"/>
                    <a:pt x="17" y="57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191">
              <a:extLst>
                <a:ext uri="{FF2B5EF4-FFF2-40B4-BE49-F238E27FC236}">
                  <a16:creationId xmlns:a16="http://schemas.microsoft.com/office/drawing/2014/main" id="{DEB28E19-74B2-4F0D-94F9-841CB65B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513"/>
              <a:ext cx="58" cy="102"/>
            </a:xfrm>
            <a:custGeom>
              <a:avLst/>
              <a:gdLst>
                <a:gd name="T0" fmla="*/ 0 w 37"/>
                <a:gd name="T1" fmla="*/ 92 h 61"/>
                <a:gd name="T2" fmla="*/ 150 w 37"/>
                <a:gd name="T3" fmla="*/ 104 h 61"/>
                <a:gd name="T4" fmla="*/ 34 w 37"/>
                <a:gd name="T5" fmla="*/ 258 h 61"/>
                <a:gd name="T6" fmla="*/ 157 w 37"/>
                <a:gd name="T7" fmla="*/ 313 h 61"/>
                <a:gd name="T8" fmla="*/ 66 w 37"/>
                <a:gd name="T9" fmla="*/ 478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0" y="12"/>
                  </a:moveTo>
                  <a:cubicBezTo>
                    <a:pt x="8" y="9"/>
                    <a:pt x="20" y="0"/>
                    <a:pt x="25" y="13"/>
                  </a:cubicBezTo>
                  <a:cubicBezTo>
                    <a:pt x="29" y="27"/>
                    <a:pt x="9" y="23"/>
                    <a:pt x="6" y="33"/>
                  </a:cubicBezTo>
                  <a:cubicBezTo>
                    <a:pt x="0" y="51"/>
                    <a:pt x="22" y="38"/>
                    <a:pt x="26" y="40"/>
                  </a:cubicBezTo>
                  <a:cubicBezTo>
                    <a:pt x="37" y="45"/>
                    <a:pt x="14" y="55"/>
                    <a:pt x="11" y="61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192">
              <a:extLst>
                <a:ext uri="{FF2B5EF4-FFF2-40B4-BE49-F238E27FC236}">
                  <a16:creationId xmlns:a16="http://schemas.microsoft.com/office/drawing/2014/main" id="{9F23082D-682D-4930-9089-6E14F0D1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68"/>
              <a:ext cx="219" cy="99"/>
            </a:xfrm>
            <a:custGeom>
              <a:avLst/>
              <a:gdLst>
                <a:gd name="T0" fmla="*/ 829 w 140"/>
                <a:gd name="T1" fmla="*/ 389 h 59"/>
                <a:gd name="T2" fmla="*/ 788 w 140"/>
                <a:gd name="T3" fmla="*/ 208 h 59"/>
                <a:gd name="T4" fmla="*/ 677 w 140"/>
                <a:gd name="T5" fmla="*/ 183 h 59"/>
                <a:gd name="T6" fmla="*/ 665 w 140"/>
                <a:gd name="T7" fmla="*/ 329 h 59"/>
                <a:gd name="T8" fmla="*/ 612 w 140"/>
                <a:gd name="T9" fmla="*/ 433 h 59"/>
                <a:gd name="T10" fmla="*/ 521 w 140"/>
                <a:gd name="T11" fmla="*/ 257 h 59"/>
                <a:gd name="T12" fmla="*/ 394 w 140"/>
                <a:gd name="T13" fmla="*/ 383 h 59"/>
                <a:gd name="T14" fmla="*/ 360 w 140"/>
                <a:gd name="T15" fmla="*/ 245 h 59"/>
                <a:gd name="T16" fmla="*/ 257 w 140"/>
                <a:gd name="T17" fmla="*/ 329 h 59"/>
                <a:gd name="T18" fmla="*/ 233 w 140"/>
                <a:gd name="T19" fmla="*/ 183 h 59"/>
                <a:gd name="T20" fmla="*/ 116 w 140"/>
                <a:gd name="T21" fmla="*/ 237 h 59"/>
                <a:gd name="T22" fmla="*/ 108 w 140"/>
                <a:gd name="T23" fmla="*/ 141 h 59"/>
                <a:gd name="T24" fmla="*/ 61 w 140"/>
                <a:gd name="T25" fmla="*/ 82 h 59"/>
                <a:gd name="T26" fmla="*/ 0 w 140"/>
                <a:gd name="T27" fmla="*/ 0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0" h="59">
                  <a:moveTo>
                    <a:pt x="139" y="49"/>
                  </a:moveTo>
                  <a:cubicBezTo>
                    <a:pt x="140" y="43"/>
                    <a:pt x="136" y="31"/>
                    <a:pt x="132" y="26"/>
                  </a:cubicBezTo>
                  <a:cubicBezTo>
                    <a:pt x="128" y="21"/>
                    <a:pt x="120" y="22"/>
                    <a:pt x="113" y="23"/>
                  </a:cubicBezTo>
                  <a:cubicBezTo>
                    <a:pt x="111" y="30"/>
                    <a:pt x="110" y="35"/>
                    <a:pt x="111" y="42"/>
                  </a:cubicBezTo>
                  <a:cubicBezTo>
                    <a:pt x="112" y="51"/>
                    <a:pt x="111" y="53"/>
                    <a:pt x="102" y="55"/>
                  </a:cubicBezTo>
                  <a:cubicBezTo>
                    <a:pt x="84" y="59"/>
                    <a:pt x="96" y="39"/>
                    <a:pt x="87" y="32"/>
                  </a:cubicBezTo>
                  <a:cubicBezTo>
                    <a:pt x="75" y="21"/>
                    <a:pt x="75" y="54"/>
                    <a:pt x="66" y="48"/>
                  </a:cubicBezTo>
                  <a:cubicBezTo>
                    <a:pt x="59" y="43"/>
                    <a:pt x="69" y="33"/>
                    <a:pt x="60" y="31"/>
                  </a:cubicBezTo>
                  <a:cubicBezTo>
                    <a:pt x="52" y="29"/>
                    <a:pt x="48" y="40"/>
                    <a:pt x="43" y="42"/>
                  </a:cubicBezTo>
                  <a:cubicBezTo>
                    <a:pt x="42" y="39"/>
                    <a:pt x="41" y="25"/>
                    <a:pt x="39" y="23"/>
                  </a:cubicBezTo>
                  <a:cubicBezTo>
                    <a:pt x="34" y="20"/>
                    <a:pt x="24" y="37"/>
                    <a:pt x="19" y="30"/>
                  </a:cubicBezTo>
                  <a:cubicBezTo>
                    <a:pt x="18" y="28"/>
                    <a:pt x="19" y="20"/>
                    <a:pt x="18" y="18"/>
                  </a:cubicBezTo>
                  <a:cubicBezTo>
                    <a:pt x="17" y="12"/>
                    <a:pt x="15" y="12"/>
                    <a:pt x="10" y="10"/>
                  </a:cubicBezTo>
                  <a:cubicBezTo>
                    <a:pt x="4" y="9"/>
                    <a:pt x="0" y="9"/>
                    <a:pt x="0" y="0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193">
              <a:extLst>
                <a:ext uri="{FF2B5EF4-FFF2-40B4-BE49-F238E27FC236}">
                  <a16:creationId xmlns:a16="http://schemas.microsoft.com/office/drawing/2014/main" id="{DC34CF65-23E8-48AC-9F77-99C3D260C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697"/>
              <a:ext cx="50" cy="53"/>
            </a:xfrm>
            <a:custGeom>
              <a:avLst/>
              <a:gdLst>
                <a:gd name="T0" fmla="*/ 61 w 32"/>
                <a:gd name="T1" fmla="*/ 242 h 32"/>
                <a:gd name="T2" fmla="*/ 8 w 32"/>
                <a:gd name="T3" fmla="*/ 137 h 32"/>
                <a:gd name="T4" fmla="*/ 42 w 32"/>
                <a:gd name="T5" fmla="*/ 55 h 32"/>
                <a:gd name="T6" fmla="*/ 114 w 32"/>
                <a:gd name="T7" fmla="*/ 0 h 32"/>
                <a:gd name="T8" fmla="*/ 191 w 32"/>
                <a:gd name="T9" fmla="*/ 9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0" y="32"/>
                  </a:moveTo>
                  <a:cubicBezTo>
                    <a:pt x="9" y="27"/>
                    <a:pt x="2" y="24"/>
                    <a:pt x="1" y="18"/>
                  </a:cubicBez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3" y="0"/>
                    <a:pt x="19" y="0"/>
                  </a:cubicBezTo>
                  <a:cubicBezTo>
                    <a:pt x="26" y="1"/>
                    <a:pt x="26" y="10"/>
                    <a:pt x="32" y="12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194">
              <a:extLst>
                <a:ext uri="{FF2B5EF4-FFF2-40B4-BE49-F238E27FC236}">
                  <a16:creationId xmlns:a16="http://schemas.microsoft.com/office/drawing/2014/main" id="{F8D153E4-ABE4-4D36-9282-26D7AFBA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052"/>
              <a:ext cx="142" cy="108"/>
            </a:xfrm>
            <a:custGeom>
              <a:avLst/>
              <a:gdLst>
                <a:gd name="T0" fmla="*/ 0 w 91"/>
                <a:gd name="T1" fmla="*/ 493 h 65"/>
                <a:gd name="T2" fmla="*/ 42 w 91"/>
                <a:gd name="T3" fmla="*/ 251 h 65"/>
                <a:gd name="T4" fmla="*/ 170 w 91"/>
                <a:gd name="T5" fmla="*/ 346 h 65"/>
                <a:gd name="T6" fmla="*/ 243 w 91"/>
                <a:gd name="T7" fmla="*/ 196 h 65"/>
                <a:gd name="T8" fmla="*/ 412 w 91"/>
                <a:gd name="T9" fmla="*/ 279 h 65"/>
                <a:gd name="T10" fmla="*/ 399 w 91"/>
                <a:gd name="T11" fmla="*/ 91 h 65"/>
                <a:gd name="T12" fmla="*/ 462 w 91"/>
                <a:gd name="T13" fmla="*/ 146 h 65"/>
                <a:gd name="T14" fmla="*/ 517 w 91"/>
                <a:gd name="T15" fmla="*/ 183 h 65"/>
                <a:gd name="T16" fmla="*/ 509 w 91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65">
                  <a:moveTo>
                    <a:pt x="0" y="65"/>
                  </a:moveTo>
                  <a:cubicBezTo>
                    <a:pt x="0" y="59"/>
                    <a:pt x="0" y="37"/>
                    <a:pt x="7" y="33"/>
                  </a:cubicBezTo>
                  <a:cubicBezTo>
                    <a:pt x="13" y="30"/>
                    <a:pt x="23" y="42"/>
                    <a:pt x="29" y="45"/>
                  </a:cubicBezTo>
                  <a:cubicBezTo>
                    <a:pt x="44" y="51"/>
                    <a:pt x="39" y="36"/>
                    <a:pt x="41" y="26"/>
                  </a:cubicBezTo>
                  <a:cubicBezTo>
                    <a:pt x="47" y="1"/>
                    <a:pt x="60" y="32"/>
                    <a:pt x="69" y="37"/>
                  </a:cubicBezTo>
                  <a:cubicBezTo>
                    <a:pt x="72" y="29"/>
                    <a:pt x="63" y="19"/>
                    <a:pt x="67" y="12"/>
                  </a:cubicBezTo>
                  <a:cubicBezTo>
                    <a:pt x="72" y="2"/>
                    <a:pt x="76" y="13"/>
                    <a:pt x="78" y="19"/>
                  </a:cubicBezTo>
                  <a:cubicBezTo>
                    <a:pt x="81" y="23"/>
                    <a:pt x="84" y="29"/>
                    <a:pt x="87" y="24"/>
                  </a:cubicBezTo>
                  <a:cubicBezTo>
                    <a:pt x="91" y="19"/>
                    <a:pt x="86" y="6"/>
                    <a:pt x="86" y="0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195">
              <a:extLst>
                <a:ext uri="{FF2B5EF4-FFF2-40B4-BE49-F238E27FC236}">
                  <a16:creationId xmlns:a16="http://schemas.microsoft.com/office/drawing/2014/main" id="{BD52591F-638C-4D10-ADCF-7D2C250B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598"/>
              <a:ext cx="33" cy="34"/>
            </a:xfrm>
            <a:custGeom>
              <a:avLst/>
              <a:gdLst>
                <a:gd name="T0" fmla="*/ 0 w 21"/>
                <a:gd name="T1" fmla="*/ 0 h 20"/>
                <a:gd name="T2" fmla="*/ 129 w 21"/>
                <a:gd name="T3" fmla="*/ 16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cubicBezTo>
                    <a:pt x="4" y="8"/>
                    <a:pt x="13" y="15"/>
                    <a:pt x="21" y="20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196">
              <a:extLst>
                <a:ext uri="{FF2B5EF4-FFF2-40B4-BE49-F238E27FC236}">
                  <a16:creationId xmlns:a16="http://schemas.microsoft.com/office/drawing/2014/main" id="{E482E7B1-4D17-4D89-8724-DC0DD9E93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55"/>
              <a:ext cx="5" cy="22"/>
            </a:xfrm>
            <a:custGeom>
              <a:avLst/>
              <a:gdLst>
                <a:gd name="T0" fmla="*/ 0 w 3"/>
                <a:gd name="T1" fmla="*/ 0 h 13"/>
                <a:gd name="T2" fmla="*/ 22 w 3"/>
                <a:gd name="T3" fmla="*/ 10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1" y="4"/>
                    <a:pt x="3" y="9"/>
                    <a:pt x="3" y="13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197">
              <a:extLst>
                <a:ext uri="{FF2B5EF4-FFF2-40B4-BE49-F238E27FC236}">
                  <a16:creationId xmlns:a16="http://schemas.microsoft.com/office/drawing/2014/main" id="{40674663-7262-49D2-A1B1-8C65068A4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833"/>
              <a:ext cx="258" cy="145"/>
            </a:xfrm>
            <a:custGeom>
              <a:avLst/>
              <a:gdLst>
                <a:gd name="T0" fmla="*/ 0 w 165"/>
                <a:gd name="T1" fmla="*/ 125 h 87"/>
                <a:gd name="T2" fmla="*/ 468 w 165"/>
                <a:gd name="T3" fmla="*/ 130 h 87"/>
                <a:gd name="T4" fmla="*/ 944 w 165"/>
                <a:gd name="T5" fmla="*/ 300 h 87"/>
                <a:gd name="T6" fmla="*/ 868 w 165"/>
                <a:gd name="T7" fmla="*/ 672 h 87"/>
                <a:gd name="T8" fmla="*/ 873 w 165"/>
                <a:gd name="T9" fmla="*/ 313 h 87"/>
                <a:gd name="T10" fmla="*/ 489 w 165"/>
                <a:gd name="T11" fmla="*/ 208 h 87"/>
                <a:gd name="T12" fmla="*/ 0 w 165"/>
                <a:gd name="T13" fmla="*/ 125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5" h="87">
                  <a:moveTo>
                    <a:pt x="0" y="16"/>
                  </a:moveTo>
                  <a:cubicBezTo>
                    <a:pt x="0" y="16"/>
                    <a:pt x="52" y="25"/>
                    <a:pt x="78" y="17"/>
                  </a:cubicBezTo>
                  <a:cubicBezTo>
                    <a:pt x="103" y="9"/>
                    <a:pt x="148" y="0"/>
                    <a:pt x="158" y="39"/>
                  </a:cubicBezTo>
                  <a:cubicBezTo>
                    <a:pt x="165" y="66"/>
                    <a:pt x="145" y="87"/>
                    <a:pt x="145" y="87"/>
                  </a:cubicBezTo>
                  <a:cubicBezTo>
                    <a:pt x="145" y="87"/>
                    <a:pt x="158" y="63"/>
                    <a:pt x="146" y="41"/>
                  </a:cubicBezTo>
                  <a:cubicBezTo>
                    <a:pt x="134" y="19"/>
                    <a:pt x="114" y="23"/>
                    <a:pt x="82" y="27"/>
                  </a:cubicBezTo>
                  <a:cubicBezTo>
                    <a:pt x="49" y="31"/>
                    <a:pt x="10" y="30"/>
                    <a:pt x="0" y="16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Freeform 198">
              <a:extLst>
                <a:ext uri="{FF2B5EF4-FFF2-40B4-BE49-F238E27FC236}">
                  <a16:creationId xmlns:a16="http://schemas.microsoft.com/office/drawing/2014/main" id="{0E99AE62-5011-4DD6-9576-9B0E84DB0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358"/>
              <a:ext cx="285" cy="244"/>
            </a:xfrm>
            <a:custGeom>
              <a:avLst/>
              <a:gdLst>
                <a:gd name="T0" fmla="*/ 1093 w 182"/>
                <a:gd name="T1" fmla="*/ 0 h 146"/>
                <a:gd name="T2" fmla="*/ 637 w 182"/>
                <a:gd name="T3" fmla="*/ 557 h 146"/>
                <a:gd name="T4" fmla="*/ 0 w 182"/>
                <a:gd name="T5" fmla="*/ 1140 h 146"/>
                <a:gd name="T6" fmla="*/ 476 w 182"/>
                <a:gd name="T7" fmla="*/ 674 h 146"/>
                <a:gd name="T8" fmla="*/ 1093 w 182"/>
                <a:gd name="T9" fmla="*/ 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146">
                  <a:moveTo>
                    <a:pt x="182" y="0"/>
                  </a:moveTo>
                  <a:cubicBezTo>
                    <a:pt x="182" y="0"/>
                    <a:pt x="151" y="57"/>
                    <a:pt x="106" y="71"/>
                  </a:cubicBezTo>
                  <a:cubicBezTo>
                    <a:pt x="60" y="85"/>
                    <a:pt x="14" y="106"/>
                    <a:pt x="0" y="146"/>
                  </a:cubicBezTo>
                  <a:cubicBezTo>
                    <a:pt x="0" y="146"/>
                    <a:pt x="6" y="114"/>
                    <a:pt x="79" y="86"/>
                  </a:cubicBezTo>
                  <a:cubicBezTo>
                    <a:pt x="152" y="59"/>
                    <a:pt x="177" y="28"/>
                    <a:pt x="182" y="0"/>
                  </a:cubicBezTo>
                  <a:close/>
                </a:path>
              </a:pathLst>
            </a:cu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Freeform 199">
              <a:extLst>
                <a:ext uri="{FF2B5EF4-FFF2-40B4-BE49-F238E27FC236}">
                  <a16:creationId xmlns:a16="http://schemas.microsoft.com/office/drawing/2014/main" id="{36D74675-844A-4B57-9688-6531D32DC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193"/>
              <a:ext cx="147" cy="355"/>
            </a:xfrm>
            <a:custGeom>
              <a:avLst/>
              <a:gdLst>
                <a:gd name="T0" fmla="*/ 563 w 94"/>
                <a:gd name="T1" fmla="*/ 0 h 213"/>
                <a:gd name="T2" fmla="*/ 42 w 94"/>
                <a:gd name="T3" fmla="*/ 1645 h 213"/>
                <a:gd name="T4" fmla="*/ 563 w 94"/>
                <a:gd name="T5" fmla="*/ 0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213">
                  <a:moveTo>
                    <a:pt x="94" y="0"/>
                  </a:moveTo>
                  <a:cubicBezTo>
                    <a:pt x="94" y="0"/>
                    <a:pt x="0" y="75"/>
                    <a:pt x="7" y="213"/>
                  </a:cubicBezTo>
                  <a:cubicBezTo>
                    <a:pt x="7" y="213"/>
                    <a:pt x="2" y="95"/>
                    <a:pt x="94" y="0"/>
                  </a:cubicBezTo>
                  <a:close/>
                </a:path>
              </a:pathLst>
            </a:cu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Freeform 200">
              <a:extLst>
                <a:ext uri="{FF2B5EF4-FFF2-40B4-BE49-F238E27FC236}">
                  <a16:creationId xmlns:a16="http://schemas.microsoft.com/office/drawing/2014/main" id="{C9ABCE61-6C57-4672-A007-947B0100C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767"/>
              <a:ext cx="332" cy="151"/>
            </a:xfrm>
            <a:custGeom>
              <a:avLst/>
              <a:gdLst>
                <a:gd name="T0" fmla="*/ 0 w 212"/>
                <a:gd name="T1" fmla="*/ 304 h 91"/>
                <a:gd name="T2" fmla="*/ 1275 w 212"/>
                <a:gd name="T3" fmla="*/ 0 h 91"/>
                <a:gd name="T4" fmla="*/ 0 w 212"/>
                <a:gd name="T5" fmla="*/ 304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91">
                  <a:moveTo>
                    <a:pt x="0" y="40"/>
                  </a:moveTo>
                  <a:cubicBezTo>
                    <a:pt x="0" y="40"/>
                    <a:pt x="96" y="80"/>
                    <a:pt x="212" y="0"/>
                  </a:cubicBezTo>
                  <a:cubicBezTo>
                    <a:pt x="212" y="0"/>
                    <a:pt x="105" y="91"/>
                    <a:pt x="0" y="40"/>
                  </a:cubicBezTo>
                  <a:close/>
                </a:path>
              </a:pathLst>
            </a:cu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Freeform 201">
              <a:extLst>
                <a:ext uri="{FF2B5EF4-FFF2-40B4-BE49-F238E27FC236}">
                  <a16:creationId xmlns:a16="http://schemas.microsoft.com/office/drawing/2014/main" id="{75A2051C-D121-438F-BCE0-D9ADF07A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928"/>
              <a:ext cx="39" cy="35"/>
            </a:xfrm>
            <a:custGeom>
              <a:avLst/>
              <a:gdLst>
                <a:gd name="T0" fmla="*/ 148 w 25"/>
                <a:gd name="T1" fmla="*/ 0 h 21"/>
                <a:gd name="T2" fmla="*/ 0 w 25"/>
                <a:gd name="T3" fmla="*/ 162 h 21"/>
                <a:gd name="T4" fmla="*/ 140 w 2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1">
                  <a:moveTo>
                    <a:pt x="25" y="0"/>
                  </a:moveTo>
                  <a:cubicBezTo>
                    <a:pt x="13" y="2"/>
                    <a:pt x="7" y="11"/>
                    <a:pt x="0" y="21"/>
                  </a:cubicBezTo>
                  <a:cubicBezTo>
                    <a:pt x="4" y="14"/>
                    <a:pt x="15" y="1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202">
              <a:extLst>
                <a:ext uri="{FF2B5EF4-FFF2-40B4-BE49-F238E27FC236}">
                  <a16:creationId xmlns:a16="http://schemas.microsoft.com/office/drawing/2014/main" id="{4B6536ED-A6C1-43A4-AFBF-9F5C616D1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837"/>
              <a:ext cx="90" cy="40"/>
            </a:xfrm>
            <a:custGeom>
              <a:avLst/>
              <a:gdLst>
                <a:gd name="T0" fmla="*/ 0 w 58"/>
                <a:gd name="T1" fmla="*/ 105 h 24"/>
                <a:gd name="T2" fmla="*/ 337 w 58"/>
                <a:gd name="T3" fmla="*/ 187 h 24"/>
                <a:gd name="T4" fmla="*/ 0 w 58"/>
                <a:gd name="T5" fmla="*/ 1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4">
                  <a:moveTo>
                    <a:pt x="0" y="14"/>
                  </a:moveTo>
                  <a:cubicBezTo>
                    <a:pt x="0" y="14"/>
                    <a:pt x="42" y="0"/>
                    <a:pt x="58" y="24"/>
                  </a:cubicBezTo>
                  <a:cubicBezTo>
                    <a:pt x="58" y="24"/>
                    <a:pt x="44" y="8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Oval 203">
              <a:extLst>
                <a:ext uri="{FF2B5EF4-FFF2-40B4-BE49-F238E27FC236}">
                  <a16:creationId xmlns:a16="http://schemas.microsoft.com/office/drawing/2014/main" id="{DCA78A89-703D-4984-896B-86EB4C15D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6" y="860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2" name="Oval 204">
              <a:extLst>
                <a:ext uri="{FF2B5EF4-FFF2-40B4-BE49-F238E27FC236}">
                  <a16:creationId xmlns:a16="http://schemas.microsoft.com/office/drawing/2014/main" id="{D48945BC-81C1-48F6-B613-F3B6A4750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1" y="86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3" name="Oval 205">
              <a:extLst>
                <a:ext uri="{FF2B5EF4-FFF2-40B4-BE49-F238E27FC236}">
                  <a16:creationId xmlns:a16="http://schemas.microsoft.com/office/drawing/2014/main" id="{715EE438-A0FE-44C6-8748-124E71CAE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955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4" name="Oval 206">
              <a:extLst>
                <a:ext uri="{FF2B5EF4-FFF2-40B4-BE49-F238E27FC236}">
                  <a16:creationId xmlns:a16="http://schemas.microsoft.com/office/drawing/2014/main" id="{8D655B89-0BC9-4644-91B5-FE09863F0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975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5" name="Oval 207">
              <a:extLst>
                <a:ext uri="{FF2B5EF4-FFF2-40B4-BE49-F238E27FC236}">
                  <a16:creationId xmlns:a16="http://schemas.microsoft.com/office/drawing/2014/main" id="{2A715E75-0A09-4772-AE4A-84E3B8A3D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125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6" name="Oval 208">
              <a:extLst>
                <a:ext uri="{FF2B5EF4-FFF2-40B4-BE49-F238E27FC236}">
                  <a16:creationId xmlns:a16="http://schemas.microsoft.com/office/drawing/2014/main" id="{E954218A-9572-425A-A0C4-F0F7F312B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247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7" name="Freeform 209">
              <a:extLst>
                <a:ext uri="{FF2B5EF4-FFF2-40B4-BE49-F238E27FC236}">
                  <a16:creationId xmlns:a16="http://schemas.microsoft.com/office/drawing/2014/main" id="{D50FB69B-63A7-43B5-BB1A-D7EE651BB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210"/>
              <a:ext cx="124" cy="480"/>
            </a:xfrm>
            <a:custGeom>
              <a:avLst/>
              <a:gdLst>
                <a:gd name="T0" fmla="*/ 480 w 79"/>
                <a:gd name="T1" fmla="*/ 0 h 288"/>
                <a:gd name="T2" fmla="*/ 74 w 79"/>
                <a:gd name="T3" fmla="*/ 958 h 288"/>
                <a:gd name="T4" fmla="*/ 243 w 79"/>
                <a:gd name="T5" fmla="*/ 2222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288">
                  <a:moveTo>
                    <a:pt x="79" y="0"/>
                  </a:moveTo>
                  <a:cubicBezTo>
                    <a:pt x="79" y="0"/>
                    <a:pt x="34" y="39"/>
                    <a:pt x="12" y="124"/>
                  </a:cubicBezTo>
                  <a:cubicBezTo>
                    <a:pt x="0" y="172"/>
                    <a:pt x="4" y="235"/>
                    <a:pt x="40" y="28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" name="Freeform 210">
              <a:extLst>
                <a:ext uri="{FF2B5EF4-FFF2-40B4-BE49-F238E27FC236}">
                  <a16:creationId xmlns:a16="http://schemas.microsoft.com/office/drawing/2014/main" id="{3108367C-D840-4A06-AE9C-F82C189B6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1107"/>
              <a:ext cx="224" cy="340"/>
            </a:xfrm>
            <a:custGeom>
              <a:avLst/>
              <a:gdLst>
                <a:gd name="T0" fmla="*/ 862 w 143"/>
                <a:gd name="T1" fmla="*/ 0 h 204"/>
                <a:gd name="T2" fmla="*/ 0 w 143"/>
                <a:gd name="T3" fmla="*/ 1575 h 204"/>
                <a:gd name="T4" fmla="*/ 862 w 143"/>
                <a:gd name="T5" fmla="*/ 0 h 2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04">
                  <a:moveTo>
                    <a:pt x="143" y="0"/>
                  </a:moveTo>
                  <a:cubicBezTo>
                    <a:pt x="143" y="0"/>
                    <a:pt x="26" y="46"/>
                    <a:pt x="0" y="204"/>
                  </a:cubicBezTo>
                  <a:cubicBezTo>
                    <a:pt x="0" y="204"/>
                    <a:pt x="23" y="69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Freeform 211">
              <a:extLst>
                <a:ext uri="{FF2B5EF4-FFF2-40B4-BE49-F238E27FC236}">
                  <a16:creationId xmlns:a16="http://schemas.microsoft.com/office/drawing/2014/main" id="{4A7C7014-2A64-4414-8B9F-9AB27FA6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782"/>
              <a:ext cx="189" cy="88"/>
            </a:xfrm>
            <a:custGeom>
              <a:avLst/>
              <a:gdLst>
                <a:gd name="T0" fmla="*/ 0 w 121"/>
                <a:gd name="T1" fmla="*/ 402 h 53"/>
                <a:gd name="T2" fmla="*/ 720 w 121"/>
                <a:gd name="T3" fmla="*/ 151 h 53"/>
                <a:gd name="T4" fmla="*/ 0 w 121"/>
                <a:gd name="T5" fmla="*/ 40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53">
                  <a:moveTo>
                    <a:pt x="0" y="53"/>
                  </a:moveTo>
                  <a:cubicBezTo>
                    <a:pt x="0" y="53"/>
                    <a:pt x="32" y="0"/>
                    <a:pt x="121" y="20"/>
                  </a:cubicBezTo>
                  <a:cubicBezTo>
                    <a:pt x="121" y="20"/>
                    <a:pt x="39" y="9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0" name="Freeform 212">
              <a:extLst>
                <a:ext uri="{FF2B5EF4-FFF2-40B4-BE49-F238E27FC236}">
                  <a16:creationId xmlns:a16="http://schemas.microsoft.com/office/drawing/2014/main" id="{6C94B4CA-B2F1-4DA8-960B-F141425FE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683"/>
              <a:ext cx="249" cy="142"/>
            </a:xfrm>
            <a:custGeom>
              <a:avLst/>
              <a:gdLst>
                <a:gd name="T0" fmla="*/ 957 w 159"/>
                <a:gd name="T1" fmla="*/ 0 h 85"/>
                <a:gd name="T2" fmla="*/ 0 w 159"/>
                <a:gd name="T3" fmla="*/ 662 h 85"/>
                <a:gd name="T4" fmla="*/ 957 w 159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85">
                  <a:moveTo>
                    <a:pt x="159" y="0"/>
                  </a:moveTo>
                  <a:cubicBezTo>
                    <a:pt x="159" y="0"/>
                    <a:pt x="102" y="69"/>
                    <a:pt x="0" y="85"/>
                  </a:cubicBezTo>
                  <a:cubicBezTo>
                    <a:pt x="0" y="85"/>
                    <a:pt x="94" y="68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" name="Freeform 213">
              <a:extLst>
                <a:ext uri="{FF2B5EF4-FFF2-40B4-BE49-F238E27FC236}">
                  <a16:creationId xmlns:a16="http://schemas.microsoft.com/office/drawing/2014/main" id="{67258DD9-131E-4306-B0AA-8392CD87A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998"/>
              <a:ext cx="95" cy="77"/>
            </a:xfrm>
            <a:custGeom>
              <a:avLst/>
              <a:gdLst>
                <a:gd name="T0" fmla="*/ 358 w 61"/>
                <a:gd name="T1" fmla="*/ 0 h 46"/>
                <a:gd name="T2" fmla="*/ 0 w 61"/>
                <a:gd name="T3" fmla="*/ 362 h 46"/>
                <a:gd name="T4" fmla="*/ 358 w 61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6">
                  <a:moveTo>
                    <a:pt x="61" y="0"/>
                  </a:moveTo>
                  <a:cubicBezTo>
                    <a:pt x="61" y="0"/>
                    <a:pt x="17" y="24"/>
                    <a:pt x="0" y="46"/>
                  </a:cubicBezTo>
                  <a:cubicBezTo>
                    <a:pt x="0" y="46"/>
                    <a:pt x="21" y="20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2" name="Oval 214">
              <a:extLst>
                <a:ext uri="{FF2B5EF4-FFF2-40B4-BE49-F238E27FC236}">
                  <a16:creationId xmlns:a16="http://schemas.microsoft.com/office/drawing/2014/main" id="{7BE4779E-50FF-4303-A63F-9AE89700A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" y="992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3" name="Oval 215">
              <a:extLst>
                <a:ext uri="{FF2B5EF4-FFF2-40B4-BE49-F238E27FC236}">
                  <a16:creationId xmlns:a16="http://schemas.microsoft.com/office/drawing/2014/main" id="{108F9A94-C360-4AF1-A99C-6AC3BFB1D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988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4" name="Oval 216">
              <a:extLst>
                <a:ext uri="{FF2B5EF4-FFF2-40B4-BE49-F238E27FC236}">
                  <a16:creationId xmlns:a16="http://schemas.microsoft.com/office/drawing/2014/main" id="{B695FBED-E6B9-4825-B7A9-85185C976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077"/>
              <a:ext cx="1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5" name="Oval 217">
              <a:extLst>
                <a:ext uri="{FF2B5EF4-FFF2-40B4-BE49-F238E27FC236}">
                  <a16:creationId xmlns:a16="http://schemas.microsoft.com/office/drawing/2014/main" id="{FCBB0651-F23A-4A5A-9E0B-45AD8FE54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083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6" name="Freeform 218">
              <a:extLst>
                <a:ext uri="{FF2B5EF4-FFF2-40B4-BE49-F238E27FC236}">
                  <a16:creationId xmlns:a16="http://schemas.microsoft.com/office/drawing/2014/main" id="{1C810A67-AE22-45BC-A4AC-7B87FF908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997"/>
              <a:ext cx="116" cy="25"/>
            </a:xfrm>
            <a:custGeom>
              <a:avLst/>
              <a:gdLst>
                <a:gd name="T0" fmla="*/ 0 w 74"/>
                <a:gd name="T1" fmla="*/ 83 h 15"/>
                <a:gd name="T2" fmla="*/ 447 w 74"/>
                <a:gd name="T3" fmla="*/ 0 h 15"/>
                <a:gd name="T4" fmla="*/ 0 w 74"/>
                <a:gd name="T5" fmla="*/ 8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5">
                  <a:moveTo>
                    <a:pt x="0" y="11"/>
                  </a:moveTo>
                  <a:cubicBezTo>
                    <a:pt x="0" y="11"/>
                    <a:pt x="45" y="15"/>
                    <a:pt x="74" y="0"/>
                  </a:cubicBezTo>
                  <a:cubicBezTo>
                    <a:pt x="74" y="0"/>
                    <a:pt x="47" y="13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Oval 219">
              <a:extLst>
                <a:ext uri="{FF2B5EF4-FFF2-40B4-BE49-F238E27FC236}">
                  <a16:creationId xmlns:a16="http://schemas.microsoft.com/office/drawing/2014/main" id="{23DBFF7E-9AFD-4536-AED9-D9D07CBBB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" y="995"/>
              <a:ext cx="2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8" name="Oval 220">
              <a:extLst>
                <a:ext uri="{FF2B5EF4-FFF2-40B4-BE49-F238E27FC236}">
                  <a16:creationId xmlns:a16="http://schemas.microsoft.com/office/drawing/2014/main" id="{1C9A7DD4-B6C1-491C-BDBD-119AA6D6D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993"/>
              <a:ext cx="2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9" name="Oval 221">
              <a:extLst>
                <a:ext uri="{FF2B5EF4-FFF2-40B4-BE49-F238E27FC236}">
                  <a16:creationId xmlns:a16="http://schemas.microsoft.com/office/drawing/2014/main" id="{73EF65D7-A523-40F4-98A1-992A93803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013"/>
              <a:ext cx="1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00" name="Oval 222">
              <a:extLst>
                <a:ext uri="{FF2B5EF4-FFF2-40B4-BE49-F238E27FC236}">
                  <a16:creationId xmlns:a16="http://schemas.microsoft.com/office/drawing/2014/main" id="{164879C5-098B-4BD6-8A6A-25E173AE9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12"/>
              <a:ext cx="2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01" name="Freeform 223">
              <a:extLst>
                <a:ext uri="{FF2B5EF4-FFF2-40B4-BE49-F238E27FC236}">
                  <a16:creationId xmlns:a16="http://schemas.microsoft.com/office/drawing/2014/main" id="{9D7A207C-54FB-4752-B938-066AC368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875"/>
              <a:ext cx="105" cy="92"/>
            </a:xfrm>
            <a:custGeom>
              <a:avLst/>
              <a:gdLst>
                <a:gd name="T0" fmla="*/ 320 w 67"/>
                <a:gd name="T1" fmla="*/ 62 h 55"/>
                <a:gd name="T2" fmla="*/ 53 w 67"/>
                <a:gd name="T3" fmla="*/ 132 h 55"/>
                <a:gd name="T4" fmla="*/ 31 w 67"/>
                <a:gd name="T5" fmla="*/ 304 h 55"/>
                <a:gd name="T6" fmla="*/ 174 w 67"/>
                <a:gd name="T7" fmla="*/ 375 h 55"/>
                <a:gd name="T8" fmla="*/ 298 w 67"/>
                <a:gd name="T9" fmla="*/ 423 h 55"/>
                <a:gd name="T10" fmla="*/ 373 w 67"/>
                <a:gd name="T11" fmla="*/ 304 h 55"/>
                <a:gd name="T12" fmla="*/ 320 w 67"/>
                <a:gd name="T13" fmla="*/ 7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55">
                  <a:moveTo>
                    <a:pt x="53" y="8"/>
                  </a:moveTo>
                  <a:cubicBezTo>
                    <a:pt x="37" y="0"/>
                    <a:pt x="22" y="2"/>
                    <a:pt x="9" y="17"/>
                  </a:cubicBezTo>
                  <a:cubicBezTo>
                    <a:pt x="5" y="23"/>
                    <a:pt x="0" y="32"/>
                    <a:pt x="5" y="39"/>
                  </a:cubicBezTo>
                  <a:cubicBezTo>
                    <a:pt x="10" y="46"/>
                    <a:pt x="21" y="46"/>
                    <a:pt x="29" y="48"/>
                  </a:cubicBezTo>
                  <a:cubicBezTo>
                    <a:pt x="34" y="49"/>
                    <a:pt x="43" y="55"/>
                    <a:pt x="49" y="54"/>
                  </a:cubicBezTo>
                  <a:cubicBezTo>
                    <a:pt x="56" y="53"/>
                    <a:pt x="60" y="45"/>
                    <a:pt x="62" y="39"/>
                  </a:cubicBezTo>
                  <a:cubicBezTo>
                    <a:pt x="67" y="29"/>
                    <a:pt x="64" y="15"/>
                    <a:pt x="53" y="9"/>
                  </a:cubicBezTo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2" name="Freeform 224">
              <a:extLst>
                <a:ext uri="{FF2B5EF4-FFF2-40B4-BE49-F238E27FC236}">
                  <a16:creationId xmlns:a16="http://schemas.microsoft.com/office/drawing/2014/main" id="{0BE430D6-74A3-4E8E-99EE-902219AE4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905"/>
              <a:ext cx="41" cy="50"/>
            </a:xfrm>
            <a:custGeom>
              <a:avLst/>
              <a:gdLst>
                <a:gd name="T0" fmla="*/ 109 w 26"/>
                <a:gd name="T1" fmla="*/ 0 h 30"/>
                <a:gd name="T2" fmla="*/ 0 w 26"/>
                <a:gd name="T3" fmla="*/ 230 h 30"/>
                <a:gd name="T4" fmla="*/ 109 w 2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0">
                  <a:moveTo>
                    <a:pt x="18" y="0"/>
                  </a:moveTo>
                  <a:cubicBezTo>
                    <a:pt x="18" y="0"/>
                    <a:pt x="21" y="23"/>
                    <a:pt x="0" y="30"/>
                  </a:cubicBezTo>
                  <a:cubicBezTo>
                    <a:pt x="0" y="30"/>
                    <a:pt x="26" y="2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3" name="Freeform 225">
              <a:extLst>
                <a:ext uri="{FF2B5EF4-FFF2-40B4-BE49-F238E27FC236}">
                  <a16:creationId xmlns:a16="http://schemas.microsoft.com/office/drawing/2014/main" id="{6FEA1635-D7F1-45D9-A054-5648F6DBB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122"/>
              <a:ext cx="79" cy="115"/>
            </a:xfrm>
            <a:custGeom>
              <a:avLst/>
              <a:gdLst>
                <a:gd name="T0" fmla="*/ 216 w 50"/>
                <a:gd name="T1" fmla="*/ 8 h 69"/>
                <a:gd name="T2" fmla="*/ 142 w 50"/>
                <a:gd name="T3" fmla="*/ 22 h 69"/>
                <a:gd name="T4" fmla="*/ 68 w 50"/>
                <a:gd name="T5" fmla="*/ 70 h 69"/>
                <a:gd name="T6" fmla="*/ 21 w 50"/>
                <a:gd name="T7" fmla="*/ 325 h 69"/>
                <a:gd name="T8" fmla="*/ 169 w 50"/>
                <a:gd name="T9" fmla="*/ 522 h 69"/>
                <a:gd name="T10" fmla="*/ 277 w 50"/>
                <a:gd name="T11" fmla="*/ 487 h 69"/>
                <a:gd name="T12" fmla="*/ 313 w 50"/>
                <a:gd name="T13" fmla="*/ 395 h 69"/>
                <a:gd name="T14" fmla="*/ 267 w 50"/>
                <a:gd name="T15" fmla="*/ 430 h 69"/>
                <a:gd name="T16" fmla="*/ 212 w 50"/>
                <a:gd name="T17" fmla="*/ 417 h 69"/>
                <a:gd name="T18" fmla="*/ 202 w 50"/>
                <a:gd name="T19" fmla="*/ 347 h 69"/>
                <a:gd name="T20" fmla="*/ 111 w 50"/>
                <a:gd name="T21" fmla="*/ 312 h 69"/>
                <a:gd name="T22" fmla="*/ 128 w 50"/>
                <a:gd name="T23" fmla="*/ 255 h 69"/>
                <a:gd name="T24" fmla="*/ 142 w 50"/>
                <a:gd name="T25" fmla="*/ 230 h 69"/>
                <a:gd name="T26" fmla="*/ 128 w 50"/>
                <a:gd name="T27" fmla="*/ 175 h 69"/>
                <a:gd name="T28" fmla="*/ 150 w 50"/>
                <a:gd name="T29" fmla="*/ 125 h 69"/>
                <a:gd name="T30" fmla="*/ 163 w 50"/>
                <a:gd name="T31" fmla="*/ 92 h 69"/>
                <a:gd name="T32" fmla="*/ 182 w 50"/>
                <a:gd name="T33" fmla="*/ 47 h 69"/>
                <a:gd name="T34" fmla="*/ 202 w 50"/>
                <a:gd name="T35" fmla="*/ 55 h 69"/>
                <a:gd name="T36" fmla="*/ 205 w 50"/>
                <a:gd name="T37" fmla="*/ 13 h 69"/>
                <a:gd name="T38" fmla="*/ 224 w 50"/>
                <a:gd name="T39" fmla="*/ 0 h 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0" h="69">
                  <a:moveTo>
                    <a:pt x="35" y="1"/>
                  </a:moveTo>
                  <a:cubicBezTo>
                    <a:pt x="31" y="0"/>
                    <a:pt x="26" y="2"/>
                    <a:pt x="23" y="3"/>
                  </a:cubicBezTo>
                  <a:cubicBezTo>
                    <a:pt x="19" y="4"/>
                    <a:pt x="14" y="6"/>
                    <a:pt x="11" y="9"/>
                  </a:cubicBezTo>
                  <a:cubicBezTo>
                    <a:pt x="2" y="17"/>
                    <a:pt x="0" y="31"/>
                    <a:pt x="3" y="42"/>
                  </a:cubicBezTo>
                  <a:cubicBezTo>
                    <a:pt x="5" y="53"/>
                    <a:pt x="16" y="65"/>
                    <a:pt x="27" y="68"/>
                  </a:cubicBezTo>
                  <a:cubicBezTo>
                    <a:pt x="33" y="69"/>
                    <a:pt x="40" y="67"/>
                    <a:pt x="44" y="63"/>
                  </a:cubicBezTo>
                  <a:cubicBezTo>
                    <a:pt x="47" y="60"/>
                    <a:pt x="50" y="55"/>
                    <a:pt x="50" y="51"/>
                  </a:cubicBezTo>
                  <a:cubicBezTo>
                    <a:pt x="48" y="54"/>
                    <a:pt x="46" y="56"/>
                    <a:pt x="43" y="56"/>
                  </a:cubicBezTo>
                  <a:cubicBezTo>
                    <a:pt x="40" y="57"/>
                    <a:pt x="37" y="55"/>
                    <a:pt x="34" y="54"/>
                  </a:cubicBezTo>
                  <a:cubicBezTo>
                    <a:pt x="31" y="51"/>
                    <a:pt x="32" y="49"/>
                    <a:pt x="32" y="45"/>
                  </a:cubicBezTo>
                  <a:cubicBezTo>
                    <a:pt x="32" y="39"/>
                    <a:pt x="21" y="45"/>
                    <a:pt x="18" y="40"/>
                  </a:cubicBezTo>
                  <a:cubicBezTo>
                    <a:pt x="17" y="38"/>
                    <a:pt x="17" y="34"/>
                    <a:pt x="20" y="33"/>
                  </a:cubicBezTo>
                  <a:cubicBezTo>
                    <a:pt x="21" y="32"/>
                    <a:pt x="23" y="33"/>
                    <a:pt x="23" y="30"/>
                  </a:cubicBezTo>
                  <a:cubicBezTo>
                    <a:pt x="22" y="27"/>
                    <a:pt x="19" y="26"/>
                    <a:pt x="20" y="23"/>
                  </a:cubicBezTo>
                  <a:cubicBezTo>
                    <a:pt x="20" y="19"/>
                    <a:pt x="22" y="18"/>
                    <a:pt x="24" y="16"/>
                  </a:cubicBezTo>
                  <a:cubicBezTo>
                    <a:pt x="26" y="14"/>
                    <a:pt x="26" y="15"/>
                    <a:pt x="26" y="12"/>
                  </a:cubicBezTo>
                  <a:cubicBezTo>
                    <a:pt x="26" y="10"/>
                    <a:pt x="26" y="6"/>
                    <a:pt x="29" y="6"/>
                  </a:cubicBezTo>
                  <a:cubicBezTo>
                    <a:pt x="30" y="6"/>
                    <a:pt x="31" y="7"/>
                    <a:pt x="32" y="7"/>
                  </a:cubicBezTo>
                  <a:cubicBezTo>
                    <a:pt x="34" y="6"/>
                    <a:pt x="33" y="3"/>
                    <a:pt x="33" y="2"/>
                  </a:cubicBezTo>
                  <a:cubicBezTo>
                    <a:pt x="34" y="2"/>
                    <a:pt x="39" y="3"/>
                    <a:pt x="36" y="0"/>
                  </a:cubicBezTo>
                </a:path>
              </a:pathLst>
            </a:custGeom>
            <a:solidFill>
              <a:srgbClr val="B65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4" name="Freeform 226">
              <a:extLst>
                <a:ext uri="{FF2B5EF4-FFF2-40B4-BE49-F238E27FC236}">
                  <a16:creationId xmlns:a16="http://schemas.microsoft.com/office/drawing/2014/main" id="{D4A1B862-28E3-4505-A734-D9A010A6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105"/>
              <a:ext cx="59" cy="37"/>
            </a:xfrm>
            <a:custGeom>
              <a:avLst/>
              <a:gdLst>
                <a:gd name="T0" fmla="*/ 0 w 38"/>
                <a:gd name="T1" fmla="*/ 175 h 22"/>
                <a:gd name="T2" fmla="*/ 222 w 38"/>
                <a:gd name="T3" fmla="*/ 37 h 22"/>
                <a:gd name="T4" fmla="*/ 0 w 38"/>
                <a:gd name="T5" fmla="*/ 17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2">
                  <a:moveTo>
                    <a:pt x="0" y="22"/>
                  </a:moveTo>
                  <a:cubicBezTo>
                    <a:pt x="0" y="22"/>
                    <a:pt x="12" y="0"/>
                    <a:pt x="38" y="5"/>
                  </a:cubicBezTo>
                  <a:cubicBezTo>
                    <a:pt x="38" y="5"/>
                    <a:pt x="16" y="2"/>
                    <a:pt x="0" y="22"/>
                  </a:cubicBezTo>
                  <a:close/>
                </a:path>
              </a:pathLst>
            </a:custGeom>
            <a:solidFill>
              <a:srgbClr val="D1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2" name="Group 227">
            <a:extLst>
              <a:ext uri="{FF2B5EF4-FFF2-40B4-BE49-F238E27FC236}">
                <a16:creationId xmlns:a16="http://schemas.microsoft.com/office/drawing/2014/main" id="{20B2B5DD-2E7F-4EF8-9528-94CC35609F64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474788"/>
            <a:ext cx="2173288" cy="1547812"/>
            <a:chOff x="548" y="825"/>
            <a:chExt cx="1369" cy="975"/>
          </a:xfrm>
        </p:grpSpPr>
        <p:sp>
          <p:nvSpPr>
            <p:cNvPr id="24589" name="Freeform 228">
              <a:extLst>
                <a:ext uri="{FF2B5EF4-FFF2-40B4-BE49-F238E27FC236}">
                  <a16:creationId xmlns:a16="http://schemas.microsoft.com/office/drawing/2014/main" id="{D2D00315-811C-4086-9C80-FA770274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833"/>
              <a:ext cx="1369" cy="967"/>
            </a:xfrm>
            <a:custGeom>
              <a:avLst/>
              <a:gdLst>
                <a:gd name="T0" fmla="*/ 5170 w 829"/>
                <a:gd name="T1" fmla="*/ 3363 h 548"/>
                <a:gd name="T2" fmla="*/ 4957 w 829"/>
                <a:gd name="T3" fmla="*/ 2725 h 548"/>
                <a:gd name="T4" fmla="*/ 4990 w 829"/>
                <a:gd name="T5" fmla="*/ 1572 h 548"/>
                <a:gd name="T6" fmla="*/ 2089 w 829"/>
                <a:gd name="T7" fmla="*/ 595 h 548"/>
                <a:gd name="T8" fmla="*/ 310 w 829"/>
                <a:gd name="T9" fmla="*/ 3730 h 548"/>
                <a:gd name="T10" fmla="*/ 3210 w 829"/>
                <a:gd name="T11" fmla="*/ 4720 h 548"/>
                <a:gd name="T12" fmla="*/ 4237 w 829"/>
                <a:gd name="T13" fmla="*/ 3974 h 548"/>
                <a:gd name="T14" fmla="*/ 5020 w 829"/>
                <a:gd name="T15" fmla="*/ 3917 h 548"/>
                <a:gd name="T16" fmla="*/ 5170 w 829"/>
                <a:gd name="T17" fmla="*/ 3363 h 5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9" h="548">
                  <a:moveTo>
                    <a:pt x="695" y="347"/>
                  </a:moveTo>
                  <a:cubicBezTo>
                    <a:pt x="661" y="335"/>
                    <a:pt x="663" y="299"/>
                    <a:pt x="667" y="281"/>
                  </a:cubicBezTo>
                  <a:cubicBezTo>
                    <a:pt x="682" y="241"/>
                    <a:pt x="684" y="200"/>
                    <a:pt x="671" y="162"/>
                  </a:cubicBezTo>
                  <a:cubicBezTo>
                    <a:pt x="629" y="45"/>
                    <a:pt x="454" y="0"/>
                    <a:pt x="281" y="61"/>
                  </a:cubicBezTo>
                  <a:cubicBezTo>
                    <a:pt x="107" y="123"/>
                    <a:pt x="0" y="268"/>
                    <a:pt x="42" y="385"/>
                  </a:cubicBezTo>
                  <a:cubicBezTo>
                    <a:pt x="84" y="503"/>
                    <a:pt x="258" y="548"/>
                    <a:pt x="432" y="487"/>
                  </a:cubicBezTo>
                  <a:cubicBezTo>
                    <a:pt x="485" y="468"/>
                    <a:pt x="532" y="441"/>
                    <a:pt x="570" y="410"/>
                  </a:cubicBezTo>
                  <a:cubicBezTo>
                    <a:pt x="606" y="392"/>
                    <a:pt x="627" y="400"/>
                    <a:pt x="675" y="404"/>
                  </a:cubicBezTo>
                  <a:cubicBezTo>
                    <a:pt x="829" y="418"/>
                    <a:pt x="763" y="370"/>
                    <a:pt x="695" y="347"/>
                  </a:cubicBezTo>
                  <a:close/>
                </a:path>
              </a:pathLst>
            </a:cu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229">
              <a:extLst>
                <a:ext uri="{FF2B5EF4-FFF2-40B4-BE49-F238E27FC236}">
                  <a16:creationId xmlns:a16="http://schemas.microsoft.com/office/drawing/2014/main" id="{3314F2EB-9AF2-4009-9A2C-087EC30EC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043"/>
              <a:ext cx="796" cy="626"/>
            </a:xfrm>
            <a:custGeom>
              <a:avLst/>
              <a:gdLst>
                <a:gd name="T0" fmla="*/ 3324 w 482"/>
                <a:gd name="T1" fmla="*/ 811 h 355"/>
                <a:gd name="T2" fmla="*/ 2206 w 482"/>
                <a:gd name="T3" fmla="*/ 2911 h 355"/>
                <a:gd name="T4" fmla="*/ 263 w 482"/>
                <a:gd name="T5" fmla="*/ 2599 h 355"/>
                <a:gd name="T6" fmla="*/ 1301 w 482"/>
                <a:gd name="T7" fmla="*/ 522 h 355"/>
                <a:gd name="T8" fmla="*/ 3324 w 482"/>
                <a:gd name="T9" fmla="*/ 811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2" h="355">
                  <a:moveTo>
                    <a:pt x="447" y="84"/>
                  </a:moveTo>
                  <a:cubicBezTo>
                    <a:pt x="482" y="156"/>
                    <a:pt x="406" y="247"/>
                    <a:pt x="297" y="301"/>
                  </a:cubicBezTo>
                  <a:cubicBezTo>
                    <a:pt x="188" y="355"/>
                    <a:pt x="71" y="341"/>
                    <a:pt x="35" y="269"/>
                  </a:cubicBezTo>
                  <a:cubicBezTo>
                    <a:pt x="0" y="197"/>
                    <a:pt x="66" y="108"/>
                    <a:pt x="175" y="54"/>
                  </a:cubicBezTo>
                  <a:cubicBezTo>
                    <a:pt x="284" y="0"/>
                    <a:pt x="411" y="12"/>
                    <a:pt x="447" y="84"/>
                  </a:cubicBezTo>
                  <a:close/>
                </a:path>
              </a:pathLst>
            </a:custGeom>
            <a:solidFill>
              <a:srgbClr val="DC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230">
              <a:extLst>
                <a:ext uri="{FF2B5EF4-FFF2-40B4-BE49-F238E27FC236}">
                  <a16:creationId xmlns:a16="http://schemas.microsoft.com/office/drawing/2014/main" id="{40B8E88A-D4DA-46B9-A760-DF571D49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833"/>
              <a:ext cx="1369" cy="967"/>
            </a:xfrm>
            <a:custGeom>
              <a:avLst/>
              <a:gdLst>
                <a:gd name="T0" fmla="*/ 5170 w 829"/>
                <a:gd name="T1" fmla="*/ 3363 h 548"/>
                <a:gd name="T2" fmla="*/ 4957 w 829"/>
                <a:gd name="T3" fmla="*/ 2725 h 548"/>
                <a:gd name="T4" fmla="*/ 4990 w 829"/>
                <a:gd name="T5" fmla="*/ 1572 h 548"/>
                <a:gd name="T6" fmla="*/ 2089 w 829"/>
                <a:gd name="T7" fmla="*/ 595 h 548"/>
                <a:gd name="T8" fmla="*/ 310 w 829"/>
                <a:gd name="T9" fmla="*/ 3730 h 548"/>
                <a:gd name="T10" fmla="*/ 3210 w 829"/>
                <a:gd name="T11" fmla="*/ 4720 h 548"/>
                <a:gd name="T12" fmla="*/ 4237 w 829"/>
                <a:gd name="T13" fmla="*/ 3974 h 548"/>
                <a:gd name="T14" fmla="*/ 5020 w 829"/>
                <a:gd name="T15" fmla="*/ 3917 h 548"/>
                <a:gd name="T16" fmla="*/ 5170 w 829"/>
                <a:gd name="T17" fmla="*/ 3363 h 5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9" h="548">
                  <a:moveTo>
                    <a:pt x="695" y="347"/>
                  </a:moveTo>
                  <a:cubicBezTo>
                    <a:pt x="661" y="335"/>
                    <a:pt x="663" y="299"/>
                    <a:pt x="667" y="281"/>
                  </a:cubicBezTo>
                  <a:cubicBezTo>
                    <a:pt x="682" y="241"/>
                    <a:pt x="684" y="200"/>
                    <a:pt x="671" y="162"/>
                  </a:cubicBezTo>
                  <a:cubicBezTo>
                    <a:pt x="629" y="45"/>
                    <a:pt x="454" y="0"/>
                    <a:pt x="281" y="61"/>
                  </a:cubicBezTo>
                  <a:cubicBezTo>
                    <a:pt x="107" y="123"/>
                    <a:pt x="0" y="268"/>
                    <a:pt x="42" y="385"/>
                  </a:cubicBezTo>
                  <a:cubicBezTo>
                    <a:pt x="84" y="503"/>
                    <a:pt x="258" y="548"/>
                    <a:pt x="432" y="487"/>
                  </a:cubicBezTo>
                  <a:cubicBezTo>
                    <a:pt x="485" y="468"/>
                    <a:pt x="532" y="441"/>
                    <a:pt x="570" y="410"/>
                  </a:cubicBezTo>
                  <a:cubicBezTo>
                    <a:pt x="606" y="392"/>
                    <a:pt x="627" y="400"/>
                    <a:pt x="675" y="404"/>
                  </a:cubicBezTo>
                  <a:cubicBezTo>
                    <a:pt x="829" y="418"/>
                    <a:pt x="763" y="370"/>
                    <a:pt x="695" y="347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231">
              <a:extLst>
                <a:ext uri="{FF2B5EF4-FFF2-40B4-BE49-F238E27FC236}">
                  <a16:creationId xmlns:a16="http://schemas.microsoft.com/office/drawing/2014/main" id="{BFF5242E-5D60-41F4-A218-769C6054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262"/>
              <a:ext cx="613" cy="388"/>
            </a:xfrm>
            <a:custGeom>
              <a:avLst/>
              <a:gdLst>
                <a:gd name="T0" fmla="*/ 2705 w 371"/>
                <a:gd name="T1" fmla="*/ 811 h 220"/>
                <a:gd name="T2" fmla="*/ 1485 w 371"/>
                <a:gd name="T3" fmla="*/ 1991 h 220"/>
                <a:gd name="T4" fmla="*/ 58 w 371"/>
                <a:gd name="T5" fmla="*/ 1316 h 220"/>
                <a:gd name="T6" fmla="*/ 1281 w 371"/>
                <a:gd name="T7" fmla="*/ 138 h 220"/>
                <a:gd name="T8" fmla="*/ 2705 w 371"/>
                <a:gd name="T9" fmla="*/ 811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220">
                  <a:moveTo>
                    <a:pt x="363" y="84"/>
                  </a:moveTo>
                  <a:cubicBezTo>
                    <a:pt x="371" y="137"/>
                    <a:pt x="297" y="191"/>
                    <a:pt x="199" y="206"/>
                  </a:cubicBezTo>
                  <a:cubicBezTo>
                    <a:pt x="101" y="220"/>
                    <a:pt x="16" y="188"/>
                    <a:pt x="8" y="136"/>
                  </a:cubicBezTo>
                  <a:cubicBezTo>
                    <a:pt x="0" y="83"/>
                    <a:pt x="74" y="28"/>
                    <a:pt x="172" y="14"/>
                  </a:cubicBezTo>
                  <a:cubicBezTo>
                    <a:pt x="270" y="0"/>
                    <a:pt x="355" y="31"/>
                    <a:pt x="363" y="84"/>
                  </a:cubicBezTo>
                  <a:close/>
                </a:path>
              </a:pathLst>
            </a:custGeom>
            <a:solidFill>
              <a:srgbClr val="CB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232">
              <a:extLst>
                <a:ext uri="{FF2B5EF4-FFF2-40B4-BE49-F238E27FC236}">
                  <a16:creationId xmlns:a16="http://schemas.microsoft.com/office/drawing/2014/main" id="{3A5E4DF0-8B55-41AA-84DB-1E933524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262"/>
              <a:ext cx="611" cy="388"/>
            </a:xfrm>
            <a:custGeom>
              <a:avLst/>
              <a:gdLst>
                <a:gd name="T0" fmla="*/ 2695 w 370"/>
                <a:gd name="T1" fmla="*/ 824 h 220"/>
                <a:gd name="T2" fmla="*/ 1481 w 370"/>
                <a:gd name="T3" fmla="*/ 1991 h 220"/>
                <a:gd name="T4" fmla="*/ 58 w 370"/>
                <a:gd name="T5" fmla="*/ 1316 h 220"/>
                <a:gd name="T6" fmla="*/ 1272 w 370"/>
                <a:gd name="T7" fmla="*/ 143 h 220"/>
                <a:gd name="T8" fmla="*/ 2695 w 370"/>
                <a:gd name="T9" fmla="*/ 824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220">
                  <a:moveTo>
                    <a:pt x="362" y="85"/>
                  </a:moveTo>
                  <a:cubicBezTo>
                    <a:pt x="370" y="138"/>
                    <a:pt x="297" y="192"/>
                    <a:pt x="199" y="206"/>
                  </a:cubicBezTo>
                  <a:cubicBezTo>
                    <a:pt x="101" y="220"/>
                    <a:pt x="15" y="189"/>
                    <a:pt x="8" y="136"/>
                  </a:cubicBezTo>
                  <a:cubicBezTo>
                    <a:pt x="0" y="83"/>
                    <a:pt x="73" y="29"/>
                    <a:pt x="171" y="15"/>
                  </a:cubicBezTo>
                  <a:cubicBezTo>
                    <a:pt x="269" y="0"/>
                    <a:pt x="355" y="32"/>
                    <a:pt x="362" y="8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233">
              <a:extLst>
                <a:ext uri="{FF2B5EF4-FFF2-40B4-BE49-F238E27FC236}">
                  <a16:creationId xmlns:a16="http://schemas.microsoft.com/office/drawing/2014/main" id="{AE56C33F-FDF4-40FE-BF00-6839BAB7E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377"/>
              <a:ext cx="131" cy="100"/>
            </a:xfrm>
            <a:custGeom>
              <a:avLst/>
              <a:gdLst>
                <a:gd name="T0" fmla="*/ 567 w 79"/>
                <a:gd name="T1" fmla="*/ 163 h 57"/>
                <a:gd name="T2" fmla="*/ 347 w 79"/>
                <a:gd name="T3" fmla="*/ 481 h 57"/>
                <a:gd name="T4" fmla="*/ 33 w 79"/>
                <a:gd name="T5" fmla="*/ 367 h 57"/>
                <a:gd name="T6" fmla="*/ 250 w 79"/>
                <a:gd name="T7" fmla="*/ 49 h 57"/>
                <a:gd name="T8" fmla="*/ 567 w 79"/>
                <a:gd name="T9" fmla="*/ 163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7">
                  <a:moveTo>
                    <a:pt x="75" y="17"/>
                  </a:moveTo>
                  <a:cubicBezTo>
                    <a:pt x="79" y="30"/>
                    <a:pt x="66" y="45"/>
                    <a:pt x="46" y="51"/>
                  </a:cubicBezTo>
                  <a:cubicBezTo>
                    <a:pt x="27" y="57"/>
                    <a:pt x="8" y="51"/>
                    <a:pt x="4" y="39"/>
                  </a:cubicBezTo>
                  <a:cubicBezTo>
                    <a:pt x="0" y="26"/>
                    <a:pt x="13" y="11"/>
                    <a:pt x="33" y="5"/>
                  </a:cubicBezTo>
                  <a:cubicBezTo>
                    <a:pt x="52" y="0"/>
                    <a:pt x="71" y="5"/>
                    <a:pt x="75" y="17"/>
                  </a:cubicBezTo>
                  <a:close/>
                </a:path>
              </a:pathLst>
            </a:custGeom>
            <a:solidFill>
              <a:srgbClr val="BC5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234">
              <a:extLst>
                <a:ext uri="{FF2B5EF4-FFF2-40B4-BE49-F238E27FC236}">
                  <a16:creationId xmlns:a16="http://schemas.microsoft.com/office/drawing/2014/main" id="{F056EF14-328D-401D-B6BB-9CF291B39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352"/>
              <a:ext cx="130" cy="100"/>
            </a:xfrm>
            <a:custGeom>
              <a:avLst/>
              <a:gdLst>
                <a:gd name="T0" fmla="*/ 546 w 79"/>
                <a:gd name="T1" fmla="*/ 363 h 57"/>
                <a:gd name="T2" fmla="*/ 240 w 79"/>
                <a:gd name="T3" fmla="*/ 481 h 57"/>
                <a:gd name="T4" fmla="*/ 21 w 79"/>
                <a:gd name="T5" fmla="*/ 179 h 57"/>
                <a:gd name="T6" fmla="*/ 331 w 79"/>
                <a:gd name="T7" fmla="*/ 58 h 57"/>
                <a:gd name="T8" fmla="*/ 546 w 79"/>
                <a:gd name="T9" fmla="*/ 363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7">
                  <a:moveTo>
                    <a:pt x="75" y="38"/>
                  </a:moveTo>
                  <a:cubicBezTo>
                    <a:pt x="72" y="51"/>
                    <a:pt x="53" y="57"/>
                    <a:pt x="33" y="51"/>
                  </a:cubicBezTo>
                  <a:cubicBezTo>
                    <a:pt x="13" y="46"/>
                    <a:pt x="0" y="32"/>
                    <a:pt x="3" y="19"/>
                  </a:cubicBezTo>
                  <a:cubicBezTo>
                    <a:pt x="7" y="6"/>
                    <a:pt x="26" y="0"/>
                    <a:pt x="45" y="6"/>
                  </a:cubicBezTo>
                  <a:cubicBezTo>
                    <a:pt x="65" y="11"/>
                    <a:pt x="79" y="26"/>
                    <a:pt x="75" y="38"/>
                  </a:cubicBezTo>
                  <a:close/>
                </a:path>
              </a:pathLst>
            </a:custGeom>
            <a:solidFill>
              <a:srgbClr val="BC5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235">
              <a:extLst>
                <a:ext uri="{FF2B5EF4-FFF2-40B4-BE49-F238E27FC236}">
                  <a16:creationId xmlns:a16="http://schemas.microsoft.com/office/drawing/2014/main" id="{4D5C7FDE-CEAE-43F5-99D6-D93612A69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504"/>
              <a:ext cx="126" cy="89"/>
            </a:xfrm>
            <a:custGeom>
              <a:avLst/>
              <a:gdLst>
                <a:gd name="T0" fmla="*/ 567 w 76"/>
                <a:gd name="T1" fmla="*/ 197 h 51"/>
                <a:gd name="T2" fmla="*/ 300 w 76"/>
                <a:gd name="T3" fmla="*/ 457 h 51"/>
                <a:gd name="T4" fmla="*/ 8 w 76"/>
                <a:gd name="T5" fmla="*/ 270 h 51"/>
                <a:gd name="T6" fmla="*/ 272 w 76"/>
                <a:gd name="T7" fmla="*/ 16 h 51"/>
                <a:gd name="T8" fmla="*/ 567 w 76"/>
                <a:gd name="T9" fmla="*/ 19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1">
                  <a:moveTo>
                    <a:pt x="75" y="21"/>
                  </a:moveTo>
                  <a:cubicBezTo>
                    <a:pt x="76" y="34"/>
                    <a:pt x="61" y="47"/>
                    <a:pt x="40" y="49"/>
                  </a:cubicBezTo>
                  <a:cubicBezTo>
                    <a:pt x="20" y="51"/>
                    <a:pt x="2" y="42"/>
                    <a:pt x="1" y="29"/>
                  </a:cubicBezTo>
                  <a:cubicBezTo>
                    <a:pt x="0" y="16"/>
                    <a:pt x="15" y="4"/>
                    <a:pt x="36" y="2"/>
                  </a:cubicBezTo>
                  <a:cubicBezTo>
                    <a:pt x="56" y="0"/>
                    <a:pt x="74" y="8"/>
                    <a:pt x="75" y="21"/>
                  </a:cubicBezTo>
                  <a:close/>
                </a:path>
              </a:pathLst>
            </a:custGeom>
            <a:solidFill>
              <a:srgbClr val="BC5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236">
              <a:extLst>
                <a:ext uri="{FF2B5EF4-FFF2-40B4-BE49-F238E27FC236}">
                  <a16:creationId xmlns:a16="http://schemas.microsoft.com/office/drawing/2014/main" id="{205CE9E4-2CD8-4A38-8D18-1B94141EB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292"/>
              <a:ext cx="94" cy="166"/>
            </a:xfrm>
            <a:custGeom>
              <a:avLst/>
              <a:gdLst>
                <a:gd name="T0" fmla="*/ 422 w 57"/>
                <a:gd name="T1" fmla="*/ 0 h 94"/>
                <a:gd name="T2" fmla="*/ 0 w 57"/>
                <a:gd name="T3" fmla="*/ 913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94">
                  <a:moveTo>
                    <a:pt x="57" y="0"/>
                  </a:moveTo>
                  <a:cubicBezTo>
                    <a:pt x="57" y="0"/>
                    <a:pt x="49" y="43"/>
                    <a:pt x="0" y="94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237">
              <a:extLst>
                <a:ext uri="{FF2B5EF4-FFF2-40B4-BE49-F238E27FC236}">
                  <a16:creationId xmlns:a16="http://schemas.microsoft.com/office/drawing/2014/main" id="{72506404-BBAD-4CD2-8C6B-5597AE021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1461"/>
              <a:ext cx="1155" cy="298"/>
            </a:xfrm>
            <a:custGeom>
              <a:avLst/>
              <a:gdLst>
                <a:gd name="T0" fmla="*/ 0 w 699"/>
                <a:gd name="T1" fmla="*/ 570 h 169"/>
                <a:gd name="T2" fmla="*/ 1917 w 699"/>
                <a:gd name="T3" fmla="*/ 1442 h 169"/>
                <a:gd name="T4" fmla="*/ 4081 w 699"/>
                <a:gd name="T5" fmla="*/ 379 h 169"/>
                <a:gd name="T6" fmla="*/ 5210 w 699"/>
                <a:gd name="T7" fmla="*/ 346 h 169"/>
                <a:gd name="T8" fmla="*/ 4240 w 699"/>
                <a:gd name="T9" fmla="*/ 192 h 169"/>
                <a:gd name="T10" fmla="*/ 3161 w 699"/>
                <a:gd name="T11" fmla="*/ 504 h 169"/>
                <a:gd name="T12" fmla="*/ 0 w 699"/>
                <a:gd name="T13" fmla="*/ 57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" h="169">
                  <a:moveTo>
                    <a:pt x="0" y="59"/>
                  </a:moveTo>
                  <a:cubicBezTo>
                    <a:pt x="0" y="59"/>
                    <a:pt x="49" y="169"/>
                    <a:pt x="257" y="149"/>
                  </a:cubicBezTo>
                  <a:cubicBezTo>
                    <a:pt x="465" y="128"/>
                    <a:pt x="470" y="38"/>
                    <a:pt x="548" y="39"/>
                  </a:cubicBezTo>
                  <a:cubicBezTo>
                    <a:pt x="625" y="41"/>
                    <a:pt x="692" y="57"/>
                    <a:pt x="699" y="36"/>
                  </a:cubicBezTo>
                  <a:cubicBezTo>
                    <a:pt x="699" y="36"/>
                    <a:pt x="616" y="39"/>
                    <a:pt x="569" y="20"/>
                  </a:cubicBezTo>
                  <a:cubicBezTo>
                    <a:pt x="522" y="0"/>
                    <a:pt x="474" y="6"/>
                    <a:pt x="424" y="52"/>
                  </a:cubicBezTo>
                  <a:cubicBezTo>
                    <a:pt x="375" y="97"/>
                    <a:pt x="170" y="156"/>
                    <a:pt x="0" y="59"/>
                  </a:cubicBezTo>
                  <a:close/>
                </a:path>
              </a:pathLst>
            </a:custGeom>
            <a:solidFill>
              <a:srgbClr val="DC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238">
              <a:extLst>
                <a:ext uri="{FF2B5EF4-FFF2-40B4-BE49-F238E27FC236}">
                  <a16:creationId xmlns:a16="http://schemas.microsoft.com/office/drawing/2014/main" id="{75EE0721-5090-4D31-B5B7-B5BF88A46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858"/>
              <a:ext cx="975" cy="362"/>
            </a:xfrm>
            <a:custGeom>
              <a:avLst/>
              <a:gdLst>
                <a:gd name="T0" fmla="*/ 0 w 590"/>
                <a:gd name="T1" fmla="*/ 1992 h 205"/>
                <a:gd name="T2" fmla="*/ 1955 w 590"/>
                <a:gd name="T3" fmla="*/ 380 h 205"/>
                <a:gd name="T4" fmla="*/ 4399 w 590"/>
                <a:gd name="T5" fmla="*/ 1437 h 205"/>
                <a:gd name="T6" fmla="*/ 1976 w 590"/>
                <a:gd name="T7" fmla="*/ 562 h 205"/>
                <a:gd name="T8" fmla="*/ 0 w 590"/>
                <a:gd name="T9" fmla="*/ 1992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0" h="205">
                  <a:moveTo>
                    <a:pt x="0" y="205"/>
                  </a:moveTo>
                  <a:cubicBezTo>
                    <a:pt x="0" y="205"/>
                    <a:pt x="74" y="79"/>
                    <a:pt x="262" y="39"/>
                  </a:cubicBezTo>
                  <a:cubicBezTo>
                    <a:pt x="450" y="0"/>
                    <a:pt x="564" y="69"/>
                    <a:pt x="590" y="148"/>
                  </a:cubicBezTo>
                  <a:cubicBezTo>
                    <a:pt x="590" y="148"/>
                    <a:pt x="488" y="6"/>
                    <a:pt x="265" y="58"/>
                  </a:cubicBezTo>
                  <a:cubicBezTo>
                    <a:pt x="43" y="110"/>
                    <a:pt x="0" y="205"/>
                    <a:pt x="0" y="205"/>
                  </a:cubicBezTo>
                  <a:close/>
                </a:path>
              </a:pathLst>
            </a:cu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239">
              <a:extLst>
                <a:ext uri="{FF2B5EF4-FFF2-40B4-BE49-F238E27FC236}">
                  <a16:creationId xmlns:a16="http://schemas.microsoft.com/office/drawing/2014/main" id="{EEFBA25B-89F7-4EBF-ABA6-C39712D3F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825"/>
              <a:ext cx="537" cy="149"/>
            </a:xfrm>
            <a:custGeom>
              <a:avLst/>
              <a:gdLst>
                <a:gd name="T0" fmla="*/ 0 w 325"/>
                <a:gd name="T1" fmla="*/ 792 h 85"/>
                <a:gd name="T2" fmla="*/ 2422 w 325"/>
                <a:gd name="T3" fmla="*/ 803 h 85"/>
                <a:gd name="T4" fmla="*/ 0 w 325"/>
                <a:gd name="T5" fmla="*/ 792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5" h="85">
                  <a:moveTo>
                    <a:pt x="0" y="84"/>
                  </a:moveTo>
                  <a:cubicBezTo>
                    <a:pt x="0" y="84"/>
                    <a:pt x="177" y="0"/>
                    <a:pt x="325" y="85"/>
                  </a:cubicBezTo>
                  <a:cubicBezTo>
                    <a:pt x="325" y="85"/>
                    <a:pt x="196" y="13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Oval 240">
              <a:extLst>
                <a:ext uri="{FF2B5EF4-FFF2-40B4-BE49-F238E27FC236}">
                  <a16:creationId xmlns:a16="http://schemas.microsoft.com/office/drawing/2014/main" id="{86FC7827-8F87-4730-830B-D54FC5DF8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" y="98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02" name="Oval 241">
              <a:extLst>
                <a:ext uri="{FF2B5EF4-FFF2-40B4-BE49-F238E27FC236}">
                  <a16:creationId xmlns:a16="http://schemas.microsoft.com/office/drawing/2014/main" id="{A008A506-050D-4914-98D2-F293DD87E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100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03" name="Oval 242">
              <a:extLst>
                <a:ext uri="{FF2B5EF4-FFF2-40B4-BE49-F238E27FC236}">
                  <a16:creationId xmlns:a16="http://schemas.microsoft.com/office/drawing/2014/main" id="{557DA7EB-FCF0-4B42-BEF1-602A79A03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987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04" name="Freeform 243">
              <a:extLst>
                <a:ext uri="{FF2B5EF4-FFF2-40B4-BE49-F238E27FC236}">
                  <a16:creationId xmlns:a16="http://schemas.microsoft.com/office/drawing/2014/main" id="{81B7D8AD-F1B1-433E-8DCA-67CA2862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362"/>
              <a:ext cx="200" cy="156"/>
            </a:xfrm>
            <a:custGeom>
              <a:avLst/>
              <a:gdLst>
                <a:gd name="T0" fmla="*/ 139 w 121"/>
                <a:gd name="T1" fmla="*/ 0 h 88"/>
                <a:gd name="T2" fmla="*/ 298 w 121"/>
                <a:gd name="T3" fmla="*/ 447 h 88"/>
                <a:gd name="T4" fmla="*/ 904 w 121"/>
                <a:gd name="T5" fmla="*/ 870 h 88"/>
                <a:gd name="T6" fmla="*/ 539 w 121"/>
                <a:gd name="T7" fmla="*/ 679 h 88"/>
                <a:gd name="T8" fmla="*/ 0 w 121"/>
                <a:gd name="T9" fmla="*/ 330 h 88"/>
                <a:gd name="T10" fmla="*/ 139 w 121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88">
                  <a:moveTo>
                    <a:pt x="19" y="0"/>
                  </a:moveTo>
                  <a:cubicBezTo>
                    <a:pt x="19" y="0"/>
                    <a:pt x="15" y="32"/>
                    <a:pt x="40" y="45"/>
                  </a:cubicBezTo>
                  <a:cubicBezTo>
                    <a:pt x="65" y="57"/>
                    <a:pt x="107" y="69"/>
                    <a:pt x="121" y="88"/>
                  </a:cubicBezTo>
                  <a:cubicBezTo>
                    <a:pt x="121" y="88"/>
                    <a:pt x="98" y="72"/>
                    <a:pt x="72" y="69"/>
                  </a:cubicBezTo>
                  <a:cubicBezTo>
                    <a:pt x="46" y="65"/>
                    <a:pt x="4" y="52"/>
                    <a:pt x="0" y="33"/>
                  </a:cubicBezTo>
                  <a:cubicBezTo>
                    <a:pt x="0" y="33"/>
                    <a:pt x="18" y="9"/>
                    <a:pt x="19" y="0"/>
                  </a:cubicBezTo>
                  <a:close/>
                </a:path>
              </a:pathLst>
            </a:cu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244">
              <a:extLst>
                <a:ext uri="{FF2B5EF4-FFF2-40B4-BE49-F238E27FC236}">
                  <a16:creationId xmlns:a16="http://schemas.microsoft.com/office/drawing/2014/main" id="{0A10AA11-16BA-405B-BD2F-BCAA77EF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415"/>
              <a:ext cx="87" cy="55"/>
            </a:xfrm>
            <a:custGeom>
              <a:avLst/>
              <a:gdLst>
                <a:gd name="T0" fmla="*/ 0 w 53"/>
                <a:gd name="T1" fmla="*/ 0 h 31"/>
                <a:gd name="T2" fmla="*/ 159 w 53"/>
                <a:gd name="T3" fmla="*/ 188 h 31"/>
                <a:gd name="T4" fmla="*/ 386 w 53"/>
                <a:gd name="T5" fmla="*/ 309 h 31"/>
                <a:gd name="T6" fmla="*/ 159 w 53"/>
                <a:gd name="T7" fmla="*/ 208 h 31"/>
                <a:gd name="T8" fmla="*/ 0 w 5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31">
                  <a:moveTo>
                    <a:pt x="0" y="0"/>
                  </a:moveTo>
                  <a:cubicBezTo>
                    <a:pt x="0" y="0"/>
                    <a:pt x="7" y="14"/>
                    <a:pt x="22" y="19"/>
                  </a:cubicBezTo>
                  <a:cubicBezTo>
                    <a:pt x="36" y="23"/>
                    <a:pt x="46" y="28"/>
                    <a:pt x="53" y="31"/>
                  </a:cubicBezTo>
                  <a:cubicBezTo>
                    <a:pt x="53" y="31"/>
                    <a:pt x="30" y="23"/>
                    <a:pt x="22" y="21"/>
                  </a:cubicBezTo>
                  <a:cubicBezTo>
                    <a:pt x="14" y="19"/>
                    <a:pt x="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245">
              <a:extLst>
                <a:ext uri="{FF2B5EF4-FFF2-40B4-BE49-F238E27FC236}">
                  <a16:creationId xmlns:a16="http://schemas.microsoft.com/office/drawing/2014/main" id="{47A466D8-2B53-42EB-B797-F26DEB91F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498"/>
              <a:ext cx="31" cy="34"/>
            </a:xfrm>
            <a:custGeom>
              <a:avLst/>
              <a:gdLst>
                <a:gd name="T0" fmla="*/ 0 w 19"/>
                <a:gd name="T1" fmla="*/ 0 h 19"/>
                <a:gd name="T2" fmla="*/ 77 w 19"/>
                <a:gd name="T3" fmla="*/ 195 h 19"/>
                <a:gd name="T4" fmla="*/ 0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0" y="0"/>
                  </a:moveTo>
                  <a:cubicBezTo>
                    <a:pt x="0" y="0"/>
                    <a:pt x="19" y="10"/>
                    <a:pt x="11" y="19"/>
                  </a:cubicBezTo>
                  <a:cubicBezTo>
                    <a:pt x="11" y="19"/>
                    <a:pt x="1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246">
              <a:extLst>
                <a:ext uri="{FF2B5EF4-FFF2-40B4-BE49-F238E27FC236}">
                  <a16:creationId xmlns:a16="http://schemas.microsoft.com/office/drawing/2014/main" id="{8FEC938D-8C64-4C89-B303-106CB6ED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295"/>
              <a:ext cx="253" cy="189"/>
            </a:xfrm>
            <a:custGeom>
              <a:avLst/>
              <a:gdLst>
                <a:gd name="T0" fmla="*/ 13 w 153"/>
                <a:gd name="T1" fmla="*/ 1042 h 107"/>
                <a:gd name="T2" fmla="*/ 1143 w 153"/>
                <a:gd name="T3" fmla="*/ 0 h 107"/>
                <a:gd name="T4" fmla="*/ 13 w 153"/>
                <a:gd name="T5" fmla="*/ 1042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107">
                  <a:moveTo>
                    <a:pt x="2" y="107"/>
                  </a:moveTo>
                  <a:cubicBezTo>
                    <a:pt x="2" y="107"/>
                    <a:pt x="0" y="32"/>
                    <a:pt x="153" y="0"/>
                  </a:cubicBezTo>
                  <a:cubicBezTo>
                    <a:pt x="153" y="0"/>
                    <a:pt x="28" y="41"/>
                    <a:pt x="2" y="107"/>
                  </a:cubicBezTo>
                  <a:close/>
                </a:path>
              </a:pathLst>
            </a:custGeom>
            <a:solidFill>
              <a:srgbClr val="DF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247">
              <a:extLst>
                <a:ext uri="{FF2B5EF4-FFF2-40B4-BE49-F238E27FC236}">
                  <a16:creationId xmlns:a16="http://schemas.microsoft.com/office/drawing/2014/main" id="{51879FE0-6ED3-435C-874D-214C68506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377"/>
              <a:ext cx="301" cy="238"/>
            </a:xfrm>
            <a:custGeom>
              <a:avLst/>
              <a:gdLst>
                <a:gd name="T0" fmla="*/ 982 w 182"/>
                <a:gd name="T1" fmla="*/ 0 h 135"/>
                <a:gd name="T2" fmla="*/ 0 w 182"/>
                <a:gd name="T3" fmla="*/ 1305 h 135"/>
                <a:gd name="T4" fmla="*/ 982 w 182"/>
                <a:gd name="T5" fmla="*/ 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2" h="135">
                  <a:moveTo>
                    <a:pt x="131" y="0"/>
                  </a:moveTo>
                  <a:cubicBezTo>
                    <a:pt x="131" y="0"/>
                    <a:pt x="182" y="86"/>
                    <a:pt x="0" y="135"/>
                  </a:cubicBezTo>
                  <a:cubicBezTo>
                    <a:pt x="0" y="135"/>
                    <a:pt x="150" y="82"/>
                    <a:pt x="131" y="0"/>
                  </a:cubicBezTo>
                  <a:close/>
                </a:path>
              </a:pathLst>
            </a:custGeom>
            <a:solidFill>
              <a:srgbClr val="BC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248">
              <a:extLst>
                <a:ext uri="{FF2B5EF4-FFF2-40B4-BE49-F238E27FC236}">
                  <a16:creationId xmlns:a16="http://schemas.microsoft.com/office/drawing/2014/main" id="{74C09820-C089-4589-A092-38EDFCDB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070"/>
              <a:ext cx="345" cy="620"/>
            </a:xfrm>
            <a:custGeom>
              <a:avLst/>
              <a:gdLst>
                <a:gd name="T0" fmla="*/ 1550 w 209"/>
                <a:gd name="T1" fmla="*/ 0 h 352"/>
                <a:gd name="T2" fmla="*/ 1050 w 209"/>
                <a:gd name="T3" fmla="*/ 3387 h 352"/>
                <a:gd name="T4" fmla="*/ 1550 w 209"/>
                <a:gd name="T5" fmla="*/ 0 h 3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9" h="352">
                  <a:moveTo>
                    <a:pt x="209" y="0"/>
                  </a:moveTo>
                  <a:cubicBezTo>
                    <a:pt x="209" y="0"/>
                    <a:pt x="45" y="158"/>
                    <a:pt x="141" y="352"/>
                  </a:cubicBezTo>
                  <a:cubicBezTo>
                    <a:pt x="141" y="352"/>
                    <a:pt x="0" y="182"/>
                    <a:pt x="209" y="0"/>
                  </a:cubicBezTo>
                  <a:close/>
                </a:path>
              </a:pathLst>
            </a:cu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Oval 249">
              <a:extLst>
                <a:ext uri="{FF2B5EF4-FFF2-40B4-BE49-F238E27FC236}">
                  <a16:creationId xmlns:a16="http://schemas.microsoft.com/office/drawing/2014/main" id="{9404C830-101D-4A64-B76F-779227F13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" y="1683"/>
              <a:ext cx="12" cy="13"/>
            </a:xfrm>
            <a:prstGeom prst="ellipse">
              <a:avLst/>
            </a:pr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1" name="Oval 250">
              <a:extLst>
                <a:ext uri="{FF2B5EF4-FFF2-40B4-BE49-F238E27FC236}">
                  <a16:creationId xmlns:a16="http://schemas.microsoft.com/office/drawing/2014/main" id="{F667E6FA-9C3E-4DC0-837A-7CCA6FBBE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" y="1706"/>
              <a:ext cx="18" cy="20"/>
            </a:xfrm>
            <a:prstGeom prst="ellipse">
              <a:avLst/>
            </a:pr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2" name="Freeform 251">
              <a:extLst>
                <a:ext uri="{FF2B5EF4-FFF2-40B4-BE49-F238E27FC236}">
                  <a16:creationId xmlns:a16="http://schemas.microsoft.com/office/drawing/2014/main" id="{70B0370F-B446-45A0-81EE-8F70C57A2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421"/>
              <a:ext cx="34" cy="40"/>
            </a:xfrm>
            <a:custGeom>
              <a:avLst/>
              <a:gdLst>
                <a:gd name="T0" fmla="*/ 89 w 21"/>
                <a:gd name="T1" fmla="*/ 212 h 23"/>
                <a:gd name="T2" fmla="*/ 26 w 21"/>
                <a:gd name="T3" fmla="*/ 49 h 23"/>
                <a:gd name="T4" fmla="*/ 144 w 21"/>
                <a:gd name="T5" fmla="*/ 1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13" y="23"/>
                  </a:moveTo>
                  <a:cubicBezTo>
                    <a:pt x="14" y="22"/>
                    <a:pt x="0" y="10"/>
                    <a:pt x="4" y="5"/>
                  </a:cubicBezTo>
                  <a:cubicBezTo>
                    <a:pt x="9" y="0"/>
                    <a:pt x="18" y="12"/>
                    <a:pt x="21" y="14"/>
                  </a:cubicBezTo>
                </a:path>
              </a:pathLst>
            </a:custGeom>
            <a:noFill/>
            <a:ln w="11113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252">
              <a:extLst>
                <a:ext uri="{FF2B5EF4-FFF2-40B4-BE49-F238E27FC236}">
                  <a16:creationId xmlns:a16="http://schemas.microsoft.com/office/drawing/2014/main" id="{7571C4C7-F343-460E-B04C-A82AD3C72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481"/>
              <a:ext cx="545" cy="246"/>
            </a:xfrm>
            <a:custGeom>
              <a:avLst/>
              <a:gdLst>
                <a:gd name="T0" fmla="*/ 2454 w 330"/>
                <a:gd name="T1" fmla="*/ 237 h 140"/>
                <a:gd name="T2" fmla="*/ 1955 w 330"/>
                <a:gd name="T3" fmla="*/ 429 h 140"/>
                <a:gd name="T4" fmla="*/ 0 w 330"/>
                <a:gd name="T5" fmla="*/ 1334 h 140"/>
                <a:gd name="T6" fmla="*/ 1805 w 330"/>
                <a:gd name="T7" fmla="*/ 466 h 140"/>
                <a:gd name="T8" fmla="*/ 2454 w 330"/>
                <a:gd name="T9" fmla="*/ 237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" h="140">
                  <a:moveTo>
                    <a:pt x="330" y="25"/>
                  </a:moveTo>
                  <a:cubicBezTo>
                    <a:pt x="330" y="25"/>
                    <a:pt x="290" y="22"/>
                    <a:pt x="263" y="45"/>
                  </a:cubicBezTo>
                  <a:cubicBezTo>
                    <a:pt x="237" y="67"/>
                    <a:pt x="140" y="135"/>
                    <a:pt x="0" y="140"/>
                  </a:cubicBezTo>
                  <a:cubicBezTo>
                    <a:pt x="0" y="140"/>
                    <a:pt x="159" y="123"/>
                    <a:pt x="243" y="49"/>
                  </a:cubicBezTo>
                  <a:cubicBezTo>
                    <a:pt x="297" y="0"/>
                    <a:pt x="330" y="25"/>
                    <a:pt x="330" y="25"/>
                  </a:cubicBezTo>
                  <a:close/>
                </a:path>
              </a:pathLst>
            </a:custGeom>
            <a:solidFill>
              <a:srgbClr val="CE8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3" name="Text Box 253">
            <a:extLst>
              <a:ext uri="{FF2B5EF4-FFF2-40B4-BE49-F238E27FC236}">
                <a16:creationId xmlns:a16="http://schemas.microsoft.com/office/drawing/2014/main" id="{3ED5633F-0B47-43E2-9554-A1DCAFF44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0" y="3087688"/>
            <a:ext cx="5905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  <p:sp>
        <p:nvSpPr>
          <p:cNvPr id="19464" name="Text Box 254">
            <a:extLst>
              <a:ext uri="{FF2B5EF4-FFF2-40B4-BE49-F238E27FC236}">
                <a16:creationId xmlns:a16="http://schemas.microsoft.com/office/drawing/2014/main" id="{5A84191D-985D-4362-8ED0-E6B2BA729D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0150" y="2878138"/>
            <a:ext cx="12890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Miracidium</a:t>
            </a:r>
          </a:p>
        </p:txBody>
      </p:sp>
      <p:sp>
        <p:nvSpPr>
          <p:cNvPr id="19465" name="Text Box 255">
            <a:extLst>
              <a:ext uri="{FF2B5EF4-FFF2-40B4-BE49-F238E27FC236}">
                <a16:creationId xmlns:a16="http://schemas.microsoft.com/office/drawing/2014/main" id="{C4124F3A-C615-41DE-8FC3-7D16F43B3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7750" y="5335588"/>
            <a:ext cx="10477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Cercaria</a:t>
            </a:r>
          </a:p>
        </p:txBody>
      </p:sp>
      <p:sp>
        <p:nvSpPr>
          <p:cNvPr id="19466" name="Text Box 256">
            <a:extLst>
              <a:ext uri="{FF2B5EF4-FFF2-40B4-BE49-F238E27FC236}">
                <a16:creationId xmlns:a16="http://schemas.microsoft.com/office/drawing/2014/main" id="{A14418C2-0BBC-4F84-A51E-0C96FDCF3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5850" y="5678488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  <p:sp>
        <p:nvSpPr>
          <p:cNvPr id="19467" name="Text Box 257">
            <a:extLst>
              <a:ext uri="{FF2B5EF4-FFF2-40B4-BE49-F238E27FC236}">
                <a16:creationId xmlns:a16="http://schemas.microsoft.com/office/drawing/2014/main" id="{A4D693B9-5CF7-4A0E-8493-F7348B3FA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350" y="6110288"/>
            <a:ext cx="568325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Male</a:t>
            </a:r>
          </a:p>
        </p:txBody>
      </p:sp>
      <p:sp>
        <p:nvSpPr>
          <p:cNvPr id="19468" name="Text Box 258">
            <a:extLst>
              <a:ext uri="{FF2B5EF4-FFF2-40B4-BE49-F238E27FC236}">
                <a16:creationId xmlns:a16="http://schemas.microsoft.com/office/drawing/2014/main" id="{4256D00C-C0D4-445F-9838-ADA4EF210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4624388"/>
            <a:ext cx="7747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Female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ED6C1B65-F4C1-4F2A-8564-F02183AA0F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Taenia</a:t>
            </a:r>
          </a:p>
        </p:txBody>
      </p:sp>
      <p:grpSp>
        <p:nvGrpSpPr>
          <p:cNvPr id="25603" name="Group 3">
            <a:extLst>
              <a:ext uri="{FF2B5EF4-FFF2-40B4-BE49-F238E27FC236}">
                <a16:creationId xmlns:a16="http://schemas.microsoft.com/office/drawing/2014/main" id="{128CD581-5E1D-4D0C-B18F-4C80525A8D5C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008438"/>
            <a:ext cx="1308100" cy="1638300"/>
            <a:chOff x="514" y="2471"/>
            <a:chExt cx="824" cy="1032"/>
          </a:xfrm>
        </p:grpSpPr>
        <p:sp>
          <p:nvSpPr>
            <p:cNvPr id="26607" name="Oval 4">
              <a:extLst>
                <a:ext uri="{FF2B5EF4-FFF2-40B4-BE49-F238E27FC236}">
                  <a16:creationId xmlns:a16="http://schemas.microsoft.com/office/drawing/2014/main" id="{70EAA809-0AC8-4BAB-926A-2EEBB6B49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2515"/>
              <a:ext cx="824" cy="861"/>
            </a:xfrm>
            <a:prstGeom prst="ellipse">
              <a:avLst/>
            </a:prstGeom>
            <a:solidFill>
              <a:srgbClr val="E5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8" name="Freeform 5">
              <a:extLst>
                <a:ext uri="{FF2B5EF4-FFF2-40B4-BE49-F238E27FC236}">
                  <a16:creationId xmlns:a16="http://schemas.microsoft.com/office/drawing/2014/main" id="{F8B4BF36-012A-491F-A010-EB0B9DD3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65"/>
              <a:ext cx="724" cy="759"/>
            </a:xfrm>
            <a:custGeom>
              <a:avLst/>
              <a:gdLst>
                <a:gd name="T0" fmla="*/ 933 w 565"/>
                <a:gd name="T1" fmla="*/ 27 h 556"/>
                <a:gd name="T2" fmla="*/ 1524 w 565"/>
                <a:gd name="T3" fmla="*/ 966 h 556"/>
                <a:gd name="T4" fmla="*/ 760 w 565"/>
                <a:gd name="T5" fmla="*/ 1930 h 556"/>
                <a:gd name="T6" fmla="*/ 0 w 565"/>
                <a:gd name="T7" fmla="*/ 966 h 556"/>
                <a:gd name="T8" fmla="*/ 568 w 565"/>
                <a:gd name="T9" fmla="*/ 35 h 556"/>
                <a:gd name="T10" fmla="*/ 682 w 565"/>
                <a:gd name="T11" fmla="*/ 131 h 556"/>
                <a:gd name="T12" fmla="*/ 629 w 565"/>
                <a:gd name="T13" fmla="*/ 425 h 556"/>
                <a:gd name="T14" fmla="*/ 402 w 565"/>
                <a:gd name="T15" fmla="*/ 567 h 556"/>
                <a:gd name="T16" fmla="*/ 623 w 565"/>
                <a:gd name="T17" fmla="*/ 725 h 556"/>
                <a:gd name="T18" fmla="*/ 757 w 565"/>
                <a:gd name="T19" fmla="*/ 991 h 556"/>
                <a:gd name="T20" fmla="*/ 865 w 565"/>
                <a:gd name="T21" fmla="*/ 725 h 556"/>
                <a:gd name="T22" fmla="*/ 1061 w 565"/>
                <a:gd name="T23" fmla="*/ 542 h 556"/>
                <a:gd name="T24" fmla="*/ 833 w 565"/>
                <a:gd name="T25" fmla="*/ 403 h 556"/>
                <a:gd name="T26" fmla="*/ 801 w 565"/>
                <a:gd name="T27" fmla="*/ 142 h 556"/>
                <a:gd name="T28" fmla="*/ 933 w 565"/>
                <a:gd name="T29" fmla="*/ 27 h 5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5" h="556">
                  <a:moveTo>
                    <a:pt x="346" y="8"/>
                  </a:moveTo>
                  <a:cubicBezTo>
                    <a:pt x="471" y="36"/>
                    <a:pt x="565" y="147"/>
                    <a:pt x="565" y="278"/>
                  </a:cubicBezTo>
                  <a:cubicBezTo>
                    <a:pt x="565" y="432"/>
                    <a:pt x="438" y="556"/>
                    <a:pt x="282" y="556"/>
                  </a:cubicBezTo>
                  <a:cubicBezTo>
                    <a:pt x="127" y="556"/>
                    <a:pt x="0" y="432"/>
                    <a:pt x="0" y="278"/>
                  </a:cubicBezTo>
                  <a:cubicBezTo>
                    <a:pt x="0" y="149"/>
                    <a:pt x="90" y="41"/>
                    <a:pt x="211" y="10"/>
                  </a:cubicBezTo>
                  <a:cubicBezTo>
                    <a:pt x="211" y="10"/>
                    <a:pt x="250" y="0"/>
                    <a:pt x="253" y="37"/>
                  </a:cubicBezTo>
                  <a:cubicBezTo>
                    <a:pt x="255" y="73"/>
                    <a:pt x="259" y="122"/>
                    <a:pt x="233" y="122"/>
                  </a:cubicBezTo>
                  <a:cubicBezTo>
                    <a:pt x="206" y="123"/>
                    <a:pt x="149" y="121"/>
                    <a:pt x="149" y="163"/>
                  </a:cubicBezTo>
                  <a:cubicBezTo>
                    <a:pt x="150" y="205"/>
                    <a:pt x="220" y="182"/>
                    <a:pt x="231" y="209"/>
                  </a:cubicBezTo>
                  <a:cubicBezTo>
                    <a:pt x="242" y="235"/>
                    <a:pt x="246" y="288"/>
                    <a:pt x="281" y="286"/>
                  </a:cubicBezTo>
                  <a:cubicBezTo>
                    <a:pt x="317" y="285"/>
                    <a:pt x="318" y="240"/>
                    <a:pt x="321" y="209"/>
                  </a:cubicBezTo>
                  <a:cubicBezTo>
                    <a:pt x="325" y="179"/>
                    <a:pt x="392" y="200"/>
                    <a:pt x="393" y="156"/>
                  </a:cubicBezTo>
                  <a:cubicBezTo>
                    <a:pt x="394" y="112"/>
                    <a:pt x="332" y="123"/>
                    <a:pt x="309" y="116"/>
                  </a:cubicBezTo>
                  <a:cubicBezTo>
                    <a:pt x="285" y="110"/>
                    <a:pt x="295" y="63"/>
                    <a:pt x="297" y="41"/>
                  </a:cubicBezTo>
                  <a:cubicBezTo>
                    <a:pt x="301" y="14"/>
                    <a:pt x="332" y="5"/>
                    <a:pt x="346" y="8"/>
                  </a:cubicBezTo>
                  <a:close/>
                </a:path>
              </a:pathLst>
            </a:custGeom>
            <a:solidFill>
              <a:srgbClr val="C3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9" name="Oval 6">
              <a:extLst>
                <a:ext uri="{FF2B5EF4-FFF2-40B4-BE49-F238E27FC236}">
                  <a16:creationId xmlns:a16="http://schemas.microsoft.com/office/drawing/2014/main" id="{88640F89-EB32-4A9B-8559-BA8C8982A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2515"/>
              <a:ext cx="824" cy="861"/>
            </a:xfrm>
            <a:prstGeom prst="ellips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10" name="Freeform 7">
              <a:extLst>
                <a:ext uri="{FF2B5EF4-FFF2-40B4-BE49-F238E27FC236}">
                  <a16:creationId xmlns:a16="http://schemas.microsoft.com/office/drawing/2014/main" id="{8C208D4F-B401-4C05-9EFC-E9FA34F9E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65"/>
              <a:ext cx="724" cy="759"/>
            </a:xfrm>
            <a:custGeom>
              <a:avLst/>
              <a:gdLst>
                <a:gd name="T0" fmla="*/ 933 w 565"/>
                <a:gd name="T1" fmla="*/ 27 h 556"/>
                <a:gd name="T2" fmla="*/ 1524 w 565"/>
                <a:gd name="T3" fmla="*/ 966 h 556"/>
                <a:gd name="T4" fmla="*/ 760 w 565"/>
                <a:gd name="T5" fmla="*/ 1930 h 556"/>
                <a:gd name="T6" fmla="*/ 0 w 565"/>
                <a:gd name="T7" fmla="*/ 966 h 556"/>
                <a:gd name="T8" fmla="*/ 568 w 565"/>
                <a:gd name="T9" fmla="*/ 35 h 556"/>
                <a:gd name="T10" fmla="*/ 682 w 565"/>
                <a:gd name="T11" fmla="*/ 131 h 556"/>
                <a:gd name="T12" fmla="*/ 629 w 565"/>
                <a:gd name="T13" fmla="*/ 425 h 556"/>
                <a:gd name="T14" fmla="*/ 402 w 565"/>
                <a:gd name="T15" fmla="*/ 567 h 556"/>
                <a:gd name="T16" fmla="*/ 623 w 565"/>
                <a:gd name="T17" fmla="*/ 725 h 556"/>
                <a:gd name="T18" fmla="*/ 757 w 565"/>
                <a:gd name="T19" fmla="*/ 991 h 556"/>
                <a:gd name="T20" fmla="*/ 865 w 565"/>
                <a:gd name="T21" fmla="*/ 725 h 556"/>
                <a:gd name="T22" fmla="*/ 1061 w 565"/>
                <a:gd name="T23" fmla="*/ 542 h 556"/>
                <a:gd name="T24" fmla="*/ 833 w 565"/>
                <a:gd name="T25" fmla="*/ 403 h 556"/>
                <a:gd name="T26" fmla="*/ 801 w 565"/>
                <a:gd name="T27" fmla="*/ 142 h 556"/>
                <a:gd name="T28" fmla="*/ 933 w 565"/>
                <a:gd name="T29" fmla="*/ 27 h 5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5" h="556">
                  <a:moveTo>
                    <a:pt x="346" y="8"/>
                  </a:moveTo>
                  <a:cubicBezTo>
                    <a:pt x="471" y="36"/>
                    <a:pt x="565" y="147"/>
                    <a:pt x="565" y="278"/>
                  </a:cubicBezTo>
                  <a:cubicBezTo>
                    <a:pt x="565" y="432"/>
                    <a:pt x="438" y="556"/>
                    <a:pt x="282" y="556"/>
                  </a:cubicBezTo>
                  <a:cubicBezTo>
                    <a:pt x="127" y="556"/>
                    <a:pt x="0" y="432"/>
                    <a:pt x="0" y="278"/>
                  </a:cubicBezTo>
                  <a:cubicBezTo>
                    <a:pt x="0" y="149"/>
                    <a:pt x="90" y="41"/>
                    <a:pt x="211" y="10"/>
                  </a:cubicBezTo>
                  <a:cubicBezTo>
                    <a:pt x="211" y="10"/>
                    <a:pt x="250" y="0"/>
                    <a:pt x="253" y="37"/>
                  </a:cubicBezTo>
                  <a:cubicBezTo>
                    <a:pt x="255" y="73"/>
                    <a:pt x="259" y="122"/>
                    <a:pt x="233" y="122"/>
                  </a:cubicBezTo>
                  <a:cubicBezTo>
                    <a:pt x="206" y="123"/>
                    <a:pt x="149" y="121"/>
                    <a:pt x="149" y="163"/>
                  </a:cubicBezTo>
                  <a:cubicBezTo>
                    <a:pt x="150" y="205"/>
                    <a:pt x="220" y="182"/>
                    <a:pt x="231" y="209"/>
                  </a:cubicBezTo>
                  <a:cubicBezTo>
                    <a:pt x="242" y="235"/>
                    <a:pt x="246" y="288"/>
                    <a:pt x="281" y="286"/>
                  </a:cubicBezTo>
                  <a:cubicBezTo>
                    <a:pt x="317" y="285"/>
                    <a:pt x="318" y="240"/>
                    <a:pt x="321" y="209"/>
                  </a:cubicBezTo>
                  <a:cubicBezTo>
                    <a:pt x="325" y="179"/>
                    <a:pt x="392" y="200"/>
                    <a:pt x="393" y="156"/>
                  </a:cubicBezTo>
                  <a:cubicBezTo>
                    <a:pt x="394" y="112"/>
                    <a:pt x="332" y="123"/>
                    <a:pt x="309" y="116"/>
                  </a:cubicBezTo>
                  <a:cubicBezTo>
                    <a:pt x="285" y="110"/>
                    <a:pt x="295" y="63"/>
                    <a:pt x="297" y="41"/>
                  </a:cubicBezTo>
                  <a:cubicBezTo>
                    <a:pt x="301" y="14"/>
                    <a:pt x="332" y="5"/>
                    <a:pt x="346" y="8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1" name="Freeform 8">
              <a:extLst>
                <a:ext uri="{FF2B5EF4-FFF2-40B4-BE49-F238E27FC236}">
                  <a16:creationId xmlns:a16="http://schemas.microsoft.com/office/drawing/2014/main" id="{40E63315-127E-41AC-95D0-7AEC2355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2730"/>
              <a:ext cx="157" cy="358"/>
            </a:xfrm>
            <a:custGeom>
              <a:avLst/>
              <a:gdLst>
                <a:gd name="T0" fmla="*/ 106 w 123"/>
                <a:gd name="T1" fmla="*/ 0 h 262"/>
                <a:gd name="T2" fmla="*/ 46 w 123"/>
                <a:gd name="T3" fmla="*/ 266 h 262"/>
                <a:gd name="T4" fmla="*/ 88 w 123"/>
                <a:gd name="T5" fmla="*/ 383 h 262"/>
                <a:gd name="T6" fmla="*/ 66 w 123"/>
                <a:gd name="T7" fmla="*/ 482 h 262"/>
                <a:gd name="T8" fmla="*/ 237 w 123"/>
                <a:gd name="T9" fmla="*/ 913 h 262"/>
                <a:gd name="T10" fmla="*/ 171 w 123"/>
                <a:gd name="T11" fmla="*/ 702 h 262"/>
                <a:gd name="T12" fmla="*/ 54 w 123"/>
                <a:gd name="T13" fmla="*/ 536 h 262"/>
                <a:gd name="T14" fmla="*/ 77 w 123"/>
                <a:gd name="T15" fmla="*/ 426 h 262"/>
                <a:gd name="T16" fmla="*/ 59 w 123"/>
                <a:gd name="T17" fmla="*/ 316 h 262"/>
                <a:gd name="T18" fmla="*/ 54 w 123"/>
                <a:gd name="T19" fmla="*/ 75 h 262"/>
                <a:gd name="T20" fmla="*/ 80 w 123"/>
                <a:gd name="T21" fmla="*/ 27 h 2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262">
                  <a:moveTo>
                    <a:pt x="40" y="0"/>
                  </a:moveTo>
                  <a:cubicBezTo>
                    <a:pt x="15" y="10"/>
                    <a:pt x="9" y="54"/>
                    <a:pt x="17" y="77"/>
                  </a:cubicBezTo>
                  <a:cubicBezTo>
                    <a:pt x="21" y="89"/>
                    <a:pt x="30" y="97"/>
                    <a:pt x="33" y="110"/>
                  </a:cubicBezTo>
                  <a:cubicBezTo>
                    <a:pt x="36" y="124"/>
                    <a:pt x="30" y="126"/>
                    <a:pt x="25" y="138"/>
                  </a:cubicBezTo>
                  <a:cubicBezTo>
                    <a:pt x="0" y="196"/>
                    <a:pt x="123" y="203"/>
                    <a:pt x="89" y="262"/>
                  </a:cubicBezTo>
                  <a:cubicBezTo>
                    <a:pt x="87" y="236"/>
                    <a:pt x="85" y="219"/>
                    <a:pt x="64" y="201"/>
                  </a:cubicBezTo>
                  <a:cubicBezTo>
                    <a:pt x="46" y="186"/>
                    <a:pt x="23" y="181"/>
                    <a:pt x="20" y="154"/>
                  </a:cubicBezTo>
                  <a:cubicBezTo>
                    <a:pt x="19" y="140"/>
                    <a:pt x="27" y="134"/>
                    <a:pt x="29" y="122"/>
                  </a:cubicBezTo>
                  <a:cubicBezTo>
                    <a:pt x="31" y="111"/>
                    <a:pt x="26" y="102"/>
                    <a:pt x="22" y="91"/>
                  </a:cubicBezTo>
                  <a:cubicBezTo>
                    <a:pt x="12" y="69"/>
                    <a:pt x="9" y="44"/>
                    <a:pt x="20" y="21"/>
                  </a:cubicBezTo>
                  <a:cubicBezTo>
                    <a:pt x="23" y="16"/>
                    <a:pt x="27" y="11"/>
                    <a:pt x="30" y="8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2" name="Freeform 9">
              <a:extLst>
                <a:ext uri="{FF2B5EF4-FFF2-40B4-BE49-F238E27FC236}">
                  <a16:creationId xmlns:a16="http://schemas.microsoft.com/office/drawing/2014/main" id="{A41C3B53-97B2-47D1-AB0A-71121B5D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2927"/>
              <a:ext cx="175" cy="326"/>
            </a:xfrm>
            <a:custGeom>
              <a:avLst/>
              <a:gdLst>
                <a:gd name="T0" fmla="*/ 0 w 137"/>
                <a:gd name="T1" fmla="*/ 0 h 239"/>
                <a:gd name="T2" fmla="*/ 23 w 137"/>
                <a:gd name="T3" fmla="*/ 221 h 239"/>
                <a:gd name="T4" fmla="*/ 130 w 137"/>
                <a:gd name="T5" fmla="*/ 446 h 239"/>
                <a:gd name="T6" fmla="*/ 224 w 137"/>
                <a:gd name="T7" fmla="*/ 551 h 239"/>
                <a:gd name="T8" fmla="*/ 258 w 137"/>
                <a:gd name="T9" fmla="*/ 683 h 239"/>
                <a:gd name="T10" fmla="*/ 365 w 137"/>
                <a:gd name="T11" fmla="*/ 828 h 239"/>
                <a:gd name="T12" fmla="*/ 240 w 137"/>
                <a:gd name="T13" fmla="*/ 636 h 239"/>
                <a:gd name="T14" fmla="*/ 135 w 137"/>
                <a:gd name="T15" fmla="*/ 465 h 239"/>
                <a:gd name="T16" fmla="*/ 8 w 137"/>
                <a:gd name="T17" fmla="*/ 285 h 239"/>
                <a:gd name="T18" fmla="*/ 10 w 137"/>
                <a:gd name="T19" fmla="*/ 46 h 239"/>
                <a:gd name="T20" fmla="*/ 0 w 137"/>
                <a:gd name="T21" fmla="*/ 10 h 2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239">
                  <a:moveTo>
                    <a:pt x="0" y="0"/>
                  </a:moveTo>
                  <a:cubicBezTo>
                    <a:pt x="10" y="22"/>
                    <a:pt x="11" y="40"/>
                    <a:pt x="9" y="64"/>
                  </a:cubicBezTo>
                  <a:cubicBezTo>
                    <a:pt x="7" y="94"/>
                    <a:pt x="25" y="114"/>
                    <a:pt x="49" y="129"/>
                  </a:cubicBezTo>
                  <a:cubicBezTo>
                    <a:pt x="63" y="137"/>
                    <a:pt x="75" y="146"/>
                    <a:pt x="84" y="159"/>
                  </a:cubicBezTo>
                  <a:cubicBezTo>
                    <a:pt x="92" y="172"/>
                    <a:pt x="92" y="183"/>
                    <a:pt x="97" y="197"/>
                  </a:cubicBezTo>
                  <a:cubicBezTo>
                    <a:pt x="105" y="220"/>
                    <a:pt x="124" y="223"/>
                    <a:pt x="137" y="239"/>
                  </a:cubicBezTo>
                  <a:cubicBezTo>
                    <a:pt x="110" y="231"/>
                    <a:pt x="98" y="210"/>
                    <a:pt x="90" y="184"/>
                  </a:cubicBezTo>
                  <a:cubicBezTo>
                    <a:pt x="82" y="160"/>
                    <a:pt x="71" y="149"/>
                    <a:pt x="51" y="134"/>
                  </a:cubicBezTo>
                  <a:cubicBezTo>
                    <a:pt x="34" y="123"/>
                    <a:pt x="5" y="106"/>
                    <a:pt x="3" y="82"/>
                  </a:cubicBezTo>
                  <a:cubicBezTo>
                    <a:pt x="0" y="58"/>
                    <a:pt x="12" y="37"/>
                    <a:pt x="4" y="13"/>
                  </a:cubicBezTo>
                  <a:cubicBezTo>
                    <a:pt x="3" y="9"/>
                    <a:pt x="1" y="6"/>
                    <a:pt x="0" y="3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3" name="Freeform 10">
              <a:extLst>
                <a:ext uri="{FF2B5EF4-FFF2-40B4-BE49-F238E27FC236}">
                  <a16:creationId xmlns:a16="http://schemas.microsoft.com/office/drawing/2014/main" id="{DBA15DF0-EE3B-4992-9DD9-8601AF83A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744"/>
              <a:ext cx="223" cy="304"/>
            </a:xfrm>
            <a:custGeom>
              <a:avLst/>
              <a:gdLst>
                <a:gd name="T0" fmla="*/ 429 w 174"/>
                <a:gd name="T1" fmla="*/ 0 h 223"/>
                <a:gd name="T2" fmla="*/ 358 w 174"/>
                <a:gd name="T3" fmla="*/ 292 h 223"/>
                <a:gd name="T4" fmla="*/ 276 w 174"/>
                <a:gd name="T5" fmla="*/ 354 h 223"/>
                <a:gd name="T6" fmla="*/ 269 w 174"/>
                <a:gd name="T7" fmla="*/ 511 h 223"/>
                <a:gd name="T8" fmla="*/ 105 w 174"/>
                <a:gd name="T9" fmla="*/ 656 h 223"/>
                <a:gd name="T10" fmla="*/ 13 w 174"/>
                <a:gd name="T11" fmla="*/ 769 h 223"/>
                <a:gd name="T12" fmla="*/ 145 w 174"/>
                <a:gd name="T13" fmla="*/ 684 h 223"/>
                <a:gd name="T14" fmla="*/ 279 w 174"/>
                <a:gd name="T15" fmla="*/ 571 h 223"/>
                <a:gd name="T16" fmla="*/ 335 w 174"/>
                <a:gd name="T17" fmla="*/ 312 h 223"/>
                <a:gd name="T18" fmla="*/ 396 w 174"/>
                <a:gd name="T19" fmla="*/ 293 h 223"/>
                <a:gd name="T20" fmla="*/ 442 w 174"/>
                <a:gd name="T21" fmla="*/ 229 h 223"/>
                <a:gd name="T22" fmla="*/ 468 w 174"/>
                <a:gd name="T23" fmla="*/ 145 h 223"/>
                <a:gd name="T24" fmla="*/ 438 w 174"/>
                <a:gd name="T25" fmla="*/ 26 h 2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4" h="223">
                  <a:moveTo>
                    <a:pt x="159" y="0"/>
                  </a:moveTo>
                  <a:cubicBezTo>
                    <a:pt x="167" y="31"/>
                    <a:pt x="172" y="74"/>
                    <a:pt x="133" y="84"/>
                  </a:cubicBezTo>
                  <a:cubicBezTo>
                    <a:pt x="119" y="87"/>
                    <a:pt x="107" y="86"/>
                    <a:pt x="102" y="103"/>
                  </a:cubicBezTo>
                  <a:cubicBezTo>
                    <a:pt x="98" y="117"/>
                    <a:pt x="104" y="134"/>
                    <a:pt x="100" y="148"/>
                  </a:cubicBezTo>
                  <a:cubicBezTo>
                    <a:pt x="92" y="182"/>
                    <a:pt x="69" y="188"/>
                    <a:pt x="39" y="190"/>
                  </a:cubicBezTo>
                  <a:cubicBezTo>
                    <a:pt x="20" y="190"/>
                    <a:pt x="1" y="200"/>
                    <a:pt x="5" y="223"/>
                  </a:cubicBezTo>
                  <a:cubicBezTo>
                    <a:pt x="0" y="198"/>
                    <a:pt x="38" y="198"/>
                    <a:pt x="54" y="198"/>
                  </a:cubicBezTo>
                  <a:cubicBezTo>
                    <a:pt x="79" y="198"/>
                    <a:pt x="95" y="188"/>
                    <a:pt x="104" y="165"/>
                  </a:cubicBezTo>
                  <a:cubicBezTo>
                    <a:pt x="111" y="144"/>
                    <a:pt x="101" y="101"/>
                    <a:pt x="124" y="90"/>
                  </a:cubicBezTo>
                  <a:cubicBezTo>
                    <a:pt x="131" y="86"/>
                    <a:pt x="140" y="89"/>
                    <a:pt x="147" y="85"/>
                  </a:cubicBezTo>
                  <a:cubicBezTo>
                    <a:pt x="156" y="81"/>
                    <a:pt x="159" y="73"/>
                    <a:pt x="164" y="66"/>
                  </a:cubicBezTo>
                  <a:cubicBezTo>
                    <a:pt x="169" y="58"/>
                    <a:pt x="174" y="53"/>
                    <a:pt x="173" y="42"/>
                  </a:cubicBezTo>
                  <a:cubicBezTo>
                    <a:pt x="171" y="30"/>
                    <a:pt x="160" y="21"/>
                    <a:pt x="162" y="7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4" name="Freeform 11">
              <a:extLst>
                <a:ext uri="{FF2B5EF4-FFF2-40B4-BE49-F238E27FC236}">
                  <a16:creationId xmlns:a16="http://schemas.microsoft.com/office/drawing/2014/main" id="{F72468B7-921A-485F-9788-21A420536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945"/>
              <a:ext cx="197" cy="256"/>
            </a:xfrm>
            <a:custGeom>
              <a:avLst/>
              <a:gdLst>
                <a:gd name="T0" fmla="*/ 411 w 154"/>
                <a:gd name="T1" fmla="*/ 37 h 188"/>
                <a:gd name="T2" fmla="*/ 329 w 154"/>
                <a:gd name="T3" fmla="*/ 256 h 188"/>
                <a:gd name="T4" fmla="*/ 207 w 154"/>
                <a:gd name="T5" fmla="*/ 383 h 188"/>
                <a:gd name="T6" fmla="*/ 0 w 154"/>
                <a:gd name="T7" fmla="*/ 635 h 188"/>
                <a:gd name="T8" fmla="*/ 123 w 154"/>
                <a:gd name="T9" fmla="*/ 483 h 188"/>
                <a:gd name="T10" fmla="*/ 223 w 154"/>
                <a:gd name="T11" fmla="*/ 391 h 188"/>
                <a:gd name="T12" fmla="*/ 303 w 154"/>
                <a:gd name="T13" fmla="*/ 385 h 188"/>
                <a:gd name="T14" fmla="*/ 353 w 154"/>
                <a:gd name="T15" fmla="*/ 278 h 188"/>
                <a:gd name="T16" fmla="*/ 412 w 154"/>
                <a:gd name="T17" fmla="*/ 63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188">
                  <a:moveTo>
                    <a:pt x="153" y="11"/>
                  </a:moveTo>
                  <a:cubicBezTo>
                    <a:pt x="126" y="0"/>
                    <a:pt x="123" y="61"/>
                    <a:pt x="123" y="74"/>
                  </a:cubicBezTo>
                  <a:cubicBezTo>
                    <a:pt x="121" y="102"/>
                    <a:pt x="103" y="113"/>
                    <a:pt x="77" y="111"/>
                  </a:cubicBezTo>
                  <a:cubicBezTo>
                    <a:pt x="24" y="107"/>
                    <a:pt x="50" y="188"/>
                    <a:pt x="0" y="184"/>
                  </a:cubicBezTo>
                  <a:cubicBezTo>
                    <a:pt x="27" y="180"/>
                    <a:pt x="38" y="165"/>
                    <a:pt x="46" y="141"/>
                  </a:cubicBezTo>
                  <a:cubicBezTo>
                    <a:pt x="51" y="122"/>
                    <a:pt x="60" y="113"/>
                    <a:pt x="83" y="114"/>
                  </a:cubicBezTo>
                  <a:cubicBezTo>
                    <a:pt x="94" y="114"/>
                    <a:pt x="101" y="119"/>
                    <a:pt x="113" y="112"/>
                  </a:cubicBezTo>
                  <a:cubicBezTo>
                    <a:pt x="123" y="106"/>
                    <a:pt x="129" y="93"/>
                    <a:pt x="132" y="81"/>
                  </a:cubicBezTo>
                  <a:cubicBezTo>
                    <a:pt x="137" y="55"/>
                    <a:pt x="120" y="29"/>
                    <a:pt x="154" y="18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5" name="Freeform 12">
              <a:extLst>
                <a:ext uri="{FF2B5EF4-FFF2-40B4-BE49-F238E27FC236}">
                  <a16:creationId xmlns:a16="http://schemas.microsoft.com/office/drawing/2014/main" id="{785DB7F6-C775-42F6-AE5B-0E11C83F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32"/>
              <a:ext cx="84" cy="204"/>
            </a:xfrm>
            <a:custGeom>
              <a:avLst/>
              <a:gdLst>
                <a:gd name="T0" fmla="*/ 131 w 66"/>
                <a:gd name="T1" fmla="*/ 0 h 150"/>
                <a:gd name="T2" fmla="*/ 153 w 66"/>
                <a:gd name="T3" fmla="*/ 132 h 150"/>
                <a:gd name="T4" fmla="*/ 126 w 66"/>
                <a:gd name="T5" fmla="*/ 294 h 150"/>
                <a:gd name="T6" fmla="*/ 10 w 66"/>
                <a:gd name="T7" fmla="*/ 513 h 150"/>
                <a:gd name="T8" fmla="*/ 153 w 66"/>
                <a:gd name="T9" fmla="*/ 273 h 150"/>
                <a:gd name="T10" fmla="*/ 150 w 66"/>
                <a:gd name="T11" fmla="*/ 10 h 1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50">
                  <a:moveTo>
                    <a:pt x="50" y="0"/>
                  </a:moveTo>
                  <a:cubicBezTo>
                    <a:pt x="50" y="12"/>
                    <a:pt x="58" y="25"/>
                    <a:pt x="58" y="38"/>
                  </a:cubicBezTo>
                  <a:cubicBezTo>
                    <a:pt x="59" y="53"/>
                    <a:pt x="57" y="73"/>
                    <a:pt x="48" y="86"/>
                  </a:cubicBezTo>
                  <a:cubicBezTo>
                    <a:pt x="32" y="110"/>
                    <a:pt x="2" y="114"/>
                    <a:pt x="4" y="150"/>
                  </a:cubicBezTo>
                  <a:cubicBezTo>
                    <a:pt x="0" y="123"/>
                    <a:pt x="51" y="105"/>
                    <a:pt x="58" y="80"/>
                  </a:cubicBezTo>
                  <a:cubicBezTo>
                    <a:pt x="65" y="56"/>
                    <a:pt x="66" y="26"/>
                    <a:pt x="57" y="3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6" name="Freeform 13">
              <a:extLst>
                <a:ext uri="{FF2B5EF4-FFF2-40B4-BE49-F238E27FC236}">
                  <a16:creationId xmlns:a16="http://schemas.microsoft.com/office/drawing/2014/main" id="{6B9203B5-7C21-4E67-9EDB-7BFAD25C1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831"/>
              <a:ext cx="164" cy="234"/>
            </a:xfrm>
            <a:custGeom>
              <a:avLst/>
              <a:gdLst>
                <a:gd name="T0" fmla="*/ 54 w 128"/>
                <a:gd name="T1" fmla="*/ 14 h 171"/>
                <a:gd name="T2" fmla="*/ 104 w 128"/>
                <a:gd name="T3" fmla="*/ 213 h 171"/>
                <a:gd name="T4" fmla="*/ 250 w 128"/>
                <a:gd name="T5" fmla="*/ 322 h 171"/>
                <a:gd name="T6" fmla="*/ 278 w 128"/>
                <a:gd name="T7" fmla="*/ 497 h 171"/>
                <a:gd name="T8" fmla="*/ 345 w 128"/>
                <a:gd name="T9" fmla="*/ 599 h 171"/>
                <a:gd name="T10" fmla="*/ 275 w 128"/>
                <a:gd name="T11" fmla="*/ 286 h 171"/>
                <a:gd name="T12" fmla="*/ 142 w 128"/>
                <a:gd name="T13" fmla="*/ 213 h 171"/>
                <a:gd name="T14" fmla="*/ 59 w 128"/>
                <a:gd name="T15" fmla="*/ 0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171">
                  <a:moveTo>
                    <a:pt x="20" y="4"/>
                  </a:moveTo>
                  <a:cubicBezTo>
                    <a:pt x="0" y="7"/>
                    <a:pt x="30" y="54"/>
                    <a:pt x="38" y="61"/>
                  </a:cubicBezTo>
                  <a:cubicBezTo>
                    <a:pt x="54" y="73"/>
                    <a:pt x="82" y="75"/>
                    <a:pt x="93" y="92"/>
                  </a:cubicBezTo>
                  <a:cubicBezTo>
                    <a:pt x="101" y="106"/>
                    <a:pt x="97" y="126"/>
                    <a:pt x="103" y="142"/>
                  </a:cubicBezTo>
                  <a:cubicBezTo>
                    <a:pt x="108" y="156"/>
                    <a:pt x="118" y="162"/>
                    <a:pt x="128" y="171"/>
                  </a:cubicBezTo>
                  <a:cubicBezTo>
                    <a:pt x="96" y="147"/>
                    <a:pt x="124" y="107"/>
                    <a:pt x="102" y="82"/>
                  </a:cubicBezTo>
                  <a:cubicBezTo>
                    <a:pt x="88" y="66"/>
                    <a:pt x="69" y="70"/>
                    <a:pt x="53" y="61"/>
                  </a:cubicBezTo>
                  <a:cubicBezTo>
                    <a:pt x="38" y="52"/>
                    <a:pt x="13" y="16"/>
                    <a:pt x="22" y="0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7" name="Freeform 14">
              <a:extLst>
                <a:ext uri="{FF2B5EF4-FFF2-40B4-BE49-F238E27FC236}">
                  <a16:creationId xmlns:a16="http://schemas.microsoft.com/office/drawing/2014/main" id="{F8011F28-786B-430C-A21C-712C195E2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3125"/>
              <a:ext cx="157" cy="153"/>
            </a:xfrm>
            <a:custGeom>
              <a:avLst/>
              <a:gdLst>
                <a:gd name="T0" fmla="*/ 0 w 123"/>
                <a:gd name="T1" fmla="*/ 7 h 112"/>
                <a:gd name="T2" fmla="*/ 134 w 123"/>
                <a:gd name="T3" fmla="*/ 154 h 112"/>
                <a:gd name="T4" fmla="*/ 234 w 123"/>
                <a:gd name="T5" fmla="*/ 210 h 112"/>
                <a:gd name="T6" fmla="*/ 325 w 123"/>
                <a:gd name="T7" fmla="*/ 391 h 112"/>
                <a:gd name="T8" fmla="*/ 204 w 123"/>
                <a:gd name="T9" fmla="*/ 182 h 112"/>
                <a:gd name="T10" fmla="*/ 8 w 123"/>
                <a:gd name="T11" fmla="*/ 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12">
                  <a:moveTo>
                    <a:pt x="0" y="2"/>
                  </a:moveTo>
                  <a:cubicBezTo>
                    <a:pt x="10" y="24"/>
                    <a:pt x="25" y="37"/>
                    <a:pt x="50" y="45"/>
                  </a:cubicBezTo>
                  <a:cubicBezTo>
                    <a:pt x="64" y="49"/>
                    <a:pt x="78" y="49"/>
                    <a:pt x="88" y="61"/>
                  </a:cubicBezTo>
                  <a:cubicBezTo>
                    <a:pt x="101" y="78"/>
                    <a:pt x="101" y="103"/>
                    <a:pt x="123" y="112"/>
                  </a:cubicBezTo>
                  <a:cubicBezTo>
                    <a:pt x="91" y="112"/>
                    <a:pt x="98" y="65"/>
                    <a:pt x="77" y="52"/>
                  </a:cubicBezTo>
                  <a:cubicBezTo>
                    <a:pt x="54" y="38"/>
                    <a:pt x="5" y="37"/>
                    <a:pt x="3" y="0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8" name="Freeform 15">
              <a:extLst>
                <a:ext uri="{FF2B5EF4-FFF2-40B4-BE49-F238E27FC236}">
                  <a16:creationId xmlns:a16="http://schemas.microsoft.com/office/drawing/2014/main" id="{E0B1A91A-C0EE-4B9E-AAD3-C084D393D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658"/>
              <a:ext cx="70" cy="96"/>
            </a:xfrm>
            <a:custGeom>
              <a:avLst/>
              <a:gdLst>
                <a:gd name="T0" fmla="*/ 144 w 55"/>
                <a:gd name="T1" fmla="*/ 40 h 70"/>
                <a:gd name="T2" fmla="*/ 46 w 55"/>
                <a:gd name="T3" fmla="*/ 92 h 70"/>
                <a:gd name="T4" fmla="*/ 0 w 55"/>
                <a:gd name="T5" fmla="*/ 248 h 70"/>
                <a:gd name="T6" fmla="*/ 50 w 55"/>
                <a:gd name="T7" fmla="*/ 125 h 70"/>
                <a:gd name="T8" fmla="*/ 144 w 55"/>
                <a:gd name="T9" fmla="*/ 4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0">
                  <a:moveTo>
                    <a:pt x="55" y="11"/>
                  </a:moveTo>
                  <a:cubicBezTo>
                    <a:pt x="38" y="11"/>
                    <a:pt x="27" y="9"/>
                    <a:pt x="17" y="26"/>
                  </a:cubicBezTo>
                  <a:cubicBezTo>
                    <a:pt x="10" y="39"/>
                    <a:pt x="12" y="62"/>
                    <a:pt x="0" y="70"/>
                  </a:cubicBezTo>
                  <a:cubicBezTo>
                    <a:pt x="15" y="66"/>
                    <a:pt x="14" y="46"/>
                    <a:pt x="19" y="35"/>
                  </a:cubicBezTo>
                  <a:cubicBezTo>
                    <a:pt x="24" y="24"/>
                    <a:pt x="43" y="0"/>
                    <a:pt x="55" y="13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9" name="Freeform 16">
              <a:extLst>
                <a:ext uri="{FF2B5EF4-FFF2-40B4-BE49-F238E27FC236}">
                  <a16:creationId xmlns:a16="http://schemas.microsoft.com/office/drawing/2014/main" id="{603223D1-FBE5-49AB-B0D9-1A444C44D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145"/>
              <a:ext cx="147" cy="122"/>
            </a:xfrm>
            <a:custGeom>
              <a:avLst/>
              <a:gdLst>
                <a:gd name="T0" fmla="*/ 0 w 115"/>
                <a:gd name="T1" fmla="*/ 258 h 89"/>
                <a:gd name="T2" fmla="*/ 170 w 115"/>
                <a:gd name="T3" fmla="*/ 162 h 89"/>
                <a:gd name="T4" fmla="*/ 307 w 115"/>
                <a:gd name="T5" fmla="*/ 0 h 89"/>
                <a:gd name="T6" fmla="*/ 187 w 115"/>
                <a:gd name="T7" fmla="*/ 152 h 89"/>
                <a:gd name="T8" fmla="*/ 135 w 115"/>
                <a:gd name="T9" fmla="*/ 249 h 89"/>
                <a:gd name="T10" fmla="*/ 17 w 115"/>
                <a:gd name="T11" fmla="*/ 23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89">
                  <a:moveTo>
                    <a:pt x="0" y="73"/>
                  </a:moveTo>
                  <a:cubicBezTo>
                    <a:pt x="29" y="89"/>
                    <a:pt x="50" y="66"/>
                    <a:pt x="63" y="46"/>
                  </a:cubicBezTo>
                  <a:cubicBezTo>
                    <a:pt x="76" y="25"/>
                    <a:pt x="104" y="27"/>
                    <a:pt x="115" y="0"/>
                  </a:cubicBezTo>
                  <a:cubicBezTo>
                    <a:pt x="113" y="34"/>
                    <a:pt x="86" y="24"/>
                    <a:pt x="70" y="43"/>
                  </a:cubicBezTo>
                  <a:cubicBezTo>
                    <a:pt x="62" y="51"/>
                    <a:pt x="63" y="66"/>
                    <a:pt x="51" y="71"/>
                  </a:cubicBezTo>
                  <a:cubicBezTo>
                    <a:pt x="42" y="75"/>
                    <a:pt x="13" y="73"/>
                    <a:pt x="6" y="68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0" name="Freeform 17">
              <a:extLst>
                <a:ext uri="{FF2B5EF4-FFF2-40B4-BE49-F238E27FC236}">
                  <a16:creationId xmlns:a16="http://schemas.microsoft.com/office/drawing/2014/main" id="{7B273BFE-5E78-49AC-AF2A-A44363B6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618"/>
              <a:ext cx="105" cy="126"/>
            </a:xfrm>
            <a:custGeom>
              <a:avLst/>
              <a:gdLst>
                <a:gd name="T0" fmla="*/ 8 w 82"/>
                <a:gd name="T1" fmla="*/ 0 h 92"/>
                <a:gd name="T2" fmla="*/ 136 w 82"/>
                <a:gd name="T3" fmla="*/ 188 h 92"/>
                <a:gd name="T4" fmla="*/ 195 w 82"/>
                <a:gd name="T5" fmla="*/ 325 h 92"/>
                <a:gd name="T6" fmla="*/ 28 w 82"/>
                <a:gd name="T7" fmla="*/ 1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92">
                  <a:moveTo>
                    <a:pt x="3" y="0"/>
                  </a:moveTo>
                  <a:cubicBezTo>
                    <a:pt x="0" y="33"/>
                    <a:pt x="30" y="39"/>
                    <a:pt x="51" y="53"/>
                  </a:cubicBezTo>
                  <a:cubicBezTo>
                    <a:pt x="64" y="61"/>
                    <a:pt x="82" y="76"/>
                    <a:pt x="73" y="92"/>
                  </a:cubicBezTo>
                  <a:cubicBezTo>
                    <a:pt x="74" y="48"/>
                    <a:pt x="4" y="52"/>
                    <a:pt x="10" y="1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1" name="Freeform 18">
              <a:extLst>
                <a:ext uri="{FF2B5EF4-FFF2-40B4-BE49-F238E27FC236}">
                  <a16:creationId xmlns:a16="http://schemas.microsoft.com/office/drawing/2014/main" id="{3A7F8335-4FE3-40A2-AF7E-E877A25E6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638"/>
              <a:ext cx="82" cy="90"/>
            </a:xfrm>
            <a:custGeom>
              <a:avLst/>
              <a:gdLst>
                <a:gd name="T0" fmla="*/ 0 w 64"/>
                <a:gd name="T1" fmla="*/ 0 h 66"/>
                <a:gd name="T2" fmla="*/ 163 w 64"/>
                <a:gd name="T3" fmla="*/ 229 h 66"/>
                <a:gd name="T4" fmla="*/ 17 w 64"/>
                <a:gd name="T5" fmla="*/ 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10" y="30"/>
                    <a:pt x="64" y="26"/>
                    <a:pt x="60" y="66"/>
                  </a:cubicBezTo>
                  <a:cubicBezTo>
                    <a:pt x="63" y="27"/>
                    <a:pt x="1" y="30"/>
                    <a:pt x="6" y="2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2" name="Freeform 19">
              <a:extLst>
                <a:ext uri="{FF2B5EF4-FFF2-40B4-BE49-F238E27FC236}">
                  <a16:creationId xmlns:a16="http://schemas.microsoft.com/office/drawing/2014/main" id="{4267D00A-9337-450C-93FF-E85ECAFA6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2608"/>
              <a:ext cx="88" cy="42"/>
            </a:xfrm>
            <a:custGeom>
              <a:avLst/>
              <a:gdLst>
                <a:gd name="T0" fmla="*/ 182 w 69"/>
                <a:gd name="T1" fmla="*/ 0 h 31"/>
                <a:gd name="T2" fmla="*/ 0 w 69"/>
                <a:gd name="T3" fmla="*/ 104 h 31"/>
                <a:gd name="T4" fmla="*/ 165 w 69"/>
                <a:gd name="T5" fmla="*/ 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1">
                  <a:moveTo>
                    <a:pt x="69" y="0"/>
                  </a:moveTo>
                  <a:cubicBezTo>
                    <a:pt x="48" y="2"/>
                    <a:pt x="14" y="14"/>
                    <a:pt x="0" y="31"/>
                  </a:cubicBezTo>
                  <a:cubicBezTo>
                    <a:pt x="13" y="23"/>
                    <a:pt x="47" y="1"/>
                    <a:pt x="62" y="2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3" name="Freeform 20">
              <a:extLst>
                <a:ext uri="{FF2B5EF4-FFF2-40B4-BE49-F238E27FC236}">
                  <a16:creationId xmlns:a16="http://schemas.microsoft.com/office/drawing/2014/main" id="{365A056A-E614-474C-93CF-42828342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844"/>
              <a:ext cx="82" cy="260"/>
            </a:xfrm>
            <a:custGeom>
              <a:avLst/>
              <a:gdLst>
                <a:gd name="T0" fmla="*/ 77 w 64"/>
                <a:gd name="T1" fmla="*/ 0 h 191"/>
                <a:gd name="T2" fmla="*/ 74 w 64"/>
                <a:gd name="T3" fmla="*/ 381 h 191"/>
                <a:gd name="T4" fmla="*/ 29 w 64"/>
                <a:gd name="T5" fmla="*/ 656 h 191"/>
                <a:gd name="T6" fmla="*/ 47 w 64"/>
                <a:gd name="T7" fmla="*/ 474 h 191"/>
                <a:gd name="T8" fmla="*/ 111 w 64"/>
                <a:gd name="T9" fmla="*/ 334 h 191"/>
                <a:gd name="T10" fmla="*/ 87 w 64"/>
                <a:gd name="T11" fmla="*/ 26 h 1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191">
                  <a:moveTo>
                    <a:pt x="29" y="0"/>
                  </a:moveTo>
                  <a:cubicBezTo>
                    <a:pt x="52" y="33"/>
                    <a:pt x="46" y="78"/>
                    <a:pt x="27" y="111"/>
                  </a:cubicBezTo>
                  <a:cubicBezTo>
                    <a:pt x="14" y="133"/>
                    <a:pt x="0" y="166"/>
                    <a:pt x="11" y="191"/>
                  </a:cubicBezTo>
                  <a:cubicBezTo>
                    <a:pt x="5" y="180"/>
                    <a:pt x="14" y="150"/>
                    <a:pt x="18" y="138"/>
                  </a:cubicBezTo>
                  <a:cubicBezTo>
                    <a:pt x="23" y="121"/>
                    <a:pt x="31" y="111"/>
                    <a:pt x="41" y="97"/>
                  </a:cubicBezTo>
                  <a:cubicBezTo>
                    <a:pt x="64" y="67"/>
                    <a:pt x="54" y="32"/>
                    <a:pt x="32" y="7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4" name="Freeform 21">
              <a:extLst>
                <a:ext uri="{FF2B5EF4-FFF2-40B4-BE49-F238E27FC236}">
                  <a16:creationId xmlns:a16="http://schemas.microsoft.com/office/drawing/2014/main" id="{0C1C765F-E33D-45AC-9E7B-CA3C1F15C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770"/>
              <a:ext cx="60" cy="124"/>
            </a:xfrm>
            <a:custGeom>
              <a:avLst/>
              <a:gdLst>
                <a:gd name="T0" fmla="*/ 114 w 47"/>
                <a:gd name="T1" fmla="*/ 0 h 91"/>
                <a:gd name="T2" fmla="*/ 54 w 47"/>
                <a:gd name="T3" fmla="*/ 313 h 91"/>
                <a:gd name="T4" fmla="*/ 77 w 47"/>
                <a:gd name="T5" fmla="*/ 169 h 91"/>
                <a:gd name="T6" fmla="*/ 119 w 47"/>
                <a:gd name="T7" fmla="*/ 7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1">
                  <a:moveTo>
                    <a:pt x="43" y="0"/>
                  </a:moveTo>
                  <a:cubicBezTo>
                    <a:pt x="47" y="32"/>
                    <a:pt x="0" y="58"/>
                    <a:pt x="20" y="91"/>
                  </a:cubicBezTo>
                  <a:cubicBezTo>
                    <a:pt x="15" y="73"/>
                    <a:pt x="22" y="64"/>
                    <a:pt x="29" y="49"/>
                  </a:cubicBezTo>
                  <a:cubicBezTo>
                    <a:pt x="45" y="41"/>
                    <a:pt x="42" y="16"/>
                    <a:pt x="45" y="2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5" name="Freeform 22">
              <a:extLst>
                <a:ext uri="{FF2B5EF4-FFF2-40B4-BE49-F238E27FC236}">
                  <a16:creationId xmlns:a16="http://schemas.microsoft.com/office/drawing/2014/main" id="{584A1037-0816-442F-A2E4-6655C592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093"/>
              <a:ext cx="173" cy="56"/>
            </a:xfrm>
            <a:custGeom>
              <a:avLst/>
              <a:gdLst>
                <a:gd name="T0" fmla="*/ 0 w 135"/>
                <a:gd name="T1" fmla="*/ 0 h 41"/>
                <a:gd name="T2" fmla="*/ 217 w 135"/>
                <a:gd name="T3" fmla="*/ 117 h 41"/>
                <a:gd name="T4" fmla="*/ 314 w 135"/>
                <a:gd name="T5" fmla="*/ 36 h 41"/>
                <a:gd name="T6" fmla="*/ 364 w 135"/>
                <a:gd name="T7" fmla="*/ 1 h 41"/>
                <a:gd name="T8" fmla="*/ 278 w 135"/>
                <a:gd name="T9" fmla="*/ 83 h 41"/>
                <a:gd name="T10" fmla="*/ 165 w 135"/>
                <a:gd name="T11" fmla="*/ 126 h 41"/>
                <a:gd name="T12" fmla="*/ 0 w 135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41">
                  <a:moveTo>
                    <a:pt x="0" y="0"/>
                  </a:moveTo>
                  <a:cubicBezTo>
                    <a:pt x="11" y="28"/>
                    <a:pt x="52" y="41"/>
                    <a:pt x="80" y="34"/>
                  </a:cubicBezTo>
                  <a:cubicBezTo>
                    <a:pt x="93" y="30"/>
                    <a:pt x="104" y="16"/>
                    <a:pt x="116" y="10"/>
                  </a:cubicBezTo>
                  <a:cubicBezTo>
                    <a:pt x="122" y="6"/>
                    <a:pt x="130" y="5"/>
                    <a:pt x="135" y="1"/>
                  </a:cubicBezTo>
                  <a:cubicBezTo>
                    <a:pt x="123" y="6"/>
                    <a:pt x="114" y="17"/>
                    <a:pt x="103" y="24"/>
                  </a:cubicBezTo>
                  <a:cubicBezTo>
                    <a:pt x="91" y="31"/>
                    <a:pt x="76" y="35"/>
                    <a:pt x="62" y="36"/>
                  </a:cubicBezTo>
                  <a:cubicBezTo>
                    <a:pt x="31" y="38"/>
                    <a:pt x="20" y="19"/>
                    <a:pt x="0" y="0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6" name="Freeform 23">
              <a:extLst>
                <a:ext uri="{FF2B5EF4-FFF2-40B4-BE49-F238E27FC236}">
                  <a16:creationId xmlns:a16="http://schemas.microsoft.com/office/drawing/2014/main" id="{A1652830-DCC3-4A0E-999B-EF808410B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736"/>
              <a:ext cx="110" cy="59"/>
            </a:xfrm>
            <a:custGeom>
              <a:avLst/>
              <a:gdLst>
                <a:gd name="T0" fmla="*/ 219 w 86"/>
                <a:gd name="T1" fmla="*/ 14 h 43"/>
                <a:gd name="T2" fmla="*/ 59 w 86"/>
                <a:gd name="T3" fmla="*/ 29 h 43"/>
                <a:gd name="T4" fmla="*/ 17 w 86"/>
                <a:gd name="T5" fmla="*/ 152 h 43"/>
                <a:gd name="T6" fmla="*/ 96 w 86"/>
                <a:gd name="T7" fmla="*/ 40 h 43"/>
                <a:gd name="T8" fmla="*/ 230 w 86"/>
                <a:gd name="T9" fmla="*/ 2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3">
                  <a:moveTo>
                    <a:pt x="82" y="4"/>
                  </a:moveTo>
                  <a:cubicBezTo>
                    <a:pt x="61" y="4"/>
                    <a:pt x="41" y="0"/>
                    <a:pt x="22" y="8"/>
                  </a:cubicBezTo>
                  <a:cubicBezTo>
                    <a:pt x="6" y="14"/>
                    <a:pt x="0" y="28"/>
                    <a:pt x="6" y="43"/>
                  </a:cubicBezTo>
                  <a:cubicBezTo>
                    <a:pt x="4" y="26"/>
                    <a:pt x="22" y="14"/>
                    <a:pt x="36" y="11"/>
                  </a:cubicBezTo>
                  <a:cubicBezTo>
                    <a:pt x="53" y="8"/>
                    <a:pt x="70" y="10"/>
                    <a:pt x="86" y="6"/>
                  </a:cubicBezTo>
                </a:path>
              </a:pathLst>
            </a:custGeom>
            <a:solidFill>
              <a:srgbClr val="F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7" name="Freeform 24">
              <a:extLst>
                <a:ext uri="{FF2B5EF4-FFF2-40B4-BE49-F238E27FC236}">
                  <a16:creationId xmlns:a16="http://schemas.microsoft.com/office/drawing/2014/main" id="{7A1099E7-FA65-40CC-8359-6662EF14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737"/>
              <a:ext cx="113" cy="55"/>
            </a:xfrm>
            <a:custGeom>
              <a:avLst/>
              <a:gdLst>
                <a:gd name="T0" fmla="*/ 0 w 88"/>
                <a:gd name="T1" fmla="*/ 0 h 40"/>
                <a:gd name="T2" fmla="*/ 94 w 88"/>
                <a:gd name="T3" fmla="*/ 1 h 40"/>
                <a:gd name="T4" fmla="*/ 163 w 88"/>
                <a:gd name="T5" fmla="*/ 11 h 40"/>
                <a:gd name="T6" fmla="*/ 199 w 88"/>
                <a:gd name="T7" fmla="*/ 144 h 40"/>
                <a:gd name="T8" fmla="*/ 134 w 88"/>
                <a:gd name="T9" fmla="*/ 32 h 40"/>
                <a:gd name="T10" fmla="*/ 1 w 88"/>
                <a:gd name="T11" fmla="*/ 1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40">
                  <a:moveTo>
                    <a:pt x="0" y="0"/>
                  </a:moveTo>
                  <a:cubicBezTo>
                    <a:pt x="11" y="0"/>
                    <a:pt x="23" y="0"/>
                    <a:pt x="34" y="1"/>
                  </a:cubicBezTo>
                  <a:cubicBezTo>
                    <a:pt x="42" y="2"/>
                    <a:pt x="52" y="1"/>
                    <a:pt x="60" y="3"/>
                  </a:cubicBezTo>
                  <a:cubicBezTo>
                    <a:pt x="74" y="7"/>
                    <a:pt x="88" y="29"/>
                    <a:pt x="73" y="40"/>
                  </a:cubicBezTo>
                  <a:cubicBezTo>
                    <a:pt x="86" y="23"/>
                    <a:pt x="61" y="12"/>
                    <a:pt x="49" y="9"/>
                  </a:cubicBezTo>
                  <a:cubicBezTo>
                    <a:pt x="33" y="5"/>
                    <a:pt x="17" y="7"/>
                    <a:pt x="1" y="3"/>
                  </a:cubicBezTo>
                </a:path>
              </a:pathLst>
            </a:custGeom>
            <a:solidFill>
              <a:srgbClr val="F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" name="Freeform 25">
              <a:extLst>
                <a:ext uri="{FF2B5EF4-FFF2-40B4-BE49-F238E27FC236}">
                  <a16:creationId xmlns:a16="http://schemas.microsoft.com/office/drawing/2014/main" id="{9A8758B3-0F4B-4847-81CA-16DD999FA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870"/>
              <a:ext cx="78" cy="86"/>
            </a:xfrm>
            <a:custGeom>
              <a:avLst/>
              <a:gdLst>
                <a:gd name="T0" fmla="*/ 0 w 61"/>
                <a:gd name="T1" fmla="*/ 0 h 63"/>
                <a:gd name="T2" fmla="*/ 59 w 61"/>
                <a:gd name="T3" fmla="*/ 179 h 63"/>
                <a:gd name="T4" fmla="*/ 164 w 61"/>
                <a:gd name="T5" fmla="*/ 102 h 63"/>
                <a:gd name="T6" fmla="*/ 6 w 61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3">
                  <a:moveTo>
                    <a:pt x="0" y="0"/>
                  </a:moveTo>
                  <a:cubicBezTo>
                    <a:pt x="6" y="17"/>
                    <a:pt x="6" y="39"/>
                    <a:pt x="22" y="51"/>
                  </a:cubicBezTo>
                  <a:cubicBezTo>
                    <a:pt x="38" y="63"/>
                    <a:pt x="61" y="47"/>
                    <a:pt x="61" y="29"/>
                  </a:cubicBezTo>
                  <a:cubicBezTo>
                    <a:pt x="44" y="59"/>
                    <a:pt x="0" y="24"/>
                    <a:pt x="2" y="0"/>
                  </a:cubicBezTo>
                </a:path>
              </a:pathLst>
            </a:custGeom>
            <a:solidFill>
              <a:srgbClr val="CC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" name="Freeform 26">
              <a:extLst>
                <a:ext uri="{FF2B5EF4-FFF2-40B4-BE49-F238E27FC236}">
                  <a16:creationId xmlns:a16="http://schemas.microsoft.com/office/drawing/2014/main" id="{D550B5B4-D7D6-4A71-A8F8-A01FBD157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550"/>
              <a:ext cx="62" cy="64"/>
            </a:xfrm>
            <a:custGeom>
              <a:avLst/>
              <a:gdLst>
                <a:gd name="T0" fmla="*/ 0 w 48"/>
                <a:gd name="T1" fmla="*/ 46 h 47"/>
                <a:gd name="T2" fmla="*/ 114 w 48"/>
                <a:gd name="T3" fmla="*/ 161 h 47"/>
                <a:gd name="T4" fmla="*/ 1 w 48"/>
                <a:gd name="T5" fmla="*/ 3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7">
                  <a:moveTo>
                    <a:pt x="0" y="13"/>
                  </a:moveTo>
                  <a:cubicBezTo>
                    <a:pt x="23" y="13"/>
                    <a:pt x="38" y="24"/>
                    <a:pt x="41" y="47"/>
                  </a:cubicBezTo>
                  <a:cubicBezTo>
                    <a:pt x="48" y="25"/>
                    <a:pt x="22" y="0"/>
                    <a:pt x="1" y="10"/>
                  </a:cubicBezTo>
                </a:path>
              </a:pathLst>
            </a:custGeom>
            <a:solidFill>
              <a:srgbClr val="F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27">
              <a:extLst>
                <a:ext uri="{FF2B5EF4-FFF2-40B4-BE49-F238E27FC236}">
                  <a16:creationId xmlns:a16="http://schemas.microsoft.com/office/drawing/2014/main" id="{9F51D27F-D4D3-40F0-BE7E-2B6DC7DA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471"/>
              <a:ext cx="425" cy="322"/>
            </a:xfrm>
            <a:custGeom>
              <a:avLst/>
              <a:gdLst>
                <a:gd name="T0" fmla="*/ 891 w 332"/>
                <a:gd name="T1" fmla="*/ 160 h 236"/>
                <a:gd name="T2" fmla="*/ 0 w 332"/>
                <a:gd name="T3" fmla="*/ 817 h 236"/>
                <a:gd name="T4" fmla="*/ 891 w 332"/>
                <a:gd name="T5" fmla="*/ 16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36">
                  <a:moveTo>
                    <a:pt x="332" y="46"/>
                  </a:moveTo>
                  <a:cubicBezTo>
                    <a:pt x="332" y="46"/>
                    <a:pt x="122" y="0"/>
                    <a:pt x="0" y="236"/>
                  </a:cubicBezTo>
                  <a:cubicBezTo>
                    <a:pt x="0" y="236"/>
                    <a:pt x="108" y="28"/>
                    <a:pt x="33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28">
              <a:extLst>
                <a:ext uri="{FF2B5EF4-FFF2-40B4-BE49-F238E27FC236}">
                  <a16:creationId xmlns:a16="http://schemas.microsoft.com/office/drawing/2014/main" id="{1A0B7481-61E7-4A3A-9AC9-208AA10DB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3203"/>
              <a:ext cx="535" cy="300"/>
            </a:xfrm>
            <a:custGeom>
              <a:avLst/>
              <a:gdLst>
                <a:gd name="T0" fmla="*/ 0 w 418"/>
                <a:gd name="T1" fmla="*/ 215 h 220"/>
                <a:gd name="T2" fmla="*/ 1122 w 418"/>
                <a:gd name="T3" fmla="*/ 0 h 220"/>
                <a:gd name="T4" fmla="*/ 0 w 418"/>
                <a:gd name="T5" fmla="*/ 215 h 2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220">
                  <a:moveTo>
                    <a:pt x="0" y="62"/>
                  </a:moveTo>
                  <a:cubicBezTo>
                    <a:pt x="0" y="62"/>
                    <a:pt x="232" y="220"/>
                    <a:pt x="418" y="0"/>
                  </a:cubicBezTo>
                  <a:cubicBezTo>
                    <a:pt x="418" y="0"/>
                    <a:pt x="268" y="196"/>
                    <a:pt x="0" y="62"/>
                  </a:cubicBezTo>
                  <a:close/>
                </a:path>
              </a:pathLst>
            </a:custGeom>
            <a:solidFill>
              <a:srgbClr val="B8B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Oval 29">
              <a:extLst>
                <a:ext uri="{FF2B5EF4-FFF2-40B4-BE49-F238E27FC236}">
                  <a16:creationId xmlns:a16="http://schemas.microsoft.com/office/drawing/2014/main" id="{5C4606CB-9B27-4D05-9BE0-018C0E3F6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" y="276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3" name="Oval 30">
              <a:extLst>
                <a:ext uri="{FF2B5EF4-FFF2-40B4-BE49-F238E27FC236}">
                  <a16:creationId xmlns:a16="http://schemas.microsoft.com/office/drawing/2014/main" id="{005DF8E1-41FB-4DFE-9495-C31115B1F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" y="2754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4" name="Oval 31">
              <a:extLst>
                <a:ext uri="{FF2B5EF4-FFF2-40B4-BE49-F238E27FC236}">
                  <a16:creationId xmlns:a16="http://schemas.microsoft.com/office/drawing/2014/main" id="{2AFF128D-EBC5-4257-B3DF-996036011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" y="274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5" name="Oval 32">
              <a:extLst>
                <a:ext uri="{FF2B5EF4-FFF2-40B4-BE49-F238E27FC236}">
                  <a16:creationId xmlns:a16="http://schemas.microsoft.com/office/drawing/2014/main" id="{6C2A2269-C548-43CF-A962-366511999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" y="2759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6" name="Oval 33">
              <a:extLst>
                <a:ext uri="{FF2B5EF4-FFF2-40B4-BE49-F238E27FC236}">
                  <a16:creationId xmlns:a16="http://schemas.microsoft.com/office/drawing/2014/main" id="{02CD446D-2167-4A44-A447-196592E45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" y="256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7" name="Oval 34">
              <a:extLst>
                <a:ext uri="{FF2B5EF4-FFF2-40B4-BE49-F238E27FC236}">
                  <a16:creationId xmlns:a16="http://schemas.microsoft.com/office/drawing/2014/main" id="{6F7450FD-8454-48D6-AC8A-B8AA815F2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" y="257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8" name="Freeform 35">
              <a:extLst>
                <a:ext uri="{FF2B5EF4-FFF2-40B4-BE49-F238E27FC236}">
                  <a16:creationId xmlns:a16="http://schemas.microsoft.com/office/drawing/2014/main" id="{871D3E05-4BAF-46F1-8A4B-C7398898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629"/>
              <a:ext cx="297" cy="609"/>
            </a:xfrm>
            <a:custGeom>
              <a:avLst/>
              <a:gdLst>
                <a:gd name="T0" fmla="*/ 622 w 232"/>
                <a:gd name="T1" fmla="*/ 0 h 446"/>
                <a:gd name="T2" fmla="*/ 328 w 232"/>
                <a:gd name="T3" fmla="*/ 1551 h 446"/>
                <a:gd name="T4" fmla="*/ 622 w 232"/>
                <a:gd name="T5" fmla="*/ 0 h 4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2" h="446">
                  <a:moveTo>
                    <a:pt x="232" y="0"/>
                  </a:moveTo>
                  <a:cubicBezTo>
                    <a:pt x="232" y="0"/>
                    <a:pt x="0" y="148"/>
                    <a:pt x="122" y="446"/>
                  </a:cubicBezTo>
                  <a:cubicBezTo>
                    <a:pt x="122" y="446"/>
                    <a:pt x="18" y="234"/>
                    <a:pt x="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Oval 36">
              <a:extLst>
                <a:ext uri="{FF2B5EF4-FFF2-40B4-BE49-F238E27FC236}">
                  <a16:creationId xmlns:a16="http://schemas.microsoft.com/office/drawing/2014/main" id="{73B74277-799C-4FC9-A6A3-50AEBD9D4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259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0" name="Oval 37">
              <a:extLst>
                <a:ext uri="{FF2B5EF4-FFF2-40B4-BE49-F238E27FC236}">
                  <a16:creationId xmlns:a16="http://schemas.microsoft.com/office/drawing/2014/main" id="{8673D92F-6240-4F09-B935-282C281D5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" y="25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1" name="Oval 38">
              <a:extLst>
                <a:ext uri="{FF2B5EF4-FFF2-40B4-BE49-F238E27FC236}">
                  <a16:creationId xmlns:a16="http://schemas.microsoft.com/office/drawing/2014/main" id="{87342BC3-0D1B-417A-9D00-BA0F5C0CF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328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5604" name="Group 39">
            <a:extLst>
              <a:ext uri="{FF2B5EF4-FFF2-40B4-BE49-F238E27FC236}">
                <a16:creationId xmlns:a16="http://schemas.microsoft.com/office/drawing/2014/main" id="{DCB8E9D4-5810-4E13-90D9-48705C6B9C3E}"/>
              </a:ext>
            </a:extLst>
          </p:cNvPr>
          <p:cNvGrpSpPr>
            <a:grpSpLocks/>
          </p:cNvGrpSpPr>
          <p:nvPr/>
        </p:nvGrpSpPr>
        <p:grpSpPr bwMode="auto">
          <a:xfrm>
            <a:off x="2198688" y="1574800"/>
            <a:ext cx="1549400" cy="1549400"/>
            <a:chOff x="425" y="938"/>
            <a:chExt cx="976" cy="976"/>
          </a:xfrm>
        </p:grpSpPr>
        <p:sp>
          <p:nvSpPr>
            <p:cNvPr id="26441" name="Freeform 40">
              <a:extLst>
                <a:ext uri="{FF2B5EF4-FFF2-40B4-BE49-F238E27FC236}">
                  <a16:creationId xmlns:a16="http://schemas.microsoft.com/office/drawing/2014/main" id="{97FA5754-FCC3-4173-8FBE-FF844937D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938"/>
              <a:ext cx="976" cy="976"/>
            </a:xfrm>
            <a:custGeom>
              <a:avLst/>
              <a:gdLst>
                <a:gd name="T0" fmla="*/ 4529 w 562"/>
                <a:gd name="T1" fmla="*/ 1365 h 527"/>
                <a:gd name="T2" fmla="*/ 3718 w 562"/>
                <a:gd name="T3" fmla="*/ 5221 h 527"/>
                <a:gd name="T4" fmla="*/ 582 w 562"/>
                <a:gd name="T5" fmla="*/ 4904 h 527"/>
                <a:gd name="T6" fmla="*/ 1356 w 562"/>
                <a:gd name="T7" fmla="*/ 978 h 527"/>
                <a:gd name="T8" fmla="*/ 4529 w 562"/>
                <a:gd name="T9" fmla="*/ 1365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2" h="527">
                  <a:moveTo>
                    <a:pt x="498" y="116"/>
                  </a:moveTo>
                  <a:cubicBezTo>
                    <a:pt x="562" y="209"/>
                    <a:pt x="529" y="361"/>
                    <a:pt x="409" y="444"/>
                  </a:cubicBezTo>
                  <a:cubicBezTo>
                    <a:pt x="289" y="527"/>
                    <a:pt x="128" y="509"/>
                    <a:pt x="64" y="417"/>
                  </a:cubicBezTo>
                  <a:cubicBezTo>
                    <a:pt x="0" y="324"/>
                    <a:pt x="29" y="166"/>
                    <a:pt x="149" y="83"/>
                  </a:cubicBezTo>
                  <a:cubicBezTo>
                    <a:pt x="269" y="0"/>
                    <a:pt x="434" y="24"/>
                    <a:pt x="498" y="116"/>
                  </a:cubicBezTo>
                  <a:close/>
                </a:path>
              </a:pathLst>
            </a:custGeom>
            <a:solidFill>
              <a:srgbClr val="E5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2" name="Freeform 41">
              <a:extLst>
                <a:ext uri="{FF2B5EF4-FFF2-40B4-BE49-F238E27FC236}">
                  <a16:creationId xmlns:a16="http://schemas.microsoft.com/office/drawing/2014/main" id="{D8776B06-7172-4D9F-8CD5-73EAA43EB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040"/>
              <a:ext cx="771" cy="772"/>
            </a:xfrm>
            <a:custGeom>
              <a:avLst/>
              <a:gdLst>
                <a:gd name="T0" fmla="*/ 3582 w 444"/>
                <a:gd name="T1" fmla="*/ 1079 h 417"/>
                <a:gd name="T2" fmla="*/ 2936 w 444"/>
                <a:gd name="T3" fmla="*/ 4123 h 417"/>
                <a:gd name="T4" fmla="*/ 467 w 444"/>
                <a:gd name="T5" fmla="*/ 3877 h 417"/>
                <a:gd name="T6" fmla="*/ 1073 w 444"/>
                <a:gd name="T7" fmla="*/ 774 h 417"/>
                <a:gd name="T8" fmla="*/ 3582 w 444"/>
                <a:gd name="T9" fmla="*/ 1079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4" h="417">
                  <a:moveTo>
                    <a:pt x="394" y="92"/>
                  </a:moveTo>
                  <a:cubicBezTo>
                    <a:pt x="444" y="165"/>
                    <a:pt x="418" y="286"/>
                    <a:pt x="323" y="351"/>
                  </a:cubicBezTo>
                  <a:cubicBezTo>
                    <a:pt x="228" y="417"/>
                    <a:pt x="101" y="403"/>
                    <a:pt x="51" y="330"/>
                  </a:cubicBezTo>
                  <a:cubicBezTo>
                    <a:pt x="0" y="257"/>
                    <a:pt x="23" y="131"/>
                    <a:pt x="118" y="66"/>
                  </a:cubicBezTo>
                  <a:cubicBezTo>
                    <a:pt x="213" y="0"/>
                    <a:pt x="343" y="19"/>
                    <a:pt x="394" y="92"/>
                  </a:cubicBezTo>
                  <a:close/>
                </a:path>
              </a:pathLst>
            </a:custGeom>
            <a:solidFill>
              <a:srgbClr val="C3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3" name="Freeform 42">
              <a:extLst>
                <a:ext uri="{FF2B5EF4-FFF2-40B4-BE49-F238E27FC236}">
                  <a16:creationId xmlns:a16="http://schemas.microsoft.com/office/drawing/2014/main" id="{B141F07C-2A1C-4AFA-9974-F58521FE2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1101"/>
              <a:ext cx="649" cy="650"/>
            </a:xfrm>
            <a:custGeom>
              <a:avLst/>
              <a:gdLst>
                <a:gd name="T0" fmla="*/ 3011 w 374"/>
                <a:gd name="T1" fmla="*/ 909 h 351"/>
                <a:gd name="T2" fmla="*/ 2466 w 374"/>
                <a:gd name="T3" fmla="*/ 3481 h 351"/>
                <a:gd name="T4" fmla="*/ 382 w 374"/>
                <a:gd name="T5" fmla="*/ 3257 h 351"/>
                <a:gd name="T6" fmla="*/ 897 w 374"/>
                <a:gd name="T7" fmla="*/ 648 h 351"/>
                <a:gd name="T8" fmla="*/ 3011 w 374"/>
                <a:gd name="T9" fmla="*/ 909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351">
                  <a:moveTo>
                    <a:pt x="332" y="77"/>
                  </a:moveTo>
                  <a:cubicBezTo>
                    <a:pt x="374" y="139"/>
                    <a:pt x="352" y="240"/>
                    <a:pt x="272" y="296"/>
                  </a:cubicBezTo>
                  <a:cubicBezTo>
                    <a:pt x="192" y="351"/>
                    <a:pt x="85" y="339"/>
                    <a:pt x="42" y="277"/>
                  </a:cubicBezTo>
                  <a:cubicBezTo>
                    <a:pt x="0" y="216"/>
                    <a:pt x="19" y="110"/>
                    <a:pt x="99" y="55"/>
                  </a:cubicBezTo>
                  <a:cubicBezTo>
                    <a:pt x="179" y="0"/>
                    <a:pt x="289" y="16"/>
                    <a:pt x="332" y="77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4" name="Freeform 43">
              <a:extLst>
                <a:ext uri="{FF2B5EF4-FFF2-40B4-BE49-F238E27FC236}">
                  <a16:creationId xmlns:a16="http://schemas.microsoft.com/office/drawing/2014/main" id="{DC30158C-8216-44FD-88CF-E36BEC96C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938"/>
              <a:ext cx="976" cy="976"/>
            </a:xfrm>
            <a:custGeom>
              <a:avLst/>
              <a:gdLst>
                <a:gd name="T0" fmla="*/ 4529 w 562"/>
                <a:gd name="T1" fmla="*/ 1365 h 527"/>
                <a:gd name="T2" fmla="*/ 3718 w 562"/>
                <a:gd name="T3" fmla="*/ 5221 h 527"/>
                <a:gd name="T4" fmla="*/ 582 w 562"/>
                <a:gd name="T5" fmla="*/ 4904 h 527"/>
                <a:gd name="T6" fmla="*/ 1356 w 562"/>
                <a:gd name="T7" fmla="*/ 978 h 527"/>
                <a:gd name="T8" fmla="*/ 4529 w 562"/>
                <a:gd name="T9" fmla="*/ 1365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2" h="527">
                  <a:moveTo>
                    <a:pt x="498" y="116"/>
                  </a:moveTo>
                  <a:cubicBezTo>
                    <a:pt x="562" y="209"/>
                    <a:pt x="529" y="361"/>
                    <a:pt x="409" y="444"/>
                  </a:cubicBezTo>
                  <a:cubicBezTo>
                    <a:pt x="289" y="527"/>
                    <a:pt x="128" y="509"/>
                    <a:pt x="64" y="417"/>
                  </a:cubicBezTo>
                  <a:cubicBezTo>
                    <a:pt x="0" y="324"/>
                    <a:pt x="29" y="166"/>
                    <a:pt x="149" y="83"/>
                  </a:cubicBezTo>
                  <a:cubicBezTo>
                    <a:pt x="269" y="0"/>
                    <a:pt x="434" y="24"/>
                    <a:pt x="498" y="116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5" name="Freeform 44">
              <a:extLst>
                <a:ext uri="{FF2B5EF4-FFF2-40B4-BE49-F238E27FC236}">
                  <a16:creationId xmlns:a16="http://schemas.microsoft.com/office/drawing/2014/main" id="{258BC57D-15A7-45D2-9187-ED7FAF87B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040"/>
              <a:ext cx="771" cy="772"/>
            </a:xfrm>
            <a:custGeom>
              <a:avLst/>
              <a:gdLst>
                <a:gd name="T0" fmla="*/ 3582 w 444"/>
                <a:gd name="T1" fmla="*/ 1079 h 417"/>
                <a:gd name="T2" fmla="*/ 2936 w 444"/>
                <a:gd name="T3" fmla="*/ 4123 h 417"/>
                <a:gd name="T4" fmla="*/ 467 w 444"/>
                <a:gd name="T5" fmla="*/ 3877 h 417"/>
                <a:gd name="T6" fmla="*/ 1073 w 444"/>
                <a:gd name="T7" fmla="*/ 774 h 417"/>
                <a:gd name="T8" fmla="*/ 3582 w 444"/>
                <a:gd name="T9" fmla="*/ 1079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4" h="417">
                  <a:moveTo>
                    <a:pt x="394" y="92"/>
                  </a:moveTo>
                  <a:cubicBezTo>
                    <a:pt x="444" y="165"/>
                    <a:pt x="418" y="286"/>
                    <a:pt x="323" y="351"/>
                  </a:cubicBezTo>
                  <a:cubicBezTo>
                    <a:pt x="228" y="417"/>
                    <a:pt x="101" y="403"/>
                    <a:pt x="51" y="330"/>
                  </a:cubicBezTo>
                  <a:cubicBezTo>
                    <a:pt x="0" y="257"/>
                    <a:pt x="23" y="131"/>
                    <a:pt x="118" y="66"/>
                  </a:cubicBezTo>
                  <a:cubicBezTo>
                    <a:pt x="213" y="0"/>
                    <a:pt x="343" y="19"/>
                    <a:pt x="394" y="9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6" name="Freeform 45">
              <a:extLst>
                <a:ext uri="{FF2B5EF4-FFF2-40B4-BE49-F238E27FC236}">
                  <a16:creationId xmlns:a16="http://schemas.microsoft.com/office/drawing/2014/main" id="{6D86CC4F-4B0B-4D3B-A2BF-13FD8B1F7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1101"/>
              <a:ext cx="649" cy="650"/>
            </a:xfrm>
            <a:custGeom>
              <a:avLst/>
              <a:gdLst>
                <a:gd name="T0" fmla="*/ 3011 w 374"/>
                <a:gd name="T1" fmla="*/ 909 h 351"/>
                <a:gd name="T2" fmla="*/ 2466 w 374"/>
                <a:gd name="T3" fmla="*/ 3481 h 351"/>
                <a:gd name="T4" fmla="*/ 382 w 374"/>
                <a:gd name="T5" fmla="*/ 3257 h 351"/>
                <a:gd name="T6" fmla="*/ 897 w 374"/>
                <a:gd name="T7" fmla="*/ 648 h 351"/>
                <a:gd name="T8" fmla="*/ 3011 w 374"/>
                <a:gd name="T9" fmla="*/ 909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351">
                  <a:moveTo>
                    <a:pt x="332" y="77"/>
                  </a:moveTo>
                  <a:cubicBezTo>
                    <a:pt x="374" y="139"/>
                    <a:pt x="352" y="240"/>
                    <a:pt x="272" y="296"/>
                  </a:cubicBezTo>
                  <a:cubicBezTo>
                    <a:pt x="192" y="351"/>
                    <a:pt x="85" y="339"/>
                    <a:pt x="42" y="277"/>
                  </a:cubicBezTo>
                  <a:cubicBezTo>
                    <a:pt x="0" y="216"/>
                    <a:pt x="19" y="110"/>
                    <a:pt x="99" y="55"/>
                  </a:cubicBezTo>
                  <a:cubicBezTo>
                    <a:pt x="179" y="0"/>
                    <a:pt x="289" y="16"/>
                    <a:pt x="332" y="77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7" name="Freeform 46">
              <a:extLst>
                <a:ext uri="{FF2B5EF4-FFF2-40B4-BE49-F238E27FC236}">
                  <a16:creationId xmlns:a16="http://schemas.microsoft.com/office/drawing/2014/main" id="{DFEC75B2-549F-4E2D-A8BC-FFB4C7453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081"/>
              <a:ext cx="33" cy="74"/>
            </a:xfrm>
            <a:custGeom>
              <a:avLst/>
              <a:gdLst>
                <a:gd name="T0" fmla="*/ 0 w 19"/>
                <a:gd name="T1" fmla="*/ 0 h 40"/>
                <a:gd name="T2" fmla="*/ 172 w 19"/>
                <a:gd name="T3" fmla="*/ 468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0">
                  <a:moveTo>
                    <a:pt x="0" y="0"/>
                  </a:moveTo>
                  <a:cubicBezTo>
                    <a:pt x="1" y="14"/>
                    <a:pt x="14" y="31"/>
                    <a:pt x="19" y="4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8" name="Freeform 47">
              <a:extLst>
                <a:ext uri="{FF2B5EF4-FFF2-40B4-BE49-F238E27FC236}">
                  <a16:creationId xmlns:a16="http://schemas.microsoft.com/office/drawing/2014/main" id="{B3364B60-3063-4A9E-AF06-A48A94E14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059"/>
              <a:ext cx="29" cy="74"/>
            </a:xfrm>
            <a:custGeom>
              <a:avLst/>
              <a:gdLst>
                <a:gd name="T0" fmla="*/ 0 w 17"/>
                <a:gd name="T1" fmla="*/ 0 h 40"/>
                <a:gd name="T2" fmla="*/ 143 w 17"/>
                <a:gd name="T3" fmla="*/ 468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0" y="13"/>
                    <a:pt x="12" y="30"/>
                    <a:pt x="17" y="4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9" name="Freeform 48">
              <a:extLst>
                <a:ext uri="{FF2B5EF4-FFF2-40B4-BE49-F238E27FC236}">
                  <a16:creationId xmlns:a16="http://schemas.microsoft.com/office/drawing/2014/main" id="{F8B13E41-747D-49FD-8B41-766D7F3C0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1031"/>
              <a:ext cx="17" cy="83"/>
            </a:xfrm>
            <a:custGeom>
              <a:avLst/>
              <a:gdLst>
                <a:gd name="T0" fmla="*/ 83 w 10"/>
                <a:gd name="T1" fmla="*/ 520 h 45"/>
                <a:gd name="T2" fmla="*/ 0 w 10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cubicBezTo>
                    <a:pt x="4" y="30"/>
                    <a:pt x="6" y="1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0" name="Freeform 49">
              <a:extLst>
                <a:ext uri="{FF2B5EF4-FFF2-40B4-BE49-F238E27FC236}">
                  <a16:creationId xmlns:a16="http://schemas.microsoft.com/office/drawing/2014/main" id="{31EC4F0D-E9C7-4441-9019-AC0DEB14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135"/>
              <a:ext cx="55" cy="57"/>
            </a:xfrm>
            <a:custGeom>
              <a:avLst/>
              <a:gdLst>
                <a:gd name="T0" fmla="*/ 280 w 32"/>
                <a:gd name="T1" fmla="*/ 355 h 31"/>
                <a:gd name="T2" fmla="*/ 0 w 3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32" y="31"/>
                  </a:moveTo>
                  <a:cubicBezTo>
                    <a:pt x="21" y="25"/>
                    <a:pt x="12" y="8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1" name="Freeform 50">
              <a:extLst>
                <a:ext uri="{FF2B5EF4-FFF2-40B4-BE49-F238E27FC236}">
                  <a16:creationId xmlns:a16="http://schemas.microsoft.com/office/drawing/2014/main" id="{B6373BA6-1D45-4282-A4E2-A4987CCC3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1216"/>
              <a:ext cx="61" cy="59"/>
            </a:xfrm>
            <a:custGeom>
              <a:avLst/>
              <a:gdLst>
                <a:gd name="T0" fmla="*/ 322 w 35"/>
                <a:gd name="T1" fmla="*/ 371 h 32"/>
                <a:gd name="T2" fmla="*/ 0 w 35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2">
                  <a:moveTo>
                    <a:pt x="35" y="32"/>
                  </a:moveTo>
                  <a:cubicBezTo>
                    <a:pt x="25" y="24"/>
                    <a:pt x="7" y="1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2" name="Freeform 51">
              <a:extLst>
                <a:ext uri="{FF2B5EF4-FFF2-40B4-BE49-F238E27FC236}">
                  <a16:creationId xmlns:a16="http://schemas.microsoft.com/office/drawing/2014/main" id="{42B8B4B2-7FD1-471B-8F60-BCEEF9CD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422"/>
              <a:ext cx="86" cy="9"/>
            </a:xfrm>
            <a:custGeom>
              <a:avLst/>
              <a:gdLst>
                <a:gd name="T0" fmla="*/ 465 w 49"/>
                <a:gd name="T1" fmla="*/ 52 h 5"/>
                <a:gd name="T2" fmla="*/ 0 w 4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5">
                  <a:moveTo>
                    <a:pt x="49" y="5"/>
                  </a:moveTo>
                  <a:cubicBezTo>
                    <a:pt x="33" y="1"/>
                    <a:pt x="16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3" name="Freeform 52">
              <a:extLst>
                <a:ext uri="{FF2B5EF4-FFF2-40B4-BE49-F238E27FC236}">
                  <a16:creationId xmlns:a16="http://schemas.microsoft.com/office/drawing/2014/main" id="{EB109EAB-5441-46DF-9B11-0361266F6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1610"/>
              <a:ext cx="90" cy="32"/>
            </a:xfrm>
            <a:custGeom>
              <a:avLst/>
              <a:gdLst>
                <a:gd name="T0" fmla="*/ 467 w 52"/>
                <a:gd name="T1" fmla="*/ 0 h 17"/>
                <a:gd name="T2" fmla="*/ 0 w 52"/>
                <a:gd name="T3" fmla="*/ 21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7">
                  <a:moveTo>
                    <a:pt x="52" y="0"/>
                  </a:moveTo>
                  <a:cubicBezTo>
                    <a:pt x="34" y="5"/>
                    <a:pt x="17" y="12"/>
                    <a:pt x="0" y="1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4" name="Freeform 53">
              <a:extLst>
                <a:ext uri="{FF2B5EF4-FFF2-40B4-BE49-F238E27FC236}">
                  <a16:creationId xmlns:a16="http://schemas.microsoft.com/office/drawing/2014/main" id="{E26F1493-1851-4A7E-8E42-FE4FBACF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1721"/>
              <a:ext cx="42" cy="80"/>
            </a:xfrm>
            <a:custGeom>
              <a:avLst/>
              <a:gdLst>
                <a:gd name="T0" fmla="*/ 228 w 24"/>
                <a:gd name="T1" fmla="*/ 0 h 43"/>
                <a:gd name="T2" fmla="*/ 0 w 24"/>
                <a:gd name="T3" fmla="*/ 51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15"/>
                    <a:pt x="8" y="31"/>
                    <a:pt x="0" y="4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5" name="Freeform 54">
              <a:extLst>
                <a:ext uri="{FF2B5EF4-FFF2-40B4-BE49-F238E27FC236}">
                  <a16:creationId xmlns:a16="http://schemas.microsoft.com/office/drawing/2014/main" id="{E78816EE-9118-401B-8BD3-9A1369194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760"/>
              <a:ext cx="13" cy="89"/>
            </a:xfrm>
            <a:custGeom>
              <a:avLst/>
              <a:gdLst>
                <a:gd name="T0" fmla="*/ 69 w 7"/>
                <a:gd name="T1" fmla="*/ 0 h 48"/>
                <a:gd name="T2" fmla="*/ 0 w 7"/>
                <a:gd name="T3" fmla="*/ 567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8">
                  <a:moveTo>
                    <a:pt x="6" y="0"/>
                  </a:moveTo>
                  <a:cubicBezTo>
                    <a:pt x="7" y="15"/>
                    <a:pt x="3" y="35"/>
                    <a:pt x="0" y="48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6" name="Freeform 55">
              <a:extLst>
                <a:ext uri="{FF2B5EF4-FFF2-40B4-BE49-F238E27FC236}">
                  <a16:creationId xmlns:a16="http://schemas.microsoft.com/office/drawing/2014/main" id="{8FB7DBEF-C1C3-4991-AEEE-343CE82D9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998"/>
              <a:ext cx="7" cy="87"/>
            </a:xfrm>
            <a:custGeom>
              <a:avLst/>
              <a:gdLst>
                <a:gd name="T0" fmla="*/ 0 w 4"/>
                <a:gd name="T1" fmla="*/ 552 h 47"/>
                <a:gd name="T2" fmla="*/ 28 w 4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7">
                  <a:moveTo>
                    <a:pt x="0" y="47"/>
                  </a:moveTo>
                  <a:cubicBezTo>
                    <a:pt x="0" y="31"/>
                    <a:pt x="4" y="16"/>
                    <a:pt x="3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7" name="Freeform 56">
              <a:extLst>
                <a:ext uri="{FF2B5EF4-FFF2-40B4-BE49-F238E27FC236}">
                  <a16:creationId xmlns:a16="http://schemas.microsoft.com/office/drawing/2014/main" id="{14C5B40C-B897-4C4F-B791-58C89B3EB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020"/>
              <a:ext cx="33" cy="87"/>
            </a:xfrm>
            <a:custGeom>
              <a:avLst/>
              <a:gdLst>
                <a:gd name="T0" fmla="*/ 0 w 19"/>
                <a:gd name="T1" fmla="*/ 552 h 47"/>
                <a:gd name="T2" fmla="*/ 127 w 19"/>
                <a:gd name="T3" fmla="*/ 178 h 47"/>
                <a:gd name="T4" fmla="*/ 172 w 19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7">
                  <a:moveTo>
                    <a:pt x="0" y="47"/>
                  </a:moveTo>
                  <a:cubicBezTo>
                    <a:pt x="1" y="38"/>
                    <a:pt x="10" y="24"/>
                    <a:pt x="14" y="15"/>
                  </a:cubicBezTo>
                  <a:cubicBezTo>
                    <a:pt x="15" y="10"/>
                    <a:pt x="17" y="4"/>
                    <a:pt x="19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8" name="Freeform 57">
              <a:extLst>
                <a:ext uri="{FF2B5EF4-FFF2-40B4-BE49-F238E27FC236}">
                  <a16:creationId xmlns:a16="http://schemas.microsoft.com/office/drawing/2014/main" id="{BE632329-8D42-42A2-8538-4D183CE69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125"/>
              <a:ext cx="80" cy="60"/>
            </a:xfrm>
            <a:custGeom>
              <a:avLst/>
              <a:gdLst>
                <a:gd name="T0" fmla="*/ 0 w 46"/>
                <a:gd name="T1" fmla="*/ 398 h 32"/>
                <a:gd name="T2" fmla="*/ 421 w 46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2">
                  <a:moveTo>
                    <a:pt x="0" y="32"/>
                  </a:moveTo>
                  <a:cubicBezTo>
                    <a:pt x="15" y="21"/>
                    <a:pt x="32" y="11"/>
                    <a:pt x="4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9" name="Freeform 58">
              <a:extLst>
                <a:ext uri="{FF2B5EF4-FFF2-40B4-BE49-F238E27FC236}">
                  <a16:creationId xmlns:a16="http://schemas.microsoft.com/office/drawing/2014/main" id="{FA7FA431-CC97-473B-8388-C93ED589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327"/>
              <a:ext cx="90" cy="9"/>
            </a:xfrm>
            <a:custGeom>
              <a:avLst/>
              <a:gdLst>
                <a:gd name="T0" fmla="*/ 0 w 52"/>
                <a:gd name="T1" fmla="*/ 13 h 5"/>
                <a:gd name="T2" fmla="*/ 467 w 52"/>
                <a:gd name="T3" fmla="*/ 5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">
                  <a:moveTo>
                    <a:pt x="0" y="1"/>
                  </a:moveTo>
                  <a:cubicBezTo>
                    <a:pt x="17" y="4"/>
                    <a:pt x="37" y="0"/>
                    <a:pt x="52" y="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0" name="Freeform 59">
              <a:extLst>
                <a:ext uri="{FF2B5EF4-FFF2-40B4-BE49-F238E27FC236}">
                  <a16:creationId xmlns:a16="http://schemas.microsoft.com/office/drawing/2014/main" id="{D4C8C95C-32E7-4B0A-9B6B-B251C2846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477"/>
              <a:ext cx="76" cy="45"/>
            </a:xfrm>
            <a:custGeom>
              <a:avLst/>
              <a:gdLst>
                <a:gd name="T0" fmla="*/ 0 w 44"/>
                <a:gd name="T1" fmla="*/ 0 h 24"/>
                <a:gd name="T2" fmla="*/ 233 w 44"/>
                <a:gd name="T3" fmla="*/ 186 h 24"/>
                <a:gd name="T4" fmla="*/ 390 w 44"/>
                <a:gd name="T5" fmla="*/ 29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2" y="5"/>
                    <a:pt x="20" y="11"/>
                    <a:pt x="26" y="15"/>
                  </a:cubicBezTo>
                  <a:cubicBezTo>
                    <a:pt x="31" y="18"/>
                    <a:pt x="41" y="22"/>
                    <a:pt x="44" y="2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1" name="Freeform 60">
              <a:extLst>
                <a:ext uri="{FF2B5EF4-FFF2-40B4-BE49-F238E27FC236}">
                  <a16:creationId xmlns:a16="http://schemas.microsoft.com/office/drawing/2014/main" id="{655F0BBA-3986-4891-A83F-B5EC2CB7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607"/>
              <a:ext cx="55" cy="61"/>
            </a:xfrm>
            <a:custGeom>
              <a:avLst/>
              <a:gdLst>
                <a:gd name="T0" fmla="*/ 0 w 32"/>
                <a:gd name="T1" fmla="*/ 0 h 33"/>
                <a:gd name="T2" fmla="*/ 280 w 32"/>
                <a:gd name="T3" fmla="*/ 386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3">
                  <a:moveTo>
                    <a:pt x="0" y="0"/>
                  </a:moveTo>
                  <a:cubicBezTo>
                    <a:pt x="6" y="11"/>
                    <a:pt x="23" y="25"/>
                    <a:pt x="32" y="3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2" name="Freeform 61">
              <a:extLst>
                <a:ext uri="{FF2B5EF4-FFF2-40B4-BE49-F238E27FC236}">
                  <a16:creationId xmlns:a16="http://schemas.microsoft.com/office/drawing/2014/main" id="{603CFDE2-1D44-4702-BA12-7D0AA423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712"/>
              <a:ext cx="33" cy="78"/>
            </a:xfrm>
            <a:custGeom>
              <a:avLst/>
              <a:gdLst>
                <a:gd name="T0" fmla="*/ 9 w 19"/>
                <a:gd name="T1" fmla="*/ 0 h 42"/>
                <a:gd name="T2" fmla="*/ 172 w 19"/>
                <a:gd name="T3" fmla="*/ 50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2">
                  <a:moveTo>
                    <a:pt x="1" y="0"/>
                  </a:moveTo>
                  <a:cubicBezTo>
                    <a:pt x="0" y="13"/>
                    <a:pt x="14" y="30"/>
                    <a:pt x="19" y="4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3" name="Freeform 62">
              <a:extLst>
                <a:ext uri="{FF2B5EF4-FFF2-40B4-BE49-F238E27FC236}">
                  <a16:creationId xmlns:a16="http://schemas.microsoft.com/office/drawing/2014/main" id="{2E7EAC54-7C45-49E1-BF30-FE7B40FCF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764"/>
              <a:ext cx="7" cy="82"/>
            </a:xfrm>
            <a:custGeom>
              <a:avLst/>
              <a:gdLst>
                <a:gd name="T0" fmla="*/ 21 w 4"/>
                <a:gd name="T1" fmla="*/ 0 h 44"/>
                <a:gd name="T2" fmla="*/ 37 w 4"/>
                <a:gd name="T3" fmla="*/ 531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4">
                  <a:moveTo>
                    <a:pt x="2" y="0"/>
                  </a:moveTo>
                  <a:cubicBezTo>
                    <a:pt x="0" y="14"/>
                    <a:pt x="4" y="32"/>
                    <a:pt x="4" y="4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4" name="Freeform 63">
              <a:extLst>
                <a:ext uri="{FF2B5EF4-FFF2-40B4-BE49-F238E27FC236}">
                  <a16:creationId xmlns:a16="http://schemas.microsoft.com/office/drawing/2014/main" id="{D34BC04F-FD6F-44EA-B5F0-CCD240D5A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016"/>
              <a:ext cx="14" cy="84"/>
            </a:xfrm>
            <a:custGeom>
              <a:avLst/>
              <a:gdLst>
                <a:gd name="T0" fmla="*/ 77 w 8"/>
                <a:gd name="T1" fmla="*/ 547 h 45"/>
                <a:gd name="T2" fmla="*/ 28 w 8"/>
                <a:gd name="T3" fmla="*/ 181 h 45"/>
                <a:gd name="T4" fmla="*/ 0 w 8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5">
                  <a:moveTo>
                    <a:pt x="8" y="45"/>
                  </a:moveTo>
                  <a:cubicBezTo>
                    <a:pt x="6" y="35"/>
                    <a:pt x="4" y="25"/>
                    <a:pt x="3" y="15"/>
                  </a:cubicBezTo>
                  <a:cubicBezTo>
                    <a:pt x="2" y="10"/>
                    <a:pt x="2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5" name="Freeform 64">
              <a:extLst>
                <a:ext uri="{FF2B5EF4-FFF2-40B4-BE49-F238E27FC236}">
                  <a16:creationId xmlns:a16="http://schemas.microsoft.com/office/drawing/2014/main" id="{AE275572-BDB6-4594-94E7-9B2001E79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001"/>
              <a:ext cx="4" cy="89"/>
            </a:xfrm>
            <a:custGeom>
              <a:avLst/>
              <a:gdLst>
                <a:gd name="T0" fmla="*/ 32 w 2"/>
                <a:gd name="T1" fmla="*/ 567 h 48"/>
                <a:gd name="T2" fmla="*/ 0 w 2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8">
                  <a:moveTo>
                    <a:pt x="2" y="48"/>
                  </a:moveTo>
                  <a:cubicBezTo>
                    <a:pt x="1" y="32"/>
                    <a:pt x="2" y="16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6" name="Freeform 65">
              <a:extLst>
                <a:ext uri="{FF2B5EF4-FFF2-40B4-BE49-F238E27FC236}">
                  <a16:creationId xmlns:a16="http://schemas.microsoft.com/office/drawing/2014/main" id="{E1538E43-0CF8-4051-B39F-1F41D173A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000"/>
              <a:ext cx="10" cy="88"/>
            </a:xfrm>
            <a:custGeom>
              <a:avLst/>
              <a:gdLst>
                <a:gd name="T0" fmla="*/ 0 w 6"/>
                <a:gd name="T1" fmla="*/ 541 h 48"/>
                <a:gd name="T2" fmla="*/ 22 w 6"/>
                <a:gd name="T3" fmla="*/ 326 h 48"/>
                <a:gd name="T4" fmla="*/ 33 w 6"/>
                <a:gd name="T5" fmla="*/ 149 h 48"/>
                <a:gd name="T6" fmla="*/ 47 w 6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8">
                  <a:moveTo>
                    <a:pt x="0" y="48"/>
                  </a:moveTo>
                  <a:cubicBezTo>
                    <a:pt x="0" y="41"/>
                    <a:pt x="2" y="35"/>
                    <a:pt x="3" y="29"/>
                  </a:cubicBezTo>
                  <a:cubicBezTo>
                    <a:pt x="4" y="23"/>
                    <a:pt x="4" y="18"/>
                    <a:pt x="4" y="13"/>
                  </a:cubicBezTo>
                  <a:cubicBezTo>
                    <a:pt x="5" y="8"/>
                    <a:pt x="5" y="4"/>
                    <a:pt x="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7" name="Freeform 66">
              <a:extLst>
                <a:ext uri="{FF2B5EF4-FFF2-40B4-BE49-F238E27FC236}">
                  <a16:creationId xmlns:a16="http://schemas.microsoft.com/office/drawing/2014/main" id="{67F378C5-6450-47C9-997D-86F7E760E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007"/>
              <a:ext cx="29" cy="89"/>
            </a:xfrm>
            <a:custGeom>
              <a:avLst/>
              <a:gdLst>
                <a:gd name="T0" fmla="*/ 0 w 17"/>
                <a:gd name="T1" fmla="*/ 567 h 48"/>
                <a:gd name="T2" fmla="*/ 143 w 17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8">
                  <a:moveTo>
                    <a:pt x="0" y="48"/>
                  </a:moveTo>
                  <a:cubicBezTo>
                    <a:pt x="9" y="33"/>
                    <a:pt x="12" y="16"/>
                    <a:pt x="17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8" name="Freeform 67">
              <a:extLst>
                <a:ext uri="{FF2B5EF4-FFF2-40B4-BE49-F238E27FC236}">
                  <a16:creationId xmlns:a16="http://schemas.microsoft.com/office/drawing/2014/main" id="{35E3FCE3-0FE2-463C-BBCC-56758426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1040"/>
              <a:ext cx="47" cy="84"/>
            </a:xfrm>
            <a:custGeom>
              <a:avLst/>
              <a:gdLst>
                <a:gd name="T0" fmla="*/ 0 w 27"/>
                <a:gd name="T1" fmla="*/ 547 h 45"/>
                <a:gd name="T2" fmla="*/ 185 w 27"/>
                <a:gd name="T3" fmla="*/ 144 h 45"/>
                <a:gd name="T4" fmla="*/ 249 w 27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5">
                  <a:moveTo>
                    <a:pt x="0" y="45"/>
                  </a:moveTo>
                  <a:cubicBezTo>
                    <a:pt x="9" y="38"/>
                    <a:pt x="15" y="22"/>
                    <a:pt x="20" y="12"/>
                  </a:cubicBezTo>
                  <a:cubicBezTo>
                    <a:pt x="23" y="8"/>
                    <a:pt x="25" y="4"/>
                    <a:pt x="27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9" name="Freeform 68">
              <a:extLst>
                <a:ext uri="{FF2B5EF4-FFF2-40B4-BE49-F238E27FC236}">
                  <a16:creationId xmlns:a16="http://schemas.microsoft.com/office/drawing/2014/main" id="{C7BD8585-E89B-4F72-ABC1-29806446C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079"/>
              <a:ext cx="63" cy="70"/>
            </a:xfrm>
            <a:custGeom>
              <a:avLst/>
              <a:gdLst>
                <a:gd name="T0" fmla="*/ 0 w 36"/>
                <a:gd name="T1" fmla="*/ 438 h 38"/>
                <a:gd name="T2" fmla="*/ 142 w 36"/>
                <a:gd name="T3" fmla="*/ 258 h 38"/>
                <a:gd name="T4" fmla="*/ 273 w 36"/>
                <a:gd name="T5" fmla="*/ 96 h 38"/>
                <a:gd name="T6" fmla="*/ 338 w 3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5" y="36"/>
                    <a:pt x="11" y="27"/>
                    <a:pt x="15" y="22"/>
                  </a:cubicBezTo>
                  <a:cubicBezTo>
                    <a:pt x="19" y="17"/>
                    <a:pt x="24" y="12"/>
                    <a:pt x="29" y="8"/>
                  </a:cubicBezTo>
                  <a:cubicBezTo>
                    <a:pt x="31" y="5"/>
                    <a:pt x="34" y="1"/>
                    <a:pt x="3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0" name="Freeform 69">
              <a:extLst>
                <a:ext uri="{FF2B5EF4-FFF2-40B4-BE49-F238E27FC236}">
                  <a16:creationId xmlns:a16="http://schemas.microsoft.com/office/drawing/2014/main" id="{1597B5C8-7F35-4E57-B2A5-68916C688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179"/>
              <a:ext cx="87" cy="43"/>
            </a:xfrm>
            <a:custGeom>
              <a:avLst/>
              <a:gdLst>
                <a:gd name="T0" fmla="*/ 0 w 50"/>
                <a:gd name="T1" fmla="*/ 254 h 23"/>
                <a:gd name="T2" fmla="*/ 136 w 50"/>
                <a:gd name="T3" fmla="*/ 209 h 23"/>
                <a:gd name="T4" fmla="*/ 336 w 50"/>
                <a:gd name="T5" fmla="*/ 84 h 23"/>
                <a:gd name="T6" fmla="*/ 458 w 5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3">
                  <a:moveTo>
                    <a:pt x="0" y="21"/>
                  </a:moveTo>
                  <a:cubicBezTo>
                    <a:pt x="2" y="23"/>
                    <a:pt x="12" y="18"/>
                    <a:pt x="15" y="17"/>
                  </a:cubicBezTo>
                  <a:cubicBezTo>
                    <a:pt x="23" y="15"/>
                    <a:pt x="30" y="11"/>
                    <a:pt x="37" y="7"/>
                  </a:cubicBezTo>
                  <a:cubicBezTo>
                    <a:pt x="41" y="4"/>
                    <a:pt x="46" y="2"/>
                    <a:pt x="5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1" name="Freeform 70">
              <a:extLst>
                <a:ext uri="{FF2B5EF4-FFF2-40B4-BE49-F238E27FC236}">
                  <a16:creationId xmlns:a16="http://schemas.microsoft.com/office/drawing/2014/main" id="{63238DAC-1757-4FCC-AE14-E70386444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70"/>
              <a:ext cx="93" cy="15"/>
            </a:xfrm>
            <a:custGeom>
              <a:avLst/>
              <a:gdLst>
                <a:gd name="T0" fmla="*/ 0 w 54"/>
                <a:gd name="T1" fmla="*/ 73 h 8"/>
                <a:gd name="T2" fmla="*/ 83 w 54"/>
                <a:gd name="T3" fmla="*/ 53 h 8"/>
                <a:gd name="T4" fmla="*/ 317 w 54"/>
                <a:gd name="T5" fmla="*/ 28 h 8"/>
                <a:gd name="T6" fmla="*/ 475 w 5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">
                  <a:moveTo>
                    <a:pt x="0" y="6"/>
                  </a:moveTo>
                  <a:cubicBezTo>
                    <a:pt x="1" y="8"/>
                    <a:pt x="7" y="5"/>
                    <a:pt x="9" y="4"/>
                  </a:cubicBezTo>
                  <a:cubicBezTo>
                    <a:pt x="18" y="2"/>
                    <a:pt x="27" y="2"/>
                    <a:pt x="36" y="2"/>
                  </a:cubicBezTo>
                  <a:cubicBezTo>
                    <a:pt x="42" y="2"/>
                    <a:pt x="50" y="0"/>
                    <a:pt x="54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2" name="Freeform 71">
              <a:extLst>
                <a:ext uri="{FF2B5EF4-FFF2-40B4-BE49-F238E27FC236}">
                  <a16:creationId xmlns:a16="http://schemas.microsoft.com/office/drawing/2014/main" id="{A9F42D0E-E244-42AB-8353-06D76D4B5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218"/>
              <a:ext cx="85" cy="33"/>
            </a:xfrm>
            <a:custGeom>
              <a:avLst/>
              <a:gdLst>
                <a:gd name="T0" fmla="*/ 0 w 49"/>
                <a:gd name="T1" fmla="*/ 205 h 18"/>
                <a:gd name="T2" fmla="*/ 442 w 4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8">
                  <a:moveTo>
                    <a:pt x="0" y="18"/>
                  </a:moveTo>
                  <a:cubicBezTo>
                    <a:pt x="15" y="15"/>
                    <a:pt x="37" y="8"/>
                    <a:pt x="49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3" name="Freeform 72">
              <a:extLst>
                <a:ext uri="{FF2B5EF4-FFF2-40B4-BE49-F238E27FC236}">
                  <a16:creationId xmlns:a16="http://schemas.microsoft.com/office/drawing/2014/main" id="{F73F1D34-FECD-44F9-ACB1-4265C3E16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366"/>
              <a:ext cx="87" cy="19"/>
            </a:xfrm>
            <a:custGeom>
              <a:avLst/>
              <a:gdLst>
                <a:gd name="T0" fmla="*/ 0 w 50"/>
                <a:gd name="T1" fmla="*/ 15 h 10"/>
                <a:gd name="T2" fmla="*/ 172 w 50"/>
                <a:gd name="T3" fmla="*/ 0 h 10"/>
                <a:gd name="T4" fmla="*/ 320 w 50"/>
                <a:gd name="T5" fmla="*/ 76 h 10"/>
                <a:gd name="T6" fmla="*/ 458 w 50"/>
                <a:gd name="T7" fmla="*/ 12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0">
                  <a:moveTo>
                    <a:pt x="0" y="1"/>
                  </a:moveTo>
                  <a:cubicBezTo>
                    <a:pt x="6" y="1"/>
                    <a:pt x="13" y="0"/>
                    <a:pt x="19" y="0"/>
                  </a:cubicBezTo>
                  <a:cubicBezTo>
                    <a:pt x="24" y="1"/>
                    <a:pt x="29" y="4"/>
                    <a:pt x="35" y="6"/>
                  </a:cubicBezTo>
                  <a:cubicBezTo>
                    <a:pt x="40" y="7"/>
                    <a:pt x="45" y="9"/>
                    <a:pt x="50" y="1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4" name="Freeform 73">
              <a:extLst>
                <a:ext uri="{FF2B5EF4-FFF2-40B4-BE49-F238E27FC236}">
                  <a16:creationId xmlns:a16="http://schemas.microsoft.com/office/drawing/2014/main" id="{42B0F016-83DC-4A4C-A57C-E1DD7537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407"/>
              <a:ext cx="78" cy="33"/>
            </a:xfrm>
            <a:custGeom>
              <a:avLst/>
              <a:gdLst>
                <a:gd name="T0" fmla="*/ 406 w 45"/>
                <a:gd name="T1" fmla="*/ 205 h 18"/>
                <a:gd name="T2" fmla="*/ 0 w 4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8">
                  <a:moveTo>
                    <a:pt x="45" y="18"/>
                  </a:moveTo>
                  <a:cubicBezTo>
                    <a:pt x="31" y="11"/>
                    <a:pt x="15" y="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5" name="Freeform 74">
              <a:extLst>
                <a:ext uri="{FF2B5EF4-FFF2-40B4-BE49-F238E27FC236}">
                  <a16:creationId xmlns:a16="http://schemas.microsoft.com/office/drawing/2014/main" id="{B13228C1-61E7-49FB-BDA5-A8C6AE0EC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448"/>
              <a:ext cx="78" cy="38"/>
            </a:xfrm>
            <a:custGeom>
              <a:avLst/>
              <a:gdLst>
                <a:gd name="T0" fmla="*/ 390 w 45"/>
                <a:gd name="T1" fmla="*/ 214 h 21"/>
                <a:gd name="T2" fmla="*/ 397 w 45"/>
                <a:gd name="T3" fmla="*/ 226 h 21"/>
                <a:gd name="T4" fmla="*/ 243 w 45"/>
                <a:gd name="T5" fmla="*/ 170 h 21"/>
                <a:gd name="T6" fmla="*/ 107 w 45"/>
                <a:gd name="T7" fmla="*/ 109 h 21"/>
                <a:gd name="T8" fmla="*/ 0 w 4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1">
                  <a:moveTo>
                    <a:pt x="43" y="20"/>
                  </a:moveTo>
                  <a:cubicBezTo>
                    <a:pt x="43" y="21"/>
                    <a:pt x="45" y="20"/>
                    <a:pt x="44" y="21"/>
                  </a:cubicBezTo>
                  <a:cubicBezTo>
                    <a:pt x="39" y="21"/>
                    <a:pt x="32" y="18"/>
                    <a:pt x="27" y="16"/>
                  </a:cubicBezTo>
                  <a:cubicBezTo>
                    <a:pt x="23" y="15"/>
                    <a:pt x="17" y="13"/>
                    <a:pt x="12" y="10"/>
                  </a:cubicBezTo>
                  <a:cubicBezTo>
                    <a:pt x="9" y="8"/>
                    <a:pt x="1" y="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6" name="Freeform 75">
              <a:extLst>
                <a:ext uri="{FF2B5EF4-FFF2-40B4-BE49-F238E27FC236}">
                  <a16:creationId xmlns:a16="http://schemas.microsoft.com/office/drawing/2014/main" id="{96FE5753-648F-406C-A955-930516C51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510"/>
              <a:ext cx="68" cy="56"/>
            </a:xfrm>
            <a:custGeom>
              <a:avLst/>
              <a:gdLst>
                <a:gd name="T0" fmla="*/ 0 w 39"/>
                <a:gd name="T1" fmla="*/ 0 h 30"/>
                <a:gd name="T2" fmla="*/ 270 w 39"/>
                <a:gd name="T3" fmla="*/ 269 h 30"/>
                <a:gd name="T4" fmla="*/ 361 w 39"/>
                <a:gd name="T5" fmla="*/ 366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0">
                  <a:moveTo>
                    <a:pt x="0" y="0"/>
                  </a:moveTo>
                  <a:cubicBezTo>
                    <a:pt x="7" y="9"/>
                    <a:pt x="20" y="15"/>
                    <a:pt x="29" y="22"/>
                  </a:cubicBezTo>
                  <a:cubicBezTo>
                    <a:pt x="32" y="24"/>
                    <a:pt x="39" y="28"/>
                    <a:pt x="39" y="3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7" name="Freeform 76">
              <a:extLst>
                <a:ext uri="{FF2B5EF4-FFF2-40B4-BE49-F238E27FC236}">
                  <a16:creationId xmlns:a16="http://schemas.microsoft.com/office/drawing/2014/main" id="{A05E3513-536F-408C-BD5F-86AB21133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3"/>
              <a:ext cx="64" cy="59"/>
            </a:xfrm>
            <a:custGeom>
              <a:avLst/>
              <a:gdLst>
                <a:gd name="T0" fmla="*/ 0 w 37"/>
                <a:gd name="T1" fmla="*/ 0 h 32"/>
                <a:gd name="T2" fmla="*/ 332 w 37"/>
                <a:gd name="T3" fmla="*/ 37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2">
                  <a:moveTo>
                    <a:pt x="0" y="0"/>
                  </a:moveTo>
                  <a:cubicBezTo>
                    <a:pt x="10" y="11"/>
                    <a:pt x="27" y="21"/>
                    <a:pt x="37" y="3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8" name="Freeform 77">
              <a:extLst>
                <a:ext uri="{FF2B5EF4-FFF2-40B4-BE49-F238E27FC236}">
                  <a16:creationId xmlns:a16="http://schemas.microsoft.com/office/drawing/2014/main" id="{32CDDAB2-8AC1-432D-AAC4-547AE284F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583"/>
              <a:ext cx="64" cy="63"/>
            </a:xfrm>
            <a:custGeom>
              <a:avLst/>
              <a:gdLst>
                <a:gd name="T0" fmla="*/ 332 w 37"/>
                <a:gd name="T1" fmla="*/ 402 h 34"/>
                <a:gd name="T2" fmla="*/ 0 w 37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4">
                  <a:moveTo>
                    <a:pt x="37" y="34"/>
                  </a:moveTo>
                  <a:cubicBezTo>
                    <a:pt x="22" y="26"/>
                    <a:pt x="11" y="1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9" name="Freeform 78">
              <a:extLst>
                <a:ext uri="{FF2B5EF4-FFF2-40B4-BE49-F238E27FC236}">
                  <a16:creationId xmlns:a16="http://schemas.microsoft.com/office/drawing/2014/main" id="{7E7DFB46-A88F-4D16-A038-3CC7D5C57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694"/>
              <a:ext cx="38" cy="74"/>
            </a:xfrm>
            <a:custGeom>
              <a:avLst/>
              <a:gdLst>
                <a:gd name="T0" fmla="*/ 0 w 22"/>
                <a:gd name="T1" fmla="*/ 0 h 40"/>
                <a:gd name="T2" fmla="*/ 71 w 22"/>
                <a:gd name="T3" fmla="*/ 150 h 40"/>
                <a:gd name="T4" fmla="*/ 143 w 22"/>
                <a:gd name="T5" fmla="*/ 355 h 40"/>
                <a:gd name="T6" fmla="*/ 180 w 22"/>
                <a:gd name="T7" fmla="*/ 424 h 40"/>
                <a:gd name="T8" fmla="*/ 197 w 22"/>
                <a:gd name="T9" fmla="*/ 45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0">
                  <a:moveTo>
                    <a:pt x="0" y="0"/>
                  </a:moveTo>
                  <a:cubicBezTo>
                    <a:pt x="1" y="4"/>
                    <a:pt x="5" y="9"/>
                    <a:pt x="8" y="13"/>
                  </a:cubicBezTo>
                  <a:cubicBezTo>
                    <a:pt x="11" y="18"/>
                    <a:pt x="13" y="24"/>
                    <a:pt x="16" y="30"/>
                  </a:cubicBezTo>
                  <a:cubicBezTo>
                    <a:pt x="17" y="33"/>
                    <a:pt x="19" y="34"/>
                    <a:pt x="20" y="36"/>
                  </a:cubicBezTo>
                  <a:cubicBezTo>
                    <a:pt x="21" y="38"/>
                    <a:pt x="21" y="40"/>
                    <a:pt x="22" y="3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0" name="Freeform 79">
              <a:extLst>
                <a:ext uri="{FF2B5EF4-FFF2-40B4-BE49-F238E27FC236}">
                  <a16:creationId xmlns:a16="http://schemas.microsoft.com/office/drawing/2014/main" id="{60CF00CF-1EFC-4F00-875B-C708004EE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672"/>
              <a:ext cx="47" cy="61"/>
            </a:xfrm>
            <a:custGeom>
              <a:avLst/>
              <a:gdLst>
                <a:gd name="T0" fmla="*/ 0 w 27"/>
                <a:gd name="T1" fmla="*/ 0 h 33"/>
                <a:gd name="T2" fmla="*/ 249 w 27"/>
                <a:gd name="T3" fmla="*/ 386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3">
                  <a:moveTo>
                    <a:pt x="0" y="0"/>
                  </a:moveTo>
                  <a:cubicBezTo>
                    <a:pt x="11" y="8"/>
                    <a:pt x="19" y="22"/>
                    <a:pt x="27" y="3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1" name="Freeform 80">
              <a:extLst>
                <a:ext uri="{FF2B5EF4-FFF2-40B4-BE49-F238E27FC236}">
                  <a16:creationId xmlns:a16="http://schemas.microsoft.com/office/drawing/2014/main" id="{8A58E034-AB57-4329-90F3-03FA5FEDE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642"/>
              <a:ext cx="52" cy="59"/>
            </a:xfrm>
            <a:custGeom>
              <a:avLst/>
              <a:gdLst>
                <a:gd name="T0" fmla="*/ 0 w 30"/>
                <a:gd name="T1" fmla="*/ 0 h 32"/>
                <a:gd name="T2" fmla="*/ 50 w 30"/>
                <a:gd name="T3" fmla="*/ 68 h 32"/>
                <a:gd name="T4" fmla="*/ 185 w 30"/>
                <a:gd name="T5" fmla="*/ 258 h 32"/>
                <a:gd name="T6" fmla="*/ 243 w 30"/>
                <a:gd name="T7" fmla="*/ 343 h 32"/>
                <a:gd name="T8" fmla="*/ 255 w 30"/>
                <a:gd name="T9" fmla="*/ 35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cubicBezTo>
                    <a:pt x="0" y="0"/>
                    <a:pt x="5" y="5"/>
                    <a:pt x="6" y="6"/>
                  </a:cubicBezTo>
                  <a:cubicBezTo>
                    <a:pt x="11" y="11"/>
                    <a:pt x="16" y="16"/>
                    <a:pt x="21" y="22"/>
                  </a:cubicBezTo>
                  <a:cubicBezTo>
                    <a:pt x="23" y="24"/>
                    <a:pt x="25" y="27"/>
                    <a:pt x="27" y="30"/>
                  </a:cubicBezTo>
                  <a:cubicBezTo>
                    <a:pt x="28" y="31"/>
                    <a:pt x="30" y="32"/>
                    <a:pt x="28" y="3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2" name="Freeform 81">
              <a:extLst>
                <a:ext uri="{FF2B5EF4-FFF2-40B4-BE49-F238E27FC236}">
                  <a16:creationId xmlns:a16="http://schemas.microsoft.com/office/drawing/2014/main" id="{7786DF04-A118-459F-8090-171906625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736"/>
              <a:ext cx="30" cy="72"/>
            </a:xfrm>
            <a:custGeom>
              <a:avLst/>
              <a:gdLst>
                <a:gd name="T0" fmla="*/ 0 w 17"/>
                <a:gd name="T1" fmla="*/ 0 h 39"/>
                <a:gd name="T2" fmla="*/ 166 w 17"/>
                <a:gd name="T3" fmla="*/ 454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9">
                  <a:moveTo>
                    <a:pt x="0" y="0"/>
                  </a:moveTo>
                  <a:cubicBezTo>
                    <a:pt x="10" y="10"/>
                    <a:pt x="12" y="27"/>
                    <a:pt x="17" y="3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3" name="Freeform 82">
              <a:extLst>
                <a:ext uri="{FF2B5EF4-FFF2-40B4-BE49-F238E27FC236}">
                  <a16:creationId xmlns:a16="http://schemas.microsoft.com/office/drawing/2014/main" id="{B9FEBF53-E3BB-402B-AC66-E069692A9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753"/>
              <a:ext cx="19" cy="80"/>
            </a:xfrm>
            <a:custGeom>
              <a:avLst/>
              <a:gdLst>
                <a:gd name="T0" fmla="*/ 0 w 11"/>
                <a:gd name="T1" fmla="*/ 0 h 43"/>
                <a:gd name="T2" fmla="*/ 98 w 11"/>
                <a:gd name="T3" fmla="*/ 51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3">
                  <a:moveTo>
                    <a:pt x="0" y="0"/>
                  </a:moveTo>
                  <a:cubicBezTo>
                    <a:pt x="1" y="15"/>
                    <a:pt x="9" y="29"/>
                    <a:pt x="11" y="4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4" name="Freeform 83">
              <a:extLst>
                <a:ext uri="{FF2B5EF4-FFF2-40B4-BE49-F238E27FC236}">
                  <a16:creationId xmlns:a16="http://schemas.microsoft.com/office/drawing/2014/main" id="{F52653BF-D113-454D-9801-B2E1869EA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768"/>
              <a:ext cx="7" cy="87"/>
            </a:xfrm>
            <a:custGeom>
              <a:avLst/>
              <a:gdLst>
                <a:gd name="T0" fmla="*/ 0 w 4"/>
                <a:gd name="T1" fmla="*/ 0 h 47"/>
                <a:gd name="T2" fmla="*/ 12 w 4"/>
                <a:gd name="T3" fmla="*/ 150 h 47"/>
                <a:gd name="T4" fmla="*/ 28 w 4"/>
                <a:gd name="T5" fmla="*/ 374 h 47"/>
                <a:gd name="T6" fmla="*/ 37 w 4"/>
                <a:gd name="T7" fmla="*/ 552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7">
                  <a:moveTo>
                    <a:pt x="0" y="0"/>
                  </a:moveTo>
                  <a:cubicBezTo>
                    <a:pt x="2" y="4"/>
                    <a:pt x="0" y="9"/>
                    <a:pt x="1" y="13"/>
                  </a:cubicBezTo>
                  <a:cubicBezTo>
                    <a:pt x="1" y="19"/>
                    <a:pt x="2" y="26"/>
                    <a:pt x="3" y="32"/>
                  </a:cubicBezTo>
                  <a:cubicBezTo>
                    <a:pt x="3" y="37"/>
                    <a:pt x="4" y="44"/>
                    <a:pt x="4" y="4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5" name="Freeform 84">
              <a:extLst>
                <a:ext uri="{FF2B5EF4-FFF2-40B4-BE49-F238E27FC236}">
                  <a16:creationId xmlns:a16="http://schemas.microsoft.com/office/drawing/2014/main" id="{1C98DB10-E5A2-44F3-A893-F683609A2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1770"/>
              <a:ext cx="4" cy="88"/>
            </a:xfrm>
            <a:custGeom>
              <a:avLst/>
              <a:gdLst>
                <a:gd name="T0" fmla="*/ 32 w 2"/>
                <a:gd name="T1" fmla="*/ 0 h 48"/>
                <a:gd name="T2" fmla="*/ 16 w 2"/>
                <a:gd name="T3" fmla="*/ 394 h 48"/>
                <a:gd name="T4" fmla="*/ 16 w 2"/>
                <a:gd name="T5" fmla="*/ 54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8">
                  <a:moveTo>
                    <a:pt x="2" y="0"/>
                  </a:moveTo>
                  <a:cubicBezTo>
                    <a:pt x="1" y="12"/>
                    <a:pt x="1" y="23"/>
                    <a:pt x="1" y="35"/>
                  </a:cubicBezTo>
                  <a:cubicBezTo>
                    <a:pt x="1" y="39"/>
                    <a:pt x="0" y="45"/>
                    <a:pt x="1" y="48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6" name="Freeform 85">
              <a:extLst>
                <a:ext uri="{FF2B5EF4-FFF2-40B4-BE49-F238E27FC236}">
                  <a16:creationId xmlns:a16="http://schemas.microsoft.com/office/drawing/2014/main" id="{86AB938A-4B65-4B67-9729-5E70B58D6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736"/>
              <a:ext cx="38" cy="89"/>
            </a:xfrm>
            <a:custGeom>
              <a:avLst/>
              <a:gdLst>
                <a:gd name="T0" fmla="*/ 197 w 22"/>
                <a:gd name="T1" fmla="*/ 0 h 48"/>
                <a:gd name="T2" fmla="*/ 48 w 22"/>
                <a:gd name="T3" fmla="*/ 439 h 48"/>
                <a:gd name="T4" fmla="*/ 0 w 22"/>
                <a:gd name="T5" fmla="*/ 567 h 48"/>
                <a:gd name="T6" fmla="*/ 9 w 22"/>
                <a:gd name="T7" fmla="*/ 54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8">
                  <a:moveTo>
                    <a:pt x="22" y="0"/>
                  </a:moveTo>
                  <a:cubicBezTo>
                    <a:pt x="16" y="13"/>
                    <a:pt x="10" y="25"/>
                    <a:pt x="5" y="37"/>
                  </a:cubicBezTo>
                  <a:cubicBezTo>
                    <a:pt x="3" y="41"/>
                    <a:pt x="1" y="45"/>
                    <a:pt x="0" y="48"/>
                  </a:cubicBezTo>
                  <a:cubicBezTo>
                    <a:pt x="0" y="47"/>
                    <a:pt x="1" y="47"/>
                    <a:pt x="1" y="46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7" name="Freeform 86">
              <a:extLst>
                <a:ext uri="{FF2B5EF4-FFF2-40B4-BE49-F238E27FC236}">
                  <a16:creationId xmlns:a16="http://schemas.microsoft.com/office/drawing/2014/main" id="{F82A19A8-45E9-46AD-B34B-687CC0F4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751"/>
              <a:ext cx="19" cy="93"/>
            </a:xfrm>
            <a:custGeom>
              <a:avLst/>
              <a:gdLst>
                <a:gd name="T0" fmla="*/ 98 w 11"/>
                <a:gd name="T1" fmla="*/ 0 h 50"/>
                <a:gd name="T2" fmla="*/ 71 w 11"/>
                <a:gd name="T3" fmla="*/ 208 h 50"/>
                <a:gd name="T4" fmla="*/ 36 w 11"/>
                <a:gd name="T5" fmla="*/ 405 h 50"/>
                <a:gd name="T6" fmla="*/ 0 w 11"/>
                <a:gd name="T7" fmla="*/ 59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0">
                  <a:moveTo>
                    <a:pt x="11" y="0"/>
                  </a:moveTo>
                  <a:cubicBezTo>
                    <a:pt x="11" y="5"/>
                    <a:pt x="9" y="12"/>
                    <a:pt x="8" y="17"/>
                  </a:cubicBezTo>
                  <a:cubicBezTo>
                    <a:pt x="7" y="23"/>
                    <a:pt x="6" y="29"/>
                    <a:pt x="4" y="34"/>
                  </a:cubicBezTo>
                  <a:cubicBezTo>
                    <a:pt x="3" y="39"/>
                    <a:pt x="0" y="45"/>
                    <a:pt x="0" y="5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8" name="Freeform 87">
              <a:extLst>
                <a:ext uri="{FF2B5EF4-FFF2-40B4-BE49-F238E27FC236}">
                  <a16:creationId xmlns:a16="http://schemas.microsoft.com/office/drawing/2014/main" id="{1A7AA00E-9D76-4C0E-960B-8A4090DDF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1690"/>
              <a:ext cx="56" cy="76"/>
            </a:xfrm>
            <a:custGeom>
              <a:avLst/>
              <a:gdLst>
                <a:gd name="T0" fmla="*/ 301 w 32"/>
                <a:gd name="T1" fmla="*/ 0 h 41"/>
                <a:gd name="T2" fmla="*/ 236 w 32"/>
                <a:gd name="T3" fmla="*/ 120 h 41"/>
                <a:gd name="T4" fmla="*/ 135 w 32"/>
                <a:gd name="T5" fmla="*/ 306 h 41"/>
                <a:gd name="T6" fmla="*/ 0 w 32"/>
                <a:gd name="T7" fmla="*/ 48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">
                  <a:moveTo>
                    <a:pt x="32" y="0"/>
                  </a:moveTo>
                  <a:cubicBezTo>
                    <a:pt x="31" y="3"/>
                    <a:pt x="27" y="7"/>
                    <a:pt x="25" y="10"/>
                  </a:cubicBezTo>
                  <a:cubicBezTo>
                    <a:pt x="22" y="15"/>
                    <a:pt x="19" y="21"/>
                    <a:pt x="14" y="26"/>
                  </a:cubicBezTo>
                  <a:cubicBezTo>
                    <a:pt x="10" y="31"/>
                    <a:pt x="3" y="35"/>
                    <a:pt x="0" y="4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9" name="Freeform 88">
              <a:extLst>
                <a:ext uri="{FF2B5EF4-FFF2-40B4-BE49-F238E27FC236}">
                  <a16:creationId xmlns:a16="http://schemas.microsoft.com/office/drawing/2014/main" id="{515E6C85-E874-4C9F-9119-EE0499EF6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666"/>
              <a:ext cx="82" cy="59"/>
            </a:xfrm>
            <a:custGeom>
              <a:avLst/>
              <a:gdLst>
                <a:gd name="T0" fmla="*/ 434 w 47"/>
                <a:gd name="T1" fmla="*/ 0 h 32"/>
                <a:gd name="T2" fmla="*/ 363 w 47"/>
                <a:gd name="T3" fmla="*/ 68 h 32"/>
                <a:gd name="T4" fmla="*/ 164 w 47"/>
                <a:gd name="T5" fmla="*/ 221 h 32"/>
                <a:gd name="T6" fmla="*/ 0 w 47"/>
                <a:gd name="T7" fmla="*/ 37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2">
                  <a:moveTo>
                    <a:pt x="47" y="0"/>
                  </a:moveTo>
                  <a:cubicBezTo>
                    <a:pt x="44" y="1"/>
                    <a:pt x="42" y="4"/>
                    <a:pt x="39" y="6"/>
                  </a:cubicBezTo>
                  <a:cubicBezTo>
                    <a:pt x="33" y="11"/>
                    <a:pt x="25" y="15"/>
                    <a:pt x="18" y="19"/>
                  </a:cubicBezTo>
                  <a:cubicBezTo>
                    <a:pt x="12" y="23"/>
                    <a:pt x="5" y="27"/>
                    <a:pt x="0" y="3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0" name="Freeform 89">
              <a:extLst>
                <a:ext uri="{FF2B5EF4-FFF2-40B4-BE49-F238E27FC236}">
                  <a16:creationId xmlns:a16="http://schemas.microsoft.com/office/drawing/2014/main" id="{447F803B-A3C2-4D55-8C79-03F04F201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1631"/>
              <a:ext cx="83" cy="42"/>
            </a:xfrm>
            <a:custGeom>
              <a:avLst/>
              <a:gdLst>
                <a:gd name="T0" fmla="*/ 431 w 48"/>
                <a:gd name="T1" fmla="*/ 0 h 23"/>
                <a:gd name="T2" fmla="*/ 114 w 48"/>
                <a:gd name="T3" fmla="*/ 177 h 23"/>
                <a:gd name="T4" fmla="*/ 0 w 48"/>
                <a:gd name="T5" fmla="*/ 25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40" y="8"/>
                    <a:pt x="24" y="12"/>
                    <a:pt x="13" y="16"/>
                  </a:cubicBezTo>
                  <a:cubicBezTo>
                    <a:pt x="8" y="18"/>
                    <a:pt x="4" y="21"/>
                    <a:pt x="0" y="2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1" name="Freeform 90">
              <a:extLst>
                <a:ext uri="{FF2B5EF4-FFF2-40B4-BE49-F238E27FC236}">
                  <a16:creationId xmlns:a16="http://schemas.microsoft.com/office/drawing/2014/main" id="{6A6C9B6D-90C9-40C3-8E38-65069E44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560"/>
              <a:ext cx="86" cy="23"/>
            </a:xfrm>
            <a:custGeom>
              <a:avLst/>
              <a:gdLst>
                <a:gd name="T0" fmla="*/ 0 w 50"/>
                <a:gd name="T1" fmla="*/ 132 h 12"/>
                <a:gd name="T2" fmla="*/ 169 w 50"/>
                <a:gd name="T3" fmla="*/ 107 h 12"/>
                <a:gd name="T4" fmla="*/ 304 w 50"/>
                <a:gd name="T5" fmla="*/ 69 h 12"/>
                <a:gd name="T6" fmla="*/ 439 w 5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">
                  <a:moveTo>
                    <a:pt x="0" y="10"/>
                  </a:moveTo>
                  <a:cubicBezTo>
                    <a:pt x="5" y="12"/>
                    <a:pt x="14" y="9"/>
                    <a:pt x="19" y="8"/>
                  </a:cubicBezTo>
                  <a:cubicBezTo>
                    <a:pt x="24" y="7"/>
                    <a:pt x="30" y="6"/>
                    <a:pt x="35" y="5"/>
                  </a:cubicBezTo>
                  <a:cubicBezTo>
                    <a:pt x="40" y="4"/>
                    <a:pt x="45" y="2"/>
                    <a:pt x="5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2" name="Freeform 91">
              <a:extLst>
                <a:ext uri="{FF2B5EF4-FFF2-40B4-BE49-F238E27FC236}">
                  <a16:creationId xmlns:a16="http://schemas.microsoft.com/office/drawing/2014/main" id="{5AA085C4-4B7E-413C-8950-99971D36D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518"/>
              <a:ext cx="88" cy="9"/>
            </a:xfrm>
            <a:custGeom>
              <a:avLst/>
              <a:gdLst>
                <a:gd name="T0" fmla="*/ 452 w 51"/>
                <a:gd name="T1" fmla="*/ 0 h 5"/>
                <a:gd name="T2" fmla="*/ 328 w 51"/>
                <a:gd name="T3" fmla="*/ 23 h 5"/>
                <a:gd name="T4" fmla="*/ 148 w 51"/>
                <a:gd name="T5" fmla="*/ 41 h 5"/>
                <a:gd name="T6" fmla="*/ 0 w 51"/>
                <a:gd name="T7" fmla="*/ 5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">
                  <a:moveTo>
                    <a:pt x="51" y="0"/>
                  </a:moveTo>
                  <a:cubicBezTo>
                    <a:pt x="47" y="2"/>
                    <a:pt x="42" y="2"/>
                    <a:pt x="37" y="2"/>
                  </a:cubicBezTo>
                  <a:cubicBezTo>
                    <a:pt x="30" y="2"/>
                    <a:pt x="24" y="4"/>
                    <a:pt x="17" y="4"/>
                  </a:cubicBezTo>
                  <a:cubicBezTo>
                    <a:pt x="12" y="5"/>
                    <a:pt x="6" y="5"/>
                    <a:pt x="0" y="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3" name="Freeform 92">
              <a:extLst>
                <a:ext uri="{FF2B5EF4-FFF2-40B4-BE49-F238E27FC236}">
                  <a16:creationId xmlns:a16="http://schemas.microsoft.com/office/drawing/2014/main" id="{672CCFC4-2D73-44AC-85C4-8BE3CC2A5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462"/>
              <a:ext cx="87" cy="11"/>
            </a:xfrm>
            <a:custGeom>
              <a:avLst/>
              <a:gdLst>
                <a:gd name="T0" fmla="*/ 458 w 50"/>
                <a:gd name="T1" fmla="*/ 57 h 6"/>
                <a:gd name="T2" fmla="*/ 164 w 50"/>
                <a:gd name="T3" fmla="*/ 24 h 6"/>
                <a:gd name="T4" fmla="*/ 0 w 50"/>
                <a:gd name="T5" fmla="*/ 13 h 6"/>
                <a:gd name="T6" fmla="*/ 9 w 50"/>
                <a:gd name="T7" fmla="*/ 1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6">
                  <a:moveTo>
                    <a:pt x="50" y="5"/>
                  </a:moveTo>
                  <a:cubicBezTo>
                    <a:pt x="39" y="6"/>
                    <a:pt x="29" y="2"/>
                    <a:pt x="18" y="2"/>
                  </a:cubicBezTo>
                  <a:cubicBezTo>
                    <a:pt x="13" y="2"/>
                    <a:pt x="4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4" name="Freeform 93">
              <a:extLst>
                <a:ext uri="{FF2B5EF4-FFF2-40B4-BE49-F238E27FC236}">
                  <a16:creationId xmlns:a16="http://schemas.microsoft.com/office/drawing/2014/main" id="{9BAA6A9D-914B-4E8C-8097-50C199629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366"/>
              <a:ext cx="84" cy="37"/>
            </a:xfrm>
            <a:custGeom>
              <a:avLst/>
              <a:gdLst>
                <a:gd name="T0" fmla="*/ 0 w 48"/>
                <a:gd name="T1" fmla="*/ 0 h 20"/>
                <a:gd name="T2" fmla="*/ 450 w 48"/>
                <a:gd name="T3" fmla="*/ 23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15" y="8"/>
                    <a:pt x="34" y="15"/>
                    <a:pt x="48" y="2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5" name="Freeform 94">
              <a:extLst>
                <a:ext uri="{FF2B5EF4-FFF2-40B4-BE49-F238E27FC236}">
                  <a16:creationId xmlns:a16="http://schemas.microsoft.com/office/drawing/2014/main" id="{BA8F4975-CC09-4556-9DE8-A090C67BC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305"/>
              <a:ext cx="71" cy="41"/>
            </a:xfrm>
            <a:custGeom>
              <a:avLst/>
              <a:gdLst>
                <a:gd name="T0" fmla="*/ 369 w 41"/>
                <a:gd name="T1" fmla="*/ 265 h 22"/>
                <a:gd name="T2" fmla="*/ 119 w 41"/>
                <a:gd name="T3" fmla="*/ 73 h 22"/>
                <a:gd name="T4" fmla="*/ 0 w 4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2">
                  <a:moveTo>
                    <a:pt x="41" y="22"/>
                  </a:moveTo>
                  <a:cubicBezTo>
                    <a:pt x="31" y="16"/>
                    <a:pt x="23" y="11"/>
                    <a:pt x="13" y="6"/>
                  </a:cubicBezTo>
                  <a:cubicBezTo>
                    <a:pt x="9" y="4"/>
                    <a:pt x="3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6" name="Freeform 95">
              <a:extLst>
                <a:ext uri="{FF2B5EF4-FFF2-40B4-BE49-F238E27FC236}">
                  <a16:creationId xmlns:a16="http://schemas.microsoft.com/office/drawing/2014/main" id="{18A692E6-B0E9-4856-BC96-1DAF99DB8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1255"/>
              <a:ext cx="66" cy="54"/>
            </a:xfrm>
            <a:custGeom>
              <a:avLst/>
              <a:gdLst>
                <a:gd name="T0" fmla="*/ 347 w 38"/>
                <a:gd name="T1" fmla="*/ 350 h 29"/>
                <a:gd name="T2" fmla="*/ 9 w 38"/>
                <a:gd name="T3" fmla="*/ 13 h 29"/>
                <a:gd name="T4" fmla="*/ 9 w 3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9">
                  <a:moveTo>
                    <a:pt x="38" y="29"/>
                  </a:moveTo>
                  <a:cubicBezTo>
                    <a:pt x="25" y="20"/>
                    <a:pt x="14" y="9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7" name="Freeform 96">
              <a:extLst>
                <a:ext uri="{FF2B5EF4-FFF2-40B4-BE49-F238E27FC236}">
                  <a16:creationId xmlns:a16="http://schemas.microsoft.com/office/drawing/2014/main" id="{BD2C9313-EE73-4286-A189-8AD6C2663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1172"/>
              <a:ext cx="53" cy="61"/>
            </a:xfrm>
            <a:custGeom>
              <a:avLst/>
              <a:gdLst>
                <a:gd name="T0" fmla="*/ 267 w 31"/>
                <a:gd name="T1" fmla="*/ 386 h 33"/>
                <a:gd name="T2" fmla="*/ 169 w 31"/>
                <a:gd name="T3" fmla="*/ 246 h 33"/>
                <a:gd name="T4" fmla="*/ 85 w 31"/>
                <a:gd name="T5" fmla="*/ 105 h 33"/>
                <a:gd name="T6" fmla="*/ 0 w 31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3">
                  <a:moveTo>
                    <a:pt x="31" y="33"/>
                  </a:moveTo>
                  <a:cubicBezTo>
                    <a:pt x="29" y="28"/>
                    <a:pt x="23" y="25"/>
                    <a:pt x="20" y="21"/>
                  </a:cubicBezTo>
                  <a:cubicBezTo>
                    <a:pt x="16" y="17"/>
                    <a:pt x="13" y="13"/>
                    <a:pt x="10" y="9"/>
                  </a:cubicBezTo>
                  <a:cubicBezTo>
                    <a:pt x="7" y="6"/>
                    <a:pt x="4" y="3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8" name="Freeform 97">
              <a:extLst>
                <a:ext uri="{FF2B5EF4-FFF2-40B4-BE49-F238E27FC236}">
                  <a16:creationId xmlns:a16="http://schemas.microsoft.com/office/drawing/2014/main" id="{3D54D728-EE19-4CD1-8DEA-9F74D2D13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111"/>
              <a:ext cx="45" cy="66"/>
            </a:xfrm>
            <a:custGeom>
              <a:avLst/>
              <a:gdLst>
                <a:gd name="T0" fmla="*/ 0 w 26"/>
                <a:gd name="T1" fmla="*/ 0 h 36"/>
                <a:gd name="T2" fmla="*/ 171 w 26"/>
                <a:gd name="T3" fmla="*/ 295 h 36"/>
                <a:gd name="T4" fmla="*/ 234 w 26"/>
                <a:gd name="T5" fmla="*/ 40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0" y="0"/>
                  </a:moveTo>
                  <a:cubicBezTo>
                    <a:pt x="5" y="9"/>
                    <a:pt x="13" y="18"/>
                    <a:pt x="19" y="26"/>
                  </a:cubicBezTo>
                  <a:cubicBezTo>
                    <a:pt x="21" y="29"/>
                    <a:pt x="25" y="35"/>
                    <a:pt x="26" y="36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9" name="Oval 98">
              <a:extLst>
                <a:ext uri="{FF2B5EF4-FFF2-40B4-BE49-F238E27FC236}">
                  <a16:creationId xmlns:a16="http://schemas.microsoft.com/office/drawing/2014/main" id="{FA2D4D6E-F6AE-47FE-87BA-4D7F423C8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" y="131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0" name="Oval 99">
              <a:extLst>
                <a:ext uri="{FF2B5EF4-FFF2-40B4-BE49-F238E27FC236}">
                  <a16:creationId xmlns:a16="http://schemas.microsoft.com/office/drawing/2014/main" id="{83CEA7F0-66A8-4CE1-9EC0-C75445E0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127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1" name="Oval 100">
              <a:extLst>
                <a:ext uri="{FF2B5EF4-FFF2-40B4-BE49-F238E27FC236}">
                  <a16:creationId xmlns:a16="http://schemas.microsoft.com/office/drawing/2014/main" id="{BAF03F1C-CF1D-4871-8995-24488B683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" y="1327"/>
              <a:ext cx="25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2" name="Oval 101">
              <a:extLst>
                <a:ext uri="{FF2B5EF4-FFF2-40B4-BE49-F238E27FC236}">
                  <a16:creationId xmlns:a16="http://schemas.microsoft.com/office/drawing/2014/main" id="{21F4A5EF-E42D-40FE-B8A7-0F3C335D7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137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3" name="Oval 102">
              <a:extLst>
                <a:ext uri="{FF2B5EF4-FFF2-40B4-BE49-F238E27FC236}">
                  <a16:creationId xmlns:a16="http://schemas.microsoft.com/office/drawing/2014/main" id="{78DC882A-16C3-48A9-921A-49A7A9F65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" y="1383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4" name="Oval 103">
              <a:extLst>
                <a:ext uri="{FF2B5EF4-FFF2-40B4-BE49-F238E27FC236}">
                  <a16:creationId xmlns:a16="http://schemas.microsoft.com/office/drawing/2014/main" id="{F3A89D18-EEC3-438A-96FA-554D42942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1435"/>
              <a:ext cx="24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5" name="Oval 104">
              <a:extLst>
                <a:ext uri="{FF2B5EF4-FFF2-40B4-BE49-F238E27FC236}">
                  <a16:creationId xmlns:a16="http://schemas.microsoft.com/office/drawing/2014/main" id="{E91C0195-71C3-45F8-9C61-5C99B7D8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1453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6" name="Oval 105">
              <a:extLst>
                <a:ext uri="{FF2B5EF4-FFF2-40B4-BE49-F238E27FC236}">
                  <a16:creationId xmlns:a16="http://schemas.microsoft.com/office/drawing/2014/main" id="{1A84A368-A8C9-4362-B3AD-3C730959D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1535"/>
              <a:ext cx="24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7" name="Oval 106">
              <a:extLst>
                <a:ext uri="{FF2B5EF4-FFF2-40B4-BE49-F238E27FC236}">
                  <a16:creationId xmlns:a16="http://schemas.microsoft.com/office/drawing/2014/main" id="{2CB5E586-D844-4A8E-89FA-F57EB773C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" y="1486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8" name="Oval 107">
              <a:extLst>
                <a:ext uri="{FF2B5EF4-FFF2-40B4-BE49-F238E27FC236}">
                  <a16:creationId xmlns:a16="http://schemas.microsoft.com/office/drawing/2014/main" id="{E02E0C79-E939-4E9A-B730-E22A647A4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449"/>
              <a:ext cx="27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9" name="Oval 108">
              <a:extLst>
                <a:ext uri="{FF2B5EF4-FFF2-40B4-BE49-F238E27FC236}">
                  <a16:creationId xmlns:a16="http://schemas.microsoft.com/office/drawing/2014/main" id="{CBBC8EE1-0EC6-42FA-84ED-75D57D0F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" y="1472"/>
              <a:ext cx="24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0" name="Oval 109">
              <a:extLst>
                <a:ext uri="{FF2B5EF4-FFF2-40B4-BE49-F238E27FC236}">
                  <a16:creationId xmlns:a16="http://schemas.microsoft.com/office/drawing/2014/main" id="{7075EF2B-A9FE-4617-99CD-225BA3C4E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1590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1" name="Oval 110">
              <a:extLst>
                <a:ext uri="{FF2B5EF4-FFF2-40B4-BE49-F238E27FC236}">
                  <a16:creationId xmlns:a16="http://schemas.microsoft.com/office/drawing/2014/main" id="{FCC0C985-FFD6-4328-ADD7-23830BDA0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" y="1601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2" name="Oval 111">
              <a:extLst>
                <a:ext uri="{FF2B5EF4-FFF2-40B4-BE49-F238E27FC236}">
                  <a16:creationId xmlns:a16="http://schemas.microsoft.com/office/drawing/2014/main" id="{AD602C22-DD0E-4528-AAF8-DDD1E4233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640"/>
              <a:ext cx="24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3" name="Oval 112">
              <a:extLst>
                <a:ext uri="{FF2B5EF4-FFF2-40B4-BE49-F238E27FC236}">
                  <a16:creationId xmlns:a16="http://schemas.microsoft.com/office/drawing/2014/main" id="{19E9709E-C9A8-4B2C-A315-F76060F2D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163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4" name="Oval 113">
              <a:extLst>
                <a:ext uri="{FF2B5EF4-FFF2-40B4-BE49-F238E27FC236}">
                  <a16:creationId xmlns:a16="http://schemas.microsoft.com/office/drawing/2014/main" id="{B7BDDC24-4690-4FE0-8D53-19E778723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" y="162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5" name="Oval 114">
              <a:extLst>
                <a:ext uri="{FF2B5EF4-FFF2-40B4-BE49-F238E27FC236}">
                  <a16:creationId xmlns:a16="http://schemas.microsoft.com/office/drawing/2014/main" id="{6641E34B-F661-4892-9946-DFE7103F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154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6" name="Oval 115">
              <a:extLst>
                <a:ext uri="{FF2B5EF4-FFF2-40B4-BE49-F238E27FC236}">
                  <a16:creationId xmlns:a16="http://schemas.microsoft.com/office/drawing/2014/main" id="{6BEB6A25-488D-4922-96E5-EA9253A2B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590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7" name="Oval 116">
              <a:extLst>
                <a:ext uri="{FF2B5EF4-FFF2-40B4-BE49-F238E27FC236}">
                  <a16:creationId xmlns:a16="http://schemas.microsoft.com/office/drawing/2014/main" id="{1A835D41-B4CA-4F1D-ABAC-F65A80052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56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8" name="Oval 117">
              <a:extLst>
                <a:ext uri="{FF2B5EF4-FFF2-40B4-BE49-F238E27FC236}">
                  <a16:creationId xmlns:a16="http://schemas.microsoft.com/office/drawing/2014/main" id="{63A093D9-AE0E-4F29-A404-CAC37F497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1597"/>
              <a:ext cx="25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9" name="Oval 118">
              <a:extLst>
                <a:ext uri="{FF2B5EF4-FFF2-40B4-BE49-F238E27FC236}">
                  <a16:creationId xmlns:a16="http://schemas.microsoft.com/office/drawing/2014/main" id="{9F15F25C-9D5D-495C-8CF1-AFC9A819D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" y="1518"/>
              <a:ext cx="24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0" name="Oval 119">
              <a:extLst>
                <a:ext uri="{FF2B5EF4-FFF2-40B4-BE49-F238E27FC236}">
                  <a16:creationId xmlns:a16="http://schemas.microsoft.com/office/drawing/2014/main" id="{616447D9-983D-49CB-B67A-80A371004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" y="146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1" name="Oval 120">
              <a:extLst>
                <a:ext uri="{FF2B5EF4-FFF2-40B4-BE49-F238E27FC236}">
                  <a16:creationId xmlns:a16="http://schemas.microsoft.com/office/drawing/2014/main" id="{4E46156D-C77B-4F4A-A31D-503307AFC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" y="1466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2" name="Oval 121">
              <a:extLst>
                <a:ext uri="{FF2B5EF4-FFF2-40B4-BE49-F238E27FC236}">
                  <a16:creationId xmlns:a16="http://schemas.microsoft.com/office/drawing/2014/main" id="{6BCC1DB1-9134-4873-8653-B74539A7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" y="1535"/>
              <a:ext cx="25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3" name="Oval 122">
              <a:extLst>
                <a:ext uri="{FF2B5EF4-FFF2-40B4-BE49-F238E27FC236}">
                  <a16:creationId xmlns:a16="http://schemas.microsoft.com/office/drawing/2014/main" id="{C3E7B87B-99B6-4C54-80DC-BA1F265E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154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4" name="Oval 123">
              <a:extLst>
                <a:ext uri="{FF2B5EF4-FFF2-40B4-BE49-F238E27FC236}">
                  <a16:creationId xmlns:a16="http://schemas.microsoft.com/office/drawing/2014/main" id="{412D664F-0BB8-4155-B4BE-DC49160AA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162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5" name="Oval 124">
              <a:extLst>
                <a:ext uri="{FF2B5EF4-FFF2-40B4-BE49-F238E27FC236}">
                  <a16:creationId xmlns:a16="http://schemas.microsoft.com/office/drawing/2014/main" id="{C11FFB5B-D9F8-4652-A654-AA3128742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666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6" name="Oval 125">
              <a:extLst>
                <a:ext uri="{FF2B5EF4-FFF2-40B4-BE49-F238E27FC236}">
                  <a16:creationId xmlns:a16="http://schemas.microsoft.com/office/drawing/2014/main" id="{4E8E05B3-05FB-4FDD-80C6-3DB63B9B0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" y="1610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7" name="Oval 126">
              <a:extLst>
                <a:ext uri="{FF2B5EF4-FFF2-40B4-BE49-F238E27FC236}">
                  <a16:creationId xmlns:a16="http://schemas.microsoft.com/office/drawing/2014/main" id="{7691D9B6-54B6-417F-956C-45E9B5C44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" y="157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8" name="Oval 127">
              <a:extLst>
                <a:ext uri="{FF2B5EF4-FFF2-40B4-BE49-F238E27FC236}">
                  <a16:creationId xmlns:a16="http://schemas.microsoft.com/office/drawing/2014/main" id="{7729012C-F725-4F11-B602-D223CDBA0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" y="164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9" name="Oval 128">
              <a:extLst>
                <a:ext uri="{FF2B5EF4-FFF2-40B4-BE49-F238E27FC236}">
                  <a16:creationId xmlns:a16="http://schemas.microsoft.com/office/drawing/2014/main" id="{412A9BC8-E600-4D76-A80B-EF79F49E0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1566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0" name="Oval 129">
              <a:extLst>
                <a:ext uri="{FF2B5EF4-FFF2-40B4-BE49-F238E27FC236}">
                  <a16:creationId xmlns:a16="http://schemas.microsoft.com/office/drawing/2014/main" id="{46D0941D-96FE-4189-A3F2-CF6190134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" y="1510"/>
              <a:ext cx="26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1" name="Oval 130">
              <a:extLst>
                <a:ext uri="{FF2B5EF4-FFF2-40B4-BE49-F238E27FC236}">
                  <a16:creationId xmlns:a16="http://schemas.microsoft.com/office/drawing/2014/main" id="{805E0813-35AA-4CE1-A25B-1EC212023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" y="1509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2" name="Oval 131">
              <a:extLst>
                <a:ext uri="{FF2B5EF4-FFF2-40B4-BE49-F238E27FC236}">
                  <a16:creationId xmlns:a16="http://schemas.microsoft.com/office/drawing/2014/main" id="{E454A89E-7225-4AEB-9F90-5C3067764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1403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3" name="Oval 132">
              <a:extLst>
                <a:ext uri="{FF2B5EF4-FFF2-40B4-BE49-F238E27FC236}">
                  <a16:creationId xmlns:a16="http://schemas.microsoft.com/office/drawing/2014/main" id="{01867E5A-26DA-4570-B2D6-673EB79E9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134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4" name="Oval 133">
              <a:extLst>
                <a:ext uri="{FF2B5EF4-FFF2-40B4-BE49-F238E27FC236}">
                  <a16:creationId xmlns:a16="http://schemas.microsoft.com/office/drawing/2014/main" id="{AD777233-C548-4CBA-B82E-E37F01A1C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1446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5" name="Oval 134">
              <a:extLst>
                <a:ext uri="{FF2B5EF4-FFF2-40B4-BE49-F238E27FC236}">
                  <a16:creationId xmlns:a16="http://schemas.microsoft.com/office/drawing/2014/main" id="{ADA8529F-6F1D-47D4-957E-F3C2451DD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" y="1546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6" name="Oval 135">
              <a:extLst>
                <a:ext uri="{FF2B5EF4-FFF2-40B4-BE49-F238E27FC236}">
                  <a16:creationId xmlns:a16="http://schemas.microsoft.com/office/drawing/2014/main" id="{BB6B98F0-5447-47C2-842B-3A1E20BB3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518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7" name="Oval 136">
              <a:extLst>
                <a:ext uri="{FF2B5EF4-FFF2-40B4-BE49-F238E27FC236}">
                  <a16:creationId xmlns:a16="http://schemas.microsoft.com/office/drawing/2014/main" id="{7DDB091D-E0AA-4554-A38F-362BBC040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150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8" name="Oval 137">
              <a:extLst>
                <a:ext uri="{FF2B5EF4-FFF2-40B4-BE49-F238E27FC236}">
                  <a16:creationId xmlns:a16="http://schemas.microsoft.com/office/drawing/2014/main" id="{26615244-D396-4DD3-AC12-021DCD120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640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9" name="Oval 138">
              <a:extLst>
                <a:ext uri="{FF2B5EF4-FFF2-40B4-BE49-F238E27FC236}">
                  <a16:creationId xmlns:a16="http://schemas.microsoft.com/office/drawing/2014/main" id="{1DA15436-946F-4357-9003-6557C938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" y="156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0" name="Oval 139">
              <a:extLst>
                <a:ext uri="{FF2B5EF4-FFF2-40B4-BE49-F238E27FC236}">
                  <a16:creationId xmlns:a16="http://schemas.microsoft.com/office/drawing/2014/main" id="{63AB64E1-191B-4843-8DB1-FCC9A811C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" y="1583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1" name="Oval 140">
              <a:extLst>
                <a:ext uri="{FF2B5EF4-FFF2-40B4-BE49-F238E27FC236}">
                  <a16:creationId xmlns:a16="http://schemas.microsoft.com/office/drawing/2014/main" id="{5D9DA1DE-82A2-470B-9A7B-19EEE5194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" y="1451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2" name="Oval 141">
              <a:extLst>
                <a:ext uri="{FF2B5EF4-FFF2-40B4-BE49-F238E27FC236}">
                  <a16:creationId xmlns:a16="http://schemas.microsoft.com/office/drawing/2014/main" id="{C9AE1FAB-72C9-4419-AF33-8B55DD8F6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1405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3" name="Oval 142">
              <a:extLst>
                <a:ext uri="{FF2B5EF4-FFF2-40B4-BE49-F238E27FC236}">
                  <a16:creationId xmlns:a16="http://schemas.microsoft.com/office/drawing/2014/main" id="{21E54934-AFEF-43E4-939F-2209D104D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" y="1494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4" name="Oval 143">
              <a:extLst>
                <a:ext uri="{FF2B5EF4-FFF2-40B4-BE49-F238E27FC236}">
                  <a16:creationId xmlns:a16="http://schemas.microsoft.com/office/drawing/2014/main" id="{09C51EB1-0822-48E5-A3DB-BEE0784F2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" y="150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5" name="Oval 144">
              <a:extLst>
                <a:ext uri="{FF2B5EF4-FFF2-40B4-BE49-F238E27FC236}">
                  <a16:creationId xmlns:a16="http://schemas.microsoft.com/office/drawing/2014/main" id="{6E318731-68B6-4D09-9F76-FAEF228D3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157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6" name="Oval 145">
              <a:extLst>
                <a:ext uri="{FF2B5EF4-FFF2-40B4-BE49-F238E27FC236}">
                  <a16:creationId xmlns:a16="http://schemas.microsoft.com/office/drawing/2014/main" id="{A284248A-A9CF-4602-80C4-1001ED816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1634"/>
              <a:ext cx="26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7" name="Oval 146">
              <a:extLst>
                <a:ext uri="{FF2B5EF4-FFF2-40B4-BE49-F238E27FC236}">
                  <a16:creationId xmlns:a16="http://schemas.microsoft.com/office/drawing/2014/main" id="{5DE213FB-8673-4D81-8A49-D5EA2C72E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1670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8" name="Oval 147">
              <a:extLst>
                <a:ext uri="{FF2B5EF4-FFF2-40B4-BE49-F238E27FC236}">
                  <a16:creationId xmlns:a16="http://schemas.microsoft.com/office/drawing/2014/main" id="{498B29CD-817B-46DB-BB59-1BB98069E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1666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9" name="Oval 148">
              <a:extLst>
                <a:ext uri="{FF2B5EF4-FFF2-40B4-BE49-F238E27FC236}">
                  <a16:creationId xmlns:a16="http://schemas.microsoft.com/office/drawing/2014/main" id="{5BEC2F5E-BAAF-42E4-B7E4-45A0E546B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" y="1618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0" name="Oval 149">
              <a:extLst>
                <a:ext uri="{FF2B5EF4-FFF2-40B4-BE49-F238E27FC236}">
                  <a16:creationId xmlns:a16="http://schemas.microsoft.com/office/drawing/2014/main" id="{F96A4B46-AFAF-400A-9920-E15607C5B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" y="1581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1" name="Oval 150">
              <a:extLst>
                <a:ext uri="{FF2B5EF4-FFF2-40B4-BE49-F238E27FC236}">
                  <a16:creationId xmlns:a16="http://schemas.microsoft.com/office/drawing/2014/main" id="{33C43994-7DF6-4826-BADE-695BF716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152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2" name="Oval 151">
              <a:extLst>
                <a:ext uri="{FF2B5EF4-FFF2-40B4-BE49-F238E27FC236}">
                  <a16:creationId xmlns:a16="http://schemas.microsoft.com/office/drawing/2014/main" id="{E039CDC0-19ED-49B9-ACAD-D6335FF1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1557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3" name="Oval 152">
              <a:extLst>
                <a:ext uri="{FF2B5EF4-FFF2-40B4-BE49-F238E27FC236}">
                  <a16:creationId xmlns:a16="http://schemas.microsoft.com/office/drawing/2014/main" id="{D0153ED5-305B-4651-B846-1E3462F89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" y="1398"/>
              <a:ext cx="25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4" name="Oval 153">
              <a:extLst>
                <a:ext uri="{FF2B5EF4-FFF2-40B4-BE49-F238E27FC236}">
                  <a16:creationId xmlns:a16="http://schemas.microsoft.com/office/drawing/2014/main" id="{1820D7BF-EA5C-43A2-97B5-36B9906A9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" y="1338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5" name="Oval 154">
              <a:extLst>
                <a:ext uri="{FF2B5EF4-FFF2-40B4-BE49-F238E27FC236}">
                  <a16:creationId xmlns:a16="http://schemas.microsoft.com/office/drawing/2014/main" id="{4F82356F-0EFA-400A-ADB4-81BF6F468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1327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6" name="Oval 155">
              <a:extLst>
                <a:ext uri="{FF2B5EF4-FFF2-40B4-BE49-F238E27FC236}">
                  <a16:creationId xmlns:a16="http://schemas.microsoft.com/office/drawing/2014/main" id="{B2B4986F-7113-47AB-8521-1C3B49209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137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7" name="Oval 156">
              <a:extLst>
                <a:ext uri="{FF2B5EF4-FFF2-40B4-BE49-F238E27FC236}">
                  <a16:creationId xmlns:a16="http://schemas.microsoft.com/office/drawing/2014/main" id="{2FBC7609-29B2-4246-B254-4E93267DF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399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8" name="Oval 157">
              <a:extLst>
                <a:ext uri="{FF2B5EF4-FFF2-40B4-BE49-F238E27FC236}">
                  <a16:creationId xmlns:a16="http://schemas.microsoft.com/office/drawing/2014/main" id="{5B331C6C-57A4-46AE-A6AD-875640802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" y="1435"/>
              <a:ext cx="24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9" name="Oval 158">
              <a:extLst>
                <a:ext uri="{FF2B5EF4-FFF2-40B4-BE49-F238E27FC236}">
                  <a16:creationId xmlns:a16="http://schemas.microsoft.com/office/drawing/2014/main" id="{E4F3EEFD-EE90-42EC-8D8F-46FA2E646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318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0" name="Oval 159">
              <a:extLst>
                <a:ext uri="{FF2B5EF4-FFF2-40B4-BE49-F238E27FC236}">
                  <a16:creationId xmlns:a16="http://schemas.microsoft.com/office/drawing/2014/main" id="{90983E28-FB73-4B68-9CBE-3ABB7074F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" y="1248"/>
              <a:ext cx="25" cy="27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1" name="Oval 160">
              <a:extLst>
                <a:ext uri="{FF2B5EF4-FFF2-40B4-BE49-F238E27FC236}">
                  <a16:creationId xmlns:a16="http://schemas.microsoft.com/office/drawing/2014/main" id="{B09DAC89-C75B-4010-AFC5-F28D61FB9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" y="1203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2" name="Oval 161">
              <a:extLst>
                <a:ext uri="{FF2B5EF4-FFF2-40B4-BE49-F238E27FC236}">
                  <a16:creationId xmlns:a16="http://schemas.microsoft.com/office/drawing/2014/main" id="{EC94AD5C-72DC-44BB-8808-0493A235C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" y="1253"/>
              <a:ext cx="25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3" name="Oval 162">
              <a:extLst>
                <a:ext uri="{FF2B5EF4-FFF2-40B4-BE49-F238E27FC236}">
                  <a16:creationId xmlns:a16="http://schemas.microsoft.com/office/drawing/2014/main" id="{8C8BCA6E-26E6-4A53-8876-0A46C38A9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18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4" name="Oval 163">
              <a:extLst>
                <a:ext uri="{FF2B5EF4-FFF2-40B4-BE49-F238E27FC236}">
                  <a16:creationId xmlns:a16="http://schemas.microsoft.com/office/drawing/2014/main" id="{983C1CDF-3EC0-43F0-9EB5-2EA09FA25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" y="129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5" name="Oval 164">
              <a:extLst>
                <a:ext uri="{FF2B5EF4-FFF2-40B4-BE49-F238E27FC236}">
                  <a16:creationId xmlns:a16="http://schemas.microsoft.com/office/drawing/2014/main" id="{856BBAFA-014D-4D4A-A4CB-827A70DBB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" y="139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6" name="Oval 165">
              <a:extLst>
                <a:ext uri="{FF2B5EF4-FFF2-40B4-BE49-F238E27FC236}">
                  <a16:creationId xmlns:a16="http://schemas.microsoft.com/office/drawing/2014/main" id="{C46CFA1B-5417-40A0-99E0-F769C82C6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" y="1460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7" name="Oval 166">
              <a:extLst>
                <a:ext uri="{FF2B5EF4-FFF2-40B4-BE49-F238E27FC236}">
                  <a16:creationId xmlns:a16="http://schemas.microsoft.com/office/drawing/2014/main" id="{6DA7CD3F-70EA-4681-9994-56A8813FB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147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8" name="Oval 167">
              <a:extLst>
                <a:ext uri="{FF2B5EF4-FFF2-40B4-BE49-F238E27FC236}">
                  <a16:creationId xmlns:a16="http://schemas.microsoft.com/office/drawing/2014/main" id="{94662AA4-CADE-4D61-9BCB-0788CC61F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1553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9" name="Oval 168">
              <a:extLst>
                <a:ext uri="{FF2B5EF4-FFF2-40B4-BE49-F238E27FC236}">
                  <a16:creationId xmlns:a16="http://schemas.microsoft.com/office/drawing/2014/main" id="{D8BF5337-0C7D-4A90-A790-18639CB98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" y="1620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0" name="Oval 169">
              <a:extLst>
                <a:ext uri="{FF2B5EF4-FFF2-40B4-BE49-F238E27FC236}">
                  <a16:creationId xmlns:a16="http://schemas.microsoft.com/office/drawing/2014/main" id="{579D30DA-C62C-4A21-B2B3-CC441E143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" y="1503"/>
              <a:ext cx="26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1" name="Oval 170">
              <a:extLst>
                <a:ext uri="{FF2B5EF4-FFF2-40B4-BE49-F238E27FC236}">
                  <a16:creationId xmlns:a16="http://schemas.microsoft.com/office/drawing/2014/main" id="{67A5A193-9CBA-4EB4-B88C-259D2B991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1440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2" name="Oval 171">
              <a:extLst>
                <a:ext uri="{FF2B5EF4-FFF2-40B4-BE49-F238E27FC236}">
                  <a16:creationId xmlns:a16="http://schemas.microsoft.com/office/drawing/2014/main" id="{2F313BDE-051F-4CCF-95BF-3917AED24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" y="1346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3" name="Oval 172">
              <a:extLst>
                <a:ext uri="{FF2B5EF4-FFF2-40B4-BE49-F238E27FC236}">
                  <a16:creationId xmlns:a16="http://schemas.microsoft.com/office/drawing/2014/main" id="{428E1C89-40A2-4F93-BBDB-CD781135D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" y="1285"/>
              <a:ext cx="24" cy="27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4" name="Oval 173">
              <a:extLst>
                <a:ext uri="{FF2B5EF4-FFF2-40B4-BE49-F238E27FC236}">
                  <a16:creationId xmlns:a16="http://schemas.microsoft.com/office/drawing/2014/main" id="{A587FC1E-FD12-4025-A89C-3D0F4D6B5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121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5" name="Oval 174">
              <a:extLst>
                <a:ext uri="{FF2B5EF4-FFF2-40B4-BE49-F238E27FC236}">
                  <a16:creationId xmlns:a16="http://schemas.microsoft.com/office/drawing/2014/main" id="{1F469B00-BDA8-4653-93E0-279C84AE0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" y="117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6" name="Oval 175">
              <a:extLst>
                <a:ext uri="{FF2B5EF4-FFF2-40B4-BE49-F238E27FC236}">
                  <a16:creationId xmlns:a16="http://schemas.microsoft.com/office/drawing/2014/main" id="{7A6E8DA4-BA73-4422-B6F6-AE44C23EF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" y="1583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7" name="Oval 176">
              <a:extLst>
                <a:ext uri="{FF2B5EF4-FFF2-40B4-BE49-F238E27FC236}">
                  <a16:creationId xmlns:a16="http://schemas.microsoft.com/office/drawing/2014/main" id="{BF3A8461-3F8D-4373-951E-35DC6001B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" y="125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8" name="Oval 177">
              <a:extLst>
                <a:ext uri="{FF2B5EF4-FFF2-40B4-BE49-F238E27FC236}">
                  <a16:creationId xmlns:a16="http://schemas.microsoft.com/office/drawing/2014/main" id="{1E397D8F-568C-47ED-B68F-F2115C43B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" y="117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9" name="Oval 178">
              <a:extLst>
                <a:ext uri="{FF2B5EF4-FFF2-40B4-BE49-F238E27FC236}">
                  <a16:creationId xmlns:a16="http://schemas.microsoft.com/office/drawing/2014/main" id="{00C8EAC2-6A74-4CFB-A825-4DA3DFDF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" y="117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0" name="Oval 179">
              <a:extLst>
                <a:ext uri="{FF2B5EF4-FFF2-40B4-BE49-F238E27FC236}">
                  <a16:creationId xmlns:a16="http://schemas.microsoft.com/office/drawing/2014/main" id="{CBABE653-9841-4B51-92FD-62456B2F0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125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1" name="Oval 180">
              <a:extLst>
                <a:ext uri="{FF2B5EF4-FFF2-40B4-BE49-F238E27FC236}">
                  <a16:creationId xmlns:a16="http://schemas.microsoft.com/office/drawing/2014/main" id="{0826A799-5449-4565-9026-67FF6F47B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21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2" name="Oval 181">
              <a:extLst>
                <a:ext uri="{FF2B5EF4-FFF2-40B4-BE49-F238E27FC236}">
                  <a16:creationId xmlns:a16="http://schemas.microsoft.com/office/drawing/2014/main" id="{CB1BBE98-3EE9-4B19-AFA3-516F7D8BD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" y="1170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3" name="Oval 182">
              <a:extLst>
                <a:ext uri="{FF2B5EF4-FFF2-40B4-BE49-F238E27FC236}">
                  <a16:creationId xmlns:a16="http://schemas.microsoft.com/office/drawing/2014/main" id="{00BA6B3C-E705-4B75-B485-ABA9B4DC8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1246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4" name="Oval 183">
              <a:extLst>
                <a:ext uri="{FF2B5EF4-FFF2-40B4-BE49-F238E27FC236}">
                  <a16:creationId xmlns:a16="http://schemas.microsoft.com/office/drawing/2014/main" id="{1D98C7B3-F766-4EF7-9A02-F91C12284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22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5" name="Oval 184">
              <a:extLst>
                <a:ext uri="{FF2B5EF4-FFF2-40B4-BE49-F238E27FC236}">
                  <a16:creationId xmlns:a16="http://schemas.microsoft.com/office/drawing/2014/main" id="{64E8672A-926A-4972-9E23-44183A0C8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2" y="1318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6" name="Oval 185">
              <a:extLst>
                <a:ext uri="{FF2B5EF4-FFF2-40B4-BE49-F238E27FC236}">
                  <a16:creationId xmlns:a16="http://schemas.microsoft.com/office/drawing/2014/main" id="{C02B299D-CD48-4EDF-BD0A-736D74482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30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7" name="Oval 186">
              <a:extLst>
                <a:ext uri="{FF2B5EF4-FFF2-40B4-BE49-F238E27FC236}">
                  <a16:creationId xmlns:a16="http://schemas.microsoft.com/office/drawing/2014/main" id="{0DEE581E-8FD3-41E2-B37D-C8B98531F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22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8" name="Oval 187">
              <a:extLst>
                <a:ext uri="{FF2B5EF4-FFF2-40B4-BE49-F238E27FC236}">
                  <a16:creationId xmlns:a16="http://schemas.microsoft.com/office/drawing/2014/main" id="{FBF3B5F4-C37B-4BD5-8880-8502DAA43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1275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9" name="Oval 188">
              <a:extLst>
                <a:ext uri="{FF2B5EF4-FFF2-40B4-BE49-F238E27FC236}">
                  <a16:creationId xmlns:a16="http://schemas.microsoft.com/office/drawing/2014/main" id="{E926927D-CF2C-45E3-9A95-2574513C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131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0" name="Oval 189">
              <a:extLst>
                <a:ext uri="{FF2B5EF4-FFF2-40B4-BE49-F238E27FC236}">
                  <a16:creationId xmlns:a16="http://schemas.microsoft.com/office/drawing/2014/main" id="{6D00C17C-3026-41A1-B619-4D66FC2B0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136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1" name="Oval 190">
              <a:extLst>
                <a:ext uri="{FF2B5EF4-FFF2-40B4-BE49-F238E27FC236}">
                  <a16:creationId xmlns:a16="http://schemas.microsoft.com/office/drawing/2014/main" id="{2A52F01D-1560-4E8E-85F6-AF6865054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" y="1366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2" name="Oval 191">
              <a:extLst>
                <a:ext uri="{FF2B5EF4-FFF2-40B4-BE49-F238E27FC236}">
                  <a16:creationId xmlns:a16="http://schemas.microsoft.com/office/drawing/2014/main" id="{11AFC88E-D6B4-47F6-8142-0E81F6A72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" y="138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3" name="Oval 192">
              <a:extLst>
                <a:ext uri="{FF2B5EF4-FFF2-40B4-BE49-F238E27FC236}">
                  <a16:creationId xmlns:a16="http://schemas.microsoft.com/office/drawing/2014/main" id="{A84E747D-1980-4A1F-BB6B-E69D3E8F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139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4" name="Oval 193">
              <a:extLst>
                <a:ext uri="{FF2B5EF4-FFF2-40B4-BE49-F238E27FC236}">
                  <a16:creationId xmlns:a16="http://schemas.microsoft.com/office/drawing/2014/main" id="{3544EDEC-C118-4B58-B421-B126C0C59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142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5" name="Oval 194">
              <a:extLst>
                <a:ext uri="{FF2B5EF4-FFF2-40B4-BE49-F238E27FC236}">
                  <a16:creationId xmlns:a16="http://schemas.microsoft.com/office/drawing/2014/main" id="{51CF3FA9-D5A3-4DF7-A0AE-E1E486356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" y="142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6" name="Freeform 195">
              <a:extLst>
                <a:ext uri="{FF2B5EF4-FFF2-40B4-BE49-F238E27FC236}">
                  <a16:creationId xmlns:a16="http://schemas.microsoft.com/office/drawing/2014/main" id="{89469C5C-76BC-4D1B-84DF-5AC09699D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1105"/>
              <a:ext cx="355" cy="441"/>
            </a:xfrm>
            <a:custGeom>
              <a:avLst/>
              <a:gdLst>
                <a:gd name="T0" fmla="*/ 1844 w 205"/>
                <a:gd name="T1" fmla="*/ 0 h 238"/>
                <a:gd name="T2" fmla="*/ 488 w 205"/>
                <a:gd name="T3" fmla="*/ 910 h 238"/>
                <a:gd name="T4" fmla="*/ 83 w 205"/>
                <a:gd name="T5" fmla="*/ 2805 h 238"/>
                <a:gd name="T6" fmla="*/ 552 w 205"/>
                <a:gd name="T7" fmla="*/ 978 h 238"/>
                <a:gd name="T8" fmla="*/ 1844 w 205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38">
                  <a:moveTo>
                    <a:pt x="205" y="0"/>
                  </a:moveTo>
                  <a:cubicBezTo>
                    <a:pt x="205" y="0"/>
                    <a:pt x="108" y="5"/>
                    <a:pt x="54" y="77"/>
                  </a:cubicBezTo>
                  <a:cubicBezTo>
                    <a:pt x="0" y="149"/>
                    <a:pt x="4" y="207"/>
                    <a:pt x="9" y="238"/>
                  </a:cubicBezTo>
                  <a:cubicBezTo>
                    <a:pt x="9" y="238"/>
                    <a:pt x="6" y="141"/>
                    <a:pt x="61" y="83"/>
                  </a:cubicBezTo>
                  <a:cubicBezTo>
                    <a:pt x="116" y="25"/>
                    <a:pt x="163" y="10"/>
                    <a:pt x="205" y="0"/>
                  </a:cubicBezTo>
                  <a:close/>
                </a:path>
              </a:pathLst>
            </a:custGeom>
            <a:solidFill>
              <a:srgbClr val="DDE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7" name="Freeform 196">
              <a:extLst>
                <a:ext uri="{FF2B5EF4-FFF2-40B4-BE49-F238E27FC236}">
                  <a16:creationId xmlns:a16="http://schemas.microsoft.com/office/drawing/2014/main" id="{37524043-F652-4D63-820A-28ABB629A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546"/>
              <a:ext cx="389" cy="253"/>
            </a:xfrm>
            <a:custGeom>
              <a:avLst/>
              <a:gdLst>
                <a:gd name="T0" fmla="*/ 0 w 224"/>
                <a:gd name="T1" fmla="*/ 1317 h 137"/>
                <a:gd name="T2" fmla="*/ 2039 w 224"/>
                <a:gd name="T3" fmla="*/ 0 h 137"/>
                <a:gd name="T4" fmla="*/ 0 w 224"/>
                <a:gd name="T5" fmla="*/ 1346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137">
                  <a:moveTo>
                    <a:pt x="0" y="113"/>
                  </a:moveTo>
                  <a:cubicBezTo>
                    <a:pt x="0" y="113"/>
                    <a:pt x="139" y="137"/>
                    <a:pt x="224" y="0"/>
                  </a:cubicBezTo>
                  <a:cubicBezTo>
                    <a:pt x="224" y="0"/>
                    <a:pt x="149" y="113"/>
                    <a:pt x="0" y="116"/>
                  </a:cubicBezTo>
                </a:path>
              </a:pathLst>
            </a:custGeom>
            <a:solidFill>
              <a:srgbClr val="95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8" name="Freeform 197">
              <a:extLst>
                <a:ext uri="{FF2B5EF4-FFF2-40B4-BE49-F238E27FC236}">
                  <a16:creationId xmlns:a16="http://schemas.microsoft.com/office/drawing/2014/main" id="{820F79B4-A4D7-460D-897A-7D442DD28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011"/>
              <a:ext cx="453" cy="368"/>
            </a:xfrm>
            <a:custGeom>
              <a:avLst/>
              <a:gdLst>
                <a:gd name="T0" fmla="*/ 2367 w 261"/>
                <a:gd name="T1" fmla="*/ 37 h 199"/>
                <a:gd name="T2" fmla="*/ 0 w 261"/>
                <a:gd name="T3" fmla="*/ 2328 h 199"/>
                <a:gd name="T4" fmla="*/ 2367 w 261"/>
                <a:gd name="T5" fmla="*/ 37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1" h="199">
                  <a:moveTo>
                    <a:pt x="261" y="3"/>
                  </a:moveTo>
                  <a:cubicBezTo>
                    <a:pt x="261" y="3"/>
                    <a:pt x="85" y="0"/>
                    <a:pt x="0" y="199"/>
                  </a:cubicBezTo>
                  <a:cubicBezTo>
                    <a:pt x="0" y="199"/>
                    <a:pt x="50" y="9"/>
                    <a:pt x="261" y="3"/>
                  </a:cubicBezTo>
                  <a:close/>
                </a:path>
              </a:pathLst>
            </a:custGeom>
            <a:solidFill>
              <a:srgbClr val="EF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9" name="Freeform 198">
              <a:extLst>
                <a:ext uri="{FF2B5EF4-FFF2-40B4-BE49-F238E27FC236}">
                  <a16:creationId xmlns:a16="http://schemas.microsoft.com/office/drawing/2014/main" id="{42890869-A072-4081-BD19-65F9301B7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059"/>
              <a:ext cx="344" cy="548"/>
            </a:xfrm>
            <a:custGeom>
              <a:avLst/>
              <a:gdLst>
                <a:gd name="T0" fmla="*/ 1805 w 198"/>
                <a:gd name="T1" fmla="*/ 0 h 296"/>
                <a:gd name="T2" fmla="*/ 136 w 198"/>
                <a:gd name="T3" fmla="*/ 3479 h 296"/>
                <a:gd name="T4" fmla="*/ 1805 w 198"/>
                <a:gd name="T5" fmla="*/ 0 h 2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296">
                  <a:moveTo>
                    <a:pt x="198" y="0"/>
                  </a:moveTo>
                  <a:cubicBezTo>
                    <a:pt x="198" y="0"/>
                    <a:pt x="8" y="65"/>
                    <a:pt x="15" y="296"/>
                  </a:cubicBezTo>
                  <a:cubicBezTo>
                    <a:pt x="15" y="296"/>
                    <a:pt x="0" y="42"/>
                    <a:pt x="1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0" name="Oval 199">
              <a:extLst>
                <a:ext uri="{FF2B5EF4-FFF2-40B4-BE49-F238E27FC236}">
                  <a16:creationId xmlns:a16="http://schemas.microsoft.com/office/drawing/2014/main" id="{08445CC6-8CF0-4E3D-84BA-51F548E48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1090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1" name="Oval 200">
              <a:extLst>
                <a:ext uri="{FF2B5EF4-FFF2-40B4-BE49-F238E27FC236}">
                  <a16:creationId xmlns:a16="http://schemas.microsoft.com/office/drawing/2014/main" id="{9F655814-D0F8-4407-90A7-AD2927CFF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" y="1074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2" name="Oval 201">
              <a:extLst>
                <a:ext uri="{FF2B5EF4-FFF2-40B4-BE49-F238E27FC236}">
                  <a16:creationId xmlns:a16="http://schemas.microsoft.com/office/drawing/2014/main" id="{082966D4-BE5F-4F6C-A48E-C8FCF1FCA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" y="1684"/>
              <a:ext cx="22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3" name="Oval 202">
              <a:extLst>
                <a:ext uri="{FF2B5EF4-FFF2-40B4-BE49-F238E27FC236}">
                  <a16:creationId xmlns:a16="http://schemas.microsoft.com/office/drawing/2014/main" id="{0871E580-8891-4962-87FB-CCCD0177F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1697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4" name="Oval 203">
              <a:extLst>
                <a:ext uri="{FF2B5EF4-FFF2-40B4-BE49-F238E27FC236}">
                  <a16:creationId xmlns:a16="http://schemas.microsoft.com/office/drawing/2014/main" id="{E4314661-B724-48C1-AB86-A79405C3B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" y="1636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5" name="Oval 204">
              <a:extLst>
                <a:ext uri="{FF2B5EF4-FFF2-40B4-BE49-F238E27FC236}">
                  <a16:creationId xmlns:a16="http://schemas.microsoft.com/office/drawing/2014/main" id="{0BE3393C-4753-4400-AEDD-54789BFC1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1675"/>
              <a:ext cx="28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6" name="Freeform 205">
              <a:extLst>
                <a:ext uri="{FF2B5EF4-FFF2-40B4-BE49-F238E27FC236}">
                  <a16:creationId xmlns:a16="http://schemas.microsoft.com/office/drawing/2014/main" id="{9068D65D-BF0F-48C5-9E2C-A2860973A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405"/>
              <a:ext cx="323" cy="400"/>
            </a:xfrm>
            <a:custGeom>
              <a:avLst/>
              <a:gdLst>
                <a:gd name="T0" fmla="*/ 0 w 186"/>
                <a:gd name="T1" fmla="*/ 2541 h 216"/>
                <a:gd name="T2" fmla="*/ 1691 w 186"/>
                <a:gd name="T3" fmla="*/ 0 h 216"/>
                <a:gd name="T4" fmla="*/ 0 w 186"/>
                <a:gd name="T5" fmla="*/ 2541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216">
                  <a:moveTo>
                    <a:pt x="0" y="216"/>
                  </a:moveTo>
                  <a:cubicBezTo>
                    <a:pt x="0" y="216"/>
                    <a:pt x="149" y="174"/>
                    <a:pt x="186" y="0"/>
                  </a:cubicBezTo>
                  <a:cubicBezTo>
                    <a:pt x="186" y="0"/>
                    <a:pt x="141" y="160"/>
                    <a:pt x="0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5" name="Group 206">
            <a:extLst>
              <a:ext uri="{FF2B5EF4-FFF2-40B4-BE49-F238E27FC236}">
                <a16:creationId xmlns:a16="http://schemas.microsoft.com/office/drawing/2014/main" id="{7DC03C54-B8F4-4310-B7ED-74E24A09425C}"/>
              </a:ext>
            </a:extLst>
          </p:cNvPr>
          <p:cNvGrpSpPr>
            <a:grpSpLocks/>
          </p:cNvGrpSpPr>
          <p:nvPr/>
        </p:nvGrpSpPr>
        <p:grpSpPr bwMode="auto">
          <a:xfrm>
            <a:off x="4202113" y="1222375"/>
            <a:ext cx="3065462" cy="5302250"/>
            <a:chOff x="1687" y="716"/>
            <a:chExt cx="1931" cy="3340"/>
          </a:xfrm>
        </p:grpSpPr>
        <p:grpSp>
          <p:nvGrpSpPr>
            <p:cNvPr id="26035" name="Group 207">
              <a:extLst>
                <a:ext uri="{FF2B5EF4-FFF2-40B4-BE49-F238E27FC236}">
                  <a16:creationId xmlns:a16="http://schemas.microsoft.com/office/drawing/2014/main" id="{556AA592-DE45-49B4-8EB8-6BFF0422D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7" y="1074"/>
              <a:ext cx="1537" cy="2982"/>
              <a:chOff x="1687" y="1074"/>
              <a:chExt cx="1537" cy="2982"/>
            </a:xfrm>
          </p:grpSpPr>
          <p:sp>
            <p:nvSpPr>
              <p:cNvPr id="26241" name="Freeform 208">
                <a:extLst>
                  <a:ext uri="{FF2B5EF4-FFF2-40B4-BE49-F238E27FC236}">
                    <a16:creationId xmlns:a16="http://schemas.microsoft.com/office/drawing/2014/main" id="{63476472-E678-4618-8D54-E7340C7DE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549"/>
                <a:ext cx="285" cy="775"/>
              </a:xfrm>
              <a:custGeom>
                <a:avLst/>
                <a:gdLst>
                  <a:gd name="T0" fmla="*/ 362 w 200"/>
                  <a:gd name="T1" fmla="*/ 0 h 544"/>
                  <a:gd name="T2" fmla="*/ 234 w 200"/>
                  <a:gd name="T3" fmla="*/ 118 h 544"/>
                  <a:gd name="T4" fmla="*/ 259 w 200"/>
                  <a:gd name="T5" fmla="*/ 524 h 544"/>
                  <a:gd name="T6" fmla="*/ 144 w 200"/>
                  <a:gd name="T7" fmla="*/ 605 h 544"/>
                  <a:gd name="T8" fmla="*/ 108 w 200"/>
                  <a:gd name="T9" fmla="*/ 798 h 544"/>
                  <a:gd name="T10" fmla="*/ 48 w 200"/>
                  <a:gd name="T11" fmla="*/ 919 h 544"/>
                  <a:gd name="T12" fmla="*/ 162 w 200"/>
                  <a:gd name="T13" fmla="*/ 1088 h 544"/>
                  <a:gd name="T14" fmla="*/ 27 w 200"/>
                  <a:gd name="T15" fmla="*/ 1205 h 544"/>
                  <a:gd name="T16" fmla="*/ 68 w 200"/>
                  <a:gd name="T17" fmla="*/ 1400 h 544"/>
                  <a:gd name="T18" fmla="*/ 154 w 200"/>
                  <a:gd name="T19" fmla="*/ 1670 h 544"/>
                  <a:gd name="T20" fmla="*/ 27 w 200"/>
                  <a:gd name="T21" fmla="*/ 1822 h 544"/>
                  <a:gd name="T22" fmla="*/ 38 w 200"/>
                  <a:gd name="T23" fmla="*/ 2084 h 544"/>
                  <a:gd name="T24" fmla="*/ 185 w 200"/>
                  <a:gd name="T25" fmla="*/ 2224 h 544"/>
                  <a:gd name="T26" fmla="*/ 449 w 200"/>
                  <a:gd name="T27" fmla="*/ 2160 h 544"/>
                  <a:gd name="T28" fmla="*/ 560 w 200"/>
                  <a:gd name="T29" fmla="*/ 1956 h 544"/>
                  <a:gd name="T30" fmla="*/ 613 w 200"/>
                  <a:gd name="T31" fmla="*/ 1920 h 544"/>
                  <a:gd name="T32" fmla="*/ 550 w 200"/>
                  <a:gd name="T33" fmla="*/ 1845 h 544"/>
                  <a:gd name="T34" fmla="*/ 524 w 200"/>
                  <a:gd name="T35" fmla="*/ 1628 h 544"/>
                  <a:gd name="T36" fmla="*/ 593 w 200"/>
                  <a:gd name="T37" fmla="*/ 1544 h 544"/>
                  <a:gd name="T38" fmla="*/ 627 w 200"/>
                  <a:gd name="T39" fmla="*/ 1449 h 544"/>
                  <a:gd name="T40" fmla="*/ 584 w 200"/>
                  <a:gd name="T41" fmla="*/ 1396 h 544"/>
                  <a:gd name="T42" fmla="*/ 579 w 200"/>
                  <a:gd name="T43" fmla="*/ 1228 h 544"/>
                  <a:gd name="T44" fmla="*/ 564 w 200"/>
                  <a:gd name="T45" fmla="*/ 1084 h 544"/>
                  <a:gd name="T46" fmla="*/ 656 w 200"/>
                  <a:gd name="T47" fmla="*/ 983 h 544"/>
                  <a:gd name="T48" fmla="*/ 634 w 200"/>
                  <a:gd name="T49" fmla="*/ 856 h 544"/>
                  <a:gd name="T50" fmla="*/ 634 w 200"/>
                  <a:gd name="T51" fmla="*/ 580 h 544"/>
                  <a:gd name="T52" fmla="*/ 697 w 200"/>
                  <a:gd name="T53" fmla="*/ 483 h 544"/>
                  <a:gd name="T54" fmla="*/ 755 w 200"/>
                  <a:gd name="T55" fmla="*/ 284 h 544"/>
                  <a:gd name="T56" fmla="*/ 758 w 200"/>
                  <a:gd name="T57" fmla="*/ 124 h 544"/>
                  <a:gd name="T58" fmla="*/ 362 w 200"/>
                  <a:gd name="T59" fmla="*/ 0 h 5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0" h="544">
                    <a:moveTo>
                      <a:pt x="88" y="0"/>
                    </a:moveTo>
                    <a:cubicBezTo>
                      <a:pt x="88" y="0"/>
                      <a:pt x="62" y="1"/>
                      <a:pt x="57" y="29"/>
                    </a:cubicBezTo>
                    <a:cubicBezTo>
                      <a:pt x="53" y="57"/>
                      <a:pt x="20" y="110"/>
                      <a:pt x="63" y="127"/>
                    </a:cubicBezTo>
                    <a:cubicBezTo>
                      <a:pt x="63" y="127"/>
                      <a:pt x="42" y="125"/>
                      <a:pt x="35" y="147"/>
                    </a:cubicBezTo>
                    <a:cubicBezTo>
                      <a:pt x="29" y="169"/>
                      <a:pt x="34" y="189"/>
                      <a:pt x="26" y="194"/>
                    </a:cubicBezTo>
                    <a:cubicBezTo>
                      <a:pt x="18" y="198"/>
                      <a:pt x="1" y="217"/>
                      <a:pt x="12" y="223"/>
                    </a:cubicBezTo>
                    <a:cubicBezTo>
                      <a:pt x="23" y="229"/>
                      <a:pt x="15" y="260"/>
                      <a:pt x="39" y="264"/>
                    </a:cubicBezTo>
                    <a:cubicBezTo>
                      <a:pt x="39" y="264"/>
                      <a:pt x="6" y="274"/>
                      <a:pt x="6" y="293"/>
                    </a:cubicBezTo>
                    <a:cubicBezTo>
                      <a:pt x="6" y="312"/>
                      <a:pt x="20" y="329"/>
                      <a:pt x="17" y="340"/>
                    </a:cubicBezTo>
                    <a:cubicBezTo>
                      <a:pt x="14" y="350"/>
                      <a:pt x="3" y="408"/>
                      <a:pt x="37" y="406"/>
                    </a:cubicBezTo>
                    <a:cubicBezTo>
                      <a:pt x="37" y="406"/>
                      <a:pt x="0" y="406"/>
                      <a:pt x="6" y="442"/>
                    </a:cubicBezTo>
                    <a:cubicBezTo>
                      <a:pt x="12" y="478"/>
                      <a:pt x="9" y="492"/>
                      <a:pt x="9" y="506"/>
                    </a:cubicBezTo>
                    <a:cubicBezTo>
                      <a:pt x="9" y="520"/>
                      <a:pt x="18" y="544"/>
                      <a:pt x="45" y="540"/>
                    </a:cubicBezTo>
                    <a:cubicBezTo>
                      <a:pt x="71" y="535"/>
                      <a:pt x="97" y="525"/>
                      <a:pt x="109" y="524"/>
                    </a:cubicBezTo>
                    <a:cubicBezTo>
                      <a:pt x="121" y="523"/>
                      <a:pt x="143" y="516"/>
                      <a:pt x="136" y="475"/>
                    </a:cubicBezTo>
                    <a:cubicBezTo>
                      <a:pt x="136" y="475"/>
                      <a:pt x="151" y="481"/>
                      <a:pt x="149" y="466"/>
                    </a:cubicBezTo>
                    <a:cubicBezTo>
                      <a:pt x="146" y="452"/>
                      <a:pt x="133" y="460"/>
                      <a:pt x="133" y="448"/>
                    </a:cubicBezTo>
                    <a:cubicBezTo>
                      <a:pt x="133" y="436"/>
                      <a:pt x="139" y="398"/>
                      <a:pt x="127" y="395"/>
                    </a:cubicBezTo>
                    <a:cubicBezTo>
                      <a:pt x="127" y="395"/>
                      <a:pt x="144" y="388"/>
                      <a:pt x="144" y="375"/>
                    </a:cubicBezTo>
                    <a:cubicBezTo>
                      <a:pt x="144" y="361"/>
                      <a:pt x="152" y="365"/>
                      <a:pt x="152" y="352"/>
                    </a:cubicBezTo>
                    <a:cubicBezTo>
                      <a:pt x="152" y="339"/>
                      <a:pt x="149" y="346"/>
                      <a:pt x="142" y="339"/>
                    </a:cubicBezTo>
                    <a:cubicBezTo>
                      <a:pt x="134" y="331"/>
                      <a:pt x="139" y="311"/>
                      <a:pt x="140" y="298"/>
                    </a:cubicBezTo>
                    <a:cubicBezTo>
                      <a:pt x="142" y="284"/>
                      <a:pt x="143" y="265"/>
                      <a:pt x="137" y="263"/>
                    </a:cubicBezTo>
                    <a:cubicBezTo>
                      <a:pt x="137" y="263"/>
                      <a:pt x="159" y="248"/>
                      <a:pt x="159" y="239"/>
                    </a:cubicBezTo>
                    <a:cubicBezTo>
                      <a:pt x="159" y="229"/>
                      <a:pt x="156" y="224"/>
                      <a:pt x="154" y="208"/>
                    </a:cubicBezTo>
                    <a:cubicBezTo>
                      <a:pt x="151" y="193"/>
                      <a:pt x="163" y="155"/>
                      <a:pt x="154" y="141"/>
                    </a:cubicBezTo>
                    <a:cubicBezTo>
                      <a:pt x="154" y="141"/>
                      <a:pt x="162" y="136"/>
                      <a:pt x="169" y="117"/>
                    </a:cubicBezTo>
                    <a:cubicBezTo>
                      <a:pt x="177" y="97"/>
                      <a:pt x="178" y="79"/>
                      <a:pt x="183" y="69"/>
                    </a:cubicBezTo>
                    <a:cubicBezTo>
                      <a:pt x="187" y="58"/>
                      <a:pt x="200" y="31"/>
                      <a:pt x="184" y="30"/>
                    </a:cubicBezTo>
                    <a:cubicBezTo>
                      <a:pt x="168" y="29"/>
                      <a:pt x="113" y="29"/>
                      <a:pt x="88" y="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2" name="Freeform 209">
                <a:extLst>
                  <a:ext uri="{FF2B5EF4-FFF2-40B4-BE49-F238E27FC236}">
                    <a16:creationId xmlns:a16="http://schemas.microsoft.com/office/drawing/2014/main" id="{9A84468B-6C70-4B35-BAF7-B9C88C36A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364"/>
                <a:ext cx="279" cy="853"/>
              </a:xfrm>
              <a:custGeom>
                <a:avLst/>
                <a:gdLst>
                  <a:gd name="T0" fmla="*/ 360 w 196"/>
                  <a:gd name="T1" fmla="*/ 47 h 599"/>
                  <a:gd name="T2" fmla="*/ 107 w 196"/>
                  <a:gd name="T3" fmla="*/ 87 h 599"/>
                  <a:gd name="T4" fmla="*/ 13 w 196"/>
                  <a:gd name="T5" fmla="*/ 191 h 599"/>
                  <a:gd name="T6" fmla="*/ 47 w 196"/>
                  <a:gd name="T7" fmla="*/ 439 h 599"/>
                  <a:gd name="T8" fmla="*/ 138 w 196"/>
                  <a:gd name="T9" fmla="*/ 669 h 599"/>
                  <a:gd name="T10" fmla="*/ 87 w 196"/>
                  <a:gd name="T11" fmla="*/ 805 h 599"/>
                  <a:gd name="T12" fmla="*/ 95 w 196"/>
                  <a:gd name="T13" fmla="*/ 931 h 599"/>
                  <a:gd name="T14" fmla="*/ 48 w 196"/>
                  <a:gd name="T15" fmla="*/ 1020 h 599"/>
                  <a:gd name="T16" fmla="*/ 115 w 196"/>
                  <a:gd name="T17" fmla="*/ 1085 h 599"/>
                  <a:gd name="T18" fmla="*/ 243 w 196"/>
                  <a:gd name="T19" fmla="*/ 1259 h 599"/>
                  <a:gd name="T20" fmla="*/ 185 w 196"/>
                  <a:gd name="T21" fmla="*/ 1377 h 599"/>
                  <a:gd name="T22" fmla="*/ 223 w 196"/>
                  <a:gd name="T23" fmla="*/ 1622 h 599"/>
                  <a:gd name="T24" fmla="*/ 162 w 196"/>
                  <a:gd name="T25" fmla="*/ 1723 h 599"/>
                  <a:gd name="T26" fmla="*/ 245 w 196"/>
                  <a:gd name="T27" fmla="*/ 1776 h 599"/>
                  <a:gd name="T28" fmla="*/ 293 w 196"/>
                  <a:gd name="T29" fmla="*/ 1961 h 599"/>
                  <a:gd name="T30" fmla="*/ 223 w 196"/>
                  <a:gd name="T31" fmla="*/ 2089 h 599"/>
                  <a:gd name="T32" fmla="*/ 293 w 196"/>
                  <a:gd name="T33" fmla="*/ 2259 h 599"/>
                  <a:gd name="T34" fmla="*/ 340 w 196"/>
                  <a:gd name="T35" fmla="*/ 2452 h 599"/>
                  <a:gd name="T36" fmla="*/ 709 w 196"/>
                  <a:gd name="T37" fmla="*/ 2459 h 599"/>
                  <a:gd name="T38" fmla="*/ 757 w 196"/>
                  <a:gd name="T39" fmla="*/ 2344 h 599"/>
                  <a:gd name="T40" fmla="*/ 803 w 196"/>
                  <a:gd name="T41" fmla="*/ 2253 h 599"/>
                  <a:gd name="T42" fmla="*/ 737 w 196"/>
                  <a:gd name="T43" fmla="*/ 2166 h 599"/>
                  <a:gd name="T44" fmla="*/ 689 w 196"/>
                  <a:gd name="T45" fmla="*/ 1903 h 599"/>
                  <a:gd name="T46" fmla="*/ 715 w 196"/>
                  <a:gd name="T47" fmla="*/ 1744 h 599"/>
                  <a:gd name="T48" fmla="*/ 660 w 196"/>
                  <a:gd name="T49" fmla="*/ 1453 h 599"/>
                  <a:gd name="T50" fmla="*/ 574 w 196"/>
                  <a:gd name="T51" fmla="*/ 1213 h 599"/>
                  <a:gd name="T52" fmla="*/ 618 w 196"/>
                  <a:gd name="T53" fmla="*/ 1095 h 599"/>
                  <a:gd name="T54" fmla="*/ 592 w 196"/>
                  <a:gd name="T55" fmla="*/ 795 h 599"/>
                  <a:gd name="T56" fmla="*/ 522 w 196"/>
                  <a:gd name="T57" fmla="*/ 601 h 599"/>
                  <a:gd name="T58" fmla="*/ 537 w 196"/>
                  <a:gd name="T59" fmla="*/ 506 h 599"/>
                  <a:gd name="T60" fmla="*/ 551 w 196"/>
                  <a:gd name="T61" fmla="*/ 375 h 599"/>
                  <a:gd name="T62" fmla="*/ 579 w 196"/>
                  <a:gd name="T63" fmla="*/ 322 h 599"/>
                  <a:gd name="T64" fmla="*/ 512 w 196"/>
                  <a:gd name="T65" fmla="*/ 281 h 599"/>
                  <a:gd name="T66" fmla="*/ 502 w 196"/>
                  <a:gd name="T67" fmla="*/ 118 h 599"/>
                  <a:gd name="T68" fmla="*/ 360 w 196"/>
                  <a:gd name="T69" fmla="*/ 47 h 5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6" h="599">
                    <a:moveTo>
                      <a:pt x="88" y="11"/>
                    </a:moveTo>
                    <a:cubicBezTo>
                      <a:pt x="88" y="11"/>
                      <a:pt x="39" y="23"/>
                      <a:pt x="26" y="21"/>
                    </a:cubicBezTo>
                    <a:cubicBezTo>
                      <a:pt x="12" y="18"/>
                      <a:pt x="0" y="27"/>
                      <a:pt x="3" y="46"/>
                    </a:cubicBezTo>
                    <a:cubicBezTo>
                      <a:pt x="5" y="66"/>
                      <a:pt x="16" y="92"/>
                      <a:pt x="11" y="107"/>
                    </a:cubicBezTo>
                    <a:cubicBezTo>
                      <a:pt x="6" y="121"/>
                      <a:pt x="20" y="160"/>
                      <a:pt x="34" y="163"/>
                    </a:cubicBezTo>
                    <a:cubicBezTo>
                      <a:pt x="34" y="163"/>
                      <a:pt x="16" y="175"/>
                      <a:pt x="21" y="196"/>
                    </a:cubicBezTo>
                    <a:cubicBezTo>
                      <a:pt x="26" y="216"/>
                      <a:pt x="33" y="221"/>
                      <a:pt x="23" y="226"/>
                    </a:cubicBezTo>
                    <a:cubicBezTo>
                      <a:pt x="14" y="231"/>
                      <a:pt x="12" y="237"/>
                      <a:pt x="12" y="248"/>
                    </a:cubicBezTo>
                    <a:cubicBezTo>
                      <a:pt x="12" y="259"/>
                      <a:pt x="21" y="259"/>
                      <a:pt x="28" y="264"/>
                    </a:cubicBezTo>
                    <a:cubicBezTo>
                      <a:pt x="35" y="268"/>
                      <a:pt x="37" y="306"/>
                      <a:pt x="59" y="306"/>
                    </a:cubicBezTo>
                    <a:cubicBezTo>
                      <a:pt x="59" y="306"/>
                      <a:pt x="42" y="316"/>
                      <a:pt x="45" y="335"/>
                    </a:cubicBezTo>
                    <a:cubicBezTo>
                      <a:pt x="49" y="355"/>
                      <a:pt x="60" y="383"/>
                      <a:pt x="54" y="395"/>
                    </a:cubicBezTo>
                    <a:cubicBezTo>
                      <a:pt x="48" y="407"/>
                      <a:pt x="37" y="408"/>
                      <a:pt x="39" y="419"/>
                    </a:cubicBezTo>
                    <a:cubicBezTo>
                      <a:pt x="42" y="430"/>
                      <a:pt x="57" y="421"/>
                      <a:pt x="60" y="432"/>
                    </a:cubicBezTo>
                    <a:cubicBezTo>
                      <a:pt x="62" y="443"/>
                      <a:pt x="56" y="477"/>
                      <a:pt x="72" y="477"/>
                    </a:cubicBezTo>
                    <a:cubicBezTo>
                      <a:pt x="72" y="477"/>
                      <a:pt x="43" y="492"/>
                      <a:pt x="54" y="508"/>
                    </a:cubicBezTo>
                    <a:cubicBezTo>
                      <a:pt x="65" y="523"/>
                      <a:pt x="72" y="532"/>
                      <a:pt x="72" y="549"/>
                    </a:cubicBezTo>
                    <a:cubicBezTo>
                      <a:pt x="72" y="566"/>
                      <a:pt x="66" y="596"/>
                      <a:pt x="83" y="596"/>
                    </a:cubicBezTo>
                    <a:cubicBezTo>
                      <a:pt x="100" y="596"/>
                      <a:pt x="163" y="599"/>
                      <a:pt x="173" y="598"/>
                    </a:cubicBezTo>
                    <a:cubicBezTo>
                      <a:pt x="182" y="596"/>
                      <a:pt x="187" y="585"/>
                      <a:pt x="185" y="570"/>
                    </a:cubicBezTo>
                    <a:cubicBezTo>
                      <a:pt x="182" y="554"/>
                      <a:pt x="193" y="559"/>
                      <a:pt x="195" y="548"/>
                    </a:cubicBezTo>
                    <a:cubicBezTo>
                      <a:pt x="196" y="537"/>
                      <a:pt x="180" y="543"/>
                      <a:pt x="180" y="527"/>
                    </a:cubicBezTo>
                    <a:cubicBezTo>
                      <a:pt x="180" y="511"/>
                      <a:pt x="188" y="460"/>
                      <a:pt x="168" y="463"/>
                    </a:cubicBezTo>
                    <a:cubicBezTo>
                      <a:pt x="168" y="463"/>
                      <a:pt x="188" y="451"/>
                      <a:pt x="174" y="424"/>
                    </a:cubicBezTo>
                    <a:cubicBezTo>
                      <a:pt x="159" y="397"/>
                      <a:pt x="162" y="372"/>
                      <a:pt x="161" y="353"/>
                    </a:cubicBezTo>
                    <a:cubicBezTo>
                      <a:pt x="159" y="335"/>
                      <a:pt x="161" y="298"/>
                      <a:pt x="140" y="295"/>
                    </a:cubicBezTo>
                    <a:cubicBezTo>
                      <a:pt x="140" y="295"/>
                      <a:pt x="153" y="289"/>
                      <a:pt x="150" y="266"/>
                    </a:cubicBezTo>
                    <a:cubicBezTo>
                      <a:pt x="146" y="243"/>
                      <a:pt x="144" y="210"/>
                      <a:pt x="144" y="193"/>
                    </a:cubicBezTo>
                    <a:cubicBezTo>
                      <a:pt x="144" y="176"/>
                      <a:pt x="142" y="147"/>
                      <a:pt x="127" y="146"/>
                    </a:cubicBezTo>
                    <a:cubicBezTo>
                      <a:pt x="127" y="146"/>
                      <a:pt x="134" y="142"/>
                      <a:pt x="131" y="123"/>
                    </a:cubicBezTo>
                    <a:cubicBezTo>
                      <a:pt x="129" y="103"/>
                      <a:pt x="127" y="92"/>
                      <a:pt x="134" y="91"/>
                    </a:cubicBezTo>
                    <a:cubicBezTo>
                      <a:pt x="141" y="90"/>
                      <a:pt x="142" y="86"/>
                      <a:pt x="141" y="79"/>
                    </a:cubicBezTo>
                    <a:cubicBezTo>
                      <a:pt x="140" y="72"/>
                      <a:pt x="133" y="76"/>
                      <a:pt x="125" y="68"/>
                    </a:cubicBezTo>
                    <a:cubicBezTo>
                      <a:pt x="118" y="59"/>
                      <a:pt x="124" y="40"/>
                      <a:pt x="122" y="29"/>
                    </a:cubicBezTo>
                    <a:cubicBezTo>
                      <a:pt x="119" y="18"/>
                      <a:pt x="105" y="0"/>
                      <a:pt x="88" y="11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3" name="Freeform 210">
                <a:extLst>
                  <a:ext uri="{FF2B5EF4-FFF2-40B4-BE49-F238E27FC236}">
                    <a16:creationId xmlns:a16="http://schemas.microsoft.com/office/drawing/2014/main" id="{DA652157-4778-4D16-B2AF-687C5315D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335"/>
                <a:ext cx="799" cy="721"/>
              </a:xfrm>
              <a:custGeom>
                <a:avLst/>
                <a:gdLst>
                  <a:gd name="T0" fmla="*/ 2141 w 561"/>
                  <a:gd name="T1" fmla="*/ 33 h 506"/>
                  <a:gd name="T2" fmla="*/ 1813 w 561"/>
                  <a:gd name="T3" fmla="*/ 20 h 506"/>
                  <a:gd name="T4" fmla="*/ 1708 w 561"/>
                  <a:gd name="T5" fmla="*/ 128 h 506"/>
                  <a:gd name="T6" fmla="*/ 1669 w 561"/>
                  <a:gd name="T7" fmla="*/ 214 h 506"/>
                  <a:gd name="T8" fmla="*/ 1608 w 561"/>
                  <a:gd name="T9" fmla="*/ 254 h 506"/>
                  <a:gd name="T10" fmla="*/ 1688 w 561"/>
                  <a:gd name="T11" fmla="*/ 309 h 506"/>
                  <a:gd name="T12" fmla="*/ 1718 w 561"/>
                  <a:gd name="T13" fmla="*/ 483 h 506"/>
                  <a:gd name="T14" fmla="*/ 1683 w 561"/>
                  <a:gd name="T15" fmla="*/ 581 h 506"/>
                  <a:gd name="T16" fmla="*/ 1634 w 561"/>
                  <a:gd name="T17" fmla="*/ 747 h 506"/>
                  <a:gd name="T18" fmla="*/ 1582 w 561"/>
                  <a:gd name="T19" fmla="*/ 764 h 506"/>
                  <a:gd name="T20" fmla="*/ 1588 w 561"/>
                  <a:gd name="T21" fmla="*/ 863 h 506"/>
                  <a:gd name="T22" fmla="*/ 1568 w 561"/>
                  <a:gd name="T23" fmla="*/ 959 h 506"/>
                  <a:gd name="T24" fmla="*/ 1548 w 561"/>
                  <a:gd name="T25" fmla="*/ 1067 h 506"/>
                  <a:gd name="T26" fmla="*/ 1463 w 561"/>
                  <a:gd name="T27" fmla="*/ 1123 h 506"/>
                  <a:gd name="T28" fmla="*/ 1320 w 561"/>
                  <a:gd name="T29" fmla="*/ 1272 h 506"/>
                  <a:gd name="T30" fmla="*/ 1185 w 561"/>
                  <a:gd name="T31" fmla="*/ 1348 h 506"/>
                  <a:gd name="T32" fmla="*/ 1084 w 561"/>
                  <a:gd name="T33" fmla="*/ 1339 h 506"/>
                  <a:gd name="T34" fmla="*/ 904 w 561"/>
                  <a:gd name="T35" fmla="*/ 1357 h 506"/>
                  <a:gd name="T36" fmla="*/ 785 w 561"/>
                  <a:gd name="T37" fmla="*/ 1294 h 506"/>
                  <a:gd name="T38" fmla="*/ 735 w 561"/>
                  <a:gd name="T39" fmla="*/ 1220 h 506"/>
                  <a:gd name="T40" fmla="*/ 625 w 561"/>
                  <a:gd name="T41" fmla="*/ 1143 h 506"/>
                  <a:gd name="T42" fmla="*/ 592 w 561"/>
                  <a:gd name="T43" fmla="*/ 1022 h 506"/>
                  <a:gd name="T44" fmla="*/ 544 w 561"/>
                  <a:gd name="T45" fmla="*/ 851 h 506"/>
                  <a:gd name="T46" fmla="*/ 424 w 561"/>
                  <a:gd name="T47" fmla="*/ 668 h 506"/>
                  <a:gd name="T48" fmla="*/ 77 w 561"/>
                  <a:gd name="T49" fmla="*/ 798 h 506"/>
                  <a:gd name="T50" fmla="*/ 27 w 561"/>
                  <a:gd name="T51" fmla="*/ 928 h 506"/>
                  <a:gd name="T52" fmla="*/ 40 w 561"/>
                  <a:gd name="T53" fmla="*/ 1027 h 506"/>
                  <a:gd name="T54" fmla="*/ 1 w 561"/>
                  <a:gd name="T55" fmla="*/ 1089 h 506"/>
                  <a:gd name="T56" fmla="*/ 77 w 561"/>
                  <a:gd name="T57" fmla="*/ 1123 h 506"/>
                  <a:gd name="T58" fmla="*/ 110 w 561"/>
                  <a:gd name="T59" fmla="*/ 1200 h 506"/>
                  <a:gd name="T60" fmla="*/ 192 w 561"/>
                  <a:gd name="T61" fmla="*/ 1361 h 506"/>
                  <a:gd name="T62" fmla="*/ 197 w 561"/>
                  <a:gd name="T63" fmla="*/ 1458 h 506"/>
                  <a:gd name="T64" fmla="*/ 177 w 561"/>
                  <a:gd name="T65" fmla="*/ 1573 h 506"/>
                  <a:gd name="T66" fmla="*/ 185 w 561"/>
                  <a:gd name="T67" fmla="*/ 1653 h 506"/>
                  <a:gd name="T68" fmla="*/ 283 w 561"/>
                  <a:gd name="T69" fmla="*/ 1687 h 506"/>
                  <a:gd name="T70" fmla="*/ 474 w 561"/>
                  <a:gd name="T71" fmla="*/ 1834 h 506"/>
                  <a:gd name="T72" fmla="*/ 598 w 561"/>
                  <a:gd name="T73" fmla="*/ 1859 h 506"/>
                  <a:gd name="T74" fmla="*/ 745 w 561"/>
                  <a:gd name="T75" fmla="*/ 1946 h 506"/>
                  <a:gd name="T76" fmla="*/ 872 w 561"/>
                  <a:gd name="T77" fmla="*/ 2016 h 506"/>
                  <a:gd name="T78" fmla="*/ 931 w 561"/>
                  <a:gd name="T79" fmla="*/ 2083 h 506"/>
                  <a:gd name="T80" fmla="*/ 1028 w 561"/>
                  <a:gd name="T81" fmla="*/ 2016 h 506"/>
                  <a:gd name="T82" fmla="*/ 1362 w 561"/>
                  <a:gd name="T83" fmla="*/ 1844 h 506"/>
                  <a:gd name="T84" fmla="*/ 1511 w 561"/>
                  <a:gd name="T85" fmla="*/ 1865 h 506"/>
                  <a:gd name="T86" fmla="*/ 1669 w 561"/>
                  <a:gd name="T87" fmla="*/ 1764 h 506"/>
                  <a:gd name="T88" fmla="*/ 1803 w 561"/>
                  <a:gd name="T89" fmla="*/ 1738 h 506"/>
                  <a:gd name="T90" fmla="*/ 1813 w 561"/>
                  <a:gd name="T91" fmla="*/ 1573 h 506"/>
                  <a:gd name="T92" fmla="*/ 1961 w 561"/>
                  <a:gd name="T93" fmla="*/ 1381 h 506"/>
                  <a:gd name="T94" fmla="*/ 1955 w 561"/>
                  <a:gd name="T95" fmla="*/ 1261 h 506"/>
                  <a:gd name="T96" fmla="*/ 2021 w 561"/>
                  <a:gd name="T97" fmla="*/ 1252 h 506"/>
                  <a:gd name="T98" fmla="*/ 2136 w 561"/>
                  <a:gd name="T99" fmla="*/ 1015 h 506"/>
                  <a:gd name="T100" fmla="*/ 2200 w 561"/>
                  <a:gd name="T101" fmla="*/ 768 h 506"/>
                  <a:gd name="T102" fmla="*/ 2181 w 561"/>
                  <a:gd name="T103" fmla="*/ 627 h 506"/>
                  <a:gd name="T104" fmla="*/ 2260 w 561"/>
                  <a:gd name="T105" fmla="*/ 573 h 506"/>
                  <a:gd name="T106" fmla="*/ 2267 w 561"/>
                  <a:gd name="T107" fmla="*/ 386 h 506"/>
                  <a:gd name="T108" fmla="*/ 2141 w 561"/>
                  <a:gd name="T109" fmla="*/ 33 h 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61" h="506">
                    <a:moveTo>
                      <a:pt x="520" y="8"/>
                    </a:moveTo>
                    <a:cubicBezTo>
                      <a:pt x="520" y="8"/>
                      <a:pt x="452" y="10"/>
                      <a:pt x="441" y="5"/>
                    </a:cubicBezTo>
                    <a:cubicBezTo>
                      <a:pt x="430" y="0"/>
                      <a:pt x="417" y="15"/>
                      <a:pt x="415" y="31"/>
                    </a:cubicBezTo>
                    <a:cubicBezTo>
                      <a:pt x="414" y="47"/>
                      <a:pt x="418" y="52"/>
                      <a:pt x="406" y="52"/>
                    </a:cubicBezTo>
                    <a:cubicBezTo>
                      <a:pt x="393" y="52"/>
                      <a:pt x="388" y="52"/>
                      <a:pt x="391" y="62"/>
                    </a:cubicBezTo>
                    <a:cubicBezTo>
                      <a:pt x="394" y="72"/>
                      <a:pt x="404" y="73"/>
                      <a:pt x="410" y="75"/>
                    </a:cubicBezTo>
                    <a:cubicBezTo>
                      <a:pt x="417" y="76"/>
                      <a:pt x="397" y="112"/>
                      <a:pt x="418" y="117"/>
                    </a:cubicBezTo>
                    <a:cubicBezTo>
                      <a:pt x="418" y="117"/>
                      <a:pt x="410" y="125"/>
                      <a:pt x="409" y="141"/>
                    </a:cubicBezTo>
                    <a:cubicBezTo>
                      <a:pt x="407" y="157"/>
                      <a:pt x="407" y="183"/>
                      <a:pt x="397" y="181"/>
                    </a:cubicBezTo>
                    <a:cubicBezTo>
                      <a:pt x="388" y="180"/>
                      <a:pt x="388" y="178"/>
                      <a:pt x="385" y="185"/>
                    </a:cubicBezTo>
                    <a:cubicBezTo>
                      <a:pt x="381" y="191"/>
                      <a:pt x="383" y="201"/>
                      <a:pt x="386" y="209"/>
                    </a:cubicBezTo>
                    <a:cubicBezTo>
                      <a:pt x="389" y="217"/>
                      <a:pt x="388" y="225"/>
                      <a:pt x="381" y="232"/>
                    </a:cubicBezTo>
                    <a:cubicBezTo>
                      <a:pt x="375" y="238"/>
                      <a:pt x="370" y="256"/>
                      <a:pt x="376" y="259"/>
                    </a:cubicBezTo>
                    <a:cubicBezTo>
                      <a:pt x="376" y="259"/>
                      <a:pt x="365" y="256"/>
                      <a:pt x="355" y="272"/>
                    </a:cubicBezTo>
                    <a:cubicBezTo>
                      <a:pt x="346" y="288"/>
                      <a:pt x="334" y="304"/>
                      <a:pt x="321" y="309"/>
                    </a:cubicBezTo>
                    <a:cubicBezTo>
                      <a:pt x="309" y="314"/>
                      <a:pt x="288" y="306"/>
                      <a:pt x="288" y="327"/>
                    </a:cubicBezTo>
                    <a:cubicBezTo>
                      <a:pt x="288" y="327"/>
                      <a:pt x="275" y="325"/>
                      <a:pt x="263" y="325"/>
                    </a:cubicBezTo>
                    <a:cubicBezTo>
                      <a:pt x="252" y="325"/>
                      <a:pt x="228" y="312"/>
                      <a:pt x="220" y="329"/>
                    </a:cubicBezTo>
                    <a:cubicBezTo>
                      <a:pt x="220" y="329"/>
                      <a:pt x="208" y="317"/>
                      <a:pt x="191" y="314"/>
                    </a:cubicBezTo>
                    <a:cubicBezTo>
                      <a:pt x="173" y="311"/>
                      <a:pt x="181" y="304"/>
                      <a:pt x="178" y="296"/>
                    </a:cubicBezTo>
                    <a:cubicBezTo>
                      <a:pt x="174" y="288"/>
                      <a:pt x="158" y="275"/>
                      <a:pt x="152" y="277"/>
                    </a:cubicBezTo>
                    <a:cubicBezTo>
                      <a:pt x="152" y="277"/>
                      <a:pt x="163" y="264"/>
                      <a:pt x="144" y="248"/>
                    </a:cubicBezTo>
                    <a:cubicBezTo>
                      <a:pt x="124" y="232"/>
                      <a:pt x="134" y="222"/>
                      <a:pt x="132" y="206"/>
                    </a:cubicBezTo>
                    <a:cubicBezTo>
                      <a:pt x="131" y="190"/>
                      <a:pt x="124" y="159"/>
                      <a:pt x="103" y="162"/>
                    </a:cubicBezTo>
                    <a:cubicBezTo>
                      <a:pt x="82" y="165"/>
                      <a:pt x="29" y="194"/>
                      <a:pt x="19" y="194"/>
                    </a:cubicBezTo>
                    <a:cubicBezTo>
                      <a:pt x="10" y="194"/>
                      <a:pt x="0" y="214"/>
                      <a:pt x="6" y="225"/>
                    </a:cubicBezTo>
                    <a:cubicBezTo>
                      <a:pt x="13" y="236"/>
                      <a:pt x="18" y="246"/>
                      <a:pt x="10" y="249"/>
                    </a:cubicBezTo>
                    <a:cubicBezTo>
                      <a:pt x="1" y="253"/>
                      <a:pt x="0" y="259"/>
                      <a:pt x="1" y="264"/>
                    </a:cubicBezTo>
                    <a:cubicBezTo>
                      <a:pt x="3" y="269"/>
                      <a:pt x="13" y="272"/>
                      <a:pt x="19" y="272"/>
                    </a:cubicBezTo>
                    <a:cubicBezTo>
                      <a:pt x="26" y="272"/>
                      <a:pt x="24" y="280"/>
                      <a:pt x="27" y="291"/>
                    </a:cubicBezTo>
                    <a:cubicBezTo>
                      <a:pt x="31" y="303"/>
                      <a:pt x="35" y="332"/>
                      <a:pt x="47" y="330"/>
                    </a:cubicBezTo>
                    <a:cubicBezTo>
                      <a:pt x="48" y="354"/>
                      <a:pt x="48" y="354"/>
                      <a:pt x="48" y="354"/>
                    </a:cubicBezTo>
                    <a:cubicBezTo>
                      <a:pt x="48" y="354"/>
                      <a:pt x="48" y="377"/>
                      <a:pt x="43" y="382"/>
                    </a:cubicBezTo>
                    <a:cubicBezTo>
                      <a:pt x="39" y="387"/>
                      <a:pt x="42" y="396"/>
                      <a:pt x="45" y="401"/>
                    </a:cubicBezTo>
                    <a:cubicBezTo>
                      <a:pt x="48" y="406"/>
                      <a:pt x="56" y="408"/>
                      <a:pt x="69" y="409"/>
                    </a:cubicBezTo>
                    <a:cubicBezTo>
                      <a:pt x="82" y="411"/>
                      <a:pt x="100" y="443"/>
                      <a:pt x="115" y="445"/>
                    </a:cubicBezTo>
                    <a:cubicBezTo>
                      <a:pt x="129" y="447"/>
                      <a:pt x="145" y="451"/>
                      <a:pt x="145" y="451"/>
                    </a:cubicBezTo>
                    <a:cubicBezTo>
                      <a:pt x="145" y="451"/>
                      <a:pt x="166" y="471"/>
                      <a:pt x="181" y="472"/>
                    </a:cubicBezTo>
                    <a:cubicBezTo>
                      <a:pt x="195" y="474"/>
                      <a:pt x="208" y="480"/>
                      <a:pt x="212" y="489"/>
                    </a:cubicBezTo>
                    <a:cubicBezTo>
                      <a:pt x="215" y="497"/>
                      <a:pt x="216" y="506"/>
                      <a:pt x="226" y="505"/>
                    </a:cubicBezTo>
                    <a:cubicBezTo>
                      <a:pt x="236" y="503"/>
                      <a:pt x="241" y="489"/>
                      <a:pt x="250" y="489"/>
                    </a:cubicBezTo>
                    <a:cubicBezTo>
                      <a:pt x="260" y="489"/>
                      <a:pt x="338" y="477"/>
                      <a:pt x="331" y="447"/>
                    </a:cubicBezTo>
                    <a:cubicBezTo>
                      <a:pt x="331" y="447"/>
                      <a:pt x="359" y="461"/>
                      <a:pt x="367" y="453"/>
                    </a:cubicBezTo>
                    <a:cubicBezTo>
                      <a:pt x="375" y="445"/>
                      <a:pt x="397" y="428"/>
                      <a:pt x="406" y="428"/>
                    </a:cubicBezTo>
                    <a:cubicBezTo>
                      <a:pt x="414" y="428"/>
                      <a:pt x="436" y="429"/>
                      <a:pt x="438" y="422"/>
                    </a:cubicBezTo>
                    <a:cubicBezTo>
                      <a:pt x="439" y="416"/>
                      <a:pt x="430" y="390"/>
                      <a:pt x="441" y="382"/>
                    </a:cubicBezTo>
                    <a:cubicBezTo>
                      <a:pt x="452" y="374"/>
                      <a:pt x="478" y="351"/>
                      <a:pt x="477" y="335"/>
                    </a:cubicBezTo>
                    <a:cubicBezTo>
                      <a:pt x="475" y="319"/>
                      <a:pt x="475" y="306"/>
                      <a:pt x="475" y="306"/>
                    </a:cubicBezTo>
                    <a:cubicBezTo>
                      <a:pt x="475" y="306"/>
                      <a:pt x="477" y="322"/>
                      <a:pt x="491" y="304"/>
                    </a:cubicBezTo>
                    <a:cubicBezTo>
                      <a:pt x="506" y="286"/>
                      <a:pt x="514" y="264"/>
                      <a:pt x="519" y="246"/>
                    </a:cubicBezTo>
                    <a:cubicBezTo>
                      <a:pt x="524" y="228"/>
                      <a:pt x="528" y="193"/>
                      <a:pt x="535" y="186"/>
                    </a:cubicBezTo>
                    <a:cubicBezTo>
                      <a:pt x="541" y="180"/>
                      <a:pt x="536" y="156"/>
                      <a:pt x="530" y="152"/>
                    </a:cubicBezTo>
                    <a:cubicBezTo>
                      <a:pt x="530" y="152"/>
                      <a:pt x="549" y="154"/>
                      <a:pt x="549" y="139"/>
                    </a:cubicBezTo>
                    <a:cubicBezTo>
                      <a:pt x="549" y="125"/>
                      <a:pt x="548" y="118"/>
                      <a:pt x="551" y="93"/>
                    </a:cubicBezTo>
                    <a:cubicBezTo>
                      <a:pt x="554" y="67"/>
                      <a:pt x="561" y="13"/>
                      <a:pt x="520" y="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4" name="Freeform 211">
                <a:extLst>
                  <a:ext uri="{FF2B5EF4-FFF2-40B4-BE49-F238E27FC236}">
                    <a16:creationId xmlns:a16="http://schemas.microsoft.com/office/drawing/2014/main" id="{B23C705A-8091-49AB-98B2-840CC7ABB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074"/>
                <a:ext cx="593" cy="2293"/>
              </a:xfrm>
              <a:custGeom>
                <a:avLst/>
                <a:gdLst>
                  <a:gd name="T0" fmla="*/ 808 w 416"/>
                  <a:gd name="T1" fmla="*/ 6504 h 1610"/>
                  <a:gd name="T2" fmla="*/ 844 w 416"/>
                  <a:gd name="T3" fmla="*/ 6053 h 1610"/>
                  <a:gd name="T4" fmla="*/ 831 w 416"/>
                  <a:gd name="T5" fmla="*/ 5848 h 1610"/>
                  <a:gd name="T6" fmla="*/ 904 w 416"/>
                  <a:gd name="T7" fmla="*/ 5537 h 1610"/>
                  <a:gd name="T8" fmla="*/ 892 w 416"/>
                  <a:gd name="T9" fmla="*/ 5347 h 1610"/>
                  <a:gd name="T10" fmla="*/ 954 w 416"/>
                  <a:gd name="T11" fmla="*/ 4935 h 1610"/>
                  <a:gd name="T12" fmla="*/ 968 w 416"/>
                  <a:gd name="T13" fmla="*/ 4677 h 1610"/>
                  <a:gd name="T14" fmla="*/ 1036 w 416"/>
                  <a:gd name="T15" fmla="*/ 4377 h 1610"/>
                  <a:gd name="T16" fmla="*/ 1146 w 416"/>
                  <a:gd name="T17" fmla="*/ 3800 h 1610"/>
                  <a:gd name="T18" fmla="*/ 1075 w 416"/>
                  <a:gd name="T19" fmla="*/ 3533 h 1610"/>
                  <a:gd name="T20" fmla="*/ 1197 w 416"/>
                  <a:gd name="T21" fmla="*/ 3267 h 1610"/>
                  <a:gd name="T22" fmla="*/ 1173 w 416"/>
                  <a:gd name="T23" fmla="*/ 2712 h 1610"/>
                  <a:gd name="T24" fmla="*/ 1212 w 416"/>
                  <a:gd name="T25" fmla="*/ 2472 h 1610"/>
                  <a:gd name="T26" fmla="*/ 1203 w 416"/>
                  <a:gd name="T27" fmla="*/ 2341 h 1610"/>
                  <a:gd name="T28" fmla="*/ 1205 w 416"/>
                  <a:gd name="T29" fmla="*/ 2112 h 1610"/>
                  <a:gd name="T30" fmla="*/ 1219 w 416"/>
                  <a:gd name="T31" fmla="*/ 1608 h 1610"/>
                  <a:gd name="T32" fmla="*/ 1223 w 416"/>
                  <a:gd name="T33" fmla="*/ 1333 h 1610"/>
                  <a:gd name="T34" fmla="*/ 1205 w 416"/>
                  <a:gd name="T35" fmla="*/ 1000 h 1610"/>
                  <a:gd name="T36" fmla="*/ 1061 w 416"/>
                  <a:gd name="T37" fmla="*/ 630 h 1610"/>
                  <a:gd name="T38" fmla="*/ 563 w 416"/>
                  <a:gd name="T39" fmla="*/ 598 h 1610"/>
                  <a:gd name="T40" fmla="*/ 381 w 416"/>
                  <a:gd name="T41" fmla="*/ 846 h 1610"/>
                  <a:gd name="T42" fmla="*/ 348 w 416"/>
                  <a:gd name="T43" fmla="*/ 967 h 1610"/>
                  <a:gd name="T44" fmla="*/ 27 w 416"/>
                  <a:gd name="T45" fmla="*/ 991 h 1610"/>
                  <a:gd name="T46" fmla="*/ 211 w 416"/>
                  <a:gd name="T47" fmla="*/ 444 h 1610"/>
                  <a:gd name="T48" fmla="*/ 435 w 416"/>
                  <a:gd name="T49" fmla="*/ 225 h 1610"/>
                  <a:gd name="T50" fmla="*/ 804 w 416"/>
                  <a:gd name="T51" fmla="*/ 0 h 1610"/>
                  <a:gd name="T52" fmla="*/ 1109 w 416"/>
                  <a:gd name="T53" fmla="*/ 128 h 1610"/>
                  <a:gd name="T54" fmla="*/ 1341 w 416"/>
                  <a:gd name="T55" fmla="*/ 319 h 1610"/>
                  <a:gd name="T56" fmla="*/ 1585 w 416"/>
                  <a:gd name="T57" fmla="*/ 625 h 1610"/>
                  <a:gd name="T58" fmla="*/ 1634 w 416"/>
                  <a:gd name="T59" fmla="*/ 897 h 1610"/>
                  <a:gd name="T60" fmla="*/ 1648 w 416"/>
                  <a:gd name="T61" fmla="*/ 1505 h 1610"/>
                  <a:gd name="T62" fmla="*/ 1691 w 416"/>
                  <a:gd name="T63" fmla="*/ 1904 h 1610"/>
                  <a:gd name="T64" fmla="*/ 1639 w 416"/>
                  <a:gd name="T65" fmla="*/ 2185 h 1610"/>
                  <a:gd name="T66" fmla="*/ 1622 w 416"/>
                  <a:gd name="T67" fmla="*/ 2690 h 1610"/>
                  <a:gd name="T68" fmla="*/ 1715 w 416"/>
                  <a:gd name="T69" fmla="*/ 3017 h 1610"/>
                  <a:gd name="T70" fmla="*/ 1552 w 416"/>
                  <a:gd name="T71" fmla="*/ 3324 h 1610"/>
                  <a:gd name="T72" fmla="*/ 1512 w 416"/>
                  <a:gd name="T73" fmla="*/ 3888 h 1610"/>
                  <a:gd name="T74" fmla="*/ 1579 w 416"/>
                  <a:gd name="T75" fmla="*/ 4213 h 1610"/>
                  <a:gd name="T76" fmla="*/ 1455 w 416"/>
                  <a:gd name="T77" fmla="*/ 4479 h 1610"/>
                  <a:gd name="T78" fmla="*/ 1396 w 416"/>
                  <a:gd name="T79" fmla="*/ 5050 h 1610"/>
                  <a:gd name="T80" fmla="*/ 1319 w 416"/>
                  <a:gd name="T81" fmla="*/ 5624 h 1610"/>
                  <a:gd name="T82" fmla="*/ 1289 w 416"/>
                  <a:gd name="T83" fmla="*/ 6157 h 1610"/>
                  <a:gd name="T84" fmla="*/ 1370 w 416"/>
                  <a:gd name="T85" fmla="*/ 6430 h 1610"/>
                  <a:gd name="T86" fmla="*/ 1183 w 416"/>
                  <a:gd name="T87" fmla="*/ 6625 h 16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6" h="1610">
                    <a:moveTo>
                      <a:pt x="286" y="1610"/>
                    </a:moveTo>
                    <a:cubicBezTo>
                      <a:pt x="286" y="1610"/>
                      <a:pt x="252" y="1608"/>
                      <a:pt x="236" y="1608"/>
                    </a:cubicBezTo>
                    <a:cubicBezTo>
                      <a:pt x="220" y="1608"/>
                      <a:pt x="191" y="1602"/>
                      <a:pt x="196" y="1581"/>
                    </a:cubicBezTo>
                    <a:cubicBezTo>
                      <a:pt x="201" y="1561"/>
                      <a:pt x="208" y="1541"/>
                      <a:pt x="204" y="1527"/>
                    </a:cubicBezTo>
                    <a:cubicBezTo>
                      <a:pt x="199" y="1513"/>
                      <a:pt x="201" y="1497"/>
                      <a:pt x="206" y="1497"/>
                    </a:cubicBezTo>
                    <a:cubicBezTo>
                      <a:pt x="206" y="1497"/>
                      <a:pt x="203" y="1482"/>
                      <a:pt x="204" y="1471"/>
                    </a:cubicBezTo>
                    <a:cubicBezTo>
                      <a:pt x="206" y="1461"/>
                      <a:pt x="209" y="1453"/>
                      <a:pt x="199" y="1453"/>
                    </a:cubicBezTo>
                    <a:cubicBezTo>
                      <a:pt x="189" y="1453"/>
                      <a:pt x="183" y="1453"/>
                      <a:pt x="183" y="1441"/>
                    </a:cubicBezTo>
                    <a:cubicBezTo>
                      <a:pt x="183" y="1430"/>
                      <a:pt x="192" y="1423"/>
                      <a:pt x="201" y="1421"/>
                    </a:cubicBezTo>
                    <a:cubicBezTo>
                      <a:pt x="209" y="1419"/>
                      <a:pt x="214" y="1402"/>
                      <a:pt x="215" y="1391"/>
                    </a:cubicBezTo>
                    <a:cubicBezTo>
                      <a:pt x="216" y="1380"/>
                      <a:pt x="219" y="1365"/>
                      <a:pt x="224" y="1364"/>
                    </a:cubicBezTo>
                    <a:cubicBezTo>
                      <a:pt x="224" y="1364"/>
                      <a:pt x="219" y="1356"/>
                      <a:pt x="219" y="1346"/>
                    </a:cubicBezTo>
                    <a:cubicBezTo>
                      <a:pt x="219" y="1335"/>
                      <a:pt x="214" y="1330"/>
                      <a:pt x="206" y="1329"/>
                    </a:cubicBezTo>
                    <a:cubicBezTo>
                      <a:pt x="199" y="1328"/>
                      <a:pt x="195" y="1320"/>
                      <a:pt x="197" y="1313"/>
                    </a:cubicBezTo>
                    <a:cubicBezTo>
                      <a:pt x="199" y="1306"/>
                      <a:pt x="211" y="1300"/>
                      <a:pt x="216" y="1300"/>
                    </a:cubicBezTo>
                    <a:cubicBezTo>
                      <a:pt x="220" y="1300"/>
                      <a:pt x="220" y="1288"/>
                      <a:pt x="220" y="1273"/>
                    </a:cubicBezTo>
                    <a:cubicBezTo>
                      <a:pt x="220" y="1258"/>
                      <a:pt x="227" y="1217"/>
                      <a:pt x="236" y="1217"/>
                    </a:cubicBezTo>
                    <a:cubicBezTo>
                      <a:pt x="236" y="1217"/>
                      <a:pt x="229" y="1210"/>
                      <a:pt x="231" y="1199"/>
                    </a:cubicBezTo>
                    <a:cubicBezTo>
                      <a:pt x="233" y="1187"/>
                      <a:pt x="240" y="1170"/>
                      <a:pt x="232" y="1167"/>
                    </a:cubicBezTo>
                    <a:cubicBezTo>
                      <a:pt x="223" y="1163"/>
                      <a:pt x="215" y="1156"/>
                      <a:pt x="216" y="1150"/>
                    </a:cubicBezTo>
                    <a:cubicBezTo>
                      <a:pt x="217" y="1143"/>
                      <a:pt x="225" y="1137"/>
                      <a:pt x="234" y="1137"/>
                    </a:cubicBezTo>
                    <a:cubicBezTo>
                      <a:pt x="242" y="1137"/>
                      <a:pt x="242" y="1123"/>
                      <a:pt x="244" y="1111"/>
                    </a:cubicBezTo>
                    <a:cubicBezTo>
                      <a:pt x="246" y="1100"/>
                      <a:pt x="256" y="1083"/>
                      <a:pt x="264" y="1081"/>
                    </a:cubicBezTo>
                    <a:cubicBezTo>
                      <a:pt x="264" y="1081"/>
                      <a:pt x="253" y="1084"/>
                      <a:pt x="251" y="1064"/>
                    </a:cubicBezTo>
                    <a:cubicBezTo>
                      <a:pt x="250" y="1043"/>
                      <a:pt x="255" y="1036"/>
                      <a:pt x="258" y="1011"/>
                    </a:cubicBezTo>
                    <a:cubicBezTo>
                      <a:pt x="261" y="986"/>
                      <a:pt x="265" y="965"/>
                      <a:pt x="265" y="951"/>
                    </a:cubicBezTo>
                    <a:cubicBezTo>
                      <a:pt x="264" y="937"/>
                      <a:pt x="267" y="920"/>
                      <a:pt x="278" y="923"/>
                    </a:cubicBezTo>
                    <a:cubicBezTo>
                      <a:pt x="278" y="923"/>
                      <a:pt x="269" y="913"/>
                      <a:pt x="267" y="901"/>
                    </a:cubicBezTo>
                    <a:cubicBezTo>
                      <a:pt x="265" y="890"/>
                      <a:pt x="273" y="888"/>
                      <a:pt x="273" y="879"/>
                    </a:cubicBezTo>
                    <a:cubicBezTo>
                      <a:pt x="273" y="869"/>
                      <a:pt x="270" y="866"/>
                      <a:pt x="260" y="859"/>
                    </a:cubicBezTo>
                    <a:cubicBezTo>
                      <a:pt x="250" y="853"/>
                      <a:pt x="257" y="841"/>
                      <a:pt x="263" y="840"/>
                    </a:cubicBezTo>
                    <a:cubicBezTo>
                      <a:pt x="268" y="839"/>
                      <a:pt x="271" y="839"/>
                      <a:pt x="271" y="830"/>
                    </a:cubicBezTo>
                    <a:cubicBezTo>
                      <a:pt x="271" y="821"/>
                      <a:pt x="280" y="795"/>
                      <a:pt x="290" y="794"/>
                    </a:cubicBezTo>
                    <a:cubicBezTo>
                      <a:pt x="290" y="794"/>
                      <a:pt x="278" y="788"/>
                      <a:pt x="275" y="773"/>
                    </a:cubicBezTo>
                    <a:cubicBezTo>
                      <a:pt x="272" y="758"/>
                      <a:pt x="285" y="760"/>
                      <a:pt x="282" y="737"/>
                    </a:cubicBezTo>
                    <a:cubicBezTo>
                      <a:pt x="280" y="715"/>
                      <a:pt x="280" y="666"/>
                      <a:pt x="284" y="659"/>
                    </a:cubicBezTo>
                    <a:cubicBezTo>
                      <a:pt x="289" y="651"/>
                      <a:pt x="300" y="644"/>
                      <a:pt x="300" y="644"/>
                    </a:cubicBezTo>
                    <a:cubicBezTo>
                      <a:pt x="300" y="644"/>
                      <a:pt x="289" y="645"/>
                      <a:pt x="289" y="631"/>
                    </a:cubicBezTo>
                    <a:cubicBezTo>
                      <a:pt x="289" y="617"/>
                      <a:pt x="295" y="609"/>
                      <a:pt x="293" y="601"/>
                    </a:cubicBezTo>
                    <a:cubicBezTo>
                      <a:pt x="291" y="594"/>
                      <a:pt x="281" y="589"/>
                      <a:pt x="277" y="589"/>
                    </a:cubicBezTo>
                    <a:cubicBezTo>
                      <a:pt x="272" y="589"/>
                      <a:pt x="274" y="583"/>
                      <a:pt x="275" y="577"/>
                    </a:cubicBezTo>
                    <a:cubicBezTo>
                      <a:pt x="276" y="571"/>
                      <a:pt x="287" y="570"/>
                      <a:pt x="291" y="569"/>
                    </a:cubicBezTo>
                    <a:cubicBezTo>
                      <a:pt x="295" y="569"/>
                      <a:pt x="296" y="562"/>
                      <a:pt x="294" y="553"/>
                    </a:cubicBezTo>
                    <a:cubicBezTo>
                      <a:pt x="291" y="543"/>
                      <a:pt x="299" y="539"/>
                      <a:pt x="303" y="539"/>
                    </a:cubicBezTo>
                    <a:cubicBezTo>
                      <a:pt x="303" y="539"/>
                      <a:pt x="292" y="529"/>
                      <a:pt x="292" y="513"/>
                    </a:cubicBezTo>
                    <a:cubicBezTo>
                      <a:pt x="292" y="497"/>
                      <a:pt x="298" y="467"/>
                      <a:pt x="297" y="450"/>
                    </a:cubicBezTo>
                    <a:cubicBezTo>
                      <a:pt x="296" y="434"/>
                      <a:pt x="297" y="415"/>
                      <a:pt x="310" y="411"/>
                    </a:cubicBezTo>
                    <a:cubicBezTo>
                      <a:pt x="310" y="411"/>
                      <a:pt x="290" y="412"/>
                      <a:pt x="295" y="391"/>
                    </a:cubicBezTo>
                    <a:cubicBezTo>
                      <a:pt x="299" y="371"/>
                      <a:pt x="301" y="355"/>
                      <a:pt x="294" y="352"/>
                    </a:cubicBezTo>
                    <a:cubicBezTo>
                      <a:pt x="286" y="349"/>
                      <a:pt x="284" y="344"/>
                      <a:pt x="283" y="339"/>
                    </a:cubicBezTo>
                    <a:cubicBezTo>
                      <a:pt x="282" y="333"/>
                      <a:pt x="291" y="329"/>
                      <a:pt x="296" y="324"/>
                    </a:cubicBezTo>
                    <a:cubicBezTo>
                      <a:pt x="302" y="318"/>
                      <a:pt x="301" y="314"/>
                      <a:pt x="299" y="297"/>
                    </a:cubicBezTo>
                    <a:cubicBezTo>
                      <a:pt x="297" y="280"/>
                      <a:pt x="301" y="269"/>
                      <a:pt x="307" y="265"/>
                    </a:cubicBezTo>
                    <a:cubicBezTo>
                      <a:pt x="307" y="265"/>
                      <a:pt x="292" y="259"/>
                      <a:pt x="292" y="243"/>
                    </a:cubicBezTo>
                    <a:cubicBezTo>
                      <a:pt x="292" y="227"/>
                      <a:pt x="287" y="217"/>
                      <a:pt x="280" y="208"/>
                    </a:cubicBezTo>
                    <a:cubicBezTo>
                      <a:pt x="274" y="198"/>
                      <a:pt x="271" y="182"/>
                      <a:pt x="277" y="175"/>
                    </a:cubicBezTo>
                    <a:cubicBezTo>
                      <a:pt x="277" y="175"/>
                      <a:pt x="262" y="168"/>
                      <a:pt x="257" y="153"/>
                    </a:cubicBezTo>
                    <a:cubicBezTo>
                      <a:pt x="252" y="138"/>
                      <a:pt x="218" y="141"/>
                      <a:pt x="221" y="123"/>
                    </a:cubicBezTo>
                    <a:cubicBezTo>
                      <a:pt x="221" y="123"/>
                      <a:pt x="177" y="134"/>
                      <a:pt x="164" y="124"/>
                    </a:cubicBezTo>
                    <a:cubicBezTo>
                      <a:pt x="164" y="124"/>
                      <a:pt x="147" y="143"/>
                      <a:pt x="136" y="145"/>
                    </a:cubicBezTo>
                    <a:cubicBezTo>
                      <a:pt x="125" y="147"/>
                      <a:pt x="114" y="163"/>
                      <a:pt x="112" y="168"/>
                    </a:cubicBezTo>
                    <a:cubicBezTo>
                      <a:pt x="109" y="174"/>
                      <a:pt x="100" y="182"/>
                      <a:pt x="97" y="179"/>
                    </a:cubicBezTo>
                    <a:cubicBezTo>
                      <a:pt x="97" y="179"/>
                      <a:pt x="93" y="199"/>
                      <a:pt x="92" y="206"/>
                    </a:cubicBezTo>
                    <a:cubicBezTo>
                      <a:pt x="91" y="212"/>
                      <a:pt x="101" y="218"/>
                      <a:pt x="101" y="218"/>
                    </a:cubicBezTo>
                    <a:cubicBezTo>
                      <a:pt x="101" y="218"/>
                      <a:pt x="105" y="227"/>
                      <a:pt x="100" y="233"/>
                    </a:cubicBezTo>
                    <a:cubicBezTo>
                      <a:pt x="96" y="238"/>
                      <a:pt x="87" y="231"/>
                      <a:pt x="84" y="235"/>
                    </a:cubicBezTo>
                    <a:cubicBezTo>
                      <a:pt x="80" y="238"/>
                      <a:pt x="81" y="291"/>
                      <a:pt x="66" y="284"/>
                    </a:cubicBezTo>
                    <a:cubicBezTo>
                      <a:pt x="51" y="276"/>
                      <a:pt x="24" y="274"/>
                      <a:pt x="12" y="271"/>
                    </a:cubicBezTo>
                    <a:cubicBezTo>
                      <a:pt x="0" y="269"/>
                      <a:pt x="0" y="253"/>
                      <a:pt x="6" y="241"/>
                    </a:cubicBezTo>
                    <a:cubicBezTo>
                      <a:pt x="11" y="229"/>
                      <a:pt x="15" y="202"/>
                      <a:pt x="17" y="183"/>
                    </a:cubicBezTo>
                    <a:cubicBezTo>
                      <a:pt x="19" y="164"/>
                      <a:pt x="32" y="127"/>
                      <a:pt x="47" y="135"/>
                    </a:cubicBezTo>
                    <a:cubicBezTo>
                      <a:pt x="47" y="135"/>
                      <a:pt x="40" y="120"/>
                      <a:pt x="51" y="108"/>
                    </a:cubicBezTo>
                    <a:cubicBezTo>
                      <a:pt x="61" y="96"/>
                      <a:pt x="76" y="88"/>
                      <a:pt x="75" y="75"/>
                    </a:cubicBezTo>
                    <a:cubicBezTo>
                      <a:pt x="74" y="63"/>
                      <a:pt x="74" y="52"/>
                      <a:pt x="78" y="47"/>
                    </a:cubicBezTo>
                    <a:cubicBezTo>
                      <a:pt x="82" y="43"/>
                      <a:pt x="94" y="63"/>
                      <a:pt x="105" y="55"/>
                    </a:cubicBezTo>
                    <a:cubicBezTo>
                      <a:pt x="116" y="46"/>
                      <a:pt x="127" y="15"/>
                      <a:pt x="149" y="42"/>
                    </a:cubicBezTo>
                    <a:cubicBezTo>
                      <a:pt x="149" y="42"/>
                      <a:pt x="149" y="22"/>
                      <a:pt x="166" y="22"/>
                    </a:cubicBezTo>
                    <a:cubicBezTo>
                      <a:pt x="183" y="22"/>
                      <a:pt x="183" y="0"/>
                      <a:pt x="195" y="0"/>
                    </a:cubicBezTo>
                    <a:cubicBezTo>
                      <a:pt x="207" y="0"/>
                      <a:pt x="200" y="19"/>
                      <a:pt x="212" y="23"/>
                    </a:cubicBezTo>
                    <a:cubicBezTo>
                      <a:pt x="224" y="27"/>
                      <a:pt x="246" y="12"/>
                      <a:pt x="245" y="28"/>
                    </a:cubicBezTo>
                    <a:cubicBezTo>
                      <a:pt x="245" y="28"/>
                      <a:pt x="257" y="25"/>
                      <a:pt x="269" y="31"/>
                    </a:cubicBezTo>
                    <a:cubicBezTo>
                      <a:pt x="281" y="38"/>
                      <a:pt x="293" y="57"/>
                      <a:pt x="300" y="47"/>
                    </a:cubicBezTo>
                    <a:cubicBezTo>
                      <a:pt x="308" y="38"/>
                      <a:pt x="312" y="36"/>
                      <a:pt x="319" y="44"/>
                    </a:cubicBezTo>
                    <a:cubicBezTo>
                      <a:pt x="325" y="53"/>
                      <a:pt x="315" y="65"/>
                      <a:pt x="325" y="77"/>
                    </a:cubicBezTo>
                    <a:cubicBezTo>
                      <a:pt x="336" y="89"/>
                      <a:pt x="367" y="114"/>
                      <a:pt x="359" y="124"/>
                    </a:cubicBezTo>
                    <a:cubicBezTo>
                      <a:pt x="359" y="124"/>
                      <a:pt x="372" y="126"/>
                      <a:pt x="375" y="136"/>
                    </a:cubicBezTo>
                    <a:cubicBezTo>
                      <a:pt x="378" y="147"/>
                      <a:pt x="380" y="152"/>
                      <a:pt x="384" y="152"/>
                    </a:cubicBezTo>
                    <a:cubicBezTo>
                      <a:pt x="387" y="152"/>
                      <a:pt x="394" y="157"/>
                      <a:pt x="396" y="162"/>
                    </a:cubicBezTo>
                    <a:cubicBezTo>
                      <a:pt x="398" y="166"/>
                      <a:pt x="386" y="171"/>
                      <a:pt x="386" y="180"/>
                    </a:cubicBezTo>
                    <a:cubicBezTo>
                      <a:pt x="386" y="190"/>
                      <a:pt x="391" y="208"/>
                      <a:pt x="396" y="218"/>
                    </a:cubicBezTo>
                    <a:cubicBezTo>
                      <a:pt x="400" y="227"/>
                      <a:pt x="399" y="250"/>
                      <a:pt x="393" y="249"/>
                    </a:cubicBezTo>
                    <a:cubicBezTo>
                      <a:pt x="393" y="249"/>
                      <a:pt x="405" y="256"/>
                      <a:pt x="404" y="278"/>
                    </a:cubicBezTo>
                    <a:cubicBezTo>
                      <a:pt x="403" y="299"/>
                      <a:pt x="394" y="345"/>
                      <a:pt x="399" y="366"/>
                    </a:cubicBezTo>
                    <a:cubicBezTo>
                      <a:pt x="403" y="387"/>
                      <a:pt x="403" y="410"/>
                      <a:pt x="397" y="407"/>
                    </a:cubicBezTo>
                    <a:cubicBezTo>
                      <a:pt x="397" y="407"/>
                      <a:pt x="408" y="423"/>
                      <a:pt x="405" y="436"/>
                    </a:cubicBezTo>
                    <a:cubicBezTo>
                      <a:pt x="402" y="449"/>
                      <a:pt x="405" y="463"/>
                      <a:pt x="410" y="463"/>
                    </a:cubicBezTo>
                    <a:cubicBezTo>
                      <a:pt x="415" y="463"/>
                      <a:pt x="415" y="475"/>
                      <a:pt x="415" y="479"/>
                    </a:cubicBezTo>
                    <a:cubicBezTo>
                      <a:pt x="415" y="484"/>
                      <a:pt x="405" y="480"/>
                      <a:pt x="405" y="489"/>
                    </a:cubicBezTo>
                    <a:cubicBezTo>
                      <a:pt x="405" y="497"/>
                      <a:pt x="416" y="524"/>
                      <a:pt x="397" y="531"/>
                    </a:cubicBezTo>
                    <a:cubicBezTo>
                      <a:pt x="397" y="531"/>
                      <a:pt x="409" y="542"/>
                      <a:pt x="405" y="562"/>
                    </a:cubicBezTo>
                    <a:cubicBezTo>
                      <a:pt x="401" y="582"/>
                      <a:pt x="400" y="614"/>
                      <a:pt x="402" y="625"/>
                    </a:cubicBezTo>
                    <a:cubicBezTo>
                      <a:pt x="404" y="636"/>
                      <a:pt x="400" y="656"/>
                      <a:pt x="393" y="654"/>
                    </a:cubicBezTo>
                    <a:cubicBezTo>
                      <a:pt x="393" y="654"/>
                      <a:pt x="405" y="670"/>
                      <a:pt x="401" y="683"/>
                    </a:cubicBezTo>
                    <a:cubicBezTo>
                      <a:pt x="398" y="696"/>
                      <a:pt x="401" y="717"/>
                      <a:pt x="408" y="720"/>
                    </a:cubicBezTo>
                    <a:cubicBezTo>
                      <a:pt x="415" y="724"/>
                      <a:pt x="415" y="726"/>
                      <a:pt x="415" y="733"/>
                    </a:cubicBezTo>
                    <a:cubicBezTo>
                      <a:pt x="415" y="739"/>
                      <a:pt x="412" y="740"/>
                      <a:pt x="401" y="745"/>
                    </a:cubicBezTo>
                    <a:cubicBezTo>
                      <a:pt x="391" y="749"/>
                      <a:pt x="391" y="769"/>
                      <a:pt x="391" y="778"/>
                    </a:cubicBezTo>
                    <a:cubicBezTo>
                      <a:pt x="391" y="786"/>
                      <a:pt x="385" y="809"/>
                      <a:pt x="376" y="808"/>
                    </a:cubicBezTo>
                    <a:cubicBezTo>
                      <a:pt x="376" y="808"/>
                      <a:pt x="384" y="820"/>
                      <a:pt x="382" y="836"/>
                    </a:cubicBezTo>
                    <a:cubicBezTo>
                      <a:pt x="380" y="852"/>
                      <a:pt x="375" y="866"/>
                      <a:pt x="375" y="885"/>
                    </a:cubicBezTo>
                    <a:cubicBezTo>
                      <a:pt x="375" y="905"/>
                      <a:pt x="381" y="948"/>
                      <a:pt x="366" y="945"/>
                    </a:cubicBezTo>
                    <a:cubicBezTo>
                      <a:pt x="366" y="945"/>
                      <a:pt x="374" y="967"/>
                      <a:pt x="372" y="978"/>
                    </a:cubicBezTo>
                    <a:cubicBezTo>
                      <a:pt x="370" y="990"/>
                      <a:pt x="363" y="1005"/>
                      <a:pt x="371" y="1010"/>
                    </a:cubicBezTo>
                    <a:cubicBezTo>
                      <a:pt x="380" y="1015"/>
                      <a:pt x="384" y="1012"/>
                      <a:pt x="382" y="1024"/>
                    </a:cubicBezTo>
                    <a:cubicBezTo>
                      <a:pt x="380" y="1036"/>
                      <a:pt x="371" y="1032"/>
                      <a:pt x="366" y="1039"/>
                    </a:cubicBezTo>
                    <a:cubicBezTo>
                      <a:pt x="360" y="1047"/>
                      <a:pt x="356" y="1066"/>
                      <a:pt x="358" y="1071"/>
                    </a:cubicBezTo>
                    <a:cubicBezTo>
                      <a:pt x="360" y="1076"/>
                      <a:pt x="352" y="1088"/>
                      <a:pt x="352" y="1088"/>
                    </a:cubicBezTo>
                    <a:cubicBezTo>
                      <a:pt x="352" y="1088"/>
                      <a:pt x="363" y="1102"/>
                      <a:pt x="359" y="1122"/>
                    </a:cubicBezTo>
                    <a:cubicBezTo>
                      <a:pt x="355" y="1141"/>
                      <a:pt x="342" y="1167"/>
                      <a:pt x="341" y="1184"/>
                    </a:cubicBezTo>
                    <a:cubicBezTo>
                      <a:pt x="340" y="1200"/>
                      <a:pt x="351" y="1230"/>
                      <a:pt x="338" y="1227"/>
                    </a:cubicBezTo>
                    <a:cubicBezTo>
                      <a:pt x="338" y="1227"/>
                      <a:pt x="352" y="1249"/>
                      <a:pt x="339" y="1269"/>
                    </a:cubicBezTo>
                    <a:cubicBezTo>
                      <a:pt x="325" y="1289"/>
                      <a:pt x="327" y="1305"/>
                      <a:pt x="326" y="1321"/>
                    </a:cubicBezTo>
                    <a:cubicBezTo>
                      <a:pt x="325" y="1338"/>
                      <a:pt x="334" y="1369"/>
                      <a:pt x="319" y="1367"/>
                    </a:cubicBezTo>
                    <a:cubicBezTo>
                      <a:pt x="319" y="1367"/>
                      <a:pt x="334" y="1383"/>
                      <a:pt x="325" y="1408"/>
                    </a:cubicBezTo>
                    <a:cubicBezTo>
                      <a:pt x="315" y="1432"/>
                      <a:pt x="311" y="1432"/>
                      <a:pt x="314" y="1455"/>
                    </a:cubicBezTo>
                    <a:cubicBezTo>
                      <a:pt x="317" y="1477"/>
                      <a:pt x="321" y="1501"/>
                      <a:pt x="312" y="1496"/>
                    </a:cubicBezTo>
                    <a:cubicBezTo>
                      <a:pt x="312" y="1496"/>
                      <a:pt x="323" y="1516"/>
                      <a:pt x="321" y="1531"/>
                    </a:cubicBezTo>
                    <a:cubicBezTo>
                      <a:pt x="319" y="1545"/>
                      <a:pt x="323" y="1551"/>
                      <a:pt x="326" y="1554"/>
                    </a:cubicBezTo>
                    <a:cubicBezTo>
                      <a:pt x="330" y="1557"/>
                      <a:pt x="331" y="1557"/>
                      <a:pt x="332" y="1563"/>
                    </a:cubicBezTo>
                    <a:cubicBezTo>
                      <a:pt x="333" y="1570"/>
                      <a:pt x="328" y="1572"/>
                      <a:pt x="324" y="1574"/>
                    </a:cubicBezTo>
                    <a:cubicBezTo>
                      <a:pt x="319" y="1576"/>
                      <a:pt x="318" y="1585"/>
                      <a:pt x="318" y="1597"/>
                    </a:cubicBezTo>
                    <a:cubicBezTo>
                      <a:pt x="318" y="1609"/>
                      <a:pt x="306" y="1610"/>
                      <a:pt x="286" y="161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5" name="Freeform 212">
                <a:extLst>
                  <a:ext uri="{FF2B5EF4-FFF2-40B4-BE49-F238E27FC236}">
                    <a16:creationId xmlns:a16="http://schemas.microsoft.com/office/drawing/2014/main" id="{D5BCB86E-481B-4E68-A3E7-BAD4D9C83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624"/>
                <a:ext cx="624" cy="2194"/>
              </a:xfrm>
              <a:custGeom>
                <a:avLst/>
                <a:gdLst>
                  <a:gd name="T0" fmla="*/ 1415 w 438"/>
                  <a:gd name="T1" fmla="*/ 110 h 1541"/>
                  <a:gd name="T2" fmla="*/ 1265 w 438"/>
                  <a:gd name="T3" fmla="*/ 243 h 1541"/>
                  <a:gd name="T4" fmla="*/ 1342 w 438"/>
                  <a:gd name="T5" fmla="*/ 389 h 1541"/>
                  <a:gd name="T6" fmla="*/ 1285 w 438"/>
                  <a:gd name="T7" fmla="*/ 517 h 1541"/>
                  <a:gd name="T8" fmla="*/ 1348 w 438"/>
                  <a:gd name="T9" fmla="*/ 716 h 1541"/>
                  <a:gd name="T10" fmla="*/ 1329 w 438"/>
                  <a:gd name="T11" fmla="*/ 874 h 1541"/>
                  <a:gd name="T12" fmla="*/ 1363 w 438"/>
                  <a:gd name="T13" fmla="*/ 958 h 1541"/>
                  <a:gd name="T14" fmla="*/ 1415 w 438"/>
                  <a:gd name="T15" fmla="*/ 1374 h 1541"/>
                  <a:gd name="T16" fmla="*/ 1437 w 438"/>
                  <a:gd name="T17" fmla="*/ 2035 h 1541"/>
                  <a:gd name="T18" fmla="*/ 1483 w 438"/>
                  <a:gd name="T19" fmla="*/ 2819 h 1541"/>
                  <a:gd name="T20" fmla="*/ 1516 w 438"/>
                  <a:gd name="T21" fmla="*/ 3492 h 1541"/>
                  <a:gd name="T22" fmla="*/ 1530 w 438"/>
                  <a:gd name="T23" fmla="*/ 4080 h 1541"/>
                  <a:gd name="T24" fmla="*/ 1512 w 438"/>
                  <a:gd name="T25" fmla="*/ 4597 h 1541"/>
                  <a:gd name="T26" fmla="*/ 1512 w 438"/>
                  <a:gd name="T27" fmla="*/ 5161 h 1541"/>
                  <a:gd name="T28" fmla="*/ 1466 w 438"/>
                  <a:gd name="T29" fmla="*/ 5584 h 1541"/>
                  <a:gd name="T30" fmla="*/ 1376 w 438"/>
                  <a:gd name="T31" fmla="*/ 5943 h 1541"/>
                  <a:gd name="T32" fmla="*/ 1027 w 438"/>
                  <a:gd name="T33" fmla="*/ 5849 h 1541"/>
                  <a:gd name="T34" fmla="*/ 1000 w 438"/>
                  <a:gd name="T35" fmla="*/ 5359 h 1541"/>
                  <a:gd name="T36" fmla="*/ 960 w 438"/>
                  <a:gd name="T37" fmla="*/ 4932 h 1541"/>
                  <a:gd name="T38" fmla="*/ 960 w 438"/>
                  <a:gd name="T39" fmla="*/ 4441 h 1541"/>
                  <a:gd name="T40" fmla="*/ 962 w 438"/>
                  <a:gd name="T41" fmla="*/ 3818 h 1541"/>
                  <a:gd name="T42" fmla="*/ 927 w 438"/>
                  <a:gd name="T43" fmla="*/ 3192 h 1541"/>
                  <a:gd name="T44" fmla="*/ 913 w 438"/>
                  <a:gd name="T45" fmla="*/ 2675 h 1541"/>
                  <a:gd name="T46" fmla="*/ 870 w 438"/>
                  <a:gd name="T47" fmla="*/ 2133 h 1541"/>
                  <a:gd name="T48" fmla="*/ 0 w 438"/>
                  <a:gd name="T49" fmla="*/ 0 h 1541"/>
                  <a:gd name="T50" fmla="*/ 756 w 438"/>
                  <a:gd name="T51" fmla="*/ 1793 h 1541"/>
                  <a:gd name="T52" fmla="*/ 812 w 438"/>
                  <a:gd name="T53" fmla="*/ 2358 h 1541"/>
                  <a:gd name="T54" fmla="*/ 823 w 438"/>
                  <a:gd name="T55" fmla="*/ 3199 h 1541"/>
                  <a:gd name="T56" fmla="*/ 823 w 438"/>
                  <a:gd name="T57" fmla="*/ 3827 h 1541"/>
                  <a:gd name="T58" fmla="*/ 812 w 438"/>
                  <a:gd name="T59" fmla="*/ 4409 h 1541"/>
                  <a:gd name="T60" fmla="*/ 823 w 438"/>
                  <a:gd name="T61" fmla="*/ 5094 h 1541"/>
                  <a:gd name="T62" fmla="*/ 845 w 438"/>
                  <a:gd name="T63" fmla="*/ 5617 h 1541"/>
                  <a:gd name="T64" fmla="*/ 1070 w 438"/>
                  <a:gd name="T65" fmla="*/ 6233 h 1541"/>
                  <a:gd name="T66" fmla="*/ 1506 w 438"/>
                  <a:gd name="T67" fmla="*/ 6081 h 1541"/>
                  <a:gd name="T68" fmla="*/ 1677 w 438"/>
                  <a:gd name="T69" fmla="*/ 5430 h 1541"/>
                  <a:gd name="T70" fmla="*/ 1758 w 438"/>
                  <a:gd name="T71" fmla="*/ 4740 h 1541"/>
                  <a:gd name="T72" fmla="*/ 1765 w 438"/>
                  <a:gd name="T73" fmla="*/ 4182 h 1541"/>
                  <a:gd name="T74" fmla="*/ 1784 w 438"/>
                  <a:gd name="T75" fmla="*/ 3746 h 1541"/>
                  <a:gd name="T76" fmla="*/ 1772 w 438"/>
                  <a:gd name="T77" fmla="*/ 3162 h 1541"/>
                  <a:gd name="T78" fmla="*/ 1764 w 438"/>
                  <a:gd name="T79" fmla="*/ 2482 h 1541"/>
                  <a:gd name="T80" fmla="*/ 1701 w 438"/>
                  <a:gd name="T81" fmla="*/ 1704 h 1541"/>
                  <a:gd name="T82" fmla="*/ 1701 w 438"/>
                  <a:gd name="T83" fmla="*/ 1200 h 1541"/>
                  <a:gd name="T84" fmla="*/ 1668 w 438"/>
                  <a:gd name="T85" fmla="*/ 688 h 1541"/>
                  <a:gd name="T86" fmla="*/ 1650 w 438"/>
                  <a:gd name="T87" fmla="*/ 320 h 1541"/>
                  <a:gd name="T88" fmla="*/ 1564 w 438"/>
                  <a:gd name="T89" fmla="*/ 104 h 1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8" h="1541">
                    <a:moveTo>
                      <a:pt x="380" y="25"/>
                    </a:moveTo>
                    <a:cubicBezTo>
                      <a:pt x="380" y="25"/>
                      <a:pt x="350" y="32"/>
                      <a:pt x="343" y="27"/>
                    </a:cubicBezTo>
                    <a:cubicBezTo>
                      <a:pt x="335" y="22"/>
                      <a:pt x="323" y="26"/>
                      <a:pt x="323" y="39"/>
                    </a:cubicBezTo>
                    <a:cubicBezTo>
                      <a:pt x="323" y="53"/>
                      <a:pt x="306" y="52"/>
                      <a:pt x="307" y="59"/>
                    </a:cubicBezTo>
                    <a:cubicBezTo>
                      <a:pt x="309" y="66"/>
                      <a:pt x="322" y="61"/>
                      <a:pt x="322" y="69"/>
                    </a:cubicBezTo>
                    <a:cubicBezTo>
                      <a:pt x="322" y="76"/>
                      <a:pt x="317" y="97"/>
                      <a:pt x="326" y="95"/>
                    </a:cubicBezTo>
                    <a:cubicBezTo>
                      <a:pt x="326" y="95"/>
                      <a:pt x="317" y="101"/>
                      <a:pt x="320" y="110"/>
                    </a:cubicBezTo>
                    <a:cubicBezTo>
                      <a:pt x="322" y="118"/>
                      <a:pt x="311" y="117"/>
                      <a:pt x="312" y="126"/>
                    </a:cubicBezTo>
                    <a:cubicBezTo>
                      <a:pt x="313" y="134"/>
                      <a:pt x="322" y="137"/>
                      <a:pt x="323" y="144"/>
                    </a:cubicBezTo>
                    <a:cubicBezTo>
                      <a:pt x="324" y="151"/>
                      <a:pt x="323" y="173"/>
                      <a:pt x="327" y="174"/>
                    </a:cubicBezTo>
                    <a:cubicBezTo>
                      <a:pt x="327" y="174"/>
                      <a:pt x="321" y="185"/>
                      <a:pt x="323" y="193"/>
                    </a:cubicBezTo>
                    <a:cubicBezTo>
                      <a:pt x="326" y="200"/>
                      <a:pt x="327" y="212"/>
                      <a:pt x="323" y="213"/>
                    </a:cubicBezTo>
                    <a:cubicBezTo>
                      <a:pt x="320" y="215"/>
                      <a:pt x="311" y="219"/>
                      <a:pt x="311" y="224"/>
                    </a:cubicBezTo>
                    <a:cubicBezTo>
                      <a:pt x="311" y="229"/>
                      <a:pt x="327" y="229"/>
                      <a:pt x="331" y="233"/>
                    </a:cubicBezTo>
                    <a:cubicBezTo>
                      <a:pt x="334" y="237"/>
                      <a:pt x="331" y="245"/>
                      <a:pt x="332" y="251"/>
                    </a:cubicBezTo>
                    <a:cubicBezTo>
                      <a:pt x="333" y="257"/>
                      <a:pt x="327" y="331"/>
                      <a:pt x="343" y="334"/>
                    </a:cubicBezTo>
                    <a:cubicBezTo>
                      <a:pt x="343" y="334"/>
                      <a:pt x="328" y="404"/>
                      <a:pt x="344" y="409"/>
                    </a:cubicBezTo>
                    <a:cubicBezTo>
                      <a:pt x="344" y="409"/>
                      <a:pt x="341" y="488"/>
                      <a:pt x="349" y="495"/>
                    </a:cubicBezTo>
                    <a:cubicBezTo>
                      <a:pt x="349" y="495"/>
                      <a:pt x="349" y="599"/>
                      <a:pt x="357" y="606"/>
                    </a:cubicBezTo>
                    <a:cubicBezTo>
                      <a:pt x="357" y="606"/>
                      <a:pt x="357" y="681"/>
                      <a:pt x="360" y="686"/>
                    </a:cubicBezTo>
                    <a:cubicBezTo>
                      <a:pt x="362" y="690"/>
                      <a:pt x="356" y="760"/>
                      <a:pt x="362" y="771"/>
                    </a:cubicBezTo>
                    <a:cubicBezTo>
                      <a:pt x="368" y="782"/>
                      <a:pt x="365" y="839"/>
                      <a:pt x="368" y="850"/>
                    </a:cubicBezTo>
                    <a:cubicBezTo>
                      <a:pt x="372" y="861"/>
                      <a:pt x="361" y="916"/>
                      <a:pt x="366" y="927"/>
                    </a:cubicBezTo>
                    <a:cubicBezTo>
                      <a:pt x="371" y="937"/>
                      <a:pt x="369" y="987"/>
                      <a:pt x="371" y="993"/>
                    </a:cubicBezTo>
                    <a:cubicBezTo>
                      <a:pt x="372" y="1000"/>
                      <a:pt x="372" y="1062"/>
                      <a:pt x="372" y="1066"/>
                    </a:cubicBezTo>
                    <a:cubicBezTo>
                      <a:pt x="372" y="1071"/>
                      <a:pt x="362" y="1111"/>
                      <a:pt x="367" y="1119"/>
                    </a:cubicBezTo>
                    <a:cubicBezTo>
                      <a:pt x="372" y="1126"/>
                      <a:pt x="363" y="1182"/>
                      <a:pt x="365" y="1188"/>
                    </a:cubicBezTo>
                    <a:cubicBezTo>
                      <a:pt x="366" y="1194"/>
                      <a:pt x="366" y="1249"/>
                      <a:pt x="367" y="1256"/>
                    </a:cubicBezTo>
                    <a:cubicBezTo>
                      <a:pt x="368" y="1264"/>
                      <a:pt x="365" y="1299"/>
                      <a:pt x="365" y="1306"/>
                    </a:cubicBezTo>
                    <a:cubicBezTo>
                      <a:pt x="365" y="1313"/>
                      <a:pt x="356" y="1355"/>
                      <a:pt x="356" y="1359"/>
                    </a:cubicBezTo>
                    <a:cubicBezTo>
                      <a:pt x="356" y="1362"/>
                      <a:pt x="346" y="1400"/>
                      <a:pt x="348" y="1404"/>
                    </a:cubicBezTo>
                    <a:cubicBezTo>
                      <a:pt x="349" y="1407"/>
                      <a:pt x="337" y="1440"/>
                      <a:pt x="334" y="1446"/>
                    </a:cubicBezTo>
                    <a:cubicBezTo>
                      <a:pt x="332" y="1452"/>
                      <a:pt x="309" y="1469"/>
                      <a:pt x="300" y="1464"/>
                    </a:cubicBezTo>
                    <a:cubicBezTo>
                      <a:pt x="292" y="1460"/>
                      <a:pt x="249" y="1438"/>
                      <a:pt x="249" y="1423"/>
                    </a:cubicBezTo>
                    <a:cubicBezTo>
                      <a:pt x="249" y="1408"/>
                      <a:pt x="245" y="1376"/>
                      <a:pt x="245" y="1365"/>
                    </a:cubicBezTo>
                    <a:cubicBezTo>
                      <a:pt x="245" y="1354"/>
                      <a:pt x="243" y="1316"/>
                      <a:pt x="243" y="1304"/>
                    </a:cubicBezTo>
                    <a:cubicBezTo>
                      <a:pt x="243" y="1292"/>
                      <a:pt x="231" y="1255"/>
                      <a:pt x="233" y="1244"/>
                    </a:cubicBezTo>
                    <a:cubicBezTo>
                      <a:pt x="236" y="1233"/>
                      <a:pt x="232" y="1216"/>
                      <a:pt x="233" y="1200"/>
                    </a:cubicBezTo>
                    <a:cubicBezTo>
                      <a:pt x="234" y="1184"/>
                      <a:pt x="232" y="1159"/>
                      <a:pt x="232" y="1146"/>
                    </a:cubicBezTo>
                    <a:cubicBezTo>
                      <a:pt x="232" y="1132"/>
                      <a:pt x="232" y="1099"/>
                      <a:pt x="233" y="1081"/>
                    </a:cubicBezTo>
                    <a:cubicBezTo>
                      <a:pt x="234" y="1063"/>
                      <a:pt x="234" y="1023"/>
                      <a:pt x="236" y="1004"/>
                    </a:cubicBezTo>
                    <a:cubicBezTo>
                      <a:pt x="237" y="986"/>
                      <a:pt x="234" y="944"/>
                      <a:pt x="234" y="929"/>
                    </a:cubicBezTo>
                    <a:cubicBezTo>
                      <a:pt x="234" y="914"/>
                      <a:pt x="232" y="890"/>
                      <a:pt x="232" y="873"/>
                    </a:cubicBezTo>
                    <a:cubicBezTo>
                      <a:pt x="232" y="856"/>
                      <a:pt x="222" y="794"/>
                      <a:pt x="225" y="777"/>
                    </a:cubicBezTo>
                    <a:cubicBezTo>
                      <a:pt x="227" y="760"/>
                      <a:pt x="220" y="722"/>
                      <a:pt x="221" y="709"/>
                    </a:cubicBezTo>
                    <a:cubicBezTo>
                      <a:pt x="222" y="695"/>
                      <a:pt x="219" y="669"/>
                      <a:pt x="222" y="651"/>
                    </a:cubicBezTo>
                    <a:cubicBezTo>
                      <a:pt x="226" y="634"/>
                      <a:pt x="222" y="615"/>
                      <a:pt x="221" y="599"/>
                    </a:cubicBezTo>
                    <a:cubicBezTo>
                      <a:pt x="220" y="583"/>
                      <a:pt x="214" y="536"/>
                      <a:pt x="211" y="519"/>
                    </a:cubicBezTo>
                    <a:cubicBezTo>
                      <a:pt x="209" y="502"/>
                      <a:pt x="208" y="418"/>
                      <a:pt x="203" y="396"/>
                    </a:cubicBezTo>
                    <a:cubicBezTo>
                      <a:pt x="198" y="374"/>
                      <a:pt x="187" y="93"/>
                      <a:pt x="0" y="0"/>
                    </a:cubicBezTo>
                    <a:cubicBezTo>
                      <a:pt x="0" y="0"/>
                      <a:pt x="148" y="75"/>
                      <a:pt x="180" y="389"/>
                    </a:cubicBezTo>
                    <a:cubicBezTo>
                      <a:pt x="180" y="389"/>
                      <a:pt x="183" y="426"/>
                      <a:pt x="184" y="436"/>
                    </a:cubicBezTo>
                    <a:cubicBezTo>
                      <a:pt x="186" y="446"/>
                      <a:pt x="189" y="515"/>
                      <a:pt x="192" y="523"/>
                    </a:cubicBezTo>
                    <a:cubicBezTo>
                      <a:pt x="194" y="530"/>
                      <a:pt x="195" y="561"/>
                      <a:pt x="197" y="574"/>
                    </a:cubicBezTo>
                    <a:cubicBezTo>
                      <a:pt x="198" y="586"/>
                      <a:pt x="195" y="656"/>
                      <a:pt x="197" y="667"/>
                    </a:cubicBezTo>
                    <a:cubicBezTo>
                      <a:pt x="198" y="678"/>
                      <a:pt x="200" y="767"/>
                      <a:pt x="200" y="778"/>
                    </a:cubicBezTo>
                    <a:cubicBezTo>
                      <a:pt x="200" y="789"/>
                      <a:pt x="198" y="840"/>
                      <a:pt x="199" y="860"/>
                    </a:cubicBezTo>
                    <a:cubicBezTo>
                      <a:pt x="200" y="879"/>
                      <a:pt x="199" y="917"/>
                      <a:pt x="200" y="931"/>
                    </a:cubicBezTo>
                    <a:cubicBezTo>
                      <a:pt x="202" y="946"/>
                      <a:pt x="197" y="984"/>
                      <a:pt x="198" y="1001"/>
                    </a:cubicBezTo>
                    <a:cubicBezTo>
                      <a:pt x="199" y="1018"/>
                      <a:pt x="194" y="1054"/>
                      <a:pt x="197" y="1073"/>
                    </a:cubicBezTo>
                    <a:cubicBezTo>
                      <a:pt x="199" y="1091"/>
                      <a:pt x="203" y="1175"/>
                      <a:pt x="203" y="1191"/>
                    </a:cubicBezTo>
                    <a:cubicBezTo>
                      <a:pt x="203" y="1206"/>
                      <a:pt x="202" y="1216"/>
                      <a:pt x="200" y="1240"/>
                    </a:cubicBezTo>
                    <a:cubicBezTo>
                      <a:pt x="199" y="1265"/>
                      <a:pt x="194" y="1277"/>
                      <a:pt x="198" y="1294"/>
                    </a:cubicBezTo>
                    <a:cubicBezTo>
                      <a:pt x="202" y="1311"/>
                      <a:pt x="200" y="1345"/>
                      <a:pt x="205" y="1367"/>
                    </a:cubicBezTo>
                    <a:cubicBezTo>
                      <a:pt x="210" y="1389"/>
                      <a:pt x="223" y="1450"/>
                      <a:pt x="230" y="1461"/>
                    </a:cubicBezTo>
                    <a:cubicBezTo>
                      <a:pt x="236" y="1472"/>
                      <a:pt x="251" y="1513"/>
                      <a:pt x="260" y="1517"/>
                    </a:cubicBezTo>
                    <a:cubicBezTo>
                      <a:pt x="268" y="1520"/>
                      <a:pt x="289" y="1541"/>
                      <a:pt x="317" y="1537"/>
                    </a:cubicBezTo>
                    <a:cubicBezTo>
                      <a:pt x="345" y="1534"/>
                      <a:pt x="357" y="1505"/>
                      <a:pt x="366" y="1480"/>
                    </a:cubicBezTo>
                    <a:cubicBezTo>
                      <a:pt x="374" y="1456"/>
                      <a:pt x="390" y="1425"/>
                      <a:pt x="390" y="1397"/>
                    </a:cubicBezTo>
                    <a:cubicBezTo>
                      <a:pt x="390" y="1369"/>
                      <a:pt x="406" y="1346"/>
                      <a:pt x="407" y="1322"/>
                    </a:cubicBezTo>
                    <a:cubicBezTo>
                      <a:pt x="408" y="1298"/>
                      <a:pt x="416" y="1266"/>
                      <a:pt x="416" y="1248"/>
                    </a:cubicBezTo>
                    <a:cubicBezTo>
                      <a:pt x="416" y="1230"/>
                      <a:pt x="429" y="1172"/>
                      <a:pt x="427" y="1153"/>
                    </a:cubicBezTo>
                    <a:cubicBezTo>
                      <a:pt x="424" y="1133"/>
                      <a:pt x="424" y="1110"/>
                      <a:pt x="424" y="1085"/>
                    </a:cubicBezTo>
                    <a:cubicBezTo>
                      <a:pt x="424" y="1059"/>
                      <a:pt x="430" y="1034"/>
                      <a:pt x="429" y="1018"/>
                    </a:cubicBezTo>
                    <a:cubicBezTo>
                      <a:pt x="428" y="1002"/>
                      <a:pt x="435" y="984"/>
                      <a:pt x="433" y="968"/>
                    </a:cubicBezTo>
                    <a:cubicBezTo>
                      <a:pt x="430" y="952"/>
                      <a:pt x="435" y="933"/>
                      <a:pt x="433" y="912"/>
                    </a:cubicBezTo>
                    <a:cubicBezTo>
                      <a:pt x="430" y="891"/>
                      <a:pt x="438" y="840"/>
                      <a:pt x="434" y="827"/>
                    </a:cubicBezTo>
                    <a:cubicBezTo>
                      <a:pt x="430" y="813"/>
                      <a:pt x="432" y="794"/>
                      <a:pt x="430" y="770"/>
                    </a:cubicBezTo>
                    <a:cubicBezTo>
                      <a:pt x="429" y="745"/>
                      <a:pt x="430" y="710"/>
                      <a:pt x="430" y="684"/>
                    </a:cubicBezTo>
                    <a:cubicBezTo>
                      <a:pt x="430" y="659"/>
                      <a:pt x="430" y="627"/>
                      <a:pt x="428" y="604"/>
                    </a:cubicBezTo>
                    <a:cubicBezTo>
                      <a:pt x="425" y="581"/>
                      <a:pt x="430" y="561"/>
                      <a:pt x="427" y="543"/>
                    </a:cubicBezTo>
                    <a:cubicBezTo>
                      <a:pt x="423" y="525"/>
                      <a:pt x="418" y="430"/>
                      <a:pt x="413" y="415"/>
                    </a:cubicBezTo>
                    <a:cubicBezTo>
                      <a:pt x="408" y="401"/>
                      <a:pt x="417" y="345"/>
                      <a:pt x="412" y="331"/>
                    </a:cubicBezTo>
                    <a:cubicBezTo>
                      <a:pt x="412" y="331"/>
                      <a:pt x="414" y="302"/>
                      <a:pt x="413" y="292"/>
                    </a:cubicBezTo>
                    <a:cubicBezTo>
                      <a:pt x="412" y="283"/>
                      <a:pt x="407" y="247"/>
                      <a:pt x="407" y="239"/>
                    </a:cubicBezTo>
                    <a:cubicBezTo>
                      <a:pt x="407" y="230"/>
                      <a:pt x="413" y="176"/>
                      <a:pt x="405" y="167"/>
                    </a:cubicBezTo>
                    <a:cubicBezTo>
                      <a:pt x="405" y="167"/>
                      <a:pt x="406" y="111"/>
                      <a:pt x="396" y="101"/>
                    </a:cubicBezTo>
                    <a:cubicBezTo>
                      <a:pt x="396" y="101"/>
                      <a:pt x="402" y="88"/>
                      <a:pt x="401" y="78"/>
                    </a:cubicBezTo>
                    <a:cubicBezTo>
                      <a:pt x="400" y="69"/>
                      <a:pt x="404" y="39"/>
                      <a:pt x="402" y="35"/>
                    </a:cubicBezTo>
                    <a:cubicBezTo>
                      <a:pt x="401" y="30"/>
                      <a:pt x="389" y="17"/>
                      <a:pt x="380" y="25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6" name="Freeform 213">
                <a:extLst>
                  <a:ext uri="{FF2B5EF4-FFF2-40B4-BE49-F238E27FC236}">
                    <a16:creationId xmlns:a16="http://schemas.microsoft.com/office/drawing/2014/main" id="{89692AFB-87A5-4807-8583-AC25F323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152"/>
                <a:ext cx="483" cy="2183"/>
              </a:xfrm>
              <a:custGeom>
                <a:avLst/>
                <a:gdLst>
                  <a:gd name="T0" fmla="*/ 890 w 339"/>
                  <a:gd name="T1" fmla="*/ 6304 h 1533"/>
                  <a:gd name="T2" fmla="*/ 1134 w 339"/>
                  <a:gd name="T3" fmla="*/ 3959 h 1533"/>
                  <a:gd name="T4" fmla="*/ 1299 w 339"/>
                  <a:gd name="T5" fmla="*/ 920 h 1533"/>
                  <a:gd name="T6" fmla="*/ 651 w 339"/>
                  <a:gd name="T7" fmla="*/ 47 h 1533"/>
                  <a:gd name="T8" fmla="*/ 0 w 339"/>
                  <a:gd name="T9" fmla="*/ 843 h 15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9" h="1533">
                    <a:moveTo>
                      <a:pt x="216" y="1533"/>
                    </a:moveTo>
                    <a:cubicBezTo>
                      <a:pt x="216" y="1525"/>
                      <a:pt x="248" y="1093"/>
                      <a:pt x="275" y="963"/>
                    </a:cubicBezTo>
                    <a:cubicBezTo>
                      <a:pt x="302" y="832"/>
                      <a:pt x="339" y="339"/>
                      <a:pt x="315" y="224"/>
                    </a:cubicBezTo>
                    <a:cubicBezTo>
                      <a:pt x="291" y="109"/>
                      <a:pt x="248" y="21"/>
                      <a:pt x="158" y="11"/>
                    </a:cubicBezTo>
                    <a:cubicBezTo>
                      <a:pt x="67" y="0"/>
                      <a:pt x="6" y="133"/>
                      <a:pt x="0" y="20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7" name="Freeform 214">
                <a:extLst>
                  <a:ext uri="{FF2B5EF4-FFF2-40B4-BE49-F238E27FC236}">
                    <a16:creationId xmlns:a16="http://schemas.microsoft.com/office/drawing/2014/main" id="{18BCF54A-AC21-439A-864B-ED4CDF0BB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702"/>
                <a:ext cx="351" cy="2071"/>
              </a:xfrm>
              <a:custGeom>
                <a:avLst/>
                <a:gdLst>
                  <a:gd name="T0" fmla="*/ 723 w 247"/>
                  <a:gd name="T1" fmla="*/ 0 h 1454"/>
                  <a:gd name="T2" fmla="*/ 912 w 247"/>
                  <a:gd name="T3" fmla="*/ 3269 h 1454"/>
                  <a:gd name="T4" fmla="*/ 504 w 247"/>
                  <a:gd name="T5" fmla="*/ 5957 h 1454"/>
                  <a:gd name="T6" fmla="*/ 144 w 247"/>
                  <a:gd name="T7" fmla="*/ 3548 h 14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7" h="1454">
                    <a:moveTo>
                      <a:pt x="177" y="0"/>
                    </a:moveTo>
                    <a:cubicBezTo>
                      <a:pt x="177" y="0"/>
                      <a:pt x="225" y="637"/>
                      <a:pt x="224" y="794"/>
                    </a:cubicBezTo>
                    <a:cubicBezTo>
                      <a:pt x="224" y="794"/>
                      <a:pt x="247" y="1439"/>
                      <a:pt x="124" y="1447"/>
                    </a:cubicBezTo>
                    <a:cubicBezTo>
                      <a:pt x="0" y="1454"/>
                      <a:pt x="35" y="862"/>
                      <a:pt x="35" y="86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8" name="Freeform 215">
                <a:extLst>
                  <a:ext uri="{FF2B5EF4-FFF2-40B4-BE49-F238E27FC236}">
                    <a16:creationId xmlns:a16="http://schemas.microsoft.com/office/drawing/2014/main" id="{04CD5858-7B74-43A3-B3F9-C8DEA4EFC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549"/>
                <a:ext cx="285" cy="775"/>
              </a:xfrm>
              <a:custGeom>
                <a:avLst/>
                <a:gdLst>
                  <a:gd name="T0" fmla="*/ 362 w 200"/>
                  <a:gd name="T1" fmla="*/ 0 h 544"/>
                  <a:gd name="T2" fmla="*/ 234 w 200"/>
                  <a:gd name="T3" fmla="*/ 118 h 544"/>
                  <a:gd name="T4" fmla="*/ 259 w 200"/>
                  <a:gd name="T5" fmla="*/ 524 h 544"/>
                  <a:gd name="T6" fmla="*/ 144 w 200"/>
                  <a:gd name="T7" fmla="*/ 605 h 544"/>
                  <a:gd name="T8" fmla="*/ 108 w 200"/>
                  <a:gd name="T9" fmla="*/ 798 h 544"/>
                  <a:gd name="T10" fmla="*/ 48 w 200"/>
                  <a:gd name="T11" fmla="*/ 919 h 544"/>
                  <a:gd name="T12" fmla="*/ 162 w 200"/>
                  <a:gd name="T13" fmla="*/ 1088 h 544"/>
                  <a:gd name="T14" fmla="*/ 27 w 200"/>
                  <a:gd name="T15" fmla="*/ 1205 h 544"/>
                  <a:gd name="T16" fmla="*/ 68 w 200"/>
                  <a:gd name="T17" fmla="*/ 1400 h 544"/>
                  <a:gd name="T18" fmla="*/ 154 w 200"/>
                  <a:gd name="T19" fmla="*/ 1670 h 544"/>
                  <a:gd name="T20" fmla="*/ 27 w 200"/>
                  <a:gd name="T21" fmla="*/ 1822 h 544"/>
                  <a:gd name="T22" fmla="*/ 38 w 200"/>
                  <a:gd name="T23" fmla="*/ 2084 h 544"/>
                  <a:gd name="T24" fmla="*/ 185 w 200"/>
                  <a:gd name="T25" fmla="*/ 2224 h 544"/>
                  <a:gd name="T26" fmla="*/ 449 w 200"/>
                  <a:gd name="T27" fmla="*/ 2160 h 544"/>
                  <a:gd name="T28" fmla="*/ 560 w 200"/>
                  <a:gd name="T29" fmla="*/ 1956 h 544"/>
                  <a:gd name="T30" fmla="*/ 613 w 200"/>
                  <a:gd name="T31" fmla="*/ 1920 h 544"/>
                  <a:gd name="T32" fmla="*/ 550 w 200"/>
                  <a:gd name="T33" fmla="*/ 1845 h 544"/>
                  <a:gd name="T34" fmla="*/ 524 w 200"/>
                  <a:gd name="T35" fmla="*/ 1628 h 544"/>
                  <a:gd name="T36" fmla="*/ 593 w 200"/>
                  <a:gd name="T37" fmla="*/ 1544 h 544"/>
                  <a:gd name="T38" fmla="*/ 627 w 200"/>
                  <a:gd name="T39" fmla="*/ 1449 h 544"/>
                  <a:gd name="T40" fmla="*/ 584 w 200"/>
                  <a:gd name="T41" fmla="*/ 1396 h 544"/>
                  <a:gd name="T42" fmla="*/ 579 w 200"/>
                  <a:gd name="T43" fmla="*/ 1228 h 544"/>
                  <a:gd name="T44" fmla="*/ 564 w 200"/>
                  <a:gd name="T45" fmla="*/ 1084 h 544"/>
                  <a:gd name="T46" fmla="*/ 656 w 200"/>
                  <a:gd name="T47" fmla="*/ 983 h 544"/>
                  <a:gd name="T48" fmla="*/ 634 w 200"/>
                  <a:gd name="T49" fmla="*/ 856 h 544"/>
                  <a:gd name="T50" fmla="*/ 634 w 200"/>
                  <a:gd name="T51" fmla="*/ 580 h 544"/>
                  <a:gd name="T52" fmla="*/ 697 w 200"/>
                  <a:gd name="T53" fmla="*/ 483 h 544"/>
                  <a:gd name="T54" fmla="*/ 755 w 200"/>
                  <a:gd name="T55" fmla="*/ 284 h 544"/>
                  <a:gd name="T56" fmla="*/ 758 w 200"/>
                  <a:gd name="T57" fmla="*/ 124 h 544"/>
                  <a:gd name="T58" fmla="*/ 362 w 200"/>
                  <a:gd name="T59" fmla="*/ 0 h 5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0" h="544">
                    <a:moveTo>
                      <a:pt x="88" y="0"/>
                    </a:moveTo>
                    <a:cubicBezTo>
                      <a:pt x="88" y="0"/>
                      <a:pt x="62" y="1"/>
                      <a:pt x="57" y="29"/>
                    </a:cubicBezTo>
                    <a:cubicBezTo>
                      <a:pt x="53" y="57"/>
                      <a:pt x="20" y="110"/>
                      <a:pt x="63" y="127"/>
                    </a:cubicBezTo>
                    <a:cubicBezTo>
                      <a:pt x="63" y="127"/>
                      <a:pt x="42" y="125"/>
                      <a:pt x="35" y="147"/>
                    </a:cubicBezTo>
                    <a:cubicBezTo>
                      <a:pt x="29" y="169"/>
                      <a:pt x="34" y="189"/>
                      <a:pt x="26" y="194"/>
                    </a:cubicBezTo>
                    <a:cubicBezTo>
                      <a:pt x="18" y="198"/>
                      <a:pt x="1" y="217"/>
                      <a:pt x="12" y="223"/>
                    </a:cubicBezTo>
                    <a:cubicBezTo>
                      <a:pt x="23" y="229"/>
                      <a:pt x="15" y="260"/>
                      <a:pt x="39" y="264"/>
                    </a:cubicBezTo>
                    <a:cubicBezTo>
                      <a:pt x="39" y="264"/>
                      <a:pt x="6" y="274"/>
                      <a:pt x="6" y="293"/>
                    </a:cubicBezTo>
                    <a:cubicBezTo>
                      <a:pt x="6" y="312"/>
                      <a:pt x="20" y="329"/>
                      <a:pt x="17" y="340"/>
                    </a:cubicBezTo>
                    <a:cubicBezTo>
                      <a:pt x="14" y="350"/>
                      <a:pt x="3" y="408"/>
                      <a:pt x="37" y="406"/>
                    </a:cubicBezTo>
                    <a:cubicBezTo>
                      <a:pt x="37" y="406"/>
                      <a:pt x="0" y="406"/>
                      <a:pt x="6" y="442"/>
                    </a:cubicBezTo>
                    <a:cubicBezTo>
                      <a:pt x="12" y="478"/>
                      <a:pt x="9" y="492"/>
                      <a:pt x="9" y="506"/>
                    </a:cubicBezTo>
                    <a:cubicBezTo>
                      <a:pt x="9" y="520"/>
                      <a:pt x="18" y="544"/>
                      <a:pt x="45" y="540"/>
                    </a:cubicBezTo>
                    <a:cubicBezTo>
                      <a:pt x="71" y="535"/>
                      <a:pt x="97" y="525"/>
                      <a:pt x="109" y="524"/>
                    </a:cubicBezTo>
                    <a:cubicBezTo>
                      <a:pt x="121" y="523"/>
                      <a:pt x="143" y="516"/>
                      <a:pt x="136" y="475"/>
                    </a:cubicBezTo>
                    <a:cubicBezTo>
                      <a:pt x="136" y="475"/>
                      <a:pt x="151" y="481"/>
                      <a:pt x="149" y="466"/>
                    </a:cubicBezTo>
                    <a:cubicBezTo>
                      <a:pt x="146" y="452"/>
                      <a:pt x="133" y="460"/>
                      <a:pt x="133" y="448"/>
                    </a:cubicBezTo>
                    <a:cubicBezTo>
                      <a:pt x="133" y="436"/>
                      <a:pt x="139" y="398"/>
                      <a:pt x="127" y="395"/>
                    </a:cubicBezTo>
                    <a:cubicBezTo>
                      <a:pt x="127" y="395"/>
                      <a:pt x="144" y="388"/>
                      <a:pt x="144" y="375"/>
                    </a:cubicBezTo>
                    <a:cubicBezTo>
                      <a:pt x="144" y="361"/>
                      <a:pt x="152" y="365"/>
                      <a:pt x="152" y="352"/>
                    </a:cubicBezTo>
                    <a:cubicBezTo>
                      <a:pt x="152" y="339"/>
                      <a:pt x="149" y="346"/>
                      <a:pt x="142" y="339"/>
                    </a:cubicBezTo>
                    <a:cubicBezTo>
                      <a:pt x="134" y="331"/>
                      <a:pt x="139" y="311"/>
                      <a:pt x="140" y="298"/>
                    </a:cubicBezTo>
                    <a:cubicBezTo>
                      <a:pt x="142" y="284"/>
                      <a:pt x="143" y="265"/>
                      <a:pt x="137" y="263"/>
                    </a:cubicBezTo>
                    <a:cubicBezTo>
                      <a:pt x="137" y="263"/>
                      <a:pt x="159" y="248"/>
                      <a:pt x="159" y="239"/>
                    </a:cubicBezTo>
                    <a:cubicBezTo>
                      <a:pt x="159" y="229"/>
                      <a:pt x="156" y="224"/>
                      <a:pt x="154" y="208"/>
                    </a:cubicBezTo>
                    <a:cubicBezTo>
                      <a:pt x="151" y="193"/>
                      <a:pt x="163" y="155"/>
                      <a:pt x="154" y="141"/>
                    </a:cubicBezTo>
                    <a:cubicBezTo>
                      <a:pt x="154" y="141"/>
                      <a:pt x="162" y="136"/>
                      <a:pt x="169" y="117"/>
                    </a:cubicBezTo>
                    <a:cubicBezTo>
                      <a:pt x="177" y="97"/>
                      <a:pt x="178" y="79"/>
                      <a:pt x="183" y="69"/>
                    </a:cubicBezTo>
                    <a:cubicBezTo>
                      <a:pt x="187" y="58"/>
                      <a:pt x="200" y="31"/>
                      <a:pt x="184" y="30"/>
                    </a:cubicBezTo>
                    <a:cubicBezTo>
                      <a:pt x="168" y="29"/>
                      <a:pt x="113" y="29"/>
                      <a:pt x="88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9" name="Freeform 216">
                <a:extLst>
                  <a:ext uri="{FF2B5EF4-FFF2-40B4-BE49-F238E27FC236}">
                    <a16:creationId xmlns:a16="http://schemas.microsoft.com/office/drawing/2014/main" id="{09CC7911-D7BB-4728-A7F3-5110B2C98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364"/>
                <a:ext cx="279" cy="853"/>
              </a:xfrm>
              <a:custGeom>
                <a:avLst/>
                <a:gdLst>
                  <a:gd name="T0" fmla="*/ 360 w 196"/>
                  <a:gd name="T1" fmla="*/ 47 h 599"/>
                  <a:gd name="T2" fmla="*/ 107 w 196"/>
                  <a:gd name="T3" fmla="*/ 87 h 599"/>
                  <a:gd name="T4" fmla="*/ 13 w 196"/>
                  <a:gd name="T5" fmla="*/ 191 h 599"/>
                  <a:gd name="T6" fmla="*/ 47 w 196"/>
                  <a:gd name="T7" fmla="*/ 439 h 599"/>
                  <a:gd name="T8" fmla="*/ 138 w 196"/>
                  <a:gd name="T9" fmla="*/ 669 h 599"/>
                  <a:gd name="T10" fmla="*/ 87 w 196"/>
                  <a:gd name="T11" fmla="*/ 805 h 599"/>
                  <a:gd name="T12" fmla="*/ 95 w 196"/>
                  <a:gd name="T13" fmla="*/ 931 h 599"/>
                  <a:gd name="T14" fmla="*/ 48 w 196"/>
                  <a:gd name="T15" fmla="*/ 1020 h 599"/>
                  <a:gd name="T16" fmla="*/ 115 w 196"/>
                  <a:gd name="T17" fmla="*/ 1085 h 599"/>
                  <a:gd name="T18" fmla="*/ 243 w 196"/>
                  <a:gd name="T19" fmla="*/ 1259 h 599"/>
                  <a:gd name="T20" fmla="*/ 185 w 196"/>
                  <a:gd name="T21" fmla="*/ 1377 h 599"/>
                  <a:gd name="T22" fmla="*/ 223 w 196"/>
                  <a:gd name="T23" fmla="*/ 1622 h 599"/>
                  <a:gd name="T24" fmla="*/ 162 w 196"/>
                  <a:gd name="T25" fmla="*/ 1723 h 599"/>
                  <a:gd name="T26" fmla="*/ 245 w 196"/>
                  <a:gd name="T27" fmla="*/ 1776 h 599"/>
                  <a:gd name="T28" fmla="*/ 293 w 196"/>
                  <a:gd name="T29" fmla="*/ 1961 h 599"/>
                  <a:gd name="T30" fmla="*/ 223 w 196"/>
                  <a:gd name="T31" fmla="*/ 2089 h 599"/>
                  <a:gd name="T32" fmla="*/ 293 w 196"/>
                  <a:gd name="T33" fmla="*/ 2259 h 599"/>
                  <a:gd name="T34" fmla="*/ 340 w 196"/>
                  <a:gd name="T35" fmla="*/ 2452 h 599"/>
                  <a:gd name="T36" fmla="*/ 709 w 196"/>
                  <a:gd name="T37" fmla="*/ 2459 h 599"/>
                  <a:gd name="T38" fmla="*/ 757 w 196"/>
                  <a:gd name="T39" fmla="*/ 2344 h 599"/>
                  <a:gd name="T40" fmla="*/ 803 w 196"/>
                  <a:gd name="T41" fmla="*/ 2253 h 599"/>
                  <a:gd name="T42" fmla="*/ 737 w 196"/>
                  <a:gd name="T43" fmla="*/ 2166 h 599"/>
                  <a:gd name="T44" fmla="*/ 689 w 196"/>
                  <a:gd name="T45" fmla="*/ 1903 h 599"/>
                  <a:gd name="T46" fmla="*/ 715 w 196"/>
                  <a:gd name="T47" fmla="*/ 1744 h 599"/>
                  <a:gd name="T48" fmla="*/ 660 w 196"/>
                  <a:gd name="T49" fmla="*/ 1453 h 599"/>
                  <a:gd name="T50" fmla="*/ 574 w 196"/>
                  <a:gd name="T51" fmla="*/ 1213 h 599"/>
                  <a:gd name="T52" fmla="*/ 618 w 196"/>
                  <a:gd name="T53" fmla="*/ 1095 h 599"/>
                  <a:gd name="T54" fmla="*/ 592 w 196"/>
                  <a:gd name="T55" fmla="*/ 795 h 599"/>
                  <a:gd name="T56" fmla="*/ 522 w 196"/>
                  <a:gd name="T57" fmla="*/ 601 h 599"/>
                  <a:gd name="T58" fmla="*/ 537 w 196"/>
                  <a:gd name="T59" fmla="*/ 506 h 599"/>
                  <a:gd name="T60" fmla="*/ 551 w 196"/>
                  <a:gd name="T61" fmla="*/ 375 h 599"/>
                  <a:gd name="T62" fmla="*/ 579 w 196"/>
                  <a:gd name="T63" fmla="*/ 322 h 599"/>
                  <a:gd name="T64" fmla="*/ 512 w 196"/>
                  <a:gd name="T65" fmla="*/ 281 h 599"/>
                  <a:gd name="T66" fmla="*/ 502 w 196"/>
                  <a:gd name="T67" fmla="*/ 118 h 599"/>
                  <a:gd name="T68" fmla="*/ 360 w 196"/>
                  <a:gd name="T69" fmla="*/ 47 h 5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6" h="599">
                    <a:moveTo>
                      <a:pt x="88" y="11"/>
                    </a:moveTo>
                    <a:cubicBezTo>
                      <a:pt x="88" y="11"/>
                      <a:pt x="39" y="23"/>
                      <a:pt x="26" y="21"/>
                    </a:cubicBezTo>
                    <a:cubicBezTo>
                      <a:pt x="12" y="18"/>
                      <a:pt x="0" y="27"/>
                      <a:pt x="3" y="46"/>
                    </a:cubicBezTo>
                    <a:cubicBezTo>
                      <a:pt x="5" y="66"/>
                      <a:pt x="16" y="92"/>
                      <a:pt x="11" y="107"/>
                    </a:cubicBezTo>
                    <a:cubicBezTo>
                      <a:pt x="6" y="121"/>
                      <a:pt x="20" y="160"/>
                      <a:pt x="34" y="163"/>
                    </a:cubicBezTo>
                    <a:cubicBezTo>
                      <a:pt x="34" y="163"/>
                      <a:pt x="16" y="175"/>
                      <a:pt x="21" y="196"/>
                    </a:cubicBezTo>
                    <a:cubicBezTo>
                      <a:pt x="26" y="216"/>
                      <a:pt x="33" y="221"/>
                      <a:pt x="23" y="226"/>
                    </a:cubicBezTo>
                    <a:cubicBezTo>
                      <a:pt x="14" y="231"/>
                      <a:pt x="12" y="237"/>
                      <a:pt x="12" y="248"/>
                    </a:cubicBezTo>
                    <a:cubicBezTo>
                      <a:pt x="12" y="259"/>
                      <a:pt x="21" y="259"/>
                      <a:pt x="28" y="264"/>
                    </a:cubicBezTo>
                    <a:cubicBezTo>
                      <a:pt x="35" y="268"/>
                      <a:pt x="37" y="306"/>
                      <a:pt x="59" y="306"/>
                    </a:cubicBezTo>
                    <a:cubicBezTo>
                      <a:pt x="59" y="306"/>
                      <a:pt x="42" y="316"/>
                      <a:pt x="45" y="335"/>
                    </a:cubicBezTo>
                    <a:cubicBezTo>
                      <a:pt x="49" y="355"/>
                      <a:pt x="60" y="383"/>
                      <a:pt x="54" y="395"/>
                    </a:cubicBezTo>
                    <a:cubicBezTo>
                      <a:pt x="48" y="407"/>
                      <a:pt x="37" y="408"/>
                      <a:pt x="39" y="419"/>
                    </a:cubicBezTo>
                    <a:cubicBezTo>
                      <a:pt x="42" y="430"/>
                      <a:pt x="57" y="421"/>
                      <a:pt x="60" y="432"/>
                    </a:cubicBezTo>
                    <a:cubicBezTo>
                      <a:pt x="62" y="443"/>
                      <a:pt x="56" y="477"/>
                      <a:pt x="72" y="477"/>
                    </a:cubicBezTo>
                    <a:cubicBezTo>
                      <a:pt x="72" y="477"/>
                      <a:pt x="43" y="492"/>
                      <a:pt x="54" y="508"/>
                    </a:cubicBezTo>
                    <a:cubicBezTo>
                      <a:pt x="65" y="523"/>
                      <a:pt x="72" y="532"/>
                      <a:pt x="72" y="549"/>
                    </a:cubicBezTo>
                    <a:cubicBezTo>
                      <a:pt x="72" y="566"/>
                      <a:pt x="66" y="596"/>
                      <a:pt x="83" y="596"/>
                    </a:cubicBezTo>
                    <a:cubicBezTo>
                      <a:pt x="100" y="596"/>
                      <a:pt x="163" y="599"/>
                      <a:pt x="173" y="598"/>
                    </a:cubicBezTo>
                    <a:cubicBezTo>
                      <a:pt x="182" y="596"/>
                      <a:pt x="187" y="585"/>
                      <a:pt x="185" y="570"/>
                    </a:cubicBezTo>
                    <a:cubicBezTo>
                      <a:pt x="182" y="554"/>
                      <a:pt x="193" y="559"/>
                      <a:pt x="195" y="548"/>
                    </a:cubicBezTo>
                    <a:cubicBezTo>
                      <a:pt x="196" y="537"/>
                      <a:pt x="180" y="543"/>
                      <a:pt x="180" y="527"/>
                    </a:cubicBezTo>
                    <a:cubicBezTo>
                      <a:pt x="180" y="511"/>
                      <a:pt x="188" y="460"/>
                      <a:pt x="168" y="463"/>
                    </a:cubicBezTo>
                    <a:cubicBezTo>
                      <a:pt x="168" y="463"/>
                      <a:pt x="188" y="451"/>
                      <a:pt x="174" y="424"/>
                    </a:cubicBezTo>
                    <a:cubicBezTo>
                      <a:pt x="159" y="397"/>
                      <a:pt x="162" y="372"/>
                      <a:pt x="161" y="353"/>
                    </a:cubicBezTo>
                    <a:cubicBezTo>
                      <a:pt x="159" y="335"/>
                      <a:pt x="161" y="298"/>
                      <a:pt x="140" y="295"/>
                    </a:cubicBezTo>
                    <a:cubicBezTo>
                      <a:pt x="140" y="295"/>
                      <a:pt x="153" y="289"/>
                      <a:pt x="150" y="266"/>
                    </a:cubicBezTo>
                    <a:cubicBezTo>
                      <a:pt x="146" y="243"/>
                      <a:pt x="144" y="210"/>
                      <a:pt x="144" y="193"/>
                    </a:cubicBezTo>
                    <a:cubicBezTo>
                      <a:pt x="144" y="176"/>
                      <a:pt x="142" y="147"/>
                      <a:pt x="127" y="146"/>
                    </a:cubicBezTo>
                    <a:cubicBezTo>
                      <a:pt x="127" y="146"/>
                      <a:pt x="134" y="142"/>
                      <a:pt x="131" y="123"/>
                    </a:cubicBezTo>
                    <a:cubicBezTo>
                      <a:pt x="129" y="103"/>
                      <a:pt x="127" y="92"/>
                      <a:pt x="134" y="91"/>
                    </a:cubicBezTo>
                    <a:cubicBezTo>
                      <a:pt x="141" y="90"/>
                      <a:pt x="142" y="86"/>
                      <a:pt x="141" y="79"/>
                    </a:cubicBezTo>
                    <a:cubicBezTo>
                      <a:pt x="140" y="72"/>
                      <a:pt x="133" y="76"/>
                      <a:pt x="125" y="68"/>
                    </a:cubicBezTo>
                    <a:cubicBezTo>
                      <a:pt x="118" y="59"/>
                      <a:pt x="124" y="40"/>
                      <a:pt x="122" y="29"/>
                    </a:cubicBezTo>
                    <a:cubicBezTo>
                      <a:pt x="119" y="18"/>
                      <a:pt x="105" y="0"/>
                      <a:pt x="88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0" name="Freeform 217">
                <a:extLst>
                  <a:ext uri="{FF2B5EF4-FFF2-40B4-BE49-F238E27FC236}">
                    <a16:creationId xmlns:a16="http://schemas.microsoft.com/office/drawing/2014/main" id="{631B3DFE-A89C-4F7C-BECF-3EC477772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335"/>
                <a:ext cx="799" cy="721"/>
              </a:xfrm>
              <a:custGeom>
                <a:avLst/>
                <a:gdLst>
                  <a:gd name="T0" fmla="*/ 2141 w 561"/>
                  <a:gd name="T1" fmla="*/ 33 h 506"/>
                  <a:gd name="T2" fmla="*/ 1813 w 561"/>
                  <a:gd name="T3" fmla="*/ 20 h 506"/>
                  <a:gd name="T4" fmla="*/ 1708 w 561"/>
                  <a:gd name="T5" fmla="*/ 128 h 506"/>
                  <a:gd name="T6" fmla="*/ 1669 w 561"/>
                  <a:gd name="T7" fmla="*/ 214 h 506"/>
                  <a:gd name="T8" fmla="*/ 1608 w 561"/>
                  <a:gd name="T9" fmla="*/ 254 h 506"/>
                  <a:gd name="T10" fmla="*/ 1688 w 561"/>
                  <a:gd name="T11" fmla="*/ 309 h 506"/>
                  <a:gd name="T12" fmla="*/ 1718 w 561"/>
                  <a:gd name="T13" fmla="*/ 483 h 506"/>
                  <a:gd name="T14" fmla="*/ 1683 w 561"/>
                  <a:gd name="T15" fmla="*/ 581 h 506"/>
                  <a:gd name="T16" fmla="*/ 1634 w 561"/>
                  <a:gd name="T17" fmla="*/ 747 h 506"/>
                  <a:gd name="T18" fmla="*/ 1582 w 561"/>
                  <a:gd name="T19" fmla="*/ 764 h 506"/>
                  <a:gd name="T20" fmla="*/ 1588 w 561"/>
                  <a:gd name="T21" fmla="*/ 863 h 506"/>
                  <a:gd name="T22" fmla="*/ 1568 w 561"/>
                  <a:gd name="T23" fmla="*/ 959 h 506"/>
                  <a:gd name="T24" fmla="*/ 1548 w 561"/>
                  <a:gd name="T25" fmla="*/ 1067 h 506"/>
                  <a:gd name="T26" fmla="*/ 1463 w 561"/>
                  <a:gd name="T27" fmla="*/ 1123 h 506"/>
                  <a:gd name="T28" fmla="*/ 1320 w 561"/>
                  <a:gd name="T29" fmla="*/ 1272 h 506"/>
                  <a:gd name="T30" fmla="*/ 1185 w 561"/>
                  <a:gd name="T31" fmla="*/ 1348 h 506"/>
                  <a:gd name="T32" fmla="*/ 1084 w 561"/>
                  <a:gd name="T33" fmla="*/ 1339 h 506"/>
                  <a:gd name="T34" fmla="*/ 904 w 561"/>
                  <a:gd name="T35" fmla="*/ 1357 h 506"/>
                  <a:gd name="T36" fmla="*/ 785 w 561"/>
                  <a:gd name="T37" fmla="*/ 1294 h 506"/>
                  <a:gd name="T38" fmla="*/ 735 w 561"/>
                  <a:gd name="T39" fmla="*/ 1220 h 506"/>
                  <a:gd name="T40" fmla="*/ 625 w 561"/>
                  <a:gd name="T41" fmla="*/ 1143 h 506"/>
                  <a:gd name="T42" fmla="*/ 592 w 561"/>
                  <a:gd name="T43" fmla="*/ 1022 h 506"/>
                  <a:gd name="T44" fmla="*/ 544 w 561"/>
                  <a:gd name="T45" fmla="*/ 851 h 506"/>
                  <a:gd name="T46" fmla="*/ 424 w 561"/>
                  <a:gd name="T47" fmla="*/ 668 h 506"/>
                  <a:gd name="T48" fmla="*/ 77 w 561"/>
                  <a:gd name="T49" fmla="*/ 798 h 506"/>
                  <a:gd name="T50" fmla="*/ 27 w 561"/>
                  <a:gd name="T51" fmla="*/ 928 h 506"/>
                  <a:gd name="T52" fmla="*/ 40 w 561"/>
                  <a:gd name="T53" fmla="*/ 1027 h 506"/>
                  <a:gd name="T54" fmla="*/ 1 w 561"/>
                  <a:gd name="T55" fmla="*/ 1089 h 506"/>
                  <a:gd name="T56" fmla="*/ 77 w 561"/>
                  <a:gd name="T57" fmla="*/ 1123 h 506"/>
                  <a:gd name="T58" fmla="*/ 110 w 561"/>
                  <a:gd name="T59" fmla="*/ 1200 h 506"/>
                  <a:gd name="T60" fmla="*/ 192 w 561"/>
                  <a:gd name="T61" fmla="*/ 1361 h 506"/>
                  <a:gd name="T62" fmla="*/ 197 w 561"/>
                  <a:gd name="T63" fmla="*/ 1458 h 506"/>
                  <a:gd name="T64" fmla="*/ 177 w 561"/>
                  <a:gd name="T65" fmla="*/ 1573 h 506"/>
                  <a:gd name="T66" fmla="*/ 185 w 561"/>
                  <a:gd name="T67" fmla="*/ 1653 h 506"/>
                  <a:gd name="T68" fmla="*/ 283 w 561"/>
                  <a:gd name="T69" fmla="*/ 1687 h 506"/>
                  <a:gd name="T70" fmla="*/ 474 w 561"/>
                  <a:gd name="T71" fmla="*/ 1834 h 506"/>
                  <a:gd name="T72" fmla="*/ 598 w 561"/>
                  <a:gd name="T73" fmla="*/ 1859 h 506"/>
                  <a:gd name="T74" fmla="*/ 745 w 561"/>
                  <a:gd name="T75" fmla="*/ 1946 h 506"/>
                  <a:gd name="T76" fmla="*/ 872 w 561"/>
                  <a:gd name="T77" fmla="*/ 2016 h 506"/>
                  <a:gd name="T78" fmla="*/ 931 w 561"/>
                  <a:gd name="T79" fmla="*/ 2083 h 506"/>
                  <a:gd name="T80" fmla="*/ 1028 w 561"/>
                  <a:gd name="T81" fmla="*/ 2016 h 506"/>
                  <a:gd name="T82" fmla="*/ 1362 w 561"/>
                  <a:gd name="T83" fmla="*/ 1844 h 506"/>
                  <a:gd name="T84" fmla="*/ 1511 w 561"/>
                  <a:gd name="T85" fmla="*/ 1865 h 506"/>
                  <a:gd name="T86" fmla="*/ 1669 w 561"/>
                  <a:gd name="T87" fmla="*/ 1764 h 506"/>
                  <a:gd name="T88" fmla="*/ 1803 w 561"/>
                  <a:gd name="T89" fmla="*/ 1738 h 506"/>
                  <a:gd name="T90" fmla="*/ 1813 w 561"/>
                  <a:gd name="T91" fmla="*/ 1573 h 506"/>
                  <a:gd name="T92" fmla="*/ 1961 w 561"/>
                  <a:gd name="T93" fmla="*/ 1381 h 506"/>
                  <a:gd name="T94" fmla="*/ 1955 w 561"/>
                  <a:gd name="T95" fmla="*/ 1261 h 506"/>
                  <a:gd name="T96" fmla="*/ 2021 w 561"/>
                  <a:gd name="T97" fmla="*/ 1252 h 506"/>
                  <a:gd name="T98" fmla="*/ 2136 w 561"/>
                  <a:gd name="T99" fmla="*/ 1015 h 506"/>
                  <a:gd name="T100" fmla="*/ 2200 w 561"/>
                  <a:gd name="T101" fmla="*/ 768 h 506"/>
                  <a:gd name="T102" fmla="*/ 2181 w 561"/>
                  <a:gd name="T103" fmla="*/ 627 h 506"/>
                  <a:gd name="T104" fmla="*/ 2260 w 561"/>
                  <a:gd name="T105" fmla="*/ 573 h 506"/>
                  <a:gd name="T106" fmla="*/ 2267 w 561"/>
                  <a:gd name="T107" fmla="*/ 386 h 506"/>
                  <a:gd name="T108" fmla="*/ 2141 w 561"/>
                  <a:gd name="T109" fmla="*/ 33 h 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61" h="506">
                    <a:moveTo>
                      <a:pt x="520" y="8"/>
                    </a:moveTo>
                    <a:cubicBezTo>
                      <a:pt x="520" y="8"/>
                      <a:pt x="452" y="10"/>
                      <a:pt x="441" y="5"/>
                    </a:cubicBezTo>
                    <a:cubicBezTo>
                      <a:pt x="430" y="0"/>
                      <a:pt x="417" y="15"/>
                      <a:pt x="415" y="31"/>
                    </a:cubicBezTo>
                    <a:cubicBezTo>
                      <a:pt x="414" y="47"/>
                      <a:pt x="418" y="52"/>
                      <a:pt x="406" y="52"/>
                    </a:cubicBezTo>
                    <a:cubicBezTo>
                      <a:pt x="393" y="52"/>
                      <a:pt x="388" y="52"/>
                      <a:pt x="391" y="62"/>
                    </a:cubicBezTo>
                    <a:cubicBezTo>
                      <a:pt x="394" y="72"/>
                      <a:pt x="404" y="73"/>
                      <a:pt x="410" y="75"/>
                    </a:cubicBezTo>
                    <a:cubicBezTo>
                      <a:pt x="417" y="76"/>
                      <a:pt x="397" y="112"/>
                      <a:pt x="418" y="117"/>
                    </a:cubicBezTo>
                    <a:cubicBezTo>
                      <a:pt x="418" y="117"/>
                      <a:pt x="410" y="125"/>
                      <a:pt x="409" y="141"/>
                    </a:cubicBezTo>
                    <a:cubicBezTo>
                      <a:pt x="407" y="157"/>
                      <a:pt x="407" y="183"/>
                      <a:pt x="397" y="181"/>
                    </a:cubicBezTo>
                    <a:cubicBezTo>
                      <a:pt x="388" y="180"/>
                      <a:pt x="388" y="178"/>
                      <a:pt x="385" y="185"/>
                    </a:cubicBezTo>
                    <a:cubicBezTo>
                      <a:pt x="381" y="191"/>
                      <a:pt x="383" y="201"/>
                      <a:pt x="386" y="209"/>
                    </a:cubicBezTo>
                    <a:cubicBezTo>
                      <a:pt x="389" y="217"/>
                      <a:pt x="388" y="225"/>
                      <a:pt x="381" y="232"/>
                    </a:cubicBezTo>
                    <a:cubicBezTo>
                      <a:pt x="375" y="238"/>
                      <a:pt x="370" y="256"/>
                      <a:pt x="376" y="259"/>
                    </a:cubicBezTo>
                    <a:cubicBezTo>
                      <a:pt x="376" y="259"/>
                      <a:pt x="365" y="256"/>
                      <a:pt x="355" y="272"/>
                    </a:cubicBezTo>
                    <a:cubicBezTo>
                      <a:pt x="346" y="288"/>
                      <a:pt x="334" y="304"/>
                      <a:pt x="321" y="309"/>
                    </a:cubicBezTo>
                    <a:cubicBezTo>
                      <a:pt x="309" y="314"/>
                      <a:pt x="288" y="306"/>
                      <a:pt x="288" y="327"/>
                    </a:cubicBezTo>
                    <a:cubicBezTo>
                      <a:pt x="288" y="327"/>
                      <a:pt x="275" y="325"/>
                      <a:pt x="263" y="325"/>
                    </a:cubicBezTo>
                    <a:cubicBezTo>
                      <a:pt x="252" y="325"/>
                      <a:pt x="228" y="312"/>
                      <a:pt x="220" y="329"/>
                    </a:cubicBezTo>
                    <a:cubicBezTo>
                      <a:pt x="220" y="329"/>
                      <a:pt x="208" y="317"/>
                      <a:pt x="191" y="314"/>
                    </a:cubicBezTo>
                    <a:cubicBezTo>
                      <a:pt x="173" y="311"/>
                      <a:pt x="181" y="304"/>
                      <a:pt x="178" y="296"/>
                    </a:cubicBezTo>
                    <a:cubicBezTo>
                      <a:pt x="174" y="288"/>
                      <a:pt x="158" y="275"/>
                      <a:pt x="152" y="277"/>
                    </a:cubicBezTo>
                    <a:cubicBezTo>
                      <a:pt x="152" y="277"/>
                      <a:pt x="163" y="264"/>
                      <a:pt x="144" y="248"/>
                    </a:cubicBezTo>
                    <a:cubicBezTo>
                      <a:pt x="124" y="232"/>
                      <a:pt x="134" y="222"/>
                      <a:pt x="132" y="206"/>
                    </a:cubicBezTo>
                    <a:cubicBezTo>
                      <a:pt x="131" y="190"/>
                      <a:pt x="124" y="159"/>
                      <a:pt x="103" y="162"/>
                    </a:cubicBezTo>
                    <a:cubicBezTo>
                      <a:pt x="82" y="165"/>
                      <a:pt x="29" y="194"/>
                      <a:pt x="19" y="194"/>
                    </a:cubicBezTo>
                    <a:cubicBezTo>
                      <a:pt x="10" y="194"/>
                      <a:pt x="0" y="214"/>
                      <a:pt x="6" y="225"/>
                    </a:cubicBezTo>
                    <a:cubicBezTo>
                      <a:pt x="13" y="236"/>
                      <a:pt x="18" y="246"/>
                      <a:pt x="10" y="249"/>
                    </a:cubicBezTo>
                    <a:cubicBezTo>
                      <a:pt x="1" y="253"/>
                      <a:pt x="0" y="259"/>
                      <a:pt x="1" y="264"/>
                    </a:cubicBezTo>
                    <a:cubicBezTo>
                      <a:pt x="3" y="269"/>
                      <a:pt x="13" y="272"/>
                      <a:pt x="19" y="272"/>
                    </a:cubicBezTo>
                    <a:cubicBezTo>
                      <a:pt x="26" y="272"/>
                      <a:pt x="24" y="280"/>
                      <a:pt x="27" y="291"/>
                    </a:cubicBezTo>
                    <a:cubicBezTo>
                      <a:pt x="31" y="303"/>
                      <a:pt x="35" y="332"/>
                      <a:pt x="47" y="330"/>
                    </a:cubicBezTo>
                    <a:cubicBezTo>
                      <a:pt x="48" y="354"/>
                      <a:pt x="48" y="354"/>
                      <a:pt x="48" y="354"/>
                    </a:cubicBezTo>
                    <a:cubicBezTo>
                      <a:pt x="48" y="354"/>
                      <a:pt x="48" y="377"/>
                      <a:pt x="43" y="382"/>
                    </a:cubicBezTo>
                    <a:cubicBezTo>
                      <a:pt x="39" y="387"/>
                      <a:pt x="42" y="396"/>
                      <a:pt x="45" y="401"/>
                    </a:cubicBezTo>
                    <a:cubicBezTo>
                      <a:pt x="48" y="406"/>
                      <a:pt x="56" y="408"/>
                      <a:pt x="69" y="409"/>
                    </a:cubicBezTo>
                    <a:cubicBezTo>
                      <a:pt x="82" y="411"/>
                      <a:pt x="100" y="443"/>
                      <a:pt x="115" y="445"/>
                    </a:cubicBezTo>
                    <a:cubicBezTo>
                      <a:pt x="129" y="447"/>
                      <a:pt x="145" y="451"/>
                      <a:pt x="145" y="451"/>
                    </a:cubicBezTo>
                    <a:cubicBezTo>
                      <a:pt x="145" y="451"/>
                      <a:pt x="166" y="471"/>
                      <a:pt x="181" y="472"/>
                    </a:cubicBezTo>
                    <a:cubicBezTo>
                      <a:pt x="195" y="474"/>
                      <a:pt x="208" y="480"/>
                      <a:pt x="212" y="489"/>
                    </a:cubicBezTo>
                    <a:cubicBezTo>
                      <a:pt x="215" y="497"/>
                      <a:pt x="216" y="506"/>
                      <a:pt x="226" y="505"/>
                    </a:cubicBezTo>
                    <a:cubicBezTo>
                      <a:pt x="236" y="503"/>
                      <a:pt x="241" y="489"/>
                      <a:pt x="250" y="489"/>
                    </a:cubicBezTo>
                    <a:cubicBezTo>
                      <a:pt x="260" y="489"/>
                      <a:pt x="338" y="477"/>
                      <a:pt x="331" y="447"/>
                    </a:cubicBezTo>
                    <a:cubicBezTo>
                      <a:pt x="331" y="447"/>
                      <a:pt x="359" y="461"/>
                      <a:pt x="367" y="453"/>
                    </a:cubicBezTo>
                    <a:cubicBezTo>
                      <a:pt x="375" y="445"/>
                      <a:pt x="397" y="428"/>
                      <a:pt x="406" y="428"/>
                    </a:cubicBezTo>
                    <a:cubicBezTo>
                      <a:pt x="414" y="428"/>
                      <a:pt x="436" y="429"/>
                      <a:pt x="438" y="422"/>
                    </a:cubicBezTo>
                    <a:cubicBezTo>
                      <a:pt x="439" y="416"/>
                      <a:pt x="430" y="390"/>
                      <a:pt x="441" y="382"/>
                    </a:cubicBezTo>
                    <a:cubicBezTo>
                      <a:pt x="452" y="374"/>
                      <a:pt x="478" y="351"/>
                      <a:pt x="477" y="335"/>
                    </a:cubicBezTo>
                    <a:cubicBezTo>
                      <a:pt x="475" y="319"/>
                      <a:pt x="475" y="306"/>
                      <a:pt x="475" y="306"/>
                    </a:cubicBezTo>
                    <a:cubicBezTo>
                      <a:pt x="475" y="306"/>
                      <a:pt x="477" y="322"/>
                      <a:pt x="491" y="304"/>
                    </a:cubicBezTo>
                    <a:cubicBezTo>
                      <a:pt x="506" y="286"/>
                      <a:pt x="514" y="264"/>
                      <a:pt x="519" y="246"/>
                    </a:cubicBezTo>
                    <a:cubicBezTo>
                      <a:pt x="524" y="228"/>
                      <a:pt x="528" y="193"/>
                      <a:pt x="535" y="186"/>
                    </a:cubicBezTo>
                    <a:cubicBezTo>
                      <a:pt x="541" y="180"/>
                      <a:pt x="536" y="156"/>
                      <a:pt x="530" y="152"/>
                    </a:cubicBezTo>
                    <a:cubicBezTo>
                      <a:pt x="530" y="152"/>
                      <a:pt x="549" y="154"/>
                      <a:pt x="549" y="139"/>
                    </a:cubicBezTo>
                    <a:cubicBezTo>
                      <a:pt x="549" y="125"/>
                      <a:pt x="548" y="118"/>
                      <a:pt x="551" y="93"/>
                    </a:cubicBezTo>
                    <a:cubicBezTo>
                      <a:pt x="554" y="67"/>
                      <a:pt x="561" y="13"/>
                      <a:pt x="520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1" name="Freeform 218">
                <a:extLst>
                  <a:ext uri="{FF2B5EF4-FFF2-40B4-BE49-F238E27FC236}">
                    <a16:creationId xmlns:a16="http://schemas.microsoft.com/office/drawing/2014/main" id="{AB005012-50B5-4D57-862E-52EBC438E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074"/>
                <a:ext cx="593" cy="2293"/>
              </a:xfrm>
              <a:custGeom>
                <a:avLst/>
                <a:gdLst>
                  <a:gd name="T0" fmla="*/ 808 w 416"/>
                  <a:gd name="T1" fmla="*/ 6504 h 1610"/>
                  <a:gd name="T2" fmla="*/ 844 w 416"/>
                  <a:gd name="T3" fmla="*/ 6053 h 1610"/>
                  <a:gd name="T4" fmla="*/ 831 w 416"/>
                  <a:gd name="T5" fmla="*/ 5848 h 1610"/>
                  <a:gd name="T6" fmla="*/ 904 w 416"/>
                  <a:gd name="T7" fmla="*/ 5537 h 1610"/>
                  <a:gd name="T8" fmla="*/ 892 w 416"/>
                  <a:gd name="T9" fmla="*/ 5347 h 1610"/>
                  <a:gd name="T10" fmla="*/ 954 w 416"/>
                  <a:gd name="T11" fmla="*/ 4935 h 1610"/>
                  <a:gd name="T12" fmla="*/ 968 w 416"/>
                  <a:gd name="T13" fmla="*/ 4677 h 1610"/>
                  <a:gd name="T14" fmla="*/ 1036 w 416"/>
                  <a:gd name="T15" fmla="*/ 4377 h 1610"/>
                  <a:gd name="T16" fmla="*/ 1146 w 416"/>
                  <a:gd name="T17" fmla="*/ 3800 h 1610"/>
                  <a:gd name="T18" fmla="*/ 1075 w 416"/>
                  <a:gd name="T19" fmla="*/ 3533 h 1610"/>
                  <a:gd name="T20" fmla="*/ 1197 w 416"/>
                  <a:gd name="T21" fmla="*/ 3267 h 1610"/>
                  <a:gd name="T22" fmla="*/ 1173 w 416"/>
                  <a:gd name="T23" fmla="*/ 2712 h 1610"/>
                  <a:gd name="T24" fmla="*/ 1212 w 416"/>
                  <a:gd name="T25" fmla="*/ 2472 h 1610"/>
                  <a:gd name="T26" fmla="*/ 1203 w 416"/>
                  <a:gd name="T27" fmla="*/ 2341 h 1610"/>
                  <a:gd name="T28" fmla="*/ 1205 w 416"/>
                  <a:gd name="T29" fmla="*/ 2112 h 1610"/>
                  <a:gd name="T30" fmla="*/ 1219 w 416"/>
                  <a:gd name="T31" fmla="*/ 1608 h 1610"/>
                  <a:gd name="T32" fmla="*/ 1223 w 416"/>
                  <a:gd name="T33" fmla="*/ 1333 h 1610"/>
                  <a:gd name="T34" fmla="*/ 1205 w 416"/>
                  <a:gd name="T35" fmla="*/ 1000 h 1610"/>
                  <a:gd name="T36" fmla="*/ 1061 w 416"/>
                  <a:gd name="T37" fmla="*/ 630 h 1610"/>
                  <a:gd name="T38" fmla="*/ 563 w 416"/>
                  <a:gd name="T39" fmla="*/ 598 h 1610"/>
                  <a:gd name="T40" fmla="*/ 381 w 416"/>
                  <a:gd name="T41" fmla="*/ 846 h 1610"/>
                  <a:gd name="T42" fmla="*/ 348 w 416"/>
                  <a:gd name="T43" fmla="*/ 967 h 1610"/>
                  <a:gd name="T44" fmla="*/ 27 w 416"/>
                  <a:gd name="T45" fmla="*/ 991 h 1610"/>
                  <a:gd name="T46" fmla="*/ 211 w 416"/>
                  <a:gd name="T47" fmla="*/ 444 h 1610"/>
                  <a:gd name="T48" fmla="*/ 435 w 416"/>
                  <a:gd name="T49" fmla="*/ 225 h 1610"/>
                  <a:gd name="T50" fmla="*/ 804 w 416"/>
                  <a:gd name="T51" fmla="*/ 0 h 1610"/>
                  <a:gd name="T52" fmla="*/ 1109 w 416"/>
                  <a:gd name="T53" fmla="*/ 128 h 1610"/>
                  <a:gd name="T54" fmla="*/ 1341 w 416"/>
                  <a:gd name="T55" fmla="*/ 319 h 1610"/>
                  <a:gd name="T56" fmla="*/ 1585 w 416"/>
                  <a:gd name="T57" fmla="*/ 625 h 1610"/>
                  <a:gd name="T58" fmla="*/ 1634 w 416"/>
                  <a:gd name="T59" fmla="*/ 897 h 1610"/>
                  <a:gd name="T60" fmla="*/ 1648 w 416"/>
                  <a:gd name="T61" fmla="*/ 1505 h 1610"/>
                  <a:gd name="T62" fmla="*/ 1691 w 416"/>
                  <a:gd name="T63" fmla="*/ 1904 h 1610"/>
                  <a:gd name="T64" fmla="*/ 1639 w 416"/>
                  <a:gd name="T65" fmla="*/ 2185 h 1610"/>
                  <a:gd name="T66" fmla="*/ 1622 w 416"/>
                  <a:gd name="T67" fmla="*/ 2690 h 1610"/>
                  <a:gd name="T68" fmla="*/ 1715 w 416"/>
                  <a:gd name="T69" fmla="*/ 3017 h 1610"/>
                  <a:gd name="T70" fmla="*/ 1552 w 416"/>
                  <a:gd name="T71" fmla="*/ 3324 h 1610"/>
                  <a:gd name="T72" fmla="*/ 1512 w 416"/>
                  <a:gd name="T73" fmla="*/ 3888 h 1610"/>
                  <a:gd name="T74" fmla="*/ 1579 w 416"/>
                  <a:gd name="T75" fmla="*/ 4213 h 1610"/>
                  <a:gd name="T76" fmla="*/ 1455 w 416"/>
                  <a:gd name="T77" fmla="*/ 4479 h 1610"/>
                  <a:gd name="T78" fmla="*/ 1396 w 416"/>
                  <a:gd name="T79" fmla="*/ 5050 h 1610"/>
                  <a:gd name="T80" fmla="*/ 1319 w 416"/>
                  <a:gd name="T81" fmla="*/ 5624 h 1610"/>
                  <a:gd name="T82" fmla="*/ 1289 w 416"/>
                  <a:gd name="T83" fmla="*/ 6157 h 1610"/>
                  <a:gd name="T84" fmla="*/ 1370 w 416"/>
                  <a:gd name="T85" fmla="*/ 6430 h 1610"/>
                  <a:gd name="T86" fmla="*/ 1183 w 416"/>
                  <a:gd name="T87" fmla="*/ 6625 h 16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6" h="1610">
                    <a:moveTo>
                      <a:pt x="286" y="1610"/>
                    </a:moveTo>
                    <a:cubicBezTo>
                      <a:pt x="286" y="1610"/>
                      <a:pt x="252" y="1608"/>
                      <a:pt x="236" y="1608"/>
                    </a:cubicBezTo>
                    <a:cubicBezTo>
                      <a:pt x="220" y="1608"/>
                      <a:pt x="191" y="1602"/>
                      <a:pt x="196" y="1581"/>
                    </a:cubicBezTo>
                    <a:cubicBezTo>
                      <a:pt x="201" y="1561"/>
                      <a:pt x="208" y="1541"/>
                      <a:pt x="204" y="1527"/>
                    </a:cubicBezTo>
                    <a:cubicBezTo>
                      <a:pt x="199" y="1513"/>
                      <a:pt x="201" y="1497"/>
                      <a:pt x="206" y="1497"/>
                    </a:cubicBezTo>
                    <a:cubicBezTo>
                      <a:pt x="206" y="1497"/>
                      <a:pt x="203" y="1482"/>
                      <a:pt x="204" y="1471"/>
                    </a:cubicBezTo>
                    <a:cubicBezTo>
                      <a:pt x="206" y="1461"/>
                      <a:pt x="209" y="1453"/>
                      <a:pt x="199" y="1453"/>
                    </a:cubicBezTo>
                    <a:cubicBezTo>
                      <a:pt x="189" y="1453"/>
                      <a:pt x="183" y="1453"/>
                      <a:pt x="183" y="1441"/>
                    </a:cubicBezTo>
                    <a:cubicBezTo>
                      <a:pt x="183" y="1430"/>
                      <a:pt x="192" y="1423"/>
                      <a:pt x="201" y="1421"/>
                    </a:cubicBezTo>
                    <a:cubicBezTo>
                      <a:pt x="209" y="1419"/>
                      <a:pt x="214" y="1402"/>
                      <a:pt x="215" y="1391"/>
                    </a:cubicBezTo>
                    <a:cubicBezTo>
                      <a:pt x="216" y="1380"/>
                      <a:pt x="219" y="1365"/>
                      <a:pt x="224" y="1364"/>
                    </a:cubicBezTo>
                    <a:cubicBezTo>
                      <a:pt x="224" y="1364"/>
                      <a:pt x="219" y="1356"/>
                      <a:pt x="219" y="1346"/>
                    </a:cubicBezTo>
                    <a:cubicBezTo>
                      <a:pt x="219" y="1335"/>
                      <a:pt x="214" y="1330"/>
                      <a:pt x="206" y="1329"/>
                    </a:cubicBezTo>
                    <a:cubicBezTo>
                      <a:pt x="199" y="1328"/>
                      <a:pt x="195" y="1320"/>
                      <a:pt x="197" y="1313"/>
                    </a:cubicBezTo>
                    <a:cubicBezTo>
                      <a:pt x="199" y="1306"/>
                      <a:pt x="211" y="1300"/>
                      <a:pt x="216" y="1300"/>
                    </a:cubicBezTo>
                    <a:cubicBezTo>
                      <a:pt x="220" y="1300"/>
                      <a:pt x="220" y="1288"/>
                      <a:pt x="220" y="1273"/>
                    </a:cubicBezTo>
                    <a:cubicBezTo>
                      <a:pt x="220" y="1258"/>
                      <a:pt x="227" y="1217"/>
                      <a:pt x="236" y="1217"/>
                    </a:cubicBezTo>
                    <a:cubicBezTo>
                      <a:pt x="236" y="1217"/>
                      <a:pt x="229" y="1210"/>
                      <a:pt x="231" y="1199"/>
                    </a:cubicBezTo>
                    <a:cubicBezTo>
                      <a:pt x="233" y="1187"/>
                      <a:pt x="240" y="1170"/>
                      <a:pt x="232" y="1167"/>
                    </a:cubicBezTo>
                    <a:cubicBezTo>
                      <a:pt x="223" y="1163"/>
                      <a:pt x="215" y="1156"/>
                      <a:pt x="216" y="1150"/>
                    </a:cubicBezTo>
                    <a:cubicBezTo>
                      <a:pt x="217" y="1143"/>
                      <a:pt x="225" y="1137"/>
                      <a:pt x="234" y="1137"/>
                    </a:cubicBezTo>
                    <a:cubicBezTo>
                      <a:pt x="242" y="1137"/>
                      <a:pt x="242" y="1123"/>
                      <a:pt x="244" y="1111"/>
                    </a:cubicBezTo>
                    <a:cubicBezTo>
                      <a:pt x="246" y="1100"/>
                      <a:pt x="256" y="1083"/>
                      <a:pt x="264" y="1081"/>
                    </a:cubicBezTo>
                    <a:cubicBezTo>
                      <a:pt x="264" y="1081"/>
                      <a:pt x="253" y="1084"/>
                      <a:pt x="251" y="1064"/>
                    </a:cubicBezTo>
                    <a:cubicBezTo>
                      <a:pt x="250" y="1043"/>
                      <a:pt x="255" y="1036"/>
                      <a:pt x="258" y="1011"/>
                    </a:cubicBezTo>
                    <a:cubicBezTo>
                      <a:pt x="261" y="986"/>
                      <a:pt x="265" y="965"/>
                      <a:pt x="265" y="951"/>
                    </a:cubicBezTo>
                    <a:cubicBezTo>
                      <a:pt x="264" y="937"/>
                      <a:pt x="267" y="920"/>
                      <a:pt x="278" y="923"/>
                    </a:cubicBezTo>
                    <a:cubicBezTo>
                      <a:pt x="278" y="923"/>
                      <a:pt x="269" y="913"/>
                      <a:pt x="267" y="901"/>
                    </a:cubicBezTo>
                    <a:cubicBezTo>
                      <a:pt x="265" y="890"/>
                      <a:pt x="273" y="888"/>
                      <a:pt x="273" y="879"/>
                    </a:cubicBezTo>
                    <a:cubicBezTo>
                      <a:pt x="273" y="869"/>
                      <a:pt x="270" y="866"/>
                      <a:pt x="260" y="859"/>
                    </a:cubicBezTo>
                    <a:cubicBezTo>
                      <a:pt x="250" y="853"/>
                      <a:pt x="257" y="841"/>
                      <a:pt x="263" y="840"/>
                    </a:cubicBezTo>
                    <a:cubicBezTo>
                      <a:pt x="268" y="839"/>
                      <a:pt x="271" y="839"/>
                      <a:pt x="271" y="830"/>
                    </a:cubicBezTo>
                    <a:cubicBezTo>
                      <a:pt x="271" y="821"/>
                      <a:pt x="280" y="795"/>
                      <a:pt x="290" y="794"/>
                    </a:cubicBezTo>
                    <a:cubicBezTo>
                      <a:pt x="290" y="794"/>
                      <a:pt x="278" y="788"/>
                      <a:pt x="275" y="773"/>
                    </a:cubicBezTo>
                    <a:cubicBezTo>
                      <a:pt x="272" y="758"/>
                      <a:pt x="285" y="760"/>
                      <a:pt x="282" y="737"/>
                    </a:cubicBezTo>
                    <a:cubicBezTo>
                      <a:pt x="280" y="715"/>
                      <a:pt x="280" y="666"/>
                      <a:pt x="284" y="659"/>
                    </a:cubicBezTo>
                    <a:cubicBezTo>
                      <a:pt x="289" y="651"/>
                      <a:pt x="300" y="644"/>
                      <a:pt x="300" y="644"/>
                    </a:cubicBezTo>
                    <a:cubicBezTo>
                      <a:pt x="300" y="644"/>
                      <a:pt x="289" y="645"/>
                      <a:pt x="289" y="631"/>
                    </a:cubicBezTo>
                    <a:cubicBezTo>
                      <a:pt x="289" y="617"/>
                      <a:pt x="295" y="609"/>
                      <a:pt x="293" y="601"/>
                    </a:cubicBezTo>
                    <a:cubicBezTo>
                      <a:pt x="291" y="594"/>
                      <a:pt x="281" y="589"/>
                      <a:pt x="277" y="589"/>
                    </a:cubicBezTo>
                    <a:cubicBezTo>
                      <a:pt x="272" y="589"/>
                      <a:pt x="274" y="583"/>
                      <a:pt x="275" y="577"/>
                    </a:cubicBezTo>
                    <a:cubicBezTo>
                      <a:pt x="276" y="571"/>
                      <a:pt x="287" y="570"/>
                      <a:pt x="291" y="569"/>
                    </a:cubicBezTo>
                    <a:cubicBezTo>
                      <a:pt x="295" y="569"/>
                      <a:pt x="296" y="562"/>
                      <a:pt x="294" y="553"/>
                    </a:cubicBezTo>
                    <a:cubicBezTo>
                      <a:pt x="291" y="543"/>
                      <a:pt x="299" y="539"/>
                      <a:pt x="303" y="539"/>
                    </a:cubicBezTo>
                    <a:cubicBezTo>
                      <a:pt x="303" y="539"/>
                      <a:pt x="292" y="529"/>
                      <a:pt x="292" y="513"/>
                    </a:cubicBezTo>
                    <a:cubicBezTo>
                      <a:pt x="292" y="497"/>
                      <a:pt x="298" y="467"/>
                      <a:pt x="297" y="450"/>
                    </a:cubicBezTo>
                    <a:cubicBezTo>
                      <a:pt x="296" y="434"/>
                      <a:pt x="297" y="415"/>
                      <a:pt x="310" y="411"/>
                    </a:cubicBezTo>
                    <a:cubicBezTo>
                      <a:pt x="310" y="411"/>
                      <a:pt x="290" y="412"/>
                      <a:pt x="295" y="391"/>
                    </a:cubicBezTo>
                    <a:cubicBezTo>
                      <a:pt x="299" y="371"/>
                      <a:pt x="301" y="355"/>
                      <a:pt x="294" y="352"/>
                    </a:cubicBezTo>
                    <a:cubicBezTo>
                      <a:pt x="286" y="349"/>
                      <a:pt x="284" y="344"/>
                      <a:pt x="283" y="339"/>
                    </a:cubicBezTo>
                    <a:cubicBezTo>
                      <a:pt x="282" y="333"/>
                      <a:pt x="291" y="329"/>
                      <a:pt x="296" y="324"/>
                    </a:cubicBezTo>
                    <a:cubicBezTo>
                      <a:pt x="302" y="318"/>
                      <a:pt x="301" y="314"/>
                      <a:pt x="299" y="297"/>
                    </a:cubicBezTo>
                    <a:cubicBezTo>
                      <a:pt x="297" y="280"/>
                      <a:pt x="301" y="269"/>
                      <a:pt x="307" y="265"/>
                    </a:cubicBezTo>
                    <a:cubicBezTo>
                      <a:pt x="307" y="265"/>
                      <a:pt x="292" y="259"/>
                      <a:pt x="292" y="243"/>
                    </a:cubicBezTo>
                    <a:cubicBezTo>
                      <a:pt x="292" y="227"/>
                      <a:pt x="287" y="217"/>
                      <a:pt x="280" y="208"/>
                    </a:cubicBezTo>
                    <a:cubicBezTo>
                      <a:pt x="274" y="198"/>
                      <a:pt x="271" y="182"/>
                      <a:pt x="277" y="175"/>
                    </a:cubicBezTo>
                    <a:cubicBezTo>
                      <a:pt x="277" y="175"/>
                      <a:pt x="262" y="168"/>
                      <a:pt x="257" y="153"/>
                    </a:cubicBezTo>
                    <a:cubicBezTo>
                      <a:pt x="252" y="138"/>
                      <a:pt x="218" y="141"/>
                      <a:pt x="221" y="123"/>
                    </a:cubicBezTo>
                    <a:cubicBezTo>
                      <a:pt x="221" y="123"/>
                      <a:pt x="177" y="134"/>
                      <a:pt x="164" y="124"/>
                    </a:cubicBezTo>
                    <a:cubicBezTo>
                      <a:pt x="164" y="124"/>
                      <a:pt x="147" y="143"/>
                      <a:pt x="136" y="145"/>
                    </a:cubicBezTo>
                    <a:cubicBezTo>
                      <a:pt x="125" y="147"/>
                      <a:pt x="114" y="163"/>
                      <a:pt x="112" y="168"/>
                    </a:cubicBezTo>
                    <a:cubicBezTo>
                      <a:pt x="109" y="174"/>
                      <a:pt x="100" y="182"/>
                      <a:pt x="97" y="179"/>
                    </a:cubicBezTo>
                    <a:cubicBezTo>
                      <a:pt x="97" y="179"/>
                      <a:pt x="93" y="199"/>
                      <a:pt x="92" y="206"/>
                    </a:cubicBezTo>
                    <a:cubicBezTo>
                      <a:pt x="91" y="212"/>
                      <a:pt x="101" y="218"/>
                      <a:pt x="101" y="218"/>
                    </a:cubicBezTo>
                    <a:cubicBezTo>
                      <a:pt x="101" y="218"/>
                      <a:pt x="105" y="227"/>
                      <a:pt x="100" y="233"/>
                    </a:cubicBezTo>
                    <a:cubicBezTo>
                      <a:pt x="96" y="238"/>
                      <a:pt x="87" y="231"/>
                      <a:pt x="84" y="235"/>
                    </a:cubicBezTo>
                    <a:cubicBezTo>
                      <a:pt x="80" y="238"/>
                      <a:pt x="81" y="291"/>
                      <a:pt x="66" y="284"/>
                    </a:cubicBezTo>
                    <a:cubicBezTo>
                      <a:pt x="51" y="276"/>
                      <a:pt x="24" y="274"/>
                      <a:pt x="12" y="271"/>
                    </a:cubicBezTo>
                    <a:cubicBezTo>
                      <a:pt x="0" y="269"/>
                      <a:pt x="0" y="253"/>
                      <a:pt x="6" y="241"/>
                    </a:cubicBezTo>
                    <a:cubicBezTo>
                      <a:pt x="11" y="229"/>
                      <a:pt x="15" y="202"/>
                      <a:pt x="17" y="183"/>
                    </a:cubicBezTo>
                    <a:cubicBezTo>
                      <a:pt x="19" y="164"/>
                      <a:pt x="32" y="127"/>
                      <a:pt x="47" y="135"/>
                    </a:cubicBezTo>
                    <a:cubicBezTo>
                      <a:pt x="47" y="135"/>
                      <a:pt x="40" y="120"/>
                      <a:pt x="51" y="108"/>
                    </a:cubicBezTo>
                    <a:cubicBezTo>
                      <a:pt x="61" y="96"/>
                      <a:pt x="76" y="88"/>
                      <a:pt x="75" y="75"/>
                    </a:cubicBezTo>
                    <a:cubicBezTo>
                      <a:pt x="74" y="63"/>
                      <a:pt x="74" y="52"/>
                      <a:pt x="78" y="47"/>
                    </a:cubicBezTo>
                    <a:cubicBezTo>
                      <a:pt x="82" y="43"/>
                      <a:pt x="94" y="63"/>
                      <a:pt x="105" y="55"/>
                    </a:cubicBezTo>
                    <a:cubicBezTo>
                      <a:pt x="116" y="46"/>
                      <a:pt x="127" y="15"/>
                      <a:pt x="149" y="42"/>
                    </a:cubicBezTo>
                    <a:cubicBezTo>
                      <a:pt x="149" y="42"/>
                      <a:pt x="149" y="22"/>
                      <a:pt x="166" y="22"/>
                    </a:cubicBezTo>
                    <a:cubicBezTo>
                      <a:pt x="183" y="22"/>
                      <a:pt x="183" y="0"/>
                      <a:pt x="195" y="0"/>
                    </a:cubicBezTo>
                    <a:cubicBezTo>
                      <a:pt x="207" y="0"/>
                      <a:pt x="200" y="19"/>
                      <a:pt x="212" y="23"/>
                    </a:cubicBezTo>
                    <a:cubicBezTo>
                      <a:pt x="224" y="27"/>
                      <a:pt x="246" y="12"/>
                      <a:pt x="245" y="28"/>
                    </a:cubicBezTo>
                    <a:cubicBezTo>
                      <a:pt x="245" y="28"/>
                      <a:pt x="257" y="25"/>
                      <a:pt x="269" y="31"/>
                    </a:cubicBezTo>
                    <a:cubicBezTo>
                      <a:pt x="281" y="38"/>
                      <a:pt x="293" y="57"/>
                      <a:pt x="300" y="47"/>
                    </a:cubicBezTo>
                    <a:cubicBezTo>
                      <a:pt x="308" y="38"/>
                      <a:pt x="312" y="36"/>
                      <a:pt x="319" y="44"/>
                    </a:cubicBezTo>
                    <a:cubicBezTo>
                      <a:pt x="325" y="53"/>
                      <a:pt x="315" y="65"/>
                      <a:pt x="325" y="77"/>
                    </a:cubicBezTo>
                    <a:cubicBezTo>
                      <a:pt x="336" y="89"/>
                      <a:pt x="367" y="114"/>
                      <a:pt x="359" y="124"/>
                    </a:cubicBezTo>
                    <a:cubicBezTo>
                      <a:pt x="359" y="124"/>
                      <a:pt x="372" y="126"/>
                      <a:pt x="375" y="136"/>
                    </a:cubicBezTo>
                    <a:cubicBezTo>
                      <a:pt x="378" y="147"/>
                      <a:pt x="380" y="152"/>
                      <a:pt x="384" y="152"/>
                    </a:cubicBezTo>
                    <a:cubicBezTo>
                      <a:pt x="387" y="152"/>
                      <a:pt x="394" y="157"/>
                      <a:pt x="396" y="162"/>
                    </a:cubicBezTo>
                    <a:cubicBezTo>
                      <a:pt x="398" y="166"/>
                      <a:pt x="386" y="171"/>
                      <a:pt x="386" y="180"/>
                    </a:cubicBezTo>
                    <a:cubicBezTo>
                      <a:pt x="386" y="190"/>
                      <a:pt x="391" y="208"/>
                      <a:pt x="396" y="218"/>
                    </a:cubicBezTo>
                    <a:cubicBezTo>
                      <a:pt x="400" y="227"/>
                      <a:pt x="399" y="250"/>
                      <a:pt x="393" y="249"/>
                    </a:cubicBezTo>
                    <a:cubicBezTo>
                      <a:pt x="393" y="249"/>
                      <a:pt x="405" y="256"/>
                      <a:pt x="404" y="278"/>
                    </a:cubicBezTo>
                    <a:cubicBezTo>
                      <a:pt x="403" y="299"/>
                      <a:pt x="394" y="345"/>
                      <a:pt x="399" y="366"/>
                    </a:cubicBezTo>
                    <a:cubicBezTo>
                      <a:pt x="403" y="387"/>
                      <a:pt x="403" y="410"/>
                      <a:pt x="397" y="407"/>
                    </a:cubicBezTo>
                    <a:cubicBezTo>
                      <a:pt x="397" y="407"/>
                      <a:pt x="408" y="423"/>
                      <a:pt x="405" y="436"/>
                    </a:cubicBezTo>
                    <a:cubicBezTo>
                      <a:pt x="402" y="449"/>
                      <a:pt x="405" y="463"/>
                      <a:pt x="410" y="463"/>
                    </a:cubicBezTo>
                    <a:cubicBezTo>
                      <a:pt x="415" y="463"/>
                      <a:pt x="415" y="475"/>
                      <a:pt x="415" y="479"/>
                    </a:cubicBezTo>
                    <a:cubicBezTo>
                      <a:pt x="415" y="484"/>
                      <a:pt x="405" y="480"/>
                      <a:pt x="405" y="489"/>
                    </a:cubicBezTo>
                    <a:cubicBezTo>
                      <a:pt x="405" y="497"/>
                      <a:pt x="416" y="524"/>
                      <a:pt x="397" y="531"/>
                    </a:cubicBezTo>
                    <a:cubicBezTo>
                      <a:pt x="397" y="531"/>
                      <a:pt x="409" y="542"/>
                      <a:pt x="405" y="562"/>
                    </a:cubicBezTo>
                    <a:cubicBezTo>
                      <a:pt x="401" y="582"/>
                      <a:pt x="400" y="614"/>
                      <a:pt x="402" y="625"/>
                    </a:cubicBezTo>
                    <a:cubicBezTo>
                      <a:pt x="404" y="636"/>
                      <a:pt x="400" y="656"/>
                      <a:pt x="393" y="654"/>
                    </a:cubicBezTo>
                    <a:cubicBezTo>
                      <a:pt x="393" y="654"/>
                      <a:pt x="405" y="670"/>
                      <a:pt x="401" y="683"/>
                    </a:cubicBezTo>
                    <a:cubicBezTo>
                      <a:pt x="398" y="696"/>
                      <a:pt x="401" y="717"/>
                      <a:pt x="408" y="720"/>
                    </a:cubicBezTo>
                    <a:cubicBezTo>
                      <a:pt x="415" y="724"/>
                      <a:pt x="415" y="726"/>
                      <a:pt x="415" y="733"/>
                    </a:cubicBezTo>
                    <a:cubicBezTo>
                      <a:pt x="415" y="739"/>
                      <a:pt x="412" y="740"/>
                      <a:pt x="401" y="745"/>
                    </a:cubicBezTo>
                    <a:cubicBezTo>
                      <a:pt x="391" y="749"/>
                      <a:pt x="391" y="769"/>
                      <a:pt x="391" y="778"/>
                    </a:cubicBezTo>
                    <a:cubicBezTo>
                      <a:pt x="391" y="786"/>
                      <a:pt x="385" y="809"/>
                      <a:pt x="376" y="808"/>
                    </a:cubicBezTo>
                    <a:cubicBezTo>
                      <a:pt x="376" y="808"/>
                      <a:pt x="384" y="820"/>
                      <a:pt x="382" y="836"/>
                    </a:cubicBezTo>
                    <a:cubicBezTo>
                      <a:pt x="380" y="852"/>
                      <a:pt x="375" y="866"/>
                      <a:pt x="375" y="885"/>
                    </a:cubicBezTo>
                    <a:cubicBezTo>
                      <a:pt x="375" y="905"/>
                      <a:pt x="381" y="948"/>
                      <a:pt x="366" y="945"/>
                    </a:cubicBezTo>
                    <a:cubicBezTo>
                      <a:pt x="366" y="945"/>
                      <a:pt x="374" y="967"/>
                      <a:pt x="372" y="978"/>
                    </a:cubicBezTo>
                    <a:cubicBezTo>
                      <a:pt x="370" y="990"/>
                      <a:pt x="363" y="1005"/>
                      <a:pt x="371" y="1010"/>
                    </a:cubicBezTo>
                    <a:cubicBezTo>
                      <a:pt x="380" y="1015"/>
                      <a:pt x="384" y="1012"/>
                      <a:pt x="382" y="1024"/>
                    </a:cubicBezTo>
                    <a:cubicBezTo>
                      <a:pt x="380" y="1036"/>
                      <a:pt x="371" y="1032"/>
                      <a:pt x="366" y="1039"/>
                    </a:cubicBezTo>
                    <a:cubicBezTo>
                      <a:pt x="360" y="1047"/>
                      <a:pt x="356" y="1066"/>
                      <a:pt x="358" y="1071"/>
                    </a:cubicBezTo>
                    <a:cubicBezTo>
                      <a:pt x="360" y="1076"/>
                      <a:pt x="352" y="1088"/>
                      <a:pt x="352" y="1088"/>
                    </a:cubicBezTo>
                    <a:cubicBezTo>
                      <a:pt x="352" y="1088"/>
                      <a:pt x="363" y="1102"/>
                      <a:pt x="359" y="1122"/>
                    </a:cubicBezTo>
                    <a:cubicBezTo>
                      <a:pt x="355" y="1141"/>
                      <a:pt x="342" y="1167"/>
                      <a:pt x="341" y="1184"/>
                    </a:cubicBezTo>
                    <a:cubicBezTo>
                      <a:pt x="340" y="1200"/>
                      <a:pt x="351" y="1230"/>
                      <a:pt x="338" y="1227"/>
                    </a:cubicBezTo>
                    <a:cubicBezTo>
                      <a:pt x="338" y="1227"/>
                      <a:pt x="352" y="1249"/>
                      <a:pt x="339" y="1269"/>
                    </a:cubicBezTo>
                    <a:cubicBezTo>
                      <a:pt x="325" y="1289"/>
                      <a:pt x="327" y="1305"/>
                      <a:pt x="326" y="1321"/>
                    </a:cubicBezTo>
                    <a:cubicBezTo>
                      <a:pt x="325" y="1338"/>
                      <a:pt x="334" y="1369"/>
                      <a:pt x="319" y="1367"/>
                    </a:cubicBezTo>
                    <a:cubicBezTo>
                      <a:pt x="319" y="1367"/>
                      <a:pt x="334" y="1383"/>
                      <a:pt x="325" y="1408"/>
                    </a:cubicBezTo>
                    <a:cubicBezTo>
                      <a:pt x="315" y="1432"/>
                      <a:pt x="311" y="1432"/>
                      <a:pt x="314" y="1455"/>
                    </a:cubicBezTo>
                    <a:cubicBezTo>
                      <a:pt x="317" y="1477"/>
                      <a:pt x="321" y="1501"/>
                      <a:pt x="312" y="1496"/>
                    </a:cubicBezTo>
                    <a:cubicBezTo>
                      <a:pt x="312" y="1496"/>
                      <a:pt x="323" y="1516"/>
                      <a:pt x="321" y="1531"/>
                    </a:cubicBezTo>
                    <a:cubicBezTo>
                      <a:pt x="319" y="1545"/>
                      <a:pt x="323" y="1551"/>
                      <a:pt x="326" y="1554"/>
                    </a:cubicBezTo>
                    <a:cubicBezTo>
                      <a:pt x="330" y="1557"/>
                      <a:pt x="331" y="1557"/>
                      <a:pt x="332" y="1563"/>
                    </a:cubicBezTo>
                    <a:cubicBezTo>
                      <a:pt x="333" y="1570"/>
                      <a:pt x="328" y="1572"/>
                      <a:pt x="324" y="1574"/>
                    </a:cubicBezTo>
                    <a:cubicBezTo>
                      <a:pt x="319" y="1576"/>
                      <a:pt x="318" y="1585"/>
                      <a:pt x="318" y="1597"/>
                    </a:cubicBezTo>
                    <a:cubicBezTo>
                      <a:pt x="318" y="1609"/>
                      <a:pt x="306" y="1610"/>
                      <a:pt x="286" y="16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2" name="Freeform 219">
                <a:extLst>
                  <a:ext uri="{FF2B5EF4-FFF2-40B4-BE49-F238E27FC236}">
                    <a16:creationId xmlns:a16="http://schemas.microsoft.com/office/drawing/2014/main" id="{58F7CBA2-337B-445D-B89B-885DD1208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624"/>
                <a:ext cx="624" cy="2194"/>
              </a:xfrm>
              <a:custGeom>
                <a:avLst/>
                <a:gdLst>
                  <a:gd name="T0" fmla="*/ 1415 w 438"/>
                  <a:gd name="T1" fmla="*/ 110 h 1541"/>
                  <a:gd name="T2" fmla="*/ 1265 w 438"/>
                  <a:gd name="T3" fmla="*/ 243 h 1541"/>
                  <a:gd name="T4" fmla="*/ 1342 w 438"/>
                  <a:gd name="T5" fmla="*/ 389 h 1541"/>
                  <a:gd name="T6" fmla="*/ 1285 w 438"/>
                  <a:gd name="T7" fmla="*/ 517 h 1541"/>
                  <a:gd name="T8" fmla="*/ 1348 w 438"/>
                  <a:gd name="T9" fmla="*/ 716 h 1541"/>
                  <a:gd name="T10" fmla="*/ 1329 w 438"/>
                  <a:gd name="T11" fmla="*/ 874 h 1541"/>
                  <a:gd name="T12" fmla="*/ 1363 w 438"/>
                  <a:gd name="T13" fmla="*/ 958 h 1541"/>
                  <a:gd name="T14" fmla="*/ 1415 w 438"/>
                  <a:gd name="T15" fmla="*/ 1374 h 1541"/>
                  <a:gd name="T16" fmla="*/ 1437 w 438"/>
                  <a:gd name="T17" fmla="*/ 2035 h 1541"/>
                  <a:gd name="T18" fmla="*/ 1483 w 438"/>
                  <a:gd name="T19" fmla="*/ 2819 h 1541"/>
                  <a:gd name="T20" fmla="*/ 1516 w 438"/>
                  <a:gd name="T21" fmla="*/ 3492 h 1541"/>
                  <a:gd name="T22" fmla="*/ 1530 w 438"/>
                  <a:gd name="T23" fmla="*/ 4080 h 1541"/>
                  <a:gd name="T24" fmla="*/ 1512 w 438"/>
                  <a:gd name="T25" fmla="*/ 4597 h 1541"/>
                  <a:gd name="T26" fmla="*/ 1512 w 438"/>
                  <a:gd name="T27" fmla="*/ 5161 h 1541"/>
                  <a:gd name="T28" fmla="*/ 1466 w 438"/>
                  <a:gd name="T29" fmla="*/ 5584 h 1541"/>
                  <a:gd name="T30" fmla="*/ 1376 w 438"/>
                  <a:gd name="T31" fmla="*/ 5943 h 1541"/>
                  <a:gd name="T32" fmla="*/ 1027 w 438"/>
                  <a:gd name="T33" fmla="*/ 5849 h 1541"/>
                  <a:gd name="T34" fmla="*/ 1000 w 438"/>
                  <a:gd name="T35" fmla="*/ 5359 h 1541"/>
                  <a:gd name="T36" fmla="*/ 960 w 438"/>
                  <a:gd name="T37" fmla="*/ 4932 h 1541"/>
                  <a:gd name="T38" fmla="*/ 960 w 438"/>
                  <a:gd name="T39" fmla="*/ 4441 h 1541"/>
                  <a:gd name="T40" fmla="*/ 962 w 438"/>
                  <a:gd name="T41" fmla="*/ 3818 h 1541"/>
                  <a:gd name="T42" fmla="*/ 927 w 438"/>
                  <a:gd name="T43" fmla="*/ 3192 h 1541"/>
                  <a:gd name="T44" fmla="*/ 913 w 438"/>
                  <a:gd name="T45" fmla="*/ 2675 h 1541"/>
                  <a:gd name="T46" fmla="*/ 870 w 438"/>
                  <a:gd name="T47" fmla="*/ 2133 h 1541"/>
                  <a:gd name="T48" fmla="*/ 0 w 438"/>
                  <a:gd name="T49" fmla="*/ 0 h 1541"/>
                  <a:gd name="T50" fmla="*/ 756 w 438"/>
                  <a:gd name="T51" fmla="*/ 1793 h 1541"/>
                  <a:gd name="T52" fmla="*/ 812 w 438"/>
                  <a:gd name="T53" fmla="*/ 2358 h 1541"/>
                  <a:gd name="T54" fmla="*/ 823 w 438"/>
                  <a:gd name="T55" fmla="*/ 3199 h 1541"/>
                  <a:gd name="T56" fmla="*/ 823 w 438"/>
                  <a:gd name="T57" fmla="*/ 3827 h 1541"/>
                  <a:gd name="T58" fmla="*/ 812 w 438"/>
                  <a:gd name="T59" fmla="*/ 4409 h 1541"/>
                  <a:gd name="T60" fmla="*/ 823 w 438"/>
                  <a:gd name="T61" fmla="*/ 5094 h 1541"/>
                  <a:gd name="T62" fmla="*/ 845 w 438"/>
                  <a:gd name="T63" fmla="*/ 5617 h 1541"/>
                  <a:gd name="T64" fmla="*/ 1070 w 438"/>
                  <a:gd name="T65" fmla="*/ 6233 h 1541"/>
                  <a:gd name="T66" fmla="*/ 1506 w 438"/>
                  <a:gd name="T67" fmla="*/ 6081 h 1541"/>
                  <a:gd name="T68" fmla="*/ 1677 w 438"/>
                  <a:gd name="T69" fmla="*/ 5430 h 1541"/>
                  <a:gd name="T70" fmla="*/ 1758 w 438"/>
                  <a:gd name="T71" fmla="*/ 4740 h 1541"/>
                  <a:gd name="T72" fmla="*/ 1765 w 438"/>
                  <a:gd name="T73" fmla="*/ 4182 h 1541"/>
                  <a:gd name="T74" fmla="*/ 1784 w 438"/>
                  <a:gd name="T75" fmla="*/ 3746 h 1541"/>
                  <a:gd name="T76" fmla="*/ 1772 w 438"/>
                  <a:gd name="T77" fmla="*/ 3162 h 1541"/>
                  <a:gd name="T78" fmla="*/ 1764 w 438"/>
                  <a:gd name="T79" fmla="*/ 2482 h 1541"/>
                  <a:gd name="T80" fmla="*/ 1701 w 438"/>
                  <a:gd name="T81" fmla="*/ 1704 h 1541"/>
                  <a:gd name="T82" fmla="*/ 1701 w 438"/>
                  <a:gd name="T83" fmla="*/ 1200 h 1541"/>
                  <a:gd name="T84" fmla="*/ 1668 w 438"/>
                  <a:gd name="T85" fmla="*/ 688 h 1541"/>
                  <a:gd name="T86" fmla="*/ 1650 w 438"/>
                  <a:gd name="T87" fmla="*/ 320 h 1541"/>
                  <a:gd name="T88" fmla="*/ 1564 w 438"/>
                  <a:gd name="T89" fmla="*/ 104 h 1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8" h="1541">
                    <a:moveTo>
                      <a:pt x="380" y="25"/>
                    </a:moveTo>
                    <a:cubicBezTo>
                      <a:pt x="380" y="25"/>
                      <a:pt x="350" y="32"/>
                      <a:pt x="343" y="27"/>
                    </a:cubicBezTo>
                    <a:cubicBezTo>
                      <a:pt x="335" y="22"/>
                      <a:pt x="323" y="26"/>
                      <a:pt x="323" y="39"/>
                    </a:cubicBezTo>
                    <a:cubicBezTo>
                      <a:pt x="323" y="53"/>
                      <a:pt x="306" y="52"/>
                      <a:pt x="307" y="59"/>
                    </a:cubicBezTo>
                    <a:cubicBezTo>
                      <a:pt x="309" y="66"/>
                      <a:pt x="322" y="61"/>
                      <a:pt x="322" y="69"/>
                    </a:cubicBezTo>
                    <a:cubicBezTo>
                      <a:pt x="322" y="76"/>
                      <a:pt x="317" y="97"/>
                      <a:pt x="326" y="95"/>
                    </a:cubicBezTo>
                    <a:cubicBezTo>
                      <a:pt x="326" y="95"/>
                      <a:pt x="317" y="101"/>
                      <a:pt x="320" y="110"/>
                    </a:cubicBezTo>
                    <a:cubicBezTo>
                      <a:pt x="322" y="118"/>
                      <a:pt x="311" y="117"/>
                      <a:pt x="312" y="126"/>
                    </a:cubicBezTo>
                    <a:cubicBezTo>
                      <a:pt x="313" y="134"/>
                      <a:pt x="322" y="137"/>
                      <a:pt x="323" y="144"/>
                    </a:cubicBezTo>
                    <a:cubicBezTo>
                      <a:pt x="324" y="151"/>
                      <a:pt x="323" y="173"/>
                      <a:pt x="327" y="174"/>
                    </a:cubicBezTo>
                    <a:cubicBezTo>
                      <a:pt x="327" y="174"/>
                      <a:pt x="321" y="185"/>
                      <a:pt x="323" y="193"/>
                    </a:cubicBezTo>
                    <a:cubicBezTo>
                      <a:pt x="326" y="200"/>
                      <a:pt x="327" y="212"/>
                      <a:pt x="323" y="213"/>
                    </a:cubicBezTo>
                    <a:cubicBezTo>
                      <a:pt x="320" y="215"/>
                      <a:pt x="311" y="219"/>
                      <a:pt x="311" y="224"/>
                    </a:cubicBezTo>
                    <a:cubicBezTo>
                      <a:pt x="311" y="229"/>
                      <a:pt x="327" y="229"/>
                      <a:pt x="331" y="233"/>
                    </a:cubicBezTo>
                    <a:cubicBezTo>
                      <a:pt x="334" y="237"/>
                      <a:pt x="331" y="245"/>
                      <a:pt x="332" y="251"/>
                    </a:cubicBezTo>
                    <a:cubicBezTo>
                      <a:pt x="333" y="257"/>
                      <a:pt x="327" y="331"/>
                      <a:pt x="343" y="334"/>
                    </a:cubicBezTo>
                    <a:cubicBezTo>
                      <a:pt x="343" y="334"/>
                      <a:pt x="328" y="404"/>
                      <a:pt x="344" y="409"/>
                    </a:cubicBezTo>
                    <a:cubicBezTo>
                      <a:pt x="344" y="409"/>
                      <a:pt x="341" y="488"/>
                      <a:pt x="349" y="495"/>
                    </a:cubicBezTo>
                    <a:cubicBezTo>
                      <a:pt x="349" y="495"/>
                      <a:pt x="349" y="599"/>
                      <a:pt x="357" y="606"/>
                    </a:cubicBezTo>
                    <a:cubicBezTo>
                      <a:pt x="357" y="606"/>
                      <a:pt x="357" y="681"/>
                      <a:pt x="360" y="686"/>
                    </a:cubicBezTo>
                    <a:cubicBezTo>
                      <a:pt x="362" y="690"/>
                      <a:pt x="356" y="760"/>
                      <a:pt x="362" y="771"/>
                    </a:cubicBezTo>
                    <a:cubicBezTo>
                      <a:pt x="368" y="782"/>
                      <a:pt x="365" y="839"/>
                      <a:pt x="368" y="850"/>
                    </a:cubicBezTo>
                    <a:cubicBezTo>
                      <a:pt x="372" y="861"/>
                      <a:pt x="361" y="916"/>
                      <a:pt x="366" y="927"/>
                    </a:cubicBezTo>
                    <a:cubicBezTo>
                      <a:pt x="371" y="937"/>
                      <a:pt x="369" y="987"/>
                      <a:pt x="371" y="993"/>
                    </a:cubicBezTo>
                    <a:cubicBezTo>
                      <a:pt x="372" y="1000"/>
                      <a:pt x="372" y="1062"/>
                      <a:pt x="372" y="1066"/>
                    </a:cubicBezTo>
                    <a:cubicBezTo>
                      <a:pt x="372" y="1071"/>
                      <a:pt x="362" y="1111"/>
                      <a:pt x="367" y="1119"/>
                    </a:cubicBezTo>
                    <a:cubicBezTo>
                      <a:pt x="372" y="1126"/>
                      <a:pt x="363" y="1182"/>
                      <a:pt x="365" y="1188"/>
                    </a:cubicBezTo>
                    <a:cubicBezTo>
                      <a:pt x="366" y="1194"/>
                      <a:pt x="366" y="1249"/>
                      <a:pt x="367" y="1256"/>
                    </a:cubicBezTo>
                    <a:cubicBezTo>
                      <a:pt x="368" y="1264"/>
                      <a:pt x="365" y="1299"/>
                      <a:pt x="365" y="1306"/>
                    </a:cubicBezTo>
                    <a:cubicBezTo>
                      <a:pt x="365" y="1313"/>
                      <a:pt x="356" y="1355"/>
                      <a:pt x="356" y="1359"/>
                    </a:cubicBezTo>
                    <a:cubicBezTo>
                      <a:pt x="356" y="1362"/>
                      <a:pt x="346" y="1400"/>
                      <a:pt x="348" y="1404"/>
                    </a:cubicBezTo>
                    <a:cubicBezTo>
                      <a:pt x="349" y="1407"/>
                      <a:pt x="337" y="1440"/>
                      <a:pt x="334" y="1446"/>
                    </a:cubicBezTo>
                    <a:cubicBezTo>
                      <a:pt x="332" y="1452"/>
                      <a:pt x="309" y="1469"/>
                      <a:pt x="300" y="1464"/>
                    </a:cubicBezTo>
                    <a:cubicBezTo>
                      <a:pt x="292" y="1460"/>
                      <a:pt x="249" y="1438"/>
                      <a:pt x="249" y="1423"/>
                    </a:cubicBezTo>
                    <a:cubicBezTo>
                      <a:pt x="249" y="1408"/>
                      <a:pt x="245" y="1376"/>
                      <a:pt x="245" y="1365"/>
                    </a:cubicBezTo>
                    <a:cubicBezTo>
                      <a:pt x="245" y="1354"/>
                      <a:pt x="243" y="1316"/>
                      <a:pt x="243" y="1304"/>
                    </a:cubicBezTo>
                    <a:cubicBezTo>
                      <a:pt x="243" y="1292"/>
                      <a:pt x="231" y="1255"/>
                      <a:pt x="233" y="1244"/>
                    </a:cubicBezTo>
                    <a:cubicBezTo>
                      <a:pt x="236" y="1233"/>
                      <a:pt x="232" y="1216"/>
                      <a:pt x="233" y="1200"/>
                    </a:cubicBezTo>
                    <a:cubicBezTo>
                      <a:pt x="234" y="1184"/>
                      <a:pt x="232" y="1159"/>
                      <a:pt x="232" y="1146"/>
                    </a:cubicBezTo>
                    <a:cubicBezTo>
                      <a:pt x="232" y="1132"/>
                      <a:pt x="232" y="1099"/>
                      <a:pt x="233" y="1081"/>
                    </a:cubicBezTo>
                    <a:cubicBezTo>
                      <a:pt x="234" y="1063"/>
                      <a:pt x="234" y="1023"/>
                      <a:pt x="236" y="1004"/>
                    </a:cubicBezTo>
                    <a:cubicBezTo>
                      <a:pt x="237" y="986"/>
                      <a:pt x="234" y="944"/>
                      <a:pt x="234" y="929"/>
                    </a:cubicBezTo>
                    <a:cubicBezTo>
                      <a:pt x="234" y="914"/>
                      <a:pt x="232" y="890"/>
                      <a:pt x="232" y="873"/>
                    </a:cubicBezTo>
                    <a:cubicBezTo>
                      <a:pt x="232" y="856"/>
                      <a:pt x="222" y="794"/>
                      <a:pt x="225" y="777"/>
                    </a:cubicBezTo>
                    <a:cubicBezTo>
                      <a:pt x="227" y="760"/>
                      <a:pt x="220" y="722"/>
                      <a:pt x="221" y="709"/>
                    </a:cubicBezTo>
                    <a:cubicBezTo>
                      <a:pt x="222" y="695"/>
                      <a:pt x="219" y="669"/>
                      <a:pt x="222" y="651"/>
                    </a:cubicBezTo>
                    <a:cubicBezTo>
                      <a:pt x="226" y="634"/>
                      <a:pt x="222" y="615"/>
                      <a:pt x="221" y="599"/>
                    </a:cubicBezTo>
                    <a:cubicBezTo>
                      <a:pt x="220" y="583"/>
                      <a:pt x="214" y="536"/>
                      <a:pt x="211" y="519"/>
                    </a:cubicBezTo>
                    <a:cubicBezTo>
                      <a:pt x="209" y="502"/>
                      <a:pt x="208" y="418"/>
                      <a:pt x="203" y="396"/>
                    </a:cubicBezTo>
                    <a:cubicBezTo>
                      <a:pt x="198" y="374"/>
                      <a:pt x="187" y="93"/>
                      <a:pt x="0" y="0"/>
                    </a:cubicBezTo>
                    <a:cubicBezTo>
                      <a:pt x="0" y="0"/>
                      <a:pt x="148" y="75"/>
                      <a:pt x="180" y="389"/>
                    </a:cubicBezTo>
                    <a:cubicBezTo>
                      <a:pt x="180" y="389"/>
                      <a:pt x="183" y="426"/>
                      <a:pt x="184" y="436"/>
                    </a:cubicBezTo>
                    <a:cubicBezTo>
                      <a:pt x="186" y="446"/>
                      <a:pt x="189" y="515"/>
                      <a:pt x="192" y="523"/>
                    </a:cubicBezTo>
                    <a:cubicBezTo>
                      <a:pt x="194" y="530"/>
                      <a:pt x="195" y="561"/>
                      <a:pt x="197" y="574"/>
                    </a:cubicBezTo>
                    <a:cubicBezTo>
                      <a:pt x="198" y="586"/>
                      <a:pt x="195" y="656"/>
                      <a:pt x="197" y="667"/>
                    </a:cubicBezTo>
                    <a:cubicBezTo>
                      <a:pt x="198" y="678"/>
                      <a:pt x="200" y="767"/>
                      <a:pt x="200" y="778"/>
                    </a:cubicBezTo>
                    <a:cubicBezTo>
                      <a:pt x="200" y="789"/>
                      <a:pt x="198" y="840"/>
                      <a:pt x="199" y="860"/>
                    </a:cubicBezTo>
                    <a:cubicBezTo>
                      <a:pt x="200" y="879"/>
                      <a:pt x="199" y="917"/>
                      <a:pt x="200" y="931"/>
                    </a:cubicBezTo>
                    <a:cubicBezTo>
                      <a:pt x="202" y="946"/>
                      <a:pt x="197" y="984"/>
                      <a:pt x="198" y="1001"/>
                    </a:cubicBezTo>
                    <a:cubicBezTo>
                      <a:pt x="199" y="1018"/>
                      <a:pt x="194" y="1054"/>
                      <a:pt x="197" y="1073"/>
                    </a:cubicBezTo>
                    <a:cubicBezTo>
                      <a:pt x="199" y="1091"/>
                      <a:pt x="203" y="1175"/>
                      <a:pt x="203" y="1191"/>
                    </a:cubicBezTo>
                    <a:cubicBezTo>
                      <a:pt x="203" y="1206"/>
                      <a:pt x="202" y="1216"/>
                      <a:pt x="200" y="1240"/>
                    </a:cubicBezTo>
                    <a:cubicBezTo>
                      <a:pt x="199" y="1265"/>
                      <a:pt x="194" y="1277"/>
                      <a:pt x="198" y="1294"/>
                    </a:cubicBezTo>
                    <a:cubicBezTo>
                      <a:pt x="202" y="1311"/>
                      <a:pt x="200" y="1345"/>
                      <a:pt x="205" y="1367"/>
                    </a:cubicBezTo>
                    <a:cubicBezTo>
                      <a:pt x="210" y="1389"/>
                      <a:pt x="223" y="1450"/>
                      <a:pt x="230" y="1461"/>
                    </a:cubicBezTo>
                    <a:cubicBezTo>
                      <a:pt x="236" y="1472"/>
                      <a:pt x="251" y="1513"/>
                      <a:pt x="260" y="1517"/>
                    </a:cubicBezTo>
                    <a:cubicBezTo>
                      <a:pt x="268" y="1520"/>
                      <a:pt x="289" y="1541"/>
                      <a:pt x="317" y="1537"/>
                    </a:cubicBezTo>
                    <a:cubicBezTo>
                      <a:pt x="345" y="1534"/>
                      <a:pt x="357" y="1505"/>
                      <a:pt x="366" y="1480"/>
                    </a:cubicBezTo>
                    <a:cubicBezTo>
                      <a:pt x="374" y="1456"/>
                      <a:pt x="390" y="1425"/>
                      <a:pt x="390" y="1397"/>
                    </a:cubicBezTo>
                    <a:cubicBezTo>
                      <a:pt x="390" y="1369"/>
                      <a:pt x="406" y="1346"/>
                      <a:pt x="407" y="1322"/>
                    </a:cubicBezTo>
                    <a:cubicBezTo>
                      <a:pt x="408" y="1298"/>
                      <a:pt x="416" y="1266"/>
                      <a:pt x="416" y="1248"/>
                    </a:cubicBezTo>
                    <a:cubicBezTo>
                      <a:pt x="416" y="1230"/>
                      <a:pt x="429" y="1172"/>
                      <a:pt x="427" y="1153"/>
                    </a:cubicBezTo>
                    <a:cubicBezTo>
                      <a:pt x="424" y="1133"/>
                      <a:pt x="424" y="1110"/>
                      <a:pt x="424" y="1085"/>
                    </a:cubicBezTo>
                    <a:cubicBezTo>
                      <a:pt x="424" y="1059"/>
                      <a:pt x="430" y="1034"/>
                      <a:pt x="429" y="1018"/>
                    </a:cubicBezTo>
                    <a:cubicBezTo>
                      <a:pt x="428" y="1002"/>
                      <a:pt x="435" y="984"/>
                      <a:pt x="433" y="968"/>
                    </a:cubicBezTo>
                    <a:cubicBezTo>
                      <a:pt x="430" y="952"/>
                      <a:pt x="435" y="933"/>
                      <a:pt x="433" y="912"/>
                    </a:cubicBezTo>
                    <a:cubicBezTo>
                      <a:pt x="430" y="891"/>
                      <a:pt x="438" y="840"/>
                      <a:pt x="434" y="827"/>
                    </a:cubicBezTo>
                    <a:cubicBezTo>
                      <a:pt x="430" y="813"/>
                      <a:pt x="432" y="794"/>
                      <a:pt x="430" y="770"/>
                    </a:cubicBezTo>
                    <a:cubicBezTo>
                      <a:pt x="429" y="745"/>
                      <a:pt x="430" y="710"/>
                      <a:pt x="430" y="684"/>
                    </a:cubicBezTo>
                    <a:cubicBezTo>
                      <a:pt x="430" y="659"/>
                      <a:pt x="430" y="627"/>
                      <a:pt x="428" y="604"/>
                    </a:cubicBezTo>
                    <a:cubicBezTo>
                      <a:pt x="425" y="581"/>
                      <a:pt x="430" y="561"/>
                      <a:pt x="427" y="543"/>
                    </a:cubicBezTo>
                    <a:cubicBezTo>
                      <a:pt x="423" y="525"/>
                      <a:pt x="418" y="430"/>
                      <a:pt x="413" y="415"/>
                    </a:cubicBezTo>
                    <a:cubicBezTo>
                      <a:pt x="408" y="401"/>
                      <a:pt x="417" y="345"/>
                      <a:pt x="412" y="331"/>
                    </a:cubicBezTo>
                    <a:cubicBezTo>
                      <a:pt x="412" y="331"/>
                      <a:pt x="414" y="302"/>
                      <a:pt x="413" y="292"/>
                    </a:cubicBezTo>
                    <a:cubicBezTo>
                      <a:pt x="412" y="283"/>
                      <a:pt x="407" y="247"/>
                      <a:pt x="407" y="239"/>
                    </a:cubicBezTo>
                    <a:cubicBezTo>
                      <a:pt x="407" y="230"/>
                      <a:pt x="413" y="176"/>
                      <a:pt x="405" y="167"/>
                    </a:cubicBezTo>
                    <a:cubicBezTo>
                      <a:pt x="405" y="167"/>
                      <a:pt x="406" y="111"/>
                      <a:pt x="396" y="101"/>
                    </a:cubicBezTo>
                    <a:cubicBezTo>
                      <a:pt x="396" y="101"/>
                      <a:pt x="402" y="88"/>
                      <a:pt x="401" y="78"/>
                    </a:cubicBezTo>
                    <a:cubicBezTo>
                      <a:pt x="400" y="69"/>
                      <a:pt x="404" y="39"/>
                      <a:pt x="402" y="35"/>
                    </a:cubicBezTo>
                    <a:cubicBezTo>
                      <a:pt x="401" y="30"/>
                      <a:pt x="389" y="17"/>
                      <a:pt x="380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3" name="Freeform 220">
                <a:extLst>
                  <a:ext uri="{FF2B5EF4-FFF2-40B4-BE49-F238E27FC236}">
                    <a16:creationId xmlns:a16="http://schemas.microsoft.com/office/drawing/2014/main" id="{245BD663-53EF-412C-860C-294A2D267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651"/>
                <a:ext cx="127" cy="5"/>
              </a:xfrm>
              <a:custGeom>
                <a:avLst/>
                <a:gdLst>
                  <a:gd name="T0" fmla="*/ 368 w 89"/>
                  <a:gd name="T1" fmla="*/ 0 h 4"/>
                  <a:gd name="T2" fmla="*/ 285 w 89"/>
                  <a:gd name="T3" fmla="*/ 0 h 4"/>
                  <a:gd name="T4" fmla="*/ 186 w 89"/>
                  <a:gd name="T5" fmla="*/ 8 h 4"/>
                  <a:gd name="T6" fmla="*/ 0 w 89"/>
                  <a:gd name="T7" fmla="*/ 1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4">
                    <a:moveTo>
                      <a:pt x="89" y="0"/>
                    </a:moveTo>
                    <a:cubicBezTo>
                      <a:pt x="82" y="1"/>
                      <a:pt x="76" y="0"/>
                      <a:pt x="69" y="0"/>
                    </a:cubicBezTo>
                    <a:cubicBezTo>
                      <a:pt x="61" y="0"/>
                      <a:pt x="53" y="2"/>
                      <a:pt x="45" y="3"/>
                    </a:cubicBezTo>
                    <a:cubicBezTo>
                      <a:pt x="30" y="3"/>
                      <a:pt x="14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4" name="Freeform 221">
                <a:extLst>
                  <a:ext uri="{FF2B5EF4-FFF2-40B4-BE49-F238E27FC236}">
                    <a16:creationId xmlns:a16="http://schemas.microsoft.com/office/drawing/2014/main" id="{288CD90C-7E86-4FD5-88F0-3D13EC640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24"/>
                <a:ext cx="133" cy="16"/>
              </a:xfrm>
              <a:custGeom>
                <a:avLst/>
                <a:gdLst>
                  <a:gd name="T0" fmla="*/ 376 w 94"/>
                  <a:gd name="T1" fmla="*/ 22 h 11"/>
                  <a:gd name="T2" fmla="*/ 156 w 94"/>
                  <a:gd name="T3" fmla="*/ 28 h 11"/>
                  <a:gd name="T4" fmla="*/ 0 w 94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1">
                    <a:moveTo>
                      <a:pt x="94" y="5"/>
                    </a:moveTo>
                    <a:cubicBezTo>
                      <a:pt x="79" y="0"/>
                      <a:pt x="54" y="3"/>
                      <a:pt x="39" y="6"/>
                    </a:cubicBezTo>
                    <a:cubicBezTo>
                      <a:pt x="27" y="8"/>
                      <a:pt x="12" y="11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5" name="Freeform 222">
                <a:extLst>
                  <a:ext uri="{FF2B5EF4-FFF2-40B4-BE49-F238E27FC236}">
                    <a16:creationId xmlns:a16="http://schemas.microsoft.com/office/drawing/2014/main" id="{3641D9C2-F52A-465A-A510-5A9A9670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729"/>
                <a:ext cx="125" cy="21"/>
              </a:xfrm>
              <a:custGeom>
                <a:avLst/>
                <a:gdLst>
                  <a:gd name="T0" fmla="*/ 0 w 88"/>
                  <a:gd name="T1" fmla="*/ 0 h 15"/>
                  <a:gd name="T2" fmla="*/ 192 w 88"/>
                  <a:gd name="T3" fmla="*/ 35 h 15"/>
                  <a:gd name="T4" fmla="*/ 359 w 88"/>
                  <a:gd name="T5" fmla="*/ 5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5">
                    <a:moveTo>
                      <a:pt x="0" y="0"/>
                    </a:moveTo>
                    <a:cubicBezTo>
                      <a:pt x="15" y="1"/>
                      <a:pt x="31" y="7"/>
                      <a:pt x="47" y="9"/>
                    </a:cubicBezTo>
                    <a:cubicBezTo>
                      <a:pt x="60" y="11"/>
                      <a:pt x="76" y="12"/>
                      <a:pt x="88" y="1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6" name="Freeform 223">
                <a:extLst>
                  <a:ext uri="{FF2B5EF4-FFF2-40B4-BE49-F238E27FC236}">
                    <a16:creationId xmlns:a16="http://schemas.microsoft.com/office/drawing/2014/main" id="{92B35D30-7796-48B6-AEBC-937B60531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921"/>
                <a:ext cx="139" cy="12"/>
              </a:xfrm>
              <a:custGeom>
                <a:avLst/>
                <a:gdLst>
                  <a:gd name="T0" fmla="*/ 396 w 98"/>
                  <a:gd name="T1" fmla="*/ 12 h 8"/>
                  <a:gd name="T2" fmla="*/ 282 w 98"/>
                  <a:gd name="T3" fmla="*/ 39 h 8"/>
                  <a:gd name="T4" fmla="*/ 163 w 98"/>
                  <a:gd name="T5" fmla="*/ 39 h 8"/>
                  <a:gd name="T6" fmla="*/ 0 w 98"/>
                  <a:gd name="T7" fmla="*/ 1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8">
                    <a:moveTo>
                      <a:pt x="98" y="2"/>
                    </a:moveTo>
                    <a:cubicBezTo>
                      <a:pt x="89" y="0"/>
                      <a:pt x="79" y="6"/>
                      <a:pt x="70" y="7"/>
                    </a:cubicBezTo>
                    <a:cubicBezTo>
                      <a:pt x="60" y="8"/>
                      <a:pt x="50" y="8"/>
                      <a:pt x="40" y="7"/>
                    </a:cubicBezTo>
                    <a:cubicBezTo>
                      <a:pt x="27" y="6"/>
                      <a:pt x="12" y="7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7" name="Freeform 224">
                <a:extLst>
                  <a:ext uri="{FF2B5EF4-FFF2-40B4-BE49-F238E27FC236}">
                    <a16:creationId xmlns:a16="http://schemas.microsoft.com/office/drawing/2014/main" id="{4135829C-D601-4141-A63C-01512E976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112"/>
                <a:ext cx="130" cy="16"/>
              </a:xfrm>
              <a:custGeom>
                <a:avLst/>
                <a:gdLst>
                  <a:gd name="T0" fmla="*/ 380 w 91"/>
                  <a:gd name="T1" fmla="*/ 0 h 11"/>
                  <a:gd name="T2" fmla="*/ 157 w 91"/>
                  <a:gd name="T3" fmla="*/ 36 h 11"/>
                  <a:gd name="T4" fmla="*/ 0 w 91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11">
                    <a:moveTo>
                      <a:pt x="91" y="0"/>
                    </a:moveTo>
                    <a:cubicBezTo>
                      <a:pt x="73" y="0"/>
                      <a:pt x="56" y="6"/>
                      <a:pt x="38" y="8"/>
                    </a:cubicBezTo>
                    <a:cubicBezTo>
                      <a:pt x="26" y="9"/>
                      <a:pt x="10" y="6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8" name="Freeform 225">
                <a:extLst>
                  <a:ext uri="{FF2B5EF4-FFF2-40B4-BE49-F238E27FC236}">
                    <a16:creationId xmlns:a16="http://schemas.microsoft.com/office/drawing/2014/main" id="{A2E5DD34-0E51-46ED-BF30-0021E1576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571"/>
                <a:ext cx="135" cy="24"/>
              </a:xfrm>
              <a:custGeom>
                <a:avLst/>
                <a:gdLst>
                  <a:gd name="T0" fmla="*/ 0 w 95"/>
                  <a:gd name="T1" fmla="*/ 64 h 17"/>
                  <a:gd name="T2" fmla="*/ 109 w 95"/>
                  <a:gd name="T3" fmla="*/ 45 h 17"/>
                  <a:gd name="T4" fmla="*/ 225 w 95"/>
                  <a:gd name="T5" fmla="*/ 28 h 17"/>
                  <a:gd name="T6" fmla="*/ 388 w 95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17">
                    <a:moveTo>
                      <a:pt x="0" y="16"/>
                    </a:moveTo>
                    <a:cubicBezTo>
                      <a:pt x="9" y="17"/>
                      <a:pt x="18" y="13"/>
                      <a:pt x="27" y="11"/>
                    </a:cubicBezTo>
                    <a:cubicBezTo>
                      <a:pt x="36" y="10"/>
                      <a:pt x="46" y="9"/>
                      <a:pt x="55" y="7"/>
                    </a:cubicBezTo>
                    <a:cubicBezTo>
                      <a:pt x="69" y="6"/>
                      <a:pt x="84" y="2"/>
                      <a:pt x="9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9" name="Freeform 226">
                <a:extLst>
                  <a:ext uri="{FF2B5EF4-FFF2-40B4-BE49-F238E27FC236}">
                    <a16:creationId xmlns:a16="http://schemas.microsoft.com/office/drawing/2014/main" id="{F83B9123-CA5A-401D-9FC6-421E415DA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783"/>
                <a:ext cx="115" cy="18"/>
              </a:xfrm>
              <a:custGeom>
                <a:avLst/>
                <a:gdLst>
                  <a:gd name="T0" fmla="*/ 328 w 81"/>
                  <a:gd name="T1" fmla="*/ 0 h 13"/>
                  <a:gd name="T2" fmla="*/ 158 w 81"/>
                  <a:gd name="T3" fmla="*/ 26 h 13"/>
                  <a:gd name="T4" fmla="*/ 0 w 81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3">
                    <a:moveTo>
                      <a:pt x="81" y="0"/>
                    </a:moveTo>
                    <a:cubicBezTo>
                      <a:pt x="72" y="7"/>
                      <a:pt x="50" y="5"/>
                      <a:pt x="39" y="7"/>
                    </a:cubicBezTo>
                    <a:cubicBezTo>
                      <a:pt x="27" y="8"/>
                      <a:pt x="10" y="6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0" name="Freeform 227">
                <a:extLst>
                  <a:ext uri="{FF2B5EF4-FFF2-40B4-BE49-F238E27FC236}">
                    <a16:creationId xmlns:a16="http://schemas.microsoft.com/office/drawing/2014/main" id="{253039EC-B968-4FA4-B03C-31227F68A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3021"/>
                <a:ext cx="137" cy="24"/>
              </a:xfrm>
              <a:custGeom>
                <a:avLst/>
                <a:gdLst>
                  <a:gd name="T0" fmla="*/ 0 w 96"/>
                  <a:gd name="T1" fmla="*/ 68 h 17"/>
                  <a:gd name="T2" fmla="*/ 100 w 96"/>
                  <a:gd name="T3" fmla="*/ 49 h 17"/>
                  <a:gd name="T4" fmla="*/ 224 w 96"/>
                  <a:gd name="T5" fmla="*/ 32 h 17"/>
                  <a:gd name="T6" fmla="*/ 400 w 96"/>
                  <a:gd name="T7" fmla="*/ 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7">
                    <a:moveTo>
                      <a:pt x="0" y="17"/>
                    </a:moveTo>
                    <a:cubicBezTo>
                      <a:pt x="5" y="13"/>
                      <a:pt x="17" y="14"/>
                      <a:pt x="24" y="13"/>
                    </a:cubicBezTo>
                    <a:cubicBezTo>
                      <a:pt x="34" y="12"/>
                      <a:pt x="44" y="10"/>
                      <a:pt x="54" y="8"/>
                    </a:cubicBezTo>
                    <a:cubicBezTo>
                      <a:pt x="66" y="6"/>
                      <a:pt x="83" y="0"/>
                      <a:pt x="96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1" name="Freeform 228">
                <a:extLst>
                  <a:ext uri="{FF2B5EF4-FFF2-40B4-BE49-F238E27FC236}">
                    <a16:creationId xmlns:a16="http://schemas.microsoft.com/office/drawing/2014/main" id="{4A6D9E5D-8D6A-4CBF-ABDE-2D897FD4E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3498"/>
                <a:ext cx="161" cy="54"/>
              </a:xfrm>
              <a:custGeom>
                <a:avLst/>
                <a:gdLst>
                  <a:gd name="T0" fmla="*/ 0 w 113"/>
                  <a:gd name="T1" fmla="*/ 9 h 38"/>
                  <a:gd name="T2" fmla="*/ 269 w 113"/>
                  <a:gd name="T3" fmla="*/ 81 h 38"/>
                  <a:gd name="T4" fmla="*/ 464 w 113"/>
                  <a:gd name="T5" fmla="*/ 15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38">
                    <a:moveTo>
                      <a:pt x="0" y="2"/>
                    </a:moveTo>
                    <a:cubicBezTo>
                      <a:pt x="22" y="0"/>
                      <a:pt x="44" y="15"/>
                      <a:pt x="65" y="20"/>
                    </a:cubicBezTo>
                    <a:cubicBezTo>
                      <a:pt x="82" y="24"/>
                      <a:pt x="97" y="32"/>
                      <a:pt x="113" y="3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2" name="Freeform 229">
                <a:extLst>
                  <a:ext uri="{FF2B5EF4-FFF2-40B4-BE49-F238E27FC236}">
                    <a16:creationId xmlns:a16="http://schemas.microsoft.com/office/drawing/2014/main" id="{18AB11AD-0BDD-425D-8174-B353554AF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704"/>
                <a:ext cx="140" cy="67"/>
              </a:xfrm>
              <a:custGeom>
                <a:avLst/>
                <a:gdLst>
                  <a:gd name="T0" fmla="*/ 409 w 98"/>
                  <a:gd name="T1" fmla="*/ 195 h 47"/>
                  <a:gd name="T2" fmla="*/ 204 w 98"/>
                  <a:gd name="T3" fmla="*/ 90 h 47"/>
                  <a:gd name="T4" fmla="*/ 87 w 98"/>
                  <a:gd name="T5" fmla="*/ 41 h 47"/>
                  <a:gd name="T6" fmla="*/ 0 w 98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47">
                    <a:moveTo>
                      <a:pt x="98" y="47"/>
                    </a:moveTo>
                    <a:cubicBezTo>
                      <a:pt x="87" y="36"/>
                      <a:pt x="65" y="29"/>
                      <a:pt x="49" y="22"/>
                    </a:cubicBezTo>
                    <a:cubicBezTo>
                      <a:pt x="40" y="17"/>
                      <a:pt x="30" y="13"/>
                      <a:pt x="21" y="10"/>
                    </a:cubicBezTo>
                    <a:cubicBezTo>
                      <a:pt x="15" y="8"/>
                      <a:pt x="3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3" name="Freeform 230">
                <a:extLst>
                  <a:ext uri="{FF2B5EF4-FFF2-40B4-BE49-F238E27FC236}">
                    <a16:creationId xmlns:a16="http://schemas.microsoft.com/office/drawing/2014/main" id="{FD53A36A-932D-4493-814C-8C91EFB9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800"/>
                <a:ext cx="64" cy="172"/>
              </a:xfrm>
              <a:custGeom>
                <a:avLst/>
                <a:gdLst>
                  <a:gd name="T0" fmla="*/ 0 w 45"/>
                  <a:gd name="T1" fmla="*/ 0 h 121"/>
                  <a:gd name="T2" fmla="*/ 48 w 45"/>
                  <a:gd name="T3" fmla="*/ 129 h 121"/>
                  <a:gd name="T4" fmla="*/ 90 w 45"/>
                  <a:gd name="T5" fmla="*/ 287 h 121"/>
                  <a:gd name="T6" fmla="*/ 183 w 45"/>
                  <a:gd name="T7" fmla="*/ 493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21">
                    <a:moveTo>
                      <a:pt x="0" y="0"/>
                    </a:moveTo>
                    <a:cubicBezTo>
                      <a:pt x="8" y="9"/>
                      <a:pt x="9" y="21"/>
                      <a:pt x="12" y="32"/>
                    </a:cubicBezTo>
                    <a:cubicBezTo>
                      <a:pt x="16" y="44"/>
                      <a:pt x="18" y="57"/>
                      <a:pt x="22" y="70"/>
                    </a:cubicBezTo>
                    <a:cubicBezTo>
                      <a:pt x="28" y="87"/>
                      <a:pt x="34" y="107"/>
                      <a:pt x="45" y="12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4" name="Freeform 231">
                <a:extLst>
                  <a:ext uri="{FF2B5EF4-FFF2-40B4-BE49-F238E27FC236}">
                    <a16:creationId xmlns:a16="http://schemas.microsoft.com/office/drawing/2014/main" id="{976F64AC-994C-4468-AC09-13E477370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802"/>
                <a:ext cx="104" cy="173"/>
              </a:xfrm>
              <a:custGeom>
                <a:avLst/>
                <a:gdLst>
                  <a:gd name="T0" fmla="*/ 301 w 73"/>
                  <a:gd name="T1" fmla="*/ 0 h 121"/>
                  <a:gd name="T2" fmla="*/ 202 w 73"/>
                  <a:gd name="T3" fmla="*/ 189 h 121"/>
                  <a:gd name="T4" fmla="*/ 68 w 73"/>
                  <a:gd name="T5" fmla="*/ 376 h 121"/>
                  <a:gd name="T6" fmla="*/ 0 w 73"/>
                  <a:gd name="T7" fmla="*/ 505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121">
                    <a:moveTo>
                      <a:pt x="73" y="0"/>
                    </a:moveTo>
                    <a:cubicBezTo>
                      <a:pt x="72" y="13"/>
                      <a:pt x="57" y="34"/>
                      <a:pt x="49" y="45"/>
                    </a:cubicBezTo>
                    <a:cubicBezTo>
                      <a:pt x="39" y="57"/>
                      <a:pt x="31" y="82"/>
                      <a:pt x="17" y="90"/>
                    </a:cubicBezTo>
                    <a:cubicBezTo>
                      <a:pt x="13" y="101"/>
                      <a:pt x="3" y="109"/>
                      <a:pt x="0" y="12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5" name="Freeform 232">
                <a:extLst>
                  <a:ext uri="{FF2B5EF4-FFF2-40B4-BE49-F238E27FC236}">
                    <a16:creationId xmlns:a16="http://schemas.microsoft.com/office/drawing/2014/main" id="{83DC074B-D69B-4430-845D-73A74040F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727"/>
                <a:ext cx="155" cy="77"/>
              </a:xfrm>
              <a:custGeom>
                <a:avLst/>
                <a:gdLst>
                  <a:gd name="T0" fmla="*/ 445 w 109"/>
                  <a:gd name="T1" fmla="*/ 0 h 54"/>
                  <a:gd name="T2" fmla="*/ 210 w 109"/>
                  <a:gd name="T3" fmla="*/ 138 h 54"/>
                  <a:gd name="T4" fmla="*/ 0 w 109"/>
                  <a:gd name="T5" fmla="*/ 22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cubicBezTo>
                      <a:pt x="93" y="15"/>
                      <a:pt x="71" y="23"/>
                      <a:pt x="51" y="34"/>
                    </a:cubicBezTo>
                    <a:cubicBezTo>
                      <a:pt x="35" y="43"/>
                      <a:pt x="15" y="44"/>
                      <a:pt x="0" y="5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6" name="Freeform 233">
                <a:extLst>
                  <a:ext uri="{FF2B5EF4-FFF2-40B4-BE49-F238E27FC236}">
                    <a16:creationId xmlns:a16="http://schemas.microsoft.com/office/drawing/2014/main" id="{7DA6F3C4-13F2-4DA9-BC64-00F669D92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265"/>
                <a:ext cx="71" cy="64"/>
              </a:xfrm>
              <a:custGeom>
                <a:avLst/>
                <a:gdLst>
                  <a:gd name="T0" fmla="*/ 203 w 50"/>
                  <a:gd name="T1" fmla="*/ 183 h 45"/>
                  <a:gd name="T2" fmla="*/ 0 w 50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5">
                    <a:moveTo>
                      <a:pt x="50" y="45"/>
                    </a:moveTo>
                    <a:cubicBezTo>
                      <a:pt x="34" y="27"/>
                      <a:pt x="17" y="1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7" name="Freeform 234">
                <a:extLst>
                  <a:ext uri="{FF2B5EF4-FFF2-40B4-BE49-F238E27FC236}">
                    <a16:creationId xmlns:a16="http://schemas.microsoft.com/office/drawing/2014/main" id="{9910EC86-02A9-47E8-9443-7873763A7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1131"/>
                <a:ext cx="23" cy="119"/>
              </a:xfrm>
              <a:custGeom>
                <a:avLst/>
                <a:gdLst>
                  <a:gd name="T0" fmla="*/ 0 w 16"/>
                  <a:gd name="T1" fmla="*/ 0 h 84"/>
                  <a:gd name="T2" fmla="*/ 39 w 16"/>
                  <a:gd name="T3" fmla="*/ 177 h 84"/>
                  <a:gd name="T4" fmla="*/ 68 w 16"/>
                  <a:gd name="T5" fmla="*/ 339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3" y="15"/>
                      <a:pt x="6" y="30"/>
                      <a:pt x="9" y="44"/>
                    </a:cubicBezTo>
                    <a:cubicBezTo>
                      <a:pt x="12" y="57"/>
                      <a:pt x="12" y="72"/>
                      <a:pt x="16" y="8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8" name="Freeform 235">
                <a:extLst>
                  <a:ext uri="{FF2B5EF4-FFF2-40B4-BE49-F238E27FC236}">
                    <a16:creationId xmlns:a16="http://schemas.microsoft.com/office/drawing/2014/main" id="{5FB9160A-E155-42CF-9BC9-CFF2825D5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14"/>
                <a:ext cx="36" cy="136"/>
              </a:xfrm>
              <a:custGeom>
                <a:avLst/>
                <a:gdLst>
                  <a:gd name="T0" fmla="*/ 0 w 25"/>
                  <a:gd name="T1" fmla="*/ 377 h 96"/>
                  <a:gd name="T2" fmla="*/ 72 w 25"/>
                  <a:gd name="T3" fmla="*/ 173 h 96"/>
                  <a:gd name="T4" fmla="*/ 104 w 25"/>
                  <a:gd name="T5" fmla="*/ 0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96">
                    <a:moveTo>
                      <a:pt x="0" y="94"/>
                    </a:moveTo>
                    <a:cubicBezTo>
                      <a:pt x="4" y="96"/>
                      <a:pt x="15" y="51"/>
                      <a:pt x="17" y="43"/>
                    </a:cubicBezTo>
                    <a:cubicBezTo>
                      <a:pt x="19" y="30"/>
                      <a:pt x="25" y="13"/>
                      <a:pt x="2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9" name="Freeform 236">
                <a:extLst>
                  <a:ext uri="{FF2B5EF4-FFF2-40B4-BE49-F238E27FC236}">
                    <a16:creationId xmlns:a16="http://schemas.microsoft.com/office/drawing/2014/main" id="{594AB4AC-84BB-42EA-ABF9-DDFF9FEF0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249"/>
                <a:ext cx="117" cy="73"/>
              </a:xfrm>
              <a:custGeom>
                <a:avLst/>
                <a:gdLst>
                  <a:gd name="T0" fmla="*/ 340 w 82"/>
                  <a:gd name="T1" fmla="*/ 0 h 51"/>
                  <a:gd name="T2" fmla="*/ 144 w 82"/>
                  <a:gd name="T3" fmla="*/ 109 h 51"/>
                  <a:gd name="T4" fmla="*/ 0 w 82"/>
                  <a:gd name="T5" fmla="*/ 213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51">
                    <a:moveTo>
                      <a:pt x="82" y="0"/>
                    </a:moveTo>
                    <a:cubicBezTo>
                      <a:pt x="74" y="12"/>
                      <a:pt x="48" y="18"/>
                      <a:pt x="35" y="26"/>
                    </a:cubicBezTo>
                    <a:cubicBezTo>
                      <a:pt x="23" y="33"/>
                      <a:pt x="13" y="45"/>
                      <a:pt x="0" y="5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0" name="Freeform 237">
                <a:extLst>
                  <a:ext uri="{FF2B5EF4-FFF2-40B4-BE49-F238E27FC236}">
                    <a16:creationId xmlns:a16="http://schemas.microsoft.com/office/drawing/2014/main" id="{E61BA3E3-9E91-48B8-8EBA-6B615A963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427"/>
                <a:ext cx="119" cy="21"/>
              </a:xfrm>
              <a:custGeom>
                <a:avLst/>
                <a:gdLst>
                  <a:gd name="T0" fmla="*/ 0 w 83"/>
                  <a:gd name="T1" fmla="*/ 57 h 15"/>
                  <a:gd name="T2" fmla="*/ 185 w 83"/>
                  <a:gd name="T3" fmla="*/ 35 h 15"/>
                  <a:gd name="T4" fmla="*/ 351 w 8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15">
                    <a:moveTo>
                      <a:pt x="0" y="15"/>
                    </a:moveTo>
                    <a:cubicBezTo>
                      <a:pt x="16" y="15"/>
                      <a:pt x="29" y="13"/>
                      <a:pt x="44" y="9"/>
                    </a:cubicBezTo>
                    <a:cubicBezTo>
                      <a:pt x="56" y="7"/>
                      <a:pt x="74" y="4"/>
                      <a:pt x="8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1" name="Freeform 238">
                <a:extLst>
                  <a:ext uri="{FF2B5EF4-FFF2-40B4-BE49-F238E27FC236}">
                    <a16:creationId xmlns:a16="http://schemas.microsoft.com/office/drawing/2014/main" id="{F50842EE-49D1-485F-82D8-494ADC4D9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991"/>
                <a:ext cx="131" cy="14"/>
              </a:xfrm>
              <a:custGeom>
                <a:avLst/>
                <a:gdLst>
                  <a:gd name="T0" fmla="*/ 379 w 92"/>
                  <a:gd name="T1" fmla="*/ 39 h 10"/>
                  <a:gd name="T2" fmla="*/ 192 w 92"/>
                  <a:gd name="T3" fmla="*/ 20 h 10"/>
                  <a:gd name="T4" fmla="*/ 0 w 9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0">
                    <a:moveTo>
                      <a:pt x="92" y="10"/>
                    </a:moveTo>
                    <a:cubicBezTo>
                      <a:pt x="77" y="8"/>
                      <a:pt x="61" y="8"/>
                      <a:pt x="47" y="5"/>
                    </a:cubicBezTo>
                    <a:cubicBezTo>
                      <a:pt x="31" y="2"/>
                      <a:pt x="17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2" name="Freeform 239">
                <a:extLst>
                  <a:ext uri="{FF2B5EF4-FFF2-40B4-BE49-F238E27FC236}">
                    <a16:creationId xmlns:a16="http://schemas.microsoft.com/office/drawing/2014/main" id="{81998591-7E3D-4B5E-8B19-2BEEB759F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202"/>
                <a:ext cx="126" cy="23"/>
              </a:xfrm>
              <a:custGeom>
                <a:avLst/>
                <a:gdLst>
                  <a:gd name="T0" fmla="*/ 0 w 88"/>
                  <a:gd name="T1" fmla="*/ 0 h 16"/>
                  <a:gd name="T2" fmla="*/ 218 w 88"/>
                  <a:gd name="T3" fmla="*/ 27 h 16"/>
                  <a:gd name="T4" fmla="*/ 369 w 88"/>
                  <a:gd name="T5" fmla="*/ 6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6">
                    <a:moveTo>
                      <a:pt x="0" y="0"/>
                    </a:moveTo>
                    <a:cubicBezTo>
                      <a:pt x="17" y="3"/>
                      <a:pt x="35" y="3"/>
                      <a:pt x="52" y="6"/>
                    </a:cubicBezTo>
                    <a:cubicBezTo>
                      <a:pt x="62" y="8"/>
                      <a:pt x="82" y="10"/>
                      <a:pt x="88" y="1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3" name="Freeform 240">
                <a:extLst>
                  <a:ext uri="{FF2B5EF4-FFF2-40B4-BE49-F238E27FC236}">
                    <a16:creationId xmlns:a16="http://schemas.microsoft.com/office/drawing/2014/main" id="{3E18B088-5372-4970-A23C-60C7A4250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387"/>
                <a:ext cx="124" cy="34"/>
              </a:xfrm>
              <a:custGeom>
                <a:avLst/>
                <a:gdLst>
                  <a:gd name="T0" fmla="*/ 359 w 87"/>
                  <a:gd name="T1" fmla="*/ 96 h 24"/>
                  <a:gd name="T2" fmla="*/ 177 w 87"/>
                  <a:gd name="T3" fmla="*/ 37 h 24"/>
                  <a:gd name="T4" fmla="*/ 0 w 87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cubicBezTo>
                      <a:pt x="77" y="16"/>
                      <a:pt x="56" y="12"/>
                      <a:pt x="43" y="9"/>
                    </a:cubicBezTo>
                    <a:cubicBezTo>
                      <a:pt x="29" y="6"/>
                      <a:pt x="12" y="8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4" name="Freeform 241">
                <a:extLst>
                  <a:ext uri="{FF2B5EF4-FFF2-40B4-BE49-F238E27FC236}">
                    <a16:creationId xmlns:a16="http://schemas.microsoft.com/office/drawing/2014/main" id="{F2DE8454-D797-46B8-9357-0BC5D670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613"/>
                <a:ext cx="125" cy="10"/>
              </a:xfrm>
              <a:custGeom>
                <a:avLst/>
                <a:gdLst>
                  <a:gd name="T0" fmla="*/ 359 w 88"/>
                  <a:gd name="T1" fmla="*/ 29 h 7"/>
                  <a:gd name="T2" fmla="*/ 0 w 8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8" h="7">
                    <a:moveTo>
                      <a:pt x="88" y="7"/>
                    </a:moveTo>
                    <a:cubicBezTo>
                      <a:pt x="59" y="5"/>
                      <a:pt x="28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5" name="Freeform 242">
                <a:extLst>
                  <a:ext uri="{FF2B5EF4-FFF2-40B4-BE49-F238E27FC236}">
                    <a16:creationId xmlns:a16="http://schemas.microsoft.com/office/drawing/2014/main" id="{6A2F0F72-CCD9-4DFE-BC9A-C8790CA0C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06"/>
                <a:ext cx="146" cy="15"/>
              </a:xfrm>
              <a:custGeom>
                <a:avLst/>
                <a:gdLst>
                  <a:gd name="T0" fmla="*/ 428 w 102"/>
                  <a:gd name="T1" fmla="*/ 35 h 11"/>
                  <a:gd name="T2" fmla="*/ 313 w 102"/>
                  <a:gd name="T3" fmla="*/ 20 h 11"/>
                  <a:gd name="T4" fmla="*/ 193 w 102"/>
                  <a:gd name="T5" fmla="*/ 14 h 11"/>
                  <a:gd name="T6" fmla="*/ 90 w 102"/>
                  <a:gd name="T7" fmla="*/ 1 h 11"/>
                  <a:gd name="T8" fmla="*/ 0 w 10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1">
                    <a:moveTo>
                      <a:pt x="102" y="10"/>
                    </a:moveTo>
                    <a:cubicBezTo>
                      <a:pt x="93" y="11"/>
                      <a:pt x="84" y="7"/>
                      <a:pt x="75" y="6"/>
                    </a:cubicBezTo>
                    <a:cubicBezTo>
                      <a:pt x="65" y="5"/>
                      <a:pt x="56" y="4"/>
                      <a:pt x="46" y="4"/>
                    </a:cubicBezTo>
                    <a:cubicBezTo>
                      <a:pt x="38" y="4"/>
                      <a:pt x="30" y="2"/>
                      <a:pt x="22" y="1"/>
                    </a:cubicBezTo>
                    <a:cubicBezTo>
                      <a:pt x="15" y="1"/>
                      <a:pt x="6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6" name="Freeform 243">
                <a:extLst>
                  <a:ext uri="{FF2B5EF4-FFF2-40B4-BE49-F238E27FC236}">
                    <a16:creationId xmlns:a16="http://schemas.microsoft.com/office/drawing/2014/main" id="{77BB648E-35E7-4B1C-A75A-D024BEEEB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016"/>
                <a:ext cx="132" cy="9"/>
              </a:xfrm>
              <a:custGeom>
                <a:avLst/>
                <a:gdLst>
                  <a:gd name="T0" fmla="*/ 376 w 93"/>
                  <a:gd name="T1" fmla="*/ 12 h 6"/>
                  <a:gd name="T2" fmla="*/ 186 w 93"/>
                  <a:gd name="T3" fmla="*/ 12 h 6"/>
                  <a:gd name="T4" fmla="*/ 0 w 9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6">
                    <a:moveTo>
                      <a:pt x="93" y="2"/>
                    </a:moveTo>
                    <a:cubicBezTo>
                      <a:pt x="77" y="2"/>
                      <a:pt x="61" y="2"/>
                      <a:pt x="46" y="2"/>
                    </a:cubicBezTo>
                    <a:cubicBezTo>
                      <a:pt x="37" y="2"/>
                      <a:pt x="4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7" name="Freeform 244">
                <a:extLst>
                  <a:ext uri="{FF2B5EF4-FFF2-40B4-BE49-F238E27FC236}">
                    <a16:creationId xmlns:a16="http://schemas.microsoft.com/office/drawing/2014/main" id="{8B574B38-A0C5-4870-83B2-208F6A45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3193"/>
                <a:ext cx="148" cy="14"/>
              </a:xfrm>
              <a:custGeom>
                <a:avLst/>
                <a:gdLst>
                  <a:gd name="T0" fmla="*/ 427 w 104"/>
                  <a:gd name="T1" fmla="*/ 39 h 10"/>
                  <a:gd name="T2" fmla="*/ 212 w 104"/>
                  <a:gd name="T3" fmla="*/ 21 h 10"/>
                  <a:gd name="T4" fmla="*/ 0 w 104"/>
                  <a:gd name="T5" fmla="*/ 3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10">
                    <a:moveTo>
                      <a:pt x="104" y="10"/>
                    </a:moveTo>
                    <a:cubicBezTo>
                      <a:pt x="94" y="0"/>
                      <a:pt x="65" y="4"/>
                      <a:pt x="52" y="6"/>
                    </a:cubicBezTo>
                    <a:cubicBezTo>
                      <a:pt x="33" y="10"/>
                      <a:pt x="18" y="8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8" name="Freeform 245">
                <a:extLst>
                  <a:ext uri="{FF2B5EF4-FFF2-40B4-BE49-F238E27FC236}">
                    <a16:creationId xmlns:a16="http://schemas.microsoft.com/office/drawing/2014/main" id="{C63B6037-9C91-484A-B1CB-304A689B5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759"/>
                <a:ext cx="100" cy="8"/>
              </a:xfrm>
              <a:custGeom>
                <a:avLst/>
                <a:gdLst>
                  <a:gd name="T0" fmla="*/ 291 w 70"/>
                  <a:gd name="T1" fmla="*/ 16 h 6"/>
                  <a:gd name="T2" fmla="*/ 134 w 70"/>
                  <a:gd name="T3" fmla="*/ 7 h 6"/>
                  <a:gd name="T4" fmla="*/ 0 w 70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6">
                    <a:moveTo>
                      <a:pt x="70" y="5"/>
                    </a:moveTo>
                    <a:cubicBezTo>
                      <a:pt x="58" y="6"/>
                      <a:pt x="45" y="2"/>
                      <a:pt x="32" y="2"/>
                    </a:cubicBezTo>
                    <a:cubicBezTo>
                      <a:pt x="22" y="3"/>
                      <a:pt x="9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9" name="Freeform 246">
                <a:extLst>
                  <a:ext uri="{FF2B5EF4-FFF2-40B4-BE49-F238E27FC236}">
                    <a16:creationId xmlns:a16="http://schemas.microsoft.com/office/drawing/2014/main" id="{FB9297E8-EC8E-4B9A-9A59-E4A22840B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860"/>
                <a:ext cx="105" cy="11"/>
              </a:xfrm>
              <a:custGeom>
                <a:avLst/>
                <a:gdLst>
                  <a:gd name="T0" fmla="*/ 299 w 74"/>
                  <a:gd name="T1" fmla="*/ 0 h 8"/>
                  <a:gd name="T2" fmla="*/ 143 w 74"/>
                  <a:gd name="T3" fmla="*/ 15 h 8"/>
                  <a:gd name="T4" fmla="*/ 0 w 74"/>
                  <a:gd name="T5" fmla="*/ 2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8">
                    <a:moveTo>
                      <a:pt x="74" y="0"/>
                    </a:moveTo>
                    <a:cubicBezTo>
                      <a:pt x="64" y="4"/>
                      <a:pt x="46" y="3"/>
                      <a:pt x="35" y="4"/>
                    </a:cubicBezTo>
                    <a:cubicBezTo>
                      <a:pt x="24" y="5"/>
                      <a:pt x="11" y="8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0" name="Freeform 247">
                <a:extLst>
                  <a:ext uri="{FF2B5EF4-FFF2-40B4-BE49-F238E27FC236}">
                    <a16:creationId xmlns:a16="http://schemas.microsoft.com/office/drawing/2014/main" id="{52AD93A6-7C4A-4F7A-869B-A2140FB72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1975"/>
                <a:ext cx="104" cy="10"/>
              </a:xfrm>
              <a:custGeom>
                <a:avLst/>
                <a:gdLst>
                  <a:gd name="T0" fmla="*/ 301 w 73"/>
                  <a:gd name="T1" fmla="*/ 0 h 7"/>
                  <a:gd name="T2" fmla="*/ 0 w 7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7">
                    <a:moveTo>
                      <a:pt x="73" y="0"/>
                    </a:moveTo>
                    <a:cubicBezTo>
                      <a:pt x="48" y="0"/>
                      <a:pt x="25" y="7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1" name="Freeform 248">
                <a:extLst>
                  <a:ext uri="{FF2B5EF4-FFF2-40B4-BE49-F238E27FC236}">
                    <a16:creationId xmlns:a16="http://schemas.microsoft.com/office/drawing/2014/main" id="{D94F4078-548C-427E-95D7-B442293AC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098"/>
                <a:ext cx="95" cy="7"/>
              </a:xfrm>
              <a:custGeom>
                <a:avLst/>
                <a:gdLst>
                  <a:gd name="T0" fmla="*/ 271 w 67"/>
                  <a:gd name="T1" fmla="*/ 0 h 5"/>
                  <a:gd name="T2" fmla="*/ 0 w 67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5">
                    <a:moveTo>
                      <a:pt x="67" y="0"/>
                    </a:moveTo>
                    <a:cubicBezTo>
                      <a:pt x="59" y="0"/>
                      <a:pt x="0" y="0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2" name="Freeform 249">
                <a:extLst>
                  <a:ext uri="{FF2B5EF4-FFF2-40B4-BE49-F238E27FC236}">
                    <a16:creationId xmlns:a16="http://schemas.microsoft.com/office/drawing/2014/main" id="{A84D7850-6618-4967-9524-592C492CA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90"/>
                <a:ext cx="100" cy="23"/>
              </a:xfrm>
              <a:custGeom>
                <a:avLst/>
                <a:gdLst>
                  <a:gd name="T0" fmla="*/ 0 w 70"/>
                  <a:gd name="T1" fmla="*/ 42 h 16"/>
                  <a:gd name="T2" fmla="*/ 291 w 70"/>
                  <a:gd name="T3" fmla="*/ 4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6">
                    <a:moveTo>
                      <a:pt x="0" y="10"/>
                    </a:moveTo>
                    <a:cubicBezTo>
                      <a:pt x="22" y="16"/>
                      <a:pt x="50" y="0"/>
                      <a:pt x="7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3" name="Freeform 250">
                <a:extLst>
                  <a:ext uri="{FF2B5EF4-FFF2-40B4-BE49-F238E27FC236}">
                    <a16:creationId xmlns:a16="http://schemas.microsoft.com/office/drawing/2014/main" id="{D275A014-5215-4938-B9F3-066ED492B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2320"/>
                <a:ext cx="101" cy="7"/>
              </a:xfrm>
              <a:custGeom>
                <a:avLst/>
                <a:gdLst>
                  <a:gd name="T0" fmla="*/ 1 w 71"/>
                  <a:gd name="T1" fmla="*/ 8 h 5"/>
                  <a:gd name="T2" fmla="*/ 68 w 71"/>
                  <a:gd name="T3" fmla="*/ 15 h 5"/>
                  <a:gd name="T4" fmla="*/ 164 w 71"/>
                  <a:gd name="T5" fmla="*/ 11 h 5"/>
                  <a:gd name="T6" fmla="*/ 292 w 71"/>
                  <a:gd name="T7" fmla="*/ 1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5">
                    <a:moveTo>
                      <a:pt x="1" y="2"/>
                    </a:moveTo>
                    <a:cubicBezTo>
                      <a:pt x="0" y="5"/>
                      <a:pt x="12" y="4"/>
                      <a:pt x="17" y="4"/>
                    </a:cubicBezTo>
                    <a:cubicBezTo>
                      <a:pt x="25" y="4"/>
                      <a:pt x="32" y="3"/>
                      <a:pt x="40" y="3"/>
                    </a:cubicBezTo>
                    <a:cubicBezTo>
                      <a:pt x="50" y="2"/>
                      <a:pt x="62" y="0"/>
                      <a:pt x="71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4" name="Freeform 251">
                <a:extLst>
                  <a:ext uri="{FF2B5EF4-FFF2-40B4-BE49-F238E27FC236}">
                    <a16:creationId xmlns:a16="http://schemas.microsoft.com/office/drawing/2014/main" id="{70A4135F-27B8-44D9-B06A-5800B2121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461"/>
                <a:ext cx="103" cy="46"/>
              </a:xfrm>
              <a:custGeom>
                <a:avLst/>
                <a:gdLst>
                  <a:gd name="T0" fmla="*/ 0 w 72"/>
                  <a:gd name="T1" fmla="*/ 27 h 32"/>
                  <a:gd name="T2" fmla="*/ 300 w 72"/>
                  <a:gd name="T3" fmla="*/ 27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2">
                    <a:moveTo>
                      <a:pt x="0" y="6"/>
                    </a:moveTo>
                    <a:cubicBezTo>
                      <a:pt x="6" y="32"/>
                      <a:pt x="58" y="0"/>
                      <a:pt x="72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5" name="Freeform 252">
                <a:extLst>
                  <a:ext uri="{FF2B5EF4-FFF2-40B4-BE49-F238E27FC236}">
                    <a16:creationId xmlns:a16="http://schemas.microsoft.com/office/drawing/2014/main" id="{15C0AEA1-999B-43C7-AEFD-AF83B2627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595"/>
                <a:ext cx="95" cy="14"/>
              </a:xfrm>
              <a:custGeom>
                <a:avLst/>
                <a:gdLst>
                  <a:gd name="T0" fmla="*/ 271 w 67"/>
                  <a:gd name="T1" fmla="*/ 15 h 10"/>
                  <a:gd name="T2" fmla="*/ 109 w 67"/>
                  <a:gd name="T3" fmla="*/ 20 h 10"/>
                  <a:gd name="T4" fmla="*/ 0 w 67"/>
                  <a:gd name="T5" fmla="*/ 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10">
                    <a:moveTo>
                      <a:pt x="67" y="4"/>
                    </a:moveTo>
                    <a:cubicBezTo>
                      <a:pt x="53" y="0"/>
                      <a:pt x="40" y="2"/>
                      <a:pt x="27" y="5"/>
                    </a:cubicBezTo>
                    <a:cubicBezTo>
                      <a:pt x="19" y="7"/>
                      <a:pt x="7" y="7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6" name="Freeform 253">
                <a:extLst>
                  <a:ext uri="{FF2B5EF4-FFF2-40B4-BE49-F238E27FC236}">
                    <a16:creationId xmlns:a16="http://schemas.microsoft.com/office/drawing/2014/main" id="{1AF10561-5E59-4C34-9DF0-C21146EF3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717"/>
                <a:ext cx="97" cy="7"/>
              </a:xfrm>
              <a:custGeom>
                <a:avLst/>
                <a:gdLst>
                  <a:gd name="T0" fmla="*/ 0 w 68"/>
                  <a:gd name="T1" fmla="*/ 1 h 5"/>
                  <a:gd name="T2" fmla="*/ 281 w 68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5">
                    <a:moveTo>
                      <a:pt x="0" y="1"/>
                    </a:moveTo>
                    <a:cubicBezTo>
                      <a:pt x="22" y="5"/>
                      <a:pt x="46" y="0"/>
                      <a:pt x="68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7" name="Freeform 254">
                <a:extLst>
                  <a:ext uri="{FF2B5EF4-FFF2-40B4-BE49-F238E27FC236}">
                    <a16:creationId xmlns:a16="http://schemas.microsoft.com/office/drawing/2014/main" id="{C9BB2481-7771-4FE3-A462-74FBDD647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835"/>
                <a:ext cx="94" cy="23"/>
              </a:xfrm>
              <a:custGeom>
                <a:avLst/>
                <a:gdLst>
                  <a:gd name="T0" fmla="*/ 272 w 66"/>
                  <a:gd name="T1" fmla="*/ 0 h 16"/>
                  <a:gd name="T2" fmla="*/ 0 w 66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16">
                    <a:moveTo>
                      <a:pt x="66" y="0"/>
                    </a:moveTo>
                    <a:cubicBezTo>
                      <a:pt x="46" y="3"/>
                      <a:pt x="17" y="1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8" name="Freeform 255">
                <a:extLst>
                  <a:ext uri="{FF2B5EF4-FFF2-40B4-BE49-F238E27FC236}">
                    <a16:creationId xmlns:a16="http://schemas.microsoft.com/office/drawing/2014/main" id="{4A948631-05FD-4D58-BD6D-2BBD4AA54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945"/>
                <a:ext cx="98" cy="17"/>
              </a:xfrm>
              <a:custGeom>
                <a:avLst/>
                <a:gdLst>
                  <a:gd name="T0" fmla="*/ 0 w 69"/>
                  <a:gd name="T1" fmla="*/ 0 h 12"/>
                  <a:gd name="T2" fmla="*/ 172 w 69"/>
                  <a:gd name="T3" fmla="*/ 47 h 12"/>
                  <a:gd name="T4" fmla="*/ 280 w 69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2">
                    <a:moveTo>
                      <a:pt x="0" y="0"/>
                    </a:moveTo>
                    <a:cubicBezTo>
                      <a:pt x="14" y="2"/>
                      <a:pt x="26" y="10"/>
                      <a:pt x="42" y="11"/>
                    </a:cubicBezTo>
                    <a:cubicBezTo>
                      <a:pt x="51" y="12"/>
                      <a:pt x="60" y="12"/>
                      <a:pt x="69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9" name="Freeform 256">
                <a:extLst>
                  <a:ext uri="{FF2B5EF4-FFF2-40B4-BE49-F238E27FC236}">
                    <a16:creationId xmlns:a16="http://schemas.microsoft.com/office/drawing/2014/main" id="{017DF238-5366-40C1-A238-DAD1C9B4F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3058"/>
                <a:ext cx="84" cy="21"/>
              </a:xfrm>
              <a:custGeom>
                <a:avLst/>
                <a:gdLst>
                  <a:gd name="T0" fmla="*/ 243 w 59"/>
                  <a:gd name="T1" fmla="*/ 1 h 15"/>
                  <a:gd name="T2" fmla="*/ 0 w 5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15">
                    <a:moveTo>
                      <a:pt x="59" y="1"/>
                    </a:moveTo>
                    <a:cubicBezTo>
                      <a:pt x="51" y="15"/>
                      <a:pt x="11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0" name="Freeform 257">
                <a:extLst>
                  <a:ext uri="{FF2B5EF4-FFF2-40B4-BE49-F238E27FC236}">
                    <a16:creationId xmlns:a16="http://schemas.microsoft.com/office/drawing/2014/main" id="{D904BC5A-96A4-41E2-8C38-7261D2A7D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3146"/>
                <a:ext cx="76" cy="23"/>
              </a:xfrm>
              <a:custGeom>
                <a:avLst/>
                <a:gdLst>
                  <a:gd name="T0" fmla="*/ 0 w 54"/>
                  <a:gd name="T1" fmla="*/ 0 h 16"/>
                  <a:gd name="T2" fmla="*/ 128 w 54"/>
                  <a:gd name="T3" fmla="*/ 60 h 16"/>
                  <a:gd name="T4" fmla="*/ 213 w 54"/>
                  <a:gd name="T5" fmla="*/ 6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6">
                    <a:moveTo>
                      <a:pt x="0" y="0"/>
                    </a:moveTo>
                    <a:cubicBezTo>
                      <a:pt x="11" y="4"/>
                      <a:pt x="20" y="11"/>
                      <a:pt x="33" y="14"/>
                    </a:cubicBezTo>
                    <a:cubicBezTo>
                      <a:pt x="39" y="16"/>
                      <a:pt x="49" y="16"/>
                      <a:pt x="54" y="1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1" name="Freeform 258">
                <a:extLst>
                  <a:ext uri="{FF2B5EF4-FFF2-40B4-BE49-F238E27FC236}">
                    <a16:creationId xmlns:a16="http://schemas.microsoft.com/office/drawing/2014/main" id="{C206E24B-24D4-4E1B-BE7E-FCED54724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3239"/>
                <a:ext cx="82" cy="15"/>
              </a:xfrm>
              <a:custGeom>
                <a:avLst/>
                <a:gdLst>
                  <a:gd name="T0" fmla="*/ 232 w 58"/>
                  <a:gd name="T1" fmla="*/ 30 h 11"/>
                  <a:gd name="T2" fmla="*/ 0 w 5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11">
                    <a:moveTo>
                      <a:pt x="58" y="9"/>
                    </a:moveTo>
                    <a:cubicBezTo>
                      <a:pt x="37" y="11"/>
                      <a:pt x="18" y="1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2" name="Freeform 259">
                <a:extLst>
                  <a:ext uri="{FF2B5EF4-FFF2-40B4-BE49-F238E27FC236}">
                    <a16:creationId xmlns:a16="http://schemas.microsoft.com/office/drawing/2014/main" id="{1CB675BE-7516-4506-AED2-2DCE0C2B7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340"/>
                <a:ext cx="74" cy="17"/>
              </a:xfrm>
              <a:custGeom>
                <a:avLst/>
                <a:gdLst>
                  <a:gd name="T0" fmla="*/ 0 w 52"/>
                  <a:gd name="T1" fmla="*/ 0 h 12"/>
                  <a:gd name="T2" fmla="*/ 132 w 52"/>
                  <a:gd name="T3" fmla="*/ 47 h 12"/>
                  <a:gd name="T4" fmla="*/ 212 w 52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2">
                    <a:moveTo>
                      <a:pt x="0" y="0"/>
                    </a:moveTo>
                    <a:cubicBezTo>
                      <a:pt x="10" y="3"/>
                      <a:pt x="20" y="9"/>
                      <a:pt x="32" y="11"/>
                    </a:cubicBezTo>
                    <a:cubicBezTo>
                      <a:pt x="39" y="11"/>
                      <a:pt x="47" y="10"/>
                      <a:pt x="52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3" name="Freeform 260">
                <a:extLst>
                  <a:ext uri="{FF2B5EF4-FFF2-40B4-BE49-F238E27FC236}">
                    <a16:creationId xmlns:a16="http://schemas.microsoft.com/office/drawing/2014/main" id="{F4AECDD1-A70A-47BD-8916-4D53E3A34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438"/>
                <a:ext cx="64" cy="14"/>
              </a:xfrm>
              <a:custGeom>
                <a:avLst/>
                <a:gdLst>
                  <a:gd name="T0" fmla="*/ 183 w 45"/>
                  <a:gd name="T1" fmla="*/ 1 h 10"/>
                  <a:gd name="T2" fmla="*/ 0 w 4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0">
                    <a:moveTo>
                      <a:pt x="45" y="1"/>
                    </a:moveTo>
                    <a:cubicBezTo>
                      <a:pt x="36" y="10"/>
                      <a:pt x="10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4" name="Freeform 261">
                <a:extLst>
                  <a:ext uri="{FF2B5EF4-FFF2-40B4-BE49-F238E27FC236}">
                    <a16:creationId xmlns:a16="http://schemas.microsoft.com/office/drawing/2014/main" id="{82ED6763-BBA7-4D53-A5A2-3188437AC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508"/>
                <a:ext cx="59" cy="32"/>
              </a:xfrm>
              <a:custGeom>
                <a:avLst/>
                <a:gdLst>
                  <a:gd name="T0" fmla="*/ 0 w 41"/>
                  <a:gd name="T1" fmla="*/ 0 h 23"/>
                  <a:gd name="T2" fmla="*/ 176 w 41"/>
                  <a:gd name="T3" fmla="*/ 8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3">
                    <a:moveTo>
                      <a:pt x="0" y="0"/>
                    </a:moveTo>
                    <a:cubicBezTo>
                      <a:pt x="11" y="16"/>
                      <a:pt x="24" y="19"/>
                      <a:pt x="41" y="2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5" name="Freeform 262">
                <a:extLst>
                  <a:ext uri="{FF2B5EF4-FFF2-40B4-BE49-F238E27FC236}">
                    <a16:creationId xmlns:a16="http://schemas.microsoft.com/office/drawing/2014/main" id="{16FA3DE6-64EE-4620-B40D-A4CB54207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3592"/>
                <a:ext cx="59" cy="20"/>
              </a:xfrm>
              <a:custGeom>
                <a:avLst/>
                <a:gdLst>
                  <a:gd name="T0" fmla="*/ 164 w 42"/>
                  <a:gd name="T1" fmla="*/ 27 h 14"/>
                  <a:gd name="T2" fmla="*/ 0 w 4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4">
                    <a:moveTo>
                      <a:pt x="42" y="6"/>
                    </a:moveTo>
                    <a:cubicBezTo>
                      <a:pt x="28" y="14"/>
                      <a:pt x="12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6" name="Freeform 263">
                <a:extLst>
                  <a:ext uri="{FF2B5EF4-FFF2-40B4-BE49-F238E27FC236}">
                    <a16:creationId xmlns:a16="http://schemas.microsoft.com/office/drawing/2014/main" id="{168B8A85-1AF8-4208-82F0-2019A4209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652"/>
                <a:ext cx="50" cy="39"/>
              </a:xfrm>
              <a:custGeom>
                <a:avLst/>
                <a:gdLst>
                  <a:gd name="T0" fmla="*/ 0 w 35"/>
                  <a:gd name="T1" fmla="*/ 0 h 28"/>
                  <a:gd name="T2" fmla="*/ 144 w 35"/>
                  <a:gd name="T3" fmla="*/ 104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8">
                    <a:moveTo>
                      <a:pt x="0" y="0"/>
                    </a:moveTo>
                    <a:cubicBezTo>
                      <a:pt x="2" y="12"/>
                      <a:pt x="23" y="26"/>
                      <a:pt x="35" y="2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7" name="Freeform 264">
                <a:extLst>
                  <a:ext uri="{FF2B5EF4-FFF2-40B4-BE49-F238E27FC236}">
                    <a16:creationId xmlns:a16="http://schemas.microsoft.com/office/drawing/2014/main" id="{810F5733-835F-4ACC-B4F8-71E0F333B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707"/>
                <a:ext cx="65" cy="53"/>
              </a:xfrm>
              <a:custGeom>
                <a:avLst/>
                <a:gdLst>
                  <a:gd name="T0" fmla="*/ 184 w 46"/>
                  <a:gd name="T1" fmla="*/ 156 h 37"/>
                  <a:gd name="T2" fmla="*/ 0 w 46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7">
                    <a:moveTo>
                      <a:pt x="46" y="37"/>
                    </a:moveTo>
                    <a:cubicBezTo>
                      <a:pt x="30" y="32"/>
                      <a:pt x="3" y="19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8" name="Freeform 265">
                <a:extLst>
                  <a:ext uri="{FF2B5EF4-FFF2-40B4-BE49-F238E27FC236}">
                    <a16:creationId xmlns:a16="http://schemas.microsoft.com/office/drawing/2014/main" id="{409AB691-7477-4142-B32A-8E41C4CBC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3703"/>
                <a:ext cx="16" cy="107"/>
              </a:xfrm>
              <a:custGeom>
                <a:avLst/>
                <a:gdLst>
                  <a:gd name="T0" fmla="*/ 22 w 11"/>
                  <a:gd name="T1" fmla="*/ 0 h 75"/>
                  <a:gd name="T2" fmla="*/ 48 w 11"/>
                  <a:gd name="T3" fmla="*/ 311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5">
                    <a:moveTo>
                      <a:pt x="5" y="0"/>
                    </a:moveTo>
                    <a:cubicBezTo>
                      <a:pt x="4" y="24"/>
                      <a:pt x="0" y="55"/>
                      <a:pt x="11" y="7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9" name="Freeform 266">
                <a:extLst>
                  <a:ext uri="{FF2B5EF4-FFF2-40B4-BE49-F238E27FC236}">
                    <a16:creationId xmlns:a16="http://schemas.microsoft.com/office/drawing/2014/main" id="{EBED0138-F5E6-41E1-B3D3-4A0A455F6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3689"/>
                <a:ext cx="32" cy="92"/>
              </a:xfrm>
              <a:custGeom>
                <a:avLst/>
                <a:gdLst>
                  <a:gd name="T0" fmla="*/ 1 w 22"/>
                  <a:gd name="T1" fmla="*/ 260 h 65"/>
                  <a:gd name="T2" fmla="*/ 36 w 22"/>
                  <a:gd name="T3" fmla="*/ 100 h 65"/>
                  <a:gd name="T4" fmla="*/ 99 w 22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65">
                    <a:moveTo>
                      <a:pt x="1" y="65"/>
                    </a:moveTo>
                    <a:cubicBezTo>
                      <a:pt x="0" y="49"/>
                      <a:pt x="1" y="39"/>
                      <a:pt x="8" y="25"/>
                    </a:cubicBezTo>
                    <a:cubicBezTo>
                      <a:pt x="12" y="16"/>
                      <a:pt x="19" y="7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0" name="Freeform 267">
                <a:extLst>
                  <a:ext uri="{FF2B5EF4-FFF2-40B4-BE49-F238E27FC236}">
                    <a16:creationId xmlns:a16="http://schemas.microsoft.com/office/drawing/2014/main" id="{67A48D0E-ED24-42EE-A68A-DA57D4D1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3654"/>
                <a:ext cx="34" cy="27"/>
              </a:xfrm>
              <a:custGeom>
                <a:avLst/>
                <a:gdLst>
                  <a:gd name="T0" fmla="*/ 96 w 24"/>
                  <a:gd name="T1" fmla="*/ 0 h 19"/>
                  <a:gd name="T2" fmla="*/ 0 w 24"/>
                  <a:gd name="T3" fmla="*/ 7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9">
                    <a:moveTo>
                      <a:pt x="24" y="0"/>
                    </a:moveTo>
                    <a:cubicBezTo>
                      <a:pt x="16" y="8"/>
                      <a:pt x="9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1" name="Freeform 268">
                <a:extLst>
                  <a:ext uri="{FF2B5EF4-FFF2-40B4-BE49-F238E27FC236}">
                    <a16:creationId xmlns:a16="http://schemas.microsoft.com/office/drawing/2014/main" id="{54081ED7-51CD-4BDF-B689-77AE7B4C9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586"/>
                <a:ext cx="48" cy="20"/>
              </a:xfrm>
              <a:custGeom>
                <a:avLst/>
                <a:gdLst>
                  <a:gd name="T0" fmla="*/ 136 w 34"/>
                  <a:gd name="T1" fmla="*/ 13 h 14"/>
                  <a:gd name="T2" fmla="*/ 0 w 34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4">
                    <a:moveTo>
                      <a:pt x="34" y="3"/>
                    </a:moveTo>
                    <a:cubicBezTo>
                      <a:pt x="24" y="0"/>
                      <a:pt x="9" y="1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2" name="Freeform 269">
                <a:extLst>
                  <a:ext uri="{FF2B5EF4-FFF2-40B4-BE49-F238E27FC236}">
                    <a16:creationId xmlns:a16="http://schemas.microsoft.com/office/drawing/2014/main" id="{F7070081-4124-4FC5-ADE2-0158087A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508"/>
                <a:ext cx="56" cy="13"/>
              </a:xfrm>
              <a:custGeom>
                <a:avLst/>
                <a:gdLst>
                  <a:gd name="T0" fmla="*/ 165 w 39"/>
                  <a:gd name="T1" fmla="*/ 0 h 9"/>
                  <a:gd name="T2" fmla="*/ 0 w 39"/>
                  <a:gd name="T3" fmla="*/ 3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9">
                    <a:moveTo>
                      <a:pt x="39" y="0"/>
                    </a:moveTo>
                    <a:cubicBezTo>
                      <a:pt x="27" y="4"/>
                      <a:pt x="11" y="8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3" name="Freeform 270">
                <a:extLst>
                  <a:ext uri="{FF2B5EF4-FFF2-40B4-BE49-F238E27FC236}">
                    <a16:creationId xmlns:a16="http://schemas.microsoft.com/office/drawing/2014/main" id="{958CF90E-C334-427B-A663-336CC084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429"/>
                <a:ext cx="56" cy="16"/>
              </a:xfrm>
              <a:custGeom>
                <a:avLst/>
                <a:gdLst>
                  <a:gd name="T0" fmla="*/ 165 w 39"/>
                  <a:gd name="T1" fmla="*/ 1 h 11"/>
                  <a:gd name="T2" fmla="*/ 0 w 39"/>
                  <a:gd name="T3" fmla="*/ 4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1">
                    <a:moveTo>
                      <a:pt x="39" y="1"/>
                    </a:moveTo>
                    <a:cubicBezTo>
                      <a:pt x="27" y="0"/>
                      <a:pt x="12" y="9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4" name="Freeform 271">
                <a:extLst>
                  <a:ext uri="{FF2B5EF4-FFF2-40B4-BE49-F238E27FC236}">
                    <a16:creationId xmlns:a16="http://schemas.microsoft.com/office/drawing/2014/main" id="{5A39F9C8-60E6-45FC-85E1-E62C3CBCA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3360"/>
                <a:ext cx="47" cy="4"/>
              </a:xfrm>
              <a:custGeom>
                <a:avLst/>
                <a:gdLst>
                  <a:gd name="T0" fmla="*/ 135 w 33"/>
                  <a:gd name="T1" fmla="*/ 7 h 3"/>
                  <a:gd name="T2" fmla="*/ 0 w 33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">
                    <a:moveTo>
                      <a:pt x="33" y="2"/>
                    </a:moveTo>
                    <a:cubicBezTo>
                      <a:pt x="23" y="2"/>
                      <a:pt x="9" y="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5" name="Freeform 272">
                <a:extLst>
                  <a:ext uri="{FF2B5EF4-FFF2-40B4-BE49-F238E27FC236}">
                    <a16:creationId xmlns:a16="http://schemas.microsoft.com/office/drawing/2014/main" id="{9A776680-9E37-40D7-ADDE-F78C5FE00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3286"/>
                <a:ext cx="44" cy="8"/>
              </a:xfrm>
              <a:custGeom>
                <a:avLst/>
                <a:gdLst>
                  <a:gd name="T0" fmla="*/ 0 w 31"/>
                  <a:gd name="T1" fmla="*/ 16 h 6"/>
                  <a:gd name="T2" fmla="*/ 125 w 3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">
                    <a:moveTo>
                      <a:pt x="0" y="5"/>
                    </a:moveTo>
                    <a:cubicBezTo>
                      <a:pt x="11" y="6"/>
                      <a:pt x="20" y="1"/>
                      <a:pt x="3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6" name="Freeform 273">
                <a:extLst>
                  <a:ext uri="{FF2B5EF4-FFF2-40B4-BE49-F238E27FC236}">
                    <a16:creationId xmlns:a16="http://schemas.microsoft.com/office/drawing/2014/main" id="{3A1C323D-A5BC-43E4-9AD0-752333720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3213"/>
                <a:ext cx="46" cy="7"/>
              </a:xfrm>
              <a:custGeom>
                <a:avLst/>
                <a:gdLst>
                  <a:gd name="T0" fmla="*/ 137 w 32"/>
                  <a:gd name="T1" fmla="*/ 0 h 5"/>
                  <a:gd name="T2" fmla="*/ 0 w 3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cubicBezTo>
                      <a:pt x="24" y="5"/>
                      <a:pt x="9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7" name="Freeform 274">
                <a:extLst>
                  <a:ext uri="{FF2B5EF4-FFF2-40B4-BE49-F238E27FC236}">
                    <a16:creationId xmlns:a16="http://schemas.microsoft.com/office/drawing/2014/main" id="{2BE7F912-DE81-424A-91F3-8B01A5D5E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3139"/>
                <a:ext cx="52" cy="6"/>
              </a:xfrm>
              <a:custGeom>
                <a:avLst/>
                <a:gdLst>
                  <a:gd name="T0" fmla="*/ 0 w 37"/>
                  <a:gd name="T1" fmla="*/ 18 h 4"/>
                  <a:gd name="T2" fmla="*/ 145 w 3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">
                    <a:moveTo>
                      <a:pt x="0" y="3"/>
                    </a:moveTo>
                    <a:cubicBezTo>
                      <a:pt x="12" y="4"/>
                      <a:pt x="26" y="2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8" name="Freeform 275">
                <a:extLst>
                  <a:ext uri="{FF2B5EF4-FFF2-40B4-BE49-F238E27FC236}">
                    <a16:creationId xmlns:a16="http://schemas.microsoft.com/office/drawing/2014/main" id="{B8F09B61-42FC-4024-BB0C-45E9A3F06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072"/>
                <a:ext cx="49" cy="11"/>
              </a:xfrm>
              <a:custGeom>
                <a:avLst/>
                <a:gdLst>
                  <a:gd name="T0" fmla="*/ 136 w 35"/>
                  <a:gd name="T1" fmla="*/ 0 h 8"/>
                  <a:gd name="T2" fmla="*/ 0 w 35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8">
                    <a:moveTo>
                      <a:pt x="35" y="0"/>
                    </a:moveTo>
                    <a:cubicBezTo>
                      <a:pt x="28" y="7"/>
                      <a:pt x="9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9" name="Freeform 276">
                <a:extLst>
                  <a:ext uri="{FF2B5EF4-FFF2-40B4-BE49-F238E27FC236}">
                    <a16:creationId xmlns:a16="http://schemas.microsoft.com/office/drawing/2014/main" id="{F7D159D5-660D-41F8-8CDA-2FC84ABC5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3004"/>
                <a:ext cx="50" cy="4"/>
              </a:xfrm>
              <a:custGeom>
                <a:avLst/>
                <a:gdLst>
                  <a:gd name="T0" fmla="*/ 0 w 35"/>
                  <a:gd name="T1" fmla="*/ 9 h 3"/>
                  <a:gd name="T2" fmla="*/ 144 w 3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">
                    <a:moveTo>
                      <a:pt x="0" y="3"/>
                    </a:moveTo>
                    <a:cubicBezTo>
                      <a:pt x="10" y="0"/>
                      <a:pt x="24" y="1"/>
                      <a:pt x="3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0" name="Freeform 277">
                <a:extLst>
                  <a:ext uri="{FF2B5EF4-FFF2-40B4-BE49-F238E27FC236}">
                    <a16:creationId xmlns:a16="http://schemas.microsoft.com/office/drawing/2014/main" id="{62DED649-2135-450E-B035-6CA3F9ED1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921"/>
                <a:ext cx="46" cy="1"/>
              </a:xfrm>
              <a:custGeom>
                <a:avLst/>
                <a:gdLst>
                  <a:gd name="T0" fmla="*/ 137 w 32"/>
                  <a:gd name="T1" fmla="*/ 0 h 1"/>
                  <a:gd name="T2" fmla="*/ 0 w 3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">
                    <a:moveTo>
                      <a:pt x="32" y="0"/>
                    </a:moveTo>
                    <a:cubicBezTo>
                      <a:pt x="21" y="0"/>
                      <a:pt x="1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1" name="Freeform 278">
                <a:extLst>
                  <a:ext uri="{FF2B5EF4-FFF2-40B4-BE49-F238E27FC236}">
                    <a16:creationId xmlns:a16="http://schemas.microsoft.com/office/drawing/2014/main" id="{2307E840-27F9-4DE5-8E53-0C1FE33DD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858"/>
                <a:ext cx="44" cy="3"/>
              </a:xfrm>
              <a:custGeom>
                <a:avLst/>
                <a:gdLst>
                  <a:gd name="T0" fmla="*/ 0 w 31"/>
                  <a:gd name="T1" fmla="*/ 12 h 2"/>
                  <a:gd name="T2" fmla="*/ 125 w 3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">
                    <a:moveTo>
                      <a:pt x="0" y="2"/>
                    </a:moveTo>
                    <a:cubicBezTo>
                      <a:pt x="9" y="1"/>
                      <a:pt x="23" y="0"/>
                      <a:pt x="3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2" name="Freeform 279">
                <a:extLst>
                  <a:ext uri="{FF2B5EF4-FFF2-40B4-BE49-F238E27FC236}">
                    <a16:creationId xmlns:a16="http://schemas.microsoft.com/office/drawing/2014/main" id="{FB63C606-A99B-4C82-9B06-166E20F99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797"/>
                <a:ext cx="38" cy="10"/>
              </a:xfrm>
              <a:custGeom>
                <a:avLst/>
                <a:gdLst>
                  <a:gd name="T0" fmla="*/ 106 w 27"/>
                  <a:gd name="T1" fmla="*/ 0 h 7"/>
                  <a:gd name="T2" fmla="*/ 0 w 2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7">
                    <a:moveTo>
                      <a:pt x="27" y="0"/>
                    </a:moveTo>
                    <a:cubicBezTo>
                      <a:pt x="22" y="7"/>
                      <a:pt x="6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3" name="Freeform 280">
                <a:extLst>
                  <a:ext uri="{FF2B5EF4-FFF2-40B4-BE49-F238E27FC236}">
                    <a16:creationId xmlns:a16="http://schemas.microsoft.com/office/drawing/2014/main" id="{21AC4157-253C-4AE6-841E-3563C76FA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736"/>
                <a:ext cx="30" cy="6"/>
              </a:xfrm>
              <a:custGeom>
                <a:avLst/>
                <a:gdLst>
                  <a:gd name="T0" fmla="*/ 87 w 21"/>
                  <a:gd name="T1" fmla="*/ 0 h 4"/>
                  <a:gd name="T2" fmla="*/ 0 w 21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3" y="4"/>
                      <a:pt x="8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4" name="Freeform 281">
                <a:extLst>
                  <a:ext uri="{FF2B5EF4-FFF2-40B4-BE49-F238E27FC236}">
                    <a16:creationId xmlns:a16="http://schemas.microsoft.com/office/drawing/2014/main" id="{48FFAE2D-679B-4562-A538-5D04B6F1D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673"/>
                <a:ext cx="33" cy="9"/>
              </a:xfrm>
              <a:custGeom>
                <a:avLst/>
                <a:gdLst>
                  <a:gd name="T0" fmla="*/ 0 w 23"/>
                  <a:gd name="T1" fmla="*/ 0 h 6"/>
                  <a:gd name="T2" fmla="*/ 96 w 23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cubicBezTo>
                      <a:pt x="7" y="6"/>
                      <a:pt x="15" y="5"/>
                      <a:pt x="23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5" name="Freeform 282">
                <a:extLst>
                  <a:ext uri="{FF2B5EF4-FFF2-40B4-BE49-F238E27FC236}">
                    <a16:creationId xmlns:a16="http://schemas.microsoft.com/office/drawing/2014/main" id="{4393B7DB-2392-4A07-BD1E-13E73A772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608"/>
                <a:ext cx="32" cy="7"/>
              </a:xfrm>
              <a:custGeom>
                <a:avLst/>
                <a:gdLst>
                  <a:gd name="T0" fmla="*/ 88 w 23"/>
                  <a:gd name="T1" fmla="*/ 0 h 5"/>
                  <a:gd name="T2" fmla="*/ 0 w 23"/>
                  <a:gd name="T3" fmla="*/ 1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cubicBezTo>
                      <a:pt x="17" y="5"/>
                      <a:pt x="6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6" name="Freeform 283">
                <a:extLst>
                  <a:ext uri="{FF2B5EF4-FFF2-40B4-BE49-F238E27FC236}">
                    <a16:creationId xmlns:a16="http://schemas.microsoft.com/office/drawing/2014/main" id="{54820002-5C12-4C59-A6B8-68C2DB862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541"/>
                <a:ext cx="34" cy="14"/>
              </a:xfrm>
              <a:custGeom>
                <a:avLst/>
                <a:gdLst>
                  <a:gd name="T0" fmla="*/ 0 w 24"/>
                  <a:gd name="T1" fmla="*/ 20 h 10"/>
                  <a:gd name="T2" fmla="*/ 96 w 24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5"/>
                    </a:moveTo>
                    <a:cubicBezTo>
                      <a:pt x="6" y="10"/>
                      <a:pt x="20" y="5"/>
                      <a:pt x="2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7" name="Freeform 284">
                <a:extLst>
                  <a:ext uri="{FF2B5EF4-FFF2-40B4-BE49-F238E27FC236}">
                    <a16:creationId xmlns:a16="http://schemas.microsoft.com/office/drawing/2014/main" id="{1C8C3231-D069-4492-B969-2217B41D6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495"/>
                <a:ext cx="31" cy="2"/>
              </a:xfrm>
              <a:custGeom>
                <a:avLst/>
                <a:gdLst>
                  <a:gd name="T0" fmla="*/ 87 w 22"/>
                  <a:gd name="T1" fmla="*/ 0 h 1"/>
                  <a:gd name="T2" fmla="*/ 0 w 2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">
                    <a:moveTo>
                      <a:pt x="22" y="0"/>
                    </a:moveTo>
                    <a:cubicBezTo>
                      <a:pt x="14" y="0"/>
                      <a:pt x="7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8" name="Freeform 285">
                <a:extLst>
                  <a:ext uri="{FF2B5EF4-FFF2-40B4-BE49-F238E27FC236}">
                    <a16:creationId xmlns:a16="http://schemas.microsoft.com/office/drawing/2014/main" id="{28B2646E-8BD5-4DCA-BF60-2328E437F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444"/>
                <a:ext cx="30" cy="6"/>
              </a:xfrm>
              <a:custGeom>
                <a:avLst/>
                <a:gdLst>
                  <a:gd name="T0" fmla="*/ 87 w 21"/>
                  <a:gd name="T1" fmla="*/ 0 h 4"/>
                  <a:gd name="T2" fmla="*/ 0 w 2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7" y="4"/>
                      <a:pt x="4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9" name="Freeform 286">
                <a:extLst>
                  <a:ext uri="{FF2B5EF4-FFF2-40B4-BE49-F238E27FC236}">
                    <a16:creationId xmlns:a16="http://schemas.microsoft.com/office/drawing/2014/main" id="{03974E78-411B-4762-940B-DE461C4A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398"/>
                <a:ext cx="26" cy="9"/>
              </a:xfrm>
              <a:custGeom>
                <a:avLst/>
                <a:gdLst>
                  <a:gd name="T0" fmla="*/ 0 w 18"/>
                  <a:gd name="T1" fmla="*/ 27 h 6"/>
                  <a:gd name="T2" fmla="*/ 79 w 1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5"/>
                    </a:moveTo>
                    <a:cubicBezTo>
                      <a:pt x="1" y="6"/>
                      <a:pt x="15" y="1"/>
                      <a:pt x="18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0" name="Freeform 287">
                <a:extLst>
                  <a:ext uri="{FF2B5EF4-FFF2-40B4-BE49-F238E27FC236}">
                    <a16:creationId xmlns:a16="http://schemas.microsoft.com/office/drawing/2014/main" id="{F01BF83D-0575-4004-BCBF-9AE675F5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358"/>
                <a:ext cx="27" cy="8"/>
              </a:xfrm>
              <a:custGeom>
                <a:avLst/>
                <a:gdLst>
                  <a:gd name="T0" fmla="*/ 77 w 19"/>
                  <a:gd name="T1" fmla="*/ 0 h 5"/>
                  <a:gd name="T2" fmla="*/ 0 w 19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cubicBezTo>
                      <a:pt x="12" y="2"/>
                      <a:pt x="6" y="5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1" name="Freeform 288">
                <a:extLst>
                  <a:ext uri="{FF2B5EF4-FFF2-40B4-BE49-F238E27FC236}">
                    <a16:creationId xmlns:a16="http://schemas.microsoft.com/office/drawing/2014/main" id="{ED04AF95-3805-4D0B-9A3D-4D872612B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314"/>
                <a:ext cx="27" cy="6"/>
              </a:xfrm>
              <a:custGeom>
                <a:avLst/>
                <a:gdLst>
                  <a:gd name="T0" fmla="*/ 0 w 19"/>
                  <a:gd name="T1" fmla="*/ 12 h 4"/>
                  <a:gd name="T2" fmla="*/ 77 w 1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2"/>
                    </a:moveTo>
                    <a:cubicBezTo>
                      <a:pt x="5" y="2"/>
                      <a:pt x="14" y="4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2" name="Freeform 289">
                <a:extLst>
                  <a:ext uri="{FF2B5EF4-FFF2-40B4-BE49-F238E27FC236}">
                    <a16:creationId xmlns:a16="http://schemas.microsoft.com/office/drawing/2014/main" id="{56E17592-1FE6-4E0D-A877-01F0AFA93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274"/>
                <a:ext cx="29" cy="12"/>
              </a:xfrm>
              <a:custGeom>
                <a:avLst/>
                <a:gdLst>
                  <a:gd name="T0" fmla="*/ 76 w 21"/>
                  <a:gd name="T1" fmla="*/ 0 h 8"/>
                  <a:gd name="T2" fmla="*/ 0 w 21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21" y="0"/>
                    </a:moveTo>
                    <a:cubicBezTo>
                      <a:pt x="15" y="1"/>
                      <a:pt x="7" y="8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3" name="Freeform 290">
                <a:extLst>
                  <a:ext uri="{FF2B5EF4-FFF2-40B4-BE49-F238E27FC236}">
                    <a16:creationId xmlns:a16="http://schemas.microsoft.com/office/drawing/2014/main" id="{E302AD9E-EF31-4CA9-8C9A-B5FB49E35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232"/>
                <a:ext cx="30" cy="5"/>
              </a:xfrm>
              <a:custGeom>
                <a:avLst/>
                <a:gdLst>
                  <a:gd name="T0" fmla="*/ 0 w 21"/>
                  <a:gd name="T1" fmla="*/ 8 h 4"/>
                  <a:gd name="T2" fmla="*/ 87 w 2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3"/>
                    </a:moveTo>
                    <a:cubicBezTo>
                      <a:pt x="8" y="4"/>
                      <a:pt x="14" y="2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4" name="Freeform 291">
                <a:extLst>
                  <a:ext uri="{FF2B5EF4-FFF2-40B4-BE49-F238E27FC236}">
                    <a16:creationId xmlns:a16="http://schemas.microsoft.com/office/drawing/2014/main" id="{E8C1844C-773C-4C17-9813-B04BF2FF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185"/>
                <a:ext cx="30" cy="12"/>
              </a:xfrm>
              <a:custGeom>
                <a:avLst/>
                <a:gdLst>
                  <a:gd name="T0" fmla="*/ 87 w 21"/>
                  <a:gd name="T1" fmla="*/ 0 h 9"/>
                  <a:gd name="T2" fmla="*/ 0 w 21"/>
                  <a:gd name="T3" fmla="*/ 2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21" y="0"/>
                    </a:moveTo>
                    <a:cubicBezTo>
                      <a:pt x="15" y="3"/>
                      <a:pt x="7" y="9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5" name="Freeform 292">
                <a:extLst>
                  <a:ext uri="{FF2B5EF4-FFF2-40B4-BE49-F238E27FC236}">
                    <a16:creationId xmlns:a16="http://schemas.microsoft.com/office/drawing/2014/main" id="{6AAECE16-2121-4679-9480-85A84A586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142"/>
                <a:ext cx="30" cy="11"/>
              </a:xfrm>
              <a:custGeom>
                <a:avLst/>
                <a:gdLst>
                  <a:gd name="T0" fmla="*/ 0 w 21"/>
                  <a:gd name="T1" fmla="*/ 11 h 8"/>
                  <a:gd name="T2" fmla="*/ 87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3"/>
                    </a:moveTo>
                    <a:cubicBezTo>
                      <a:pt x="4" y="8"/>
                      <a:pt x="17" y="4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6" name="Freeform 293">
                <a:extLst>
                  <a:ext uri="{FF2B5EF4-FFF2-40B4-BE49-F238E27FC236}">
                    <a16:creationId xmlns:a16="http://schemas.microsoft.com/office/drawing/2014/main" id="{0945120C-AC5E-4831-82D4-8D4D8E0A2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095"/>
                <a:ext cx="28" cy="11"/>
              </a:xfrm>
              <a:custGeom>
                <a:avLst/>
                <a:gdLst>
                  <a:gd name="T0" fmla="*/ 88 w 19"/>
                  <a:gd name="T1" fmla="*/ 0 h 8"/>
                  <a:gd name="T2" fmla="*/ 0 w 19"/>
                  <a:gd name="T3" fmla="*/ 1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19" y="0"/>
                    </a:moveTo>
                    <a:cubicBezTo>
                      <a:pt x="13" y="3"/>
                      <a:pt x="7" y="8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7" name="Freeform 294">
                <a:extLst>
                  <a:ext uri="{FF2B5EF4-FFF2-40B4-BE49-F238E27FC236}">
                    <a16:creationId xmlns:a16="http://schemas.microsoft.com/office/drawing/2014/main" id="{FBD1C2E6-7FB3-4479-8EA7-91C25E54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051"/>
                <a:ext cx="27" cy="13"/>
              </a:xfrm>
              <a:custGeom>
                <a:avLst/>
                <a:gdLst>
                  <a:gd name="T0" fmla="*/ 0 w 19"/>
                  <a:gd name="T1" fmla="*/ 29 h 9"/>
                  <a:gd name="T2" fmla="*/ 77 w 19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9">
                    <a:moveTo>
                      <a:pt x="0" y="7"/>
                    </a:moveTo>
                    <a:cubicBezTo>
                      <a:pt x="6" y="9"/>
                      <a:pt x="15" y="5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8" name="Freeform 295">
                <a:extLst>
                  <a:ext uri="{FF2B5EF4-FFF2-40B4-BE49-F238E27FC236}">
                    <a16:creationId xmlns:a16="http://schemas.microsoft.com/office/drawing/2014/main" id="{F6BF8618-BCD7-4647-B11A-AC9B2B9DE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007"/>
                <a:ext cx="28" cy="18"/>
              </a:xfrm>
              <a:custGeom>
                <a:avLst/>
                <a:gdLst>
                  <a:gd name="T0" fmla="*/ 77 w 20"/>
                  <a:gd name="T1" fmla="*/ 0 h 13"/>
                  <a:gd name="T2" fmla="*/ 0 w 20"/>
                  <a:gd name="T3" fmla="*/ 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20" y="0"/>
                    </a:moveTo>
                    <a:cubicBezTo>
                      <a:pt x="19" y="4"/>
                      <a:pt x="2" y="13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9" name="Freeform 296">
                <a:extLst>
                  <a:ext uri="{FF2B5EF4-FFF2-40B4-BE49-F238E27FC236}">
                    <a16:creationId xmlns:a16="http://schemas.microsoft.com/office/drawing/2014/main" id="{6092374A-3536-4AB3-BB5F-F1C40E8DD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961"/>
                <a:ext cx="26" cy="11"/>
              </a:xfrm>
              <a:custGeom>
                <a:avLst/>
                <a:gdLst>
                  <a:gd name="T0" fmla="*/ 79 w 18"/>
                  <a:gd name="T1" fmla="*/ 0 h 8"/>
                  <a:gd name="T2" fmla="*/ 0 w 18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8">
                    <a:moveTo>
                      <a:pt x="18" y="0"/>
                    </a:moveTo>
                    <a:cubicBezTo>
                      <a:pt x="13" y="4"/>
                      <a:pt x="7" y="7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0" name="Freeform 297">
                <a:extLst>
                  <a:ext uri="{FF2B5EF4-FFF2-40B4-BE49-F238E27FC236}">
                    <a16:creationId xmlns:a16="http://schemas.microsoft.com/office/drawing/2014/main" id="{96F07F48-FB12-447F-9B94-F8A0A9ED4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923"/>
                <a:ext cx="23" cy="14"/>
              </a:xfrm>
              <a:custGeom>
                <a:avLst/>
                <a:gdLst>
                  <a:gd name="T0" fmla="*/ 68 w 16"/>
                  <a:gd name="T1" fmla="*/ 0 h 10"/>
                  <a:gd name="T2" fmla="*/ 0 w 16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16" y="0"/>
                    </a:moveTo>
                    <a:cubicBezTo>
                      <a:pt x="11" y="6"/>
                      <a:pt x="7" y="7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" name="Freeform 298">
                <a:extLst>
                  <a:ext uri="{FF2B5EF4-FFF2-40B4-BE49-F238E27FC236}">
                    <a16:creationId xmlns:a16="http://schemas.microsoft.com/office/drawing/2014/main" id="{59E55201-E7D6-46BA-92A6-7D38A9BE5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87"/>
                <a:ext cx="23" cy="11"/>
              </a:xfrm>
              <a:custGeom>
                <a:avLst/>
                <a:gdLst>
                  <a:gd name="T0" fmla="*/ 68 w 16"/>
                  <a:gd name="T1" fmla="*/ 0 h 8"/>
                  <a:gd name="T2" fmla="*/ 0 w 16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16" y="0"/>
                    </a:moveTo>
                    <a:cubicBezTo>
                      <a:pt x="11" y="4"/>
                      <a:pt x="6" y="7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" name="Freeform 299">
                <a:extLst>
                  <a:ext uri="{FF2B5EF4-FFF2-40B4-BE49-F238E27FC236}">
                    <a16:creationId xmlns:a16="http://schemas.microsoft.com/office/drawing/2014/main" id="{B8FC56BB-FE39-4CB0-9139-E468B24A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1849"/>
                <a:ext cx="21" cy="11"/>
              </a:xfrm>
              <a:custGeom>
                <a:avLst/>
                <a:gdLst>
                  <a:gd name="T0" fmla="*/ 57 w 15"/>
                  <a:gd name="T1" fmla="*/ 0 h 8"/>
                  <a:gd name="T2" fmla="*/ 0 w 15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cubicBezTo>
                      <a:pt x="11" y="5"/>
                      <a:pt x="4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3" name="Freeform 300">
                <a:extLst>
                  <a:ext uri="{FF2B5EF4-FFF2-40B4-BE49-F238E27FC236}">
                    <a16:creationId xmlns:a16="http://schemas.microsoft.com/office/drawing/2014/main" id="{D659DF7C-F679-4AC1-B4B2-032B48143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813"/>
                <a:ext cx="20" cy="9"/>
              </a:xfrm>
              <a:custGeom>
                <a:avLst/>
                <a:gdLst>
                  <a:gd name="T0" fmla="*/ 59 w 14"/>
                  <a:gd name="T1" fmla="*/ 0 h 6"/>
                  <a:gd name="T2" fmla="*/ 0 w 14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cubicBezTo>
                      <a:pt x="9" y="2"/>
                      <a:pt x="6" y="5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4" name="Freeform 301">
                <a:extLst>
                  <a:ext uri="{FF2B5EF4-FFF2-40B4-BE49-F238E27FC236}">
                    <a16:creationId xmlns:a16="http://schemas.microsoft.com/office/drawing/2014/main" id="{D46CE550-9A42-4915-82BF-5D081A301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" y="1777"/>
                <a:ext cx="17" cy="10"/>
              </a:xfrm>
              <a:custGeom>
                <a:avLst/>
                <a:gdLst>
                  <a:gd name="T0" fmla="*/ 48 w 12"/>
                  <a:gd name="T1" fmla="*/ 0 h 7"/>
                  <a:gd name="T2" fmla="*/ 0 w 12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10" y="5"/>
                      <a:pt x="5" y="6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5" name="Freeform 302">
                <a:extLst>
                  <a:ext uri="{FF2B5EF4-FFF2-40B4-BE49-F238E27FC236}">
                    <a16:creationId xmlns:a16="http://schemas.microsoft.com/office/drawing/2014/main" id="{DFA388A9-89FF-4AA2-853D-8A7CE9E86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1745"/>
                <a:ext cx="16" cy="10"/>
              </a:xfrm>
              <a:custGeom>
                <a:avLst/>
                <a:gdLst>
                  <a:gd name="T0" fmla="*/ 48 w 11"/>
                  <a:gd name="T1" fmla="*/ 0 h 7"/>
                  <a:gd name="T2" fmla="*/ 0 w 11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8" y="3"/>
                      <a:pt x="4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6" name="Freeform 303">
                <a:extLst>
                  <a:ext uri="{FF2B5EF4-FFF2-40B4-BE49-F238E27FC236}">
                    <a16:creationId xmlns:a16="http://schemas.microsoft.com/office/drawing/2014/main" id="{B16F0B04-1E05-4CAE-9EC3-6DF96878F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1709"/>
                <a:ext cx="8" cy="9"/>
              </a:xfrm>
              <a:custGeom>
                <a:avLst/>
                <a:gdLst>
                  <a:gd name="T0" fmla="*/ 20 w 6"/>
                  <a:gd name="T1" fmla="*/ 0 h 6"/>
                  <a:gd name="T2" fmla="*/ 0 w 6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6" y="3"/>
                      <a:pt x="3" y="5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7" name="Freeform 304">
                <a:extLst>
                  <a:ext uri="{FF2B5EF4-FFF2-40B4-BE49-F238E27FC236}">
                    <a16:creationId xmlns:a16="http://schemas.microsoft.com/office/drawing/2014/main" id="{CC971795-9AA3-49FD-B161-F6E4CAA43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1685"/>
                <a:ext cx="9" cy="5"/>
              </a:xfrm>
              <a:custGeom>
                <a:avLst/>
                <a:gdLst>
                  <a:gd name="T0" fmla="*/ 32 w 6"/>
                  <a:gd name="T1" fmla="*/ 0 h 4"/>
                  <a:gd name="T2" fmla="*/ 0 w 6"/>
                  <a:gd name="T3" fmla="*/ 1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2"/>
                      <a:pt x="3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8" name="Freeform 305">
                <a:extLst>
                  <a:ext uri="{FF2B5EF4-FFF2-40B4-BE49-F238E27FC236}">
                    <a16:creationId xmlns:a16="http://schemas.microsoft.com/office/drawing/2014/main" id="{1CCC147A-7B22-4433-BD3A-0DA30A96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577"/>
                <a:ext cx="164" cy="149"/>
              </a:xfrm>
              <a:custGeom>
                <a:avLst/>
                <a:gdLst>
                  <a:gd name="T0" fmla="*/ 271 w 115"/>
                  <a:gd name="T1" fmla="*/ 106 h 105"/>
                  <a:gd name="T2" fmla="*/ 118 w 115"/>
                  <a:gd name="T3" fmla="*/ 0 h 105"/>
                  <a:gd name="T4" fmla="*/ 244 w 115"/>
                  <a:gd name="T5" fmla="*/ 129 h 105"/>
                  <a:gd name="T6" fmla="*/ 48 w 115"/>
                  <a:gd name="T7" fmla="*/ 87 h 105"/>
                  <a:gd name="T8" fmla="*/ 177 w 115"/>
                  <a:gd name="T9" fmla="*/ 125 h 105"/>
                  <a:gd name="T10" fmla="*/ 254 w 115"/>
                  <a:gd name="T11" fmla="*/ 158 h 105"/>
                  <a:gd name="T12" fmla="*/ 124 w 115"/>
                  <a:gd name="T13" fmla="*/ 136 h 105"/>
                  <a:gd name="T14" fmla="*/ 39 w 115"/>
                  <a:gd name="T15" fmla="*/ 136 h 105"/>
                  <a:gd name="T16" fmla="*/ 250 w 115"/>
                  <a:gd name="T17" fmla="*/ 231 h 105"/>
                  <a:gd name="T18" fmla="*/ 124 w 115"/>
                  <a:gd name="T19" fmla="*/ 199 h 105"/>
                  <a:gd name="T20" fmla="*/ 1 w 115"/>
                  <a:gd name="T21" fmla="*/ 175 h 105"/>
                  <a:gd name="T22" fmla="*/ 215 w 115"/>
                  <a:gd name="T23" fmla="*/ 268 h 105"/>
                  <a:gd name="T24" fmla="*/ 90 w 115"/>
                  <a:gd name="T25" fmla="*/ 244 h 105"/>
                  <a:gd name="T26" fmla="*/ 0 w 115"/>
                  <a:gd name="T27" fmla="*/ 226 h 105"/>
                  <a:gd name="T28" fmla="*/ 250 w 115"/>
                  <a:gd name="T29" fmla="*/ 308 h 105"/>
                  <a:gd name="T30" fmla="*/ 27 w 115"/>
                  <a:gd name="T31" fmla="*/ 302 h 105"/>
                  <a:gd name="T32" fmla="*/ 211 w 115"/>
                  <a:gd name="T33" fmla="*/ 336 h 105"/>
                  <a:gd name="T34" fmla="*/ 19 w 115"/>
                  <a:gd name="T35" fmla="*/ 360 h 105"/>
                  <a:gd name="T36" fmla="*/ 235 w 115"/>
                  <a:gd name="T37" fmla="*/ 369 h 105"/>
                  <a:gd name="T38" fmla="*/ 416 w 115"/>
                  <a:gd name="T39" fmla="*/ 424 h 105"/>
                  <a:gd name="T40" fmla="*/ 205 w 115"/>
                  <a:gd name="T41" fmla="*/ 366 h 105"/>
                  <a:gd name="T42" fmla="*/ 421 w 115"/>
                  <a:gd name="T43" fmla="*/ 394 h 105"/>
                  <a:gd name="T44" fmla="*/ 197 w 115"/>
                  <a:gd name="T45" fmla="*/ 326 h 105"/>
                  <a:gd name="T46" fmla="*/ 455 w 115"/>
                  <a:gd name="T47" fmla="*/ 326 h 105"/>
                  <a:gd name="T48" fmla="*/ 235 w 115"/>
                  <a:gd name="T49" fmla="*/ 282 h 105"/>
                  <a:gd name="T50" fmla="*/ 472 w 115"/>
                  <a:gd name="T51" fmla="*/ 260 h 105"/>
                  <a:gd name="T52" fmla="*/ 232 w 115"/>
                  <a:gd name="T53" fmla="*/ 226 h 105"/>
                  <a:gd name="T54" fmla="*/ 319 w 115"/>
                  <a:gd name="T55" fmla="*/ 206 h 105"/>
                  <a:gd name="T56" fmla="*/ 476 w 115"/>
                  <a:gd name="T57" fmla="*/ 211 h 105"/>
                  <a:gd name="T58" fmla="*/ 235 w 115"/>
                  <a:gd name="T59" fmla="*/ 175 h 105"/>
                  <a:gd name="T60" fmla="*/ 463 w 115"/>
                  <a:gd name="T61" fmla="*/ 155 h 105"/>
                  <a:gd name="T62" fmla="*/ 252 w 115"/>
                  <a:gd name="T63" fmla="*/ 135 h 105"/>
                  <a:gd name="T64" fmla="*/ 472 w 115"/>
                  <a:gd name="T65" fmla="*/ 96 h 105"/>
                  <a:gd name="T66" fmla="*/ 311 w 115"/>
                  <a:gd name="T67" fmla="*/ 106 h 105"/>
                  <a:gd name="T68" fmla="*/ 421 w 115"/>
                  <a:gd name="T69" fmla="*/ 101 h 105"/>
                  <a:gd name="T70" fmla="*/ 272 w 115"/>
                  <a:gd name="T71" fmla="*/ 101 h 10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5" h="105">
                    <a:moveTo>
                      <a:pt x="65" y="26"/>
                    </a:moveTo>
                    <a:cubicBezTo>
                      <a:pt x="47" y="28"/>
                      <a:pt x="42" y="8"/>
                      <a:pt x="29" y="0"/>
                    </a:cubicBezTo>
                    <a:cubicBezTo>
                      <a:pt x="35" y="15"/>
                      <a:pt x="41" y="29"/>
                      <a:pt x="59" y="32"/>
                    </a:cubicBezTo>
                    <a:cubicBezTo>
                      <a:pt x="41" y="32"/>
                      <a:pt x="29" y="20"/>
                      <a:pt x="12" y="21"/>
                    </a:cubicBezTo>
                    <a:cubicBezTo>
                      <a:pt x="22" y="21"/>
                      <a:pt x="33" y="28"/>
                      <a:pt x="43" y="31"/>
                    </a:cubicBezTo>
                    <a:cubicBezTo>
                      <a:pt x="50" y="33"/>
                      <a:pt x="57" y="35"/>
                      <a:pt x="62" y="39"/>
                    </a:cubicBezTo>
                    <a:cubicBezTo>
                      <a:pt x="50" y="40"/>
                      <a:pt x="41" y="36"/>
                      <a:pt x="30" y="34"/>
                    </a:cubicBezTo>
                    <a:cubicBezTo>
                      <a:pt x="23" y="33"/>
                      <a:pt x="15" y="35"/>
                      <a:pt x="9" y="34"/>
                    </a:cubicBezTo>
                    <a:cubicBezTo>
                      <a:pt x="26" y="41"/>
                      <a:pt x="47" y="44"/>
                      <a:pt x="60" y="57"/>
                    </a:cubicBezTo>
                    <a:cubicBezTo>
                      <a:pt x="50" y="58"/>
                      <a:pt x="39" y="51"/>
                      <a:pt x="30" y="49"/>
                    </a:cubicBezTo>
                    <a:cubicBezTo>
                      <a:pt x="20" y="46"/>
                      <a:pt x="11" y="46"/>
                      <a:pt x="1" y="43"/>
                    </a:cubicBezTo>
                    <a:cubicBezTo>
                      <a:pt x="20" y="45"/>
                      <a:pt x="36" y="57"/>
                      <a:pt x="52" y="66"/>
                    </a:cubicBezTo>
                    <a:cubicBezTo>
                      <a:pt x="42" y="67"/>
                      <a:pt x="32" y="62"/>
                      <a:pt x="22" y="60"/>
                    </a:cubicBezTo>
                    <a:cubicBezTo>
                      <a:pt x="15" y="58"/>
                      <a:pt x="6" y="59"/>
                      <a:pt x="0" y="56"/>
                    </a:cubicBezTo>
                    <a:cubicBezTo>
                      <a:pt x="19" y="58"/>
                      <a:pt x="45" y="63"/>
                      <a:pt x="60" y="76"/>
                    </a:cubicBezTo>
                    <a:cubicBezTo>
                      <a:pt x="45" y="82"/>
                      <a:pt x="22" y="74"/>
                      <a:pt x="6" y="75"/>
                    </a:cubicBezTo>
                    <a:cubicBezTo>
                      <a:pt x="19" y="75"/>
                      <a:pt x="40" y="76"/>
                      <a:pt x="51" y="83"/>
                    </a:cubicBezTo>
                    <a:cubicBezTo>
                      <a:pt x="36" y="83"/>
                      <a:pt x="18" y="81"/>
                      <a:pt x="4" y="89"/>
                    </a:cubicBezTo>
                    <a:cubicBezTo>
                      <a:pt x="22" y="91"/>
                      <a:pt x="40" y="85"/>
                      <a:pt x="57" y="91"/>
                    </a:cubicBezTo>
                    <a:cubicBezTo>
                      <a:pt x="72" y="96"/>
                      <a:pt x="85" y="101"/>
                      <a:pt x="101" y="105"/>
                    </a:cubicBezTo>
                    <a:cubicBezTo>
                      <a:pt x="91" y="105"/>
                      <a:pt x="53" y="99"/>
                      <a:pt x="50" y="90"/>
                    </a:cubicBezTo>
                    <a:cubicBezTo>
                      <a:pt x="67" y="88"/>
                      <a:pt x="86" y="94"/>
                      <a:pt x="102" y="97"/>
                    </a:cubicBezTo>
                    <a:cubicBezTo>
                      <a:pt x="89" y="97"/>
                      <a:pt x="61" y="89"/>
                      <a:pt x="48" y="80"/>
                    </a:cubicBezTo>
                    <a:cubicBezTo>
                      <a:pt x="69" y="81"/>
                      <a:pt x="90" y="80"/>
                      <a:pt x="110" y="80"/>
                    </a:cubicBezTo>
                    <a:cubicBezTo>
                      <a:pt x="94" y="75"/>
                      <a:pt x="73" y="78"/>
                      <a:pt x="57" y="70"/>
                    </a:cubicBezTo>
                    <a:cubicBezTo>
                      <a:pt x="76" y="71"/>
                      <a:pt x="95" y="65"/>
                      <a:pt x="114" y="64"/>
                    </a:cubicBezTo>
                    <a:cubicBezTo>
                      <a:pt x="99" y="55"/>
                      <a:pt x="73" y="62"/>
                      <a:pt x="56" y="56"/>
                    </a:cubicBezTo>
                    <a:cubicBezTo>
                      <a:pt x="63" y="54"/>
                      <a:pt x="70" y="52"/>
                      <a:pt x="77" y="51"/>
                    </a:cubicBezTo>
                    <a:cubicBezTo>
                      <a:pt x="91" y="48"/>
                      <a:pt x="101" y="52"/>
                      <a:pt x="115" y="52"/>
                    </a:cubicBezTo>
                    <a:cubicBezTo>
                      <a:pt x="98" y="46"/>
                      <a:pt x="75" y="46"/>
                      <a:pt x="57" y="43"/>
                    </a:cubicBezTo>
                    <a:cubicBezTo>
                      <a:pt x="75" y="45"/>
                      <a:pt x="95" y="39"/>
                      <a:pt x="112" y="38"/>
                    </a:cubicBezTo>
                    <a:cubicBezTo>
                      <a:pt x="98" y="32"/>
                      <a:pt x="76" y="32"/>
                      <a:pt x="61" y="33"/>
                    </a:cubicBezTo>
                    <a:cubicBezTo>
                      <a:pt x="77" y="28"/>
                      <a:pt x="98" y="24"/>
                      <a:pt x="114" y="24"/>
                    </a:cubicBezTo>
                    <a:cubicBezTo>
                      <a:pt x="103" y="24"/>
                      <a:pt x="84" y="20"/>
                      <a:pt x="75" y="26"/>
                    </a:cubicBezTo>
                    <a:cubicBezTo>
                      <a:pt x="83" y="27"/>
                      <a:pt x="94" y="28"/>
                      <a:pt x="102" y="25"/>
                    </a:cubicBezTo>
                    <a:cubicBezTo>
                      <a:pt x="93" y="23"/>
                      <a:pt x="74" y="22"/>
                      <a:pt x="66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9" name="Freeform 306">
                <a:extLst>
                  <a:ext uri="{FF2B5EF4-FFF2-40B4-BE49-F238E27FC236}">
                    <a16:creationId xmlns:a16="http://schemas.microsoft.com/office/drawing/2014/main" id="{D7CA8378-7FA8-4399-AE33-DAE698AE4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752"/>
                <a:ext cx="171" cy="159"/>
              </a:xfrm>
              <a:custGeom>
                <a:avLst/>
                <a:gdLst>
                  <a:gd name="T0" fmla="*/ 281 w 120"/>
                  <a:gd name="T1" fmla="*/ 20 h 112"/>
                  <a:gd name="T2" fmla="*/ 68 w 120"/>
                  <a:gd name="T3" fmla="*/ 1 h 112"/>
                  <a:gd name="T4" fmla="*/ 281 w 120"/>
                  <a:gd name="T5" fmla="*/ 47 h 112"/>
                  <a:gd name="T6" fmla="*/ 90 w 120"/>
                  <a:gd name="T7" fmla="*/ 48 h 112"/>
                  <a:gd name="T8" fmla="*/ 281 w 120"/>
                  <a:gd name="T9" fmla="*/ 101 h 112"/>
                  <a:gd name="T10" fmla="*/ 67 w 120"/>
                  <a:gd name="T11" fmla="*/ 88 h 112"/>
                  <a:gd name="T12" fmla="*/ 281 w 120"/>
                  <a:gd name="T13" fmla="*/ 165 h 112"/>
                  <a:gd name="T14" fmla="*/ 48 w 120"/>
                  <a:gd name="T15" fmla="*/ 145 h 112"/>
                  <a:gd name="T16" fmla="*/ 274 w 120"/>
                  <a:gd name="T17" fmla="*/ 192 h 112"/>
                  <a:gd name="T18" fmla="*/ 41 w 120"/>
                  <a:gd name="T19" fmla="*/ 231 h 112"/>
                  <a:gd name="T20" fmla="*/ 234 w 120"/>
                  <a:gd name="T21" fmla="*/ 231 h 112"/>
                  <a:gd name="T22" fmla="*/ 1 w 120"/>
                  <a:gd name="T23" fmla="*/ 280 h 112"/>
                  <a:gd name="T24" fmla="*/ 224 w 120"/>
                  <a:gd name="T25" fmla="*/ 273 h 112"/>
                  <a:gd name="T26" fmla="*/ 0 w 120"/>
                  <a:gd name="T27" fmla="*/ 321 h 112"/>
                  <a:gd name="T28" fmla="*/ 234 w 120"/>
                  <a:gd name="T29" fmla="*/ 328 h 112"/>
                  <a:gd name="T30" fmla="*/ 138 w 120"/>
                  <a:gd name="T31" fmla="*/ 346 h 112"/>
                  <a:gd name="T32" fmla="*/ 29 w 120"/>
                  <a:gd name="T33" fmla="*/ 355 h 112"/>
                  <a:gd name="T34" fmla="*/ 231 w 120"/>
                  <a:gd name="T35" fmla="*/ 395 h 112"/>
                  <a:gd name="T36" fmla="*/ 48 w 120"/>
                  <a:gd name="T37" fmla="*/ 398 h 112"/>
                  <a:gd name="T38" fmla="*/ 272 w 120"/>
                  <a:gd name="T39" fmla="*/ 437 h 112"/>
                  <a:gd name="T40" fmla="*/ 463 w 120"/>
                  <a:gd name="T41" fmla="*/ 398 h 112"/>
                  <a:gd name="T42" fmla="*/ 333 w 120"/>
                  <a:gd name="T43" fmla="*/ 407 h 112"/>
                  <a:gd name="T44" fmla="*/ 244 w 120"/>
                  <a:gd name="T45" fmla="*/ 415 h 112"/>
                  <a:gd name="T46" fmla="*/ 416 w 120"/>
                  <a:gd name="T47" fmla="*/ 355 h 112"/>
                  <a:gd name="T48" fmla="*/ 496 w 120"/>
                  <a:gd name="T49" fmla="*/ 346 h 112"/>
                  <a:gd name="T50" fmla="*/ 234 w 120"/>
                  <a:gd name="T51" fmla="*/ 355 h 112"/>
                  <a:gd name="T52" fmla="*/ 465 w 120"/>
                  <a:gd name="T53" fmla="*/ 301 h 112"/>
                  <a:gd name="T54" fmla="*/ 225 w 120"/>
                  <a:gd name="T55" fmla="*/ 278 h 112"/>
                  <a:gd name="T56" fmla="*/ 463 w 120"/>
                  <a:gd name="T57" fmla="*/ 230 h 112"/>
                  <a:gd name="T58" fmla="*/ 249 w 120"/>
                  <a:gd name="T59" fmla="*/ 234 h 112"/>
                  <a:gd name="T60" fmla="*/ 465 w 120"/>
                  <a:gd name="T61" fmla="*/ 172 h 112"/>
                  <a:gd name="T62" fmla="*/ 291 w 120"/>
                  <a:gd name="T63" fmla="*/ 212 h 112"/>
                  <a:gd name="T64" fmla="*/ 457 w 120"/>
                  <a:gd name="T65" fmla="*/ 135 h 112"/>
                  <a:gd name="T66" fmla="*/ 292 w 120"/>
                  <a:gd name="T67" fmla="*/ 150 h 112"/>
                  <a:gd name="T68" fmla="*/ 463 w 120"/>
                  <a:gd name="T69" fmla="*/ 106 h 112"/>
                  <a:gd name="T70" fmla="*/ 291 w 120"/>
                  <a:gd name="T71" fmla="*/ 97 h 112"/>
                  <a:gd name="T72" fmla="*/ 465 w 120"/>
                  <a:gd name="T73" fmla="*/ 67 h 112"/>
                  <a:gd name="T74" fmla="*/ 274 w 120"/>
                  <a:gd name="T75" fmla="*/ 40 h 112"/>
                  <a:gd name="T76" fmla="*/ 445 w 120"/>
                  <a:gd name="T77" fmla="*/ 13 h 112"/>
                  <a:gd name="T78" fmla="*/ 281 w 120"/>
                  <a:gd name="T79" fmla="*/ 28 h 1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68" y="5"/>
                    </a:moveTo>
                    <a:cubicBezTo>
                      <a:pt x="53" y="10"/>
                      <a:pt x="31" y="5"/>
                      <a:pt x="17" y="1"/>
                    </a:cubicBezTo>
                    <a:cubicBezTo>
                      <a:pt x="34" y="6"/>
                      <a:pt x="53" y="4"/>
                      <a:pt x="68" y="11"/>
                    </a:cubicBezTo>
                    <a:cubicBezTo>
                      <a:pt x="60" y="15"/>
                      <a:pt x="29" y="18"/>
                      <a:pt x="22" y="12"/>
                    </a:cubicBezTo>
                    <a:cubicBezTo>
                      <a:pt x="34" y="19"/>
                      <a:pt x="54" y="26"/>
                      <a:pt x="68" y="25"/>
                    </a:cubicBezTo>
                    <a:cubicBezTo>
                      <a:pt x="54" y="32"/>
                      <a:pt x="31" y="25"/>
                      <a:pt x="16" y="22"/>
                    </a:cubicBezTo>
                    <a:cubicBezTo>
                      <a:pt x="33" y="28"/>
                      <a:pt x="51" y="35"/>
                      <a:pt x="68" y="41"/>
                    </a:cubicBezTo>
                    <a:cubicBezTo>
                      <a:pt x="49" y="41"/>
                      <a:pt x="29" y="40"/>
                      <a:pt x="12" y="36"/>
                    </a:cubicBezTo>
                    <a:cubicBezTo>
                      <a:pt x="29" y="43"/>
                      <a:pt x="50" y="39"/>
                      <a:pt x="67" y="47"/>
                    </a:cubicBezTo>
                    <a:cubicBezTo>
                      <a:pt x="48" y="48"/>
                      <a:pt x="29" y="55"/>
                      <a:pt x="10" y="57"/>
                    </a:cubicBezTo>
                    <a:cubicBezTo>
                      <a:pt x="25" y="57"/>
                      <a:pt x="42" y="53"/>
                      <a:pt x="57" y="57"/>
                    </a:cubicBezTo>
                    <a:cubicBezTo>
                      <a:pt x="40" y="66"/>
                      <a:pt x="20" y="69"/>
                      <a:pt x="1" y="69"/>
                    </a:cubicBezTo>
                    <a:cubicBezTo>
                      <a:pt x="16" y="75"/>
                      <a:pt x="39" y="70"/>
                      <a:pt x="54" y="67"/>
                    </a:cubicBezTo>
                    <a:cubicBezTo>
                      <a:pt x="37" y="76"/>
                      <a:pt x="20" y="79"/>
                      <a:pt x="0" y="79"/>
                    </a:cubicBezTo>
                    <a:cubicBezTo>
                      <a:pt x="18" y="79"/>
                      <a:pt x="39" y="76"/>
                      <a:pt x="57" y="81"/>
                    </a:cubicBezTo>
                    <a:cubicBezTo>
                      <a:pt x="49" y="81"/>
                      <a:pt x="42" y="84"/>
                      <a:pt x="34" y="85"/>
                    </a:cubicBezTo>
                    <a:cubicBezTo>
                      <a:pt x="26" y="86"/>
                      <a:pt x="14" y="86"/>
                      <a:pt x="7" y="87"/>
                    </a:cubicBezTo>
                    <a:cubicBezTo>
                      <a:pt x="24" y="86"/>
                      <a:pt x="40" y="93"/>
                      <a:pt x="56" y="97"/>
                    </a:cubicBezTo>
                    <a:cubicBezTo>
                      <a:pt x="42" y="96"/>
                      <a:pt x="27" y="109"/>
                      <a:pt x="12" y="98"/>
                    </a:cubicBezTo>
                    <a:cubicBezTo>
                      <a:pt x="30" y="99"/>
                      <a:pt x="47" y="112"/>
                      <a:pt x="66" y="108"/>
                    </a:cubicBezTo>
                    <a:cubicBezTo>
                      <a:pt x="81" y="105"/>
                      <a:pt x="95" y="97"/>
                      <a:pt x="112" y="98"/>
                    </a:cubicBezTo>
                    <a:cubicBezTo>
                      <a:pt x="105" y="102"/>
                      <a:pt x="90" y="99"/>
                      <a:pt x="81" y="100"/>
                    </a:cubicBezTo>
                    <a:cubicBezTo>
                      <a:pt x="74" y="100"/>
                      <a:pt x="67" y="103"/>
                      <a:pt x="59" y="102"/>
                    </a:cubicBezTo>
                    <a:cubicBezTo>
                      <a:pt x="73" y="103"/>
                      <a:pt x="87" y="88"/>
                      <a:pt x="101" y="87"/>
                    </a:cubicBezTo>
                    <a:cubicBezTo>
                      <a:pt x="108" y="86"/>
                      <a:pt x="114" y="86"/>
                      <a:pt x="120" y="85"/>
                    </a:cubicBezTo>
                    <a:cubicBezTo>
                      <a:pt x="99" y="82"/>
                      <a:pt x="75" y="85"/>
                      <a:pt x="57" y="87"/>
                    </a:cubicBezTo>
                    <a:cubicBezTo>
                      <a:pt x="76" y="84"/>
                      <a:pt x="93" y="73"/>
                      <a:pt x="113" y="74"/>
                    </a:cubicBezTo>
                    <a:cubicBezTo>
                      <a:pt x="95" y="70"/>
                      <a:pt x="73" y="68"/>
                      <a:pt x="55" y="68"/>
                    </a:cubicBezTo>
                    <a:cubicBezTo>
                      <a:pt x="74" y="68"/>
                      <a:pt x="94" y="54"/>
                      <a:pt x="112" y="56"/>
                    </a:cubicBezTo>
                    <a:cubicBezTo>
                      <a:pt x="98" y="56"/>
                      <a:pt x="75" y="53"/>
                      <a:pt x="60" y="58"/>
                    </a:cubicBezTo>
                    <a:cubicBezTo>
                      <a:pt x="78" y="59"/>
                      <a:pt x="96" y="48"/>
                      <a:pt x="113" y="42"/>
                    </a:cubicBezTo>
                    <a:cubicBezTo>
                      <a:pt x="99" y="43"/>
                      <a:pt x="82" y="47"/>
                      <a:pt x="70" y="52"/>
                    </a:cubicBezTo>
                    <a:cubicBezTo>
                      <a:pt x="84" y="46"/>
                      <a:pt x="95" y="37"/>
                      <a:pt x="111" y="33"/>
                    </a:cubicBezTo>
                    <a:cubicBezTo>
                      <a:pt x="101" y="36"/>
                      <a:pt x="78" y="44"/>
                      <a:pt x="71" y="37"/>
                    </a:cubicBezTo>
                    <a:cubicBezTo>
                      <a:pt x="85" y="34"/>
                      <a:pt x="98" y="25"/>
                      <a:pt x="112" y="26"/>
                    </a:cubicBezTo>
                    <a:cubicBezTo>
                      <a:pt x="98" y="26"/>
                      <a:pt x="84" y="24"/>
                      <a:pt x="70" y="24"/>
                    </a:cubicBezTo>
                    <a:cubicBezTo>
                      <a:pt x="83" y="16"/>
                      <a:pt x="100" y="22"/>
                      <a:pt x="113" y="16"/>
                    </a:cubicBezTo>
                    <a:cubicBezTo>
                      <a:pt x="97" y="13"/>
                      <a:pt x="83" y="10"/>
                      <a:pt x="67" y="10"/>
                    </a:cubicBezTo>
                    <a:cubicBezTo>
                      <a:pt x="82" y="10"/>
                      <a:pt x="95" y="10"/>
                      <a:pt x="108" y="3"/>
                    </a:cubicBezTo>
                    <a:cubicBezTo>
                      <a:pt x="96" y="7"/>
                      <a:pt x="79" y="0"/>
                      <a:pt x="68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0" name="Freeform 307">
                <a:extLst>
                  <a:ext uri="{FF2B5EF4-FFF2-40B4-BE49-F238E27FC236}">
                    <a16:creationId xmlns:a16="http://schemas.microsoft.com/office/drawing/2014/main" id="{17EE47BB-048C-45EE-BE3B-2810BB6E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944"/>
                <a:ext cx="164" cy="158"/>
              </a:xfrm>
              <a:custGeom>
                <a:avLst/>
                <a:gdLst>
                  <a:gd name="T0" fmla="*/ 240 w 115"/>
                  <a:gd name="T1" fmla="*/ 81 h 111"/>
                  <a:gd name="T2" fmla="*/ 27 w 115"/>
                  <a:gd name="T3" fmla="*/ 1 h 111"/>
                  <a:gd name="T4" fmla="*/ 148 w 115"/>
                  <a:gd name="T5" fmla="*/ 57 h 111"/>
                  <a:gd name="T6" fmla="*/ 232 w 115"/>
                  <a:gd name="T7" fmla="*/ 90 h 111"/>
                  <a:gd name="T8" fmla="*/ 137 w 115"/>
                  <a:gd name="T9" fmla="*/ 77 h 111"/>
                  <a:gd name="T10" fmla="*/ 56 w 115"/>
                  <a:gd name="T11" fmla="*/ 57 h 111"/>
                  <a:gd name="T12" fmla="*/ 0 w 115"/>
                  <a:gd name="T13" fmla="*/ 75 h 111"/>
                  <a:gd name="T14" fmla="*/ 254 w 115"/>
                  <a:gd name="T15" fmla="*/ 138 h 111"/>
                  <a:gd name="T16" fmla="*/ 1 w 115"/>
                  <a:gd name="T17" fmla="*/ 124 h 111"/>
                  <a:gd name="T18" fmla="*/ 250 w 115"/>
                  <a:gd name="T19" fmla="*/ 212 h 111"/>
                  <a:gd name="T20" fmla="*/ 1 w 115"/>
                  <a:gd name="T21" fmla="*/ 182 h 111"/>
                  <a:gd name="T22" fmla="*/ 250 w 115"/>
                  <a:gd name="T23" fmla="*/ 252 h 111"/>
                  <a:gd name="T24" fmla="*/ 39 w 115"/>
                  <a:gd name="T25" fmla="*/ 259 h 111"/>
                  <a:gd name="T26" fmla="*/ 244 w 115"/>
                  <a:gd name="T27" fmla="*/ 272 h 111"/>
                  <a:gd name="T28" fmla="*/ 124 w 115"/>
                  <a:gd name="T29" fmla="*/ 320 h 111"/>
                  <a:gd name="T30" fmla="*/ 0 w 115"/>
                  <a:gd name="T31" fmla="*/ 339 h 111"/>
                  <a:gd name="T32" fmla="*/ 195 w 115"/>
                  <a:gd name="T33" fmla="*/ 312 h 111"/>
                  <a:gd name="T34" fmla="*/ 29 w 115"/>
                  <a:gd name="T35" fmla="*/ 416 h 111"/>
                  <a:gd name="T36" fmla="*/ 224 w 115"/>
                  <a:gd name="T37" fmla="*/ 367 h 111"/>
                  <a:gd name="T38" fmla="*/ 97 w 115"/>
                  <a:gd name="T39" fmla="*/ 455 h 111"/>
                  <a:gd name="T40" fmla="*/ 311 w 115"/>
                  <a:gd name="T41" fmla="*/ 396 h 111"/>
                  <a:gd name="T42" fmla="*/ 476 w 115"/>
                  <a:gd name="T43" fmla="*/ 410 h 111"/>
                  <a:gd name="T44" fmla="*/ 368 w 115"/>
                  <a:gd name="T45" fmla="*/ 387 h 111"/>
                  <a:gd name="T46" fmla="*/ 252 w 115"/>
                  <a:gd name="T47" fmla="*/ 374 h 111"/>
                  <a:gd name="T48" fmla="*/ 463 w 115"/>
                  <a:gd name="T49" fmla="*/ 389 h 111"/>
                  <a:gd name="T50" fmla="*/ 252 w 115"/>
                  <a:gd name="T51" fmla="*/ 312 h 111"/>
                  <a:gd name="T52" fmla="*/ 455 w 115"/>
                  <a:gd name="T53" fmla="*/ 300 h 111"/>
                  <a:gd name="T54" fmla="*/ 244 w 115"/>
                  <a:gd name="T55" fmla="*/ 253 h 111"/>
                  <a:gd name="T56" fmla="*/ 463 w 115"/>
                  <a:gd name="T57" fmla="*/ 259 h 111"/>
                  <a:gd name="T58" fmla="*/ 232 w 115"/>
                  <a:gd name="T59" fmla="*/ 202 h 111"/>
                  <a:gd name="T60" fmla="*/ 331 w 115"/>
                  <a:gd name="T61" fmla="*/ 182 h 111"/>
                  <a:gd name="T62" fmla="*/ 444 w 115"/>
                  <a:gd name="T63" fmla="*/ 168 h 111"/>
                  <a:gd name="T64" fmla="*/ 224 w 115"/>
                  <a:gd name="T65" fmla="*/ 172 h 111"/>
                  <a:gd name="T66" fmla="*/ 438 w 115"/>
                  <a:gd name="T67" fmla="*/ 95 h 111"/>
                  <a:gd name="T68" fmla="*/ 244 w 115"/>
                  <a:gd name="T69" fmla="*/ 118 h 111"/>
                  <a:gd name="T70" fmla="*/ 426 w 115"/>
                  <a:gd name="T71" fmla="*/ 9 h 111"/>
                  <a:gd name="T72" fmla="*/ 261 w 115"/>
                  <a:gd name="T73" fmla="*/ 75 h 111"/>
                  <a:gd name="T74" fmla="*/ 401 w 115"/>
                  <a:gd name="T75" fmla="*/ 0 h 111"/>
                  <a:gd name="T76" fmla="*/ 244 w 115"/>
                  <a:gd name="T77" fmla="*/ 57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5" h="111">
                    <a:moveTo>
                      <a:pt x="58" y="20"/>
                    </a:moveTo>
                    <a:cubicBezTo>
                      <a:pt x="44" y="9"/>
                      <a:pt x="22" y="10"/>
                      <a:pt x="6" y="1"/>
                    </a:cubicBezTo>
                    <a:cubicBezTo>
                      <a:pt x="15" y="7"/>
                      <a:pt x="25" y="12"/>
                      <a:pt x="36" y="14"/>
                    </a:cubicBezTo>
                    <a:cubicBezTo>
                      <a:pt x="42" y="15"/>
                      <a:pt x="53" y="15"/>
                      <a:pt x="56" y="22"/>
                    </a:cubicBezTo>
                    <a:cubicBezTo>
                      <a:pt x="49" y="23"/>
                      <a:pt x="41" y="20"/>
                      <a:pt x="33" y="19"/>
                    </a:cubicBezTo>
                    <a:cubicBezTo>
                      <a:pt x="27" y="17"/>
                      <a:pt x="20" y="14"/>
                      <a:pt x="13" y="14"/>
                    </a:cubicBezTo>
                    <a:cubicBezTo>
                      <a:pt x="9" y="15"/>
                      <a:pt x="5" y="18"/>
                      <a:pt x="0" y="18"/>
                    </a:cubicBezTo>
                    <a:cubicBezTo>
                      <a:pt x="18" y="28"/>
                      <a:pt x="43" y="25"/>
                      <a:pt x="62" y="34"/>
                    </a:cubicBezTo>
                    <a:cubicBezTo>
                      <a:pt x="43" y="40"/>
                      <a:pt x="19" y="24"/>
                      <a:pt x="1" y="30"/>
                    </a:cubicBezTo>
                    <a:cubicBezTo>
                      <a:pt x="19" y="41"/>
                      <a:pt x="43" y="40"/>
                      <a:pt x="60" y="52"/>
                    </a:cubicBezTo>
                    <a:cubicBezTo>
                      <a:pt x="40" y="53"/>
                      <a:pt x="22" y="44"/>
                      <a:pt x="1" y="44"/>
                    </a:cubicBezTo>
                    <a:cubicBezTo>
                      <a:pt x="20" y="53"/>
                      <a:pt x="42" y="51"/>
                      <a:pt x="60" y="61"/>
                    </a:cubicBezTo>
                    <a:cubicBezTo>
                      <a:pt x="43" y="63"/>
                      <a:pt x="26" y="63"/>
                      <a:pt x="9" y="63"/>
                    </a:cubicBezTo>
                    <a:cubicBezTo>
                      <a:pt x="23" y="63"/>
                      <a:pt x="47" y="57"/>
                      <a:pt x="59" y="66"/>
                    </a:cubicBezTo>
                    <a:cubicBezTo>
                      <a:pt x="50" y="69"/>
                      <a:pt x="40" y="75"/>
                      <a:pt x="30" y="78"/>
                    </a:cubicBezTo>
                    <a:cubicBezTo>
                      <a:pt x="21" y="80"/>
                      <a:pt x="9" y="77"/>
                      <a:pt x="0" y="82"/>
                    </a:cubicBezTo>
                    <a:cubicBezTo>
                      <a:pt x="17" y="85"/>
                      <a:pt x="31" y="78"/>
                      <a:pt x="47" y="76"/>
                    </a:cubicBezTo>
                    <a:cubicBezTo>
                      <a:pt x="44" y="91"/>
                      <a:pt x="20" y="97"/>
                      <a:pt x="7" y="101"/>
                    </a:cubicBezTo>
                    <a:cubicBezTo>
                      <a:pt x="24" y="100"/>
                      <a:pt x="38" y="98"/>
                      <a:pt x="54" y="89"/>
                    </a:cubicBezTo>
                    <a:cubicBezTo>
                      <a:pt x="52" y="97"/>
                      <a:pt x="32" y="108"/>
                      <a:pt x="24" y="111"/>
                    </a:cubicBezTo>
                    <a:cubicBezTo>
                      <a:pt x="42" y="111"/>
                      <a:pt x="57" y="96"/>
                      <a:pt x="75" y="96"/>
                    </a:cubicBezTo>
                    <a:cubicBezTo>
                      <a:pt x="89" y="96"/>
                      <a:pt x="102" y="97"/>
                      <a:pt x="115" y="100"/>
                    </a:cubicBezTo>
                    <a:cubicBezTo>
                      <a:pt x="105" y="101"/>
                      <a:pt x="98" y="97"/>
                      <a:pt x="89" y="94"/>
                    </a:cubicBezTo>
                    <a:cubicBezTo>
                      <a:pt x="79" y="91"/>
                      <a:pt x="71" y="91"/>
                      <a:pt x="61" y="91"/>
                    </a:cubicBezTo>
                    <a:cubicBezTo>
                      <a:pt x="79" y="91"/>
                      <a:pt x="95" y="88"/>
                      <a:pt x="112" y="95"/>
                    </a:cubicBezTo>
                    <a:cubicBezTo>
                      <a:pt x="98" y="83"/>
                      <a:pt x="79" y="77"/>
                      <a:pt x="61" y="76"/>
                    </a:cubicBezTo>
                    <a:cubicBezTo>
                      <a:pt x="73" y="80"/>
                      <a:pt x="96" y="74"/>
                      <a:pt x="110" y="73"/>
                    </a:cubicBezTo>
                    <a:cubicBezTo>
                      <a:pt x="94" y="69"/>
                      <a:pt x="76" y="65"/>
                      <a:pt x="59" y="62"/>
                    </a:cubicBezTo>
                    <a:cubicBezTo>
                      <a:pt x="76" y="61"/>
                      <a:pt x="96" y="57"/>
                      <a:pt x="112" y="63"/>
                    </a:cubicBezTo>
                    <a:cubicBezTo>
                      <a:pt x="93" y="56"/>
                      <a:pt x="78" y="49"/>
                      <a:pt x="56" y="49"/>
                    </a:cubicBezTo>
                    <a:cubicBezTo>
                      <a:pt x="65" y="49"/>
                      <a:pt x="72" y="46"/>
                      <a:pt x="80" y="44"/>
                    </a:cubicBezTo>
                    <a:cubicBezTo>
                      <a:pt x="89" y="43"/>
                      <a:pt x="98" y="44"/>
                      <a:pt x="107" y="41"/>
                    </a:cubicBezTo>
                    <a:cubicBezTo>
                      <a:pt x="89" y="42"/>
                      <a:pt x="72" y="42"/>
                      <a:pt x="54" y="42"/>
                    </a:cubicBezTo>
                    <a:cubicBezTo>
                      <a:pt x="71" y="43"/>
                      <a:pt x="90" y="30"/>
                      <a:pt x="106" y="23"/>
                    </a:cubicBezTo>
                    <a:cubicBezTo>
                      <a:pt x="93" y="31"/>
                      <a:pt x="73" y="29"/>
                      <a:pt x="59" y="29"/>
                    </a:cubicBezTo>
                    <a:cubicBezTo>
                      <a:pt x="70" y="23"/>
                      <a:pt x="99" y="16"/>
                      <a:pt x="103" y="2"/>
                    </a:cubicBezTo>
                    <a:cubicBezTo>
                      <a:pt x="91" y="10"/>
                      <a:pt x="77" y="15"/>
                      <a:pt x="63" y="18"/>
                    </a:cubicBezTo>
                    <a:cubicBezTo>
                      <a:pt x="73" y="10"/>
                      <a:pt x="87" y="8"/>
                      <a:pt x="97" y="0"/>
                    </a:cubicBezTo>
                    <a:cubicBezTo>
                      <a:pt x="86" y="8"/>
                      <a:pt x="70" y="8"/>
                      <a:pt x="59" y="1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1" name="Freeform 308">
                <a:extLst>
                  <a:ext uri="{FF2B5EF4-FFF2-40B4-BE49-F238E27FC236}">
                    <a16:creationId xmlns:a16="http://schemas.microsoft.com/office/drawing/2014/main" id="{1412CF9E-02D1-404A-8F00-910C2C8E3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128"/>
                <a:ext cx="157" cy="168"/>
              </a:xfrm>
              <a:custGeom>
                <a:avLst/>
                <a:gdLst>
                  <a:gd name="T0" fmla="*/ 233 w 110"/>
                  <a:gd name="T1" fmla="*/ 67 h 118"/>
                  <a:gd name="T2" fmla="*/ 0 w 110"/>
                  <a:gd name="T3" fmla="*/ 97 h 118"/>
                  <a:gd name="T4" fmla="*/ 154 w 110"/>
                  <a:gd name="T5" fmla="*/ 95 h 118"/>
                  <a:gd name="T6" fmla="*/ 240 w 110"/>
                  <a:gd name="T7" fmla="*/ 75 h 118"/>
                  <a:gd name="T8" fmla="*/ 0 w 110"/>
                  <a:gd name="T9" fmla="*/ 144 h 118"/>
                  <a:gd name="T10" fmla="*/ 237 w 110"/>
                  <a:gd name="T11" fmla="*/ 124 h 118"/>
                  <a:gd name="T12" fmla="*/ 19 w 110"/>
                  <a:gd name="T13" fmla="*/ 185 h 118"/>
                  <a:gd name="T14" fmla="*/ 253 w 110"/>
                  <a:gd name="T15" fmla="*/ 182 h 118"/>
                  <a:gd name="T16" fmla="*/ 183 w 110"/>
                  <a:gd name="T17" fmla="*/ 211 h 118"/>
                  <a:gd name="T18" fmla="*/ 0 w 110"/>
                  <a:gd name="T19" fmla="*/ 253 h 118"/>
                  <a:gd name="T20" fmla="*/ 230 w 110"/>
                  <a:gd name="T21" fmla="*/ 216 h 118"/>
                  <a:gd name="T22" fmla="*/ 13 w 110"/>
                  <a:gd name="T23" fmla="*/ 320 h 118"/>
                  <a:gd name="T24" fmla="*/ 237 w 110"/>
                  <a:gd name="T25" fmla="*/ 245 h 118"/>
                  <a:gd name="T26" fmla="*/ 13 w 110"/>
                  <a:gd name="T27" fmla="*/ 407 h 118"/>
                  <a:gd name="T28" fmla="*/ 230 w 110"/>
                  <a:gd name="T29" fmla="*/ 319 h 118"/>
                  <a:gd name="T30" fmla="*/ 183 w 110"/>
                  <a:gd name="T31" fmla="*/ 374 h 118"/>
                  <a:gd name="T32" fmla="*/ 49 w 110"/>
                  <a:gd name="T33" fmla="*/ 473 h 118"/>
                  <a:gd name="T34" fmla="*/ 200 w 110"/>
                  <a:gd name="T35" fmla="*/ 387 h 118"/>
                  <a:gd name="T36" fmla="*/ 265 w 110"/>
                  <a:gd name="T37" fmla="*/ 322 h 118"/>
                  <a:gd name="T38" fmla="*/ 457 w 110"/>
                  <a:gd name="T39" fmla="*/ 410 h 118"/>
                  <a:gd name="T40" fmla="*/ 281 w 110"/>
                  <a:gd name="T41" fmla="*/ 320 h 118"/>
                  <a:gd name="T42" fmla="*/ 457 w 110"/>
                  <a:gd name="T43" fmla="*/ 374 h 118"/>
                  <a:gd name="T44" fmla="*/ 253 w 110"/>
                  <a:gd name="T45" fmla="*/ 288 h 118"/>
                  <a:gd name="T46" fmla="*/ 454 w 110"/>
                  <a:gd name="T47" fmla="*/ 288 h 118"/>
                  <a:gd name="T48" fmla="*/ 240 w 110"/>
                  <a:gd name="T49" fmla="*/ 239 h 118"/>
                  <a:gd name="T50" fmla="*/ 444 w 110"/>
                  <a:gd name="T51" fmla="*/ 216 h 118"/>
                  <a:gd name="T52" fmla="*/ 240 w 110"/>
                  <a:gd name="T53" fmla="*/ 188 h 118"/>
                  <a:gd name="T54" fmla="*/ 430 w 110"/>
                  <a:gd name="T55" fmla="*/ 185 h 118"/>
                  <a:gd name="T56" fmla="*/ 237 w 110"/>
                  <a:gd name="T57" fmla="*/ 152 h 118"/>
                  <a:gd name="T58" fmla="*/ 435 w 110"/>
                  <a:gd name="T59" fmla="*/ 115 h 118"/>
                  <a:gd name="T60" fmla="*/ 237 w 110"/>
                  <a:gd name="T61" fmla="*/ 75 h 118"/>
                  <a:gd name="T62" fmla="*/ 415 w 110"/>
                  <a:gd name="T63" fmla="*/ 47 h 118"/>
                  <a:gd name="T64" fmla="*/ 237 w 110"/>
                  <a:gd name="T65" fmla="*/ 40 h 118"/>
                  <a:gd name="T66" fmla="*/ 400 w 110"/>
                  <a:gd name="T67" fmla="*/ 0 h 1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0" h="118">
                    <a:moveTo>
                      <a:pt x="56" y="16"/>
                    </a:moveTo>
                    <a:cubicBezTo>
                      <a:pt x="36" y="10"/>
                      <a:pt x="19" y="22"/>
                      <a:pt x="0" y="24"/>
                    </a:cubicBezTo>
                    <a:cubicBezTo>
                      <a:pt x="12" y="22"/>
                      <a:pt x="25" y="25"/>
                      <a:pt x="37" y="23"/>
                    </a:cubicBezTo>
                    <a:cubicBezTo>
                      <a:pt x="44" y="22"/>
                      <a:pt x="51" y="18"/>
                      <a:pt x="58" y="18"/>
                    </a:cubicBezTo>
                    <a:cubicBezTo>
                      <a:pt x="41" y="28"/>
                      <a:pt x="16" y="23"/>
                      <a:pt x="0" y="35"/>
                    </a:cubicBezTo>
                    <a:cubicBezTo>
                      <a:pt x="18" y="29"/>
                      <a:pt x="38" y="34"/>
                      <a:pt x="57" y="30"/>
                    </a:cubicBezTo>
                    <a:cubicBezTo>
                      <a:pt x="42" y="39"/>
                      <a:pt x="21" y="42"/>
                      <a:pt x="4" y="45"/>
                    </a:cubicBezTo>
                    <a:cubicBezTo>
                      <a:pt x="23" y="45"/>
                      <a:pt x="42" y="44"/>
                      <a:pt x="61" y="44"/>
                    </a:cubicBezTo>
                    <a:cubicBezTo>
                      <a:pt x="54" y="44"/>
                      <a:pt x="50" y="48"/>
                      <a:pt x="44" y="51"/>
                    </a:cubicBezTo>
                    <a:cubicBezTo>
                      <a:pt x="31" y="58"/>
                      <a:pt x="15" y="63"/>
                      <a:pt x="0" y="62"/>
                    </a:cubicBezTo>
                    <a:cubicBezTo>
                      <a:pt x="19" y="64"/>
                      <a:pt x="38" y="66"/>
                      <a:pt x="55" y="53"/>
                    </a:cubicBezTo>
                    <a:cubicBezTo>
                      <a:pt x="37" y="62"/>
                      <a:pt x="24" y="77"/>
                      <a:pt x="3" y="78"/>
                    </a:cubicBezTo>
                    <a:cubicBezTo>
                      <a:pt x="22" y="77"/>
                      <a:pt x="39" y="65"/>
                      <a:pt x="57" y="60"/>
                    </a:cubicBezTo>
                    <a:cubicBezTo>
                      <a:pt x="47" y="77"/>
                      <a:pt x="20" y="92"/>
                      <a:pt x="3" y="99"/>
                    </a:cubicBezTo>
                    <a:cubicBezTo>
                      <a:pt x="21" y="92"/>
                      <a:pt x="35" y="81"/>
                      <a:pt x="55" y="77"/>
                    </a:cubicBezTo>
                    <a:cubicBezTo>
                      <a:pt x="49" y="79"/>
                      <a:pt x="48" y="86"/>
                      <a:pt x="44" y="91"/>
                    </a:cubicBezTo>
                    <a:cubicBezTo>
                      <a:pt x="37" y="101"/>
                      <a:pt x="24" y="113"/>
                      <a:pt x="12" y="115"/>
                    </a:cubicBezTo>
                    <a:cubicBezTo>
                      <a:pt x="19" y="118"/>
                      <a:pt x="42" y="100"/>
                      <a:pt x="48" y="94"/>
                    </a:cubicBezTo>
                    <a:cubicBezTo>
                      <a:pt x="55" y="88"/>
                      <a:pt x="54" y="79"/>
                      <a:pt x="64" y="79"/>
                    </a:cubicBezTo>
                    <a:cubicBezTo>
                      <a:pt x="81" y="80"/>
                      <a:pt x="90" y="107"/>
                      <a:pt x="110" y="100"/>
                    </a:cubicBezTo>
                    <a:cubicBezTo>
                      <a:pt x="96" y="95"/>
                      <a:pt x="80" y="87"/>
                      <a:pt x="68" y="78"/>
                    </a:cubicBezTo>
                    <a:cubicBezTo>
                      <a:pt x="83" y="77"/>
                      <a:pt x="96" y="87"/>
                      <a:pt x="110" y="91"/>
                    </a:cubicBezTo>
                    <a:cubicBezTo>
                      <a:pt x="97" y="82"/>
                      <a:pt x="76" y="69"/>
                      <a:pt x="61" y="70"/>
                    </a:cubicBezTo>
                    <a:cubicBezTo>
                      <a:pt x="76" y="68"/>
                      <a:pt x="96" y="70"/>
                      <a:pt x="109" y="70"/>
                    </a:cubicBezTo>
                    <a:cubicBezTo>
                      <a:pt x="92" y="69"/>
                      <a:pt x="75" y="59"/>
                      <a:pt x="58" y="58"/>
                    </a:cubicBezTo>
                    <a:cubicBezTo>
                      <a:pt x="73" y="54"/>
                      <a:pt x="91" y="53"/>
                      <a:pt x="107" y="53"/>
                    </a:cubicBezTo>
                    <a:cubicBezTo>
                      <a:pt x="91" y="51"/>
                      <a:pt x="75" y="48"/>
                      <a:pt x="58" y="46"/>
                    </a:cubicBezTo>
                    <a:cubicBezTo>
                      <a:pt x="74" y="48"/>
                      <a:pt x="88" y="34"/>
                      <a:pt x="104" y="45"/>
                    </a:cubicBezTo>
                    <a:cubicBezTo>
                      <a:pt x="91" y="36"/>
                      <a:pt x="73" y="37"/>
                      <a:pt x="57" y="37"/>
                    </a:cubicBezTo>
                    <a:cubicBezTo>
                      <a:pt x="73" y="34"/>
                      <a:pt x="88" y="27"/>
                      <a:pt x="105" y="28"/>
                    </a:cubicBezTo>
                    <a:cubicBezTo>
                      <a:pt x="93" y="26"/>
                      <a:pt x="66" y="24"/>
                      <a:pt x="57" y="18"/>
                    </a:cubicBezTo>
                    <a:cubicBezTo>
                      <a:pt x="71" y="14"/>
                      <a:pt x="85" y="11"/>
                      <a:pt x="100" y="11"/>
                    </a:cubicBezTo>
                    <a:cubicBezTo>
                      <a:pt x="86" y="11"/>
                      <a:pt x="72" y="10"/>
                      <a:pt x="57" y="10"/>
                    </a:cubicBezTo>
                    <a:cubicBezTo>
                      <a:pt x="68" y="10"/>
                      <a:pt x="89" y="5"/>
                      <a:pt x="9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2" name="Freeform 309">
                <a:extLst>
                  <a:ext uri="{FF2B5EF4-FFF2-40B4-BE49-F238E27FC236}">
                    <a16:creationId xmlns:a16="http://schemas.microsoft.com/office/drawing/2014/main" id="{261FCC75-CE76-4E5B-9627-BA9633188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595"/>
                <a:ext cx="101" cy="695"/>
              </a:xfrm>
              <a:custGeom>
                <a:avLst/>
                <a:gdLst>
                  <a:gd name="T0" fmla="*/ 292 w 71"/>
                  <a:gd name="T1" fmla="*/ 0 h 488"/>
                  <a:gd name="T2" fmla="*/ 115 w 71"/>
                  <a:gd name="T3" fmla="*/ 2008 h 4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488">
                    <a:moveTo>
                      <a:pt x="71" y="0"/>
                    </a:moveTo>
                    <a:cubicBezTo>
                      <a:pt x="71" y="0"/>
                      <a:pt x="0" y="201"/>
                      <a:pt x="28" y="48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3" name="Freeform 310">
                <a:extLst>
                  <a:ext uri="{FF2B5EF4-FFF2-40B4-BE49-F238E27FC236}">
                    <a16:creationId xmlns:a16="http://schemas.microsoft.com/office/drawing/2014/main" id="{4B27BE24-B3D7-4B87-A31D-98E256546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434"/>
                <a:ext cx="144" cy="91"/>
              </a:xfrm>
              <a:custGeom>
                <a:avLst/>
                <a:gdLst>
                  <a:gd name="T0" fmla="*/ 182 w 101"/>
                  <a:gd name="T1" fmla="*/ 40 h 64"/>
                  <a:gd name="T2" fmla="*/ 90 w 101"/>
                  <a:gd name="T3" fmla="*/ 37 h 64"/>
                  <a:gd name="T4" fmla="*/ 0 w 101"/>
                  <a:gd name="T5" fmla="*/ 61 h 64"/>
                  <a:gd name="T6" fmla="*/ 356 w 101"/>
                  <a:gd name="T7" fmla="*/ 1 h 64"/>
                  <a:gd name="T8" fmla="*/ 259 w 101"/>
                  <a:gd name="T9" fmla="*/ 40 h 64"/>
                  <a:gd name="T10" fmla="*/ 168 w 101"/>
                  <a:gd name="T11" fmla="*/ 53 h 64"/>
                  <a:gd name="T12" fmla="*/ 0 w 101"/>
                  <a:gd name="T13" fmla="*/ 172 h 64"/>
                  <a:gd name="T14" fmla="*/ 220 w 101"/>
                  <a:gd name="T15" fmla="*/ 67 h 64"/>
                  <a:gd name="T16" fmla="*/ 381 w 101"/>
                  <a:gd name="T17" fmla="*/ 107 h 64"/>
                  <a:gd name="T18" fmla="*/ 259 w 101"/>
                  <a:gd name="T19" fmla="*/ 104 h 64"/>
                  <a:gd name="T20" fmla="*/ 163 w 101"/>
                  <a:gd name="T21" fmla="*/ 87 h 64"/>
                  <a:gd name="T22" fmla="*/ 110 w 101"/>
                  <a:gd name="T23" fmla="*/ 182 h 64"/>
                  <a:gd name="T24" fmla="*/ 38 w 101"/>
                  <a:gd name="T25" fmla="*/ 260 h 64"/>
                  <a:gd name="T26" fmla="*/ 197 w 101"/>
                  <a:gd name="T27" fmla="*/ 115 h 64"/>
                  <a:gd name="T28" fmla="*/ 416 w 101"/>
                  <a:gd name="T29" fmla="*/ 212 h 64"/>
                  <a:gd name="T30" fmla="*/ 272 w 101"/>
                  <a:gd name="T31" fmla="*/ 172 h 64"/>
                  <a:gd name="T32" fmla="*/ 191 w 101"/>
                  <a:gd name="T33" fmla="*/ 115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64">
                    <a:moveTo>
                      <a:pt x="44" y="10"/>
                    </a:moveTo>
                    <a:cubicBezTo>
                      <a:pt x="37" y="10"/>
                      <a:pt x="28" y="9"/>
                      <a:pt x="22" y="9"/>
                    </a:cubicBezTo>
                    <a:cubicBezTo>
                      <a:pt x="14" y="10"/>
                      <a:pt x="7" y="15"/>
                      <a:pt x="0" y="15"/>
                    </a:cubicBezTo>
                    <a:cubicBezTo>
                      <a:pt x="29" y="17"/>
                      <a:pt x="57" y="0"/>
                      <a:pt x="86" y="1"/>
                    </a:cubicBezTo>
                    <a:cubicBezTo>
                      <a:pt x="78" y="4"/>
                      <a:pt x="72" y="9"/>
                      <a:pt x="63" y="10"/>
                    </a:cubicBezTo>
                    <a:cubicBezTo>
                      <a:pt x="55" y="11"/>
                      <a:pt x="49" y="9"/>
                      <a:pt x="41" y="13"/>
                    </a:cubicBezTo>
                    <a:cubicBezTo>
                      <a:pt x="28" y="19"/>
                      <a:pt x="17" y="41"/>
                      <a:pt x="0" y="42"/>
                    </a:cubicBezTo>
                    <a:cubicBezTo>
                      <a:pt x="21" y="34"/>
                      <a:pt x="27" y="11"/>
                      <a:pt x="53" y="16"/>
                    </a:cubicBezTo>
                    <a:cubicBezTo>
                      <a:pt x="65" y="19"/>
                      <a:pt x="81" y="21"/>
                      <a:pt x="92" y="26"/>
                    </a:cubicBezTo>
                    <a:cubicBezTo>
                      <a:pt x="82" y="29"/>
                      <a:pt x="73" y="27"/>
                      <a:pt x="63" y="25"/>
                    </a:cubicBezTo>
                    <a:cubicBezTo>
                      <a:pt x="56" y="23"/>
                      <a:pt x="44" y="18"/>
                      <a:pt x="39" y="21"/>
                    </a:cubicBezTo>
                    <a:cubicBezTo>
                      <a:pt x="32" y="24"/>
                      <a:pt x="30" y="38"/>
                      <a:pt x="27" y="44"/>
                    </a:cubicBezTo>
                    <a:cubicBezTo>
                      <a:pt x="23" y="51"/>
                      <a:pt x="15" y="60"/>
                      <a:pt x="9" y="64"/>
                    </a:cubicBezTo>
                    <a:cubicBezTo>
                      <a:pt x="21" y="52"/>
                      <a:pt x="29" y="30"/>
                      <a:pt x="48" y="28"/>
                    </a:cubicBezTo>
                    <a:cubicBezTo>
                      <a:pt x="65" y="26"/>
                      <a:pt x="85" y="46"/>
                      <a:pt x="101" y="52"/>
                    </a:cubicBezTo>
                    <a:cubicBezTo>
                      <a:pt x="91" y="48"/>
                      <a:pt x="77" y="48"/>
                      <a:pt x="66" y="42"/>
                    </a:cubicBezTo>
                    <a:cubicBezTo>
                      <a:pt x="59" y="39"/>
                      <a:pt x="54" y="32"/>
                      <a:pt x="46" y="2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4" name="Freeform 311">
                <a:extLst>
                  <a:ext uri="{FF2B5EF4-FFF2-40B4-BE49-F238E27FC236}">
                    <a16:creationId xmlns:a16="http://schemas.microsoft.com/office/drawing/2014/main" id="{CED2F8F1-C581-4AB7-B4EE-8138717E3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521"/>
                <a:ext cx="116" cy="44"/>
              </a:xfrm>
              <a:custGeom>
                <a:avLst/>
                <a:gdLst>
                  <a:gd name="T0" fmla="*/ 164 w 82"/>
                  <a:gd name="T1" fmla="*/ 0 h 31"/>
                  <a:gd name="T2" fmla="*/ 0 w 82"/>
                  <a:gd name="T3" fmla="*/ 87 h 31"/>
                  <a:gd name="T4" fmla="*/ 175 w 82"/>
                  <a:gd name="T5" fmla="*/ 13 h 31"/>
                  <a:gd name="T6" fmla="*/ 328 w 82"/>
                  <a:gd name="T7" fmla="*/ 53 h 31"/>
                  <a:gd name="T8" fmla="*/ 175 w 82"/>
                  <a:gd name="T9" fmla="*/ 28 h 31"/>
                  <a:gd name="T10" fmla="*/ 47 w 82"/>
                  <a:gd name="T11" fmla="*/ 125 h 31"/>
                  <a:gd name="T12" fmla="*/ 182 w 82"/>
                  <a:gd name="T13" fmla="*/ 26 h 31"/>
                  <a:gd name="T14" fmla="*/ 216 w 82"/>
                  <a:gd name="T15" fmla="*/ 61 h 31"/>
                  <a:gd name="T16" fmla="*/ 289 w 82"/>
                  <a:gd name="T17" fmla="*/ 95 h 31"/>
                  <a:gd name="T18" fmla="*/ 166 w 82"/>
                  <a:gd name="T19" fmla="*/ 40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31">
                    <a:moveTo>
                      <a:pt x="41" y="0"/>
                    </a:moveTo>
                    <a:cubicBezTo>
                      <a:pt x="26" y="2"/>
                      <a:pt x="12" y="15"/>
                      <a:pt x="0" y="21"/>
                    </a:cubicBezTo>
                    <a:cubicBezTo>
                      <a:pt x="16" y="25"/>
                      <a:pt x="28" y="3"/>
                      <a:pt x="44" y="3"/>
                    </a:cubicBezTo>
                    <a:cubicBezTo>
                      <a:pt x="52" y="2"/>
                      <a:pt x="71" y="10"/>
                      <a:pt x="82" y="13"/>
                    </a:cubicBezTo>
                    <a:cubicBezTo>
                      <a:pt x="69" y="13"/>
                      <a:pt x="57" y="9"/>
                      <a:pt x="44" y="7"/>
                    </a:cubicBezTo>
                    <a:cubicBezTo>
                      <a:pt x="36" y="18"/>
                      <a:pt x="22" y="23"/>
                      <a:pt x="11" y="31"/>
                    </a:cubicBezTo>
                    <a:cubicBezTo>
                      <a:pt x="19" y="25"/>
                      <a:pt x="35" y="4"/>
                      <a:pt x="45" y="6"/>
                    </a:cubicBezTo>
                    <a:cubicBezTo>
                      <a:pt x="48" y="7"/>
                      <a:pt x="52" y="13"/>
                      <a:pt x="54" y="15"/>
                    </a:cubicBezTo>
                    <a:cubicBezTo>
                      <a:pt x="59" y="18"/>
                      <a:pt x="66" y="20"/>
                      <a:pt x="72" y="23"/>
                    </a:cubicBezTo>
                    <a:cubicBezTo>
                      <a:pt x="62" y="24"/>
                      <a:pt x="50" y="15"/>
                      <a:pt x="42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5" name="Freeform 312">
                <a:extLst>
                  <a:ext uri="{FF2B5EF4-FFF2-40B4-BE49-F238E27FC236}">
                    <a16:creationId xmlns:a16="http://schemas.microsoft.com/office/drawing/2014/main" id="{C03FECAC-2643-4F45-9211-4720233A8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613"/>
                <a:ext cx="127" cy="94"/>
              </a:xfrm>
              <a:custGeom>
                <a:avLst/>
                <a:gdLst>
                  <a:gd name="T0" fmla="*/ 186 w 89"/>
                  <a:gd name="T1" fmla="*/ 48 h 66"/>
                  <a:gd name="T2" fmla="*/ 1 w 89"/>
                  <a:gd name="T3" fmla="*/ 54 h 66"/>
                  <a:gd name="T4" fmla="*/ 204 w 89"/>
                  <a:gd name="T5" fmla="*/ 57 h 66"/>
                  <a:gd name="T6" fmla="*/ 367 w 89"/>
                  <a:gd name="T7" fmla="*/ 0 h 66"/>
                  <a:gd name="T8" fmla="*/ 186 w 89"/>
                  <a:gd name="T9" fmla="*/ 90 h 66"/>
                  <a:gd name="T10" fmla="*/ 0 w 89"/>
                  <a:gd name="T11" fmla="*/ 152 h 66"/>
                  <a:gd name="T12" fmla="*/ 154 w 89"/>
                  <a:gd name="T13" fmla="*/ 107 h 66"/>
                  <a:gd name="T14" fmla="*/ 205 w 89"/>
                  <a:gd name="T15" fmla="*/ 95 h 66"/>
                  <a:gd name="T16" fmla="*/ 271 w 89"/>
                  <a:gd name="T17" fmla="*/ 144 h 66"/>
                  <a:gd name="T18" fmla="*/ 367 w 89"/>
                  <a:gd name="T19" fmla="*/ 172 h 66"/>
                  <a:gd name="T20" fmla="*/ 171 w 89"/>
                  <a:gd name="T21" fmla="*/ 97 h 66"/>
                  <a:gd name="T22" fmla="*/ 20 w 89"/>
                  <a:gd name="T23" fmla="*/ 272 h 66"/>
                  <a:gd name="T24" fmla="*/ 177 w 89"/>
                  <a:gd name="T25" fmla="*/ 148 h 66"/>
                  <a:gd name="T26" fmla="*/ 368 w 89"/>
                  <a:gd name="T27" fmla="*/ 263 h 66"/>
                  <a:gd name="T28" fmla="*/ 183 w 89"/>
                  <a:gd name="T29" fmla="*/ 191 h 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66">
                    <a:moveTo>
                      <a:pt x="45" y="12"/>
                    </a:moveTo>
                    <a:cubicBezTo>
                      <a:pt x="32" y="11"/>
                      <a:pt x="13" y="8"/>
                      <a:pt x="1" y="13"/>
                    </a:cubicBezTo>
                    <a:cubicBezTo>
                      <a:pt x="16" y="14"/>
                      <a:pt x="33" y="16"/>
                      <a:pt x="49" y="14"/>
                    </a:cubicBezTo>
                    <a:cubicBezTo>
                      <a:pt x="62" y="11"/>
                      <a:pt x="73" y="2"/>
                      <a:pt x="88" y="0"/>
                    </a:cubicBezTo>
                    <a:cubicBezTo>
                      <a:pt x="75" y="11"/>
                      <a:pt x="61" y="18"/>
                      <a:pt x="45" y="22"/>
                    </a:cubicBezTo>
                    <a:cubicBezTo>
                      <a:pt x="31" y="25"/>
                      <a:pt x="13" y="37"/>
                      <a:pt x="0" y="37"/>
                    </a:cubicBezTo>
                    <a:cubicBezTo>
                      <a:pt x="12" y="32"/>
                      <a:pt x="25" y="31"/>
                      <a:pt x="37" y="26"/>
                    </a:cubicBezTo>
                    <a:cubicBezTo>
                      <a:pt x="44" y="23"/>
                      <a:pt x="41" y="20"/>
                      <a:pt x="50" y="23"/>
                    </a:cubicBezTo>
                    <a:cubicBezTo>
                      <a:pt x="55" y="25"/>
                      <a:pt x="60" y="32"/>
                      <a:pt x="65" y="35"/>
                    </a:cubicBezTo>
                    <a:cubicBezTo>
                      <a:pt x="72" y="38"/>
                      <a:pt x="80" y="39"/>
                      <a:pt x="88" y="42"/>
                    </a:cubicBezTo>
                    <a:cubicBezTo>
                      <a:pt x="70" y="42"/>
                      <a:pt x="57" y="24"/>
                      <a:pt x="41" y="24"/>
                    </a:cubicBezTo>
                    <a:cubicBezTo>
                      <a:pt x="42" y="40"/>
                      <a:pt x="14" y="59"/>
                      <a:pt x="5" y="66"/>
                    </a:cubicBezTo>
                    <a:cubicBezTo>
                      <a:pt x="18" y="66"/>
                      <a:pt x="32" y="44"/>
                      <a:pt x="43" y="36"/>
                    </a:cubicBezTo>
                    <a:cubicBezTo>
                      <a:pt x="56" y="48"/>
                      <a:pt x="74" y="54"/>
                      <a:pt x="89" y="64"/>
                    </a:cubicBezTo>
                    <a:cubicBezTo>
                      <a:pt x="73" y="62"/>
                      <a:pt x="59" y="51"/>
                      <a:pt x="44" y="4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6" name="Freeform 313">
                <a:extLst>
                  <a:ext uri="{FF2B5EF4-FFF2-40B4-BE49-F238E27FC236}">
                    <a16:creationId xmlns:a16="http://schemas.microsoft.com/office/drawing/2014/main" id="{C3F23F6E-DDFC-486B-A683-EED3B2868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729"/>
                <a:ext cx="121" cy="54"/>
              </a:xfrm>
              <a:custGeom>
                <a:avLst/>
                <a:gdLst>
                  <a:gd name="T0" fmla="*/ 185 w 85"/>
                  <a:gd name="T1" fmla="*/ 13 h 38"/>
                  <a:gd name="T2" fmla="*/ 104 w 85"/>
                  <a:gd name="T3" fmla="*/ 37 h 38"/>
                  <a:gd name="T4" fmla="*/ 0 w 85"/>
                  <a:gd name="T5" fmla="*/ 67 h 38"/>
                  <a:gd name="T6" fmla="*/ 182 w 85"/>
                  <a:gd name="T7" fmla="*/ 13 h 38"/>
                  <a:gd name="T8" fmla="*/ 349 w 85"/>
                  <a:gd name="T9" fmla="*/ 68 h 38"/>
                  <a:gd name="T10" fmla="*/ 157 w 85"/>
                  <a:gd name="T11" fmla="*/ 26 h 38"/>
                  <a:gd name="T12" fmla="*/ 104 w 85"/>
                  <a:gd name="T13" fmla="*/ 95 h 38"/>
                  <a:gd name="T14" fmla="*/ 33 w 85"/>
                  <a:gd name="T15" fmla="*/ 155 h 38"/>
                  <a:gd name="T16" fmla="*/ 188 w 85"/>
                  <a:gd name="T17" fmla="*/ 2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8">
                    <a:moveTo>
                      <a:pt x="45" y="3"/>
                    </a:moveTo>
                    <a:cubicBezTo>
                      <a:pt x="38" y="0"/>
                      <a:pt x="31" y="6"/>
                      <a:pt x="25" y="9"/>
                    </a:cubicBezTo>
                    <a:cubicBezTo>
                      <a:pt x="17" y="12"/>
                      <a:pt x="8" y="13"/>
                      <a:pt x="0" y="16"/>
                    </a:cubicBezTo>
                    <a:cubicBezTo>
                      <a:pt x="17" y="16"/>
                      <a:pt x="28" y="2"/>
                      <a:pt x="44" y="3"/>
                    </a:cubicBezTo>
                    <a:cubicBezTo>
                      <a:pt x="59" y="4"/>
                      <a:pt x="71" y="12"/>
                      <a:pt x="85" y="17"/>
                    </a:cubicBezTo>
                    <a:cubicBezTo>
                      <a:pt x="71" y="16"/>
                      <a:pt x="48" y="1"/>
                      <a:pt x="38" y="6"/>
                    </a:cubicBezTo>
                    <a:cubicBezTo>
                      <a:pt x="34" y="9"/>
                      <a:pt x="29" y="19"/>
                      <a:pt x="25" y="23"/>
                    </a:cubicBezTo>
                    <a:cubicBezTo>
                      <a:pt x="20" y="29"/>
                      <a:pt x="13" y="33"/>
                      <a:pt x="8" y="38"/>
                    </a:cubicBezTo>
                    <a:cubicBezTo>
                      <a:pt x="26" y="34"/>
                      <a:pt x="34" y="18"/>
                      <a:pt x="46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7" name="Freeform 314">
                <a:extLst>
                  <a:ext uri="{FF2B5EF4-FFF2-40B4-BE49-F238E27FC236}">
                    <a16:creationId xmlns:a16="http://schemas.microsoft.com/office/drawing/2014/main" id="{65426BB7-478C-4095-B24E-12775FE78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827"/>
                <a:ext cx="133" cy="80"/>
              </a:xfrm>
              <a:custGeom>
                <a:avLst/>
                <a:gdLst>
                  <a:gd name="T0" fmla="*/ 177 w 94"/>
                  <a:gd name="T1" fmla="*/ 9 h 56"/>
                  <a:gd name="T2" fmla="*/ 11 w 94"/>
                  <a:gd name="T3" fmla="*/ 1 h 56"/>
                  <a:gd name="T4" fmla="*/ 125 w 94"/>
                  <a:gd name="T5" fmla="*/ 29 h 56"/>
                  <a:gd name="T6" fmla="*/ 190 w 94"/>
                  <a:gd name="T7" fmla="*/ 39 h 56"/>
                  <a:gd name="T8" fmla="*/ 327 w 94"/>
                  <a:gd name="T9" fmla="*/ 9 h 56"/>
                  <a:gd name="T10" fmla="*/ 164 w 94"/>
                  <a:gd name="T11" fmla="*/ 56 h 56"/>
                  <a:gd name="T12" fmla="*/ 0 w 94"/>
                  <a:gd name="T13" fmla="*/ 87 h 56"/>
                  <a:gd name="T14" fmla="*/ 141 w 94"/>
                  <a:gd name="T15" fmla="*/ 96 h 56"/>
                  <a:gd name="T16" fmla="*/ 211 w 94"/>
                  <a:gd name="T17" fmla="*/ 70 h 56"/>
                  <a:gd name="T18" fmla="*/ 376 w 94"/>
                  <a:gd name="T19" fmla="*/ 144 h 56"/>
                  <a:gd name="T20" fmla="*/ 184 w 94"/>
                  <a:gd name="T21" fmla="*/ 76 h 56"/>
                  <a:gd name="T22" fmla="*/ 16 w 94"/>
                  <a:gd name="T23" fmla="*/ 233 h 56"/>
                  <a:gd name="T24" fmla="*/ 153 w 94"/>
                  <a:gd name="T25" fmla="*/ 96 h 56"/>
                  <a:gd name="T26" fmla="*/ 232 w 94"/>
                  <a:gd name="T27" fmla="*/ 163 h 56"/>
                  <a:gd name="T28" fmla="*/ 328 w 94"/>
                  <a:gd name="T29" fmla="*/ 223 h 56"/>
                  <a:gd name="T30" fmla="*/ 183 w 94"/>
                  <a:gd name="T31" fmla="*/ 104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4" h="56">
                    <a:moveTo>
                      <a:pt x="44" y="2"/>
                    </a:moveTo>
                    <a:cubicBezTo>
                      <a:pt x="35" y="6"/>
                      <a:pt x="14" y="1"/>
                      <a:pt x="3" y="1"/>
                    </a:cubicBezTo>
                    <a:cubicBezTo>
                      <a:pt x="11" y="6"/>
                      <a:pt x="22" y="7"/>
                      <a:pt x="31" y="7"/>
                    </a:cubicBezTo>
                    <a:cubicBezTo>
                      <a:pt x="35" y="7"/>
                      <a:pt x="44" y="9"/>
                      <a:pt x="47" y="9"/>
                    </a:cubicBezTo>
                    <a:cubicBezTo>
                      <a:pt x="58" y="9"/>
                      <a:pt x="68" y="0"/>
                      <a:pt x="81" y="2"/>
                    </a:cubicBezTo>
                    <a:cubicBezTo>
                      <a:pt x="69" y="8"/>
                      <a:pt x="54" y="11"/>
                      <a:pt x="41" y="13"/>
                    </a:cubicBezTo>
                    <a:cubicBezTo>
                      <a:pt x="27" y="15"/>
                      <a:pt x="14" y="22"/>
                      <a:pt x="0" y="21"/>
                    </a:cubicBezTo>
                    <a:cubicBezTo>
                      <a:pt x="8" y="24"/>
                      <a:pt x="25" y="24"/>
                      <a:pt x="35" y="23"/>
                    </a:cubicBezTo>
                    <a:cubicBezTo>
                      <a:pt x="41" y="21"/>
                      <a:pt x="45" y="17"/>
                      <a:pt x="52" y="17"/>
                    </a:cubicBezTo>
                    <a:cubicBezTo>
                      <a:pt x="65" y="17"/>
                      <a:pt x="83" y="29"/>
                      <a:pt x="94" y="35"/>
                    </a:cubicBezTo>
                    <a:cubicBezTo>
                      <a:pt x="73" y="35"/>
                      <a:pt x="62" y="25"/>
                      <a:pt x="46" y="18"/>
                    </a:cubicBezTo>
                    <a:cubicBezTo>
                      <a:pt x="42" y="37"/>
                      <a:pt x="18" y="45"/>
                      <a:pt x="4" y="56"/>
                    </a:cubicBezTo>
                    <a:cubicBezTo>
                      <a:pt x="16" y="50"/>
                      <a:pt x="35" y="37"/>
                      <a:pt x="38" y="23"/>
                    </a:cubicBezTo>
                    <a:cubicBezTo>
                      <a:pt x="47" y="20"/>
                      <a:pt x="51" y="35"/>
                      <a:pt x="58" y="39"/>
                    </a:cubicBezTo>
                    <a:cubicBezTo>
                      <a:pt x="66" y="44"/>
                      <a:pt x="75" y="47"/>
                      <a:pt x="82" y="53"/>
                    </a:cubicBezTo>
                    <a:cubicBezTo>
                      <a:pt x="69" y="46"/>
                      <a:pt x="54" y="37"/>
                      <a:pt x="45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8" name="Freeform 315">
                <a:extLst>
                  <a:ext uri="{FF2B5EF4-FFF2-40B4-BE49-F238E27FC236}">
                    <a16:creationId xmlns:a16="http://schemas.microsoft.com/office/drawing/2014/main" id="{B912118C-FCFC-45EC-9168-D6B29E4A4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924"/>
                <a:ext cx="130" cy="23"/>
              </a:xfrm>
              <a:custGeom>
                <a:avLst/>
                <a:gdLst>
                  <a:gd name="T0" fmla="*/ 186 w 91"/>
                  <a:gd name="T1" fmla="*/ 20 h 16"/>
                  <a:gd name="T2" fmla="*/ 13 w 91"/>
                  <a:gd name="T3" fmla="*/ 56 h 16"/>
                  <a:gd name="T4" fmla="*/ 213 w 91"/>
                  <a:gd name="T5" fmla="*/ 29 h 16"/>
                  <a:gd name="T6" fmla="*/ 380 w 91"/>
                  <a:gd name="T7" fmla="*/ 60 h 16"/>
                  <a:gd name="T8" fmla="*/ 263 w 91"/>
                  <a:gd name="T9" fmla="*/ 20 h 16"/>
                  <a:gd name="T10" fmla="*/ 163 w 91"/>
                  <a:gd name="T11" fmla="*/ 20 h 16"/>
                  <a:gd name="T12" fmla="*/ 0 w 91"/>
                  <a:gd name="T13" fmla="*/ 68 h 16"/>
                  <a:gd name="T14" fmla="*/ 233 w 91"/>
                  <a:gd name="T15" fmla="*/ 3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16">
                    <a:moveTo>
                      <a:pt x="45" y="5"/>
                    </a:moveTo>
                    <a:cubicBezTo>
                      <a:pt x="35" y="0"/>
                      <a:pt x="12" y="10"/>
                      <a:pt x="3" y="13"/>
                    </a:cubicBezTo>
                    <a:cubicBezTo>
                      <a:pt x="19" y="14"/>
                      <a:pt x="36" y="8"/>
                      <a:pt x="51" y="7"/>
                    </a:cubicBezTo>
                    <a:cubicBezTo>
                      <a:pt x="66" y="6"/>
                      <a:pt x="78" y="15"/>
                      <a:pt x="91" y="14"/>
                    </a:cubicBezTo>
                    <a:cubicBezTo>
                      <a:pt x="82" y="14"/>
                      <a:pt x="73" y="7"/>
                      <a:pt x="63" y="5"/>
                    </a:cubicBezTo>
                    <a:cubicBezTo>
                      <a:pt x="55" y="3"/>
                      <a:pt x="47" y="3"/>
                      <a:pt x="39" y="5"/>
                    </a:cubicBezTo>
                    <a:cubicBezTo>
                      <a:pt x="26" y="7"/>
                      <a:pt x="14" y="16"/>
                      <a:pt x="0" y="16"/>
                    </a:cubicBezTo>
                    <a:cubicBezTo>
                      <a:pt x="20" y="16"/>
                      <a:pt x="37" y="8"/>
                      <a:pt x="56" y="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9" name="Freeform 316">
                <a:extLst>
                  <a:ext uri="{FF2B5EF4-FFF2-40B4-BE49-F238E27FC236}">
                    <a16:creationId xmlns:a16="http://schemas.microsoft.com/office/drawing/2014/main" id="{5FF45323-7A82-4F36-9BA5-625EE13BB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964"/>
                <a:ext cx="126" cy="34"/>
              </a:xfrm>
              <a:custGeom>
                <a:avLst/>
                <a:gdLst>
                  <a:gd name="T0" fmla="*/ 172 w 88"/>
                  <a:gd name="T1" fmla="*/ 13 h 24"/>
                  <a:gd name="T2" fmla="*/ 106 w 88"/>
                  <a:gd name="T3" fmla="*/ 47 h 24"/>
                  <a:gd name="T4" fmla="*/ 0 w 88"/>
                  <a:gd name="T5" fmla="*/ 81 h 24"/>
                  <a:gd name="T6" fmla="*/ 196 w 88"/>
                  <a:gd name="T7" fmla="*/ 18 h 24"/>
                  <a:gd name="T8" fmla="*/ 265 w 88"/>
                  <a:gd name="T9" fmla="*/ 47 h 24"/>
                  <a:gd name="T10" fmla="*/ 369 w 88"/>
                  <a:gd name="T11" fmla="*/ 68 h 24"/>
                  <a:gd name="T12" fmla="*/ 256 w 88"/>
                  <a:gd name="T13" fmla="*/ 68 h 24"/>
                  <a:gd name="T14" fmla="*/ 168 w 88"/>
                  <a:gd name="T15" fmla="*/ 18 h 24"/>
                  <a:gd name="T16" fmla="*/ 33 w 88"/>
                  <a:gd name="T17" fmla="*/ 96 h 24"/>
                  <a:gd name="T18" fmla="*/ 70 w 88"/>
                  <a:gd name="T19" fmla="*/ 81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24">
                    <a:moveTo>
                      <a:pt x="41" y="3"/>
                    </a:moveTo>
                    <a:cubicBezTo>
                      <a:pt x="33" y="3"/>
                      <a:pt x="31" y="8"/>
                      <a:pt x="25" y="11"/>
                    </a:cubicBezTo>
                    <a:cubicBezTo>
                      <a:pt x="17" y="16"/>
                      <a:pt x="7" y="17"/>
                      <a:pt x="0" y="20"/>
                    </a:cubicBezTo>
                    <a:cubicBezTo>
                      <a:pt x="15" y="15"/>
                      <a:pt x="31" y="0"/>
                      <a:pt x="47" y="4"/>
                    </a:cubicBezTo>
                    <a:cubicBezTo>
                      <a:pt x="53" y="5"/>
                      <a:pt x="58" y="9"/>
                      <a:pt x="63" y="11"/>
                    </a:cubicBezTo>
                    <a:cubicBezTo>
                      <a:pt x="71" y="14"/>
                      <a:pt x="80" y="14"/>
                      <a:pt x="88" y="17"/>
                    </a:cubicBezTo>
                    <a:cubicBezTo>
                      <a:pt x="80" y="17"/>
                      <a:pt x="69" y="19"/>
                      <a:pt x="61" y="17"/>
                    </a:cubicBezTo>
                    <a:cubicBezTo>
                      <a:pt x="53" y="15"/>
                      <a:pt x="47" y="4"/>
                      <a:pt x="40" y="4"/>
                    </a:cubicBezTo>
                    <a:cubicBezTo>
                      <a:pt x="34" y="4"/>
                      <a:pt x="14" y="20"/>
                      <a:pt x="8" y="24"/>
                    </a:cubicBezTo>
                    <a:cubicBezTo>
                      <a:pt x="11" y="22"/>
                      <a:pt x="14" y="22"/>
                      <a:pt x="17" y="2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0" name="Freeform 317">
                <a:extLst>
                  <a:ext uri="{FF2B5EF4-FFF2-40B4-BE49-F238E27FC236}">
                    <a16:creationId xmlns:a16="http://schemas.microsoft.com/office/drawing/2014/main" id="{A1B46785-7282-439E-935D-3723D7D5A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3062"/>
                <a:ext cx="130" cy="10"/>
              </a:xfrm>
              <a:custGeom>
                <a:avLst/>
                <a:gdLst>
                  <a:gd name="T0" fmla="*/ 201 w 91"/>
                  <a:gd name="T1" fmla="*/ 1 h 7"/>
                  <a:gd name="T2" fmla="*/ 0 w 91"/>
                  <a:gd name="T3" fmla="*/ 27 h 7"/>
                  <a:gd name="T4" fmla="*/ 116 w 91"/>
                  <a:gd name="T5" fmla="*/ 20 h 7"/>
                  <a:gd name="T6" fmla="*/ 216 w 91"/>
                  <a:gd name="T7" fmla="*/ 0 h 7"/>
                  <a:gd name="T8" fmla="*/ 380 w 91"/>
                  <a:gd name="T9" fmla="*/ 20 h 7"/>
                  <a:gd name="T10" fmla="*/ 251 w 91"/>
                  <a:gd name="T11" fmla="*/ 27 h 7"/>
                  <a:gd name="T12" fmla="*/ 186 w 91"/>
                  <a:gd name="T13" fmla="*/ 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7">
                    <a:moveTo>
                      <a:pt x="48" y="1"/>
                    </a:moveTo>
                    <a:cubicBezTo>
                      <a:pt x="32" y="1"/>
                      <a:pt x="16" y="3"/>
                      <a:pt x="0" y="6"/>
                    </a:cubicBezTo>
                    <a:cubicBezTo>
                      <a:pt x="10" y="6"/>
                      <a:pt x="18" y="7"/>
                      <a:pt x="28" y="5"/>
                    </a:cubicBezTo>
                    <a:cubicBezTo>
                      <a:pt x="37" y="3"/>
                      <a:pt x="43" y="0"/>
                      <a:pt x="52" y="0"/>
                    </a:cubicBezTo>
                    <a:cubicBezTo>
                      <a:pt x="65" y="1"/>
                      <a:pt x="78" y="3"/>
                      <a:pt x="91" y="5"/>
                    </a:cubicBezTo>
                    <a:cubicBezTo>
                      <a:pt x="81" y="6"/>
                      <a:pt x="70" y="7"/>
                      <a:pt x="60" y="6"/>
                    </a:cubicBezTo>
                    <a:cubicBezTo>
                      <a:pt x="54" y="5"/>
                      <a:pt x="49" y="1"/>
                      <a:pt x="45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1" name="Freeform 318">
                <a:extLst>
                  <a:ext uri="{FF2B5EF4-FFF2-40B4-BE49-F238E27FC236}">
                    <a16:creationId xmlns:a16="http://schemas.microsoft.com/office/drawing/2014/main" id="{671D9821-3AB5-48C1-A1CE-FBCC9843F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3132"/>
                <a:ext cx="135" cy="62"/>
              </a:xfrm>
              <a:custGeom>
                <a:avLst/>
                <a:gdLst>
                  <a:gd name="T0" fmla="*/ 183 w 95"/>
                  <a:gd name="T1" fmla="*/ 49 h 44"/>
                  <a:gd name="T2" fmla="*/ 355 w 95"/>
                  <a:gd name="T3" fmla="*/ 173 h 44"/>
                  <a:gd name="T4" fmla="*/ 196 w 95"/>
                  <a:gd name="T5" fmla="*/ 32 h 44"/>
                  <a:gd name="T6" fmla="*/ 124 w 95"/>
                  <a:gd name="T7" fmla="*/ 83 h 44"/>
                  <a:gd name="T8" fmla="*/ 0 w 95"/>
                  <a:gd name="T9" fmla="*/ 163 h 44"/>
                  <a:gd name="T10" fmla="*/ 81 w 95"/>
                  <a:gd name="T11" fmla="*/ 103 h 44"/>
                  <a:gd name="T12" fmla="*/ 158 w 95"/>
                  <a:gd name="T13" fmla="*/ 39 h 44"/>
                  <a:gd name="T14" fmla="*/ 388 w 95"/>
                  <a:gd name="T15" fmla="*/ 96 h 44"/>
                  <a:gd name="T16" fmla="*/ 192 w 95"/>
                  <a:gd name="T17" fmla="*/ 16 h 44"/>
                  <a:gd name="T18" fmla="*/ 1 w 95"/>
                  <a:gd name="T19" fmla="*/ 83 h 44"/>
                  <a:gd name="T20" fmla="*/ 192 w 95"/>
                  <a:gd name="T21" fmla="*/ 0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5" h="44">
                    <a:moveTo>
                      <a:pt x="45" y="13"/>
                    </a:moveTo>
                    <a:cubicBezTo>
                      <a:pt x="47" y="24"/>
                      <a:pt x="73" y="43"/>
                      <a:pt x="87" y="44"/>
                    </a:cubicBezTo>
                    <a:cubicBezTo>
                      <a:pt x="83" y="35"/>
                      <a:pt x="58" y="9"/>
                      <a:pt x="48" y="8"/>
                    </a:cubicBezTo>
                    <a:cubicBezTo>
                      <a:pt x="40" y="8"/>
                      <a:pt x="36" y="16"/>
                      <a:pt x="30" y="21"/>
                    </a:cubicBezTo>
                    <a:cubicBezTo>
                      <a:pt x="21" y="28"/>
                      <a:pt x="12" y="39"/>
                      <a:pt x="0" y="41"/>
                    </a:cubicBezTo>
                    <a:cubicBezTo>
                      <a:pt x="7" y="36"/>
                      <a:pt x="14" y="32"/>
                      <a:pt x="20" y="26"/>
                    </a:cubicBezTo>
                    <a:cubicBezTo>
                      <a:pt x="27" y="21"/>
                      <a:pt x="31" y="13"/>
                      <a:pt x="39" y="10"/>
                    </a:cubicBezTo>
                    <a:cubicBezTo>
                      <a:pt x="57" y="4"/>
                      <a:pt x="74" y="28"/>
                      <a:pt x="95" y="24"/>
                    </a:cubicBezTo>
                    <a:cubicBezTo>
                      <a:pt x="80" y="16"/>
                      <a:pt x="65" y="6"/>
                      <a:pt x="47" y="4"/>
                    </a:cubicBezTo>
                    <a:cubicBezTo>
                      <a:pt x="34" y="4"/>
                      <a:pt x="10" y="12"/>
                      <a:pt x="1" y="21"/>
                    </a:cubicBezTo>
                    <a:cubicBezTo>
                      <a:pt x="17" y="17"/>
                      <a:pt x="33" y="7"/>
                      <a:pt x="47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2" name="Freeform 319">
                <a:extLst>
                  <a:ext uri="{FF2B5EF4-FFF2-40B4-BE49-F238E27FC236}">
                    <a16:creationId xmlns:a16="http://schemas.microsoft.com/office/drawing/2014/main" id="{BE7FCCB1-BCFE-4BD8-8D16-2B51E1B4F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3085"/>
                <a:ext cx="118" cy="40"/>
              </a:xfrm>
              <a:custGeom>
                <a:avLst/>
                <a:gdLst>
                  <a:gd name="T0" fmla="*/ 158 w 83"/>
                  <a:gd name="T1" fmla="*/ 0 h 28"/>
                  <a:gd name="T2" fmla="*/ 0 w 83"/>
                  <a:gd name="T3" fmla="*/ 61 h 28"/>
                  <a:gd name="T4" fmla="*/ 182 w 83"/>
                  <a:gd name="T5" fmla="*/ 19 h 28"/>
                  <a:gd name="T6" fmla="*/ 340 w 83"/>
                  <a:gd name="T7" fmla="*/ 90 h 28"/>
                  <a:gd name="T8" fmla="*/ 182 w 83"/>
                  <a:gd name="T9" fmla="*/ 33 h 28"/>
                  <a:gd name="T10" fmla="*/ 57 w 83"/>
                  <a:gd name="T11" fmla="*/ 116 h 28"/>
                  <a:gd name="T12" fmla="*/ 176 w 83"/>
                  <a:gd name="T13" fmla="*/ 2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28">
                    <a:moveTo>
                      <a:pt x="39" y="0"/>
                    </a:moveTo>
                    <a:cubicBezTo>
                      <a:pt x="31" y="7"/>
                      <a:pt x="11" y="11"/>
                      <a:pt x="0" y="15"/>
                    </a:cubicBezTo>
                    <a:cubicBezTo>
                      <a:pt x="15" y="15"/>
                      <a:pt x="30" y="2"/>
                      <a:pt x="44" y="4"/>
                    </a:cubicBezTo>
                    <a:cubicBezTo>
                      <a:pt x="56" y="6"/>
                      <a:pt x="72" y="15"/>
                      <a:pt x="83" y="22"/>
                    </a:cubicBezTo>
                    <a:cubicBezTo>
                      <a:pt x="67" y="24"/>
                      <a:pt x="57" y="5"/>
                      <a:pt x="44" y="8"/>
                    </a:cubicBezTo>
                    <a:cubicBezTo>
                      <a:pt x="33" y="10"/>
                      <a:pt x="24" y="24"/>
                      <a:pt x="14" y="28"/>
                    </a:cubicBezTo>
                    <a:cubicBezTo>
                      <a:pt x="25" y="23"/>
                      <a:pt x="32" y="5"/>
                      <a:pt x="43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3" name="Freeform 320">
                <a:extLst>
                  <a:ext uri="{FF2B5EF4-FFF2-40B4-BE49-F238E27FC236}">
                    <a16:creationId xmlns:a16="http://schemas.microsoft.com/office/drawing/2014/main" id="{CC78DDB9-0CC3-4DAE-833D-9C8144BFC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424"/>
                <a:ext cx="102" cy="772"/>
              </a:xfrm>
              <a:custGeom>
                <a:avLst/>
                <a:gdLst>
                  <a:gd name="T0" fmla="*/ 0 w 72"/>
                  <a:gd name="T1" fmla="*/ 0 h 542"/>
                  <a:gd name="T2" fmla="*/ 290 w 72"/>
                  <a:gd name="T3" fmla="*/ 2232 h 5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542">
                    <a:moveTo>
                      <a:pt x="0" y="0"/>
                    </a:moveTo>
                    <a:cubicBezTo>
                      <a:pt x="0" y="0"/>
                      <a:pt x="67" y="395"/>
                      <a:pt x="72" y="5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4" name="Freeform 321">
                <a:extLst>
                  <a:ext uri="{FF2B5EF4-FFF2-40B4-BE49-F238E27FC236}">
                    <a16:creationId xmlns:a16="http://schemas.microsoft.com/office/drawing/2014/main" id="{345F4186-914A-4855-82F9-452EDBE8C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3377"/>
                <a:ext cx="148" cy="32"/>
              </a:xfrm>
              <a:custGeom>
                <a:avLst/>
                <a:gdLst>
                  <a:gd name="T0" fmla="*/ 282 w 104"/>
                  <a:gd name="T1" fmla="*/ 60 h 23"/>
                  <a:gd name="T2" fmla="*/ 144 w 104"/>
                  <a:gd name="T3" fmla="*/ 40 h 23"/>
                  <a:gd name="T4" fmla="*/ 0 w 104"/>
                  <a:gd name="T5" fmla="*/ 15 h 23"/>
                  <a:gd name="T6" fmla="*/ 233 w 104"/>
                  <a:gd name="T7" fmla="*/ 49 h 23"/>
                  <a:gd name="T8" fmla="*/ 427 w 104"/>
                  <a:gd name="T9" fmla="*/ 88 h 23"/>
                  <a:gd name="T10" fmla="*/ 307 w 104"/>
                  <a:gd name="T11" fmla="*/ 64 h 23"/>
                  <a:gd name="T12" fmla="*/ 231 w 104"/>
                  <a:gd name="T13" fmla="*/ 5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3">
                    <a:moveTo>
                      <a:pt x="69" y="16"/>
                    </a:moveTo>
                    <a:cubicBezTo>
                      <a:pt x="58" y="16"/>
                      <a:pt x="46" y="14"/>
                      <a:pt x="35" y="11"/>
                    </a:cubicBezTo>
                    <a:cubicBezTo>
                      <a:pt x="25" y="9"/>
                      <a:pt x="11" y="0"/>
                      <a:pt x="0" y="4"/>
                    </a:cubicBezTo>
                    <a:cubicBezTo>
                      <a:pt x="19" y="8"/>
                      <a:pt x="38" y="11"/>
                      <a:pt x="57" y="13"/>
                    </a:cubicBezTo>
                    <a:cubicBezTo>
                      <a:pt x="72" y="16"/>
                      <a:pt x="91" y="16"/>
                      <a:pt x="104" y="23"/>
                    </a:cubicBezTo>
                    <a:cubicBezTo>
                      <a:pt x="95" y="20"/>
                      <a:pt x="84" y="19"/>
                      <a:pt x="75" y="17"/>
                    </a:cubicBezTo>
                    <a:cubicBezTo>
                      <a:pt x="69" y="16"/>
                      <a:pt x="61" y="17"/>
                      <a:pt x="56" y="1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5" name="Freeform 322">
                <a:extLst>
                  <a:ext uri="{FF2B5EF4-FFF2-40B4-BE49-F238E27FC236}">
                    <a16:creationId xmlns:a16="http://schemas.microsoft.com/office/drawing/2014/main" id="{9127D559-0CA7-458E-A740-4B4ED6A93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3441"/>
                <a:ext cx="151" cy="33"/>
              </a:xfrm>
              <a:custGeom>
                <a:avLst/>
                <a:gdLst>
                  <a:gd name="T0" fmla="*/ 192 w 106"/>
                  <a:gd name="T1" fmla="*/ 33 h 23"/>
                  <a:gd name="T2" fmla="*/ 0 w 106"/>
                  <a:gd name="T3" fmla="*/ 0 h 23"/>
                  <a:gd name="T4" fmla="*/ 281 w 106"/>
                  <a:gd name="T5" fmla="*/ 60 h 23"/>
                  <a:gd name="T6" fmla="*/ 436 w 106"/>
                  <a:gd name="T7" fmla="*/ 86 h 23"/>
                  <a:gd name="T8" fmla="*/ 274 w 106"/>
                  <a:gd name="T9" fmla="*/ 66 h 23"/>
                  <a:gd name="T10" fmla="*/ 148 w 106"/>
                  <a:gd name="T11" fmla="*/ 2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23">
                    <a:moveTo>
                      <a:pt x="47" y="8"/>
                    </a:moveTo>
                    <a:cubicBezTo>
                      <a:pt x="32" y="2"/>
                      <a:pt x="15" y="4"/>
                      <a:pt x="0" y="0"/>
                    </a:cubicBezTo>
                    <a:cubicBezTo>
                      <a:pt x="22" y="6"/>
                      <a:pt x="45" y="10"/>
                      <a:pt x="68" y="14"/>
                    </a:cubicBezTo>
                    <a:cubicBezTo>
                      <a:pt x="79" y="16"/>
                      <a:pt x="95" y="23"/>
                      <a:pt x="106" y="20"/>
                    </a:cubicBezTo>
                    <a:cubicBezTo>
                      <a:pt x="93" y="15"/>
                      <a:pt x="80" y="17"/>
                      <a:pt x="67" y="15"/>
                    </a:cubicBezTo>
                    <a:cubicBezTo>
                      <a:pt x="56" y="12"/>
                      <a:pt x="46" y="8"/>
                      <a:pt x="36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6" name="Freeform 323">
                <a:extLst>
                  <a:ext uri="{FF2B5EF4-FFF2-40B4-BE49-F238E27FC236}">
                    <a16:creationId xmlns:a16="http://schemas.microsoft.com/office/drawing/2014/main" id="{82EB5324-76E4-48C3-A3CF-911F6E96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542"/>
                <a:ext cx="145" cy="37"/>
              </a:xfrm>
              <a:custGeom>
                <a:avLst/>
                <a:gdLst>
                  <a:gd name="T0" fmla="*/ 172 w 102"/>
                  <a:gd name="T1" fmla="*/ 77 h 26"/>
                  <a:gd name="T2" fmla="*/ 0 w 102"/>
                  <a:gd name="T3" fmla="*/ 0 h 26"/>
                  <a:gd name="T4" fmla="*/ 220 w 102"/>
                  <a:gd name="T5" fmla="*/ 95 h 26"/>
                  <a:gd name="T6" fmla="*/ 192 w 102"/>
                  <a:gd name="T7" fmla="*/ 81 h 26"/>
                  <a:gd name="T8" fmla="*/ 417 w 102"/>
                  <a:gd name="T9" fmla="*/ 107 h 26"/>
                  <a:gd name="T10" fmla="*/ 216 w 102"/>
                  <a:gd name="T11" fmla="*/ 107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26">
                    <a:moveTo>
                      <a:pt x="42" y="19"/>
                    </a:moveTo>
                    <a:cubicBezTo>
                      <a:pt x="28" y="15"/>
                      <a:pt x="17" y="1"/>
                      <a:pt x="0" y="0"/>
                    </a:cubicBezTo>
                    <a:cubicBezTo>
                      <a:pt x="17" y="10"/>
                      <a:pt x="36" y="18"/>
                      <a:pt x="54" y="23"/>
                    </a:cubicBezTo>
                    <a:cubicBezTo>
                      <a:pt x="51" y="23"/>
                      <a:pt x="50" y="22"/>
                      <a:pt x="47" y="20"/>
                    </a:cubicBezTo>
                    <a:cubicBezTo>
                      <a:pt x="65" y="21"/>
                      <a:pt x="83" y="26"/>
                      <a:pt x="102" y="26"/>
                    </a:cubicBezTo>
                    <a:cubicBezTo>
                      <a:pt x="86" y="26"/>
                      <a:pt x="69" y="26"/>
                      <a:pt x="53" y="2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7" name="Freeform 324">
                <a:extLst>
                  <a:ext uri="{FF2B5EF4-FFF2-40B4-BE49-F238E27FC236}">
                    <a16:creationId xmlns:a16="http://schemas.microsoft.com/office/drawing/2014/main" id="{019D9488-FF5F-4AF6-BC7E-09B77682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3610"/>
                <a:ext cx="114" cy="37"/>
              </a:xfrm>
              <a:custGeom>
                <a:avLst/>
                <a:gdLst>
                  <a:gd name="T0" fmla="*/ 148 w 80"/>
                  <a:gd name="T1" fmla="*/ 75 h 26"/>
                  <a:gd name="T2" fmla="*/ 0 w 80"/>
                  <a:gd name="T3" fmla="*/ 0 h 26"/>
                  <a:gd name="T4" fmla="*/ 329 w 80"/>
                  <a:gd name="T5" fmla="*/ 104 h 26"/>
                  <a:gd name="T6" fmla="*/ 154 w 80"/>
                  <a:gd name="T7" fmla="*/ 77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26">
                    <a:moveTo>
                      <a:pt x="36" y="18"/>
                    </a:moveTo>
                    <a:cubicBezTo>
                      <a:pt x="24" y="15"/>
                      <a:pt x="12" y="5"/>
                      <a:pt x="0" y="0"/>
                    </a:cubicBezTo>
                    <a:cubicBezTo>
                      <a:pt x="22" y="17"/>
                      <a:pt x="54" y="21"/>
                      <a:pt x="80" y="25"/>
                    </a:cubicBezTo>
                    <a:cubicBezTo>
                      <a:pt x="69" y="25"/>
                      <a:pt x="45" y="26"/>
                      <a:pt x="37" y="1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8" name="Freeform 325">
                <a:extLst>
                  <a:ext uri="{FF2B5EF4-FFF2-40B4-BE49-F238E27FC236}">
                    <a16:creationId xmlns:a16="http://schemas.microsoft.com/office/drawing/2014/main" id="{D4A16C94-1374-4508-A920-C228E5126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3419"/>
                <a:ext cx="82" cy="19"/>
              </a:xfrm>
              <a:custGeom>
                <a:avLst/>
                <a:gdLst>
                  <a:gd name="T0" fmla="*/ 98 w 58"/>
                  <a:gd name="T1" fmla="*/ 60 h 13"/>
                  <a:gd name="T2" fmla="*/ 0 w 58"/>
                  <a:gd name="T3" fmla="*/ 0 h 13"/>
                  <a:gd name="T4" fmla="*/ 232 w 58"/>
                  <a:gd name="T5" fmla="*/ 41 h 13"/>
                  <a:gd name="T6" fmla="*/ 81 w 58"/>
                  <a:gd name="T7" fmla="*/ 5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25" y="13"/>
                    </a:moveTo>
                    <a:cubicBezTo>
                      <a:pt x="17" y="10"/>
                      <a:pt x="9" y="4"/>
                      <a:pt x="0" y="0"/>
                    </a:cubicBezTo>
                    <a:cubicBezTo>
                      <a:pt x="18" y="4"/>
                      <a:pt x="40" y="11"/>
                      <a:pt x="58" y="9"/>
                    </a:cubicBezTo>
                    <a:cubicBezTo>
                      <a:pt x="47" y="8"/>
                      <a:pt x="30" y="9"/>
                      <a:pt x="20" y="1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9" name="Freeform 326">
                <a:extLst>
                  <a:ext uri="{FF2B5EF4-FFF2-40B4-BE49-F238E27FC236}">
                    <a16:creationId xmlns:a16="http://schemas.microsoft.com/office/drawing/2014/main" id="{AF0219D6-9C92-4C50-B3EE-7BC3517BB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654"/>
                <a:ext cx="100" cy="35"/>
              </a:xfrm>
              <a:custGeom>
                <a:avLst/>
                <a:gdLst>
                  <a:gd name="T0" fmla="*/ 124 w 70"/>
                  <a:gd name="T1" fmla="*/ 101 h 24"/>
                  <a:gd name="T2" fmla="*/ 0 w 70"/>
                  <a:gd name="T3" fmla="*/ 0 h 24"/>
                  <a:gd name="T4" fmla="*/ 156 w 70"/>
                  <a:gd name="T5" fmla="*/ 101 h 24"/>
                  <a:gd name="T6" fmla="*/ 291 w 70"/>
                  <a:gd name="T7" fmla="*/ 89 h 24"/>
                  <a:gd name="T8" fmla="*/ 109 w 70"/>
                  <a:gd name="T9" fmla="*/ 10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24">
                    <a:moveTo>
                      <a:pt x="30" y="22"/>
                    </a:moveTo>
                    <a:cubicBezTo>
                      <a:pt x="19" y="17"/>
                      <a:pt x="10" y="8"/>
                      <a:pt x="0" y="0"/>
                    </a:cubicBezTo>
                    <a:cubicBezTo>
                      <a:pt x="11" y="9"/>
                      <a:pt x="23" y="19"/>
                      <a:pt x="37" y="22"/>
                    </a:cubicBezTo>
                    <a:cubicBezTo>
                      <a:pt x="45" y="23"/>
                      <a:pt x="58" y="21"/>
                      <a:pt x="70" y="20"/>
                    </a:cubicBezTo>
                    <a:cubicBezTo>
                      <a:pt x="56" y="20"/>
                      <a:pt x="38" y="17"/>
                      <a:pt x="26" y="2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0" name="Freeform 327">
                <a:extLst>
                  <a:ext uri="{FF2B5EF4-FFF2-40B4-BE49-F238E27FC236}">
                    <a16:creationId xmlns:a16="http://schemas.microsoft.com/office/drawing/2014/main" id="{BE619A44-D353-46D7-9D32-9B9B5AC05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3755"/>
                <a:ext cx="115" cy="35"/>
              </a:xfrm>
              <a:custGeom>
                <a:avLst/>
                <a:gdLst>
                  <a:gd name="T0" fmla="*/ 163 w 81"/>
                  <a:gd name="T1" fmla="*/ 88 h 24"/>
                  <a:gd name="T2" fmla="*/ 0 w 81"/>
                  <a:gd name="T3" fmla="*/ 0 h 24"/>
                  <a:gd name="T4" fmla="*/ 176 w 81"/>
                  <a:gd name="T5" fmla="*/ 89 h 24"/>
                  <a:gd name="T6" fmla="*/ 328 w 81"/>
                  <a:gd name="T7" fmla="*/ 73 h 24"/>
                  <a:gd name="T8" fmla="*/ 163 w 81"/>
                  <a:gd name="T9" fmla="*/ 10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24">
                    <a:moveTo>
                      <a:pt x="40" y="19"/>
                    </a:moveTo>
                    <a:cubicBezTo>
                      <a:pt x="30" y="9"/>
                      <a:pt x="13" y="7"/>
                      <a:pt x="0" y="0"/>
                    </a:cubicBezTo>
                    <a:cubicBezTo>
                      <a:pt x="12" y="7"/>
                      <a:pt x="29" y="18"/>
                      <a:pt x="43" y="20"/>
                    </a:cubicBezTo>
                    <a:cubicBezTo>
                      <a:pt x="56" y="22"/>
                      <a:pt x="68" y="15"/>
                      <a:pt x="81" y="16"/>
                    </a:cubicBezTo>
                    <a:cubicBezTo>
                      <a:pt x="68" y="15"/>
                      <a:pt x="53" y="22"/>
                      <a:pt x="40" y="2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1" name="Freeform 328">
                <a:extLst>
                  <a:ext uri="{FF2B5EF4-FFF2-40B4-BE49-F238E27FC236}">
                    <a16:creationId xmlns:a16="http://schemas.microsoft.com/office/drawing/2014/main" id="{001376B7-08EC-4D3C-963A-C1B66FA64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3797"/>
                <a:ext cx="114" cy="71"/>
              </a:xfrm>
              <a:custGeom>
                <a:avLst/>
                <a:gdLst>
                  <a:gd name="T0" fmla="*/ 144 w 80"/>
                  <a:gd name="T1" fmla="*/ 143 h 50"/>
                  <a:gd name="T2" fmla="*/ 0 w 80"/>
                  <a:gd name="T3" fmla="*/ 0 h 50"/>
                  <a:gd name="T4" fmla="*/ 329 w 80"/>
                  <a:gd name="T5" fmla="*/ 203 h 50"/>
                  <a:gd name="T6" fmla="*/ 134 w 80"/>
                  <a:gd name="T7" fmla="*/ 15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50">
                    <a:moveTo>
                      <a:pt x="35" y="35"/>
                    </a:moveTo>
                    <a:cubicBezTo>
                      <a:pt x="21" y="28"/>
                      <a:pt x="8" y="13"/>
                      <a:pt x="0" y="0"/>
                    </a:cubicBezTo>
                    <a:cubicBezTo>
                      <a:pt x="19" y="30"/>
                      <a:pt x="44" y="50"/>
                      <a:pt x="80" y="50"/>
                    </a:cubicBezTo>
                    <a:cubicBezTo>
                      <a:pt x="68" y="50"/>
                      <a:pt x="40" y="48"/>
                      <a:pt x="32" y="3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2" name="Freeform 329">
                <a:extLst>
                  <a:ext uri="{FF2B5EF4-FFF2-40B4-BE49-F238E27FC236}">
                    <a16:creationId xmlns:a16="http://schemas.microsoft.com/office/drawing/2014/main" id="{9CCDBBB5-DC4D-4974-B481-A6D6A0B86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3817"/>
                <a:ext cx="44" cy="115"/>
              </a:xfrm>
              <a:custGeom>
                <a:avLst/>
                <a:gdLst>
                  <a:gd name="T0" fmla="*/ 81 w 31"/>
                  <a:gd name="T1" fmla="*/ 172 h 81"/>
                  <a:gd name="T2" fmla="*/ 0 w 31"/>
                  <a:gd name="T3" fmla="*/ 0 h 81"/>
                  <a:gd name="T4" fmla="*/ 97 w 31"/>
                  <a:gd name="T5" fmla="*/ 183 h 81"/>
                  <a:gd name="T6" fmla="*/ 95 w 31"/>
                  <a:gd name="T7" fmla="*/ 254 h 81"/>
                  <a:gd name="T8" fmla="*/ 125 w 31"/>
                  <a:gd name="T9" fmla="*/ 328 h 81"/>
                  <a:gd name="T10" fmla="*/ 95 w 31"/>
                  <a:gd name="T11" fmla="*/ 20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81">
                    <a:moveTo>
                      <a:pt x="20" y="42"/>
                    </a:moveTo>
                    <a:cubicBezTo>
                      <a:pt x="16" y="43"/>
                      <a:pt x="6" y="8"/>
                      <a:pt x="0" y="0"/>
                    </a:cubicBezTo>
                    <a:cubicBezTo>
                      <a:pt x="7" y="13"/>
                      <a:pt x="22" y="30"/>
                      <a:pt x="24" y="45"/>
                    </a:cubicBezTo>
                    <a:cubicBezTo>
                      <a:pt x="25" y="50"/>
                      <a:pt x="21" y="56"/>
                      <a:pt x="23" y="63"/>
                    </a:cubicBezTo>
                    <a:cubicBezTo>
                      <a:pt x="25" y="69"/>
                      <a:pt x="27" y="74"/>
                      <a:pt x="31" y="81"/>
                    </a:cubicBezTo>
                    <a:cubicBezTo>
                      <a:pt x="30" y="69"/>
                      <a:pt x="22" y="60"/>
                      <a:pt x="23" y="4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3" name="Freeform 330">
                <a:extLst>
                  <a:ext uri="{FF2B5EF4-FFF2-40B4-BE49-F238E27FC236}">
                    <a16:creationId xmlns:a16="http://schemas.microsoft.com/office/drawing/2014/main" id="{85ABE731-8180-4272-BF18-16837FEB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855"/>
                <a:ext cx="49" cy="133"/>
              </a:xfrm>
              <a:custGeom>
                <a:avLst/>
                <a:gdLst>
                  <a:gd name="T0" fmla="*/ 48 w 35"/>
                  <a:gd name="T1" fmla="*/ 205 h 93"/>
                  <a:gd name="T2" fmla="*/ 1 w 35"/>
                  <a:gd name="T3" fmla="*/ 0 h 93"/>
                  <a:gd name="T4" fmla="*/ 55 w 35"/>
                  <a:gd name="T5" fmla="*/ 210 h 93"/>
                  <a:gd name="T6" fmla="*/ 136 w 35"/>
                  <a:gd name="T7" fmla="*/ 389 h 93"/>
                  <a:gd name="T8" fmla="*/ 39 w 35"/>
                  <a:gd name="T9" fmla="*/ 205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93">
                    <a:moveTo>
                      <a:pt x="12" y="49"/>
                    </a:moveTo>
                    <a:cubicBezTo>
                      <a:pt x="2" y="33"/>
                      <a:pt x="0" y="18"/>
                      <a:pt x="1" y="0"/>
                    </a:cubicBezTo>
                    <a:cubicBezTo>
                      <a:pt x="3" y="16"/>
                      <a:pt x="11" y="33"/>
                      <a:pt x="14" y="50"/>
                    </a:cubicBezTo>
                    <a:cubicBezTo>
                      <a:pt x="17" y="65"/>
                      <a:pt x="26" y="80"/>
                      <a:pt x="35" y="93"/>
                    </a:cubicBezTo>
                    <a:cubicBezTo>
                      <a:pt x="27" y="79"/>
                      <a:pt x="9" y="63"/>
                      <a:pt x="10" y="4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4" name="Freeform 331">
                <a:extLst>
                  <a:ext uri="{FF2B5EF4-FFF2-40B4-BE49-F238E27FC236}">
                    <a16:creationId xmlns:a16="http://schemas.microsoft.com/office/drawing/2014/main" id="{DB1C27CC-4DC6-4C5B-A1A6-39CC965D6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3885"/>
                <a:ext cx="17" cy="95"/>
              </a:xfrm>
              <a:custGeom>
                <a:avLst/>
                <a:gdLst>
                  <a:gd name="T0" fmla="*/ 48 w 12"/>
                  <a:gd name="T1" fmla="*/ 0 h 67"/>
                  <a:gd name="T2" fmla="*/ 28 w 12"/>
                  <a:gd name="T3" fmla="*/ 271 h 67"/>
                  <a:gd name="T4" fmla="*/ 48 w 12"/>
                  <a:gd name="T5" fmla="*/ 9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67">
                    <a:moveTo>
                      <a:pt x="12" y="0"/>
                    </a:moveTo>
                    <a:cubicBezTo>
                      <a:pt x="0" y="18"/>
                      <a:pt x="2" y="47"/>
                      <a:pt x="7" y="67"/>
                    </a:cubicBezTo>
                    <a:cubicBezTo>
                      <a:pt x="3" y="56"/>
                      <a:pt x="2" y="7"/>
                      <a:pt x="12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5" name="Freeform 332">
                <a:extLst>
                  <a:ext uri="{FF2B5EF4-FFF2-40B4-BE49-F238E27FC236}">
                    <a16:creationId xmlns:a16="http://schemas.microsoft.com/office/drawing/2014/main" id="{643E2B68-74CE-4BED-8341-4E5D1BC29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3882"/>
                <a:ext cx="33" cy="63"/>
              </a:xfrm>
              <a:custGeom>
                <a:avLst/>
                <a:gdLst>
                  <a:gd name="T0" fmla="*/ 96 w 23"/>
                  <a:gd name="T1" fmla="*/ 13 h 44"/>
                  <a:gd name="T2" fmla="*/ 20 w 23"/>
                  <a:gd name="T3" fmla="*/ 185 h 44"/>
                  <a:gd name="T4" fmla="*/ 89 w 23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4">
                    <a:moveTo>
                      <a:pt x="23" y="3"/>
                    </a:moveTo>
                    <a:cubicBezTo>
                      <a:pt x="12" y="9"/>
                      <a:pt x="0" y="33"/>
                      <a:pt x="5" y="44"/>
                    </a:cubicBezTo>
                    <a:cubicBezTo>
                      <a:pt x="14" y="31"/>
                      <a:pt x="12" y="14"/>
                      <a:pt x="21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6" name="Freeform 333">
                <a:extLst>
                  <a:ext uri="{FF2B5EF4-FFF2-40B4-BE49-F238E27FC236}">
                    <a16:creationId xmlns:a16="http://schemas.microsoft.com/office/drawing/2014/main" id="{A77688F6-F81B-45B3-AA8C-F8BB043C5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835"/>
                <a:ext cx="70" cy="123"/>
              </a:xfrm>
              <a:custGeom>
                <a:avLst/>
                <a:gdLst>
                  <a:gd name="T0" fmla="*/ 49 w 49"/>
                  <a:gd name="T1" fmla="*/ 129 h 86"/>
                  <a:gd name="T2" fmla="*/ 204 w 49"/>
                  <a:gd name="T3" fmla="*/ 0 h 86"/>
                  <a:gd name="T4" fmla="*/ 59 w 49"/>
                  <a:gd name="T5" fmla="*/ 134 h 86"/>
                  <a:gd name="T6" fmla="*/ 0 w 49"/>
                  <a:gd name="T7" fmla="*/ 360 h 86"/>
                  <a:gd name="T8" fmla="*/ 70 w 49"/>
                  <a:gd name="T9" fmla="*/ 129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86">
                    <a:moveTo>
                      <a:pt x="12" y="31"/>
                    </a:moveTo>
                    <a:cubicBezTo>
                      <a:pt x="19" y="22"/>
                      <a:pt x="39" y="5"/>
                      <a:pt x="49" y="0"/>
                    </a:cubicBezTo>
                    <a:cubicBezTo>
                      <a:pt x="39" y="0"/>
                      <a:pt x="22" y="23"/>
                      <a:pt x="14" y="32"/>
                    </a:cubicBezTo>
                    <a:cubicBezTo>
                      <a:pt x="2" y="46"/>
                      <a:pt x="6" y="68"/>
                      <a:pt x="0" y="86"/>
                    </a:cubicBezTo>
                    <a:cubicBezTo>
                      <a:pt x="3" y="70"/>
                      <a:pt x="6" y="44"/>
                      <a:pt x="17" y="3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7" name="Freeform 334">
                <a:extLst>
                  <a:ext uri="{FF2B5EF4-FFF2-40B4-BE49-F238E27FC236}">
                    <a16:creationId xmlns:a16="http://schemas.microsoft.com/office/drawing/2014/main" id="{2D56BF74-FF83-4EE0-A732-77F672E9A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3795"/>
                <a:ext cx="93" cy="120"/>
              </a:xfrm>
              <a:custGeom>
                <a:avLst/>
                <a:gdLst>
                  <a:gd name="T0" fmla="*/ 67 w 65"/>
                  <a:gd name="T1" fmla="*/ 163 h 84"/>
                  <a:gd name="T2" fmla="*/ 272 w 65"/>
                  <a:gd name="T3" fmla="*/ 0 h 84"/>
                  <a:gd name="T4" fmla="*/ 0 w 65"/>
                  <a:gd name="T5" fmla="*/ 349 h 84"/>
                  <a:gd name="T6" fmla="*/ 67 w 65"/>
                  <a:gd name="T7" fmla="*/ 134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84">
                    <a:moveTo>
                      <a:pt x="16" y="39"/>
                    </a:moveTo>
                    <a:cubicBezTo>
                      <a:pt x="21" y="24"/>
                      <a:pt x="52" y="9"/>
                      <a:pt x="65" y="0"/>
                    </a:cubicBezTo>
                    <a:cubicBezTo>
                      <a:pt x="29" y="14"/>
                      <a:pt x="1" y="46"/>
                      <a:pt x="0" y="84"/>
                    </a:cubicBezTo>
                    <a:cubicBezTo>
                      <a:pt x="0" y="70"/>
                      <a:pt x="20" y="41"/>
                      <a:pt x="16" y="3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8" name="Freeform 335">
                <a:extLst>
                  <a:ext uri="{FF2B5EF4-FFF2-40B4-BE49-F238E27FC236}">
                    <a16:creationId xmlns:a16="http://schemas.microsoft.com/office/drawing/2014/main" id="{3DB82BC6-333B-45CB-BADC-1E4285EF5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3811"/>
                <a:ext cx="32" cy="58"/>
              </a:xfrm>
              <a:custGeom>
                <a:avLst/>
                <a:gdLst>
                  <a:gd name="T0" fmla="*/ 78 w 23"/>
                  <a:gd name="T1" fmla="*/ 0 h 41"/>
                  <a:gd name="T2" fmla="*/ 0 w 23"/>
                  <a:gd name="T3" fmla="*/ 164 h 41"/>
                  <a:gd name="T4" fmla="*/ 88 w 2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1">
                    <a:moveTo>
                      <a:pt x="21" y="0"/>
                    </a:moveTo>
                    <a:cubicBezTo>
                      <a:pt x="18" y="11"/>
                      <a:pt x="6" y="28"/>
                      <a:pt x="0" y="41"/>
                    </a:cubicBezTo>
                    <a:cubicBezTo>
                      <a:pt x="5" y="30"/>
                      <a:pt x="12" y="4"/>
                      <a:pt x="23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9" name="Freeform 336">
                <a:extLst>
                  <a:ext uri="{FF2B5EF4-FFF2-40B4-BE49-F238E27FC236}">
                    <a16:creationId xmlns:a16="http://schemas.microsoft.com/office/drawing/2014/main" id="{0E1CABB5-0543-46B7-A307-8DF349261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3701"/>
                <a:ext cx="111" cy="90"/>
              </a:xfrm>
              <a:custGeom>
                <a:avLst/>
                <a:gdLst>
                  <a:gd name="T0" fmla="*/ 128 w 78"/>
                  <a:gd name="T1" fmla="*/ 90 h 63"/>
                  <a:gd name="T2" fmla="*/ 320 w 78"/>
                  <a:gd name="T3" fmla="*/ 0 h 63"/>
                  <a:gd name="T4" fmla="*/ 144 w 78"/>
                  <a:gd name="T5" fmla="*/ 84 h 63"/>
                  <a:gd name="T6" fmla="*/ 0 w 78"/>
                  <a:gd name="T7" fmla="*/ 263 h 63"/>
                  <a:gd name="T8" fmla="*/ 124 w 78"/>
                  <a:gd name="T9" fmla="*/ 10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63">
                    <a:moveTo>
                      <a:pt x="31" y="22"/>
                    </a:moveTo>
                    <a:cubicBezTo>
                      <a:pt x="39" y="13"/>
                      <a:pt x="65" y="7"/>
                      <a:pt x="78" y="0"/>
                    </a:cubicBezTo>
                    <a:cubicBezTo>
                      <a:pt x="66" y="4"/>
                      <a:pt x="41" y="9"/>
                      <a:pt x="35" y="20"/>
                    </a:cubicBezTo>
                    <a:cubicBezTo>
                      <a:pt x="19" y="21"/>
                      <a:pt x="9" y="51"/>
                      <a:pt x="0" y="63"/>
                    </a:cubicBezTo>
                    <a:cubicBezTo>
                      <a:pt x="9" y="50"/>
                      <a:pt x="21" y="30"/>
                      <a:pt x="30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0" name="Freeform 337">
                <a:extLst>
                  <a:ext uri="{FF2B5EF4-FFF2-40B4-BE49-F238E27FC236}">
                    <a16:creationId xmlns:a16="http://schemas.microsoft.com/office/drawing/2014/main" id="{6576D2B9-12B3-443A-B264-284866E79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659"/>
                <a:ext cx="101" cy="51"/>
              </a:xfrm>
              <a:custGeom>
                <a:avLst/>
                <a:gdLst>
                  <a:gd name="T0" fmla="*/ 118 w 71"/>
                  <a:gd name="T1" fmla="*/ 96 h 36"/>
                  <a:gd name="T2" fmla="*/ 0 w 71"/>
                  <a:gd name="T3" fmla="*/ 145 h 36"/>
                  <a:gd name="T4" fmla="*/ 292 w 71"/>
                  <a:gd name="T5" fmla="*/ 1 h 36"/>
                  <a:gd name="T6" fmla="*/ 212 w 71"/>
                  <a:gd name="T7" fmla="*/ 37 h 36"/>
                  <a:gd name="T8" fmla="*/ 118 w 71"/>
                  <a:gd name="T9" fmla="*/ 68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36">
                    <a:moveTo>
                      <a:pt x="29" y="24"/>
                    </a:moveTo>
                    <a:cubicBezTo>
                      <a:pt x="19" y="28"/>
                      <a:pt x="8" y="29"/>
                      <a:pt x="0" y="36"/>
                    </a:cubicBezTo>
                    <a:cubicBezTo>
                      <a:pt x="24" y="26"/>
                      <a:pt x="44" y="1"/>
                      <a:pt x="71" y="1"/>
                    </a:cubicBezTo>
                    <a:cubicBezTo>
                      <a:pt x="63" y="0"/>
                      <a:pt x="59" y="6"/>
                      <a:pt x="52" y="9"/>
                    </a:cubicBezTo>
                    <a:cubicBezTo>
                      <a:pt x="45" y="13"/>
                      <a:pt x="36" y="14"/>
                      <a:pt x="29" y="1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1" name="Freeform 338">
                <a:extLst>
                  <a:ext uri="{FF2B5EF4-FFF2-40B4-BE49-F238E27FC236}">
                    <a16:creationId xmlns:a16="http://schemas.microsoft.com/office/drawing/2014/main" id="{CC0E7A88-6EA9-437B-8C2B-BE94E21D4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3637"/>
                <a:ext cx="56" cy="26"/>
              </a:xfrm>
              <a:custGeom>
                <a:avLst/>
                <a:gdLst>
                  <a:gd name="T0" fmla="*/ 89 w 39"/>
                  <a:gd name="T1" fmla="*/ 29 h 18"/>
                  <a:gd name="T2" fmla="*/ 0 w 39"/>
                  <a:gd name="T3" fmla="*/ 79 h 18"/>
                  <a:gd name="T4" fmla="*/ 165 w 39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8">
                    <a:moveTo>
                      <a:pt x="21" y="7"/>
                    </a:moveTo>
                    <a:cubicBezTo>
                      <a:pt x="15" y="12"/>
                      <a:pt x="8" y="15"/>
                      <a:pt x="0" y="18"/>
                    </a:cubicBezTo>
                    <a:cubicBezTo>
                      <a:pt x="10" y="16"/>
                      <a:pt x="37" y="5"/>
                      <a:pt x="39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2" name="Freeform 339">
                <a:extLst>
                  <a:ext uri="{FF2B5EF4-FFF2-40B4-BE49-F238E27FC236}">
                    <a16:creationId xmlns:a16="http://schemas.microsoft.com/office/drawing/2014/main" id="{19571063-26D8-4C8A-A456-956752B76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3370"/>
                <a:ext cx="599" cy="608"/>
              </a:xfrm>
              <a:custGeom>
                <a:avLst/>
                <a:gdLst>
                  <a:gd name="T0" fmla="*/ 1724 w 421"/>
                  <a:gd name="T1" fmla="*/ 0 h 427"/>
                  <a:gd name="T2" fmla="*/ 919 w 421"/>
                  <a:gd name="T3" fmla="*/ 1612 h 427"/>
                  <a:gd name="T4" fmla="*/ 0 w 421"/>
                  <a:gd name="T5" fmla="*/ 681 h 4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" h="427">
                    <a:moveTo>
                      <a:pt x="421" y="0"/>
                    </a:moveTo>
                    <a:cubicBezTo>
                      <a:pt x="421" y="0"/>
                      <a:pt x="413" y="358"/>
                      <a:pt x="224" y="392"/>
                    </a:cubicBezTo>
                    <a:cubicBezTo>
                      <a:pt x="35" y="427"/>
                      <a:pt x="0" y="166"/>
                      <a:pt x="0" y="16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3" name="Freeform 340">
                <a:extLst>
                  <a:ext uri="{FF2B5EF4-FFF2-40B4-BE49-F238E27FC236}">
                    <a16:creationId xmlns:a16="http://schemas.microsoft.com/office/drawing/2014/main" id="{AC538BE3-AE8D-474C-A6B3-5BEF6CE8E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555"/>
                <a:ext cx="92" cy="120"/>
              </a:xfrm>
              <a:custGeom>
                <a:avLst/>
                <a:gdLst>
                  <a:gd name="T0" fmla="*/ 273 w 64"/>
                  <a:gd name="T1" fmla="*/ 87 h 84"/>
                  <a:gd name="T2" fmla="*/ 171 w 64"/>
                  <a:gd name="T3" fmla="*/ 27 h 84"/>
                  <a:gd name="T4" fmla="*/ 150 w 64"/>
                  <a:gd name="T5" fmla="*/ 0 h 84"/>
                  <a:gd name="T6" fmla="*/ 108 w 64"/>
                  <a:gd name="T7" fmla="*/ 20 h 84"/>
                  <a:gd name="T8" fmla="*/ 50 w 64"/>
                  <a:gd name="T9" fmla="*/ 149 h 84"/>
                  <a:gd name="T10" fmla="*/ 0 w 64"/>
                  <a:gd name="T11" fmla="*/ 339 h 84"/>
                  <a:gd name="T12" fmla="*/ 0 w 64"/>
                  <a:gd name="T13" fmla="*/ 349 h 84"/>
                  <a:gd name="T14" fmla="*/ 60 w 64"/>
                  <a:gd name="T15" fmla="*/ 177 h 84"/>
                  <a:gd name="T16" fmla="*/ 98 w 64"/>
                  <a:gd name="T17" fmla="*/ 56 h 84"/>
                  <a:gd name="T18" fmla="*/ 141 w 64"/>
                  <a:gd name="T19" fmla="*/ 13 h 84"/>
                  <a:gd name="T20" fmla="*/ 178 w 64"/>
                  <a:gd name="T21" fmla="*/ 33 h 84"/>
                  <a:gd name="T22" fmla="*/ 231 w 64"/>
                  <a:gd name="T23" fmla="*/ 61 h 84"/>
                  <a:gd name="T24" fmla="*/ 270 w 64"/>
                  <a:gd name="T25" fmla="*/ 8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84">
                    <a:moveTo>
                      <a:pt x="64" y="21"/>
                    </a:moveTo>
                    <a:cubicBezTo>
                      <a:pt x="55" y="17"/>
                      <a:pt x="47" y="13"/>
                      <a:pt x="40" y="6"/>
                    </a:cubicBezTo>
                    <a:cubicBezTo>
                      <a:pt x="39" y="4"/>
                      <a:pt x="37" y="1"/>
                      <a:pt x="35" y="0"/>
                    </a:cubicBezTo>
                    <a:cubicBezTo>
                      <a:pt x="32" y="0"/>
                      <a:pt x="27" y="3"/>
                      <a:pt x="25" y="5"/>
                    </a:cubicBezTo>
                    <a:cubicBezTo>
                      <a:pt x="15" y="12"/>
                      <a:pt x="14" y="24"/>
                      <a:pt x="12" y="36"/>
                    </a:cubicBezTo>
                    <a:cubicBezTo>
                      <a:pt x="9" y="52"/>
                      <a:pt x="0" y="65"/>
                      <a:pt x="0" y="81"/>
                    </a:cubicBezTo>
                    <a:cubicBezTo>
                      <a:pt x="0" y="82"/>
                      <a:pt x="0" y="83"/>
                      <a:pt x="0" y="84"/>
                    </a:cubicBezTo>
                    <a:cubicBezTo>
                      <a:pt x="0" y="70"/>
                      <a:pt x="12" y="57"/>
                      <a:pt x="14" y="43"/>
                    </a:cubicBezTo>
                    <a:cubicBezTo>
                      <a:pt x="16" y="33"/>
                      <a:pt x="17" y="22"/>
                      <a:pt x="23" y="13"/>
                    </a:cubicBezTo>
                    <a:cubicBezTo>
                      <a:pt x="25" y="10"/>
                      <a:pt x="29" y="4"/>
                      <a:pt x="33" y="3"/>
                    </a:cubicBezTo>
                    <a:cubicBezTo>
                      <a:pt x="36" y="3"/>
                      <a:pt x="39" y="6"/>
                      <a:pt x="42" y="8"/>
                    </a:cubicBezTo>
                    <a:cubicBezTo>
                      <a:pt x="46" y="10"/>
                      <a:pt x="50" y="13"/>
                      <a:pt x="54" y="15"/>
                    </a:cubicBezTo>
                    <a:cubicBezTo>
                      <a:pt x="57" y="16"/>
                      <a:pt x="62" y="18"/>
                      <a:pt x="63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4" name="Freeform 341">
                <a:extLst>
                  <a:ext uri="{FF2B5EF4-FFF2-40B4-BE49-F238E27FC236}">
                    <a16:creationId xmlns:a16="http://schemas.microsoft.com/office/drawing/2014/main" id="{DB7BAF0C-E194-44D6-B74D-F0D247ED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709"/>
                <a:ext cx="81" cy="26"/>
              </a:xfrm>
              <a:custGeom>
                <a:avLst/>
                <a:gdLst>
                  <a:gd name="T0" fmla="*/ 230 w 57"/>
                  <a:gd name="T1" fmla="*/ 79 h 18"/>
                  <a:gd name="T2" fmla="*/ 166 w 57"/>
                  <a:gd name="T3" fmla="*/ 69 h 18"/>
                  <a:gd name="T4" fmla="*/ 97 w 57"/>
                  <a:gd name="T5" fmla="*/ 56 h 18"/>
                  <a:gd name="T6" fmla="*/ 0 w 57"/>
                  <a:gd name="T7" fmla="*/ 0 h 18"/>
                  <a:gd name="T8" fmla="*/ 57 w 57"/>
                  <a:gd name="T9" fmla="*/ 36 h 18"/>
                  <a:gd name="T10" fmla="*/ 128 w 57"/>
                  <a:gd name="T11" fmla="*/ 61 h 18"/>
                  <a:gd name="T12" fmla="*/ 196 w 57"/>
                  <a:gd name="T13" fmla="*/ 66 h 18"/>
                  <a:gd name="T14" fmla="*/ 232 w 57"/>
                  <a:gd name="T15" fmla="*/ 75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18">
                    <a:moveTo>
                      <a:pt x="56" y="18"/>
                    </a:moveTo>
                    <a:cubicBezTo>
                      <a:pt x="52" y="18"/>
                      <a:pt x="46" y="17"/>
                      <a:pt x="41" y="16"/>
                    </a:cubicBezTo>
                    <a:cubicBezTo>
                      <a:pt x="35" y="15"/>
                      <a:pt x="30" y="15"/>
                      <a:pt x="24" y="13"/>
                    </a:cubicBezTo>
                    <a:cubicBezTo>
                      <a:pt x="18" y="12"/>
                      <a:pt x="0" y="8"/>
                      <a:pt x="0" y="0"/>
                    </a:cubicBezTo>
                    <a:cubicBezTo>
                      <a:pt x="5" y="1"/>
                      <a:pt x="9" y="6"/>
                      <a:pt x="14" y="8"/>
                    </a:cubicBezTo>
                    <a:cubicBezTo>
                      <a:pt x="19" y="11"/>
                      <a:pt x="25" y="13"/>
                      <a:pt x="31" y="14"/>
                    </a:cubicBezTo>
                    <a:cubicBezTo>
                      <a:pt x="37" y="14"/>
                      <a:pt x="42" y="14"/>
                      <a:pt x="48" y="15"/>
                    </a:cubicBezTo>
                    <a:cubicBezTo>
                      <a:pt x="50" y="15"/>
                      <a:pt x="56" y="16"/>
                      <a:pt x="57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5" name="Freeform 342">
                <a:extLst>
                  <a:ext uri="{FF2B5EF4-FFF2-40B4-BE49-F238E27FC236}">
                    <a16:creationId xmlns:a16="http://schemas.microsoft.com/office/drawing/2014/main" id="{29951417-5FBA-4DA4-8F80-57345E170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737"/>
                <a:ext cx="98" cy="116"/>
              </a:xfrm>
              <a:custGeom>
                <a:avLst/>
                <a:gdLst>
                  <a:gd name="T0" fmla="*/ 280 w 69"/>
                  <a:gd name="T1" fmla="*/ 20 h 81"/>
                  <a:gd name="T2" fmla="*/ 230 w 69"/>
                  <a:gd name="T3" fmla="*/ 1 h 81"/>
                  <a:gd name="T4" fmla="*/ 163 w 69"/>
                  <a:gd name="T5" fmla="*/ 13 h 81"/>
                  <a:gd name="T6" fmla="*/ 115 w 69"/>
                  <a:gd name="T7" fmla="*/ 47 h 81"/>
                  <a:gd name="T8" fmla="*/ 88 w 69"/>
                  <a:gd name="T9" fmla="*/ 115 h 81"/>
                  <a:gd name="T10" fmla="*/ 77 w 69"/>
                  <a:gd name="T11" fmla="*/ 196 h 81"/>
                  <a:gd name="T12" fmla="*/ 67 w 69"/>
                  <a:gd name="T13" fmla="*/ 265 h 81"/>
                  <a:gd name="T14" fmla="*/ 26 w 69"/>
                  <a:gd name="T15" fmla="*/ 308 h 81"/>
                  <a:gd name="T16" fmla="*/ 0 w 69"/>
                  <a:gd name="T17" fmla="*/ 341 h 81"/>
                  <a:gd name="T18" fmla="*/ 47 w 69"/>
                  <a:gd name="T19" fmla="*/ 308 h 81"/>
                  <a:gd name="T20" fmla="*/ 81 w 69"/>
                  <a:gd name="T21" fmla="*/ 261 h 81"/>
                  <a:gd name="T22" fmla="*/ 115 w 69"/>
                  <a:gd name="T23" fmla="*/ 127 h 81"/>
                  <a:gd name="T24" fmla="*/ 158 w 69"/>
                  <a:gd name="T25" fmla="*/ 20 h 81"/>
                  <a:gd name="T26" fmla="*/ 216 w 69"/>
                  <a:gd name="T27" fmla="*/ 13 h 81"/>
                  <a:gd name="T28" fmla="*/ 253 w 69"/>
                  <a:gd name="T29" fmla="*/ 19 h 81"/>
                  <a:gd name="T30" fmla="*/ 270 w 69"/>
                  <a:gd name="T31" fmla="*/ 27 h 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81">
                    <a:moveTo>
                      <a:pt x="69" y="5"/>
                    </a:moveTo>
                    <a:cubicBezTo>
                      <a:pt x="65" y="5"/>
                      <a:pt x="61" y="2"/>
                      <a:pt x="56" y="1"/>
                    </a:cubicBezTo>
                    <a:cubicBezTo>
                      <a:pt x="51" y="0"/>
                      <a:pt x="45" y="0"/>
                      <a:pt x="40" y="3"/>
                    </a:cubicBezTo>
                    <a:cubicBezTo>
                      <a:pt x="35" y="4"/>
                      <a:pt x="31" y="7"/>
                      <a:pt x="28" y="11"/>
                    </a:cubicBezTo>
                    <a:cubicBezTo>
                      <a:pt x="24" y="16"/>
                      <a:pt x="24" y="21"/>
                      <a:pt x="22" y="27"/>
                    </a:cubicBezTo>
                    <a:cubicBezTo>
                      <a:pt x="21" y="33"/>
                      <a:pt x="20" y="40"/>
                      <a:pt x="19" y="47"/>
                    </a:cubicBezTo>
                    <a:cubicBezTo>
                      <a:pt x="19" y="52"/>
                      <a:pt x="18" y="58"/>
                      <a:pt x="16" y="63"/>
                    </a:cubicBezTo>
                    <a:cubicBezTo>
                      <a:pt x="13" y="67"/>
                      <a:pt x="10" y="70"/>
                      <a:pt x="6" y="73"/>
                    </a:cubicBezTo>
                    <a:cubicBezTo>
                      <a:pt x="2" y="75"/>
                      <a:pt x="0" y="76"/>
                      <a:pt x="0" y="81"/>
                    </a:cubicBezTo>
                    <a:cubicBezTo>
                      <a:pt x="2" y="76"/>
                      <a:pt x="7" y="75"/>
                      <a:pt x="11" y="73"/>
                    </a:cubicBezTo>
                    <a:cubicBezTo>
                      <a:pt x="15" y="70"/>
                      <a:pt x="18" y="66"/>
                      <a:pt x="20" y="62"/>
                    </a:cubicBezTo>
                    <a:cubicBezTo>
                      <a:pt x="25" y="52"/>
                      <a:pt x="26" y="41"/>
                      <a:pt x="28" y="30"/>
                    </a:cubicBezTo>
                    <a:cubicBezTo>
                      <a:pt x="29" y="21"/>
                      <a:pt x="31" y="11"/>
                      <a:pt x="39" y="5"/>
                    </a:cubicBezTo>
                    <a:cubicBezTo>
                      <a:pt x="44" y="2"/>
                      <a:pt x="48" y="3"/>
                      <a:pt x="53" y="3"/>
                    </a:cubicBezTo>
                    <a:cubicBezTo>
                      <a:pt x="56" y="3"/>
                      <a:pt x="59" y="3"/>
                      <a:pt x="62" y="4"/>
                    </a:cubicBezTo>
                    <a:cubicBezTo>
                      <a:pt x="63" y="5"/>
                      <a:pt x="65" y="6"/>
                      <a:pt x="6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6" name="Freeform 343">
                <a:extLst>
                  <a:ext uri="{FF2B5EF4-FFF2-40B4-BE49-F238E27FC236}">
                    <a16:creationId xmlns:a16="http://schemas.microsoft.com/office/drawing/2014/main" id="{99C202CD-EC20-47B1-AD5E-86AF352F2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33"/>
                <a:ext cx="43" cy="108"/>
              </a:xfrm>
              <a:custGeom>
                <a:avLst/>
                <a:gdLst>
                  <a:gd name="T0" fmla="*/ 128 w 30"/>
                  <a:gd name="T1" fmla="*/ 1 h 76"/>
                  <a:gd name="T2" fmla="*/ 0 w 30"/>
                  <a:gd name="T3" fmla="*/ 102 h 76"/>
                  <a:gd name="T4" fmla="*/ 33 w 30"/>
                  <a:gd name="T5" fmla="*/ 200 h 76"/>
                  <a:gd name="T6" fmla="*/ 47 w 30"/>
                  <a:gd name="T7" fmla="*/ 253 h 76"/>
                  <a:gd name="T8" fmla="*/ 47 w 30"/>
                  <a:gd name="T9" fmla="*/ 308 h 76"/>
                  <a:gd name="T10" fmla="*/ 49 w 30"/>
                  <a:gd name="T11" fmla="*/ 196 h 76"/>
                  <a:gd name="T12" fmla="*/ 19 w 30"/>
                  <a:gd name="T13" fmla="*/ 124 h 76"/>
                  <a:gd name="T14" fmla="*/ 42 w 30"/>
                  <a:gd name="T15" fmla="*/ 47 h 76"/>
                  <a:gd name="T16" fmla="*/ 80 w 30"/>
                  <a:gd name="T17" fmla="*/ 13 h 76"/>
                  <a:gd name="T18" fmla="*/ 118 w 30"/>
                  <a:gd name="T19" fmla="*/ 0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76">
                    <a:moveTo>
                      <a:pt x="30" y="1"/>
                    </a:moveTo>
                    <a:cubicBezTo>
                      <a:pt x="16" y="2"/>
                      <a:pt x="2" y="11"/>
                      <a:pt x="0" y="25"/>
                    </a:cubicBezTo>
                    <a:cubicBezTo>
                      <a:pt x="0" y="34"/>
                      <a:pt x="5" y="41"/>
                      <a:pt x="8" y="49"/>
                    </a:cubicBezTo>
                    <a:cubicBezTo>
                      <a:pt x="10" y="53"/>
                      <a:pt x="11" y="58"/>
                      <a:pt x="11" y="62"/>
                    </a:cubicBezTo>
                    <a:cubicBezTo>
                      <a:pt x="12" y="67"/>
                      <a:pt x="11" y="72"/>
                      <a:pt x="11" y="76"/>
                    </a:cubicBezTo>
                    <a:cubicBezTo>
                      <a:pt x="13" y="67"/>
                      <a:pt x="15" y="57"/>
                      <a:pt x="12" y="48"/>
                    </a:cubicBezTo>
                    <a:cubicBezTo>
                      <a:pt x="10" y="42"/>
                      <a:pt x="5" y="36"/>
                      <a:pt x="4" y="30"/>
                    </a:cubicBezTo>
                    <a:cubicBezTo>
                      <a:pt x="3" y="23"/>
                      <a:pt x="6" y="16"/>
                      <a:pt x="10" y="11"/>
                    </a:cubicBezTo>
                    <a:cubicBezTo>
                      <a:pt x="12" y="8"/>
                      <a:pt x="16" y="4"/>
                      <a:pt x="19" y="3"/>
                    </a:cubicBezTo>
                    <a:cubicBezTo>
                      <a:pt x="20" y="2"/>
                      <a:pt x="27" y="0"/>
                      <a:pt x="2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7" name="Freeform 344">
                <a:extLst>
                  <a:ext uri="{FF2B5EF4-FFF2-40B4-BE49-F238E27FC236}">
                    <a16:creationId xmlns:a16="http://schemas.microsoft.com/office/drawing/2014/main" id="{5642CCA8-AF88-494F-A032-354566E24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126"/>
                <a:ext cx="64" cy="107"/>
              </a:xfrm>
              <a:custGeom>
                <a:avLst/>
                <a:gdLst>
                  <a:gd name="T0" fmla="*/ 183 w 45"/>
                  <a:gd name="T1" fmla="*/ 13 h 75"/>
                  <a:gd name="T2" fmla="*/ 148 w 45"/>
                  <a:gd name="T3" fmla="*/ 19 h 75"/>
                  <a:gd name="T4" fmla="*/ 95 w 45"/>
                  <a:gd name="T5" fmla="*/ 33 h 75"/>
                  <a:gd name="T6" fmla="*/ 18 w 45"/>
                  <a:gd name="T7" fmla="*/ 87 h 75"/>
                  <a:gd name="T8" fmla="*/ 18 w 45"/>
                  <a:gd name="T9" fmla="*/ 191 h 75"/>
                  <a:gd name="T10" fmla="*/ 37 w 45"/>
                  <a:gd name="T11" fmla="*/ 311 h 75"/>
                  <a:gd name="T12" fmla="*/ 40 w 45"/>
                  <a:gd name="T13" fmla="*/ 240 h 75"/>
                  <a:gd name="T14" fmla="*/ 28 w 45"/>
                  <a:gd name="T15" fmla="*/ 175 h 75"/>
                  <a:gd name="T16" fmla="*/ 26 w 45"/>
                  <a:gd name="T17" fmla="*/ 104 h 75"/>
                  <a:gd name="T18" fmla="*/ 97 w 45"/>
                  <a:gd name="T19" fmla="*/ 33 h 75"/>
                  <a:gd name="T20" fmla="*/ 172 w 45"/>
                  <a:gd name="T21" fmla="*/ 13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75">
                    <a:moveTo>
                      <a:pt x="45" y="3"/>
                    </a:moveTo>
                    <a:cubicBezTo>
                      <a:pt x="43" y="4"/>
                      <a:pt x="39" y="3"/>
                      <a:pt x="36" y="4"/>
                    </a:cubicBezTo>
                    <a:cubicBezTo>
                      <a:pt x="31" y="5"/>
                      <a:pt x="27" y="6"/>
                      <a:pt x="23" y="8"/>
                    </a:cubicBezTo>
                    <a:cubicBezTo>
                      <a:pt x="15" y="11"/>
                      <a:pt x="8" y="13"/>
                      <a:pt x="4" y="21"/>
                    </a:cubicBezTo>
                    <a:cubicBezTo>
                      <a:pt x="0" y="28"/>
                      <a:pt x="1" y="38"/>
                      <a:pt x="4" y="46"/>
                    </a:cubicBezTo>
                    <a:cubicBezTo>
                      <a:pt x="8" y="55"/>
                      <a:pt x="9" y="65"/>
                      <a:pt x="9" y="75"/>
                    </a:cubicBezTo>
                    <a:cubicBezTo>
                      <a:pt x="9" y="69"/>
                      <a:pt x="11" y="64"/>
                      <a:pt x="10" y="58"/>
                    </a:cubicBezTo>
                    <a:cubicBezTo>
                      <a:pt x="10" y="52"/>
                      <a:pt x="9" y="47"/>
                      <a:pt x="7" y="42"/>
                    </a:cubicBezTo>
                    <a:cubicBezTo>
                      <a:pt x="4" y="35"/>
                      <a:pt x="3" y="31"/>
                      <a:pt x="6" y="25"/>
                    </a:cubicBezTo>
                    <a:cubicBezTo>
                      <a:pt x="9" y="18"/>
                      <a:pt x="17" y="11"/>
                      <a:pt x="24" y="8"/>
                    </a:cubicBezTo>
                    <a:cubicBezTo>
                      <a:pt x="28" y="5"/>
                      <a:pt x="37" y="0"/>
                      <a:pt x="4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8" name="Freeform 345">
                <a:extLst>
                  <a:ext uri="{FF2B5EF4-FFF2-40B4-BE49-F238E27FC236}">
                    <a16:creationId xmlns:a16="http://schemas.microsoft.com/office/drawing/2014/main" id="{C4896EC5-CADE-4A04-824A-922902F03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400"/>
                <a:ext cx="55" cy="84"/>
              </a:xfrm>
              <a:custGeom>
                <a:avLst/>
                <a:gdLst>
                  <a:gd name="T0" fmla="*/ 155 w 39"/>
                  <a:gd name="T1" fmla="*/ 0 h 59"/>
                  <a:gd name="T2" fmla="*/ 78 w 39"/>
                  <a:gd name="T3" fmla="*/ 1 h 59"/>
                  <a:gd name="T4" fmla="*/ 20 w 39"/>
                  <a:gd name="T5" fmla="*/ 19 h 59"/>
                  <a:gd name="T6" fmla="*/ 8 w 39"/>
                  <a:gd name="T7" fmla="*/ 110 h 59"/>
                  <a:gd name="T8" fmla="*/ 39 w 39"/>
                  <a:gd name="T9" fmla="*/ 243 h 59"/>
                  <a:gd name="T10" fmla="*/ 20 w 39"/>
                  <a:gd name="T11" fmla="*/ 118 h 59"/>
                  <a:gd name="T12" fmla="*/ 23 w 39"/>
                  <a:gd name="T13" fmla="*/ 40 h 59"/>
                  <a:gd name="T14" fmla="*/ 76 w 39"/>
                  <a:gd name="T15" fmla="*/ 13 h 59"/>
                  <a:gd name="T16" fmla="*/ 151 w 39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59">
                    <a:moveTo>
                      <a:pt x="39" y="0"/>
                    </a:moveTo>
                    <a:cubicBezTo>
                      <a:pt x="33" y="2"/>
                      <a:pt x="26" y="1"/>
                      <a:pt x="20" y="1"/>
                    </a:cubicBezTo>
                    <a:cubicBezTo>
                      <a:pt x="15" y="2"/>
                      <a:pt x="8" y="0"/>
                      <a:pt x="5" y="4"/>
                    </a:cubicBezTo>
                    <a:cubicBezTo>
                      <a:pt x="0" y="9"/>
                      <a:pt x="0" y="21"/>
                      <a:pt x="2" y="27"/>
                    </a:cubicBezTo>
                    <a:cubicBezTo>
                      <a:pt x="5" y="37"/>
                      <a:pt x="8" y="48"/>
                      <a:pt x="10" y="59"/>
                    </a:cubicBezTo>
                    <a:cubicBezTo>
                      <a:pt x="6" y="50"/>
                      <a:pt x="7" y="38"/>
                      <a:pt x="5" y="29"/>
                    </a:cubicBezTo>
                    <a:cubicBezTo>
                      <a:pt x="3" y="23"/>
                      <a:pt x="3" y="16"/>
                      <a:pt x="6" y="10"/>
                    </a:cubicBezTo>
                    <a:cubicBezTo>
                      <a:pt x="8" y="4"/>
                      <a:pt x="13" y="3"/>
                      <a:pt x="19" y="3"/>
                    </a:cubicBezTo>
                    <a:cubicBezTo>
                      <a:pt x="24" y="2"/>
                      <a:pt x="34" y="3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9" name="Freeform 346">
                <a:extLst>
                  <a:ext uri="{FF2B5EF4-FFF2-40B4-BE49-F238E27FC236}">
                    <a16:creationId xmlns:a16="http://schemas.microsoft.com/office/drawing/2014/main" id="{6F7602C0-AD03-40C6-B978-DB3A3B434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593"/>
                <a:ext cx="49" cy="86"/>
              </a:xfrm>
              <a:custGeom>
                <a:avLst/>
                <a:gdLst>
                  <a:gd name="T0" fmla="*/ 136 w 35"/>
                  <a:gd name="T1" fmla="*/ 0 h 60"/>
                  <a:gd name="T2" fmla="*/ 97 w 35"/>
                  <a:gd name="T3" fmla="*/ 9 h 60"/>
                  <a:gd name="T4" fmla="*/ 49 w 35"/>
                  <a:gd name="T5" fmla="*/ 27 h 60"/>
                  <a:gd name="T6" fmla="*/ 1 w 35"/>
                  <a:gd name="T7" fmla="*/ 96 h 60"/>
                  <a:gd name="T8" fmla="*/ 20 w 35"/>
                  <a:gd name="T9" fmla="*/ 185 h 60"/>
                  <a:gd name="T10" fmla="*/ 35 w 35"/>
                  <a:gd name="T11" fmla="*/ 252 h 60"/>
                  <a:gd name="T12" fmla="*/ 29 w 35"/>
                  <a:gd name="T13" fmla="*/ 191 h 60"/>
                  <a:gd name="T14" fmla="*/ 20 w 35"/>
                  <a:gd name="T15" fmla="*/ 108 h 60"/>
                  <a:gd name="T16" fmla="*/ 57 w 35"/>
                  <a:gd name="T17" fmla="*/ 42 h 60"/>
                  <a:gd name="T18" fmla="*/ 98 w 35"/>
                  <a:gd name="T19" fmla="*/ 27 h 60"/>
                  <a:gd name="T20" fmla="*/ 126 w 35"/>
                  <a:gd name="T21" fmla="*/ 1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5" h="60">
                    <a:moveTo>
                      <a:pt x="35" y="0"/>
                    </a:moveTo>
                    <a:cubicBezTo>
                      <a:pt x="32" y="1"/>
                      <a:pt x="28" y="1"/>
                      <a:pt x="25" y="2"/>
                    </a:cubicBezTo>
                    <a:cubicBezTo>
                      <a:pt x="21" y="3"/>
                      <a:pt x="17" y="5"/>
                      <a:pt x="13" y="6"/>
                    </a:cubicBezTo>
                    <a:cubicBezTo>
                      <a:pt x="7" y="9"/>
                      <a:pt x="3" y="16"/>
                      <a:pt x="1" y="23"/>
                    </a:cubicBezTo>
                    <a:cubicBezTo>
                      <a:pt x="0" y="31"/>
                      <a:pt x="3" y="36"/>
                      <a:pt x="5" y="44"/>
                    </a:cubicBezTo>
                    <a:cubicBezTo>
                      <a:pt x="7" y="48"/>
                      <a:pt x="10" y="55"/>
                      <a:pt x="9" y="60"/>
                    </a:cubicBezTo>
                    <a:cubicBezTo>
                      <a:pt x="9" y="55"/>
                      <a:pt x="9" y="50"/>
                      <a:pt x="8" y="45"/>
                    </a:cubicBezTo>
                    <a:cubicBezTo>
                      <a:pt x="6" y="37"/>
                      <a:pt x="3" y="33"/>
                      <a:pt x="5" y="25"/>
                    </a:cubicBezTo>
                    <a:cubicBezTo>
                      <a:pt x="7" y="18"/>
                      <a:pt x="10" y="14"/>
                      <a:pt x="15" y="10"/>
                    </a:cubicBezTo>
                    <a:cubicBezTo>
                      <a:pt x="19" y="8"/>
                      <a:pt x="22" y="7"/>
                      <a:pt x="26" y="6"/>
                    </a:cubicBezTo>
                    <a:cubicBezTo>
                      <a:pt x="28" y="5"/>
                      <a:pt x="32" y="4"/>
                      <a:pt x="3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0" name="Freeform 347">
                <a:extLst>
                  <a:ext uri="{FF2B5EF4-FFF2-40B4-BE49-F238E27FC236}">
                    <a16:creationId xmlns:a16="http://schemas.microsoft.com/office/drawing/2014/main" id="{FC3DFA6B-82D5-4420-BAED-0C815D06F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693"/>
                <a:ext cx="15" cy="31"/>
              </a:xfrm>
              <a:custGeom>
                <a:avLst/>
                <a:gdLst>
                  <a:gd name="T0" fmla="*/ 37 w 11"/>
                  <a:gd name="T1" fmla="*/ 0 h 22"/>
                  <a:gd name="T2" fmla="*/ 10 w 11"/>
                  <a:gd name="T3" fmla="*/ 87 h 22"/>
                  <a:gd name="T4" fmla="*/ 35 w 11"/>
                  <a:gd name="T5" fmla="*/ 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" y="4"/>
                      <a:pt x="0" y="13"/>
                      <a:pt x="3" y="22"/>
                    </a:cubicBezTo>
                    <a:cubicBezTo>
                      <a:pt x="3" y="16"/>
                      <a:pt x="2" y="5"/>
                      <a:pt x="1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1" name="Freeform 348">
                <a:extLst>
                  <a:ext uri="{FF2B5EF4-FFF2-40B4-BE49-F238E27FC236}">
                    <a16:creationId xmlns:a16="http://schemas.microsoft.com/office/drawing/2014/main" id="{258EB6C0-98F4-4303-B344-02B01A3CF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794"/>
                <a:ext cx="59" cy="87"/>
              </a:xfrm>
              <a:custGeom>
                <a:avLst/>
                <a:gdLst>
                  <a:gd name="T0" fmla="*/ 164 w 42"/>
                  <a:gd name="T1" fmla="*/ 19 h 61"/>
                  <a:gd name="T2" fmla="*/ 35 w 42"/>
                  <a:gd name="T3" fmla="*/ 76 h 61"/>
                  <a:gd name="T4" fmla="*/ 55 w 42"/>
                  <a:gd name="T5" fmla="*/ 252 h 61"/>
                  <a:gd name="T6" fmla="*/ 39 w 42"/>
                  <a:gd name="T7" fmla="*/ 114 h 61"/>
                  <a:gd name="T8" fmla="*/ 103 w 42"/>
                  <a:gd name="T9" fmla="*/ 39 h 61"/>
                  <a:gd name="T10" fmla="*/ 156 w 42"/>
                  <a:gd name="T11" fmla="*/ 13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61">
                    <a:moveTo>
                      <a:pt x="42" y="4"/>
                    </a:moveTo>
                    <a:cubicBezTo>
                      <a:pt x="29" y="4"/>
                      <a:pt x="17" y="7"/>
                      <a:pt x="9" y="18"/>
                    </a:cubicBezTo>
                    <a:cubicBezTo>
                      <a:pt x="0" y="31"/>
                      <a:pt x="11" y="49"/>
                      <a:pt x="14" y="61"/>
                    </a:cubicBezTo>
                    <a:cubicBezTo>
                      <a:pt x="10" y="51"/>
                      <a:pt x="7" y="37"/>
                      <a:pt x="10" y="27"/>
                    </a:cubicBezTo>
                    <a:cubicBezTo>
                      <a:pt x="13" y="20"/>
                      <a:pt x="21" y="13"/>
                      <a:pt x="26" y="9"/>
                    </a:cubicBezTo>
                    <a:cubicBezTo>
                      <a:pt x="28" y="7"/>
                      <a:pt x="37" y="0"/>
                      <a:pt x="4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2" name="Freeform 349">
                <a:extLst>
                  <a:ext uri="{FF2B5EF4-FFF2-40B4-BE49-F238E27FC236}">
                    <a16:creationId xmlns:a16="http://schemas.microsoft.com/office/drawing/2014/main" id="{2EDFC97C-3C45-4DA8-9C2F-66F0F1550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935"/>
                <a:ext cx="27" cy="27"/>
              </a:xfrm>
              <a:custGeom>
                <a:avLst/>
                <a:gdLst>
                  <a:gd name="T0" fmla="*/ 68 w 19"/>
                  <a:gd name="T1" fmla="*/ 0 h 19"/>
                  <a:gd name="T2" fmla="*/ 53 w 19"/>
                  <a:gd name="T3" fmla="*/ 20 h 19"/>
                  <a:gd name="T4" fmla="*/ 28 w 19"/>
                  <a:gd name="T5" fmla="*/ 37 h 19"/>
                  <a:gd name="T6" fmla="*/ 33 w 19"/>
                  <a:gd name="T7" fmla="*/ 75 h 19"/>
                  <a:gd name="T8" fmla="*/ 75 w 19"/>
                  <a:gd name="T9" fmla="*/ 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0"/>
                    </a:moveTo>
                    <a:cubicBezTo>
                      <a:pt x="16" y="1"/>
                      <a:pt x="15" y="3"/>
                      <a:pt x="13" y="5"/>
                    </a:cubicBezTo>
                    <a:cubicBezTo>
                      <a:pt x="11" y="6"/>
                      <a:pt x="8" y="7"/>
                      <a:pt x="7" y="9"/>
                    </a:cubicBezTo>
                    <a:cubicBezTo>
                      <a:pt x="5" y="11"/>
                      <a:pt x="3" y="19"/>
                      <a:pt x="8" y="18"/>
                    </a:cubicBezTo>
                    <a:cubicBezTo>
                      <a:pt x="0" y="12"/>
                      <a:pt x="19" y="7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3" name="Freeform 350">
                <a:extLst>
                  <a:ext uri="{FF2B5EF4-FFF2-40B4-BE49-F238E27FC236}">
                    <a16:creationId xmlns:a16="http://schemas.microsoft.com/office/drawing/2014/main" id="{2E3FA504-93E3-4F64-B731-76F9D2054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3043"/>
                <a:ext cx="61" cy="65"/>
              </a:xfrm>
              <a:custGeom>
                <a:avLst/>
                <a:gdLst>
                  <a:gd name="T0" fmla="*/ 174 w 43"/>
                  <a:gd name="T1" fmla="*/ 9 h 45"/>
                  <a:gd name="T2" fmla="*/ 143 w 43"/>
                  <a:gd name="T3" fmla="*/ 9 h 45"/>
                  <a:gd name="T4" fmla="*/ 96 w 43"/>
                  <a:gd name="T5" fmla="*/ 13 h 45"/>
                  <a:gd name="T6" fmla="*/ 33 w 43"/>
                  <a:gd name="T7" fmla="*/ 48 h 45"/>
                  <a:gd name="T8" fmla="*/ 0 w 43"/>
                  <a:gd name="T9" fmla="*/ 90 h 45"/>
                  <a:gd name="T10" fmla="*/ 47 w 43"/>
                  <a:gd name="T11" fmla="*/ 156 h 45"/>
                  <a:gd name="T12" fmla="*/ 81 w 43"/>
                  <a:gd name="T13" fmla="*/ 196 h 45"/>
                  <a:gd name="T14" fmla="*/ 37 w 43"/>
                  <a:gd name="T15" fmla="*/ 75 h 45"/>
                  <a:gd name="T16" fmla="*/ 95 w 43"/>
                  <a:gd name="T17" fmla="*/ 29 h 45"/>
                  <a:gd name="T18" fmla="*/ 136 w 43"/>
                  <a:gd name="T19" fmla="*/ 19 h 45"/>
                  <a:gd name="T20" fmla="*/ 163 w 43"/>
                  <a:gd name="T21" fmla="*/ 9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45">
                    <a:moveTo>
                      <a:pt x="43" y="2"/>
                    </a:moveTo>
                    <a:cubicBezTo>
                      <a:pt x="41" y="0"/>
                      <a:pt x="38" y="1"/>
                      <a:pt x="35" y="2"/>
                    </a:cubicBezTo>
                    <a:cubicBezTo>
                      <a:pt x="31" y="2"/>
                      <a:pt x="28" y="2"/>
                      <a:pt x="24" y="3"/>
                    </a:cubicBezTo>
                    <a:cubicBezTo>
                      <a:pt x="18" y="5"/>
                      <a:pt x="13" y="7"/>
                      <a:pt x="8" y="11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27"/>
                      <a:pt x="7" y="33"/>
                      <a:pt x="11" y="36"/>
                    </a:cubicBezTo>
                    <a:cubicBezTo>
                      <a:pt x="15" y="39"/>
                      <a:pt x="17" y="42"/>
                      <a:pt x="20" y="45"/>
                    </a:cubicBezTo>
                    <a:cubicBezTo>
                      <a:pt x="13" y="37"/>
                      <a:pt x="2" y="29"/>
                      <a:pt x="9" y="17"/>
                    </a:cubicBezTo>
                    <a:cubicBezTo>
                      <a:pt x="12" y="12"/>
                      <a:pt x="17" y="8"/>
                      <a:pt x="23" y="7"/>
                    </a:cubicBezTo>
                    <a:cubicBezTo>
                      <a:pt x="26" y="6"/>
                      <a:pt x="30" y="5"/>
                      <a:pt x="34" y="4"/>
                    </a:cubicBezTo>
                    <a:cubicBezTo>
                      <a:pt x="36" y="4"/>
                      <a:pt x="38" y="3"/>
                      <a:pt x="4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4" name="Freeform 351">
                <a:extLst>
                  <a:ext uri="{FF2B5EF4-FFF2-40B4-BE49-F238E27FC236}">
                    <a16:creationId xmlns:a16="http://schemas.microsoft.com/office/drawing/2014/main" id="{FB902D1F-A90B-46DF-B784-0081CFADD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3345"/>
                <a:ext cx="73" cy="35"/>
              </a:xfrm>
              <a:custGeom>
                <a:avLst/>
                <a:gdLst>
                  <a:gd name="T0" fmla="*/ 0 w 51"/>
                  <a:gd name="T1" fmla="*/ 108 h 24"/>
                  <a:gd name="T2" fmla="*/ 49 w 51"/>
                  <a:gd name="T3" fmla="*/ 9 h 24"/>
                  <a:gd name="T4" fmla="*/ 109 w 51"/>
                  <a:gd name="T5" fmla="*/ 13 h 24"/>
                  <a:gd name="T6" fmla="*/ 213 w 51"/>
                  <a:gd name="T7" fmla="*/ 28 h 24"/>
                  <a:gd name="T8" fmla="*/ 76 w 51"/>
                  <a:gd name="T9" fmla="*/ 22 h 24"/>
                  <a:gd name="T10" fmla="*/ 33 w 51"/>
                  <a:gd name="T11" fmla="*/ 50 h 24"/>
                  <a:gd name="T12" fmla="*/ 1 w 51"/>
                  <a:gd name="T13" fmla="*/ 108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4">
                    <a:moveTo>
                      <a:pt x="0" y="24"/>
                    </a:moveTo>
                    <a:cubicBezTo>
                      <a:pt x="0" y="17"/>
                      <a:pt x="5" y="5"/>
                      <a:pt x="12" y="2"/>
                    </a:cubicBezTo>
                    <a:cubicBezTo>
                      <a:pt x="16" y="0"/>
                      <a:pt x="21" y="3"/>
                      <a:pt x="26" y="3"/>
                    </a:cubicBezTo>
                    <a:cubicBezTo>
                      <a:pt x="34" y="4"/>
                      <a:pt x="43" y="7"/>
                      <a:pt x="51" y="6"/>
                    </a:cubicBezTo>
                    <a:cubicBezTo>
                      <a:pt x="41" y="9"/>
                      <a:pt x="28" y="5"/>
                      <a:pt x="18" y="5"/>
                    </a:cubicBezTo>
                    <a:cubicBezTo>
                      <a:pt x="13" y="4"/>
                      <a:pt x="11" y="6"/>
                      <a:pt x="8" y="11"/>
                    </a:cubicBezTo>
                    <a:cubicBezTo>
                      <a:pt x="5" y="15"/>
                      <a:pt x="2" y="20"/>
                      <a:pt x="1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5" name="Freeform 352">
                <a:extLst>
                  <a:ext uri="{FF2B5EF4-FFF2-40B4-BE49-F238E27FC236}">
                    <a16:creationId xmlns:a16="http://schemas.microsoft.com/office/drawing/2014/main" id="{AB6EE4B7-97CB-4B39-85A4-7BFE04342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3411"/>
                <a:ext cx="35" cy="14"/>
              </a:xfrm>
              <a:custGeom>
                <a:avLst/>
                <a:gdLst>
                  <a:gd name="T0" fmla="*/ 19 w 24"/>
                  <a:gd name="T1" fmla="*/ 29 h 10"/>
                  <a:gd name="T2" fmla="*/ 108 w 24"/>
                  <a:gd name="T3" fmla="*/ 11 h 10"/>
                  <a:gd name="T4" fmla="*/ 50 w 24"/>
                  <a:gd name="T5" fmla="*/ 20 h 10"/>
                  <a:gd name="T6" fmla="*/ 22 w 24"/>
                  <a:gd name="T7" fmla="*/ 3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0">
                    <a:moveTo>
                      <a:pt x="4" y="8"/>
                    </a:moveTo>
                    <a:cubicBezTo>
                      <a:pt x="0" y="0"/>
                      <a:pt x="21" y="4"/>
                      <a:pt x="24" y="3"/>
                    </a:cubicBezTo>
                    <a:cubicBezTo>
                      <a:pt x="20" y="3"/>
                      <a:pt x="15" y="4"/>
                      <a:pt x="11" y="5"/>
                    </a:cubicBezTo>
                    <a:cubicBezTo>
                      <a:pt x="7" y="6"/>
                      <a:pt x="5" y="6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6" name="Freeform 353">
                <a:extLst>
                  <a:ext uri="{FF2B5EF4-FFF2-40B4-BE49-F238E27FC236}">
                    <a16:creationId xmlns:a16="http://schemas.microsoft.com/office/drawing/2014/main" id="{48B327EA-36AD-43CA-9BB6-479DBFC8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3506"/>
                <a:ext cx="103" cy="27"/>
              </a:xfrm>
              <a:custGeom>
                <a:avLst/>
                <a:gdLst>
                  <a:gd name="T0" fmla="*/ 1 w 72"/>
                  <a:gd name="T1" fmla="*/ 75 h 19"/>
                  <a:gd name="T2" fmla="*/ 33 w 72"/>
                  <a:gd name="T3" fmla="*/ 13 h 19"/>
                  <a:gd name="T4" fmla="*/ 89 w 72"/>
                  <a:gd name="T5" fmla="*/ 1 h 19"/>
                  <a:gd name="T6" fmla="*/ 300 w 72"/>
                  <a:gd name="T7" fmla="*/ 77 h 19"/>
                  <a:gd name="T8" fmla="*/ 127 w 72"/>
                  <a:gd name="T9" fmla="*/ 33 h 19"/>
                  <a:gd name="T10" fmla="*/ 62 w 72"/>
                  <a:gd name="T11" fmla="*/ 20 h 19"/>
                  <a:gd name="T12" fmla="*/ 9 w 72"/>
                  <a:gd name="T13" fmla="*/ 6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9">
                    <a:moveTo>
                      <a:pt x="1" y="18"/>
                    </a:moveTo>
                    <a:cubicBezTo>
                      <a:pt x="0" y="12"/>
                      <a:pt x="4" y="6"/>
                      <a:pt x="8" y="3"/>
                    </a:cubicBezTo>
                    <a:cubicBezTo>
                      <a:pt x="12" y="0"/>
                      <a:pt x="16" y="0"/>
                      <a:pt x="21" y="1"/>
                    </a:cubicBezTo>
                    <a:cubicBezTo>
                      <a:pt x="37" y="8"/>
                      <a:pt x="55" y="14"/>
                      <a:pt x="72" y="19"/>
                    </a:cubicBezTo>
                    <a:cubicBezTo>
                      <a:pt x="58" y="15"/>
                      <a:pt x="43" y="14"/>
                      <a:pt x="30" y="8"/>
                    </a:cubicBezTo>
                    <a:cubicBezTo>
                      <a:pt x="25" y="6"/>
                      <a:pt x="20" y="3"/>
                      <a:pt x="15" y="5"/>
                    </a:cubicBezTo>
                    <a:cubicBezTo>
                      <a:pt x="10" y="6"/>
                      <a:pt x="4" y="11"/>
                      <a:pt x="2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7" name="Freeform 354">
                <a:extLst>
                  <a:ext uri="{FF2B5EF4-FFF2-40B4-BE49-F238E27FC236}">
                    <a16:creationId xmlns:a16="http://schemas.microsoft.com/office/drawing/2014/main" id="{53DA9E3C-B769-4BF3-B616-2E9338CC4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3597"/>
                <a:ext cx="29" cy="23"/>
              </a:xfrm>
              <a:custGeom>
                <a:avLst/>
                <a:gdLst>
                  <a:gd name="T0" fmla="*/ 9 w 20"/>
                  <a:gd name="T1" fmla="*/ 68 h 16"/>
                  <a:gd name="T2" fmla="*/ 19 w 20"/>
                  <a:gd name="T3" fmla="*/ 1 h 16"/>
                  <a:gd name="T4" fmla="*/ 46 w 20"/>
                  <a:gd name="T5" fmla="*/ 9 h 16"/>
                  <a:gd name="T6" fmla="*/ 88 w 20"/>
                  <a:gd name="T7" fmla="*/ 13 h 16"/>
                  <a:gd name="T8" fmla="*/ 19 w 20"/>
                  <a:gd name="T9" fmla="*/ 6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" y="16"/>
                    </a:moveTo>
                    <a:cubicBezTo>
                      <a:pt x="0" y="12"/>
                      <a:pt x="1" y="2"/>
                      <a:pt x="4" y="1"/>
                    </a:cubicBezTo>
                    <a:cubicBezTo>
                      <a:pt x="6" y="0"/>
                      <a:pt x="8" y="2"/>
                      <a:pt x="10" y="2"/>
                    </a:cubicBezTo>
                    <a:cubicBezTo>
                      <a:pt x="14" y="2"/>
                      <a:pt x="17" y="2"/>
                      <a:pt x="20" y="3"/>
                    </a:cubicBezTo>
                    <a:cubicBezTo>
                      <a:pt x="11" y="5"/>
                      <a:pt x="3" y="1"/>
                      <a:pt x="4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8" name="Freeform 355">
                <a:extLst>
                  <a:ext uri="{FF2B5EF4-FFF2-40B4-BE49-F238E27FC236}">
                    <a16:creationId xmlns:a16="http://schemas.microsoft.com/office/drawing/2014/main" id="{ADAFEABA-928F-49D1-AD0C-6A5BC0196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708"/>
                <a:ext cx="94" cy="38"/>
              </a:xfrm>
              <a:custGeom>
                <a:avLst/>
                <a:gdLst>
                  <a:gd name="T0" fmla="*/ 0 w 66"/>
                  <a:gd name="T1" fmla="*/ 79 h 26"/>
                  <a:gd name="T2" fmla="*/ 104 w 66"/>
                  <a:gd name="T3" fmla="*/ 19 h 26"/>
                  <a:gd name="T4" fmla="*/ 192 w 66"/>
                  <a:gd name="T5" fmla="*/ 79 h 26"/>
                  <a:gd name="T6" fmla="*/ 272 w 66"/>
                  <a:gd name="T7" fmla="*/ 115 h 26"/>
                  <a:gd name="T8" fmla="*/ 197 w 66"/>
                  <a:gd name="T9" fmla="*/ 89 h 26"/>
                  <a:gd name="T10" fmla="*/ 107 w 66"/>
                  <a:gd name="T11" fmla="*/ 47 h 26"/>
                  <a:gd name="T12" fmla="*/ 48 w 66"/>
                  <a:gd name="T13" fmla="*/ 38 h 26"/>
                  <a:gd name="T14" fmla="*/ 1 w 66"/>
                  <a:gd name="T15" fmla="*/ 82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26">
                    <a:moveTo>
                      <a:pt x="0" y="17"/>
                    </a:moveTo>
                    <a:cubicBezTo>
                      <a:pt x="7" y="8"/>
                      <a:pt x="13" y="0"/>
                      <a:pt x="25" y="4"/>
                    </a:cubicBezTo>
                    <a:cubicBezTo>
                      <a:pt x="33" y="7"/>
                      <a:pt x="40" y="13"/>
                      <a:pt x="47" y="17"/>
                    </a:cubicBezTo>
                    <a:cubicBezTo>
                      <a:pt x="53" y="20"/>
                      <a:pt x="60" y="22"/>
                      <a:pt x="66" y="25"/>
                    </a:cubicBezTo>
                    <a:cubicBezTo>
                      <a:pt x="61" y="26"/>
                      <a:pt x="53" y="22"/>
                      <a:pt x="48" y="20"/>
                    </a:cubicBezTo>
                    <a:cubicBezTo>
                      <a:pt x="41" y="18"/>
                      <a:pt x="33" y="14"/>
                      <a:pt x="26" y="10"/>
                    </a:cubicBezTo>
                    <a:cubicBezTo>
                      <a:pt x="22" y="8"/>
                      <a:pt x="17" y="6"/>
                      <a:pt x="12" y="8"/>
                    </a:cubicBezTo>
                    <a:cubicBezTo>
                      <a:pt x="8" y="9"/>
                      <a:pt x="4" y="15"/>
                      <a:pt x="1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9" name="Freeform 356">
                <a:extLst>
                  <a:ext uri="{FF2B5EF4-FFF2-40B4-BE49-F238E27FC236}">
                    <a16:creationId xmlns:a16="http://schemas.microsoft.com/office/drawing/2014/main" id="{688F9CE6-970C-482A-8C38-17962953E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3778"/>
                <a:ext cx="53" cy="20"/>
              </a:xfrm>
              <a:custGeom>
                <a:avLst/>
                <a:gdLst>
                  <a:gd name="T0" fmla="*/ 0 w 37"/>
                  <a:gd name="T1" fmla="*/ 59 h 14"/>
                  <a:gd name="T2" fmla="*/ 56 w 37"/>
                  <a:gd name="T3" fmla="*/ 19 h 14"/>
                  <a:gd name="T4" fmla="*/ 156 w 37"/>
                  <a:gd name="T5" fmla="*/ 19 h 14"/>
                  <a:gd name="T6" fmla="*/ 67 w 37"/>
                  <a:gd name="T7" fmla="*/ 20 h 14"/>
                  <a:gd name="T8" fmla="*/ 29 w 37"/>
                  <a:gd name="T9" fmla="*/ 29 h 14"/>
                  <a:gd name="T10" fmla="*/ 13 w 37"/>
                  <a:gd name="T11" fmla="*/ 56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1" y="7"/>
                      <a:pt x="7" y="5"/>
                      <a:pt x="13" y="4"/>
                    </a:cubicBezTo>
                    <a:cubicBezTo>
                      <a:pt x="19" y="3"/>
                      <a:pt x="31" y="0"/>
                      <a:pt x="37" y="4"/>
                    </a:cubicBezTo>
                    <a:cubicBezTo>
                      <a:pt x="30" y="4"/>
                      <a:pt x="23" y="5"/>
                      <a:pt x="16" y="5"/>
                    </a:cubicBezTo>
                    <a:cubicBezTo>
                      <a:pt x="13" y="5"/>
                      <a:pt x="9" y="5"/>
                      <a:pt x="7" y="7"/>
                    </a:cubicBezTo>
                    <a:cubicBezTo>
                      <a:pt x="5" y="9"/>
                      <a:pt x="5" y="12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0" name="Freeform 357">
                <a:extLst>
                  <a:ext uri="{FF2B5EF4-FFF2-40B4-BE49-F238E27FC236}">
                    <a16:creationId xmlns:a16="http://schemas.microsoft.com/office/drawing/2014/main" id="{E2DDE376-BEF4-438C-9D6B-820C75D6C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3797"/>
                <a:ext cx="110" cy="44"/>
              </a:xfrm>
              <a:custGeom>
                <a:avLst/>
                <a:gdLst>
                  <a:gd name="T0" fmla="*/ 0 w 77"/>
                  <a:gd name="T1" fmla="*/ 106 h 31"/>
                  <a:gd name="T2" fmla="*/ 59 w 77"/>
                  <a:gd name="T3" fmla="*/ 9 h 31"/>
                  <a:gd name="T4" fmla="*/ 144 w 77"/>
                  <a:gd name="T5" fmla="*/ 28 h 31"/>
                  <a:gd name="T6" fmla="*/ 201 w 77"/>
                  <a:gd name="T7" fmla="*/ 37 h 31"/>
                  <a:gd name="T8" fmla="*/ 263 w 77"/>
                  <a:gd name="T9" fmla="*/ 37 h 31"/>
                  <a:gd name="T10" fmla="*/ 320 w 77"/>
                  <a:gd name="T11" fmla="*/ 125 h 31"/>
                  <a:gd name="T12" fmla="*/ 291 w 77"/>
                  <a:gd name="T13" fmla="*/ 88 h 31"/>
                  <a:gd name="T14" fmla="*/ 251 w 77"/>
                  <a:gd name="T15" fmla="*/ 57 h 31"/>
                  <a:gd name="T16" fmla="*/ 230 w 77"/>
                  <a:gd name="T17" fmla="*/ 40 h 31"/>
                  <a:gd name="T18" fmla="*/ 177 w 77"/>
                  <a:gd name="T19" fmla="*/ 48 h 31"/>
                  <a:gd name="T20" fmla="*/ 120 w 77"/>
                  <a:gd name="T21" fmla="*/ 47 h 31"/>
                  <a:gd name="T22" fmla="*/ 67 w 77"/>
                  <a:gd name="T23" fmla="*/ 28 h 31"/>
                  <a:gd name="T24" fmla="*/ 0 w 77"/>
                  <a:gd name="T25" fmla="*/ 115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31">
                    <a:moveTo>
                      <a:pt x="0" y="26"/>
                    </a:moveTo>
                    <a:cubicBezTo>
                      <a:pt x="2" y="19"/>
                      <a:pt x="7" y="5"/>
                      <a:pt x="14" y="2"/>
                    </a:cubicBezTo>
                    <a:cubicBezTo>
                      <a:pt x="20" y="0"/>
                      <a:pt x="30" y="6"/>
                      <a:pt x="35" y="7"/>
                    </a:cubicBezTo>
                    <a:cubicBezTo>
                      <a:pt x="40" y="9"/>
                      <a:pt x="43" y="10"/>
                      <a:pt x="48" y="9"/>
                    </a:cubicBezTo>
                    <a:cubicBezTo>
                      <a:pt x="53" y="9"/>
                      <a:pt x="59" y="7"/>
                      <a:pt x="63" y="9"/>
                    </a:cubicBezTo>
                    <a:cubicBezTo>
                      <a:pt x="71" y="13"/>
                      <a:pt x="73" y="24"/>
                      <a:pt x="77" y="31"/>
                    </a:cubicBezTo>
                    <a:cubicBezTo>
                      <a:pt x="74" y="29"/>
                      <a:pt x="72" y="25"/>
                      <a:pt x="70" y="22"/>
                    </a:cubicBezTo>
                    <a:cubicBezTo>
                      <a:pt x="66" y="20"/>
                      <a:pt x="63" y="17"/>
                      <a:pt x="60" y="14"/>
                    </a:cubicBezTo>
                    <a:cubicBezTo>
                      <a:pt x="57" y="12"/>
                      <a:pt x="58" y="11"/>
                      <a:pt x="55" y="10"/>
                    </a:cubicBezTo>
                    <a:cubicBezTo>
                      <a:pt x="51" y="10"/>
                      <a:pt x="46" y="12"/>
                      <a:pt x="43" y="12"/>
                    </a:cubicBezTo>
                    <a:cubicBezTo>
                      <a:pt x="38" y="12"/>
                      <a:pt x="33" y="12"/>
                      <a:pt x="29" y="11"/>
                    </a:cubicBezTo>
                    <a:cubicBezTo>
                      <a:pt x="24" y="10"/>
                      <a:pt x="21" y="7"/>
                      <a:pt x="16" y="7"/>
                    </a:cubicBezTo>
                    <a:cubicBezTo>
                      <a:pt x="8" y="9"/>
                      <a:pt x="3" y="21"/>
                      <a:pt x="0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1" name="Freeform 358">
                <a:extLst>
                  <a:ext uri="{FF2B5EF4-FFF2-40B4-BE49-F238E27FC236}">
                    <a16:creationId xmlns:a16="http://schemas.microsoft.com/office/drawing/2014/main" id="{AB94A663-68DD-42BF-BF8C-E42EE6462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3740"/>
                <a:ext cx="90" cy="50"/>
              </a:xfrm>
              <a:custGeom>
                <a:avLst/>
                <a:gdLst>
                  <a:gd name="T0" fmla="*/ 19 w 63"/>
                  <a:gd name="T1" fmla="*/ 70 h 35"/>
                  <a:gd name="T2" fmla="*/ 100 w 63"/>
                  <a:gd name="T3" fmla="*/ 27 h 35"/>
                  <a:gd name="T4" fmla="*/ 171 w 63"/>
                  <a:gd name="T5" fmla="*/ 19 h 35"/>
                  <a:gd name="T6" fmla="*/ 213 w 63"/>
                  <a:gd name="T7" fmla="*/ 76 h 35"/>
                  <a:gd name="T8" fmla="*/ 263 w 63"/>
                  <a:gd name="T9" fmla="*/ 144 h 35"/>
                  <a:gd name="T10" fmla="*/ 201 w 63"/>
                  <a:gd name="T11" fmla="*/ 100 h 35"/>
                  <a:gd name="T12" fmla="*/ 176 w 63"/>
                  <a:gd name="T13" fmla="*/ 41 h 35"/>
                  <a:gd name="T14" fmla="*/ 100 w 63"/>
                  <a:gd name="T15" fmla="*/ 33 h 35"/>
                  <a:gd name="T16" fmla="*/ 47 w 63"/>
                  <a:gd name="T17" fmla="*/ 59 h 35"/>
                  <a:gd name="T18" fmla="*/ 0 w 63"/>
                  <a:gd name="T19" fmla="*/ 8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35">
                    <a:moveTo>
                      <a:pt x="4" y="17"/>
                    </a:moveTo>
                    <a:cubicBezTo>
                      <a:pt x="11" y="15"/>
                      <a:pt x="18" y="10"/>
                      <a:pt x="24" y="6"/>
                    </a:cubicBezTo>
                    <a:cubicBezTo>
                      <a:pt x="30" y="1"/>
                      <a:pt x="34" y="0"/>
                      <a:pt x="41" y="4"/>
                    </a:cubicBezTo>
                    <a:cubicBezTo>
                      <a:pt x="47" y="7"/>
                      <a:pt x="49" y="11"/>
                      <a:pt x="51" y="18"/>
                    </a:cubicBezTo>
                    <a:cubicBezTo>
                      <a:pt x="52" y="24"/>
                      <a:pt x="58" y="31"/>
                      <a:pt x="63" y="35"/>
                    </a:cubicBezTo>
                    <a:cubicBezTo>
                      <a:pt x="57" y="32"/>
                      <a:pt x="52" y="30"/>
                      <a:pt x="48" y="24"/>
                    </a:cubicBezTo>
                    <a:cubicBezTo>
                      <a:pt x="46" y="20"/>
                      <a:pt x="45" y="14"/>
                      <a:pt x="42" y="10"/>
                    </a:cubicBezTo>
                    <a:cubicBezTo>
                      <a:pt x="38" y="5"/>
                      <a:pt x="29" y="7"/>
                      <a:pt x="24" y="8"/>
                    </a:cubicBezTo>
                    <a:cubicBezTo>
                      <a:pt x="19" y="9"/>
                      <a:pt x="15" y="12"/>
                      <a:pt x="11" y="14"/>
                    </a:cubicBezTo>
                    <a:cubicBezTo>
                      <a:pt x="8" y="16"/>
                      <a:pt x="2" y="17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2" name="Freeform 359">
                <a:extLst>
                  <a:ext uri="{FF2B5EF4-FFF2-40B4-BE49-F238E27FC236}">
                    <a16:creationId xmlns:a16="http://schemas.microsoft.com/office/drawing/2014/main" id="{7D7F4334-4493-4D47-B054-4828646D6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3570"/>
                <a:ext cx="91" cy="109"/>
              </a:xfrm>
              <a:custGeom>
                <a:avLst/>
                <a:gdLst>
                  <a:gd name="T0" fmla="*/ 13 w 64"/>
                  <a:gd name="T1" fmla="*/ 67 h 76"/>
                  <a:gd name="T2" fmla="*/ 144 w 64"/>
                  <a:gd name="T3" fmla="*/ 9 h 76"/>
                  <a:gd name="T4" fmla="*/ 216 w 64"/>
                  <a:gd name="T5" fmla="*/ 67 h 76"/>
                  <a:gd name="T6" fmla="*/ 225 w 64"/>
                  <a:gd name="T7" fmla="*/ 191 h 76"/>
                  <a:gd name="T8" fmla="*/ 260 w 64"/>
                  <a:gd name="T9" fmla="*/ 321 h 76"/>
                  <a:gd name="T10" fmla="*/ 205 w 64"/>
                  <a:gd name="T11" fmla="*/ 204 h 76"/>
                  <a:gd name="T12" fmla="*/ 210 w 64"/>
                  <a:gd name="T13" fmla="*/ 86 h 76"/>
                  <a:gd name="T14" fmla="*/ 0 w 64"/>
                  <a:gd name="T15" fmla="*/ 89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76">
                    <a:moveTo>
                      <a:pt x="3" y="16"/>
                    </a:moveTo>
                    <a:cubicBezTo>
                      <a:pt x="5" y="18"/>
                      <a:pt x="30" y="2"/>
                      <a:pt x="35" y="2"/>
                    </a:cubicBezTo>
                    <a:cubicBezTo>
                      <a:pt x="43" y="1"/>
                      <a:pt x="50" y="9"/>
                      <a:pt x="53" y="16"/>
                    </a:cubicBezTo>
                    <a:cubicBezTo>
                      <a:pt x="58" y="26"/>
                      <a:pt x="56" y="35"/>
                      <a:pt x="55" y="45"/>
                    </a:cubicBezTo>
                    <a:cubicBezTo>
                      <a:pt x="54" y="57"/>
                      <a:pt x="56" y="66"/>
                      <a:pt x="64" y="76"/>
                    </a:cubicBezTo>
                    <a:cubicBezTo>
                      <a:pt x="58" y="70"/>
                      <a:pt x="51" y="57"/>
                      <a:pt x="50" y="48"/>
                    </a:cubicBezTo>
                    <a:cubicBezTo>
                      <a:pt x="49" y="39"/>
                      <a:pt x="52" y="29"/>
                      <a:pt x="51" y="20"/>
                    </a:cubicBezTo>
                    <a:cubicBezTo>
                      <a:pt x="47" y="0"/>
                      <a:pt x="8" y="12"/>
                      <a:pt x="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3" name="Freeform 360">
                <a:extLst>
                  <a:ext uri="{FF2B5EF4-FFF2-40B4-BE49-F238E27FC236}">
                    <a16:creationId xmlns:a16="http://schemas.microsoft.com/office/drawing/2014/main" id="{4D151EA2-59AA-4951-AC7A-D9F34FD46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266"/>
                <a:ext cx="37" cy="70"/>
              </a:xfrm>
              <a:custGeom>
                <a:avLst/>
                <a:gdLst>
                  <a:gd name="T0" fmla="*/ 107 w 26"/>
                  <a:gd name="T1" fmla="*/ 33 h 49"/>
                  <a:gd name="T2" fmla="*/ 54 w 26"/>
                  <a:gd name="T3" fmla="*/ 39 h 49"/>
                  <a:gd name="T4" fmla="*/ 0 w 26"/>
                  <a:gd name="T5" fmla="*/ 204 h 49"/>
                  <a:gd name="T6" fmla="*/ 107 w 26"/>
                  <a:gd name="T7" fmla="*/ 39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9">
                    <a:moveTo>
                      <a:pt x="26" y="8"/>
                    </a:moveTo>
                    <a:cubicBezTo>
                      <a:pt x="23" y="5"/>
                      <a:pt x="13" y="0"/>
                      <a:pt x="13" y="9"/>
                    </a:cubicBezTo>
                    <a:cubicBezTo>
                      <a:pt x="5" y="14"/>
                      <a:pt x="0" y="40"/>
                      <a:pt x="0" y="49"/>
                    </a:cubicBezTo>
                    <a:cubicBezTo>
                      <a:pt x="1" y="38"/>
                      <a:pt x="10" y="6"/>
                      <a:pt x="26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4" name="Freeform 361">
                <a:extLst>
                  <a:ext uri="{FF2B5EF4-FFF2-40B4-BE49-F238E27FC236}">
                    <a16:creationId xmlns:a16="http://schemas.microsoft.com/office/drawing/2014/main" id="{92AA5B24-03BB-449C-A0D9-85EDD5CB8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148"/>
                <a:ext cx="17" cy="21"/>
              </a:xfrm>
              <a:custGeom>
                <a:avLst/>
                <a:gdLst>
                  <a:gd name="T0" fmla="*/ 18 w 12"/>
                  <a:gd name="T1" fmla="*/ 57 h 15"/>
                  <a:gd name="T2" fmla="*/ 20 w 12"/>
                  <a:gd name="T3" fmla="*/ 0 h 15"/>
                  <a:gd name="T4" fmla="*/ 48 w 12"/>
                  <a:gd name="T5" fmla="*/ 29 h 15"/>
                  <a:gd name="T6" fmla="*/ 28 w 12"/>
                  <a:gd name="T7" fmla="*/ 20 h 15"/>
                  <a:gd name="T8" fmla="*/ 20 w 12"/>
                  <a:gd name="T9" fmla="*/ 4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0" y="3"/>
                      <a:pt x="5" y="0"/>
                    </a:cubicBezTo>
                    <a:cubicBezTo>
                      <a:pt x="8" y="3"/>
                      <a:pt x="10" y="5"/>
                      <a:pt x="12" y="8"/>
                    </a:cubicBezTo>
                    <a:cubicBezTo>
                      <a:pt x="11" y="7"/>
                      <a:pt x="8" y="6"/>
                      <a:pt x="7" y="5"/>
                    </a:cubicBezTo>
                    <a:cubicBezTo>
                      <a:pt x="6" y="7"/>
                      <a:pt x="5" y="10"/>
                      <a:pt x="5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5" name="Freeform 362">
                <a:extLst>
                  <a:ext uri="{FF2B5EF4-FFF2-40B4-BE49-F238E27FC236}">
                    <a16:creationId xmlns:a16="http://schemas.microsoft.com/office/drawing/2014/main" id="{8F594824-497E-42FA-A1EB-EF9E2CB49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105"/>
                <a:ext cx="50" cy="70"/>
              </a:xfrm>
              <a:custGeom>
                <a:avLst/>
                <a:gdLst>
                  <a:gd name="T0" fmla="*/ 0 w 35"/>
                  <a:gd name="T1" fmla="*/ 120 h 49"/>
                  <a:gd name="T2" fmla="*/ 96 w 35"/>
                  <a:gd name="T3" fmla="*/ 70 h 49"/>
                  <a:gd name="T4" fmla="*/ 144 w 35"/>
                  <a:gd name="T5" fmla="*/ 204 h 49"/>
                  <a:gd name="T6" fmla="*/ 20 w 35"/>
                  <a:gd name="T7" fmla="*/ 12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9">
                    <a:moveTo>
                      <a:pt x="0" y="29"/>
                    </a:moveTo>
                    <a:cubicBezTo>
                      <a:pt x="7" y="21"/>
                      <a:pt x="13" y="8"/>
                      <a:pt x="23" y="17"/>
                    </a:cubicBezTo>
                    <a:cubicBezTo>
                      <a:pt x="32" y="25"/>
                      <a:pt x="30" y="39"/>
                      <a:pt x="35" y="49"/>
                    </a:cubicBezTo>
                    <a:cubicBezTo>
                      <a:pt x="27" y="38"/>
                      <a:pt x="21" y="0"/>
                      <a:pt x="5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6" name="Freeform 363">
                <a:extLst>
                  <a:ext uri="{FF2B5EF4-FFF2-40B4-BE49-F238E27FC236}">
                    <a16:creationId xmlns:a16="http://schemas.microsoft.com/office/drawing/2014/main" id="{FF99B4D5-861E-4665-B5DB-036E59B75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084"/>
                <a:ext cx="125" cy="61"/>
              </a:xfrm>
              <a:custGeom>
                <a:avLst/>
                <a:gdLst>
                  <a:gd name="T0" fmla="*/ 0 w 88"/>
                  <a:gd name="T1" fmla="*/ 129 h 43"/>
                  <a:gd name="T2" fmla="*/ 61 w 88"/>
                  <a:gd name="T3" fmla="*/ 81 h 43"/>
                  <a:gd name="T4" fmla="*/ 95 w 88"/>
                  <a:gd name="T5" fmla="*/ 81 h 43"/>
                  <a:gd name="T6" fmla="*/ 115 w 88"/>
                  <a:gd name="T7" fmla="*/ 47 h 43"/>
                  <a:gd name="T8" fmla="*/ 155 w 88"/>
                  <a:gd name="T9" fmla="*/ 0 h 43"/>
                  <a:gd name="T10" fmla="*/ 179 w 88"/>
                  <a:gd name="T11" fmla="*/ 28 h 43"/>
                  <a:gd name="T12" fmla="*/ 230 w 88"/>
                  <a:gd name="T13" fmla="*/ 77 h 43"/>
                  <a:gd name="T14" fmla="*/ 308 w 88"/>
                  <a:gd name="T15" fmla="*/ 68 h 43"/>
                  <a:gd name="T16" fmla="*/ 349 w 88"/>
                  <a:gd name="T17" fmla="*/ 96 h 43"/>
                  <a:gd name="T18" fmla="*/ 330 w 88"/>
                  <a:gd name="T19" fmla="*/ 174 h 43"/>
                  <a:gd name="T20" fmla="*/ 339 w 88"/>
                  <a:gd name="T21" fmla="*/ 116 h 43"/>
                  <a:gd name="T22" fmla="*/ 293 w 88"/>
                  <a:gd name="T23" fmla="*/ 95 h 43"/>
                  <a:gd name="T24" fmla="*/ 216 w 88"/>
                  <a:gd name="T25" fmla="*/ 88 h 43"/>
                  <a:gd name="T26" fmla="*/ 165 w 88"/>
                  <a:gd name="T27" fmla="*/ 40 h 43"/>
                  <a:gd name="T28" fmla="*/ 138 w 88"/>
                  <a:gd name="T29" fmla="*/ 37 h 43"/>
                  <a:gd name="T30" fmla="*/ 97 w 88"/>
                  <a:gd name="T31" fmla="*/ 81 h 43"/>
                  <a:gd name="T32" fmla="*/ 40 w 88"/>
                  <a:gd name="T33" fmla="*/ 95 h 43"/>
                  <a:gd name="T34" fmla="*/ 18 w 88"/>
                  <a:gd name="T35" fmla="*/ 109 h 43"/>
                  <a:gd name="T36" fmla="*/ 9 w 88"/>
                  <a:gd name="T37" fmla="*/ 136 h 4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8" h="43">
                    <a:moveTo>
                      <a:pt x="0" y="32"/>
                    </a:moveTo>
                    <a:cubicBezTo>
                      <a:pt x="1" y="25"/>
                      <a:pt x="8" y="20"/>
                      <a:pt x="15" y="20"/>
                    </a:cubicBezTo>
                    <a:cubicBezTo>
                      <a:pt x="17" y="21"/>
                      <a:pt x="20" y="21"/>
                      <a:pt x="23" y="20"/>
                    </a:cubicBezTo>
                    <a:cubicBezTo>
                      <a:pt x="25" y="19"/>
                      <a:pt x="27" y="13"/>
                      <a:pt x="28" y="11"/>
                    </a:cubicBezTo>
                    <a:cubicBezTo>
                      <a:pt x="30" y="7"/>
                      <a:pt x="34" y="0"/>
                      <a:pt x="38" y="0"/>
                    </a:cubicBezTo>
                    <a:cubicBezTo>
                      <a:pt x="42" y="0"/>
                      <a:pt x="43" y="5"/>
                      <a:pt x="44" y="7"/>
                    </a:cubicBezTo>
                    <a:cubicBezTo>
                      <a:pt x="46" y="13"/>
                      <a:pt x="50" y="17"/>
                      <a:pt x="56" y="19"/>
                    </a:cubicBezTo>
                    <a:cubicBezTo>
                      <a:pt x="63" y="20"/>
                      <a:pt x="69" y="17"/>
                      <a:pt x="76" y="17"/>
                    </a:cubicBezTo>
                    <a:cubicBezTo>
                      <a:pt x="80" y="17"/>
                      <a:pt x="85" y="19"/>
                      <a:pt x="86" y="24"/>
                    </a:cubicBezTo>
                    <a:cubicBezTo>
                      <a:pt x="88" y="30"/>
                      <a:pt x="82" y="37"/>
                      <a:pt x="81" y="43"/>
                    </a:cubicBezTo>
                    <a:cubicBezTo>
                      <a:pt x="83" y="40"/>
                      <a:pt x="83" y="33"/>
                      <a:pt x="83" y="29"/>
                    </a:cubicBezTo>
                    <a:cubicBezTo>
                      <a:pt x="82" y="23"/>
                      <a:pt x="77" y="23"/>
                      <a:pt x="72" y="23"/>
                    </a:cubicBezTo>
                    <a:cubicBezTo>
                      <a:pt x="66" y="23"/>
                      <a:pt x="58" y="24"/>
                      <a:pt x="53" y="22"/>
                    </a:cubicBezTo>
                    <a:cubicBezTo>
                      <a:pt x="47" y="20"/>
                      <a:pt x="44" y="15"/>
                      <a:pt x="41" y="10"/>
                    </a:cubicBezTo>
                    <a:cubicBezTo>
                      <a:pt x="39" y="5"/>
                      <a:pt x="38" y="4"/>
                      <a:pt x="34" y="9"/>
                    </a:cubicBezTo>
                    <a:cubicBezTo>
                      <a:pt x="31" y="13"/>
                      <a:pt x="29" y="18"/>
                      <a:pt x="24" y="20"/>
                    </a:cubicBezTo>
                    <a:cubicBezTo>
                      <a:pt x="20" y="23"/>
                      <a:pt x="15" y="21"/>
                      <a:pt x="10" y="23"/>
                    </a:cubicBezTo>
                    <a:cubicBezTo>
                      <a:pt x="8" y="24"/>
                      <a:pt x="5" y="25"/>
                      <a:pt x="4" y="27"/>
                    </a:cubicBezTo>
                    <a:cubicBezTo>
                      <a:pt x="2" y="29"/>
                      <a:pt x="3" y="31"/>
                      <a:pt x="2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7" name="Freeform 364">
                <a:extLst>
                  <a:ext uri="{FF2B5EF4-FFF2-40B4-BE49-F238E27FC236}">
                    <a16:creationId xmlns:a16="http://schemas.microsoft.com/office/drawing/2014/main" id="{2A46738F-3F58-478B-9613-222C019E6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118"/>
                <a:ext cx="100" cy="56"/>
              </a:xfrm>
              <a:custGeom>
                <a:avLst/>
                <a:gdLst>
                  <a:gd name="T0" fmla="*/ 0 w 70"/>
                  <a:gd name="T1" fmla="*/ 80 h 39"/>
                  <a:gd name="T2" fmla="*/ 27 w 70"/>
                  <a:gd name="T3" fmla="*/ 9 h 39"/>
                  <a:gd name="T4" fmla="*/ 87 w 70"/>
                  <a:gd name="T5" fmla="*/ 33 h 39"/>
                  <a:gd name="T6" fmla="*/ 134 w 70"/>
                  <a:gd name="T7" fmla="*/ 80 h 39"/>
                  <a:gd name="T8" fmla="*/ 166 w 70"/>
                  <a:gd name="T9" fmla="*/ 101 h 39"/>
                  <a:gd name="T10" fmla="*/ 206 w 70"/>
                  <a:gd name="T11" fmla="*/ 101 h 39"/>
                  <a:gd name="T12" fmla="*/ 251 w 70"/>
                  <a:gd name="T13" fmla="*/ 67 h 39"/>
                  <a:gd name="T14" fmla="*/ 273 w 70"/>
                  <a:gd name="T15" fmla="*/ 165 h 39"/>
                  <a:gd name="T16" fmla="*/ 253 w 70"/>
                  <a:gd name="T17" fmla="*/ 89 h 39"/>
                  <a:gd name="T18" fmla="*/ 206 w 70"/>
                  <a:gd name="T19" fmla="*/ 109 h 39"/>
                  <a:gd name="T20" fmla="*/ 163 w 70"/>
                  <a:gd name="T21" fmla="*/ 123 h 39"/>
                  <a:gd name="T22" fmla="*/ 76 w 70"/>
                  <a:gd name="T23" fmla="*/ 49 h 39"/>
                  <a:gd name="T24" fmla="*/ 9 w 70"/>
                  <a:gd name="T25" fmla="*/ 8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39">
                    <a:moveTo>
                      <a:pt x="0" y="19"/>
                    </a:moveTo>
                    <a:cubicBezTo>
                      <a:pt x="1" y="15"/>
                      <a:pt x="1" y="4"/>
                      <a:pt x="6" y="2"/>
                    </a:cubicBezTo>
                    <a:cubicBezTo>
                      <a:pt x="10" y="0"/>
                      <a:pt x="18" y="5"/>
                      <a:pt x="21" y="8"/>
                    </a:cubicBezTo>
                    <a:cubicBezTo>
                      <a:pt x="25" y="11"/>
                      <a:pt x="28" y="15"/>
                      <a:pt x="32" y="19"/>
                    </a:cubicBezTo>
                    <a:cubicBezTo>
                      <a:pt x="34" y="21"/>
                      <a:pt x="37" y="22"/>
                      <a:pt x="40" y="24"/>
                    </a:cubicBezTo>
                    <a:cubicBezTo>
                      <a:pt x="44" y="26"/>
                      <a:pt x="47" y="27"/>
                      <a:pt x="50" y="24"/>
                    </a:cubicBezTo>
                    <a:cubicBezTo>
                      <a:pt x="53" y="21"/>
                      <a:pt x="55" y="16"/>
                      <a:pt x="60" y="16"/>
                    </a:cubicBezTo>
                    <a:cubicBezTo>
                      <a:pt x="70" y="15"/>
                      <a:pt x="65" y="33"/>
                      <a:pt x="66" y="39"/>
                    </a:cubicBezTo>
                    <a:cubicBezTo>
                      <a:pt x="64" y="35"/>
                      <a:pt x="66" y="23"/>
                      <a:pt x="61" y="21"/>
                    </a:cubicBezTo>
                    <a:cubicBezTo>
                      <a:pt x="57" y="20"/>
                      <a:pt x="53" y="24"/>
                      <a:pt x="50" y="26"/>
                    </a:cubicBezTo>
                    <a:cubicBezTo>
                      <a:pt x="47" y="28"/>
                      <a:pt x="44" y="29"/>
                      <a:pt x="39" y="29"/>
                    </a:cubicBezTo>
                    <a:cubicBezTo>
                      <a:pt x="29" y="28"/>
                      <a:pt x="24" y="18"/>
                      <a:pt x="18" y="12"/>
                    </a:cubicBezTo>
                    <a:cubicBezTo>
                      <a:pt x="11" y="5"/>
                      <a:pt x="4" y="11"/>
                      <a:pt x="2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8" name="Freeform 365">
                <a:extLst>
                  <a:ext uri="{FF2B5EF4-FFF2-40B4-BE49-F238E27FC236}">
                    <a16:creationId xmlns:a16="http://schemas.microsoft.com/office/drawing/2014/main" id="{D3D0C3D8-EF28-4135-942D-D75235D55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260"/>
                <a:ext cx="77" cy="56"/>
              </a:xfrm>
              <a:custGeom>
                <a:avLst/>
                <a:gdLst>
                  <a:gd name="T0" fmla="*/ 1 w 54"/>
                  <a:gd name="T1" fmla="*/ 60 h 39"/>
                  <a:gd name="T2" fmla="*/ 13 w 54"/>
                  <a:gd name="T3" fmla="*/ 60 h 39"/>
                  <a:gd name="T4" fmla="*/ 47 w 54"/>
                  <a:gd name="T5" fmla="*/ 47 h 39"/>
                  <a:gd name="T6" fmla="*/ 96 w 54"/>
                  <a:gd name="T7" fmla="*/ 13 h 39"/>
                  <a:gd name="T8" fmla="*/ 118 w 54"/>
                  <a:gd name="T9" fmla="*/ 1 h 39"/>
                  <a:gd name="T10" fmla="*/ 137 w 54"/>
                  <a:gd name="T11" fmla="*/ 42 h 39"/>
                  <a:gd name="T12" fmla="*/ 195 w 54"/>
                  <a:gd name="T13" fmla="*/ 109 h 39"/>
                  <a:gd name="T14" fmla="*/ 204 w 54"/>
                  <a:gd name="T15" fmla="*/ 165 h 39"/>
                  <a:gd name="T16" fmla="*/ 205 w 54"/>
                  <a:gd name="T17" fmla="*/ 145 h 39"/>
                  <a:gd name="T18" fmla="*/ 185 w 54"/>
                  <a:gd name="T19" fmla="*/ 128 h 39"/>
                  <a:gd name="T20" fmla="*/ 128 w 54"/>
                  <a:gd name="T21" fmla="*/ 70 h 39"/>
                  <a:gd name="T22" fmla="*/ 90 w 54"/>
                  <a:gd name="T23" fmla="*/ 29 h 39"/>
                  <a:gd name="T24" fmla="*/ 47 w 54"/>
                  <a:gd name="T25" fmla="*/ 60 h 39"/>
                  <a:gd name="T26" fmla="*/ 19 w 54"/>
                  <a:gd name="T27" fmla="*/ 66 h 39"/>
                  <a:gd name="T28" fmla="*/ 0 w 54"/>
                  <a:gd name="T29" fmla="*/ 6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" h="39">
                    <a:moveTo>
                      <a:pt x="1" y="14"/>
                    </a:moveTo>
                    <a:cubicBezTo>
                      <a:pt x="1" y="14"/>
                      <a:pt x="2" y="14"/>
                      <a:pt x="3" y="14"/>
                    </a:cubicBezTo>
                    <a:cubicBezTo>
                      <a:pt x="6" y="14"/>
                      <a:pt x="8" y="12"/>
                      <a:pt x="11" y="11"/>
                    </a:cubicBezTo>
                    <a:cubicBezTo>
                      <a:pt x="15" y="8"/>
                      <a:pt x="19" y="6"/>
                      <a:pt x="23" y="3"/>
                    </a:cubicBezTo>
                    <a:cubicBezTo>
                      <a:pt x="25" y="2"/>
                      <a:pt x="27" y="0"/>
                      <a:pt x="29" y="1"/>
                    </a:cubicBezTo>
                    <a:cubicBezTo>
                      <a:pt x="32" y="1"/>
                      <a:pt x="33" y="8"/>
                      <a:pt x="33" y="10"/>
                    </a:cubicBezTo>
                    <a:cubicBezTo>
                      <a:pt x="36" y="18"/>
                      <a:pt x="38" y="24"/>
                      <a:pt x="47" y="26"/>
                    </a:cubicBezTo>
                    <a:cubicBezTo>
                      <a:pt x="54" y="28"/>
                      <a:pt x="52" y="34"/>
                      <a:pt x="49" y="39"/>
                    </a:cubicBezTo>
                    <a:cubicBezTo>
                      <a:pt x="49" y="38"/>
                      <a:pt x="50" y="36"/>
                      <a:pt x="50" y="34"/>
                    </a:cubicBezTo>
                    <a:cubicBezTo>
                      <a:pt x="49" y="32"/>
                      <a:pt x="46" y="31"/>
                      <a:pt x="45" y="30"/>
                    </a:cubicBezTo>
                    <a:cubicBezTo>
                      <a:pt x="39" y="26"/>
                      <a:pt x="34" y="24"/>
                      <a:pt x="31" y="17"/>
                    </a:cubicBezTo>
                    <a:cubicBezTo>
                      <a:pt x="29" y="13"/>
                      <a:pt x="30" y="2"/>
                      <a:pt x="22" y="7"/>
                    </a:cubicBezTo>
                    <a:cubicBezTo>
                      <a:pt x="18" y="10"/>
                      <a:pt x="15" y="12"/>
                      <a:pt x="11" y="14"/>
                    </a:cubicBezTo>
                    <a:cubicBezTo>
                      <a:pt x="8" y="15"/>
                      <a:pt x="6" y="16"/>
                      <a:pt x="4" y="15"/>
                    </a:cubicBezTo>
                    <a:cubicBezTo>
                      <a:pt x="3" y="15"/>
                      <a:pt x="1" y="14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9" name="Freeform 366">
                <a:extLst>
                  <a:ext uri="{FF2B5EF4-FFF2-40B4-BE49-F238E27FC236}">
                    <a16:creationId xmlns:a16="http://schemas.microsoft.com/office/drawing/2014/main" id="{1DC6061E-495D-4EC1-BCF7-B02AEFA71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37"/>
                <a:ext cx="94" cy="120"/>
              </a:xfrm>
              <a:custGeom>
                <a:avLst/>
                <a:gdLst>
                  <a:gd name="T0" fmla="*/ 0 w 66"/>
                  <a:gd name="T1" fmla="*/ 47 h 84"/>
                  <a:gd name="T2" fmla="*/ 67 w 66"/>
                  <a:gd name="T3" fmla="*/ 39 h 84"/>
                  <a:gd name="T4" fmla="*/ 148 w 66"/>
                  <a:gd name="T5" fmla="*/ 29 h 84"/>
                  <a:gd name="T6" fmla="*/ 239 w 66"/>
                  <a:gd name="T7" fmla="*/ 20 h 84"/>
                  <a:gd name="T8" fmla="*/ 254 w 66"/>
                  <a:gd name="T9" fmla="*/ 129 h 84"/>
                  <a:gd name="T10" fmla="*/ 231 w 66"/>
                  <a:gd name="T11" fmla="*/ 243 h 84"/>
                  <a:gd name="T12" fmla="*/ 216 w 66"/>
                  <a:gd name="T13" fmla="*/ 349 h 84"/>
                  <a:gd name="T14" fmla="*/ 216 w 66"/>
                  <a:gd name="T15" fmla="*/ 284 h 84"/>
                  <a:gd name="T16" fmla="*/ 225 w 66"/>
                  <a:gd name="T17" fmla="*/ 176 h 84"/>
                  <a:gd name="T18" fmla="*/ 231 w 66"/>
                  <a:gd name="T19" fmla="*/ 100 h 84"/>
                  <a:gd name="T20" fmla="*/ 225 w 66"/>
                  <a:gd name="T21" fmla="*/ 47 h 84"/>
                  <a:gd name="T22" fmla="*/ 148 w 66"/>
                  <a:gd name="T23" fmla="*/ 29 h 84"/>
                  <a:gd name="T24" fmla="*/ 20 w 66"/>
                  <a:gd name="T25" fmla="*/ 39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84">
                    <a:moveTo>
                      <a:pt x="0" y="11"/>
                    </a:moveTo>
                    <a:cubicBezTo>
                      <a:pt x="5" y="10"/>
                      <a:pt x="11" y="10"/>
                      <a:pt x="16" y="9"/>
                    </a:cubicBezTo>
                    <a:cubicBezTo>
                      <a:pt x="22" y="8"/>
                      <a:pt x="29" y="7"/>
                      <a:pt x="36" y="7"/>
                    </a:cubicBezTo>
                    <a:cubicBezTo>
                      <a:pt x="42" y="6"/>
                      <a:pt x="51" y="0"/>
                      <a:pt x="58" y="5"/>
                    </a:cubicBezTo>
                    <a:cubicBezTo>
                      <a:pt x="66" y="11"/>
                      <a:pt x="64" y="22"/>
                      <a:pt x="62" y="31"/>
                    </a:cubicBezTo>
                    <a:cubicBezTo>
                      <a:pt x="60" y="40"/>
                      <a:pt x="57" y="49"/>
                      <a:pt x="56" y="58"/>
                    </a:cubicBezTo>
                    <a:cubicBezTo>
                      <a:pt x="55" y="67"/>
                      <a:pt x="55" y="76"/>
                      <a:pt x="53" y="84"/>
                    </a:cubicBezTo>
                    <a:cubicBezTo>
                      <a:pt x="52" y="78"/>
                      <a:pt x="53" y="73"/>
                      <a:pt x="53" y="68"/>
                    </a:cubicBezTo>
                    <a:cubicBezTo>
                      <a:pt x="53" y="59"/>
                      <a:pt x="54" y="50"/>
                      <a:pt x="55" y="42"/>
                    </a:cubicBezTo>
                    <a:cubicBezTo>
                      <a:pt x="55" y="36"/>
                      <a:pt x="55" y="30"/>
                      <a:pt x="56" y="24"/>
                    </a:cubicBezTo>
                    <a:cubicBezTo>
                      <a:pt x="56" y="19"/>
                      <a:pt x="56" y="15"/>
                      <a:pt x="55" y="11"/>
                    </a:cubicBezTo>
                    <a:cubicBezTo>
                      <a:pt x="53" y="3"/>
                      <a:pt x="43" y="5"/>
                      <a:pt x="36" y="7"/>
                    </a:cubicBezTo>
                    <a:cubicBezTo>
                      <a:pt x="26" y="8"/>
                      <a:pt x="16" y="9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0" name="Freeform 367">
                <a:extLst>
                  <a:ext uri="{FF2B5EF4-FFF2-40B4-BE49-F238E27FC236}">
                    <a16:creationId xmlns:a16="http://schemas.microsoft.com/office/drawing/2014/main" id="{FA643154-C89C-4DAA-AB0E-50CEF420E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659"/>
                <a:ext cx="61" cy="98"/>
              </a:xfrm>
              <a:custGeom>
                <a:avLst/>
                <a:gdLst>
                  <a:gd name="T0" fmla="*/ 135 w 43"/>
                  <a:gd name="T1" fmla="*/ 13 h 69"/>
                  <a:gd name="T2" fmla="*/ 26 w 43"/>
                  <a:gd name="T3" fmla="*/ 40 h 69"/>
                  <a:gd name="T4" fmla="*/ 9 w 43"/>
                  <a:gd name="T5" fmla="*/ 135 h 69"/>
                  <a:gd name="T6" fmla="*/ 0 w 43"/>
                  <a:gd name="T7" fmla="*/ 280 h 69"/>
                  <a:gd name="T8" fmla="*/ 18 w 43"/>
                  <a:gd name="T9" fmla="*/ 172 h 69"/>
                  <a:gd name="T10" fmla="*/ 37 w 43"/>
                  <a:gd name="T11" fmla="*/ 81 h 69"/>
                  <a:gd name="T12" fmla="*/ 96 w 43"/>
                  <a:gd name="T13" fmla="*/ 20 h 69"/>
                  <a:gd name="T14" fmla="*/ 174 w 43"/>
                  <a:gd name="T15" fmla="*/ 9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69">
                    <a:moveTo>
                      <a:pt x="33" y="3"/>
                    </a:moveTo>
                    <a:cubicBezTo>
                      <a:pt x="25" y="8"/>
                      <a:pt x="12" y="1"/>
                      <a:pt x="6" y="10"/>
                    </a:cubicBezTo>
                    <a:cubicBezTo>
                      <a:pt x="2" y="17"/>
                      <a:pt x="3" y="25"/>
                      <a:pt x="2" y="33"/>
                    </a:cubicBezTo>
                    <a:cubicBezTo>
                      <a:pt x="1" y="44"/>
                      <a:pt x="3" y="58"/>
                      <a:pt x="0" y="69"/>
                    </a:cubicBezTo>
                    <a:cubicBezTo>
                      <a:pt x="0" y="60"/>
                      <a:pt x="3" y="50"/>
                      <a:pt x="4" y="42"/>
                    </a:cubicBezTo>
                    <a:cubicBezTo>
                      <a:pt x="6" y="35"/>
                      <a:pt x="7" y="27"/>
                      <a:pt x="9" y="20"/>
                    </a:cubicBezTo>
                    <a:cubicBezTo>
                      <a:pt x="12" y="13"/>
                      <a:pt x="17" y="7"/>
                      <a:pt x="24" y="5"/>
                    </a:cubicBezTo>
                    <a:cubicBezTo>
                      <a:pt x="27" y="4"/>
                      <a:pt x="42" y="0"/>
                      <a:pt x="4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1" name="Freeform 368">
                <a:extLst>
                  <a:ext uri="{FF2B5EF4-FFF2-40B4-BE49-F238E27FC236}">
                    <a16:creationId xmlns:a16="http://schemas.microsoft.com/office/drawing/2014/main" id="{2F6D9099-E7BC-4083-8A7B-68CDA6719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1846"/>
                <a:ext cx="61" cy="58"/>
              </a:xfrm>
              <a:custGeom>
                <a:avLst/>
                <a:gdLst>
                  <a:gd name="T0" fmla="*/ 163 w 43"/>
                  <a:gd name="T1" fmla="*/ 1 h 41"/>
                  <a:gd name="T2" fmla="*/ 96 w 43"/>
                  <a:gd name="T3" fmla="*/ 20 h 41"/>
                  <a:gd name="T4" fmla="*/ 95 w 43"/>
                  <a:gd name="T5" fmla="*/ 88 h 41"/>
                  <a:gd name="T6" fmla="*/ 9 w 43"/>
                  <a:gd name="T7" fmla="*/ 164 h 41"/>
                  <a:gd name="T8" fmla="*/ 101 w 43"/>
                  <a:gd name="T9" fmla="*/ 105 h 41"/>
                  <a:gd name="T10" fmla="*/ 109 w 43"/>
                  <a:gd name="T11" fmla="*/ 40 h 41"/>
                  <a:gd name="T12" fmla="*/ 174 w 43"/>
                  <a:gd name="T13" fmla="*/ 8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1">
                    <a:moveTo>
                      <a:pt x="40" y="1"/>
                    </a:moveTo>
                    <a:cubicBezTo>
                      <a:pt x="36" y="0"/>
                      <a:pt x="26" y="1"/>
                      <a:pt x="24" y="5"/>
                    </a:cubicBezTo>
                    <a:cubicBezTo>
                      <a:pt x="21" y="9"/>
                      <a:pt x="25" y="17"/>
                      <a:pt x="23" y="22"/>
                    </a:cubicBezTo>
                    <a:cubicBezTo>
                      <a:pt x="20" y="33"/>
                      <a:pt x="0" y="30"/>
                      <a:pt x="2" y="41"/>
                    </a:cubicBezTo>
                    <a:cubicBezTo>
                      <a:pt x="7" y="30"/>
                      <a:pt x="22" y="40"/>
                      <a:pt x="25" y="26"/>
                    </a:cubicBezTo>
                    <a:cubicBezTo>
                      <a:pt x="26" y="21"/>
                      <a:pt x="25" y="15"/>
                      <a:pt x="27" y="10"/>
                    </a:cubicBezTo>
                    <a:cubicBezTo>
                      <a:pt x="31" y="3"/>
                      <a:pt x="36" y="3"/>
                      <a:pt x="4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2" name="Freeform 369">
                <a:extLst>
                  <a:ext uri="{FF2B5EF4-FFF2-40B4-BE49-F238E27FC236}">
                    <a16:creationId xmlns:a16="http://schemas.microsoft.com/office/drawing/2014/main" id="{15D91694-3EF1-4A27-9DF6-1D4A111F4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992"/>
                <a:ext cx="64" cy="131"/>
              </a:xfrm>
              <a:custGeom>
                <a:avLst/>
                <a:gdLst>
                  <a:gd name="T0" fmla="*/ 182 w 45"/>
                  <a:gd name="T1" fmla="*/ 28 h 92"/>
                  <a:gd name="T2" fmla="*/ 18 w 45"/>
                  <a:gd name="T3" fmla="*/ 75 h 92"/>
                  <a:gd name="T4" fmla="*/ 1 w 45"/>
                  <a:gd name="T5" fmla="*/ 191 h 92"/>
                  <a:gd name="T6" fmla="*/ 20 w 45"/>
                  <a:gd name="T7" fmla="*/ 379 h 92"/>
                  <a:gd name="T8" fmla="*/ 20 w 45"/>
                  <a:gd name="T9" fmla="*/ 234 h 92"/>
                  <a:gd name="T10" fmla="*/ 37 w 45"/>
                  <a:gd name="T11" fmla="*/ 115 h 92"/>
                  <a:gd name="T12" fmla="*/ 110 w 45"/>
                  <a:gd name="T13" fmla="*/ 38 h 92"/>
                  <a:gd name="T14" fmla="*/ 183 w 45"/>
                  <a:gd name="T15" fmla="*/ 38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92">
                    <a:moveTo>
                      <a:pt x="44" y="7"/>
                    </a:moveTo>
                    <a:cubicBezTo>
                      <a:pt x="29" y="8"/>
                      <a:pt x="11" y="0"/>
                      <a:pt x="4" y="18"/>
                    </a:cubicBezTo>
                    <a:cubicBezTo>
                      <a:pt x="0" y="27"/>
                      <a:pt x="1" y="37"/>
                      <a:pt x="1" y="46"/>
                    </a:cubicBezTo>
                    <a:cubicBezTo>
                      <a:pt x="1" y="62"/>
                      <a:pt x="2" y="77"/>
                      <a:pt x="5" y="92"/>
                    </a:cubicBezTo>
                    <a:cubicBezTo>
                      <a:pt x="5" y="82"/>
                      <a:pt x="5" y="69"/>
                      <a:pt x="5" y="57"/>
                    </a:cubicBezTo>
                    <a:cubicBezTo>
                      <a:pt x="4" y="47"/>
                      <a:pt x="3" y="37"/>
                      <a:pt x="9" y="28"/>
                    </a:cubicBezTo>
                    <a:cubicBezTo>
                      <a:pt x="13" y="21"/>
                      <a:pt x="20" y="12"/>
                      <a:pt x="27" y="9"/>
                    </a:cubicBezTo>
                    <a:cubicBezTo>
                      <a:pt x="30" y="7"/>
                      <a:pt x="45" y="3"/>
                      <a:pt x="4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3" name="Freeform 370">
                <a:extLst>
                  <a:ext uri="{FF2B5EF4-FFF2-40B4-BE49-F238E27FC236}">
                    <a16:creationId xmlns:a16="http://schemas.microsoft.com/office/drawing/2014/main" id="{F1EC036C-2619-4169-9B05-41A454514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210"/>
                <a:ext cx="89" cy="79"/>
              </a:xfrm>
              <a:custGeom>
                <a:avLst/>
                <a:gdLst>
                  <a:gd name="T0" fmla="*/ 264 w 62"/>
                  <a:gd name="T1" fmla="*/ 13 h 55"/>
                  <a:gd name="T2" fmla="*/ 155 w 62"/>
                  <a:gd name="T3" fmla="*/ 13 h 55"/>
                  <a:gd name="T4" fmla="*/ 95 w 62"/>
                  <a:gd name="T5" fmla="*/ 109 h 55"/>
                  <a:gd name="T6" fmla="*/ 67 w 62"/>
                  <a:gd name="T7" fmla="*/ 185 h 55"/>
                  <a:gd name="T8" fmla="*/ 29 w 62"/>
                  <a:gd name="T9" fmla="*/ 233 h 55"/>
                  <a:gd name="T10" fmla="*/ 86 w 62"/>
                  <a:gd name="T11" fmla="*/ 204 h 55"/>
                  <a:gd name="T12" fmla="*/ 109 w 62"/>
                  <a:gd name="T13" fmla="*/ 118 h 55"/>
                  <a:gd name="T14" fmla="*/ 156 w 62"/>
                  <a:gd name="T15" fmla="*/ 29 h 55"/>
                  <a:gd name="T16" fmla="*/ 260 w 62"/>
                  <a:gd name="T17" fmla="*/ 19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55">
                    <a:moveTo>
                      <a:pt x="62" y="3"/>
                    </a:moveTo>
                    <a:cubicBezTo>
                      <a:pt x="54" y="3"/>
                      <a:pt x="43" y="0"/>
                      <a:pt x="36" y="3"/>
                    </a:cubicBezTo>
                    <a:cubicBezTo>
                      <a:pt x="27" y="7"/>
                      <a:pt x="24" y="18"/>
                      <a:pt x="22" y="26"/>
                    </a:cubicBezTo>
                    <a:cubicBezTo>
                      <a:pt x="20" y="34"/>
                      <a:pt x="23" y="40"/>
                      <a:pt x="16" y="44"/>
                    </a:cubicBezTo>
                    <a:cubicBezTo>
                      <a:pt x="13" y="46"/>
                      <a:pt x="0" y="50"/>
                      <a:pt x="7" y="55"/>
                    </a:cubicBezTo>
                    <a:cubicBezTo>
                      <a:pt x="7" y="51"/>
                      <a:pt x="17" y="52"/>
                      <a:pt x="20" y="48"/>
                    </a:cubicBezTo>
                    <a:cubicBezTo>
                      <a:pt x="25" y="43"/>
                      <a:pt x="25" y="35"/>
                      <a:pt x="26" y="28"/>
                    </a:cubicBezTo>
                    <a:cubicBezTo>
                      <a:pt x="26" y="20"/>
                      <a:pt x="30" y="12"/>
                      <a:pt x="37" y="7"/>
                    </a:cubicBezTo>
                    <a:cubicBezTo>
                      <a:pt x="45" y="1"/>
                      <a:pt x="52" y="5"/>
                      <a:pt x="6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4" name="Freeform 371">
                <a:extLst>
                  <a:ext uri="{FF2B5EF4-FFF2-40B4-BE49-F238E27FC236}">
                    <a16:creationId xmlns:a16="http://schemas.microsoft.com/office/drawing/2014/main" id="{3696C95B-0AC0-427E-AB8F-5148CD5E3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398"/>
                <a:ext cx="71" cy="111"/>
              </a:xfrm>
              <a:custGeom>
                <a:avLst/>
                <a:gdLst>
                  <a:gd name="T0" fmla="*/ 200 w 50"/>
                  <a:gd name="T1" fmla="*/ 28 h 78"/>
                  <a:gd name="T2" fmla="*/ 109 w 50"/>
                  <a:gd name="T3" fmla="*/ 20 h 78"/>
                  <a:gd name="T4" fmla="*/ 77 w 50"/>
                  <a:gd name="T5" fmla="*/ 19 h 78"/>
                  <a:gd name="T6" fmla="*/ 47 w 50"/>
                  <a:gd name="T7" fmla="*/ 1 h 78"/>
                  <a:gd name="T8" fmla="*/ 26 w 50"/>
                  <a:gd name="T9" fmla="*/ 124 h 78"/>
                  <a:gd name="T10" fmla="*/ 1 w 50"/>
                  <a:gd name="T11" fmla="*/ 320 h 78"/>
                  <a:gd name="T12" fmla="*/ 28 w 50"/>
                  <a:gd name="T13" fmla="*/ 128 h 78"/>
                  <a:gd name="T14" fmla="*/ 40 w 50"/>
                  <a:gd name="T15" fmla="*/ 47 h 78"/>
                  <a:gd name="T16" fmla="*/ 88 w 50"/>
                  <a:gd name="T17" fmla="*/ 19 h 78"/>
                  <a:gd name="T18" fmla="*/ 203 w 50"/>
                  <a:gd name="T19" fmla="*/ 13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78">
                    <a:moveTo>
                      <a:pt x="49" y="7"/>
                    </a:moveTo>
                    <a:cubicBezTo>
                      <a:pt x="42" y="5"/>
                      <a:pt x="34" y="5"/>
                      <a:pt x="27" y="5"/>
                    </a:cubicBezTo>
                    <a:cubicBezTo>
                      <a:pt x="24" y="5"/>
                      <a:pt x="22" y="5"/>
                      <a:pt x="19" y="4"/>
                    </a:cubicBezTo>
                    <a:cubicBezTo>
                      <a:pt x="17" y="3"/>
                      <a:pt x="14" y="0"/>
                      <a:pt x="11" y="1"/>
                    </a:cubicBezTo>
                    <a:cubicBezTo>
                      <a:pt x="4" y="3"/>
                      <a:pt x="7" y="25"/>
                      <a:pt x="6" y="30"/>
                    </a:cubicBezTo>
                    <a:cubicBezTo>
                      <a:pt x="5" y="46"/>
                      <a:pt x="0" y="62"/>
                      <a:pt x="1" y="78"/>
                    </a:cubicBezTo>
                    <a:cubicBezTo>
                      <a:pt x="6" y="63"/>
                      <a:pt x="7" y="47"/>
                      <a:pt x="7" y="31"/>
                    </a:cubicBezTo>
                    <a:cubicBezTo>
                      <a:pt x="8" y="24"/>
                      <a:pt x="7" y="17"/>
                      <a:pt x="10" y="11"/>
                    </a:cubicBezTo>
                    <a:cubicBezTo>
                      <a:pt x="13" y="5"/>
                      <a:pt x="16" y="3"/>
                      <a:pt x="22" y="4"/>
                    </a:cubicBezTo>
                    <a:cubicBezTo>
                      <a:pt x="28" y="5"/>
                      <a:pt x="45" y="10"/>
                      <a:pt x="5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5" name="Freeform 372">
                <a:extLst>
                  <a:ext uri="{FF2B5EF4-FFF2-40B4-BE49-F238E27FC236}">
                    <a16:creationId xmlns:a16="http://schemas.microsoft.com/office/drawing/2014/main" id="{00E8E0BE-6999-4DDD-9697-16E22D047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620"/>
                <a:ext cx="94" cy="94"/>
              </a:xfrm>
              <a:custGeom>
                <a:avLst/>
                <a:gdLst>
                  <a:gd name="T0" fmla="*/ 272 w 66"/>
                  <a:gd name="T1" fmla="*/ 20 h 66"/>
                  <a:gd name="T2" fmla="*/ 157 w 66"/>
                  <a:gd name="T3" fmla="*/ 27 h 66"/>
                  <a:gd name="T4" fmla="*/ 128 w 66"/>
                  <a:gd name="T5" fmla="*/ 87 h 66"/>
                  <a:gd name="T6" fmla="*/ 107 w 66"/>
                  <a:gd name="T7" fmla="*/ 162 h 66"/>
                  <a:gd name="T8" fmla="*/ 61 w 66"/>
                  <a:gd name="T9" fmla="*/ 231 h 66"/>
                  <a:gd name="T10" fmla="*/ 1 w 66"/>
                  <a:gd name="T11" fmla="*/ 272 h 66"/>
                  <a:gd name="T12" fmla="*/ 77 w 66"/>
                  <a:gd name="T13" fmla="*/ 245 h 66"/>
                  <a:gd name="T14" fmla="*/ 128 w 66"/>
                  <a:gd name="T15" fmla="*/ 148 h 66"/>
                  <a:gd name="T16" fmla="*/ 182 w 66"/>
                  <a:gd name="T17" fmla="*/ 40 h 66"/>
                  <a:gd name="T18" fmla="*/ 272 w 66"/>
                  <a:gd name="T19" fmla="*/ 20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66">
                    <a:moveTo>
                      <a:pt x="66" y="5"/>
                    </a:moveTo>
                    <a:cubicBezTo>
                      <a:pt x="60" y="1"/>
                      <a:pt x="43" y="1"/>
                      <a:pt x="38" y="6"/>
                    </a:cubicBezTo>
                    <a:cubicBezTo>
                      <a:pt x="34" y="10"/>
                      <a:pt x="33" y="16"/>
                      <a:pt x="31" y="21"/>
                    </a:cubicBezTo>
                    <a:cubicBezTo>
                      <a:pt x="29" y="27"/>
                      <a:pt x="26" y="33"/>
                      <a:pt x="26" y="39"/>
                    </a:cubicBezTo>
                    <a:cubicBezTo>
                      <a:pt x="24" y="48"/>
                      <a:pt x="24" y="53"/>
                      <a:pt x="15" y="56"/>
                    </a:cubicBezTo>
                    <a:cubicBezTo>
                      <a:pt x="9" y="57"/>
                      <a:pt x="0" y="58"/>
                      <a:pt x="1" y="66"/>
                    </a:cubicBezTo>
                    <a:cubicBezTo>
                      <a:pt x="4" y="59"/>
                      <a:pt x="14" y="62"/>
                      <a:pt x="19" y="60"/>
                    </a:cubicBezTo>
                    <a:cubicBezTo>
                      <a:pt x="29" y="57"/>
                      <a:pt x="30" y="44"/>
                      <a:pt x="31" y="36"/>
                    </a:cubicBezTo>
                    <a:cubicBezTo>
                      <a:pt x="33" y="25"/>
                      <a:pt x="35" y="16"/>
                      <a:pt x="44" y="10"/>
                    </a:cubicBezTo>
                    <a:cubicBezTo>
                      <a:pt x="49" y="5"/>
                      <a:pt x="60" y="0"/>
                      <a:pt x="6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6" name="Freeform 373">
                <a:extLst>
                  <a:ext uri="{FF2B5EF4-FFF2-40B4-BE49-F238E27FC236}">
                    <a16:creationId xmlns:a16="http://schemas.microsoft.com/office/drawing/2014/main" id="{9158636F-F7EF-4DFC-BA86-03C02702E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808"/>
                <a:ext cx="58" cy="104"/>
              </a:xfrm>
              <a:custGeom>
                <a:avLst/>
                <a:gdLst>
                  <a:gd name="T0" fmla="*/ 164 w 41"/>
                  <a:gd name="T1" fmla="*/ 38 h 73"/>
                  <a:gd name="T2" fmla="*/ 57 w 41"/>
                  <a:gd name="T3" fmla="*/ 38 h 73"/>
                  <a:gd name="T4" fmla="*/ 20 w 41"/>
                  <a:gd name="T5" fmla="*/ 128 h 73"/>
                  <a:gd name="T6" fmla="*/ 8 w 41"/>
                  <a:gd name="T7" fmla="*/ 239 h 73"/>
                  <a:gd name="T8" fmla="*/ 0 w 41"/>
                  <a:gd name="T9" fmla="*/ 301 h 73"/>
                  <a:gd name="T10" fmla="*/ 163 w 41"/>
                  <a:gd name="T11" fmla="*/ 38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73">
                    <a:moveTo>
                      <a:pt x="41" y="9"/>
                    </a:moveTo>
                    <a:cubicBezTo>
                      <a:pt x="33" y="7"/>
                      <a:pt x="22" y="6"/>
                      <a:pt x="14" y="9"/>
                    </a:cubicBezTo>
                    <a:cubicBezTo>
                      <a:pt x="6" y="12"/>
                      <a:pt x="5" y="23"/>
                      <a:pt x="5" y="31"/>
                    </a:cubicBezTo>
                    <a:cubicBezTo>
                      <a:pt x="4" y="40"/>
                      <a:pt x="2" y="49"/>
                      <a:pt x="2" y="58"/>
                    </a:cubicBezTo>
                    <a:cubicBezTo>
                      <a:pt x="2" y="63"/>
                      <a:pt x="3" y="69"/>
                      <a:pt x="0" y="73"/>
                    </a:cubicBezTo>
                    <a:cubicBezTo>
                      <a:pt x="10" y="51"/>
                      <a:pt x="1" y="0"/>
                      <a:pt x="4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7" name="Freeform 374">
                <a:extLst>
                  <a:ext uri="{FF2B5EF4-FFF2-40B4-BE49-F238E27FC236}">
                    <a16:creationId xmlns:a16="http://schemas.microsoft.com/office/drawing/2014/main" id="{75D00639-7D02-41E7-B1EC-B56746A4A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929"/>
                <a:ext cx="31" cy="28"/>
              </a:xfrm>
              <a:custGeom>
                <a:avLst/>
                <a:gdLst>
                  <a:gd name="T0" fmla="*/ 87 w 22"/>
                  <a:gd name="T1" fmla="*/ 13 h 19"/>
                  <a:gd name="T2" fmla="*/ 32 w 22"/>
                  <a:gd name="T3" fmla="*/ 88 h 19"/>
                  <a:gd name="T4" fmla="*/ 83 w 22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22" y="3"/>
                    </a:moveTo>
                    <a:cubicBezTo>
                      <a:pt x="14" y="0"/>
                      <a:pt x="0" y="15"/>
                      <a:pt x="8" y="19"/>
                    </a:cubicBezTo>
                    <a:cubicBezTo>
                      <a:pt x="9" y="13"/>
                      <a:pt x="15" y="3"/>
                      <a:pt x="2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8" name="Freeform 375">
                <a:extLst>
                  <a:ext uri="{FF2B5EF4-FFF2-40B4-BE49-F238E27FC236}">
                    <a16:creationId xmlns:a16="http://schemas.microsoft.com/office/drawing/2014/main" id="{3246FCBF-F2AB-411D-9A66-D210E79D0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3026"/>
                <a:ext cx="61" cy="64"/>
              </a:xfrm>
              <a:custGeom>
                <a:avLst/>
                <a:gdLst>
                  <a:gd name="T0" fmla="*/ 174 w 43"/>
                  <a:gd name="T1" fmla="*/ 0 h 45"/>
                  <a:gd name="T2" fmla="*/ 145 w 43"/>
                  <a:gd name="T3" fmla="*/ 1 h 45"/>
                  <a:gd name="T4" fmla="*/ 115 w 43"/>
                  <a:gd name="T5" fmla="*/ 18 h 45"/>
                  <a:gd name="T6" fmla="*/ 57 w 43"/>
                  <a:gd name="T7" fmla="*/ 20 h 45"/>
                  <a:gd name="T8" fmla="*/ 26 w 43"/>
                  <a:gd name="T9" fmla="*/ 53 h 45"/>
                  <a:gd name="T10" fmla="*/ 0 w 43"/>
                  <a:gd name="T11" fmla="*/ 183 h 45"/>
                  <a:gd name="T12" fmla="*/ 20 w 43"/>
                  <a:gd name="T13" fmla="*/ 124 h 45"/>
                  <a:gd name="T14" fmla="*/ 48 w 43"/>
                  <a:gd name="T15" fmla="*/ 57 h 45"/>
                  <a:gd name="T16" fmla="*/ 155 w 43"/>
                  <a:gd name="T17" fmla="*/ 18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45">
                    <a:moveTo>
                      <a:pt x="43" y="0"/>
                    </a:moveTo>
                    <a:cubicBezTo>
                      <a:pt x="41" y="2"/>
                      <a:pt x="38" y="1"/>
                      <a:pt x="36" y="1"/>
                    </a:cubicBezTo>
                    <a:cubicBezTo>
                      <a:pt x="33" y="2"/>
                      <a:pt x="31" y="3"/>
                      <a:pt x="28" y="4"/>
                    </a:cubicBezTo>
                    <a:cubicBezTo>
                      <a:pt x="23" y="4"/>
                      <a:pt x="19" y="4"/>
                      <a:pt x="14" y="5"/>
                    </a:cubicBezTo>
                    <a:cubicBezTo>
                      <a:pt x="8" y="6"/>
                      <a:pt x="7" y="7"/>
                      <a:pt x="6" y="13"/>
                    </a:cubicBezTo>
                    <a:cubicBezTo>
                      <a:pt x="4" y="24"/>
                      <a:pt x="2" y="35"/>
                      <a:pt x="0" y="45"/>
                    </a:cubicBezTo>
                    <a:cubicBezTo>
                      <a:pt x="0" y="40"/>
                      <a:pt x="3" y="35"/>
                      <a:pt x="5" y="30"/>
                    </a:cubicBezTo>
                    <a:cubicBezTo>
                      <a:pt x="7" y="24"/>
                      <a:pt x="8" y="19"/>
                      <a:pt x="12" y="14"/>
                    </a:cubicBezTo>
                    <a:cubicBezTo>
                      <a:pt x="18" y="6"/>
                      <a:pt x="28" y="0"/>
                      <a:pt x="3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9" name="Freeform 376">
                <a:extLst>
                  <a:ext uri="{FF2B5EF4-FFF2-40B4-BE49-F238E27FC236}">
                    <a16:creationId xmlns:a16="http://schemas.microsoft.com/office/drawing/2014/main" id="{D7E41D87-0629-4D98-8844-EEF0A80B6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3105"/>
                <a:ext cx="23" cy="24"/>
              </a:xfrm>
              <a:custGeom>
                <a:avLst/>
                <a:gdLst>
                  <a:gd name="T0" fmla="*/ 68 w 16"/>
                  <a:gd name="T1" fmla="*/ 0 h 17"/>
                  <a:gd name="T2" fmla="*/ 0 w 16"/>
                  <a:gd name="T3" fmla="*/ 68 h 17"/>
                  <a:gd name="T4" fmla="*/ 66 w 16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cubicBezTo>
                      <a:pt x="6" y="0"/>
                      <a:pt x="0" y="7"/>
                      <a:pt x="0" y="17"/>
                    </a:cubicBezTo>
                    <a:cubicBezTo>
                      <a:pt x="3" y="11"/>
                      <a:pt x="7" y="0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0" name="Freeform 377">
                <a:extLst>
                  <a:ext uri="{FF2B5EF4-FFF2-40B4-BE49-F238E27FC236}">
                    <a16:creationId xmlns:a16="http://schemas.microsoft.com/office/drawing/2014/main" id="{258944AE-E362-4CBF-B7F9-CEB52348F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3211"/>
                <a:ext cx="53" cy="75"/>
              </a:xfrm>
              <a:custGeom>
                <a:avLst/>
                <a:gdLst>
                  <a:gd name="T0" fmla="*/ 156 w 37"/>
                  <a:gd name="T1" fmla="*/ 1 h 52"/>
                  <a:gd name="T2" fmla="*/ 80 w 37"/>
                  <a:gd name="T3" fmla="*/ 9 h 52"/>
                  <a:gd name="T4" fmla="*/ 27 w 37"/>
                  <a:gd name="T5" fmla="*/ 20 h 52"/>
                  <a:gd name="T6" fmla="*/ 27 w 37"/>
                  <a:gd name="T7" fmla="*/ 89 h 52"/>
                  <a:gd name="T8" fmla="*/ 29 w 37"/>
                  <a:gd name="T9" fmla="*/ 225 h 52"/>
                  <a:gd name="T10" fmla="*/ 39 w 37"/>
                  <a:gd name="T11" fmla="*/ 128 h 52"/>
                  <a:gd name="T12" fmla="*/ 20 w 37"/>
                  <a:gd name="T13" fmla="*/ 66 h 52"/>
                  <a:gd name="T14" fmla="*/ 70 w 37"/>
                  <a:gd name="T15" fmla="*/ 9 h 52"/>
                  <a:gd name="T16" fmla="*/ 143 w 37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52">
                    <a:moveTo>
                      <a:pt x="37" y="1"/>
                    </a:moveTo>
                    <a:cubicBezTo>
                      <a:pt x="31" y="2"/>
                      <a:pt x="24" y="1"/>
                      <a:pt x="19" y="2"/>
                    </a:cubicBezTo>
                    <a:cubicBezTo>
                      <a:pt x="15" y="2"/>
                      <a:pt x="8" y="3"/>
                      <a:pt x="6" y="5"/>
                    </a:cubicBezTo>
                    <a:cubicBezTo>
                      <a:pt x="0" y="9"/>
                      <a:pt x="4" y="16"/>
                      <a:pt x="6" y="21"/>
                    </a:cubicBezTo>
                    <a:cubicBezTo>
                      <a:pt x="9" y="31"/>
                      <a:pt x="7" y="42"/>
                      <a:pt x="7" y="52"/>
                    </a:cubicBezTo>
                    <a:cubicBezTo>
                      <a:pt x="7" y="45"/>
                      <a:pt x="10" y="38"/>
                      <a:pt x="9" y="30"/>
                    </a:cubicBezTo>
                    <a:cubicBezTo>
                      <a:pt x="8" y="25"/>
                      <a:pt x="5" y="20"/>
                      <a:pt x="5" y="15"/>
                    </a:cubicBezTo>
                    <a:cubicBezTo>
                      <a:pt x="5" y="10"/>
                      <a:pt x="12" y="4"/>
                      <a:pt x="17" y="2"/>
                    </a:cubicBezTo>
                    <a:cubicBezTo>
                      <a:pt x="20" y="2"/>
                      <a:pt x="34" y="0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1" name="Freeform 378">
                <a:extLst>
                  <a:ext uri="{FF2B5EF4-FFF2-40B4-BE49-F238E27FC236}">
                    <a16:creationId xmlns:a16="http://schemas.microsoft.com/office/drawing/2014/main" id="{B7D57209-F65C-4B31-B74F-B7BCC056A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666"/>
                <a:ext cx="38" cy="23"/>
              </a:xfrm>
              <a:custGeom>
                <a:avLst/>
                <a:gdLst>
                  <a:gd name="T0" fmla="*/ 106 w 27"/>
                  <a:gd name="T1" fmla="*/ 19 h 16"/>
                  <a:gd name="T2" fmla="*/ 69 w 27"/>
                  <a:gd name="T3" fmla="*/ 19 h 16"/>
                  <a:gd name="T4" fmla="*/ 39 w 27"/>
                  <a:gd name="T5" fmla="*/ 1 h 16"/>
                  <a:gd name="T6" fmla="*/ 8 w 27"/>
                  <a:gd name="T7" fmla="*/ 19 h 16"/>
                  <a:gd name="T8" fmla="*/ 0 w 27"/>
                  <a:gd name="T9" fmla="*/ 68 h 16"/>
                  <a:gd name="T10" fmla="*/ 39 w 27"/>
                  <a:gd name="T11" fmla="*/ 19 h 16"/>
                  <a:gd name="T12" fmla="*/ 83 w 27"/>
                  <a:gd name="T13" fmla="*/ 19 h 16"/>
                  <a:gd name="T14" fmla="*/ 106 w 27"/>
                  <a:gd name="T15" fmla="*/ 2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27" y="4"/>
                    </a:moveTo>
                    <a:cubicBezTo>
                      <a:pt x="24" y="4"/>
                      <a:pt x="21" y="4"/>
                      <a:pt x="18" y="4"/>
                    </a:cubicBezTo>
                    <a:cubicBezTo>
                      <a:pt x="16" y="4"/>
                      <a:pt x="13" y="2"/>
                      <a:pt x="10" y="1"/>
                    </a:cubicBezTo>
                    <a:cubicBezTo>
                      <a:pt x="6" y="1"/>
                      <a:pt x="4" y="0"/>
                      <a:pt x="2" y="4"/>
                    </a:cubicBezTo>
                    <a:cubicBezTo>
                      <a:pt x="1" y="8"/>
                      <a:pt x="0" y="13"/>
                      <a:pt x="0" y="16"/>
                    </a:cubicBezTo>
                    <a:cubicBezTo>
                      <a:pt x="3" y="11"/>
                      <a:pt x="3" y="5"/>
                      <a:pt x="10" y="4"/>
                    </a:cubicBezTo>
                    <a:cubicBezTo>
                      <a:pt x="13" y="3"/>
                      <a:pt x="18" y="3"/>
                      <a:pt x="21" y="4"/>
                    </a:cubicBezTo>
                    <a:cubicBezTo>
                      <a:pt x="24" y="4"/>
                      <a:pt x="25" y="6"/>
                      <a:pt x="2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2" name="Freeform 379">
                <a:extLst>
                  <a:ext uri="{FF2B5EF4-FFF2-40B4-BE49-F238E27FC236}">
                    <a16:creationId xmlns:a16="http://schemas.microsoft.com/office/drawing/2014/main" id="{888EA6DF-A061-4D4E-B8D7-ADFD9569A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698"/>
                <a:ext cx="14" cy="8"/>
              </a:xfrm>
              <a:custGeom>
                <a:avLst/>
                <a:gdLst>
                  <a:gd name="T0" fmla="*/ 39 w 10"/>
                  <a:gd name="T1" fmla="*/ 0 h 6"/>
                  <a:gd name="T2" fmla="*/ 0 w 10"/>
                  <a:gd name="T3" fmla="*/ 20 h 6"/>
                  <a:gd name="T4" fmla="*/ 39 w 10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1"/>
                      <a:pt x="1" y="3"/>
                      <a:pt x="0" y="6"/>
                    </a:cubicBezTo>
                    <a:cubicBezTo>
                      <a:pt x="3" y="4"/>
                      <a:pt x="7" y="2"/>
                      <a:pt x="1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3" name="Freeform 380">
                <a:extLst>
                  <a:ext uri="{FF2B5EF4-FFF2-40B4-BE49-F238E27FC236}">
                    <a16:creationId xmlns:a16="http://schemas.microsoft.com/office/drawing/2014/main" id="{2453E8B5-278F-4C9F-8D8E-D75A37F64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767"/>
                <a:ext cx="50" cy="43"/>
              </a:xfrm>
              <a:custGeom>
                <a:avLst/>
                <a:gdLst>
                  <a:gd name="T0" fmla="*/ 144 w 35"/>
                  <a:gd name="T1" fmla="*/ 9 h 30"/>
                  <a:gd name="T2" fmla="*/ 84 w 35"/>
                  <a:gd name="T3" fmla="*/ 9 h 30"/>
                  <a:gd name="T4" fmla="*/ 41 w 35"/>
                  <a:gd name="T5" fmla="*/ 27 h 30"/>
                  <a:gd name="T6" fmla="*/ 27 w 35"/>
                  <a:gd name="T7" fmla="*/ 80 h 30"/>
                  <a:gd name="T8" fmla="*/ 1 w 35"/>
                  <a:gd name="T9" fmla="*/ 96 h 30"/>
                  <a:gd name="T10" fmla="*/ 27 w 35"/>
                  <a:gd name="T11" fmla="*/ 128 h 30"/>
                  <a:gd name="T12" fmla="*/ 67 w 35"/>
                  <a:gd name="T13" fmla="*/ 67 h 30"/>
                  <a:gd name="T14" fmla="*/ 61 w 35"/>
                  <a:gd name="T15" fmla="*/ 20 h 30"/>
                  <a:gd name="T16" fmla="*/ 120 w 35"/>
                  <a:gd name="T17" fmla="*/ 19 h 30"/>
                  <a:gd name="T18" fmla="*/ 144 w 35"/>
                  <a:gd name="T19" fmla="*/ 9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30">
                    <a:moveTo>
                      <a:pt x="35" y="2"/>
                    </a:moveTo>
                    <a:cubicBezTo>
                      <a:pt x="30" y="3"/>
                      <a:pt x="25" y="3"/>
                      <a:pt x="20" y="2"/>
                    </a:cubicBezTo>
                    <a:cubicBezTo>
                      <a:pt x="15" y="1"/>
                      <a:pt x="11" y="0"/>
                      <a:pt x="10" y="6"/>
                    </a:cubicBezTo>
                    <a:cubicBezTo>
                      <a:pt x="9" y="11"/>
                      <a:pt x="11" y="16"/>
                      <a:pt x="6" y="19"/>
                    </a:cubicBezTo>
                    <a:cubicBezTo>
                      <a:pt x="5" y="21"/>
                      <a:pt x="2" y="20"/>
                      <a:pt x="1" y="23"/>
                    </a:cubicBezTo>
                    <a:cubicBezTo>
                      <a:pt x="0" y="26"/>
                      <a:pt x="4" y="29"/>
                      <a:pt x="6" y="30"/>
                    </a:cubicBezTo>
                    <a:cubicBezTo>
                      <a:pt x="1" y="20"/>
                      <a:pt x="14" y="24"/>
                      <a:pt x="16" y="16"/>
                    </a:cubicBezTo>
                    <a:cubicBezTo>
                      <a:pt x="16" y="13"/>
                      <a:pt x="13" y="8"/>
                      <a:pt x="15" y="5"/>
                    </a:cubicBezTo>
                    <a:cubicBezTo>
                      <a:pt x="18" y="2"/>
                      <a:pt x="26" y="5"/>
                      <a:pt x="29" y="4"/>
                    </a:cubicBezTo>
                    <a:cubicBezTo>
                      <a:pt x="31" y="4"/>
                      <a:pt x="35" y="2"/>
                      <a:pt x="3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4" name="Freeform 381">
                <a:extLst>
                  <a:ext uri="{FF2B5EF4-FFF2-40B4-BE49-F238E27FC236}">
                    <a16:creationId xmlns:a16="http://schemas.microsoft.com/office/drawing/2014/main" id="{AF1FE79E-0201-4CD0-9BCC-8C215F32C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871"/>
                <a:ext cx="64" cy="70"/>
              </a:xfrm>
              <a:custGeom>
                <a:avLst/>
                <a:gdLst>
                  <a:gd name="T0" fmla="*/ 182 w 45"/>
                  <a:gd name="T1" fmla="*/ 13 h 49"/>
                  <a:gd name="T2" fmla="*/ 128 w 45"/>
                  <a:gd name="T3" fmla="*/ 19 h 49"/>
                  <a:gd name="T4" fmla="*/ 81 w 45"/>
                  <a:gd name="T5" fmla="*/ 20 h 49"/>
                  <a:gd name="T6" fmla="*/ 48 w 45"/>
                  <a:gd name="T7" fmla="*/ 84 h 49"/>
                  <a:gd name="T8" fmla="*/ 53 w 45"/>
                  <a:gd name="T9" fmla="*/ 163 h 49"/>
                  <a:gd name="T10" fmla="*/ 0 w 45"/>
                  <a:gd name="T11" fmla="*/ 204 h 49"/>
                  <a:gd name="T12" fmla="*/ 67 w 45"/>
                  <a:gd name="T13" fmla="*/ 177 h 49"/>
                  <a:gd name="T14" fmla="*/ 68 w 45"/>
                  <a:gd name="T15" fmla="*/ 114 h 49"/>
                  <a:gd name="T16" fmla="*/ 81 w 45"/>
                  <a:gd name="T17" fmla="*/ 49 h 49"/>
                  <a:gd name="T18" fmla="*/ 128 w 45"/>
                  <a:gd name="T19" fmla="*/ 20 h 49"/>
                  <a:gd name="T20" fmla="*/ 182 w 45"/>
                  <a:gd name="T21" fmla="*/ 13 h 49"/>
                  <a:gd name="T22" fmla="*/ 183 w 45"/>
                  <a:gd name="T23" fmla="*/ 13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" h="49">
                    <a:moveTo>
                      <a:pt x="44" y="3"/>
                    </a:moveTo>
                    <a:cubicBezTo>
                      <a:pt x="42" y="0"/>
                      <a:pt x="34" y="3"/>
                      <a:pt x="31" y="4"/>
                    </a:cubicBezTo>
                    <a:cubicBezTo>
                      <a:pt x="27" y="5"/>
                      <a:pt x="23" y="4"/>
                      <a:pt x="20" y="5"/>
                    </a:cubicBezTo>
                    <a:cubicBezTo>
                      <a:pt x="13" y="7"/>
                      <a:pt x="11" y="13"/>
                      <a:pt x="12" y="20"/>
                    </a:cubicBezTo>
                    <a:cubicBezTo>
                      <a:pt x="12" y="26"/>
                      <a:pt x="16" y="34"/>
                      <a:pt x="13" y="39"/>
                    </a:cubicBezTo>
                    <a:cubicBezTo>
                      <a:pt x="10" y="43"/>
                      <a:pt x="3" y="44"/>
                      <a:pt x="0" y="49"/>
                    </a:cubicBezTo>
                    <a:cubicBezTo>
                      <a:pt x="5" y="46"/>
                      <a:pt x="13" y="47"/>
                      <a:pt x="16" y="43"/>
                    </a:cubicBezTo>
                    <a:cubicBezTo>
                      <a:pt x="20" y="39"/>
                      <a:pt x="18" y="32"/>
                      <a:pt x="17" y="27"/>
                    </a:cubicBezTo>
                    <a:cubicBezTo>
                      <a:pt x="16" y="21"/>
                      <a:pt x="15" y="16"/>
                      <a:pt x="20" y="12"/>
                    </a:cubicBezTo>
                    <a:cubicBezTo>
                      <a:pt x="23" y="9"/>
                      <a:pt x="27" y="6"/>
                      <a:pt x="31" y="5"/>
                    </a:cubicBezTo>
                    <a:cubicBezTo>
                      <a:pt x="36" y="4"/>
                      <a:pt x="40" y="5"/>
                      <a:pt x="44" y="3"/>
                    </a:cubicBezTo>
                    <a:cubicBezTo>
                      <a:pt x="45" y="3"/>
                      <a:pt x="45" y="3"/>
                      <a:pt x="4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5" name="Freeform 382">
                <a:extLst>
                  <a:ext uri="{FF2B5EF4-FFF2-40B4-BE49-F238E27FC236}">
                    <a16:creationId xmlns:a16="http://schemas.microsoft.com/office/drawing/2014/main" id="{AD5FED08-1ADA-4F81-B820-2E706ECA2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985"/>
                <a:ext cx="46" cy="69"/>
              </a:xfrm>
              <a:custGeom>
                <a:avLst/>
                <a:gdLst>
                  <a:gd name="T0" fmla="*/ 137 w 32"/>
                  <a:gd name="T1" fmla="*/ 1 h 48"/>
                  <a:gd name="T2" fmla="*/ 35 w 32"/>
                  <a:gd name="T3" fmla="*/ 27 h 48"/>
                  <a:gd name="T4" fmla="*/ 42 w 32"/>
                  <a:gd name="T5" fmla="*/ 204 h 48"/>
                  <a:gd name="T6" fmla="*/ 42 w 32"/>
                  <a:gd name="T7" fmla="*/ 76 h 48"/>
                  <a:gd name="T8" fmla="*/ 124 w 32"/>
                  <a:gd name="T9" fmla="*/ 2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8">
                    <a:moveTo>
                      <a:pt x="32" y="1"/>
                    </a:moveTo>
                    <a:cubicBezTo>
                      <a:pt x="25" y="3"/>
                      <a:pt x="12" y="0"/>
                      <a:pt x="8" y="6"/>
                    </a:cubicBezTo>
                    <a:cubicBezTo>
                      <a:pt x="0" y="17"/>
                      <a:pt x="7" y="37"/>
                      <a:pt x="10" y="48"/>
                    </a:cubicBezTo>
                    <a:cubicBezTo>
                      <a:pt x="8" y="38"/>
                      <a:pt x="7" y="28"/>
                      <a:pt x="10" y="18"/>
                    </a:cubicBezTo>
                    <a:cubicBezTo>
                      <a:pt x="12" y="12"/>
                      <a:pt x="22" y="2"/>
                      <a:pt x="2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6" name="Freeform 383">
                <a:extLst>
                  <a:ext uri="{FF2B5EF4-FFF2-40B4-BE49-F238E27FC236}">
                    <a16:creationId xmlns:a16="http://schemas.microsoft.com/office/drawing/2014/main" id="{A109CF80-2AA8-4A53-95B2-45D1135CB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103"/>
                <a:ext cx="44" cy="65"/>
              </a:xfrm>
              <a:custGeom>
                <a:avLst/>
                <a:gdLst>
                  <a:gd name="T0" fmla="*/ 115 w 31"/>
                  <a:gd name="T1" fmla="*/ 13 h 45"/>
                  <a:gd name="T2" fmla="*/ 61 w 31"/>
                  <a:gd name="T3" fmla="*/ 19 h 45"/>
                  <a:gd name="T4" fmla="*/ 18 w 31"/>
                  <a:gd name="T5" fmla="*/ 36 h 45"/>
                  <a:gd name="T6" fmla="*/ 1 w 31"/>
                  <a:gd name="T7" fmla="*/ 107 h 45"/>
                  <a:gd name="T8" fmla="*/ 1 w 31"/>
                  <a:gd name="T9" fmla="*/ 196 h 45"/>
                  <a:gd name="T10" fmla="*/ 123 w 31"/>
                  <a:gd name="T11" fmla="*/ 9 h 45"/>
                  <a:gd name="T12" fmla="*/ 123 w 31"/>
                  <a:gd name="T13" fmla="*/ 1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45">
                    <a:moveTo>
                      <a:pt x="28" y="3"/>
                    </a:moveTo>
                    <a:cubicBezTo>
                      <a:pt x="25" y="1"/>
                      <a:pt x="19" y="3"/>
                      <a:pt x="15" y="4"/>
                    </a:cubicBezTo>
                    <a:cubicBezTo>
                      <a:pt x="12" y="4"/>
                      <a:pt x="7" y="5"/>
                      <a:pt x="4" y="8"/>
                    </a:cubicBezTo>
                    <a:cubicBezTo>
                      <a:pt x="2" y="12"/>
                      <a:pt x="2" y="19"/>
                      <a:pt x="1" y="24"/>
                    </a:cubicBezTo>
                    <a:cubicBezTo>
                      <a:pt x="0" y="31"/>
                      <a:pt x="1" y="39"/>
                      <a:pt x="1" y="45"/>
                    </a:cubicBezTo>
                    <a:cubicBezTo>
                      <a:pt x="0" y="30"/>
                      <a:pt x="9" y="0"/>
                      <a:pt x="30" y="2"/>
                    </a:cubicBezTo>
                    <a:cubicBezTo>
                      <a:pt x="31" y="3"/>
                      <a:pt x="30" y="3"/>
                      <a:pt x="3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7" name="Freeform 384">
                <a:extLst>
                  <a:ext uri="{FF2B5EF4-FFF2-40B4-BE49-F238E27FC236}">
                    <a16:creationId xmlns:a16="http://schemas.microsoft.com/office/drawing/2014/main" id="{5BEC4FEB-8EEC-47E5-A58D-BE7004AC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207"/>
                <a:ext cx="41" cy="83"/>
              </a:xfrm>
              <a:custGeom>
                <a:avLst/>
                <a:gdLst>
                  <a:gd name="T0" fmla="*/ 116 w 29"/>
                  <a:gd name="T1" fmla="*/ 9 h 58"/>
                  <a:gd name="T2" fmla="*/ 59 w 29"/>
                  <a:gd name="T3" fmla="*/ 19 h 58"/>
                  <a:gd name="T4" fmla="*/ 11 w 29"/>
                  <a:gd name="T5" fmla="*/ 29 h 58"/>
                  <a:gd name="T6" fmla="*/ 8 w 29"/>
                  <a:gd name="T7" fmla="*/ 114 h 58"/>
                  <a:gd name="T8" fmla="*/ 11 w 29"/>
                  <a:gd name="T9" fmla="*/ 243 h 58"/>
                  <a:gd name="T10" fmla="*/ 28 w 29"/>
                  <a:gd name="T11" fmla="*/ 86 h 58"/>
                  <a:gd name="T12" fmla="*/ 66 w 29"/>
                  <a:gd name="T13" fmla="*/ 27 h 58"/>
                  <a:gd name="T14" fmla="*/ 105 w 29"/>
                  <a:gd name="T15" fmla="*/ 2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58">
                    <a:moveTo>
                      <a:pt x="29" y="2"/>
                    </a:moveTo>
                    <a:cubicBezTo>
                      <a:pt x="26" y="5"/>
                      <a:pt x="18" y="3"/>
                      <a:pt x="15" y="4"/>
                    </a:cubicBezTo>
                    <a:cubicBezTo>
                      <a:pt x="11" y="4"/>
                      <a:pt x="6" y="4"/>
                      <a:pt x="3" y="7"/>
                    </a:cubicBezTo>
                    <a:cubicBezTo>
                      <a:pt x="0" y="11"/>
                      <a:pt x="2" y="22"/>
                      <a:pt x="2" y="27"/>
                    </a:cubicBezTo>
                    <a:cubicBezTo>
                      <a:pt x="3" y="37"/>
                      <a:pt x="4" y="48"/>
                      <a:pt x="3" y="58"/>
                    </a:cubicBezTo>
                    <a:cubicBezTo>
                      <a:pt x="4" y="45"/>
                      <a:pt x="4" y="32"/>
                      <a:pt x="7" y="20"/>
                    </a:cubicBezTo>
                    <a:cubicBezTo>
                      <a:pt x="8" y="13"/>
                      <a:pt x="10" y="10"/>
                      <a:pt x="16" y="6"/>
                    </a:cubicBezTo>
                    <a:cubicBezTo>
                      <a:pt x="19" y="4"/>
                      <a:pt x="24" y="0"/>
                      <a:pt x="2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8" name="Freeform 385">
                <a:extLst>
                  <a:ext uri="{FF2B5EF4-FFF2-40B4-BE49-F238E27FC236}">
                    <a16:creationId xmlns:a16="http://schemas.microsoft.com/office/drawing/2014/main" id="{468FBF86-C7EE-4565-93FF-B125E467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329"/>
                <a:ext cx="60" cy="81"/>
              </a:xfrm>
              <a:custGeom>
                <a:avLst/>
                <a:gdLst>
                  <a:gd name="T0" fmla="*/ 176 w 42"/>
                  <a:gd name="T1" fmla="*/ 1 h 57"/>
                  <a:gd name="T2" fmla="*/ 90 w 42"/>
                  <a:gd name="T3" fmla="*/ 1 h 57"/>
                  <a:gd name="T4" fmla="*/ 19 w 42"/>
                  <a:gd name="T5" fmla="*/ 26 h 57"/>
                  <a:gd name="T6" fmla="*/ 27 w 42"/>
                  <a:gd name="T7" fmla="*/ 109 h 57"/>
                  <a:gd name="T8" fmla="*/ 47 w 42"/>
                  <a:gd name="T9" fmla="*/ 232 h 57"/>
                  <a:gd name="T10" fmla="*/ 39 w 42"/>
                  <a:gd name="T11" fmla="*/ 135 h 57"/>
                  <a:gd name="T12" fmla="*/ 39 w 42"/>
                  <a:gd name="T13" fmla="*/ 48 h 57"/>
                  <a:gd name="T14" fmla="*/ 157 w 42"/>
                  <a:gd name="T15" fmla="*/ 13 h 57"/>
                  <a:gd name="T16" fmla="*/ 157 w 42"/>
                  <a:gd name="T17" fmla="*/ 18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57">
                    <a:moveTo>
                      <a:pt x="42" y="1"/>
                    </a:moveTo>
                    <a:cubicBezTo>
                      <a:pt x="39" y="4"/>
                      <a:pt x="26" y="1"/>
                      <a:pt x="22" y="1"/>
                    </a:cubicBezTo>
                    <a:cubicBezTo>
                      <a:pt x="16" y="2"/>
                      <a:pt x="6" y="1"/>
                      <a:pt x="4" y="6"/>
                    </a:cubicBezTo>
                    <a:cubicBezTo>
                      <a:pt x="0" y="12"/>
                      <a:pt x="4" y="20"/>
                      <a:pt x="6" y="27"/>
                    </a:cubicBezTo>
                    <a:cubicBezTo>
                      <a:pt x="8" y="37"/>
                      <a:pt x="11" y="47"/>
                      <a:pt x="11" y="57"/>
                    </a:cubicBezTo>
                    <a:cubicBezTo>
                      <a:pt x="10" y="49"/>
                      <a:pt x="10" y="41"/>
                      <a:pt x="9" y="33"/>
                    </a:cubicBezTo>
                    <a:cubicBezTo>
                      <a:pt x="8" y="27"/>
                      <a:pt x="6" y="18"/>
                      <a:pt x="9" y="12"/>
                    </a:cubicBezTo>
                    <a:cubicBezTo>
                      <a:pt x="15" y="0"/>
                      <a:pt x="28" y="2"/>
                      <a:pt x="38" y="3"/>
                    </a:cubicBezTo>
                    <a:cubicBezTo>
                      <a:pt x="39" y="3"/>
                      <a:pt x="38" y="4"/>
                      <a:pt x="3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9" name="Freeform 386">
                <a:extLst>
                  <a:ext uri="{FF2B5EF4-FFF2-40B4-BE49-F238E27FC236}">
                    <a16:creationId xmlns:a16="http://schemas.microsoft.com/office/drawing/2014/main" id="{AD8CCBD9-9528-4204-92C0-E26CBB219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84"/>
                <a:ext cx="57" cy="78"/>
              </a:xfrm>
              <a:custGeom>
                <a:avLst/>
                <a:gdLst>
                  <a:gd name="T0" fmla="*/ 162 w 40"/>
                  <a:gd name="T1" fmla="*/ 1 h 55"/>
                  <a:gd name="T2" fmla="*/ 144 w 40"/>
                  <a:gd name="T3" fmla="*/ 1 h 55"/>
                  <a:gd name="T4" fmla="*/ 95 w 40"/>
                  <a:gd name="T5" fmla="*/ 13 h 55"/>
                  <a:gd name="T6" fmla="*/ 54 w 40"/>
                  <a:gd name="T7" fmla="*/ 26 h 55"/>
                  <a:gd name="T8" fmla="*/ 27 w 40"/>
                  <a:gd name="T9" fmla="*/ 26 h 55"/>
                  <a:gd name="T10" fmla="*/ 19 w 40"/>
                  <a:gd name="T11" fmla="*/ 101 h 55"/>
                  <a:gd name="T12" fmla="*/ 29 w 40"/>
                  <a:gd name="T13" fmla="*/ 223 h 55"/>
                  <a:gd name="T14" fmla="*/ 41 w 40"/>
                  <a:gd name="T15" fmla="*/ 68 h 55"/>
                  <a:gd name="T16" fmla="*/ 162 w 40"/>
                  <a:gd name="T17" fmla="*/ 2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55">
                    <a:moveTo>
                      <a:pt x="39" y="1"/>
                    </a:moveTo>
                    <a:cubicBezTo>
                      <a:pt x="40" y="0"/>
                      <a:pt x="36" y="1"/>
                      <a:pt x="35" y="1"/>
                    </a:cubicBezTo>
                    <a:cubicBezTo>
                      <a:pt x="31" y="2"/>
                      <a:pt x="27" y="3"/>
                      <a:pt x="23" y="3"/>
                    </a:cubicBezTo>
                    <a:cubicBezTo>
                      <a:pt x="20" y="4"/>
                      <a:pt x="17" y="5"/>
                      <a:pt x="13" y="6"/>
                    </a:cubicBezTo>
                    <a:cubicBezTo>
                      <a:pt x="11" y="6"/>
                      <a:pt x="8" y="5"/>
                      <a:pt x="6" y="6"/>
                    </a:cubicBezTo>
                    <a:cubicBezTo>
                      <a:pt x="0" y="10"/>
                      <a:pt x="3" y="20"/>
                      <a:pt x="4" y="25"/>
                    </a:cubicBezTo>
                    <a:cubicBezTo>
                      <a:pt x="5" y="35"/>
                      <a:pt x="6" y="45"/>
                      <a:pt x="7" y="55"/>
                    </a:cubicBezTo>
                    <a:cubicBezTo>
                      <a:pt x="6" y="42"/>
                      <a:pt x="6" y="29"/>
                      <a:pt x="10" y="17"/>
                    </a:cubicBezTo>
                    <a:cubicBezTo>
                      <a:pt x="14" y="6"/>
                      <a:pt x="28" y="3"/>
                      <a:pt x="3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0" name="Freeform 387">
                <a:extLst>
                  <a:ext uri="{FF2B5EF4-FFF2-40B4-BE49-F238E27FC236}">
                    <a16:creationId xmlns:a16="http://schemas.microsoft.com/office/drawing/2014/main" id="{D5CC401C-4849-4D75-BD5A-DD0FCEE5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603"/>
                <a:ext cx="60" cy="82"/>
              </a:xfrm>
              <a:custGeom>
                <a:avLst/>
                <a:gdLst>
                  <a:gd name="T0" fmla="*/ 176 w 42"/>
                  <a:gd name="T1" fmla="*/ 20 h 57"/>
                  <a:gd name="T2" fmla="*/ 39 w 42"/>
                  <a:gd name="T3" fmla="*/ 47 h 57"/>
                  <a:gd name="T4" fmla="*/ 29 w 42"/>
                  <a:gd name="T5" fmla="*/ 245 h 57"/>
                  <a:gd name="T6" fmla="*/ 49 w 42"/>
                  <a:gd name="T7" fmla="*/ 117 h 57"/>
                  <a:gd name="T8" fmla="*/ 84 w 42"/>
                  <a:gd name="T9" fmla="*/ 35 h 57"/>
                  <a:gd name="T10" fmla="*/ 149 w 42"/>
                  <a:gd name="T11" fmla="*/ 1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7">
                    <a:moveTo>
                      <a:pt x="42" y="5"/>
                    </a:moveTo>
                    <a:cubicBezTo>
                      <a:pt x="34" y="0"/>
                      <a:pt x="15" y="3"/>
                      <a:pt x="9" y="11"/>
                    </a:cubicBezTo>
                    <a:cubicBezTo>
                      <a:pt x="0" y="24"/>
                      <a:pt x="8" y="43"/>
                      <a:pt x="7" y="57"/>
                    </a:cubicBezTo>
                    <a:cubicBezTo>
                      <a:pt x="7" y="46"/>
                      <a:pt x="9" y="37"/>
                      <a:pt x="12" y="27"/>
                    </a:cubicBezTo>
                    <a:cubicBezTo>
                      <a:pt x="14" y="21"/>
                      <a:pt x="15" y="12"/>
                      <a:pt x="20" y="8"/>
                    </a:cubicBezTo>
                    <a:cubicBezTo>
                      <a:pt x="24" y="4"/>
                      <a:pt x="31" y="4"/>
                      <a:pt x="3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1" name="Freeform 388">
                <a:extLst>
                  <a:ext uri="{FF2B5EF4-FFF2-40B4-BE49-F238E27FC236}">
                    <a16:creationId xmlns:a16="http://schemas.microsoft.com/office/drawing/2014/main" id="{FC795868-AD62-4F65-B9C1-64E5A365E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724"/>
                <a:ext cx="54" cy="92"/>
              </a:xfrm>
              <a:custGeom>
                <a:avLst/>
                <a:gdLst>
                  <a:gd name="T0" fmla="*/ 155 w 38"/>
                  <a:gd name="T1" fmla="*/ 20 h 64"/>
                  <a:gd name="T2" fmla="*/ 68 w 38"/>
                  <a:gd name="T3" fmla="*/ 13 h 64"/>
                  <a:gd name="T4" fmla="*/ 1 w 38"/>
                  <a:gd name="T5" fmla="*/ 20 h 64"/>
                  <a:gd name="T6" fmla="*/ 13 w 38"/>
                  <a:gd name="T7" fmla="*/ 60 h 64"/>
                  <a:gd name="T8" fmla="*/ 26 w 38"/>
                  <a:gd name="T9" fmla="*/ 124 h 64"/>
                  <a:gd name="T10" fmla="*/ 48 w 38"/>
                  <a:gd name="T11" fmla="*/ 273 h 64"/>
                  <a:gd name="T12" fmla="*/ 47 w 38"/>
                  <a:gd name="T13" fmla="*/ 175 h 64"/>
                  <a:gd name="T14" fmla="*/ 53 w 38"/>
                  <a:gd name="T15" fmla="*/ 66 h 64"/>
                  <a:gd name="T16" fmla="*/ 95 w 38"/>
                  <a:gd name="T17" fmla="*/ 19 h 64"/>
                  <a:gd name="T18" fmla="*/ 144 w 38"/>
                  <a:gd name="T19" fmla="*/ 29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64">
                    <a:moveTo>
                      <a:pt x="38" y="5"/>
                    </a:moveTo>
                    <a:cubicBezTo>
                      <a:pt x="34" y="1"/>
                      <a:pt x="22" y="3"/>
                      <a:pt x="17" y="3"/>
                    </a:cubicBezTo>
                    <a:cubicBezTo>
                      <a:pt x="13" y="3"/>
                      <a:pt x="4" y="0"/>
                      <a:pt x="1" y="5"/>
                    </a:cubicBezTo>
                    <a:cubicBezTo>
                      <a:pt x="0" y="7"/>
                      <a:pt x="2" y="12"/>
                      <a:pt x="3" y="14"/>
                    </a:cubicBezTo>
                    <a:cubicBezTo>
                      <a:pt x="4" y="19"/>
                      <a:pt x="5" y="24"/>
                      <a:pt x="6" y="29"/>
                    </a:cubicBezTo>
                    <a:cubicBezTo>
                      <a:pt x="9" y="40"/>
                      <a:pt x="11" y="52"/>
                      <a:pt x="12" y="64"/>
                    </a:cubicBezTo>
                    <a:cubicBezTo>
                      <a:pt x="11" y="56"/>
                      <a:pt x="10" y="49"/>
                      <a:pt x="11" y="41"/>
                    </a:cubicBezTo>
                    <a:cubicBezTo>
                      <a:pt x="11" y="33"/>
                      <a:pt x="10" y="23"/>
                      <a:pt x="13" y="15"/>
                    </a:cubicBezTo>
                    <a:cubicBezTo>
                      <a:pt x="14" y="9"/>
                      <a:pt x="18" y="6"/>
                      <a:pt x="23" y="4"/>
                    </a:cubicBezTo>
                    <a:cubicBezTo>
                      <a:pt x="29" y="2"/>
                      <a:pt x="31" y="3"/>
                      <a:pt x="3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2" name="Freeform 389">
                <a:extLst>
                  <a:ext uri="{FF2B5EF4-FFF2-40B4-BE49-F238E27FC236}">
                    <a16:creationId xmlns:a16="http://schemas.microsoft.com/office/drawing/2014/main" id="{CDCCD64E-A1AF-4D01-9F51-2C75AB327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847"/>
                <a:ext cx="54" cy="77"/>
              </a:xfrm>
              <a:custGeom>
                <a:avLst/>
                <a:gdLst>
                  <a:gd name="T0" fmla="*/ 155 w 38"/>
                  <a:gd name="T1" fmla="*/ 19 h 54"/>
                  <a:gd name="T2" fmla="*/ 102 w 38"/>
                  <a:gd name="T3" fmla="*/ 19 h 54"/>
                  <a:gd name="T4" fmla="*/ 33 w 38"/>
                  <a:gd name="T5" fmla="*/ 9 h 54"/>
                  <a:gd name="T6" fmla="*/ 9 w 38"/>
                  <a:gd name="T7" fmla="*/ 96 h 54"/>
                  <a:gd name="T8" fmla="*/ 1 w 38"/>
                  <a:gd name="T9" fmla="*/ 224 h 54"/>
                  <a:gd name="T10" fmla="*/ 18 w 38"/>
                  <a:gd name="T11" fmla="*/ 87 h 54"/>
                  <a:gd name="T12" fmla="*/ 138 w 38"/>
                  <a:gd name="T13" fmla="*/ 29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8" y="4"/>
                    </a:moveTo>
                    <a:cubicBezTo>
                      <a:pt x="35" y="1"/>
                      <a:pt x="29" y="4"/>
                      <a:pt x="25" y="4"/>
                    </a:cubicBezTo>
                    <a:cubicBezTo>
                      <a:pt x="20" y="3"/>
                      <a:pt x="13" y="0"/>
                      <a:pt x="8" y="2"/>
                    </a:cubicBezTo>
                    <a:cubicBezTo>
                      <a:pt x="1" y="5"/>
                      <a:pt x="2" y="17"/>
                      <a:pt x="2" y="23"/>
                    </a:cubicBezTo>
                    <a:cubicBezTo>
                      <a:pt x="2" y="32"/>
                      <a:pt x="5" y="45"/>
                      <a:pt x="1" y="54"/>
                    </a:cubicBezTo>
                    <a:cubicBezTo>
                      <a:pt x="0" y="44"/>
                      <a:pt x="1" y="31"/>
                      <a:pt x="4" y="21"/>
                    </a:cubicBezTo>
                    <a:cubicBezTo>
                      <a:pt x="8" y="9"/>
                      <a:pt x="23" y="1"/>
                      <a:pt x="3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3" name="Freeform 390">
                <a:extLst>
                  <a:ext uri="{FF2B5EF4-FFF2-40B4-BE49-F238E27FC236}">
                    <a16:creationId xmlns:a16="http://schemas.microsoft.com/office/drawing/2014/main" id="{C2172EC3-40E4-4A6E-960B-88A1BB3FD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962"/>
                <a:ext cx="49" cy="81"/>
              </a:xfrm>
              <a:custGeom>
                <a:avLst/>
                <a:gdLst>
                  <a:gd name="T0" fmla="*/ 147 w 34"/>
                  <a:gd name="T1" fmla="*/ 40 h 57"/>
                  <a:gd name="T2" fmla="*/ 88 w 34"/>
                  <a:gd name="T3" fmla="*/ 20 h 57"/>
                  <a:gd name="T4" fmla="*/ 0 w 34"/>
                  <a:gd name="T5" fmla="*/ 0 h 57"/>
                  <a:gd name="T6" fmla="*/ 9 w 34"/>
                  <a:gd name="T7" fmla="*/ 102 h 57"/>
                  <a:gd name="T8" fmla="*/ 20 w 34"/>
                  <a:gd name="T9" fmla="*/ 232 h 57"/>
                  <a:gd name="T10" fmla="*/ 42 w 34"/>
                  <a:gd name="T11" fmla="*/ 61 h 57"/>
                  <a:gd name="T12" fmla="*/ 147 w 34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7">
                    <a:moveTo>
                      <a:pt x="34" y="10"/>
                    </a:moveTo>
                    <a:cubicBezTo>
                      <a:pt x="31" y="7"/>
                      <a:pt x="24" y="6"/>
                      <a:pt x="20" y="5"/>
                    </a:cubicBezTo>
                    <a:cubicBezTo>
                      <a:pt x="13" y="4"/>
                      <a:pt x="7" y="0"/>
                      <a:pt x="0" y="0"/>
                    </a:cubicBezTo>
                    <a:cubicBezTo>
                      <a:pt x="0" y="7"/>
                      <a:pt x="2" y="17"/>
                      <a:pt x="2" y="25"/>
                    </a:cubicBezTo>
                    <a:cubicBezTo>
                      <a:pt x="3" y="35"/>
                      <a:pt x="2" y="48"/>
                      <a:pt x="5" y="57"/>
                    </a:cubicBezTo>
                    <a:cubicBezTo>
                      <a:pt x="7" y="43"/>
                      <a:pt x="2" y="28"/>
                      <a:pt x="10" y="15"/>
                    </a:cubicBezTo>
                    <a:cubicBezTo>
                      <a:pt x="16" y="4"/>
                      <a:pt x="25" y="9"/>
                      <a:pt x="34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4" name="Freeform 391">
                <a:extLst>
                  <a:ext uri="{FF2B5EF4-FFF2-40B4-BE49-F238E27FC236}">
                    <a16:creationId xmlns:a16="http://schemas.microsoft.com/office/drawing/2014/main" id="{AF3271ED-E9CE-4737-A1B2-3DE324BD2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3065"/>
                <a:ext cx="51" cy="74"/>
              </a:xfrm>
              <a:custGeom>
                <a:avLst/>
                <a:gdLst>
                  <a:gd name="T0" fmla="*/ 145 w 36"/>
                  <a:gd name="T1" fmla="*/ 33 h 52"/>
                  <a:gd name="T2" fmla="*/ 81 w 36"/>
                  <a:gd name="T3" fmla="*/ 28 h 52"/>
                  <a:gd name="T4" fmla="*/ 20 w 36"/>
                  <a:gd name="T5" fmla="*/ 28 h 52"/>
                  <a:gd name="T6" fmla="*/ 1 w 36"/>
                  <a:gd name="T7" fmla="*/ 95 h 52"/>
                  <a:gd name="T8" fmla="*/ 0 w 36"/>
                  <a:gd name="T9" fmla="*/ 212 h 52"/>
                  <a:gd name="T10" fmla="*/ 28 w 36"/>
                  <a:gd name="T11" fmla="*/ 68 h 52"/>
                  <a:gd name="T12" fmla="*/ 116 w 36"/>
                  <a:gd name="T13" fmla="*/ 3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2">
                    <a:moveTo>
                      <a:pt x="36" y="8"/>
                    </a:moveTo>
                    <a:cubicBezTo>
                      <a:pt x="30" y="8"/>
                      <a:pt x="25" y="8"/>
                      <a:pt x="20" y="7"/>
                    </a:cubicBezTo>
                    <a:cubicBezTo>
                      <a:pt x="16" y="6"/>
                      <a:pt x="9" y="4"/>
                      <a:pt x="5" y="7"/>
                    </a:cubicBezTo>
                    <a:cubicBezTo>
                      <a:pt x="0" y="10"/>
                      <a:pt x="1" y="17"/>
                      <a:pt x="1" y="23"/>
                    </a:cubicBezTo>
                    <a:cubicBezTo>
                      <a:pt x="1" y="32"/>
                      <a:pt x="0" y="43"/>
                      <a:pt x="0" y="52"/>
                    </a:cubicBezTo>
                    <a:cubicBezTo>
                      <a:pt x="0" y="41"/>
                      <a:pt x="1" y="27"/>
                      <a:pt x="7" y="17"/>
                    </a:cubicBezTo>
                    <a:cubicBezTo>
                      <a:pt x="9" y="13"/>
                      <a:pt x="26" y="0"/>
                      <a:pt x="29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5" name="Freeform 392">
                <a:extLst>
                  <a:ext uri="{FF2B5EF4-FFF2-40B4-BE49-F238E27FC236}">
                    <a16:creationId xmlns:a16="http://schemas.microsoft.com/office/drawing/2014/main" id="{86C5580E-3986-448F-8412-E6B380B51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3159"/>
                <a:ext cx="45" cy="64"/>
              </a:xfrm>
              <a:custGeom>
                <a:avLst/>
                <a:gdLst>
                  <a:gd name="T0" fmla="*/ 125 w 32"/>
                  <a:gd name="T1" fmla="*/ 53 h 45"/>
                  <a:gd name="T2" fmla="*/ 68 w 32"/>
                  <a:gd name="T3" fmla="*/ 28 h 45"/>
                  <a:gd name="T4" fmla="*/ 11 w 32"/>
                  <a:gd name="T5" fmla="*/ 18 h 45"/>
                  <a:gd name="T6" fmla="*/ 8 w 32"/>
                  <a:gd name="T7" fmla="*/ 95 h 45"/>
                  <a:gd name="T8" fmla="*/ 28 w 32"/>
                  <a:gd name="T9" fmla="*/ 183 h 45"/>
                  <a:gd name="T10" fmla="*/ 21 w 32"/>
                  <a:gd name="T11" fmla="*/ 67 h 45"/>
                  <a:gd name="T12" fmla="*/ 96 w 32"/>
                  <a:gd name="T13" fmla="*/ 4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5">
                    <a:moveTo>
                      <a:pt x="32" y="13"/>
                    </a:moveTo>
                    <a:cubicBezTo>
                      <a:pt x="27" y="11"/>
                      <a:pt x="22" y="9"/>
                      <a:pt x="17" y="7"/>
                    </a:cubicBezTo>
                    <a:cubicBezTo>
                      <a:pt x="14" y="6"/>
                      <a:pt x="6" y="0"/>
                      <a:pt x="3" y="4"/>
                    </a:cubicBezTo>
                    <a:cubicBezTo>
                      <a:pt x="0" y="7"/>
                      <a:pt x="2" y="19"/>
                      <a:pt x="2" y="23"/>
                    </a:cubicBezTo>
                    <a:cubicBezTo>
                      <a:pt x="3" y="30"/>
                      <a:pt x="4" y="39"/>
                      <a:pt x="7" y="45"/>
                    </a:cubicBezTo>
                    <a:cubicBezTo>
                      <a:pt x="5" y="36"/>
                      <a:pt x="3" y="25"/>
                      <a:pt x="6" y="16"/>
                    </a:cubicBezTo>
                    <a:cubicBezTo>
                      <a:pt x="8" y="8"/>
                      <a:pt x="17" y="3"/>
                      <a:pt x="24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6" name="Freeform 393">
                <a:extLst>
                  <a:ext uri="{FF2B5EF4-FFF2-40B4-BE49-F238E27FC236}">
                    <a16:creationId xmlns:a16="http://schemas.microsoft.com/office/drawing/2014/main" id="{921D316B-FD14-4D31-AA6B-88CDD7600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3251"/>
                <a:ext cx="31" cy="70"/>
              </a:xfrm>
              <a:custGeom>
                <a:avLst/>
                <a:gdLst>
                  <a:gd name="T0" fmla="*/ 87 w 22"/>
                  <a:gd name="T1" fmla="*/ 29 h 49"/>
                  <a:gd name="T2" fmla="*/ 49 w 22"/>
                  <a:gd name="T3" fmla="*/ 20 h 49"/>
                  <a:gd name="T4" fmla="*/ 8 w 22"/>
                  <a:gd name="T5" fmla="*/ 27 h 49"/>
                  <a:gd name="T6" fmla="*/ 20 w 22"/>
                  <a:gd name="T7" fmla="*/ 120 h 49"/>
                  <a:gd name="T8" fmla="*/ 32 w 22"/>
                  <a:gd name="T9" fmla="*/ 204 h 49"/>
                  <a:gd name="T10" fmla="*/ 32 w 22"/>
                  <a:gd name="T11" fmla="*/ 96 h 49"/>
                  <a:gd name="T12" fmla="*/ 48 w 22"/>
                  <a:gd name="T13" fmla="*/ 49 h 49"/>
                  <a:gd name="T14" fmla="*/ 87 w 22"/>
                  <a:gd name="T15" fmla="*/ 39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49">
                    <a:moveTo>
                      <a:pt x="22" y="7"/>
                    </a:moveTo>
                    <a:cubicBezTo>
                      <a:pt x="19" y="5"/>
                      <a:pt x="15" y="6"/>
                      <a:pt x="13" y="5"/>
                    </a:cubicBezTo>
                    <a:cubicBezTo>
                      <a:pt x="8" y="4"/>
                      <a:pt x="3" y="0"/>
                      <a:pt x="2" y="6"/>
                    </a:cubicBezTo>
                    <a:cubicBezTo>
                      <a:pt x="0" y="13"/>
                      <a:pt x="4" y="22"/>
                      <a:pt x="5" y="29"/>
                    </a:cubicBezTo>
                    <a:cubicBezTo>
                      <a:pt x="6" y="35"/>
                      <a:pt x="9" y="43"/>
                      <a:pt x="8" y="49"/>
                    </a:cubicBezTo>
                    <a:cubicBezTo>
                      <a:pt x="7" y="47"/>
                      <a:pt x="8" y="19"/>
                      <a:pt x="8" y="23"/>
                    </a:cubicBezTo>
                    <a:cubicBezTo>
                      <a:pt x="9" y="13"/>
                      <a:pt x="7" y="15"/>
                      <a:pt x="12" y="12"/>
                    </a:cubicBezTo>
                    <a:cubicBezTo>
                      <a:pt x="14" y="10"/>
                      <a:pt x="20" y="8"/>
                      <a:pt x="2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7" name="Freeform 394">
                <a:extLst>
                  <a:ext uri="{FF2B5EF4-FFF2-40B4-BE49-F238E27FC236}">
                    <a16:creationId xmlns:a16="http://schemas.microsoft.com/office/drawing/2014/main" id="{A7783010-35DE-48C2-A796-689F2B853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3348"/>
                <a:ext cx="30" cy="63"/>
              </a:xfrm>
              <a:custGeom>
                <a:avLst/>
                <a:gdLst>
                  <a:gd name="T0" fmla="*/ 87 w 21"/>
                  <a:gd name="T1" fmla="*/ 42 h 44"/>
                  <a:gd name="T2" fmla="*/ 1 w 21"/>
                  <a:gd name="T3" fmla="*/ 9 h 44"/>
                  <a:gd name="T4" fmla="*/ 9 w 21"/>
                  <a:gd name="T5" fmla="*/ 39 h 44"/>
                  <a:gd name="T6" fmla="*/ 20 w 21"/>
                  <a:gd name="T7" fmla="*/ 89 h 44"/>
                  <a:gd name="T8" fmla="*/ 29 w 21"/>
                  <a:gd name="T9" fmla="*/ 185 h 44"/>
                  <a:gd name="T10" fmla="*/ 33 w 21"/>
                  <a:gd name="T11" fmla="*/ 62 h 44"/>
                  <a:gd name="T12" fmla="*/ 87 w 21"/>
                  <a:gd name="T13" fmla="*/ 6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4">
                    <a:moveTo>
                      <a:pt x="21" y="10"/>
                    </a:moveTo>
                    <a:cubicBezTo>
                      <a:pt x="20" y="8"/>
                      <a:pt x="2" y="0"/>
                      <a:pt x="1" y="2"/>
                    </a:cubicBezTo>
                    <a:cubicBezTo>
                      <a:pt x="0" y="3"/>
                      <a:pt x="2" y="8"/>
                      <a:pt x="2" y="9"/>
                    </a:cubicBezTo>
                    <a:cubicBezTo>
                      <a:pt x="4" y="13"/>
                      <a:pt x="4" y="17"/>
                      <a:pt x="5" y="21"/>
                    </a:cubicBezTo>
                    <a:cubicBezTo>
                      <a:pt x="6" y="29"/>
                      <a:pt x="8" y="37"/>
                      <a:pt x="7" y="44"/>
                    </a:cubicBezTo>
                    <a:cubicBezTo>
                      <a:pt x="5" y="35"/>
                      <a:pt x="6" y="24"/>
                      <a:pt x="8" y="15"/>
                    </a:cubicBezTo>
                    <a:cubicBezTo>
                      <a:pt x="11" y="7"/>
                      <a:pt x="16" y="9"/>
                      <a:pt x="21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8" name="Freeform 395">
                <a:extLst>
                  <a:ext uri="{FF2B5EF4-FFF2-40B4-BE49-F238E27FC236}">
                    <a16:creationId xmlns:a16="http://schemas.microsoft.com/office/drawing/2014/main" id="{00C7F828-8793-4831-8FB7-F377502E8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444"/>
                <a:ext cx="22" cy="57"/>
              </a:xfrm>
              <a:custGeom>
                <a:avLst/>
                <a:gdLst>
                  <a:gd name="T0" fmla="*/ 69 w 15"/>
                  <a:gd name="T1" fmla="*/ 27 h 40"/>
                  <a:gd name="T2" fmla="*/ 9 w 15"/>
                  <a:gd name="T3" fmla="*/ 27 h 40"/>
                  <a:gd name="T4" fmla="*/ 1 w 15"/>
                  <a:gd name="T5" fmla="*/ 97 h 40"/>
                  <a:gd name="T6" fmla="*/ 1 w 15"/>
                  <a:gd name="T7" fmla="*/ 164 h 40"/>
                  <a:gd name="T8" fmla="*/ 28 w 15"/>
                  <a:gd name="T9" fmla="*/ 68 h 40"/>
                  <a:gd name="T10" fmla="*/ 66 w 15"/>
                  <a:gd name="T11" fmla="*/ 2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0">
                    <a:moveTo>
                      <a:pt x="15" y="6"/>
                    </a:moveTo>
                    <a:cubicBezTo>
                      <a:pt x="10" y="8"/>
                      <a:pt x="6" y="0"/>
                      <a:pt x="2" y="6"/>
                    </a:cubicBezTo>
                    <a:cubicBezTo>
                      <a:pt x="0" y="10"/>
                      <a:pt x="1" y="19"/>
                      <a:pt x="1" y="24"/>
                    </a:cubicBezTo>
                    <a:cubicBezTo>
                      <a:pt x="1" y="30"/>
                      <a:pt x="1" y="35"/>
                      <a:pt x="1" y="40"/>
                    </a:cubicBezTo>
                    <a:cubicBezTo>
                      <a:pt x="2" y="32"/>
                      <a:pt x="3" y="24"/>
                      <a:pt x="6" y="17"/>
                    </a:cubicBezTo>
                    <a:cubicBezTo>
                      <a:pt x="7" y="15"/>
                      <a:pt x="11" y="3"/>
                      <a:pt x="1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9" name="Freeform 396">
                <a:extLst>
                  <a:ext uri="{FF2B5EF4-FFF2-40B4-BE49-F238E27FC236}">
                    <a16:creationId xmlns:a16="http://schemas.microsoft.com/office/drawing/2014/main" id="{23DC9287-333C-487A-B5EF-75C12992F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3526"/>
                <a:ext cx="22" cy="59"/>
              </a:xfrm>
              <a:custGeom>
                <a:avLst/>
                <a:gdLst>
                  <a:gd name="T0" fmla="*/ 69 w 15"/>
                  <a:gd name="T1" fmla="*/ 35 h 41"/>
                  <a:gd name="T2" fmla="*/ 38 w 15"/>
                  <a:gd name="T3" fmla="*/ 13 h 41"/>
                  <a:gd name="T4" fmla="*/ 19 w 15"/>
                  <a:gd name="T5" fmla="*/ 0 h 41"/>
                  <a:gd name="T6" fmla="*/ 19 w 15"/>
                  <a:gd name="T7" fmla="*/ 76 h 41"/>
                  <a:gd name="T8" fmla="*/ 1 w 15"/>
                  <a:gd name="T9" fmla="*/ 176 h 41"/>
                  <a:gd name="T10" fmla="*/ 69 w 15"/>
                  <a:gd name="T11" fmla="*/ 3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1">
                    <a:moveTo>
                      <a:pt x="15" y="8"/>
                    </a:moveTo>
                    <a:cubicBezTo>
                      <a:pt x="13" y="7"/>
                      <a:pt x="11" y="6"/>
                      <a:pt x="8" y="3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3" y="5"/>
                      <a:pt x="4" y="12"/>
                      <a:pt x="4" y="18"/>
                    </a:cubicBezTo>
                    <a:cubicBezTo>
                      <a:pt x="4" y="26"/>
                      <a:pt x="0" y="34"/>
                      <a:pt x="1" y="41"/>
                    </a:cubicBezTo>
                    <a:cubicBezTo>
                      <a:pt x="0" y="36"/>
                      <a:pt x="8" y="4"/>
                      <a:pt x="15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0" name="Freeform 397">
                <a:extLst>
                  <a:ext uri="{FF2B5EF4-FFF2-40B4-BE49-F238E27FC236}">
                    <a16:creationId xmlns:a16="http://schemas.microsoft.com/office/drawing/2014/main" id="{33AC41D4-1581-4528-81D1-648258D19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3607"/>
                <a:ext cx="27" cy="46"/>
              </a:xfrm>
              <a:custGeom>
                <a:avLst/>
                <a:gdLst>
                  <a:gd name="T0" fmla="*/ 77 w 19"/>
                  <a:gd name="T1" fmla="*/ 20 h 32"/>
                  <a:gd name="T2" fmla="*/ 18 w 19"/>
                  <a:gd name="T3" fmla="*/ 0 h 32"/>
                  <a:gd name="T4" fmla="*/ 0 w 19"/>
                  <a:gd name="T5" fmla="*/ 137 h 32"/>
                  <a:gd name="T6" fmla="*/ 13 w 19"/>
                  <a:gd name="T7" fmla="*/ 86 h 32"/>
                  <a:gd name="T8" fmla="*/ 33 w 19"/>
                  <a:gd name="T9" fmla="*/ 27 h 32"/>
                  <a:gd name="T10" fmla="*/ 75 w 19"/>
                  <a:gd name="T11" fmla="*/ 3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2">
                    <a:moveTo>
                      <a:pt x="19" y="5"/>
                    </a:moveTo>
                    <a:cubicBezTo>
                      <a:pt x="14" y="4"/>
                      <a:pt x="9" y="1"/>
                      <a:pt x="4" y="0"/>
                    </a:cubicBezTo>
                    <a:cubicBezTo>
                      <a:pt x="2" y="11"/>
                      <a:pt x="1" y="21"/>
                      <a:pt x="0" y="32"/>
                    </a:cubicBezTo>
                    <a:cubicBezTo>
                      <a:pt x="0" y="28"/>
                      <a:pt x="2" y="24"/>
                      <a:pt x="3" y="20"/>
                    </a:cubicBezTo>
                    <a:cubicBezTo>
                      <a:pt x="4" y="17"/>
                      <a:pt x="6" y="8"/>
                      <a:pt x="8" y="6"/>
                    </a:cubicBezTo>
                    <a:cubicBezTo>
                      <a:pt x="11" y="4"/>
                      <a:pt x="16" y="5"/>
                      <a:pt x="1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1" name="Freeform 398">
                <a:extLst>
                  <a:ext uri="{FF2B5EF4-FFF2-40B4-BE49-F238E27FC236}">
                    <a16:creationId xmlns:a16="http://schemas.microsoft.com/office/drawing/2014/main" id="{5B66612E-7B85-4FA2-87FE-041250261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3674"/>
                <a:ext cx="40" cy="40"/>
              </a:xfrm>
              <a:custGeom>
                <a:avLst/>
                <a:gdLst>
                  <a:gd name="T0" fmla="*/ 116 w 28"/>
                  <a:gd name="T1" fmla="*/ 47 h 28"/>
                  <a:gd name="T2" fmla="*/ 67 w 28"/>
                  <a:gd name="T3" fmla="*/ 0 h 28"/>
                  <a:gd name="T4" fmla="*/ 49 w 28"/>
                  <a:gd name="T5" fmla="*/ 49 h 28"/>
                  <a:gd name="T6" fmla="*/ 0 w 28"/>
                  <a:gd name="T7" fmla="*/ 116 h 28"/>
                  <a:gd name="T8" fmla="*/ 56 w 28"/>
                  <a:gd name="T9" fmla="*/ 61 h 28"/>
                  <a:gd name="T10" fmla="*/ 114 w 28"/>
                  <a:gd name="T11" fmla="*/ 49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28" y="11"/>
                    </a:moveTo>
                    <a:cubicBezTo>
                      <a:pt x="24" y="7"/>
                      <a:pt x="20" y="4"/>
                      <a:pt x="16" y="0"/>
                    </a:cubicBezTo>
                    <a:cubicBezTo>
                      <a:pt x="17" y="5"/>
                      <a:pt x="15" y="8"/>
                      <a:pt x="12" y="12"/>
                    </a:cubicBezTo>
                    <a:cubicBezTo>
                      <a:pt x="9" y="17"/>
                      <a:pt x="5" y="24"/>
                      <a:pt x="0" y="28"/>
                    </a:cubicBezTo>
                    <a:cubicBezTo>
                      <a:pt x="3" y="24"/>
                      <a:pt x="9" y="19"/>
                      <a:pt x="13" y="15"/>
                    </a:cubicBezTo>
                    <a:cubicBezTo>
                      <a:pt x="17" y="10"/>
                      <a:pt x="21" y="8"/>
                      <a:pt x="27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2" name="Freeform 399">
                <a:extLst>
                  <a:ext uri="{FF2B5EF4-FFF2-40B4-BE49-F238E27FC236}">
                    <a16:creationId xmlns:a16="http://schemas.microsoft.com/office/drawing/2014/main" id="{3C7CFCCE-1D9D-4DCE-A27D-59EF722DA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3697"/>
                <a:ext cx="29" cy="44"/>
              </a:xfrm>
              <a:custGeom>
                <a:avLst/>
                <a:gdLst>
                  <a:gd name="T0" fmla="*/ 1 w 21"/>
                  <a:gd name="T1" fmla="*/ 109 h 31"/>
                  <a:gd name="T2" fmla="*/ 32 w 21"/>
                  <a:gd name="T3" fmla="*/ 47 h 31"/>
                  <a:gd name="T4" fmla="*/ 48 w 21"/>
                  <a:gd name="T5" fmla="*/ 67 h 31"/>
                  <a:gd name="T6" fmla="*/ 76 w 21"/>
                  <a:gd name="T7" fmla="*/ 109 h 31"/>
                  <a:gd name="T8" fmla="*/ 11 w 21"/>
                  <a:gd name="T9" fmla="*/ 11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1">
                    <a:moveTo>
                      <a:pt x="1" y="27"/>
                    </a:moveTo>
                    <a:cubicBezTo>
                      <a:pt x="1" y="21"/>
                      <a:pt x="0" y="9"/>
                      <a:pt x="9" y="11"/>
                    </a:cubicBezTo>
                    <a:cubicBezTo>
                      <a:pt x="13" y="11"/>
                      <a:pt x="12" y="13"/>
                      <a:pt x="13" y="16"/>
                    </a:cubicBezTo>
                    <a:cubicBezTo>
                      <a:pt x="15" y="20"/>
                      <a:pt x="18" y="23"/>
                      <a:pt x="21" y="27"/>
                    </a:cubicBezTo>
                    <a:cubicBezTo>
                      <a:pt x="16" y="31"/>
                      <a:pt x="3" y="0"/>
                      <a:pt x="3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3" name="Freeform 400">
                <a:extLst>
                  <a:ext uri="{FF2B5EF4-FFF2-40B4-BE49-F238E27FC236}">
                    <a16:creationId xmlns:a16="http://schemas.microsoft.com/office/drawing/2014/main" id="{64ACC965-A572-419A-A5A9-2D5434CEB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3700"/>
                <a:ext cx="22" cy="31"/>
              </a:xfrm>
              <a:custGeom>
                <a:avLst/>
                <a:gdLst>
                  <a:gd name="T0" fmla="*/ 0 w 15"/>
                  <a:gd name="T1" fmla="*/ 48 h 22"/>
                  <a:gd name="T2" fmla="*/ 19 w 15"/>
                  <a:gd name="T3" fmla="*/ 8 h 22"/>
                  <a:gd name="T4" fmla="*/ 47 w 15"/>
                  <a:gd name="T5" fmla="*/ 8 h 22"/>
                  <a:gd name="T6" fmla="*/ 69 w 15"/>
                  <a:gd name="T7" fmla="*/ 32 h 22"/>
                  <a:gd name="T8" fmla="*/ 56 w 15"/>
                  <a:gd name="T9" fmla="*/ 87 h 22"/>
                  <a:gd name="T10" fmla="*/ 41 w 15"/>
                  <a:gd name="T11" fmla="*/ 35 h 22"/>
                  <a:gd name="T12" fmla="*/ 13 w 15"/>
                  <a:gd name="T13" fmla="*/ 48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12"/>
                    </a:moveTo>
                    <a:cubicBezTo>
                      <a:pt x="0" y="10"/>
                      <a:pt x="2" y="4"/>
                      <a:pt x="4" y="2"/>
                    </a:cubicBezTo>
                    <a:cubicBezTo>
                      <a:pt x="7" y="0"/>
                      <a:pt x="7" y="1"/>
                      <a:pt x="10" y="2"/>
                    </a:cubicBezTo>
                    <a:cubicBezTo>
                      <a:pt x="14" y="4"/>
                      <a:pt x="15" y="5"/>
                      <a:pt x="15" y="8"/>
                    </a:cubicBezTo>
                    <a:cubicBezTo>
                      <a:pt x="15" y="12"/>
                      <a:pt x="12" y="17"/>
                      <a:pt x="12" y="22"/>
                    </a:cubicBezTo>
                    <a:cubicBezTo>
                      <a:pt x="11" y="18"/>
                      <a:pt x="12" y="11"/>
                      <a:pt x="9" y="9"/>
                    </a:cubicBezTo>
                    <a:cubicBezTo>
                      <a:pt x="6" y="6"/>
                      <a:pt x="4" y="9"/>
                      <a:pt x="3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" name="Freeform 401">
                <a:extLst>
                  <a:ext uri="{FF2B5EF4-FFF2-40B4-BE49-F238E27FC236}">
                    <a16:creationId xmlns:a16="http://schemas.microsoft.com/office/drawing/2014/main" id="{65C53DA0-8001-4BD3-9B8B-3A7FC9020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3667"/>
                <a:ext cx="37" cy="22"/>
              </a:xfrm>
              <a:custGeom>
                <a:avLst/>
                <a:gdLst>
                  <a:gd name="T0" fmla="*/ 1 w 26"/>
                  <a:gd name="T1" fmla="*/ 32 h 15"/>
                  <a:gd name="T2" fmla="*/ 20 w 26"/>
                  <a:gd name="T3" fmla="*/ 9 h 15"/>
                  <a:gd name="T4" fmla="*/ 48 w 26"/>
                  <a:gd name="T5" fmla="*/ 13 h 15"/>
                  <a:gd name="T6" fmla="*/ 107 w 26"/>
                  <a:gd name="T7" fmla="*/ 69 h 15"/>
                  <a:gd name="T8" fmla="*/ 13 w 26"/>
                  <a:gd name="T9" fmla="*/ 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" y="7"/>
                    </a:moveTo>
                    <a:cubicBezTo>
                      <a:pt x="0" y="7"/>
                      <a:pt x="4" y="3"/>
                      <a:pt x="5" y="2"/>
                    </a:cubicBezTo>
                    <a:cubicBezTo>
                      <a:pt x="8" y="0"/>
                      <a:pt x="9" y="2"/>
                      <a:pt x="12" y="3"/>
                    </a:cubicBezTo>
                    <a:cubicBezTo>
                      <a:pt x="17" y="6"/>
                      <a:pt x="25" y="9"/>
                      <a:pt x="26" y="15"/>
                    </a:cubicBezTo>
                    <a:cubicBezTo>
                      <a:pt x="19" y="11"/>
                      <a:pt x="10" y="2"/>
                      <a:pt x="3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5" name="Freeform 402">
                <a:extLst>
                  <a:ext uri="{FF2B5EF4-FFF2-40B4-BE49-F238E27FC236}">
                    <a16:creationId xmlns:a16="http://schemas.microsoft.com/office/drawing/2014/main" id="{F32117FD-ED9E-462F-8277-762915AFF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3596"/>
                <a:ext cx="25" cy="40"/>
              </a:xfrm>
              <a:custGeom>
                <a:avLst/>
                <a:gdLst>
                  <a:gd name="T0" fmla="*/ 1 w 18"/>
                  <a:gd name="T1" fmla="*/ 39 h 28"/>
                  <a:gd name="T2" fmla="*/ 56 w 18"/>
                  <a:gd name="T3" fmla="*/ 0 h 28"/>
                  <a:gd name="T4" fmla="*/ 60 w 18"/>
                  <a:gd name="T5" fmla="*/ 116 h 28"/>
                  <a:gd name="T6" fmla="*/ 46 w 18"/>
                  <a:gd name="T7" fmla="*/ 33 h 28"/>
                  <a:gd name="T8" fmla="*/ 0 w 18"/>
                  <a:gd name="T9" fmla="*/ 41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" y="9"/>
                    </a:moveTo>
                    <a:cubicBezTo>
                      <a:pt x="3" y="4"/>
                      <a:pt x="11" y="1"/>
                      <a:pt x="15" y="0"/>
                    </a:cubicBezTo>
                    <a:cubicBezTo>
                      <a:pt x="18" y="9"/>
                      <a:pt x="18" y="19"/>
                      <a:pt x="16" y="28"/>
                    </a:cubicBezTo>
                    <a:cubicBezTo>
                      <a:pt x="17" y="25"/>
                      <a:pt x="14" y="11"/>
                      <a:pt x="12" y="8"/>
                    </a:cubicBezTo>
                    <a:cubicBezTo>
                      <a:pt x="9" y="5"/>
                      <a:pt x="3" y="7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6" name="Freeform 403">
                <a:extLst>
                  <a:ext uri="{FF2B5EF4-FFF2-40B4-BE49-F238E27FC236}">
                    <a16:creationId xmlns:a16="http://schemas.microsoft.com/office/drawing/2014/main" id="{3492DDFC-E04E-4B0D-AEEF-FE42E7ED2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3516"/>
                <a:ext cx="35" cy="44"/>
              </a:xfrm>
              <a:custGeom>
                <a:avLst/>
                <a:gdLst>
                  <a:gd name="T0" fmla="*/ 0 w 25"/>
                  <a:gd name="T1" fmla="*/ 37 h 31"/>
                  <a:gd name="T2" fmla="*/ 74 w 25"/>
                  <a:gd name="T3" fmla="*/ 1 h 31"/>
                  <a:gd name="T4" fmla="*/ 80 w 25"/>
                  <a:gd name="T5" fmla="*/ 125 h 31"/>
                  <a:gd name="T6" fmla="*/ 77 w 25"/>
                  <a:gd name="T7" fmla="*/ 77 h 31"/>
                  <a:gd name="T8" fmla="*/ 69 w 25"/>
                  <a:gd name="T9" fmla="*/ 26 h 31"/>
                  <a:gd name="T10" fmla="*/ 11 w 25"/>
                  <a:gd name="T11" fmla="*/ 3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9"/>
                    </a:moveTo>
                    <a:cubicBezTo>
                      <a:pt x="2" y="5"/>
                      <a:pt x="15" y="0"/>
                      <a:pt x="19" y="1"/>
                    </a:cubicBezTo>
                    <a:cubicBezTo>
                      <a:pt x="25" y="3"/>
                      <a:pt x="21" y="25"/>
                      <a:pt x="21" y="31"/>
                    </a:cubicBezTo>
                    <a:cubicBezTo>
                      <a:pt x="20" y="27"/>
                      <a:pt x="20" y="23"/>
                      <a:pt x="20" y="19"/>
                    </a:cubicBezTo>
                    <a:cubicBezTo>
                      <a:pt x="19" y="16"/>
                      <a:pt x="20" y="8"/>
                      <a:pt x="18" y="6"/>
                    </a:cubicBezTo>
                    <a:cubicBezTo>
                      <a:pt x="14" y="2"/>
                      <a:pt x="5" y="5"/>
                      <a:pt x="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7" name="Freeform 404">
                <a:extLst>
                  <a:ext uri="{FF2B5EF4-FFF2-40B4-BE49-F238E27FC236}">
                    <a16:creationId xmlns:a16="http://schemas.microsoft.com/office/drawing/2014/main" id="{8F39FBFE-624F-4FB0-B75F-DC8EE7D1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438"/>
                <a:ext cx="36" cy="14"/>
              </a:xfrm>
              <a:custGeom>
                <a:avLst/>
                <a:gdLst>
                  <a:gd name="T0" fmla="*/ 0 w 25"/>
                  <a:gd name="T1" fmla="*/ 35 h 10"/>
                  <a:gd name="T2" fmla="*/ 76 w 25"/>
                  <a:gd name="T3" fmla="*/ 1 h 10"/>
                  <a:gd name="T4" fmla="*/ 108 w 25"/>
                  <a:gd name="T5" fmla="*/ 39 h 10"/>
                  <a:gd name="T6" fmla="*/ 9 w 25"/>
                  <a:gd name="T7" fmla="*/ 3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0" y="9"/>
                    </a:moveTo>
                    <a:cubicBezTo>
                      <a:pt x="3" y="6"/>
                      <a:pt x="14" y="0"/>
                      <a:pt x="18" y="1"/>
                    </a:cubicBezTo>
                    <a:cubicBezTo>
                      <a:pt x="22" y="1"/>
                      <a:pt x="25" y="6"/>
                      <a:pt x="25" y="10"/>
                    </a:cubicBezTo>
                    <a:cubicBezTo>
                      <a:pt x="20" y="5"/>
                      <a:pt x="7" y="4"/>
                      <a:pt x="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8" name="Freeform 405">
                <a:extLst>
                  <a:ext uri="{FF2B5EF4-FFF2-40B4-BE49-F238E27FC236}">
                    <a16:creationId xmlns:a16="http://schemas.microsoft.com/office/drawing/2014/main" id="{F31285EB-20CE-4BF5-A895-63D2E1CCF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3364"/>
                <a:ext cx="35" cy="34"/>
              </a:xfrm>
              <a:custGeom>
                <a:avLst/>
                <a:gdLst>
                  <a:gd name="T0" fmla="*/ 0 w 25"/>
                  <a:gd name="T1" fmla="*/ 18 h 24"/>
                  <a:gd name="T2" fmla="*/ 84 w 25"/>
                  <a:gd name="T3" fmla="*/ 18 h 24"/>
                  <a:gd name="T4" fmla="*/ 80 w 25"/>
                  <a:gd name="T5" fmla="*/ 96 h 24"/>
                  <a:gd name="T6" fmla="*/ 67 w 25"/>
                  <a:gd name="T7" fmla="*/ 28 h 24"/>
                  <a:gd name="T8" fmla="*/ 21 w 25"/>
                  <a:gd name="T9" fmla="*/ 1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0" y="4"/>
                    </a:moveTo>
                    <a:cubicBezTo>
                      <a:pt x="4" y="3"/>
                      <a:pt x="19" y="0"/>
                      <a:pt x="22" y="4"/>
                    </a:cubicBezTo>
                    <a:cubicBezTo>
                      <a:pt x="25" y="8"/>
                      <a:pt x="22" y="20"/>
                      <a:pt x="21" y="24"/>
                    </a:cubicBezTo>
                    <a:cubicBezTo>
                      <a:pt x="18" y="21"/>
                      <a:pt x="19" y="11"/>
                      <a:pt x="17" y="7"/>
                    </a:cubicBezTo>
                    <a:cubicBezTo>
                      <a:pt x="15" y="2"/>
                      <a:pt x="11" y="2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9" name="Freeform 406">
                <a:extLst>
                  <a:ext uri="{FF2B5EF4-FFF2-40B4-BE49-F238E27FC236}">
                    <a16:creationId xmlns:a16="http://schemas.microsoft.com/office/drawing/2014/main" id="{44A3CC51-2A22-4447-AA4B-8BD06E42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3291"/>
                <a:ext cx="27" cy="33"/>
              </a:xfrm>
              <a:custGeom>
                <a:avLst/>
                <a:gdLst>
                  <a:gd name="T0" fmla="*/ 0 w 19"/>
                  <a:gd name="T1" fmla="*/ 29 h 23"/>
                  <a:gd name="T2" fmla="*/ 61 w 19"/>
                  <a:gd name="T3" fmla="*/ 13 h 23"/>
                  <a:gd name="T4" fmla="*/ 61 w 19"/>
                  <a:gd name="T5" fmla="*/ 96 h 23"/>
                  <a:gd name="T6" fmla="*/ 1 w 19"/>
                  <a:gd name="T7" fmla="*/ 2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0" y="7"/>
                    </a:moveTo>
                    <a:cubicBezTo>
                      <a:pt x="1" y="4"/>
                      <a:pt x="13" y="0"/>
                      <a:pt x="15" y="3"/>
                    </a:cubicBezTo>
                    <a:cubicBezTo>
                      <a:pt x="19" y="7"/>
                      <a:pt x="17" y="19"/>
                      <a:pt x="15" y="23"/>
                    </a:cubicBezTo>
                    <a:cubicBezTo>
                      <a:pt x="15" y="15"/>
                      <a:pt x="13" y="1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0" name="Freeform 407">
                <a:extLst>
                  <a:ext uri="{FF2B5EF4-FFF2-40B4-BE49-F238E27FC236}">
                    <a16:creationId xmlns:a16="http://schemas.microsoft.com/office/drawing/2014/main" id="{387140E2-49B8-4A00-9624-093BA28D2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3220"/>
                <a:ext cx="30" cy="7"/>
              </a:xfrm>
              <a:custGeom>
                <a:avLst/>
                <a:gdLst>
                  <a:gd name="T0" fmla="*/ 87 w 21"/>
                  <a:gd name="T1" fmla="*/ 8 h 5"/>
                  <a:gd name="T2" fmla="*/ 0 w 21"/>
                  <a:gd name="T3" fmla="*/ 1 h 5"/>
                  <a:gd name="T4" fmla="*/ 29 w 21"/>
                  <a:gd name="T5" fmla="*/ 15 h 5"/>
                  <a:gd name="T6" fmla="*/ 80 w 2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21" y="2"/>
                    </a:moveTo>
                    <a:cubicBezTo>
                      <a:pt x="14" y="1"/>
                      <a:pt x="7" y="0"/>
                      <a:pt x="0" y="1"/>
                    </a:cubicBezTo>
                    <a:cubicBezTo>
                      <a:pt x="2" y="3"/>
                      <a:pt x="4" y="4"/>
                      <a:pt x="7" y="4"/>
                    </a:cubicBezTo>
                    <a:cubicBezTo>
                      <a:pt x="12" y="5"/>
                      <a:pt x="16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036" name="Group 408">
              <a:extLst>
                <a:ext uri="{FF2B5EF4-FFF2-40B4-BE49-F238E27FC236}">
                  <a16:creationId xmlns:a16="http://schemas.microsoft.com/office/drawing/2014/main" id="{DFAF098C-0C79-48A2-AADA-5FE1B34A82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4" y="716"/>
              <a:ext cx="1844" cy="3327"/>
              <a:chOff x="1774" y="716"/>
              <a:chExt cx="1844" cy="3327"/>
            </a:xfrm>
          </p:grpSpPr>
          <p:sp>
            <p:nvSpPr>
              <p:cNvPr id="26041" name="Freeform 409">
                <a:extLst>
                  <a:ext uri="{FF2B5EF4-FFF2-40B4-BE49-F238E27FC236}">
                    <a16:creationId xmlns:a16="http://schemas.microsoft.com/office/drawing/2014/main" id="{3EC0A25F-77AB-484D-86F1-2A46E4B8A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3149"/>
                <a:ext cx="34" cy="14"/>
              </a:xfrm>
              <a:custGeom>
                <a:avLst/>
                <a:gdLst>
                  <a:gd name="T0" fmla="*/ 1 w 24"/>
                  <a:gd name="T1" fmla="*/ 8 h 10"/>
                  <a:gd name="T2" fmla="*/ 0 w 24"/>
                  <a:gd name="T3" fmla="*/ 1 h 10"/>
                  <a:gd name="T4" fmla="*/ 52 w 24"/>
                  <a:gd name="T5" fmla="*/ 8 h 10"/>
                  <a:gd name="T6" fmla="*/ 96 w 24"/>
                  <a:gd name="T7" fmla="*/ 0 h 10"/>
                  <a:gd name="T8" fmla="*/ 1 w 24"/>
                  <a:gd name="T9" fmla="*/ 1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4" y="1"/>
                      <a:pt x="9" y="2"/>
                      <a:pt x="13" y="2"/>
                    </a:cubicBezTo>
                    <a:cubicBezTo>
                      <a:pt x="17" y="2"/>
                      <a:pt x="20" y="1"/>
                      <a:pt x="24" y="0"/>
                    </a:cubicBezTo>
                    <a:cubicBezTo>
                      <a:pt x="19" y="10"/>
                      <a:pt x="8" y="5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410">
                <a:extLst>
                  <a:ext uri="{FF2B5EF4-FFF2-40B4-BE49-F238E27FC236}">
                    <a16:creationId xmlns:a16="http://schemas.microsoft.com/office/drawing/2014/main" id="{C8B6A6DF-C751-469F-BA3B-42D8EFC4F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3080"/>
                <a:ext cx="37" cy="19"/>
              </a:xfrm>
              <a:custGeom>
                <a:avLst/>
                <a:gdLst>
                  <a:gd name="T0" fmla="*/ 0 w 26"/>
                  <a:gd name="T1" fmla="*/ 32 h 13"/>
                  <a:gd name="T2" fmla="*/ 107 w 26"/>
                  <a:gd name="T3" fmla="*/ 19 h 13"/>
                  <a:gd name="T4" fmla="*/ 9 w 26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3">
                    <a:moveTo>
                      <a:pt x="0" y="7"/>
                    </a:moveTo>
                    <a:cubicBezTo>
                      <a:pt x="4" y="0"/>
                      <a:pt x="23" y="11"/>
                      <a:pt x="26" y="4"/>
                    </a:cubicBezTo>
                    <a:cubicBezTo>
                      <a:pt x="23" y="13"/>
                      <a:pt x="8" y="1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411">
                <a:extLst>
                  <a:ext uri="{FF2B5EF4-FFF2-40B4-BE49-F238E27FC236}">
                    <a16:creationId xmlns:a16="http://schemas.microsoft.com/office/drawing/2014/main" id="{947317FE-FE27-46F8-99B7-66519728C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3008"/>
                <a:ext cx="35" cy="28"/>
              </a:xfrm>
              <a:custGeom>
                <a:avLst/>
                <a:gdLst>
                  <a:gd name="T0" fmla="*/ 8 w 25"/>
                  <a:gd name="T1" fmla="*/ 15 h 20"/>
                  <a:gd name="T2" fmla="*/ 11 w 25"/>
                  <a:gd name="T3" fmla="*/ 15 h 20"/>
                  <a:gd name="T4" fmla="*/ 41 w 25"/>
                  <a:gd name="T5" fmla="*/ 11 h 20"/>
                  <a:gd name="T6" fmla="*/ 97 w 25"/>
                  <a:gd name="T7" fmla="*/ 0 h 20"/>
                  <a:gd name="T8" fmla="*/ 84 w 25"/>
                  <a:gd name="T9" fmla="*/ 77 h 20"/>
                  <a:gd name="T10" fmla="*/ 77 w 25"/>
                  <a:gd name="T11" fmla="*/ 21 h 20"/>
                  <a:gd name="T12" fmla="*/ 11 w 25"/>
                  <a:gd name="T13" fmla="*/ 2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2" y="4"/>
                    </a:moveTo>
                    <a:cubicBezTo>
                      <a:pt x="0" y="4"/>
                      <a:pt x="2" y="4"/>
                      <a:pt x="3" y="4"/>
                    </a:cubicBezTo>
                    <a:cubicBezTo>
                      <a:pt x="5" y="4"/>
                      <a:pt x="8" y="3"/>
                      <a:pt x="11" y="3"/>
                    </a:cubicBezTo>
                    <a:cubicBezTo>
                      <a:pt x="15" y="2"/>
                      <a:pt x="20" y="0"/>
                      <a:pt x="25" y="0"/>
                    </a:cubicBezTo>
                    <a:cubicBezTo>
                      <a:pt x="23" y="6"/>
                      <a:pt x="23" y="14"/>
                      <a:pt x="22" y="20"/>
                    </a:cubicBezTo>
                    <a:cubicBezTo>
                      <a:pt x="22" y="17"/>
                      <a:pt x="22" y="8"/>
                      <a:pt x="20" y="6"/>
                    </a:cubicBezTo>
                    <a:cubicBezTo>
                      <a:pt x="15" y="3"/>
                      <a:pt x="5" y="9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412">
                <a:extLst>
                  <a:ext uri="{FF2B5EF4-FFF2-40B4-BE49-F238E27FC236}">
                    <a16:creationId xmlns:a16="http://schemas.microsoft.com/office/drawing/2014/main" id="{33E807C1-B60B-4597-93A4-702326F3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927"/>
                <a:ext cx="35" cy="8"/>
              </a:xfrm>
              <a:custGeom>
                <a:avLst/>
                <a:gdLst>
                  <a:gd name="T0" fmla="*/ 0 w 24"/>
                  <a:gd name="T1" fmla="*/ 0 h 6"/>
                  <a:gd name="T2" fmla="*/ 108 w 24"/>
                  <a:gd name="T3" fmla="*/ 0 h 6"/>
                  <a:gd name="T4" fmla="*/ 1 w 24"/>
                  <a:gd name="T5" fmla="*/ 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cubicBezTo>
                      <a:pt x="8" y="3"/>
                      <a:pt x="16" y="1"/>
                      <a:pt x="24" y="0"/>
                    </a:cubicBezTo>
                    <a:cubicBezTo>
                      <a:pt x="19" y="6"/>
                      <a:pt x="6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413">
                <a:extLst>
                  <a:ext uri="{FF2B5EF4-FFF2-40B4-BE49-F238E27FC236}">
                    <a16:creationId xmlns:a16="http://schemas.microsoft.com/office/drawing/2014/main" id="{588E40E5-66BE-450F-BB3B-632F9C868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865"/>
                <a:ext cx="31" cy="13"/>
              </a:xfrm>
              <a:custGeom>
                <a:avLst/>
                <a:gdLst>
                  <a:gd name="T0" fmla="*/ 0 w 22"/>
                  <a:gd name="T1" fmla="*/ 9 h 9"/>
                  <a:gd name="T2" fmla="*/ 87 w 22"/>
                  <a:gd name="T3" fmla="*/ 13 h 9"/>
                  <a:gd name="T4" fmla="*/ 1 w 22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">
                    <a:moveTo>
                      <a:pt x="0" y="2"/>
                    </a:moveTo>
                    <a:cubicBezTo>
                      <a:pt x="7" y="0"/>
                      <a:pt x="15" y="5"/>
                      <a:pt x="22" y="3"/>
                    </a:cubicBezTo>
                    <a:cubicBezTo>
                      <a:pt x="21" y="9"/>
                      <a:pt x="5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6" name="Freeform 414">
                <a:extLst>
                  <a:ext uri="{FF2B5EF4-FFF2-40B4-BE49-F238E27FC236}">
                    <a16:creationId xmlns:a16="http://schemas.microsoft.com/office/drawing/2014/main" id="{55E2FAD5-63F6-481A-AE9C-613EF0ED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07"/>
                <a:ext cx="29" cy="9"/>
              </a:xfrm>
              <a:custGeom>
                <a:avLst/>
                <a:gdLst>
                  <a:gd name="T0" fmla="*/ 0 w 20"/>
                  <a:gd name="T1" fmla="*/ 12 h 6"/>
                  <a:gd name="T2" fmla="*/ 36 w 20"/>
                  <a:gd name="T3" fmla="*/ 18 h 6"/>
                  <a:gd name="T4" fmla="*/ 88 w 20"/>
                  <a:gd name="T5" fmla="*/ 0 h 6"/>
                  <a:gd name="T6" fmla="*/ 0 w 20"/>
                  <a:gd name="T7" fmla="*/ 1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0" y="2"/>
                    </a:moveTo>
                    <a:cubicBezTo>
                      <a:pt x="2" y="0"/>
                      <a:pt x="6" y="2"/>
                      <a:pt x="8" y="3"/>
                    </a:cubicBezTo>
                    <a:cubicBezTo>
                      <a:pt x="13" y="3"/>
                      <a:pt x="16" y="3"/>
                      <a:pt x="20" y="0"/>
                    </a:cubicBezTo>
                    <a:cubicBezTo>
                      <a:pt x="14" y="6"/>
                      <a:pt x="8" y="6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7" name="Freeform 415">
                <a:extLst>
                  <a:ext uri="{FF2B5EF4-FFF2-40B4-BE49-F238E27FC236}">
                    <a16:creationId xmlns:a16="http://schemas.microsoft.com/office/drawing/2014/main" id="{9E760498-F9DD-49AF-927A-8A9BAEA6D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747"/>
                <a:ext cx="20" cy="7"/>
              </a:xfrm>
              <a:custGeom>
                <a:avLst/>
                <a:gdLst>
                  <a:gd name="T0" fmla="*/ 0 w 14"/>
                  <a:gd name="T1" fmla="*/ 0 h 5"/>
                  <a:gd name="T2" fmla="*/ 59 w 14"/>
                  <a:gd name="T3" fmla="*/ 1 h 5"/>
                  <a:gd name="T4" fmla="*/ 0 w 1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5" y="0"/>
                      <a:pt x="9" y="2"/>
                      <a:pt x="14" y="1"/>
                    </a:cubicBezTo>
                    <a:cubicBezTo>
                      <a:pt x="11" y="5"/>
                      <a:pt x="2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416">
                <a:extLst>
                  <a:ext uri="{FF2B5EF4-FFF2-40B4-BE49-F238E27FC236}">
                    <a16:creationId xmlns:a16="http://schemas.microsoft.com/office/drawing/2014/main" id="{165297FC-7079-4BE0-9E21-B3E7F09C2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682"/>
                <a:ext cx="22" cy="10"/>
              </a:xfrm>
              <a:custGeom>
                <a:avLst/>
                <a:gdLst>
                  <a:gd name="T0" fmla="*/ 1 w 16"/>
                  <a:gd name="T1" fmla="*/ 0 h 7"/>
                  <a:gd name="T2" fmla="*/ 0 w 16"/>
                  <a:gd name="T3" fmla="*/ 1 h 7"/>
                  <a:gd name="T4" fmla="*/ 56 w 16"/>
                  <a:gd name="T5" fmla="*/ 13 h 7"/>
                  <a:gd name="T6" fmla="*/ 1 w 1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5" y="2"/>
                      <a:pt x="11" y="3"/>
                      <a:pt x="16" y="3"/>
                    </a:cubicBezTo>
                    <a:cubicBezTo>
                      <a:pt x="11" y="4"/>
                      <a:pt x="5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417">
                <a:extLst>
                  <a:ext uri="{FF2B5EF4-FFF2-40B4-BE49-F238E27FC236}">
                    <a16:creationId xmlns:a16="http://schemas.microsoft.com/office/drawing/2014/main" id="{26B88BEC-6CCA-4EFD-A1DC-194A75C86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618"/>
                <a:ext cx="15" cy="10"/>
              </a:xfrm>
              <a:custGeom>
                <a:avLst/>
                <a:gdLst>
                  <a:gd name="T0" fmla="*/ 0 w 11"/>
                  <a:gd name="T1" fmla="*/ 1 h 7"/>
                  <a:gd name="T2" fmla="*/ 37 w 11"/>
                  <a:gd name="T3" fmla="*/ 9 h 7"/>
                  <a:gd name="T4" fmla="*/ 0 w 11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1"/>
                    </a:moveTo>
                    <a:cubicBezTo>
                      <a:pt x="3" y="0"/>
                      <a:pt x="8" y="2"/>
                      <a:pt x="11" y="2"/>
                    </a:cubicBezTo>
                    <a:cubicBezTo>
                      <a:pt x="10" y="6"/>
                      <a:pt x="2" y="7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418">
                <a:extLst>
                  <a:ext uri="{FF2B5EF4-FFF2-40B4-BE49-F238E27FC236}">
                    <a16:creationId xmlns:a16="http://schemas.microsoft.com/office/drawing/2014/main" id="{85F43667-E6F6-43C5-B5C2-1FC646B28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556"/>
                <a:ext cx="26" cy="9"/>
              </a:xfrm>
              <a:custGeom>
                <a:avLst/>
                <a:gdLst>
                  <a:gd name="T0" fmla="*/ 1 w 18"/>
                  <a:gd name="T1" fmla="*/ 0 h 6"/>
                  <a:gd name="T2" fmla="*/ 79 w 18"/>
                  <a:gd name="T3" fmla="*/ 0 h 6"/>
                  <a:gd name="T4" fmla="*/ 0 w 18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">
                    <a:moveTo>
                      <a:pt x="1" y="0"/>
                    </a:moveTo>
                    <a:cubicBezTo>
                      <a:pt x="4" y="5"/>
                      <a:pt x="14" y="1"/>
                      <a:pt x="18" y="0"/>
                    </a:cubicBezTo>
                    <a:cubicBezTo>
                      <a:pt x="14" y="3"/>
                      <a:pt x="4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419">
                <a:extLst>
                  <a:ext uri="{FF2B5EF4-FFF2-40B4-BE49-F238E27FC236}">
                    <a16:creationId xmlns:a16="http://schemas.microsoft.com/office/drawing/2014/main" id="{BA936F13-52CB-4CDB-94EC-0C269816C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504"/>
                <a:ext cx="23" cy="14"/>
              </a:xfrm>
              <a:custGeom>
                <a:avLst/>
                <a:gdLst>
                  <a:gd name="T0" fmla="*/ 0 w 16"/>
                  <a:gd name="T1" fmla="*/ 0 h 10"/>
                  <a:gd name="T2" fmla="*/ 68 w 16"/>
                  <a:gd name="T3" fmla="*/ 1 h 10"/>
                  <a:gd name="T4" fmla="*/ 1 w 16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5" y="1"/>
                      <a:pt x="11" y="4"/>
                      <a:pt x="16" y="1"/>
                    </a:cubicBezTo>
                    <a:cubicBezTo>
                      <a:pt x="13" y="5"/>
                      <a:pt x="4" y="10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420">
                <a:extLst>
                  <a:ext uri="{FF2B5EF4-FFF2-40B4-BE49-F238E27FC236}">
                    <a16:creationId xmlns:a16="http://schemas.microsoft.com/office/drawing/2014/main" id="{26EE565C-6600-4160-9466-73B5FC7B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450"/>
                <a:ext cx="19" cy="12"/>
              </a:xfrm>
              <a:custGeom>
                <a:avLst/>
                <a:gdLst>
                  <a:gd name="T0" fmla="*/ 9 w 13"/>
                  <a:gd name="T1" fmla="*/ 0 h 9"/>
                  <a:gd name="T2" fmla="*/ 60 w 13"/>
                  <a:gd name="T3" fmla="*/ 9 h 9"/>
                  <a:gd name="T4" fmla="*/ 0 w 13"/>
                  <a:gd name="T5" fmla="*/ 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cubicBezTo>
                      <a:pt x="4" y="3"/>
                      <a:pt x="10" y="3"/>
                      <a:pt x="13" y="3"/>
                    </a:cubicBezTo>
                    <a:cubicBezTo>
                      <a:pt x="13" y="9"/>
                      <a:pt x="2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3" name="Freeform 421">
                <a:extLst>
                  <a:ext uri="{FF2B5EF4-FFF2-40B4-BE49-F238E27FC236}">
                    <a16:creationId xmlns:a16="http://schemas.microsoft.com/office/drawing/2014/main" id="{25EDD4DD-EA1D-4CB5-8278-EA33667BD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407"/>
                <a:ext cx="18" cy="14"/>
              </a:xfrm>
              <a:custGeom>
                <a:avLst/>
                <a:gdLst>
                  <a:gd name="T0" fmla="*/ 8 w 13"/>
                  <a:gd name="T1" fmla="*/ 15 h 10"/>
                  <a:gd name="T2" fmla="*/ 48 w 13"/>
                  <a:gd name="T3" fmla="*/ 0 h 10"/>
                  <a:gd name="T4" fmla="*/ 0 w 13"/>
                  <a:gd name="T5" fmla="*/ 1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2" y="4"/>
                    </a:moveTo>
                    <a:cubicBezTo>
                      <a:pt x="6" y="4"/>
                      <a:pt x="9" y="2"/>
                      <a:pt x="13" y="0"/>
                    </a:cubicBezTo>
                    <a:cubicBezTo>
                      <a:pt x="13" y="6"/>
                      <a:pt x="2" y="10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4" name="Freeform 422">
                <a:extLst>
                  <a:ext uri="{FF2B5EF4-FFF2-40B4-BE49-F238E27FC236}">
                    <a16:creationId xmlns:a16="http://schemas.microsoft.com/office/drawing/2014/main" id="{5E8CEF4F-D51D-4260-97B1-093A07631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368"/>
                <a:ext cx="16" cy="9"/>
              </a:xfrm>
              <a:custGeom>
                <a:avLst/>
                <a:gdLst>
                  <a:gd name="T0" fmla="*/ 1 w 11"/>
                  <a:gd name="T1" fmla="*/ 0 h 6"/>
                  <a:gd name="T2" fmla="*/ 0 w 11"/>
                  <a:gd name="T3" fmla="*/ 0 h 6"/>
                  <a:gd name="T4" fmla="*/ 48 w 11"/>
                  <a:gd name="T5" fmla="*/ 0 h 6"/>
                  <a:gd name="T6" fmla="*/ 0 w 11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7" y="1"/>
                      <a:pt x="11" y="0"/>
                    </a:cubicBezTo>
                    <a:cubicBezTo>
                      <a:pt x="9" y="3"/>
                      <a:pt x="2" y="6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5" name="Freeform 423">
                <a:extLst>
                  <a:ext uri="{FF2B5EF4-FFF2-40B4-BE49-F238E27FC236}">
                    <a16:creationId xmlns:a16="http://schemas.microsoft.com/office/drawing/2014/main" id="{C6910ADB-B85A-4755-B31C-7B1500BF3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324"/>
                <a:ext cx="17" cy="7"/>
              </a:xfrm>
              <a:custGeom>
                <a:avLst/>
                <a:gdLst>
                  <a:gd name="T0" fmla="*/ 9 w 12"/>
                  <a:gd name="T1" fmla="*/ 0 h 5"/>
                  <a:gd name="T2" fmla="*/ 20 w 12"/>
                  <a:gd name="T3" fmla="*/ 1 h 5"/>
                  <a:gd name="T4" fmla="*/ 47 w 12"/>
                  <a:gd name="T5" fmla="*/ 0 h 5"/>
                  <a:gd name="T6" fmla="*/ 48 w 12"/>
                  <a:gd name="T7" fmla="*/ 1 h 5"/>
                  <a:gd name="T8" fmla="*/ 9 w 12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2" y="0"/>
                    </a:moveTo>
                    <a:cubicBezTo>
                      <a:pt x="0" y="0"/>
                      <a:pt x="4" y="1"/>
                      <a:pt x="5" y="1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0"/>
                      <a:pt x="11" y="1"/>
                      <a:pt x="12" y="1"/>
                    </a:cubicBezTo>
                    <a:cubicBezTo>
                      <a:pt x="10" y="5"/>
                      <a:pt x="4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6" name="Freeform 424">
                <a:extLst>
                  <a:ext uri="{FF2B5EF4-FFF2-40B4-BE49-F238E27FC236}">
                    <a16:creationId xmlns:a16="http://schemas.microsoft.com/office/drawing/2014/main" id="{742B08F1-DED3-4CE3-8CFF-0B629D1B5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283"/>
                <a:ext cx="14" cy="8"/>
              </a:xfrm>
              <a:custGeom>
                <a:avLst/>
                <a:gdLst>
                  <a:gd name="T0" fmla="*/ 0 w 10"/>
                  <a:gd name="T1" fmla="*/ 7 h 6"/>
                  <a:gd name="T2" fmla="*/ 39 w 10"/>
                  <a:gd name="T3" fmla="*/ 0 h 6"/>
                  <a:gd name="T4" fmla="*/ 0 w 10"/>
                  <a:gd name="T5" fmla="*/ 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3" y="4"/>
                      <a:pt x="7" y="1"/>
                      <a:pt x="10" y="0"/>
                    </a:cubicBezTo>
                    <a:cubicBezTo>
                      <a:pt x="10" y="3"/>
                      <a:pt x="1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7" name="Freeform 425">
                <a:extLst>
                  <a:ext uri="{FF2B5EF4-FFF2-40B4-BE49-F238E27FC236}">
                    <a16:creationId xmlns:a16="http://schemas.microsoft.com/office/drawing/2014/main" id="{1FBCE19A-84CB-4E25-B8A0-6E091521C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2"/>
                <a:ext cx="17" cy="7"/>
              </a:xfrm>
              <a:custGeom>
                <a:avLst/>
                <a:gdLst>
                  <a:gd name="T0" fmla="*/ 1 w 12"/>
                  <a:gd name="T1" fmla="*/ 0 h 5"/>
                  <a:gd name="T2" fmla="*/ 48 w 12"/>
                  <a:gd name="T3" fmla="*/ 0 h 5"/>
                  <a:gd name="T4" fmla="*/ 1 w 12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1" y="0"/>
                    </a:moveTo>
                    <a:cubicBezTo>
                      <a:pt x="0" y="4"/>
                      <a:pt x="10" y="0"/>
                      <a:pt x="12" y="0"/>
                    </a:cubicBezTo>
                    <a:cubicBezTo>
                      <a:pt x="11" y="5"/>
                      <a:pt x="4" y="5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8" name="Freeform 426">
                <a:extLst>
                  <a:ext uri="{FF2B5EF4-FFF2-40B4-BE49-F238E27FC236}">
                    <a16:creationId xmlns:a16="http://schemas.microsoft.com/office/drawing/2014/main" id="{6465FA3E-F13A-42C5-9383-88654628C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96"/>
                <a:ext cx="16" cy="10"/>
              </a:xfrm>
              <a:custGeom>
                <a:avLst/>
                <a:gdLst>
                  <a:gd name="T0" fmla="*/ 0 w 11"/>
                  <a:gd name="T1" fmla="*/ 13 h 7"/>
                  <a:gd name="T2" fmla="*/ 48 w 11"/>
                  <a:gd name="T3" fmla="*/ 0 h 7"/>
                  <a:gd name="T4" fmla="*/ 1 w 11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3"/>
                    </a:moveTo>
                    <a:cubicBezTo>
                      <a:pt x="4" y="3"/>
                      <a:pt x="9" y="4"/>
                      <a:pt x="11" y="0"/>
                    </a:cubicBezTo>
                    <a:cubicBezTo>
                      <a:pt x="11" y="4"/>
                      <a:pt x="3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9" name="Freeform 427">
                <a:extLst>
                  <a:ext uri="{FF2B5EF4-FFF2-40B4-BE49-F238E27FC236}">
                    <a16:creationId xmlns:a16="http://schemas.microsoft.com/office/drawing/2014/main" id="{30FB1160-5BF1-4ECB-8B88-94ECF3A21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155"/>
                <a:ext cx="17" cy="8"/>
              </a:xfrm>
              <a:custGeom>
                <a:avLst/>
                <a:gdLst>
                  <a:gd name="T0" fmla="*/ 0 w 12"/>
                  <a:gd name="T1" fmla="*/ 1 h 6"/>
                  <a:gd name="T2" fmla="*/ 48 w 12"/>
                  <a:gd name="T3" fmla="*/ 0 h 6"/>
                  <a:gd name="T4" fmla="*/ 9 w 12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6">
                    <a:moveTo>
                      <a:pt x="0" y="1"/>
                    </a:moveTo>
                    <a:cubicBezTo>
                      <a:pt x="3" y="4"/>
                      <a:pt x="8" y="1"/>
                      <a:pt x="12" y="0"/>
                    </a:cubicBezTo>
                    <a:cubicBezTo>
                      <a:pt x="11" y="6"/>
                      <a:pt x="5" y="4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428">
                <a:extLst>
                  <a:ext uri="{FF2B5EF4-FFF2-40B4-BE49-F238E27FC236}">
                    <a16:creationId xmlns:a16="http://schemas.microsoft.com/office/drawing/2014/main" id="{400BCE2E-9A5A-4BEC-A412-DC5214118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106"/>
                <a:ext cx="19" cy="12"/>
              </a:xfrm>
              <a:custGeom>
                <a:avLst/>
                <a:gdLst>
                  <a:gd name="T0" fmla="*/ 0 w 13"/>
                  <a:gd name="T1" fmla="*/ 18 h 8"/>
                  <a:gd name="T2" fmla="*/ 56 w 13"/>
                  <a:gd name="T3" fmla="*/ 0 h 8"/>
                  <a:gd name="T4" fmla="*/ 1 w 13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">
                    <a:moveTo>
                      <a:pt x="0" y="3"/>
                    </a:moveTo>
                    <a:cubicBezTo>
                      <a:pt x="4" y="6"/>
                      <a:pt x="9" y="2"/>
                      <a:pt x="12" y="0"/>
                    </a:cubicBezTo>
                    <a:cubicBezTo>
                      <a:pt x="13" y="8"/>
                      <a:pt x="5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429">
                <a:extLst>
                  <a:ext uri="{FF2B5EF4-FFF2-40B4-BE49-F238E27FC236}">
                    <a16:creationId xmlns:a16="http://schemas.microsoft.com/office/drawing/2014/main" id="{69C76EBD-8FBF-498D-911F-207D9C53B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062"/>
                <a:ext cx="16" cy="9"/>
              </a:xfrm>
              <a:custGeom>
                <a:avLst/>
                <a:gdLst>
                  <a:gd name="T0" fmla="*/ 0 w 11"/>
                  <a:gd name="T1" fmla="*/ 21 h 6"/>
                  <a:gd name="T2" fmla="*/ 48 w 11"/>
                  <a:gd name="T3" fmla="*/ 0 h 6"/>
                  <a:gd name="T4" fmla="*/ 1 w 11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5"/>
                      <a:pt x="10" y="1"/>
                      <a:pt x="11" y="0"/>
                    </a:cubicBezTo>
                    <a:cubicBezTo>
                      <a:pt x="11" y="5"/>
                      <a:pt x="5" y="6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430">
                <a:extLst>
                  <a:ext uri="{FF2B5EF4-FFF2-40B4-BE49-F238E27FC236}">
                    <a16:creationId xmlns:a16="http://schemas.microsoft.com/office/drawing/2014/main" id="{62F67EC7-D8E1-4F9C-90B7-5576B484D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019"/>
                <a:ext cx="17" cy="10"/>
              </a:xfrm>
              <a:custGeom>
                <a:avLst/>
                <a:gdLst>
                  <a:gd name="T0" fmla="*/ 0 w 12"/>
                  <a:gd name="T1" fmla="*/ 27 h 7"/>
                  <a:gd name="T2" fmla="*/ 40 w 12"/>
                  <a:gd name="T3" fmla="*/ 0 h 7"/>
                  <a:gd name="T4" fmla="*/ 9 w 12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6"/>
                    </a:moveTo>
                    <a:cubicBezTo>
                      <a:pt x="3" y="3"/>
                      <a:pt x="7" y="3"/>
                      <a:pt x="10" y="0"/>
                    </a:cubicBezTo>
                    <a:cubicBezTo>
                      <a:pt x="12" y="6"/>
                      <a:pt x="6" y="7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431">
                <a:extLst>
                  <a:ext uri="{FF2B5EF4-FFF2-40B4-BE49-F238E27FC236}">
                    <a16:creationId xmlns:a16="http://schemas.microsoft.com/office/drawing/2014/main" id="{E745AE82-DB3D-4CD2-99C6-616B9F755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971"/>
                <a:ext cx="16" cy="13"/>
              </a:xfrm>
              <a:custGeom>
                <a:avLst/>
                <a:gdLst>
                  <a:gd name="T0" fmla="*/ 0 w 11"/>
                  <a:gd name="T1" fmla="*/ 27 h 9"/>
                  <a:gd name="T2" fmla="*/ 48 w 11"/>
                  <a:gd name="T3" fmla="*/ 0 h 9"/>
                  <a:gd name="T4" fmla="*/ 0 w 11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4" y="6"/>
                      <a:pt x="9" y="2"/>
                      <a:pt x="11" y="0"/>
                    </a:cubicBezTo>
                    <a:cubicBezTo>
                      <a:pt x="11" y="6"/>
                      <a:pt x="6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432">
                <a:extLst>
                  <a:ext uri="{FF2B5EF4-FFF2-40B4-BE49-F238E27FC236}">
                    <a16:creationId xmlns:a16="http://schemas.microsoft.com/office/drawing/2014/main" id="{8BACE137-6822-44E5-8561-02727BA56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934"/>
                <a:ext cx="16" cy="19"/>
              </a:xfrm>
              <a:custGeom>
                <a:avLst/>
                <a:gdLst>
                  <a:gd name="T0" fmla="*/ 0 w 11"/>
                  <a:gd name="T1" fmla="*/ 28 h 13"/>
                  <a:gd name="T2" fmla="*/ 48 w 11"/>
                  <a:gd name="T3" fmla="*/ 0 h 13"/>
                  <a:gd name="T4" fmla="*/ 0 w 11"/>
                  <a:gd name="T5" fmla="*/ 2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6"/>
                    </a:moveTo>
                    <a:cubicBezTo>
                      <a:pt x="1" y="2"/>
                      <a:pt x="9" y="5"/>
                      <a:pt x="11" y="0"/>
                    </a:cubicBezTo>
                    <a:cubicBezTo>
                      <a:pt x="11" y="5"/>
                      <a:pt x="3" y="13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5" name="Freeform 433">
                <a:extLst>
                  <a:ext uri="{FF2B5EF4-FFF2-40B4-BE49-F238E27FC236}">
                    <a16:creationId xmlns:a16="http://schemas.microsoft.com/office/drawing/2014/main" id="{4ED2F9EB-BC2B-4484-A3EF-0C20B6181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897"/>
                <a:ext cx="20" cy="10"/>
              </a:xfrm>
              <a:custGeom>
                <a:avLst/>
                <a:gdLst>
                  <a:gd name="T0" fmla="*/ 0 w 14"/>
                  <a:gd name="T1" fmla="*/ 19 h 7"/>
                  <a:gd name="T2" fmla="*/ 41 w 14"/>
                  <a:gd name="T3" fmla="*/ 0 h 7"/>
                  <a:gd name="T4" fmla="*/ 9 w 14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0" y="4"/>
                    </a:moveTo>
                    <a:cubicBezTo>
                      <a:pt x="1" y="3"/>
                      <a:pt x="7" y="1"/>
                      <a:pt x="10" y="0"/>
                    </a:cubicBezTo>
                    <a:cubicBezTo>
                      <a:pt x="14" y="5"/>
                      <a:pt x="6" y="7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434">
                <a:extLst>
                  <a:ext uri="{FF2B5EF4-FFF2-40B4-BE49-F238E27FC236}">
                    <a16:creationId xmlns:a16="http://schemas.microsoft.com/office/drawing/2014/main" id="{625F7B7F-9B99-4A12-95BF-82574006B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1856"/>
                <a:ext cx="17" cy="10"/>
              </a:xfrm>
              <a:custGeom>
                <a:avLst/>
                <a:gdLst>
                  <a:gd name="T0" fmla="*/ 0 w 12"/>
                  <a:gd name="T1" fmla="*/ 27 h 7"/>
                  <a:gd name="T2" fmla="*/ 37 w 12"/>
                  <a:gd name="T3" fmla="*/ 0 h 7"/>
                  <a:gd name="T4" fmla="*/ 0 w 12"/>
                  <a:gd name="T5" fmla="*/ 2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6"/>
                    </a:moveTo>
                    <a:cubicBezTo>
                      <a:pt x="2" y="3"/>
                      <a:pt x="7" y="4"/>
                      <a:pt x="9" y="0"/>
                    </a:cubicBezTo>
                    <a:cubicBezTo>
                      <a:pt x="12" y="4"/>
                      <a:pt x="4" y="7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435">
                <a:extLst>
                  <a:ext uri="{FF2B5EF4-FFF2-40B4-BE49-F238E27FC236}">
                    <a16:creationId xmlns:a16="http://schemas.microsoft.com/office/drawing/2014/main" id="{C66C9ADC-7217-4153-AC4E-56550293F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22"/>
                <a:ext cx="19" cy="7"/>
              </a:xfrm>
              <a:custGeom>
                <a:avLst/>
                <a:gdLst>
                  <a:gd name="T0" fmla="*/ 0 w 14"/>
                  <a:gd name="T1" fmla="*/ 11 h 5"/>
                  <a:gd name="T2" fmla="*/ 27 w 14"/>
                  <a:gd name="T3" fmla="*/ 0 h 5"/>
                  <a:gd name="T4" fmla="*/ 1 w 14"/>
                  <a:gd name="T5" fmla="*/ 1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">
                    <a:moveTo>
                      <a:pt x="0" y="3"/>
                    </a:moveTo>
                    <a:cubicBezTo>
                      <a:pt x="3" y="4"/>
                      <a:pt x="5" y="2"/>
                      <a:pt x="8" y="0"/>
                    </a:cubicBezTo>
                    <a:cubicBezTo>
                      <a:pt x="14" y="5"/>
                      <a:pt x="3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436">
                <a:extLst>
                  <a:ext uri="{FF2B5EF4-FFF2-40B4-BE49-F238E27FC236}">
                    <a16:creationId xmlns:a16="http://schemas.microsoft.com/office/drawing/2014/main" id="{01E51B02-09E9-4C7A-A960-07E883DDB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789"/>
                <a:ext cx="12" cy="7"/>
              </a:xfrm>
              <a:custGeom>
                <a:avLst/>
                <a:gdLst>
                  <a:gd name="T0" fmla="*/ 0 w 8"/>
                  <a:gd name="T1" fmla="*/ 8 h 5"/>
                  <a:gd name="T2" fmla="*/ 41 w 8"/>
                  <a:gd name="T3" fmla="*/ 0 h 5"/>
                  <a:gd name="T4" fmla="*/ 0 w 8"/>
                  <a:gd name="T5" fmla="*/ 2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2" y="5"/>
                      <a:pt x="5" y="0"/>
                      <a:pt x="8" y="0"/>
                    </a:cubicBezTo>
                    <a:cubicBezTo>
                      <a:pt x="7" y="3"/>
                      <a:pt x="3" y="3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437">
                <a:extLst>
                  <a:ext uri="{FF2B5EF4-FFF2-40B4-BE49-F238E27FC236}">
                    <a16:creationId xmlns:a16="http://schemas.microsoft.com/office/drawing/2014/main" id="{98C8CCF9-EC13-4470-BC9A-4902B4FA3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752"/>
                <a:ext cx="10" cy="4"/>
              </a:xfrm>
              <a:custGeom>
                <a:avLst/>
                <a:gdLst>
                  <a:gd name="T0" fmla="*/ 0 w 7"/>
                  <a:gd name="T1" fmla="*/ 7 h 3"/>
                  <a:gd name="T2" fmla="*/ 27 w 7"/>
                  <a:gd name="T3" fmla="*/ 0 h 3"/>
                  <a:gd name="T4" fmla="*/ 27 w 7"/>
                  <a:gd name="T5" fmla="*/ 9 h 3"/>
                  <a:gd name="T6" fmla="*/ 9 w 7"/>
                  <a:gd name="T7" fmla="*/ 9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1" y="3"/>
                      <a:pt x="5" y="1"/>
                      <a:pt x="6" y="0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4" y="3"/>
                      <a:pt x="3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438">
                <a:extLst>
                  <a:ext uri="{FF2B5EF4-FFF2-40B4-BE49-F238E27FC236}">
                    <a16:creationId xmlns:a16="http://schemas.microsoft.com/office/drawing/2014/main" id="{6501F7F2-4F47-43A7-9983-70B9B53E3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1716"/>
                <a:ext cx="10" cy="10"/>
              </a:xfrm>
              <a:custGeom>
                <a:avLst/>
                <a:gdLst>
                  <a:gd name="T0" fmla="*/ 1 w 7"/>
                  <a:gd name="T1" fmla="*/ 20 h 7"/>
                  <a:gd name="T2" fmla="*/ 0 w 7"/>
                  <a:gd name="T3" fmla="*/ 19 h 7"/>
                  <a:gd name="T4" fmla="*/ 1 w 7"/>
                  <a:gd name="T5" fmla="*/ 2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0" y="5"/>
                      <a:pt x="0" y="4"/>
                      <a:pt x="0" y="4"/>
                    </a:cubicBezTo>
                    <a:cubicBezTo>
                      <a:pt x="5" y="0"/>
                      <a:pt x="7" y="7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1" name="Freeform 439">
                <a:extLst>
                  <a:ext uri="{FF2B5EF4-FFF2-40B4-BE49-F238E27FC236}">
                    <a16:creationId xmlns:a16="http://schemas.microsoft.com/office/drawing/2014/main" id="{50811CED-65C2-4036-8B1A-1A555FE0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692"/>
                <a:ext cx="3" cy="4"/>
              </a:xfrm>
              <a:custGeom>
                <a:avLst/>
                <a:gdLst>
                  <a:gd name="T0" fmla="*/ 8 w 2"/>
                  <a:gd name="T1" fmla="*/ 1 h 3"/>
                  <a:gd name="T2" fmla="*/ 12 w 2"/>
                  <a:gd name="T3" fmla="*/ 9 h 3"/>
                  <a:gd name="T4" fmla="*/ 8 w 2"/>
                  <a:gd name="T5" fmla="*/ 0 h 3"/>
                  <a:gd name="T6" fmla="*/ 0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Freeform 440">
                <a:extLst>
                  <a:ext uri="{FF2B5EF4-FFF2-40B4-BE49-F238E27FC236}">
                    <a16:creationId xmlns:a16="http://schemas.microsoft.com/office/drawing/2014/main" id="{CAEB9474-6AFD-47E9-8DB4-FB7D0620D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310"/>
                <a:ext cx="31" cy="81"/>
              </a:xfrm>
              <a:custGeom>
                <a:avLst/>
                <a:gdLst>
                  <a:gd name="T0" fmla="*/ 8 w 22"/>
                  <a:gd name="T1" fmla="*/ 0 h 57"/>
                  <a:gd name="T2" fmla="*/ 49 w 22"/>
                  <a:gd name="T3" fmla="*/ 115 h 57"/>
                  <a:gd name="T4" fmla="*/ 87 w 22"/>
                  <a:gd name="T5" fmla="*/ 232 h 57"/>
                  <a:gd name="T6" fmla="*/ 35 w 22"/>
                  <a:gd name="T7" fmla="*/ 128 h 57"/>
                  <a:gd name="T8" fmla="*/ 35 w 22"/>
                  <a:gd name="T9" fmla="*/ 48 h 57"/>
                  <a:gd name="T10" fmla="*/ 0 w 22"/>
                  <a:gd name="T11" fmla="*/ 18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57">
                    <a:moveTo>
                      <a:pt x="2" y="0"/>
                    </a:moveTo>
                    <a:cubicBezTo>
                      <a:pt x="11" y="8"/>
                      <a:pt x="17" y="17"/>
                      <a:pt x="13" y="28"/>
                    </a:cubicBezTo>
                    <a:cubicBezTo>
                      <a:pt x="10" y="37"/>
                      <a:pt x="15" y="51"/>
                      <a:pt x="22" y="57"/>
                    </a:cubicBezTo>
                    <a:cubicBezTo>
                      <a:pt x="10" y="57"/>
                      <a:pt x="9" y="39"/>
                      <a:pt x="9" y="31"/>
                    </a:cubicBezTo>
                    <a:cubicBezTo>
                      <a:pt x="9" y="26"/>
                      <a:pt x="12" y="16"/>
                      <a:pt x="9" y="12"/>
                    </a:cubicBezTo>
                    <a:cubicBezTo>
                      <a:pt x="7" y="8"/>
                      <a:pt x="2" y="8"/>
                      <a:pt x="0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3" name="Freeform 441">
                <a:extLst>
                  <a:ext uri="{FF2B5EF4-FFF2-40B4-BE49-F238E27FC236}">
                    <a16:creationId xmlns:a16="http://schemas.microsoft.com/office/drawing/2014/main" id="{D04071ED-3BCD-43C5-B4EE-FF02C2F6D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189"/>
                <a:ext cx="106" cy="127"/>
              </a:xfrm>
              <a:custGeom>
                <a:avLst/>
                <a:gdLst>
                  <a:gd name="T0" fmla="*/ 1 w 74"/>
                  <a:gd name="T1" fmla="*/ 285 h 89"/>
                  <a:gd name="T2" fmla="*/ 1 w 74"/>
                  <a:gd name="T3" fmla="*/ 281 h 89"/>
                  <a:gd name="T4" fmla="*/ 86 w 74"/>
                  <a:gd name="T5" fmla="*/ 358 h 89"/>
                  <a:gd name="T6" fmla="*/ 123 w 74"/>
                  <a:gd name="T7" fmla="*/ 332 h 89"/>
                  <a:gd name="T8" fmla="*/ 215 w 74"/>
                  <a:gd name="T9" fmla="*/ 244 h 89"/>
                  <a:gd name="T10" fmla="*/ 251 w 74"/>
                  <a:gd name="T11" fmla="*/ 215 h 89"/>
                  <a:gd name="T12" fmla="*/ 304 w 74"/>
                  <a:gd name="T13" fmla="*/ 177 h 89"/>
                  <a:gd name="T14" fmla="*/ 299 w 74"/>
                  <a:gd name="T15" fmla="*/ 104 h 89"/>
                  <a:gd name="T16" fmla="*/ 285 w 74"/>
                  <a:gd name="T17" fmla="*/ 29 h 89"/>
                  <a:gd name="T18" fmla="*/ 271 w 74"/>
                  <a:gd name="T19" fmla="*/ 0 h 89"/>
                  <a:gd name="T20" fmla="*/ 279 w 74"/>
                  <a:gd name="T21" fmla="*/ 76 h 89"/>
                  <a:gd name="T22" fmla="*/ 271 w 74"/>
                  <a:gd name="T23" fmla="*/ 137 h 89"/>
                  <a:gd name="T24" fmla="*/ 189 w 74"/>
                  <a:gd name="T25" fmla="*/ 195 h 89"/>
                  <a:gd name="T26" fmla="*/ 148 w 74"/>
                  <a:gd name="T27" fmla="*/ 233 h 89"/>
                  <a:gd name="T28" fmla="*/ 100 w 74"/>
                  <a:gd name="T29" fmla="*/ 271 h 89"/>
                  <a:gd name="T30" fmla="*/ 70 w 74"/>
                  <a:gd name="T31" fmla="*/ 293 h 89"/>
                  <a:gd name="T32" fmla="*/ 13 w 74"/>
                  <a:gd name="T33" fmla="*/ 257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89">
                    <a:moveTo>
                      <a:pt x="1" y="69"/>
                    </a:moveTo>
                    <a:cubicBezTo>
                      <a:pt x="1" y="69"/>
                      <a:pt x="0" y="68"/>
                      <a:pt x="1" y="68"/>
                    </a:cubicBezTo>
                    <a:cubicBezTo>
                      <a:pt x="8" y="72"/>
                      <a:pt x="12" y="82"/>
                      <a:pt x="20" y="86"/>
                    </a:cubicBezTo>
                    <a:cubicBezTo>
                      <a:pt x="25" y="89"/>
                      <a:pt x="26" y="84"/>
                      <a:pt x="29" y="80"/>
                    </a:cubicBezTo>
                    <a:cubicBezTo>
                      <a:pt x="37" y="72"/>
                      <a:pt x="39" y="62"/>
                      <a:pt x="51" y="59"/>
                    </a:cubicBezTo>
                    <a:cubicBezTo>
                      <a:pt x="58" y="57"/>
                      <a:pt x="56" y="58"/>
                      <a:pt x="59" y="52"/>
                    </a:cubicBezTo>
                    <a:cubicBezTo>
                      <a:pt x="62" y="47"/>
                      <a:pt x="69" y="47"/>
                      <a:pt x="72" y="43"/>
                    </a:cubicBezTo>
                    <a:cubicBezTo>
                      <a:pt x="74" y="38"/>
                      <a:pt x="71" y="30"/>
                      <a:pt x="71" y="25"/>
                    </a:cubicBezTo>
                    <a:cubicBezTo>
                      <a:pt x="70" y="19"/>
                      <a:pt x="70" y="12"/>
                      <a:pt x="68" y="7"/>
                    </a:cubicBezTo>
                    <a:cubicBezTo>
                      <a:pt x="67" y="4"/>
                      <a:pt x="65" y="3"/>
                      <a:pt x="64" y="0"/>
                    </a:cubicBezTo>
                    <a:cubicBezTo>
                      <a:pt x="66" y="6"/>
                      <a:pt x="65" y="12"/>
                      <a:pt x="66" y="18"/>
                    </a:cubicBezTo>
                    <a:cubicBezTo>
                      <a:pt x="66" y="23"/>
                      <a:pt x="68" y="29"/>
                      <a:pt x="64" y="33"/>
                    </a:cubicBezTo>
                    <a:cubicBezTo>
                      <a:pt x="58" y="39"/>
                      <a:pt x="49" y="40"/>
                      <a:pt x="45" y="47"/>
                    </a:cubicBezTo>
                    <a:cubicBezTo>
                      <a:pt x="42" y="51"/>
                      <a:pt x="40" y="53"/>
                      <a:pt x="35" y="56"/>
                    </a:cubicBezTo>
                    <a:cubicBezTo>
                      <a:pt x="31" y="59"/>
                      <a:pt x="27" y="60"/>
                      <a:pt x="24" y="65"/>
                    </a:cubicBezTo>
                    <a:cubicBezTo>
                      <a:pt x="22" y="68"/>
                      <a:pt x="21" y="72"/>
                      <a:pt x="17" y="71"/>
                    </a:cubicBezTo>
                    <a:cubicBezTo>
                      <a:pt x="12" y="70"/>
                      <a:pt x="8" y="63"/>
                      <a:pt x="3" y="6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442">
                <a:extLst>
                  <a:ext uri="{FF2B5EF4-FFF2-40B4-BE49-F238E27FC236}">
                    <a16:creationId xmlns:a16="http://schemas.microsoft.com/office/drawing/2014/main" id="{C45966CE-CDB4-4CB8-AD29-6014CE19F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183"/>
                <a:ext cx="88" cy="66"/>
              </a:xfrm>
              <a:custGeom>
                <a:avLst/>
                <a:gdLst>
                  <a:gd name="T0" fmla="*/ 0 w 62"/>
                  <a:gd name="T1" fmla="*/ 9 h 46"/>
                  <a:gd name="T2" fmla="*/ 13 w 62"/>
                  <a:gd name="T3" fmla="*/ 128 h 46"/>
                  <a:gd name="T4" fmla="*/ 40 w 62"/>
                  <a:gd name="T5" fmla="*/ 184 h 46"/>
                  <a:gd name="T6" fmla="*/ 125 w 62"/>
                  <a:gd name="T7" fmla="*/ 176 h 46"/>
                  <a:gd name="T8" fmla="*/ 175 w 62"/>
                  <a:gd name="T9" fmla="*/ 176 h 46"/>
                  <a:gd name="T10" fmla="*/ 203 w 62"/>
                  <a:gd name="T11" fmla="*/ 162 h 46"/>
                  <a:gd name="T12" fmla="*/ 226 w 62"/>
                  <a:gd name="T13" fmla="*/ 9 h 46"/>
                  <a:gd name="T14" fmla="*/ 196 w 62"/>
                  <a:gd name="T15" fmla="*/ 89 h 46"/>
                  <a:gd name="T16" fmla="*/ 145 w 62"/>
                  <a:gd name="T17" fmla="*/ 148 h 46"/>
                  <a:gd name="T18" fmla="*/ 101 w 62"/>
                  <a:gd name="T19" fmla="*/ 29 h 46"/>
                  <a:gd name="T20" fmla="*/ 67 w 62"/>
                  <a:gd name="T21" fmla="*/ 136 h 46"/>
                  <a:gd name="T22" fmla="*/ 40 w 62"/>
                  <a:gd name="T23" fmla="*/ 96 h 46"/>
                  <a:gd name="T24" fmla="*/ 20 w 62"/>
                  <a:gd name="T25" fmla="*/ 0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46">
                    <a:moveTo>
                      <a:pt x="0" y="2"/>
                    </a:moveTo>
                    <a:cubicBezTo>
                      <a:pt x="0" y="11"/>
                      <a:pt x="1" y="21"/>
                      <a:pt x="3" y="30"/>
                    </a:cubicBezTo>
                    <a:cubicBezTo>
                      <a:pt x="4" y="35"/>
                      <a:pt x="4" y="41"/>
                      <a:pt x="10" y="43"/>
                    </a:cubicBezTo>
                    <a:cubicBezTo>
                      <a:pt x="16" y="46"/>
                      <a:pt x="24" y="43"/>
                      <a:pt x="31" y="42"/>
                    </a:cubicBezTo>
                    <a:cubicBezTo>
                      <a:pt x="35" y="42"/>
                      <a:pt x="39" y="42"/>
                      <a:pt x="43" y="42"/>
                    </a:cubicBezTo>
                    <a:cubicBezTo>
                      <a:pt x="48" y="42"/>
                      <a:pt x="48" y="42"/>
                      <a:pt x="50" y="38"/>
                    </a:cubicBezTo>
                    <a:cubicBezTo>
                      <a:pt x="54" y="32"/>
                      <a:pt x="62" y="8"/>
                      <a:pt x="56" y="2"/>
                    </a:cubicBezTo>
                    <a:cubicBezTo>
                      <a:pt x="52" y="7"/>
                      <a:pt x="51" y="16"/>
                      <a:pt x="48" y="21"/>
                    </a:cubicBezTo>
                    <a:cubicBezTo>
                      <a:pt x="46" y="26"/>
                      <a:pt x="41" y="33"/>
                      <a:pt x="36" y="35"/>
                    </a:cubicBezTo>
                    <a:cubicBezTo>
                      <a:pt x="26" y="37"/>
                      <a:pt x="29" y="6"/>
                      <a:pt x="25" y="7"/>
                    </a:cubicBezTo>
                    <a:cubicBezTo>
                      <a:pt x="19" y="7"/>
                      <a:pt x="26" y="33"/>
                      <a:pt x="16" y="32"/>
                    </a:cubicBezTo>
                    <a:cubicBezTo>
                      <a:pt x="12" y="32"/>
                      <a:pt x="10" y="27"/>
                      <a:pt x="10" y="23"/>
                    </a:cubicBezTo>
                    <a:cubicBezTo>
                      <a:pt x="8" y="17"/>
                      <a:pt x="4" y="7"/>
                      <a:pt x="5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Freeform 443">
                <a:extLst>
                  <a:ext uri="{FF2B5EF4-FFF2-40B4-BE49-F238E27FC236}">
                    <a16:creationId xmlns:a16="http://schemas.microsoft.com/office/drawing/2014/main" id="{D7D5003D-A285-48AC-B919-B1D0A534A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212"/>
                <a:ext cx="110" cy="94"/>
              </a:xfrm>
              <a:custGeom>
                <a:avLst/>
                <a:gdLst>
                  <a:gd name="T0" fmla="*/ 49 w 77"/>
                  <a:gd name="T1" fmla="*/ 9 h 66"/>
                  <a:gd name="T2" fmla="*/ 13 w 77"/>
                  <a:gd name="T3" fmla="*/ 124 h 66"/>
                  <a:gd name="T4" fmla="*/ 124 w 77"/>
                  <a:gd name="T5" fmla="*/ 185 h 66"/>
                  <a:gd name="T6" fmla="*/ 156 w 77"/>
                  <a:gd name="T7" fmla="*/ 224 h 66"/>
                  <a:gd name="T8" fmla="*/ 184 w 77"/>
                  <a:gd name="T9" fmla="*/ 263 h 66"/>
                  <a:gd name="T10" fmla="*/ 233 w 77"/>
                  <a:gd name="T11" fmla="*/ 244 h 66"/>
                  <a:gd name="T12" fmla="*/ 320 w 77"/>
                  <a:gd name="T13" fmla="*/ 182 h 66"/>
                  <a:gd name="T14" fmla="*/ 233 w 77"/>
                  <a:gd name="T15" fmla="*/ 211 h 66"/>
                  <a:gd name="T16" fmla="*/ 149 w 77"/>
                  <a:gd name="T17" fmla="*/ 157 h 66"/>
                  <a:gd name="T18" fmla="*/ 109 w 77"/>
                  <a:gd name="T19" fmla="*/ 124 h 66"/>
                  <a:gd name="T20" fmla="*/ 59 w 77"/>
                  <a:gd name="T21" fmla="*/ 107 h 66"/>
                  <a:gd name="T22" fmla="*/ 67 w 77"/>
                  <a:gd name="T23" fmla="*/ 0 h 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66">
                    <a:moveTo>
                      <a:pt x="12" y="2"/>
                    </a:moveTo>
                    <a:cubicBezTo>
                      <a:pt x="9" y="10"/>
                      <a:pt x="0" y="21"/>
                      <a:pt x="3" y="30"/>
                    </a:cubicBezTo>
                    <a:cubicBezTo>
                      <a:pt x="8" y="42"/>
                      <a:pt x="21" y="39"/>
                      <a:pt x="30" y="45"/>
                    </a:cubicBezTo>
                    <a:cubicBezTo>
                      <a:pt x="33" y="48"/>
                      <a:pt x="35" y="50"/>
                      <a:pt x="37" y="54"/>
                    </a:cubicBezTo>
                    <a:cubicBezTo>
                      <a:pt x="39" y="57"/>
                      <a:pt x="40" y="63"/>
                      <a:pt x="44" y="64"/>
                    </a:cubicBezTo>
                    <a:cubicBezTo>
                      <a:pt x="48" y="66"/>
                      <a:pt x="52" y="62"/>
                      <a:pt x="56" y="59"/>
                    </a:cubicBezTo>
                    <a:cubicBezTo>
                      <a:pt x="63" y="54"/>
                      <a:pt x="70" y="48"/>
                      <a:pt x="77" y="44"/>
                    </a:cubicBezTo>
                    <a:cubicBezTo>
                      <a:pt x="71" y="48"/>
                      <a:pt x="63" y="50"/>
                      <a:pt x="56" y="51"/>
                    </a:cubicBezTo>
                    <a:cubicBezTo>
                      <a:pt x="46" y="53"/>
                      <a:pt x="42" y="45"/>
                      <a:pt x="36" y="38"/>
                    </a:cubicBezTo>
                    <a:cubicBezTo>
                      <a:pt x="33" y="35"/>
                      <a:pt x="30" y="32"/>
                      <a:pt x="26" y="30"/>
                    </a:cubicBezTo>
                    <a:cubicBezTo>
                      <a:pt x="23" y="28"/>
                      <a:pt x="18" y="28"/>
                      <a:pt x="14" y="26"/>
                    </a:cubicBezTo>
                    <a:cubicBezTo>
                      <a:pt x="7" y="20"/>
                      <a:pt x="11" y="6"/>
                      <a:pt x="1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6" name="Freeform 444">
                <a:extLst>
                  <a:ext uri="{FF2B5EF4-FFF2-40B4-BE49-F238E27FC236}">
                    <a16:creationId xmlns:a16="http://schemas.microsoft.com/office/drawing/2014/main" id="{E6F83730-1182-4081-B3DD-2E256E63A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302"/>
                <a:ext cx="79" cy="134"/>
              </a:xfrm>
              <a:custGeom>
                <a:avLst/>
                <a:gdLst>
                  <a:gd name="T0" fmla="*/ 116 w 56"/>
                  <a:gd name="T1" fmla="*/ 19 h 94"/>
                  <a:gd name="T2" fmla="*/ 48 w 56"/>
                  <a:gd name="T3" fmla="*/ 54 h 94"/>
                  <a:gd name="T4" fmla="*/ 1 w 56"/>
                  <a:gd name="T5" fmla="*/ 90 h 94"/>
                  <a:gd name="T6" fmla="*/ 20 w 56"/>
                  <a:gd name="T7" fmla="*/ 154 h 94"/>
                  <a:gd name="T8" fmla="*/ 59 w 56"/>
                  <a:gd name="T9" fmla="*/ 225 h 94"/>
                  <a:gd name="T10" fmla="*/ 69 w 56"/>
                  <a:gd name="T11" fmla="*/ 355 h 94"/>
                  <a:gd name="T12" fmla="*/ 126 w 56"/>
                  <a:gd name="T13" fmla="*/ 388 h 94"/>
                  <a:gd name="T14" fmla="*/ 174 w 56"/>
                  <a:gd name="T15" fmla="*/ 381 h 94"/>
                  <a:gd name="T16" fmla="*/ 221 w 56"/>
                  <a:gd name="T17" fmla="*/ 376 h 94"/>
                  <a:gd name="T18" fmla="*/ 144 w 56"/>
                  <a:gd name="T19" fmla="*/ 349 h 94"/>
                  <a:gd name="T20" fmla="*/ 103 w 56"/>
                  <a:gd name="T21" fmla="*/ 220 h 94"/>
                  <a:gd name="T22" fmla="*/ 83 w 56"/>
                  <a:gd name="T23" fmla="*/ 164 h 94"/>
                  <a:gd name="T24" fmla="*/ 48 w 56"/>
                  <a:gd name="T25" fmla="*/ 118 h 94"/>
                  <a:gd name="T26" fmla="*/ 123 w 56"/>
                  <a:gd name="T27" fmla="*/ 19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6" h="94">
                    <a:moveTo>
                      <a:pt x="29" y="4"/>
                    </a:moveTo>
                    <a:cubicBezTo>
                      <a:pt x="23" y="5"/>
                      <a:pt x="17" y="10"/>
                      <a:pt x="12" y="13"/>
                    </a:cubicBezTo>
                    <a:cubicBezTo>
                      <a:pt x="8" y="15"/>
                      <a:pt x="2" y="17"/>
                      <a:pt x="1" y="22"/>
                    </a:cubicBezTo>
                    <a:cubicBezTo>
                      <a:pt x="0" y="26"/>
                      <a:pt x="3" y="32"/>
                      <a:pt x="5" y="37"/>
                    </a:cubicBezTo>
                    <a:cubicBezTo>
                      <a:pt x="7" y="44"/>
                      <a:pt x="11" y="48"/>
                      <a:pt x="15" y="55"/>
                    </a:cubicBezTo>
                    <a:cubicBezTo>
                      <a:pt x="20" y="65"/>
                      <a:pt x="16" y="76"/>
                      <a:pt x="18" y="86"/>
                    </a:cubicBezTo>
                    <a:cubicBezTo>
                      <a:pt x="20" y="93"/>
                      <a:pt x="25" y="94"/>
                      <a:pt x="32" y="94"/>
                    </a:cubicBezTo>
                    <a:cubicBezTo>
                      <a:pt x="36" y="94"/>
                      <a:pt x="40" y="93"/>
                      <a:pt x="44" y="92"/>
                    </a:cubicBezTo>
                    <a:cubicBezTo>
                      <a:pt x="47" y="92"/>
                      <a:pt x="53" y="92"/>
                      <a:pt x="56" y="91"/>
                    </a:cubicBezTo>
                    <a:cubicBezTo>
                      <a:pt x="51" y="86"/>
                      <a:pt x="41" y="88"/>
                      <a:pt x="36" y="85"/>
                    </a:cubicBezTo>
                    <a:cubicBezTo>
                      <a:pt x="26" y="80"/>
                      <a:pt x="28" y="62"/>
                      <a:pt x="26" y="53"/>
                    </a:cubicBezTo>
                    <a:cubicBezTo>
                      <a:pt x="25" y="48"/>
                      <a:pt x="25" y="44"/>
                      <a:pt x="21" y="40"/>
                    </a:cubicBezTo>
                    <a:cubicBezTo>
                      <a:pt x="18" y="36"/>
                      <a:pt x="13" y="33"/>
                      <a:pt x="12" y="29"/>
                    </a:cubicBezTo>
                    <a:cubicBezTo>
                      <a:pt x="10" y="20"/>
                      <a:pt x="21" y="0"/>
                      <a:pt x="31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7" name="Freeform 445">
                <a:extLst>
                  <a:ext uri="{FF2B5EF4-FFF2-40B4-BE49-F238E27FC236}">
                    <a16:creationId xmlns:a16="http://schemas.microsoft.com/office/drawing/2014/main" id="{79DDFD86-6C2E-4823-A168-55764C0BB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554"/>
                <a:ext cx="66" cy="95"/>
              </a:xfrm>
              <a:custGeom>
                <a:avLst/>
                <a:gdLst>
                  <a:gd name="T0" fmla="*/ 0 w 46"/>
                  <a:gd name="T1" fmla="*/ 1 h 67"/>
                  <a:gd name="T2" fmla="*/ 60 w 46"/>
                  <a:gd name="T3" fmla="*/ 67 h 67"/>
                  <a:gd name="T4" fmla="*/ 60 w 46"/>
                  <a:gd name="T5" fmla="*/ 157 h 67"/>
                  <a:gd name="T6" fmla="*/ 66 w 46"/>
                  <a:gd name="T7" fmla="*/ 259 h 67"/>
                  <a:gd name="T8" fmla="*/ 136 w 46"/>
                  <a:gd name="T9" fmla="*/ 251 h 67"/>
                  <a:gd name="T10" fmla="*/ 195 w 46"/>
                  <a:gd name="T11" fmla="*/ 244 h 67"/>
                  <a:gd name="T12" fmla="*/ 123 w 46"/>
                  <a:gd name="T13" fmla="*/ 223 h 67"/>
                  <a:gd name="T14" fmla="*/ 109 w 46"/>
                  <a:gd name="T15" fmla="*/ 135 h 67"/>
                  <a:gd name="T16" fmla="*/ 89 w 46"/>
                  <a:gd name="T17" fmla="*/ 47 h 67"/>
                  <a:gd name="T18" fmla="*/ 19 w 46"/>
                  <a:gd name="T19" fmla="*/ 0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67">
                    <a:moveTo>
                      <a:pt x="0" y="1"/>
                    </a:moveTo>
                    <a:cubicBezTo>
                      <a:pt x="0" y="8"/>
                      <a:pt x="11" y="11"/>
                      <a:pt x="14" y="16"/>
                    </a:cubicBezTo>
                    <a:cubicBezTo>
                      <a:pt x="18" y="23"/>
                      <a:pt x="15" y="32"/>
                      <a:pt x="14" y="39"/>
                    </a:cubicBezTo>
                    <a:cubicBezTo>
                      <a:pt x="14" y="45"/>
                      <a:pt x="10" y="59"/>
                      <a:pt x="15" y="64"/>
                    </a:cubicBezTo>
                    <a:cubicBezTo>
                      <a:pt x="20" y="67"/>
                      <a:pt x="27" y="63"/>
                      <a:pt x="32" y="62"/>
                    </a:cubicBezTo>
                    <a:cubicBezTo>
                      <a:pt x="37" y="62"/>
                      <a:pt x="41" y="62"/>
                      <a:pt x="46" y="60"/>
                    </a:cubicBezTo>
                    <a:cubicBezTo>
                      <a:pt x="40" y="58"/>
                      <a:pt x="34" y="58"/>
                      <a:pt x="29" y="55"/>
                    </a:cubicBezTo>
                    <a:cubicBezTo>
                      <a:pt x="22" y="51"/>
                      <a:pt x="25" y="40"/>
                      <a:pt x="26" y="33"/>
                    </a:cubicBezTo>
                    <a:cubicBezTo>
                      <a:pt x="26" y="27"/>
                      <a:pt x="28" y="15"/>
                      <a:pt x="21" y="11"/>
                    </a:cubicBezTo>
                    <a:cubicBezTo>
                      <a:pt x="15" y="8"/>
                      <a:pt x="6" y="8"/>
                      <a:pt x="4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8" name="Freeform 446">
                <a:extLst>
                  <a:ext uri="{FF2B5EF4-FFF2-40B4-BE49-F238E27FC236}">
                    <a16:creationId xmlns:a16="http://schemas.microsoft.com/office/drawing/2014/main" id="{E83630B9-086D-4C34-89E5-54BFBA896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792"/>
                <a:ext cx="118" cy="38"/>
              </a:xfrm>
              <a:custGeom>
                <a:avLst/>
                <a:gdLst>
                  <a:gd name="T0" fmla="*/ 0 w 83"/>
                  <a:gd name="T1" fmla="*/ 0 h 27"/>
                  <a:gd name="T2" fmla="*/ 26 w 83"/>
                  <a:gd name="T3" fmla="*/ 83 h 27"/>
                  <a:gd name="T4" fmla="*/ 117 w 83"/>
                  <a:gd name="T5" fmla="*/ 89 h 27"/>
                  <a:gd name="T6" fmla="*/ 236 w 83"/>
                  <a:gd name="T7" fmla="*/ 87 h 27"/>
                  <a:gd name="T8" fmla="*/ 311 w 83"/>
                  <a:gd name="T9" fmla="*/ 87 h 27"/>
                  <a:gd name="T10" fmla="*/ 340 w 83"/>
                  <a:gd name="T11" fmla="*/ 77 h 27"/>
                  <a:gd name="T12" fmla="*/ 260 w 83"/>
                  <a:gd name="T13" fmla="*/ 75 h 27"/>
                  <a:gd name="T14" fmla="*/ 135 w 83"/>
                  <a:gd name="T15" fmla="*/ 69 h 27"/>
                  <a:gd name="T16" fmla="*/ 48 w 83"/>
                  <a:gd name="T17" fmla="*/ 59 h 27"/>
                  <a:gd name="T18" fmla="*/ 9 w 83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3" h="27">
                    <a:moveTo>
                      <a:pt x="0" y="0"/>
                    </a:moveTo>
                    <a:cubicBezTo>
                      <a:pt x="5" y="5"/>
                      <a:pt x="1" y="15"/>
                      <a:pt x="6" y="21"/>
                    </a:cubicBezTo>
                    <a:cubicBezTo>
                      <a:pt x="12" y="27"/>
                      <a:pt x="22" y="24"/>
                      <a:pt x="29" y="23"/>
                    </a:cubicBezTo>
                    <a:cubicBezTo>
                      <a:pt x="38" y="22"/>
                      <a:pt x="48" y="22"/>
                      <a:pt x="58" y="22"/>
                    </a:cubicBezTo>
                    <a:cubicBezTo>
                      <a:pt x="64" y="22"/>
                      <a:pt x="70" y="23"/>
                      <a:pt x="76" y="22"/>
                    </a:cubicBezTo>
                    <a:cubicBezTo>
                      <a:pt x="79" y="21"/>
                      <a:pt x="81" y="20"/>
                      <a:pt x="83" y="20"/>
                    </a:cubicBezTo>
                    <a:cubicBezTo>
                      <a:pt x="77" y="21"/>
                      <a:pt x="71" y="19"/>
                      <a:pt x="64" y="19"/>
                    </a:cubicBezTo>
                    <a:cubicBezTo>
                      <a:pt x="54" y="19"/>
                      <a:pt x="44" y="18"/>
                      <a:pt x="33" y="18"/>
                    </a:cubicBezTo>
                    <a:cubicBezTo>
                      <a:pt x="26" y="18"/>
                      <a:pt x="18" y="19"/>
                      <a:pt x="12" y="15"/>
                    </a:cubicBezTo>
                    <a:cubicBezTo>
                      <a:pt x="7" y="12"/>
                      <a:pt x="1" y="5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9" name="Freeform 447">
                <a:extLst>
                  <a:ext uri="{FF2B5EF4-FFF2-40B4-BE49-F238E27FC236}">
                    <a16:creationId xmlns:a16="http://schemas.microsoft.com/office/drawing/2014/main" id="{37C1E9F4-6441-4EDC-8421-4D864C4C9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947"/>
                <a:ext cx="111" cy="47"/>
              </a:xfrm>
              <a:custGeom>
                <a:avLst/>
                <a:gdLst>
                  <a:gd name="T0" fmla="*/ 19 w 78"/>
                  <a:gd name="T1" fmla="*/ 0 h 33"/>
                  <a:gd name="T2" fmla="*/ 9 w 78"/>
                  <a:gd name="T3" fmla="*/ 68 h 33"/>
                  <a:gd name="T4" fmla="*/ 97 w 78"/>
                  <a:gd name="T5" fmla="*/ 95 h 33"/>
                  <a:gd name="T6" fmla="*/ 216 w 78"/>
                  <a:gd name="T7" fmla="*/ 118 h 33"/>
                  <a:gd name="T8" fmla="*/ 320 w 78"/>
                  <a:gd name="T9" fmla="*/ 135 h 33"/>
                  <a:gd name="T10" fmla="*/ 287 w 78"/>
                  <a:gd name="T11" fmla="*/ 124 h 33"/>
                  <a:gd name="T12" fmla="*/ 216 w 78"/>
                  <a:gd name="T13" fmla="*/ 97 h 33"/>
                  <a:gd name="T14" fmla="*/ 107 w 78"/>
                  <a:gd name="T15" fmla="*/ 81 h 33"/>
                  <a:gd name="T16" fmla="*/ 20 w 78"/>
                  <a:gd name="T17" fmla="*/ 19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33">
                    <a:moveTo>
                      <a:pt x="4" y="0"/>
                    </a:moveTo>
                    <a:cubicBezTo>
                      <a:pt x="4" y="5"/>
                      <a:pt x="0" y="12"/>
                      <a:pt x="2" y="17"/>
                    </a:cubicBezTo>
                    <a:cubicBezTo>
                      <a:pt x="5" y="24"/>
                      <a:pt x="18" y="23"/>
                      <a:pt x="24" y="23"/>
                    </a:cubicBezTo>
                    <a:cubicBezTo>
                      <a:pt x="34" y="24"/>
                      <a:pt x="43" y="27"/>
                      <a:pt x="53" y="29"/>
                    </a:cubicBezTo>
                    <a:cubicBezTo>
                      <a:pt x="61" y="30"/>
                      <a:pt x="69" y="31"/>
                      <a:pt x="78" y="33"/>
                    </a:cubicBezTo>
                    <a:cubicBezTo>
                      <a:pt x="75" y="33"/>
                      <a:pt x="73" y="31"/>
                      <a:pt x="70" y="30"/>
                    </a:cubicBezTo>
                    <a:cubicBezTo>
                      <a:pt x="64" y="28"/>
                      <a:pt x="59" y="26"/>
                      <a:pt x="53" y="24"/>
                    </a:cubicBezTo>
                    <a:cubicBezTo>
                      <a:pt x="44" y="22"/>
                      <a:pt x="35" y="22"/>
                      <a:pt x="26" y="20"/>
                    </a:cubicBezTo>
                    <a:cubicBezTo>
                      <a:pt x="18" y="18"/>
                      <a:pt x="0" y="16"/>
                      <a:pt x="5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0" name="Freeform 448">
                <a:extLst>
                  <a:ext uri="{FF2B5EF4-FFF2-40B4-BE49-F238E27FC236}">
                    <a16:creationId xmlns:a16="http://schemas.microsoft.com/office/drawing/2014/main" id="{F4900239-F6AA-4D1F-A2DE-D02D8E9C5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152"/>
                <a:ext cx="142" cy="60"/>
              </a:xfrm>
              <a:custGeom>
                <a:avLst/>
                <a:gdLst>
                  <a:gd name="T0" fmla="*/ 61 w 100"/>
                  <a:gd name="T1" fmla="*/ 1 h 42"/>
                  <a:gd name="T2" fmla="*/ 53 w 100"/>
                  <a:gd name="T3" fmla="*/ 0 h 42"/>
                  <a:gd name="T4" fmla="*/ 28 w 100"/>
                  <a:gd name="T5" fmla="*/ 70 h 42"/>
                  <a:gd name="T6" fmla="*/ 109 w 100"/>
                  <a:gd name="T7" fmla="*/ 120 h 42"/>
                  <a:gd name="T8" fmla="*/ 172 w 100"/>
                  <a:gd name="T9" fmla="*/ 129 h 42"/>
                  <a:gd name="T10" fmla="*/ 253 w 100"/>
                  <a:gd name="T11" fmla="*/ 149 h 42"/>
                  <a:gd name="T12" fmla="*/ 355 w 100"/>
                  <a:gd name="T13" fmla="*/ 163 h 42"/>
                  <a:gd name="T14" fmla="*/ 408 w 100"/>
                  <a:gd name="T15" fmla="*/ 176 h 42"/>
                  <a:gd name="T16" fmla="*/ 298 w 100"/>
                  <a:gd name="T17" fmla="*/ 143 h 42"/>
                  <a:gd name="T18" fmla="*/ 152 w 100"/>
                  <a:gd name="T19" fmla="*/ 116 h 42"/>
                  <a:gd name="T20" fmla="*/ 67 w 100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42">
                    <a:moveTo>
                      <a:pt x="15" y="1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10" y="6"/>
                      <a:pt x="5" y="10"/>
                      <a:pt x="7" y="17"/>
                    </a:cubicBezTo>
                    <a:cubicBezTo>
                      <a:pt x="9" y="26"/>
                      <a:pt x="20" y="28"/>
                      <a:pt x="27" y="29"/>
                    </a:cubicBezTo>
                    <a:cubicBezTo>
                      <a:pt x="32" y="30"/>
                      <a:pt x="37" y="30"/>
                      <a:pt x="42" y="31"/>
                    </a:cubicBezTo>
                    <a:cubicBezTo>
                      <a:pt x="49" y="33"/>
                      <a:pt x="56" y="34"/>
                      <a:pt x="62" y="36"/>
                    </a:cubicBezTo>
                    <a:cubicBezTo>
                      <a:pt x="71" y="37"/>
                      <a:pt x="79" y="37"/>
                      <a:pt x="87" y="39"/>
                    </a:cubicBezTo>
                    <a:cubicBezTo>
                      <a:pt x="91" y="39"/>
                      <a:pt x="96" y="42"/>
                      <a:pt x="100" y="42"/>
                    </a:cubicBezTo>
                    <a:cubicBezTo>
                      <a:pt x="91" y="42"/>
                      <a:pt x="82" y="36"/>
                      <a:pt x="73" y="34"/>
                    </a:cubicBezTo>
                    <a:cubicBezTo>
                      <a:pt x="61" y="32"/>
                      <a:pt x="49" y="30"/>
                      <a:pt x="37" y="28"/>
                    </a:cubicBezTo>
                    <a:cubicBezTo>
                      <a:pt x="26" y="26"/>
                      <a:pt x="0" y="13"/>
                      <a:pt x="1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1" name="Freeform 449">
                <a:extLst>
                  <a:ext uri="{FF2B5EF4-FFF2-40B4-BE49-F238E27FC236}">
                    <a16:creationId xmlns:a16="http://schemas.microsoft.com/office/drawing/2014/main" id="{222BD756-68A0-42E1-9303-0D3A35B93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337"/>
                <a:ext cx="130" cy="66"/>
              </a:xfrm>
              <a:custGeom>
                <a:avLst/>
                <a:gdLst>
                  <a:gd name="T0" fmla="*/ 20 w 91"/>
                  <a:gd name="T1" fmla="*/ 0 h 46"/>
                  <a:gd name="T2" fmla="*/ 33 w 91"/>
                  <a:gd name="T3" fmla="*/ 96 h 46"/>
                  <a:gd name="T4" fmla="*/ 163 w 91"/>
                  <a:gd name="T5" fmla="*/ 136 h 46"/>
                  <a:gd name="T6" fmla="*/ 287 w 91"/>
                  <a:gd name="T7" fmla="*/ 165 h 46"/>
                  <a:gd name="T8" fmla="*/ 380 w 91"/>
                  <a:gd name="T9" fmla="*/ 195 h 46"/>
                  <a:gd name="T10" fmla="*/ 137 w 91"/>
                  <a:gd name="T11" fmla="*/ 100 h 46"/>
                  <a:gd name="T12" fmla="*/ 90 w 91"/>
                  <a:gd name="T13" fmla="*/ 96 h 46"/>
                  <a:gd name="T14" fmla="*/ 56 w 91"/>
                  <a:gd name="T15" fmla="*/ 76 h 46"/>
                  <a:gd name="T16" fmla="*/ 27 w 91"/>
                  <a:gd name="T17" fmla="*/ 9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6">
                    <a:moveTo>
                      <a:pt x="5" y="0"/>
                    </a:moveTo>
                    <a:cubicBezTo>
                      <a:pt x="0" y="5"/>
                      <a:pt x="3" y="19"/>
                      <a:pt x="8" y="23"/>
                    </a:cubicBezTo>
                    <a:cubicBezTo>
                      <a:pt x="16" y="30"/>
                      <a:pt x="30" y="29"/>
                      <a:pt x="39" y="32"/>
                    </a:cubicBezTo>
                    <a:cubicBezTo>
                      <a:pt x="49" y="35"/>
                      <a:pt x="59" y="37"/>
                      <a:pt x="69" y="39"/>
                    </a:cubicBezTo>
                    <a:cubicBezTo>
                      <a:pt x="74" y="40"/>
                      <a:pt x="88" y="42"/>
                      <a:pt x="91" y="46"/>
                    </a:cubicBezTo>
                    <a:cubicBezTo>
                      <a:pt x="72" y="37"/>
                      <a:pt x="54" y="29"/>
                      <a:pt x="33" y="24"/>
                    </a:cubicBezTo>
                    <a:cubicBezTo>
                      <a:pt x="29" y="23"/>
                      <a:pt x="25" y="24"/>
                      <a:pt x="22" y="23"/>
                    </a:cubicBezTo>
                    <a:cubicBezTo>
                      <a:pt x="18" y="22"/>
                      <a:pt x="16" y="20"/>
                      <a:pt x="13" y="18"/>
                    </a:cubicBezTo>
                    <a:cubicBezTo>
                      <a:pt x="6" y="12"/>
                      <a:pt x="4" y="11"/>
                      <a:pt x="6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2" name="Freeform 450">
                <a:extLst>
                  <a:ext uri="{FF2B5EF4-FFF2-40B4-BE49-F238E27FC236}">
                    <a16:creationId xmlns:a16="http://schemas.microsoft.com/office/drawing/2014/main" id="{B297DE62-50B4-4628-BB2E-2929051A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546"/>
                <a:ext cx="126" cy="60"/>
              </a:xfrm>
              <a:custGeom>
                <a:avLst/>
                <a:gdLst>
                  <a:gd name="T0" fmla="*/ 8 w 89"/>
                  <a:gd name="T1" fmla="*/ 27 h 42"/>
                  <a:gd name="T2" fmla="*/ 16 w 89"/>
                  <a:gd name="T3" fmla="*/ 129 h 42"/>
                  <a:gd name="T4" fmla="*/ 134 w 89"/>
                  <a:gd name="T5" fmla="*/ 156 h 42"/>
                  <a:gd name="T6" fmla="*/ 357 w 89"/>
                  <a:gd name="T7" fmla="*/ 176 h 42"/>
                  <a:gd name="T8" fmla="*/ 265 w 89"/>
                  <a:gd name="T9" fmla="*/ 137 h 42"/>
                  <a:gd name="T10" fmla="*/ 119 w 89"/>
                  <a:gd name="T11" fmla="*/ 116 h 42"/>
                  <a:gd name="T12" fmla="*/ 28 w 89"/>
                  <a:gd name="T13" fmla="*/ 84 h 42"/>
                  <a:gd name="T14" fmla="*/ 23 w 89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42">
                    <a:moveTo>
                      <a:pt x="2" y="6"/>
                    </a:moveTo>
                    <a:cubicBezTo>
                      <a:pt x="0" y="13"/>
                      <a:pt x="0" y="25"/>
                      <a:pt x="4" y="31"/>
                    </a:cubicBezTo>
                    <a:cubicBezTo>
                      <a:pt x="10" y="40"/>
                      <a:pt x="24" y="35"/>
                      <a:pt x="33" y="37"/>
                    </a:cubicBezTo>
                    <a:cubicBezTo>
                      <a:pt x="52" y="41"/>
                      <a:pt x="71" y="38"/>
                      <a:pt x="89" y="42"/>
                    </a:cubicBezTo>
                    <a:cubicBezTo>
                      <a:pt x="82" y="42"/>
                      <a:pt x="73" y="36"/>
                      <a:pt x="66" y="33"/>
                    </a:cubicBezTo>
                    <a:cubicBezTo>
                      <a:pt x="55" y="29"/>
                      <a:pt x="43" y="30"/>
                      <a:pt x="30" y="28"/>
                    </a:cubicBezTo>
                    <a:cubicBezTo>
                      <a:pt x="23" y="27"/>
                      <a:pt x="12" y="26"/>
                      <a:pt x="7" y="20"/>
                    </a:cubicBezTo>
                    <a:cubicBezTo>
                      <a:pt x="3" y="17"/>
                      <a:pt x="0" y="3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3" name="Freeform 451">
                <a:extLst>
                  <a:ext uri="{FF2B5EF4-FFF2-40B4-BE49-F238E27FC236}">
                    <a16:creationId xmlns:a16="http://schemas.microsoft.com/office/drawing/2014/main" id="{836BD0B6-80F7-4213-959C-3CFA8404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2750"/>
                <a:ext cx="137" cy="63"/>
              </a:xfrm>
              <a:custGeom>
                <a:avLst/>
                <a:gdLst>
                  <a:gd name="T0" fmla="*/ 20 w 96"/>
                  <a:gd name="T1" fmla="*/ 1 h 44"/>
                  <a:gd name="T2" fmla="*/ 9 w 96"/>
                  <a:gd name="T3" fmla="*/ 106 h 44"/>
                  <a:gd name="T4" fmla="*/ 104 w 96"/>
                  <a:gd name="T5" fmla="*/ 127 h 44"/>
                  <a:gd name="T6" fmla="*/ 280 w 96"/>
                  <a:gd name="T7" fmla="*/ 156 h 44"/>
                  <a:gd name="T8" fmla="*/ 400 w 96"/>
                  <a:gd name="T9" fmla="*/ 182 h 44"/>
                  <a:gd name="T10" fmla="*/ 372 w 96"/>
                  <a:gd name="T11" fmla="*/ 176 h 44"/>
                  <a:gd name="T12" fmla="*/ 281 w 96"/>
                  <a:gd name="T13" fmla="*/ 136 h 44"/>
                  <a:gd name="T14" fmla="*/ 114 w 96"/>
                  <a:gd name="T15" fmla="*/ 115 h 44"/>
                  <a:gd name="T16" fmla="*/ 29 w 96"/>
                  <a:gd name="T17" fmla="*/ 95 h 44"/>
                  <a:gd name="T18" fmla="*/ 39 w 96"/>
                  <a:gd name="T19" fmla="*/ 0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44">
                    <a:moveTo>
                      <a:pt x="5" y="1"/>
                    </a:moveTo>
                    <a:cubicBezTo>
                      <a:pt x="4" y="9"/>
                      <a:pt x="0" y="16"/>
                      <a:pt x="2" y="25"/>
                    </a:cubicBezTo>
                    <a:cubicBezTo>
                      <a:pt x="4" y="36"/>
                      <a:pt x="17" y="30"/>
                      <a:pt x="25" y="30"/>
                    </a:cubicBezTo>
                    <a:cubicBezTo>
                      <a:pt x="39" y="30"/>
                      <a:pt x="53" y="36"/>
                      <a:pt x="67" y="37"/>
                    </a:cubicBezTo>
                    <a:cubicBezTo>
                      <a:pt x="77" y="38"/>
                      <a:pt x="87" y="41"/>
                      <a:pt x="96" y="43"/>
                    </a:cubicBezTo>
                    <a:cubicBezTo>
                      <a:pt x="94" y="44"/>
                      <a:pt x="92" y="43"/>
                      <a:pt x="90" y="42"/>
                    </a:cubicBezTo>
                    <a:cubicBezTo>
                      <a:pt x="83" y="38"/>
                      <a:pt x="76" y="34"/>
                      <a:pt x="68" y="32"/>
                    </a:cubicBezTo>
                    <a:cubicBezTo>
                      <a:pt x="54" y="28"/>
                      <a:pt x="41" y="28"/>
                      <a:pt x="27" y="27"/>
                    </a:cubicBezTo>
                    <a:cubicBezTo>
                      <a:pt x="21" y="27"/>
                      <a:pt x="11" y="26"/>
                      <a:pt x="7" y="22"/>
                    </a:cubicBezTo>
                    <a:cubicBezTo>
                      <a:pt x="1" y="16"/>
                      <a:pt x="6" y="6"/>
                      <a:pt x="9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4" name="Freeform 452">
                <a:extLst>
                  <a:ext uri="{FF2B5EF4-FFF2-40B4-BE49-F238E27FC236}">
                    <a16:creationId xmlns:a16="http://schemas.microsoft.com/office/drawing/2014/main" id="{6496F29A-945F-466E-97E5-CD1D0C1C9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2978"/>
                <a:ext cx="130" cy="37"/>
              </a:xfrm>
              <a:custGeom>
                <a:avLst/>
                <a:gdLst>
                  <a:gd name="T0" fmla="*/ 1 w 91"/>
                  <a:gd name="T1" fmla="*/ 0 h 26"/>
                  <a:gd name="T2" fmla="*/ 56 w 91"/>
                  <a:gd name="T3" fmla="*/ 95 h 26"/>
                  <a:gd name="T4" fmla="*/ 116 w 91"/>
                  <a:gd name="T5" fmla="*/ 97 h 26"/>
                  <a:gd name="T6" fmla="*/ 177 w 91"/>
                  <a:gd name="T7" fmla="*/ 104 h 26"/>
                  <a:gd name="T8" fmla="*/ 380 w 91"/>
                  <a:gd name="T9" fmla="*/ 107 h 26"/>
                  <a:gd name="T10" fmla="*/ 244 w 91"/>
                  <a:gd name="T11" fmla="*/ 90 h 26"/>
                  <a:gd name="T12" fmla="*/ 116 w 91"/>
                  <a:gd name="T13" fmla="*/ 87 h 26"/>
                  <a:gd name="T14" fmla="*/ 47 w 91"/>
                  <a:gd name="T15" fmla="*/ 61 h 26"/>
                  <a:gd name="T16" fmla="*/ 9 w 91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26">
                    <a:moveTo>
                      <a:pt x="1" y="0"/>
                    </a:moveTo>
                    <a:cubicBezTo>
                      <a:pt x="0" y="9"/>
                      <a:pt x="4" y="20"/>
                      <a:pt x="13" y="23"/>
                    </a:cubicBezTo>
                    <a:cubicBezTo>
                      <a:pt x="18" y="25"/>
                      <a:pt x="23" y="24"/>
                      <a:pt x="28" y="24"/>
                    </a:cubicBezTo>
                    <a:cubicBezTo>
                      <a:pt x="33" y="24"/>
                      <a:pt x="38" y="24"/>
                      <a:pt x="43" y="25"/>
                    </a:cubicBezTo>
                    <a:cubicBezTo>
                      <a:pt x="60" y="25"/>
                      <a:pt x="75" y="23"/>
                      <a:pt x="91" y="26"/>
                    </a:cubicBezTo>
                    <a:cubicBezTo>
                      <a:pt x="80" y="20"/>
                      <a:pt x="71" y="22"/>
                      <a:pt x="59" y="22"/>
                    </a:cubicBezTo>
                    <a:cubicBezTo>
                      <a:pt x="49" y="22"/>
                      <a:pt x="38" y="21"/>
                      <a:pt x="28" y="21"/>
                    </a:cubicBezTo>
                    <a:cubicBezTo>
                      <a:pt x="22" y="20"/>
                      <a:pt x="16" y="19"/>
                      <a:pt x="11" y="15"/>
                    </a:cubicBezTo>
                    <a:cubicBezTo>
                      <a:pt x="8" y="13"/>
                      <a:pt x="1" y="4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5" name="Freeform 453">
                <a:extLst>
                  <a:ext uri="{FF2B5EF4-FFF2-40B4-BE49-F238E27FC236}">
                    <a16:creationId xmlns:a16="http://schemas.microsoft.com/office/drawing/2014/main" id="{3FAE8ACA-2C21-4E9B-983C-2750F3700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3154"/>
                <a:ext cx="141" cy="38"/>
              </a:xfrm>
              <a:custGeom>
                <a:avLst/>
                <a:gdLst>
                  <a:gd name="T0" fmla="*/ 13 w 99"/>
                  <a:gd name="T1" fmla="*/ 0 h 26"/>
                  <a:gd name="T2" fmla="*/ 33 w 99"/>
                  <a:gd name="T3" fmla="*/ 110 h 26"/>
                  <a:gd name="T4" fmla="*/ 81 w 99"/>
                  <a:gd name="T5" fmla="*/ 115 h 26"/>
                  <a:gd name="T6" fmla="*/ 164 w 99"/>
                  <a:gd name="T7" fmla="*/ 115 h 26"/>
                  <a:gd name="T8" fmla="*/ 308 w 99"/>
                  <a:gd name="T9" fmla="*/ 101 h 26"/>
                  <a:gd name="T10" fmla="*/ 407 w 99"/>
                  <a:gd name="T11" fmla="*/ 120 h 26"/>
                  <a:gd name="T12" fmla="*/ 367 w 99"/>
                  <a:gd name="T13" fmla="*/ 96 h 26"/>
                  <a:gd name="T14" fmla="*/ 273 w 99"/>
                  <a:gd name="T15" fmla="*/ 79 h 26"/>
                  <a:gd name="T16" fmla="*/ 138 w 99"/>
                  <a:gd name="T17" fmla="*/ 89 h 26"/>
                  <a:gd name="T18" fmla="*/ 48 w 99"/>
                  <a:gd name="T19" fmla="*/ 73 h 26"/>
                  <a:gd name="T20" fmla="*/ 19 w 99"/>
                  <a:gd name="T21" fmla="*/ 13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" h="26">
                    <a:moveTo>
                      <a:pt x="3" y="0"/>
                    </a:moveTo>
                    <a:cubicBezTo>
                      <a:pt x="1" y="6"/>
                      <a:pt x="2" y="21"/>
                      <a:pt x="8" y="24"/>
                    </a:cubicBezTo>
                    <a:cubicBezTo>
                      <a:pt x="11" y="25"/>
                      <a:pt x="17" y="25"/>
                      <a:pt x="20" y="25"/>
                    </a:cubicBezTo>
                    <a:cubicBezTo>
                      <a:pt x="27" y="26"/>
                      <a:pt x="34" y="26"/>
                      <a:pt x="40" y="25"/>
                    </a:cubicBezTo>
                    <a:cubicBezTo>
                      <a:pt x="52" y="24"/>
                      <a:pt x="63" y="22"/>
                      <a:pt x="75" y="22"/>
                    </a:cubicBezTo>
                    <a:cubicBezTo>
                      <a:pt x="83" y="22"/>
                      <a:pt x="91" y="24"/>
                      <a:pt x="99" y="26"/>
                    </a:cubicBezTo>
                    <a:cubicBezTo>
                      <a:pt x="95" y="26"/>
                      <a:pt x="92" y="23"/>
                      <a:pt x="89" y="21"/>
                    </a:cubicBezTo>
                    <a:cubicBezTo>
                      <a:pt x="82" y="18"/>
                      <a:pt x="75" y="17"/>
                      <a:pt x="67" y="17"/>
                    </a:cubicBezTo>
                    <a:cubicBezTo>
                      <a:pt x="56" y="17"/>
                      <a:pt x="45" y="20"/>
                      <a:pt x="34" y="20"/>
                    </a:cubicBezTo>
                    <a:cubicBezTo>
                      <a:pt x="28" y="20"/>
                      <a:pt x="17" y="19"/>
                      <a:pt x="12" y="16"/>
                    </a:cubicBezTo>
                    <a:cubicBezTo>
                      <a:pt x="10" y="14"/>
                      <a:pt x="0" y="5"/>
                      <a:pt x="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454">
                <a:extLst>
                  <a:ext uri="{FF2B5EF4-FFF2-40B4-BE49-F238E27FC236}">
                    <a16:creationId xmlns:a16="http://schemas.microsoft.com/office/drawing/2014/main" id="{D0C9B52D-7DC4-4F50-B8D6-AC8841C79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3307"/>
                <a:ext cx="143" cy="44"/>
              </a:xfrm>
              <a:custGeom>
                <a:avLst/>
                <a:gdLst>
                  <a:gd name="T0" fmla="*/ 19 w 100"/>
                  <a:gd name="T1" fmla="*/ 0 h 31"/>
                  <a:gd name="T2" fmla="*/ 33 w 100"/>
                  <a:gd name="T3" fmla="*/ 97 h 31"/>
                  <a:gd name="T4" fmla="*/ 109 w 100"/>
                  <a:gd name="T5" fmla="*/ 101 h 31"/>
                  <a:gd name="T6" fmla="*/ 196 w 100"/>
                  <a:gd name="T7" fmla="*/ 109 h 31"/>
                  <a:gd name="T8" fmla="*/ 333 w 100"/>
                  <a:gd name="T9" fmla="*/ 125 h 31"/>
                  <a:gd name="T10" fmla="*/ 380 w 100"/>
                  <a:gd name="T11" fmla="*/ 125 h 31"/>
                  <a:gd name="T12" fmla="*/ 418 w 100"/>
                  <a:gd name="T13" fmla="*/ 116 h 31"/>
                  <a:gd name="T14" fmla="*/ 292 w 100"/>
                  <a:gd name="T15" fmla="*/ 81 h 31"/>
                  <a:gd name="T16" fmla="*/ 149 w 100"/>
                  <a:gd name="T17" fmla="*/ 68 h 31"/>
                  <a:gd name="T18" fmla="*/ 49 w 100"/>
                  <a:gd name="T19" fmla="*/ 47 h 31"/>
                  <a:gd name="T20" fmla="*/ 29 w 100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31">
                    <a:moveTo>
                      <a:pt x="4" y="0"/>
                    </a:moveTo>
                    <a:cubicBezTo>
                      <a:pt x="0" y="5"/>
                      <a:pt x="2" y="21"/>
                      <a:pt x="8" y="24"/>
                    </a:cubicBezTo>
                    <a:cubicBezTo>
                      <a:pt x="13" y="26"/>
                      <a:pt x="21" y="24"/>
                      <a:pt x="26" y="25"/>
                    </a:cubicBezTo>
                    <a:cubicBezTo>
                      <a:pt x="33" y="25"/>
                      <a:pt x="40" y="26"/>
                      <a:pt x="47" y="27"/>
                    </a:cubicBezTo>
                    <a:cubicBezTo>
                      <a:pt x="57" y="30"/>
                      <a:pt x="69" y="31"/>
                      <a:pt x="80" y="31"/>
                    </a:cubicBezTo>
                    <a:cubicBezTo>
                      <a:pt x="84" y="31"/>
                      <a:pt x="87" y="31"/>
                      <a:pt x="91" y="31"/>
                    </a:cubicBezTo>
                    <a:cubicBezTo>
                      <a:pt x="94" y="31"/>
                      <a:pt x="97" y="29"/>
                      <a:pt x="100" y="29"/>
                    </a:cubicBezTo>
                    <a:cubicBezTo>
                      <a:pt x="90" y="28"/>
                      <a:pt x="81" y="22"/>
                      <a:pt x="70" y="20"/>
                    </a:cubicBezTo>
                    <a:cubicBezTo>
                      <a:pt x="59" y="18"/>
                      <a:pt x="48" y="20"/>
                      <a:pt x="36" y="17"/>
                    </a:cubicBezTo>
                    <a:cubicBezTo>
                      <a:pt x="29" y="15"/>
                      <a:pt x="19" y="15"/>
                      <a:pt x="12" y="11"/>
                    </a:cubicBezTo>
                    <a:cubicBezTo>
                      <a:pt x="10" y="10"/>
                      <a:pt x="0" y="2"/>
                      <a:pt x="7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Freeform 455">
                <a:extLst>
                  <a:ext uri="{FF2B5EF4-FFF2-40B4-BE49-F238E27FC236}">
                    <a16:creationId xmlns:a16="http://schemas.microsoft.com/office/drawing/2014/main" id="{A6FFE4B5-BAF3-4AA2-A6CB-9822C45D6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3845"/>
                <a:ext cx="121" cy="117"/>
              </a:xfrm>
              <a:custGeom>
                <a:avLst/>
                <a:gdLst>
                  <a:gd name="T0" fmla="*/ 27 w 85"/>
                  <a:gd name="T1" fmla="*/ 9 h 82"/>
                  <a:gd name="T2" fmla="*/ 28 w 85"/>
                  <a:gd name="T3" fmla="*/ 27 h 82"/>
                  <a:gd name="T4" fmla="*/ 27 w 85"/>
                  <a:gd name="T5" fmla="*/ 80 h 82"/>
                  <a:gd name="T6" fmla="*/ 1 w 85"/>
                  <a:gd name="T7" fmla="*/ 143 h 82"/>
                  <a:gd name="T8" fmla="*/ 110 w 85"/>
                  <a:gd name="T9" fmla="*/ 197 h 82"/>
                  <a:gd name="T10" fmla="*/ 211 w 85"/>
                  <a:gd name="T11" fmla="*/ 291 h 82"/>
                  <a:gd name="T12" fmla="*/ 349 w 85"/>
                  <a:gd name="T13" fmla="*/ 340 h 82"/>
                  <a:gd name="T14" fmla="*/ 177 w 85"/>
                  <a:gd name="T15" fmla="*/ 183 h 82"/>
                  <a:gd name="T16" fmla="*/ 87 w 85"/>
                  <a:gd name="T17" fmla="*/ 124 h 82"/>
                  <a:gd name="T18" fmla="*/ 40 w 85"/>
                  <a:gd name="T19" fmla="*/ 1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" h="82">
                    <a:moveTo>
                      <a:pt x="6" y="2"/>
                    </a:moveTo>
                    <a:cubicBezTo>
                      <a:pt x="3" y="0"/>
                      <a:pt x="6" y="4"/>
                      <a:pt x="7" y="6"/>
                    </a:cubicBezTo>
                    <a:cubicBezTo>
                      <a:pt x="7" y="11"/>
                      <a:pt x="7" y="15"/>
                      <a:pt x="6" y="19"/>
                    </a:cubicBezTo>
                    <a:cubicBezTo>
                      <a:pt x="5" y="24"/>
                      <a:pt x="0" y="29"/>
                      <a:pt x="1" y="34"/>
                    </a:cubicBezTo>
                    <a:cubicBezTo>
                      <a:pt x="3" y="42"/>
                      <a:pt x="19" y="43"/>
                      <a:pt x="27" y="48"/>
                    </a:cubicBezTo>
                    <a:cubicBezTo>
                      <a:pt x="36" y="54"/>
                      <a:pt x="41" y="64"/>
                      <a:pt x="51" y="70"/>
                    </a:cubicBezTo>
                    <a:cubicBezTo>
                      <a:pt x="63" y="78"/>
                      <a:pt x="72" y="79"/>
                      <a:pt x="85" y="82"/>
                    </a:cubicBezTo>
                    <a:cubicBezTo>
                      <a:pt x="65" y="77"/>
                      <a:pt x="56" y="58"/>
                      <a:pt x="43" y="44"/>
                    </a:cubicBezTo>
                    <a:cubicBezTo>
                      <a:pt x="36" y="37"/>
                      <a:pt x="29" y="35"/>
                      <a:pt x="21" y="30"/>
                    </a:cubicBezTo>
                    <a:cubicBezTo>
                      <a:pt x="9" y="22"/>
                      <a:pt x="12" y="11"/>
                      <a:pt x="10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8" name="Freeform 456">
                <a:extLst>
                  <a:ext uri="{FF2B5EF4-FFF2-40B4-BE49-F238E27FC236}">
                    <a16:creationId xmlns:a16="http://schemas.microsoft.com/office/drawing/2014/main" id="{2E209461-6FFD-4B25-B169-1CD80FA11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3748"/>
                <a:ext cx="61" cy="40"/>
              </a:xfrm>
              <a:custGeom>
                <a:avLst/>
                <a:gdLst>
                  <a:gd name="T0" fmla="*/ 0 w 43"/>
                  <a:gd name="T1" fmla="*/ 0 h 28"/>
                  <a:gd name="T2" fmla="*/ 61 w 43"/>
                  <a:gd name="T3" fmla="*/ 114 h 28"/>
                  <a:gd name="T4" fmla="*/ 174 w 43"/>
                  <a:gd name="T5" fmla="*/ 76 h 28"/>
                  <a:gd name="T6" fmla="*/ 26 w 43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8">
                    <a:moveTo>
                      <a:pt x="0" y="0"/>
                    </a:moveTo>
                    <a:cubicBezTo>
                      <a:pt x="3" y="10"/>
                      <a:pt x="1" y="25"/>
                      <a:pt x="15" y="27"/>
                    </a:cubicBezTo>
                    <a:cubicBezTo>
                      <a:pt x="24" y="28"/>
                      <a:pt x="37" y="22"/>
                      <a:pt x="43" y="18"/>
                    </a:cubicBezTo>
                    <a:cubicBezTo>
                      <a:pt x="27" y="17"/>
                      <a:pt x="8" y="23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Freeform 457">
                <a:extLst>
                  <a:ext uri="{FF2B5EF4-FFF2-40B4-BE49-F238E27FC236}">
                    <a16:creationId xmlns:a16="http://schemas.microsoft.com/office/drawing/2014/main" id="{091D3658-F0F9-428E-AC09-0F8BEBA9B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989"/>
                <a:ext cx="163" cy="54"/>
              </a:xfrm>
              <a:custGeom>
                <a:avLst/>
                <a:gdLst>
                  <a:gd name="T0" fmla="*/ 0 w 114"/>
                  <a:gd name="T1" fmla="*/ 26 h 38"/>
                  <a:gd name="T2" fmla="*/ 124 w 114"/>
                  <a:gd name="T3" fmla="*/ 102 h 38"/>
                  <a:gd name="T4" fmla="*/ 192 w 114"/>
                  <a:gd name="T5" fmla="*/ 129 h 38"/>
                  <a:gd name="T6" fmla="*/ 476 w 114"/>
                  <a:gd name="T7" fmla="*/ 61 h 38"/>
                  <a:gd name="T8" fmla="*/ 239 w 114"/>
                  <a:gd name="T9" fmla="*/ 81 h 38"/>
                  <a:gd name="T10" fmla="*/ 146 w 114"/>
                  <a:gd name="T11" fmla="*/ 47 h 38"/>
                  <a:gd name="T12" fmla="*/ 13 w 114"/>
                  <a:gd name="T13" fmla="*/ 18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38">
                    <a:moveTo>
                      <a:pt x="0" y="6"/>
                    </a:moveTo>
                    <a:cubicBezTo>
                      <a:pt x="12" y="13"/>
                      <a:pt x="24" y="11"/>
                      <a:pt x="30" y="25"/>
                    </a:cubicBezTo>
                    <a:cubicBezTo>
                      <a:pt x="35" y="35"/>
                      <a:pt x="35" y="38"/>
                      <a:pt x="46" y="32"/>
                    </a:cubicBezTo>
                    <a:cubicBezTo>
                      <a:pt x="64" y="20"/>
                      <a:pt x="92" y="15"/>
                      <a:pt x="114" y="15"/>
                    </a:cubicBezTo>
                    <a:cubicBezTo>
                      <a:pt x="92" y="14"/>
                      <a:pt x="77" y="12"/>
                      <a:pt x="57" y="20"/>
                    </a:cubicBezTo>
                    <a:cubicBezTo>
                      <a:pt x="44" y="25"/>
                      <a:pt x="44" y="18"/>
                      <a:pt x="35" y="11"/>
                    </a:cubicBezTo>
                    <a:cubicBezTo>
                      <a:pt x="28" y="6"/>
                      <a:pt x="11" y="0"/>
                      <a:pt x="3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0" name="Freeform 458">
                <a:extLst>
                  <a:ext uri="{FF2B5EF4-FFF2-40B4-BE49-F238E27FC236}">
                    <a16:creationId xmlns:a16="http://schemas.microsoft.com/office/drawing/2014/main" id="{3AD5D383-B2A1-4E54-9BB1-5E71C6024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889"/>
                <a:ext cx="158" cy="79"/>
              </a:xfrm>
              <a:custGeom>
                <a:avLst/>
                <a:gdLst>
                  <a:gd name="T0" fmla="*/ 9 w 111"/>
                  <a:gd name="T1" fmla="*/ 0 h 55"/>
                  <a:gd name="T2" fmla="*/ 81 w 111"/>
                  <a:gd name="T3" fmla="*/ 162 h 55"/>
                  <a:gd name="T4" fmla="*/ 172 w 111"/>
                  <a:gd name="T5" fmla="*/ 231 h 55"/>
                  <a:gd name="T6" fmla="*/ 293 w 111"/>
                  <a:gd name="T7" fmla="*/ 157 h 55"/>
                  <a:gd name="T8" fmla="*/ 455 w 111"/>
                  <a:gd name="T9" fmla="*/ 118 h 55"/>
                  <a:gd name="T10" fmla="*/ 202 w 111"/>
                  <a:gd name="T11" fmla="*/ 162 h 55"/>
                  <a:gd name="T12" fmla="*/ 28 w 111"/>
                  <a:gd name="T13" fmla="*/ 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55">
                    <a:moveTo>
                      <a:pt x="2" y="0"/>
                    </a:moveTo>
                    <a:cubicBezTo>
                      <a:pt x="0" y="10"/>
                      <a:pt x="15" y="29"/>
                      <a:pt x="20" y="38"/>
                    </a:cubicBezTo>
                    <a:cubicBezTo>
                      <a:pt x="26" y="46"/>
                      <a:pt x="31" y="55"/>
                      <a:pt x="42" y="54"/>
                    </a:cubicBezTo>
                    <a:cubicBezTo>
                      <a:pt x="52" y="53"/>
                      <a:pt x="64" y="42"/>
                      <a:pt x="72" y="37"/>
                    </a:cubicBezTo>
                    <a:cubicBezTo>
                      <a:pt x="84" y="29"/>
                      <a:pt x="98" y="24"/>
                      <a:pt x="111" y="28"/>
                    </a:cubicBezTo>
                    <a:cubicBezTo>
                      <a:pt x="91" y="14"/>
                      <a:pt x="68" y="30"/>
                      <a:pt x="49" y="38"/>
                    </a:cubicBezTo>
                    <a:cubicBezTo>
                      <a:pt x="24" y="49"/>
                      <a:pt x="20" y="17"/>
                      <a:pt x="7" y="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1" name="Freeform 459">
                <a:extLst>
                  <a:ext uri="{FF2B5EF4-FFF2-40B4-BE49-F238E27FC236}">
                    <a16:creationId xmlns:a16="http://schemas.microsoft.com/office/drawing/2014/main" id="{05863085-4CB5-48E7-B2F2-283E48769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3676"/>
                <a:ext cx="91" cy="81"/>
              </a:xfrm>
              <a:custGeom>
                <a:avLst/>
                <a:gdLst>
                  <a:gd name="T0" fmla="*/ 0 w 64"/>
                  <a:gd name="T1" fmla="*/ 166 h 57"/>
                  <a:gd name="T2" fmla="*/ 152 w 64"/>
                  <a:gd name="T3" fmla="*/ 220 h 57"/>
                  <a:gd name="T4" fmla="*/ 260 w 64"/>
                  <a:gd name="T5" fmla="*/ 0 h 57"/>
                  <a:gd name="T6" fmla="*/ 37 w 64"/>
                  <a:gd name="T7" fmla="*/ 144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7">
                    <a:moveTo>
                      <a:pt x="0" y="41"/>
                    </a:moveTo>
                    <a:cubicBezTo>
                      <a:pt x="13" y="40"/>
                      <a:pt x="24" y="57"/>
                      <a:pt x="37" y="54"/>
                    </a:cubicBezTo>
                    <a:cubicBezTo>
                      <a:pt x="52" y="51"/>
                      <a:pt x="60" y="13"/>
                      <a:pt x="64" y="0"/>
                    </a:cubicBezTo>
                    <a:cubicBezTo>
                      <a:pt x="52" y="22"/>
                      <a:pt x="36" y="48"/>
                      <a:pt x="9" y="3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2" name="Freeform 460">
                <a:extLst>
                  <a:ext uri="{FF2B5EF4-FFF2-40B4-BE49-F238E27FC236}">
                    <a16:creationId xmlns:a16="http://schemas.microsoft.com/office/drawing/2014/main" id="{7C5D08AE-5983-465B-9D21-A0918DCB0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3452"/>
                <a:ext cx="62" cy="101"/>
              </a:xfrm>
              <a:custGeom>
                <a:avLst/>
                <a:gdLst>
                  <a:gd name="T0" fmla="*/ 0 w 44"/>
                  <a:gd name="T1" fmla="*/ 205 h 71"/>
                  <a:gd name="T2" fmla="*/ 163 w 44"/>
                  <a:gd name="T3" fmla="*/ 253 h 71"/>
                  <a:gd name="T4" fmla="*/ 155 w 44"/>
                  <a:gd name="T5" fmla="*/ 131 h 71"/>
                  <a:gd name="T6" fmla="*/ 155 w 44"/>
                  <a:gd name="T7" fmla="*/ 0 h 71"/>
                  <a:gd name="T8" fmla="*/ 123 w 44"/>
                  <a:gd name="T9" fmla="*/ 205 h 71"/>
                  <a:gd name="T10" fmla="*/ 23 w 44"/>
                  <a:gd name="T11" fmla="*/ 186 h 71"/>
                  <a:gd name="T12" fmla="*/ 28 w 44"/>
                  <a:gd name="T13" fmla="*/ 182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71">
                    <a:moveTo>
                      <a:pt x="0" y="50"/>
                    </a:moveTo>
                    <a:cubicBezTo>
                      <a:pt x="10" y="50"/>
                      <a:pt x="34" y="71"/>
                      <a:pt x="41" y="62"/>
                    </a:cubicBezTo>
                    <a:cubicBezTo>
                      <a:pt x="44" y="59"/>
                      <a:pt x="39" y="37"/>
                      <a:pt x="39" y="32"/>
                    </a:cubicBezTo>
                    <a:cubicBezTo>
                      <a:pt x="39" y="22"/>
                      <a:pt x="43" y="9"/>
                      <a:pt x="39" y="0"/>
                    </a:cubicBezTo>
                    <a:cubicBezTo>
                      <a:pt x="33" y="16"/>
                      <a:pt x="38" y="35"/>
                      <a:pt x="31" y="50"/>
                    </a:cubicBezTo>
                    <a:cubicBezTo>
                      <a:pt x="24" y="51"/>
                      <a:pt x="12" y="48"/>
                      <a:pt x="6" y="46"/>
                    </a:cubicBezTo>
                    <a:cubicBezTo>
                      <a:pt x="6" y="45"/>
                      <a:pt x="7" y="45"/>
                      <a:pt x="7" y="4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3" name="Freeform 461">
                <a:extLst>
                  <a:ext uri="{FF2B5EF4-FFF2-40B4-BE49-F238E27FC236}">
                    <a16:creationId xmlns:a16="http://schemas.microsoft.com/office/drawing/2014/main" id="{D2D0CF0D-D753-4F4C-9CEF-DC2DD7553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713"/>
                <a:ext cx="30" cy="40"/>
              </a:xfrm>
              <a:custGeom>
                <a:avLst/>
                <a:gdLst>
                  <a:gd name="T0" fmla="*/ 76 w 21"/>
                  <a:gd name="T1" fmla="*/ 0 h 28"/>
                  <a:gd name="T2" fmla="*/ 59 w 21"/>
                  <a:gd name="T3" fmla="*/ 96 h 28"/>
                  <a:gd name="T4" fmla="*/ 0 w 21"/>
                  <a:gd name="T5" fmla="*/ 109 h 28"/>
                  <a:gd name="T6" fmla="*/ 59 w 21"/>
                  <a:gd name="T7" fmla="*/ 13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18" y="0"/>
                    </a:moveTo>
                    <a:cubicBezTo>
                      <a:pt x="16" y="8"/>
                      <a:pt x="21" y="18"/>
                      <a:pt x="14" y="23"/>
                    </a:cubicBezTo>
                    <a:cubicBezTo>
                      <a:pt x="12" y="26"/>
                      <a:pt x="3" y="28"/>
                      <a:pt x="0" y="26"/>
                    </a:cubicBezTo>
                    <a:cubicBezTo>
                      <a:pt x="17" y="27"/>
                      <a:pt x="14" y="14"/>
                      <a:pt x="1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4" name="Freeform 462">
                <a:extLst>
                  <a:ext uri="{FF2B5EF4-FFF2-40B4-BE49-F238E27FC236}">
                    <a16:creationId xmlns:a16="http://schemas.microsoft.com/office/drawing/2014/main" id="{CAD60E22-DBB6-413A-8E2E-5BD510311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806"/>
                <a:ext cx="25" cy="50"/>
              </a:xfrm>
              <a:custGeom>
                <a:avLst/>
                <a:gdLst>
                  <a:gd name="T0" fmla="*/ 50 w 18"/>
                  <a:gd name="T1" fmla="*/ 33 h 35"/>
                  <a:gd name="T2" fmla="*/ 56 w 18"/>
                  <a:gd name="T3" fmla="*/ 124 h 35"/>
                  <a:gd name="T4" fmla="*/ 0 w 18"/>
                  <a:gd name="T5" fmla="*/ 116 h 35"/>
                  <a:gd name="T6" fmla="*/ 36 w 18"/>
                  <a:gd name="T7" fmla="*/ 67 h 35"/>
                  <a:gd name="T8" fmla="*/ 46 w 18"/>
                  <a:gd name="T9" fmla="*/ 29 h 35"/>
                  <a:gd name="T10" fmla="*/ 46 w 18"/>
                  <a:gd name="T11" fmla="*/ 19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35">
                    <a:moveTo>
                      <a:pt x="14" y="8"/>
                    </a:moveTo>
                    <a:cubicBezTo>
                      <a:pt x="15" y="12"/>
                      <a:pt x="18" y="26"/>
                      <a:pt x="15" y="30"/>
                    </a:cubicBezTo>
                    <a:cubicBezTo>
                      <a:pt x="11" y="35"/>
                      <a:pt x="4" y="29"/>
                      <a:pt x="0" y="28"/>
                    </a:cubicBezTo>
                    <a:cubicBezTo>
                      <a:pt x="2" y="24"/>
                      <a:pt x="7" y="21"/>
                      <a:pt x="10" y="16"/>
                    </a:cubicBezTo>
                    <a:cubicBezTo>
                      <a:pt x="11" y="13"/>
                      <a:pt x="12" y="10"/>
                      <a:pt x="12" y="7"/>
                    </a:cubicBezTo>
                    <a:cubicBezTo>
                      <a:pt x="12" y="6"/>
                      <a:pt x="12" y="0"/>
                      <a:pt x="12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5" name="Freeform 463">
                <a:extLst>
                  <a:ext uri="{FF2B5EF4-FFF2-40B4-BE49-F238E27FC236}">
                    <a16:creationId xmlns:a16="http://schemas.microsoft.com/office/drawing/2014/main" id="{19EB4CAE-CC08-4B3A-9316-04BBC3612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914"/>
                <a:ext cx="24" cy="61"/>
              </a:xfrm>
              <a:custGeom>
                <a:avLst/>
                <a:gdLst>
                  <a:gd name="T0" fmla="*/ 56 w 17"/>
                  <a:gd name="T1" fmla="*/ 33 h 43"/>
                  <a:gd name="T2" fmla="*/ 0 w 17"/>
                  <a:gd name="T3" fmla="*/ 123 h 43"/>
                  <a:gd name="T4" fmla="*/ 64 w 17"/>
                  <a:gd name="T5" fmla="*/ 77 h 43"/>
                  <a:gd name="T6" fmla="*/ 56 w 17"/>
                  <a:gd name="T7" fmla="*/ 26 h 43"/>
                  <a:gd name="T8" fmla="*/ 49 w 17"/>
                  <a:gd name="T9" fmla="*/ 1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3">
                    <a:moveTo>
                      <a:pt x="14" y="8"/>
                    </a:moveTo>
                    <a:cubicBezTo>
                      <a:pt x="17" y="15"/>
                      <a:pt x="14" y="43"/>
                      <a:pt x="0" y="30"/>
                    </a:cubicBezTo>
                    <a:cubicBezTo>
                      <a:pt x="6" y="29"/>
                      <a:pt x="14" y="26"/>
                      <a:pt x="16" y="19"/>
                    </a:cubicBezTo>
                    <a:cubicBezTo>
                      <a:pt x="17" y="14"/>
                      <a:pt x="15" y="11"/>
                      <a:pt x="14" y="6"/>
                    </a:cubicBezTo>
                    <a:cubicBezTo>
                      <a:pt x="13" y="6"/>
                      <a:pt x="12" y="0"/>
                      <a:pt x="13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6" name="Freeform 464">
                <a:extLst>
                  <a:ext uri="{FF2B5EF4-FFF2-40B4-BE49-F238E27FC236}">
                    <a16:creationId xmlns:a16="http://schemas.microsoft.com/office/drawing/2014/main" id="{9E6CE0A3-9E80-4AE4-BE38-BB5297803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034"/>
                <a:ext cx="41" cy="55"/>
              </a:xfrm>
              <a:custGeom>
                <a:avLst/>
                <a:gdLst>
                  <a:gd name="T0" fmla="*/ 93 w 29"/>
                  <a:gd name="T1" fmla="*/ 0 h 39"/>
                  <a:gd name="T2" fmla="*/ 93 w 29"/>
                  <a:gd name="T3" fmla="*/ 135 h 39"/>
                  <a:gd name="T4" fmla="*/ 0 w 29"/>
                  <a:gd name="T5" fmla="*/ 151 h 39"/>
                  <a:gd name="T6" fmla="*/ 76 w 29"/>
                  <a:gd name="T7" fmla="*/ 103 h 39"/>
                  <a:gd name="T8" fmla="*/ 76 w 29"/>
                  <a:gd name="T9" fmla="*/ 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9">
                    <a:moveTo>
                      <a:pt x="23" y="0"/>
                    </a:moveTo>
                    <a:cubicBezTo>
                      <a:pt x="23" y="7"/>
                      <a:pt x="29" y="27"/>
                      <a:pt x="23" y="34"/>
                    </a:cubicBezTo>
                    <a:cubicBezTo>
                      <a:pt x="19" y="38"/>
                      <a:pt x="5" y="39"/>
                      <a:pt x="0" y="38"/>
                    </a:cubicBezTo>
                    <a:cubicBezTo>
                      <a:pt x="9" y="38"/>
                      <a:pt x="16" y="34"/>
                      <a:pt x="19" y="26"/>
                    </a:cubicBezTo>
                    <a:cubicBezTo>
                      <a:pt x="21" y="21"/>
                      <a:pt x="21" y="0"/>
                      <a:pt x="19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7" name="Freeform 465">
                <a:extLst>
                  <a:ext uri="{FF2B5EF4-FFF2-40B4-BE49-F238E27FC236}">
                    <a16:creationId xmlns:a16="http://schemas.microsoft.com/office/drawing/2014/main" id="{4B0A9DCE-C75F-4535-B02B-814F17D57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146"/>
                <a:ext cx="47" cy="47"/>
              </a:xfrm>
              <a:custGeom>
                <a:avLst/>
                <a:gdLst>
                  <a:gd name="T0" fmla="*/ 135 w 33"/>
                  <a:gd name="T1" fmla="*/ 0 h 33"/>
                  <a:gd name="T2" fmla="*/ 110 w 33"/>
                  <a:gd name="T3" fmla="*/ 118 h 33"/>
                  <a:gd name="T4" fmla="*/ 0 w 33"/>
                  <a:gd name="T5" fmla="*/ 110 h 33"/>
                  <a:gd name="T6" fmla="*/ 104 w 33"/>
                  <a:gd name="T7" fmla="*/ 77 h 33"/>
                  <a:gd name="T8" fmla="*/ 118 w 33"/>
                  <a:gd name="T9" fmla="*/ 9 h 33"/>
                  <a:gd name="T10" fmla="*/ 115 w 33"/>
                  <a:gd name="T11" fmla="*/ 9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33" y="0"/>
                    </a:moveTo>
                    <a:cubicBezTo>
                      <a:pt x="33" y="7"/>
                      <a:pt x="32" y="26"/>
                      <a:pt x="27" y="29"/>
                    </a:cubicBezTo>
                    <a:cubicBezTo>
                      <a:pt x="20" y="33"/>
                      <a:pt x="6" y="24"/>
                      <a:pt x="0" y="27"/>
                    </a:cubicBezTo>
                    <a:cubicBezTo>
                      <a:pt x="8" y="25"/>
                      <a:pt x="20" y="26"/>
                      <a:pt x="25" y="19"/>
                    </a:cubicBezTo>
                    <a:cubicBezTo>
                      <a:pt x="27" y="15"/>
                      <a:pt x="28" y="6"/>
                      <a:pt x="29" y="2"/>
                    </a:cubicBezTo>
                    <a:cubicBezTo>
                      <a:pt x="30" y="1"/>
                      <a:pt x="29" y="2"/>
                      <a:pt x="28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8" name="Freeform 466">
                <a:extLst>
                  <a:ext uri="{FF2B5EF4-FFF2-40B4-BE49-F238E27FC236}">
                    <a16:creationId xmlns:a16="http://schemas.microsoft.com/office/drawing/2014/main" id="{97BCE238-CA01-4E88-AAAB-1D8CA4CDD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259"/>
                <a:ext cx="68" cy="61"/>
              </a:xfrm>
              <a:custGeom>
                <a:avLst/>
                <a:gdLst>
                  <a:gd name="T0" fmla="*/ 164 w 48"/>
                  <a:gd name="T1" fmla="*/ 9 h 43"/>
                  <a:gd name="T2" fmla="*/ 145 w 48"/>
                  <a:gd name="T3" fmla="*/ 149 h 43"/>
                  <a:gd name="T4" fmla="*/ 81 w 48"/>
                  <a:gd name="T5" fmla="*/ 155 h 43"/>
                  <a:gd name="T6" fmla="*/ 0 w 48"/>
                  <a:gd name="T7" fmla="*/ 174 h 43"/>
                  <a:gd name="T8" fmla="*/ 68 w 48"/>
                  <a:gd name="T9" fmla="*/ 155 h 43"/>
                  <a:gd name="T10" fmla="*/ 143 w 48"/>
                  <a:gd name="T11" fmla="*/ 145 h 43"/>
                  <a:gd name="T12" fmla="*/ 149 w 48"/>
                  <a:gd name="T13" fmla="*/ 87 h 43"/>
                  <a:gd name="T14" fmla="*/ 145 w 48"/>
                  <a:gd name="T15" fmla="*/ 0 h 43"/>
                  <a:gd name="T16" fmla="*/ 149 w 48"/>
                  <a:gd name="T17" fmla="*/ 9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43">
                    <a:moveTo>
                      <a:pt x="41" y="2"/>
                    </a:moveTo>
                    <a:cubicBezTo>
                      <a:pt x="43" y="11"/>
                      <a:pt x="48" y="33"/>
                      <a:pt x="36" y="37"/>
                    </a:cubicBezTo>
                    <a:cubicBezTo>
                      <a:pt x="31" y="39"/>
                      <a:pt x="25" y="37"/>
                      <a:pt x="20" y="38"/>
                    </a:cubicBezTo>
                    <a:cubicBezTo>
                      <a:pt x="13" y="39"/>
                      <a:pt x="7" y="43"/>
                      <a:pt x="0" y="43"/>
                    </a:cubicBezTo>
                    <a:cubicBezTo>
                      <a:pt x="6" y="41"/>
                      <a:pt x="12" y="39"/>
                      <a:pt x="17" y="38"/>
                    </a:cubicBezTo>
                    <a:cubicBezTo>
                      <a:pt x="21" y="38"/>
                      <a:pt x="32" y="39"/>
                      <a:pt x="35" y="36"/>
                    </a:cubicBezTo>
                    <a:cubicBezTo>
                      <a:pt x="37" y="33"/>
                      <a:pt x="37" y="24"/>
                      <a:pt x="37" y="21"/>
                    </a:cubicBezTo>
                    <a:cubicBezTo>
                      <a:pt x="38" y="14"/>
                      <a:pt x="37" y="7"/>
                      <a:pt x="36" y="0"/>
                    </a:cubicBezTo>
                    <a:cubicBezTo>
                      <a:pt x="36" y="1"/>
                      <a:pt x="37" y="1"/>
                      <a:pt x="37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9" name="Freeform 467">
                <a:extLst>
                  <a:ext uri="{FF2B5EF4-FFF2-40B4-BE49-F238E27FC236}">
                    <a16:creationId xmlns:a16="http://schemas.microsoft.com/office/drawing/2014/main" id="{D65815AF-7DC8-41EE-BA28-178756DE8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417"/>
                <a:ext cx="73" cy="51"/>
              </a:xfrm>
              <a:custGeom>
                <a:avLst/>
                <a:gdLst>
                  <a:gd name="T0" fmla="*/ 213 w 51"/>
                  <a:gd name="T1" fmla="*/ 0 h 36"/>
                  <a:gd name="T2" fmla="*/ 210 w 51"/>
                  <a:gd name="T3" fmla="*/ 61 h 36"/>
                  <a:gd name="T4" fmla="*/ 165 w 51"/>
                  <a:gd name="T5" fmla="*/ 115 h 36"/>
                  <a:gd name="T6" fmla="*/ 70 w 51"/>
                  <a:gd name="T7" fmla="*/ 145 h 36"/>
                  <a:gd name="T8" fmla="*/ 0 w 51"/>
                  <a:gd name="T9" fmla="*/ 135 h 36"/>
                  <a:gd name="T10" fmla="*/ 86 w 51"/>
                  <a:gd name="T11" fmla="*/ 116 h 36"/>
                  <a:gd name="T12" fmla="*/ 147 w 51"/>
                  <a:gd name="T13" fmla="*/ 95 h 36"/>
                  <a:gd name="T14" fmla="*/ 185 w 51"/>
                  <a:gd name="T15" fmla="*/ 86 h 36"/>
                  <a:gd name="T16" fmla="*/ 189 w 51"/>
                  <a:gd name="T17" fmla="*/ 9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36">
                    <a:moveTo>
                      <a:pt x="51" y="0"/>
                    </a:moveTo>
                    <a:cubicBezTo>
                      <a:pt x="48" y="0"/>
                      <a:pt x="50" y="11"/>
                      <a:pt x="50" y="15"/>
                    </a:cubicBezTo>
                    <a:cubicBezTo>
                      <a:pt x="49" y="25"/>
                      <a:pt x="47" y="25"/>
                      <a:pt x="39" y="28"/>
                    </a:cubicBezTo>
                    <a:cubicBezTo>
                      <a:pt x="31" y="30"/>
                      <a:pt x="25" y="35"/>
                      <a:pt x="17" y="36"/>
                    </a:cubicBezTo>
                    <a:cubicBezTo>
                      <a:pt x="11" y="36"/>
                      <a:pt x="5" y="33"/>
                      <a:pt x="0" y="33"/>
                    </a:cubicBezTo>
                    <a:cubicBezTo>
                      <a:pt x="8" y="34"/>
                      <a:pt x="13" y="32"/>
                      <a:pt x="20" y="29"/>
                    </a:cubicBezTo>
                    <a:cubicBezTo>
                      <a:pt x="25" y="26"/>
                      <a:pt x="30" y="24"/>
                      <a:pt x="35" y="23"/>
                    </a:cubicBezTo>
                    <a:cubicBezTo>
                      <a:pt x="38" y="22"/>
                      <a:pt x="41" y="23"/>
                      <a:pt x="44" y="21"/>
                    </a:cubicBezTo>
                    <a:cubicBezTo>
                      <a:pt x="49" y="17"/>
                      <a:pt x="47" y="6"/>
                      <a:pt x="45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0" name="Freeform 468">
                <a:extLst>
                  <a:ext uri="{FF2B5EF4-FFF2-40B4-BE49-F238E27FC236}">
                    <a16:creationId xmlns:a16="http://schemas.microsoft.com/office/drawing/2014/main" id="{7E4C8AB1-DC85-4D63-9ABB-1AC24736B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581"/>
                <a:ext cx="77" cy="15"/>
              </a:xfrm>
              <a:custGeom>
                <a:avLst/>
                <a:gdLst>
                  <a:gd name="T0" fmla="*/ 1 w 54"/>
                  <a:gd name="T1" fmla="*/ 37 h 11"/>
                  <a:gd name="T2" fmla="*/ 138 w 54"/>
                  <a:gd name="T3" fmla="*/ 14 h 11"/>
                  <a:gd name="T4" fmla="*/ 224 w 54"/>
                  <a:gd name="T5" fmla="*/ 14 h 11"/>
                  <a:gd name="T6" fmla="*/ 115 w 54"/>
                  <a:gd name="T7" fmla="*/ 0 h 11"/>
                  <a:gd name="T8" fmla="*/ 0 w 54"/>
                  <a:gd name="T9" fmla="*/ 3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1">
                    <a:moveTo>
                      <a:pt x="1" y="11"/>
                    </a:moveTo>
                    <a:cubicBezTo>
                      <a:pt x="5" y="5"/>
                      <a:pt x="25" y="4"/>
                      <a:pt x="34" y="4"/>
                    </a:cubicBezTo>
                    <a:cubicBezTo>
                      <a:pt x="40" y="4"/>
                      <a:pt x="47" y="5"/>
                      <a:pt x="54" y="4"/>
                    </a:cubicBezTo>
                    <a:cubicBezTo>
                      <a:pt x="45" y="1"/>
                      <a:pt x="38" y="0"/>
                      <a:pt x="28" y="0"/>
                    </a:cubicBezTo>
                    <a:cubicBezTo>
                      <a:pt x="15" y="0"/>
                      <a:pt x="11" y="6"/>
                      <a:pt x="0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1" name="Freeform 469">
                <a:extLst>
                  <a:ext uri="{FF2B5EF4-FFF2-40B4-BE49-F238E27FC236}">
                    <a16:creationId xmlns:a16="http://schemas.microsoft.com/office/drawing/2014/main" id="{20AFF91E-6B1D-47DC-A57F-AB33FDFCE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696"/>
                <a:ext cx="61" cy="11"/>
              </a:xfrm>
              <a:custGeom>
                <a:avLst/>
                <a:gdLst>
                  <a:gd name="T0" fmla="*/ 9 w 43"/>
                  <a:gd name="T1" fmla="*/ 29 h 8"/>
                  <a:gd name="T2" fmla="*/ 95 w 43"/>
                  <a:gd name="T3" fmla="*/ 26 h 8"/>
                  <a:gd name="T4" fmla="*/ 174 w 43"/>
                  <a:gd name="T5" fmla="*/ 29 h 8"/>
                  <a:gd name="T6" fmla="*/ 101 w 43"/>
                  <a:gd name="T7" fmla="*/ 1 h 8"/>
                  <a:gd name="T8" fmla="*/ 0 w 43"/>
                  <a:gd name="T9" fmla="*/ 2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8">
                    <a:moveTo>
                      <a:pt x="2" y="8"/>
                    </a:moveTo>
                    <a:cubicBezTo>
                      <a:pt x="6" y="8"/>
                      <a:pt x="16" y="7"/>
                      <a:pt x="23" y="7"/>
                    </a:cubicBezTo>
                    <a:cubicBezTo>
                      <a:pt x="30" y="6"/>
                      <a:pt x="36" y="8"/>
                      <a:pt x="43" y="8"/>
                    </a:cubicBezTo>
                    <a:cubicBezTo>
                      <a:pt x="36" y="7"/>
                      <a:pt x="32" y="2"/>
                      <a:pt x="25" y="1"/>
                    </a:cubicBezTo>
                    <a:cubicBezTo>
                      <a:pt x="18" y="0"/>
                      <a:pt x="4" y="4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2" name="Freeform 470">
                <a:extLst>
                  <a:ext uri="{FF2B5EF4-FFF2-40B4-BE49-F238E27FC236}">
                    <a16:creationId xmlns:a16="http://schemas.microsoft.com/office/drawing/2014/main" id="{6C7A5E6B-C2F2-409B-ABC3-E3F4FFFB3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817"/>
                <a:ext cx="57" cy="21"/>
              </a:xfrm>
              <a:custGeom>
                <a:avLst/>
                <a:gdLst>
                  <a:gd name="T0" fmla="*/ 1 w 40"/>
                  <a:gd name="T1" fmla="*/ 48 h 15"/>
                  <a:gd name="T2" fmla="*/ 164 w 40"/>
                  <a:gd name="T3" fmla="*/ 0 h 15"/>
                  <a:gd name="T4" fmla="*/ 0 w 40"/>
                  <a:gd name="T5" fmla="*/ 2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5">
                    <a:moveTo>
                      <a:pt x="1" y="12"/>
                    </a:moveTo>
                    <a:cubicBezTo>
                      <a:pt x="10" y="12"/>
                      <a:pt x="37" y="15"/>
                      <a:pt x="40" y="0"/>
                    </a:cubicBezTo>
                    <a:cubicBezTo>
                      <a:pt x="28" y="6"/>
                      <a:pt x="13" y="10"/>
                      <a:pt x="0" y="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3" name="Freeform 471">
                <a:extLst>
                  <a:ext uri="{FF2B5EF4-FFF2-40B4-BE49-F238E27FC236}">
                    <a16:creationId xmlns:a16="http://schemas.microsoft.com/office/drawing/2014/main" id="{35A81A13-BD01-4D31-B132-ECB6FB56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939"/>
                <a:ext cx="58" cy="15"/>
              </a:xfrm>
              <a:custGeom>
                <a:avLst/>
                <a:gdLst>
                  <a:gd name="T0" fmla="*/ 0 w 41"/>
                  <a:gd name="T1" fmla="*/ 0 h 10"/>
                  <a:gd name="T2" fmla="*/ 164 w 41"/>
                  <a:gd name="T3" fmla="*/ 39 h 10"/>
                  <a:gd name="T4" fmla="*/ 16 w 4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0">
                    <a:moveTo>
                      <a:pt x="0" y="0"/>
                    </a:moveTo>
                    <a:cubicBezTo>
                      <a:pt x="9" y="10"/>
                      <a:pt x="29" y="5"/>
                      <a:pt x="41" y="7"/>
                    </a:cubicBezTo>
                    <a:cubicBezTo>
                      <a:pt x="29" y="2"/>
                      <a:pt x="16" y="4"/>
                      <a:pt x="4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Freeform 472">
                <a:extLst>
                  <a:ext uri="{FF2B5EF4-FFF2-40B4-BE49-F238E27FC236}">
                    <a16:creationId xmlns:a16="http://schemas.microsoft.com/office/drawing/2014/main" id="{1787069C-F0A6-467A-B6D6-703FBBAAB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3140"/>
                <a:ext cx="49" cy="16"/>
              </a:xfrm>
              <a:custGeom>
                <a:avLst/>
                <a:gdLst>
                  <a:gd name="T0" fmla="*/ 0 w 34"/>
                  <a:gd name="T1" fmla="*/ 13 h 11"/>
                  <a:gd name="T2" fmla="*/ 147 w 34"/>
                  <a:gd name="T3" fmla="*/ 47 h 11"/>
                  <a:gd name="T4" fmla="*/ 36 w 34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1">
                    <a:moveTo>
                      <a:pt x="0" y="3"/>
                    </a:moveTo>
                    <a:cubicBezTo>
                      <a:pt x="3" y="0"/>
                      <a:pt x="26" y="11"/>
                      <a:pt x="34" y="10"/>
                    </a:cubicBezTo>
                    <a:cubicBezTo>
                      <a:pt x="29" y="2"/>
                      <a:pt x="16" y="7"/>
                      <a:pt x="8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5" name="Freeform 473">
                <a:extLst>
                  <a:ext uri="{FF2B5EF4-FFF2-40B4-BE49-F238E27FC236}">
                    <a16:creationId xmlns:a16="http://schemas.microsoft.com/office/drawing/2014/main" id="{B5AB30EB-D1D9-4588-99E4-9380F8649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3229"/>
                <a:ext cx="43" cy="12"/>
              </a:xfrm>
              <a:custGeom>
                <a:avLst/>
                <a:gdLst>
                  <a:gd name="T0" fmla="*/ 0 w 30"/>
                  <a:gd name="T1" fmla="*/ 12 h 9"/>
                  <a:gd name="T2" fmla="*/ 128 w 30"/>
                  <a:gd name="T3" fmla="*/ 27 h 9"/>
                  <a:gd name="T4" fmla="*/ 19 w 30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9" y="9"/>
                      <a:pt x="20" y="9"/>
                      <a:pt x="30" y="8"/>
                    </a:cubicBezTo>
                    <a:cubicBezTo>
                      <a:pt x="28" y="0"/>
                      <a:pt x="11" y="3"/>
                      <a:pt x="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474">
                <a:extLst>
                  <a:ext uri="{FF2B5EF4-FFF2-40B4-BE49-F238E27FC236}">
                    <a16:creationId xmlns:a16="http://schemas.microsoft.com/office/drawing/2014/main" id="{8939B600-16FF-4CB8-9E83-AFB49DDE0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3428"/>
                <a:ext cx="34" cy="14"/>
              </a:xfrm>
              <a:custGeom>
                <a:avLst/>
                <a:gdLst>
                  <a:gd name="T0" fmla="*/ 0 w 24"/>
                  <a:gd name="T1" fmla="*/ 11 h 10"/>
                  <a:gd name="T2" fmla="*/ 96 w 24"/>
                  <a:gd name="T3" fmla="*/ 8 h 10"/>
                  <a:gd name="T4" fmla="*/ 0 w 24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0">
                    <a:moveTo>
                      <a:pt x="0" y="3"/>
                    </a:moveTo>
                    <a:cubicBezTo>
                      <a:pt x="6" y="6"/>
                      <a:pt x="21" y="10"/>
                      <a:pt x="24" y="2"/>
                    </a:cubicBezTo>
                    <a:cubicBezTo>
                      <a:pt x="16" y="7"/>
                      <a:pt x="7" y="0"/>
                      <a:pt x="0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Freeform 475">
                <a:extLst>
                  <a:ext uri="{FF2B5EF4-FFF2-40B4-BE49-F238E27FC236}">
                    <a16:creationId xmlns:a16="http://schemas.microsoft.com/office/drawing/2014/main" id="{9723C77C-47D0-43E6-B2CB-E657B141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3570"/>
                <a:ext cx="32" cy="15"/>
              </a:xfrm>
              <a:custGeom>
                <a:avLst/>
                <a:gdLst>
                  <a:gd name="T0" fmla="*/ 0 w 23"/>
                  <a:gd name="T1" fmla="*/ 53 h 10"/>
                  <a:gd name="T2" fmla="*/ 88 w 23"/>
                  <a:gd name="T3" fmla="*/ 8 h 10"/>
                  <a:gd name="T4" fmla="*/ 0 w 23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8" y="10"/>
                      <a:pt x="16" y="4"/>
                      <a:pt x="23" y="1"/>
                    </a:cubicBezTo>
                    <a:cubicBezTo>
                      <a:pt x="13" y="0"/>
                      <a:pt x="8" y="8"/>
                      <a:pt x="0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8" name="Freeform 476">
                <a:extLst>
                  <a:ext uri="{FF2B5EF4-FFF2-40B4-BE49-F238E27FC236}">
                    <a16:creationId xmlns:a16="http://schemas.microsoft.com/office/drawing/2014/main" id="{F3DDA6DA-F8B5-4BB8-96BB-9151D2A62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3489"/>
                <a:ext cx="36" cy="14"/>
              </a:xfrm>
              <a:custGeom>
                <a:avLst/>
                <a:gdLst>
                  <a:gd name="T0" fmla="*/ 0 w 25"/>
                  <a:gd name="T1" fmla="*/ 39 h 10"/>
                  <a:gd name="T2" fmla="*/ 108 w 25"/>
                  <a:gd name="T3" fmla="*/ 0 h 10"/>
                  <a:gd name="T4" fmla="*/ 0 w 25"/>
                  <a:gd name="T5" fmla="*/ 2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0">
                    <a:moveTo>
                      <a:pt x="0" y="10"/>
                    </a:moveTo>
                    <a:cubicBezTo>
                      <a:pt x="7" y="5"/>
                      <a:pt x="19" y="7"/>
                      <a:pt x="25" y="0"/>
                    </a:cubicBezTo>
                    <a:cubicBezTo>
                      <a:pt x="14" y="0"/>
                      <a:pt x="8" y="3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9" name="Freeform 477">
                <a:extLst>
                  <a:ext uri="{FF2B5EF4-FFF2-40B4-BE49-F238E27FC236}">
                    <a16:creationId xmlns:a16="http://schemas.microsoft.com/office/drawing/2014/main" id="{7985C3E2-7259-496F-8584-85B2160B4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414"/>
                <a:ext cx="26" cy="11"/>
              </a:xfrm>
              <a:custGeom>
                <a:avLst/>
                <a:gdLst>
                  <a:gd name="T0" fmla="*/ 0 w 18"/>
                  <a:gd name="T1" fmla="*/ 29 h 8"/>
                  <a:gd name="T2" fmla="*/ 79 w 18"/>
                  <a:gd name="T3" fmla="*/ 0 h 8"/>
                  <a:gd name="T4" fmla="*/ 0 w 18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8"/>
                    </a:moveTo>
                    <a:cubicBezTo>
                      <a:pt x="5" y="4"/>
                      <a:pt x="14" y="6"/>
                      <a:pt x="18" y="0"/>
                    </a:cubicBezTo>
                    <a:cubicBezTo>
                      <a:pt x="12" y="1"/>
                      <a:pt x="7" y="7"/>
                      <a:pt x="0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0" name="Freeform 478">
                <a:extLst>
                  <a:ext uri="{FF2B5EF4-FFF2-40B4-BE49-F238E27FC236}">
                    <a16:creationId xmlns:a16="http://schemas.microsoft.com/office/drawing/2014/main" id="{CFB3A6A9-F3A3-4203-B020-62188659C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3271"/>
                <a:ext cx="26" cy="12"/>
              </a:xfrm>
              <a:custGeom>
                <a:avLst/>
                <a:gdLst>
                  <a:gd name="T0" fmla="*/ 0 w 18"/>
                  <a:gd name="T1" fmla="*/ 21 h 8"/>
                  <a:gd name="T2" fmla="*/ 79 w 18"/>
                  <a:gd name="T3" fmla="*/ 12 h 8"/>
                  <a:gd name="T4" fmla="*/ 13 w 18"/>
                  <a:gd name="T5" fmla="*/ 2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4"/>
                    </a:moveTo>
                    <a:cubicBezTo>
                      <a:pt x="4" y="8"/>
                      <a:pt x="14" y="7"/>
                      <a:pt x="18" y="2"/>
                    </a:cubicBezTo>
                    <a:cubicBezTo>
                      <a:pt x="13" y="0"/>
                      <a:pt x="7" y="1"/>
                      <a:pt x="3" y="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1" name="Freeform 479">
                <a:extLst>
                  <a:ext uri="{FF2B5EF4-FFF2-40B4-BE49-F238E27FC236}">
                    <a16:creationId xmlns:a16="http://schemas.microsoft.com/office/drawing/2014/main" id="{C6017E19-D852-4E6A-8C1B-137F5079F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3758"/>
                <a:ext cx="62" cy="47"/>
              </a:xfrm>
              <a:custGeom>
                <a:avLst/>
                <a:gdLst>
                  <a:gd name="T0" fmla="*/ 20 w 44"/>
                  <a:gd name="T1" fmla="*/ 134 h 33"/>
                  <a:gd name="T2" fmla="*/ 59 w 44"/>
                  <a:gd name="T3" fmla="*/ 124 h 33"/>
                  <a:gd name="T4" fmla="*/ 107 w 44"/>
                  <a:gd name="T5" fmla="*/ 97 h 33"/>
                  <a:gd name="T6" fmla="*/ 155 w 44"/>
                  <a:gd name="T7" fmla="*/ 48 h 33"/>
                  <a:gd name="T8" fmla="*/ 171 w 44"/>
                  <a:gd name="T9" fmla="*/ 13 h 33"/>
                  <a:gd name="T10" fmla="*/ 135 w 44"/>
                  <a:gd name="T11" fmla="*/ 0 h 33"/>
                  <a:gd name="T12" fmla="*/ 68 w 44"/>
                  <a:gd name="T13" fmla="*/ 75 h 33"/>
                  <a:gd name="T14" fmla="*/ 39 w 44"/>
                  <a:gd name="T15" fmla="*/ 87 h 33"/>
                  <a:gd name="T16" fmla="*/ 20 w 44"/>
                  <a:gd name="T17" fmla="*/ 95 h 33"/>
                  <a:gd name="T18" fmla="*/ 16 w 44"/>
                  <a:gd name="T19" fmla="*/ 135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33">
                    <a:moveTo>
                      <a:pt x="5" y="32"/>
                    </a:moveTo>
                    <a:cubicBezTo>
                      <a:pt x="8" y="33"/>
                      <a:pt x="12" y="31"/>
                      <a:pt x="15" y="30"/>
                    </a:cubicBezTo>
                    <a:cubicBezTo>
                      <a:pt x="19" y="28"/>
                      <a:pt x="23" y="27"/>
                      <a:pt x="27" y="24"/>
                    </a:cubicBezTo>
                    <a:cubicBezTo>
                      <a:pt x="32" y="21"/>
                      <a:pt x="36" y="17"/>
                      <a:pt x="39" y="12"/>
                    </a:cubicBezTo>
                    <a:cubicBezTo>
                      <a:pt x="40" y="10"/>
                      <a:pt x="44" y="5"/>
                      <a:pt x="43" y="3"/>
                    </a:cubicBezTo>
                    <a:cubicBezTo>
                      <a:pt x="43" y="1"/>
                      <a:pt x="36" y="0"/>
                      <a:pt x="34" y="0"/>
                    </a:cubicBezTo>
                    <a:cubicBezTo>
                      <a:pt x="38" y="8"/>
                      <a:pt x="23" y="16"/>
                      <a:pt x="17" y="18"/>
                    </a:cubicBezTo>
                    <a:cubicBezTo>
                      <a:pt x="14" y="19"/>
                      <a:pt x="12" y="21"/>
                      <a:pt x="10" y="21"/>
                    </a:cubicBezTo>
                    <a:cubicBezTo>
                      <a:pt x="8" y="22"/>
                      <a:pt x="6" y="22"/>
                      <a:pt x="5" y="23"/>
                    </a:cubicBezTo>
                    <a:cubicBezTo>
                      <a:pt x="0" y="25"/>
                      <a:pt x="6" y="29"/>
                      <a:pt x="4" y="3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" name="Freeform 480">
                <a:extLst>
                  <a:ext uri="{FF2B5EF4-FFF2-40B4-BE49-F238E27FC236}">
                    <a16:creationId xmlns:a16="http://schemas.microsoft.com/office/drawing/2014/main" id="{783E81E9-14A4-48DA-B962-7FB572CC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770"/>
                <a:ext cx="47" cy="32"/>
              </a:xfrm>
              <a:custGeom>
                <a:avLst/>
                <a:gdLst>
                  <a:gd name="T0" fmla="*/ 0 w 33"/>
                  <a:gd name="T1" fmla="*/ 8 h 23"/>
                  <a:gd name="T2" fmla="*/ 87 w 33"/>
                  <a:gd name="T3" fmla="*/ 64 h 23"/>
                  <a:gd name="T4" fmla="*/ 124 w 33"/>
                  <a:gd name="T5" fmla="*/ 78 h 23"/>
                  <a:gd name="T6" fmla="*/ 135 w 33"/>
                  <a:gd name="T7" fmla="*/ 83 h 23"/>
                  <a:gd name="T8" fmla="*/ 118 w 33"/>
                  <a:gd name="T9" fmla="*/ 50 h 23"/>
                  <a:gd name="T10" fmla="*/ 90 w 33"/>
                  <a:gd name="T11" fmla="*/ 36 h 23"/>
                  <a:gd name="T12" fmla="*/ 33 w 33"/>
                  <a:gd name="T13" fmla="*/ 15 h 23"/>
                  <a:gd name="T14" fmla="*/ 9 w 33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23">
                    <a:moveTo>
                      <a:pt x="0" y="2"/>
                    </a:moveTo>
                    <a:cubicBezTo>
                      <a:pt x="7" y="6"/>
                      <a:pt x="14" y="12"/>
                      <a:pt x="21" y="17"/>
                    </a:cubicBezTo>
                    <a:cubicBezTo>
                      <a:pt x="24" y="18"/>
                      <a:pt x="27" y="19"/>
                      <a:pt x="30" y="21"/>
                    </a:cubicBezTo>
                    <a:cubicBezTo>
                      <a:pt x="31" y="21"/>
                      <a:pt x="32" y="23"/>
                      <a:pt x="33" y="22"/>
                    </a:cubicBezTo>
                    <a:cubicBezTo>
                      <a:pt x="33" y="20"/>
                      <a:pt x="30" y="17"/>
                      <a:pt x="29" y="14"/>
                    </a:cubicBezTo>
                    <a:cubicBezTo>
                      <a:pt x="27" y="11"/>
                      <a:pt x="26" y="11"/>
                      <a:pt x="22" y="10"/>
                    </a:cubicBezTo>
                    <a:cubicBezTo>
                      <a:pt x="17" y="9"/>
                      <a:pt x="13" y="6"/>
                      <a:pt x="8" y="4"/>
                    </a:cubicBezTo>
                    <a:cubicBezTo>
                      <a:pt x="6" y="3"/>
                      <a:pt x="4" y="0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" name="Freeform 481">
                <a:extLst>
                  <a:ext uri="{FF2B5EF4-FFF2-40B4-BE49-F238E27FC236}">
                    <a16:creationId xmlns:a16="http://schemas.microsoft.com/office/drawing/2014/main" id="{E5487A5A-1FE4-4A52-94EA-CC617360B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696"/>
                <a:ext cx="26" cy="51"/>
              </a:xfrm>
              <a:custGeom>
                <a:avLst/>
                <a:gdLst>
                  <a:gd name="T0" fmla="*/ 0 w 18"/>
                  <a:gd name="T1" fmla="*/ 0 h 36"/>
                  <a:gd name="T2" fmla="*/ 19 w 18"/>
                  <a:gd name="T3" fmla="*/ 37 h 36"/>
                  <a:gd name="T4" fmla="*/ 42 w 18"/>
                  <a:gd name="T5" fmla="*/ 95 h 36"/>
                  <a:gd name="T6" fmla="*/ 69 w 18"/>
                  <a:gd name="T7" fmla="*/ 143 h 36"/>
                  <a:gd name="T8" fmla="*/ 79 w 18"/>
                  <a:gd name="T9" fmla="*/ 109 h 36"/>
                  <a:gd name="T10" fmla="*/ 66 w 18"/>
                  <a:gd name="T11" fmla="*/ 86 h 36"/>
                  <a:gd name="T12" fmla="*/ 0 w 18"/>
                  <a:gd name="T13" fmla="*/ 9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36">
                    <a:moveTo>
                      <a:pt x="0" y="0"/>
                    </a:moveTo>
                    <a:cubicBezTo>
                      <a:pt x="1" y="2"/>
                      <a:pt x="3" y="6"/>
                      <a:pt x="4" y="9"/>
                    </a:cubicBezTo>
                    <a:cubicBezTo>
                      <a:pt x="6" y="14"/>
                      <a:pt x="8" y="18"/>
                      <a:pt x="10" y="23"/>
                    </a:cubicBezTo>
                    <a:cubicBezTo>
                      <a:pt x="11" y="25"/>
                      <a:pt x="14" y="36"/>
                      <a:pt x="16" y="35"/>
                    </a:cubicBezTo>
                    <a:cubicBezTo>
                      <a:pt x="17" y="34"/>
                      <a:pt x="18" y="29"/>
                      <a:pt x="18" y="27"/>
                    </a:cubicBezTo>
                    <a:cubicBezTo>
                      <a:pt x="18" y="24"/>
                      <a:pt x="17" y="23"/>
                      <a:pt x="15" y="21"/>
                    </a:cubicBezTo>
                    <a:cubicBezTo>
                      <a:pt x="9" y="16"/>
                      <a:pt x="3" y="9"/>
                      <a:pt x="0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" name="Freeform 482">
                <a:extLst>
                  <a:ext uri="{FF2B5EF4-FFF2-40B4-BE49-F238E27FC236}">
                    <a16:creationId xmlns:a16="http://schemas.microsoft.com/office/drawing/2014/main" id="{49CF475A-BCCF-43EF-8B2D-9476106EE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3703"/>
                <a:ext cx="33" cy="45"/>
              </a:xfrm>
              <a:custGeom>
                <a:avLst/>
                <a:gdLst>
                  <a:gd name="T0" fmla="*/ 1 w 23"/>
                  <a:gd name="T1" fmla="*/ 105 h 32"/>
                  <a:gd name="T2" fmla="*/ 1 w 23"/>
                  <a:gd name="T3" fmla="*/ 105 h 32"/>
                  <a:gd name="T4" fmla="*/ 39 w 23"/>
                  <a:gd name="T5" fmla="*/ 122 h 32"/>
                  <a:gd name="T6" fmla="*/ 66 w 23"/>
                  <a:gd name="T7" fmla="*/ 96 h 32"/>
                  <a:gd name="T8" fmla="*/ 86 w 23"/>
                  <a:gd name="T9" fmla="*/ 30 h 32"/>
                  <a:gd name="T10" fmla="*/ 89 w 23"/>
                  <a:gd name="T11" fmla="*/ 0 h 32"/>
                  <a:gd name="T12" fmla="*/ 70 w 23"/>
                  <a:gd name="T13" fmla="*/ 35 h 32"/>
                  <a:gd name="T14" fmla="*/ 47 w 23"/>
                  <a:gd name="T15" fmla="*/ 83 h 32"/>
                  <a:gd name="T16" fmla="*/ 27 w 23"/>
                  <a:gd name="T17" fmla="*/ 103 h 32"/>
                  <a:gd name="T18" fmla="*/ 0 w 23"/>
                  <a:gd name="T19" fmla="*/ 97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32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3" y="29"/>
                      <a:pt x="6" y="32"/>
                      <a:pt x="9" y="31"/>
                    </a:cubicBezTo>
                    <a:cubicBezTo>
                      <a:pt x="12" y="31"/>
                      <a:pt x="14" y="27"/>
                      <a:pt x="15" y="24"/>
                    </a:cubicBezTo>
                    <a:cubicBezTo>
                      <a:pt x="17" y="19"/>
                      <a:pt x="19" y="13"/>
                      <a:pt x="20" y="8"/>
                    </a:cubicBezTo>
                    <a:cubicBezTo>
                      <a:pt x="21" y="6"/>
                      <a:pt x="23" y="2"/>
                      <a:pt x="21" y="0"/>
                    </a:cubicBezTo>
                    <a:cubicBezTo>
                      <a:pt x="19" y="2"/>
                      <a:pt x="18" y="6"/>
                      <a:pt x="17" y="9"/>
                    </a:cubicBezTo>
                    <a:cubicBezTo>
                      <a:pt x="15" y="13"/>
                      <a:pt x="13" y="17"/>
                      <a:pt x="11" y="21"/>
                    </a:cubicBezTo>
                    <a:cubicBezTo>
                      <a:pt x="9" y="24"/>
                      <a:pt x="8" y="25"/>
                      <a:pt x="6" y="26"/>
                    </a:cubicBezTo>
                    <a:cubicBezTo>
                      <a:pt x="4" y="26"/>
                      <a:pt x="1" y="26"/>
                      <a:pt x="0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" name="Freeform 483">
                <a:extLst>
                  <a:ext uri="{FF2B5EF4-FFF2-40B4-BE49-F238E27FC236}">
                    <a16:creationId xmlns:a16="http://schemas.microsoft.com/office/drawing/2014/main" id="{2D678869-5B11-4654-9978-F55AB5EE5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2286"/>
                <a:ext cx="48" cy="51"/>
              </a:xfrm>
              <a:custGeom>
                <a:avLst/>
                <a:gdLst>
                  <a:gd name="T0" fmla="*/ 124 w 34"/>
                  <a:gd name="T1" fmla="*/ 145 h 36"/>
                  <a:gd name="T2" fmla="*/ 1 w 34"/>
                  <a:gd name="T3" fmla="*/ 67 h 36"/>
                  <a:gd name="T4" fmla="*/ 136 w 34"/>
                  <a:gd name="T5" fmla="*/ 4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31" y="36"/>
                    </a:moveTo>
                    <a:cubicBezTo>
                      <a:pt x="20" y="36"/>
                      <a:pt x="1" y="31"/>
                      <a:pt x="1" y="16"/>
                    </a:cubicBezTo>
                    <a:cubicBezTo>
                      <a:pt x="0" y="0"/>
                      <a:pt x="28" y="3"/>
                      <a:pt x="34" y="1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" name="Freeform 484">
                <a:extLst>
                  <a:ext uri="{FF2B5EF4-FFF2-40B4-BE49-F238E27FC236}">
                    <a16:creationId xmlns:a16="http://schemas.microsoft.com/office/drawing/2014/main" id="{2E05B588-7142-416E-890D-F9C9EDA90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438"/>
                <a:ext cx="69" cy="61"/>
              </a:xfrm>
              <a:custGeom>
                <a:avLst/>
                <a:gdLst>
                  <a:gd name="T0" fmla="*/ 190 w 49"/>
                  <a:gd name="T1" fmla="*/ 52 h 43"/>
                  <a:gd name="T2" fmla="*/ 49 w 49"/>
                  <a:gd name="T3" fmla="*/ 18 h 43"/>
                  <a:gd name="T4" fmla="*/ 87 w 49"/>
                  <a:gd name="T5" fmla="*/ 87 h 43"/>
                  <a:gd name="T6" fmla="*/ 176 w 49"/>
                  <a:gd name="T7" fmla="*/ 136 h 43"/>
                  <a:gd name="T8" fmla="*/ 42 w 49"/>
                  <a:gd name="T9" fmla="*/ 12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3">
                    <a:moveTo>
                      <a:pt x="48" y="13"/>
                    </a:moveTo>
                    <a:cubicBezTo>
                      <a:pt x="38" y="11"/>
                      <a:pt x="23" y="0"/>
                      <a:pt x="13" y="4"/>
                    </a:cubicBezTo>
                    <a:cubicBezTo>
                      <a:pt x="0" y="10"/>
                      <a:pt x="12" y="18"/>
                      <a:pt x="22" y="21"/>
                    </a:cubicBezTo>
                    <a:cubicBezTo>
                      <a:pt x="28" y="22"/>
                      <a:pt x="49" y="21"/>
                      <a:pt x="45" y="34"/>
                    </a:cubicBezTo>
                    <a:cubicBezTo>
                      <a:pt x="42" y="43"/>
                      <a:pt x="18" y="31"/>
                      <a:pt x="11" y="3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" name="Freeform 485">
                <a:extLst>
                  <a:ext uri="{FF2B5EF4-FFF2-40B4-BE49-F238E27FC236}">
                    <a16:creationId xmlns:a16="http://schemas.microsoft.com/office/drawing/2014/main" id="{C82C8679-7AF8-4EB1-8654-8C3BFA29D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01"/>
                <a:ext cx="55" cy="64"/>
              </a:xfrm>
              <a:custGeom>
                <a:avLst/>
                <a:gdLst>
                  <a:gd name="T0" fmla="*/ 1 w 39"/>
                  <a:gd name="T1" fmla="*/ 164 h 45"/>
                  <a:gd name="T2" fmla="*/ 155 w 39"/>
                  <a:gd name="T3" fmla="*/ 172 h 45"/>
                  <a:gd name="T4" fmla="*/ 78 w 39"/>
                  <a:gd name="T5" fmla="*/ 164 h 45"/>
                  <a:gd name="T6" fmla="*/ 0 w 39"/>
                  <a:gd name="T7" fmla="*/ 107 h 45"/>
                  <a:gd name="T8" fmla="*/ 135 w 39"/>
                  <a:gd name="T9" fmla="*/ 95 h 45"/>
                  <a:gd name="T10" fmla="*/ 1 w 39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45">
                    <a:moveTo>
                      <a:pt x="1" y="40"/>
                    </a:moveTo>
                    <a:cubicBezTo>
                      <a:pt x="6" y="45"/>
                      <a:pt x="32" y="45"/>
                      <a:pt x="39" y="42"/>
                    </a:cubicBezTo>
                    <a:cubicBezTo>
                      <a:pt x="33" y="38"/>
                      <a:pt x="27" y="41"/>
                      <a:pt x="20" y="40"/>
                    </a:cubicBezTo>
                    <a:cubicBezTo>
                      <a:pt x="12" y="38"/>
                      <a:pt x="5" y="32"/>
                      <a:pt x="0" y="26"/>
                    </a:cubicBezTo>
                    <a:cubicBezTo>
                      <a:pt x="10" y="21"/>
                      <a:pt x="24" y="26"/>
                      <a:pt x="34" y="23"/>
                    </a:cubicBezTo>
                    <a:cubicBezTo>
                      <a:pt x="26" y="14"/>
                      <a:pt x="6" y="13"/>
                      <a:pt x="1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486">
                <a:extLst>
                  <a:ext uri="{FF2B5EF4-FFF2-40B4-BE49-F238E27FC236}">
                    <a16:creationId xmlns:a16="http://schemas.microsoft.com/office/drawing/2014/main" id="{DC98C563-CAA7-44D1-956D-EA138DEF3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643"/>
                <a:ext cx="42" cy="49"/>
              </a:xfrm>
              <a:custGeom>
                <a:avLst/>
                <a:gdLst>
                  <a:gd name="T0" fmla="*/ 112 w 30"/>
                  <a:gd name="T1" fmla="*/ 13 h 34"/>
                  <a:gd name="T2" fmla="*/ 11 w 30"/>
                  <a:gd name="T3" fmla="*/ 48 h 34"/>
                  <a:gd name="T4" fmla="*/ 116 w 30"/>
                  <a:gd name="T5" fmla="*/ 14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29" y="3"/>
                    </a:moveTo>
                    <a:cubicBezTo>
                      <a:pt x="21" y="6"/>
                      <a:pt x="6" y="0"/>
                      <a:pt x="3" y="11"/>
                    </a:cubicBezTo>
                    <a:cubicBezTo>
                      <a:pt x="0" y="24"/>
                      <a:pt x="23" y="30"/>
                      <a:pt x="30" y="3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Freeform 487">
                <a:extLst>
                  <a:ext uri="{FF2B5EF4-FFF2-40B4-BE49-F238E27FC236}">
                    <a16:creationId xmlns:a16="http://schemas.microsoft.com/office/drawing/2014/main" id="{604D33D6-C83D-4B67-A5A2-01628953C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845"/>
                <a:ext cx="91" cy="104"/>
              </a:xfrm>
              <a:custGeom>
                <a:avLst/>
                <a:gdLst>
                  <a:gd name="T0" fmla="*/ 48 w 64"/>
                  <a:gd name="T1" fmla="*/ 1 h 73"/>
                  <a:gd name="T2" fmla="*/ 104 w 64"/>
                  <a:gd name="T3" fmla="*/ 115 h 73"/>
                  <a:gd name="T4" fmla="*/ 13 w 64"/>
                  <a:gd name="T5" fmla="*/ 191 h 73"/>
                  <a:gd name="T6" fmla="*/ 148 w 64"/>
                  <a:gd name="T7" fmla="*/ 3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3">
                    <a:moveTo>
                      <a:pt x="12" y="1"/>
                    </a:moveTo>
                    <a:cubicBezTo>
                      <a:pt x="38" y="0"/>
                      <a:pt x="64" y="26"/>
                      <a:pt x="25" y="28"/>
                    </a:cubicBezTo>
                    <a:cubicBezTo>
                      <a:pt x="12" y="29"/>
                      <a:pt x="0" y="29"/>
                      <a:pt x="3" y="46"/>
                    </a:cubicBezTo>
                    <a:cubicBezTo>
                      <a:pt x="5" y="64"/>
                      <a:pt x="26" y="63"/>
                      <a:pt x="36" y="7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" name="Freeform 488">
                <a:extLst>
                  <a:ext uri="{FF2B5EF4-FFF2-40B4-BE49-F238E27FC236}">
                    <a16:creationId xmlns:a16="http://schemas.microsoft.com/office/drawing/2014/main" id="{76D86160-3B9C-41BC-9716-9F7DEBDBE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3043"/>
                <a:ext cx="55" cy="46"/>
              </a:xfrm>
              <a:custGeom>
                <a:avLst/>
                <a:gdLst>
                  <a:gd name="T0" fmla="*/ 168 w 38"/>
                  <a:gd name="T1" fmla="*/ 20 h 32"/>
                  <a:gd name="T2" fmla="*/ 0 w 38"/>
                  <a:gd name="T3" fmla="*/ 39 h 32"/>
                  <a:gd name="T4" fmla="*/ 140 w 38"/>
                  <a:gd name="T5" fmla="*/ 137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38" y="5"/>
                    </a:moveTo>
                    <a:cubicBezTo>
                      <a:pt x="28" y="0"/>
                      <a:pt x="11" y="7"/>
                      <a:pt x="0" y="9"/>
                    </a:cubicBezTo>
                    <a:cubicBezTo>
                      <a:pt x="9" y="18"/>
                      <a:pt x="23" y="22"/>
                      <a:pt x="32" y="32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Freeform 489">
                <a:extLst>
                  <a:ext uri="{FF2B5EF4-FFF2-40B4-BE49-F238E27FC236}">
                    <a16:creationId xmlns:a16="http://schemas.microsoft.com/office/drawing/2014/main" id="{61DC1A6D-D462-40E8-9101-228B5441E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231"/>
                <a:ext cx="58" cy="6"/>
              </a:xfrm>
              <a:custGeom>
                <a:avLst/>
                <a:gdLst>
                  <a:gd name="T0" fmla="*/ 164 w 41"/>
                  <a:gd name="T1" fmla="*/ 21 h 4"/>
                  <a:gd name="T2" fmla="*/ 0 w 41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">
                    <a:moveTo>
                      <a:pt x="41" y="4"/>
                    </a:moveTo>
                    <a:cubicBezTo>
                      <a:pt x="29" y="0"/>
                      <a:pt x="9" y="1"/>
                      <a:pt x="0" y="2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" name="Freeform 490">
                <a:extLst>
                  <a:ext uri="{FF2B5EF4-FFF2-40B4-BE49-F238E27FC236}">
                    <a16:creationId xmlns:a16="http://schemas.microsoft.com/office/drawing/2014/main" id="{3D58DF7F-0A9A-49FD-840D-8AA25F5AB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278"/>
                <a:ext cx="51" cy="22"/>
              </a:xfrm>
              <a:custGeom>
                <a:avLst/>
                <a:gdLst>
                  <a:gd name="T0" fmla="*/ 145 w 36"/>
                  <a:gd name="T1" fmla="*/ 38 h 15"/>
                  <a:gd name="T2" fmla="*/ 0 w 3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5">
                    <a:moveTo>
                      <a:pt x="36" y="8"/>
                    </a:moveTo>
                    <a:cubicBezTo>
                      <a:pt x="27" y="15"/>
                      <a:pt x="8" y="7"/>
                      <a:pt x="0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" name="Freeform 491">
                <a:extLst>
                  <a:ext uri="{FF2B5EF4-FFF2-40B4-BE49-F238E27FC236}">
                    <a16:creationId xmlns:a16="http://schemas.microsoft.com/office/drawing/2014/main" id="{DEEF9D46-66E1-43DB-9A56-593BF2885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3196"/>
                <a:ext cx="33" cy="15"/>
              </a:xfrm>
              <a:custGeom>
                <a:avLst/>
                <a:gdLst>
                  <a:gd name="T0" fmla="*/ 20 w 23"/>
                  <a:gd name="T1" fmla="*/ 7 h 11"/>
                  <a:gd name="T2" fmla="*/ 19 w 23"/>
                  <a:gd name="T3" fmla="*/ 0 h 11"/>
                  <a:gd name="T4" fmla="*/ 96 w 23"/>
                  <a:gd name="T5" fmla="*/ 3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5" y="2"/>
                    </a:moveTo>
                    <a:cubicBezTo>
                      <a:pt x="4" y="1"/>
                      <a:pt x="0" y="1"/>
                      <a:pt x="4" y="0"/>
                    </a:cubicBezTo>
                    <a:cubicBezTo>
                      <a:pt x="11" y="2"/>
                      <a:pt x="18" y="7"/>
                      <a:pt x="23" y="1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" name="Freeform 492">
                <a:extLst>
                  <a:ext uri="{FF2B5EF4-FFF2-40B4-BE49-F238E27FC236}">
                    <a16:creationId xmlns:a16="http://schemas.microsoft.com/office/drawing/2014/main" id="{85BDBC12-75F2-4B66-81B4-972DCBB37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288"/>
                <a:ext cx="18" cy="10"/>
              </a:xfrm>
              <a:custGeom>
                <a:avLst/>
                <a:gdLst>
                  <a:gd name="T0" fmla="*/ 0 w 13"/>
                  <a:gd name="T1" fmla="*/ 0 h 7"/>
                  <a:gd name="T2" fmla="*/ 48 w 13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0"/>
                      <a:pt x="10" y="5"/>
                      <a:pt x="13" y="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" name="Freeform 493">
                <a:extLst>
                  <a:ext uri="{FF2B5EF4-FFF2-40B4-BE49-F238E27FC236}">
                    <a16:creationId xmlns:a16="http://schemas.microsoft.com/office/drawing/2014/main" id="{16A0BDAD-3D9F-4868-85B2-0237273F6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603"/>
                <a:ext cx="33" cy="6"/>
              </a:xfrm>
              <a:custGeom>
                <a:avLst/>
                <a:gdLst>
                  <a:gd name="T0" fmla="*/ 0 w 23"/>
                  <a:gd name="T1" fmla="*/ 18 h 4"/>
                  <a:gd name="T2" fmla="*/ 95 w 23"/>
                  <a:gd name="T3" fmla="*/ 0 h 4"/>
                  <a:gd name="T4" fmla="*/ 89 w 23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">
                    <a:moveTo>
                      <a:pt x="0" y="3"/>
                    </a:moveTo>
                    <a:cubicBezTo>
                      <a:pt x="8" y="3"/>
                      <a:pt x="14" y="0"/>
                      <a:pt x="22" y="0"/>
                    </a:cubicBezTo>
                    <a:cubicBezTo>
                      <a:pt x="23" y="2"/>
                      <a:pt x="21" y="2"/>
                      <a:pt x="21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" name="Freeform 494">
                <a:extLst>
                  <a:ext uri="{FF2B5EF4-FFF2-40B4-BE49-F238E27FC236}">
                    <a16:creationId xmlns:a16="http://schemas.microsoft.com/office/drawing/2014/main" id="{3702366B-AB28-4DA6-9AB9-36E7EC587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703"/>
                <a:ext cx="34" cy="20"/>
              </a:xfrm>
              <a:custGeom>
                <a:avLst/>
                <a:gdLst>
                  <a:gd name="T0" fmla="*/ 0 w 24"/>
                  <a:gd name="T1" fmla="*/ 9 h 14"/>
                  <a:gd name="T2" fmla="*/ 9 w 24"/>
                  <a:gd name="T3" fmla="*/ 0 h 14"/>
                  <a:gd name="T4" fmla="*/ 96 w 24"/>
                  <a:gd name="T5" fmla="*/ 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cubicBezTo>
                      <a:pt x="0" y="0"/>
                      <a:pt x="0" y="0"/>
                      <a:pt x="2" y="0"/>
                    </a:cubicBezTo>
                    <a:cubicBezTo>
                      <a:pt x="10" y="3"/>
                      <a:pt x="17" y="8"/>
                      <a:pt x="24" y="1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" name="Freeform 495">
                <a:extLst>
                  <a:ext uri="{FF2B5EF4-FFF2-40B4-BE49-F238E27FC236}">
                    <a16:creationId xmlns:a16="http://schemas.microsoft.com/office/drawing/2014/main" id="{59DC25BF-6677-40C1-ACAA-101609537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814"/>
                <a:ext cx="35" cy="12"/>
              </a:xfrm>
              <a:custGeom>
                <a:avLst/>
                <a:gdLst>
                  <a:gd name="T0" fmla="*/ 0 w 24"/>
                  <a:gd name="T1" fmla="*/ 0 h 8"/>
                  <a:gd name="T2" fmla="*/ 108 w 24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cubicBezTo>
                      <a:pt x="8" y="2"/>
                      <a:pt x="17" y="3"/>
                      <a:pt x="24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" name="Freeform 496">
                <a:extLst>
                  <a:ext uri="{FF2B5EF4-FFF2-40B4-BE49-F238E27FC236}">
                    <a16:creationId xmlns:a16="http://schemas.microsoft.com/office/drawing/2014/main" id="{EA5F3F8F-C963-49C1-A019-B20883BFE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955"/>
                <a:ext cx="32" cy="1"/>
              </a:xfrm>
              <a:custGeom>
                <a:avLst/>
                <a:gdLst>
                  <a:gd name="T0" fmla="*/ 1 w 22"/>
                  <a:gd name="T1" fmla="*/ 0 h 1"/>
                  <a:gd name="T2" fmla="*/ 99 w 2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">
                    <a:moveTo>
                      <a:pt x="1" y="0"/>
                    </a:moveTo>
                    <a:cubicBezTo>
                      <a:pt x="0" y="0"/>
                      <a:pt x="17" y="0"/>
                      <a:pt x="22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" name="Freeform 497">
                <a:extLst>
                  <a:ext uri="{FF2B5EF4-FFF2-40B4-BE49-F238E27FC236}">
                    <a16:creationId xmlns:a16="http://schemas.microsoft.com/office/drawing/2014/main" id="{2A47537F-1BB1-4CA6-BD6A-36722FF04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900"/>
                <a:ext cx="26" cy="11"/>
              </a:xfrm>
              <a:custGeom>
                <a:avLst/>
                <a:gdLst>
                  <a:gd name="T0" fmla="*/ 0 w 18"/>
                  <a:gd name="T1" fmla="*/ 0 h 8"/>
                  <a:gd name="T2" fmla="*/ 79 w 18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8">
                    <a:moveTo>
                      <a:pt x="0" y="0"/>
                    </a:moveTo>
                    <a:cubicBezTo>
                      <a:pt x="1" y="0"/>
                      <a:pt x="13" y="6"/>
                      <a:pt x="18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" name="Freeform 498">
                <a:extLst>
                  <a:ext uri="{FF2B5EF4-FFF2-40B4-BE49-F238E27FC236}">
                    <a16:creationId xmlns:a16="http://schemas.microsoft.com/office/drawing/2014/main" id="{467E9139-4C29-4784-BC9F-00C5BD93B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3112"/>
                <a:ext cx="32" cy="4"/>
              </a:xfrm>
              <a:custGeom>
                <a:avLst/>
                <a:gdLst>
                  <a:gd name="T0" fmla="*/ 0 w 22"/>
                  <a:gd name="T1" fmla="*/ 0 h 3"/>
                  <a:gd name="T2" fmla="*/ 99 w 22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">
                    <a:moveTo>
                      <a:pt x="0" y="0"/>
                    </a:moveTo>
                    <a:cubicBezTo>
                      <a:pt x="7" y="2"/>
                      <a:pt x="15" y="3"/>
                      <a:pt x="22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" name="Freeform 499">
                <a:extLst>
                  <a:ext uri="{FF2B5EF4-FFF2-40B4-BE49-F238E27FC236}">
                    <a16:creationId xmlns:a16="http://schemas.microsoft.com/office/drawing/2014/main" id="{8F0878B8-1320-4D7A-87D7-9E9B4B20B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065"/>
                <a:ext cx="39" cy="14"/>
              </a:xfrm>
              <a:custGeom>
                <a:avLst/>
                <a:gdLst>
                  <a:gd name="T0" fmla="*/ 0 w 27"/>
                  <a:gd name="T1" fmla="*/ 0 h 10"/>
                  <a:gd name="T2" fmla="*/ 117 w 27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0"/>
                    </a:moveTo>
                    <a:cubicBezTo>
                      <a:pt x="7" y="7"/>
                      <a:pt x="19" y="6"/>
                      <a:pt x="27" y="1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" name="Freeform 500">
                <a:extLst>
                  <a:ext uri="{FF2B5EF4-FFF2-40B4-BE49-F238E27FC236}">
                    <a16:creationId xmlns:a16="http://schemas.microsoft.com/office/drawing/2014/main" id="{D8AFD6F0-24B6-43E1-B982-64C085DC7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430"/>
                <a:ext cx="40" cy="4"/>
              </a:xfrm>
              <a:custGeom>
                <a:avLst/>
                <a:gdLst>
                  <a:gd name="T0" fmla="*/ 0 w 28"/>
                  <a:gd name="T1" fmla="*/ 9 h 3"/>
                  <a:gd name="T2" fmla="*/ 116 w 2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">
                    <a:moveTo>
                      <a:pt x="0" y="3"/>
                    </a:moveTo>
                    <a:cubicBezTo>
                      <a:pt x="10" y="3"/>
                      <a:pt x="19" y="0"/>
                      <a:pt x="28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" name="Freeform 501">
                <a:extLst>
                  <a:ext uri="{FF2B5EF4-FFF2-40B4-BE49-F238E27FC236}">
                    <a16:creationId xmlns:a16="http://schemas.microsoft.com/office/drawing/2014/main" id="{EABB73AE-81AA-4B11-9926-64A177C5B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262"/>
                <a:ext cx="33" cy="7"/>
              </a:xfrm>
              <a:custGeom>
                <a:avLst/>
                <a:gdLst>
                  <a:gd name="T0" fmla="*/ 0 w 23"/>
                  <a:gd name="T1" fmla="*/ 20 h 5"/>
                  <a:gd name="T2" fmla="*/ 96 w 2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0" y="5"/>
                    </a:moveTo>
                    <a:cubicBezTo>
                      <a:pt x="8" y="3"/>
                      <a:pt x="15" y="0"/>
                      <a:pt x="23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" name="Freeform 502">
                <a:extLst>
                  <a:ext uri="{FF2B5EF4-FFF2-40B4-BE49-F238E27FC236}">
                    <a16:creationId xmlns:a16="http://schemas.microsoft.com/office/drawing/2014/main" id="{F4FFD83D-7FC5-4B2E-BBCB-8B542958A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943"/>
                <a:ext cx="30" cy="4"/>
              </a:xfrm>
              <a:custGeom>
                <a:avLst/>
                <a:gdLst>
                  <a:gd name="T0" fmla="*/ 0 w 21"/>
                  <a:gd name="T1" fmla="*/ 9 h 3"/>
                  <a:gd name="T2" fmla="*/ 87 w 21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">
                    <a:moveTo>
                      <a:pt x="0" y="3"/>
                    </a:moveTo>
                    <a:cubicBezTo>
                      <a:pt x="6" y="0"/>
                      <a:pt x="14" y="1"/>
                      <a:pt x="21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" name="Freeform 503">
                <a:extLst>
                  <a:ext uri="{FF2B5EF4-FFF2-40B4-BE49-F238E27FC236}">
                    <a16:creationId xmlns:a16="http://schemas.microsoft.com/office/drawing/2014/main" id="{0C65E470-2ED7-4111-8E51-7B98466DA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917"/>
                <a:ext cx="26" cy="1"/>
              </a:xfrm>
              <a:custGeom>
                <a:avLst/>
                <a:gdLst>
                  <a:gd name="T0" fmla="*/ 0 w 18"/>
                  <a:gd name="T1" fmla="*/ 0 h 1"/>
                  <a:gd name="T2" fmla="*/ 79 w 1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">
                    <a:moveTo>
                      <a:pt x="0" y="0"/>
                    </a:moveTo>
                    <a:cubicBezTo>
                      <a:pt x="6" y="0"/>
                      <a:pt x="12" y="0"/>
                      <a:pt x="18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" name="Freeform 504">
                <a:extLst>
                  <a:ext uri="{FF2B5EF4-FFF2-40B4-BE49-F238E27FC236}">
                    <a16:creationId xmlns:a16="http://schemas.microsoft.com/office/drawing/2014/main" id="{182793BB-49F8-45E6-9BE1-FE2C2C789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713"/>
                <a:ext cx="20" cy="13"/>
              </a:xfrm>
              <a:custGeom>
                <a:avLst/>
                <a:gdLst>
                  <a:gd name="T0" fmla="*/ 0 w 14"/>
                  <a:gd name="T1" fmla="*/ 9 h 9"/>
                  <a:gd name="T2" fmla="*/ 59 w 14"/>
                  <a:gd name="T3" fmla="*/ 3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2"/>
                    </a:moveTo>
                    <a:cubicBezTo>
                      <a:pt x="5" y="0"/>
                      <a:pt x="9" y="4"/>
                      <a:pt x="14" y="9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" name="Freeform 505">
                <a:extLst>
                  <a:ext uri="{FF2B5EF4-FFF2-40B4-BE49-F238E27FC236}">
                    <a16:creationId xmlns:a16="http://schemas.microsoft.com/office/drawing/2014/main" id="{9EAE92BF-ACA2-4FD1-9950-E7A0DEA14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099"/>
                <a:ext cx="28" cy="9"/>
              </a:xfrm>
              <a:custGeom>
                <a:avLst/>
                <a:gdLst>
                  <a:gd name="T0" fmla="*/ 0 w 19"/>
                  <a:gd name="T1" fmla="*/ 12 h 6"/>
                  <a:gd name="T2" fmla="*/ 88 w 1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0" y="2"/>
                    </a:moveTo>
                    <a:cubicBezTo>
                      <a:pt x="6" y="6"/>
                      <a:pt x="12" y="0"/>
                      <a:pt x="19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" name="Freeform 506">
                <a:extLst>
                  <a:ext uri="{FF2B5EF4-FFF2-40B4-BE49-F238E27FC236}">
                    <a16:creationId xmlns:a16="http://schemas.microsoft.com/office/drawing/2014/main" id="{35E5D8D8-6CE1-4649-A3C2-937AA6C21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847"/>
                <a:ext cx="57" cy="69"/>
              </a:xfrm>
              <a:custGeom>
                <a:avLst/>
                <a:gdLst>
                  <a:gd name="T0" fmla="*/ 38 w 40"/>
                  <a:gd name="T1" fmla="*/ 9 h 48"/>
                  <a:gd name="T2" fmla="*/ 162 w 40"/>
                  <a:gd name="T3" fmla="*/ 47 h 48"/>
                  <a:gd name="T4" fmla="*/ 0 w 40"/>
                  <a:gd name="T5" fmla="*/ 104 h 48"/>
                  <a:gd name="T6" fmla="*/ 144 w 40"/>
                  <a:gd name="T7" fmla="*/ 184 h 48"/>
                  <a:gd name="T8" fmla="*/ 38 w 40"/>
                  <a:gd name="T9" fmla="*/ 1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9" y="2"/>
                    </a:moveTo>
                    <a:cubicBezTo>
                      <a:pt x="16" y="0"/>
                      <a:pt x="40" y="1"/>
                      <a:pt x="39" y="11"/>
                    </a:cubicBezTo>
                    <a:cubicBezTo>
                      <a:pt x="37" y="23"/>
                      <a:pt x="7" y="20"/>
                      <a:pt x="0" y="24"/>
                    </a:cubicBezTo>
                    <a:cubicBezTo>
                      <a:pt x="9" y="35"/>
                      <a:pt x="23" y="38"/>
                      <a:pt x="35" y="43"/>
                    </a:cubicBezTo>
                    <a:cubicBezTo>
                      <a:pt x="28" y="48"/>
                      <a:pt x="17" y="48"/>
                      <a:pt x="9" y="4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" name="Freeform 507">
                <a:extLst>
                  <a:ext uri="{FF2B5EF4-FFF2-40B4-BE49-F238E27FC236}">
                    <a16:creationId xmlns:a16="http://schemas.microsoft.com/office/drawing/2014/main" id="{0FA62626-C942-4985-AE8C-8C83057DB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793"/>
                <a:ext cx="33" cy="4"/>
              </a:xfrm>
              <a:custGeom>
                <a:avLst/>
                <a:gdLst>
                  <a:gd name="T0" fmla="*/ 0 w 23"/>
                  <a:gd name="T1" fmla="*/ 0 h 3"/>
                  <a:gd name="T2" fmla="*/ 96 w 23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0"/>
                    </a:moveTo>
                    <a:cubicBezTo>
                      <a:pt x="3" y="0"/>
                      <a:pt x="16" y="2"/>
                      <a:pt x="23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" name="Freeform 508">
                <a:extLst>
                  <a:ext uri="{FF2B5EF4-FFF2-40B4-BE49-F238E27FC236}">
                    <a16:creationId xmlns:a16="http://schemas.microsoft.com/office/drawing/2014/main" id="{EDE2FD3A-CB90-41F9-B2C0-246843CF0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755"/>
                <a:ext cx="26" cy="4"/>
              </a:xfrm>
              <a:custGeom>
                <a:avLst/>
                <a:gdLst>
                  <a:gd name="T0" fmla="*/ 0 w 18"/>
                  <a:gd name="T1" fmla="*/ 0 h 3"/>
                  <a:gd name="T2" fmla="*/ 79 w 18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cubicBezTo>
                      <a:pt x="6" y="0"/>
                      <a:pt x="12" y="1"/>
                      <a:pt x="18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" name="Freeform 509">
                <a:extLst>
                  <a:ext uri="{FF2B5EF4-FFF2-40B4-BE49-F238E27FC236}">
                    <a16:creationId xmlns:a16="http://schemas.microsoft.com/office/drawing/2014/main" id="{D8B79EB7-A03E-4D27-8F06-5F86E21A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626"/>
                <a:ext cx="29" cy="8"/>
              </a:xfrm>
              <a:custGeom>
                <a:avLst/>
                <a:gdLst>
                  <a:gd name="T0" fmla="*/ 0 w 20"/>
                  <a:gd name="T1" fmla="*/ 21 h 5"/>
                  <a:gd name="T2" fmla="*/ 88 w 2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">
                    <a:moveTo>
                      <a:pt x="0" y="3"/>
                    </a:moveTo>
                    <a:cubicBezTo>
                      <a:pt x="3" y="2"/>
                      <a:pt x="13" y="5"/>
                      <a:pt x="20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" name="Freeform 510">
                <a:extLst>
                  <a:ext uri="{FF2B5EF4-FFF2-40B4-BE49-F238E27FC236}">
                    <a16:creationId xmlns:a16="http://schemas.microsoft.com/office/drawing/2014/main" id="{28522BCC-44F2-4C60-B580-8BAE94924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465"/>
                <a:ext cx="25" cy="6"/>
              </a:xfrm>
              <a:custGeom>
                <a:avLst/>
                <a:gdLst>
                  <a:gd name="T0" fmla="*/ 0 w 18"/>
                  <a:gd name="T1" fmla="*/ 21 h 4"/>
                  <a:gd name="T2" fmla="*/ 68 w 1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4" y="0"/>
                      <a:pt x="11" y="2"/>
                      <a:pt x="18" y="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" name="Freeform 511">
                <a:extLst>
                  <a:ext uri="{FF2B5EF4-FFF2-40B4-BE49-F238E27FC236}">
                    <a16:creationId xmlns:a16="http://schemas.microsoft.com/office/drawing/2014/main" id="{1D52461B-0A55-4196-8A01-9F4627EF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1353"/>
                <a:ext cx="30" cy="46"/>
              </a:xfrm>
              <a:custGeom>
                <a:avLst/>
                <a:gdLst>
                  <a:gd name="T0" fmla="*/ 39 w 21"/>
                  <a:gd name="T1" fmla="*/ 137 h 32"/>
                  <a:gd name="T2" fmla="*/ 70 w 21"/>
                  <a:gd name="T3" fmla="*/ 42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9" y="32"/>
                    </a:moveTo>
                    <a:cubicBezTo>
                      <a:pt x="10" y="25"/>
                      <a:pt x="21" y="19"/>
                      <a:pt x="17" y="10"/>
                    </a:cubicBezTo>
                    <a:cubicBezTo>
                      <a:pt x="14" y="2"/>
                      <a:pt x="5" y="1"/>
                      <a:pt x="0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" name="Freeform 512">
                <a:extLst>
                  <a:ext uri="{FF2B5EF4-FFF2-40B4-BE49-F238E27FC236}">
                    <a16:creationId xmlns:a16="http://schemas.microsoft.com/office/drawing/2014/main" id="{84297230-F303-4552-B0FC-38196DBE6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182"/>
                <a:ext cx="13" cy="30"/>
              </a:xfrm>
              <a:custGeom>
                <a:avLst/>
                <a:gdLst>
                  <a:gd name="T0" fmla="*/ 0 w 9"/>
                  <a:gd name="T1" fmla="*/ 87 h 21"/>
                  <a:gd name="T2" fmla="*/ 39 w 9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21"/>
                    </a:moveTo>
                    <a:cubicBezTo>
                      <a:pt x="2" y="13"/>
                      <a:pt x="5" y="7"/>
                      <a:pt x="9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" name="Freeform 513">
                <a:extLst>
                  <a:ext uri="{FF2B5EF4-FFF2-40B4-BE49-F238E27FC236}">
                    <a16:creationId xmlns:a16="http://schemas.microsoft.com/office/drawing/2014/main" id="{09F41E8D-E4CA-4FED-A1D4-0424CE518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221"/>
                <a:ext cx="11" cy="21"/>
              </a:xfrm>
              <a:custGeom>
                <a:avLst/>
                <a:gdLst>
                  <a:gd name="T0" fmla="*/ 0 w 8"/>
                  <a:gd name="T1" fmla="*/ 57 h 15"/>
                  <a:gd name="T2" fmla="*/ 29 w 8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cubicBezTo>
                      <a:pt x="2" y="10"/>
                      <a:pt x="5" y="5"/>
                      <a:pt x="8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" name="Freeform 514">
                <a:extLst>
                  <a:ext uri="{FF2B5EF4-FFF2-40B4-BE49-F238E27FC236}">
                    <a16:creationId xmlns:a16="http://schemas.microsoft.com/office/drawing/2014/main" id="{D13964B2-A133-4D3A-B61A-92A675B59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155"/>
                <a:ext cx="6" cy="26"/>
              </a:xfrm>
              <a:custGeom>
                <a:avLst/>
                <a:gdLst>
                  <a:gd name="T0" fmla="*/ 0 w 4"/>
                  <a:gd name="T1" fmla="*/ 0 h 18"/>
                  <a:gd name="T2" fmla="*/ 12 w 4"/>
                  <a:gd name="T3" fmla="*/ 7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4" y="4"/>
                      <a:pt x="2" y="12"/>
                      <a:pt x="2" y="1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" name="Freeform 515">
                <a:extLst>
                  <a:ext uri="{FF2B5EF4-FFF2-40B4-BE49-F238E27FC236}">
                    <a16:creationId xmlns:a16="http://schemas.microsoft.com/office/drawing/2014/main" id="{00CD69D6-78F9-412E-BC9D-162C1296A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71"/>
                <a:ext cx="9" cy="22"/>
              </a:xfrm>
              <a:custGeom>
                <a:avLst/>
                <a:gdLst>
                  <a:gd name="T0" fmla="*/ 0 w 6"/>
                  <a:gd name="T1" fmla="*/ 0 h 16"/>
                  <a:gd name="T2" fmla="*/ 32 w 6"/>
                  <a:gd name="T3" fmla="*/ 5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3" y="4"/>
                      <a:pt x="4" y="10"/>
                      <a:pt x="6" y="1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" name="Freeform 516">
                <a:extLst>
                  <a:ext uri="{FF2B5EF4-FFF2-40B4-BE49-F238E27FC236}">
                    <a16:creationId xmlns:a16="http://schemas.microsoft.com/office/drawing/2014/main" id="{BE35323F-D719-4944-88A6-33B0463A8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253"/>
                <a:ext cx="26" cy="7"/>
              </a:xfrm>
              <a:custGeom>
                <a:avLst/>
                <a:gdLst>
                  <a:gd name="T0" fmla="*/ 13 w 18"/>
                  <a:gd name="T1" fmla="*/ 0 h 5"/>
                  <a:gd name="T2" fmla="*/ 79 w 18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3" y="0"/>
                    </a:moveTo>
                    <a:cubicBezTo>
                      <a:pt x="0" y="2"/>
                      <a:pt x="13" y="4"/>
                      <a:pt x="18" y="5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" name="Freeform 517">
                <a:extLst>
                  <a:ext uri="{FF2B5EF4-FFF2-40B4-BE49-F238E27FC236}">
                    <a16:creationId xmlns:a16="http://schemas.microsoft.com/office/drawing/2014/main" id="{0A889750-56FC-4169-A03F-103479F2E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1312"/>
                <a:ext cx="12" cy="31"/>
              </a:xfrm>
              <a:custGeom>
                <a:avLst/>
                <a:gdLst>
                  <a:gd name="T0" fmla="*/ 0 w 9"/>
                  <a:gd name="T1" fmla="*/ 0 h 22"/>
                  <a:gd name="T2" fmla="*/ 28 w 9"/>
                  <a:gd name="T3" fmla="*/ 87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0" y="0"/>
                    </a:moveTo>
                    <a:cubicBezTo>
                      <a:pt x="1" y="8"/>
                      <a:pt x="6" y="15"/>
                      <a:pt x="9" y="22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" name="Freeform 518">
                <a:extLst>
                  <a:ext uri="{FF2B5EF4-FFF2-40B4-BE49-F238E27FC236}">
                    <a16:creationId xmlns:a16="http://schemas.microsoft.com/office/drawing/2014/main" id="{E4A39B88-3164-489B-AC01-760EE22F6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381"/>
                <a:ext cx="45" cy="49"/>
              </a:xfrm>
              <a:custGeom>
                <a:avLst/>
                <a:gdLst>
                  <a:gd name="T0" fmla="*/ 15 w 32"/>
                  <a:gd name="T1" fmla="*/ 104 h 34"/>
                  <a:gd name="T2" fmla="*/ 108 w 32"/>
                  <a:gd name="T3" fmla="*/ 75 h 34"/>
                  <a:gd name="T4" fmla="*/ 0 w 32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4">
                    <a:moveTo>
                      <a:pt x="4" y="24"/>
                    </a:moveTo>
                    <a:cubicBezTo>
                      <a:pt x="6" y="22"/>
                      <a:pt x="32" y="34"/>
                      <a:pt x="28" y="17"/>
                    </a:cubicBezTo>
                    <a:cubicBezTo>
                      <a:pt x="27" y="8"/>
                      <a:pt x="6" y="7"/>
                      <a:pt x="0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" name="Freeform 519">
                <a:extLst>
                  <a:ext uri="{FF2B5EF4-FFF2-40B4-BE49-F238E27FC236}">
                    <a16:creationId xmlns:a16="http://schemas.microsoft.com/office/drawing/2014/main" id="{80A6470A-8713-4234-BAE3-3B4636835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712"/>
                <a:ext cx="37" cy="7"/>
              </a:xfrm>
              <a:custGeom>
                <a:avLst/>
                <a:gdLst>
                  <a:gd name="T0" fmla="*/ 0 w 26"/>
                  <a:gd name="T1" fmla="*/ 11 h 5"/>
                  <a:gd name="T2" fmla="*/ 107 w 26"/>
                  <a:gd name="T3" fmla="*/ 1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">
                    <a:moveTo>
                      <a:pt x="0" y="3"/>
                    </a:moveTo>
                    <a:cubicBezTo>
                      <a:pt x="4" y="0"/>
                      <a:pt x="19" y="5"/>
                      <a:pt x="26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" name="Freeform 520">
                <a:extLst>
                  <a:ext uri="{FF2B5EF4-FFF2-40B4-BE49-F238E27FC236}">
                    <a16:creationId xmlns:a16="http://schemas.microsoft.com/office/drawing/2014/main" id="{2B1B4784-E473-4F82-9FCD-573F572BF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777"/>
                <a:ext cx="28" cy="5"/>
              </a:xfrm>
              <a:custGeom>
                <a:avLst/>
                <a:gdLst>
                  <a:gd name="T0" fmla="*/ 77 w 20"/>
                  <a:gd name="T1" fmla="*/ 0 h 3"/>
                  <a:gd name="T2" fmla="*/ 0 w 20"/>
                  <a:gd name="T3" fmla="*/ 2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">
                    <a:moveTo>
                      <a:pt x="20" y="0"/>
                    </a:moveTo>
                    <a:cubicBezTo>
                      <a:pt x="14" y="1"/>
                      <a:pt x="5" y="0"/>
                      <a:pt x="0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" name="Freeform 521">
                <a:extLst>
                  <a:ext uri="{FF2B5EF4-FFF2-40B4-BE49-F238E27FC236}">
                    <a16:creationId xmlns:a16="http://schemas.microsoft.com/office/drawing/2014/main" id="{632318C8-0BBC-4277-9D7C-E32B1BAD5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849"/>
                <a:ext cx="21" cy="2"/>
              </a:xfrm>
              <a:custGeom>
                <a:avLst/>
                <a:gdLst>
                  <a:gd name="T0" fmla="*/ 57 w 15"/>
                  <a:gd name="T1" fmla="*/ 2 h 2"/>
                  <a:gd name="T2" fmla="*/ 0 w 15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">
                    <a:moveTo>
                      <a:pt x="15" y="2"/>
                    </a:moveTo>
                    <a:cubicBezTo>
                      <a:pt x="10" y="1"/>
                      <a:pt x="5" y="0"/>
                      <a:pt x="0" y="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" name="Freeform 522">
                <a:extLst>
                  <a:ext uri="{FF2B5EF4-FFF2-40B4-BE49-F238E27FC236}">
                    <a16:creationId xmlns:a16="http://schemas.microsoft.com/office/drawing/2014/main" id="{29FBE2D8-BB9A-4325-9990-37E07BE7F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886"/>
                <a:ext cx="14" cy="2"/>
              </a:xfrm>
              <a:custGeom>
                <a:avLst/>
                <a:gdLst>
                  <a:gd name="T0" fmla="*/ 0 w 10"/>
                  <a:gd name="T1" fmla="*/ 2 h 2"/>
                  <a:gd name="T2" fmla="*/ 39 w 10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2" y="1"/>
                      <a:pt x="6" y="0"/>
                      <a:pt x="10" y="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" name="Freeform 523">
                <a:extLst>
                  <a:ext uri="{FF2B5EF4-FFF2-40B4-BE49-F238E27FC236}">
                    <a16:creationId xmlns:a16="http://schemas.microsoft.com/office/drawing/2014/main" id="{153B8061-8ED2-4799-8147-A78C1CDF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961"/>
                <a:ext cx="26" cy="6"/>
              </a:xfrm>
              <a:custGeom>
                <a:avLst/>
                <a:gdLst>
                  <a:gd name="T0" fmla="*/ 0 w 18"/>
                  <a:gd name="T1" fmla="*/ 18 h 4"/>
                  <a:gd name="T2" fmla="*/ 79 w 18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3"/>
                    </a:moveTo>
                    <a:cubicBezTo>
                      <a:pt x="5" y="0"/>
                      <a:pt x="12" y="3"/>
                      <a:pt x="18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" name="Freeform 524">
                <a:extLst>
                  <a:ext uri="{FF2B5EF4-FFF2-40B4-BE49-F238E27FC236}">
                    <a16:creationId xmlns:a16="http://schemas.microsoft.com/office/drawing/2014/main" id="{DE457D8F-FC36-48D7-9668-2537D228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005"/>
                <a:ext cx="37" cy="49"/>
              </a:xfrm>
              <a:custGeom>
                <a:avLst/>
                <a:gdLst>
                  <a:gd name="T0" fmla="*/ 97 w 26"/>
                  <a:gd name="T1" fmla="*/ 0 h 34"/>
                  <a:gd name="T2" fmla="*/ 13 w 26"/>
                  <a:gd name="T3" fmla="*/ 61 h 34"/>
                  <a:gd name="T4" fmla="*/ 107 w 26"/>
                  <a:gd name="T5" fmla="*/ 14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4">
                    <a:moveTo>
                      <a:pt x="24" y="0"/>
                    </a:moveTo>
                    <a:cubicBezTo>
                      <a:pt x="14" y="2"/>
                      <a:pt x="5" y="2"/>
                      <a:pt x="3" y="14"/>
                    </a:cubicBezTo>
                    <a:cubicBezTo>
                      <a:pt x="0" y="30"/>
                      <a:pt x="14" y="31"/>
                      <a:pt x="26" y="3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" name="Freeform 525">
                <a:extLst>
                  <a:ext uri="{FF2B5EF4-FFF2-40B4-BE49-F238E27FC236}">
                    <a16:creationId xmlns:a16="http://schemas.microsoft.com/office/drawing/2014/main" id="{A7A692C3-1377-48F9-9ECA-EDB425853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118"/>
                <a:ext cx="16" cy="1"/>
              </a:xfrm>
              <a:custGeom>
                <a:avLst/>
                <a:gdLst>
                  <a:gd name="T0" fmla="*/ 0 w 11"/>
                  <a:gd name="T1" fmla="*/ 0 h 1"/>
                  <a:gd name="T2" fmla="*/ 48 w 1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3" y="1"/>
                      <a:pt x="7" y="1"/>
                      <a:pt x="11" y="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" name="Freeform 526">
                <a:extLst>
                  <a:ext uri="{FF2B5EF4-FFF2-40B4-BE49-F238E27FC236}">
                    <a16:creationId xmlns:a16="http://schemas.microsoft.com/office/drawing/2014/main" id="{15BBEEF5-093B-4DA7-978D-682747651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158"/>
                <a:ext cx="21" cy="10"/>
              </a:xfrm>
              <a:custGeom>
                <a:avLst/>
                <a:gdLst>
                  <a:gd name="T0" fmla="*/ 0 w 15"/>
                  <a:gd name="T1" fmla="*/ 29 h 7"/>
                  <a:gd name="T2" fmla="*/ 57 w 1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7">
                    <a:moveTo>
                      <a:pt x="0" y="7"/>
                    </a:moveTo>
                    <a:cubicBezTo>
                      <a:pt x="4" y="3"/>
                      <a:pt x="9" y="1"/>
                      <a:pt x="15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" name="Freeform 527">
                <a:extLst>
                  <a:ext uri="{FF2B5EF4-FFF2-40B4-BE49-F238E27FC236}">
                    <a16:creationId xmlns:a16="http://schemas.microsoft.com/office/drawing/2014/main" id="{E71EABC1-C1DD-48C3-A866-921A67202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223"/>
                <a:ext cx="29" cy="12"/>
              </a:xfrm>
              <a:custGeom>
                <a:avLst/>
                <a:gdLst>
                  <a:gd name="T0" fmla="*/ 88 w 20"/>
                  <a:gd name="T1" fmla="*/ 8 h 8"/>
                  <a:gd name="T2" fmla="*/ 0 w 20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8">
                    <a:moveTo>
                      <a:pt x="20" y="1"/>
                    </a:moveTo>
                    <a:cubicBezTo>
                      <a:pt x="13" y="0"/>
                      <a:pt x="5" y="3"/>
                      <a:pt x="0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" name="Freeform 528">
                <a:extLst>
                  <a:ext uri="{FF2B5EF4-FFF2-40B4-BE49-F238E27FC236}">
                    <a16:creationId xmlns:a16="http://schemas.microsoft.com/office/drawing/2014/main" id="{80295D53-F7FE-4EE0-B04C-9E2D7C04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290"/>
                <a:ext cx="27" cy="9"/>
              </a:xfrm>
              <a:custGeom>
                <a:avLst/>
                <a:gdLst>
                  <a:gd name="T0" fmla="*/ 77 w 19"/>
                  <a:gd name="T1" fmla="*/ 32 h 6"/>
                  <a:gd name="T2" fmla="*/ 0 w 19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cubicBezTo>
                      <a:pt x="15" y="0"/>
                      <a:pt x="6" y="6"/>
                      <a:pt x="0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" name="Freeform 529">
                <a:extLst>
                  <a:ext uri="{FF2B5EF4-FFF2-40B4-BE49-F238E27FC236}">
                    <a16:creationId xmlns:a16="http://schemas.microsoft.com/office/drawing/2014/main" id="{187DE282-AF55-408B-8D08-0CE72FE66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338"/>
                <a:ext cx="26" cy="19"/>
              </a:xfrm>
              <a:custGeom>
                <a:avLst/>
                <a:gdLst>
                  <a:gd name="T0" fmla="*/ 79 w 18"/>
                  <a:gd name="T1" fmla="*/ 0 h 13"/>
                  <a:gd name="T2" fmla="*/ 75 w 18"/>
                  <a:gd name="T3" fmla="*/ 19 h 13"/>
                  <a:gd name="T4" fmla="*/ 0 w 18"/>
                  <a:gd name="T5" fmla="*/ 6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0"/>
                    </a:moveTo>
                    <a:cubicBezTo>
                      <a:pt x="18" y="1"/>
                      <a:pt x="17" y="2"/>
                      <a:pt x="17" y="4"/>
                    </a:cubicBezTo>
                    <a:cubicBezTo>
                      <a:pt x="10" y="4"/>
                      <a:pt x="6" y="9"/>
                      <a:pt x="0" y="1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" name="Freeform 530">
                <a:extLst>
                  <a:ext uri="{FF2B5EF4-FFF2-40B4-BE49-F238E27FC236}">
                    <a16:creationId xmlns:a16="http://schemas.microsoft.com/office/drawing/2014/main" id="{B09CA7FB-6ABA-4691-B2E3-D4A4FE358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437"/>
                <a:ext cx="24" cy="10"/>
              </a:xfrm>
              <a:custGeom>
                <a:avLst/>
                <a:gdLst>
                  <a:gd name="T0" fmla="*/ 68 w 17"/>
                  <a:gd name="T1" fmla="*/ 0 h 7"/>
                  <a:gd name="T2" fmla="*/ 0 w 17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4"/>
                      <a:pt x="5" y="3"/>
                      <a:pt x="0" y="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" name="Freeform 531">
                <a:extLst>
                  <a:ext uri="{FF2B5EF4-FFF2-40B4-BE49-F238E27FC236}">
                    <a16:creationId xmlns:a16="http://schemas.microsoft.com/office/drawing/2014/main" id="{3B5FE923-42F9-4F92-966F-24F997E2B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561"/>
                <a:ext cx="27" cy="11"/>
              </a:xfrm>
              <a:custGeom>
                <a:avLst/>
                <a:gdLst>
                  <a:gd name="T0" fmla="*/ 0 w 19"/>
                  <a:gd name="T1" fmla="*/ 1 h 8"/>
                  <a:gd name="T2" fmla="*/ 77 w 19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0" y="1"/>
                    </a:moveTo>
                    <a:cubicBezTo>
                      <a:pt x="2" y="0"/>
                      <a:pt x="13" y="6"/>
                      <a:pt x="19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Freeform 532">
                <a:extLst>
                  <a:ext uri="{FF2B5EF4-FFF2-40B4-BE49-F238E27FC236}">
                    <a16:creationId xmlns:a16="http://schemas.microsoft.com/office/drawing/2014/main" id="{FA607D2B-9309-46A1-9C11-52A6EBDC0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622"/>
                <a:ext cx="19" cy="6"/>
              </a:xfrm>
              <a:custGeom>
                <a:avLst/>
                <a:gdLst>
                  <a:gd name="T0" fmla="*/ 0 w 14"/>
                  <a:gd name="T1" fmla="*/ 8 h 4"/>
                  <a:gd name="T2" fmla="*/ 48 w 1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5" y="0"/>
                      <a:pt x="10" y="2"/>
                      <a:pt x="14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" name="Freeform 533">
                <a:extLst>
                  <a:ext uri="{FF2B5EF4-FFF2-40B4-BE49-F238E27FC236}">
                    <a16:creationId xmlns:a16="http://schemas.microsoft.com/office/drawing/2014/main" id="{141175BC-EC15-42EF-893E-11ABEB543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744"/>
                <a:ext cx="21" cy="6"/>
              </a:xfrm>
              <a:custGeom>
                <a:avLst/>
                <a:gdLst>
                  <a:gd name="T0" fmla="*/ 0 w 15"/>
                  <a:gd name="T1" fmla="*/ 0 h 4"/>
                  <a:gd name="T2" fmla="*/ 57 w 15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">
                    <a:moveTo>
                      <a:pt x="0" y="0"/>
                    </a:moveTo>
                    <a:cubicBezTo>
                      <a:pt x="5" y="0"/>
                      <a:pt x="11" y="1"/>
                      <a:pt x="15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" name="Freeform 534">
                <a:extLst>
                  <a:ext uri="{FF2B5EF4-FFF2-40B4-BE49-F238E27FC236}">
                    <a16:creationId xmlns:a16="http://schemas.microsoft.com/office/drawing/2014/main" id="{0CB0E741-EB0C-4F70-81C8-777EB8B29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927"/>
                <a:ext cx="22" cy="8"/>
              </a:xfrm>
              <a:custGeom>
                <a:avLst/>
                <a:gdLst>
                  <a:gd name="T0" fmla="*/ 0 w 15"/>
                  <a:gd name="T1" fmla="*/ 0 h 6"/>
                  <a:gd name="T2" fmla="*/ 69 w 15"/>
                  <a:gd name="T3" fmla="*/ 2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6">
                    <a:moveTo>
                      <a:pt x="0" y="0"/>
                    </a:moveTo>
                    <a:cubicBezTo>
                      <a:pt x="5" y="0"/>
                      <a:pt x="11" y="4"/>
                      <a:pt x="15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" name="Freeform 535">
                <a:extLst>
                  <a:ext uri="{FF2B5EF4-FFF2-40B4-BE49-F238E27FC236}">
                    <a16:creationId xmlns:a16="http://schemas.microsoft.com/office/drawing/2014/main" id="{AD1D9213-4355-4A17-82C4-FBBDF58B2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981"/>
                <a:ext cx="17" cy="20"/>
              </a:xfrm>
              <a:custGeom>
                <a:avLst/>
                <a:gdLst>
                  <a:gd name="T0" fmla="*/ 0 w 12"/>
                  <a:gd name="T1" fmla="*/ 29 h 14"/>
                  <a:gd name="T2" fmla="*/ 48 w 12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4">
                    <a:moveTo>
                      <a:pt x="0" y="7"/>
                    </a:moveTo>
                    <a:cubicBezTo>
                      <a:pt x="0" y="0"/>
                      <a:pt x="11" y="12"/>
                      <a:pt x="12" y="1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" name="Freeform 536">
                <a:extLst>
                  <a:ext uri="{FF2B5EF4-FFF2-40B4-BE49-F238E27FC236}">
                    <a16:creationId xmlns:a16="http://schemas.microsoft.com/office/drawing/2014/main" id="{70A954C6-A093-4278-A24B-E983867F0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3130"/>
                <a:ext cx="21" cy="10"/>
              </a:xfrm>
              <a:custGeom>
                <a:avLst/>
                <a:gdLst>
                  <a:gd name="T0" fmla="*/ 57 w 15"/>
                  <a:gd name="T1" fmla="*/ 0 h 7"/>
                  <a:gd name="T2" fmla="*/ 0 w 15"/>
                  <a:gd name="T3" fmla="*/ 1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cubicBezTo>
                      <a:pt x="14" y="7"/>
                      <a:pt x="5" y="5"/>
                      <a:pt x="0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" name="Freeform 537">
                <a:extLst>
                  <a:ext uri="{FF2B5EF4-FFF2-40B4-BE49-F238E27FC236}">
                    <a16:creationId xmlns:a16="http://schemas.microsoft.com/office/drawing/2014/main" id="{5C97EC9D-D3E1-4CEF-93D9-062289A7A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3650"/>
                <a:ext cx="20" cy="23"/>
              </a:xfrm>
              <a:custGeom>
                <a:avLst/>
                <a:gdLst>
                  <a:gd name="T0" fmla="*/ 0 w 14"/>
                  <a:gd name="T1" fmla="*/ 39 h 16"/>
                  <a:gd name="T2" fmla="*/ 49 w 14"/>
                  <a:gd name="T3" fmla="*/ 68 h 16"/>
                  <a:gd name="T4" fmla="*/ 20 w 1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9"/>
                    </a:moveTo>
                    <a:cubicBezTo>
                      <a:pt x="3" y="11"/>
                      <a:pt x="8" y="16"/>
                      <a:pt x="12" y="16"/>
                    </a:cubicBezTo>
                    <a:cubicBezTo>
                      <a:pt x="14" y="11"/>
                      <a:pt x="10" y="2"/>
                      <a:pt x="5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" name="Freeform 538">
                <a:extLst>
                  <a:ext uri="{FF2B5EF4-FFF2-40B4-BE49-F238E27FC236}">
                    <a16:creationId xmlns:a16="http://schemas.microsoft.com/office/drawing/2014/main" id="{847A17C4-A120-4CCD-8A0A-AF95D9293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3753"/>
                <a:ext cx="4" cy="21"/>
              </a:xfrm>
              <a:custGeom>
                <a:avLst/>
                <a:gdLst>
                  <a:gd name="T0" fmla="*/ 1 w 3"/>
                  <a:gd name="T1" fmla="*/ 0 h 15"/>
                  <a:gd name="T2" fmla="*/ 7 w 3"/>
                  <a:gd name="T3" fmla="*/ 57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1" y="0"/>
                    </a:moveTo>
                    <a:cubicBezTo>
                      <a:pt x="0" y="2"/>
                      <a:pt x="3" y="11"/>
                      <a:pt x="2" y="15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" name="Freeform 539">
                <a:extLst>
                  <a:ext uri="{FF2B5EF4-FFF2-40B4-BE49-F238E27FC236}">
                    <a16:creationId xmlns:a16="http://schemas.microsoft.com/office/drawing/2014/main" id="{274B1BA5-6EC7-44F3-8E51-B09A7C347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3750"/>
                <a:ext cx="6" cy="14"/>
              </a:xfrm>
              <a:custGeom>
                <a:avLst/>
                <a:gdLst>
                  <a:gd name="T0" fmla="*/ 21 w 4"/>
                  <a:gd name="T1" fmla="*/ 0 h 10"/>
                  <a:gd name="T2" fmla="*/ 0 w 4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2" y="3"/>
                      <a:pt x="3" y="7"/>
                      <a:pt x="0" y="1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Freeform 540">
                <a:extLst>
                  <a:ext uri="{FF2B5EF4-FFF2-40B4-BE49-F238E27FC236}">
                    <a16:creationId xmlns:a16="http://schemas.microsoft.com/office/drawing/2014/main" id="{1911E395-07FC-46CE-8829-727ADDFC2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3731"/>
                <a:ext cx="5" cy="10"/>
              </a:xfrm>
              <a:custGeom>
                <a:avLst/>
                <a:gdLst>
                  <a:gd name="T0" fmla="*/ 10 w 4"/>
                  <a:gd name="T1" fmla="*/ 0 h 7"/>
                  <a:gd name="T2" fmla="*/ 0 w 4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2" y="2"/>
                      <a:pt x="2" y="5"/>
                      <a:pt x="0" y="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" name="Freeform 541">
                <a:extLst>
                  <a:ext uri="{FF2B5EF4-FFF2-40B4-BE49-F238E27FC236}">
                    <a16:creationId xmlns:a16="http://schemas.microsoft.com/office/drawing/2014/main" id="{568C2A4D-786B-495A-BFC7-822B132D8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646"/>
                <a:ext cx="14" cy="4"/>
              </a:xfrm>
              <a:custGeom>
                <a:avLst/>
                <a:gdLst>
                  <a:gd name="T0" fmla="*/ 39 w 10"/>
                  <a:gd name="T1" fmla="*/ 0 h 3"/>
                  <a:gd name="T2" fmla="*/ 0 w 10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7" y="0"/>
                      <a:pt x="2" y="1"/>
                      <a:pt x="0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" name="Freeform 542">
                <a:extLst>
                  <a:ext uri="{FF2B5EF4-FFF2-40B4-BE49-F238E27FC236}">
                    <a16:creationId xmlns:a16="http://schemas.microsoft.com/office/drawing/2014/main" id="{C10B19F8-CC4D-40B2-995E-DD648F482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471"/>
                <a:ext cx="27" cy="5"/>
              </a:xfrm>
              <a:custGeom>
                <a:avLst/>
                <a:gdLst>
                  <a:gd name="T0" fmla="*/ 0 w 19"/>
                  <a:gd name="T1" fmla="*/ 10 h 4"/>
                  <a:gd name="T2" fmla="*/ 77 w 1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4"/>
                    </a:moveTo>
                    <a:cubicBezTo>
                      <a:pt x="6" y="2"/>
                      <a:pt x="14" y="4"/>
                      <a:pt x="19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" name="Freeform 543">
                <a:extLst>
                  <a:ext uri="{FF2B5EF4-FFF2-40B4-BE49-F238E27FC236}">
                    <a16:creationId xmlns:a16="http://schemas.microsoft.com/office/drawing/2014/main" id="{954B1D14-F358-4A20-AABE-EFA4B037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3321"/>
                <a:ext cx="17" cy="9"/>
              </a:xfrm>
              <a:custGeom>
                <a:avLst/>
                <a:gdLst>
                  <a:gd name="T0" fmla="*/ 0 w 12"/>
                  <a:gd name="T1" fmla="*/ 0 h 6"/>
                  <a:gd name="T2" fmla="*/ 48 w 12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3" y="3"/>
                      <a:pt x="7" y="6"/>
                      <a:pt x="12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" name="Freeform 544">
                <a:extLst>
                  <a:ext uri="{FF2B5EF4-FFF2-40B4-BE49-F238E27FC236}">
                    <a16:creationId xmlns:a16="http://schemas.microsoft.com/office/drawing/2014/main" id="{C0D667BF-98D5-4685-9DD5-9A1D9E677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3247"/>
                <a:ext cx="17" cy="9"/>
              </a:xfrm>
              <a:custGeom>
                <a:avLst/>
                <a:gdLst>
                  <a:gd name="T0" fmla="*/ 0 w 12"/>
                  <a:gd name="T1" fmla="*/ 0 h 6"/>
                  <a:gd name="T2" fmla="*/ 48 w 12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4" y="0"/>
                      <a:pt x="9" y="3"/>
                      <a:pt x="12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" name="Freeform 545">
                <a:extLst>
                  <a:ext uri="{FF2B5EF4-FFF2-40B4-BE49-F238E27FC236}">
                    <a16:creationId xmlns:a16="http://schemas.microsoft.com/office/drawing/2014/main" id="{7E553007-65FC-4C0F-921E-703DD9B50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3170"/>
                <a:ext cx="13" cy="9"/>
              </a:xfrm>
              <a:custGeom>
                <a:avLst/>
                <a:gdLst>
                  <a:gd name="T0" fmla="*/ 0 w 9"/>
                  <a:gd name="T1" fmla="*/ 0 h 6"/>
                  <a:gd name="T2" fmla="*/ 39 w 9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4"/>
                      <a:pt x="5" y="6"/>
                      <a:pt x="9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" name="Freeform 546">
                <a:extLst>
                  <a:ext uri="{FF2B5EF4-FFF2-40B4-BE49-F238E27FC236}">
                    <a16:creationId xmlns:a16="http://schemas.microsoft.com/office/drawing/2014/main" id="{57744614-45A1-44AF-BC65-3920CC82B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117"/>
                <a:ext cx="23" cy="10"/>
              </a:xfrm>
              <a:custGeom>
                <a:avLst/>
                <a:gdLst>
                  <a:gd name="T0" fmla="*/ 0 w 16"/>
                  <a:gd name="T1" fmla="*/ 0 h 7"/>
                  <a:gd name="T2" fmla="*/ 68 w 16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0" y="0"/>
                    </a:moveTo>
                    <a:cubicBezTo>
                      <a:pt x="5" y="0"/>
                      <a:pt x="10" y="4"/>
                      <a:pt x="16" y="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" name="Freeform 547">
                <a:extLst>
                  <a:ext uri="{FF2B5EF4-FFF2-40B4-BE49-F238E27FC236}">
                    <a16:creationId xmlns:a16="http://schemas.microsoft.com/office/drawing/2014/main" id="{2FAA38F9-4DD0-402A-A6E8-D9CBDEA3D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032"/>
                <a:ext cx="15" cy="11"/>
              </a:xfrm>
              <a:custGeom>
                <a:avLst/>
                <a:gdLst>
                  <a:gd name="T0" fmla="*/ 0 w 11"/>
                  <a:gd name="T1" fmla="*/ 0 h 8"/>
                  <a:gd name="T2" fmla="*/ 37 w 11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0" y="0"/>
                      <a:pt x="8" y="6"/>
                      <a:pt x="11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Freeform 548">
                <a:extLst>
                  <a:ext uri="{FF2B5EF4-FFF2-40B4-BE49-F238E27FC236}">
                    <a16:creationId xmlns:a16="http://schemas.microsoft.com/office/drawing/2014/main" id="{76A7E7E6-3926-40EB-8FFA-776FB480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902"/>
                <a:ext cx="37" cy="47"/>
              </a:xfrm>
              <a:custGeom>
                <a:avLst/>
                <a:gdLst>
                  <a:gd name="T0" fmla="*/ 27 w 26"/>
                  <a:gd name="T1" fmla="*/ 124 h 33"/>
                  <a:gd name="T2" fmla="*/ 20 w 26"/>
                  <a:gd name="T3" fmla="*/ 90 h 33"/>
                  <a:gd name="T4" fmla="*/ 19 w 26"/>
                  <a:gd name="T5" fmla="*/ 19 h 33"/>
                  <a:gd name="T6" fmla="*/ 57 w 26"/>
                  <a:gd name="T7" fmla="*/ 48 h 33"/>
                  <a:gd name="T8" fmla="*/ 95 w 26"/>
                  <a:gd name="T9" fmla="*/ 124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6" y="30"/>
                    </a:moveTo>
                    <a:cubicBezTo>
                      <a:pt x="4" y="33"/>
                      <a:pt x="5" y="25"/>
                      <a:pt x="5" y="22"/>
                    </a:cubicBezTo>
                    <a:cubicBezTo>
                      <a:pt x="4" y="18"/>
                      <a:pt x="0" y="8"/>
                      <a:pt x="4" y="4"/>
                    </a:cubicBezTo>
                    <a:cubicBezTo>
                      <a:pt x="9" y="0"/>
                      <a:pt x="12" y="10"/>
                      <a:pt x="14" y="12"/>
                    </a:cubicBezTo>
                    <a:cubicBezTo>
                      <a:pt x="16" y="16"/>
                      <a:pt x="26" y="32"/>
                      <a:pt x="23" y="3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" name="Freeform 549">
                <a:extLst>
                  <a:ext uri="{FF2B5EF4-FFF2-40B4-BE49-F238E27FC236}">
                    <a16:creationId xmlns:a16="http://schemas.microsoft.com/office/drawing/2014/main" id="{DB817A8E-2F38-4D5F-A6FD-B517A7493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3851"/>
                <a:ext cx="29" cy="45"/>
              </a:xfrm>
              <a:custGeom>
                <a:avLst/>
                <a:gdLst>
                  <a:gd name="T0" fmla="*/ 88 w 20"/>
                  <a:gd name="T1" fmla="*/ 0 h 32"/>
                  <a:gd name="T2" fmla="*/ 9 w 20"/>
                  <a:gd name="T3" fmla="*/ 122 h 32"/>
                  <a:gd name="T4" fmla="*/ 1 w 20"/>
                  <a:gd name="T5" fmla="*/ 115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2">
                    <a:moveTo>
                      <a:pt x="20" y="0"/>
                    </a:moveTo>
                    <a:cubicBezTo>
                      <a:pt x="12" y="9"/>
                      <a:pt x="8" y="20"/>
                      <a:pt x="2" y="31"/>
                    </a:cubicBezTo>
                    <a:cubicBezTo>
                      <a:pt x="1" y="32"/>
                      <a:pt x="0" y="31"/>
                      <a:pt x="1" y="29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" name="Freeform 550">
                <a:extLst>
                  <a:ext uri="{FF2B5EF4-FFF2-40B4-BE49-F238E27FC236}">
                    <a16:creationId xmlns:a16="http://schemas.microsoft.com/office/drawing/2014/main" id="{A823920F-A220-49B9-8BC2-6454B5B0C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785"/>
                <a:ext cx="34" cy="25"/>
              </a:xfrm>
              <a:custGeom>
                <a:avLst/>
                <a:gdLst>
                  <a:gd name="T0" fmla="*/ 96 w 24"/>
                  <a:gd name="T1" fmla="*/ 0 h 17"/>
                  <a:gd name="T2" fmla="*/ 0 w 24"/>
                  <a:gd name="T3" fmla="*/ 79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7">
                    <a:moveTo>
                      <a:pt x="24" y="0"/>
                    </a:moveTo>
                    <a:cubicBezTo>
                      <a:pt x="17" y="6"/>
                      <a:pt x="10" y="14"/>
                      <a:pt x="0" y="1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" name="Freeform 551">
                <a:extLst>
                  <a:ext uri="{FF2B5EF4-FFF2-40B4-BE49-F238E27FC236}">
                    <a16:creationId xmlns:a16="http://schemas.microsoft.com/office/drawing/2014/main" id="{82F852A5-532D-4513-AD67-84B6420A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3686"/>
                <a:ext cx="43" cy="30"/>
              </a:xfrm>
              <a:custGeom>
                <a:avLst/>
                <a:gdLst>
                  <a:gd name="T0" fmla="*/ 0 w 30"/>
                  <a:gd name="T1" fmla="*/ 87 h 21"/>
                  <a:gd name="T2" fmla="*/ 96 w 30"/>
                  <a:gd name="T3" fmla="*/ 20 h 21"/>
                  <a:gd name="T4" fmla="*/ 13 w 30"/>
                  <a:gd name="T5" fmla="*/ 4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0" y="21"/>
                    </a:moveTo>
                    <a:cubicBezTo>
                      <a:pt x="4" y="21"/>
                      <a:pt x="30" y="15"/>
                      <a:pt x="23" y="5"/>
                    </a:cubicBezTo>
                    <a:cubicBezTo>
                      <a:pt x="19" y="0"/>
                      <a:pt x="7" y="8"/>
                      <a:pt x="3" y="1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" name="Freeform 552">
                <a:extLst>
                  <a:ext uri="{FF2B5EF4-FFF2-40B4-BE49-F238E27FC236}">
                    <a16:creationId xmlns:a16="http://schemas.microsoft.com/office/drawing/2014/main" id="{79D5E236-83D3-47B6-9088-6876ECECF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3622"/>
                <a:ext cx="20" cy="8"/>
              </a:xfrm>
              <a:custGeom>
                <a:avLst/>
                <a:gdLst>
                  <a:gd name="T0" fmla="*/ 0 w 14"/>
                  <a:gd name="T1" fmla="*/ 1 h 6"/>
                  <a:gd name="T2" fmla="*/ 59 w 1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0" y="1"/>
                    </a:moveTo>
                    <a:cubicBezTo>
                      <a:pt x="4" y="6"/>
                      <a:pt x="10" y="5"/>
                      <a:pt x="14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" name="Freeform 553">
                <a:extLst>
                  <a:ext uri="{FF2B5EF4-FFF2-40B4-BE49-F238E27FC236}">
                    <a16:creationId xmlns:a16="http://schemas.microsoft.com/office/drawing/2014/main" id="{7FEDB873-6606-47A7-B8D6-CAC2C6E2E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3804"/>
                <a:ext cx="26" cy="20"/>
              </a:xfrm>
              <a:custGeom>
                <a:avLst/>
                <a:gdLst>
                  <a:gd name="T0" fmla="*/ 0 w 18"/>
                  <a:gd name="T1" fmla="*/ 0 h 14"/>
                  <a:gd name="T2" fmla="*/ 79 w 18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cubicBezTo>
                      <a:pt x="5" y="2"/>
                      <a:pt x="13" y="9"/>
                      <a:pt x="18" y="1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" name="Freeform 554">
                <a:extLst>
                  <a:ext uri="{FF2B5EF4-FFF2-40B4-BE49-F238E27FC236}">
                    <a16:creationId xmlns:a16="http://schemas.microsoft.com/office/drawing/2014/main" id="{C66C84ED-4156-4C39-8C4F-0C6C575BC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3824"/>
                <a:ext cx="23" cy="14"/>
              </a:xfrm>
              <a:custGeom>
                <a:avLst/>
                <a:gdLst>
                  <a:gd name="T0" fmla="*/ 0 w 16"/>
                  <a:gd name="T1" fmla="*/ 0 h 10"/>
                  <a:gd name="T2" fmla="*/ 68 w 16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5" y="3"/>
                      <a:pt x="11" y="7"/>
                      <a:pt x="16" y="1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" name="Freeform 555">
                <a:extLst>
                  <a:ext uri="{FF2B5EF4-FFF2-40B4-BE49-F238E27FC236}">
                    <a16:creationId xmlns:a16="http://schemas.microsoft.com/office/drawing/2014/main" id="{B0D9F030-12AE-4036-B538-B49EDBEF0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3659"/>
                <a:ext cx="18" cy="7"/>
              </a:xfrm>
              <a:custGeom>
                <a:avLst/>
                <a:gdLst>
                  <a:gd name="T0" fmla="*/ 0 w 13"/>
                  <a:gd name="T1" fmla="*/ 8 h 5"/>
                  <a:gd name="T2" fmla="*/ 48 w 13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3" y="0"/>
                      <a:pt x="8" y="4"/>
                      <a:pt x="13" y="5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Freeform 556">
                <a:extLst>
                  <a:ext uri="{FF2B5EF4-FFF2-40B4-BE49-F238E27FC236}">
                    <a16:creationId xmlns:a16="http://schemas.microsoft.com/office/drawing/2014/main" id="{BCA3CC26-B5FB-44B7-BB3E-BB6F4CC19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3711"/>
                <a:ext cx="24" cy="6"/>
              </a:xfrm>
              <a:custGeom>
                <a:avLst/>
                <a:gdLst>
                  <a:gd name="T0" fmla="*/ 0 w 17"/>
                  <a:gd name="T1" fmla="*/ 0 h 4"/>
                  <a:gd name="T2" fmla="*/ 68 w 17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0" y="0"/>
                    </a:moveTo>
                    <a:cubicBezTo>
                      <a:pt x="6" y="0"/>
                      <a:pt x="12" y="1"/>
                      <a:pt x="17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" name="Freeform 557">
                <a:extLst>
                  <a:ext uri="{FF2B5EF4-FFF2-40B4-BE49-F238E27FC236}">
                    <a16:creationId xmlns:a16="http://schemas.microsoft.com/office/drawing/2014/main" id="{20C80376-009A-4D71-BF5E-9B597701B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3543"/>
                <a:ext cx="14" cy="6"/>
              </a:xfrm>
              <a:custGeom>
                <a:avLst/>
                <a:gdLst>
                  <a:gd name="T0" fmla="*/ 0 w 10"/>
                  <a:gd name="T1" fmla="*/ 21 h 4"/>
                  <a:gd name="T2" fmla="*/ 39 w 10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cubicBezTo>
                      <a:pt x="2" y="0"/>
                      <a:pt x="6" y="1"/>
                      <a:pt x="10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" name="Freeform 558">
                <a:extLst>
                  <a:ext uri="{FF2B5EF4-FFF2-40B4-BE49-F238E27FC236}">
                    <a16:creationId xmlns:a16="http://schemas.microsoft.com/office/drawing/2014/main" id="{A0A14248-AFBA-4625-A07B-2CCA9D3C8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483"/>
                <a:ext cx="20" cy="6"/>
              </a:xfrm>
              <a:custGeom>
                <a:avLst/>
                <a:gdLst>
                  <a:gd name="T0" fmla="*/ 0 w 14"/>
                  <a:gd name="T1" fmla="*/ 0 h 4"/>
                  <a:gd name="T2" fmla="*/ 59 w 1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cubicBezTo>
                      <a:pt x="5" y="0"/>
                      <a:pt x="9" y="3"/>
                      <a:pt x="14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" name="Freeform 559">
                <a:extLst>
                  <a:ext uri="{FF2B5EF4-FFF2-40B4-BE49-F238E27FC236}">
                    <a16:creationId xmlns:a16="http://schemas.microsoft.com/office/drawing/2014/main" id="{FFA2D2FC-4C09-473F-89BD-DBAE940EF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380"/>
                <a:ext cx="36" cy="7"/>
              </a:xfrm>
              <a:custGeom>
                <a:avLst/>
                <a:gdLst>
                  <a:gd name="T0" fmla="*/ 0 w 25"/>
                  <a:gd name="T1" fmla="*/ 0 h 5"/>
                  <a:gd name="T2" fmla="*/ 108 w 25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">
                    <a:moveTo>
                      <a:pt x="0" y="0"/>
                    </a:moveTo>
                    <a:cubicBezTo>
                      <a:pt x="8" y="3"/>
                      <a:pt x="17" y="3"/>
                      <a:pt x="25" y="5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" name="Freeform 560">
                <a:extLst>
                  <a:ext uri="{FF2B5EF4-FFF2-40B4-BE49-F238E27FC236}">
                    <a16:creationId xmlns:a16="http://schemas.microsoft.com/office/drawing/2014/main" id="{4C174DB5-1F18-448F-86BC-E44B5F7BF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716"/>
                <a:ext cx="658" cy="900"/>
              </a:xfrm>
              <a:custGeom>
                <a:avLst/>
                <a:gdLst>
                  <a:gd name="T0" fmla="*/ 947 w 462"/>
                  <a:gd name="T1" fmla="*/ 214 h 632"/>
                  <a:gd name="T2" fmla="*/ 379 w 462"/>
                  <a:gd name="T3" fmla="*/ 115 h 632"/>
                  <a:gd name="T4" fmla="*/ 192 w 462"/>
                  <a:gd name="T5" fmla="*/ 407 h 632"/>
                  <a:gd name="T6" fmla="*/ 144 w 462"/>
                  <a:gd name="T7" fmla="*/ 756 h 632"/>
                  <a:gd name="T8" fmla="*/ 138 w 462"/>
                  <a:gd name="T9" fmla="*/ 1125 h 632"/>
                  <a:gd name="T10" fmla="*/ 164 w 462"/>
                  <a:gd name="T11" fmla="*/ 1336 h 632"/>
                  <a:gd name="T12" fmla="*/ 107 w 462"/>
                  <a:gd name="T13" fmla="*/ 1598 h 632"/>
                  <a:gd name="T14" fmla="*/ 138 w 462"/>
                  <a:gd name="T15" fmla="*/ 1823 h 632"/>
                  <a:gd name="T16" fmla="*/ 47 w 462"/>
                  <a:gd name="T17" fmla="*/ 2072 h 632"/>
                  <a:gd name="T18" fmla="*/ 104 w 462"/>
                  <a:gd name="T19" fmla="*/ 2415 h 632"/>
                  <a:gd name="T20" fmla="*/ 554 w 462"/>
                  <a:gd name="T21" fmla="*/ 2582 h 632"/>
                  <a:gd name="T22" fmla="*/ 818 w 462"/>
                  <a:gd name="T23" fmla="*/ 2358 h 632"/>
                  <a:gd name="T24" fmla="*/ 913 w 462"/>
                  <a:gd name="T25" fmla="*/ 2105 h 632"/>
                  <a:gd name="T26" fmla="*/ 1084 w 462"/>
                  <a:gd name="T27" fmla="*/ 1959 h 632"/>
                  <a:gd name="T28" fmla="*/ 1211 w 462"/>
                  <a:gd name="T29" fmla="*/ 1723 h 632"/>
                  <a:gd name="T30" fmla="*/ 1367 w 462"/>
                  <a:gd name="T31" fmla="*/ 1582 h 632"/>
                  <a:gd name="T32" fmla="*/ 1602 w 462"/>
                  <a:gd name="T33" fmla="*/ 1300 h 632"/>
                  <a:gd name="T34" fmla="*/ 1763 w 462"/>
                  <a:gd name="T35" fmla="*/ 1020 h 632"/>
                  <a:gd name="T36" fmla="*/ 1846 w 462"/>
                  <a:gd name="T37" fmla="*/ 668 h 632"/>
                  <a:gd name="T38" fmla="*/ 1457 w 462"/>
                  <a:gd name="T39" fmla="*/ 387 h 632"/>
                  <a:gd name="T40" fmla="*/ 947 w 462"/>
                  <a:gd name="T41" fmla="*/ 214 h 6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62" h="632">
                    <a:moveTo>
                      <a:pt x="230" y="52"/>
                    </a:moveTo>
                    <a:cubicBezTo>
                      <a:pt x="149" y="0"/>
                      <a:pt x="107" y="24"/>
                      <a:pt x="92" y="28"/>
                    </a:cubicBezTo>
                    <a:cubicBezTo>
                      <a:pt x="78" y="31"/>
                      <a:pt x="47" y="99"/>
                      <a:pt x="47" y="99"/>
                    </a:cubicBezTo>
                    <a:cubicBezTo>
                      <a:pt x="17" y="148"/>
                      <a:pt x="47" y="170"/>
                      <a:pt x="35" y="184"/>
                    </a:cubicBezTo>
                    <a:cubicBezTo>
                      <a:pt x="22" y="199"/>
                      <a:pt x="21" y="258"/>
                      <a:pt x="34" y="274"/>
                    </a:cubicBezTo>
                    <a:cubicBezTo>
                      <a:pt x="46" y="291"/>
                      <a:pt x="49" y="308"/>
                      <a:pt x="40" y="325"/>
                    </a:cubicBezTo>
                    <a:cubicBezTo>
                      <a:pt x="31" y="342"/>
                      <a:pt x="16" y="344"/>
                      <a:pt x="26" y="388"/>
                    </a:cubicBezTo>
                    <a:cubicBezTo>
                      <a:pt x="32" y="416"/>
                      <a:pt x="44" y="410"/>
                      <a:pt x="34" y="443"/>
                    </a:cubicBezTo>
                    <a:cubicBezTo>
                      <a:pt x="30" y="460"/>
                      <a:pt x="6" y="476"/>
                      <a:pt x="11" y="504"/>
                    </a:cubicBezTo>
                    <a:cubicBezTo>
                      <a:pt x="17" y="532"/>
                      <a:pt x="0" y="576"/>
                      <a:pt x="25" y="587"/>
                    </a:cubicBezTo>
                    <a:cubicBezTo>
                      <a:pt x="25" y="587"/>
                      <a:pt x="59" y="616"/>
                      <a:pt x="135" y="628"/>
                    </a:cubicBezTo>
                    <a:cubicBezTo>
                      <a:pt x="161" y="632"/>
                      <a:pt x="176" y="592"/>
                      <a:pt x="199" y="574"/>
                    </a:cubicBezTo>
                    <a:cubicBezTo>
                      <a:pt x="222" y="556"/>
                      <a:pt x="214" y="528"/>
                      <a:pt x="222" y="512"/>
                    </a:cubicBezTo>
                    <a:cubicBezTo>
                      <a:pt x="236" y="481"/>
                      <a:pt x="241" y="493"/>
                      <a:pt x="263" y="476"/>
                    </a:cubicBezTo>
                    <a:cubicBezTo>
                      <a:pt x="300" y="449"/>
                      <a:pt x="290" y="438"/>
                      <a:pt x="294" y="419"/>
                    </a:cubicBezTo>
                    <a:cubicBezTo>
                      <a:pt x="298" y="400"/>
                      <a:pt x="312" y="389"/>
                      <a:pt x="332" y="385"/>
                    </a:cubicBezTo>
                    <a:cubicBezTo>
                      <a:pt x="352" y="380"/>
                      <a:pt x="390" y="335"/>
                      <a:pt x="390" y="316"/>
                    </a:cubicBezTo>
                    <a:cubicBezTo>
                      <a:pt x="390" y="297"/>
                      <a:pt x="419" y="306"/>
                      <a:pt x="428" y="248"/>
                    </a:cubicBezTo>
                    <a:cubicBezTo>
                      <a:pt x="428" y="248"/>
                      <a:pt x="462" y="184"/>
                      <a:pt x="449" y="162"/>
                    </a:cubicBezTo>
                    <a:cubicBezTo>
                      <a:pt x="449" y="162"/>
                      <a:pt x="438" y="113"/>
                      <a:pt x="354" y="94"/>
                    </a:cubicBezTo>
                    <a:cubicBezTo>
                      <a:pt x="297" y="82"/>
                      <a:pt x="287" y="88"/>
                      <a:pt x="230" y="52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" name="Freeform 561">
                <a:extLst>
                  <a:ext uri="{FF2B5EF4-FFF2-40B4-BE49-F238E27FC236}">
                    <a16:creationId xmlns:a16="http://schemas.microsoft.com/office/drawing/2014/main" id="{02F9078C-BC03-4288-9801-58E7D283C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716"/>
                <a:ext cx="658" cy="900"/>
              </a:xfrm>
              <a:custGeom>
                <a:avLst/>
                <a:gdLst>
                  <a:gd name="T0" fmla="*/ 947 w 462"/>
                  <a:gd name="T1" fmla="*/ 214 h 632"/>
                  <a:gd name="T2" fmla="*/ 379 w 462"/>
                  <a:gd name="T3" fmla="*/ 115 h 632"/>
                  <a:gd name="T4" fmla="*/ 192 w 462"/>
                  <a:gd name="T5" fmla="*/ 407 h 632"/>
                  <a:gd name="T6" fmla="*/ 144 w 462"/>
                  <a:gd name="T7" fmla="*/ 756 h 632"/>
                  <a:gd name="T8" fmla="*/ 138 w 462"/>
                  <a:gd name="T9" fmla="*/ 1125 h 632"/>
                  <a:gd name="T10" fmla="*/ 164 w 462"/>
                  <a:gd name="T11" fmla="*/ 1336 h 632"/>
                  <a:gd name="T12" fmla="*/ 107 w 462"/>
                  <a:gd name="T13" fmla="*/ 1598 h 632"/>
                  <a:gd name="T14" fmla="*/ 138 w 462"/>
                  <a:gd name="T15" fmla="*/ 1823 h 632"/>
                  <a:gd name="T16" fmla="*/ 47 w 462"/>
                  <a:gd name="T17" fmla="*/ 2072 h 632"/>
                  <a:gd name="T18" fmla="*/ 104 w 462"/>
                  <a:gd name="T19" fmla="*/ 2415 h 632"/>
                  <a:gd name="T20" fmla="*/ 554 w 462"/>
                  <a:gd name="T21" fmla="*/ 2582 h 632"/>
                  <a:gd name="T22" fmla="*/ 818 w 462"/>
                  <a:gd name="T23" fmla="*/ 2358 h 632"/>
                  <a:gd name="T24" fmla="*/ 913 w 462"/>
                  <a:gd name="T25" fmla="*/ 2105 h 632"/>
                  <a:gd name="T26" fmla="*/ 1084 w 462"/>
                  <a:gd name="T27" fmla="*/ 1959 h 632"/>
                  <a:gd name="T28" fmla="*/ 1211 w 462"/>
                  <a:gd name="T29" fmla="*/ 1723 h 632"/>
                  <a:gd name="T30" fmla="*/ 1367 w 462"/>
                  <a:gd name="T31" fmla="*/ 1582 h 632"/>
                  <a:gd name="T32" fmla="*/ 1602 w 462"/>
                  <a:gd name="T33" fmla="*/ 1300 h 632"/>
                  <a:gd name="T34" fmla="*/ 1763 w 462"/>
                  <a:gd name="T35" fmla="*/ 1020 h 632"/>
                  <a:gd name="T36" fmla="*/ 1846 w 462"/>
                  <a:gd name="T37" fmla="*/ 668 h 632"/>
                  <a:gd name="T38" fmla="*/ 1457 w 462"/>
                  <a:gd name="T39" fmla="*/ 387 h 632"/>
                  <a:gd name="T40" fmla="*/ 947 w 462"/>
                  <a:gd name="T41" fmla="*/ 214 h 6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62" h="632">
                    <a:moveTo>
                      <a:pt x="230" y="52"/>
                    </a:moveTo>
                    <a:cubicBezTo>
                      <a:pt x="149" y="0"/>
                      <a:pt x="107" y="24"/>
                      <a:pt x="92" y="28"/>
                    </a:cubicBezTo>
                    <a:cubicBezTo>
                      <a:pt x="78" y="31"/>
                      <a:pt x="47" y="99"/>
                      <a:pt x="47" y="99"/>
                    </a:cubicBezTo>
                    <a:cubicBezTo>
                      <a:pt x="17" y="148"/>
                      <a:pt x="47" y="170"/>
                      <a:pt x="35" y="184"/>
                    </a:cubicBezTo>
                    <a:cubicBezTo>
                      <a:pt x="22" y="199"/>
                      <a:pt x="21" y="258"/>
                      <a:pt x="34" y="274"/>
                    </a:cubicBezTo>
                    <a:cubicBezTo>
                      <a:pt x="46" y="291"/>
                      <a:pt x="49" y="308"/>
                      <a:pt x="40" y="325"/>
                    </a:cubicBezTo>
                    <a:cubicBezTo>
                      <a:pt x="31" y="342"/>
                      <a:pt x="16" y="344"/>
                      <a:pt x="26" y="388"/>
                    </a:cubicBezTo>
                    <a:cubicBezTo>
                      <a:pt x="32" y="416"/>
                      <a:pt x="44" y="410"/>
                      <a:pt x="34" y="443"/>
                    </a:cubicBezTo>
                    <a:cubicBezTo>
                      <a:pt x="30" y="460"/>
                      <a:pt x="6" y="476"/>
                      <a:pt x="11" y="504"/>
                    </a:cubicBezTo>
                    <a:cubicBezTo>
                      <a:pt x="17" y="532"/>
                      <a:pt x="0" y="576"/>
                      <a:pt x="25" y="587"/>
                    </a:cubicBezTo>
                    <a:cubicBezTo>
                      <a:pt x="25" y="587"/>
                      <a:pt x="59" y="616"/>
                      <a:pt x="135" y="628"/>
                    </a:cubicBezTo>
                    <a:cubicBezTo>
                      <a:pt x="161" y="632"/>
                      <a:pt x="176" y="592"/>
                      <a:pt x="199" y="574"/>
                    </a:cubicBezTo>
                    <a:cubicBezTo>
                      <a:pt x="222" y="556"/>
                      <a:pt x="214" y="528"/>
                      <a:pt x="222" y="512"/>
                    </a:cubicBezTo>
                    <a:cubicBezTo>
                      <a:pt x="236" y="481"/>
                      <a:pt x="241" y="493"/>
                      <a:pt x="263" y="476"/>
                    </a:cubicBezTo>
                    <a:cubicBezTo>
                      <a:pt x="300" y="449"/>
                      <a:pt x="290" y="438"/>
                      <a:pt x="294" y="419"/>
                    </a:cubicBezTo>
                    <a:cubicBezTo>
                      <a:pt x="298" y="400"/>
                      <a:pt x="312" y="389"/>
                      <a:pt x="332" y="385"/>
                    </a:cubicBezTo>
                    <a:cubicBezTo>
                      <a:pt x="352" y="380"/>
                      <a:pt x="390" y="335"/>
                      <a:pt x="390" y="316"/>
                    </a:cubicBezTo>
                    <a:cubicBezTo>
                      <a:pt x="390" y="297"/>
                      <a:pt x="419" y="306"/>
                      <a:pt x="428" y="248"/>
                    </a:cubicBezTo>
                    <a:cubicBezTo>
                      <a:pt x="428" y="248"/>
                      <a:pt x="462" y="184"/>
                      <a:pt x="449" y="162"/>
                    </a:cubicBezTo>
                    <a:cubicBezTo>
                      <a:pt x="449" y="162"/>
                      <a:pt x="438" y="113"/>
                      <a:pt x="354" y="94"/>
                    </a:cubicBezTo>
                    <a:cubicBezTo>
                      <a:pt x="297" y="82"/>
                      <a:pt x="287" y="88"/>
                      <a:pt x="230" y="5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" name="Freeform 562">
                <a:extLst>
                  <a:ext uri="{FF2B5EF4-FFF2-40B4-BE49-F238E27FC236}">
                    <a16:creationId xmlns:a16="http://schemas.microsoft.com/office/drawing/2014/main" id="{D7471862-8503-4B5B-B71E-2022D016E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863"/>
                <a:ext cx="263" cy="191"/>
              </a:xfrm>
              <a:custGeom>
                <a:avLst/>
                <a:gdLst>
                  <a:gd name="T0" fmla="*/ 709 w 185"/>
                  <a:gd name="T1" fmla="*/ 406 h 134"/>
                  <a:gd name="T2" fmla="*/ 301 w 185"/>
                  <a:gd name="T3" fmla="*/ 483 h 134"/>
                  <a:gd name="T4" fmla="*/ 40 w 185"/>
                  <a:gd name="T5" fmla="*/ 148 h 134"/>
                  <a:gd name="T6" fmla="*/ 455 w 185"/>
                  <a:gd name="T7" fmla="*/ 68 h 134"/>
                  <a:gd name="T8" fmla="*/ 709 w 185"/>
                  <a:gd name="T9" fmla="*/ 40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134">
                    <a:moveTo>
                      <a:pt x="174" y="98"/>
                    </a:moveTo>
                    <a:cubicBezTo>
                      <a:pt x="164" y="125"/>
                      <a:pt x="119" y="134"/>
                      <a:pt x="74" y="117"/>
                    </a:cubicBezTo>
                    <a:cubicBezTo>
                      <a:pt x="28" y="100"/>
                      <a:pt x="0" y="63"/>
                      <a:pt x="10" y="36"/>
                    </a:cubicBezTo>
                    <a:cubicBezTo>
                      <a:pt x="21" y="8"/>
                      <a:pt x="66" y="0"/>
                      <a:pt x="111" y="17"/>
                    </a:cubicBezTo>
                    <a:cubicBezTo>
                      <a:pt x="157" y="34"/>
                      <a:pt x="185" y="70"/>
                      <a:pt x="174" y="98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" name="Freeform 563">
                <a:extLst>
                  <a:ext uri="{FF2B5EF4-FFF2-40B4-BE49-F238E27FC236}">
                    <a16:creationId xmlns:a16="http://schemas.microsoft.com/office/drawing/2014/main" id="{99453A92-06A2-44CD-9AFF-9ACF3F6E0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879"/>
                <a:ext cx="221" cy="159"/>
              </a:xfrm>
              <a:custGeom>
                <a:avLst/>
                <a:gdLst>
                  <a:gd name="T0" fmla="*/ 603 w 155"/>
                  <a:gd name="T1" fmla="*/ 332 h 112"/>
                  <a:gd name="T2" fmla="*/ 254 w 155"/>
                  <a:gd name="T3" fmla="*/ 398 h 112"/>
                  <a:gd name="T4" fmla="*/ 38 w 155"/>
                  <a:gd name="T5" fmla="*/ 124 h 112"/>
                  <a:gd name="T6" fmla="*/ 386 w 155"/>
                  <a:gd name="T7" fmla="*/ 57 h 112"/>
                  <a:gd name="T8" fmla="*/ 603 w 155"/>
                  <a:gd name="T9" fmla="*/ 332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12">
                    <a:moveTo>
                      <a:pt x="146" y="82"/>
                    </a:moveTo>
                    <a:cubicBezTo>
                      <a:pt x="138" y="105"/>
                      <a:pt x="100" y="112"/>
                      <a:pt x="62" y="98"/>
                    </a:cubicBezTo>
                    <a:cubicBezTo>
                      <a:pt x="24" y="83"/>
                      <a:pt x="0" y="53"/>
                      <a:pt x="9" y="30"/>
                    </a:cubicBezTo>
                    <a:cubicBezTo>
                      <a:pt x="17" y="7"/>
                      <a:pt x="55" y="0"/>
                      <a:pt x="93" y="14"/>
                    </a:cubicBezTo>
                    <a:cubicBezTo>
                      <a:pt x="131" y="28"/>
                      <a:pt x="155" y="59"/>
                      <a:pt x="146" y="82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Freeform 564">
                <a:extLst>
                  <a:ext uri="{FF2B5EF4-FFF2-40B4-BE49-F238E27FC236}">
                    <a16:creationId xmlns:a16="http://schemas.microsoft.com/office/drawing/2014/main" id="{6D99F812-DBDF-467A-91A5-1CBF05AA3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877"/>
                <a:ext cx="210" cy="120"/>
              </a:xfrm>
              <a:custGeom>
                <a:avLst/>
                <a:gdLst>
                  <a:gd name="T0" fmla="*/ 349 w 147"/>
                  <a:gd name="T1" fmla="*/ 76 h 84"/>
                  <a:gd name="T2" fmla="*/ 571 w 147"/>
                  <a:gd name="T3" fmla="*/ 349 h 84"/>
                  <a:gd name="T4" fmla="*/ 573 w 147"/>
                  <a:gd name="T5" fmla="*/ 341 h 84"/>
                  <a:gd name="T6" fmla="*/ 353 w 147"/>
                  <a:gd name="T7" fmla="*/ 61 h 84"/>
                  <a:gd name="T8" fmla="*/ 0 w 147"/>
                  <a:gd name="T9" fmla="*/ 129 h 84"/>
                  <a:gd name="T10" fmla="*/ 0 w 147"/>
                  <a:gd name="T11" fmla="*/ 134 h 84"/>
                  <a:gd name="T12" fmla="*/ 349 w 147"/>
                  <a:gd name="T13" fmla="*/ 76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84">
                    <a:moveTo>
                      <a:pt x="84" y="18"/>
                    </a:moveTo>
                    <a:cubicBezTo>
                      <a:pt x="121" y="32"/>
                      <a:pt x="144" y="61"/>
                      <a:pt x="137" y="84"/>
                    </a:cubicBezTo>
                    <a:cubicBezTo>
                      <a:pt x="137" y="83"/>
                      <a:pt x="138" y="83"/>
                      <a:pt x="138" y="82"/>
                    </a:cubicBezTo>
                    <a:cubicBezTo>
                      <a:pt x="147" y="59"/>
                      <a:pt x="123" y="29"/>
                      <a:pt x="85" y="15"/>
                    </a:cubicBezTo>
                    <a:cubicBezTo>
                      <a:pt x="47" y="0"/>
                      <a:pt x="9" y="7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10" y="10"/>
                      <a:pt x="47" y="4"/>
                      <a:pt x="8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" name="Freeform 565">
                <a:extLst>
                  <a:ext uri="{FF2B5EF4-FFF2-40B4-BE49-F238E27FC236}">
                    <a16:creationId xmlns:a16="http://schemas.microsoft.com/office/drawing/2014/main" id="{EFF44D10-4DAA-4DB0-9EA7-573C1839A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911"/>
                <a:ext cx="211" cy="127"/>
              </a:xfrm>
              <a:custGeom>
                <a:avLst/>
                <a:gdLst>
                  <a:gd name="T0" fmla="*/ 278 w 148"/>
                  <a:gd name="T1" fmla="*/ 251 h 89"/>
                  <a:gd name="T2" fmla="*/ 48 w 148"/>
                  <a:gd name="T3" fmla="*/ 0 h 89"/>
                  <a:gd name="T4" fmla="*/ 38 w 148"/>
                  <a:gd name="T5" fmla="*/ 27 h 89"/>
                  <a:gd name="T6" fmla="*/ 254 w 148"/>
                  <a:gd name="T7" fmla="*/ 307 h 89"/>
                  <a:gd name="T8" fmla="*/ 603 w 148"/>
                  <a:gd name="T9" fmla="*/ 240 h 89"/>
                  <a:gd name="T10" fmla="*/ 612 w 148"/>
                  <a:gd name="T11" fmla="*/ 211 h 89"/>
                  <a:gd name="T12" fmla="*/ 278 w 148"/>
                  <a:gd name="T13" fmla="*/ 25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89">
                    <a:moveTo>
                      <a:pt x="67" y="60"/>
                    </a:moveTo>
                    <a:cubicBezTo>
                      <a:pt x="33" y="48"/>
                      <a:pt x="10" y="22"/>
                      <a:pt x="12" y="0"/>
                    </a:cubicBezTo>
                    <a:cubicBezTo>
                      <a:pt x="11" y="2"/>
                      <a:pt x="10" y="4"/>
                      <a:pt x="9" y="6"/>
                    </a:cubicBezTo>
                    <a:cubicBezTo>
                      <a:pt x="0" y="30"/>
                      <a:pt x="24" y="60"/>
                      <a:pt x="62" y="74"/>
                    </a:cubicBezTo>
                    <a:cubicBezTo>
                      <a:pt x="100" y="89"/>
                      <a:pt x="138" y="81"/>
                      <a:pt x="146" y="58"/>
                    </a:cubicBezTo>
                    <a:cubicBezTo>
                      <a:pt x="147" y="56"/>
                      <a:pt x="148" y="54"/>
                      <a:pt x="148" y="51"/>
                    </a:cubicBezTo>
                    <a:cubicBezTo>
                      <a:pt x="135" y="69"/>
                      <a:pt x="101" y="73"/>
                      <a:pt x="67" y="60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" name="Freeform 566">
                <a:extLst>
                  <a:ext uri="{FF2B5EF4-FFF2-40B4-BE49-F238E27FC236}">
                    <a16:creationId xmlns:a16="http://schemas.microsoft.com/office/drawing/2014/main" id="{52137663-1D82-44F9-9D34-F97305050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966"/>
                <a:ext cx="262" cy="190"/>
              </a:xfrm>
              <a:custGeom>
                <a:avLst/>
                <a:gdLst>
                  <a:gd name="T0" fmla="*/ 716 w 184"/>
                  <a:gd name="T1" fmla="*/ 396 h 134"/>
                  <a:gd name="T2" fmla="*/ 300 w 184"/>
                  <a:gd name="T3" fmla="*/ 472 h 134"/>
                  <a:gd name="T4" fmla="*/ 40 w 184"/>
                  <a:gd name="T5" fmla="*/ 145 h 134"/>
                  <a:gd name="T6" fmla="*/ 456 w 184"/>
                  <a:gd name="T7" fmla="*/ 68 h 134"/>
                  <a:gd name="T8" fmla="*/ 716 w 184"/>
                  <a:gd name="T9" fmla="*/ 39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4" h="134">
                    <a:moveTo>
                      <a:pt x="174" y="98"/>
                    </a:moveTo>
                    <a:cubicBezTo>
                      <a:pt x="164" y="126"/>
                      <a:pt x="118" y="134"/>
                      <a:pt x="73" y="117"/>
                    </a:cubicBezTo>
                    <a:cubicBezTo>
                      <a:pt x="28" y="100"/>
                      <a:pt x="0" y="64"/>
                      <a:pt x="10" y="36"/>
                    </a:cubicBezTo>
                    <a:cubicBezTo>
                      <a:pt x="20" y="9"/>
                      <a:pt x="66" y="0"/>
                      <a:pt x="111" y="17"/>
                    </a:cubicBezTo>
                    <a:cubicBezTo>
                      <a:pt x="156" y="35"/>
                      <a:pt x="184" y="71"/>
                      <a:pt x="174" y="98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" name="Freeform 567">
                <a:extLst>
                  <a:ext uri="{FF2B5EF4-FFF2-40B4-BE49-F238E27FC236}">
                    <a16:creationId xmlns:a16="http://schemas.microsoft.com/office/drawing/2014/main" id="{0B804FEA-7E80-46B9-AF0C-92CCA197D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981"/>
                <a:ext cx="221" cy="161"/>
              </a:xfrm>
              <a:custGeom>
                <a:avLst/>
                <a:gdLst>
                  <a:gd name="T0" fmla="*/ 603 w 155"/>
                  <a:gd name="T1" fmla="*/ 339 h 113"/>
                  <a:gd name="T2" fmla="*/ 252 w 155"/>
                  <a:gd name="T3" fmla="*/ 405 h 113"/>
                  <a:gd name="T4" fmla="*/ 33 w 155"/>
                  <a:gd name="T5" fmla="*/ 124 h 113"/>
                  <a:gd name="T6" fmla="*/ 386 w 155"/>
                  <a:gd name="T7" fmla="*/ 57 h 113"/>
                  <a:gd name="T8" fmla="*/ 603 w 155"/>
                  <a:gd name="T9" fmla="*/ 339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13">
                    <a:moveTo>
                      <a:pt x="146" y="82"/>
                    </a:moveTo>
                    <a:cubicBezTo>
                      <a:pt x="137" y="105"/>
                      <a:pt x="99" y="113"/>
                      <a:pt x="61" y="98"/>
                    </a:cubicBezTo>
                    <a:cubicBezTo>
                      <a:pt x="23" y="84"/>
                      <a:pt x="0" y="54"/>
                      <a:pt x="8" y="30"/>
                    </a:cubicBezTo>
                    <a:cubicBezTo>
                      <a:pt x="17" y="7"/>
                      <a:pt x="55" y="0"/>
                      <a:pt x="93" y="14"/>
                    </a:cubicBezTo>
                    <a:cubicBezTo>
                      <a:pt x="131" y="29"/>
                      <a:pt x="155" y="59"/>
                      <a:pt x="146" y="82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" name="Freeform 568">
                <a:extLst>
                  <a:ext uri="{FF2B5EF4-FFF2-40B4-BE49-F238E27FC236}">
                    <a16:creationId xmlns:a16="http://schemas.microsoft.com/office/drawing/2014/main" id="{BE753183-84C2-481E-B51A-E8CE6D7AD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981"/>
                <a:ext cx="209" cy="120"/>
              </a:xfrm>
              <a:custGeom>
                <a:avLst/>
                <a:gdLst>
                  <a:gd name="T0" fmla="*/ 341 w 147"/>
                  <a:gd name="T1" fmla="*/ 70 h 84"/>
                  <a:gd name="T2" fmla="*/ 564 w 147"/>
                  <a:gd name="T3" fmla="*/ 349 h 84"/>
                  <a:gd name="T4" fmla="*/ 564 w 147"/>
                  <a:gd name="T5" fmla="*/ 341 h 84"/>
                  <a:gd name="T6" fmla="*/ 348 w 147"/>
                  <a:gd name="T7" fmla="*/ 61 h 84"/>
                  <a:gd name="T8" fmla="*/ 1 w 147"/>
                  <a:gd name="T9" fmla="*/ 129 h 84"/>
                  <a:gd name="T10" fmla="*/ 0 w 147"/>
                  <a:gd name="T11" fmla="*/ 134 h 84"/>
                  <a:gd name="T12" fmla="*/ 341 w 147"/>
                  <a:gd name="T13" fmla="*/ 7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84">
                    <a:moveTo>
                      <a:pt x="84" y="17"/>
                    </a:moveTo>
                    <a:cubicBezTo>
                      <a:pt x="122" y="31"/>
                      <a:pt x="145" y="61"/>
                      <a:pt x="138" y="84"/>
                    </a:cubicBezTo>
                    <a:cubicBezTo>
                      <a:pt x="138" y="83"/>
                      <a:pt x="138" y="83"/>
                      <a:pt x="138" y="82"/>
                    </a:cubicBezTo>
                    <a:cubicBezTo>
                      <a:pt x="147" y="59"/>
                      <a:pt x="123" y="29"/>
                      <a:pt x="85" y="15"/>
                    </a:cubicBezTo>
                    <a:cubicBezTo>
                      <a:pt x="47" y="0"/>
                      <a:pt x="9" y="7"/>
                      <a:pt x="1" y="31"/>
                    </a:cubicBezTo>
                    <a:cubicBezTo>
                      <a:pt x="1" y="31"/>
                      <a:pt x="0" y="31"/>
                      <a:pt x="0" y="32"/>
                    </a:cubicBezTo>
                    <a:cubicBezTo>
                      <a:pt x="10" y="10"/>
                      <a:pt x="47" y="3"/>
                      <a:pt x="8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" name="Freeform 569">
                <a:extLst>
                  <a:ext uri="{FF2B5EF4-FFF2-40B4-BE49-F238E27FC236}">
                    <a16:creationId xmlns:a16="http://schemas.microsoft.com/office/drawing/2014/main" id="{ED82A6F9-884D-42DC-BBB6-4410C8F87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017"/>
                <a:ext cx="210" cy="125"/>
              </a:xfrm>
              <a:custGeom>
                <a:avLst/>
                <a:gdLst>
                  <a:gd name="T0" fmla="*/ 271 w 147"/>
                  <a:gd name="T1" fmla="*/ 254 h 88"/>
                  <a:gd name="T2" fmla="*/ 47 w 147"/>
                  <a:gd name="T3" fmla="*/ 0 h 88"/>
                  <a:gd name="T4" fmla="*/ 33 w 147"/>
                  <a:gd name="T5" fmla="*/ 20 h 88"/>
                  <a:gd name="T6" fmla="*/ 253 w 147"/>
                  <a:gd name="T7" fmla="*/ 298 h 88"/>
                  <a:gd name="T8" fmla="*/ 610 w 147"/>
                  <a:gd name="T9" fmla="*/ 232 h 88"/>
                  <a:gd name="T10" fmla="*/ 613 w 147"/>
                  <a:gd name="T11" fmla="*/ 212 h 88"/>
                  <a:gd name="T12" fmla="*/ 271 w 147"/>
                  <a:gd name="T13" fmla="*/ 254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88">
                    <a:moveTo>
                      <a:pt x="65" y="63"/>
                    </a:moveTo>
                    <a:cubicBezTo>
                      <a:pt x="30" y="49"/>
                      <a:pt x="7" y="23"/>
                      <a:pt x="11" y="0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0" y="29"/>
                      <a:pt x="23" y="59"/>
                      <a:pt x="61" y="73"/>
                    </a:cubicBezTo>
                    <a:cubicBezTo>
                      <a:pt x="99" y="88"/>
                      <a:pt x="137" y="80"/>
                      <a:pt x="146" y="57"/>
                    </a:cubicBezTo>
                    <a:cubicBezTo>
                      <a:pt x="146" y="55"/>
                      <a:pt x="147" y="54"/>
                      <a:pt x="147" y="52"/>
                    </a:cubicBezTo>
                    <a:cubicBezTo>
                      <a:pt x="135" y="71"/>
                      <a:pt x="100" y="76"/>
                      <a:pt x="65" y="63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" name="Freeform 570">
                <a:extLst>
                  <a:ext uri="{FF2B5EF4-FFF2-40B4-BE49-F238E27FC236}">
                    <a16:creationId xmlns:a16="http://schemas.microsoft.com/office/drawing/2014/main" id="{61CF9523-DFAB-460C-93E7-51D6A889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722"/>
                <a:ext cx="260" cy="172"/>
              </a:xfrm>
              <a:custGeom>
                <a:avLst/>
                <a:gdLst>
                  <a:gd name="T0" fmla="*/ 720 w 182"/>
                  <a:gd name="T1" fmla="*/ 375 h 121"/>
                  <a:gd name="T2" fmla="*/ 313 w 182"/>
                  <a:gd name="T3" fmla="*/ 425 h 121"/>
                  <a:gd name="T4" fmla="*/ 39 w 182"/>
                  <a:gd name="T5" fmla="*/ 124 h 121"/>
                  <a:gd name="T6" fmla="*/ 449 w 182"/>
                  <a:gd name="T7" fmla="*/ 68 h 121"/>
                  <a:gd name="T8" fmla="*/ 720 w 182"/>
                  <a:gd name="T9" fmla="*/ 37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21">
                    <a:moveTo>
                      <a:pt x="173" y="92"/>
                    </a:moveTo>
                    <a:cubicBezTo>
                      <a:pt x="164" y="116"/>
                      <a:pt x="120" y="121"/>
                      <a:pt x="75" y="104"/>
                    </a:cubicBezTo>
                    <a:cubicBezTo>
                      <a:pt x="29" y="87"/>
                      <a:pt x="0" y="54"/>
                      <a:pt x="9" y="30"/>
                    </a:cubicBezTo>
                    <a:cubicBezTo>
                      <a:pt x="18" y="6"/>
                      <a:pt x="62" y="0"/>
                      <a:pt x="108" y="17"/>
                    </a:cubicBezTo>
                    <a:cubicBezTo>
                      <a:pt x="153" y="34"/>
                      <a:pt x="182" y="67"/>
                      <a:pt x="173" y="92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" name="Freeform 571">
                <a:extLst>
                  <a:ext uri="{FF2B5EF4-FFF2-40B4-BE49-F238E27FC236}">
                    <a16:creationId xmlns:a16="http://schemas.microsoft.com/office/drawing/2014/main" id="{6DC2D280-84C1-4725-98F4-1E18DF1E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736"/>
                <a:ext cx="218" cy="146"/>
              </a:xfrm>
              <a:custGeom>
                <a:avLst/>
                <a:gdLst>
                  <a:gd name="T0" fmla="*/ 598 w 153"/>
                  <a:gd name="T1" fmla="*/ 322 h 102"/>
                  <a:gd name="T2" fmla="*/ 254 w 153"/>
                  <a:gd name="T3" fmla="*/ 366 h 102"/>
                  <a:gd name="T4" fmla="*/ 28 w 153"/>
                  <a:gd name="T5" fmla="*/ 106 h 102"/>
                  <a:gd name="T6" fmla="*/ 369 w 153"/>
                  <a:gd name="T7" fmla="*/ 60 h 102"/>
                  <a:gd name="T8" fmla="*/ 598 w 153"/>
                  <a:gd name="T9" fmla="*/ 32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02">
                    <a:moveTo>
                      <a:pt x="145" y="77"/>
                    </a:moveTo>
                    <a:cubicBezTo>
                      <a:pt x="137" y="97"/>
                      <a:pt x="100" y="102"/>
                      <a:pt x="62" y="87"/>
                    </a:cubicBezTo>
                    <a:cubicBezTo>
                      <a:pt x="24" y="73"/>
                      <a:pt x="0" y="45"/>
                      <a:pt x="7" y="25"/>
                    </a:cubicBezTo>
                    <a:cubicBezTo>
                      <a:pt x="15" y="4"/>
                      <a:pt x="52" y="0"/>
                      <a:pt x="90" y="14"/>
                    </a:cubicBezTo>
                    <a:cubicBezTo>
                      <a:pt x="128" y="28"/>
                      <a:pt x="153" y="56"/>
                      <a:pt x="145" y="77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Freeform 572">
                <a:extLst>
                  <a:ext uri="{FF2B5EF4-FFF2-40B4-BE49-F238E27FC236}">
                    <a16:creationId xmlns:a16="http://schemas.microsoft.com/office/drawing/2014/main" id="{99CAD259-FC56-442B-A9EE-D8E0A3E58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736"/>
                <a:ext cx="208" cy="111"/>
              </a:xfrm>
              <a:custGeom>
                <a:avLst/>
                <a:gdLst>
                  <a:gd name="T0" fmla="*/ 339 w 146"/>
                  <a:gd name="T1" fmla="*/ 68 h 78"/>
                  <a:gd name="T2" fmla="*/ 564 w 146"/>
                  <a:gd name="T3" fmla="*/ 320 h 78"/>
                  <a:gd name="T4" fmla="*/ 570 w 146"/>
                  <a:gd name="T5" fmla="*/ 317 h 78"/>
                  <a:gd name="T6" fmla="*/ 340 w 146"/>
                  <a:gd name="T7" fmla="*/ 57 h 78"/>
                  <a:gd name="T8" fmla="*/ 0 w 146"/>
                  <a:gd name="T9" fmla="*/ 104 h 78"/>
                  <a:gd name="T10" fmla="*/ 0 w 146"/>
                  <a:gd name="T11" fmla="*/ 110 h 78"/>
                  <a:gd name="T12" fmla="*/ 339 w 146"/>
                  <a:gd name="T13" fmla="*/ 6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78">
                    <a:moveTo>
                      <a:pt x="82" y="17"/>
                    </a:moveTo>
                    <a:cubicBezTo>
                      <a:pt x="119" y="31"/>
                      <a:pt x="143" y="58"/>
                      <a:pt x="137" y="78"/>
                    </a:cubicBezTo>
                    <a:cubicBezTo>
                      <a:pt x="138" y="78"/>
                      <a:pt x="138" y="77"/>
                      <a:pt x="138" y="77"/>
                    </a:cubicBezTo>
                    <a:cubicBezTo>
                      <a:pt x="146" y="57"/>
                      <a:pt x="121" y="29"/>
                      <a:pt x="83" y="14"/>
                    </a:cubicBezTo>
                    <a:cubicBezTo>
                      <a:pt x="45" y="0"/>
                      <a:pt x="8" y="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9" y="7"/>
                      <a:pt x="45" y="3"/>
                      <a:pt x="8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" name="Freeform 573">
                <a:extLst>
                  <a:ext uri="{FF2B5EF4-FFF2-40B4-BE49-F238E27FC236}">
                    <a16:creationId xmlns:a16="http://schemas.microsoft.com/office/drawing/2014/main" id="{7B682FF0-5D4B-409F-9BA1-ABE7BA7FD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766"/>
                <a:ext cx="214" cy="114"/>
              </a:xfrm>
              <a:custGeom>
                <a:avLst/>
                <a:gdLst>
                  <a:gd name="T0" fmla="*/ 300 w 150"/>
                  <a:gd name="T1" fmla="*/ 214 h 80"/>
                  <a:gd name="T2" fmla="*/ 56 w 150"/>
                  <a:gd name="T3" fmla="*/ 0 h 80"/>
                  <a:gd name="T4" fmla="*/ 49 w 150"/>
                  <a:gd name="T5" fmla="*/ 19 h 80"/>
                  <a:gd name="T6" fmla="*/ 278 w 150"/>
                  <a:gd name="T7" fmla="*/ 272 h 80"/>
                  <a:gd name="T8" fmla="*/ 619 w 150"/>
                  <a:gd name="T9" fmla="*/ 225 h 80"/>
                  <a:gd name="T10" fmla="*/ 621 w 150"/>
                  <a:gd name="T11" fmla="*/ 197 h 80"/>
                  <a:gd name="T12" fmla="*/ 300 w 150"/>
                  <a:gd name="T13" fmla="*/ 21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80">
                    <a:moveTo>
                      <a:pt x="72" y="52"/>
                    </a:moveTo>
                    <a:cubicBezTo>
                      <a:pt x="38" y="39"/>
                      <a:pt x="0" y="27"/>
                      <a:pt x="13" y="0"/>
                    </a:cubicBezTo>
                    <a:cubicBezTo>
                      <a:pt x="11" y="2"/>
                      <a:pt x="12" y="1"/>
                      <a:pt x="12" y="4"/>
                    </a:cubicBezTo>
                    <a:cubicBezTo>
                      <a:pt x="4" y="24"/>
                      <a:pt x="29" y="52"/>
                      <a:pt x="67" y="66"/>
                    </a:cubicBezTo>
                    <a:cubicBezTo>
                      <a:pt x="105" y="80"/>
                      <a:pt x="142" y="76"/>
                      <a:pt x="149" y="55"/>
                    </a:cubicBezTo>
                    <a:cubicBezTo>
                      <a:pt x="150" y="53"/>
                      <a:pt x="150" y="50"/>
                      <a:pt x="150" y="48"/>
                    </a:cubicBezTo>
                    <a:cubicBezTo>
                      <a:pt x="138" y="62"/>
                      <a:pt x="105" y="65"/>
                      <a:pt x="72" y="52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" name="Freeform 574">
                <a:extLst>
                  <a:ext uri="{FF2B5EF4-FFF2-40B4-BE49-F238E27FC236}">
                    <a16:creationId xmlns:a16="http://schemas.microsoft.com/office/drawing/2014/main" id="{E2B05116-7EB7-4BA0-ACDD-08C51FC0D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825"/>
                <a:ext cx="259" cy="173"/>
              </a:xfrm>
              <a:custGeom>
                <a:avLst/>
                <a:gdLst>
                  <a:gd name="T0" fmla="*/ 709 w 182"/>
                  <a:gd name="T1" fmla="*/ 370 h 122"/>
                  <a:gd name="T2" fmla="*/ 302 w 182"/>
                  <a:gd name="T3" fmla="*/ 424 h 122"/>
                  <a:gd name="T4" fmla="*/ 38 w 182"/>
                  <a:gd name="T5" fmla="*/ 123 h 122"/>
                  <a:gd name="T6" fmla="*/ 437 w 182"/>
                  <a:gd name="T7" fmla="*/ 74 h 122"/>
                  <a:gd name="T8" fmla="*/ 709 w 182"/>
                  <a:gd name="T9" fmla="*/ 370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22">
                    <a:moveTo>
                      <a:pt x="173" y="92"/>
                    </a:moveTo>
                    <a:cubicBezTo>
                      <a:pt x="164" y="116"/>
                      <a:pt x="119" y="122"/>
                      <a:pt x="74" y="105"/>
                    </a:cubicBezTo>
                    <a:cubicBezTo>
                      <a:pt x="29" y="88"/>
                      <a:pt x="0" y="54"/>
                      <a:pt x="9" y="30"/>
                    </a:cubicBezTo>
                    <a:cubicBezTo>
                      <a:pt x="18" y="6"/>
                      <a:pt x="62" y="0"/>
                      <a:pt x="107" y="18"/>
                    </a:cubicBezTo>
                    <a:cubicBezTo>
                      <a:pt x="152" y="35"/>
                      <a:pt x="182" y="68"/>
                      <a:pt x="173" y="92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" name="Freeform 575">
                <a:extLst>
                  <a:ext uri="{FF2B5EF4-FFF2-40B4-BE49-F238E27FC236}">
                    <a16:creationId xmlns:a16="http://schemas.microsoft.com/office/drawing/2014/main" id="{7496F7DD-27A3-4590-8389-97A43532B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839"/>
                <a:ext cx="218" cy="145"/>
              </a:xfrm>
              <a:custGeom>
                <a:avLst/>
                <a:gdLst>
                  <a:gd name="T0" fmla="*/ 598 w 153"/>
                  <a:gd name="T1" fmla="*/ 313 h 102"/>
                  <a:gd name="T2" fmla="*/ 259 w 153"/>
                  <a:gd name="T3" fmla="*/ 360 h 102"/>
                  <a:gd name="T4" fmla="*/ 33 w 153"/>
                  <a:gd name="T5" fmla="*/ 104 h 102"/>
                  <a:gd name="T6" fmla="*/ 369 w 153"/>
                  <a:gd name="T7" fmla="*/ 61 h 102"/>
                  <a:gd name="T8" fmla="*/ 598 w 153"/>
                  <a:gd name="T9" fmla="*/ 313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02">
                    <a:moveTo>
                      <a:pt x="145" y="77"/>
                    </a:moveTo>
                    <a:cubicBezTo>
                      <a:pt x="138" y="97"/>
                      <a:pt x="101" y="102"/>
                      <a:pt x="63" y="88"/>
                    </a:cubicBezTo>
                    <a:cubicBezTo>
                      <a:pt x="25" y="74"/>
                      <a:pt x="0" y="46"/>
                      <a:pt x="8" y="25"/>
                    </a:cubicBezTo>
                    <a:cubicBezTo>
                      <a:pt x="15" y="5"/>
                      <a:pt x="52" y="0"/>
                      <a:pt x="90" y="15"/>
                    </a:cubicBezTo>
                    <a:cubicBezTo>
                      <a:pt x="128" y="29"/>
                      <a:pt x="153" y="57"/>
                      <a:pt x="145" y="77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" name="Freeform 576">
                <a:extLst>
                  <a:ext uri="{FF2B5EF4-FFF2-40B4-BE49-F238E27FC236}">
                    <a16:creationId xmlns:a16="http://schemas.microsoft.com/office/drawing/2014/main" id="{1CFCED06-9CA7-4465-B206-EA9B95F1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840"/>
                <a:ext cx="202" cy="101"/>
              </a:xfrm>
              <a:custGeom>
                <a:avLst/>
                <a:gdLst>
                  <a:gd name="T0" fmla="*/ 9 w 142"/>
                  <a:gd name="T1" fmla="*/ 118 h 71"/>
                  <a:gd name="T2" fmla="*/ 341 w 142"/>
                  <a:gd name="T3" fmla="*/ 75 h 71"/>
                  <a:gd name="T4" fmla="*/ 579 w 142"/>
                  <a:gd name="T5" fmla="*/ 292 h 71"/>
                  <a:gd name="T6" fmla="*/ 341 w 142"/>
                  <a:gd name="T7" fmla="*/ 57 h 71"/>
                  <a:gd name="T8" fmla="*/ 9 w 142"/>
                  <a:gd name="T9" fmla="*/ 104 h 71"/>
                  <a:gd name="T10" fmla="*/ 0 w 142"/>
                  <a:gd name="T11" fmla="*/ 138 h 71"/>
                  <a:gd name="T12" fmla="*/ 9 w 142"/>
                  <a:gd name="T13" fmla="*/ 118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71">
                    <a:moveTo>
                      <a:pt x="2" y="29"/>
                    </a:moveTo>
                    <a:cubicBezTo>
                      <a:pt x="9" y="8"/>
                      <a:pt x="46" y="3"/>
                      <a:pt x="84" y="18"/>
                    </a:cubicBezTo>
                    <a:cubicBezTo>
                      <a:pt x="117" y="30"/>
                      <a:pt x="139" y="52"/>
                      <a:pt x="141" y="71"/>
                    </a:cubicBezTo>
                    <a:cubicBezTo>
                      <a:pt x="142" y="51"/>
                      <a:pt x="119" y="27"/>
                      <a:pt x="84" y="14"/>
                    </a:cubicBezTo>
                    <a:cubicBezTo>
                      <a:pt x="46" y="0"/>
                      <a:pt x="9" y="4"/>
                      <a:pt x="2" y="25"/>
                    </a:cubicBezTo>
                    <a:cubicBezTo>
                      <a:pt x="1" y="28"/>
                      <a:pt x="0" y="31"/>
                      <a:pt x="0" y="34"/>
                    </a:cubicBezTo>
                    <a:cubicBezTo>
                      <a:pt x="1" y="32"/>
                      <a:pt x="1" y="30"/>
                      <a:pt x="2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" name="Freeform 577">
                <a:extLst>
                  <a:ext uri="{FF2B5EF4-FFF2-40B4-BE49-F238E27FC236}">
                    <a16:creationId xmlns:a16="http://schemas.microsoft.com/office/drawing/2014/main" id="{C85B6C96-8DB6-4F5C-B4AF-3CF150BBE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863"/>
                <a:ext cx="263" cy="191"/>
              </a:xfrm>
              <a:custGeom>
                <a:avLst/>
                <a:gdLst>
                  <a:gd name="T0" fmla="*/ 709 w 185"/>
                  <a:gd name="T1" fmla="*/ 406 h 134"/>
                  <a:gd name="T2" fmla="*/ 301 w 185"/>
                  <a:gd name="T3" fmla="*/ 483 h 134"/>
                  <a:gd name="T4" fmla="*/ 40 w 185"/>
                  <a:gd name="T5" fmla="*/ 148 h 134"/>
                  <a:gd name="T6" fmla="*/ 455 w 185"/>
                  <a:gd name="T7" fmla="*/ 68 h 134"/>
                  <a:gd name="T8" fmla="*/ 709 w 185"/>
                  <a:gd name="T9" fmla="*/ 40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134">
                    <a:moveTo>
                      <a:pt x="174" y="98"/>
                    </a:moveTo>
                    <a:cubicBezTo>
                      <a:pt x="164" y="125"/>
                      <a:pt x="119" y="134"/>
                      <a:pt x="74" y="117"/>
                    </a:cubicBezTo>
                    <a:cubicBezTo>
                      <a:pt x="28" y="100"/>
                      <a:pt x="0" y="63"/>
                      <a:pt x="10" y="36"/>
                    </a:cubicBezTo>
                    <a:cubicBezTo>
                      <a:pt x="21" y="8"/>
                      <a:pt x="66" y="0"/>
                      <a:pt x="111" y="17"/>
                    </a:cubicBezTo>
                    <a:cubicBezTo>
                      <a:pt x="157" y="34"/>
                      <a:pt x="185" y="70"/>
                      <a:pt x="174" y="98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" name="Freeform 578">
                <a:extLst>
                  <a:ext uri="{FF2B5EF4-FFF2-40B4-BE49-F238E27FC236}">
                    <a16:creationId xmlns:a16="http://schemas.microsoft.com/office/drawing/2014/main" id="{4AB1798B-80B0-4ABA-8FE5-C346CD08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879"/>
                <a:ext cx="221" cy="159"/>
              </a:xfrm>
              <a:custGeom>
                <a:avLst/>
                <a:gdLst>
                  <a:gd name="T0" fmla="*/ 603 w 155"/>
                  <a:gd name="T1" fmla="*/ 332 h 112"/>
                  <a:gd name="T2" fmla="*/ 254 w 155"/>
                  <a:gd name="T3" fmla="*/ 398 h 112"/>
                  <a:gd name="T4" fmla="*/ 38 w 155"/>
                  <a:gd name="T5" fmla="*/ 124 h 112"/>
                  <a:gd name="T6" fmla="*/ 386 w 155"/>
                  <a:gd name="T7" fmla="*/ 57 h 112"/>
                  <a:gd name="T8" fmla="*/ 603 w 155"/>
                  <a:gd name="T9" fmla="*/ 332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12">
                    <a:moveTo>
                      <a:pt x="146" y="82"/>
                    </a:moveTo>
                    <a:cubicBezTo>
                      <a:pt x="138" y="105"/>
                      <a:pt x="100" y="112"/>
                      <a:pt x="62" y="98"/>
                    </a:cubicBezTo>
                    <a:cubicBezTo>
                      <a:pt x="24" y="83"/>
                      <a:pt x="0" y="53"/>
                      <a:pt x="9" y="30"/>
                    </a:cubicBezTo>
                    <a:cubicBezTo>
                      <a:pt x="17" y="7"/>
                      <a:pt x="55" y="0"/>
                      <a:pt x="93" y="14"/>
                    </a:cubicBezTo>
                    <a:cubicBezTo>
                      <a:pt x="131" y="28"/>
                      <a:pt x="155" y="59"/>
                      <a:pt x="146" y="8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" name="Freeform 579">
                <a:extLst>
                  <a:ext uri="{FF2B5EF4-FFF2-40B4-BE49-F238E27FC236}">
                    <a16:creationId xmlns:a16="http://schemas.microsoft.com/office/drawing/2014/main" id="{304BF01E-E2EB-41AB-A3F1-9FB4A21C9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966"/>
                <a:ext cx="262" cy="190"/>
              </a:xfrm>
              <a:custGeom>
                <a:avLst/>
                <a:gdLst>
                  <a:gd name="T0" fmla="*/ 716 w 184"/>
                  <a:gd name="T1" fmla="*/ 396 h 134"/>
                  <a:gd name="T2" fmla="*/ 300 w 184"/>
                  <a:gd name="T3" fmla="*/ 472 h 134"/>
                  <a:gd name="T4" fmla="*/ 40 w 184"/>
                  <a:gd name="T5" fmla="*/ 145 h 134"/>
                  <a:gd name="T6" fmla="*/ 456 w 184"/>
                  <a:gd name="T7" fmla="*/ 68 h 134"/>
                  <a:gd name="T8" fmla="*/ 716 w 184"/>
                  <a:gd name="T9" fmla="*/ 39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4" h="134">
                    <a:moveTo>
                      <a:pt x="174" y="98"/>
                    </a:moveTo>
                    <a:cubicBezTo>
                      <a:pt x="164" y="126"/>
                      <a:pt x="118" y="134"/>
                      <a:pt x="73" y="117"/>
                    </a:cubicBezTo>
                    <a:cubicBezTo>
                      <a:pt x="28" y="100"/>
                      <a:pt x="0" y="64"/>
                      <a:pt x="10" y="36"/>
                    </a:cubicBezTo>
                    <a:cubicBezTo>
                      <a:pt x="20" y="9"/>
                      <a:pt x="66" y="0"/>
                      <a:pt x="111" y="17"/>
                    </a:cubicBezTo>
                    <a:cubicBezTo>
                      <a:pt x="156" y="35"/>
                      <a:pt x="184" y="71"/>
                      <a:pt x="174" y="98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Freeform 580">
                <a:extLst>
                  <a:ext uri="{FF2B5EF4-FFF2-40B4-BE49-F238E27FC236}">
                    <a16:creationId xmlns:a16="http://schemas.microsoft.com/office/drawing/2014/main" id="{04264653-0313-4C38-876D-178C04E1A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981"/>
                <a:ext cx="221" cy="161"/>
              </a:xfrm>
              <a:custGeom>
                <a:avLst/>
                <a:gdLst>
                  <a:gd name="T0" fmla="*/ 603 w 155"/>
                  <a:gd name="T1" fmla="*/ 339 h 113"/>
                  <a:gd name="T2" fmla="*/ 252 w 155"/>
                  <a:gd name="T3" fmla="*/ 405 h 113"/>
                  <a:gd name="T4" fmla="*/ 33 w 155"/>
                  <a:gd name="T5" fmla="*/ 124 h 113"/>
                  <a:gd name="T6" fmla="*/ 386 w 155"/>
                  <a:gd name="T7" fmla="*/ 57 h 113"/>
                  <a:gd name="T8" fmla="*/ 603 w 155"/>
                  <a:gd name="T9" fmla="*/ 339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13">
                    <a:moveTo>
                      <a:pt x="146" y="82"/>
                    </a:moveTo>
                    <a:cubicBezTo>
                      <a:pt x="137" y="105"/>
                      <a:pt x="99" y="113"/>
                      <a:pt x="61" y="98"/>
                    </a:cubicBezTo>
                    <a:cubicBezTo>
                      <a:pt x="23" y="84"/>
                      <a:pt x="0" y="54"/>
                      <a:pt x="8" y="30"/>
                    </a:cubicBezTo>
                    <a:cubicBezTo>
                      <a:pt x="17" y="7"/>
                      <a:pt x="55" y="0"/>
                      <a:pt x="93" y="14"/>
                    </a:cubicBezTo>
                    <a:cubicBezTo>
                      <a:pt x="131" y="29"/>
                      <a:pt x="155" y="59"/>
                      <a:pt x="146" y="8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" name="Freeform 581">
                <a:extLst>
                  <a:ext uri="{FF2B5EF4-FFF2-40B4-BE49-F238E27FC236}">
                    <a16:creationId xmlns:a16="http://schemas.microsoft.com/office/drawing/2014/main" id="{53EFEF0B-C1CF-45DE-A5F5-E6ACD05D6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722"/>
                <a:ext cx="260" cy="172"/>
              </a:xfrm>
              <a:custGeom>
                <a:avLst/>
                <a:gdLst>
                  <a:gd name="T0" fmla="*/ 720 w 182"/>
                  <a:gd name="T1" fmla="*/ 375 h 121"/>
                  <a:gd name="T2" fmla="*/ 313 w 182"/>
                  <a:gd name="T3" fmla="*/ 425 h 121"/>
                  <a:gd name="T4" fmla="*/ 39 w 182"/>
                  <a:gd name="T5" fmla="*/ 124 h 121"/>
                  <a:gd name="T6" fmla="*/ 449 w 182"/>
                  <a:gd name="T7" fmla="*/ 68 h 121"/>
                  <a:gd name="T8" fmla="*/ 720 w 182"/>
                  <a:gd name="T9" fmla="*/ 37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21">
                    <a:moveTo>
                      <a:pt x="173" y="92"/>
                    </a:moveTo>
                    <a:cubicBezTo>
                      <a:pt x="164" y="116"/>
                      <a:pt x="120" y="121"/>
                      <a:pt x="75" y="104"/>
                    </a:cubicBezTo>
                    <a:cubicBezTo>
                      <a:pt x="29" y="87"/>
                      <a:pt x="0" y="54"/>
                      <a:pt x="9" y="30"/>
                    </a:cubicBezTo>
                    <a:cubicBezTo>
                      <a:pt x="18" y="6"/>
                      <a:pt x="62" y="0"/>
                      <a:pt x="108" y="17"/>
                    </a:cubicBezTo>
                    <a:cubicBezTo>
                      <a:pt x="153" y="34"/>
                      <a:pt x="182" y="67"/>
                      <a:pt x="173" y="92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" name="Freeform 582">
                <a:extLst>
                  <a:ext uri="{FF2B5EF4-FFF2-40B4-BE49-F238E27FC236}">
                    <a16:creationId xmlns:a16="http://schemas.microsoft.com/office/drawing/2014/main" id="{05835B84-A142-4837-9421-CBFC13F4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736"/>
                <a:ext cx="218" cy="146"/>
              </a:xfrm>
              <a:custGeom>
                <a:avLst/>
                <a:gdLst>
                  <a:gd name="T0" fmla="*/ 598 w 153"/>
                  <a:gd name="T1" fmla="*/ 322 h 102"/>
                  <a:gd name="T2" fmla="*/ 254 w 153"/>
                  <a:gd name="T3" fmla="*/ 366 h 102"/>
                  <a:gd name="T4" fmla="*/ 28 w 153"/>
                  <a:gd name="T5" fmla="*/ 106 h 102"/>
                  <a:gd name="T6" fmla="*/ 369 w 153"/>
                  <a:gd name="T7" fmla="*/ 60 h 102"/>
                  <a:gd name="T8" fmla="*/ 598 w 153"/>
                  <a:gd name="T9" fmla="*/ 32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02">
                    <a:moveTo>
                      <a:pt x="145" y="77"/>
                    </a:moveTo>
                    <a:cubicBezTo>
                      <a:pt x="137" y="97"/>
                      <a:pt x="100" y="102"/>
                      <a:pt x="62" y="87"/>
                    </a:cubicBezTo>
                    <a:cubicBezTo>
                      <a:pt x="24" y="73"/>
                      <a:pt x="0" y="45"/>
                      <a:pt x="7" y="25"/>
                    </a:cubicBezTo>
                    <a:cubicBezTo>
                      <a:pt x="15" y="4"/>
                      <a:pt x="52" y="0"/>
                      <a:pt x="90" y="14"/>
                    </a:cubicBezTo>
                    <a:cubicBezTo>
                      <a:pt x="128" y="28"/>
                      <a:pt x="153" y="56"/>
                      <a:pt x="145" y="77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5" name="Freeform 583">
                <a:extLst>
                  <a:ext uri="{FF2B5EF4-FFF2-40B4-BE49-F238E27FC236}">
                    <a16:creationId xmlns:a16="http://schemas.microsoft.com/office/drawing/2014/main" id="{A04A7177-B228-4CD6-B517-3509D92E4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825"/>
                <a:ext cx="259" cy="173"/>
              </a:xfrm>
              <a:custGeom>
                <a:avLst/>
                <a:gdLst>
                  <a:gd name="T0" fmla="*/ 709 w 182"/>
                  <a:gd name="T1" fmla="*/ 370 h 122"/>
                  <a:gd name="T2" fmla="*/ 302 w 182"/>
                  <a:gd name="T3" fmla="*/ 424 h 122"/>
                  <a:gd name="T4" fmla="*/ 38 w 182"/>
                  <a:gd name="T5" fmla="*/ 123 h 122"/>
                  <a:gd name="T6" fmla="*/ 437 w 182"/>
                  <a:gd name="T7" fmla="*/ 74 h 122"/>
                  <a:gd name="T8" fmla="*/ 709 w 182"/>
                  <a:gd name="T9" fmla="*/ 370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22">
                    <a:moveTo>
                      <a:pt x="173" y="92"/>
                    </a:moveTo>
                    <a:cubicBezTo>
                      <a:pt x="164" y="116"/>
                      <a:pt x="119" y="122"/>
                      <a:pt x="74" y="105"/>
                    </a:cubicBezTo>
                    <a:cubicBezTo>
                      <a:pt x="29" y="88"/>
                      <a:pt x="0" y="54"/>
                      <a:pt x="9" y="30"/>
                    </a:cubicBezTo>
                    <a:cubicBezTo>
                      <a:pt x="18" y="6"/>
                      <a:pt x="62" y="0"/>
                      <a:pt x="107" y="18"/>
                    </a:cubicBezTo>
                    <a:cubicBezTo>
                      <a:pt x="152" y="35"/>
                      <a:pt x="182" y="68"/>
                      <a:pt x="173" y="92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584">
                <a:extLst>
                  <a:ext uri="{FF2B5EF4-FFF2-40B4-BE49-F238E27FC236}">
                    <a16:creationId xmlns:a16="http://schemas.microsoft.com/office/drawing/2014/main" id="{436C2CD2-7219-4DE0-8DBD-37C183409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873"/>
                <a:ext cx="209" cy="113"/>
              </a:xfrm>
              <a:custGeom>
                <a:avLst/>
                <a:gdLst>
                  <a:gd name="T0" fmla="*/ 279 w 147"/>
                  <a:gd name="T1" fmla="*/ 213 h 79"/>
                  <a:gd name="T2" fmla="*/ 37 w 147"/>
                  <a:gd name="T3" fmla="*/ 0 h 79"/>
                  <a:gd name="T4" fmla="*/ 33 w 147"/>
                  <a:gd name="T5" fmla="*/ 9 h 79"/>
                  <a:gd name="T6" fmla="*/ 259 w 147"/>
                  <a:gd name="T7" fmla="*/ 270 h 79"/>
                  <a:gd name="T8" fmla="*/ 593 w 147"/>
                  <a:gd name="T9" fmla="*/ 225 h 79"/>
                  <a:gd name="T10" fmla="*/ 600 w 147"/>
                  <a:gd name="T11" fmla="*/ 196 h 79"/>
                  <a:gd name="T12" fmla="*/ 279 w 147"/>
                  <a:gd name="T13" fmla="*/ 213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79">
                    <a:moveTo>
                      <a:pt x="68" y="51"/>
                    </a:moveTo>
                    <a:cubicBezTo>
                      <a:pt x="34" y="39"/>
                      <a:pt x="1" y="29"/>
                      <a:pt x="9" y="0"/>
                    </a:cubicBezTo>
                    <a:cubicBezTo>
                      <a:pt x="7" y="2"/>
                      <a:pt x="9" y="0"/>
                      <a:pt x="8" y="2"/>
                    </a:cubicBezTo>
                    <a:cubicBezTo>
                      <a:pt x="0" y="22"/>
                      <a:pt x="25" y="50"/>
                      <a:pt x="63" y="64"/>
                    </a:cubicBezTo>
                    <a:cubicBezTo>
                      <a:pt x="101" y="79"/>
                      <a:pt x="138" y="74"/>
                      <a:pt x="145" y="54"/>
                    </a:cubicBezTo>
                    <a:cubicBezTo>
                      <a:pt x="146" y="51"/>
                      <a:pt x="147" y="49"/>
                      <a:pt x="147" y="47"/>
                    </a:cubicBezTo>
                    <a:cubicBezTo>
                      <a:pt x="134" y="62"/>
                      <a:pt x="101" y="64"/>
                      <a:pt x="68" y="51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" name="Freeform 585">
                <a:extLst>
                  <a:ext uri="{FF2B5EF4-FFF2-40B4-BE49-F238E27FC236}">
                    <a16:creationId xmlns:a16="http://schemas.microsoft.com/office/drawing/2014/main" id="{E9BDD782-7652-4900-985F-EFBB6CD83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839"/>
                <a:ext cx="218" cy="145"/>
              </a:xfrm>
              <a:custGeom>
                <a:avLst/>
                <a:gdLst>
                  <a:gd name="T0" fmla="*/ 598 w 153"/>
                  <a:gd name="T1" fmla="*/ 313 h 102"/>
                  <a:gd name="T2" fmla="*/ 259 w 153"/>
                  <a:gd name="T3" fmla="*/ 360 h 102"/>
                  <a:gd name="T4" fmla="*/ 33 w 153"/>
                  <a:gd name="T5" fmla="*/ 104 h 102"/>
                  <a:gd name="T6" fmla="*/ 369 w 153"/>
                  <a:gd name="T7" fmla="*/ 61 h 102"/>
                  <a:gd name="T8" fmla="*/ 598 w 153"/>
                  <a:gd name="T9" fmla="*/ 313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02">
                    <a:moveTo>
                      <a:pt x="145" y="77"/>
                    </a:moveTo>
                    <a:cubicBezTo>
                      <a:pt x="138" y="97"/>
                      <a:pt x="101" y="102"/>
                      <a:pt x="63" y="88"/>
                    </a:cubicBezTo>
                    <a:cubicBezTo>
                      <a:pt x="25" y="74"/>
                      <a:pt x="0" y="46"/>
                      <a:pt x="8" y="25"/>
                    </a:cubicBezTo>
                    <a:cubicBezTo>
                      <a:pt x="15" y="5"/>
                      <a:pt x="52" y="0"/>
                      <a:pt x="90" y="15"/>
                    </a:cubicBezTo>
                    <a:cubicBezTo>
                      <a:pt x="128" y="29"/>
                      <a:pt x="153" y="57"/>
                      <a:pt x="145" y="77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8" name="Freeform 586">
                <a:extLst>
                  <a:ext uri="{FF2B5EF4-FFF2-40B4-BE49-F238E27FC236}">
                    <a16:creationId xmlns:a16="http://schemas.microsoft.com/office/drawing/2014/main" id="{B17BF565-44DE-4C47-AE80-4E4C5A493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887"/>
                <a:ext cx="80" cy="94"/>
              </a:xfrm>
              <a:custGeom>
                <a:avLst/>
                <a:gdLst>
                  <a:gd name="T0" fmla="*/ 134 w 56"/>
                  <a:gd name="T1" fmla="*/ 0 h 66"/>
                  <a:gd name="T2" fmla="*/ 76 w 56"/>
                  <a:gd name="T3" fmla="*/ 77 h 66"/>
                  <a:gd name="T4" fmla="*/ 0 w 56"/>
                  <a:gd name="T5" fmla="*/ 67 h 66"/>
                  <a:gd name="T6" fmla="*/ 61 w 56"/>
                  <a:gd name="T7" fmla="*/ 118 h 66"/>
                  <a:gd name="T8" fmla="*/ 39 w 56"/>
                  <a:gd name="T9" fmla="*/ 272 h 66"/>
                  <a:gd name="T10" fmla="*/ 67 w 56"/>
                  <a:gd name="T11" fmla="*/ 216 h 66"/>
                  <a:gd name="T12" fmla="*/ 100 w 56"/>
                  <a:gd name="T13" fmla="*/ 162 h 66"/>
                  <a:gd name="T14" fmla="*/ 233 w 56"/>
                  <a:gd name="T15" fmla="*/ 162 h 66"/>
                  <a:gd name="T16" fmla="*/ 176 w 56"/>
                  <a:gd name="T17" fmla="*/ 135 h 66"/>
                  <a:gd name="T18" fmla="*/ 124 w 56"/>
                  <a:gd name="T19" fmla="*/ 95 h 66"/>
                  <a:gd name="T20" fmla="*/ 134 w 56"/>
                  <a:gd name="T21" fmla="*/ 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66">
                    <a:moveTo>
                      <a:pt x="32" y="0"/>
                    </a:moveTo>
                    <a:cubicBezTo>
                      <a:pt x="27" y="6"/>
                      <a:pt x="27" y="15"/>
                      <a:pt x="18" y="19"/>
                    </a:cubicBezTo>
                    <a:cubicBezTo>
                      <a:pt x="11" y="21"/>
                      <a:pt x="6" y="17"/>
                      <a:pt x="0" y="16"/>
                    </a:cubicBezTo>
                    <a:cubicBezTo>
                      <a:pt x="5" y="20"/>
                      <a:pt x="13" y="22"/>
                      <a:pt x="15" y="29"/>
                    </a:cubicBezTo>
                    <a:cubicBezTo>
                      <a:pt x="19" y="40"/>
                      <a:pt x="13" y="56"/>
                      <a:pt x="9" y="66"/>
                    </a:cubicBezTo>
                    <a:cubicBezTo>
                      <a:pt x="11" y="61"/>
                      <a:pt x="13" y="57"/>
                      <a:pt x="16" y="53"/>
                    </a:cubicBezTo>
                    <a:cubicBezTo>
                      <a:pt x="18" y="48"/>
                      <a:pt x="20" y="42"/>
                      <a:pt x="24" y="39"/>
                    </a:cubicBezTo>
                    <a:cubicBezTo>
                      <a:pt x="32" y="31"/>
                      <a:pt x="46" y="34"/>
                      <a:pt x="56" y="39"/>
                    </a:cubicBezTo>
                    <a:cubicBezTo>
                      <a:pt x="51" y="38"/>
                      <a:pt x="47" y="35"/>
                      <a:pt x="42" y="33"/>
                    </a:cubicBezTo>
                    <a:cubicBezTo>
                      <a:pt x="37" y="31"/>
                      <a:pt x="31" y="29"/>
                      <a:pt x="30" y="23"/>
                    </a:cubicBezTo>
                    <a:cubicBezTo>
                      <a:pt x="28" y="16"/>
                      <a:pt x="32" y="8"/>
                      <a:pt x="32" y="0"/>
                    </a:cubicBezTo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9" name="Freeform 587">
                <a:extLst>
                  <a:ext uri="{FF2B5EF4-FFF2-40B4-BE49-F238E27FC236}">
                    <a16:creationId xmlns:a16="http://schemas.microsoft.com/office/drawing/2014/main" id="{5D06579B-5268-41E4-BE51-61EC68FB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084"/>
                <a:ext cx="186" cy="483"/>
              </a:xfrm>
              <a:custGeom>
                <a:avLst/>
                <a:gdLst>
                  <a:gd name="T0" fmla="*/ 532 w 131"/>
                  <a:gd name="T1" fmla="*/ 0 h 339"/>
                  <a:gd name="T2" fmla="*/ 452 w 131"/>
                  <a:gd name="T3" fmla="*/ 134 h 339"/>
                  <a:gd name="T4" fmla="*/ 355 w 131"/>
                  <a:gd name="T5" fmla="*/ 224 h 339"/>
                  <a:gd name="T6" fmla="*/ 304 w 131"/>
                  <a:gd name="T7" fmla="*/ 477 h 339"/>
                  <a:gd name="T8" fmla="*/ 214 w 131"/>
                  <a:gd name="T9" fmla="*/ 741 h 339"/>
                  <a:gd name="T10" fmla="*/ 163 w 131"/>
                  <a:gd name="T11" fmla="*/ 851 h 339"/>
                  <a:gd name="T12" fmla="*/ 138 w 131"/>
                  <a:gd name="T13" fmla="*/ 1000 h 339"/>
                  <a:gd name="T14" fmla="*/ 0 w 131"/>
                  <a:gd name="T15" fmla="*/ 1396 h 339"/>
                  <a:gd name="T16" fmla="*/ 129 w 131"/>
                  <a:gd name="T17" fmla="*/ 1114 h 339"/>
                  <a:gd name="T18" fmla="*/ 192 w 131"/>
                  <a:gd name="T19" fmla="*/ 979 h 339"/>
                  <a:gd name="T20" fmla="*/ 268 w 131"/>
                  <a:gd name="T21" fmla="*/ 873 h 339"/>
                  <a:gd name="T22" fmla="*/ 284 w 131"/>
                  <a:gd name="T23" fmla="*/ 747 h 339"/>
                  <a:gd name="T24" fmla="*/ 312 w 131"/>
                  <a:gd name="T25" fmla="*/ 611 h 339"/>
                  <a:gd name="T26" fmla="*/ 436 w 131"/>
                  <a:gd name="T27" fmla="*/ 355 h 339"/>
                  <a:gd name="T28" fmla="*/ 504 w 131"/>
                  <a:gd name="T29" fmla="*/ 284 h 339"/>
                  <a:gd name="T30" fmla="*/ 504 w 131"/>
                  <a:gd name="T31" fmla="*/ 182 h 339"/>
                  <a:gd name="T32" fmla="*/ 530 w 131"/>
                  <a:gd name="T33" fmla="*/ 13 h 3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1" h="339">
                    <a:moveTo>
                      <a:pt x="131" y="0"/>
                    </a:moveTo>
                    <a:cubicBezTo>
                      <a:pt x="124" y="10"/>
                      <a:pt x="119" y="22"/>
                      <a:pt x="111" y="32"/>
                    </a:cubicBezTo>
                    <a:cubicBezTo>
                      <a:pt x="103" y="40"/>
                      <a:pt x="94" y="46"/>
                      <a:pt x="87" y="54"/>
                    </a:cubicBezTo>
                    <a:cubicBezTo>
                      <a:pt x="73" y="69"/>
                      <a:pt x="78" y="96"/>
                      <a:pt x="75" y="116"/>
                    </a:cubicBezTo>
                    <a:cubicBezTo>
                      <a:pt x="73" y="137"/>
                      <a:pt x="65" y="162"/>
                      <a:pt x="53" y="180"/>
                    </a:cubicBezTo>
                    <a:cubicBezTo>
                      <a:pt x="46" y="190"/>
                      <a:pt x="41" y="194"/>
                      <a:pt x="40" y="206"/>
                    </a:cubicBezTo>
                    <a:cubicBezTo>
                      <a:pt x="38" y="219"/>
                      <a:pt x="37" y="231"/>
                      <a:pt x="34" y="243"/>
                    </a:cubicBezTo>
                    <a:cubicBezTo>
                      <a:pt x="25" y="275"/>
                      <a:pt x="4" y="307"/>
                      <a:pt x="0" y="339"/>
                    </a:cubicBezTo>
                    <a:cubicBezTo>
                      <a:pt x="14" y="319"/>
                      <a:pt x="25" y="293"/>
                      <a:pt x="32" y="270"/>
                    </a:cubicBezTo>
                    <a:cubicBezTo>
                      <a:pt x="36" y="258"/>
                      <a:pt x="40" y="247"/>
                      <a:pt x="47" y="237"/>
                    </a:cubicBezTo>
                    <a:cubicBezTo>
                      <a:pt x="52" y="228"/>
                      <a:pt x="63" y="221"/>
                      <a:pt x="66" y="212"/>
                    </a:cubicBezTo>
                    <a:cubicBezTo>
                      <a:pt x="69" y="203"/>
                      <a:pt x="68" y="190"/>
                      <a:pt x="70" y="181"/>
                    </a:cubicBezTo>
                    <a:cubicBezTo>
                      <a:pt x="72" y="169"/>
                      <a:pt x="74" y="159"/>
                      <a:pt x="77" y="148"/>
                    </a:cubicBezTo>
                    <a:cubicBezTo>
                      <a:pt x="84" y="124"/>
                      <a:pt x="88" y="103"/>
                      <a:pt x="107" y="86"/>
                    </a:cubicBezTo>
                    <a:cubicBezTo>
                      <a:pt x="114" y="80"/>
                      <a:pt x="121" y="79"/>
                      <a:pt x="124" y="69"/>
                    </a:cubicBezTo>
                    <a:cubicBezTo>
                      <a:pt x="126" y="63"/>
                      <a:pt x="124" y="51"/>
                      <a:pt x="124" y="44"/>
                    </a:cubicBezTo>
                    <a:cubicBezTo>
                      <a:pt x="125" y="31"/>
                      <a:pt x="125" y="15"/>
                      <a:pt x="130" y="3"/>
                    </a:cubicBezTo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0" name="Freeform 588">
                <a:extLst>
                  <a:ext uri="{FF2B5EF4-FFF2-40B4-BE49-F238E27FC236}">
                    <a16:creationId xmlns:a16="http://schemas.microsoft.com/office/drawing/2014/main" id="{B617FB99-8C36-417C-AD1F-BE01A119E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28"/>
                <a:ext cx="97" cy="60"/>
              </a:xfrm>
              <a:custGeom>
                <a:avLst/>
                <a:gdLst>
                  <a:gd name="T0" fmla="*/ 20 w 68"/>
                  <a:gd name="T1" fmla="*/ 0 h 42"/>
                  <a:gd name="T2" fmla="*/ 0 w 68"/>
                  <a:gd name="T3" fmla="*/ 166 h 42"/>
                  <a:gd name="T4" fmla="*/ 20 w 68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5" y="0"/>
                    </a:moveTo>
                    <a:cubicBezTo>
                      <a:pt x="5" y="0"/>
                      <a:pt x="19" y="23"/>
                      <a:pt x="0" y="40"/>
                    </a:cubicBezTo>
                    <a:cubicBezTo>
                      <a:pt x="0" y="40"/>
                      <a:pt x="68" y="42"/>
                      <a:pt x="5" y="0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1" name="Freeform 589">
                <a:extLst>
                  <a:ext uri="{FF2B5EF4-FFF2-40B4-BE49-F238E27FC236}">
                    <a16:creationId xmlns:a16="http://schemas.microsoft.com/office/drawing/2014/main" id="{1D93B097-6ABF-4369-9484-D75E29276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269"/>
                <a:ext cx="101" cy="53"/>
              </a:xfrm>
              <a:custGeom>
                <a:avLst/>
                <a:gdLst>
                  <a:gd name="T0" fmla="*/ 292 w 71"/>
                  <a:gd name="T1" fmla="*/ 1 h 37"/>
                  <a:gd name="T2" fmla="*/ 211 w 71"/>
                  <a:gd name="T3" fmla="*/ 156 h 37"/>
                  <a:gd name="T4" fmla="*/ 292 w 71"/>
                  <a:gd name="T5" fmla="*/ 1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37">
                    <a:moveTo>
                      <a:pt x="71" y="1"/>
                    </a:moveTo>
                    <a:cubicBezTo>
                      <a:pt x="71" y="1"/>
                      <a:pt x="49" y="19"/>
                      <a:pt x="51" y="37"/>
                    </a:cubicBezTo>
                    <a:cubicBezTo>
                      <a:pt x="51" y="37"/>
                      <a:pt x="0" y="0"/>
                      <a:pt x="71" y="1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2" name="Freeform 590">
                <a:extLst>
                  <a:ext uri="{FF2B5EF4-FFF2-40B4-BE49-F238E27FC236}">
                    <a16:creationId xmlns:a16="http://schemas.microsoft.com/office/drawing/2014/main" id="{ED0923C2-38F0-4D1E-A929-0B8E44014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312"/>
                <a:ext cx="57" cy="47"/>
              </a:xfrm>
              <a:custGeom>
                <a:avLst/>
                <a:gdLst>
                  <a:gd name="T0" fmla="*/ 29 w 40"/>
                  <a:gd name="T1" fmla="*/ 0 h 33"/>
                  <a:gd name="T2" fmla="*/ 0 w 40"/>
                  <a:gd name="T3" fmla="*/ 135 h 33"/>
                  <a:gd name="T4" fmla="*/ 29 w 4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3">
                    <a:moveTo>
                      <a:pt x="7" y="0"/>
                    </a:moveTo>
                    <a:cubicBezTo>
                      <a:pt x="7" y="0"/>
                      <a:pt x="8" y="23"/>
                      <a:pt x="0" y="33"/>
                    </a:cubicBezTo>
                    <a:cubicBezTo>
                      <a:pt x="0" y="33"/>
                      <a:pt x="40" y="29"/>
                      <a:pt x="7" y="0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3" name="Freeform 591">
                <a:extLst>
                  <a:ext uri="{FF2B5EF4-FFF2-40B4-BE49-F238E27FC236}">
                    <a16:creationId xmlns:a16="http://schemas.microsoft.com/office/drawing/2014/main" id="{742D4C5B-91DB-4321-83BA-E5FDCFD9E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416"/>
                <a:ext cx="71" cy="38"/>
              </a:xfrm>
              <a:custGeom>
                <a:avLst/>
                <a:gdLst>
                  <a:gd name="T0" fmla="*/ 203 w 50"/>
                  <a:gd name="T1" fmla="*/ 0 h 27"/>
                  <a:gd name="T2" fmla="*/ 138 w 50"/>
                  <a:gd name="T3" fmla="*/ 106 h 27"/>
                  <a:gd name="T4" fmla="*/ 203 w 50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7">
                    <a:moveTo>
                      <a:pt x="50" y="0"/>
                    </a:moveTo>
                    <a:cubicBezTo>
                      <a:pt x="50" y="0"/>
                      <a:pt x="35" y="11"/>
                      <a:pt x="34" y="27"/>
                    </a:cubicBezTo>
                    <a:cubicBezTo>
                      <a:pt x="34" y="27"/>
                      <a:pt x="0" y="1"/>
                      <a:pt x="50" y="0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4" name="Freeform 592">
                <a:extLst>
                  <a:ext uri="{FF2B5EF4-FFF2-40B4-BE49-F238E27FC236}">
                    <a16:creationId xmlns:a16="http://schemas.microsoft.com/office/drawing/2014/main" id="{F3D28AD7-8AD5-4B8C-B643-3E1531AAB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448"/>
                <a:ext cx="116" cy="143"/>
              </a:xfrm>
              <a:custGeom>
                <a:avLst/>
                <a:gdLst>
                  <a:gd name="T0" fmla="*/ 35 w 82"/>
                  <a:gd name="T1" fmla="*/ 0 h 100"/>
                  <a:gd name="T2" fmla="*/ 33 w 82"/>
                  <a:gd name="T3" fmla="*/ 147 h 100"/>
                  <a:gd name="T4" fmla="*/ 141 w 82"/>
                  <a:gd name="T5" fmla="*/ 339 h 100"/>
                  <a:gd name="T6" fmla="*/ 328 w 82"/>
                  <a:gd name="T7" fmla="*/ 418 h 100"/>
                  <a:gd name="T8" fmla="*/ 88 w 82"/>
                  <a:gd name="T9" fmla="*/ 252 h 100"/>
                  <a:gd name="T10" fmla="*/ 35 w 82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100">
                    <a:moveTo>
                      <a:pt x="9" y="0"/>
                    </a:moveTo>
                    <a:cubicBezTo>
                      <a:pt x="9" y="0"/>
                      <a:pt x="9" y="30"/>
                      <a:pt x="8" y="35"/>
                    </a:cubicBezTo>
                    <a:cubicBezTo>
                      <a:pt x="6" y="40"/>
                      <a:pt x="0" y="62"/>
                      <a:pt x="35" y="81"/>
                    </a:cubicBezTo>
                    <a:cubicBezTo>
                      <a:pt x="35" y="81"/>
                      <a:pt x="71" y="99"/>
                      <a:pt x="82" y="100"/>
                    </a:cubicBezTo>
                    <a:cubicBezTo>
                      <a:pt x="82" y="100"/>
                      <a:pt x="31" y="74"/>
                      <a:pt x="22" y="60"/>
                    </a:cubicBezTo>
                    <a:cubicBezTo>
                      <a:pt x="14" y="46"/>
                      <a:pt x="7" y="6"/>
                      <a:pt x="9" y="0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5" name="Freeform 593">
                <a:extLst>
                  <a:ext uri="{FF2B5EF4-FFF2-40B4-BE49-F238E27FC236}">
                    <a16:creationId xmlns:a16="http://schemas.microsoft.com/office/drawing/2014/main" id="{88ADF251-DB25-43A1-AA20-19D37CDB2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65"/>
                <a:ext cx="129" cy="103"/>
              </a:xfrm>
              <a:custGeom>
                <a:avLst/>
                <a:gdLst>
                  <a:gd name="T0" fmla="*/ 0 w 90"/>
                  <a:gd name="T1" fmla="*/ 0 h 72"/>
                  <a:gd name="T2" fmla="*/ 95 w 90"/>
                  <a:gd name="T3" fmla="*/ 189 h 72"/>
                  <a:gd name="T4" fmla="*/ 380 w 90"/>
                  <a:gd name="T5" fmla="*/ 300 h 72"/>
                  <a:gd name="T6" fmla="*/ 0 w 90"/>
                  <a:gd name="T7" fmla="*/ 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72">
                    <a:moveTo>
                      <a:pt x="0" y="0"/>
                    </a:moveTo>
                    <a:cubicBezTo>
                      <a:pt x="0" y="0"/>
                      <a:pt x="4" y="30"/>
                      <a:pt x="22" y="45"/>
                    </a:cubicBezTo>
                    <a:cubicBezTo>
                      <a:pt x="41" y="59"/>
                      <a:pt x="72" y="70"/>
                      <a:pt x="90" y="72"/>
                    </a:cubicBezTo>
                    <a:cubicBezTo>
                      <a:pt x="90" y="72"/>
                      <a:pt x="11" y="57"/>
                      <a:pt x="0" y="0"/>
                    </a:cubicBezTo>
                    <a:close/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6" name="Freeform 594">
                <a:extLst>
                  <a:ext uri="{FF2B5EF4-FFF2-40B4-BE49-F238E27FC236}">
                    <a16:creationId xmlns:a16="http://schemas.microsoft.com/office/drawing/2014/main" id="{61194D43-9911-48A9-BE7A-DFAEB1C01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1216"/>
                <a:ext cx="168" cy="74"/>
              </a:xfrm>
              <a:custGeom>
                <a:avLst/>
                <a:gdLst>
                  <a:gd name="T0" fmla="*/ 484 w 118"/>
                  <a:gd name="T1" fmla="*/ 107 h 52"/>
                  <a:gd name="T2" fmla="*/ 224 w 118"/>
                  <a:gd name="T3" fmla="*/ 138 h 52"/>
                  <a:gd name="T4" fmla="*/ 0 w 118"/>
                  <a:gd name="T5" fmla="*/ 0 h 52"/>
                  <a:gd name="T6" fmla="*/ 484 w 118"/>
                  <a:gd name="T7" fmla="*/ 107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" h="52">
                    <a:moveTo>
                      <a:pt x="118" y="26"/>
                    </a:moveTo>
                    <a:cubicBezTo>
                      <a:pt x="118" y="26"/>
                      <a:pt x="81" y="47"/>
                      <a:pt x="54" y="34"/>
                    </a:cubicBezTo>
                    <a:cubicBezTo>
                      <a:pt x="26" y="22"/>
                      <a:pt x="12" y="16"/>
                      <a:pt x="0" y="0"/>
                    </a:cubicBezTo>
                    <a:cubicBezTo>
                      <a:pt x="0" y="0"/>
                      <a:pt x="54" y="52"/>
                      <a:pt x="118" y="26"/>
                    </a:cubicBezTo>
                    <a:close/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7" name="Freeform 595">
                <a:extLst>
                  <a:ext uri="{FF2B5EF4-FFF2-40B4-BE49-F238E27FC236}">
                    <a16:creationId xmlns:a16="http://schemas.microsoft.com/office/drawing/2014/main" id="{7043AB54-BA8F-4E26-94A9-EAC4F0DA8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268"/>
                <a:ext cx="97" cy="82"/>
              </a:xfrm>
              <a:custGeom>
                <a:avLst/>
                <a:gdLst>
                  <a:gd name="T0" fmla="*/ 0 w 68"/>
                  <a:gd name="T1" fmla="*/ 0 h 58"/>
                  <a:gd name="T2" fmla="*/ 1 w 68"/>
                  <a:gd name="T3" fmla="*/ 11 h 58"/>
                  <a:gd name="T4" fmla="*/ 80 w 68"/>
                  <a:gd name="T5" fmla="*/ 144 h 58"/>
                  <a:gd name="T6" fmla="*/ 281 w 68"/>
                  <a:gd name="T7" fmla="*/ 232 h 58"/>
                  <a:gd name="T8" fmla="*/ 0 w 6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8">
                    <a:moveTo>
                      <a:pt x="0" y="0"/>
                    </a:moveTo>
                    <a:cubicBezTo>
                      <a:pt x="0" y="0"/>
                      <a:pt x="0" y="1"/>
                      <a:pt x="1" y="3"/>
                    </a:cubicBezTo>
                    <a:cubicBezTo>
                      <a:pt x="2" y="10"/>
                      <a:pt x="6" y="26"/>
                      <a:pt x="19" y="36"/>
                    </a:cubicBezTo>
                    <a:cubicBezTo>
                      <a:pt x="37" y="49"/>
                      <a:pt x="55" y="55"/>
                      <a:pt x="68" y="58"/>
                    </a:cubicBezTo>
                    <a:cubicBezTo>
                      <a:pt x="68" y="58"/>
                      <a:pt x="9" y="36"/>
                      <a:pt x="0" y="0"/>
                    </a:cubicBezTo>
                    <a:close/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8" name="Freeform 596">
                <a:extLst>
                  <a:ext uri="{FF2B5EF4-FFF2-40B4-BE49-F238E27FC236}">
                    <a16:creationId xmlns:a16="http://schemas.microsoft.com/office/drawing/2014/main" id="{52A201DD-2E5D-4DC3-8FD0-2DBC1CE01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393"/>
                <a:ext cx="105" cy="37"/>
              </a:xfrm>
              <a:custGeom>
                <a:avLst/>
                <a:gdLst>
                  <a:gd name="T0" fmla="*/ 299 w 74"/>
                  <a:gd name="T1" fmla="*/ 19 h 26"/>
                  <a:gd name="T2" fmla="*/ 0 w 74"/>
                  <a:gd name="T3" fmla="*/ 0 h 26"/>
                  <a:gd name="T4" fmla="*/ 299 w 74"/>
                  <a:gd name="T5" fmla="*/ 19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26">
                    <a:moveTo>
                      <a:pt x="74" y="4"/>
                    </a:moveTo>
                    <a:cubicBezTo>
                      <a:pt x="74" y="4"/>
                      <a:pt x="47" y="26"/>
                      <a:pt x="0" y="0"/>
                    </a:cubicBezTo>
                    <a:cubicBezTo>
                      <a:pt x="0" y="0"/>
                      <a:pt x="40" y="17"/>
                      <a:pt x="74" y="4"/>
                    </a:cubicBezTo>
                    <a:close/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" name="Freeform 597">
                <a:extLst>
                  <a:ext uri="{FF2B5EF4-FFF2-40B4-BE49-F238E27FC236}">
                    <a16:creationId xmlns:a16="http://schemas.microsoft.com/office/drawing/2014/main" id="{218DD5A2-5983-47AF-A433-E9804F610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823"/>
                <a:ext cx="140" cy="81"/>
              </a:xfrm>
              <a:custGeom>
                <a:avLst/>
                <a:gdLst>
                  <a:gd name="T0" fmla="*/ 0 w 98"/>
                  <a:gd name="T1" fmla="*/ 232 h 57"/>
                  <a:gd name="T2" fmla="*/ 409 w 98"/>
                  <a:gd name="T3" fmla="*/ 172 h 57"/>
                  <a:gd name="T4" fmla="*/ 0 w 98"/>
                  <a:gd name="T5" fmla="*/ 232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57">
                    <a:moveTo>
                      <a:pt x="0" y="57"/>
                    </a:moveTo>
                    <a:cubicBezTo>
                      <a:pt x="0" y="57"/>
                      <a:pt x="27" y="13"/>
                      <a:pt x="98" y="42"/>
                    </a:cubicBezTo>
                    <a:cubicBezTo>
                      <a:pt x="98" y="42"/>
                      <a:pt x="32" y="0"/>
                      <a:pt x="0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0" name="Freeform 598">
                <a:extLst>
                  <a:ext uri="{FF2B5EF4-FFF2-40B4-BE49-F238E27FC236}">
                    <a16:creationId xmlns:a16="http://schemas.microsoft.com/office/drawing/2014/main" id="{02805F68-FE85-42FC-908F-D5F7DE960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939"/>
                <a:ext cx="126" cy="52"/>
              </a:xfrm>
              <a:custGeom>
                <a:avLst/>
                <a:gdLst>
                  <a:gd name="T0" fmla="*/ 0 w 88"/>
                  <a:gd name="T1" fmla="*/ 145 h 37"/>
                  <a:gd name="T2" fmla="*/ 369 w 88"/>
                  <a:gd name="T3" fmla="*/ 125 h 37"/>
                  <a:gd name="T4" fmla="*/ 0 w 88"/>
                  <a:gd name="T5" fmla="*/ 145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37">
                    <a:moveTo>
                      <a:pt x="0" y="37"/>
                    </a:moveTo>
                    <a:cubicBezTo>
                      <a:pt x="0" y="37"/>
                      <a:pt x="46" y="10"/>
                      <a:pt x="88" y="32"/>
                    </a:cubicBezTo>
                    <a:cubicBezTo>
                      <a:pt x="88" y="32"/>
                      <a:pt x="38" y="0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1" name="Freeform 599">
                <a:extLst>
                  <a:ext uri="{FF2B5EF4-FFF2-40B4-BE49-F238E27FC236}">
                    <a16:creationId xmlns:a16="http://schemas.microsoft.com/office/drawing/2014/main" id="{95C781D1-ABC7-4BE6-962C-6629FAA7E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840"/>
                <a:ext cx="28" cy="34"/>
              </a:xfrm>
              <a:custGeom>
                <a:avLst/>
                <a:gdLst>
                  <a:gd name="T0" fmla="*/ 77 w 20"/>
                  <a:gd name="T1" fmla="*/ 0 h 24"/>
                  <a:gd name="T2" fmla="*/ 1 w 20"/>
                  <a:gd name="T3" fmla="*/ 96 h 24"/>
                  <a:gd name="T4" fmla="*/ 77 w 2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cubicBezTo>
                      <a:pt x="20" y="0"/>
                      <a:pt x="0" y="13"/>
                      <a:pt x="1" y="24"/>
                    </a:cubicBezTo>
                    <a:cubicBezTo>
                      <a:pt x="1" y="24"/>
                      <a:pt x="0" y="8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2" name="Freeform 600">
                <a:extLst>
                  <a:ext uri="{FF2B5EF4-FFF2-40B4-BE49-F238E27FC236}">
                    <a16:creationId xmlns:a16="http://schemas.microsoft.com/office/drawing/2014/main" id="{BA1957CC-4446-4361-8BB6-4669A4EB8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825"/>
                <a:ext cx="26" cy="47"/>
              </a:xfrm>
              <a:custGeom>
                <a:avLst/>
                <a:gdLst>
                  <a:gd name="T0" fmla="*/ 27 w 18"/>
                  <a:gd name="T1" fmla="*/ 0 h 33"/>
                  <a:gd name="T2" fmla="*/ 0 w 18"/>
                  <a:gd name="T3" fmla="*/ 135 h 33"/>
                  <a:gd name="T4" fmla="*/ 27 w 18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3">
                    <a:moveTo>
                      <a:pt x="6" y="0"/>
                    </a:moveTo>
                    <a:cubicBezTo>
                      <a:pt x="6" y="0"/>
                      <a:pt x="14" y="22"/>
                      <a:pt x="0" y="33"/>
                    </a:cubicBezTo>
                    <a:cubicBezTo>
                      <a:pt x="0" y="33"/>
                      <a:pt x="18" y="2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3" name="Freeform 601">
                <a:extLst>
                  <a:ext uri="{FF2B5EF4-FFF2-40B4-BE49-F238E27FC236}">
                    <a16:creationId xmlns:a16="http://schemas.microsoft.com/office/drawing/2014/main" id="{95E8AB73-621C-4136-A429-7F46CE45D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762"/>
                <a:ext cx="89" cy="175"/>
              </a:xfrm>
              <a:custGeom>
                <a:avLst/>
                <a:gdLst>
                  <a:gd name="T0" fmla="*/ 219 w 63"/>
                  <a:gd name="T1" fmla="*/ 0 h 123"/>
                  <a:gd name="T2" fmla="*/ 90 w 63"/>
                  <a:gd name="T3" fmla="*/ 225 h 123"/>
                  <a:gd name="T4" fmla="*/ 28 w 63"/>
                  <a:gd name="T5" fmla="*/ 356 h 123"/>
                  <a:gd name="T6" fmla="*/ 16 w 63"/>
                  <a:gd name="T7" fmla="*/ 417 h 123"/>
                  <a:gd name="T8" fmla="*/ 40 w 63"/>
                  <a:gd name="T9" fmla="*/ 504 h 123"/>
                  <a:gd name="T10" fmla="*/ 179 w 63"/>
                  <a:gd name="T11" fmla="*/ 250 h 123"/>
                  <a:gd name="T12" fmla="*/ 219 w 63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123">
                    <a:moveTo>
                      <a:pt x="55" y="0"/>
                    </a:moveTo>
                    <a:cubicBezTo>
                      <a:pt x="41" y="16"/>
                      <a:pt x="35" y="38"/>
                      <a:pt x="23" y="55"/>
                    </a:cubicBezTo>
                    <a:cubicBezTo>
                      <a:pt x="16" y="65"/>
                      <a:pt x="10" y="75"/>
                      <a:pt x="7" y="87"/>
                    </a:cubicBezTo>
                    <a:cubicBezTo>
                      <a:pt x="5" y="93"/>
                      <a:pt x="4" y="97"/>
                      <a:pt x="4" y="102"/>
                    </a:cubicBezTo>
                    <a:cubicBezTo>
                      <a:pt x="5" y="109"/>
                      <a:pt x="10" y="116"/>
                      <a:pt x="10" y="123"/>
                    </a:cubicBezTo>
                    <a:cubicBezTo>
                      <a:pt x="0" y="95"/>
                      <a:pt x="27" y="76"/>
                      <a:pt x="45" y="61"/>
                    </a:cubicBezTo>
                    <a:cubicBezTo>
                      <a:pt x="63" y="45"/>
                      <a:pt x="47" y="20"/>
                      <a:pt x="55" y="0"/>
                    </a:cubicBezTo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4" name="Freeform 602">
                <a:extLst>
                  <a:ext uri="{FF2B5EF4-FFF2-40B4-BE49-F238E27FC236}">
                    <a16:creationId xmlns:a16="http://schemas.microsoft.com/office/drawing/2014/main" id="{E388776C-7644-4918-8AF0-EA33086AD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954"/>
                <a:ext cx="70" cy="177"/>
              </a:xfrm>
              <a:custGeom>
                <a:avLst/>
                <a:gdLst>
                  <a:gd name="T0" fmla="*/ 204 w 49"/>
                  <a:gd name="T1" fmla="*/ 1 h 124"/>
                  <a:gd name="T2" fmla="*/ 177 w 49"/>
                  <a:gd name="T3" fmla="*/ 148 h 124"/>
                  <a:gd name="T4" fmla="*/ 120 w 49"/>
                  <a:gd name="T5" fmla="*/ 280 h 124"/>
                  <a:gd name="T6" fmla="*/ 84 w 49"/>
                  <a:gd name="T7" fmla="*/ 407 h 124"/>
                  <a:gd name="T8" fmla="*/ 0 w 49"/>
                  <a:gd name="T9" fmla="*/ 515 h 124"/>
                  <a:gd name="T10" fmla="*/ 59 w 49"/>
                  <a:gd name="T11" fmla="*/ 401 h 124"/>
                  <a:gd name="T12" fmla="*/ 49 w 49"/>
                  <a:gd name="T13" fmla="*/ 253 h 124"/>
                  <a:gd name="T14" fmla="*/ 137 w 49"/>
                  <a:gd name="T15" fmla="*/ 114 h 124"/>
                  <a:gd name="T16" fmla="*/ 201 w 49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124">
                    <a:moveTo>
                      <a:pt x="49" y="1"/>
                    </a:moveTo>
                    <a:cubicBezTo>
                      <a:pt x="45" y="12"/>
                      <a:pt x="47" y="24"/>
                      <a:pt x="43" y="36"/>
                    </a:cubicBezTo>
                    <a:cubicBezTo>
                      <a:pt x="39" y="47"/>
                      <a:pt x="34" y="57"/>
                      <a:pt x="29" y="67"/>
                    </a:cubicBezTo>
                    <a:cubicBezTo>
                      <a:pt x="24" y="77"/>
                      <a:pt x="24" y="88"/>
                      <a:pt x="20" y="98"/>
                    </a:cubicBezTo>
                    <a:cubicBezTo>
                      <a:pt x="18" y="106"/>
                      <a:pt x="8" y="120"/>
                      <a:pt x="0" y="124"/>
                    </a:cubicBezTo>
                    <a:cubicBezTo>
                      <a:pt x="7" y="116"/>
                      <a:pt x="12" y="107"/>
                      <a:pt x="14" y="97"/>
                    </a:cubicBezTo>
                    <a:cubicBezTo>
                      <a:pt x="16" y="85"/>
                      <a:pt x="11" y="73"/>
                      <a:pt x="12" y="61"/>
                    </a:cubicBezTo>
                    <a:cubicBezTo>
                      <a:pt x="13" y="47"/>
                      <a:pt x="24" y="37"/>
                      <a:pt x="33" y="27"/>
                    </a:cubicBezTo>
                    <a:cubicBezTo>
                      <a:pt x="40" y="19"/>
                      <a:pt x="44" y="11"/>
                      <a:pt x="48" y="0"/>
                    </a:cubicBezTo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5" name="Freeform 603">
                <a:extLst>
                  <a:ext uri="{FF2B5EF4-FFF2-40B4-BE49-F238E27FC236}">
                    <a16:creationId xmlns:a16="http://schemas.microsoft.com/office/drawing/2014/main" id="{4DC2597A-C2CB-4663-92A0-5AD6DAF31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894"/>
                <a:ext cx="18" cy="37"/>
              </a:xfrm>
              <a:custGeom>
                <a:avLst/>
                <a:gdLst>
                  <a:gd name="T0" fmla="*/ 8 w 13"/>
                  <a:gd name="T1" fmla="*/ 0 h 26"/>
                  <a:gd name="T2" fmla="*/ 1 w 13"/>
                  <a:gd name="T3" fmla="*/ 68 h 26"/>
                  <a:gd name="T4" fmla="*/ 48 w 13"/>
                  <a:gd name="T5" fmla="*/ 107 h 26"/>
                  <a:gd name="T6" fmla="*/ 11 w 13"/>
                  <a:gd name="T7" fmla="*/ 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2" y="0"/>
                    </a:moveTo>
                    <a:cubicBezTo>
                      <a:pt x="0" y="5"/>
                      <a:pt x="0" y="12"/>
                      <a:pt x="1" y="17"/>
                    </a:cubicBezTo>
                    <a:cubicBezTo>
                      <a:pt x="2" y="23"/>
                      <a:pt x="7" y="24"/>
                      <a:pt x="13" y="26"/>
                    </a:cubicBezTo>
                    <a:cubicBezTo>
                      <a:pt x="2" y="22"/>
                      <a:pt x="1" y="11"/>
                      <a:pt x="3" y="1"/>
                    </a:cubicBezTo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6" name="Freeform 604">
                <a:extLst>
                  <a:ext uri="{FF2B5EF4-FFF2-40B4-BE49-F238E27FC236}">
                    <a16:creationId xmlns:a16="http://schemas.microsoft.com/office/drawing/2014/main" id="{46383D06-D3D0-4709-AB5E-CE3A73CF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889"/>
                <a:ext cx="53" cy="22"/>
              </a:xfrm>
              <a:custGeom>
                <a:avLst/>
                <a:gdLst>
                  <a:gd name="T0" fmla="*/ 156 w 37"/>
                  <a:gd name="T1" fmla="*/ 0 h 16"/>
                  <a:gd name="T2" fmla="*/ 86 w 37"/>
                  <a:gd name="T3" fmla="*/ 50 h 16"/>
                  <a:gd name="T4" fmla="*/ 0 w 37"/>
                  <a:gd name="T5" fmla="*/ 29 h 16"/>
                  <a:gd name="T6" fmla="*/ 95 w 37"/>
                  <a:gd name="T7" fmla="*/ 47 h 16"/>
                  <a:gd name="T8" fmla="*/ 152 w 37"/>
                  <a:gd name="T9" fmla="*/ 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6">
                    <a:moveTo>
                      <a:pt x="37" y="0"/>
                    </a:moveTo>
                    <a:cubicBezTo>
                      <a:pt x="35" y="9"/>
                      <a:pt x="29" y="16"/>
                      <a:pt x="20" y="14"/>
                    </a:cubicBezTo>
                    <a:cubicBezTo>
                      <a:pt x="14" y="13"/>
                      <a:pt x="6" y="11"/>
                      <a:pt x="0" y="8"/>
                    </a:cubicBezTo>
                    <a:cubicBezTo>
                      <a:pt x="7" y="10"/>
                      <a:pt x="15" y="12"/>
                      <a:pt x="22" y="13"/>
                    </a:cubicBezTo>
                    <a:cubicBezTo>
                      <a:pt x="30" y="13"/>
                      <a:pt x="33" y="8"/>
                      <a:pt x="36" y="2"/>
                    </a:cubicBezTo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7" name="Freeform 605">
                <a:extLst>
                  <a:ext uri="{FF2B5EF4-FFF2-40B4-BE49-F238E27FC236}">
                    <a16:creationId xmlns:a16="http://schemas.microsoft.com/office/drawing/2014/main" id="{185DC3CE-772B-4B45-8CA3-6BE6AA84E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917"/>
                <a:ext cx="17" cy="50"/>
              </a:xfrm>
              <a:custGeom>
                <a:avLst/>
                <a:gdLst>
                  <a:gd name="T0" fmla="*/ 1 w 12"/>
                  <a:gd name="T1" fmla="*/ 0 h 35"/>
                  <a:gd name="T2" fmla="*/ 33 w 12"/>
                  <a:gd name="T3" fmla="*/ 27 h 35"/>
                  <a:gd name="T4" fmla="*/ 47 w 12"/>
                  <a:gd name="T5" fmla="*/ 59 h 35"/>
                  <a:gd name="T6" fmla="*/ 26 w 12"/>
                  <a:gd name="T7" fmla="*/ 144 h 35"/>
                  <a:gd name="T8" fmla="*/ 37 w 12"/>
                  <a:gd name="T9" fmla="*/ 56 h 35"/>
                  <a:gd name="T10" fmla="*/ 0 w 12"/>
                  <a:gd name="T11" fmla="*/ 1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35">
                    <a:moveTo>
                      <a:pt x="1" y="0"/>
                    </a:moveTo>
                    <a:cubicBezTo>
                      <a:pt x="2" y="3"/>
                      <a:pt x="6" y="4"/>
                      <a:pt x="8" y="6"/>
                    </a:cubicBezTo>
                    <a:cubicBezTo>
                      <a:pt x="10" y="8"/>
                      <a:pt x="11" y="11"/>
                      <a:pt x="11" y="14"/>
                    </a:cubicBezTo>
                    <a:cubicBezTo>
                      <a:pt x="12" y="20"/>
                      <a:pt x="9" y="30"/>
                      <a:pt x="6" y="35"/>
                    </a:cubicBezTo>
                    <a:cubicBezTo>
                      <a:pt x="5" y="28"/>
                      <a:pt x="11" y="20"/>
                      <a:pt x="9" y="13"/>
                    </a:cubicBezTo>
                    <a:cubicBezTo>
                      <a:pt x="7" y="9"/>
                      <a:pt x="4" y="2"/>
                      <a:pt x="0" y="1"/>
                    </a:cubicBezTo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8" name="Freeform 606">
                <a:extLst>
                  <a:ext uri="{FF2B5EF4-FFF2-40B4-BE49-F238E27FC236}">
                    <a16:creationId xmlns:a16="http://schemas.microsoft.com/office/drawing/2014/main" id="{90C3462B-B3D7-4DF2-BB4E-AB3A3DD9A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930"/>
                <a:ext cx="35" cy="28"/>
              </a:xfrm>
              <a:custGeom>
                <a:avLst/>
                <a:gdLst>
                  <a:gd name="T0" fmla="*/ 97 w 25"/>
                  <a:gd name="T1" fmla="*/ 29 h 20"/>
                  <a:gd name="T2" fmla="*/ 0 w 25"/>
                  <a:gd name="T3" fmla="*/ 77 h 20"/>
                  <a:gd name="T4" fmla="*/ 48 w 25"/>
                  <a:gd name="T5" fmla="*/ 29 h 20"/>
                  <a:gd name="T6" fmla="*/ 94 w 25"/>
                  <a:gd name="T7" fmla="*/ 2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25" y="8"/>
                    </a:moveTo>
                    <a:cubicBezTo>
                      <a:pt x="14" y="0"/>
                      <a:pt x="4" y="10"/>
                      <a:pt x="0" y="20"/>
                    </a:cubicBezTo>
                    <a:cubicBezTo>
                      <a:pt x="1" y="15"/>
                      <a:pt x="8" y="10"/>
                      <a:pt x="12" y="8"/>
                    </a:cubicBezTo>
                    <a:cubicBezTo>
                      <a:pt x="17" y="6"/>
                      <a:pt x="20" y="7"/>
                      <a:pt x="24" y="7"/>
                    </a:cubicBezTo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9" name="Freeform 607">
                <a:extLst>
                  <a:ext uri="{FF2B5EF4-FFF2-40B4-BE49-F238E27FC236}">
                    <a16:creationId xmlns:a16="http://schemas.microsoft.com/office/drawing/2014/main" id="{4E61A2CB-1EFF-4711-9428-E1667199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189"/>
                <a:ext cx="136" cy="127"/>
              </a:xfrm>
              <a:custGeom>
                <a:avLst/>
                <a:gdLst>
                  <a:gd name="T0" fmla="*/ 290 w 96"/>
                  <a:gd name="T1" fmla="*/ 100 h 89"/>
                  <a:gd name="T2" fmla="*/ 28 w 96"/>
                  <a:gd name="T3" fmla="*/ 76 h 89"/>
                  <a:gd name="T4" fmla="*/ 48 w 96"/>
                  <a:gd name="T5" fmla="*/ 204 h 89"/>
                  <a:gd name="T6" fmla="*/ 184 w 96"/>
                  <a:gd name="T7" fmla="*/ 314 h 89"/>
                  <a:gd name="T8" fmla="*/ 327 w 96"/>
                  <a:gd name="T9" fmla="*/ 348 h 89"/>
                  <a:gd name="T10" fmla="*/ 384 w 96"/>
                  <a:gd name="T11" fmla="*/ 257 h 89"/>
                  <a:gd name="T12" fmla="*/ 322 w 96"/>
                  <a:gd name="T13" fmla="*/ 116 h 89"/>
                  <a:gd name="T14" fmla="*/ 288 w 96"/>
                  <a:gd name="T15" fmla="*/ 96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89">
                    <a:moveTo>
                      <a:pt x="72" y="24"/>
                    </a:moveTo>
                    <a:cubicBezTo>
                      <a:pt x="56" y="17"/>
                      <a:pt x="21" y="0"/>
                      <a:pt x="7" y="18"/>
                    </a:cubicBezTo>
                    <a:cubicBezTo>
                      <a:pt x="0" y="26"/>
                      <a:pt x="7" y="41"/>
                      <a:pt x="12" y="49"/>
                    </a:cubicBezTo>
                    <a:cubicBezTo>
                      <a:pt x="20" y="61"/>
                      <a:pt x="33" y="70"/>
                      <a:pt x="46" y="76"/>
                    </a:cubicBezTo>
                    <a:cubicBezTo>
                      <a:pt x="55" y="81"/>
                      <a:pt x="70" y="89"/>
                      <a:pt x="81" y="84"/>
                    </a:cubicBezTo>
                    <a:cubicBezTo>
                      <a:pt x="89" y="80"/>
                      <a:pt x="94" y="70"/>
                      <a:pt x="95" y="62"/>
                    </a:cubicBezTo>
                    <a:cubicBezTo>
                      <a:pt x="96" y="49"/>
                      <a:pt x="91" y="36"/>
                      <a:pt x="80" y="28"/>
                    </a:cubicBezTo>
                    <a:cubicBezTo>
                      <a:pt x="78" y="26"/>
                      <a:pt x="74" y="24"/>
                      <a:pt x="71" y="23"/>
                    </a:cubicBezTo>
                  </a:path>
                </a:pathLst>
              </a:custGeom>
              <a:solidFill>
                <a:srgbClr val="CDC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0" name="Freeform 608">
                <a:extLst>
                  <a:ext uri="{FF2B5EF4-FFF2-40B4-BE49-F238E27FC236}">
                    <a16:creationId xmlns:a16="http://schemas.microsoft.com/office/drawing/2014/main" id="{D2E1ED98-5684-482C-805A-EB0C9C2DE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286"/>
                <a:ext cx="148" cy="94"/>
              </a:xfrm>
              <a:custGeom>
                <a:avLst/>
                <a:gdLst>
                  <a:gd name="T0" fmla="*/ 223 w 104"/>
                  <a:gd name="T1" fmla="*/ 254 h 66"/>
                  <a:gd name="T2" fmla="*/ 1 w 104"/>
                  <a:gd name="T3" fmla="*/ 97 h 66"/>
                  <a:gd name="T4" fmla="*/ 104 w 104"/>
                  <a:gd name="T5" fmla="*/ 19 h 66"/>
                  <a:gd name="T6" fmla="*/ 282 w 104"/>
                  <a:gd name="T7" fmla="*/ 27 h 66"/>
                  <a:gd name="T8" fmla="*/ 408 w 104"/>
                  <a:gd name="T9" fmla="*/ 95 h 66"/>
                  <a:gd name="T10" fmla="*/ 396 w 104"/>
                  <a:gd name="T11" fmla="*/ 202 h 66"/>
                  <a:gd name="T12" fmla="*/ 259 w 104"/>
                  <a:gd name="T13" fmla="*/ 268 h 66"/>
                  <a:gd name="T14" fmla="*/ 216 w 104"/>
                  <a:gd name="T15" fmla="*/ 254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66">
                    <a:moveTo>
                      <a:pt x="54" y="62"/>
                    </a:moveTo>
                    <a:cubicBezTo>
                      <a:pt x="38" y="57"/>
                      <a:pt x="0" y="47"/>
                      <a:pt x="1" y="24"/>
                    </a:cubicBezTo>
                    <a:cubicBezTo>
                      <a:pt x="1" y="13"/>
                      <a:pt x="16" y="6"/>
                      <a:pt x="25" y="4"/>
                    </a:cubicBezTo>
                    <a:cubicBezTo>
                      <a:pt x="39" y="0"/>
                      <a:pt x="55" y="2"/>
                      <a:pt x="69" y="6"/>
                    </a:cubicBezTo>
                    <a:cubicBezTo>
                      <a:pt x="79" y="8"/>
                      <a:pt x="95" y="12"/>
                      <a:pt x="100" y="23"/>
                    </a:cubicBezTo>
                    <a:cubicBezTo>
                      <a:pt x="104" y="31"/>
                      <a:pt x="101" y="42"/>
                      <a:pt x="96" y="49"/>
                    </a:cubicBezTo>
                    <a:cubicBezTo>
                      <a:pt x="88" y="59"/>
                      <a:pt x="76" y="66"/>
                      <a:pt x="63" y="65"/>
                    </a:cubicBezTo>
                    <a:cubicBezTo>
                      <a:pt x="60" y="64"/>
                      <a:pt x="56" y="64"/>
                      <a:pt x="53" y="62"/>
                    </a:cubicBezTo>
                  </a:path>
                </a:pathLst>
              </a:custGeom>
              <a:solidFill>
                <a:srgbClr val="CDC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037" name="Freeform 609">
              <a:extLst>
                <a:ext uri="{FF2B5EF4-FFF2-40B4-BE49-F238E27FC236}">
                  <a16:creationId xmlns:a16="http://schemas.microsoft.com/office/drawing/2014/main" id="{A966458E-62F0-4E3C-AA8A-5F28371B0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367"/>
              <a:ext cx="97" cy="116"/>
            </a:xfrm>
            <a:custGeom>
              <a:avLst/>
              <a:gdLst>
                <a:gd name="T0" fmla="*/ 183 w 68"/>
                <a:gd name="T1" fmla="*/ 56 h 81"/>
                <a:gd name="T2" fmla="*/ 20 w 68"/>
                <a:gd name="T3" fmla="*/ 80 h 81"/>
                <a:gd name="T4" fmla="*/ 197 w 68"/>
                <a:gd name="T5" fmla="*/ 281 h 81"/>
                <a:gd name="T6" fmla="*/ 177 w 68"/>
                <a:gd name="T7" fmla="*/ 47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81">
                  <a:moveTo>
                    <a:pt x="44" y="13"/>
                  </a:moveTo>
                  <a:cubicBezTo>
                    <a:pt x="35" y="0"/>
                    <a:pt x="9" y="4"/>
                    <a:pt x="5" y="19"/>
                  </a:cubicBezTo>
                  <a:cubicBezTo>
                    <a:pt x="0" y="38"/>
                    <a:pt x="26" y="81"/>
                    <a:pt x="48" y="67"/>
                  </a:cubicBezTo>
                  <a:cubicBezTo>
                    <a:pt x="68" y="54"/>
                    <a:pt x="61" y="21"/>
                    <a:pt x="43" y="11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8" name="Freeform 610">
              <a:extLst>
                <a:ext uri="{FF2B5EF4-FFF2-40B4-BE49-F238E27FC236}">
                  <a16:creationId xmlns:a16="http://schemas.microsoft.com/office/drawing/2014/main" id="{D34C22E9-4581-46CA-97E8-EB1000D06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431"/>
              <a:ext cx="118" cy="87"/>
            </a:xfrm>
            <a:custGeom>
              <a:avLst/>
              <a:gdLst>
                <a:gd name="T0" fmla="*/ 307 w 83"/>
                <a:gd name="T1" fmla="*/ 68 h 61"/>
                <a:gd name="T2" fmla="*/ 97 w 83"/>
                <a:gd name="T3" fmla="*/ 96 h 61"/>
                <a:gd name="T4" fmla="*/ 183 w 83"/>
                <a:gd name="T5" fmla="*/ 235 h 61"/>
                <a:gd name="T6" fmla="*/ 313 w 83"/>
                <a:gd name="T7" fmla="*/ 175 h 61"/>
                <a:gd name="T8" fmla="*/ 321 w 83"/>
                <a:gd name="T9" fmla="*/ 8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1">
                  <a:moveTo>
                    <a:pt x="75" y="17"/>
                  </a:moveTo>
                  <a:cubicBezTo>
                    <a:pt x="76" y="0"/>
                    <a:pt x="30" y="19"/>
                    <a:pt x="24" y="23"/>
                  </a:cubicBezTo>
                  <a:cubicBezTo>
                    <a:pt x="0" y="40"/>
                    <a:pt x="24" y="61"/>
                    <a:pt x="45" y="57"/>
                  </a:cubicBezTo>
                  <a:cubicBezTo>
                    <a:pt x="57" y="55"/>
                    <a:pt x="68" y="52"/>
                    <a:pt x="77" y="42"/>
                  </a:cubicBezTo>
                  <a:cubicBezTo>
                    <a:pt x="82" y="36"/>
                    <a:pt x="83" y="27"/>
                    <a:pt x="79" y="20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9" name="Freeform 611">
              <a:extLst>
                <a:ext uri="{FF2B5EF4-FFF2-40B4-BE49-F238E27FC236}">
                  <a16:creationId xmlns:a16="http://schemas.microsoft.com/office/drawing/2014/main" id="{F3615A6D-5F07-43AA-A561-A95BFBB18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988"/>
              <a:ext cx="185" cy="127"/>
            </a:xfrm>
            <a:custGeom>
              <a:avLst/>
              <a:gdLst>
                <a:gd name="T0" fmla="*/ 13 w 130"/>
                <a:gd name="T1" fmla="*/ 96 h 89"/>
                <a:gd name="T2" fmla="*/ 54 w 130"/>
                <a:gd name="T3" fmla="*/ 19 h 89"/>
                <a:gd name="T4" fmla="*/ 107 w 130"/>
                <a:gd name="T5" fmla="*/ 76 h 89"/>
                <a:gd name="T6" fmla="*/ 192 w 130"/>
                <a:gd name="T7" fmla="*/ 166 h 89"/>
                <a:gd name="T8" fmla="*/ 455 w 130"/>
                <a:gd name="T9" fmla="*/ 271 h 89"/>
                <a:gd name="T10" fmla="*/ 437 w 130"/>
                <a:gd name="T11" fmla="*/ 358 h 89"/>
                <a:gd name="T12" fmla="*/ 250 w 130"/>
                <a:gd name="T13" fmla="*/ 321 h 89"/>
                <a:gd name="T14" fmla="*/ 90 w 130"/>
                <a:gd name="T15" fmla="*/ 237 h 89"/>
                <a:gd name="T16" fmla="*/ 19 w 130"/>
                <a:gd name="T17" fmla="*/ 100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89">
                  <a:moveTo>
                    <a:pt x="3" y="23"/>
                  </a:moveTo>
                  <a:cubicBezTo>
                    <a:pt x="2" y="16"/>
                    <a:pt x="2" y="0"/>
                    <a:pt x="13" y="4"/>
                  </a:cubicBezTo>
                  <a:cubicBezTo>
                    <a:pt x="18" y="6"/>
                    <a:pt x="23" y="14"/>
                    <a:pt x="26" y="18"/>
                  </a:cubicBezTo>
                  <a:cubicBezTo>
                    <a:pt x="32" y="27"/>
                    <a:pt x="39" y="34"/>
                    <a:pt x="47" y="40"/>
                  </a:cubicBezTo>
                  <a:cubicBezTo>
                    <a:pt x="66" y="55"/>
                    <a:pt x="88" y="59"/>
                    <a:pt x="111" y="65"/>
                  </a:cubicBezTo>
                  <a:cubicBezTo>
                    <a:pt x="130" y="71"/>
                    <a:pt x="122" y="82"/>
                    <a:pt x="107" y="86"/>
                  </a:cubicBezTo>
                  <a:cubicBezTo>
                    <a:pt x="94" y="89"/>
                    <a:pt x="74" y="82"/>
                    <a:pt x="61" y="78"/>
                  </a:cubicBezTo>
                  <a:cubicBezTo>
                    <a:pt x="47" y="73"/>
                    <a:pt x="34" y="65"/>
                    <a:pt x="22" y="57"/>
                  </a:cubicBezTo>
                  <a:cubicBezTo>
                    <a:pt x="12" y="50"/>
                    <a:pt x="0" y="36"/>
                    <a:pt x="4" y="24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0" name="Freeform 612">
              <a:extLst>
                <a:ext uri="{FF2B5EF4-FFF2-40B4-BE49-F238E27FC236}">
                  <a16:creationId xmlns:a16="http://schemas.microsoft.com/office/drawing/2014/main" id="{8F5E3244-2941-4EA7-8FA6-3BDDCCA9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111"/>
              <a:ext cx="185" cy="104"/>
            </a:xfrm>
            <a:custGeom>
              <a:avLst/>
              <a:gdLst>
                <a:gd name="T0" fmla="*/ 54 w 130"/>
                <a:gd name="T1" fmla="*/ 0 h 73"/>
                <a:gd name="T2" fmla="*/ 253 w 130"/>
                <a:gd name="T3" fmla="*/ 128 h 73"/>
                <a:gd name="T4" fmla="*/ 444 w 130"/>
                <a:gd name="T5" fmla="*/ 157 h 73"/>
                <a:gd name="T6" fmla="*/ 525 w 130"/>
                <a:gd name="T7" fmla="*/ 219 h 73"/>
                <a:gd name="T8" fmla="*/ 389 w 130"/>
                <a:gd name="T9" fmla="*/ 301 h 73"/>
                <a:gd name="T10" fmla="*/ 192 w 130"/>
                <a:gd name="T11" fmla="*/ 252 h 73"/>
                <a:gd name="T12" fmla="*/ 40 w 130"/>
                <a:gd name="T13" fmla="*/ 157 h 73"/>
                <a:gd name="T14" fmla="*/ 1 w 130"/>
                <a:gd name="T15" fmla="*/ 57 h 73"/>
                <a:gd name="T16" fmla="*/ 40 w 130"/>
                <a:gd name="T17" fmla="*/ 13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73">
                  <a:moveTo>
                    <a:pt x="13" y="0"/>
                  </a:moveTo>
                  <a:cubicBezTo>
                    <a:pt x="15" y="18"/>
                    <a:pt x="47" y="28"/>
                    <a:pt x="62" y="31"/>
                  </a:cubicBezTo>
                  <a:cubicBezTo>
                    <a:pt x="77" y="34"/>
                    <a:pt x="93" y="37"/>
                    <a:pt x="108" y="38"/>
                  </a:cubicBezTo>
                  <a:cubicBezTo>
                    <a:pt x="118" y="39"/>
                    <a:pt x="130" y="39"/>
                    <a:pt x="128" y="53"/>
                  </a:cubicBezTo>
                  <a:cubicBezTo>
                    <a:pt x="127" y="69"/>
                    <a:pt x="109" y="73"/>
                    <a:pt x="95" y="73"/>
                  </a:cubicBezTo>
                  <a:cubicBezTo>
                    <a:pt x="77" y="72"/>
                    <a:pt x="63" y="69"/>
                    <a:pt x="47" y="61"/>
                  </a:cubicBezTo>
                  <a:cubicBezTo>
                    <a:pt x="34" y="54"/>
                    <a:pt x="20" y="49"/>
                    <a:pt x="10" y="38"/>
                  </a:cubicBezTo>
                  <a:cubicBezTo>
                    <a:pt x="3" y="31"/>
                    <a:pt x="0" y="23"/>
                    <a:pt x="1" y="14"/>
                  </a:cubicBezTo>
                  <a:cubicBezTo>
                    <a:pt x="2" y="8"/>
                    <a:pt x="2" y="1"/>
                    <a:pt x="10" y="3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6" name="Group 613">
            <a:extLst>
              <a:ext uri="{FF2B5EF4-FFF2-40B4-BE49-F238E27FC236}">
                <a16:creationId xmlns:a16="http://schemas.microsoft.com/office/drawing/2014/main" id="{675327D8-E1CD-4264-B2E4-36BC3DE98FD5}"/>
              </a:ext>
            </a:extLst>
          </p:cNvPr>
          <p:cNvGrpSpPr>
            <a:grpSpLocks/>
          </p:cNvGrpSpPr>
          <p:nvPr/>
        </p:nvGrpSpPr>
        <p:grpSpPr bwMode="auto">
          <a:xfrm>
            <a:off x="7154863" y="1243013"/>
            <a:ext cx="3005137" cy="5260975"/>
            <a:chOff x="3547" y="729"/>
            <a:chExt cx="1893" cy="3314"/>
          </a:xfrm>
        </p:grpSpPr>
        <p:grpSp>
          <p:nvGrpSpPr>
            <p:cNvPr id="25612" name="Group 614">
              <a:extLst>
                <a:ext uri="{FF2B5EF4-FFF2-40B4-BE49-F238E27FC236}">
                  <a16:creationId xmlns:a16="http://schemas.microsoft.com/office/drawing/2014/main" id="{2A8D45D6-33C8-4672-ABEB-29301C5EC8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47" y="1036"/>
              <a:ext cx="1551" cy="3007"/>
              <a:chOff x="3547" y="1036"/>
              <a:chExt cx="1551" cy="3007"/>
            </a:xfrm>
          </p:grpSpPr>
          <p:sp>
            <p:nvSpPr>
              <p:cNvPr id="25835" name="Freeform 615">
                <a:extLst>
                  <a:ext uri="{FF2B5EF4-FFF2-40B4-BE49-F238E27FC236}">
                    <a16:creationId xmlns:a16="http://schemas.microsoft.com/office/drawing/2014/main" id="{17970231-C6BB-4B45-86B2-327B23F78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1516"/>
                <a:ext cx="288" cy="782"/>
              </a:xfrm>
              <a:custGeom>
                <a:avLst/>
                <a:gdLst>
                  <a:gd name="T0" fmla="*/ 382 w 200"/>
                  <a:gd name="T1" fmla="*/ 0 h 545"/>
                  <a:gd name="T2" fmla="*/ 251 w 200"/>
                  <a:gd name="T3" fmla="*/ 123 h 545"/>
                  <a:gd name="T4" fmla="*/ 274 w 200"/>
                  <a:gd name="T5" fmla="*/ 537 h 545"/>
                  <a:gd name="T6" fmla="*/ 156 w 200"/>
                  <a:gd name="T7" fmla="*/ 624 h 545"/>
                  <a:gd name="T8" fmla="*/ 117 w 200"/>
                  <a:gd name="T9" fmla="*/ 822 h 545"/>
                  <a:gd name="T10" fmla="*/ 56 w 200"/>
                  <a:gd name="T11" fmla="*/ 946 h 545"/>
                  <a:gd name="T12" fmla="*/ 168 w 200"/>
                  <a:gd name="T13" fmla="*/ 1121 h 545"/>
                  <a:gd name="T14" fmla="*/ 29 w 200"/>
                  <a:gd name="T15" fmla="*/ 1241 h 545"/>
                  <a:gd name="T16" fmla="*/ 72 w 200"/>
                  <a:gd name="T17" fmla="*/ 1441 h 545"/>
                  <a:gd name="T18" fmla="*/ 164 w 200"/>
                  <a:gd name="T19" fmla="*/ 1723 h 545"/>
                  <a:gd name="T20" fmla="*/ 29 w 200"/>
                  <a:gd name="T21" fmla="*/ 1874 h 545"/>
                  <a:gd name="T22" fmla="*/ 42 w 200"/>
                  <a:gd name="T23" fmla="*/ 2145 h 545"/>
                  <a:gd name="T24" fmla="*/ 194 w 200"/>
                  <a:gd name="T25" fmla="*/ 2290 h 545"/>
                  <a:gd name="T26" fmla="*/ 472 w 200"/>
                  <a:gd name="T27" fmla="*/ 2221 h 545"/>
                  <a:gd name="T28" fmla="*/ 585 w 200"/>
                  <a:gd name="T29" fmla="*/ 2016 h 545"/>
                  <a:gd name="T30" fmla="*/ 645 w 200"/>
                  <a:gd name="T31" fmla="*/ 1976 h 545"/>
                  <a:gd name="T32" fmla="*/ 576 w 200"/>
                  <a:gd name="T33" fmla="*/ 1900 h 545"/>
                  <a:gd name="T34" fmla="*/ 550 w 200"/>
                  <a:gd name="T35" fmla="*/ 1676 h 545"/>
                  <a:gd name="T36" fmla="*/ 624 w 200"/>
                  <a:gd name="T37" fmla="*/ 1590 h 545"/>
                  <a:gd name="T38" fmla="*/ 657 w 200"/>
                  <a:gd name="T39" fmla="*/ 1492 h 545"/>
                  <a:gd name="T40" fmla="*/ 609 w 200"/>
                  <a:gd name="T41" fmla="*/ 1435 h 545"/>
                  <a:gd name="T42" fmla="*/ 605 w 200"/>
                  <a:gd name="T43" fmla="*/ 1264 h 545"/>
                  <a:gd name="T44" fmla="*/ 589 w 200"/>
                  <a:gd name="T45" fmla="*/ 1113 h 545"/>
                  <a:gd name="T46" fmla="*/ 684 w 200"/>
                  <a:gd name="T47" fmla="*/ 1013 h 545"/>
                  <a:gd name="T48" fmla="*/ 664 w 200"/>
                  <a:gd name="T49" fmla="*/ 881 h 545"/>
                  <a:gd name="T50" fmla="*/ 664 w 200"/>
                  <a:gd name="T51" fmla="*/ 597 h 545"/>
                  <a:gd name="T52" fmla="*/ 732 w 200"/>
                  <a:gd name="T53" fmla="*/ 496 h 545"/>
                  <a:gd name="T54" fmla="*/ 788 w 200"/>
                  <a:gd name="T55" fmla="*/ 293 h 545"/>
                  <a:gd name="T56" fmla="*/ 792 w 200"/>
                  <a:gd name="T57" fmla="*/ 128 h 545"/>
                  <a:gd name="T58" fmla="*/ 382 w 200"/>
                  <a:gd name="T59" fmla="*/ 0 h 5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0" h="545">
                    <a:moveTo>
                      <a:pt x="89" y="0"/>
                    </a:moveTo>
                    <a:cubicBezTo>
                      <a:pt x="89" y="0"/>
                      <a:pt x="62" y="1"/>
                      <a:pt x="58" y="29"/>
                    </a:cubicBezTo>
                    <a:cubicBezTo>
                      <a:pt x="53" y="57"/>
                      <a:pt x="21" y="110"/>
                      <a:pt x="64" y="127"/>
                    </a:cubicBezTo>
                    <a:cubicBezTo>
                      <a:pt x="64" y="127"/>
                      <a:pt x="42" y="125"/>
                      <a:pt x="36" y="147"/>
                    </a:cubicBezTo>
                    <a:cubicBezTo>
                      <a:pt x="30" y="169"/>
                      <a:pt x="35" y="189"/>
                      <a:pt x="27" y="194"/>
                    </a:cubicBezTo>
                    <a:cubicBezTo>
                      <a:pt x="19" y="198"/>
                      <a:pt x="2" y="217"/>
                      <a:pt x="13" y="223"/>
                    </a:cubicBezTo>
                    <a:cubicBezTo>
                      <a:pt x="24" y="229"/>
                      <a:pt x="16" y="261"/>
                      <a:pt x="39" y="264"/>
                    </a:cubicBezTo>
                    <a:cubicBezTo>
                      <a:pt x="39" y="264"/>
                      <a:pt x="7" y="274"/>
                      <a:pt x="7" y="293"/>
                    </a:cubicBezTo>
                    <a:cubicBezTo>
                      <a:pt x="7" y="312"/>
                      <a:pt x="21" y="329"/>
                      <a:pt x="17" y="340"/>
                    </a:cubicBezTo>
                    <a:cubicBezTo>
                      <a:pt x="14" y="351"/>
                      <a:pt x="3" y="408"/>
                      <a:pt x="38" y="406"/>
                    </a:cubicBezTo>
                    <a:cubicBezTo>
                      <a:pt x="38" y="406"/>
                      <a:pt x="0" y="406"/>
                      <a:pt x="7" y="442"/>
                    </a:cubicBezTo>
                    <a:cubicBezTo>
                      <a:pt x="13" y="478"/>
                      <a:pt x="10" y="492"/>
                      <a:pt x="10" y="506"/>
                    </a:cubicBezTo>
                    <a:cubicBezTo>
                      <a:pt x="10" y="520"/>
                      <a:pt x="19" y="545"/>
                      <a:pt x="45" y="540"/>
                    </a:cubicBezTo>
                    <a:cubicBezTo>
                      <a:pt x="72" y="535"/>
                      <a:pt x="98" y="526"/>
                      <a:pt x="110" y="524"/>
                    </a:cubicBezTo>
                    <a:cubicBezTo>
                      <a:pt x="122" y="523"/>
                      <a:pt x="144" y="516"/>
                      <a:pt x="136" y="475"/>
                    </a:cubicBezTo>
                    <a:cubicBezTo>
                      <a:pt x="136" y="475"/>
                      <a:pt x="152" y="481"/>
                      <a:pt x="150" y="466"/>
                    </a:cubicBezTo>
                    <a:cubicBezTo>
                      <a:pt x="147" y="452"/>
                      <a:pt x="134" y="460"/>
                      <a:pt x="134" y="448"/>
                    </a:cubicBezTo>
                    <a:cubicBezTo>
                      <a:pt x="134" y="436"/>
                      <a:pt x="140" y="398"/>
                      <a:pt x="128" y="395"/>
                    </a:cubicBezTo>
                    <a:cubicBezTo>
                      <a:pt x="128" y="395"/>
                      <a:pt x="145" y="388"/>
                      <a:pt x="145" y="375"/>
                    </a:cubicBezTo>
                    <a:cubicBezTo>
                      <a:pt x="145" y="362"/>
                      <a:pt x="153" y="365"/>
                      <a:pt x="153" y="352"/>
                    </a:cubicBezTo>
                    <a:cubicBezTo>
                      <a:pt x="153" y="339"/>
                      <a:pt x="150" y="346"/>
                      <a:pt x="142" y="339"/>
                    </a:cubicBezTo>
                    <a:cubicBezTo>
                      <a:pt x="135" y="331"/>
                      <a:pt x="140" y="311"/>
                      <a:pt x="141" y="298"/>
                    </a:cubicBezTo>
                    <a:cubicBezTo>
                      <a:pt x="142" y="284"/>
                      <a:pt x="144" y="265"/>
                      <a:pt x="137" y="263"/>
                    </a:cubicBezTo>
                    <a:cubicBezTo>
                      <a:pt x="137" y="263"/>
                      <a:pt x="159" y="248"/>
                      <a:pt x="159" y="239"/>
                    </a:cubicBezTo>
                    <a:cubicBezTo>
                      <a:pt x="159" y="229"/>
                      <a:pt x="157" y="224"/>
                      <a:pt x="154" y="208"/>
                    </a:cubicBezTo>
                    <a:cubicBezTo>
                      <a:pt x="152" y="193"/>
                      <a:pt x="164" y="155"/>
                      <a:pt x="154" y="141"/>
                    </a:cubicBezTo>
                    <a:cubicBezTo>
                      <a:pt x="154" y="141"/>
                      <a:pt x="163" y="136"/>
                      <a:pt x="170" y="117"/>
                    </a:cubicBezTo>
                    <a:cubicBezTo>
                      <a:pt x="177" y="98"/>
                      <a:pt x="178" y="79"/>
                      <a:pt x="183" y="69"/>
                    </a:cubicBezTo>
                    <a:cubicBezTo>
                      <a:pt x="188" y="58"/>
                      <a:pt x="200" y="31"/>
                      <a:pt x="184" y="30"/>
                    </a:cubicBezTo>
                    <a:cubicBezTo>
                      <a:pt x="169" y="29"/>
                      <a:pt x="114" y="30"/>
                      <a:pt x="89" y="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6" name="Freeform 616">
                <a:extLst>
                  <a:ext uri="{FF2B5EF4-FFF2-40B4-BE49-F238E27FC236}">
                    <a16:creationId xmlns:a16="http://schemas.microsoft.com/office/drawing/2014/main" id="{54F29874-ECC8-403C-B6D0-5938FE4E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2337"/>
                <a:ext cx="280" cy="860"/>
              </a:xfrm>
              <a:custGeom>
                <a:avLst/>
                <a:gdLst>
                  <a:gd name="T0" fmla="*/ 369 w 195"/>
                  <a:gd name="T1" fmla="*/ 47 h 599"/>
                  <a:gd name="T2" fmla="*/ 108 w 195"/>
                  <a:gd name="T3" fmla="*/ 89 h 599"/>
                  <a:gd name="T4" fmla="*/ 9 w 195"/>
                  <a:gd name="T5" fmla="*/ 195 h 599"/>
                  <a:gd name="T6" fmla="*/ 47 w 195"/>
                  <a:gd name="T7" fmla="*/ 455 h 599"/>
                  <a:gd name="T8" fmla="*/ 145 w 195"/>
                  <a:gd name="T9" fmla="*/ 692 h 599"/>
                  <a:gd name="T10" fmla="*/ 89 w 195"/>
                  <a:gd name="T11" fmla="*/ 831 h 599"/>
                  <a:gd name="T12" fmla="*/ 96 w 195"/>
                  <a:gd name="T13" fmla="*/ 959 h 599"/>
                  <a:gd name="T14" fmla="*/ 49 w 195"/>
                  <a:gd name="T15" fmla="*/ 1054 h 599"/>
                  <a:gd name="T16" fmla="*/ 118 w 195"/>
                  <a:gd name="T17" fmla="*/ 1121 h 599"/>
                  <a:gd name="T18" fmla="*/ 246 w 195"/>
                  <a:gd name="T19" fmla="*/ 1299 h 599"/>
                  <a:gd name="T20" fmla="*/ 192 w 195"/>
                  <a:gd name="T21" fmla="*/ 1424 h 599"/>
                  <a:gd name="T22" fmla="*/ 225 w 195"/>
                  <a:gd name="T23" fmla="*/ 1678 h 599"/>
                  <a:gd name="T24" fmla="*/ 165 w 195"/>
                  <a:gd name="T25" fmla="*/ 1780 h 599"/>
                  <a:gd name="T26" fmla="*/ 251 w 195"/>
                  <a:gd name="T27" fmla="*/ 1835 h 599"/>
                  <a:gd name="T28" fmla="*/ 306 w 195"/>
                  <a:gd name="T29" fmla="*/ 2026 h 599"/>
                  <a:gd name="T30" fmla="*/ 225 w 195"/>
                  <a:gd name="T31" fmla="*/ 2158 h 599"/>
                  <a:gd name="T32" fmla="*/ 306 w 195"/>
                  <a:gd name="T33" fmla="*/ 2332 h 599"/>
                  <a:gd name="T34" fmla="*/ 349 w 195"/>
                  <a:gd name="T35" fmla="*/ 2534 h 599"/>
                  <a:gd name="T36" fmla="*/ 732 w 195"/>
                  <a:gd name="T37" fmla="*/ 2541 h 599"/>
                  <a:gd name="T38" fmla="*/ 781 w 195"/>
                  <a:gd name="T39" fmla="*/ 2421 h 599"/>
                  <a:gd name="T40" fmla="*/ 827 w 195"/>
                  <a:gd name="T41" fmla="*/ 2329 h 599"/>
                  <a:gd name="T42" fmla="*/ 762 w 195"/>
                  <a:gd name="T43" fmla="*/ 2241 h 599"/>
                  <a:gd name="T44" fmla="*/ 711 w 195"/>
                  <a:gd name="T45" fmla="*/ 1968 h 599"/>
                  <a:gd name="T46" fmla="*/ 739 w 195"/>
                  <a:gd name="T47" fmla="*/ 1802 h 599"/>
                  <a:gd name="T48" fmla="*/ 681 w 195"/>
                  <a:gd name="T49" fmla="*/ 1503 h 599"/>
                  <a:gd name="T50" fmla="*/ 596 w 195"/>
                  <a:gd name="T51" fmla="*/ 1255 h 599"/>
                  <a:gd name="T52" fmla="*/ 633 w 195"/>
                  <a:gd name="T53" fmla="*/ 1130 h 599"/>
                  <a:gd name="T54" fmla="*/ 606 w 195"/>
                  <a:gd name="T55" fmla="*/ 820 h 599"/>
                  <a:gd name="T56" fmla="*/ 536 w 195"/>
                  <a:gd name="T57" fmla="*/ 623 h 599"/>
                  <a:gd name="T58" fmla="*/ 557 w 195"/>
                  <a:gd name="T59" fmla="*/ 524 h 599"/>
                  <a:gd name="T60" fmla="*/ 564 w 195"/>
                  <a:gd name="T61" fmla="*/ 388 h 599"/>
                  <a:gd name="T62" fmla="*/ 597 w 195"/>
                  <a:gd name="T63" fmla="*/ 335 h 599"/>
                  <a:gd name="T64" fmla="*/ 530 w 195"/>
                  <a:gd name="T65" fmla="*/ 290 h 599"/>
                  <a:gd name="T66" fmla="*/ 515 w 195"/>
                  <a:gd name="T67" fmla="*/ 123 h 599"/>
                  <a:gd name="T68" fmla="*/ 369 w 195"/>
                  <a:gd name="T69" fmla="*/ 47 h 5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5" h="599">
                    <a:moveTo>
                      <a:pt x="87" y="11"/>
                    </a:moveTo>
                    <a:cubicBezTo>
                      <a:pt x="87" y="11"/>
                      <a:pt x="39" y="23"/>
                      <a:pt x="25" y="21"/>
                    </a:cubicBezTo>
                    <a:cubicBezTo>
                      <a:pt x="12" y="18"/>
                      <a:pt x="0" y="27"/>
                      <a:pt x="2" y="46"/>
                    </a:cubicBezTo>
                    <a:cubicBezTo>
                      <a:pt x="5" y="66"/>
                      <a:pt x="16" y="92"/>
                      <a:pt x="11" y="107"/>
                    </a:cubicBezTo>
                    <a:cubicBezTo>
                      <a:pt x="6" y="122"/>
                      <a:pt x="19" y="160"/>
                      <a:pt x="34" y="163"/>
                    </a:cubicBezTo>
                    <a:cubicBezTo>
                      <a:pt x="34" y="163"/>
                      <a:pt x="16" y="175"/>
                      <a:pt x="21" y="196"/>
                    </a:cubicBezTo>
                    <a:cubicBezTo>
                      <a:pt x="25" y="216"/>
                      <a:pt x="33" y="221"/>
                      <a:pt x="23" y="226"/>
                    </a:cubicBezTo>
                    <a:cubicBezTo>
                      <a:pt x="13" y="231"/>
                      <a:pt x="12" y="237"/>
                      <a:pt x="12" y="248"/>
                    </a:cubicBezTo>
                    <a:cubicBezTo>
                      <a:pt x="12" y="259"/>
                      <a:pt x="21" y="259"/>
                      <a:pt x="28" y="264"/>
                    </a:cubicBezTo>
                    <a:cubicBezTo>
                      <a:pt x="35" y="268"/>
                      <a:pt x="36" y="306"/>
                      <a:pt x="58" y="306"/>
                    </a:cubicBezTo>
                    <a:cubicBezTo>
                      <a:pt x="58" y="306"/>
                      <a:pt x="41" y="316"/>
                      <a:pt x="45" y="335"/>
                    </a:cubicBezTo>
                    <a:cubicBezTo>
                      <a:pt x="48" y="355"/>
                      <a:pt x="59" y="383"/>
                      <a:pt x="53" y="395"/>
                    </a:cubicBezTo>
                    <a:cubicBezTo>
                      <a:pt x="47" y="407"/>
                      <a:pt x="36" y="408"/>
                      <a:pt x="39" y="419"/>
                    </a:cubicBezTo>
                    <a:cubicBezTo>
                      <a:pt x="41" y="430"/>
                      <a:pt x="57" y="422"/>
                      <a:pt x="59" y="432"/>
                    </a:cubicBezTo>
                    <a:cubicBezTo>
                      <a:pt x="62" y="443"/>
                      <a:pt x="56" y="477"/>
                      <a:pt x="72" y="477"/>
                    </a:cubicBezTo>
                    <a:cubicBezTo>
                      <a:pt x="72" y="477"/>
                      <a:pt x="42" y="492"/>
                      <a:pt x="53" y="508"/>
                    </a:cubicBezTo>
                    <a:cubicBezTo>
                      <a:pt x="64" y="524"/>
                      <a:pt x="72" y="532"/>
                      <a:pt x="72" y="549"/>
                    </a:cubicBezTo>
                    <a:cubicBezTo>
                      <a:pt x="72" y="566"/>
                      <a:pt x="65" y="596"/>
                      <a:pt x="82" y="596"/>
                    </a:cubicBezTo>
                    <a:cubicBezTo>
                      <a:pt x="99" y="596"/>
                      <a:pt x="163" y="599"/>
                      <a:pt x="172" y="598"/>
                    </a:cubicBezTo>
                    <a:cubicBezTo>
                      <a:pt x="182" y="596"/>
                      <a:pt x="187" y="585"/>
                      <a:pt x="184" y="570"/>
                    </a:cubicBezTo>
                    <a:cubicBezTo>
                      <a:pt x="182" y="554"/>
                      <a:pt x="193" y="559"/>
                      <a:pt x="194" y="548"/>
                    </a:cubicBezTo>
                    <a:cubicBezTo>
                      <a:pt x="195" y="537"/>
                      <a:pt x="180" y="543"/>
                      <a:pt x="180" y="527"/>
                    </a:cubicBezTo>
                    <a:cubicBezTo>
                      <a:pt x="180" y="511"/>
                      <a:pt x="188" y="460"/>
                      <a:pt x="167" y="463"/>
                    </a:cubicBezTo>
                    <a:cubicBezTo>
                      <a:pt x="167" y="463"/>
                      <a:pt x="188" y="451"/>
                      <a:pt x="174" y="424"/>
                    </a:cubicBezTo>
                    <a:cubicBezTo>
                      <a:pt x="159" y="397"/>
                      <a:pt x="161" y="372"/>
                      <a:pt x="160" y="354"/>
                    </a:cubicBezTo>
                    <a:cubicBezTo>
                      <a:pt x="159" y="335"/>
                      <a:pt x="160" y="298"/>
                      <a:pt x="140" y="295"/>
                    </a:cubicBezTo>
                    <a:cubicBezTo>
                      <a:pt x="140" y="295"/>
                      <a:pt x="153" y="289"/>
                      <a:pt x="149" y="266"/>
                    </a:cubicBezTo>
                    <a:cubicBezTo>
                      <a:pt x="146" y="243"/>
                      <a:pt x="143" y="210"/>
                      <a:pt x="143" y="193"/>
                    </a:cubicBezTo>
                    <a:cubicBezTo>
                      <a:pt x="143" y="176"/>
                      <a:pt x="142" y="147"/>
                      <a:pt x="126" y="146"/>
                    </a:cubicBezTo>
                    <a:cubicBezTo>
                      <a:pt x="126" y="146"/>
                      <a:pt x="133" y="142"/>
                      <a:pt x="131" y="123"/>
                    </a:cubicBezTo>
                    <a:cubicBezTo>
                      <a:pt x="129" y="103"/>
                      <a:pt x="126" y="92"/>
                      <a:pt x="133" y="91"/>
                    </a:cubicBezTo>
                    <a:cubicBezTo>
                      <a:pt x="141" y="90"/>
                      <a:pt x="142" y="86"/>
                      <a:pt x="141" y="79"/>
                    </a:cubicBezTo>
                    <a:cubicBezTo>
                      <a:pt x="140" y="72"/>
                      <a:pt x="132" y="77"/>
                      <a:pt x="125" y="68"/>
                    </a:cubicBezTo>
                    <a:cubicBezTo>
                      <a:pt x="118" y="60"/>
                      <a:pt x="124" y="40"/>
                      <a:pt x="121" y="29"/>
                    </a:cubicBezTo>
                    <a:cubicBezTo>
                      <a:pt x="119" y="18"/>
                      <a:pt x="104" y="0"/>
                      <a:pt x="87" y="11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7" name="Freeform 617">
                <a:extLst>
                  <a:ext uri="{FF2B5EF4-FFF2-40B4-BE49-F238E27FC236}">
                    <a16:creationId xmlns:a16="http://schemas.microsoft.com/office/drawing/2014/main" id="{2E698A32-ED11-4E9A-99E6-FA938B68F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316"/>
                <a:ext cx="806" cy="727"/>
              </a:xfrm>
              <a:custGeom>
                <a:avLst/>
                <a:gdLst>
                  <a:gd name="T0" fmla="*/ 2221 w 561"/>
                  <a:gd name="T1" fmla="*/ 39 h 506"/>
                  <a:gd name="T2" fmla="*/ 1882 w 561"/>
                  <a:gd name="T3" fmla="*/ 20 h 506"/>
                  <a:gd name="T4" fmla="*/ 1773 w 561"/>
                  <a:gd name="T5" fmla="*/ 134 h 506"/>
                  <a:gd name="T6" fmla="*/ 1730 w 561"/>
                  <a:gd name="T7" fmla="*/ 223 h 506"/>
                  <a:gd name="T8" fmla="*/ 1669 w 561"/>
                  <a:gd name="T9" fmla="*/ 264 h 506"/>
                  <a:gd name="T10" fmla="*/ 1750 w 561"/>
                  <a:gd name="T11" fmla="*/ 320 h 506"/>
                  <a:gd name="T12" fmla="*/ 1786 w 561"/>
                  <a:gd name="T13" fmla="*/ 497 h 506"/>
                  <a:gd name="T14" fmla="*/ 1744 w 561"/>
                  <a:gd name="T15" fmla="*/ 603 h 506"/>
                  <a:gd name="T16" fmla="*/ 1697 w 561"/>
                  <a:gd name="T17" fmla="*/ 774 h 506"/>
                  <a:gd name="T18" fmla="*/ 1641 w 561"/>
                  <a:gd name="T19" fmla="*/ 789 h 506"/>
                  <a:gd name="T20" fmla="*/ 1649 w 561"/>
                  <a:gd name="T21" fmla="*/ 889 h 506"/>
                  <a:gd name="T22" fmla="*/ 1629 w 561"/>
                  <a:gd name="T23" fmla="*/ 987 h 506"/>
                  <a:gd name="T24" fmla="*/ 1608 w 561"/>
                  <a:gd name="T25" fmla="*/ 1102 h 506"/>
                  <a:gd name="T26" fmla="*/ 1516 w 561"/>
                  <a:gd name="T27" fmla="*/ 1159 h 506"/>
                  <a:gd name="T28" fmla="*/ 1372 w 561"/>
                  <a:gd name="T29" fmla="*/ 1318 h 506"/>
                  <a:gd name="T30" fmla="*/ 1228 w 561"/>
                  <a:gd name="T31" fmla="*/ 1394 h 506"/>
                  <a:gd name="T32" fmla="*/ 1125 w 561"/>
                  <a:gd name="T33" fmla="*/ 1385 h 506"/>
                  <a:gd name="T34" fmla="*/ 937 w 561"/>
                  <a:gd name="T35" fmla="*/ 1404 h 506"/>
                  <a:gd name="T36" fmla="*/ 813 w 561"/>
                  <a:gd name="T37" fmla="*/ 1338 h 506"/>
                  <a:gd name="T38" fmla="*/ 760 w 561"/>
                  <a:gd name="T39" fmla="*/ 1261 h 506"/>
                  <a:gd name="T40" fmla="*/ 647 w 561"/>
                  <a:gd name="T41" fmla="*/ 1181 h 506"/>
                  <a:gd name="T42" fmla="*/ 613 w 561"/>
                  <a:gd name="T43" fmla="*/ 1055 h 506"/>
                  <a:gd name="T44" fmla="*/ 566 w 561"/>
                  <a:gd name="T45" fmla="*/ 878 h 506"/>
                  <a:gd name="T46" fmla="*/ 441 w 561"/>
                  <a:gd name="T47" fmla="*/ 691 h 506"/>
                  <a:gd name="T48" fmla="*/ 86 w 561"/>
                  <a:gd name="T49" fmla="*/ 828 h 506"/>
                  <a:gd name="T50" fmla="*/ 29 w 561"/>
                  <a:gd name="T51" fmla="*/ 958 h 506"/>
                  <a:gd name="T52" fmla="*/ 42 w 561"/>
                  <a:gd name="T53" fmla="*/ 1060 h 506"/>
                  <a:gd name="T54" fmla="*/ 9 w 561"/>
                  <a:gd name="T55" fmla="*/ 1125 h 506"/>
                  <a:gd name="T56" fmla="*/ 86 w 561"/>
                  <a:gd name="T57" fmla="*/ 1159 h 506"/>
                  <a:gd name="T58" fmla="*/ 118 w 561"/>
                  <a:gd name="T59" fmla="*/ 1240 h 506"/>
                  <a:gd name="T60" fmla="*/ 203 w 561"/>
                  <a:gd name="T61" fmla="*/ 1405 h 506"/>
                  <a:gd name="T62" fmla="*/ 208 w 561"/>
                  <a:gd name="T63" fmla="*/ 1509 h 506"/>
                  <a:gd name="T64" fmla="*/ 188 w 561"/>
                  <a:gd name="T65" fmla="*/ 1629 h 506"/>
                  <a:gd name="T66" fmla="*/ 195 w 561"/>
                  <a:gd name="T67" fmla="*/ 1710 h 506"/>
                  <a:gd name="T68" fmla="*/ 299 w 561"/>
                  <a:gd name="T69" fmla="*/ 1744 h 506"/>
                  <a:gd name="T70" fmla="*/ 490 w 561"/>
                  <a:gd name="T71" fmla="*/ 1895 h 506"/>
                  <a:gd name="T72" fmla="*/ 624 w 561"/>
                  <a:gd name="T73" fmla="*/ 1922 h 506"/>
                  <a:gd name="T74" fmla="*/ 772 w 561"/>
                  <a:gd name="T75" fmla="*/ 2010 h 506"/>
                  <a:gd name="T76" fmla="*/ 904 w 561"/>
                  <a:gd name="T77" fmla="*/ 2085 h 506"/>
                  <a:gd name="T78" fmla="*/ 965 w 561"/>
                  <a:gd name="T79" fmla="*/ 2154 h 506"/>
                  <a:gd name="T80" fmla="*/ 1072 w 561"/>
                  <a:gd name="T81" fmla="*/ 2085 h 506"/>
                  <a:gd name="T82" fmla="*/ 1414 w 561"/>
                  <a:gd name="T83" fmla="*/ 1904 h 506"/>
                  <a:gd name="T84" fmla="*/ 1563 w 561"/>
                  <a:gd name="T85" fmla="*/ 1930 h 506"/>
                  <a:gd name="T86" fmla="*/ 1730 w 561"/>
                  <a:gd name="T87" fmla="*/ 1825 h 506"/>
                  <a:gd name="T88" fmla="*/ 1872 w 561"/>
                  <a:gd name="T89" fmla="*/ 1797 h 506"/>
                  <a:gd name="T90" fmla="*/ 1882 w 561"/>
                  <a:gd name="T91" fmla="*/ 1629 h 506"/>
                  <a:gd name="T92" fmla="*/ 2032 w 561"/>
                  <a:gd name="T93" fmla="*/ 1427 h 506"/>
                  <a:gd name="T94" fmla="*/ 2029 w 561"/>
                  <a:gd name="T95" fmla="*/ 1305 h 506"/>
                  <a:gd name="T96" fmla="*/ 2098 w 561"/>
                  <a:gd name="T97" fmla="*/ 1296 h 506"/>
                  <a:gd name="T98" fmla="*/ 2213 w 561"/>
                  <a:gd name="T99" fmla="*/ 1046 h 506"/>
                  <a:gd name="T100" fmla="*/ 2282 w 561"/>
                  <a:gd name="T101" fmla="*/ 793 h 506"/>
                  <a:gd name="T102" fmla="*/ 2263 w 561"/>
                  <a:gd name="T103" fmla="*/ 647 h 506"/>
                  <a:gd name="T104" fmla="*/ 2343 w 561"/>
                  <a:gd name="T105" fmla="*/ 592 h 506"/>
                  <a:gd name="T106" fmla="*/ 2350 w 561"/>
                  <a:gd name="T107" fmla="*/ 398 h 506"/>
                  <a:gd name="T108" fmla="*/ 2221 w 561"/>
                  <a:gd name="T109" fmla="*/ 39 h 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61" h="506">
                    <a:moveTo>
                      <a:pt x="521" y="9"/>
                    </a:moveTo>
                    <a:cubicBezTo>
                      <a:pt x="521" y="9"/>
                      <a:pt x="453" y="10"/>
                      <a:pt x="442" y="5"/>
                    </a:cubicBezTo>
                    <a:cubicBezTo>
                      <a:pt x="430" y="0"/>
                      <a:pt x="417" y="15"/>
                      <a:pt x="416" y="31"/>
                    </a:cubicBezTo>
                    <a:cubicBezTo>
                      <a:pt x="414" y="47"/>
                      <a:pt x="419" y="52"/>
                      <a:pt x="406" y="52"/>
                    </a:cubicBezTo>
                    <a:cubicBezTo>
                      <a:pt x="393" y="52"/>
                      <a:pt x="388" y="52"/>
                      <a:pt x="392" y="62"/>
                    </a:cubicBezTo>
                    <a:cubicBezTo>
                      <a:pt x="395" y="72"/>
                      <a:pt x="405" y="73"/>
                      <a:pt x="411" y="75"/>
                    </a:cubicBezTo>
                    <a:cubicBezTo>
                      <a:pt x="417" y="76"/>
                      <a:pt x="398" y="112"/>
                      <a:pt x="419" y="117"/>
                    </a:cubicBezTo>
                    <a:cubicBezTo>
                      <a:pt x="419" y="117"/>
                      <a:pt x="411" y="125"/>
                      <a:pt x="409" y="141"/>
                    </a:cubicBezTo>
                    <a:cubicBezTo>
                      <a:pt x="408" y="157"/>
                      <a:pt x="408" y="183"/>
                      <a:pt x="398" y="182"/>
                    </a:cubicBezTo>
                    <a:cubicBezTo>
                      <a:pt x="388" y="180"/>
                      <a:pt x="388" y="178"/>
                      <a:pt x="385" y="185"/>
                    </a:cubicBezTo>
                    <a:cubicBezTo>
                      <a:pt x="382" y="191"/>
                      <a:pt x="384" y="201"/>
                      <a:pt x="387" y="209"/>
                    </a:cubicBezTo>
                    <a:cubicBezTo>
                      <a:pt x="390" y="217"/>
                      <a:pt x="388" y="225"/>
                      <a:pt x="382" y="232"/>
                    </a:cubicBezTo>
                    <a:cubicBezTo>
                      <a:pt x="375" y="238"/>
                      <a:pt x="371" y="256"/>
                      <a:pt x="377" y="259"/>
                    </a:cubicBezTo>
                    <a:cubicBezTo>
                      <a:pt x="377" y="259"/>
                      <a:pt x="366" y="256"/>
                      <a:pt x="356" y="272"/>
                    </a:cubicBezTo>
                    <a:cubicBezTo>
                      <a:pt x="346" y="288"/>
                      <a:pt x="335" y="304"/>
                      <a:pt x="322" y="309"/>
                    </a:cubicBezTo>
                    <a:cubicBezTo>
                      <a:pt x="309" y="314"/>
                      <a:pt x="288" y="306"/>
                      <a:pt x="288" y="327"/>
                    </a:cubicBezTo>
                    <a:cubicBezTo>
                      <a:pt x="288" y="327"/>
                      <a:pt x="275" y="325"/>
                      <a:pt x="264" y="325"/>
                    </a:cubicBezTo>
                    <a:cubicBezTo>
                      <a:pt x="253" y="325"/>
                      <a:pt x="228" y="312"/>
                      <a:pt x="220" y="329"/>
                    </a:cubicBezTo>
                    <a:cubicBezTo>
                      <a:pt x="220" y="329"/>
                      <a:pt x="209" y="317"/>
                      <a:pt x="191" y="314"/>
                    </a:cubicBezTo>
                    <a:cubicBezTo>
                      <a:pt x="173" y="311"/>
                      <a:pt x="181" y="304"/>
                      <a:pt x="178" y="296"/>
                    </a:cubicBezTo>
                    <a:cubicBezTo>
                      <a:pt x="175" y="288"/>
                      <a:pt x="159" y="275"/>
                      <a:pt x="152" y="277"/>
                    </a:cubicBezTo>
                    <a:cubicBezTo>
                      <a:pt x="152" y="277"/>
                      <a:pt x="164" y="264"/>
                      <a:pt x="144" y="248"/>
                    </a:cubicBezTo>
                    <a:cubicBezTo>
                      <a:pt x="125" y="232"/>
                      <a:pt x="135" y="222"/>
                      <a:pt x="133" y="206"/>
                    </a:cubicBezTo>
                    <a:cubicBezTo>
                      <a:pt x="131" y="190"/>
                      <a:pt x="125" y="159"/>
                      <a:pt x="104" y="162"/>
                    </a:cubicBezTo>
                    <a:cubicBezTo>
                      <a:pt x="83" y="165"/>
                      <a:pt x="30" y="194"/>
                      <a:pt x="20" y="194"/>
                    </a:cubicBezTo>
                    <a:cubicBezTo>
                      <a:pt x="10" y="194"/>
                      <a:pt x="0" y="214"/>
                      <a:pt x="7" y="225"/>
                    </a:cubicBezTo>
                    <a:cubicBezTo>
                      <a:pt x="13" y="236"/>
                      <a:pt x="18" y="246"/>
                      <a:pt x="10" y="249"/>
                    </a:cubicBezTo>
                    <a:cubicBezTo>
                      <a:pt x="2" y="253"/>
                      <a:pt x="0" y="259"/>
                      <a:pt x="2" y="264"/>
                    </a:cubicBezTo>
                    <a:cubicBezTo>
                      <a:pt x="4" y="269"/>
                      <a:pt x="13" y="272"/>
                      <a:pt x="20" y="272"/>
                    </a:cubicBezTo>
                    <a:cubicBezTo>
                      <a:pt x="26" y="272"/>
                      <a:pt x="25" y="280"/>
                      <a:pt x="28" y="291"/>
                    </a:cubicBezTo>
                    <a:cubicBezTo>
                      <a:pt x="31" y="303"/>
                      <a:pt x="36" y="332"/>
                      <a:pt x="47" y="330"/>
                    </a:cubicBezTo>
                    <a:cubicBezTo>
                      <a:pt x="49" y="354"/>
                      <a:pt x="49" y="354"/>
                      <a:pt x="49" y="354"/>
                    </a:cubicBezTo>
                    <a:cubicBezTo>
                      <a:pt x="49" y="354"/>
                      <a:pt x="49" y="377"/>
                      <a:pt x="44" y="382"/>
                    </a:cubicBezTo>
                    <a:cubicBezTo>
                      <a:pt x="39" y="387"/>
                      <a:pt x="42" y="397"/>
                      <a:pt x="46" y="401"/>
                    </a:cubicBezTo>
                    <a:cubicBezTo>
                      <a:pt x="49" y="406"/>
                      <a:pt x="57" y="408"/>
                      <a:pt x="70" y="409"/>
                    </a:cubicBezTo>
                    <a:cubicBezTo>
                      <a:pt x="83" y="411"/>
                      <a:pt x="101" y="443"/>
                      <a:pt x="115" y="445"/>
                    </a:cubicBezTo>
                    <a:cubicBezTo>
                      <a:pt x="130" y="447"/>
                      <a:pt x="146" y="451"/>
                      <a:pt x="146" y="451"/>
                    </a:cubicBezTo>
                    <a:cubicBezTo>
                      <a:pt x="146" y="451"/>
                      <a:pt x="167" y="471"/>
                      <a:pt x="181" y="472"/>
                    </a:cubicBezTo>
                    <a:cubicBezTo>
                      <a:pt x="196" y="474"/>
                      <a:pt x="209" y="481"/>
                      <a:pt x="212" y="489"/>
                    </a:cubicBezTo>
                    <a:cubicBezTo>
                      <a:pt x="215" y="497"/>
                      <a:pt x="217" y="506"/>
                      <a:pt x="227" y="505"/>
                    </a:cubicBezTo>
                    <a:cubicBezTo>
                      <a:pt x="236" y="503"/>
                      <a:pt x="241" y="489"/>
                      <a:pt x="251" y="489"/>
                    </a:cubicBezTo>
                    <a:cubicBezTo>
                      <a:pt x="261" y="489"/>
                      <a:pt x="338" y="477"/>
                      <a:pt x="332" y="447"/>
                    </a:cubicBezTo>
                    <a:cubicBezTo>
                      <a:pt x="332" y="447"/>
                      <a:pt x="359" y="461"/>
                      <a:pt x="367" y="453"/>
                    </a:cubicBezTo>
                    <a:cubicBezTo>
                      <a:pt x="375" y="445"/>
                      <a:pt x="398" y="428"/>
                      <a:pt x="406" y="428"/>
                    </a:cubicBezTo>
                    <a:cubicBezTo>
                      <a:pt x="414" y="428"/>
                      <a:pt x="437" y="429"/>
                      <a:pt x="439" y="422"/>
                    </a:cubicBezTo>
                    <a:cubicBezTo>
                      <a:pt x="440" y="416"/>
                      <a:pt x="430" y="390"/>
                      <a:pt x="442" y="382"/>
                    </a:cubicBezTo>
                    <a:cubicBezTo>
                      <a:pt x="453" y="374"/>
                      <a:pt x="479" y="351"/>
                      <a:pt x="477" y="335"/>
                    </a:cubicBezTo>
                    <a:cubicBezTo>
                      <a:pt x="476" y="319"/>
                      <a:pt x="476" y="306"/>
                      <a:pt x="476" y="306"/>
                    </a:cubicBezTo>
                    <a:cubicBezTo>
                      <a:pt x="476" y="306"/>
                      <a:pt x="477" y="322"/>
                      <a:pt x="492" y="304"/>
                    </a:cubicBezTo>
                    <a:cubicBezTo>
                      <a:pt x="506" y="287"/>
                      <a:pt x="514" y="264"/>
                      <a:pt x="519" y="246"/>
                    </a:cubicBezTo>
                    <a:cubicBezTo>
                      <a:pt x="524" y="228"/>
                      <a:pt x="529" y="193"/>
                      <a:pt x="535" y="186"/>
                    </a:cubicBezTo>
                    <a:cubicBezTo>
                      <a:pt x="542" y="180"/>
                      <a:pt x="537" y="156"/>
                      <a:pt x="531" y="152"/>
                    </a:cubicBezTo>
                    <a:cubicBezTo>
                      <a:pt x="531" y="152"/>
                      <a:pt x="550" y="154"/>
                      <a:pt x="550" y="139"/>
                    </a:cubicBezTo>
                    <a:cubicBezTo>
                      <a:pt x="550" y="125"/>
                      <a:pt x="548" y="118"/>
                      <a:pt x="552" y="93"/>
                    </a:cubicBezTo>
                    <a:cubicBezTo>
                      <a:pt x="555" y="67"/>
                      <a:pt x="561" y="13"/>
                      <a:pt x="521" y="9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8" name="Freeform 618">
                <a:extLst>
                  <a:ext uri="{FF2B5EF4-FFF2-40B4-BE49-F238E27FC236}">
                    <a16:creationId xmlns:a16="http://schemas.microsoft.com/office/drawing/2014/main" id="{5801759D-80EA-4571-939B-29C42CA7F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036"/>
                <a:ext cx="598" cy="2312"/>
              </a:xfrm>
              <a:custGeom>
                <a:avLst/>
                <a:gdLst>
                  <a:gd name="T0" fmla="*/ 837 w 416"/>
                  <a:gd name="T1" fmla="*/ 6722 h 1610"/>
                  <a:gd name="T2" fmla="*/ 870 w 416"/>
                  <a:gd name="T3" fmla="*/ 6261 h 1610"/>
                  <a:gd name="T4" fmla="*/ 855 w 416"/>
                  <a:gd name="T5" fmla="*/ 6044 h 1610"/>
                  <a:gd name="T6" fmla="*/ 930 w 416"/>
                  <a:gd name="T7" fmla="*/ 5724 h 1610"/>
                  <a:gd name="T8" fmla="*/ 917 w 416"/>
                  <a:gd name="T9" fmla="*/ 5529 h 1610"/>
                  <a:gd name="T10" fmla="*/ 983 w 416"/>
                  <a:gd name="T11" fmla="*/ 5099 h 1610"/>
                  <a:gd name="T12" fmla="*/ 996 w 416"/>
                  <a:gd name="T13" fmla="*/ 4835 h 1610"/>
                  <a:gd name="T14" fmla="*/ 1072 w 416"/>
                  <a:gd name="T15" fmla="*/ 4525 h 1610"/>
                  <a:gd name="T16" fmla="*/ 1182 w 416"/>
                  <a:gd name="T17" fmla="*/ 3925 h 1610"/>
                  <a:gd name="T18" fmla="*/ 1105 w 416"/>
                  <a:gd name="T19" fmla="*/ 3655 h 1610"/>
                  <a:gd name="T20" fmla="*/ 1233 w 416"/>
                  <a:gd name="T21" fmla="*/ 3376 h 1610"/>
                  <a:gd name="T22" fmla="*/ 1213 w 416"/>
                  <a:gd name="T23" fmla="*/ 2800 h 1610"/>
                  <a:gd name="T24" fmla="*/ 1248 w 416"/>
                  <a:gd name="T25" fmla="*/ 2555 h 1610"/>
                  <a:gd name="T26" fmla="*/ 1238 w 416"/>
                  <a:gd name="T27" fmla="*/ 2425 h 1610"/>
                  <a:gd name="T28" fmla="*/ 1242 w 416"/>
                  <a:gd name="T29" fmla="*/ 2181 h 1610"/>
                  <a:gd name="T30" fmla="*/ 1256 w 416"/>
                  <a:gd name="T31" fmla="*/ 1661 h 1610"/>
                  <a:gd name="T32" fmla="*/ 1265 w 416"/>
                  <a:gd name="T33" fmla="*/ 1377 h 1610"/>
                  <a:gd name="T34" fmla="*/ 1242 w 416"/>
                  <a:gd name="T35" fmla="*/ 1033 h 1610"/>
                  <a:gd name="T36" fmla="*/ 1095 w 416"/>
                  <a:gd name="T37" fmla="*/ 652 h 1610"/>
                  <a:gd name="T38" fmla="*/ 582 w 416"/>
                  <a:gd name="T39" fmla="*/ 616 h 1610"/>
                  <a:gd name="T40" fmla="*/ 392 w 416"/>
                  <a:gd name="T41" fmla="*/ 876 h 1610"/>
                  <a:gd name="T42" fmla="*/ 354 w 416"/>
                  <a:gd name="T43" fmla="*/ 998 h 1610"/>
                  <a:gd name="T44" fmla="*/ 20 w 416"/>
                  <a:gd name="T45" fmla="*/ 1025 h 1610"/>
                  <a:gd name="T46" fmla="*/ 216 w 416"/>
                  <a:gd name="T47" fmla="*/ 460 h 1610"/>
                  <a:gd name="T48" fmla="*/ 449 w 416"/>
                  <a:gd name="T49" fmla="*/ 233 h 1610"/>
                  <a:gd name="T50" fmla="*/ 832 w 416"/>
                  <a:gd name="T51" fmla="*/ 0 h 1610"/>
                  <a:gd name="T52" fmla="*/ 1149 w 416"/>
                  <a:gd name="T53" fmla="*/ 134 h 1610"/>
                  <a:gd name="T54" fmla="*/ 1387 w 416"/>
                  <a:gd name="T55" fmla="*/ 327 h 1610"/>
                  <a:gd name="T56" fmla="*/ 1637 w 416"/>
                  <a:gd name="T57" fmla="*/ 645 h 1610"/>
                  <a:gd name="T58" fmla="*/ 1688 w 416"/>
                  <a:gd name="T59" fmla="*/ 926 h 1610"/>
                  <a:gd name="T60" fmla="*/ 1699 w 416"/>
                  <a:gd name="T61" fmla="*/ 1557 h 1610"/>
                  <a:gd name="T62" fmla="*/ 1747 w 416"/>
                  <a:gd name="T63" fmla="*/ 1969 h 1610"/>
                  <a:gd name="T64" fmla="*/ 1691 w 416"/>
                  <a:gd name="T65" fmla="*/ 2260 h 1610"/>
                  <a:gd name="T66" fmla="*/ 1678 w 416"/>
                  <a:gd name="T67" fmla="*/ 2780 h 1610"/>
                  <a:gd name="T68" fmla="*/ 1767 w 416"/>
                  <a:gd name="T69" fmla="*/ 3118 h 1610"/>
                  <a:gd name="T70" fmla="*/ 1607 w 416"/>
                  <a:gd name="T71" fmla="*/ 3435 h 1610"/>
                  <a:gd name="T72" fmla="*/ 1560 w 416"/>
                  <a:gd name="T73" fmla="*/ 4021 h 1610"/>
                  <a:gd name="T74" fmla="*/ 1629 w 416"/>
                  <a:gd name="T75" fmla="*/ 4353 h 1610"/>
                  <a:gd name="T76" fmla="*/ 1501 w 416"/>
                  <a:gd name="T77" fmla="*/ 4625 h 1610"/>
                  <a:gd name="T78" fmla="*/ 1439 w 416"/>
                  <a:gd name="T79" fmla="*/ 5217 h 1610"/>
                  <a:gd name="T80" fmla="*/ 1364 w 416"/>
                  <a:gd name="T81" fmla="*/ 5813 h 1610"/>
                  <a:gd name="T82" fmla="*/ 1333 w 416"/>
                  <a:gd name="T83" fmla="*/ 6362 h 1610"/>
                  <a:gd name="T84" fmla="*/ 1417 w 416"/>
                  <a:gd name="T85" fmla="*/ 6649 h 1610"/>
                  <a:gd name="T86" fmla="*/ 1222 w 416"/>
                  <a:gd name="T87" fmla="*/ 6847 h 16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6" h="1610">
                    <a:moveTo>
                      <a:pt x="286" y="1610"/>
                    </a:moveTo>
                    <a:cubicBezTo>
                      <a:pt x="286" y="1610"/>
                      <a:pt x="252" y="1608"/>
                      <a:pt x="236" y="1608"/>
                    </a:cubicBezTo>
                    <a:cubicBezTo>
                      <a:pt x="220" y="1608"/>
                      <a:pt x="191" y="1602"/>
                      <a:pt x="196" y="1581"/>
                    </a:cubicBezTo>
                    <a:cubicBezTo>
                      <a:pt x="200" y="1561"/>
                      <a:pt x="208" y="1541"/>
                      <a:pt x="203" y="1527"/>
                    </a:cubicBezTo>
                    <a:cubicBezTo>
                      <a:pt x="199" y="1513"/>
                      <a:pt x="200" y="1497"/>
                      <a:pt x="206" y="1497"/>
                    </a:cubicBezTo>
                    <a:cubicBezTo>
                      <a:pt x="206" y="1497"/>
                      <a:pt x="202" y="1482"/>
                      <a:pt x="204" y="1472"/>
                    </a:cubicBezTo>
                    <a:cubicBezTo>
                      <a:pt x="206" y="1461"/>
                      <a:pt x="209" y="1453"/>
                      <a:pt x="199" y="1453"/>
                    </a:cubicBezTo>
                    <a:cubicBezTo>
                      <a:pt x="188" y="1453"/>
                      <a:pt x="183" y="1453"/>
                      <a:pt x="183" y="1442"/>
                    </a:cubicBezTo>
                    <a:cubicBezTo>
                      <a:pt x="183" y="1430"/>
                      <a:pt x="192" y="1423"/>
                      <a:pt x="200" y="1421"/>
                    </a:cubicBezTo>
                    <a:cubicBezTo>
                      <a:pt x="209" y="1419"/>
                      <a:pt x="214" y="1402"/>
                      <a:pt x="214" y="1391"/>
                    </a:cubicBezTo>
                    <a:cubicBezTo>
                      <a:pt x="215" y="1380"/>
                      <a:pt x="218" y="1365"/>
                      <a:pt x="224" y="1364"/>
                    </a:cubicBezTo>
                    <a:cubicBezTo>
                      <a:pt x="224" y="1364"/>
                      <a:pt x="218" y="1356"/>
                      <a:pt x="218" y="1346"/>
                    </a:cubicBezTo>
                    <a:cubicBezTo>
                      <a:pt x="218" y="1336"/>
                      <a:pt x="214" y="1330"/>
                      <a:pt x="206" y="1329"/>
                    </a:cubicBezTo>
                    <a:cubicBezTo>
                      <a:pt x="199" y="1328"/>
                      <a:pt x="195" y="1320"/>
                      <a:pt x="197" y="1313"/>
                    </a:cubicBezTo>
                    <a:cubicBezTo>
                      <a:pt x="199" y="1307"/>
                      <a:pt x="211" y="1300"/>
                      <a:pt x="215" y="1300"/>
                    </a:cubicBezTo>
                    <a:cubicBezTo>
                      <a:pt x="220" y="1300"/>
                      <a:pt x="219" y="1288"/>
                      <a:pt x="219" y="1273"/>
                    </a:cubicBezTo>
                    <a:cubicBezTo>
                      <a:pt x="219" y="1258"/>
                      <a:pt x="227" y="1217"/>
                      <a:pt x="236" y="1217"/>
                    </a:cubicBezTo>
                    <a:cubicBezTo>
                      <a:pt x="236" y="1217"/>
                      <a:pt x="229" y="1210"/>
                      <a:pt x="230" y="1199"/>
                    </a:cubicBezTo>
                    <a:cubicBezTo>
                      <a:pt x="232" y="1187"/>
                      <a:pt x="240" y="1171"/>
                      <a:pt x="231" y="1167"/>
                    </a:cubicBezTo>
                    <a:cubicBezTo>
                      <a:pt x="223" y="1163"/>
                      <a:pt x="214" y="1157"/>
                      <a:pt x="215" y="1150"/>
                    </a:cubicBezTo>
                    <a:cubicBezTo>
                      <a:pt x="216" y="1143"/>
                      <a:pt x="225" y="1137"/>
                      <a:pt x="233" y="1137"/>
                    </a:cubicBezTo>
                    <a:cubicBezTo>
                      <a:pt x="242" y="1137"/>
                      <a:pt x="242" y="1123"/>
                      <a:pt x="244" y="1111"/>
                    </a:cubicBezTo>
                    <a:cubicBezTo>
                      <a:pt x="245" y="1100"/>
                      <a:pt x="256" y="1083"/>
                      <a:pt x="263" y="1081"/>
                    </a:cubicBezTo>
                    <a:cubicBezTo>
                      <a:pt x="263" y="1081"/>
                      <a:pt x="253" y="1084"/>
                      <a:pt x="251" y="1064"/>
                    </a:cubicBezTo>
                    <a:cubicBezTo>
                      <a:pt x="249" y="1043"/>
                      <a:pt x="255" y="1036"/>
                      <a:pt x="258" y="1011"/>
                    </a:cubicBezTo>
                    <a:cubicBezTo>
                      <a:pt x="260" y="986"/>
                      <a:pt x="265" y="965"/>
                      <a:pt x="264" y="951"/>
                    </a:cubicBezTo>
                    <a:cubicBezTo>
                      <a:pt x="263" y="937"/>
                      <a:pt x="267" y="920"/>
                      <a:pt x="277" y="923"/>
                    </a:cubicBezTo>
                    <a:cubicBezTo>
                      <a:pt x="277" y="923"/>
                      <a:pt x="269" y="913"/>
                      <a:pt x="267" y="901"/>
                    </a:cubicBezTo>
                    <a:cubicBezTo>
                      <a:pt x="265" y="890"/>
                      <a:pt x="273" y="888"/>
                      <a:pt x="273" y="879"/>
                    </a:cubicBezTo>
                    <a:cubicBezTo>
                      <a:pt x="273" y="870"/>
                      <a:pt x="270" y="866"/>
                      <a:pt x="259" y="859"/>
                    </a:cubicBezTo>
                    <a:cubicBezTo>
                      <a:pt x="249" y="853"/>
                      <a:pt x="257" y="841"/>
                      <a:pt x="262" y="841"/>
                    </a:cubicBezTo>
                    <a:cubicBezTo>
                      <a:pt x="268" y="840"/>
                      <a:pt x="271" y="840"/>
                      <a:pt x="271" y="830"/>
                    </a:cubicBezTo>
                    <a:cubicBezTo>
                      <a:pt x="271" y="821"/>
                      <a:pt x="279" y="796"/>
                      <a:pt x="289" y="794"/>
                    </a:cubicBezTo>
                    <a:cubicBezTo>
                      <a:pt x="289" y="794"/>
                      <a:pt x="277" y="788"/>
                      <a:pt x="274" y="773"/>
                    </a:cubicBezTo>
                    <a:cubicBezTo>
                      <a:pt x="272" y="758"/>
                      <a:pt x="285" y="760"/>
                      <a:pt x="282" y="737"/>
                    </a:cubicBezTo>
                    <a:cubicBezTo>
                      <a:pt x="279" y="715"/>
                      <a:pt x="279" y="666"/>
                      <a:pt x="284" y="659"/>
                    </a:cubicBezTo>
                    <a:cubicBezTo>
                      <a:pt x="289" y="651"/>
                      <a:pt x="300" y="644"/>
                      <a:pt x="300" y="644"/>
                    </a:cubicBezTo>
                    <a:cubicBezTo>
                      <a:pt x="300" y="644"/>
                      <a:pt x="289" y="646"/>
                      <a:pt x="289" y="631"/>
                    </a:cubicBezTo>
                    <a:cubicBezTo>
                      <a:pt x="289" y="617"/>
                      <a:pt x="294" y="609"/>
                      <a:pt x="292" y="601"/>
                    </a:cubicBezTo>
                    <a:cubicBezTo>
                      <a:pt x="290" y="594"/>
                      <a:pt x="281" y="589"/>
                      <a:pt x="276" y="589"/>
                    </a:cubicBezTo>
                    <a:cubicBezTo>
                      <a:pt x="272" y="589"/>
                      <a:pt x="274" y="583"/>
                      <a:pt x="274" y="577"/>
                    </a:cubicBezTo>
                    <a:cubicBezTo>
                      <a:pt x="275" y="571"/>
                      <a:pt x="287" y="570"/>
                      <a:pt x="290" y="570"/>
                    </a:cubicBezTo>
                    <a:cubicBezTo>
                      <a:pt x="294" y="569"/>
                      <a:pt x="296" y="562"/>
                      <a:pt x="293" y="553"/>
                    </a:cubicBezTo>
                    <a:cubicBezTo>
                      <a:pt x="290" y="543"/>
                      <a:pt x="299" y="540"/>
                      <a:pt x="303" y="539"/>
                    </a:cubicBezTo>
                    <a:cubicBezTo>
                      <a:pt x="303" y="539"/>
                      <a:pt x="291" y="529"/>
                      <a:pt x="291" y="513"/>
                    </a:cubicBezTo>
                    <a:cubicBezTo>
                      <a:pt x="291" y="497"/>
                      <a:pt x="298" y="467"/>
                      <a:pt x="297" y="450"/>
                    </a:cubicBezTo>
                    <a:cubicBezTo>
                      <a:pt x="296" y="434"/>
                      <a:pt x="297" y="415"/>
                      <a:pt x="309" y="411"/>
                    </a:cubicBezTo>
                    <a:cubicBezTo>
                      <a:pt x="309" y="411"/>
                      <a:pt x="289" y="412"/>
                      <a:pt x="294" y="391"/>
                    </a:cubicBezTo>
                    <a:cubicBezTo>
                      <a:pt x="299" y="371"/>
                      <a:pt x="301" y="355"/>
                      <a:pt x="293" y="352"/>
                    </a:cubicBezTo>
                    <a:cubicBezTo>
                      <a:pt x="286" y="349"/>
                      <a:pt x="284" y="345"/>
                      <a:pt x="283" y="339"/>
                    </a:cubicBezTo>
                    <a:cubicBezTo>
                      <a:pt x="282" y="333"/>
                      <a:pt x="290" y="330"/>
                      <a:pt x="296" y="324"/>
                    </a:cubicBezTo>
                    <a:cubicBezTo>
                      <a:pt x="302" y="318"/>
                      <a:pt x="301" y="314"/>
                      <a:pt x="299" y="297"/>
                    </a:cubicBezTo>
                    <a:cubicBezTo>
                      <a:pt x="297" y="280"/>
                      <a:pt x="301" y="269"/>
                      <a:pt x="306" y="265"/>
                    </a:cubicBezTo>
                    <a:cubicBezTo>
                      <a:pt x="306" y="265"/>
                      <a:pt x="291" y="259"/>
                      <a:pt x="291" y="243"/>
                    </a:cubicBezTo>
                    <a:cubicBezTo>
                      <a:pt x="291" y="227"/>
                      <a:pt x="287" y="217"/>
                      <a:pt x="280" y="208"/>
                    </a:cubicBezTo>
                    <a:cubicBezTo>
                      <a:pt x="274" y="198"/>
                      <a:pt x="271" y="182"/>
                      <a:pt x="276" y="175"/>
                    </a:cubicBezTo>
                    <a:cubicBezTo>
                      <a:pt x="276" y="175"/>
                      <a:pt x="261" y="168"/>
                      <a:pt x="257" y="153"/>
                    </a:cubicBezTo>
                    <a:cubicBezTo>
                      <a:pt x="252" y="138"/>
                      <a:pt x="217" y="141"/>
                      <a:pt x="221" y="123"/>
                    </a:cubicBezTo>
                    <a:cubicBezTo>
                      <a:pt x="221" y="123"/>
                      <a:pt x="177" y="135"/>
                      <a:pt x="164" y="124"/>
                    </a:cubicBezTo>
                    <a:cubicBezTo>
                      <a:pt x="164" y="124"/>
                      <a:pt x="147" y="143"/>
                      <a:pt x="136" y="145"/>
                    </a:cubicBezTo>
                    <a:cubicBezTo>
                      <a:pt x="124" y="147"/>
                      <a:pt x="114" y="163"/>
                      <a:pt x="111" y="168"/>
                    </a:cubicBezTo>
                    <a:cubicBezTo>
                      <a:pt x="109" y="174"/>
                      <a:pt x="100" y="182"/>
                      <a:pt x="96" y="180"/>
                    </a:cubicBezTo>
                    <a:cubicBezTo>
                      <a:pt x="96" y="180"/>
                      <a:pt x="93" y="199"/>
                      <a:pt x="92" y="206"/>
                    </a:cubicBezTo>
                    <a:cubicBezTo>
                      <a:pt x="91" y="212"/>
                      <a:pt x="101" y="218"/>
                      <a:pt x="101" y="218"/>
                    </a:cubicBezTo>
                    <a:cubicBezTo>
                      <a:pt x="101" y="218"/>
                      <a:pt x="105" y="227"/>
                      <a:pt x="100" y="233"/>
                    </a:cubicBezTo>
                    <a:cubicBezTo>
                      <a:pt x="95" y="239"/>
                      <a:pt x="87" y="231"/>
                      <a:pt x="83" y="235"/>
                    </a:cubicBezTo>
                    <a:cubicBezTo>
                      <a:pt x="79" y="239"/>
                      <a:pt x="80" y="291"/>
                      <a:pt x="65" y="284"/>
                    </a:cubicBezTo>
                    <a:cubicBezTo>
                      <a:pt x="50" y="276"/>
                      <a:pt x="24" y="274"/>
                      <a:pt x="12" y="271"/>
                    </a:cubicBezTo>
                    <a:cubicBezTo>
                      <a:pt x="0" y="269"/>
                      <a:pt x="0" y="254"/>
                      <a:pt x="5" y="241"/>
                    </a:cubicBezTo>
                    <a:cubicBezTo>
                      <a:pt x="11" y="229"/>
                      <a:pt x="15" y="202"/>
                      <a:pt x="17" y="183"/>
                    </a:cubicBezTo>
                    <a:cubicBezTo>
                      <a:pt x="19" y="165"/>
                      <a:pt x="32" y="127"/>
                      <a:pt x="47" y="135"/>
                    </a:cubicBezTo>
                    <a:cubicBezTo>
                      <a:pt x="47" y="135"/>
                      <a:pt x="40" y="120"/>
                      <a:pt x="50" y="108"/>
                    </a:cubicBezTo>
                    <a:cubicBezTo>
                      <a:pt x="61" y="96"/>
                      <a:pt x="76" y="88"/>
                      <a:pt x="75" y="75"/>
                    </a:cubicBezTo>
                    <a:cubicBezTo>
                      <a:pt x="74" y="63"/>
                      <a:pt x="74" y="52"/>
                      <a:pt x="78" y="47"/>
                    </a:cubicBezTo>
                    <a:cubicBezTo>
                      <a:pt x="81" y="43"/>
                      <a:pt x="94" y="63"/>
                      <a:pt x="105" y="55"/>
                    </a:cubicBezTo>
                    <a:cubicBezTo>
                      <a:pt x="116" y="46"/>
                      <a:pt x="126" y="15"/>
                      <a:pt x="149" y="42"/>
                    </a:cubicBezTo>
                    <a:cubicBezTo>
                      <a:pt x="149" y="42"/>
                      <a:pt x="149" y="22"/>
                      <a:pt x="166" y="22"/>
                    </a:cubicBezTo>
                    <a:cubicBezTo>
                      <a:pt x="183" y="22"/>
                      <a:pt x="183" y="0"/>
                      <a:pt x="195" y="0"/>
                    </a:cubicBezTo>
                    <a:cubicBezTo>
                      <a:pt x="207" y="0"/>
                      <a:pt x="199" y="19"/>
                      <a:pt x="212" y="23"/>
                    </a:cubicBezTo>
                    <a:cubicBezTo>
                      <a:pt x="224" y="27"/>
                      <a:pt x="245" y="12"/>
                      <a:pt x="244" y="29"/>
                    </a:cubicBezTo>
                    <a:cubicBezTo>
                      <a:pt x="244" y="29"/>
                      <a:pt x="257" y="25"/>
                      <a:pt x="269" y="31"/>
                    </a:cubicBezTo>
                    <a:cubicBezTo>
                      <a:pt x="281" y="38"/>
                      <a:pt x="292" y="57"/>
                      <a:pt x="300" y="47"/>
                    </a:cubicBezTo>
                    <a:cubicBezTo>
                      <a:pt x="307" y="38"/>
                      <a:pt x="312" y="36"/>
                      <a:pt x="319" y="45"/>
                    </a:cubicBezTo>
                    <a:cubicBezTo>
                      <a:pt x="325" y="53"/>
                      <a:pt x="315" y="65"/>
                      <a:pt x="325" y="77"/>
                    </a:cubicBezTo>
                    <a:cubicBezTo>
                      <a:pt x="335" y="90"/>
                      <a:pt x="366" y="114"/>
                      <a:pt x="359" y="124"/>
                    </a:cubicBezTo>
                    <a:cubicBezTo>
                      <a:pt x="359" y="124"/>
                      <a:pt x="372" y="126"/>
                      <a:pt x="375" y="136"/>
                    </a:cubicBezTo>
                    <a:cubicBezTo>
                      <a:pt x="378" y="147"/>
                      <a:pt x="379" y="152"/>
                      <a:pt x="383" y="152"/>
                    </a:cubicBezTo>
                    <a:cubicBezTo>
                      <a:pt x="387" y="152"/>
                      <a:pt x="394" y="157"/>
                      <a:pt x="395" y="162"/>
                    </a:cubicBezTo>
                    <a:cubicBezTo>
                      <a:pt x="397" y="166"/>
                      <a:pt x="386" y="171"/>
                      <a:pt x="386" y="180"/>
                    </a:cubicBezTo>
                    <a:cubicBezTo>
                      <a:pt x="386" y="190"/>
                      <a:pt x="391" y="209"/>
                      <a:pt x="395" y="218"/>
                    </a:cubicBezTo>
                    <a:cubicBezTo>
                      <a:pt x="400" y="227"/>
                      <a:pt x="398" y="250"/>
                      <a:pt x="393" y="249"/>
                    </a:cubicBezTo>
                    <a:cubicBezTo>
                      <a:pt x="393" y="249"/>
                      <a:pt x="405" y="256"/>
                      <a:pt x="404" y="278"/>
                    </a:cubicBezTo>
                    <a:cubicBezTo>
                      <a:pt x="403" y="300"/>
                      <a:pt x="394" y="345"/>
                      <a:pt x="398" y="366"/>
                    </a:cubicBezTo>
                    <a:cubicBezTo>
                      <a:pt x="403" y="387"/>
                      <a:pt x="403" y="410"/>
                      <a:pt x="396" y="407"/>
                    </a:cubicBezTo>
                    <a:cubicBezTo>
                      <a:pt x="396" y="407"/>
                      <a:pt x="408" y="423"/>
                      <a:pt x="405" y="436"/>
                    </a:cubicBezTo>
                    <a:cubicBezTo>
                      <a:pt x="402" y="450"/>
                      <a:pt x="405" y="463"/>
                      <a:pt x="409" y="463"/>
                    </a:cubicBezTo>
                    <a:cubicBezTo>
                      <a:pt x="414" y="463"/>
                      <a:pt x="415" y="475"/>
                      <a:pt x="415" y="480"/>
                    </a:cubicBezTo>
                    <a:cubicBezTo>
                      <a:pt x="415" y="484"/>
                      <a:pt x="405" y="480"/>
                      <a:pt x="405" y="489"/>
                    </a:cubicBezTo>
                    <a:cubicBezTo>
                      <a:pt x="405" y="497"/>
                      <a:pt x="416" y="524"/>
                      <a:pt x="396" y="531"/>
                    </a:cubicBezTo>
                    <a:cubicBezTo>
                      <a:pt x="396" y="531"/>
                      <a:pt x="409" y="542"/>
                      <a:pt x="405" y="562"/>
                    </a:cubicBezTo>
                    <a:cubicBezTo>
                      <a:pt x="401" y="582"/>
                      <a:pt x="400" y="614"/>
                      <a:pt x="402" y="625"/>
                    </a:cubicBezTo>
                    <a:cubicBezTo>
                      <a:pt x="404" y="636"/>
                      <a:pt x="400" y="656"/>
                      <a:pt x="393" y="654"/>
                    </a:cubicBezTo>
                    <a:cubicBezTo>
                      <a:pt x="393" y="654"/>
                      <a:pt x="405" y="670"/>
                      <a:pt x="401" y="683"/>
                    </a:cubicBezTo>
                    <a:cubicBezTo>
                      <a:pt x="397" y="696"/>
                      <a:pt x="401" y="717"/>
                      <a:pt x="408" y="721"/>
                    </a:cubicBezTo>
                    <a:cubicBezTo>
                      <a:pt x="414" y="724"/>
                      <a:pt x="414" y="726"/>
                      <a:pt x="414" y="733"/>
                    </a:cubicBezTo>
                    <a:cubicBezTo>
                      <a:pt x="414" y="739"/>
                      <a:pt x="411" y="740"/>
                      <a:pt x="401" y="745"/>
                    </a:cubicBezTo>
                    <a:cubicBezTo>
                      <a:pt x="391" y="750"/>
                      <a:pt x="391" y="769"/>
                      <a:pt x="391" y="778"/>
                    </a:cubicBezTo>
                    <a:cubicBezTo>
                      <a:pt x="391" y="786"/>
                      <a:pt x="384" y="810"/>
                      <a:pt x="376" y="808"/>
                    </a:cubicBezTo>
                    <a:cubicBezTo>
                      <a:pt x="376" y="808"/>
                      <a:pt x="383" y="820"/>
                      <a:pt x="381" y="836"/>
                    </a:cubicBezTo>
                    <a:cubicBezTo>
                      <a:pt x="379" y="852"/>
                      <a:pt x="375" y="866"/>
                      <a:pt x="375" y="886"/>
                    </a:cubicBezTo>
                    <a:cubicBezTo>
                      <a:pt x="375" y="905"/>
                      <a:pt x="380" y="948"/>
                      <a:pt x="365" y="946"/>
                    </a:cubicBezTo>
                    <a:cubicBezTo>
                      <a:pt x="365" y="946"/>
                      <a:pt x="374" y="967"/>
                      <a:pt x="372" y="978"/>
                    </a:cubicBezTo>
                    <a:cubicBezTo>
                      <a:pt x="370" y="990"/>
                      <a:pt x="363" y="1006"/>
                      <a:pt x="371" y="1010"/>
                    </a:cubicBezTo>
                    <a:cubicBezTo>
                      <a:pt x="379" y="1015"/>
                      <a:pt x="383" y="1012"/>
                      <a:pt x="381" y="1024"/>
                    </a:cubicBezTo>
                    <a:cubicBezTo>
                      <a:pt x="379" y="1036"/>
                      <a:pt x="371" y="1032"/>
                      <a:pt x="365" y="1039"/>
                    </a:cubicBezTo>
                    <a:cubicBezTo>
                      <a:pt x="360" y="1047"/>
                      <a:pt x="356" y="1066"/>
                      <a:pt x="358" y="1071"/>
                    </a:cubicBezTo>
                    <a:cubicBezTo>
                      <a:pt x="360" y="1076"/>
                      <a:pt x="351" y="1088"/>
                      <a:pt x="351" y="1088"/>
                    </a:cubicBezTo>
                    <a:cubicBezTo>
                      <a:pt x="351" y="1088"/>
                      <a:pt x="363" y="1102"/>
                      <a:pt x="359" y="1122"/>
                    </a:cubicBezTo>
                    <a:cubicBezTo>
                      <a:pt x="355" y="1141"/>
                      <a:pt x="342" y="1167"/>
                      <a:pt x="341" y="1184"/>
                    </a:cubicBezTo>
                    <a:cubicBezTo>
                      <a:pt x="340" y="1201"/>
                      <a:pt x="350" y="1230"/>
                      <a:pt x="337" y="1227"/>
                    </a:cubicBezTo>
                    <a:cubicBezTo>
                      <a:pt x="337" y="1227"/>
                      <a:pt x="351" y="1249"/>
                      <a:pt x="338" y="1269"/>
                    </a:cubicBezTo>
                    <a:cubicBezTo>
                      <a:pt x="325" y="1289"/>
                      <a:pt x="327" y="1305"/>
                      <a:pt x="326" y="1322"/>
                    </a:cubicBezTo>
                    <a:cubicBezTo>
                      <a:pt x="325" y="1338"/>
                      <a:pt x="334" y="1369"/>
                      <a:pt x="319" y="1367"/>
                    </a:cubicBezTo>
                    <a:cubicBezTo>
                      <a:pt x="319" y="1367"/>
                      <a:pt x="334" y="1383"/>
                      <a:pt x="324" y="1408"/>
                    </a:cubicBezTo>
                    <a:cubicBezTo>
                      <a:pt x="315" y="1432"/>
                      <a:pt x="311" y="1432"/>
                      <a:pt x="314" y="1455"/>
                    </a:cubicBezTo>
                    <a:cubicBezTo>
                      <a:pt x="317" y="1477"/>
                      <a:pt x="320" y="1501"/>
                      <a:pt x="312" y="1496"/>
                    </a:cubicBezTo>
                    <a:cubicBezTo>
                      <a:pt x="312" y="1496"/>
                      <a:pt x="322" y="1517"/>
                      <a:pt x="320" y="1531"/>
                    </a:cubicBezTo>
                    <a:cubicBezTo>
                      <a:pt x="319" y="1545"/>
                      <a:pt x="322" y="1551"/>
                      <a:pt x="326" y="1554"/>
                    </a:cubicBezTo>
                    <a:cubicBezTo>
                      <a:pt x="330" y="1557"/>
                      <a:pt x="331" y="1557"/>
                      <a:pt x="332" y="1563"/>
                    </a:cubicBezTo>
                    <a:cubicBezTo>
                      <a:pt x="333" y="1570"/>
                      <a:pt x="328" y="1572"/>
                      <a:pt x="323" y="1574"/>
                    </a:cubicBezTo>
                    <a:cubicBezTo>
                      <a:pt x="319" y="1576"/>
                      <a:pt x="318" y="1585"/>
                      <a:pt x="318" y="1597"/>
                    </a:cubicBezTo>
                    <a:cubicBezTo>
                      <a:pt x="318" y="1609"/>
                      <a:pt x="305" y="1610"/>
                      <a:pt x="286" y="161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9" name="Freeform 619">
                <a:extLst>
                  <a:ext uri="{FF2B5EF4-FFF2-40B4-BE49-F238E27FC236}">
                    <a16:creationId xmlns:a16="http://schemas.microsoft.com/office/drawing/2014/main" id="{2B98EBD2-E825-40EE-B948-217A22400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592"/>
                <a:ext cx="630" cy="2211"/>
              </a:xfrm>
              <a:custGeom>
                <a:avLst/>
                <a:gdLst>
                  <a:gd name="T0" fmla="*/ 1467 w 438"/>
                  <a:gd name="T1" fmla="*/ 109 h 1540"/>
                  <a:gd name="T2" fmla="*/ 1318 w 438"/>
                  <a:gd name="T3" fmla="*/ 246 h 1540"/>
                  <a:gd name="T4" fmla="*/ 1397 w 438"/>
                  <a:gd name="T5" fmla="*/ 401 h 1540"/>
                  <a:gd name="T6" fmla="*/ 1339 w 438"/>
                  <a:gd name="T7" fmla="*/ 530 h 1540"/>
                  <a:gd name="T8" fmla="*/ 1405 w 438"/>
                  <a:gd name="T9" fmla="*/ 739 h 1540"/>
                  <a:gd name="T10" fmla="*/ 1387 w 438"/>
                  <a:gd name="T11" fmla="*/ 899 h 1540"/>
                  <a:gd name="T12" fmla="*/ 1417 w 438"/>
                  <a:gd name="T13" fmla="*/ 985 h 1540"/>
                  <a:gd name="T14" fmla="*/ 1467 w 438"/>
                  <a:gd name="T15" fmla="*/ 1414 h 1540"/>
                  <a:gd name="T16" fmla="*/ 1493 w 438"/>
                  <a:gd name="T17" fmla="*/ 2099 h 1540"/>
                  <a:gd name="T18" fmla="*/ 1542 w 438"/>
                  <a:gd name="T19" fmla="*/ 2909 h 1540"/>
                  <a:gd name="T20" fmla="*/ 1581 w 438"/>
                  <a:gd name="T21" fmla="*/ 3608 h 1540"/>
                  <a:gd name="T22" fmla="*/ 1589 w 438"/>
                  <a:gd name="T23" fmla="*/ 4220 h 1540"/>
                  <a:gd name="T24" fmla="*/ 1575 w 438"/>
                  <a:gd name="T25" fmla="*/ 4749 h 1540"/>
                  <a:gd name="T26" fmla="*/ 1575 w 438"/>
                  <a:gd name="T27" fmla="*/ 5332 h 1540"/>
                  <a:gd name="T28" fmla="*/ 1528 w 438"/>
                  <a:gd name="T29" fmla="*/ 5772 h 1540"/>
                  <a:gd name="T30" fmla="*/ 1434 w 438"/>
                  <a:gd name="T31" fmla="*/ 6141 h 1540"/>
                  <a:gd name="T32" fmla="*/ 1072 w 438"/>
                  <a:gd name="T33" fmla="*/ 6044 h 1540"/>
                  <a:gd name="T34" fmla="*/ 1044 w 438"/>
                  <a:gd name="T35" fmla="*/ 5536 h 1540"/>
                  <a:gd name="T36" fmla="*/ 1004 w 438"/>
                  <a:gd name="T37" fmla="*/ 5094 h 1540"/>
                  <a:gd name="T38" fmla="*/ 1004 w 438"/>
                  <a:gd name="T39" fmla="*/ 4590 h 1540"/>
                  <a:gd name="T40" fmla="*/ 1005 w 438"/>
                  <a:gd name="T41" fmla="*/ 3941 h 1540"/>
                  <a:gd name="T42" fmla="*/ 964 w 438"/>
                  <a:gd name="T43" fmla="*/ 3296 h 1540"/>
                  <a:gd name="T44" fmla="*/ 957 w 438"/>
                  <a:gd name="T45" fmla="*/ 2767 h 1540"/>
                  <a:gd name="T46" fmla="*/ 908 w 438"/>
                  <a:gd name="T47" fmla="*/ 2201 h 1540"/>
                  <a:gd name="T48" fmla="*/ 0 w 438"/>
                  <a:gd name="T49" fmla="*/ 0 h 1540"/>
                  <a:gd name="T50" fmla="*/ 793 w 438"/>
                  <a:gd name="T51" fmla="*/ 1849 h 1540"/>
                  <a:gd name="T52" fmla="*/ 841 w 438"/>
                  <a:gd name="T53" fmla="*/ 2436 h 1540"/>
                  <a:gd name="T54" fmla="*/ 860 w 438"/>
                  <a:gd name="T55" fmla="*/ 3302 h 1540"/>
                  <a:gd name="T56" fmla="*/ 860 w 438"/>
                  <a:gd name="T57" fmla="*/ 3951 h 1540"/>
                  <a:gd name="T58" fmla="*/ 841 w 438"/>
                  <a:gd name="T59" fmla="*/ 4556 h 1540"/>
                  <a:gd name="T60" fmla="*/ 860 w 438"/>
                  <a:gd name="T61" fmla="*/ 5269 h 1540"/>
                  <a:gd name="T62" fmla="*/ 882 w 438"/>
                  <a:gd name="T63" fmla="*/ 5803 h 1540"/>
                  <a:gd name="T64" fmla="*/ 1115 w 438"/>
                  <a:gd name="T65" fmla="*/ 6443 h 1540"/>
                  <a:gd name="T66" fmla="*/ 1566 w 438"/>
                  <a:gd name="T67" fmla="*/ 6283 h 1540"/>
                  <a:gd name="T68" fmla="*/ 1746 w 438"/>
                  <a:gd name="T69" fmla="*/ 5615 h 1540"/>
                  <a:gd name="T70" fmla="*/ 1827 w 438"/>
                  <a:gd name="T71" fmla="*/ 4896 h 1540"/>
                  <a:gd name="T72" fmla="*/ 1840 w 438"/>
                  <a:gd name="T73" fmla="*/ 4320 h 1540"/>
                  <a:gd name="T74" fmla="*/ 1854 w 438"/>
                  <a:gd name="T75" fmla="*/ 3871 h 1540"/>
                  <a:gd name="T76" fmla="*/ 1845 w 438"/>
                  <a:gd name="T77" fmla="*/ 3268 h 1540"/>
                  <a:gd name="T78" fmla="*/ 1835 w 438"/>
                  <a:gd name="T79" fmla="*/ 2563 h 1540"/>
                  <a:gd name="T80" fmla="*/ 1771 w 438"/>
                  <a:gd name="T81" fmla="*/ 1759 h 1540"/>
                  <a:gd name="T82" fmla="*/ 1771 w 438"/>
                  <a:gd name="T83" fmla="*/ 1240 h 1540"/>
                  <a:gd name="T84" fmla="*/ 1736 w 438"/>
                  <a:gd name="T85" fmla="*/ 705 h 1540"/>
                  <a:gd name="T86" fmla="*/ 1719 w 438"/>
                  <a:gd name="T87" fmla="*/ 327 h 1540"/>
                  <a:gd name="T88" fmla="*/ 1630 w 438"/>
                  <a:gd name="T89" fmla="*/ 101 h 15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8" h="1540">
                    <a:moveTo>
                      <a:pt x="381" y="24"/>
                    </a:moveTo>
                    <a:cubicBezTo>
                      <a:pt x="381" y="24"/>
                      <a:pt x="351" y="31"/>
                      <a:pt x="343" y="26"/>
                    </a:cubicBezTo>
                    <a:cubicBezTo>
                      <a:pt x="336" y="21"/>
                      <a:pt x="324" y="25"/>
                      <a:pt x="324" y="38"/>
                    </a:cubicBezTo>
                    <a:cubicBezTo>
                      <a:pt x="324" y="52"/>
                      <a:pt x="307" y="51"/>
                      <a:pt x="308" y="58"/>
                    </a:cubicBezTo>
                    <a:cubicBezTo>
                      <a:pt x="309" y="65"/>
                      <a:pt x="323" y="60"/>
                      <a:pt x="323" y="68"/>
                    </a:cubicBezTo>
                    <a:cubicBezTo>
                      <a:pt x="323" y="75"/>
                      <a:pt x="318" y="96"/>
                      <a:pt x="326" y="94"/>
                    </a:cubicBezTo>
                    <a:cubicBezTo>
                      <a:pt x="326" y="94"/>
                      <a:pt x="318" y="101"/>
                      <a:pt x="320" y="109"/>
                    </a:cubicBezTo>
                    <a:cubicBezTo>
                      <a:pt x="323" y="118"/>
                      <a:pt x="312" y="116"/>
                      <a:pt x="313" y="125"/>
                    </a:cubicBezTo>
                    <a:cubicBezTo>
                      <a:pt x="314" y="133"/>
                      <a:pt x="323" y="136"/>
                      <a:pt x="324" y="143"/>
                    </a:cubicBezTo>
                    <a:cubicBezTo>
                      <a:pt x="325" y="150"/>
                      <a:pt x="324" y="172"/>
                      <a:pt x="328" y="174"/>
                    </a:cubicBezTo>
                    <a:cubicBezTo>
                      <a:pt x="328" y="174"/>
                      <a:pt x="321" y="185"/>
                      <a:pt x="324" y="192"/>
                    </a:cubicBezTo>
                    <a:cubicBezTo>
                      <a:pt x="326" y="199"/>
                      <a:pt x="328" y="211"/>
                      <a:pt x="324" y="212"/>
                    </a:cubicBezTo>
                    <a:cubicBezTo>
                      <a:pt x="320" y="214"/>
                      <a:pt x="312" y="219"/>
                      <a:pt x="312" y="223"/>
                    </a:cubicBezTo>
                    <a:cubicBezTo>
                      <a:pt x="312" y="228"/>
                      <a:pt x="328" y="228"/>
                      <a:pt x="331" y="232"/>
                    </a:cubicBezTo>
                    <a:cubicBezTo>
                      <a:pt x="335" y="236"/>
                      <a:pt x="331" y="244"/>
                      <a:pt x="332" y="250"/>
                    </a:cubicBezTo>
                    <a:cubicBezTo>
                      <a:pt x="334" y="256"/>
                      <a:pt x="328" y="331"/>
                      <a:pt x="343" y="333"/>
                    </a:cubicBezTo>
                    <a:cubicBezTo>
                      <a:pt x="343" y="333"/>
                      <a:pt x="329" y="404"/>
                      <a:pt x="345" y="408"/>
                    </a:cubicBezTo>
                    <a:cubicBezTo>
                      <a:pt x="345" y="408"/>
                      <a:pt x="342" y="488"/>
                      <a:pt x="349" y="494"/>
                    </a:cubicBezTo>
                    <a:cubicBezTo>
                      <a:pt x="349" y="494"/>
                      <a:pt x="349" y="598"/>
                      <a:pt x="358" y="606"/>
                    </a:cubicBezTo>
                    <a:cubicBezTo>
                      <a:pt x="358" y="606"/>
                      <a:pt x="358" y="680"/>
                      <a:pt x="360" y="685"/>
                    </a:cubicBezTo>
                    <a:cubicBezTo>
                      <a:pt x="363" y="690"/>
                      <a:pt x="357" y="759"/>
                      <a:pt x="363" y="770"/>
                    </a:cubicBezTo>
                    <a:cubicBezTo>
                      <a:pt x="369" y="781"/>
                      <a:pt x="365" y="838"/>
                      <a:pt x="369" y="849"/>
                    </a:cubicBezTo>
                    <a:cubicBezTo>
                      <a:pt x="373" y="860"/>
                      <a:pt x="362" y="915"/>
                      <a:pt x="366" y="926"/>
                    </a:cubicBezTo>
                    <a:cubicBezTo>
                      <a:pt x="371" y="937"/>
                      <a:pt x="370" y="986"/>
                      <a:pt x="371" y="993"/>
                    </a:cubicBezTo>
                    <a:cubicBezTo>
                      <a:pt x="373" y="999"/>
                      <a:pt x="373" y="1061"/>
                      <a:pt x="373" y="1066"/>
                    </a:cubicBezTo>
                    <a:cubicBezTo>
                      <a:pt x="373" y="1070"/>
                      <a:pt x="363" y="1111"/>
                      <a:pt x="368" y="1118"/>
                    </a:cubicBezTo>
                    <a:cubicBezTo>
                      <a:pt x="373" y="1125"/>
                      <a:pt x="364" y="1181"/>
                      <a:pt x="365" y="1187"/>
                    </a:cubicBezTo>
                    <a:cubicBezTo>
                      <a:pt x="366" y="1193"/>
                      <a:pt x="366" y="1248"/>
                      <a:pt x="368" y="1255"/>
                    </a:cubicBezTo>
                    <a:cubicBezTo>
                      <a:pt x="369" y="1263"/>
                      <a:pt x="365" y="1298"/>
                      <a:pt x="365" y="1305"/>
                    </a:cubicBezTo>
                    <a:cubicBezTo>
                      <a:pt x="365" y="1313"/>
                      <a:pt x="357" y="1354"/>
                      <a:pt x="357" y="1358"/>
                    </a:cubicBezTo>
                    <a:cubicBezTo>
                      <a:pt x="357" y="1361"/>
                      <a:pt x="347" y="1399"/>
                      <a:pt x="348" y="1403"/>
                    </a:cubicBezTo>
                    <a:cubicBezTo>
                      <a:pt x="349" y="1406"/>
                      <a:pt x="337" y="1439"/>
                      <a:pt x="335" y="1445"/>
                    </a:cubicBezTo>
                    <a:cubicBezTo>
                      <a:pt x="332" y="1451"/>
                      <a:pt x="309" y="1468"/>
                      <a:pt x="301" y="1463"/>
                    </a:cubicBezTo>
                    <a:cubicBezTo>
                      <a:pt x="292" y="1459"/>
                      <a:pt x="250" y="1437"/>
                      <a:pt x="250" y="1422"/>
                    </a:cubicBezTo>
                    <a:cubicBezTo>
                      <a:pt x="250" y="1408"/>
                      <a:pt x="246" y="1375"/>
                      <a:pt x="246" y="1364"/>
                    </a:cubicBezTo>
                    <a:cubicBezTo>
                      <a:pt x="246" y="1353"/>
                      <a:pt x="244" y="1315"/>
                      <a:pt x="244" y="1303"/>
                    </a:cubicBezTo>
                    <a:cubicBezTo>
                      <a:pt x="244" y="1291"/>
                      <a:pt x="231" y="1254"/>
                      <a:pt x="234" y="1243"/>
                    </a:cubicBezTo>
                    <a:cubicBezTo>
                      <a:pt x="236" y="1232"/>
                      <a:pt x="233" y="1215"/>
                      <a:pt x="234" y="1199"/>
                    </a:cubicBezTo>
                    <a:cubicBezTo>
                      <a:pt x="235" y="1184"/>
                      <a:pt x="233" y="1158"/>
                      <a:pt x="233" y="1145"/>
                    </a:cubicBezTo>
                    <a:cubicBezTo>
                      <a:pt x="233" y="1131"/>
                      <a:pt x="233" y="1098"/>
                      <a:pt x="234" y="1080"/>
                    </a:cubicBezTo>
                    <a:cubicBezTo>
                      <a:pt x="235" y="1062"/>
                      <a:pt x="235" y="1022"/>
                      <a:pt x="236" y="1003"/>
                    </a:cubicBezTo>
                    <a:cubicBezTo>
                      <a:pt x="237" y="985"/>
                      <a:pt x="235" y="943"/>
                      <a:pt x="235" y="928"/>
                    </a:cubicBezTo>
                    <a:cubicBezTo>
                      <a:pt x="235" y="913"/>
                      <a:pt x="233" y="889"/>
                      <a:pt x="233" y="872"/>
                    </a:cubicBezTo>
                    <a:cubicBezTo>
                      <a:pt x="233" y="855"/>
                      <a:pt x="223" y="793"/>
                      <a:pt x="225" y="776"/>
                    </a:cubicBezTo>
                    <a:cubicBezTo>
                      <a:pt x="228" y="759"/>
                      <a:pt x="220" y="721"/>
                      <a:pt x="222" y="708"/>
                    </a:cubicBezTo>
                    <a:cubicBezTo>
                      <a:pt x="223" y="694"/>
                      <a:pt x="219" y="668"/>
                      <a:pt x="223" y="651"/>
                    </a:cubicBezTo>
                    <a:cubicBezTo>
                      <a:pt x="227" y="634"/>
                      <a:pt x="223" y="614"/>
                      <a:pt x="222" y="598"/>
                    </a:cubicBezTo>
                    <a:cubicBezTo>
                      <a:pt x="220" y="582"/>
                      <a:pt x="214" y="535"/>
                      <a:pt x="212" y="518"/>
                    </a:cubicBezTo>
                    <a:cubicBezTo>
                      <a:pt x="209" y="501"/>
                      <a:pt x="208" y="417"/>
                      <a:pt x="203" y="395"/>
                    </a:cubicBezTo>
                    <a:cubicBezTo>
                      <a:pt x="199" y="373"/>
                      <a:pt x="188" y="92"/>
                      <a:pt x="0" y="0"/>
                    </a:cubicBezTo>
                    <a:cubicBezTo>
                      <a:pt x="0" y="0"/>
                      <a:pt x="149" y="74"/>
                      <a:pt x="180" y="388"/>
                    </a:cubicBezTo>
                    <a:cubicBezTo>
                      <a:pt x="180" y="388"/>
                      <a:pt x="184" y="425"/>
                      <a:pt x="185" y="435"/>
                    </a:cubicBezTo>
                    <a:cubicBezTo>
                      <a:pt x="186" y="445"/>
                      <a:pt x="190" y="514"/>
                      <a:pt x="192" y="522"/>
                    </a:cubicBezTo>
                    <a:cubicBezTo>
                      <a:pt x="195" y="529"/>
                      <a:pt x="196" y="561"/>
                      <a:pt x="197" y="573"/>
                    </a:cubicBezTo>
                    <a:cubicBezTo>
                      <a:pt x="199" y="585"/>
                      <a:pt x="196" y="655"/>
                      <a:pt x="197" y="666"/>
                    </a:cubicBezTo>
                    <a:cubicBezTo>
                      <a:pt x="199" y="677"/>
                      <a:pt x="201" y="766"/>
                      <a:pt x="201" y="777"/>
                    </a:cubicBezTo>
                    <a:cubicBezTo>
                      <a:pt x="201" y="788"/>
                      <a:pt x="199" y="839"/>
                      <a:pt x="200" y="859"/>
                    </a:cubicBezTo>
                    <a:cubicBezTo>
                      <a:pt x="201" y="878"/>
                      <a:pt x="200" y="916"/>
                      <a:pt x="201" y="930"/>
                    </a:cubicBezTo>
                    <a:cubicBezTo>
                      <a:pt x="202" y="945"/>
                      <a:pt x="197" y="983"/>
                      <a:pt x="199" y="1000"/>
                    </a:cubicBezTo>
                    <a:cubicBezTo>
                      <a:pt x="200" y="1017"/>
                      <a:pt x="195" y="1053"/>
                      <a:pt x="197" y="1072"/>
                    </a:cubicBezTo>
                    <a:cubicBezTo>
                      <a:pt x="200" y="1090"/>
                      <a:pt x="203" y="1174"/>
                      <a:pt x="203" y="1190"/>
                    </a:cubicBezTo>
                    <a:cubicBezTo>
                      <a:pt x="203" y="1205"/>
                      <a:pt x="202" y="1215"/>
                      <a:pt x="201" y="1240"/>
                    </a:cubicBezTo>
                    <a:cubicBezTo>
                      <a:pt x="200" y="1264"/>
                      <a:pt x="195" y="1276"/>
                      <a:pt x="199" y="1293"/>
                    </a:cubicBezTo>
                    <a:cubicBezTo>
                      <a:pt x="202" y="1310"/>
                      <a:pt x="201" y="1344"/>
                      <a:pt x="206" y="1366"/>
                    </a:cubicBezTo>
                    <a:cubicBezTo>
                      <a:pt x="211" y="1388"/>
                      <a:pt x="224" y="1449"/>
                      <a:pt x="230" y="1460"/>
                    </a:cubicBezTo>
                    <a:cubicBezTo>
                      <a:pt x="236" y="1471"/>
                      <a:pt x="252" y="1512"/>
                      <a:pt x="261" y="1516"/>
                    </a:cubicBezTo>
                    <a:cubicBezTo>
                      <a:pt x="269" y="1519"/>
                      <a:pt x="290" y="1540"/>
                      <a:pt x="318" y="1536"/>
                    </a:cubicBezTo>
                    <a:cubicBezTo>
                      <a:pt x="346" y="1533"/>
                      <a:pt x="358" y="1504"/>
                      <a:pt x="366" y="1479"/>
                    </a:cubicBezTo>
                    <a:cubicBezTo>
                      <a:pt x="375" y="1455"/>
                      <a:pt x="391" y="1425"/>
                      <a:pt x="391" y="1397"/>
                    </a:cubicBezTo>
                    <a:cubicBezTo>
                      <a:pt x="391" y="1369"/>
                      <a:pt x="407" y="1345"/>
                      <a:pt x="408" y="1321"/>
                    </a:cubicBezTo>
                    <a:cubicBezTo>
                      <a:pt x="409" y="1297"/>
                      <a:pt x="416" y="1265"/>
                      <a:pt x="416" y="1247"/>
                    </a:cubicBezTo>
                    <a:cubicBezTo>
                      <a:pt x="416" y="1229"/>
                      <a:pt x="430" y="1171"/>
                      <a:pt x="427" y="1152"/>
                    </a:cubicBezTo>
                    <a:cubicBezTo>
                      <a:pt x="425" y="1132"/>
                      <a:pt x="425" y="1109"/>
                      <a:pt x="425" y="1084"/>
                    </a:cubicBezTo>
                    <a:cubicBezTo>
                      <a:pt x="425" y="1058"/>
                      <a:pt x="431" y="1033"/>
                      <a:pt x="430" y="1017"/>
                    </a:cubicBezTo>
                    <a:cubicBezTo>
                      <a:pt x="429" y="1001"/>
                      <a:pt x="436" y="983"/>
                      <a:pt x="433" y="967"/>
                    </a:cubicBezTo>
                    <a:cubicBezTo>
                      <a:pt x="431" y="951"/>
                      <a:pt x="436" y="932"/>
                      <a:pt x="433" y="911"/>
                    </a:cubicBezTo>
                    <a:cubicBezTo>
                      <a:pt x="431" y="890"/>
                      <a:pt x="438" y="839"/>
                      <a:pt x="435" y="826"/>
                    </a:cubicBezTo>
                    <a:cubicBezTo>
                      <a:pt x="431" y="812"/>
                      <a:pt x="432" y="793"/>
                      <a:pt x="431" y="769"/>
                    </a:cubicBezTo>
                    <a:cubicBezTo>
                      <a:pt x="430" y="744"/>
                      <a:pt x="431" y="709"/>
                      <a:pt x="431" y="683"/>
                    </a:cubicBezTo>
                    <a:cubicBezTo>
                      <a:pt x="431" y="658"/>
                      <a:pt x="431" y="626"/>
                      <a:pt x="429" y="603"/>
                    </a:cubicBezTo>
                    <a:cubicBezTo>
                      <a:pt x="426" y="580"/>
                      <a:pt x="431" y="561"/>
                      <a:pt x="427" y="542"/>
                    </a:cubicBezTo>
                    <a:cubicBezTo>
                      <a:pt x="424" y="524"/>
                      <a:pt x="419" y="429"/>
                      <a:pt x="414" y="414"/>
                    </a:cubicBezTo>
                    <a:cubicBezTo>
                      <a:pt x="409" y="400"/>
                      <a:pt x="418" y="344"/>
                      <a:pt x="413" y="331"/>
                    </a:cubicBezTo>
                    <a:cubicBezTo>
                      <a:pt x="413" y="331"/>
                      <a:pt x="415" y="301"/>
                      <a:pt x="414" y="292"/>
                    </a:cubicBezTo>
                    <a:cubicBezTo>
                      <a:pt x="413" y="282"/>
                      <a:pt x="408" y="247"/>
                      <a:pt x="408" y="238"/>
                    </a:cubicBezTo>
                    <a:cubicBezTo>
                      <a:pt x="408" y="230"/>
                      <a:pt x="414" y="175"/>
                      <a:pt x="405" y="166"/>
                    </a:cubicBezTo>
                    <a:cubicBezTo>
                      <a:pt x="405" y="166"/>
                      <a:pt x="407" y="110"/>
                      <a:pt x="397" y="101"/>
                    </a:cubicBezTo>
                    <a:cubicBezTo>
                      <a:pt x="397" y="101"/>
                      <a:pt x="403" y="87"/>
                      <a:pt x="402" y="77"/>
                    </a:cubicBezTo>
                    <a:cubicBezTo>
                      <a:pt x="401" y="68"/>
                      <a:pt x="404" y="38"/>
                      <a:pt x="403" y="34"/>
                    </a:cubicBezTo>
                    <a:cubicBezTo>
                      <a:pt x="402" y="29"/>
                      <a:pt x="390" y="17"/>
                      <a:pt x="381" y="24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0" name="Freeform 620">
                <a:extLst>
                  <a:ext uri="{FF2B5EF4-FFF2-40B4-BE49-F238E27FC236}">
                    <a16:creationId xmlns:a16="http://schemas.microsoft.com/office/drawing/2014/main" id="{8A14B4E2-B42E-4C5E-B9DB-15BF95A09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115"/>
                <a:ext cx="487" cy="2201"/>
              </a:xfrm>
              <a:custGeom>
                <a:avLst/>
                <a:gdLst>
                  <a:gd name="T0" fmla="*/ 918 w 339"/>
                  <a:gd name="T1" fmla="*/ 6514 h 1533"/>
                  <a:gd name="T2" fmla="*/ 1171 w 339"/>
                  <a:gd name="T3" fmla="*/ 4093 h 1533"/>
                  <a:gd name="T4" fmla="*/ 1343 w 339"/>
                  <a:gd name="T5" fmla="*/ 952 h 1533"/>
                  <a:gd name="T6" fmla="*/ 671 w 339"/>
                  <a:gd name="T7" fmla="*/ 47 h 1533"/>
                  <a:gd name="T8" fmla="*/ 0 w 339"/>
                  <a:gd name="T9" fmla="*/ 870 h 15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9" h="1533">
                    <a:moveTo>
                      <a:pt x="216" y="1533"/>
                    </a:moveTo>
                    <a:cubicBezTo>
                      <a:pt x="216" y="1525"/>
                      <a:pt x="248" y="1093"/>
                      <a:pt x="275" y="963"/>
                    </a:cubicBezTo>
                    <a:cubicBezTo>
                      <a:pt x="301" y="832"/>
                      <a:pt x="339" y="339"/>
                      <a:pt x="315" y="224"/>
                    </a:cubicBezTo>
                    <a:cubicBezTo>
                      <a:pt x="291" y="109"/>
                      <a:pt x="248" y="22"/>
                      <a:pt x="157" y="11"/>
                    </a:cubicBezTo>
                    <a:cubicBezTo>
                      <a:pt x="67" y="0"/>
                      <a:pt x="5" y="133"/>
                      <a:pt x="0" y="20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1" name="Freeform 621">
                <a:extLst>
                  <a:ext uri="{FF2B5EF4-FFF2-40B4-BE49-F238E27FC236}">
                    <a16:creationId xmlns:a16="http://schemas.microsoft.com/office/drawing/2014/main" id="{5DC9AFA6-6F9B-43AD-8297-A8B15BE92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670"/>
                <a:ext cx="353" cy="2087"/>
              </a:xfrm>
              <a:custGeom>
                <a:avLst/>
                <a:gdLst>
                  <a:gd name="T0" fmla="*/ 748 w 246"/>
                  <a:gd name="T1" fmla="*/ 0 h 1454"/>
                  <a:gd name="T2" fmla="*/ 946 w 246"/>
                  <a:gd name="T3" fmla="*/ 3370 h 1454"/>
                  <a:gd name="T4" fmla="*/ 522 w 246"/>
                  <a:gd name="T5" fmla="*/ 6142 h 1454"/>
                  <a:gd name="T6" fmla="*/ 148 w 246"/>
                  <a:gd name="T7" fmla="*/ 3659 h 14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6" h="1454">
                    <a:moveTo>
                      <a:pt x="176" y="0"/>
                    </a:moveTo>
                    <a:cubicBezTo>
                      <a:pt x="176" y="0"/>
                      <a:pt x="225" y="637"/>
                      <a:pt x="223" y="794"/>
                    </a:cubicBezTo>
                    <a:cubicBezTo>
                      <a:pt x="223" y="794"/>
                      <a:pt x="246" y="1440"/>
                      <a:pt x="123" y="1447"/>
                    </a:cubicBezTo>
                    <a:cubicBezTo>
                      <a:pt x="0" y="1454"/>
                      <a:pt x="35" y="862"/>
                      <a:pt x="35" y="86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2" name="Freeform 622">
                <a:extLst>
                  <a:ext uri="{FF2B5EF4-FFF2-40B4-BE49-F238E27FC236}">
                    <a16:creationId xmlns:a16="http://schemas.microsoft.com/office/drawing/2014/main" id="{1F57A60D-9123-4DC4-8080-2ED375CA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1516"/>
                <a:ext cx="288" cy="782"/>
              </a:xfrm>
              <a:custGeom>
                <a:avLst/>
                <a:gdLst>
                  <a:gd name="T0" fmla="*/ 382 w 200"/>
                  <a:gd name="T1" fmla="*/ 0 h 545"/>
                  <a:gd name="T2" fmla="*/ 251 w 200"/>
                  <a:gd name="T3" fmla="*/ 123 h 545"/>
                  <a:gd name="T4" fmla="*/ 274 w 200"/>
                  <a:gd name="T5" fmla="*/ 537 h 545"/>
                  <a:gd name="T6" fmla="*/ 156 w 200"/>
                  <a:gd name="T7" fmla="*/ 624 h 545"/>
                  <a:gd name="T8" fmla="*/ 117 w 200"/>
                  <a:gd name="T9" fmla="*/ 822 h 545"/>
                  <a:gd name="T10" fmla="*/ 56 w 200"/>
                  <a:gd name="T11" fmla="*/ 946 h 545"/>
                  <a:gd name="T12" fmla="*/ 168 w 200"/>
                  <a:gd name="T13" fmla="*/ 1121 h 545"/>
                  <a:gd name="T14" fmla="*/ 29 w 200"/>
                  <a:gd name="T15" fmla="*/ 1241 h 545"/>
                  <a:gd name="T16" fmla="*/ 72 w 200"/>
                  <a:gd name="T17" fmla="*/ 1441 h 545"/>
                  <a:gd name="T18" fmla="*/ 164 w 200"/>
                  <a:gd name="T19" fmla="*/ 1723 h 545"/>
                  <a:gd name="T20" fmla="*/ 29 w 200"/>
                  <a:gd name="T21" fmla="*/ 1874 h 545"/>
                  <a:gd name="T22" fmla="*/ 42 w 200"/>
                  <a:gd name="T23" fmla="*/ 2145 h 545"/>
                  <a:gd name="T24" fmla="*/ 194 w 200"/>
                  <a:gd name="T25" fmla="*/ 2290 h 545"/>
                  <a:gd name="T26" fmla="*/ 472 w 200"/>
                  <a:gd name="T27" fmla="*/ 2221 h 545"/>
                  <a:gd name="T28" fmla="*/ 585 w 200"/>
                  <a:gd name="T29" fmla="*/ 2016 h 545"/>
                  <a:gd name="T30" fmla="*/ 645 w 200"/>
                  <a:gd name="T31" fmla="*/ 1976 h 545"/>
                  <a:gd name="T32" fmla="*/ 576 w 200"/>
                  <a:gd name="T33" fmla="*/ 1900 h 545"/>
                  <a:gd name="T34" fmla="*/ 550 w 200"/>
                  <a:gd name="T35" fmla="*/ 1676 h 545"/>
                  <a:gd name="T36" fmla="*/ 624 w 200"/>
                  <a:gd name="T37" fmla="*/ 1590 h 545"/>
                  <a:gd name="T38" fmla="*/ 657 w 200"/>
                  <a:gd name="T39" fmla="*/ 1492 h 545"/>
                  <a:gd name="T40" fmla="*/ 609 w 200"/>
                  <a:gd name="T41" fmla="*/ 1435 h 545"/>
                  <a:gd name="T42" fmla="*/ 605 w 200"/>
                  <a:gd name="T43" fmla="*/ 1264 h 545"/>
                  <a:gd name="T44" fmla="*/ 589 w 200"/>
                  <a:gd name="T45" fmla="*/ 1113 h 545"/>
                  <a:gd name="T46" fmla="*/ 684 w 200"/>
                  <a:gd name="T47" fmla="*/ 1013 h 545"/>
                  <a:gd name="T48" fmla="*/ 664 w 200"/>
                  <a:gd name="T49" fmla="*/ 881 h 545"/>
                  <a:gd name="T50" fmla="*/ 664 w 200"/>
                  <a:gd name="T51" fmla="*/ 597 h 545"/>
                  <a:gd name="T52" fmla="*/ 732 w 200"/>
                  <a:gd name="T53" fmla="*/ 496 h 545"/>
                  <a:gd name="T54" fmla="*/ 788 w 200"/>
                  <a:gd name="T55" fmla="*/ 293 h 545"/>
                  <a:gd name="T56" fmla="*/ 792 w 200"/>
                  <a:gd name="T57" fmla="*/ 128 h 545"/>
                  <a:gd name="T58" fmla="*/ 382 w 200"/>
                  <a:gd name="T59" fmla="*/ 0 h 5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0" h="545">
                    <a:moveTo>
                      <a:pt x="89" y="0"/>
                    </a:moveTo>
                    <a:cubicBezTo>
                      <a:pt x="89" y="0"/>
                      <a:pt x="62" y="1"/>
                      <a:pt x="58" y="29"/>
                    </a:cubicBezTo>
                    <a:cubicBezTo>
                      <a:pt x="53" y="57"/>
                      <a:pt x="21" y="110"/>
                      <a:pt x="64" y="127"/>
                    </a:cubicBezTo>
                    <a:cubicBezTo>
                      <a:pt x="64" y="127"/>
                      <a:pt x="42" y="125"/>
                      <a:pt x="36" y="147"/>
                    </a:cubicBezTo>
                    <a:cubicBezTo>
                      <a:pt x="30" y="169"/>
                      <a:pt x="35" y="189"/>
                      <a:pt x="27" y="194"/>
                    </a:cubicBezTo>
                    <a:cubicBezTo>
                      <a:pt x="19" y="198"/>
                      <a:pt x="2" y="217"/>
                      <a:pt x="13" y="223"/>
                    </a:cubicBezTo>
                    <a:cubicBezTo>
                      <a:pt x="24" y="229"/>
                      <a:pt x="16" y="261"/>
                      <a:pt x="39" y="264"/>
                    </a:cubicBezTo>
                    <a:cubicBezTo>
                      <a:pt x="39" y="264"/>
                      <a:pt x="7" y="274"/>
                      <a:pt x="7" y="293"/>
                    </a:cubicBezTo>
                    <a:cubicBezTo>
                      <a:pt x="7" y="312"/>
                      <a:pt x="21" y="329"/>
                      <a:pt x="17" y="340"/>
                    </a:cubicBezTo>
                    <a:cubicBezTo>
                      <a:pt x="14" y="351"/>
                      <a:pt x="3" y="408"/>
                      <a:pt x="38" y="406"/>
                    </a:cubicBezTo>
                    <a:cubicBezTo>
                      <a:pt x="38" y="406"/>
                      <a:pt x="0" y="406"/>
                      <a:pt x="7" y="442"/>
                    </a:cubicBezTo>
                    <a:cubicBezTo>
                      <a:pt x="13" y="478"/>
                      <a:pt x="10" y="492"/>
                      <a:pt x="10" y="506"/>
                    </a:cubicBezTo>
                    <a:cubicBezTo>
                      <a:pt x="10" y="520"/>
                      <a:pt x="19" y="545"/>
                      <a:pt x="45" y="540"/>
                    </a:cubicBezTo>
                    <a:cubicBezTo>
                      <a:pt x="72" y="535"/>
                      <a:pt x="98" y="526"/>
                      <a:pt x="110" y="524"/>
                    </a:cubicBezTo>
                    <a:cubicBezTo>
                      <a:pt x="122" y="523"/>
                      <a:pt x="144" y="516"/>
                      <a:pt x="136" y="475"/>
                    </a:cubicBezTo>
                    <a:cubicBezTo>
                      <a:pt x="136" y="475"/>
                      <a:pt x="152" y="481"/>
                      <a:pt x="150" y="466"/>
                    </a:cubicBezTo>
                    <a:cubicBezTo>
                      <a:pt x="147" y="452"/>
                      <a:pt x="134" y="460"/>
                      <a:pt x="134" y="448"/>
                    </a:cubicBezTo>
                    <a:cubicBezTo>
                      <a:pt x="134" y="436"/>
                      <a:pt x="140" y="398"/>
                      <a:pt x="128" y="395"/>
                    </a:cubicBezTo>
                    <a:cubicBezTo>
                      <a:pt x="128" y="395"/>
                      <a:pt x="145" y="388"/>
                      <a:pt x="145" y="375"/>
                    </a:cubicBezTo>
                    <a:cubicBezTo>
                      <a:pt x="145" y="362"/>
                      <a:pt x="153" y="365"/>
                      <a:pt x="153" y="352"/>
                    </a:cubicBezTo>
                    <a:cubicBezTo>
                      <a:pt x="153" y="339"/>
                      <a:pt x="150" y="346"/>
                      <a:pt x="142" y="339"/>
                    </a:cubicBezTo>
                    <a:cubicBezTo>
                      <a:pt x="135" y="331"/>
                      <a:pt x="140" y="311"/>
                      <a:pt x="141" y="298"/>
                    </a:cubicBezTo>
                    <a:cubicBezTo>
                      <a:pt x="142" y="284"/>
                      <a:pt x="144" y="265"/>
                      <a:pt x="137" y="263"/>
                    </a:cubicBezTo>
                    <a:cubicBezTo>
                      <a:pt x="137" y="263"/>
                      <a:pt x="159" y="248"/>
                      <a:pt x="159" y="239"/>
                    </a:cubicBezTo>
                    <a:cubicBezTo>
                      <a:pt x="159" y="229"/>
                      <a:pt x="157" y="224"/>
                      <a:pt x="154" y="208"/>
                    </a:cubicBezTo>
                    <a:cubicBezTo>
                      <a:pt x="152" y="193"/>
                      <a:pt x="164" y="155"/>
                      <a:pt x="154" y="141"/>
                    </a:cubicBezTo>
                    <a:cubicBezTo>
                      <a:pt x="154" y="141"/>
                      <a:pt x="163" y="136"/>
                      <a:pt x="170" y="117"/>
                    </a:cubicBezTo>
                    <a:cubicBezTo>
                      <a:pt x="177" y="98"/>
                      <a:pt x="178" y="79"/>
                      <a:pt x="183" y="69"/>
                    </a:cubicBezTo>
                    <a:cubicBezTo>
                      <a:pt x="188" y="58"/>
                      <a:pt x="200" y="31"/>
                      <a:pt x="184" y="30"/>
                    </a:cubicBezTo>
                    <a:cubicBezTo>
                      <a:pt x="169" y="29"/>
                      <a:pt x="114" y="30"/>
                      <a:pt x="89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3" name="Freeform 623">
                <a:extLst>
                  <a:ext uri="{FF2B5EF4-FFF2-40B4-BE49-F238E27FC236}">
                    <a16:creationId xmlns:a16="http://schemas.microsoft.com/office/drawing/2014/main" id="{2845E878-1F14-432C-BB9E-1169AFADF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2337"/>
                <a:ext cx="280" cy="860"/>
              </a:xfrm>
              <a:custGeom>
                <a:avLst/>
                <a:gdLst>
                  <a:gd name="T0" fmla="*/ 369 w 195"/>
                  <a:gd name="T1" fmla="*/ 47 h 599"/>
                  <a:gd name="T2" fmla="*/ 108 w 195"/>
                  <a:gd name="T3" fmla="*/ 89 h 599"/>
                  <a:gd name="T4" fmla="*/ 9 w 195"/>
                  <a:gd name="T5" fmla="*/ 195 h 599"/>
                  <a:gd name="T6" fmla="*/ 47 w 195"/>
                  <a:gd name="T7" fmla="*/ 455 h 599"/>
                  <a:gd name="T8" fmla="*/ 145 w 195"/>
                  <a:gd name="T9" fmla="*/ 692 h 599"/>
                  <a:gd name="T10" fmla="*/ 89 w 195"/>
                  <a:gd name="T11" fmla="*/ 831 h 599"/>
                  <a:gd name="T12" fmla="*/ 96 w 195"/>
                  <a:gd name="T13" fmla="*/ 959 h 599"/>
                  <a:gd name="T14" fmla="*/ 49 w 195"/>
                  <a:gd name="T15" fmla="*/ 1054 h 599"/>
                  <a:gd name="T16" fmla="*/ 118 w 195"/>
                  <a:gd name="T17" fmla="*/ 1121 h 599"/>
                  <a:gd name="T18" fmla="*/ 246 w 195"/>
                  <a:gd name="T19" fmla="*/ 1299 h 599"/>
                  <a:gd name="T20" fmla="*/ 192 w 195"/>
                  <a:gd name="T21" fmla="*/ 1424 h 599"/>
                  <a:gd name="T22" fmla="*/ 225 w 195"/>
                  <a:gd name="T23" fmla="*/ 1678 h 599"/>
                  <a:gd name="T24" fmla="*/ 165 w 195"/>
                  <a:gd name="T25" fmla="*/ 1780 h 599"/>
                  <a:gd name="T26" fmla="*/ 251 w 195"/>
                  <a:gd name="T27" fmla="*/ 1835 h 599"/>
                  <a:gd name="T28" fmla="*/ 306 w 195"/>
                  <a:gd name="T29" fmla="*/ 2026 h 599"/>
                  <a:gd name="T30" fmla="*/ 225 w 195"/>
                  <a:gd name="T31" fmla="*/ 2158 h 599"/>
                  <a:gd name="T32" fmla="*/ 306 w 195"/>
                  <a:gd name="T33" fmla="*/ 2332 h 599"/>
                  <a:gd name="T34" fmla="*/ 349 w 195"/>
                  <a:gd name="T35" fmla="*/ 2534 h 599"/>
                  <a:gd name="T36" fmla="*/ 732 w 195"/>
                  <a:gd name="T37" fmla="*/ 2541 h 599"/>
                  <a:gd name="T38" fmla="*/ 781 w 195"/>
                  <a:gd name="T39" fmla="*/ 2421 h 599"/>
                  <a:gd name="T40" fmla="*/ 827 w 195"/>
                  <a:gd name="T41" fmla="*/ 2329 h 599"/>
                  <a:gd name="T42" fmla="*/ 762 w 195"/>
                  <a:gd name="T43" fmla="*/ 2241 h 599"/>
                  <a:gd name="T44" fmla="*/ 711 w 195"/>
                  <a:gd name="T45" fmla="*/ 1968 h 599"/>
                  <a:gd name="T46" fmla="*/ 739 w 195"/>
                  <a:gd name="T47" fmla="*/ 1802 h 599"/>
                  <a:gd name="T48" fmla="*/ 681 w 195"/>
                  <a:gd name="T49" fmla="*/ 1503 h 599"/>
                  <a:gd name="T50" fmla="*/ 596 w 195"/>
                  <a:gd name="T51" fmla="*/ 1255 h 599"/>
                  <a:gd name="T52" fmla="*/ 633 w 195"/>
                  <a:gd name="T53" fmla="*/ 1130 h 599"/>
                  <a:gd name="T54" fmla="*/ 606 w 195"/>
                  <a:gd name="T55" fmla="*/ 820 h 599"/>
                  <a:gd name="T56" fmla="*/ 536 w 195"/>
                  <a:gd name="T57" fmla="*/ 623 h 599"/>
                  <a:gd name="T58" fmla="*/ 557 w 195"/>
                  <a:gd name="T59" fmla="*/ 524 h 599"/>
                  <a:gd name="T60" fmla="*/ 564 w 195"/>
                  <a:gd name="T61" fmla="*/ 388 h 599"/>
                  <a:gd name="T62" fmla="*/ 597 w 195"/>
                  <a:gd name="T63" fmla="*/ 335 h 599"/>
                  <a:gd name="T64" fmla="*/ 530 w 195"/>
                  <a:gd name="T65" fmla="*/ 290 h 599"/>
                  <a:gd name="T66" fmla="*/ 515 w 195"/>
                  <a:gd name="T67" fmla="*/ 123 h 599"/>
                  <a:gd name="T68" fmla="*/ 369 w 195"/>
                  <a:gd name="T69" fmla="*/ 47 h 5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5" h="599">
                    <a:moveTo>
                      <a:pt x="87" y="11"/>
                    </a:moveTo>
                    <a:cubicBezTo>
                      <a:pt x="87" y="11"/>
                      <a:pt x="39" y="23"/>
                      <a:pt x="25" y="21"/>
                    </a:cubicBezTo>
                    <a:cubicBezTo>
                      <a:pt x="12" y="18"/>
                      <a:pt x="0" y="27"/>
                      <a:pt x="2" y="46"/>
                    </a:cubicBezTo>
                    <a:cubicBezTo>
                      <a:pt x="5" y="66"/>
                      <a:pt x="16" y="92"/>
                      <a:pt x="11" y="107"/>
                    </a:cubicBezTo>
                    <a:cubicBezTo>
                      <a:pt x="6" y="122"/>
                      <a:pt x="19" y="160"/>
                      <a:pt x="34" y="163"/>
                    </a:cubicBezTo>
                    <a:cubicBezTo>
                      <a:pt x="34" y="163"/>
                      <a:pt x="16" y="175"/>
                      <a:pt x="21" y="196"/>
                    </a:cubicBezTo>
                    <a:cubicBezTo>
                      <a:pt x="25" y="216"/>
                      <a:pt x="33" y="221"/>
                      <a:pt x="23" y="226"/>
                    </a:cubicBezTo>
                    <a:cubicBezTo>
                      <a:pt x="13" y="231"/>
                      <a:pt x="12" y="237"/>
                      <a:pt x="12" y="248"/>
                    </a:cubicBezTo>
                    <a:cubicBezTo>
                      <a:pt x="12" y="259"/>
                      <a:pt x="21" y="259"/>
                      <a:pt x="28" y="264"/>
                    </a:cubicBezTo>
                    <a:cubicBezTo>
                      <a:pt x="35" y="268"/>
                      <a:pt x="36" y="306"/>
                      <a:pt x="58" y="306"/>
                    </a:cubicBezTo>
                    <a:cubicBezTo>
                      <a:pt x="58" y="306"/>
                      <a:pt x="41" y="316"/>
                      <a:pt x="45" y="335"/>
                    </a:cubicBezTo>
                    <a:cubicBezTo>
                      <a:pt x="48" y="355"/>
                      <a:pt x="59" y="383"/>
                      <a:pt x="53" y="395"/>
                    </a:cubicBezTo>
                    <a:cubicBezTo>
                      <a:pt x="47" y="407"/>
                      <a:pt x="36" y="408"/>
                      <a:pt x="39" y="419"/>
                    </a:cubicBezTo>
                    <a:cubicBezTo>
                      <a:pt x="41" y="430"/>
                      <a:pt x="57" y="422"/>
                      <a:pt x="59" y="432"/>
                    </a:cubicBezTo>
                    <a:cubicBezTo>
                      <a:pt x="62" y="443"/>
                      <a:pt x="56" y="477"/>
                      <a:pt x="72" y="477"/>
                    </a:cubicBezTo>
                    <a:cubicBezTo>
                      <a:pt x="72" y="477"/>
                      <a:pt x="42" y="492"/>
                      <a:pt x="53" y="508"/>
                    </a:cubicBezTo>
                    <a:cubicBezTo>
                      <a:pt x="64" y="524"/>
                      <a:pt x="72" y="532"/>
                      <a:pt x="72" y="549"/>
                    </a:cubicBezTo>
                    <a:cubicBezTo>
                      <a:pt x="72" y="566"/>
                      <a:pt x="65" y="596"/>
                      <a:pt x="82" y="596"/>
                    </a:cubicBezTo>
                    <a:cubicBezTo>
                      <a:pt x="99" y="596"/>
                      <a:pt x="163" y="599"/>
                      <a:pt x="172" y="598"/>
                    </a:cubicBezTo>
                    <a:cubicBezTo>
                      <a:pt x="182" y="596"/>
                      <a:pt x="187" y="585"/>
                      <a:pt x="184" y="570"/>
                    </a:cubicBezTo>
                    <a:cubicBezTo>
                      <a:pt x="182" y="554"/>
                      <a:pt x="193" y="559"/>
                      <a:pt x="194" y="548"/>
                    </a:cubicBezTo>
                    <a:cubicBezTo>
                      <a:pt x="195" y="537"/>
                      <a:pt x="180" y="543"/>
                      <a:pt x="180" y="527"/>
                    </a:cubicBezTo>
                    <a:cubicBezTo>
                      <a:pt x="180" y="511"/>
                      <a:pt x="188" y="460"/>
                      <a:pt x="167" y="463"/>
                    </a:cubicBezTo>
                    <a:cubicBezTo>
                      <a:pt x="167" y="463"/>
                      <a:pt x="188" y="451"/>
                      <a:pt x="174" y="424"/>
                    </a:cubicBezTo>
                    <a:cubicBezTo>
                      <a:pt x="159" y="397"/>
                      <a:pt x="161" y="372"/>
                      <a:pt x="160" y="354"/>
                    </a:cubicBezTo>
                    <a:cubicBezTo>
                      <a:pt x="159" y="335"/>
                      <a:pt x="160" y="298"/>
                      <a:pt x="140" y="295"/>
                    </a:cubicBezTo>
                    <a:cubicBezTo>
                      <a:pt x="140" y="295"/>
                      <a:pt x="153" y="289"/>
                      <a:pt x="149" y="266"/>
                    </a:cubicBezTo>
                    <a:cubicBezTo>
                      <a:pt x="146" y="243"/>
                      <a:pt x="143" y="210"/>
                      <a:pt x="143" y="193"/>
                    </a:cubicBezTo>
                    <a:cubicBezTo>
                      <a:pt x="143" y="176"/>
                      <a:pt x="142" y="147"/>
                      <a:pt x="126" y="146"/>
                    </a:cubicBezTo>
                    <a:cubicBezTo>
                      <a:pt x="126" y="146"/>
                      <a:pt x="133" y="142"/>
                      <a:pt x="131" y="123"/>
                    </a:cubicBezTo>
                    <a:cubicBezTo>
                      <a:pt x="129" y="103"/>
                      <a:pt x="126" y="92"/>
                      <a:pt x="133" y="91"/>
                    </a:cubicBezTo>
                    <a:cubicBezTo>
                      <a:pt x="141" y="90"/>
                      <a:pt x="142" y="86"/>
                      <a:pt x="141" y="79"/>
                    </a:cubicBezTo>
                    <a:cubicBezTo>
                      <a:pt x="140" y="72"/>
                      <a:pt x="132" y="77"/>
                      <a:pt x="125" y="68"/>
                    </a:cubicBezTo>
                    <a:cubicBezTo>
                      <a:pt x="118" y="60"/>
                      <a:pt x="124" y="40"/>
                      <a:pt x="121" y="29"/>
                    </a:cubicBezTo>
                    <a:cubicBezTo>
                      <a:pt x="119" y="18"/>
                      <a:pt x="104" y="0"/>
                      <a:pt x="87" y="1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4" name="Freeform 624">
                <a:extLst>
                  <a:ext uri="{FF2B5EF4-FFF2-40B4-BE49-F238E27FC236}">
                    <a16:creationId xmlns:a16="http://schemas.microsoft.com/office/drawing/2014/main" id="{4C7FCEF5-0E8F-4AB6-B243-2F5C7B734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316"/>
                <a:ext cx="806" cy="727"/>
              </a:xfrm>
              <a:custGeom>
                <a:avLst/>
                <a:gdLst>
                  <a:gd name="T0" fmla="*/ 2221 w 561"/>
                  <a:gd name="T1" fmla="*/ 39 h 506"/>
                  <a:gd name="T2" fmla="*/ 1882 w 561"/>
                  <a:gd name="T3" fmla="*/ 20 h 506"/>
                  <a:gd name="T4" fmla="*/ 1773 w 561"/>
                  <a:gd name="T5" fmla="*/ 134 h 506"/>
                  <a:gd name="T6" fmla="*/ 1730 w 561"/>
                  <a:gd name="T7" fmla="*/ 223 h 506"/>
                  <a:gd name="T8" fmla="*/ 1669 w 561"/>
                  <a:gd name="T9" fmla="*/ 264 h 506"/>
                  <a:gd name="T10" fmla="*/ 1750 w 561"/>
                  <a:gd name="T11" fmla="*/ 320 h 506"/>
                  <a:gd name="T12" fmla="*/ 1786 w 561"/>
                  <a:gd name="T13" fmla="*/ 497 h 506"/>
                  <a:gd name="T14" fmla="*/ 1744 w 561"/>
                  <a:gd name="T15" fmla="*/ 603 h 506"/>
                  <a:gd name="T16" fmla="*/ 1697 w 561"/>
                  <a:gd name="T17" fmla="*/ 774 h 506"/>
                  <a:gd name="T18" fmla="*/ 1641 w 561"/>
                  <a:gd name="T19" fmla="*/ 789 h 506"/>
                  <a:gd name="T20" fmla="*/ 1649 w 561"/>
                  <a:gd name="T21" fmla="*/ 889 h 506"/>
                  <a:gd name="T22" fmla="*/ 1629 w 561"/>
                  <a:gd name="T23" fmla="*/ 987 h 506"/>
                  <a:gd name="T24" fmla="*/ 1608 w 561"/>
                  <a:gd name="T25" fmla="*/ 1102 h 506"/>
                  <a:gd name="T26" fmla="*/ 1516 w 561"/>
                  <a:gd name="T27" fmla="*/ 1159 h 506"/>
                  <a:gd name="T28" fmla="*/ 1372 w 561"/>
                  <a:gd name="T29" fmla="*/ 1318 h 506"/>
                  <a:gd name="T30" fmla="*/ 1228 w 561"/>
                  <a:gd name="T31" fmla="*/ 1394 h 506"/>
                  <a:gd name="T32" fmla="*/ 1125 w 561"/>
                  <a:gd name="T33" fmla="*/ 1385 h 506"/>
                  <a:gd name="T34" fmla="*/ 937 w 561"/>
                  <a:gd name="T35" fmla="*/ 1404 h 506"/>
                  <a:gd name="T36" fmla="*/ 813 w 561"/>
                  <a:gd name="T37" fmla="*/ 1338 h 506"/>
                  <a:gd name="T38" fmla="*/ 760 w 561"/>
                  <a:gd name="T39" fmla="*/ 1261 h 506"/>
                  <a:gd name="T40" fmla="*/ 647 w 561"/>
                  <a:gd name="T41" fmla="*/ 1181 h 506"/>
                  <a:gd name="T42" fmla="*/ 613 w 561"/>
                  <a:gd name="T43" fmla="*/ 1055 h 506"/>
                  <a:gd name="T44" fmla="*/ 566 w 561"/>
                  <a:gd name="T45" fmla="*/ 878 h 506"/>
                  <a:gd name="T46" fmla="*/ 441 w 561"/>
                  <a:gd name="T47" fmla="*/ 691 h 506"/>
                  <a:gd name="T48" fmla="*/ 86 w 561"/>
                  <a:gd name="T49" fmla="*/ 828 h 506"/>
                  <a:gd name="T50" fmla="*/ 29 w 561"/>
                  <a:gd name="T51" fmla="*/ 958 h 506"/>
                  <a:gd name="T52" fmla="*/ 42 w 561"/>
                  <a:gd name="T53" fmla="*/ 1060 h 506"/>
                  <a:gd name="T54" fmla="*/ 9 w 561"/>
                  <a:gd name="T55" fmla="*/ 1125 h 506"/>
                  <a:gd name="T56" fmla="*/ 86 w 561"/>
                  <a:gd name="T57" fmla="*/ 1159 h 506"/>
                  <a:gd name="T58" fmla="*/ 118 w 561"/>
                  <a:gd name="T59" fmla="*/ 1240 h 506"/>
                  <a:gd name="T60" fmla="*/ 203 w 561"/>
                  <a:gd name="T61" fmla="*/ 1405 h 506"/>
                  <a:gd name="T62" fmla="*/ 208 w 561"/>
                  <a:gd name="T63" fmla="*/ 1509 h 506"/>
                  <a:gd name="T64" fmla="*/ 188 w 561"/>
                  <a:gd name="T65" fmla="*/ 1629 h 506"/>
                  <a:gd name="T66" fmla="*/ 195 w 561"/>
                  <a:gd name="T67" fmla="*/ 1710 h 506"/>
                  <a:gd name="T68" fmla="*/ 299 w 561"/>
                  <a:gd name="T69" fmla="*/ 1744 h 506"/>
                  <a:gd name="T70" fmla="*/ 490 w 561"/>
                  <a:gd name="T71" fmla="*/ 1895 h 506"/>
                  <a:gd name="T72" fmla="*/ 624 w 561"/>
                  <a:gd name="T73" fmla="*/ 1922 h 506"/>
                  <a:gd name="T74" fmla="*/ 772 w 561"/>
                  <a:gd name="T75" fmla="*/ 2010 h 506"/>
                  <a:gd name="T76" fmla="*/ 904 w 561"/>
                  <a:gd name="T77" fmla="*/ 2085 h 506"/>
                  <a:gd name="T78" fmla="*/ 965 w 561"/>
                  <a:gd name="T79" fmla="*/ 2154 h 506"/>
                  <a:gd name="T80" fmla="*/ 1072 w 561"/>
                  <a:gd name="T81" fmla="*/ 2085 h 506"/>
                  <a:gd name="T82" fmla="*/ 1414 w 561"/>
                  <a:gd name="T83" fmla="*/ 1904 h 506"/>
                  <a:gd name="T84" fmla="*/ 1563 w 561"/>
                  <a:gd name="T85" fmla="*/ 1930 h 506"/>
                  <a:gd name="T86" fmla="*/ 1730 w 561"/>
                  <a:gd name="T87" fmla="*/ 1825 h 506"/>
                  <a:gd name="T88" fmla="*/ 1872 w 561"/>
                  <a:gd name="T89" fmla="*/ 1797 h 506"/>
                  <a:gd name="T90" fmla="*/ 1882 w 561"/>
                  <a:gd name="T91" fmla="*/ 1629 h 506"/>
                  <a:gd name="T92" fmla="*/ 2032 w 561"/>
                  <a:gd name="T93" fmla="*/ 1427 h 506"/>
                  <a:gd name="T94" fmla="*/ 2029 w 561"/>
                  <a:gd name="T95" fmla="*/ 1305 h 506"/>
                  <a:gd name="T96" fmla="*/ 2098 w 561"/>
                  <a:gd name="T97" fmla="*/ 1296 h 506"/>
                  <a:gd name="T98" fmla="*/ 2213 w 561"/>
                  <a:gd name="T99" fmla="*/ 1046 h 506"/>
                  <a:gd name="T100" fmla="*/ 2282 w 561"/>
                  <a:gd name="T101" fmla="*/ 793 h 506"/>
                  <a:gd name="T102" fmla="*/ 2263 w 561"/>
                  <a:gd name="T103" fmla="*/ 647 h 506"/>
                  <a:gd name="T104" fmla="*/ 2343 w 561"/>
                  <a:gd name="T105" fmla="*/ 592 h 506"/>
                  <a:gd name="T106" fmla="*/ 2350 w 561"/>
                  <a:gd name="T107" fmla="*/ 398 h 506"/>
                  <a:gd name="T108" fmla="*/ 2221 w 561"/>
                  <a:gd name="T109" fmla="*/ 39 h 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61" h="506">
                    <a:moveTo>
                      <a:pt x="521" y="9"/>
                    </a:moveTo>
                    <a:cubicBezTo>
                      <a:pt x="521" y="9"/>
                      <a:pt x="453" y="10"/>
                      <a:pt x="442" y="5"/>
                    </a:cubicBezTo>
                    <a:cubicBezTo>
                      <a:pt x="430" y="0"/>
                      <a:pt x="417" y="15"/>
                      <a:pt x="416" y="31"/>
                    </a:cubicBezTo>
                    <a:cubicBezTo>
                      <a:pt x="414" y="47"/>
                      <a:pt x="419" y="52"/>
                      <a:pt x="406" y="52"/>
                    </a:cubicBezTo>
                    <a:cubicBezTo>
                      <a:pt x="393" y="52"/>
                      <a:pt x="388" y="52"/>
                      <a:pt x="392" y="62"/>
                    </a:cubicBezTo>
                    <a:cubicBezTo>
                      <a:pt x="395" y="72"/>
                      <a:pt x="405" y="73"/>
                      <a:pt x="411" y="75"/>
                    </a:cubicBezTo>
                    <a:cubicBezTo>
                      <a:pt x="417" y="76"/>
                      <a:pt x="398" y="112"/>
                      <a:pt x="419" y="117"/>
                    </a:cubicBezTo>
                    <a:cubicBezTo>
                      <a:pt x="419" y="117"/>
                      <a:pt x="411" y="125"/>
                      <a:pt x="409" y="141"/>
                    </a:cubicBezTo>
                    <a:cubicBezTo>
                      <a:pt x="408" y="157"/>
                      <a:pt x="408" y="183"/>
                      <a:pt x="398" y="182"/>
                    </a:cubicBezTo>
                    <a:cubicBezTo>
                      <a:pt x="388" y="180"/>
                      <a:pt x="388" y="178"/>
                      <a:pt x="385" y="185"/>
                    </a:cubicBezTo>
                    <a:cubicBezTo>
                      <a:pt x="382" y="191"/>
                      <a:pt x="384" y="201"/>
                      <a:pt x="387" y="209"/>
                    </a:cubicBezTo>
                    <a:cubicBezTo>
                      <a:pt x="390" y="217"/>
                      <a:pt x="388" y="225"/>
                      <a:pt x="382" y="232"/>
                    </a:cubicBezTo>
                    <a:cubicBezTo>
                      <a:pt x="375" y="238"/>
                      <a:pt x="371" y="256"/>
                      <a:pt x="377" y="259"/>
                    </a:cubicBezTo>
                    <a:cubicBezTo>
                      <a:pt x="377" y="259"/>
                      <a:pt x="366" y="256"/>
                      <a:pt x="356" y="272"/>
                    </a:cubicBezTo>
                    <a:cubicBezTo>
                      <a:pt x="346" y="288"/>
                      <a:pt x="335" y="304"/>
                      <a:pt x="322" y="309"/>
                    </a:cubicBezTo>
                    <a:cubicBezTo>
                      <a:pt x="309" y="314"/>
                      <a:pt x="288" y="306"/>
                      <a:pt x="288" y="327"/>
                    </a:cubicBezTo>
                    <a:cubicBezTo>
                      <a:pt x="288" y="327"/>
                      <a:pt x="275" y="325"/>
                      <a:pt x="264" y="325"/>
                    </a:cubicBezTo>
                    <a:cubicBezTo>
                      <a:pt x="253" y="325"/>
                      <a:pt x="228" y="312"/>
                      <a:pt x="220" y="329"/>
                    </a:cubicBezTo>
                    <a:cubicBezTo>
                      <a:pt x="220" y="329"/>
                      <a:pt x="209" y="317"/>
                      <a:pt x="191" y="314"/>
                    </a:cubicBezTo>
                    <a:cubicBezTo>
                      <a:pt x="173" y="311"/>
                      <a:pt x="181" y="304"/>
                      <a:pt x="178" y="296"/>
                    </a:cubicBezTo>
                    <a:cubicBezTo>
                      <a:pt x="175" y="288"/>
                      <a:pt x="159" y="275"/>
                      <a:pt x="152" y="277"/>
                    </a:cubicBezTo>
                    <a:cubicBezTo>
                      <a:pt x="152" y="277"/>
                      <a:pt x="164" y="264"/>
                      <a:pt x="144" y="248"/>
                    </a:cubicBezTo>
                    <a:cubicBezTo>
                      <a:pt x="125" y="232"/>
                      <a:pt x="135" y="222"/>
                      <a:pt x="133" y="206"/>
                    </a:cubicBezTo>
                    <a:cubicBezTo>
                      <a:pt x="131" y="190"/>
                      <a:pt x="125" y="159"/>
                      <a:pt x="104" y="162"/>
                    </a:cubicBezTo>
                    <a:cubicBezTo>
                      <a:pt x="83" y="165"/>
                      <a:pt x="30" y="194"/>
                      <a:pt x="20" y="194"/>
                    </a:cubicBezTo>
                    <a:cubicBezTo>
                      <a:pt x="10" y="194"/>
                      <a:pt x="0" y="214"/>
                      <a:pt x="7" y="225"/>
                    </a:cubicBezTo>
                    <a:cubicBezTo>
                      <a:pt x="13" y="236"/>
                      <a:pt x="18" y="246"/>
                      <a:pt x="10" y="249"/>
                    </a:cubicBezTo>
                    <a:cubicBezTo>
                      <a:pt x="2" y="253"/>
                      <a:pt x="0" y="259"/>
                      <a:pt x="2" y="264"/>
                    </a:cubicBezTo>
                    <a:cubicBezTo>
                      <a:pt x="4" y="269"/>
                      <a:pt x="13" y="272"/>
                      <a:pt x="20" y="272"/>
                    </a:cubicBezTo>
                    <a:cubicBezTo>
                      <a:pt x="26" y="272"/>
                      <a:pt x="25" y="280"/>
                      <a:pt x="28" y="291"/>
                    </a:cubicBezTo>
                    <a:cubicBezTo>
                      <a:pt x="31" y="303"/>
                      <a:pt x="36" y="332"/>
                      <a:pt x="47" y="330"/>
                    </a:cubicBezTo>
                    <a:cubicBezTo>
                      <a:pt x="49" y="354"/>
                      <a:pt x="49" y="354"/>
                      <a:pt x="49" y="354"/>
                    </a:cubicBezTo>
                    <a:cubicBezTo>
                      <a:pt x="49" y="354"/>
                      <a:pt x="49" y="377"/>
                      <a:pt x="44" y="382"/>
                    </a:cubicBezTo>
                    <a:cubicBezTo>
                      <a:pt x="39" y="387"/>
                      <a:pt x="42" y="397"/>
                      <a:pt x="46" y="401"/>
                    </a:cubicBezTo>
                    <a:cubicBezTo>
                      <a:pt x="49" y="406"/>
                      <a:pt x="57" y="408"/>
                      <a:pt x="70" y="409"/>
                    </a:cubicBezTo>
                    <a:cubicBezTo>
                      <a:pt x="83" y="411"/>
                      <a:pt x="101" y="443"/>
                      <a:pt x="115" y="445"/>
                    </a:cubicBezTo>
                    <a:cubicBezTo>
                      <a:pt x="130" y="447"/>
                      <a:pt x="146" y="451"/>
                      <a:pt x="146" y="451"/>
                    </a:cubicBezTo>
                    <a:cubicBezTo>
                      <a:pt x="146" y="451"/>
                      <a:pt x="167" y="471"/>
                      <a:pt x="181" y="472"/>
                    </a:cubicBezTo>
                    <a:cubicBezTo>
                      <a:pt x="196" y="474"/>
                      <a:pt x="209" y="481"/>
                      <a:pt x="212" y="489"/>
                    </a:cubicBezTo>
                    <a:cubicBezTo>
                      <a:pt x="215" y="497"/>
                      <a:pt x="217" y="506"/>
                      <a:pt x="227" y="505"/>
                    </a:cubicBezTo>
                    <a:cubicBezTo>
                      <a:pt x="236" y="503"/>
                      <a:pt x="241" y="489"/>
                      <a:pt x="251" y="489"/>
                    </a:cubicBezTo>
                    <a:cubicBezTo>
                      <a:pt x="261" y="489"/>
                      <a:pt x="338" y="477"/>
                      <a:pt x="332" y="447"/>
                    </a:cubicBezTo>
                    <a:cubicBezTo>
                      <a:pt x="332" y="447"/>
                      <a:pt x="359" y="461"/>
                      <a:pt x="367" y="453"/>
                    </a:cubicBezTo>
                    <a:cubicBezTo>
                      <a:pt x="375" y="445"/>
                      <a:pt x="398" y="428"/>
                      <a:pt x="406" y="428"/>
                    </a:cubicBezTo>
                    <a:cubicBezTo>
                      <a:pt x="414" y="428"/>
                      <a:pt x="437" y="429"/>
                      <a:pt x="439" y="422"/>
                    </a:cubicBezTo>
                    <a:cubicBezTo>
                      <a:pt x="440" y="416"/>
                      <a:pt x="430" y="390"/>
                      <a:pt x="442" y="382"/>
                    </a:cubicBezTo>
                    <a:cubicBezTo>
                      <a:pt x="453" y="374"/>
                      <a:pt x="479" y="351"/>
                      <a:pt x="477" y="335"/>
                    </a:cubicBezTo>
                    <a:cubicBezTo>
                      <a:pt x="476" y="319"/>
                      <a:pt x="476" y="306"/>
                      <a:pt x="476" y="306"/>
                    </a:cubicBezTo>
                    <a:cubicBezTo>
                      <a:pt x="476" y="306"/>
                      <a:pt x="477" y="322"/>
                      <a:pt x="492" y="304"/>
                    </a:cubicBezTo>
                    <a:cubicBezTo>
                      <a:pt x="506" y="287"/>
                      <a:pt x="514" y="264"/>
                      <a:pt x="519" y="246"/>
                    </a:cubicBezTo>
                    <a:cubicBezTo>
                      <a:pt x="524" y="228"/>
                      <a:pt x="529" y="193"/>
                      <a:pt x="535" y="186"/>
                    </a:cubicBezTo>
                    <a:cubicBezTo>
                      <a:pt x="542" y="180"/>
                      <a:pt x="537" y="156"/>
                      <a:pt x="531" y="152"/>
                    </a:cubicBezTo>
                    <a:cubicBezTo>
                      <a:pt x="531" y="152"/>
                      <a:pt x="550" y="154"/>
                      <a:pt x="550" y="139"/>
                    </a:cubicBezTo>
                    <a:cubicBezTo>
                      <a:pt x="550" y="125"/>
                      <a:pt x="548" y="118"/>
                      <a:pt x="552" y="93"/>
                    </a:cubicBezTo>
                    <a:cubicBezTo>
                      <a:pt x="555" y="67"/>
                      <a:pt x="561" y="13"/>
                      <a:pt x="521" y="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5" name="Freeform 625">
                <a:extLst>
                  <a:ext uri="{FF2B5EF4-FFF2-40B4-BE49-F238E27FC236}">
                    <a16:creationId xmlns:a16="http://schemas.microsoft.com/office/drawing/2014/main" id="{82B34BD2-A9F7-4B61-9B4B-5255DF44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036"/>
                <a:ext cx="598" cy="2312"/>
              </a:xfrm>
              <a:custGeom>
                <a:avLst/>
                <a:gdLst>
                  <a:gd name="T0" fmla="*/ 837 w 416"/>
                  <a:gd name="T1" fmla="*/ 6722 h 1610"/>
                  <a:gd name="T2" fmla="*/ 870 w 416"/>
                  <a:gd name="T3" fmla="*/ 6261 h 1610"/>
                  <a:gd name="T4" fmla="*/ 855 w 416"/>
                  <a:gd name="T5" fmla="*/ 6044 h 1610"/>
                  <a:gd name="T6" fmla="*/ 930 w 416"/>
                  <a:gd name="T7" fmla="*/ 5724 h 1610"/>
                  <a:gd name="T8" fmla="*/ 917 w 416"/>
                  <a:gd name="T9" fmla="*/ 5529 h 1610"/>
                  <a:gd name="T10" fmla="*/ 983 w 416"/>
                  <a:gd name="T11" fmla="*/ 5099 h 1610"/>
                  <a:gd name="T12" fmla="*/ 996 w 416"/>
                  <a:gd name="T13" fmla="*/ 4835 h 1610"/>
                  <a:gd name="T14" fmla="*/ 1072 w 416"/>
                  <a:gd name="T15" fmla="*/ 4525 h 1610"/>
                  <a:gd name="T16" fmla="*/ 1182 w 416"/>
                  <a:gd name="T17" fmla="*/ 3925 h 1610"/>
                  <a:gd name="T18" fmla="*/ 1105 w 416"/>
                  <a:gd name="T19" fmla="*/ 3655 h 1610"/>
                  <a:gd name="T20" fmla="*/ 1233 w 416"/>
                  <a:gd name="T21" fmla="*/ 3376 h 1610"/>
                  <a:gd name="T22" fmla="*/ 1213 w 416"/>
                  <a:gd name="T23" fmla="*/ 2800 h 1610"/>
                  <a:gd name="T24" fmla="*/ 1248 w 416"/>
                  <a:gd name="T25" fmla="*/ 2555 h 1610"/>
                  <a:gd name="T26" fmla="*/ 1238 w 416"/>
                  <a:gd name="T27" fmla="*/ 2425 h 1610"/>
                  <a:gd name="T28" fmla="*/ 1242 w 416"/>
                  <a:gd name="T29" fmla="*/ 2181 h 1610"/>
                  <a:gd name="T30" fmla="*/ 1256 w 416"/>
                  <a:gd name="T31" fmla="*/ 1661 h 1610"/>
                  <a:gd name="T32" fmla="*/ 1265 w 416"/>
                  <a:gd name="T33" fmla="*/ 1377 h 1610"/>
                  <a:gd name="T34" fmla="*/ 1242 w 416"/>
                  <a:gd name="T35" fmla="*/ 1033 h 1610"/>
                  <a:gd name="T36" fmla="*/ 1095 w 416"/>
                  <a:gd name="T37" fmla="*/ 652 h 1610"/>
                  <a:gd name="T38" fmla="*/ 582 w 416"/>
                  <a:gd name="T39" fmla="*/ 616 h 1610"/>
                  <a:gd name="T40" fmla="*/ 392 w 416"/>
                  <a:gd name="T41" fmla="*/ 876 h 1610"/>
                  <a:gd name="T42" fmla="*/ 354 w 416"/>
                  <a:gd name="T43" fmla="*/ 998 h 1610"/>
                  <a:gd name="T44" fmla="*/ 20 w 416"/>
                  <a:gd name="T45" fmla="*/ 1025 h 1610"/>
                  <a:gd name="T46" fmla="*/ 216 w 416"/>
                  <a:gd name="T47" fmla="*/ 460 h 1610"/>
                  <a:gd name="T48" fmla="*/ 449 w 416"/>
                  <a:gd name="T49" fmla="*/ 233 h 1610"/>
                  <a:gd name="T50" fmla="*/ 832 w 416"/>
                  <a:gd name="T51" fmla="*/ 0 h 1610"/>
                  <a:gd name="T52" fmla="*/ 1149 w 416"/>
                  <a:gd name="T53" fmla="*/ 134 h 1610"/>
                  <a:gd name="T54" fmla="*/ 1387 w 416"/>
                  <a:gd name="T55" fmla="*/ 327 h 1610"/>
                  <a:gd name="T56" fmla="*/ 1637 w 416"/>
                  <a:gd name="T57" fmla="*/ 645 h 1610"/>
                  <a:gd name="T58" fmla="*/ 1688 w 416"/>
                  <a:gd name="T59" fmla="*/ 926 h 1610"/>
                  <a:gd name="T60" fmla="*/ 1699 w 416"/>
                  <a:gd name="T61" fmla="*/ 1557 h 1610"/>
                  <a:gd name="T62" fmla="*/ 1747 w 416"/>
                  <a:gd name="T63" fmla="*/ 1969 h 1610"/>
                  <a:gd name="T64" fmla="*/ 1691 w 416"/>
                  <a:gd name="T65" fmla="*/ 2260 h 1610"/>
                  <a:gd name="T66" fmla="*/ 1678 w 416"/>
                  <a:gd name="T67" fmla="*/ 2780 h 1610"/>
                  <a:gd name="T68" fmla="*/ 1767 w 416"/>
                  <a:gd name="T69" fmla="*/ 3118 h 1610"/>
                  <a:gd name="T70" fmla="*/ 1607 w 416"/>
                  <a:gd name="T71" fmla="*/ 3435 h 1610"/>
                  <a:gd name="T72" fmla="*/ 1560 w 416"/>
                  <a:gd name="T73" fmla="*/ 4021 h 1610"/>
                  <a:gd name="T74" fmla="*/ 1629 w 416"/>
                  <a:gd name="T75" fmla="*/ 4353 h 1610"/>
                  <a:gd name="T76" fmla="*/ 1501 w 416"/>
                  <a:gd name="T77" fmla="*/ 4625 h 1610"/>
                  <a:gd name="T78" fmla="*/ 1439 w 416"/>
                  <a:gd name="T79" fmla="*/ 5217 h 1610"/>
                  <a:gd name="T80" fmla="*/ 1364 w 416"/>
                  <a:gd name="T81" fmla="*/ 5813 h 1610"/>
                  <a:gd name="T82" fmla="*/ 1333 w 416"/>
                  <a:gd name="T83" fmla="*/ 6362 h 1610"/>
                  <a:gd name="T84" fmla="*/ 1417 w 416"/>
                  <a:gd name="T85" fmla="*/ 6649 h 1610"/>
                  <a:gd name="T86" fmla="*/ 1222 w 416"/>
                  <a:gd name="T87" fmla="*/ 6847 h 16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6" h="1610">
                    <a:moveTo>
                      <a:pt x="286" y="1610"/>
                    </a:moveTo>
                    <a:cubicBezTo>
                      <a:pt x="286" y="1610"/>
                      <a:pt x="252" y="1608"/>
                      <a:pt x="236" y="1608"/>
                    </a:cubicBezTo>
                    <a:cubicBezTo>
                      <a:pt x="220" y="1608"/>
                      <a:pt x="191" y="1602"/>
                      <a:pt x="196" y="1581"/>
                    </a:cubicBezTo>
                    <a:cubicBezTo>
                      <a:pt x="200" y="1561"/>
                      <a:pt x="208" y="1541"/>
                      <a:pt x="203" y="1527"/>
                    </a:cubicBezTo>
                    <a:cubicBezTo>
                      <a:pt x="199" y="1513"/>
                      <a:pt x="200" y="1497"/>
                      <a:pt x="206" y="1497"/>
                    </a:cubicBezTo>
                    <a:cubicBezTo>
                      <a:pt x="206" y="1497"/>
                      <a:pt x="202" y="1482"/>
                      <a:pt x="204" y="1472"/>
                    </a:cubicBezTo>
                    <a:cubicBezTo>
                      <a:pt x="206" y="1461"/>
                      <a:pt x="209" y="1453"/>
                      <a:pt x="199" y="1453"/>
                    </a:cubicBezTo>
                    <a:cubicBezTo>
                      <a:pt x="188" y="1453"/>
                      <a:pt x="183" y="1453"/>
                      <a:pt x="183" y="1442"/>
                    </a:cubicBezTo>
                    <a:cubicBezTo>
                      <a:pt x="183" y="1430"/>
                      <a:pt x="192" y="1423"/>
                      <a:pt x="200" y="1421"/>
                    </a:cubicBezTo>
                    <a:cubicBezTo>
                      <a:pt x="209" y="1419"/>
                      <a:pt x="214" y="1402"/>
                      <a:pt x="214" y="1391"/>
                    </a:cubicBezTo>
                    <a:cubicBezTo>
                      <a:pt x="215" y="1380"/>
                      <a:pt x="218" y="1365"/>
                      <a:pt x="224" y="1364"/>
                    </a:cubicBezTo>
                    <a:cubicBezTo>
                      <a:pt x="224" y="1364"/>
                      <a:pt x="218" y="1356"/>
                      <a:pt x="218" y="1346"/>
                    </a:cubicBezTo>
                    <a:cubicBezTo>
                      <a:pt x="218" y="1336"/>
                      <a:pt x="214" y="1330"/>
                      <a:pt x="206" y="1329"/>
                    </a:cubicBezTo>
                    <a:cubicBezTo>
                      <a:pt x="199" y="1328"/>
                      <a:pt x="195" y="1320"/>
                      <a:pt x="197" y="1313"/>
                    </a:cubicBezTo>
                    <a:cubicBezTo>
                      <a:pt x="199" y="1307"/>
                      <a:pt x="211" y="1300"/>
                      <a:pt x="215" y="1300"/>
                    </a:cubicBezTo>
                    <a:cubicBezTo>
                      <a:pt x="220" y="1300"/>
                      <a:pt x="219" y="1288"/>
                      <a:pt x="219" y="1273"/>
                    </a:cubicBezTo>
                    <a:cubicBezTo>
                      <a:pt x="219" y="1258"/>
                      <a:pt x="227" y="1217"/>
                      <a:pt x="236" y="1217"/>
                    </a:cubicBezTo>
                    <a:cubicBezTo>
                      <a:pt x="236" y="1217"/>
                      <a:pt x="229" y="1210"/>
                      <a:pt x="230" y="1199"/>
                    </a:cubicBezTo>
                    <a:cubicBezTo>
                      <a:pt x="232" y="1187"/>
                      <a:pt x="240" y="1171"/>
                      <a:pt x="231" y="1167"/>
                    </a:cubicBezTo>
                    <a:cubicBezTo>
                      <a:pt x="223" y="1163"/>
                      <a:pt x="214" y="1157"/>
                      <a:pt x="215" y="1150"/>
                    </a:cubicBezTo>
                    <a:cubicBezTo>
                      <a:pt x="216" y="1143"/>
                      <a:pt x="225" y="1137"/>
                      <a:pt x="233" y="1137"/>
                    </a:cubicBezTo>
                    <a:cubicBezTo>
                      <a:pt x="242" y="1137"/>
                      <a:pt x="242" y="1123"/>
                      <a:pt x="244" y="1111"/>
                    </a:cubicBezTo>
                    <a:cubicBezTo>
                      <a:pt x="245" y="1100"/>
                      <a:pt x="256" y="1083"/>
                      <a:pt x="263" y="1081"/>
                    </a:cubicBezTo>
                    <a:cubicBezTo>
                      <a:pt x="263" y="1081"/>
                      <a:pt x="253" y="1084"/>
                      <a:pt x="251" y="1064"/>
                    </a:cubicBezTo>
                    <a:cubicBezTo>
                      <a:pt x="249" y="1043"/>
                      <a:pt x="255" y="1036"/>
                      <a:pt x="258" y="1011"/>
                    </a:cubicBezTo>
                    <a:cubicBezTo>
                      <a:pt x="260" y="986"/>
                      <a:pt x="265" y="965"/>
                      <a:pt x="264" y="951"/>
                    </a:cubicBezTo>
                    <a:cubicBezTo>
                      <a:pt x="263" y="937"/>
                      <a:pt x="267" y="920"/>
                      <a:pt x="277" y="923"/>
                    </a:cubicBezTo>
                    <a:cubicBezTo>
                      <a:pt x="277" y="923"/>
                      <a:pt x="269" y="913"/>
                      <a:pt x="267" y="901"/>
                    </a:cubicBezTo>
                    <a:cubicBezTo>
                      <a:pt x="265" y="890"/>
                      <a:pt x="273" y="888"/>
                      <a:pt x="273" y="879"/>
                    </a:cubicBezTo>
                    <a:cubicBezTo>
                      <a:pt x="273" y="870"/>
                      <a:pt x="270" y="866"/>
                      <a:pt x="259" y="859"/>
                    </a:cubicBezTo>
                    <a:cubicBezTo>
                      <a:pt x="249" y="853"/>
                      <a:pt x="257" y="841"/>
                      <a:pt x="262" y="841"/>
                    </a:cubicBezTo>
                    <a:cubicBezTo>
                      <a:pt x="268" y="840"/>
                      <a:pt x="271" y="840"/>
                      <a:pt x="271" y="830"/>
                    </a:cubicBezTo>
                    <a:cubicBezTo>
                      <a:pt x="271" y="821"/>
                      <a:pt x="279" y="796"/>
                      <a:pt x="289" y="794"/>
                    </a:cubicBezTo>
                    <a:cubicBezTo>
                      <a:pt x="289" y="794"/>
                      <a:pt x="277" y="788"/>
                      <a:pt x="274" y="773"/>
                    </a:cubicBezTo>
                    <a:cubicBezTo>
                      <a:pt x="272" y="758"/>
                      <a:pt x="285" y="760"/>
                      <a:pt x="282" y="737"/>
                    </a:cubicBezTo>
                    <a:cubicBezTo>
                      <a:pt x="279" y="715"/>
                      <a:pt x="279" y="666"/>
                      <a:pt x="284" y="659"/>
                    </a:cubicBezTo>
                    <a:cubicBezTo>
                      <a:pt x="289" y="651"/>
                      <a:pt x="300" y="644"/>
                      <a:pt x="300" y="644"/>
                    </a:cubicBezTo>
                    <a:cubicBezTo>
                      <a:pt x="300" y="644"/>
                      <a:pt x="289" y="646"/>
                      <a:pt x="289" y="631"/>
                    </a:cubicBezTo>
                    <a:cubicBezTo>
                      <a:pt x="289" y="617"/>
                      <a:pt x="294" y="609"/>
                      <a:pt x="292" y="601"/>
                    </a:cubicBezTo>
                    <a:cubicBezTo>
                      <a:pt x="290" y="594"/>
                      <a:pt x="281" y="589"/>
                      <a:pt x="276" y="589"/>
                    </a:cubicBezTo>
                    <a:cubicBezTo>
                      <a:pt x="272" y="589"/>
                      <a:pt x="274" y="583"/>
                      <a:pt x="274" y="577"/>
                    </a:cubicBezTo>
                    <a:cubicBezTo>
                      <a:pt x="275" y="571"/>
                      <a:pt x="287" y="570"/>
                      <a:pt x="290" y="570"/>
                    </a:cubicBezTo>
                    <a:cubicBezTo>
                      <a:pt x="294" y="569"/>
                      <a:pt x="296" y="562"/>
                      <a:pt x="293" y="553"/>
                    </a:cubicBezTo>
                    <a:cubicBezTo>
                      <a:pt x="290" y="543"/>
                      <a:pt x="299" y="540"/>
                      <a:pt x="303" y="539"/>
                    </a:cubicBezTo>
                    <a:cubicBezTo>
                      <a:pt x="303" y="539"/>
                      <a:pt x="291" y="529"/>
                      <a:pt x="291" y="513"/>
                    </a:cubicBezTo>
                    <a:cubicBezTo>
                      <a:pt x="291" y="497"/>
                      <a:pt x="298" y="467"/>
                      <a:pt x="297" y="450"/>
                    </a:cubicBezTo>
                    <a:cubicBezTo>
                      <a:pt x="296" y="434"/>
                      <a:pt x="297" y="415"/>
                      <a:pt x="309" y="411"/>
                    </a:cubicBezTo>
                    <a:cubicBezTo>
                      <a:pt x="309" y="411"/>
                      <a:pt x="289" y="412"/>
                      <a:pt x="294" y="391"/>
                    </a:cubicBezTo>
                    <a:cubicBezTo>
                      <a:pt x="299" y="371"/>
                      <a:pt x="301" y="355"/>
                      <a:pt x="293" y="352"/>
                    </a:cubicBezTo>
                    <a:cubicBezTo>
                      <a:pt x="286" y="349"/>
                      <a:pt x="284" y="345"/>
                      <a:pt x="283" y="339"/>
                    </a:cubicBezTo>
                    <a:cubicBezTo>
                      <a:pt x="282" y="333"/>
                      <a:pt x="290" y="330"/>
                      <a:pt x="296" y="324"/>
                    </a:cubicBezTo>
                    <a:cubicBezTo>
                      <a:pt x="302" y="318"/>
                      <a:pt x="301" y="314"/>
                      <a:pt x="299" y="297"/>
                    </a:cubicBezTo>
                    <a:cubicBezTo>
                      <a:pt x="297" y="280"/>
                      <a:pt x="301" y="269"/>
                      <a:pt x="306" y="265"/>
                    </a:cubicBezTo>
                    <a:cubicBezTo>
                      <a:pt x="306" y="265"/>
                      <a:pt x="291" y="259"/>
                      <a:pt x="291" y="243"/>
                    </a:cubicBezTo>
                    <a:cubicBezTo>
                      <a:pt x="291" y="227"/>
                      <a:pt x="287" y="217"/>
                      <a:pt x="280" y="208"/>
                    </a:cubicBezTo>
                    <a:cubicBezTo>
                      <a:pt x="274" y="198"/>
                      <a:pt x="271" y="182"/>
                      <a:pt x="276" y="175"/>
                    </a:cubicBezTo>
                    <a:cubicBezTo>
                      <a:pt x="276" y="175"/>
                      <a:pt x="261" y="168"/>
                      <a:pt x="257" y="153"/>
                    </a:cubicBezTo>
                    <a:cubicBezTo>
                      <a:pt x="252" y="138"/>
                      <a:pt x="217" y="141"/>
                      <a:pt x="221" y="123"/>
                    </a:cubicBezTo>
                    <a:cubicBezTo>
                      <a:pt x="221" y="123"/>
                      <a:pt x="177" y="135"/>
                      <a:pt x="164" y="124"/>
                    </a:cubicBezTo>
                    <a:cubicBezTo>
                      <a:pt x="164" y="124"/>
                      <a:pt x="147" y="143"/>
                      <a:pt x="136" y="145"/>
                    </a:cubicBezTo>
                    <a:cubicBezTo>
                      <a:pt x="124" y="147"/>
                      <a:pt x="114" y="163"/>
                      <a:pt x="111" y="168"/>
                    </a:cubicBezTo>
                    <a:cubicBezTo>
                      <a:pt x="109" y="174"/>
                      <a:pt x="100" y="182"/>
                      <a:pt x="96" y="180"/>
                    </a:cubicBezTo>
                    <a:cubicBezTo>
                      <a:pt x="96" y="180"/>
                      <a:pt x="93" y="199"/>
                      <a:pt x="92" y="206"/>
                    </a:cubicBezTo>
                    <a:cubicBezTo>
                      <a:pt x="91" y="212"/>
                      <a:pt x="101" y="218"/>
                      <a:pt x="101" y="218"/>
                    </a:cubicBezTo>
                    <a:cubicBezTo>
                      <a:pt x="101" y="218"/>
                      <a:pt x="105" y="227"/>
                      <a:pt x="100" y="233"/>
                    </a:cubicBezTo>
                    <a:cubicBezTo>
                      <a:pt x="95" y="239"/>
                      <a:pt x="87" y="231"/>
                      <a:pt x="83" y="235"/>
                    </a:cubicBezTo>
                    <a:cubicBezTo>
                      <a:pt x="79" y="239"/>
                      <a:pt x="80" y="291"/>
                      <a:pt x="65" y="284"/>
                    </a:cubicBezTo>
                    <a:cubicBezTo>
                      <a:pt x="50" y="276"/>
                      <a:pt x="24" y="274"/>
                      <a:pt x="12" y="271"/>
                    </a:cubicBezTo>
                    <a:cubicBezTo>
                      <a:pt x="0" y="269"/>
                      <a:pt x="0" y="254"/>
                      <a:pt x="5" y="241"/>
                    </a:cubicBezTo>
                    <a:cubicBezTo>
                      <a:pt x="11" y="229"/>
                      <a:pt x="15" y="202"/>
                      <a:pt x="17" y="183"/>
                    </a:cubicBezTo>
                    <a:cubicBezTo>
                      <a:pt x="19" y="165"/>
                      <a:pt x="32" y="127"/>
                      <a:pt x="47" y="135"/>
                    </a:cubicBezTo>
                    <a:cubicBezTo>
                      <a:pt x="47" y="135"/>
                      <a:pt x="40" y="120"/>
                      <a:pt x="50" y="108"/>
                    </a:cubicBezTo>
                    <a:cubicBezTo>
                      <a:pt x="61" y="96"/>
                      <a:pt x="76" y="88"/>
                      <a:pt x="75" y="75"/>
                    </a:cubicBezTo>
                    <a:cubicBezTo>
                      <a:pt x="74" y="63"/>
                      <a:pt x="74" y="52"/>
                      <a:pt x="78" y="47"/>
                    </a:cubicBezTo>
                    <a:cubicBezTo>
                      <a:pt x="81" y="43"/>
                      <a:pt x="94" y="63"/>
                      <a:pt x="105" y="55"/>
                    </a:cubicBezTo>
                    <a:cubicBezTo>
                      <a:pt x="116" y="46"/>
                      <a:pt x="126" y="15"/>
                      <a:pt x="149" y="42"/>
                    </a:cubicBezTo>
                    <a:cubicBezTo>
                      <a:pt x="149" y="42"/>
                      <a:pt x="149" y="22"/>
                      <a:pt x="166" y="22"/>
                    </a:cubicBezTo>
                    <a:cubicBezTo>
                      <a:pt x="183" y="22"/>
                      <a:pt x="183" y="0"/>
                      <a:pt x="195" y="0"/>
                    </a:cubicBezTo>
                    <a:cubicBezTo>
                      <a:pt x="207" y="0"/>
                      <a:pt x="199" y="19"/>
                      <a:pt x="212" y="23"/>
                    </a:cubicBezTo>
                    <a:cubicBezTo>
                      <a:pt x="224" y="27"/>
                      <a:pt x="245" y="12"/>
                      <a:pt x="244" y="29"/>
                    </a:cubicBezTo>
                    <a:cubicBezTo>
                      <a:pt x="244" y="29"/>
                      <a:pt x="257" y="25"/>
                      <a:pt x="269" y="31"/>
                    </a:cubicBezTo>
                    <a:cubicBezTo>
                      <a:pt x="281" y="38"/>
                      <a:pt x="292" y="57"/>
                      <a:pt x="300" y="47"/>
                    </a:cubicBezTo>
                    <a:cubicBezTo>
                      <a:pt x="307" y="38"/>
                      <a:pt x="312" y="36"/>
                      <a:pt x="319" y="45"/>
                    </a:cubicBezTo>
                    <a:cubicBezTo>
                      <a:pt x="325" y="53"/>
                      <a:pt x="315" y="65"/>
                      <a:pt x="325" y="77"/>
                    </a:cubicBezTo>
                    <a:cubicBezTo>
                      <a:pt x="335" y="90"/>
                      <a:pt x="366" y="114"/>
                      <a:pt x="359" y="124"/>
                    </a:cubicBezTo>
                    <a:cubicBezTo>
                      <a:pt x="359" y="124"/>
                      <a:pt x="372" y="126"/>
                      <a:pt x="375" y="136"/>
                    </a:cubicBezTo>
                    <a:cubicBezTo>
                      <a:pt x="378" y="147"/>
                      <a:pt x="379" y="152"/>
                      <a:pt x="383" y="152"/>
                    </a:cubicBezTo>
                    <a:cubicBezTo>
                      <a:pt x="387" y="152"/>
                      <a:pt x="394" y="157"/>
                      <a:pt x="395" y="162"/>
                    </a:cubicBezTo>
                    <a:cubicBezTo>
                      <a:pt x="397" y="166"/>
                      <a:pt x="386" y="171"/>
                      <a:pt x="386" y="180"/>
                    </a:cubicBezTo>
                    <a:cubicBezTo>
                      <a:pt x="386" y="190"/>
                      <a:pt x="391" y="209"/>
                      <a:pt x="395" y="218"/>
                    </a:cubicBezTo>
                    <a:cubicBezTo>
                      <a:pt x="400" y="227"/>
                      <a:pt x="398" y="250"/>
                      <a:pt x="393" y="249"/>
                    </a:cubicBezTo>
                    <a:cubicBezTo>
                      <a:pt x="393" y="249"/>
                      <a:pt x="405" y="256"/>
                      <a:pt x="404" y="278"/>
                    </a:cubicBezTo>
                    <a:cubicBezTo>
                      <a:pt x="403" y="300"/>
                      <a:pt x="394" y="345"/>
                      <a:pt x="398" y="366"/>
                    </a:cubicBezTo>
                    <a:cubicBezTo>
                      <a:pt x="403" y="387"/>
                      <a:pt x="403" y="410"/>
                      <a:pt x="396" y="407"/>
                    </a:cubicBezTo>
                    <a:cubicBezTo>
                      <a:pt x="396" y="407"/>
                      <a:pt x="408" y="423"/>
                      <a:pt x="405" y="436"/>
                    </a:cubicBezTo>
                    <a:cubicBezTo>
                      <a:pt x="402" y="450"/>
                      <a:pt x="405" y="463"/>
                      <a:pt x="409" y="463"/>
                    </a:cubicBezTo>
                    <a:cubicBezTo>
                      <a:pt x="414" y="463"/>
                      <a:pt x="415" y="475"/>
                      <a:pt x="415" y="480"/>
                    </a:cubicBezTo>
                    <a:cubicBezTo>
                      <a:pt x="415" y="484"/>
                      <a:pt x="405" y="480"/>
                      <a:pt x="405" y="489"/>
                    </a:cubicBezTo>
                    <a:cubicBezTo>
                      <a:pt x="405" y="497"/>
                      <a:pt x="416" y="524"/>
                      <a:pt x="396" y="531"/>
                    </a:cubicBezTo>
                    <a:cubicBezTo>
                      <a:pt x="396" y="531"/>
                      <a:pt x="409" y="542"/>
                      <a:pt x="405" y="562"/>
                    </a:cubicBezTo>
                    <a:cubicBezTo>
                      <a:pt x="401" y="582"/>
                      <a:pt x="400" y="614"/>
                      <a:pt x="402" y="625"/>
                    </a:cubicBezTo>
                    <a:cubicBezTo>
                      <a:pt x="404" y="636"/>
                      <a:pt x="400" y="656"/>
                      <a:pt x="393" y="654"/>
                    </a:cubicBezTo>
                    <a:cubicBezTo>
                      <a:pt x="393" y="654"/>
                      <a:pt x="405" y="670"/>
                      <a:pt x="401" y="683"/>
                    </a:cubicBezTo>
                    <a:cubicBezTo>
                      <a:pt x="397" y="696"/>
                      <a:pt x="401" y="717"/>
                      <a:pt x="408" y="721"/>
                    </a:cubicBezTo>
                    <a:cubicBezTo>
                      <a:pt x="414" y="724"/>
                      <a:pt x="414" y="726"/>
                      <a:pt x="414" y="733"/>
                    </a:cubicBezTo>
                    <a:cubicBezTo>
                      <a:pt x="414" y="739"/>
                      <a:pt x="411" y="740"/>
                      <a:pt x="401" y="745"/>
                    </a:cubicBezTo>
                    <a:cubicBezTo>
                      <a:pt x="391" y="750"/>
                      <a:pt x="391" y="769"/>
                      <a:pt x="391" y="778"/>
                    </a:cubicBezTo>
                    <a:cubicBezTo>
                      <a:pt x="391" y="786"/>
                      <a:pt x="384" y="810"/>
                      <a:pt x="376" y="808"/>
                    </a:cubicBezTo>
                    <a:cubicBezTo>
                      <a:pt x="376" y="808"/>
                      <a:pt x="383" y="820"/>
                      <a:pt x="381" y="836"/>
                    </a:cubicBezTo>
                    <a:cubicBezTo>
                      <a:pt x="379" y="852"/>
                      <a:pt x="375" y="866"/>
                      <a:pt x="375" y="886"/>
                    </a:cubicBezTo>
                    <a:cubicBezTo>
                      <a:pt x="375" y="905"/>
                      <a:pt x="380" y="948"/>
                      <a:pt x="365" y="946"/>
                    </a:cubicBezTo>
                    <a:cubicBezTo>
                      <a:pt x="365" y="946"/>
                      <a:pt x="374" y="967"/>
                      <a:pt x="372" y="978"/>
                    </a:cubicBezTo>
                    <a:cubicBezTo>
                      <a:pt x="370" y="990"/>
                      <a:pt x="363" y="1006"/>
                      <a:pt x="371" y="1010"/>
                    </a:cubicBezTo>
                    <a:cubicBezTo>
                      <a:pt x="379" y="1015"/>
                      <a:pt x="383" y="1012"/>
                      <a:pt x="381" y="1024"/>
                    </a:cubicBezTo>
                    <a:cubicBezTo>
                      <a:pt x="379" y="1036"/>
                      <a:pt x="371" y="1032"/>
                      <a:pt x="365" y="1039"/>
                    </a:cubicBezTo>
                    <a:cubicBezTo>
                      <a:pt x="360" y="1047"/>
                      <a:pt x="356" y="1066"/>
                      <a:pt x="358" y="1071"/>
                    </a:cubicBezTo>
                    <a:cubicBezTo>
                      <a:pt x="360" y="1076"/>
                      <a:pt x="351" y="1088"/>
                      <a:pt x="351" y="1088"/>
                    </a:cubicBezTo>
                    <a:cubicBezTo>
                      <a:pt x="351" y="1088"/>
                      <a:pt x="363" y="1102"/>
                      <a:pt x="359" y="1122"/>
                    </a:cubicBezTo>
                    <a:cubicBezTo>
                      <a:pt x="355" y="1141"/>
                      <a:pt x="342" y="1167"/>
                      <a:pt x="341" y="1184"/>
                    </a:cubicBezTo>
                    <a:cubicBezTo>
                      <a:pt x="340" y="1201"/>
                      <a:pt x="350" y="1230"/>
                      <a:pt x="337" y="1227"/>
                    </a:cubicBezTo>
                    <a:cubicBezTo>
                      <a:pt x="337" y="1227"/>
                      <a:pt x="351" y="1249"/>
                      <a:pt x="338" y="1269"/>
                    </a:cubicBezTo>
                    <a:cubicBezTo>
                      <a:pt x="325" y="1289"/>
                      <a:pt x="327" y="1305"/>
                      <a:pt x="326" y="1322"/>
                    </a:cubicBezTo>
                    <a:cubicBezTo>
                      <a:pt x="325" y="1338"/>
                      <a:pt x="334" y="1369"/>
                      <a:pt x="319" y="1367"/>
                    </a:cubicBezTo>
                    <a:cubicBezTo>
                      <a:pt x="319" y="1367"/>
                      <a:pt x="334" y="1383"/>
                      <a:pt x="324" y="1408"/>
                    </a:cubicBezTo>
                    <a:cubicBezTo>
                      <a:pt x="315" y="1432"/>
                      <a:pt x="311" y="1432"/>
                      <a:pt x="314" y="1455"/>
                    </a:cubicBezTo>
                    <a:cubicBezTo>
                      <a:pt x="317" y="1477"/>
                      <a:pt x="320" y="1501"/>
                      <a:pt x="312" y="1496"/>
                    </a:cubicBezTo>
                    <a:cubicBezTo>
                      <a:pt x="312" y="1496"/>
                      <a:pt x="322" y="1517"/>
                      <a:pt x="320" y="1531"/>
                    </a:cubicBezTo>
                    <a:cubicBezTo>
                      <a:pt x="319" y="1545"/>
                      <a:pt x="322" y="1551"/>
                      <a:pt x="326" y="1554"/>
                    </a:cubicBezTo>
                    <a:cubicBezTo>
                      <a:pt x="330" y="1557"/>
                      <a:pt x="331" y="1557"/>
                      <a:pt x="332" y="1563"/>
                    </a:cubicBezTo>
                    <a:cubicBezTo>
                      <a:pt x="333" y="1570"/>
                      <a:pt x="328" y="1572"/>
                      <a:pt x="323" y="1574"/>
                    </a:cubicBezTo>
                    <a:cubicBezTo>
                      <a:pt x="319" y="1576"/>
                      <a:pt x="318" y="1585"/>
                      <a:pt x="318" y="1597"/>
                    </a:cubicBezTo>
                    <a:cubicBezTo>
                      <a:pt x="318" y="1609"/>
                      <a:pt x="305" y="1610"/>
                      <a:pt x="286" y="161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6" name="Freeform 626">
                <a:extLst>
                  <a:ext uri="{FF2B5EF4-FFF2-40B4-BE49-F238E27FC236}">
                    <a16:creationId xmlns:a16="http://schemas.microsoft.com/office/drawing/2014/main" id="{CA40ADEA-164F-4F48-B00B-391C65C3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592"/>
                <a:ext cx="630" cy="2211"/>
              </a:xfrm>
              <a:custGeom>
                <a:avLst/>
                <a:gdLst>
                  <a:gd name="T0" fmla="*/ 1467 w 438"/>
                  <a:gd name="T1" fmla="*/ 109 h 1540"/>
                  <a:gd name="T2" fmla="*/ 1318 w 438"/>
                  <a:gd name="T3" fmla="*/ 246 h 1540"/>
                  <a:gd name="T4" fmla="*/ 1397 w 438"/>
                  <a:gd name="T5" fmla="*/ 401 h 1540"/>
                  <a:gd name="T6" fmla="*/ 1339 w 438"/>
                  <a:gd name="T7" fmla="*/ 530 h 1540"/>
                  <a:gd name="T8" fmla="*/ 1405 w 438"/>
                  <a:gd name="T9" fmla="*/ 739 h 1540"/>
                  <a:gd name="T10" fmla="*/ 1387 w 438"/>
                  <a:gd name="T11" fmla="*/ 899 h 1540"/>
                  <a:gd name="T12" fmla="*/ 1417 w 438"/>
                  <a:gd name="T13" fmla="*/ 985 h 1540"/>
                  <a:gd name="T14" fmla="*/ 1467 w 438"/>
                  <a:gd name="T15" fmla="*/ 1414 h 1540"/>
                  <a:gd name="T16" fmla="*/ 1493 w 438"/>
                  <a:gd name="T17" fmla="*/ 2099 h 1540"/>
                  <a:gd name="T18" fmla="*/ 1542 w 438"/>
                  <a:gd name="T19" fmla="*/ 2909 h 1540"/>
                  <a:gd name="T20" fmla="*/ 1581 w 438"/>
                  <a:gd name="T21" fmla="*/ 3608 h 1540"/>
                  <a:gd name="T22" fmla="*/ 1589 w 438"/>
                  <a:gd name="T23" fmla="*/ 4220 h 1540"/>
                  <a:gd name="T24" fmla="*/ 1575 w 438"/>
                  <a:gd name="T25" fmla="*/ 4749 h 1540"/>
                  <a:gd name="T26" fmla="*/ 1575 w 438"/>
                  <a:gd name="T27" fmla="*/ 5332 h 1540"/>
                  <a:gd name="T28" fmla="*/ 1528 w 438"/>
                  <a:gd name="T29" fmla="*/ 5772 h 1540"/>
                  <a:gd name="T30" fmla="*/ 1434 w 438"/>
                  <a:gd name="T31" fmla="*/ 6141 h 1540"/>
                  <a:gd name="T32" fmla="*/ 1072 w 438"/>
                  <a:gd name="T33" fmla="*/ 6044 h 1540"/>
                  <a:gd name="T34" fmla="*/ 1044 w 438"/>
                  <a:gd name="T35" fmla="*/ 5536 h 1540"/>
                  <a:gd name="T36" fmla="*/ 1004 w 438"/>
                  <a:gd name="T37" fmla="*/ 5094 h 1540"/>
                  <a:gd name="T38" fmla="*/ 1004 w 438"/>
                  <a:gd name="T39" fmla="*/ 4590 h 1540"/>
                  <a:gd name="T40" fmla="*/ 1005 w 438"/>
                  <a:gd name="T41" fmla="*/ 3941 h 1540"/>
                  <a:gd name="T42" fmla="*/ 964 w 438"/>
                  <a:gd name="T43" fmla="*/ 3296 h 1540"/>
                  <a:gd name="T44" fmla="*/ 957 w 438"/>
                  <a:gd name="T45" fmla="*/ 2767 h 1540"/>
                  <a:gd name="T46" fmla="*/ 908 w 438"/>
                  <a:gd name="T47" fmla="*/ 2201 h 1540"/>
                  <a:gd name="T48" fmla="*/ 0 w 438"/>
                  <a:gd name="T49" fmla="*/ 0 h 1540"/>
                  <a:gd name="T50" fmla="*/ 793 w 438"/>
                  <a:gd name="T51" fmla="*/ 1849 h 1540"/>
                  <a:gd name="T52" fmla="*/ 841 w 438"/>
                  <a:gd name="T53" fmla="*/ 2436 h 1540"/>
                  <a:gd name="T54" fmla="*/ 860 w 438"/>
                  <a:gd name="T55" fmla="*/ 3302 h 1540"/>
                  <a:gd name="T56" fmla="*/ 860 w 438"/>
                  <a:gd name="T57" fmla="*/ 3951 h 1540"/>
                  <a:gd name="T58" fmla="*/ 841 w 438"/>
                  <a:gd name="T59" fmla="*/ 4556 h 1540"/>
                  <a:gd name="T60" fmla="*/ 860 w 438"/>
                  <a:gd name="T61" fmla="*/ 5269 h 1540"/>
                  <a:gd name="T62" fmla="*/ 882 w 438"/>
                  <a:gd name="T63" fmla="*/ 5803 h 1540"/>
                  <a:gd name="T64" fmla="*/ 1115 w 438"/>
                  <a:gd name="T65" fmla="*/ 6443 h 1540"/>
                  <a:gd name="T66" fmla="*/ 1566 w 438"/>
                  <a:gd name="T67" fmla="*/ 6283 h 1540"/>
                  <a:gd name="T68" fmla="*/ 1746 w 438"/>
                  <a:gd name="T69" fmla="*/ 5615 h 1540"/>
                  <a:gd name="T70" fmla="*/ 1827 w 438"/>
                  <a:gd name="T71" fmla="*/ 4896 h 1540"/>
                  <a:gd name="T72" fmla="*/ 1840 w 438"/>
                  <a:gd name="T73" fmla="*/ 4320 h 1540"/>
                  <a:gd name="T74" fmla="*/ 1854 w 438"/>
                  <a:gd name="T75" fmla="*/ 3871 h 1540"/>
                  <a:gd name="T76" fmla="*/ 1845 w 438"/>
                  <a:gd name="T77" fmla="*/ 3268 h 1540"/>
                  <a:gd name="T78" fmla="*/ 1835 w 438"/>
                  <a:gd name="T79" fmla="*/ 2563 h 1540"/>
                  <a:gd name="T80" fmla="*/ 1771 w 438"/>
                  <a:gd name="T81" fmla="*/ 1759 h 1540"/>
                  <a:gd name="T82" fmla="*/ 1771 w 438"/>
                  <a:gd name="T83" fmla="*/ 1240 h 1540"/>
                  <a:gd name="T84" fmla="*/ 1736 w 438"/>
                  <a:gd name="T85" fmla="*/ 705 h 1540"/>
                  <a:gd name="T86" fmla="*/ 1719 w 438"/>
                  <a:gd name="T87" fmla="*/ 327 h 1540"/>
                  <a:gd name="T88" fmla="*/ 1630 w 438"/>
                  <a:gd name="T89" fmla="*/ 101 h 15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8" h="1540">
                    <a:moveTo>
                      <a:pt x="381" y="24"/>
                    </a:moveTo>
                    <a:cubicBezTo>
                      <a:pt x="381" y="24"/>
                      <a:pt x="351" y="31"/>
                      <a:pt x="343" y="26"/>
                    </a:cubicBezTo>
                    <a:cubicBezTo>
                      <a:pt x="336" y="21"/>
                      <a:pt x="324" y="25"/>
                      <a:pt x="324" y="38"/>
                    </a:cubicBezTo>
                    <a:cubicBezTo>
                      <a:pt x="324" y="52"/>
                      <a:pt x="307" y="51"/>
                      <a:pt x="308" y="58"/>
                    </a:cubicBezTo>
                    <a:cubicBezTo>
                      <a:pt x="309" y="65"/>
                      <a:pt x="323" y="60"/>
                      <a:pt x="323" y="68"/>
                    </a:cubicBezTo>
                    <a:cubicBezTo>
                      <a:pt x="323" y="75"/>
                      <a:pt x="318" y="96"/>
                      <a:pt x="326" y="94"/>
                    </a:cubicBezTo>
                    <a:cubicBezTo>
                      <a:pt x="326" y="94"/>
                      <a:pt x="318" y="101"/>
                      <a:pt x="320" y="109"/>
                    </a:cubicBezTo>
                    <a:cubicBezTo>
                      <a:pt x="323" y="118"/>
                      <a:pt x="312" y="116"/>
                      <a:pt x="313" y="125"/>
                    </a:cubicBezTo>
                    <a:cubicBezTo>
                      <a:pt x="314" y="133"/>
                      <a:pt x="323" y="136"/>
                      <a:pt x="324" y="143"/>
                    </a:cubicBezTo>
                    <a:cubicBezTo>
                      <a:pt x="325" y="150"/>
                      <a:pt x="324" y="172"/>
                      <a:pt x="328" y="174"/>
                    </a:cubicBezTo>
                    <a:cubicBezTo>
                      <a:pt x="328" y="174"/>
                      <a:pt x="321" y="185"/>
                      <a:pt x="324" y="192"/>
                    </a:cubicBezTo>
                    <a:cubicBezTo>
                      <a:pt x="326" y="199"/>
                      <a:pt x="328" y="211"/>
                      <a:pt x="324" y="212"/>
                    </a:cubicBezTo>
                    <a:cubicBezTo>
                      <a:pt x="320" y="214"/>
                      <a:pt x="312" y="219"/>
                      <a:pt x="312" y="223"/>
                    </a:cubicBezTo>
                    <a:cubicBezTo>
                      <a:pt x="312" y="228"/>
                      <a:pt x="328" y="228"/>
                      <a:pt x="331" y="232"/>
                    </a:cubicBezTo>
                    <a:cubicBezTo>
                      <a:pt x="335" y="236"/>
                      <a:pt x="331" y="244"/>
                      <a:pt x="332" y="250"/>
                    </a:cubicBezTo>
                    <a:cubicBezTo>
                      <a:pt x="334" y="256"/>
                      <a:pt x="328" y="331"/>
                      <a:pt x="343" y="333"/>
                    </a:cubicBezTo>
                    <a:cubicBezTo>
                      <a:pt x="343" y="333"/>
                      <a:pt x="329" y="404"/>
                      <a:pt x="345" y="408"/>
                    </a:cubicBezTo>
                    <a:cubicBezTo>
                      <a:pt x="345" y="408"/>
                      <a:pt x="342" y="488"/>
                      <a:pt x="349" y="494"/>
                    </a:cubicBezTo>
                    <a:cubicBezTo>
                      <a:pt x="349" y="494"/>
                      <a:pt x="349" y="598"/>
                      <a:pt x="358" y="606"/>
                    </a:cubicBezTo>
                    <a:cubicBezTo>
                      <a:pt x="358" y="606"/>
                      <a:pt x="358" y="680"/>
                      <a:pt x="360" y="685"/>
                    </a:cubicBezTo>
                    <a:cubicBezTo>
                      <a:pt x="363" y="690"/>
                      <a:pt x="357" y="759"/>
                      <a:pt x="363" y="770"/>
                    </a:cubicBezTo>
                    <a:cubicBezTo>
                      <a:pt x="369" y="781"/>
                      <a:pt x="365" y="838"/>
                      <a:pt x="369" y="849"/>
                    </a:cubicBezTo>
                    <a:cubicBezTo>
                      <a:pt x="373" y="860"/>
                      <a:pt x="362" y="915"/>
                      <a:pt x="366" y="926"/>
                    </a:cubicBezTo>
                    <a:cubicBezTo>
                      <a:pt x="371" y="937"/>
                      <a:pt x="370" y="986"/>
                      <a:pt x="371" y="993"/>
                    </a:cubicBezTo>
                    <a:cubicBezTo>
                      <a:pt x="373" y="999"/>
                      <a:pt x="373" y="1061"/>
                      <a:pt x="373" y="1066"/>
                    </a:cubicBezTo>
                    <a:cubicBezTo>
                      <a:pt x="373" y="1070"/>
                      <a:pt x="363" y="1111"/>
                      <a:pt x="368" y="1118"/>
                    </a:cubicBezTo>
                    <a:cubicBezTo>
                      <a:pt x="373" y="1125"/>
                      <a:pt x="364" y="1181"/>
                      <a:pt x="365" y="1187"/>
                    </a:cubicBezTo>
                    <a:cubicBezTo>
                      <a:pt x="366" y="1193"/>
                      <a:pt x="366" y="1248"/>
                      <a:pt x="368" y="1255"/>
                    </a:cubicBezTo>
                    <a:cubicBezTo>
                      <a:pt x="369" y="1263"/>
                      <a:pt x="365" y="1298"/>
                      <a:pt x="365" y="1305"/>
                    </a:cubicBezTo>
                    <a:cubicBezTo>
                      <a:pt x="365" y="1313"/>
                      <a:pt x="357" y="1354"/>
                      <a:pt x="357" y="1358"/>
                    </a:cubicBezTo>
                    <a:cubicBezTo>
                      <a:pt x="357" y="1361"/>
                      <a:pt x="347" y="1399"/>
                      <a:pt x="348" y="1403"/>
                    </a:cubicBezTo>
                    <a:cubicBezTo>
                      <a:pt x="349" y="1406"/>
                      <a:pt x="337" y="1439"/>
                      <a:pt x="335" y="1445"/>
                    </a:cubicBezTo>
                    <a:cubicBezTo>
                      <a:pt x="332" y="1451"/>
                      <a:pt x="309" y="1468"/>
                      <a:pt x="301" y="1463"/>
                    </a:cubicBezTo>
                    <a:cubicBezTo>
                      <a:pt x="292" y="1459"/>
                      <a:pt x="250" y="1437"/>
                      <a:pt x="250" y="1422"/>
                    </a:cubicBezTo>
                    <a:cubicBezTo>
                      <a:pt x="250" y="1408"/>
                      <a:pt x="246" y="1375"/>
                      <a:pt x="246" y="1364"/>
                    </a:cubicBezTo>
                    <a:cubicBezTo>
                      <a:pt x="246" y="1353"/>
                      <a:pt x="244" y="1315"/>
                      <a:pt x="244" y="1303"/>
                    </a:cubicBezTo>
                    <a:cubicBezTo>
                      <a:pt x="244" y="1291"/>
                      <a:pt x="231" y="1254"/>
                      <a:pt x="234" y="1243"/>
                    </a:cubicBezTo>
                    <a:cubicBezTo>
                      <a:pt x="236" y="1232"/>
                      <a:pt x="233" y="1215"/>
                      <a:pt x="234" y="1199"/>
                    </a:cubicBezTo>
                    <a:cubicBezTo>
                      <a:pt x="235" y="1184"/>
                      <a:pt x="233" y="1158"/>
                      <a:pt x="233" y="1145"/>
                    </a:cubicBezTo>
                    <a:cubicBezTo>
                      <a:pt x="233" y="1131"/>
                      <a:pt x="233" y="1098"/>
                      <a:pt x="234" y="1080"/>
                    </a:cubicBezTo>
                    <a:cubicBezTo>
                      <a:pt x="235" y="1062"/>
                      <a:pt x="235" y="1022"/>
                      <a:pt x="236" y="1003"/>
                    </a:cubicBezTo>
                    <a:cubicBezTo>
                      <a:pt x="237" y="985"/>
                      <a:pt x="235" y="943"/>
                      <a:pt x="235" y="928"/>
                    </a:cubicBezTo>
                    <a:cubicBezTo>
                      <a:pt x="235" y="913"/>
                      <a:pt x="233" y="889"/>
                      <a:pt x="233" y="872"/>
                    </a:cubicBezTo>
                    <a:cubicBezTo>
                      <a:pt x="233" y="855"/>
                      <a:pt x="223" y="793"/>
                      <a:pt x="225" y="776"/>
                    </a:cubicBezTo>
                    <a:cubicBezTo>
                      <a:pt x="228" y="759"/>
                      <a:pt x="220" y="721"/>
                      <a:pt x="222" y="708"/>
                    </a:cubicBezTo>
                    <a:cubicBezTo>
                      <a:pt x="223" y="694"/>
                      <a:pt x="219" y="668"/>
                      <a:pt x="223" y="651"/>
                    </a:cubicBezTo>
                    <a:cubicBezTo>
                      <a:pt x="227" y="634"/>
                      <a:pt x="223" y="614"/>
                      <a:pt x="222" y="598"/>
                    </a:cubicBezTo>
                    <a:cubicBezTo>
                      <a:pt x="220" y="582"/>
                      <a:pt x="214" y="535"/>
                      <a:pt x="212" y="518"/>
                    </a:cubicBezTo>
                    <a:cubicBezTo>
                      <a:pt x="209" y="501"/>
                      <a:pt x="208" y="417"/>
                      <a:pt x="203" y="395"/>
                    </a:cubicBezTo>
                    <a:cubicBezTo>
                      <a:pt x="199" y="373"/>
                      <a:pt x="188" y="92"/>
                      <a:pt x="0" y="0"/>
                    </a:cubicBezTo>
                    <a:cubicBezTo>
                      <a:pt x="0" y="0"/>
                      <a:pt x="149" y="74"/>
                      <a:pt x="180" y="388"/>
                    </a:cubicBezTo>
                    <a:cubicBezTo>
                      <a:pt x="180" y="388"/>
                      <a:pt x="184" y="425"/>
                      <a:pt x="185" y="435"/>
                    </a:cubicBezTo>
                    <a:cubicBezTo>
                      <a:pt x="186" y="445"/>
                      <a:pt x="190" y="514"/>
                      <a:pt x="192" y="522"/>
                    </a:cubicBezTo>
                    <a:cubicBezTo>
                      <a:pt x="195" y="529"/>
                      <a:pt x="196" y="561"/>
                      <a:pt x="197" y="573"/>
                    </a:cubicBezTo>
                    <a:cubicBezTo>
                      <a:pt x="199" y="585"/>
                      <a:pt x="196" y="655"/>
                      <a:pt x="197" y="666"/>
                    </a:cubicBezTo>
                    <a:cubicBezTo>
                      <a:pt x="199" y="677"/>
                      <a:pt x="201" y="766"/>
                      <a:pt x="201" y="777"/>
                    </a:cubicBezTo>
                    <a:cubicBezTo>
                      <a:pt x="201" y="788"/>
                      <a:pt x="199" y="839"/>
                      <a:pt x="200" y="859"/>
                    </a:cubicBezTo>
                    <a:cubicBezTo>
                      <a:pt x="201" y="878"/>
                      <a:pt x="200" y="916"/>
                      <a:pt x="201" y="930"/>
                    </a:cubicBezTo>
                    <a:cubicBezTo>
                      <a:pt x="202" y="945"/>
                      <a:pt x="197" y="983"/>
                      <a:pt x="199" y="1000"/>
                    </a:cubicBezTo>
                    <a:cubicBezTo>
                      <a:pt x="200" y="1017"/>
                      <a:pt x="195" y="1053"/>
                      <a:pt x="197" y="1072"/>
                    </a:cubicBezTo>
                    <a:cubicBezTo>
                      <a:pt x="200" y="1090"/>
                      <a:pt x="203" y="1174"/>
                      <a:pt x="203" y="1190"/>
                    </a:cubicBezTo>
                    <a:cubicBezTo>
                      <a:pt x="203" y="1205"/>
                      <a:pt x="202" y="1215"/>
                      <a:pt x="201" y="1240"/>
                    </a:cubicBezTo>
                    <a:cubicBezTo>
                      <a:pt x="200" y="1264"/>
                      <a:pt x="195" y="1276"/>
                      <a:pt x="199" y="1293"/>
                    </a:cubicBezTo>
                    <a:cubicBezTo>
                      <a:pt x="202" y="1310"/>
                      <a:pt x="201" y="1344"/>
                      <a:pt x="206" y="1366"/>
                    </a:cubicBezTo>
                    <a:cubicBezTo>
                      <a:pt x="211" y="1388"/>
                      <a:pt x="224" y="1449"/>
                      <a:pt x="230" y="1460"/>
                    </a:cubicBezTo>
                    <a:cubicBezTo>
                      <a:pt x="236" y="1471"/>
                      <a:pt x="252" y="1512"/>
                      <a:pt x="261" y="1516"/>
                    </a:cubicBezTo>
                    <a:cubicBezTo>
                      <a:pt x="269" y="1519"/>
                      <a:pt x="290" y="1540"/>
                      <a:pt x="318" y="1536"/>
                    </a:cubicBezTo>
                    <a:cubicBezTo>
                      <a:pt x="346" y="1533"/>
                      <a:pt x="358" y="1504"/>
                      <a:pt x="366" y="1479"/>
                    </a:cubicBezTo>
                    <a:cubicBezTo>
                      <a:pt x="375" y="1455"/>
                      <a:pt x="391" y="1425"/>
                      <a:pt x="391" y="1397"/>
                    </a:cubicBezTo>
                    <a:cubicBezTo>
                      <a:pt x="391" y="1369"/>
                      <a:pt x="407" y="1345"/>
                      <a:pt x="408" y="1321"/>
                    </a:cubicBezTo>
                    <a:cubicBezTo>
                      <a:pt x="409" y="1297"/>
                      <a:pt x="416" y="1265"/>
                      <a:pt x="416" y="1247"/>
                    </a:cubicBezTo>
                    <a:cubicBezTo>
                      <a:pt x="416" y="1229"/>
                      <a:pt x="430" y="1171"/>
                      <a:pt x="427" y="1152"/>
                    </a:cubicBezTo>
                    <a:cubicBezTo>
                      <a:pt x="425" y="1132"/>
                      <a:pt x="425" y="1109"/>
                      <a:pt x="425" y="1084"/>
                    </a:cubicBezTo>
                    <a:cubicBezTo>
                      <a:pt x="425" y="1058"/>
                      <a:pt x="431" y="1033"/>
                      <a:pt x="430" y="1017"/>
                    </a:cubicBezTo>
                    <a:cubicBezTo>
                      <a:pt x="429" y="1001"/>
                      <a:pt x="436" y="983"/>
                      <a:pt x="433" y="967"/>
                    </a:cubicBezTo>
                    <a:cubicBezTo>
                      <a:pt x="431" y="951"/>
                      <a:pt x="436" y="932"/>
                      <a:pt x="433" y="911"/>
                    </a:cubicBezTo>
                    <a:cubicBezTo>
                      <a:pt x="431" y="890"/>
                      <a:pt x="438" y="839"/>
                      <a:pt x="435" y="826"/>
                    </a:cubicBezTo>
                    <a:cubicBezTo>
                      <a:pt x="431" y="812"/>
                      <a:pt x="432" y="793"/>
                      <a:pt x="431" y="769"/>
                    </a:cubicBezTo>
                    <a:cubicBezTo>
                      <a:pt x="430" y="744"/>
                      <a:pt x="431" y="709"/>
                      <a:pt x="431" y="683"/>
                    </a:cubicBezTo>
                    <a:cubicBezTo>
                      <a:pt x="431" y="658"/>
                      <a:pt x="431" y="626"/>
                      <a:pt x="429" y="603"/>
                    </a:cubicBezTo>
                    <a:cubicBezTo>
                      <a:pt x="426" y="580"/>
                      <a:pt x="431" y="561"/>
                      <a:pt x="427" y="542"/>
                    </a:cubicBezTo>
                    <a:cubicBezTo>
                      <a:pt x="424" y="524"/>
                      <a:pt x="419" y="429"/>
                      <a:pt x="414" y="414"/>
                    </a:cubicBezTo>
                    <a:cubicBezTo>
                      <a:pt x="409" y="400"/>
                      <a:pt x="418" y="344"/>
                      <a:pt x="413" y="331"/>
                    </a:cubicBezTo>
                    <a:cubicBezTo>
                      <a:pt x="413" y="331"/>
                      <a:pt x="415" y="301"/>
                      <a:pt x="414" y="292"/>
                    </a:cubicBezTo>
                    <a:cubicBezTo>
                      <a:pt x="413" y="282"/>
                      <a:pt x="408" y="247"/>
                      <a:pt x="408" y="238"/>
                    </a:cubicBezTo>
                    <a:cubicBezTo>
                      <a:pt x="408" y="230"/>
                      <a:pt x="414" y="175"/>
                      <a:pt x="405" y="166"/>
                    </a:cubicBezTo>
                    <a:cubicBezTo>
                      <a:pt x="405" y="166"/>
                      <a:pt x="407" y="110"/>
                      <a:pt x="397" y="101"/>
                    </a:cubicBezTo>
                    <a:cubicBezTo>
                      <a:pt x="397" y="101"/>
                      <a:pt x="403" y="87"/>
                      <a:pt x="402" y="77"/>
                    </a:cubicBezTo>
                    <a:cubicBezTo>
                      <a:pt x="401" y="68"/>
                      <a:pt x="404" y="38"/>
                      <a:pt x="403" y="34"/>
                    </a:cubicBezTo>
                    <a:cubicBezTo>
                      <a:pt x="402" y="29"/>
                      <a:pt x="390" y="17"/>
                      <a:pt x="381" y="2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Freeform 627">
                <a:extLst>
                  <a:ext uri="{FF2B5EF4-FFF2-40B4-BE49-F238E27FC236}">
                    <a16:creationId xmlns:a16="http://schemas.microsoft.com/office/drawing/2014/main" id="{7D800CC9-36C0-464C-A4CF-8F667D004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1618"/>
                <a:ext cx="127" cy="7"/>
              </a:xfrm>
              <a:custGeom>
                <a:avLst/>
                <a:gdLst>
                  <a:gd name="T0" fmla="*/ 381 w 88"/>
                  <a:gd name="T1" fmla="*/ 0 h 5"/>
                  <a:gd name="T2" fmla="*/ 300 w 88"/>
                  <a:gd name="T3" fmla="*/ 0 h 5"/>
                  <a:gd name="T4" fmla="*/ 192 w 88"/>
                  <a:gd name="T5" fmla="*/ 11 h 5"/>
                  <a:gd name="T6" fmla="*/ 0 w 88"/>
                  <a:gd name="T7" fmla="*/ 2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5">
                    <a:moveTo>
                      <a:pt x="88" y="0"/>
                    </a:moveTo>
                    <a:cubicBezTo>
                      <a:pt x="82" y="1"/>
                      <a:pt x="76" y="0"/>
                      <a:pt x="69" y="0"/>
                    </a:cubicBezTo>
                    <a:cubicBezTo>
                      <a:pt x="61" y="0"/>
                      <a:pt x="53" y="2"/>
                      <a:pt x="44" y="3"/>
                    </a:cubicBezTo>
                    <a:cubicBezTo>
                      <a:pt x="29" y="3"/>
                      <a:pt x="14" y="4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8" name="Freeform 628">
                <a:extLst>
                  <a:ext uri="{FF2B5EF4-FFF2-40B4-BE49-F238E27FC236}">
                    <a16:creationId xmlns:a16="http://schemas.microsoft.com/office/drawing/2014/main" id="{D1760C66-6072-421A-9495-65FA06A13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1794"/>
                <a:ext cx="135" cy="15"/>
              </a:xfrm>
              <a:custGeom>
                <a:avLst/>
                <a:gdLst>
                  <a:gd name="T0" fmla="*/ 401 w 94"/>
                  <a:gd name="T1" fmla="*/ 21 h 10"/>
                  <a:gd name="T2" fmla="*/ 169 w 94"/>
                  <a:gd name="T3" fmla="*/ 27 h 10"/>
                  <a:gd name="T4" fmla="*/ 0 w 94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">
                    <a:moveTo>
                      <a:pt x="94" y="4"/>
                    </a:moveTo>
                    <a:cubicBezTo>
                      <a:pt x="80" y="0"/>
                      <a:pt x="55" y="2"/>
                      <a:pt x="40" y="5"/>
                    </a:cubicBezTo>
                    <a:cubicBezTo>
                      <a:pt x="27" y="8"/>
                      <a:pt x="13" y="10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9" name="Freeform 629">
                <a:extLst>
                  <a:ext uri="{FF2B5EF4-FFF2-40B4-BE49-F238E27FC236}">
                    <a16:creationId xmlns:a16="http://schemas.microsoft.com/office/drawing/2014/main" id="{491820A1-376E-4E41-8A64-D597CDAFB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697"/>
                <a:ext cx="128" cy="21"/>
              </a:xfrm>
              <a:custGeom>
                <a:avLst/>
                <a:gdLst>
                  <a:gd name="T0" fmla="*/ 0 w 89"/>
                  <a:gd name="T1" fmla="*/ 0 h 15"/>
                  <a:gd name="T2" fmla="*/ 204 w 89"/>
                  <a:gd name="T3" fmla="*/ 35 h 15"/>
                  <a:gd name="T4" fmla="*/ 381 w 89"/>
                  <a:gd name="T5" fmla="*/ 5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5">
                    <a:moveTo>
                      <a:pt x="0" y="0"/>
                    </a:moveTo>
                    <a:cubicBezTo>
                      <a:pt x="16" y="2"/>
                      <a:pt x="32" y="7"/>
                      <a:pt x="48" y="9"/>
                    </a:cubicBezTo>
                    <a:cubicBezTo>
                      <a:pt x="61" y="11"/>
                      <a:pt x="76" y="12"/>
                      <a:pt x="89" y="1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0" name="Freeform 630">
                <a:extLst>
                  <a:ext uri="{FF2B5EF4-FFF2-40B4-BE49-F238E27FC236}">
                    <a16:creationId xmlns:a16="http://schemas.microsoft.com/office/drawing/2014/main" id="{4D700B2F-9921-4003-8585-5FC198A2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891"/>
                <a:ext cx="141" cy="11"/>
              </a:xfrm>
              <a:custGeom>
                <a:avLst/>
                <a:gdLst>
                  <a:gd name="T0" fmla="*/ 420 w 98"/>
                  <a:gd name="T1" fmla="*/ 8 h 8"/>
                  <a:gd name="T2" fmla="*/ 294 w 98"/>
                  <a:gd name="T3" fmla="*/ 26 h 8"/>
                  <a:gd name="T4" fmla="*/ 171 w 98"/>
                  <a:gd name="T5" fmla="*/ 26 h 8"/>
                  <a:gd name="T6" fmla="*/ 0 w 98"/>
                  <a:gd name="T7" fmla="*/ 1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8">
                    <a:moveTo>
                      <a:pt x="98" y="2"/>
                    </a:moveTo>
                    <a:cubicBezTo>
                      <a:pt x="89" y="0"/>
                      <a:pt x="78" y="6"/>
                      <a:pt x="69" y="7"/>
                    </a:cubicBezTo>
                    <a:cubicBezTo>
                      <a:pt x="59" y="8"/>
                      <a:pt x="50" y="8"/>
                      <a:pt x="40" y="7"/>
                    </a:cubicBezTo>
                    <a:cubicBezTo>
                      <a:pt x="27" y="6"/>
                      <a:pt x="12" y="7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1" name="Freeform 631">
                <a:extLst>
                  <a:ext uri="{FF2B5EF4-FFF2-40B4-BE49-F238E27FC236}">
                    <a16:creationId xmlns:a16="http://schemas.microsoft.com/office/drawing/2014/main" id="{36DA4E96-7D29-45B5-8638-2A31C7497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083"/>
                <a:ext cx="131" cy="16"/>
              </a:xfrm>
              <a:custGeom>
                <a:avLst/>
                <a:gdLst>
                  <a:gd name="T0" fmla="*/ 392 w 91"/>
                  <a:gd name="T1" fmla="*/ 0 h 11"/>
                  <a:gd name="T2" fmla="*/ 168 w 91"/>
                  <a:gd name="T3" fmla="*/ 36 h 11"/>
                  <a:gd name="T4" fmla="*/ 0 w 91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11">
                    <a:moveTo>
                      <a:pt x="91" y="0"/>
                    </a:moveTo>
                    <a:cubicBezTo>
                      <a:pt x="73" y="0"/>
                      <a:pt x="56" y="6"/>
                      <a:pt x="39" y="8"/>
                    </a:cubicBezTo>
                    <a:cubicBezTo>
                      <a:pt x="26" y="9"/>
                      <a:pt x="11" y="7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2" name="Freeform 632">
                <a:extLst>
                  <a:ext uri="{FF2B5EF4-FFF2-40B4-BE49-F238E27FC236}">
                    <a16:creationId xmlns:a16="http://schemas.microsoft.com/office/drawing/2014/main" id="{D8A88EE5-2E82-4A2F-87CB-810418689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545"/>
                <a:ext cx="136" cy="25"/>
              </a:xfrm>
              <a:custGeom>
                <a:avLst/>
                <a:gdLst>
                  <a:gd name="T0" fmla="*/ 0 w 95"/>
                  <a:gd name="T1" fmla="*/ 75 h 17"/>
                  <a:gd name="T2" fmla="*/ 115 w 95"/>
                  <a:gd name="T3" fmla="*/ 51 h 17"/>
                  <a:gd name="T4" fmla="*/ 232 w 95"/>
                  <a:gd name="T5" fmla="*/ 38 h 17"/>
                  <a:gd name="T6" fmla="*/ 399 w 95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17">
                    <a:moveTo>
                      <a:pt x="0" y="16"/>
                    </a:moveTo>
                    <a:cubicBezTo>
                      <a:pt x="8" y="17"/>
                      <a:pt x="18" y="13"/>
                      <a:pt x="27" y="11"/>
                    </a:cubicBezTo>
                    <a:cubicBezTo>
                      <a:pt x="36" y="10"/>
                      <a:pt x="46" y="9"/>
                      <a:pt x="55" y="8"/>
                    </a:cubicBezTo>
                    <a:cubicBezTo>
                      <a:pt x="68" y="6"/>
                      <a:pt x="84" y="2"/>
                      <a:pt x="95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3" name="Freeform 633">
                <a:extLst>
                  <a:ext uri="{FF2B5EF4-FFF2-40B4-BE49-F238E27FC236}">
                    <a16:creationId xmlns:a16="http://schemas.microsoft.com/office/drawing/2014/main" id="{C82D1532-B90E-4792-841F-3964BA025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759"/>
                <a:ext cx="117" cy="19"/>
              </a:xfrm>
              <a:custGeom>
                <a:avLst/>
                <a:gdLst>
                  <a:gd name="T0" fmla="*/ 352 w 81"/>
                  <a:gd name="T1" fmla="*/ 0 h 13"/>
                  <a:gd name="T2" fmla="*/ 165 w 81"/>
                  <a:gd name="T3" fmla="*/ 32 h 13"/>
                  <a:gd name="T4" fmla="*/ 0 w 81"/>
                  <a:gd name="T5" fmla="*/ 6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3">
                    <a:moveTo>
                      <a:pt x="81" y="0"/>
                    </a:moveTo>
                    <a:cubicBezTo>
                      <a:pt x="72" y="7"/>
                      <a:pt x="50" y="6"/>
                      <a:pt x="38" y="7"/>
                    </a:cubicBezTo>
                    <a:cubicBezTo>
                      <a:pt x="26" y="8"/>
                      <a:pt x="10" y="6"/>
                      <a:pt x="0" y="1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4" name="Freeform 634">
                <a:extLst>
                  <a:ext uri="{FF2B5EF4-FFF2-40B4-BE49-F238E27FC236}">
                    <a16:creationId xmlns:a16="http://schemas.microsoft.com/office/drawing/2014/main" id="{D5645571-C1FC-462E-AB7B-1FAAC43F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999"/>
                <a:ext cx="139" cy="24"/>
              </a:xfrm>
              <a:custGeom>
                <a:avLst/>
                <a:gdLst>
                  <a:gd name="T0" fmla="*/ 0 w 97"/>
                  <a:gd name="T1" fmla="*/ 68 h 17"/>
                  <a:gd name="T2" fmla="*/ 107 w 97"/>
                  <a:gd name="T3" fmla="*/ 49 h 17"/>
                  <a:gd name="T4" fmla="*/ 226 w 97"/>
                  <a:gd name="T5" fmla="*/ 35 h 17"/>
                  <a:gd name="T6" fmla="*/ 408 w 97"/>
                  <a:gd name="T7" fmla="*/ 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7">
                    <a:moveTo>
                      <a:pt x="0" y="17"/>
                    </a:moveTo>
                    <a:cubicBezTo>
                      <a:pt x="6" y="13"/>
                      <a:pt x="17" y="14"/>
                      <a:pt x="25" y="13"/>
                    </a:cubicBezTo>
                    <a:cubicBezTo>
                      <a:pt x="35" y="12"/>
                      <a:pt x="44" y="10"/>
                      <a:pt x="54" y="9"/>
                    </a:cubicBezTo>
                    <a:cubicBezTo>
                      <a:pt x="67" y="6"/>
                      <a:pt x="84" y="0"/>
                      <a:pt x="97" y="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Freeform 635">
                <a:extLst>
                  <a:ext uri="{FF2B5EF4-FFF2-40B4-BE49-F238E27FC236}">
                    <a16:creationId xmlns:a16="http://schemas.microsoft.com/office/drawing/2014/main" id="{22BF095B-1865-4067-BCBE-0F21ACF4C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3480"/>
                <a:ext cx="162" cy="54"/>
              </a:xfrm>
              <a:custGeom>
                <a:avLst/>
                <a:gdLst>
                  <a:gd name="T0" fmla="*/ 0 w 113"/>
                  <a:gd name="T1" fmla="*/ 9 h 38"/>
                  <a:gd name="T2" fmla="*/ 274 w 113"/>
                  <a:gd name="T3" fmla="*/ 81 h 38"/>
                  <a:gd name="T4" fmla="*/ 477 w 113"/>
                  <a:gd name="T5" fmla="*/ 15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38">
                    <a:moveTo>
                      <a:pt x="0" y="2"/>
                    </a:moveTo>
                    <a:cubicBezTo>
                      <a:pt x="22" y="0"/>
                      <a:pt x="44" y="15"/>
                      <a:pt x="65" y="20"/>
                    </a:cubicBezTo>
                    <a:cubicBezTo>
                      <a:pt x="82" y="24"/>
                      <a:pt x="96" y="32"/>
                      <a:pt x="113" y="3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6" name="Freeform 636">
                <a:extLst>
                  <a:ext uri="{FF2B5EF4-FFF2-40B4-BE49-F238E27FC236}">
                    <a16:creationId xmlns:a16="http://schemas.microsoft.com/office/drawing/2014/main" id="{9328CDA4-F09C-400F-B426-98F76476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3688"/>
                <a:ext cx="141" cy="67"/>
              </a:xfrm>
              <a:custGeom>
                <a:avLst/>
                <a:gdLst>
                  <a:gd name="T0" fmla="*/ 420 w 98"/>
                  <a:gd name="T1" fmla="*/ 195 h 47"/>
                  <a:gd name="T2" fmla="*/ 216 w 98"/>
                  <a:gd name="T3" fmla="*/ 90 h 47"/>
                  <a:gd name="T4" fmla="*/ 89 w 98"/>
                  <a:gd name="T5" fmla="*/ 41 h 47"/>
                  <a:gd name="T6" fmla="*/ 0 w 98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47">
                    <a:moveTo>
                      <a:pt x="98" y="47"/>
                    </a:moveTo>
                    <a:cubicBezTo>
                      <a:pt x="88" y="36"/>
                      <a:pt x="65" y="29"/>
                      <a:pt x="50" y="22"/>
                    </a:cubicBezTo>
                    <a:cubicBezTo>
                      <a:pt x="40" y="17"/>
                      <a:pt x="31" y="13"/>
                      <a:pt x="21" y="10"/>
                    </a:cubicBezTo>
                    <a:cubicBezTo>
                      <a:pt x="15" y="8"/>
                      <a:pt x="4" y="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7" name="Freeform 637">
                <a:extLst>
                  <a:ext uri="{FF2B5EF4-FFF2-40B4-BE49-F238E27FC236}">
                    <a16:creationId xmlns:a16="http://schemas.microsoft.com/office/drawing/2014/main" id="{C035AB98-1F82-461E-AD20-80DCCFEA4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784"/>
                <a:ext cx="64" cy="174"/>
              </a:xfrm>
              <a:custGeom>
                <a:avLst/>
                <a:gdLst>
                  <a:gd name="T0" fmla="*/ 0 w 45"/>
                  <a:gd name="T1" fmla="*/ 0 h 121"/>
                  <a:gd name="T2" fmla="*/ 48 w 45"/>
                  <a:gd name="T3" fmla="*/ 137 h 121"/>
                  <a:gd name="T4" fmla="*/ 90 w 45"/>
                  <a:gd name="T5" fmla="*/ 301 h 121"/>
                  <a:gd name="T6" fmla="*/ 183 w 45"/>
                  <a:gd name="T7" fmla="*/ 518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21">
                    <a:moveTo>
                      <a:pt x="0" y="0"/>
                    </a:moveTo>
                    <a:cubicBezTo>
                      <a:pt x="8" y="9"/>
                      <a:pt x="8" y="22"/>
                      <a:pt x="12" y="32"/>
                    </a:cubicBezTo>
                    <a:cubicBezTo>
                      <a:pt x="15" y="45"/>
                      <a:pt x="18" y="57"/>
                      <a:pt x="22" y="70"/>
                    </a:cubicBezTo>
                    <a:cubicBezTo>
                      <a:pt x="27" y="87"/>
                      <a:pt x="33" y="107"/>
                      <a:pt x="45" y="12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8" name="Freeform 638">
                <a:extLst>
                  <a:ext uri="{FF2B5EF4-FFF2-40B4-BE49-F238E27FC236}">
                    <a16:creationId xmlns:a16="http://schemas.microsoft.com/office/drawing/2014/main" id="{6BA934BD-BAAB-4902-A8E6-A2306C3EB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787"/>
                <a:ext cx="107" cy="174"/>
              </a:xfrm>
              <a:custGeom>
                <a:avLst/>
                <a:gdLst>
                  <a:gd name="T0" fmla="*/ 324 w 74"/>
                  <a:gd name="T1" fmla="*/ 0 h 121"/>
                  <a:gd name="T2" fmla="*/ 215 w 74"/>
                  <a:gd name="T3" fmla="*/ 193 h 121"/>
                  <a:gd name="T4" fmla="*/ 80 w 74"/>
                  <a:gd name="T5" fmla="*/ 384 h 121"/>
                  <a:gd name="T6" fmla="*/ 0 w 74"/>
                  <a:gd name="T7" fmla="*/ 518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121">
                    <a:moveTo>
                      <a:pt x="74" y="0"/>
                    </a:moveTo>
                    <a:cubicBezTo>
                      <a:pt x="73" y="14"/>
                      <a:pt x="57" y="34"/>
                      <a:pt x="49" y="45"/>
                    </a:cubicBezTo>
                    <a:cubicBezTo>
                      <a:pt x="40" y="57"/>
                      <a:pt x="32" y="82"/>
                      <a:pt x="18" y="90"/>
                    </a:cubicBezTo>
                    <a:cubicBezTo>
                      <a:pt x="13" y="101"/>
                      <a:pt x="4" y="109"/>
                      <a:pt x="0" y="12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9" name="Freeform 639">
                <a:extLst>
                  <a:ext uri="{FF2B5EF4-FFF2-40B4-BE49-F238E27FC236}">
                    <a16:creationId xmlns:a16="http://schemas.microsoft.com/office/drawing/2014/main" id="{10C45EDD-D9AB-4CA4-ABD9-D204C638F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711"/>
                <a:ext cx="158" cy="78"/>
              </a:xfrm>
              <a:custGeom>
                <a:avLst/>
                <a:gdLst>
                  <a:gd name="T0" fmla="*/ 468 w 110"/>
                  <a:gd name="T1" fmla="*/ 0 h 54"/>
                  <a:gd name="T2" fmla="*/ 223 w 110"/>
                  <a:gd name="T3" fmla="*/ 149 h 54"/>
                  <a:gd name="T4" fmla="*/ 0 w 110"/>
                  <a:gd name="T5" fmla="*/ 235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54">
                    <a:moveTo>
                      <a:pt x="110" y="0"/>
                    </a:moveTo>
                    <a:cubicBezTo>
                      <a:pt x="93" y="15"/>
                      <a:pt x="72" y="23"/>
                      <a:pt x="52" y="34"/>
                    </a:cubicBezTo>
                    <a:cubicBezTo>
                      <a:pt x="36" y="43"/>
                      <a:pt x="16" y="45"/>
                      <a:pt x="0" y="5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0" name="Freeform 640">
                <a:extLst>
                  <a:ext uri="{FF2B5EF4-FFF2-40B4-BE49-F238E27FC236}">
                    <a16:creationId xmlns:a16="http://schemas.microsoft.com/office/drawing/2014/main" id="{B47F33D8-CDE5-427C-970F-2193770CA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229"/>
                <a:ext cx="74" cy="64"/>
              </a:xfrm>
              <a:custGeom>
                <a:avLst/>
                <a:gdLst>
                  <a:gd name="T0" fmla="*/ 225 w 51"/>
                  <a:gd name="T1" fmla="*/ 183 h 45"/>
                  <a:gd name="T2" fmla="*/ 0 w 51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5">
                    <a:moveTo>
                      <a:pt x="51" y="45"/>
                    </a:moveTo>
                    <a:cubicBezTo>
                      <a:pt x="35" y="27"/>
                      <a:pt x="18" y="1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1" name="Freeform 641">
                <a:extLst>
                  <a:ext uri="{FF2B5EF4-FFF2-40B4-BE49-F238E27FC236}">
                    <a16:creationId xmlns:a16="http://schemas.microsoft.com/office/drawing/2014/main" id="{77A3F538-2753-4FFF-8F15-33809489B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094"/>
                <a:ext cx="23" cy="120"/>
              </a:xfrm>
              <a:custGeom>
                <a:avLst/>
                <a:gdLst>
                  <a:gd name="T0" fmla="*/ 0 w 16"/>
                  <a:gd name="T1" fmla="*/ 0 h 84"/>
                  <a:gd name="T2" fmla="*/ 39 w 16"/>
                  <a:gd name="T3" fmla="*/ 184 h 84"/>
                  <a:gd name="T4" fmla="*/ 68 w 16"/>
                  <a:gd name="T5" fmla="*/ 349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2" y="15"/>
                      <a:pt x="5" y="30"/>
                      <a:pt x="9" y="44"/>
                    </a:cubicBezTo>
                    <a:cubicBezTo>
                      <a:pt x="12" y="57"/>
                      <a:pt x="12" y="72"/>
                      <a:pt x="16" y="8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2" name="Freeform 642">
                <a:extLst>
                  <a:ext uri="{FF2B5EF4-FFF2-40B4-BE49-F238E27FC236}">
                    <a16:creationId xmlns:a16="http://schemas.microsoft.com/office/drawing/2014/main" id="{4E7ADA1C-9A5D-4F7C-9434-9BB008C74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078"/>
                <a:ext cx="34" cy="136"/>
              </a:xfrm>
              <a:custGeom>
                <a:avLst/>
                <a:gdLst>
                  <a:gd name="T0" fmla="*/ 0 w 24"/>
                  <a:gd name="T1" fmla="*/ 389 h 95"/>
                  <a:gd name="T2" fmla="*/ 67 w 24"/>
                  <a:gd name="T3" fmla="*/ 176 h 95"/>
                  <a:gd name="T4" fmla="*/ 96 w 24"/>
                  <a:gd name="T5" fmla="*/ 0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5">
                    <a:moveTo>
                      <a:pt x="0" y="93"/>
                    </a:moveTo>
                    <a:cubicBezTo>
                      <a:pt x="3" y="95"/>
                      <a:pt x="15" y="50"/>
                      <a:pt x="16" y="42"/>
                    </a:cubicBezTo>
                    <a:cubicBezTo>
                      <a:pt x="19" y="29"/>
                      <a:pt x="24" y="12"/>
                      <a:pt x="24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Freeform 643">
                <a:extLst>
                  <a:ext uri="{FF2B5EF4-FFF2-40B4-BE49-F238E27FC236}">
                    <a16:creationId xmlns:a16="http://schemas.microsoft.com/office/drawing/2014/main" id="{119BD9A6-17A6-4EEE-AA49-FCEF3BDAE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213"/>
                <a:ext cx="120" cy="75"/>
              </a:xfrm>
              <a:custGeom>
                <a:avLst/>
                <a:gdLst>
                  <a:gd name="T0" fmla="*/ 361 w 83"/>
                  <a:gd name="T1" fmla="*/ 0 h 52"/>
                  <a:gd name="T2" fmla="*/ 156 w 83"/>
                  <a:gd name="T3" fmla="*/ 114 h 52"/>
                  <a:gd name="T4" fmla="*/ 0 w 83"/>
                  <a:gd name="T5" fmla="*/ 225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2">
                    <a:moveTo>
                      <a:pt x="83" y="0"/>
                    </a:moveTo>
                    <a:cubicBezTo>
                      <a:pt x="75" y="12"/>
                      <a:pt x="49" y="18"/>
                      <a:pt x="36" y="26"/>
                    </a:cubicBezTo>
                    <a:cubicBezTo>
                      <a:pt x="23" y="33"/>
                      <a:pt x="13" y="45"/>
                      <a:pt x="0" y="5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4" name="Freeform 644">
                <a:extLst>
                  <a:ext uri="{FF2B5EF4-FFF2-40B4-BE49-F238E27FC236}">
                    <a16:creationId xmlns:a16="http://schemas.microsoft.com/office/drawing/2014/main" id="{1B37AADC-876D-434C-9537-EEDB26E5C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392"/>
                <a:ext cx="120" cy="22"/>
              </a:xfrm>
              <a:custGeom>
                <a:avLst/>
                <a:gdLst>
                  <a:gd name="T0" fmla="*/ 0 w 83"/>
                  <a:gd name="T1" fmla="*/ 69 h 15"/>
                  <a:gd name="T2" fmla="*/ 188 w 83"/>
                  <a:gd name="T3" fmla="*/ 47 h 15"/>
                  <a:gd name="T4" fmla="*/ 361 w 8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15">
                    <a:moveTo>
                      <a:pt x="0" y="15"/>
                    </a:moveTo>
                    <a:cubicBezTo>
                      <a:pt x="15" y="15"/>
                      <a:pt x="29" y="13"/>
                      <a:pt x="43" y="10"/>
                    </a:cubicBezTo>
                    <a:cubicBezTo>
                      <a:pt x="55" y="7"/>
                      <a:pt x="74" y="4"/>
                      <a:pt x="83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5" name="Freeform 645">
                <a:extLst>
                  <a:ext uri="{FF2B5EF4-FFF2-40B4-BE49-F238E27FC236}">
                    <a16:creationId xmlns:a16="http://schemas.microsoft.com/office/drawing/2014/main" id="{B3308737-0205-4D94-876C-C7B8FD4C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961"/>
                <a:ext cx="132" cy="14"/>
              </a:xfrm>
              <a:custGeom>
                <a:avLst/>
                <a:gdLst>
                  <a:gd name="T0" fmla="*/ 389 w 92"/>
                  <a:gd name="T1" fmla="*/ 39 h 10"/>
                  <a:gd name="T2" fmla="*/ 195 w 92"/>
                  <a:gd name="T3" fmla="*/ 20 h 10"/>
                  <a:gd name="T4" fmla="*/ 0 w 9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0">
                    <a:moveTo>
                      <a:pt x="92" y="10"/>
                    </a:moveTo>
                    <a:cubicBezTo>
                      <a:pt x="77" y="8"/>
                      <a:pt x="61" y="8"/>
                      <a:pt x="46" y="5"/>
                    </a:cubicBezTo>
                    <a:cubicBezTo>
                      <a:pt x="31" y="2"/>
                      <a:pt x="16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6" name="Freeform 646">
                <a:extLst>
                  <a:ext uri="{FF2B5EF4-FFF2-40B4-BE49-F238E27FC236}">
                    <a16:creationId xmlns:a16="http://schemas.microsoft.com/office/drawing/2014/main" id="{31C22049-739D-4560-BFA1-D06FF990B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173"/>
                <a:ext cx="127" cy="23"/>
              </a:xfrm>
              <a:custGeom>
                <a:avLst/>
                <a:gdLst>
                  <a:gd name="T0" fmla="*/ 0 w 88"/>
                  <a:gd name="T1" fmla="*/ 0 h 16"/>
                  <a:gd name="T2" fmla="*/ 222 w 88"/>
                  <a:gd name="T3" fmla="*/ 27 h 16"/>
                  <a:gd name="T4" fmla="*/ 381 w 88"/>
                  <a:gd name="T5" fmla="*/ 6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6">
                    <a:moveTo>
                      <a:pt x="0" y="0"/>
                    </a:moveTo>
                    <a:cubicBezTo>
                      <a:pt x="16" y="3"/>
                      <a:pt x="35" y="3"/>
                      <a:pt x="51" y="6"/>
                    </a:cubicBezTo>
                    <a:cubicBezTo>
                      <a:pt x="62" y="8"/>
                      <a:pt x="82" y="10"/>
                      <a:pt x="88" y="1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7" name="Freeform 647">
                <a:extLst>
                  <a:ext uri="{FF2B5EF4-FFF2-40B4-BE49-F238E27FC236}">
                    <a16:creationId xmlns:a16="http://schemas.microsoft.com/office/drawing/2014/main" id="{A34EC908-C789-4A83-BC44-446ED485F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360"/>
                <a:ext cx="127" cy="35"/>
              </a:xfrm>
              <a:custGeom>
                <a:avLst/>
                <a:gdLst>
                  <a:gd name="T0" fmla="*/ 381 w 88"/>
                  <a:gd name="T1" fmla="*/ 108 h 24"/>
                  <a:gd name="T2" fmla="*/ 192 w 88"/>
                  <a:gd name="T3" fmla="*/ 41 h 24"/>
                  <a:gd name="T4" fmla="*/ 0 w 88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24">
                    <a:moveTo>
                      <a:pt x="88" y="24"/>
                    </a:moveTo>
                    <a:cubicBezTo>
                      <a:pt x="78" y="16"/>
                      <a:pt x="57" y="12"/>
                      <a:pt x="44" y="9"/>
                    </a:cubicBezTo>
                    <a:cubicBezTo>
                      <a:pt x="30" y="6"/>
                      <a:pt x="12" y="8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8" name="Freeform 648">
                <a:extLst>
                  <a:ext uri="{FF2B5EF4-FFF2-40B4-BE49-F238E27FC236}">
                    <a16:creationId xmlns:a16="http://schemas.microsoft.com/office/drawing/2014/main" id="{8CCA0338-12CA-4E42-9785-5533E95DF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88"/>
                <a:ext cx="126" cy="10"/>
              </a:xfrm>
              <a:custGeom>
                <a:avLst/>
                <a:gdLst>
                  <a:gd name="T0" fmla="*/ 369 w 88"/>
                  <a:gd name="T1" fmla="*/ 29 h 7"/>
                  <a:gd name="T2" fmla="*/ 0 w 8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8" h="7">
                    <a:moveTo>
                      <a:pt x="88" y="7"/>
                    </a:moveTo>
                    <a:cubicBezTo>
                      <a:pt x="60" y="5"/>
                      <a:pt x="28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9" name="Freeform 649">
                <a:extLst>
                  <a:ext uri="{FF2B5EF4-FFF2-40B4-BE49-F238E27FC236}">
                    <a16:creationId xmlns:a16="http://schemas.microsoft.com/office/drawing/2014/main" id="{AB9BD565-812E-4265-858A-5222568CF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782"/>
                <a:ext cx="146" cy="16"/>
              </a:xfrm>
              <a:custGeom>
                <a:avLst/>
                <a:gdLst>
                  <a:gd name="T0" fmla="*/ 441 w 101"/>
                  <a:gd name="T1" fmla="*/ 47 h 11"/>
                  <a:gd name="T2" fmla="*/ 324 w 101"/>
                  <a:gd name="T3" fmla="*/ 28 h 11"/>
                  <a:gd name="T4" fmla="*/ 198 w 101"/>
                  <a:gd name="T5" fmla="*/ 19 h 11"/>
                  <a:gd name="T6" fmla="*/ 90 w 101"/>
                  <a:gd name="T7" fmla="*/ 1 h 11"/>
                  <a:gd name="T8" fmla="*/ 0 w 10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1">
                    <a:moveTo>
                      <a:pt x="101" y="10"/>
                    </a:moveTo>
                    <a:cubicBezTo>
                      <a:pt x="92" y="11"/>
                      <a:pt x="84" y="7"/>
                      <a:pt x="74" y="6"/>
                    </a:cubicBezTo>
                    <a:cubicBezTo>
                      <a:pt x="65" y="5"/>
                      <a:pt x="56" y="4"/>
                      <a:pt x="46" y="4"/>
                    </a:cubicBezTo>
                    <a:cubicBezTo>
                      <a:pt x="37" y="4"/>
                      <a:pt x="29" y="2"/>
                      <a:pt x="21" y="1"/>
                    </a:cubicBezTo>
                    <a:cubicBezTo>
                      <a:pt x="15" y="1"/>
                      <a:pt x="5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0" name="Freeform 650">
                <a:extLst>
                  <a:ext uri="{FF2B5EF4-FFF2-40B4-BE49-F238E27FC236}">
                    <a16:creationId xmlns:a16="http://schemas.microsoft.com/office/drawing/2014/main" id="{1B903F26-93A9-4A6D-8126-C7663BCFE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995"/>
                <a:ext cx="133" cy="8"/>
              </a:xfrm>
              <a:custGeom>
                <a:avLst/>
                <a:gdLst>
                  <a:gd name="T0" fmla="*/ 389 w 93"/>
                  <a:gd name="T1" fmla="*/ 7 h 6"/>
                  <a:gd name="T2" fmla="*/ 189 w 93"/>
                  <a:gd name="T3" fmla="*/ 7 h 6"/>
                  <a:gd name="T4" fmla="*/ 0 w 9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6">
                    <a:moveTo>
                      <a:pt x="93" y="2"/>
                    </a:moveTo>
                    <a:cubicBezTo>
                      <a:pt x="77" y="2"/>
                      <a:pt x="61" y="2"/>
                      <a:pt x="45" y="2"/>
                    </a:cubicBezTo>
                    <a:cubicBezTo>
                      <a:pt x="37" y="2"/>
                      <a:pt x="4" y="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Freeform 651">
                <a:extLst>
                  <a:ext uri="{FF2B5EF4-FFF2-40B4-BE49-F238E27FC236}">
                    <a16:creationId xmlns:a16="http://schemas.microsoft.com/office/drawing/2014/main" id="{43C7C4C8-CF80-4785-9D49-D287E9915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73"/>
                <a:ext cx="151" cy="14"/>
              </a:xfrm>
              <a:custGeom>
                <a:avLst/>
                <a:gdLst>
                  <a:gd name="T0" fmla="*/ 449 w 105"/>
                  <a:gd name="T1" fmla="*/ 39 h 10"/>
                  <a:gd name="T2" fmla="*/ 223 w 105"/>
                  <a:gd name="T3" fmla="*/ 21 h 10"/>
                  <a:gd name="T4" fmla="*/ 0 w 105"/>
                  <a:gd name="T5" fmla="*/ 3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10">
                    <a:moveTo>
                      <a:pt x="105" y="10"/>
                    </a:moveTo>
                    <a:cubicBezTo>
                      <a:pt x="95" y="0"/>
                      <a:pt x="65" y="4"/>
                      <a:pt x="52" y="6"/>
                    </a:cubicBezTo>
                    <a:cubicBezTo>
                      <a:pt x="34" y="10"/>
                      <a:pt x="18" y="9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2" name="Freeform 652">
                <a:extLst>
                  <a:ext uri="{FF2B5EF4-FFF2-40B4-BE49-F238E27FC236}">
                    <a16:creationId xmlns:a16="http://schemas.microsoft.com/office/drawing/2014/main" id="{C80342B5-1C93-46AF-B8D5-10015DD98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727"/>
                <a:ext cx="101" cy="9"/>
              </a:xfrm>
              <a:custGeom>
                <a:avLst/>
                <a:gdLst>
                  <a:gd name="T0" fmla="*/ 304 w 70"/>
                  <a:gd name="T1" fmla="*/ 27 h 6"/>
                  <a:gd name="T2" fmla="*/ 137 w 70"/>
                  <a:gd name="T3" fmla="*/ 12 h 6"/>
                  <a:gd name="T4" fmla="*/ 0 w 70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6">
                    <a:moveTo>
                      <a:pt x="70" y="5"/>
                    </a:moveTo>
                    <a:cubicBezTo>
                      <a:pt x="58" y="6"/>
                      <a:pt x="45" y="2"/>
                      <a:pt x="32" y="2"/>
                    </a:cubicBezTo>
                    <a:cubicBezTo>
                      <a:pt x="22" y="3"/>
                      <a:pt x="8" y="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Freeform 653">
                <a:extLst>
                  <a:ext uri="{FF2B5EF4-FFF2-40B4-BE49-F238E27FC236}">
                    <a16:creationId xmlns:a16="http://schemas.microsoft.com/office/drawing/2014/main" id="{3C26DD3F-D3E3-48D8-9DAB-58C785ED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829"/>
                <a:ext cx="106" cy="13"/>
              </a:xfrm>
              <a:custGeom>
                <a:avLst/>
                <a:gdLst>
                  <a:gd name="T0" fmla="*/ 312 w 74"/>
                  <a:gd name="T1" fmla="*/ 0 h 9"/>
                  <a:gd name="T2" fmla="*/ 148 w 74"/>
                  <a:gd name="T3" fmla="*/ 19 h 9"/>
                  <a:gd name="T4" fmla="*/ 0 w 74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9">
                    <a:moveTo>
                      <a:pt x="74" y="0"/>
                    </a:moveTo>
                    <a:cubicBezTo>
                      <a:pt x="64" y="4"/>
                      <a:pt x="46" y="3"/>
                      <a:pt x="35" y="4"/>
                    </a:cubicBezTo>
                    <a:cubicBezTo>
                      <a:pt x="24" y="5"/>
                      <a:pt x="10" y="9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4" name="Freeform 654">
                <a:extLst>
                  <a:ext uri="{FF2B5EF4-FFF2-40B4-BE49-F238E27FC236}">
                    <a16:creationId xmlns:a16="http://schemas.microsoft.com/office/drawing/2014/main" id="{2A13F7B9-B149-4A99-98CE-9AC01A135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945"/>
                <a:ext cx="105" cy="12"/>
              </a:xfrm>
              <a:custGeom>
                <a:avLst/>
                <a:gdLst>
                  <a:gd name="T0" fmla="*/ 312 w 73"/>
                  <a:gd name="T1" fmla="*/ 0 h 8"/>
                  <a:gd name="T2" fmla="*/ 0 w 73"/>
                  <a:gd name="T3" fmla="*/ 2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8">
                    <a:moveTo>
                      <a:pt x="73" y="0"/>
                    </a:moveTo>
                    <a:cubicBezTo>
                      <a:pt x="48" y="0"/>
                      <a:pt x="25" y="8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5" name="Freeform 655">
                <a:extLst>
                  <a:ext uri="{FF2B5EF4-FFF2-40B4-BE49-F238E27FC236}">
                    <a16:creationId xmlns:a16="http://schemas.microsoft.com/office/drawing/2014/main" id="{2286F53E-DA0A-467F-976C-77115D208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069"/>
                <a:ext cx="96" cy="7"/>
              </a:xfrm>
              <a:custGeom>
                <a:avLst/>
                <a:gdLst>
                  <a:gd name="T0" fmla="*/ 284 w 67"/>
                  <a:gd name="T1" fmla="*/ 0 h 5"/>
                  <a:gd name="T2" fmla="*/ 0 w 67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5">
                    <a:moveTo>
                      <a:pt x="67" y="0"/>
                    </a:moveTo>
                    <a:cubicBezTo>
                      <a:pt x="59" y="0"/>
                      <a:pt x="0" y="0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6" name="Freeform 656">
                <a:extLst>
                  <a:ext uri="{FF2B5EF4-FFF2-40B4-BE49-F238E27FC236}">
                    <a16:creationId xmlns:a16="http://schemas.microsoft.com/office/drawing/2014/main" id="{78950D8D-9CD6-4AF0-BB04-2E3B653C5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162"/>
                <a:ext cx="101" cy="23"/>
              </a:xfrm>
              <a:custGeom>
                <a:avLst/>
                <a:gdLst>
                  <a:gd name="T0" fmla="*/ 0 w 70"/>
                  <a:gd name="T1" fmla="*/ 42 h 16"/>
                  <a:gd name="T2" fmla="*/ 304 w 70"/>
                  <a:gd name="T3" fmla="*/ 4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6">
                    <a:moveTo>
                      <a:pt x="0" y="10"/>
                    </a:moveTo>
                    <a:cubicBezTo>
                      <a:pt x="21" y="16"/>
                      <a:pt x="50" y="0"/>
                      <a:pt x="70" y="1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7" name="Freeform 657">
                <a:extLst>
                  <a:ext uri="{FF2B5EF4-FFF2-40B4-BE49-F238E27FC236}">
                    <a16:creationId xmlns:a16="http://schemas.microsoft.com/office/drawing/2014/main" id="{1DA494A3-21F0-4CAE-97AA-98BF25069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293"/>
                <a:ext cx="102" cy="7"/>
              </a:xfrm>
              <a:custGeom>
                <a:avLst/>
                <a:gdLst>
                  <a:gd name="T0" fmla="*/ 1 w 71"/>
                  <a:gd name="T1" fmla="*/ 8 h 5"/>
                  <a:gd name="T2" fmla="*/ 70 w 71"/>
                  <a:gd name="T3" fmla="*/ 15 h 5"/>
                  <a:gd name="T4" fmla="*/ 165 w 71"/>
                  <a:gd name="T5" fmla="*/ 11 h 5"/>
                  <a:gd name="T6" fmla="*/ 303 w 71"/>
                  <a:gd name="T7" fmla="*/ 1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5">
                    <a:moveTo>
                      <a:pt x="1" y="2"/>
                    </a:moveTo>
                    <a:cubicBezTo>
                      <a:pt x="0" y="5"/>
                      <a:pt x="12" y="4"/>
                      <a:pt x="17" y="4"/>
                    </a:cubicBezTo>
                    <a:cubicBezTo>
                      <a:pt x="24" y="4"/>
                      <a:pt x="32" y="3"/>
                      <a:pt x="39" y="3"/>
                    </a:cubicBezTo>
                    <a:cubicBezTo>
                      <a:pt x="49" y="2"/>
                      <a:pt x="62" y="0"/>
                      <a:pt x="71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8" name="Freeform 658">
                <a:extLst>
                  <a:ext uri="{FF2B5EF4-FFF2-40B4-BE49-F238E27FC236}">
                    <a16:creationId xmlns:a16="http://schemas.microsoft.com/office/drawing/2014/main" id="{6B354EB9-06F8-49CE-B87A-6B25FB6B6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435"/>
                <a:ext cx="103" cy="46"/>
              </a:xfrm>
              <a:custGeom>
                <a:avLst/>
                <a:gdLst>
                  <a:gd name="T0" fmla="*/ 0 w 72"/>
                  <a:gd name="T1" fmla="*/ 27 h 32"/>
                  <a:gd name="T2" fmla="*/ 300 w 72"/>
                  <a:gd name="T3" fmla="*/ 27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2">
                    <a:moveTo>
                      <a:pt x="0" y="6"/>
                    </a:moveTo>
                    <a:cubicBezTo>
                      <a:pt x="6" y="32"/>
                      <a:pt x="57" y="0"/>
                      <a:pt x="72" y="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Freeform 659">
                <a:extLst>
                  <a:ext uri="{FF2B5EF4-FFF2-40B4-BE49-F238E27FC236}">
                    <a16:creationId xmlns:a16="http://schemas.microsoft.com/office/drawing/2014/main" id="{1AAF1B50-0D99-4E8A-BBD9-3C3181C2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570"/>
                <a:ext cx="96" cy="14"/>
              </a:xfrm>
              <a:custGeom>
                <a:avLst/>
                <a:gdLst>
                  <a:gd name="T0" fmla="*/ 284 w 67"/>
                  <a:gd name="T1" fmla="*/ 15 h 10"/>
                  <a:gd name="T2" fmla="*/ 109 w 67"/>
                  <a:gd name="T3" fmla="*/ 20 h 10"/>
                  <a:gd name="T4" fmla="*/ 0 w 67"/>
                  <a:gd name="T5" fmla="*/ 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10">
                    <a:moveTo>
                      <a:pt x="67" y="4"/>
                    </a:moveTo>
                    <a:cubicBezTo>
                      <a:pt x="53" y="0"/>
                      <a:pt x="40" y="2"/>
                      <a:pt x="26" y="5"/>
                    </a:cubicBezTo>
                    <a:cubicBezTo>
                      <a:pt x="18" y="7"/>
                      <a:pt x="6" y="7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0" name="Freeform 660">
                <a:extLst>
                  <a:ext uri="{FF2B5EF4-FFF2-40B4-BE49-F238E27FC236}">
                    <a16:creationId xmlns:a16="http://schemas.microsoft.com/office/drawing/2014/main" id="{2F8279A5-1073-45EB-AE06-A9616EA9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693"/>
                <a:ext cx="97" cy="7"/>
              </a:xfrm>
              <a:custGeom>
                <a:avLst/>
                <a:gdLst>
                  <a:gd name="T0" fmla="*/ 0 w 68"/>
                  <a:gd name="T1" fmla="*/ 1 h 5"/>
                  <a:gd name="T2" fmla="*/ 281 w 68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5">
                    <a:moveTo>
                      <a:pt x="0" y="1"/>
                    </a:moveTo>
                    <a:cubicBezTo>
                      <a:pt x="22" y="5"/>
                      <a:pt x="46" y="0"/>
                      <a:pt x="68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1" name="Freeform 661">
                <a:extLst>
                  <a:ext uri="{FF2B5EF4-FFF2-40B4-BE49-F238E27FC236}">
                    <a16:creationId xmlns:a16="http://schemas.microsoft.com/office/drawing/2014/main" id="{640B06CA-D634-463D-BEC3-8281F0597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812"/>
                <a:ext cx="95" cy="23"/>
              </a:xfrm>
              <a:custGeom>
                <a:avLst/>
                <a:gdLst>
                  <a:gd name="T0" fmla="*/ 284 w 66"/>
                  <a:gd name="T1" fmla="*/ 0 h 16"/>
                  <a:gd name="T2" fmla="*/ 0 w 66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16">
                    <a:moveTo>
                      <a:pt x="66" y="0"/>
                    </a:moveTo>
                    <a:cubicBezTo>
                      <a:pt x="45" y="3"/>
                      <a:pt x="17" y="1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2" name="Freeform 662">
                <a:extLst>
                  <a:ext uri="{FF2B5EF4-FFF2-40B4-BE49-F238E27FC236}">
                    <a16:creationId xmlns:a16="http://schemas.microsoft.com/office/drawing/2014/main" id="{7650DCDC-2395-47F0-B267-511E33673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923"/>
                <a:ext cx="100" cy="18"/>
              </a:xfrm>
              <a:custGeom>
                <a:avLst/>
                <a:gdLst>
                  <a:gd name="T0" fmla="*/ 0 w 69"/>
                  <a:gd name="T1" fmla="*/ 0 h 13"/>
                  <a:gd name="T2" fmla="*/ 186 w 69"/>
                  <a:gd name="T3" fmla="*/ 40 h 13"/>
                  <a:gd name="T4" fmla="*/ 304 w 69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3">
                    <a:moveTo>
                      <a:pt x="0" y="0"/>
                    </a:moveTo>
                    <a:cubicBezTo>
                      <a:pt x="14" y="2"/>
                      <a:pt x="26" y="11"/>
                      <a:pt x="42" y="11"/>
                    </a:cubicBezTo>
                    <a:cubicBezTo>
                      <a:pt x="51" y="12"/>
                      <a:pt x="60" y="13"/>
                      <a:pt x="69" y="1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3" name="Freeform 663">
                <a:extLst>
                  <a:ext uri="{FF2B5EF4-FFF2-40B4-BE49-F238E27FC236}">
                    <a16:creationId xmlns:a16="http://schemas.microsoft.com/office/drawing/2014/main" id="{88C3D615-A407-4FBF-B8D0-B23F077F6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038"/>
                <a:ext cx="86" cy="20"/>
              </a:xfrm>
              <a:custGeom>
                <a:avLst/>
                <a:gdLst>
                  <a:gd name="T0" fmla="*/ 252 w 60"/>
                  <a:gd name="T1" fmla="*/ 1 h 14"/>
                  <a:gd name="T2" fmla="*/ 0 w 60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4">
                    <a:moveTo>
                      <a:pt x="60" y="1"/>
                    </a:moveTo>
                    <a:cubicBezTo>
                      <a:pt x="51" y="14"/>
                      <a:pt x="11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4" name="Freeform 664">
                <a:extLst>
                  <a:ext uri="{FF2B5EF4-FFF2-40B4-BE49-F238E27FC236}">
                    <a16:creationId xmlns:a16="http://schemas.microsoft.com/office/drawing/2014/main" id="{4C22EE5B-EBFB-49D7-AD5F-3C5619EC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125"/>
                <a:ext cx="79" cy="25"/>
              </a:xfrm>
              <a:custGeom>
                <a:avLst/>
                <a:gdLst>
                  <a:gd name="T0" fmla="*/ 0 w 55"/>
                  <a:gd name="T1" fmla="*/ 0 h 17"/>
                  <a:gd name="T2" fmla="*/ 141 w 55"/>
                  <a:gd name="T3" fmla="*/ 68 h 17"/>
                  <a:gd name="T4" fmla="*/ 233 w 55"/>
                  <a:gd name="T5" fmla="*/ 7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17">
                    <a:moveTo>
                      <a:pt x="0" y="0"/>
                    </a:moveTo>
                    <a:cubicBezTo>
                      <a:pt x="12" y="4"/>
                      <a:pt x="20" y="11"/>
                      <a:pt x="33" y="14"/>
                    </a:cubicBezTo>
                    <a:cubicBezTo>
                      <a:pt x="40" y="16"/>
                      <a:pt x="50" y="16"/>
                      <a:pt x="55" y="1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5" name="Freeform 665">
                <a:extLst>
                  <a:ext uri="{FF2B5EF4-FFF2-40B4-BE49-F238E27FC236}">
                    <a16:creationId xmlns:a16="http://schemas.microsoft.com/office/drawing/2014/main" id="{8AC7189C-3869-4E7A-B0B8-0122A436F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219"/>
                <a:ext cx="84" cy="15"/>
              </a:xfrm>
              <a:custGeom>
                <a:avLst/>
                <a:gdLst>
                  <a:gd name="T0" fmla="*/ 256 w 58"/>
                  <a:gd name="T1" fmla="*/ 30 h 11"/>
                  <a:gd name="T2" fmla="*/ 0 w 5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11">
                    <a:moveTo>
                      <a:pt x="58" y="9"/>
                    </a:moveTo>
                    <a:cubicBezTo>
                      <a:pt x="37" y="11"/>
                      <a:pt x="17" y="1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6" name="Freeform 666">
                <a:extLst>
                  <a:ext uri="{FF2B5EF4-FFF2-40B4-BE49-F238E27FC236}">
                    <a16:creationId xmlns:a16="http://schemas.microsoft.com/office/drawing/2014/main" id="{22869E8C-AA8F-415D-BE0C-72C2152E6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3320"/>
                <a:ext cx="74" cy="18"/>
              </a:xfrm>
              <a:custGeom>
                <a:avLst/>
                <a:gdLst>
                  <a:gd name="T0" fmla="*/ 0 w 52"/>
                  <a:gd name="T1" fmla="*/ 0 h 12"/>
                  <a:gd name="T2" fmla="*/ 132 w 52"/>
                  <a:gd name="T3" fmla="*/ 59 h 12"/>
                  <a:gd name="T4" fmla="*/ 212 w 52"/>
                  <a:gd name="T5" fmla="*/ 6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2">
                    <a:moveTo>
                      <a:pt x="0" y="0"/>
                    </a:moveTo>
                    <a:cubicBezTo>
                      <a:pt x="10" y="3"/>
                      <a:pt x="20" y="9"/>
                      <a:pt x="32" y="11"/>
                    </a:cubicBezTo>
                    <a:cubicBezTo>
                      <a:pt x="38" y="12"/>
                      <a:pt x="47" y="10"/>
                      <a:pt x="52" y="1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Freeform 667">
                <a:extLst>
                  <a:ext uri="{FF2B5EF4-FFF2-40B4-BE49-F238E27FC236}">
                    <a16:creationId xmlns:a16="http://schemas.microsoft.com/office/drawing/2014/main" id="{2543881C-98F5-4708-83C6-F1558C50A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3420"/>
                <a:ext cx="64" cy="14"/>
              </a:xfrm>
              <a:custGeom>
                <a:avLst/>
                <a:gdLst>
                  <a:gd name="T0" fmla="*/ 183 w 45"/>
                  <a:gd name="T1" fmla="*/ 1 h 10"/>
                  <a:gd name="T2" fmla="*/ 0 w 4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0">
                    <a:moveTo>
                      <a:pt x="45" y="1"/>
                    </a:moveTo>
                    <a:cubicBezTo>
                      <a:pt x="35" y="10"/>
                      <a:pt x="10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8" name="Freeform 668">
                <a:extLst>
                  <a:ext uri="{FF2B5EF4-FFF2-40B4-BE49-F238E27FC236}">
                    <a16:creationId xmlns:a16="http://schemas.microsoft.com/office/drawing/2014/main" id="{0C5214A6-5F39-4725-9FF7-FC5A6AFEC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3490"/>
                <a:ext cx="59" cy="33"/>
              </a:xfrm>
              <a:custGeom>
                <a:avLst/>
                <a:gdLst>
                  <a:gd name="T0" fmla="*/ 0 w 41"/>
                  <a:gd name="T1" fmla="*/ 0 h 23"/>
                  <a:gd name="T2" fmla="*/ 176 w 41"/>
                  <a:gd name="T3" fmla="*/ 9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3">
                    <a:moveTo>
                      <a:pt x="0" y="0"/>
                    </a:moveTo>
                    <a:cubicBezTo>
                      <a:pt x="11" y="16"/>
                      <a:pt x="24" y="19"/>
                      <a:pt x="41" y="2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9" name="Freeform 669">
                <a:extLst>
                  <a:ext uri="{FF2B5EF4-FFF2-40B4-BE49-F238E27FC236}">
                    <a16:creationId xmlns:a16="http://schemas.microsoft.com/office/drawing/2014/main" id="{7A234ED4-E17A-4078-B7E8-87F28E6E6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3575"/>
                <a:ext cx="59" cy="20"/>
              </a:xfrm>
              <a:custGeom>
                <a:avLst/>
                <a:gdLst>
                  <a:gd name="T0" fmla="*/ 176 w 41"/>
                  <a:gd name="T1" fmla="*/ 27 h 14"/>
                  <a:gd name="T2" fmla="*/ 0 w 41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4">
                    <a:moveTo>
                      <a:pt x="41" y="6"/>
                    </a:moveTo>
                    <a:cubicBezTo>
                      <a:pt x="28" y="14"/>
                      <a:pt x="12" y="7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0" name="Freeform 670">
                <a:extLst>
                  <a:ext uri="{FF2B5EF4-FFF2-40B4-BE49-F238E27FC236}">
                    <a16:creationId xmlns:a16="http://schemas.microsoft.com/office/drawing/2014/main" id="{26B44DC2-1413-43BF-8AE2-BD7C46EA7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635"/>
                <a:ext cx="49" cy="40"/>
              </a:xfrm>
              <a:custGeom>
                <a:avLst/>
                <a:gdLst>
                  <a:gd name="T0" fmla="*/ 0 w 34"/>
                  <a:gd name="T1" fmla="*/ 0 h 28"/>
                  <a:gd name="T2" fmla="*/ 147 w 34"/>
                  <a:gd name="T3" fmla="*/ 116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8">
                    <a:moveTo>
                      <a:pt x="0" y="0"/>
                    </a:moveTo>
                    <a:cubicBezTo>
                      <a:pt x="2" y="12"/>
                      <a:pt x="22" y="26"/>
                      <a:pt x="34" y="2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1" name="Freeform 671">
                <a:extLst>
                  <a:ext uri="{FF2B5EF4-FFF2-40B4-BE49-F238E27FC236}">
                    <a16:creationId xmlns:a16="http://schemas.microsoft.com/office/drawing/2014/main" id="{023CBDCB-9600-4475-A88D-AF4572463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3691"/>
                <a:ext cx="68" cy="53"/>
              </a:xfrm>
              <a:custGeom>
                <a:avLst/>
                <a:gdLst>
                  <a:gd name="T0" fmla="*/ 205 w 47"/>
                  <a:gd name="T1" fmla="*/ 156 h 37"/>
                  <a:gd name="T2" fmla="*/ 0 w 47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7">
                    <a:moveTo>
                      <a:pt x="47" y="37"/>
                    </a:moveTo>
                    <a:cubicBezTo>
                      <a:pt x="30" y="32"/>
                      <a:pt x="4" y="19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2" name="Freeform 672">
                <a:extLst>
                  <a:ext uri="{FF2B5EF4-FFF2-40B4-BE49-F238E27FC236}">
                    <a16:creationId xmlns:a16="http://schemas.microsoft.com/office/drawing/2014/main" id="{D50B9E4E-ADE0-41E5-9467-27E757325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3687"/>
                <a:ext cx="16" cy="107"/>
              </a:xfrm>
              <a:custGeom>
                <a:avLst/>
                <a:gdLst>
                  <a:gd name="T0" fmla="*/ 28 w 11"/>
                  <a:gd name="T1" fmla="*/ 0 h 75"/>
                  <a:gd name="T2" fmla="*/ 48 w 11"/>
                  <a:gd name="T3" fmla="*/ 311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5">
                    <a:moveTo>
                      <a:pt x="6" y="0"/>
                    </a:moveTo>
                    <a:cubicBezTo>
                      <a:pt x="4" y="24"/>
                      <a:pt x="0" y="55"/>
                      <a:pt x="11" y="7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3" name="Freeform 673">
                <a:extLst>
                  <a:ext uri="{FF2B5EF4-FFF2-40B4-BE49-F238E27FC236}">
                    <a16:creationId xmlns:a16="http://schemas.microsoft.com/office/drawing/2014/main" id="{513366F4-D8DB-4B81-9B57-81E47DD17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672"/>
                <a:ext cx="32" cy="94"/>
              </a:xfrm>
              <a:custGeom>
                <a:avLst/>
                <a:gdLst>
                  <a:gd name="T0" fmla="*/ 1 w 22"/>
                  <a:gd name="T1" fmla="*/ 285 h 65"/>
                  <a:gd name="T2" fmla="*/ 36 w 22"/>
                  <a:gd name="T3" fmla="*/ 108 h 65"/>
                  <a:gd name="T4" fmla="*/ 99 w 22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65">
                    <a:moveTo>
                      <a:pt x="1" y="65"/>
                    </a:moveTo>
                    <a:cubicBezTo>
                      <a:pt x="0" y="49"/>
                      <a:pt x="1" y="39"/>
                      <a:pt x="8" y="25"/>
                    </a:cubicBezTo>
                    <a:cubicBezTo>
                      <a:pt x="12" y="16"/>
                      <a:pt x="18" y="7"/>
                      <a:pt x="22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4" name="Freeform 674">
                <a:extLst>
                  <a:ext uri="{FF2B5EF4-FFF2-40B4-BE49-F238E27FC236}">
                    <a16:creationId xmlns:a16="http://schemas.microsoft.com/office/drawing/2014/main" id="{D9DAAE32-BCA5-43D3-9492-264ADDCFF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3638"/>
                <a:ext cx="35" cy="27"/>
              </a:xfrm>
              <a:custGeom>
                <a:avLst/>
                <a:gdLst>
                  <a:gd name="T0" fmla="*/ 108 w 24"/>
                  <a:gd name="T1" fmla="*/ 0 h 19"/>
                  <a:gd name="T2" fmla="*/ 0 w 24"/>
                  <a:gd name="T3" fmla="*/ 7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9">
                    <a:moveTo>
                      <a:pt x="24" y="0"/>
                    </a:moveTo>
                    <a:cubicBezTo>
                      <a:pt x="16" y="8"/>
                      <a:pt x="8" y="13"/>
                      <a:pt x="0" y="1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5" name="Freeform 675">
                <a:extLst>
                  <a:ext uri="{FF2B5EF4-FFF2-40B4-BE49-F238E27FC236}">
                    <a16:creationId xmlns:a16="http://schemas.microsoft.com/office/drawing/2014/main" id="{5A4C4C06-3E74-4491-A74D-90AFF79DE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569"/>
                <a:ext cx="49" cy="20"/>
              </a:xfrm>
              <a:custGeom>
                <a:avLst/>
                <a:gdLst>
                  <a:gd name="T0" fmla="*/ 147 w 34"/>
                  <a:gd name="T1" fmla="*/ 13 h 14"/>
                  <a:gd name="T2" fmla="*/ 0 w 34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4">
                    <a:moveTo>
                      <a:pt x="34" y="3"/>
                    </a:moveTo>
                    <a:cubicBezTo>
                      <a:pt x="23" y="0"/>
                      <a:pt x="9" y="10"/>
                      <a:pt x="0" y="1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6" name="Freeform 676">
                <a:extLst>
                  <a:ext uri="{FF2B5EF4-FFF2-40B4-BE49-F238E27FC236}">
                    <a16:creationId xmlns:a16="http://schemas.microsoft.com/office/drawing/2014/main" id="{96C2D1C5-53F2-4C1B-B909-4F7881E19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490"/>
                <a:ext cx="58" cy="13"/>
              </a:xfrm>
              <a:custGeom>
                <a:avLst/>
                <a:gdLst>
                  <a:gd name="T0" fmla="*/ 177 w 40"/>
                  <a:gd name="T1" fmla="*/ 0 h 9"/>
                  <a:gd name="T2" fmla="*/ 0 w 40"/>
                  <a:gd name="T3" fmla="*/ 3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9">
                    <a:moveTo>
                      <a:pt x="40" y="0"/>
                    </a:moveTo>
                    <a:cubicBezTo>
                      <a:pt x="28" y="4"/>
                      <a:pt x="12" y="8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7" name="Freeform 677">
                <a:extLst>
                  <a:ext uri="{FF2B5EF4-FFF2-40B4-BE49-F238E27FC236}">
                    <a16:creationId xmlns:a16="http://schemas.microsoft.com/office/drawing/2014/main" id="{F6C4111C-7695-40B1-94A3-DDFCB830A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3412"/>
                <a:ext cx="54" cy="15"/>
              </a:xfrm>
              <a:custGeom>
                <a:avLst/>
                <a:gdLst>
                  <a:gd name="T0" fmla="*/ 155 w 38"/>
                  <a:gd name="T1" fmla="*/ 0 h 10"/>
                  <a:gd name="T2" fmla="*/ 0 w 38"/>
                  <a:gd name="T3" fmla="*/ 5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0">
                    <a:moveTo>
                      <a:pt x="38" y="0"/>
                    </a:moveTo>
                    <a:cubicBezTo>
                      <a:pt x="26" y="0"/>
                      <a:pt x="11" y="8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8" name="Freeform 678">
                <a:extLst>
                  <a:ext uri="{FF2B5EF4-FFF2-40B4-BE49-F238E27FC236}">
                    <a16:creationId xmlns:a16="http://schemas.microsoft.com/office/drawing/2014/main" id="{6D852038-86FD-42A8-A19A-83E51865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3341"/>
                <a:ext cx="48" cy="4"/>
              </a:xfrm>
              <a:custGeom>
                <a:avLst/>
                <a:gdLst>
                  <a:gd name="T0" fmla="*/ 148 w 33"/>
                  <a:gd name="T1" fmla="*/ 7 h 3"/>
                  <a:gd name="T2" fmla="*/ 0 w 33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">
                    <a:moveTo>
                      <a:pt x="33" y="2"/>
                    </a:moveTo>
                    <a:cubicBezTo>
                      <a:pt x="23" y="2"/>
                      <a:pt x="10" y="0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9" name="Freeform 679">
                <a:extLst>
                  <a:ext uri="{FF2B5EF4-FFF2-40B4-BE49-F238E27FC236}">
                    <a16:creationId xmlns:a16="http://schemas.microsoft.com/office/drawing/2014/main" id="{957AA503-6199-4325-8792-13CF51185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267"/>
                <a:ext cx="44" cy="8"/>
              </a:xfrm>
              <a:custGeom>
                <a:avLst/>
                <a:gdLst>
                  <a:gd name="T0" fmla="*/ 0 w 31"/>
                  <a:gd name="T1" fmla="*/ 26 h 5"/>
                  <a:gd name="T2" fmla="*/ 125 w 3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5">
                    <a:moveTo>
                      <a:pt x="0" y="4"/>
                    </a:moveTo>
                    <a:cubicBezTo>
                      <a:pt x="11" y="5"/>
                      <a:pt x="21" y="0"/>
                      <a:pt x="31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0" name="Freeform 680">
                <a:extLst>
                  <a:ext uri="{FF2B5EF4-FFF2-40B4-BE49-F238E27FC236}">
                    <a16:creationId xmlns:a16="http://schemas.microsoft.com/office/drawing/2014/main" id="{13EE89F7-1140-496F-ACBA-1173841D9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3193"/>
                <a:ext cx="48" cy="7"/>
              </a:xfrm>
              <a:custGeom>
                <a:avLst/>
                <a:gdLst>
                  <a:gd name="T0" fmla="*/ 148 w 33"/>
                  <a:gd name="T1" fmla="*/ 0 h 5"/>
                  <a:gd name="T2" fmla="*/ 0 w 33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cubicBezTo>
                      <a:pt x="25" y="5"/>
                      <a:pt x="1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1" name="Freeform 681">
                <a:extLst>
                  <a:ext uri="{FF2B5EF4-FFF2-40B4-BE49-F238E27FC236}">
                    <a16:creationId xmlns:a16="http://schemas.microsoft.com/office/drawing/2014/main" id="{B8144E1F-2ADF-4278-A2E4-A9E15C4E8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118"/>
                <a:ext cx="52" cy="6"/>
              </a:xfrm>
              <a:custGeom>
                <a:avLst/>
                <a:gdLst>
                  <a:gd name="T0" fmla="*/ 0 w 36"/>
                  <a:gd name="T1" fmla="*/ 21 h 4"/>
                  <a:gd name="T2" fmla="*/ 156 w 3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">
                    <a:moveTo>
                      <a:pt x="0" y="4"/>
                    </a:moveTo>
                    <a:cubicBezTo>
                      <a:pt x="12" y="4"/>
                      <a:pt x="25" y="2"/>
                      <a:pt x="36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2" name="Freeform 682">
                <a:extLst>
                  <a:ext uri="{FF2B5EF4-FFF2-40B4-BE49-F238E27FC236}">
                    <a16:creationId xmlns:a16="http://schemas.microsoft.com/office/drawing/2014/main" id="{AF126919-431A-4D55-B93C-DE33F70E9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052"/>
                <a:ext cx="49" cy="10"/>
              </a:xfrm>
              <a:custGeom>
                <a:avLst/>
                <a:gdLst>
                  <a:gd name="T0" fmla="*/ 147 w 34"/>
                  <a:gd name="T1" fmla="*/ 0 h 7"/>
                  <a:gd name="T2" fmla="*/ 0 w 34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7">
                    <a:moveTo>
                      <a:pt x="34" y="0"/>
                    </a:moveTo>
                    <a:cubicBezTo>
                      <a:pt x="27" y="6"/>
                      <a:pt x="9" y="4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3" name="Freeform 683">
                <a:extLst>
                  <a:ext uri="{FF2B5EF4-FFF2-40B4-BE49-F238E27FC236}">
                    <a16:creationId xmlns:a16="http://schemas.microsoft.com/office/drawing/2014/main" id="{2EAB254C-8799-44F2-8764-D74D9255C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982"/>
                <a:ext cx="50" cy="4"/>
              </a:xfrm>
              <a:custGeom>
                <a:avLst/>
                <a:gdLst>
                  <a:gd name="T0" fmla="*/ 0 w 35"/>
                  <a:gd name="T1" fmla="*/ 9 h 3"/>
                  <a:gd name="T2" fmla="*/ 144 w 3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">
                    <a:moveTo>
                      <a:pt x="0" y="3"/>
                    </a:moveTo>
                    <a:cubicBezTo>
                      <a:pt x="11" y="0"/>
                      <a:pt x="24" y="1"/>
                      <a:pt x="35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4" name="Freeform 684">
                <a:extLst>
                  <a:ext uri="{FF2B5EF4-FFF2-40B4-BE49-F238E27FC236}">
                    <a16:creationId xmlns:a16="http://schemas.microsoft.com/office/drawing/2014/main" id="{BD632E5C-86FF-4B9B-B020-FD32FF564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898"/>
                <a:ext cx="48" cy="1"/>
              </a:xfrm>
              <a:custGeom>
                <a:avLst/>
                <a:gdLst>
                  <a:gd name="T0" fmla="*/ 148 w 33"/>
                  <a:gd name="T1" fmla="*/ 0 h 1"/>
                  <a:gd name="T2" fmla="*/ 0 w 3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">
                    <a:moveTo>
                      <a:pt x="33" y="0"/>
                    </a:moveTo>
                    <a:cubicBezTo>
                      <a:pt x="22" y="0"/>
                      <a:pt x="11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5" name="Freeform 685">
                <a:extLst>
                  <a:ext uri="{FF2B5EF4-FFF2-40B4-BE49-F238E27FC236}">
                    <a16:creationId xmlns:a16="http://schemas.microsoft.com/office/drawing/2014/main" id="{C46B8F0A-6134-44FC-B2DD-D6A0B8E25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835"/>
                <a:ext cx="46" cy="3"/>
              </a:xfrm>
              <a:custGeom>
                <a:avLst/>
                <a:gdLst>
                  <a:gd name="T0" fmla="*/ 0 w 32"/>
                  <a:gd name="T1" fmla="*/ 12 h 2"/>
                  <a:gd name="T2" fmla="*/ 137 w 3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">
                    <a:moveTo>
                      <a:pt x="0" y="2"/>
                    </a:moveTo>
                    <a:cubicBezTo>
                      <a:pt x="9" y="1"/>
                      <a:pt x="24" y="0"/>
                      <a:pt x="32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6" name="Freeform 686">
                <a:extLst>
                  <a:ext uri="{FF2B5EF4-FFF2-40B4-BE49-F238E27FC236}">
                    <a16:creationId xmlns:a16="http://schemas.microsoft.com/office/drawing/2014/main" id="{67CE2F19-5571-4EAB-9120-62E98B9CF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774"/>
                <a:ext cx="40" cy="10"/>
              </a:xfrm>
              <a:custGeom>
                <a:avLst/>
                <a:gdLst>
                  <a:gd name="T0" fmla="*/ 116 w 28"/>
                  <a:gd name="T1" fmla="*/ 0 h 7"/>
                  <a:gd name="T2" fmla="*/ 0 w 2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">
                    <a:moveTo>
                      <a:pt x="28" y="0"/>
                    </a:moveTo>
                    <a:cubicBezTo>
                      <a:pt x="23" y="7"/>
                      <a:pt x="7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7" name="Freeform 687">
                <a:extLst>
                  <a:ext uri="{FF2B5EF4-FFF2-40B4-BE49-F238E27FC236}">
                    <a16:creationId xmlns:a16="http://schemas.microsoft.com/office/drawing/2014/main" id="{00802425-D5D6-4F5B-8392-2A0AC0E8C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712"/>
                <a:ext cx="31" cy="6"/>
              </a:xfrm>
              <a:custGeom>
                <a:avLst/>
                <a:gdLst>
                  <a:gd name="T0" fmla="*/ 87 w 22"/>
                  <a:gd name="T1" fmla="*/ 0 h 4"/>
                  <a:gd name="T2" fmla="*/ 0 w 22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">
                    <a:moveTo>
                      <a:pt x="22" y="0"/>
                    </a:moveTo>
                    <a:cubicBezTo>
                      <a:pt x="14" y="4"/>
                      <a:pt x="9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8" name="Freeform 688">
                <a:extLst>
                  <a:ext uri="{FF2B5EF4-FFF2-40B4-BE49-F238E27FC236}">
                    <a16:creationId xmlns:a16="http://schemas.microsoft.com/office/drawing/2014/main" id="{DDAC20BE-5E73-4A63-8672-C179DF42C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649"/>
                <a:ext cx="34" cy="8"/>
              </a:xfrm>
              <a:custGeom>
                <a:avLst/>
                <a:gdLst>
                  <a:gd name="T0" fmla="*/ 0 w 24"/>
                  <a:gd name="T1" fmla="*/ 0 h 6"/>
                  <a:gd name="T2" fmla="*/ 96 w 24"/>
                  <a:gd name="T3" fmla="*/ 1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cubicBezTo>
                      <a:pt x="8" y="6"/>
                      <a:pt x="16" y="5"/>
                      <a:pt x="24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9" name="Freeform 689">
                <a:extLst>
                  <a:ext uri="{FF2B5EF4-FFF2-40B4-BE49-F238E27FC236}">
                    <a16:creationId xmlns:a16="http://schemas.microsoft.com/office/drawing/2014/main" id="{2E48FD3E-9B0F-44C2-8CD6-29DEDC9FA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583"/>
                <a:ext cx="31" cy="7"/>
              </a:xfrm>
              <a:custGeom>
                <a:avLst/>
                <a:gdLst>
                  <a:gd name="T0" fmla="*/ 87 w 22"/>
                  <a:gd name="T1" fmla="*/ 0 h 5"/>
                  <a:gd name="T2" fmla="*/ 0 w 22"/>
                  <a:gd name="T3" fmla="*/ 1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">
                    <a:moveTo>
                      <a:pt x="22" y="0"/>
                    </a:moveTo>
                    <a:cubicBezTo>
                      <a:pt x="17" y="5"/>
                      <a:pt x="6" y="4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0" name="Freeform 690">
                <a:extLst>
                  <a:ext uri="{FF2B5EF4-FFF2-40B4-BE49-F238E27FC236}">
                    <a16:creationId xmlns:a16="http://schemas.microsoft.com/office/drawing/2014/main" id="{84BC8E9E-2F59-4D90-97AD-F81AECE18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515"/>
                <a:ext cx="34" cy="14"/>
              </a:xfrm>
              <a:custGeom>
                <a:avLst/>
                <a:gdLst>
                  <a:gd name="T0" fmla="*/ 0 w 24"/>
                  <a:gd name="T1" fmla="*/ 20 h 10"/>
                  <a:gd name="T2" fmla="*/ 96 w 24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5"/>
                    </a:moveTo>
                    <a:cubicBezTo>
                      <a:pt x="5" y="10"/>
                      <a:pt x="20" y="5"/>
                      <a:pt x="24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1" name="Freeform 691">
                <a:extLst>
                  <a:ext uri="{FF2B5EF4-FFF2-40B4-BE49-F238E27FC236}">
                    <a16:creationId xmlns:a16="http://schemas.microsoft.com/office/drawing/2014/main" id="{D56119AE-9CC5-4879-A478-CCC774CC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469"/>
                <a:ext cx="30" cy="2"/>
              </a:xfrm>
              <a:custGeom>
                <a:avLst/>
                <a:gdLst>
                  <a:gd name="T0" fmla="*/ 87 w 21"/>
                  <a:gd name="T1" fmla="*/ 0 h 1"/>
                  <a:gd name="T2" fmla="*/ 0 w 2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4" y="0"/>
                      <a:pt x="7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2" name="Freeform 692">
                <a:extLst>
                  <a:ext uri="{FF2B5EF4-FFF2-40B4-BE49-F238E27FC236}">
                    <a16:creationId xmlns:a16="http://schemas.microsoft.com/office/drawing/2014/main" id="{442596B4-1D26-4EE2-93FF-14CAD472C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417"/>
                <a:ext cx="31" cy="6"/>
              </a:xfrm>
              <a:custGeom>
                <a:avLst/>
                <a:gdLst>
                  <a:gd name="T0" fmla="*/ 100 w 21"/>
                  <a:gd name="T1" fmla="*/ 0 h 4"/>
                  <a:gd name="T2" fmla="*/ 0 w 2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7" y="4"/>
                      <a:pt x="4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3" name="Freeform 693">
                <a:extLst>
                  <a:ext uri="{FF2B5EF4-FFF2-40B4-BE49-F238E27FC236}">
                    <a16:creationId xmlns:a16="http://schemas.microsoft.com/office/drawing/2014/main" id="{DAAD8330-038C-45ED-BE07-D36ADB78F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372"/>
                <a:ext cx="25" cy="8"/>
              </a:xfrm>
              <a:custGeom>
                <a:avLst/>
                <a:gdLst>
                  <a:gd name="T0" fmla="*/ 0 w 18"/>
                  <a:gd name="T1" fmla="*/ 16 h 6"/>
                  <a:gd name="T2" fmla="*/ 68 w 1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5"/>
                    </a:moveTo>
                    <a:cubicBezTo>
                      <a:pt x="0" y="6"/>
                      <a:pt x="15" y="1"/>
                      <a:pt x="18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4" name="Freeform 694">
                <a:extLst>
                  <a:ext uri="{FF2B5EF4-FFF2-40B4-BE49-F238E27FC236}">
                    <a16:creationId xmlns:a16="http://schemas.microsoft.com/office/drawing/2014/main" id="{03622088-41F6-4FDA-A0AD-D2866358E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331"/>
                <a:ext cx="27" cy="8"/>
              </a:xfrm>
              <a:custGeom>
                <a:avLst/>
                <a:gdLst>
                  <a:gd name="T0" fmla="*/ 77 w 19"/>
                  <a:gd name="T1" fmla="*/ 0 h 5"/>
                  <a:gd name="T2" fmla="*/ 0 w 19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cubicBezTo>
                      <a:pt x="13" y="2"/>
                      <a:pt x="6" y="5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5" name="Freeform 695">
                <a:extLst>
                  <a:ext uri="{FF2B5EF4-FFF2-40B4-BE49-F238E27FC236}">
                    <a16:creationId xmlns:a16="http://schemas.microsoft.com/office/drawing/2014/main" id="{774633D4-AE1A-429F-95FF-CCD00B1F0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287"/>
                <a:ext cx="27" cy="6"/>
              </a:xfrm>
              <a:custGeom>
                <a:avLst/>
                <a:gdLst>
                  <a:gd name="T0" fmla="*/ 0 w 19"/>
                  <a:gd name="T1" fmla="*/ 12 h 4"/>
                  <a:gd name="T2" fmla="*/ 77 w 1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2"/>
                    </a:moveTo>
                    <a:cubicBezTo>
                      <a:pt x="5" y="3"/>
                      <a:pt x="14" y="4"/>
                      <a:pt x="19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6" name="Freeform 696">
                <a:extLst>
                  <a:ext uri="{FF2B5EF4-FFF2-40B4-BE49-F238E27FC236}">
                    <a16:creationId xmlns:a16="http://schemas.microsoft.com/office/drawing/2014/main" id="{6B64E200-D65D-4B6E-A10E-99F002EE5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247"/>
                <a:ext cx="30" cy="11"/>
              </a:xfrm>
              <a:custGeom>
                <a:avLst/>
                <a:gdLst>
                  <a:gd name="T0" fmla="*/ 87 w 21"/>
                  <a:gd name="T1" fmla="*/ 0 h 8"/>
                  <a:gd name="T2" fmla="*/ 0 w 21"/>
                  <a:gd name="T3" fmla="*/ 1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21" y="0"/>
                    </a:moveTo>
                    <a:cubicBezTo>
                      <a:pt x="14" y="1"/>
                      <a:pt x="6" y="8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7" name="Freeform 697">
                <a:extLst>
                  <a:ext uri="{FF2B5EF4-FFF2-40B4-BE49-F238E27FC236}">
                    <a16:creationId xmlns:a16="http://schemas.microsoft.com/office/drawing/2014/main" id="{B411A44D-900C-437F-BAD4-97A1B9A92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204"/>
                <a:ext cx="30" cy="5"/>
              </a:xfrm>
              <a:custGeom>
                <a:avLst/>
                <a:gdLst>
                  <a:gd name="T0" fmla="*/ 0 w 21"/>
                  <a:gd name="T1" fmla="*/ 8 h 4"/>
                  <a:gd name="T2" fmla="*/ 87 w 2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3"/>
                    </a:moveTo>
                    <a:cubicBezTo>
                      <a:pt x="7" y="4"/>
                      <a:pt x="14" y="2"/>
                      <a:pt x="21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8" name="Freeform 698">
                <a:extLst>
                  <a:ext uri="{FF2B5EF4-FFF2-40B4-BE49-F238E27FC236}">
                    <a16:creationId xmlns:a16="http://schemas.microsoft.com/office/drawing/2014/main" id="{8222B66A-A982-41B1-99B6-567CD7C95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2156"/>
                <a:ext cx="31" cy="13"/>
              </a:xfrm>
              <a:custGeom>
                <a:avLst/>
                <a:gdLst>
                  <a:gd name="T0" fmla="*/ 100 w 21"/>
                  <a:gd name="T1" fmla="*/ 0 h 9"/>
                  <a:gd name="T2" fmla="*/ 0 w 21"/>
                  <a:gd name="T3" fmla="*/ 2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21" y="0"/>
                    </a:moveTo>
                    <a:cubicBezTo>
                      <a:pt x="15" y="3"/>
                      <a:pt x="8" y="9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9" name="Freeform 699">
                <a:extLst>
                  <a:ext uri="{FF2B5EF4-FFF2-40B4-BE49-F238E27FC236}">
                    <a16:creationId xmlns:a16="http://schemas.microsoft.com/office/drawing/2014/main" id="{A4423482-23BA-4400-A545-D49326E00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115"/>
                <a:ext cx="29" cy="10"/>
              </a:xfrm>
              <a:custGeom>
                <a:avLst/>
                <a:gdLst>
                  <a:gd name="T0" fmla="*/ 0 w 20"/>
                  <a:gd name="T1" fmla="*/ 9 h 7"/>
                  <a:gd name="T2" fmla="*/ 88 w 2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">
                    <a:moveTo>
                      <a:pt x="0" y="2"/>
                    </a:moveTo>
                    <a:cubicBezTo>
                      <a:pt x="3" y="7"/>
                      <a:pt x="17" y="3"/>
                      <a:pt x="2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0" name="Freeform 700">
                <a:extLst>
                  <a:ext uri="{FF2B5EF4-FFF2-40B4-BE49-F238E27FC236}">
                    <a16:creationId xmlns:a16="http://schemas.microsoft.com/office/drawing/2014/main" id="{316DE50A-35C3-4025-A4A3-2BD0A8B6C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066"/>
                <a:ext cx="27" cy="11"/>
              </a:xfrm>
              <a:custGeom>
                <a:avLst/>
                <a:gdLst>
                  <a:gd name="T0" fmla="*/ 77 w 19"/>
                  <a:gd name="T1" fmla="*/ 0 h 8"/>
                  <a:gd name="T2" fmla="*/ 0 w 19"/>
                  <a:gd name="T3" fmla="*/ 1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19" y="0"/>
                    </a:moveTo>
                    <a:cubicBezTo>
                      <a:pt x="14" y="3"/>
                      <a:pt x="7" y="8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" name="Freeform 701">
                <a:extLst>
                  <a:ext uri="{FF2B5EF4-FFF2-40B4-BE49-F238E27FC236}">
                    <a16:creationId xmlns:a16="http://schemas.microsoft.com/office/drawing/2014/main" id="{16DB5568-653E-45C3-A585-3FFD10A78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021"/>
                <a:ext cx="27" cy="13"/>
              </a:xfrm>
              <a:custGeom>
                <a:avLst/>
                <a:gdLst>
                  <a:gd name="T0" fmla="*/ 0 w 19"/>
                  <a:gd name="T1" fmla="*/ 29 h 9"/>
                  <a:gd name="T2" fmla="*/ 77 w 19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9">
                    <a:moveTo>
                      <a:pt x="0" y="7"/>
                    </a:moveTo>
                    <a:cubicBezTo>
                      <a:pt x="6" y="9"/>
                      <a:pt x="15" y="5"/>
                      <a:pt x="19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" name="Freeform 702">
                <a:extLst>
                  <a:ext uri="{FF2B5EF4-FFF2-40B4-BE49-F238E27FC236}">
                    <a16:creationId xmlns:a16="http://schemas.microsoft.com/office/drawing/2014/main" id="{C2BDD6B1-79D9-468D-976A-1C09C94E7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977"/>
                <a:ext cx="28" cy="18"/>
              </a:xfrm>
              <a:custGeom>
                <a:avLst/>
                <a:gdLst>
                  <a:gd name="T0" fmla="*/ 77 w 20"/>
                  <a:gd name="T1" fmla="*/ 0 h 13"/>
                  <a:gd name="T2" fmla="*/ 0 w 20"/>
                  <a:gd name="T3" fmla="*/ 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20" y="0"/>
                    </a:moveTo>
                    <a:cubicBezTo>
                      <a:pt x="19" y="4"/>
                      <a:pt x="2" y="13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3" name="Freeform 703">
                <a:extLst>
                  <a:ext uri="{FF2B5EF4-FFF2-40B4-BE49-F238E27FC236}">
                    <a16:creationId xmlns:a16="http://schemas.microsoft.com/office/drawing/2014/main" id="{91E1503D-D57E-4A3F-B7B7-1467787BA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931"/>
                <a:ext cx="25" cy="11"/>
              </a:xfrm>
              <a:custGeom>
                <a:avLst/>
                <a:gdLst>
                  <a:gd name="T0" fmla="*/ 68 w 18"/>
                  <a:gd name="T1" fmla="*/ 0 h 8"/>
                  <a:gd name="T2" fmla="*/ 0 w 18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8">
                    <a:moveTo>
                      <a:pt x="18" y="0"/>
                    </a:moveTo>
                    <a:cubicBezTo>
                      <a:pt x="12" y="4"/>
                      <a:pt x="6" y="7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4" name="Freeform 704">
                <a:extLst>
                  <a:ext uri="{FF2B5EF4-FFF2-40B4-BE49-F238E27FC236}">
                    <a16:creationId xmlns:a16="http://schemas.microsoft.com/office/drawing/2014/main" id="{C5165569-B148-450E-8BE0-9A7BCB2C1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892"/>
                <a:ext cx="24" cy="14"/>
              </a:xfrm>
              <a:custGeom>
                <a:avLst/>
                <a:gdLst>
                  <a:gd name="T0" fmla="*/ 68 w 17"/>
                  <a:gd name="T1" fmla="*/ 0 h 10"/>
                  <a:gd name="T2" fmla="*/ 0 w 17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1" y="6"/>
                      <a:pt x="7" y="7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5" name="Freeform 705">
                <a:extLst>
                  <a:ext uri="{FF2B5EF4-FFF2-40B4-BE49-F238E27FC236}">
                    <a16:creationId xmlns:a16="http://schemas.microsoft.com/office/drawing/2014/main" id="{D95EDE03-CED5-466D-B700-79693622A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856"/>
                <a:ext cx="25" cy="12"/>
              </a:xfrm>
              <a:custGeom>
                <a:avLst/>
                <a:gdLst>
                  <a:gd name="T0" fmla="*/ 79 w 17"/>
                  <a:gd name="T1" fmla="*/ 0 h 8"/>
                  <a:gd name="T2" fmla="*/ 0 w 17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cubicBezTo>
                      <a:pt x="12" y="4"/>
                      <a:pt x="6" y="7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6" name="Freeform 706">
                <a:extLst>
                  <a:ext uri="{FF2B5EF4-FFF2-40B4-BE49-F238E27FC236}">
                    <a16:creationId xmlns:a16="http://schemas.microsoft.com/office/drawing/2014/main" id="{54B9DDF1-D9F5-4CC9-8101-F494D3AAB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817"/>
                <a:ext cx="22" cy="12"/>
              </a:xfrm>
              <a:custGeom>
                <a:avLst/>
                <a:gdLst>
                  <a:gd name="T0" fmla="*/ 69 w 15"/>
                  <a:gd name="T1" fmla="*/ 0 h 8"/>
                  <a:gd name="T2" fmla="*/ 0 w 15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cubicBezTo>
                      <a:pt x="10" y="5"/>
                      <a:pt x="4" y="5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7" name="Freeform 707">
                <a:extLst>
                  <a:ext uri="{FF2B5EF4-FFF2-40B4-BE49-F238E27FC236}">
                    <a16:creationId xmlns:a16="http://schemas.microsoft.com/office/drawing/2014/main" id="{82C9A70C-7D01-4012-909E-C6A84B6E0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783"/>
                <a:ext cx="20" cy="7"/>
              </a:xfrm>
              <a:custGeom>
                <a:avLst/>
                <a:gdLst>
                  <a:gd name="T0" fmla="*/ 59 w 14"/>
                  <a:gd name="T1" fmla="*/ 0 h 5"/>
                  <a:gd name="T2" fmla="*/ 0 w 14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">
                    <a:moveTo>
                      <a:pt x="14" y="0"/>
                    </a:moveTo>
                    <a:cubicBezTo>
                      <a:pt x="9" y="1"/>
                      <a:pt x="6" y="4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8" name="Freeform 708">
                <a:extLst>
                  <a:ext uri="{FF2B5EF4-FFF2-40B4-BE49-F238E27FC236}">
                    <a16:creationId xmlns:a16="http://schemas.microsoft.com/office/drawing/2014/main" id="{F7DD33E8-E7F4-48EC-BE59-DB132E3E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746"/>
                <a:ext cx="17" cy="10"/>
              </a:xfrm>
              <a:custGeom>
                <a:avLst/>
                <a:gdLst>
                  <a:gd name="T0" fmla="*/ 48 w 12"/>
                  <a:gd name="T1" fmla="*/ 0 h 7"/>
                  <a:gd name="T2" fmla="*/ 0 w 12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9" y="5"/>
                      <a:pt x="5" y="6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9" name="Freeform 709">
                <a:extLst>
                  <a:ext uri="{FF2B5EF4-FFF2-40B4-BE49-F238E27FC236}">
                    <a16:creationId xmlns:a16="http://schemas.microsoft.com/office/drawing/2014/main" id="{3EDE6DDF-028B-4DA6-81F8-B27B7A794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713"/>
                <a:ext cx="16" cy="10"/>
              </a:xfrm>
              <a:custGeom>
                <a:avLst/>
                <a:gdLst>
                  <a:gd name="T0" fmla="*/ 48 w 11"/>
                  <a:gd name="T1" fmla="*/ 0 h 7"/>
                  <a:gd name="T2" fmla="*/ 0 w 11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7" y="3"/>
                      <a:pt x="4" y="5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0" name="Freeform 710">
                <a:extLst>
                  <a:ext uri="{FF2B5EF4-FFF2-40B4-BE49-F238E27FC236}">
                    <a16:creationId xmlns:a16="http://schemas.microsoft.com/office/drawing/2014/main" id="{07F35BB9-BABD-4E31-9A04-0436CA05D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677"/>
                <a:ext cx="9" cy="8"/>
              </a:xfrm>
              <a:custGeom>
                <a:avLst/>
                <a:gdLst>
                  <a:gd name="T0" fmla="*/ 32 w 6"/>
                  <a:gd name="T1" fmla="*/ 0 h 6"/>
                  <a:gd name="T2" fmla="*/ 0 w 6"/>
                  <a:gd name="T3" fmla="*/ 2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6" y="3"/>
                      <a:pt x="2" y="5"/>
                      <a:pt x="0" y="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1" name="Freeform 711">
                <a:extLst>
                  <a:ext uri="{FF2B5EF4-FFF2-40B4-BE49-F238E27FC236}">
                    <a16:creationId xmlns:a16="http://schemas.microsoft.com/office/drawing/2014/main" id="{5CD49E85-620B-479E-B1A1-8D875D6B7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652"/>
                <a:ext cx="9" cy="6"/>
              </a:xfrm>
              <a:custGeom>
                <a:avLst/>
                <a:gdLst>
                  <a:gd name="T0" fmla="*/ 32 w 6"/>
                  <a:gd name="T1" fmla="*/ 0 h 4"/>
                  <a:gd name="T2" fmla="*/ 0 w 6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2"/>
                      <a:pt x="3" y="4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2" name="Freeform 712">
                <a:extLst>
                  <a:ext uri="{FF2B5EF4-FFF2-40B4-BE49-F238E27FC236}">
                    <a16:creationId xmlns:a16="http://schemas.microsoft.com/office/drawing/2014/main" id="{D1E10949-74C1-4BB1-8626-6A357FDCD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543"/>
                <a:ext cx="163" cy="151"/>
              </a:xfrm>
              <a:custGeom>
                <a:avLst/>
                <a:gdLst>
                  <a:gd name="T0" fmla="*/ 272 w 114"/>
                  <a:gd name="T1" fmla="*/ 109 h 105"/>
                  <a:gd name="T2" fmla="*/ 117 w 114"/>
                  <a:gd name="T3" fmla="*/ 0 h 105"/>
                  <a:gd name="T4" fmla="*/ 243 w 114"/>
                  <a:gd name="T5" fmla="*/ 137 h 105"/>
                  <a:gd name="T6" fmla="*/ 47 w 114"/>
                  <a:gd name="T7" fmla="*/ 89 h 105"/>
                  <a:gd name="T8" fmla="*/ 177 w 114"/>
                  <a:gd name="T9" fmla="*/ 134 h 105"/>
                  <a:gd name="T10" fmla="*/ 253 w 114"/>
                  <a:gd name="T11" fmla="*/ 167 h 105"/>
                  <a:gd name="T12" fmla="*/ 124 w 114"/>
                  <a:gd name="T13" fmla="*/ 145 h 105"/>
                  <a:gd name="T14" fmla="*/ 39 w 114"/>
                  <a:gd name="T15" fmla="*/ 145 h 105"/>
                  <a:gd name="T16" fmla="*/ 252 w 114"/>
                  <a:gd name="T17" fmla="*/ 244 h 105"/>
                  <a:gd name="T18" fmla="*/ 120 w 114"/>
                  <a:gd name="T19" fmla="*/ 209 h 105"/>
                  <a:gd name="T20" fmla="*/ 1 w 114"/>
                  <a:gd name="T21" fmla="*/ 184 h 105"/>
                  <a:gd name="T22" fmla="*/ 217 w 114"/>
                  <a:gd name="T23" fmla="*/ 283 h 105"/>
                  <a:gd name="T24" fmla="*/ 90 w 114"/>
                  <a:gd name="T25" fmla="*/ 256 h 105"/>
                  <a:gd name="T26" fmla="*/ 0 w 114"/>
                  <a:gd name="T27" fmla="*/ 240 h 105"/>
                  <a:gd name="T28" fmla="*/ 252 w 114"/>
                  <a:gd name="T29" fmla="*/ 325 h 105"/>
                  <a:gd name="T30" fmla="*/ 20 w 114"/>
                  <a:gd name="T31" fmla="*/ 321 h 105"/>
                  <a:gd name="T32" fmla="*/ 213 w 114"/>
                  <a:gd name="T33" fmla="*/ 360 h 105"/>
                  <a:gd name="T34" fmla="*/ 19 w 114"/>
                  <a:gd name="T35" fmla="*/ 381 h 105"/>
                  <a:gd name="T36" fmla="*/ 233 w 114"/>
                  <a:gd name="T37" fmla="*/ 388 h 105"/>
                  <a:gd name="T38" fmla="*/ 418 w 114"/>
                  <a:gd name="T39" fmla="*/ 449 h 105"/>
                  <a:gd name="T40" fmla="*/ 209 w 114"/>
                  <a:gd name="T41" fmla="*/ 384 h 105"/>
                  <a:gd name="T42" fmla="*/ 428 w 114"/>
                  <a:gd name="T43" fmla="*/ 420 h 105"/>
                  <a:gd name="T44" fmla="*/ 203 w 114"/>
                  <a:gd name="T45" fmla="*/ 341 h 105"/>
                  <a:gd name="T46" fmla="*/ 458 w 114"/>
                  <a:gd name="T47" fmla="*/ 341 h 105"/>
                  <a:gd name="T48" fmla="*/ 239 w 114"/>
                  <a:gd name="T49" fmla="*/ 301 h 105"/>
                  <a:gd name="T50" fmla="*/ 475 w 114"/>
                  <a:gd name="T51" fmla="*/ 273 h 105"/>
                  <a:gd name="T52" fmla="*/ 233 w 114"/>
                  <a:gd name="T53" fmla="*/ 240 h 105"/>
                  <a:gd name="T54" fmla="*/ 320 w 114"/>
                  <a:gd name="T55" fmla="*/ 217 h 105"/>
                  <a:gd name="T56" fmla="*/ 476 w 114"/>
                  <a:gd name="T57" fmla="*/ 223 h 105"/>
                  <a:gd name="T58" fmla="*/ 239 w 114"/>
                  <a:gd name="T59" fmla="*/ 188 h 105"/>
                  <a:gd name="T60" fmla="*/ 468 w 114"/>
                  <a:gd name="T61" fmla="*/ 164 h 105"/>
                  <a:gd name="T62" fmla="*/ 253 w 114"/>
                  <a:gd name="T63" fmla="*/ 141 h 105"/>
                  <a:gd name="T64" fmla="*/ 475 w 114"/>
                  <a:gd name="T65" fmla="*/ 104 h 105"/>
                  <a:gd name="T66" fmla="*/ 313 w 114"/>
                  <a:gd name="T67" fmla="*/ 109 h 105"/>
                  <a:gd name="T68" fmla="*/ 428 w 114"/>
                  <a:gd name="T69" fmla="*/ 108 h 105"/>
                  <a:gd name="T70" fmla="*/ 275 w 114"/>
                  <a:gd name="T71" fmla="*/ 108 h 10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4" h="105">
                    <a:moveTo>
                      <a:pt x="65" y="26"/>
                    </a:moveTo>
                    <a:cubicBezTo>
                      <a:pt x="47" y="29"/>
                      <a:pt x="41" y="8"/>
                      <a:pt x="28" y="0"/>
                    </a:cubicBezTo>
                    <a:cubicBezTo>
                      <a:pt x="35" y="15"/>
                      <a:pt x="41" y="29"/>
                      <a:pt x="58" y="32"/>
                    </a:cubicBezTo>
                    <a:cubicBezTo>
                      <a:pt x="41" y="32"/>
                      <a:pt x="29" y="20"/>
                      <a:pt x="11" y="21"/>
                    </a:cubicBezTo>
                    <a:cubicBezTo>
                      <a:pt x="22" y="21"/>
                      <a:pt x="33" y="28"/>
                      <a:pt x="43" y="31"/>
                    </a:cubicBezTo>
                    <a:cubicBezTo>
                      <a:pt x="50" y="33"/>
                      <a:pt x="56" y="35"/>
                      <a:pt x="61" y="39"/>
                    </a:cubicBezTo>
                    <a:cubicBezTo>
                      <a:pt x="50" y="40"/>
                      <a:pt x="40" y="36"/>
                      <a:pt x="30" y="34"/>
                    </a:cubicBezTo>
                    <a:cubicBezTo>
                      <a:pt x="23" y="33"/>
                      <a:pt x="15" y="36"/>
                      <a:pt x="9" y="34"/>
                    </a:cubicBezTo>
                    <a:cubicBezTo>
                      <a:pt x="26" y="41"/>
                      <a:pt x="47" y="44"/>
                      <a:pt x="60" y="57"/>
                    </a:cubicBezTo>
                    <a:cubicBezTo>
                      <a:pt x="50" y="58"/>
                      <a:pt x="39" y="51"/>
                      <a:pt x="29" y="49"/>
                    </a:cubicBezTo>
                    <a:cubicBezTo>
                      <a:pt x="20" y="46"/>
                      <a:pt x="10" y="46"/>
                      <a:pt x="1" y="43"/>
                    </a:cubicBezTo>
                    <a:cubicBezTo>
                      <a:pt x="19" y="45"/>
                      <a:pt x="36" y="58"/>
                      <a:pt x="52" y="66"/>
                    </a:cubicBezTo>
                    <a:cubicBezTo>
                      <a:pt x="41" y="67"/>
                      <a:pt x="32" y="62"/>
                      <a:pt x="22" y="60"/>
                    </a:cubicBezTo>
                    <a:cubicBezTo>
                      <a:pt x="15" y="58"/>
                      <a:pt x="6" y="59"/>
                      <a:pt x="0" y="56"/>
                    </a:cubicBezTo>
                    <a:cubicBezTo>
                      <a:pt x="19" y="58"/>
                      <a:pt x="45" y="63"/>
                      <a:pt x="60" y="76"/>
                    </a:cubicBezTo>
                    <a:cubicBezTo>
                      <a:pt x="45" y="82"/>
                      <a:pt x="21" y="74"/>
                      <a:pt x="5" y="75"/>
                    </a:cubicBezTo>
                    <a:cubicBezTo>
                      <a:pt x="18" y="75"/>
                      <a:pt x="39" y="76"/>
                      <a:pt x="51" y="84"/>
                    </a:cubicBezTo>
                    <a:cubicBezTo>
                      <a:pt x="36" y="83"/>
                      <a:pt x="17" y="81"/>
                      <a:pt x="4" y="89"/>
                    </a:cubicBezTo>
                    <a:cubicBezTo>
                      <a:pt x="22" y="91"/>
                      <a:pt x="39" y="85"/>
                      <a:pt x="56" y="91"/>
                    </a:cubicBezTo>
                    <a:cubicBezTo>
                      <a:pt x="72" y="96"/>
                      <a:pt x="85" y="101"/>
                      <a:pt x="100" y="105"/>
                    </a:cubicBezTo>
                    <a:cubicBezTo>
                      <a:pt x="90" y="105"/>
                      <a:pt x="53" y="100"/>
                      <a:pt x="50" y="90"/>
                    </a:cubicBezTo>
                    <a:cubicBezTo>
                      <a:pt x="67" y="88"/>
                      <a:pt x="86" y="94"/>
                      <a:pt x="102" y="98"/>
                    </a:cubicBezTo>
                    <a:cubicBezTo>
                      <a:pt x="89" y="97"/>
                      <a:pt x="61" y="89"/>
                      <a:pt x="48" y="80"/>
                    </a:cubicBezTo>
                    <a:cubicBezTo>
                      <a:pt x="69" y="81"/>
                      <a:pt x="89" y="80"/>
                      <a:pt x="110" y="80"/>
                    </a:cubicBezTo>
                    <a:cubicBezTo>
                      <a:pt x="93" y="75"/>
                      <a:pt x="72" y="78"/>
                      <a:pt x="57" y="70"/>
                    </a:cubicBezTo>
                    <a:cubicBezTo>
                      <a:pt x="75" y="71"/>
                      <a:pt x="95" y="65"/>
                      <a:pt x="113" y="64"/>
                    </a:cubicBezTo>
                    <a:cubicBezTo>
                      <a:pt x="98" y="55"/>
                      <a:pt x="73" y="62"/>
                      <a:pt x="56" y="56"/>
                    </a:cubicBezTo>
                    <a:cubicBezTo>
                      <a:pt x="63" y="54"/>
                      <a:pt x="70" y="52"/>
                      <a:pt x="77" y="51"/>
                    </a:cubicBezTo>
                    <a:cubicBezTo>
                      <a:pt x="91" y="48"/>
                      <a:pt x="101" y="52"/>
                      <a:pt x="114" y="52"/>
                    </a:cubicBezTo>
                    <a:cubicBezTo>
                      <a:pt x="97" y="46"/>
                      <a:pt x="74" y="46"/>
                      <a:pt x="57" y="44"/>
                    </a:cubicBezTo>
                    <a:cubicBezTo>
                      <a:pt x="74" y="45"/>
                      <a:pt x="94" y="39"/>
                      <a:pt x="112" y="38"/>
                    </a:cubicBezTo>
                    <a:cubicBezTo>
                      <a:pt x="98" y="32"/>
                      <a:pt x="76" y="32"/>
                      <a:pt x="61" y="33"/>
                    </a:cubicBezTo>
                    <a:cubicBezTo>
                      <a:pt x="77" y="28"/>
                      <a:pt x="97" y="24"/>
                      <a:pt x="113" y="24"/>
                    </a:cubicBezTo>
                    <a:cubicBezTo>
                      <a:pt x="103" y="24"/>
                      <a:pt x="84" y="21"/>
                      <a:pt x="75" y="26"/>
                    </a:cubicBezTo>
                    <a:cubicBezTo>
                      <a:pt x="83" y="27"/>
                      <a:pt x="94" y="28"/>
                      <a:pt x="102" y="25"/>
                    </a:cubicBezTo>
                    <a:cubicBezTo>
                      <a:pt x="93" y="23"/>
                      <a:pt x="74" y="22"/>
                      <a:pt x="66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3" name="Freeform 713">
                <a:extLst>
                  <a:ext uri="{FF2B5EF4-FFF2-40B4-BE49-F238E27FC236}">
                    <a16:creationId xmlns:a16="http://schemas.microsoft.com/office/drawing/2014/main" id="{DD8174D0-DCF6-459C-BC1F-23738CB26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720"/>
                <a:ext cx="173" cy="161"/>
              </a:xfrm>
              <a:custGeom>
                <a:avLst/>
                <a:gdLst>
                  <a:gd name="T0" fmla="*/ 291 w 120"/>
                  <a:gd name="T1" fmla="*/ 20 h 112"/>
                  <a:gd name="T2" fmla="*/ 75 w 120"/>
                  <a:gd name="T3" fmla="*/ 1 h 112"/>
                  <a:gd name="T4" fmla="*/ 293 w 120"/>
                  <a:gd name="T5" fmla="*/ 47 h 112"/>
                  <a:gd name="T6" fmla="*/ 89 w 120"/>
                  <a:gd name="T7" fmla="*/ 50 h 112"/>
                  <a:gd name="T8" fmla="*/ 293 w 120"/>
                  <a:gd name="T9" fmla="*/ 108 h 112"/>
                  <a:gd name="T10" fmla="*/ 69 w 120"/>
                  <a:gd name="T11" fmla="*/ 95 h 112"/>
                  <a:gd name="T12" fmla="*/ 293 w 120"/>
                  <a:gd name="T13" fmla="*/ 175 h 112"/>
                  <a:gd name="T14" fmla="*/ 48 w 120"/>
                  <a:gd name="T15" fmla="*/ 155 h 112"/>
                  <a:gd name="T16" fmla="*/ 291 w 120"/>
                  <a:gd name="T17" fmla="*/ 203 h 112"/>
                  <a:gd name="T18" fmla="*/ 39 w 120"/>
                  <a:gd name="T19" fmla="*/ 246 h 112"/>
                  <a:gd name="T20" fmla="*/ 244 w 120"/>
                  <a:gd name="T21" fmla="*/ 246 h 112"/>
                  <a:gd name="T22" fmla="*/ 1 w 120"/>
                  <a:gd name="T23" fmla="*/ 293 h 112"/>
                  <a:gd name="T24" fmla="*/ 232 w 120"/>
                  <a:gd name="T25" fmla="*/ 285 h 112"/>
                  <a:gd name="T26" fmla="*/ 0 w 120"/>
                  <a:gd name="T27" fmla="*/ 339 h 112"/>
                  <a:gd name="T28" fmla="*/ 244 w 120"/>
                  <a:gd name="T29" fmla="*/ 345 h 112"/>
                  <a:gd name="T30" fmla="*/ 147 w 120"/>
                  <a:gd name="T31" fmla="*/ 362 h 112"/>
                  <a:gd name="T32" fmla="*/ 29 w 120"/>
                  <a:gd name="T33" fmla="*/ 372 h 112"/>
                  <a:gd name="T34" fmla="*/ 244 w 120"/>
                  <a:gd name="T35" fmla="*/ 420 h 112"/>
                  <a:gd name="T36" fmla="*/ 52 w 120"/>
                  <a:gd name="T37" fmla="*/ 420 h 112"/>
                  <a:gd name="T38" fmla="*/ 283 w 120"/>
                  <a:gd name="T39" fmla="*/ 461 h 112"/>
                  <a:gd name="T40" fmla="*/ 480 w 120"/>
                  <a:gd name="T41" fmla="*/ 420 h 112"/>
                  <a:gd name="T42" fmla="*/ 352 w 120"/>
                  <a:gd name="T43" fmla="*/ 428 h 112"/>
                  <a:gd name="T44" fmla="*/ 255 w 120"/>
                  <a:gd name="T45" fmla="*/ 436 h 112"/>
                  <a:gd name="T46" fmla="*/ 437 w 120"/>
                  <a:gd name="T47" fmla="*/ 372 h 112"/>
                  <a:gd name="T48" fmla="*/ 518 w 120"/>
                  <a:gd name="T49" fmla="*/ 368 h 112"/>
                  <a:gd name="T50" fmla="*/ 244 w 120"/>
                  <a:gd name="T51" fmla="*/ 372 h 112"/>
                  <a:gd name="T52" fmla="*/ 482 w 120"/>
                  <a:gd name="T53" fmla="*/ 315 h 112"/>
                  <a:gd name="T54" fmla="*/ 236 w 120"/>
                  <a:gd name="T55" fmla="*/ 292 h 112"/>
                  <a:gd name="T56" fmla="*/ 482 w 120"/>
                  <a:gd name="T57" fmla="*/ 240 h 112"/>
                  <a:gd name="T58" fmla="*/ 260 w 120"/>
                  <a:gd name="T59" fmla="*/ 246 h 112"/>
                  <a:gd name="T60" fmla="*/ 482 w 120"/>
                  <a:gd name="T61" fmla="*/ 178 h 112"/>
                  <a:gd name="T62" fmla="*/ 297 w 120"/>
                  <a:gd name="T63" fmla="*/ 223 h 112"/>
                  <a:gd name="T64" fmla="*/ 476 w 120"/>
                  <a:gd name="T65" fmla="*/ 141 h 112"/>
                  <a:gd name="T66" fmla="*/ 306 w 120"/>
                  <a:gd name="T67" fmla="*/ 157 h 112"/>
                  <a:gd name="T68" fmla="*/ 482 w 120"/>
                  <a:gd name="T69" fmla="*/ 109 h 112"/>
                  <a:gd name="T70" fmla="*/ 303 w 120"/>
                  <a:gd name="T71" fmla="*/ 104 h 112"/>
                  <a:gd name="T72" fmla="*/ 482 w 120"/>
                  <a:gd name="T73" fmla="*/ 72 h 112"/>
                  <a:gd name="T74" fmla="*/ 291 w 120"/>
                  <a:gd name="T75" fmla="*/ 42 h 112"/>
                  <a:gd name="T76" fmla="*/ 467 w 120"/>
                  <a:gd name="T77" fmla="*/ 13 h 112"/>
                  <a:gd name="T78" fmla="*/ 291 w 120"/>
                  <a:gd name="T79" fmla="*/ 29 h 1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67" y="5"/>
                    </a:moveTo>
                    <a:cubicBezTo>
                      <a:pt x="53" y="10"/>
                      <a:pt x="31" y="5"/>
                      <a:pt x="17" y="1"/>
                    </a:cubicBezTo>
                    <a:cubicBezTo>
                      <a:pt x="34" y="7"/>
                      <a:pt x="52" y="4"/>
                      <a:pt x="68" y="11"/>
                    </a:cubicBezTo>
                    <a:cubicBezTo>
                      <a:pt x="59" y="15"/>
                      <a:pt x="29" y="18"/>
                      <a:pt x="21" y="12"/>
                    </a:cubicBezTo>
                    <a:cubicBezTo>
                      <a:pt x="34" y="19"/>
                      <a:pt x="53" y="26"/>
                      <a:pt x="68" y="25"/>
                    </a:cubicBezTo>
                    <a:cubicBezTo>
                      <a:pt x="53" y="33"/>
                      <a:pt x="31" y="25"/>
                      <a:pt x="16" y="22"/>
                    </a:cubicBezTo>
                    <a:cubicBezTo>
                      <a:pt x="33" y="28"/>
                      <a:pt x="51" y="35"/>
                      <a:pt x="68" y="41"/>
                    </a:cubicBezTo>
                    <a:cubicBezTo>
                      <a:pt x="49" y="41"/>
                      <a:pt x="29" y="40"/>
                      <a:pt x="11" y="36"/>
                    </a:cubicBezTo>
                    <a:cubicBezTo>
                      <a:pt x="29" y="43"/>
                      <a:pt x="50" y="39"/>
                      <a:pt x="67" y="47"/>
                    </a:cubicBezTo>
                    <a:cubicBezTo>
                      <a:pt x="48" y="48"/>
                      <a:pt x="28" y="55"/>
                      <a:pt x="9" y="58"/>
                    </a:cubicBezTo>
                    <a:cubicBezTo>
                      <a:pt x="24" y="58"/>
                      <a:pt x="42" y="54"/>
                      <a:pt x="56" y="58"/>
                    </a:cubicBezTo>
                    <a:cubicBezTo>
                      <a:pt x="40" y="66"/>
                      <a:pt x="19" y="69"/>
                      <a:pt x="1" y="69"/>
                    </a:cubicBezTo>
                    <a:cubicBezTo>
                      <a:pt x="16" y="75"/>
                      <a:pt x="39" y="71"/>
                      <a:pt x="54" y="67"/>
                    </a:cubicBezTo>
                    <a:cubicBezTo>
                      <a:pt x="36" y="76"/>
                      <a:pt x="19" y="79"/>
                      <a:pt x="0" y="79"/>
                    </a:cubicBezTo>
                    <a:cubicBezTo>
                      <a:pt x="18" y="79"/>
                      <a:pt x="39" y="76"/>
                      <a:pt x="56" y="81"/>
                    </a:cubicBezTo>
                    <a:cubicBezTo>
                      <a:pt x="49" y="81"/>
                      <a:pt x="41" y="85"/>
                      <a:pt x="34" y="85"/>
                    </a:cubicBezTo>
                    <a:cubicBezTo>
                      <a:pt x="25" y="86"/>
                      <a:pt x="13" y="86"/>
                      <a:pt x="7" y="87"/>
                    </a:cubicBezTo>
                    <a:cubicBezTo>
                      <a:pt x="23" y="86"/>
                      <a:pt x="40" y="93"/>
                      <a:pt x="56" y="98"/>
                    </a:cubicBezTo>
                    <a:cubicBezTo>
                      <a:pt x="41" y="97"/>
                      <a:pt x="27" y="109"/>
                      <a:pt x="12" y="98"/>
                    </a:cubicBezTo>
                    <a:cubicBezTo>
                      <a:pt x="29" y="99"/>
                      <a:pt x="47" y="112"/>
                      <a:pt x="65" y="108"/>
                    </a:cubicBezTo>
                    <a:cubicBezTo>
                      <a:pt x="81" y="105"/>
                      <a:pt x="95" y="98"/>
                      <a:pt x="111" y="98"/>
                    </a:cubicBezTo>
                    <a:cubicBezTo>
                      <a:pt x="104" y="102"/>
                      <a:pt x="90" y="99"/>
                      <a:pt x="81" y="100"/>
                    </a:cubicBezTo>
                    <a:cubicBezTo>
                      <a:pt x="74" y="100"/>
                      <a:pt x="66" y="103"/>
                      <a:pt x="59" y="102"/>
                    </a:cubicBezTo>
                    <a:cubicBezTo>
                      <a:pt x="73" y="103"/>
                      <a:pt x="87" y="89"/>
                      <a:pt x="101" y="87"/>
                    </a:cubicBezTo>
                    <a:cubicBezTo>
                      <a:pt x="107" y="86"/>
                      <a:pt x="114" y="86"/>
                      <a:pt x="120" y="86"/>
                    </a:cubicBezTo>
                    <a:cubicBezTo>
                      <a:pt x="99" y="82"/>
                      <a:pt x="75" y="85"/>
                      <a:pt x="56" y="87"/>
                    </a:cubicBezTo>
                    <a:cubicBezTo>
                      <a:pt x="75" y="84"/>
                      <a:pt x="93" y="73"/>
                      <a:pt x="112" y="74"/>
                    </a:cubicBezTo>
                    <a:cubicBezTo>
                      <a:pt x="95" y="70"/>
                      <a:pt x="73" y="68"/>
                      <a:pt x="55" y="68"/>
                    </a:cubicBezTo>
                    <a:cubicBezTo>
                      <a:pt x="74" y="68"/>
                      <a:pt x="94" y="55"/>
                      <a:pt x="112" y="56"/>
                    </a:cubicBezTo>
                    <a:cubicBezTo>
                      <a:pt x="98" y="56"/>
                      <a:pt x="75" y="54"/>
                      <a:pt x="60" y="58"/>
                    </a:cubicBezTo>
                    <a:cubicBezTo>
                      <a:pt x="78" y="59"/>
                      <a:pt x="95" y="48"/>
                      <a:pt x="112" y="42"/>
                    </a:cubicBezTo>
                    <a:cubicBezTo>
                      <a:pt x="99" y="43"/>
                      <a:pt x="81" y="47"/>
                      <a:pt x="69" y="52"/>
                    </a:cubicBezTo>
                    <a:cubicBezTo>
                      <a:pt x="84" y="46"/>
                      <a:pt x="95" y="37"/>
                      <a:pt x="110" y="33"/>
                    </a:cubicBezTo>
                    <a:cubicBezTo>
                      <a:pt x="101" y="36"/>
                      <a:pt x="78" y="44"/>
                      <a:pt x="71" y="37"/>
                    </a:cubicBezTo>
                    <a:cubicBezTo>
                      <a:pt x="85" y="35"/>
                      <a:pt x="98" y="25"/>
                      <a:pt x="112" y="26"/>
                    </a:cubicBezTo>
                    <a:cubicBezTo>
                      <a:pt x="98" y="26"/>
                      <a:pt x="84" y="24"/>
                      <a:pt x="70" y="24"/>
                    </a:cubicBezTo>
                    <a:cubicBezTo>
                      <a:pt x="83" y="17"/>
                      <a:pt x="99" y="22"/>
                      <a:pt x="112" y="17"/>
                    </a:cubicBezTo>
                    <a:cubicBezTo>
                      <a:pt x="97" y="13"/>
                      <a:pt x="83" y="10"/>
                      <a:pt x="67" y="10"/>
                    </a:cubicBezTo>
                    <a:cubicBezTo>
                      <a:pt x="81" y="10"/>
                      <a:pt x="95" y="10"/>
                      <a:pt x="108" y="3"/>
                    </a:cubicBezTo>
                    <a:cubicBezTo>
                      <a:pt x="96" y="8"/>
                      <a:pt x="78" y="0"/>
                      <a:pt x="67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4" name="Freeform 714">
                <a:extLst>
                  <a:ext uri="{FF2B5EF4-FFF2-40B4-BE49-F238E27FC236}">
                    <a16:creationId xmlns:a16="http://schemas.microsoft.com/office/drawing/2014/main" id="{BF57426E-0FB8-49AE-9343-2158451D0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1914"/>
                <a:ext cx="165" cy="159"/>
              </a:xfrm>
              <a:custGeom>
                <a:avLst/>
                <a:gdLst>
                  <a:gd name="T0" fmla="*/ 245 w 115"/>
                  <a:gd name="T1" fmla="*/ 86 h 111"/>
                  <a:gd name="T2" fmla="*/ 20 w 115"/>
                  <a:gd name="T3" fmla="*/ 1 h 111"/>
                  <a:gd name="T4" fmla="*/ 148 w 115"/>
                  <a:gd name="T5" fmla="*/ 60 h 111"/>
                  <a:gd name="T6" fmla="*/ 237 w 115"/>
                  <a:gd name="T7" fmla="*/ 95 h 111"/>
                  <a:gd name="T8" fmla="*/ 138 w 115"/>
                  <a:gd name="T9" fmla="*/ 80 h 111"/>
                  <a:gd name="T10" fmla="*/ 56 w 115"/>
                  <a:gd name="T11" fmla="*/ 60 h 111"/>
                  <a:gd name="T12" fmla="*/ 0 w 115"/>
                  <a:gd name="T13" fmla="*/ 76 h 111"/>
                  <a:gd name="T14" fmla="*/ 264 w 115"/>
                  <a:gd name="T15" fmla="*/ 143 h 111"/>
                  <a:gd name="T16" fmla="*/ 1 w 115"/>
                  <a:gd name="T17" fmla="*/ 127 h 111"/>
                  <a:gd name="T18" fmla="*/ 253 w 115"/>
                  <a:gd name="T19" fmla="*/ 218 h 111"/>
                  <a:gd name="T20" fmla="*/ 1 w 115"/>
                  <a:gd name="T21" fmla="*/ 185 h 111"/>
                  <a:gd name="T22" fmla="*/ 253 w 115"/>
                  <a:gd name="T23" fmla="*/ 256 h 111"/>
                  <a:gd name="T24" fmla="*/ 39 w 115"/>
                  <a:gd name="T25" fmla="*/ 265 h 111"/>
                  <a:gd name="T26" fmla="*/ 251 w 115"/>
                  <a:gd name="T27" fmla="*/ 279 h 111"/>
                  <a:gd name="T28" fmla="*/ 128 w 115"/>
                  <a:gd name="T29" fmla="*/ 328 h 111"/>
                  <a:gd name="T30" fmla="*/ 0 w 115"/>
                  <a:gd name="T31" fmla="*/ 345 h 111"/>
                  <a:gd name="T32" fmla="*/ 198 w 115"/>
                  <a:gd name="T33" fmla="*/ 319 h 111"/>
                  <a:gd name="T34" fmla="*/ 27 w 115"/>
                  <a:gd name="T35" fmla="*/ 427 h 111"/>
                  <a:gd name="T36" fmla="*/ 224 w 115"/>
                  <a:gd name="T37" fmla="*/ 374 h 111"/>
                  <a:gd name="T38" fmla="*/ 100 w 115"/>
                  <a:gd name="T39" fmla="*/ 468 h 111"/>
                  <a:gd name="T40" fmla="*/ 319 w 115"/>
                  <a:gd name="T41" fmla="*/ 407 h 111"/>
                  <a:gd name="T42" fmla="*/ 488 w 115"/>
                  <a:gd name="T43" fmla="*/ 427 h 111"/>
                  <a:gd name="T44" fmla="*/ 373 w 115"/>
                  <a:gd name="T45" fmla="*/ 395 h 111"/>
                  <a:gd name="T46" fmla="*/ 253 w 115"/>
                  <a:gd name="T47" fmla="*/ 381 h 111"/>
                  <a:gd name="T48" fmla="*/ 469 w 115"/>
                  <a:gd name="T49" fmla="*/ 400 h 111"/>
                  <a:gd name="T50" fmla="*/ 253 w 115"/>
                  <a:gd name="T51" fmla="*/ 319 h 111"/>
                  <a:gd name="T52" fmla="*/ 468 w 115"/>
                  <a:gd name="T53" fmla="*/ 308 h 111"/>
                  <a:gd name="T54" fmla="*/ 245 w 115"/>
                  <a:gd name="T55" fmla="*/ 261 h 111"/>
                  <a:gd name="T56" fmla="*/ 475 w 115"/>
                  <a:gd name="T57" fmla="*/ 265 h 111"/>
                  <a:gd name="T58" fmla="*/ 237 w 115"/>
                  <a:gd name="T59" fmla="*/ 205 h 111"/>
                  <a:gd name="T60" fmla="*/ 340 w 115"/>
                  <a:gd name="T61" fmla="*/ 185 h 111"/>
                  <a:gd name="T62" fmla="*/ 449 w 115"/>
                  <a:gd name="T63" fmla="*/ 175 h 111"/>
                  <a:gd name="T64" fmla="*/ 227 w 115"/>
                  <a:gd name="T65" fmla="*/ 176 h 111"/>
                  <a:gd name="T66" fmla="*/ 446 w 115"/>
                  <a:gd name="T67" fmla="*/ 96 h 111"/>
                  <a:gd name="T68" fmla="*/ 245 w 115"/>
                  <a:gd name="T69" fmla="*/ 123 h 111"/>
                  <a:gd name="T70" fmla="*/ 430 w 115"/>
                  <a:gd name="T71" fmla="*/ 9 h 111"/>
                  <a:gd name="T72" fmla="*/ 264 w 115"/>
                  <a:gd name="T73" fmla="*/ 76 h 111"/>
                  <a:gd name="T74" fmla="*/ 407 w 115"/>
                  <a:gd name="T75" fmla="*/ 0 h 111"/>
                  <a:gd name="T76" fmla="*/ 251 w 115"/>
                  <a:gd name="T77" fmla="*/ 6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5" h="111">
                    <a:moveTo>
                      <a:pt x="58" y="20"/>
                    </a:moveTo>
                    <a:cubicBezTo>
                      <a:pt x="44" y="10"/>
                      <a:pt x="22" y="10"/>
                      <a:pt x="5" y="1"/>
                    </a:cubicBezTo>
                    <a:cubicBezTo>
                      <a:pt x="15" y="7"/>
                      <a:pt x="24" y="12"/>
                      <a:pt x="35" y="14"/>
                    </a:cubicBezTo>
                    <a:cubicBezTo>
                      <a:pt x="42" y="16"/>
                      <a:pt x="53" y="15"/>
                      <a:pt x="56" y="22"/>
                    </a:cubicBezTo>
                    <a:cubicBezTo>
                      <a:pt x="48" y="23"/>
                      <a:pt x="40" y="21"/>
                      <a:pt x="33" y="19"/>
                    </a:cubicBezTo>
                    <a:cubicBezTo>
                      <a:pt x="26" y="17"/>
                      <a:pt x="20" y="14"/>
                      <a:pt x="13" y="14"/>
                    </a:cubicBezTo>
                    <a:cubicBezTo>
                      <a:pt x="8" y="15"/>
                      <a:pt x="5" y="18"/>
                      <a:pt x="0" y="18"/>
                    </a:cubicBezTo>
                    <a:cubicBezTo>
                      <a:pt x="17" y="28"/>
                      <a:pt x="43" y="25"/>
                      <a:pt x="62" y="34"/>
                    </a:cubicBezTo>
                    <a:cubicBezTo>
                      <a:pt x="43" y="40"/>
                      <a:pt x="19" y="24"/>
                      <a:pt x="1" y="30"/>
                    </a:cubicBezTo>
                    <a:cubicBezTo>
                      <a:pt x="18" y="41"/>
                      <a:pt x="42" y="40"/>
                      <a:pt x="60" y="52"/>
                    </a:cubicBezTo>
                    <a:cubicBezTo>
                      <a:pt x="40" y="53"/>
                      <a:pt x="21" y="44"/>
                      <a:pt x="1" y="44"/>
                    </a:cubicBezTo>
                    <a:cubicBezTo>
                      <a:pt x="20" y="53"/>
                      <a:pt x="42" y="51"/>
                      <a:pt x="60" y="61"/>
                    </a:cubicBezTo>
                    <a:cubicBezTo>
                      <a:pt x="43" y="64"/>
                      <a:pt x="26" y="63"/>
                      <a:pt x="9" y="63"/>
                    </a:cubicBezTo>
                    <a:cubicBezTo>
                      <a:pt x="23" y="63"/>
                      <a:pt x="47" y="57"/>
                      <a:pt x="59" y="66"/>
                    </a:cubicBezTo>
                    <a:cubicBezTo>
                      <a:pt x="49" y="69"/>
                      <a:pt x="40" y="75"/>
                      <a:pt x="30" y="78"/>
                    </a:cubicBezTo>
                    <a:cubicBezTo>
                      <a:pt x="20" y="81"/>
                      <a:pt x="9" y="77"/>
                      <a:pt x="0" y="82"/>
                    </a:cubicBezTo>
                    <a:cubicBezTo>
                      <a:pt x="17" y="85"/>
                      <a:pt x="31" y="78"/>
                      <a:pt x="47" y="76"/>
                    </a:cubicBezTo>
                    <a:cubicBezTo>
                      <a:pt x="43" y="91"/>
                      <a:pt x="20" y="97"/>
                      <a:pt x="6" y="101"/>
                    </a:cubicBezTo>
                    <a:cubicBezTo>
                      <a:pt x="24" y="100"/>
                      <a:pt x="38" y="98"/>
                      <a:pt x="53" y="89"/>
                    </a:cubicBezTo>
                    <a:cubicBezTo>
                      <a:pt x="52" y="97"/>
                      <a:pt x="31" y="108"/>
                      <a:pt x="24" y="111"/>
                    </a:cubicBezTo>
                    <a:cubicBezTo>
                      <a:pt x="42" y="111"/>
                      <a:pt x="56" y="96"/>
                      <a:pt x="75" y="96"/>
                    </a:cubicBezTo>
                    <a:cubicBezTo>
                      <a:pt x="89" y="96"/>
                      <a:pt x="102" y="97"/>
                      <a:pt x="115" y="101"/>
                    </a:cubicBezTo>
                    <a:cubicBezTo>
                      <a:pt x="105" y="101"/>
                      <a:pt x="97" y="97"/>
                      <a:pt x="88" y="94"/>
                    </a:cubicBezTo>
                    <a:cubicBezTo>
                      <a:pt x="79" y="91"/>
                      <a:pt x="70" y="91"/>
                      <a:pt x="60" y="91"/>
                    </a:cubicBezTo>
                    <a:cubicBezTo>
                      <a:pt x="78" y="92"/>
                      <a:pt x="94" y="88"/>
                      <a:pt x="111" y="95"/>
                    </a:cubicBezTo>
                    <a:cubicBezTo>
                      <a:pt x="98" y="84"/>
                      <a:pt x="78" y="77"/>
                      <a:pt x="60" y="76"/>
                    </a:cubicBezTo>
                    <a:cubicBezTo>
                      <a:pt x="73" y="80"/>
                      <a:pt x="96" y="74"/>
                      <a:pt x="110" y="73"/>
                    </a:cubicBezTo>
                    <a:cubicBezTo>
                      <a:pt x="93" y="69"/>
                      <a:pt x="75" y="65"/>
                      <a:pt x="58" y="62"/>
                    </a:cubicBezTo>
                    <a:cubicBezTo>
                      <a:pt x="76" y="62"/>
                      <a:pt x="95" y="57"/>
                      <a:pt x="112" y="63"/>
                    </a:cubicBezTo>
                    <a:cubicBezTo>
                      <a:pt x="93" y="56"/>
                      <a:pt x="77" y="49"/>
                      <a:pt x="56" y="49"/>
                    </a:cubicBezTo>
                    <a:cubicBezTo>
                      <a:pt x="64" y="49"/>
                      <a:pt x="72" y="46"/>
                      <a:pt x="80" y="44"/>
                    </a:cubicBezTo>
                    <a:cubicBezTo>
                      <a:pt x="88" y="43"/>
                      <a:pt x="98" y="44"/>
                      <a:pt x="106" y="41"/>
                    </a:cubicBezTo>
                    <a:cubicBezTo>
                      <a:pt x="89" y="42"/>
                      <a:pt x="71" y="42"/>
                      <a:pt x="54" y="42"/>
                    </a:cubicBezTo>
                    <a:cubicBezTo>
                      <a:pt x="71" y="43"/>
                      <a:pt x="90" y="30"/>
                      <a:pt x="105" y="23"/>
                    </a:cubicBezTo>
                    <a:cubicBezTo>
                      <a:pt x="93" y="31"/>
                      <a:pt x="72" y="29"/>
                      <a:pt x="58" y="29"/>
                    </a:cubicBezTo>
                    <a:cubicBezTo>
                      <a:pt x="70" y="23"/>
                      <a:pt x="98" y="16"/>
                      <a:pt x="102" y="2"/>
                    </a:cubicBezTo>
                    <a:cubicBezTo>
                      <a:pt x="91" y="10"/>
                      <a:pt x="76" y="16"/>
                      <a:pt x="62" y="18"/>
                    </a:cubicBezTo>
                    <a:cubicBezTo>
                      <a:pt x="73" y="10"/>
                      <a:pt x="87" y="8"/>
                      <a:pt x="96" y="0"/>
                    </a:cubicBezTo>
                    <a:cubicBezTo>
                      <a:pt x="86" y="8"/>
                      <a:pt x="70" y="8"/>
                      <a:pt x="59" y="1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5" name="Freeform 715">
                <a:extLst>
                  <a:ext uri="{FF2B5EF4-FFF2-40B4-BE49-F238E27FC236}">
                    <a16:creationId xmlns:a16="http://schemas.microsoft.com/office/drawing/2014/main" id="{DA9AF55D-B029-48FC-811B-A71C45B0E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099"/>
                <a:ext cx="157" cy="169"/>
              </a:xfrm>
              <a:custGeom>
                <a:avLst/>
                <a:gdLst>
                  <a:gd name="T0" fmla="*/ 243 w 109"/>
                  <a:gd name="T1" fmla="*/ 67 h 118"/>
                  <a:gd name="T2" fmla="*/ 0 w 109"/>
                  <a:gd name="T3" fmla="*/ 100 h 118"/>
                  <a:gd name="T4" fmla="*/ 156 w 109"/>
                  <a:gd name="T5" fmla="*/ 96 h 118"/>
                  <a:gd name="T6" fmla="*/ 251 w 109"/>
                  <a:gd name="T7" fmla="*/ 76 h 118"/>
                  <a:gd name="T8" fmla="*/ 0 w 109"/>
                  <a:gd name="T9" fmla="*/ 148 h 118"/>
                  <a:gd name="T10" fmla="*/ 243 w 109"/>
                  <a:gd name="T11" fmla="*/ 127 h 118"/>
                  <a:gd name="T12" fmla="*/ 19 w 109"/>
                  <a:gd name="T13" fmla="*/ 189 h 118"/>
                  <a:gd name="T14" fmla="*/ 264 w 109"/>
                  <a:gd name="T15" fmla="*/ 185 h 118"/>
                  <a:gd name="T16" fmla="*/ 189 w 109"/>
                  <a:gd name="T17" fmla="*/ 215 h 118"/>
                  <a:gd name="T18" fmla="*/ 0 w 109"/>
                  <a:gd name="T19" fmla="*/ 261 h 118"/>
                  <a:gd name="T20" fmla="*/ 232 w 109"/>
                  <a:gd name="T21" fmla="*/ 223 h 118"/>
                  <a:gd name="T22" fmla="*/ 13 w 109"/>
                  <a:gd name="T23" fmla="*/ 328 h 118"/>
                  <a:gd name="T24" fmla="*/ 245 w 109"/>
                  <a:gd name="T25" fmla="*/ 252 h 118"/>
                  <a:gd name="T26" fmla="*/ 13 w 109"/>
                  <a:gd name="T27" fmla="*/ 421 h 118"/>
                  <a:gd name="T28" fmla="*/ 232 w 109"/>
                  <a:gd name="T29" fmla="*/ 324 h 118"/>
                  <a:gd name="T30" fmla="*/ 189 w 109"/>
                  <a:gd name="T31" fmla="*/ 381 h 118"/>
                  <a:gd name="T32" fmla="*/ 48 w 109"/>
                  <a:gd name="T33" fmla="*/ 484 h 118"/>
                  <a:gd name="T34" fmla="*/ 206 w 109"/>
                  <a:gd name="T35" fmla="*/ 400 h 118"/>
                  <a:gd name="T36" fmla="*/ 272 w 109"/>
                  <a:gd name="T37" fmla="*/ 332 h 118"/>
                  <a:gd name="T38" fmla="*/ 470 w 109"/>
                  <a:gd name="T39" fmla="*/ 421 h 118"/>
                  <a:gd name="T40" fmla="*/ 292 w 109"/>
                  <a:gd name="T41" fmla="*/ 328 h 118"/>
                  <a:gd name="T42" fmla="*/ 470 w 109"/>
                  <a:gd name="T43" fmla="*/ 381 h 118"/>
                  <a:gd name="T44" fmla="*/ 258 w 109"/>
                  <a:gd name="T45" fmla="*/ 294 h 118"/>
                  <a:gd name="T46" fmla="*/ 470 w 109"/>
                  <a:gd name="T47" fmla="*/ 294 h 118"/>
                  <a:gd name="T48" fmla="*/ 251 w 109"/>
                  <a:gd name="T49" fmla="*/ 243 h 118"/>
                  <a:gd name="T50" fmla="*/ 461 w 109"/>
                  <a:gd name="T51" fmla="*/ 226 h 118"/>
                  <a:gd name="T52" fmla="*/ 251 w 109"/>
                  <a:gd name="T53" fmla="*/ 195 h 118"/>
                  <a:gd name="T54" fmla="*/ 448 w 109"/>
                  <a:gd name="T55" fmla="*/ 189 h 118"/>
                  <a:gd name="T56" fmla="*/ 245 w 109"/>
                  <a:gd name="T57" fmla="*/ 156 h 118"/>
                  <a:gd name="T58" fmla="*/ 451 w 109"/>
                  <a:gd name="T59" fmla="*/ 117 h 118"/>
                  <a:gd name="T60" fmla="*/ 243 w 109"/>
                  <a:gd name="T61" fmla="*/ 76 h 118"/>
                  <a:gd name="T62" fmla="*/ 429 w 109"/>
                  <a:gd name="T63" fmla="*/ 47 h 118"/>
                  <a:gd name="T64" fmla="*/ 245 w 109"/>
                  <a:gd name="T65" fmla="*/ 42 h 118"/>
                  <a:gd name="T66" fmla="*/ 413 w 109"/>
                  <a:gd name="T67" fmla="*/ 0 h 1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9" h="118">
                    <a:moveTo>
                      <a:pt x="56" y="16"/>
                    </a:moveTo>
                    <a:cubicBezTo>
                      <a:pt x="36" y="10"/>
                      <a:pt x="19" y="22"/>
                      <a:pt x="0" y="24"/>
                    </a:cubicBezTo>
                    <a:cubicBezTo>
                      <a:pt x="12" y="22"/>
                      <a:pt x="24" y="25"/>
                      <a:pt x="36" y="23"/>
                    </a:cubicBezTo>
                    <a:cubicBezTo>
                      <a:pt x="44" y="22"/>
                      <a:pt x="51" y="18"/>
                      <a:pt x="58" y="18"/>
                    </a:cubicBezTo>
                    <a:cubicBezTo>
                      <a:pt x="41" y="28"/>
                      <a:pt x="15" y="23"/>
                      <a:pt x="0" y="35"/>
                    </a:cubicBezTo>
                    <a:cubicBezTo>
                      <a:pt x="18" y="29"/>
                      <a:pt x="38" y="34"/>
                      <a:pt x="56" y="30"/>
                    </a:cubicBezTo>
                    <a:cubicBezTo>
                      <a:pt x="42" y="39"/>
                      <a:pt x="21" y="42"/>
                      <a:pt x="4" y="45"/>
                    </a:cubicBezTo>
                    <a:cubicBezTo>
                      <a:pt x="23" y="45"/>
                      <a:pt x="42" y="44"/>
                      <a:pt x="61" y="44"/>
                    </a:cubicBezTo>
                    <a:cubicBezTo>
                      <a:pt x="53" y="45"/>
                      <a:pt x="50" y="48"/>
                      <a:pt x="44" y="51"/>
                    </a:cubicBezTo>
                    <a:cubicBezTo>
                      <a:pt x="30" y="58"/>
                      <a:pt x="15" y="63"/>
                      <a:pt x="0" y="62"/>
                    </a:cubicBezTo>
                    <a:cubicBezTo>
                      <a:pt x="19" y="64"/>
                      <a:pt x="38" y="66"/>
                      <a:pt x="54" y="53"/>
                    </a:cubicBezTo>
                    <a:cubicBezTo>
                      <a:pt x="37" y="62"/>
                      <a:pt x="23" y="77"/>
                      <a:pt x="3" y="78"/>
                    </a:cubicBezTo>
                    <a:cubicBezTo>
                      <a:pt x="22" y="77"/>
                      <a:pt x="39" y="65"/>
                      <a:pt x="57" y="60"/>
                    </a:cubicBezTo>
                    <a:cubicBezTo>
                      <a:pt x="47" y="77"/>
                      <a:pt x="20" y="92"/>
                      <a:pt x="3" y="100"/>
                    </a:cubicBezTo>
                    <a:cubicBezTo>
                      <a:pt x="21" y="92"/>
                      <a:pt x="35" y="82"/>
                      <a:pt x="54" y="77"/>
                    </a:cubicBezTo>
                    <a:cubicBezTo>
                      <a:pt x="49" y="79"/>
                      <a:pt x="47" y="86"/>
                      <a:pt x="44" y="91"/>
                    </a:cubicBezTo>
                    <a:cubicBezTo>
                      <a:pt x="37" y="101"/>
                      <a:pt x="24" y="113"/>
                      <a:pt x="11" y="115"/>
                    </a:cubicBezTo>
                    <a:cubicBezTo>
                      <a:pt x="19" y="118"/>
                      <a:pt x="42" y="100"/>
                      <a:pt x="48" y="95"/>
                    </a:cubicBezTo>
                    <a:cubicBezTo>
                      <a:pt x="54" y="88"/>
                      <a:pt x="54" y="79"/>
                      <a:pt x="63" y="79"/>
                    </a:cubicBezTo>
                    <a:cubicBezTo>
                      <a:pt x="81" y="80"/>
                      <a:pt x="90" y="107"/>
                      <a:pt x="109" y="100"/>
                    </a:cubicBezTo>
                    <a:cubicBezTo>
                      <a:pt x="95" y="95"/>
                      <a:pt x="80" y="87"/>
                      <a:pt x="68" y="78"/>
                    </a:cubicBezTo>
                    <a:cubicBezTo>
                      <a:pt x="82" y="77"/>
                      <a:pt x="96" y="87"/>
                      <a:pt x="109" y="91"/>
                    </a:cubicBezTo>
                    <a:cubicBezTo>
                      <a:pt x="97" y="82"/>
                      <a:pt x="76" y="69"/>
                      <a:pt x="60" y="70"/>
                    </a:cubicBezTo>
                    <a:cubicBezTo>
                      <a:pt x="76" y="68"/>
                      <a:pt x="95" y="70"/>
                      <a:pt x="109" y="70"/>
                    </a:cubicBezTo>
                    <a:cubicBezTo>
                      <a:pt x="92" y="70"/>
                      <a:pt x="75" y="59"/>
                      <a:pt x="58" y="58"/>
                    </a:cubicBezTo>
                    <a:cubicBezTo>
                      <a:pt x="73" y="54"/>
                      <a:pt x="91" y="53"/>
                      <a:pt x="107" y="54"/>
                    </a:cubicBezTo>
                    <a:cubicBezTo>
                      <a:pt x="91" y="51"/>
                      <a:pt x="74" y="49"/>
                      <a:pt x="58" y="46"/>
                    </a:cubicBezTo>
                    <a:cubicBezTo>
                      <a:pt x="74" y="48"/>
                      <a:pt x="88" y="34"/>
                      <a:pt x="104" y="45"/>
                    </a:cubicBezTo>
                    <a:cubicBezTo>
                      <a:pt x="90" y="37"/>
                      <a:pt x="72" y="37"/>
                      <a:pt x="57" y="37"/>
                    </a:cubicBezTo>
                    <a:cubicBezTo>
                      <a:pt x="73" y="34"/>
                      <a:pt x="88" y="27"/>
                      <a:pt x="105" y="28"/>
                    </a:cubicBezTo>
                    <a:cubicBezTo>
                      <a:pt x="93" y="26"/>
                      <a:pt x="66" y="25"/>
                      <a:pt x="56" y="18"/>
                    </a:cubicBezTo>
                    <a:cubicBezTo>
                      <a:pt x="71" y="15"/>
                      <a:pt x="85" y="11"/>
                      <a:pt x="100" y="11"/>
                    </a:cubicBezTo>
                    <a:cubicBezTo>
                      <a:pt x="85" y="11"/>
                      <a:pt x="71" y="10"/>
                      <a:pt x="57" y="10"/>
                    </a:cubicBezTo>
                    <a:cubicBezTo>
                      <a:pt x="67" y="10"/>
                      <a:pt x="89" y="5"/>
                      <a:pt x="9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6" name="Freeform 716">
                <a:extLst>
                  <a:ext uri="{FF2B5EF4-FFF2-40B4-BE49-F238E27FC236}">
                    <a16:creationId xmlns:a16="http://schemas.microsoft.com/office/drawing/2014/main" id="{3E19CB16-8C22-4510-9601-5EAA6C85C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562"/>
                <a:ext cx="102" cy="702"/>
              </a:xfrm>
              <a:custGeom>
                <a:avLst/>
                <a:gdLst>
                  <a:gd name="T0" fmla="*/ 303 w 71"/>
                  <a:gd name="T1" fmla="*/ 0 h 489"/>
                  <a:gd name="T2" fmla="*/ 115 w 71"/>
                  <a:gd name="T3" fmla="*/ 2077 h 48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489">
                    <a:moveTo>
                      <a:pt x="71" y="0"/>
                    </a:moveTo>
                    <a:cubicBezTo>
                      <a:pt x="71" y="0"/>
                      <a:pt x="0" y="201"/>
                      <a:pt x="27" y="48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7" name="Freeform 717">
                <a:extLst>
                  <a:ext uri="{FF2B5EF4-FFF2-40B4-BE49-F238E27FC236}">
                    <a16:creationId xmlns:a16="http://schemas.microsoft.com/office/drawing/2014/main" id="{C2628514-D172-4FAA-AEEB-45D3727A3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407"/>
                <a:ext cx="145" cy="92"/>
              </a:xfrm>
              <a:custGeom>
                <a:avLst/>
                <a:gdLst>
                  <a:gd name="T0" fmla="*/ 184 w 101"/>
                  <a:gd name="T1" fmla="*/ 42 h 64"/>
                  <a:gd name="T2" fmla="*/ 89 w 101"/>
                  <a:gd name="T3" fmla="*/ 39 h 64"/>
                  <a:gd name="T4" fmla="*/ 0 w 101"/>
                  <a:gd name="T5" fmla="*/ 66 h 64"/>
                  <a:gd name="T6" fmla="*/ 365 w 101"/>
                  <a:gd name="T7" fmla="*/ 1 h 64"/>
                  <a:gd name="T8" fmla="*/ 264 w 101"/>
                  <a:gd name="T9" fmla="*/ 42 h 64"/>
                  <a:gd name="T10" fmla="*/ 175 w 101"/>
                  <a:gd name="T11" fmla="*/ 56 h 64"/>
                  <a:gd name="T12" fmla="*/ 0 w 101"/>
                  <a:gd name="T13" fmla="*/ 178 h 64"/>
                  <a:gd name="T14" fmla="*/ 224 w 101"/>
                  <a:gd name="T15" fmla="*/ 68 h 64"/>
                  <a:gd name="T16" fmla="*/ 392 w 101"/>
                  <a:gd name="T17" fmla="*/ 109 h 64"/>
                  <a:gd name="T18" fmla="*/ 266 w 101"/>
                  <a:gd name="T19" fmla="*/ 108 h 64"/>
                  <a:gd name="T20" fmla="*/ 165 w 101"/>
                  <a:gd name="T21" fmla="*/ 89 h 64"/>
                  <a:gd name="T22" fmla="*/ 109 w 101"/>
                  <a:gd name="T23" fmla="*/ 188 h 64"/>
                  <a:gd name="T24" fmla="*/ 39 w 101"/>
                  <a:gd name="T25" fmla="*/ 273 h 64"/>
                  <a:gd name="T26" fmla="*/ 204 w 101"/>
                  <a:gd name="T27" fmla="*/ 119 h 64"/>
                  <a:gd name="T28" fmla="*/ 429 w 101"/>
                  <a:gd name="T29" fmla="*/ 223 h 64"/>
                  <a:gd name="T30" fmla="*/ 280 w 101"/>
                  <a:gd name="T31" fmla="*/ 178 h 64"/>
                  <a:gd name="T32" fmla="*/ 195 w 101"/>
                  <a:gd name="T33" fmla="*/ 119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64">
                    <a:moveTo>
                      <a:pt x="43" y="10"/>
                    </a:moveTo>
                    <a:cubicBezTo>
                      <a:pt x="36" y="10"/>
                      <a:pt x="28" y="9"/>
                      <a:pt x="21" y="9"/>
                    </a:cubicBezTo>
                    <a:cubicBezTo>
                      <a:pt x="14" y="10"/>
                      <a:pt x="7" y="15"/>
                      <a:pt x="0" y="15"/>
                    </a:cubicBezTo>
                    <a:cubicBezTo>
                      <a:pt x="29" y="17"/>
                      <a:pt x="57" y="0"/>
                      <a:pt x="86" y="1"/>
                    </a:cubicBezTo>
                    <a:cubicBezTo>
                      <a:pt x="78" y="4"/>
                      <a:pt x="72" y="9"/>
                      <a:pt x="62" y="10"/>
                    </a:cubicBezTo>
                    <a:cubicBezTo>
                      <a:pt x="54" y="11"/>
                      <a:pt x="48" y="9"/>
                      <a:pt x="41" y="13"/>
                    </a:cubicBezTo>
                    <a:cubicBezTo>
                      <a:pt x="28" y="19"/>
                      <a:pt x="17" y="41"/>
                      <a:pt x="0" y="42"/>
                    </a:cubicBezTo>
                    <a:cubicBezTo>
                      <a:pt x="21" y="34"/>
                      <a:pt x="27" y="11"/>
                      <a:pt x="53" y="16"/>
                    </a:cubicBezTo>
                    <a:cubicBezTo>
                      <a:pt x="65" y="19"/>
                      <a:pt x="81" y="21"/>
                      <a:pt x="92" y="26"/>
                    </a:cubicBezTo>
                    <a:cubicBezTo>
                      <a:pt x="81" y="29"/>
                      <a:pt x="73" y="27"/>
                      <a:pt x="63" y="25"/>
                    </a:cubicBezTo>
                    <a:cubicBezTo>
                      <a:pt x="55" y="23"/>
                      <a:pt x="44" y="18"/>
                      <a:pt x="39" y="21"/>
                    </a:cubicBezTo>
                    <a:cubicBezTo>
                      <a:pt x="32" y="24"/>
                      <a:pt x="30" y="39"/>
                      <a:pt x="26" y="44"/>
                    </a:cubicBezTo>
                    <a:cubicBezTo>
                      <a:pt x="22" y="51"/>
                      <a:pt x="15" y="60"/>
                      <a:pt x="9" y="64"/>
                    </a:cubicBezTo>
                    <a:cubicBezTo>
                      <a:pt x="21" y="52"/>
                      <a:pt x="29" y="30"/>
                      <a:pt x="48" y="28"/>
                    </a:cubicBezTo>
                    <a:cubicBezTo>
                      <a:pt x="64" y="26"/>
                      <a:pt x="85" y="47"/>
                      <a:pt x="101" y="52"/>
                    </a:cubicBezTo>
                    <a:cubicBezTo>
                      <a:pt x="90" y="48"/>
                      <a:pt x="77" y="48"/>
                      <a:pt x="66" y="42"/>
                    </a:cubicBezTo>
                    <a:cubicBezTo>
                      <a:pt x="58" y="39"/>
                      <a:pt x="53" y="32"/>
                      <a:pt x="46" y="2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8" name="Freeform 718">
                <a:extLst>
                  <a:ext uri="{FF2B5EF4-FFF2-40B4-BE49-F238E27FC236}">
                    <a16:creationId xmlns:a16="http://schemas.microsoft.com/office/drawing/2014/main" id="{9BAFD404-DAC3-49E4-A39B-3CDB97EF0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495"/>
                <a:ext cx="118" cy="45"/>
              </a:xfrm>
              <a:custGeom>
                <a:avLst/>
                <a:gdLst>
                  <a:gd name="T0" fmla="*/ 178 w 82"/>
                  <a:gd name="T1" fmla="*/ 0 h 31"/>
                  <a:gd name="T2" fmla="*/ 0 w 82"/>
                  <a:gd name="T3" fmla="*/ 93 h 31"/>
                  <a:gd name="T4" fmla="*/ 189 w 82"/>
                  <a:gd name="T5" fmla="*/ 13 h 31"/>
                  <a:gd name="T6" fmla="*/ 353 w 82"/>
                  <a:gd name="T7" fmla="*/ 60 h 31"/>
                  <a:gd name="T8" fmla="*/ 194 w 82"/>
                  <a:gd name="T9" fmla="*/ 32 h 31"/>
                  <a:gd name="T10" fmla="*/ 47 w 82"/>
                  <a:gd name="T11" fmla="*/ 136 h 31"/>
                  <a:gd name="T12" fmla="*/ 194 w 82"/>
                  <a:gd name="T13" fmla="*/ 28 h 31"/>
                  <a:gd name="T14" fmla="*/ 236 w 82"/>
                  <a:gd name="T15" fmla="*/ 67 h 31"/>
                  <a:gd name="T16" fmla="*/ 312 w 82"/>
                  <a:gd name="T17" fmla="*/ 102 h 31"/>
                  <a:gd name="T18" fmla="*/ 184 w 82"/>
                  <a:gd name="T19" fmla="*/ 46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31">
                    <a:moveTo>
                      <a:pt x="42" y="0"/>
                    </a:moveTo>
                    <a:cubicBezTo>
                      <a:pt x="27" y="2"/>
                      <a:pt x="13" y="15"/>
                      <a:pt x="0" y="21"/>
                    </a:cubicBezTo>
                    <a:cubicBezTo>
                      <a:pt x="17" y="25"/>
                      <a:pt x="29" y="3"/>
                      <a:pt x="44" y="3"/>
                    </a:cubicBezTo>
                    <a:cubicBezTo>
                      <a:pt x="53" y="3"/>
                      <a:pt x="72" y="10"/>
                      <a:pt x="82" y="13"/>
                    </a:cubicBezTo>
                    <a:cubicBezTo>
                      <a:pt x="70" y="13"/>
                      <a:pt x="57" y="9"/>
                      <a:pt x="45" y="7"/>
                    </a:cubicBezTo>
                    <a:cubicBezTo>
                      <a:pt x="36" y="18"/>
                      <a:pt x="23" y="23"/>
                      <a:pt x="11" y="31"/>
                    </a:cubicBezTo>
                    <a:cubicBezTo>
                      <a:pt x="20" y="25"/>
                      <a:pt x="35" y="4"/>
                      <a:pt x="45" y="6"/>
                    </a:cubicBezTo>
                    <a:cubicBezTo>
                      <a:pt x="49" y="7"/>
                      <a:pt x="52" y="13"/>
                      <a:pt x="55" y="15"/>
                    </a:cubicBezTo>
                    <a:cubicBezTo>
                      <a:pt x="60" y="18"/>
                      <a:pt x="67" y="21"/>
                      <a:pt x="73" y="23"/>
                    </a:cubicBezTo>
                    <a:cubicBezTo>
                      <a:pt x="63" y="24"/>
                      <a:pt x="51" y="16"/>
                      <a:pt x="43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9" name="Freeform 719">
                <a:extLst>
                  <a:ext uri="{FF2B5EF4-FFF2-40B4-BE49-F238E27FC236}">
                    <a16:creationId xmlns:a16="http://schemas.microsoft.com/office/drawing/2014/main" id="{E7E34751-B8CA-4565-94B4-CB2E14B38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590"/>
                <a:ext cx="128" cy="93"/>
              </a:xfrm>
              <a:custGeom>
                <a:avLst/>
                <a:gdLst>
                  <a:gd name="T0" fmla="*/ 193 w 89"/>
                  <a:gd name="T1" fmla="*/ 47 h 65"/>
                  <a:gd name="T2" fmla="*/ 1 w 89"/>
                  <a:gd name="T3" fmla="*/ 49 h 65"/>
                  <a:gd name="T4" fmla="*/ 204 w 89"/>
                  <a:gd name="T5" fmla="*/ 56 h 65"/>
                  <a:gd name="T6" fmla="*/ 372 w 89"/>
                  <a:gd name="T7" fmla="*/ 0 h 65"/>
                  <a:gd name="T8" fmla="*/ 193 w 89"/>
                  <a:gd name="T9" fmla="*/ 89 h 65"/>
                  <a:gd name="T10" fmla="*/ 0 w 89"/>
                  <a:gd name="T11" fmla="*/ 152 h 65"/>
                  <a:gd name="T12" fmla="*/ 155 w 89"/>
                  <a:gd name="T13" fmla="*/ 106 h 65"/>
                  <a:gd name="T14" fmla="*/ 216 w 89"/>
                  <a:gd name="T15" fmla="*/ 90 h 65"/>
                  <a:gd name="T16" fmla="*/ 278 w 89"/>
                  <a:gd name="T17" fmla="*/ 143 h 65"/>
                  <a:gd name="T18" fmla="*/ 372 w 89"/>
                  <a:gd name="T19" fmla="*/ 172 h 65"/>
                  <a:gd name="T20" fmla="*/ 171 w 89"/>
                  <a:gd name="T21" fmla="*/ 96 h 65"/>
                  <a:gd name="T22" fmla="*/ 19 w 89"/>
                  <a:gd name="T23" fmla="*/ 272 h 65"/>
                  <a:gd name="T24" fmla="*/ 178 w 89"/>
                  <a:gd name="T25" fmla="*/ 147 h 65"/>
                  <a:gd name="T26" fmla="*/ 381 w 89"/>
                  <a:gd name="T27" fmla="*/ 265 h 65"/>
                  <a:gd name="T28" fmla="*/ 188 w 89"/>
                  <a:gd name="T29" fmla="*/ 189 h 6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65">
                    <a:moveTo>
                      <a:pt x="45" y="11"/>
                    </a:moveTo>
                    <a:cubicBezTo>
                      <a:pt x="31" y="10"/>
                      <a:pt x="13" y="7"/>
                      <a:pt x="1" y="12"/>
                    </a:cubicBezTo>
                    <a:cubicBezTo>
                      <a:pt x="16" y="13"/>
                      <a:pt x="33" y="15"/>
                      <a:pt x="48" y="13"/>
                    </a:cubicBezTo>
                    <a:cubicBezTo>
                      <a:pt x="62" y="10"/>
                      <a:pt x="73" y="1"/>
                      <a:pt x="87" y="0"/>
                    </a:cubicBezTo>
                    <a:cubicBezTo>
                      <a:pt x="74" y="10"/>
                      <a:pt x="60" y="17"/>
                      <a:pt x="45" y="21"/>
                    </a:cubicBezTo>
                    <a:cubicBezTo>
                      <a:pt x="31" y="24"/>
                      <a:pt x="12" y="36"/>
                      <a:pt x="0" y="36"/>
                    </a:cubicBezTo>
                    <a:cubicBezTo>
                      <a:pt x="11" y="31"/>
                      <a:pt x="25" y="30"/>
                      <a:pt x="36" y="25"/>
                    </a:cubicBezTo>
                    <a:cubicBezTo>
                      <a:pt x="44" y="22"/>
                      <a:pt x="40" y="19"/>
                      <a:pt x="50" y="22"/>
                    </a:cubicBezTo>
                    <a:cubicBezTo>
                      <a:pt x="55" y="24"/>
                      <a:pt x="59" y="31"/>
                      <a:pt x="65" y="34"/>
                    </a:cubicBezTo>
                    <a:cubicBezTo>
                      <a:pt x="72" y="37"/>
                      <a:pt x="80" y="39"/>
                      <a:pt x="87" y="41"/>
                    </a:cubicBezTo>
                    <a:cubicBezTo>
                      <a:pt x="70" y="42"/>
                      <a:pt x="57" y="23"/>
                      <a:pt x="40" y="23"/>
                    </a:cubicBezTo>
                    <a:cubicBezTo>
                      <a:pt x="41" y="39"/>
                      <a:pt x="13" y="58"/>
                      <a:pt x="4" y="65"/>
                    </a:cubicBezTo>
                    <a:cubicBezTo>
                      <a:pt x="18" y="65"/>
                      <a:pt x="32" y="43"/>
                      <a:pt x="42" y="35"/>
                    </a:cubicBezTo>
                    <a:cubicBezTo>
                      <a:pt x="56" y="47"/>
                      <a:pt x="74" y="53"/>
                      <a:pt x="89" y="63"/>
                    </a:cubicBezTo>
                    <a:cubicBezTo>
                      <a:pt x="73" y="61"/>
                      <a:pt x="59" y="50"/>
                      <a:pt x="44" y="4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0" name="Freeform 720">
                <a:extLst>
                  <a:ext uri="{FF2B5EF4-FFF2-40B4-BE49-F238E27FC236}">
                    <a16:creationId xmlns:a16="http://schemas.microsoft.com/office/drawing/2014/main" id="{61BC3F27-98EB-40C9-835D-5FA7BDCEF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705"/>
                <a:ext cx="123" cy="54"/>
              </a:xfrm>
              <a:custGeom>
                <a:avLst/>
                <a:gdLst>
                  <a:gd name="T0" fmla="*/ 195 w 85"/>
                  <a:gd name="T1" fmla="*/ 13 h 38"/>
                  <a:gd name="T2" fmla="*/ 107 w 85"/>
                  <a:gd name="T3" fmla="*/ 37 h 38"/>
                  <a:gd name="T4" fmla="*/ 0 w 85"/>
                  <a:gd name="T5" fmla="*/ 67 h 38"/>
                  <a:gd name="T6" fmla="*/ 188 w 85"/>
                  <a:gd name="T7" fmla="*/ 13 h 38"/>
                  <a:gd name="T8" fmla="*/ 373 w 85"/>
                  <a:gd name="T9" fmla="*/ 68 h 38"/>
                  <a:gd name="T10" fmla="*/ 168 w 85"/>
                  <a:gd name="T11" fmla="*/ 28 h 38"/>
                  <a:gd name="T12" fmla="*/ 109 w 85"/>
                  <a:gd name="T13" fmla="*/ 95 h 38"/>
                  <a:gd name="T14" fmla="*/ 36 w 85"/>
                  <a:gd name="T15" fmla="*/ 155 h 38"/>
                  <a:gd name="T16" fmla="*/ 203 w 85"/>
                  <a:gd name="T17" fmla="*/ 2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8">
                    <a:moveTo>
                      <a:pt x="44" y="3"/>
                    </a:moveTo>
                    <a:cubicBezTo>
                      <a:pt x="38" y="0"/>
                      <a:pt x="31" y="6"/>
                      <a:pt x="24" y="9"/>
                    </a:cubicBezTo>
                    <a:cubicBezTo>
                      <a:pt x="16" y="12"/>
                      <a:pt x="8" y="13"/>
                      <a:pt x="0" y="16"/>
                    </a:cubicBezTo>
                    <a:cubicBezTo>
                      <a:pt x="16" y="16"/>
                      <a:pt x="28" y="2"/>
                      <a:pt x="43" y="3"/>
                    </a:cubicBezTo>
                    <a:cubicBezTo>
                      <a:pt x="58" y="4"/>
                      <a:pt x="71" y="12"/>
                      <a:pt x="85" y="17"/>
                    </a:cubicBezTo>
                    <a:cubicBezTo>
                      <a:pt x="70" y="16"/>
                      <a:pt x="48" y="1"/>
                      <a:pt x="38" y="7"/>
                    </a:cubicBezTo>
                    <a:cubicBezTo>
                      <a:pt x="34" y="9"/>
                      <a:pt x="28" y="19"/>
                      <a:pt x="25" y="23"/>
                    </a:cubicBezTo>
                    <a:cubicBezTo>
                      <a:pt x="19" y="29"/>
                      <a:pt x="13" y="33"/>
                      <a:pt x="8" y="38"/>
                    </a:cubicBezTo>
                    <a:cubicBezTo>
                      <a:pt x="25" y="34"/>
                      <a:pt x="33" y="18"/>
                      <a:pt x="46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1" name="Freeform 721">
                <a:extLst>
                  <a:ext uri="{FF2B5EF4-FFF2-40B4-BE49-F238E27FC236}">
                    <a16:creationId xmlns:a16="http://schemas.microsoft.com/office/drawing/2014/main" id="{679B05D1-981F-4330-9DA2-E63953672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804"/>
                <a:ext cx="134" cy="80"/>
              </a:xfrm>
              <a:custGeom>
                <a:avLst/>
                <a:gdLst>
                  <a:gd name="T0" fmla="*/ 189 w 93"/>
                  <a:gd name="T1" fmla="*/ 13 h 56"/>
                  <a:gd name="T2" fmla="*/ 13 w 93"/>
                  <a:gd name="T3" fmla="*/ 1 h 56"/>
                  <a:gd name="T4" fmla="*/ 135 w 93"/>
                  <a:gd name="T5" fmla="*/ 29 h 56"/>
                  <a:gd name="T6" fmla="*/ 197 w 93"/>
                  <a:gd name="T7" fmla="*/ 39 h 56"/>
                  <a:gd name="T8" fmla="*/ 344 w 93"/>
                  <a:gd name="T9" fmla="*/ 9 h 56"/>
                  <a:gd name="T10" fmla="*/ 174 w 93"/>
                  <a:gd name="T11" fmla="*/ 56 h 56"/>
                  <a:gd name="T12" fmla="*/ 0 w 93"/>
                  <a:gd name="T13" fmla="*/ 87 h 56"/>
                  <a:gd name="T14" fmla="*/ 147 w 93"/>
                  <a:gd name="T15" fmla="*/ 96 h 56"/>
                  <a:gd name="T16" fmla="*/ 225 w 93"/>
                  <a:gd name="T17" fmla="*/ 70 h 56"/>
                  <a:gd name="T18" fmla="*/ 401 w 93"/>
                  <a:gd name="T19" fmla="*/ 144 h 56"/>
                  <a:gd name="T20" fmla="*/ 195 w 93"/>
                  <a:gd name="T21" fmla="*/ 76 h 56"/>
                  <a:gd name="T22" fmla="*/ 19 w 93"/>
                  <a:gd name="T23" fmla="*/ 233 h 56"/>
                  <a:gd name="T24" fmla="*/ 164 w 93"/>
                  <a:gd name="T25" fmla="*/ 96 h 56"/>
                  <a:gd name="T26" fmla="*/ 251 w 93"/>
                  <a:gd name="T27" fmla="*/ 166 h 56"/>
                  <a:gd name="T28" fmla="*/ 353 w 93"/>
                  <a:gd name="T29" fmla="*/ 223 h 56"/>
                  <a:gd name="T30" fmla="*/ 195 w 93"/>
                  <a:gd name="T31" fmla="*/ 104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3" h="56">
                    <a:moveTo>
                      <a:pt x="44" y="3"/>
                    </a:moveTo>
                    <a:cubicBezTo>
                      <a:pt x="34" y="6"/>
                      <a:pt x="13" y="1"/>
                      <a:pt x="3" y="1"/>
                    </a:cubicBezTo>
                    <a:cubicBezTo>
                      <a:pt x="11" y="6"/>
                      <a:pt x="22" y="7"/>
                      <a:pt x="31" y="7"/>
                    </a:cubicBezTo>
                    <a:cubicBezTo>
                      <a:pt x="35" y="7"/>
                      <a:pt x="44" y="10"/>
                      <a:pt x="46" y="9"/>
                    </a:cubicBezTo>
                    <a:cubicBezTo>
                      <a:pt x="57" y="9"/>
                      <a:pt x="68" y="0"/>
                      <a:pt x="80" y="2"/>
                    </a:cubicBezTo>
                    <a:cubicBezTo>
                      <a:pt x="69" y="9"/>
                      <a:pt x="53" y="11"/>
                      <a:pt x="40" y="13"/>
                    </a:cubicBezTo>
                    <a:cubicBezTo>
                      <a:pt x="27" y="15"/>
                      <a:pt x="13" y="22"/>
                      <a:pt x="0" y="21"/>
                    </a:cubicBezTo>
                    <a:cubicBezTo>
                      <a:pt x="8" y="24"/>
                      <a:pt x="25" y="25"/>
                      <a:pt x="34" y="23"/>
                    </a:cubicBezTo>
                    <a:cubicBezTo>
                      <a:pt x="41" y="22"/>
                      <a:pt x="45" y="17"/>
                      <a:pt x="52" y="17"/>
                    </a:cubicBezTo>
                    <a:cubicBezTo>
                      <a:pt x="65" y="17"/>
                      <a:pt x="83" y="29"/>
                      <a:pt x="93" y="35"/>
                    </a:cubicBezTo>
                    <a:cubicBezTo>
                      <a:pt x="73" y="35"/>
                      <a:pt x="61" y="25"/>
                      <a:pt x="45" y="18"/>
                    </a:cubicBezTo>
                    <a:cubicBezTo>
                      <a:pt x="42" y="38"/>
                      <a:pt x="17" y="45"/>
                      <a:pt x="4" y="56"/>
                    </a:cubicBezTo>
                    <a:cubicBezTo>
                      <a:pt x="16" y="50"/>
                      <a:pt x="34" y="37"/>
                      <a:pt x="38" y="23"/>
                    </a:cubicBezTo>
                    <a:cubicBezTo>
                      <a:pt x="47" y="20"/>
                      <a:pt x="50" y="35"/>
                      <a:pt x="58" y="40"/>
                    </a:cubicBezTo>
                    <a:cubicBezTo>
                      <a:pt x="65" y="45"/>
                      <a:pt x="75" y="47"/>
                      <a:pt x="82" y="53"/>
                    </a:cubicBezTo>
                    <a:cubicBezTo>
                      <a:pt x="69" y="46"/>
                      <a:pt x="54" y="37"/>
                      <a:pt x="45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2" name="Freeform 722">
                <a:extLst>
                  <a:ext uri="{FF2B5EF4-FFF2-40B4-BE49-F238E27FC236}">
                    <a16:creationId xmlns:a16="http://schemas.microsoft.com/office/drawing/2014/main" id="{9E09AF5B-0D64-4B60-AF9C-D7DC5E29A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901"/>
                <a:ext cx="131" cy="25"/>
              </a:xfrm>
              <a:custGeom>
                <a:avLst/>
                <a:gdLst>
                  <a:gd name="T0" fmla="*/ 194 w 91"/>
                  <a:gd name="T1" fmla="*/ 22 h 17"/>
                  <a:gd name="T2" fmla="*/ 13 w 91"/>
                  <a:gd name="T3" fmla="*/ 60 h 17"/>
                  <a:gd name="T4" fmla="*/ 217 w 91"/>
                  <a:gd name="T5" fmla="*/ 32 h 17"/>
                  <a:gd name="T6" fmla="*/ 392 w 91"/>
                  <a:gd name="T7" fmla="*/ 68 h 17"/>
                  <a:gd name="T8" fmla="*/ 272 w 91"/>
                  <a:gd name="T9" fmla="*/ 22 h 17"/>
                  <a:gd name="T10" fmla="*/ 168 w 91"/>
                  <a:gd name="T11" fmla="*/ 22 h 17"/>
                  <a:gd name="T12" fmla="*/ 0 w 91"/>
                  <a:gd name="T13" fmla="*/ 75 h 17"/>
                  <a:gd name="T14" fmla="*/ 242 w 91"/>
                  <a:gd name="T15" fmla="*/ 38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17">
                    <a:moveTo>
                      <a:pt x="45" y="5"/>
                    </a:moveTo>
                    <a:cubicBezTo>
                      <a:pt x="35" y="0"/>
                      <a:pt x="12" y="11"/>
                      <a:pt x="3" y="13"/>
                    </a:cubicBezTo>
                    <a:cubicBezTo>
                      <a:pt x="19" y="14"/>
                      <a:pt x="35" y="8"/>
                      <a:pt x="51" y="7"/>
                    </a:cubicBezTo>
                    <a:cubicBezTo>
                      <a:pt x="65" y="6"/>
                      <a:pt x="78" y="15"/>
                      <a:pt x="91" y="14"/>
                    </a:cubicBezTo>
                    <a:cubicBezTo>
                      <a:pt x="82" y="14"/>
                      <a:pt x="72" y="7"/>
                      <a:pt x="63" y="5"/>
                    </a:cubicBezTo>
                    <a:cubicBezTo>
                      <a:pt x="55" y="3"/>
                      <a:pt x="47" y="3"/>
                      <a:pt x="39" y="5"/>
                    </a:cubicBezTo>
                    <a:cubicBezTo>
                      <a:pt x="26" y="7"/>
                      <a:pt x="13" y="17"/>
                      <a:pt x="0" y="16"/>
                    </a:cubicBezTo>
                    <a:cubicBezTo>
                      <a:pt x="19" y="16"/>
                      <a:pt x="37" y="8"/>
                      <a:pt x="56" y="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3" name="Freeform 723">
                <a:extLst>
                  <a:ext uri="{FF2B5EF4-FFF2-40B4-BE49-F238E27FC236}">
                    <a16:creationId xmlns:a16="http://schemas.microsoft.com/office/drawing/2014/main" id="{6DB74ABC-F336-4A10-AAE4-FE7EAB372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941"/>
                <a:ext cx="128" cy="35"/>
              </a:xfrm>
              <a:custGeom>
                <a:avLst/>
                <a:gdLst>
                  <a:gd name="T0" fmla="*/ 178 w 89"/>
                  <a:gd name="T1" fmla="*/ 13 h 24"/>
                  <a:gd name="T2" fmla="*/ 108 w 89"/>
                  <a:gd name="T3" fmla="*/ 50 h 24"/>
                  <a:gd name="T4" fmla="*/ 0 w 89"/>
                  <a:gd name="T5" fmla="*/ 89 h 24"/>
                  <a:gd name="T6" fmla="*/ 204 w 89"/>
                  <a:gd name="T7" fmla="*/ 19 h 24"/>
                  <a:gd name="T8" fmla="*/ 273 w 89"/>
                  <a:gd name="T9" fmla="*/ 50 h 24"/>
                  <a:gd name="T10" fmla="*/ 381 w 89"/>
                  <a:gd name="T11" fmla="*/ 77 h 24"/>
                  <a:gd name="T12" fmla="*/ 265 w 89"/>
                  <a:gd name="T13" fmla="*/ 77 h 24"/>
                  <a:gd name="T14" fmla="*/ 175 w 89"/>
                  <a:gd name="T15" fmla="*/ 19 h 24"/>
                  <a:gd name="T16" fmla="*/ 39 w 89"/>
                  <a:gd name="T17" fmla="*/ 108 h 24"/>
                  <a:gd name="T18" fmla="*/ 76 w 89"/>
                  <a:gd name="T19" fmla="*/ 96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24">
                    <a:moveTo>
                      <a:pt x="42" y="3"/>
                    </a:moveTo>
                    <a:cubicBezTo>
                      <a:pt x="34" y="3"/>
                      <a:pt x="31" y="8"/>
                      <a:pt x="25" y="11"/>
                    </a:cubicBezTo>
                    <a:cubicBezTo>
                      <a:pt x="17" y="16"/>
                      <a:pt x="8" y="17"/>
                      <a:pt x="0" y="20"/>
                    </a:cubicBezTo>
                    <a:cubicBezTo>
                      <a:pt x="15" y="16"/>
                      <a:pt x="31" y="0"/>
                      <a:pt x="48" y="4"/>
                    </a:cubicBezTo>
                    <a:cubicBezTo>
                      <a:pt x="53" y="5"/>
                      <a:pt x="59" y="9"/>
                      <a:pt x="64" y="11"/>
                    </a:cubicBezTo>
                    <a:cubicBezTo>
                      <a:pt x="72" y="14"/>
                      <a:pt x="81" y="14"/>
                      <a:pt x="89" y="17"/>
                    </a:cubicBezTo>
                    <a:cubicBezTo>
                      <a:pt x="80" y="17"/>
                      <a:pt x="70" y="19"/>
                      <a:pt x="62" y="17"/>
                    </a:cubicBezTo>
                    <a:cubicBezTo>
                      <a:pt x="54" y="15"/>
                      <a:pt x="47" y="4"/>
                      <a:pt x="41" y="4"/>
                    </a:cubicBezTo>
                    <a:cubicBezTo>
                      <a:pt x="34" y="4"/>
                      <a:pt x="15" y="20"/>
                      <a:pt x="9" y="24"/>
                    </a:cubicBezTo>
                    <a:cubicBezTo>
                      <a:pt x="12" y="22"/>
                      <a:pt x="15" y="22"/>
                      <a:pt x="18" y="2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4" name="Freeform 724">
                <a:extLst>
                  <a:ext uri="{FF2B5EF4-FFF2-40B4-BE49-F238E27FC236}">
                    <a16:creationId xmlns:a16="http://schemas.microsoft.com/office/drawing/2014/main" id="{1D2E3F3C-661A-47C4-92A0-92948478B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3041"/>
                <a:ext cx="130" cy="10"/>
              </a:xfrm>
              <a:custGeom>
                <a:avLst/>
                <a:gdLst>
                  <a:gd name="T0" fmla="*/ 208 w 90"/>
                  <a:gd name="T1" fmla="*/ 1 h 7"/>
                  <a:gd name="T2" fmla="*/ 0 w 90"/>
                  <a:gd name="T3" fmla="*/ 27 h 7"/>
                  <a:gd name="T4" fmla="*/ 121 w 90"/>
                  <a:gd name="T5" fmla="*/ 20 h 7"/>
                  <a:gd name="T6" fmla="*/ 225 w 90"/>
                  <a:gd name="T7" fmla="*/ 0 h 7"/>
                  <a:gd name="T8" fmla="*/ 393 w 90"/>
                  <a:gd name="T9" fmla="*/ 20 h 7"/>
                  <a:gd name="T10" fmla="*/ 263 w 90"/>
                  <a:gd name="T11" fmla="*/ 27 h 7"/>
                  <a:gd name="T12" fmla="*/ 192 w 90"/>
                  <a:gd name="T13" fmla="*/ 1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7">
                    <a:moveTo>
                      <a:pt x="48" y="1"/>
                    </a:moveTo>
                    <a:cubicBezTo>
                      <a:pt x="31" y="1"/>
                      <a:pt x="15" y="3"/>
                      <a:pt x="0" y="6"/>
                    </a:cubicBezTo>
                    <a:cubicBezTo>
                      <a:pt x="9" y="6"/>
                      <a:pt x="18" y="7"/>
                      <a:pt x="28" y="5"/>
                    </a:cubicBezTo>
                    <a:cubicBezTo>
                      <a:pt x="36" y="3"/>
                      <a:pt x="43" y="0"/>
                      <a:pt x="52" y="0"/>
                    </a:cubicBezTo>
                    <a:cubicBezTo>
                      <a:pt x="65" y="1"/>
                      <a:pt x="78" y="3"/>
                      <a:pt x="90" y="5"/>
                    </a:cubicBezTo>
                    <a:cubicBezTo>
                      <a:pt x="81" y="6"/>
                      <a:pt x="69" y="7"/>
                      <a:pt x="60" y="6"/>
                    </a:cubicBezTo>
                    <a:cubicBezTo>
                      <a:pt x="54" y="5"/>
                      <a:pt x="48" y="1"/>
                      <a:pt x="4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5" name="Freeform 725">
                <a:extLst>
                  <a:ext uri="{FF2B5EF4-FFF2-40B4-BE49-F238E27FC236}">
                    <a16:creationId xmlns:a16="http://schemas.microsoft.com/office/drawing/2014/main" id="{1A45DBE6-3D0F-4A7D-B841-40106B6E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111"/>
                <a:ext cx="135" cy="63"/>
              </a:xfrm>
              <a:custGeom>
                <a:avLst/>
                <a:gdLst>
                  <a:gd name="T0" fmla="*/ 192 w 94"/>
                  <a:gd name="T1" fmla="*/ 56 h 44"/>
                  <a:gd name="T2" fmla="*/ 368 w 94"/>
                  <a:gd name="T3" fmla="*/ 185 h 44"/>
                  <a:gd name="T4" fmla="*/ 203 w 94"/>
                  <a:gd name="T5" fmla="*/ 33 h 44"/>
                  <a:gd name="T6" fmla="*/ 124 w 94"/>
                  <a:gd name="T7" fmla="*/ 89 h 44"/>
                  <a:gd name="T8" fmla="*/ 0 w 94"/>
                  <a:gd name="T9" fmla="*/ 176 h 44"/>
                  <a:gd name="T10" fmla="*/ 86 w 94"/>
                  <a:gd name="T11" fmla="*/ 109 h 44"/>
                  <a:gd name="T12" fmla="*/ 165 w 94"/>
                  <a:gd name="T13" fmla="*/ 42 h 44"/>
                  <a:gd name="T14" fmla="*/ 401 w 94"/>
                  <a:gd name="T15" fmla="*/ 106 h 44"/>
                  <a:gd name="T16" fmla="*/ 203 w 94"/>
                  <a:gd name="T17" fmla="*/ 20 h 44"/>
                  <a:gd name="T18" fmla="*/ 1 w 94"/>
                  <a:gd name="T19" fmla="*/ 89 h 44"/>
                  <a:gd name="T20" fmla="*/ 203 w 94"/>
                  <a:gd name="T21" fmla="*/ 0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4" h="44">
                    <a:moveTo>
                      <a:pt x="45" y="13"/>
                    </a:moveTo>
                    <a:cubicBezTo>
                      <a:pt x="46" y="24"/>
                      <a:pt x="73" y="43"/>
                      <a:pt x="86" y="44"/>
                    </a:cubicBezTo>
                    <a:cubicBezTo>
                      <a:pt x="82" y="35"/>
                      <a:pt x="58" y="9"/>
                      <a:pt x="47" y="8"/>
                    </a:cubicBezTo>
                    <a:cubicBezTo>
                      <a:pt x="39" y="8"/>
                      <a:pt x="36" y="16"/>
                      <a:pt x="29" y="21"/>
                    </a:cubicBezTo>
                    <a:cubicBezTo>
                      <a:pt x="20" y="28"/>
                      <a:pt x="11" y="39"/>
                      <a:pt x="0" y="42"/>
                    </a:cubicBezTo>
                    <a:cubicBezTo>
                      <a:pt x="6" y="36"/>
                      <a:pt x="14" y="32"/>
                      <a:pt x="20" y="26"/>
                    </a:cubicBezTo>
                    <a:cubicBezTo>
                      <a:pt x="26" y="21"/>
                      <a:pt x="31" y="13"/>
                      <a:pt x="39" y="10"/>
                    </a:cubicBezTo>
                    <a:cubicBezTo>
                      <a:pt x="57" y="5"/>
                      <a:pt x="74" y="28"/>
                      <a:pt x="94" y="25"/>
                    </a:cubicBezTo>
                    <a:cubicBezTo>
                      <a:pt x="79" y="16"/>
                      <a:pt x="65" y="6"/>
                      <a:pt x="47" y="5"/>
                    </a:cubicBezTo>
                    <a:cubicBezTo>
                      <a:pt x="34" y="4"/>
                      <a:pt x="9" y="12"/>
                      <a:pt x="1" y="21"/>
                    </a:cubicBezTo>
                    <a:cubicBezTo>
                      <a:pt x="17" y="17"/>
                      <a:pt x="33" y="7"/>
                      <a:pt x="47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6" name="Freeform 726">
                <a:extLst>
                  <a:ext uri="{FF2B5EF4-FFF2-40B4-BE49-F238E27FC236}">
                    <a16:creationId xmlns:a16="http://schemas.microsoft.com/office/drawing/2014/main" id="{FF304AAB-C57C-4971-B1A7-F7724779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064"/>
                <a:ext cx="118" cy="40"/>
              </a:xfrm>
              <a:custGeom>
                <a:avLst/>
                <a:gdLst>
                  <a:gd name="T0" fmla="*/ 168 w 82"/>
                  <a:gd name="T1" fmla="*/ 0 h 28"/>
                  <a:gd name="T2" fmla="*/ 0 w 82"/>
                  <a:gd name="T3" fmla="*/ 61 h 28"/>
                  <a:gd name="T4" fmla="*/ 189 w 82"/>
                  <a:gd name="T5" fmla="*/ 19 h 28"/>
                  <a:gd name="T6" fmla="*/ 353 w 82"/>
                  <a:gd name="T7" fmla="*/ 90 h 28"/>
                  <a:gd name="T8" fmla="*/ 189 w 82"/>
                  <a:gd name="T9" fmla="*/ 33 h 28"/>
                  <a:gd name="T10" fmla="*/ 60 w 82"/>
                  <a:gd name="T11" fmla="*/ 116 h 28"/>
                  <a:gd name="T12" fmla="*/ 178 w 82"/>
                  <a:gd name="T13" fmla="*/ 2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8">
                    <a:moveTo>
                      <a:pt x="39" y="0"/>
                    </a:moveTo>
                    <a:cubicBezTo>
                      <a:pt x="31" y="7"/>
                      <a:pt x="10" y="11"/>
                      <a:pt x="0" y="15"/>
                    </a:cubicBezTo>
                    <a:cubicBezTo>
                      <a:pt x="15" y="15"/>
                      <a:pt x="30" y="2"/>
                      <a:pt x="44" y="4"/>
                    </a:cubicBezTo>
                    <a:cubicBezTo>
                      <a:pt x="55" y="6"/>
                      <a:pt x="72" y="15"/>
                      <a:pt x="82" y="22"/>
                    </a:cubicBezTo>
                    <a:cubicBezTo>
                      <a:pt x="67" y="24"/>
                      <a:pt x="57" y="5"/>
                      <a:pt x="44" y="8"/>
                    </a:cubicBezTo>
                    <a:cubicBezTo>
                      <a:pt x="33" y="10"/>
                      <a:pt x="23" y="24"/>
                      <a:pt x="14" y="28"/>
                    </a:cubicBezTo>
                    <a:cubicBezTo>
                      <a:pt x="24" y="23"/>
                      <a:pt x="31" y="6"/>
                      <a:pt x="42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7" name="Freeform 727">
                <a:extLst>
                  <a:ext uri="{FF2B5EF4-FFF2-40B4-BE49-F238E27FC236}">
                    <a16:creationId xmlns:a16="http://schemas.microsoft.com/office/drawing/2014/main" id="{5AC89D70-EBB3-4B08-A3CC-82694C9D7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397"/>
                <a:ext cx="104" cy="778"/>
              </a:xfrm>
              <a:custGeom>
                <a:avLst/>
                <a:gdLst>
                  <a:gd name="T0" fmla="*/ 0 w 72"/>
                  <a:gd name="T1" fmla="*/ 0 h 542"/>
                  <a:gd name="T2" fmla="*/ 313 w 72"/>
                  <a:gd name="T3" fmla="*/ 2301 h 5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542">
                    <a:moveTo>
                      <a:pt x="0" y="0"/>
                    </a:moveTo>
                    <a:cubicBezTo>
                      <a:pt x="0" y="0"/>
                      <a:pt x="66" y="395"/>
                      <a:pt x="72" y="5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8" name="Freeform 728">
                <a:extLst>
                  <a:ext uri="{FF2B5EF4-FFF2-40B4-BE49-F238E27FC236}">
                    <a16:creationId xmlns:a16="http://schemas.microsoft.com/office/drawing/2014/main" id="{DBEE6F72-4557-47EE-B021-768109CBE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359"/>
                <a:ext cx="150" cy="32"/>
              </a:xfrm>
              <a:custGeom>
                <a:avLst/>
                <a:gdLst>
                  <a:gd name="T0" fmla="*/ 300 w 104"/>
                  <a:gd name="T1" fmla="*/ 68 h 22"/>
                  <a:gd name="T2" fmla="*/ 150 w 104"/>
                  <a:gd name="T3" fmla="*/ 47 h 22"/>
                  <a:gd name="T4" fmla="*/ 0 w 104"/>
                  <a:gd name="T5" fmla="*/ 13 h 22"/>
                  <a:gd name="T6" fmla="*/ 244 w 104"/>
                  <a:gd name="T7" fmla="*/ 52 h 22"/>
                  <a:gd name="T8" fmla="*/ 450 w 104"/>
                  <a:gd name="T9" fmla="*/ 99 h 22"/>
                  <a:gd name="T10" fmla="*/ 320 w 104"/>
                  <a:gd name="T11" fmla="*/ 70 h 22"/>
                  <a:gd name="T12" fmla="*/ 244 w 104"/>
                  <a:gd name="T13" fmla="*/ 61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">
                    <a:moveTo>
                      <a:pt x="69" y="15"/>
                    </a:moveTo>
                    <a:cubicBezTo>
                      <a:pt x="58" y="15"/>
                      <a:pt x="46" y="13"/>
                      <a:pt x="35" y="10"/>
                    </a:cubicBezTo>
                    <a:cubicBezTo>
                      <a:pt x="25" y="8"/>
                      <a:pt x="10" y="0"/>
                      <a:pt x="0" y="3"/>
                    </a:cubicBezTo>
                    <a:cubicBezTo>
                      <a:pt x="19" y="7"/>
                      <a:pt x="38" y="10"/>
                      <a:pt x="56" y="12"/>
                    </a:cubicBezTo>
                    <a:cubicBezTo>
                      <a:pt x="71" y="15"/>
                      <a:pt x="90" y="16"/>
                      <a:pt x="104" y="22"/>
                    </a:cubicBezTo>
                    <a:cubicBezTo>
                      <a:pt x="94" y="19"/>
                      <a:pt x="84" y="18"/>
                      <a:pt x="74" y="16"/>
                    </a:cubicBezTo>
                    <a:cubicBezTo>
                      <a:pt x="69" y="15"/>
                      <a:pt x="61" y="16"/>
                      <a:pt x="56" y="1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9" name="Freeform 729">
                <a:extLst>
                  <a:ext uri="{FF2B5EF4-FFF2-40B4-BE49-F238E27FC236}">
                    <a16:creationId xmlns:a16="http://schemas.microsoft.com/office/drawing/2014/main" id="{55B1B95C-EAAF-461A-BE2E-51FEF79EC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3422"/>
                <a:ext cx="154" cy="33"/>
              </a:xfrm>
              <a:custGeom>
                <a:avLst/>
                <a:gdLst>
                  <a:gd name="T0" fmla="*/ 203 w 107"/>
                  <a:gd name="T1" fmla="*/ 33 h 23"/>
                  <a:gd name="T2" fmla="*/ 0 w 107"/>
                  <a:gd name="T3" fmla="*/ 0 h 23"/>
                  <a:gd name="T4" fmla="*/ 294 w 107"/>
                  <a:gd name="T5" fmla="*/ 60 h 23"/>
                  <a:gd name="T6" fmla="*/ 461 w 107"/>
                  <a:gd name="T7" fmla="*/ 86 h 23"/>
                  <a:gd name="T8" fmla="*/ 286 w 107"/>
                  <a:gd name="T9" fmla="*/ 66 h 23"/>
                  <a:gd name="T10" fmla="*/ 155 w 107"/>
                  <a:gd name="T11" fmla="*/ 2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23">
                    <a:moveTo>
                      <a:pt x="47" y="8"/>
                    </a:moveTo>
                    <a:cubicBezTo>
                      <a:pt x="33" y="2"/>
                      <a:pt x="15" y="4"/>
                      <a:pt x="0" y="0"/>
                    </a:cubicBezTo>
                    <a:cubicBezTo>
                      <a:pt x="23" y="6"/>
                      <a:pt x="46" y="10"/>
                      <a:pt x="69" y="14"/>
                    </a:cubicBezTo>
                    <a:cubicBezTo>
                      <a:pt x="80" y="16"/>
                      <a:pt x="96" y="23"/>
                      <a:pt x="107" y="20"/>
                    </a:cubicBezTo>
                    <a:cubicBezTo>
                      <a:pt x="94" y="15"/>
                      <a:pt x="80" y="17"/>
                      <a:pt x="67" y="15"/>
                    </a:cubicBezTo>
                    <a:cubicBezTo>
                      <a:pt x="57" y="12"/>
                      <a:pt x="47" y="8"/>
                      <a:pt x="36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0" name="Freeform 730">
                <a:extLst>
                  <a:ext uri="{FF2B5EF4-FFF2-40B4-BE49-F238E27FC236}">
                    <a16:creationId xmlns:a16="http://schemas.microsoft.com/office/drawing/2014/main" id="{E349D1F2-2790-4FFC-9C64-8AB6E23DC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526"/>
                <a:ext cx="146" cy="37"/>
              </a:xfrm>
              <a:custGeom>
                <a:avLst/>
                <a:gdLst>
                  <a:gd name="T0" fmla="*/ 176 w 102"/>
                  <a:gd name="T1" fmla="*/ 75 h 26"/>
                  <a:gd name="T2" fmla="*/ 0 w 102"/>
                  <a:gd name="T3" fmla="*/ 0 h 26"/>
                  <a:gd name="T4" fmla="*/ 225 w 102"/>
                  <a:gd name="T5" fmla="*/ 90 h 26"/>
                  <a:gd name="T6" fmla="*/ 193 w 102"/>
                  <a:gd name="T7" fmla="*/ 81 h 26"/>
                  <a:gd name="T8" fmla="*/ 428 w 102"/>
                  <a:gd name="T9" fmla="*/ 104 h 26"/>
                  <a:gd name="T10" fmla="*/ 223 w 102"/>
                  <a:gd name="T11" fmla="*/ 10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26">
                    <a:moveTo>
                      <a:pt x="42" y="18"/>
                    </a:moveTo>
                    <a:cubicBezTo>
                      <a:pt x="27" y="14"/>
                      <a:pt x="17" y="0"/>
                      <a:pt x="0" y="0"/>
                    </a:cubicBezTo>
                    <a:cubicBezTo>
                      <a:pt x="16" y="9"/>
                      <a:pt x="35" y="17"/>
                      <a:pt x="54" y="22"/>
                    </a:cubicBezTo>
                    <a:cubicBezTo>
                      <a:pt x="51" y="22"/>
                      <a:pt x="49" y="21"/>
                      <a:pt x="46" y="20"/>
                    </a:cubicBezTo>
                    <a:cubicBezTo>
                      <a:pt x="65" y="20"/>
                      <a:pt x="83" y="26"/>
                      <a:pt x="102" y="25"/>
                    </a:cubicBezTo>
                    <a:cubicBezTo>
                      <a:pt x="85" y="25"/>
                      <a:pt x="69" y="25"/>
                      <a:pt x="53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1" name="Freeform 731">
                <a:extLst>
                  <a:ext uri="{FF2B5EF4-FFF2-40B4-BE49-F238E27FC236}">
                    <a16:creationId xmlns:a16="http://schemas.microsoft.com/office/drawing/2014/main" id="{542A9ABF-B33D-44BF-B058-44AF3DDBE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3593"/>
                <a:ext cx="113" cy="38"/>
              </a:xfrm>
              <a:custGeom>
                <a:avLst/>
                <a:gdLst>
                  <a:gd name="T0" fmla="*/ 149 w 79"/>
                  <a:gd name="T1" fmla="*/ 82 h 26"/>
                  <a:gd name="T2" fmla="*/ 0 w 79"/>
                  <a:gd name="T3" fmla="*/ 0 h 26"/>
                  <a:gd name="T4" fmla="*/ 332 w 79"/>
                  <a:gd name="T5" fmla="*/ 115 h 26"/>
                  <a:gd name="T6" fmla="*/ 156 w 79"/>
                  <a:gd name="T7" fmla="*/ 8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26">
                    <a:moveTo>
                      <a:pt x="36" y="18"/>
                    </a:moveTo>
                    <a:cubicBezTo>
                      <a:pt x="23" y="15"/>
                      <a:pt x="12" y="5"/>
                      <a:pt x="0" y="0"/>
                    </a:cubicBezTo>
                    <a:cubicBezTo>
                      <a:pt x="21" y="17"/>
                      <a:pt x="54" y="22"/>
                      <a:pt x="79" y="25"/>
                    </a:cubicBezTo>
                    <a:cubicBezTo>
                      <a:pt x="69" y="26"/>
                      <a:pt x="45" y="26"/>
                      <a:pt x="37" y="1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2" name="Freeform 732">
                <a:extLst>
                  <a:ext uri="{FF2B5EF4-FFF2-40B4-BE49-F238E27FC236}">
                    <a16:creationId xmlns:a16="http://schemas.microsoft.com/office/drawing/2014/main" id="{C5C5207D-9259-447D-8322-ACF279A91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3401"/>
                <a:ext cx="84" cy="19"/>
              </a:xfrm>
              <a:custGeom>
                <a:avLst/>
                <a:gdLst>
                  <a:gd name="T0" fmla="*/ 109 w 58"/>
                  <a:gd name="T1" fmla="*/ 60 h 13"/>
                  <a:gd name="T2" fmla="*/ 0 w 58"/>
                  <a:gd name="T3" fmla="*/ 0 h 13"/>
                  <a:gd name="T4" fmla="*/ 256 w 58"/>
                  <a:gd name="T5" fmla="*/ 41 h 13"/>
                  <a:gd name="T6" fmla="*/ 88 w 58"/>
                  <a:gd name="T7" fmla="*/ 5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25" y="13"/>
                    </a:moveTo>
                    <a:cubicBezTo>
                      <a:pt x="16" y="10"/>
                      <a:pt x="9" y="4"/>
                      <a:pt x="0" y="0"/>
                    </a:cubicBezTo>
                    <a:cubicBezTo>
                      <a:pt x="17" y="4"/>
                      <a:pt x="40" y="11"/>
                      <a:pt x="58" y="9"/>
                    </a:cubicBezTo>
                    <a:cubicBezTo>
                      <a:pt x="46" y="9"/>
                      <a:pt x="30" y="9"/>
                      <a:pt x="20" y="1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3" name="Freeform 733">
                <a:extLst>
                  <a:ext uri="{FF2B5EF4-FFF2-40B4-BE49-F238E27FC236}">
                    <a16:creationId xmlns:a16="http://schemas.microsoft.com/office/drawing/2014/main" id="{43462F3E-9C88-4B90-AA3C-7F05211CA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3638"/>
                <a:ext cx="100" cy="34"/>
              </a:xfrm>
              <a:custGeom>
                <a:avLst/>
                <a:gdLst>
                  <a:gd name="T0" fmla="*/ 129 w 70"/>
                  <a:gd name="T1" fmla="*/ 88 h 24"/>
                  <a:gd name="T2" fmla="*/ 0 w 70"/>
                  <a:gd name="T3" fmla="*/ 0 h 24"/>
                  <a:gd name="T4" fmla="*/ 156 w 70"/>
                  <a:gd name="T5" fmla="*/ 88 h 24"/>
                  <a:gd name="T6" fmla="*/ 291 w 70"/>
                  <a:gd name="T7" fmla="*/ 81 h 24"/>
                  <a:gd name="T8" fmla="*/ 114 w 70"/>
                  <a:gd name="T9" fmla="*/ 9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24">
                    <a:moveTo>
                      <a:pt x="31" y="22"/>
                    </a:moveTo>
                    <a:cubicBezTo>
                      <a:pt x="19" y="17"/>
                      <a:pt x="10" y="8"/>
                      <a:pt x="0" y="0"/>
                    </a:cubicBezTo>
                    <a:cubicBezTo>
                      <a:pt x="11" y="9"/>
                      <a:pt x="24" y="19"/>
                      <a:pt x="37" y="22"/>
                    </a:cubicBezTo>
                    <a:cubicBezTo>
                      <a:pt x="45" y="23"/>
                      <a:pt x="59" y="21"/>
                      <a:pt x="70" y="20"/>
                    </a:cubicBezTo>
                    <a:cubicBezTo>
                      <a:pt x="56" y="20"/>
                      <a:pt x="39" y="17"/>
                      <a:pt x="27" y="2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4" name="Freeform 734">
                <a:extLst>
                  <a:ext uri="{FF2B5EF4-FFF2-40B4-BE49-F238E27FC236}">
                    <a16:creationId xmlns:a16="http://schemas.microsoft.com/office/drawing/2014/main" id="{4BC0A3FB-2210-4F74-A9D3-EB22D2F3A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3740"/>
                <a:ext cx="117" cy="34"/>
              </a:xfrm>
              <a:custGeom>
                <a:avLst/>
                <a:gdLst>
                  <a:gd name="T0" fmla="*/ 175 w 81"/>
                  <a:gd name="T1" fmla="*/ 77 h 24"/>
                  <a:gd name="T2" fmla="*/ 0 w 81"/>
                  <a:gd name="T3" fmla="*/ 0 h 24"/>
                  <a:gd name="T4" fmla="*/ 183 w 81"/>
                  <a:gd name="T5" fmla="*/ 81 h 24"/>
                  <a:gd name="T6" fmla="*/ 352 w 81"/>
                  <a:gd name="T7" fmla="*/ 67 h 24"/>
                  <a:gd name="T8" fmla="*/ 175 w 81"/>
                  <a:gd name="T9" fmla="*/ 9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24">
                    <a:moveTo>
                      <a:pt x="40" y="19"/>
                    </a:moveTo>
                    <a:cubicBezTo>
                      <a:pt x="30" y="9"/>
                      <a:pt x="12" y="7"/>
                      <a:pt x="0" y="0"/>
                    </a:cubicBezTo>
                    <a:cubicBezTo>
                      <a:pt x="12" y="7"/>
                      <a:pt x="29" y="18"/>
                      <a:pt x="42" y="20"/>
                    </a:cubicBezTo>
                    <a:cubicBezTo>
                      <a:pt x="55" y="22"/>
                      <a:pt x="68" y="15"/>
                      <a:pt x="81" y="16"/>
                    </a:cubicBezTo>
                    <a:cubicBezTo>
                      <a:pt x="68" y="15"/>
                      <a:pt x="53" y="22"/>
                      <a:pt x="40" y="2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5" name="Freeform 735">
                <a:extLst>
                  <a:ext uri="{FF2B5EF4-FFF2-40B4-BE49-F238E27FC236}">
                    <a16:creationId xmlns:a16="http://schemas.microsoft.com/office/drawing/2014/main" id="{18A1CE52-51FF-4C49-9929-64101D53D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3781"/>
                <a:ext cx="114" cy="72"/>
              </a:xfrm>
              <a:custGeom>
                <a:avLst/>
                <a:gdLst>
                  <a:gd name="T0" fmla="*/ 154 w 79"/>
                  <a:gd name="T1" fmla="*/ 150 h 50"/>
                  <a:gd name="T2" fmla="*/ 0 w 79"/>
                  <a:gd name="T3" fmla="*/ 0 h 50"/>
                  <a:gd name="T4" fmla="*/ 343 w 79"/>
                  <a:gd name="T5" fmla="*/ 216 h 50"/>
                  <a:gd name="T6" fmla="*/ 137 w 79"/>
                  <a:gd name="T7" fmla="*/ 16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50">
                    <a:moveTo>
                      <a:pt x="35" y="35"/>
                    </a:moveTo>
                    <a:cubicBezTo>
                      <a:pt x="20" y="28"/>
                      <a:pt x="8" y="13"/>
                      <a:pt x="0" y="0"/>
                    </a:cubicBezTo>
                    <a:cubicBezTo>
                      <a:pt x="19" y="30"/>
                      <a:pt x="44" y="50"/>
                      <a:pt x="79" y="50"/>
                    </a:cubicBezTo>
                    <a:cubicBezTo>
                      <a:pt x="68" y="50"/>
                      <a:pt x="39" y="48"/>
                      <a:pt x="32" y="3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6" name="Freeform 736">
                <a:extLst>
                  <a:ext uri="{FF2B5EF4-FFF2-40B4-BE49-F238E27FC236}">
                    <a16:creationId xmlns:a16="http://schemas.microsoft.com/office/drawing/2014/main" id="{B515F5D7-0378-40F0-9432-F859759F5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3801"/>
                <a:ext cx="43" cy="117"/>
              </a:xfrm>
              <a:custGeom>
                <a:avLst/>
                <a:gdLst>
                  <a:gd name="T0" fmla="*/ 86 w 30"/>
                  <a:gd name="T1" fmla="*/ 183 h 81"/>
                  <a:gd name="T2" fmla="*/ 0 w 30"/>
                  <a:gd name="T3" fmla="*/ 0 h 81"/>
                  <a:gd name="T4" fmla="*/ 100 w 30"/>
                  <a:gd name="T5" fmla="*/ 196 h 81"/>
                  <a:gd name="T6" fmla="*/ 96 w 30"/>
                  <a:gd name="T7" fmla="*/ 273 h 81"/>
                  <a:gd name="T8" fmla="*/ 128 w 30"/>
                  <a:gd name="T9" fmla="*/ 352 h 81"/>
                  <a:gd name="T10" fmla="*/ 95 w 30"/>
                  <a:gd name="T11" fmla="*/ 215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81">
                    <a:moveTo>
                      <a:pt x="20" y="42"/>
                    </a:moveTo>
                    <a:cubicBezTo>
                      <a:pt x="16" y="43"/>
                      <a:pt x="5" y="8"/>
                      <a:pt x="0" y="0"/>
                    </a:cubicBezTo>
                    <a:cubicBezTo>
                      <a:pt x="7" y="13"/>
                      <a:pt x="22" y="30"/>
                      <a:pt x="24" y="45"/>
                    </a:cubicBezTo>
                    <a:cubicBezTo>
                      <a:pt x="25" y="50"/>
                      <a:pt x="21" y="56"/>
                      <a:pt x="23" y="63"/>
                    </a:cubicBezTo>
                    <a:cubicBezTo>
                      <a:pt x="24" y="69"/>
                      <a:pt x="27" y="74"/>
                      <a:pt x="30" y="81"/>
                    </a:cubicBezTo>
                    <a:cubicBezTo>
                      <a:pt x="30" y="70"/>
                      <a:pt x="22" y="60"/>
                      <a:pt x="22" y="4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7" name="Freeform 737">
                <a:extLst>
                  <a:ext uri="{FF2B5EF4-FFF2-40B4-BE49-F238E27FC236}">
                    <a16:creationId xmlns:a16="http://schemas.microsoft.com/office/drawing/2014/main" id="{2B963828-3C0B-43E1-BA76-2C8F8483B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840"/>
                <a:ext cx="52" cy="134"/>
              </a:xfrm>
              <a:custGeom>
                <a:avLst/>
                <a:gdLst>
                  <a:gd name="T0" fmla="*/ 52 w 36"/>
                  <a:gd name="T1" fmla="*/ 212 h 93"/>
                  <a:gd name="T2" fmla="*/ 9 w 36"/>
                  <a:gd name="T3" fmla="*/ 0 h 93"/>
                  <a:gd name="T4" fmla="*/ 66 w 36"/>
                  <a:gd name="T5" fmla="*/ 216 h 93"/>
                  <a:gd name="T6" fmla="*/ 156 w 36"/>
                  <a:gd name="T7" fmla="*/ 401 h 93"/>
                  <a:gd name="T8" fmla="*/ 48 w 36"/>
                  <a:gd name="T9" fmla="*/ 212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93">
                    <a:moveTo>
                      <a:pt x="12" y="49"/>
                    </a:moveTo>
                    <a:cubicBezTo>
                      <a:pt x="3" y="34"/>
                      <a:pt x="0" y="18"/>
                      <a:pt x="2" y="0"/>
                    </a:cubicBezTo>
                    <a:cubicBezTo>
                      <a:pt x="4" y="16"/>
                      <a:pt x="12" y="33"/>
                      <a:pt x="15" y="50"/>
                    </a:cubicBezTo>
                    <a:cubicBezTo>
                      <a:pt x="18" y="65"/>
                      <a:pt x="27" y="80"/>
                      <a:pt x="36" y="93"/>
                    </a:cubicBezTo>
                    <a:cubicBezTo>
                      <a:pt x="27" y="79"/>
                      <a:pt x="10" y="63"/>
                      <a:pt x="11" y="4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8" name="Freeform 738">
                <a:extLst>
                  <a:ext uri="{FF2B5EF4-FFF2-40B4-BE49-F238E27FC236}">
                    <a16:creationId xmlns:a16="http://schemas.microsoft.com/office/drawing/2014/main" id="{BBFB9DAE-883D-4236-ACFD-70ED17BDF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3870"/>
                <a:ext cx="18" cy="97"/>
              </a:xfrm>
              <a:custGeom>
                <a:avLst/>
                <a:gdLst>
                  <a:gd name="T0" fmla="*/ 62 w 12"/>
                  <a:gd name="T1" fmla="*/ 0 h 67"/>
                  <a:gd name="T2" fmla="*/ 41 w 12"/>
                  <a:gd name="T3" fmla="*/ 294 h 67"/>
                  <a:gd name="T4" fmla="*/ 62 w 12"/>
                  <a:gd name="T5" fmla="*/ 9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67">
                    <a:moveTo>
                      <a:pt x="12" y="0"/>
                    </a:moveTo>
                    <a:cubicBezTo>
                      <a:pt x="0" y="18"/>
                      <a:pt x="2" y="48"/>
                      <a:pt x="8" y="67"/>
                    </a:cubicBezTo>
                    <a:cubicBezTo>
                      <a:pt x="4" y="56"/>
                      <a:pt x="3" y="7"/>
                      <a:pt x="12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9" name="Freeform 739">
                <a:extLst>
                  <a:ext uri="{FF2B5EF4-FFF2-40B4-BE49-F238E27FC236}">
                    <a16:creationId xmlns:a16="http://schemas.microsoft.com/office/drawing/2014/main" id="{89DBADCA-888D-472F-9E42-0F4303D5F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3867"/>
                <a:ext cx="34" cy="65"/>
              </a:xfrm>
              <a:custGeom>
                <a:avLst/>
                <a:gdLst>
                  <a:gd name="T0" fmla="*/ 96 w 24"/>
                  <a:gd name="T1" fmla="*/ 13 h 45"/>
                  <a:gd name="T2" fmla="*/ 20 w 24"/>
                  <a:gd name="T3" fmla="*/ 196 h 45"/>
                  <a:gd name="T4" fmla="*/ 86 w 24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5">
                    <a:moveTo>
                      <a:pt x="24" y="3"/>
                    </a:moveTo>
                    <a:cubicBezTo>
                      <a:pt x="12" y="10"/>
                      <a:pt x="0" y="33"/>
                      <a:pt x="5" y="45"/>
                    </a:cubicBezTo>
                    <a:cubicBezTo>
                      <a:pt x="14" y="32"/>
                      <a:pt x="12" y="14"/>
                      <a:pt x="21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0" name="Freeform 740">
                <a:extLst>
                  <a:ext uri="{FF2B5EF4-FFF2-40B4-BE49-F238E27FC236}">
                    <a16:creationId xmlns:a16="http://schemas.microsoft.com/office/drawing/2014/main" id="{9BCB3A88-B2FD-4E19-B5E0-7962883F4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3820"/>
                <a:ext cx="72" cy="124"/>
              </a:xfrm>
              <a:custGeom>
                <a:avLst/>
                <a:gdLst>
                  <a:gd name="T0" fmla="*/ 50 w 50"/>
                  <a:gd name="T1" fmla="*/ 136 h 86"/>
                  <a:gd name="T2" fmla="*/ 216 w 50"/>
                  <a:gd name="T3" fmla="*/ 0 h 86"/>
                  <a:gd name="T4" fmla="*/ 66 w 50"/>
                  <a:gd name="T5" fmla="*/ 137 h 86"/>
                  <a:gd name="T6" fmla="*/ 0 w 50"/>
                  <a:gd name="T7" fmla="*/ 372 h 86"/>
                  <a:gd name="T8" fmla="*/ 76 w 50"/>
                  <a:gd name="T9" fmla="*/ 13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6">
                    <a:moveTo>
                      <a:pt x="12" y="31"/>
                    </a:moveTo>
                    <a:cubicBezTo>
                      <a:pt x="19" y="22"/>
                      <a:pt x="39" y="5"/>
                      <a:pt x="50" y="0"/>
                    </a:cubicBezTo>
                    <a:cubicBezTo>
                      <a:pt x="40" y="0"/>
                      <a:pt x="22" y="23"/>
                      <a:pt x="15" y="32"/>
                    </a:cubicBezTo>
                    <a:cubicBezTo>
                      <a:pt x="3" y="46"/>
                      <a:pt x="7" y="68"/>
                      <a:pt x="0" y="86"/>
                    </a:cubicBezTo>
                    <a:cubicBezTo>
                      <a:pt x="4" y="70"/>
                      <a:pt x="6" y="44"/>
                      <a:pt x="18" y="3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1" name="Freeform 741">
                <a:extLst>
                  <a:ext uri="{FF2B5EF4-FFF2-40B4-BE49-F238E27FC236}">
                    <a16:creationId xmlns:a16="http://schemas.microsoft.com/office/drawing/2014/main" id="{BB2FCB34-2AC1-447D-9740-5A969CDC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3780"/>
                <a:ext cx="92" cy="120"/>
              </a:xfrm>
              <a:custGeom>
                <a:avLst/>
                <a:gdLst>
                  <a:gd name="T0" fmla="*/ 68 w 64"/>
                  <a:gd name="T1" fmla="*/ 163 h 84"/>
                  <a:gd name="T2" fmla="*/ 273 w 64"/>
                  <a:gd name="T3" fmla="*/ 0 h 84"/>
                  <a:gd name="T4" fmla="*/ 0 w 64"/>
                  <a:gd name="T5" fmla="*/ 349 h 84"/>
                  <a:gd name="T6" fmla="*/ 68 w 64"/>
                  <a:gd name="T7" fmla="*/ 134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84">
                    <a:moveTo>
                      <a:pt x="16" y="39"/>
                    </a:moveTo>
                    <a:cubicBezTo>
                      <a:pt x="20" y="24"/>
                      <a:pt x="52" y="9"/>
                      <a:pt x="64" y="0"/>
                    </a:cubicBezTo>
                    <a:cubicBezTo>
                      <a:pt x="29" y="14"/>
                      <a:pt x="1" y="46"/>
                      <a:pt x="0" y="84"/>
                    </a:cubicBezTo>
                    <a:cubicBezTo>
                      <a:pt x="0" y="71"/>
                      <a:pt x="19" y="41"/>
                      <a:pt x="16" y="3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2" name="Freeform 742">
                <a:extLst>
                  <a:ext uri="{FF2B5EF4-FFF2-40B4-BE49-F238E27FC236}">
                    <a16:creationId xmlns:a16="http://schemas.microsoft.com/office/drawing/2014/main" id="{47BBBB5C-07E5-43D6-B1E8-47D6CB390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796"/>
                <a:ext cx="33" cy="59"/>
              </a:xfrm>
              <a:custGeom>
                <a:avLst/>
                <a:gdLst>
                  <a:gd name="T0" fmla="*/ 95 w 23"/>
                  <a:gd name="T1" fmla="*/ 0 h 41"/>
                  <a:gd name="T2" fmla="*/ 0 w 23"/>
                  <a:gd name="T3" fmla="*/ 176 h 41"/>
                  <a:gd name="T4" fmla="*/ 96 w 2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1">
                    <a:moveTo>
                      <a:pt x="22" y="0"/>
                    </a:moveTo>
                    <a:cubicBezTo>
                      <a:pt x="19" y="11"/>
                      <a:pt x="6" y="28"/>
                      <a:pt x="0" y="41"/>
                    </a:cubicBezTo>
                    <a:cubicBezTo>
                      <a:pt x="6" y="30"/>
                      <a:pt x="13" y="4"/>
                      <a:pt x="23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3" name="Freeform 743">
                <a:extLst>
                  <a:ext uri="{FF2B5EF4-FFF2-40B4-BE49-F238E27FC236}">
                    <a16:creationId xmlns:a16="http://schemas.microsoft.com/office/drawing/2014/main" id="{16BD84FB-3D40-400E-B74E-37C6A85C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685"/>
                <a:ext cx="114" cy="91"/>
              </a:xfrm>
              <a:custGeom>
                <a:avLst/>
                <a:gdLst>
                  <a:gd name="T0" fmla="*/ 137 w 79"/>
                  <a:gd name="T1" fmla="*/ 95 h 63"/>
                  <a:gd name="T2" fmla="*/ 343 w 79"/>
                  <a:gd name="T3" fmla="*/ 0 h 63"/>
                  <a:gd name="T4" fmla="*/ 156 w 79"/>
                  <a:gd name="T5" fmla="*/ 88 h 63"/>
                  <a:gd name="T6" fmla="*/ 0 w 79"/>
                  <a:gd name="T7" fmla="*/ 273 h 63"/>
                  <a:gd name="T8" fmla="*/ 136 w 79"/>
                  <a:gd name="T9" fmla="*/ 108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3">
                    <a:moveTo>
                      <a:pt x="32" y="22"/>
                    </a:moveTo>
                    <a:cubicBezTo>
                      <a:pt x="40" y="13"/>
                      <a:pt x="66" y="7"/>
                      <a:pt x="79" y="0"/>
                    </a:cubicBezTo>
                    <a:cubicBezTo>
                      <a:pt x="67" y="4"/>
                      <a:pt x="42" y="9"/>
                      <a:pt x="36" y="20"/>
                    </a:cubicBezTo>
                    <a:cubicBezTo>
                      <a:pt x="20" y="21"/>
                      <a:pt x="9" y="51"/>
                      <a:pt x="0" y="63"/>
                    </a:cubicBezTo>
                    <a:cubicBezTo>
                      <a:pt x="10" y="50"/>
                      <a:pt x="21" y="30"/>
                      <a:pt x="31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4" name="Freeform 744">
                <a:extLst>
                  <a:ext uri="{FF2B5EF4-FFF2-40B4-BE49-F238E27FC236}">
                    <a16:creationId xmlns:a16="http://schemas.microsoft.com/office/drawing/2014/main" id="{81B3A8CE-F334-4C6A-A8C8-FF692150A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642"/>
                <a:ext cx="103" cy="52"/>
              </a:xfrm>
              <a:custGeom>
                <a:avLst/>
                <a:gdLst>
                  <a:gd name="T0" fmla="*/ 120 w 72"/>
                  <a:gd name="T1" fmla="*/ 107 h 36"/>
                  <a:gd name="T2" fmla="*/ 0 w 72"/>
                  <a:gd name="T3" fmla="*/ 156 h 36"/>
                  <a:gd name="T4" fmla="*/ 300 w 72"/>
                  <a:gd name="T5" fmla="*/ 1 h 36"/>
                  <a:gd name="T6" fmla="*/ 223 w 72"/>
                  <a:gd name="T7" fmla="*/ 39 h 36"/>
                  <a:gd name="T8" fmla="*/ 120 w 72"/>
                  <a:gd name="T9" fmla="*/ 7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36">
                    <a:moveTo>
                      <a:pt x="29" y="24"/>
                    </a:moveTo>
                    <a:cubicBezTo>
                      <a:pt x="20" y="28"/>
                      <a:pt x="8" y="29"/>
                      <a:pt x="0" y="36"/>
                    </a:cubicBezTo>
                    <a:cubicBezTo>
                      <a:pt x="25" y="26"/>
                      <a:pt x="45" y="1"/>
                      <a:pt x="72" y="1"/>
                    </a:cubicBezTo>
                    <a:cubicBezTo>
                      <a:pt x="64" y="0"/>
                      <a:pt x="60" y="6"/>
                      <a:pt x="53" y="9"/>
                    </a:cubicBezTo>
                    <a:cubicBezTo>
                      <a:pt x="45" y="13"/>
                      <a:pt x="37" y="14"/>
                      <a:pt x="29" y="1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5" name="Freeform 745">
                <a:extLst>
                  <a:ext uri="{FF2B5EF4-FFF2-40B4-BE49-F238E27FC236}">
                    <a16:creationId xmlns:a16="http://schemas.microsoft.com/office/drawing/2014/main" id="{2E5F7939-2941-4055-BC48-C0E0D4B7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621"/>
                <a:ext cx="55" cy="25"/>
              </a:xfrm>
              <a:custGeom>
                <a:avLst/>
                <a:gdLst>
                  <a:gd name="T0" fmla="*/ 90 w 38"/>
                  <a:gd name="T1" fmla="*/ 26 h 18"/>
                  <a:gd name="T2" fmla="*/ 0 w 38"/>
                  <a:gd name="T3" fmla="*/ 68 h 18"/>
                  <a:gd name="T4" fmla="*/ 168 w 38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8">
                    <a:moveTo>
                      <a:pt x="21" y="7"/>
                    </a:moveTo>
                    <a:cubicBezTo>
                      <a:pt x="15" y="12"/>
                      <a:pt x="8" y="16"/>
                      <a:pt x="0" y="18"/>
                    </a:cubicBezTo>
                    <a:cubicBezTo>
                      <a:pt x="9" y="16"/>
                      <a:pt x="37" y="5"/>
                      <a:pt x="38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6" name="Freeform 746">
                <a:extLst>
                  <a:ext uri="{FF2B5EF4-FFF2-40B4-BE49-F238E27FC236}">
                    <a16:creationId xmlns:a16="http://schemas.microsoft.com/office/drawing/2014/main" id="{DE41BFED-C7CA-468B-A6B3-AFC8BB40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3351"/>
                <a:ext cx="605" cy="613"/>
              </a:xfrm>
              <a:custGeom>
                <a:avLst/>
                <a:gdLst>
                  <a:gd name="T0" fmla="*/ 1795 w 421"/>
                  <a:gd name="T1" fmla="*/ 0 h 427"/>
                  <a:gd name="T2" fmla="*/ 956 w 421"/>
                  <a:gd name="T3" fmla="*/ 1665 h 427"/>
                  <a:gd name="T4" fmla="*/ 0 w 421"/>
                  <a:gd name="T5" fmla="*/ 705 h 4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" h="427">
                    <a:moveTo>
                      <a:pt x="421" y="0"/>
                    </a:moveTo>
                    <a:cubicBezTo>
                      <a:pt x="421" y="0"/>
                      <a:pt x="413" y="358"/>
                      <a:pt x="224" y="392"/>
                    </a:cubicBezTo>
                    <a:cubicBezTo>
                      <a:pt x="34" y="427"/>
                      <a:pt x="0" y="166"/>
                      <a:pt x="0" y="16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7" name="Freeform 747">
                <a:extLst>
                  <a:ext uri="{FF2B5EF4-FFF2-40B4-BE49-F238E27FC236}">
                    <a16:creationId xmlns:a16="http://schemas.microsoft.com/office/drawing/2014/main" id="{53D842FC-C531-4675-841A-25B3F21F9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522"/>
                <a:ext cx="94" cy="120"/>
              </a:xfrm>
              <a:custGeom>
                <a:avLst/>
                <a:gdLst>
                  <a:gd name="T0" fmla="*/ 285 w 65"/>
                  <a:gd name="T1" fmla="*/ 87 h 84"/>
                  <a:gd name="T2" fmla="*/ 178 w 65"/>
                  <a:gd name="T3" fmla="*/ 27 h 84"/>
                  <a:gd name="T4" fmla="*/ 156 w 65"/>
                  <a:gd name="T5" fmla="*/ 1 h 84"/>
                  <a:gd name="T6" fmla="*/ 116 w 65"/>
                  <a:gd name="T7" fmla="*/ 20 h 84"/>
                  <a:gd name="T8" fmla="*/ 52 w 65"/>
                  <a:gd name="T9" fmla="*/ 149 h 84"/>
                  <a:gd name="T10" fmla="*/ 1 w 65"/>
                  <a:gd name="T11" fmla="*/ 339 h 84"/>
                  <a:gd name="T12" fmla="*/ 1 w 65"/>
                  <a:gd name="T13" fmla="*/ 349 h 84"/>
                  <a:gd name="T14" fmla="*/ 67 w 65"/>
                  <a:gd name="T15" fmla="*/ 177 h 84"/>
                  <a:gd name="T16" fmla="*/ 107 w 65"/>
                  <a:gd name="T17" fmla="*/ 56 h 84"/>
                  <a:gd name="T18" fmla="*/ 149 w 65"/>
                  <a:gd name="T19" fmla="*/ 13 h 84"/>
                  <a:gd name="T20" fmla="*/ 188 w 65"/>
                  <a:gd name="T21" fmla="*/ 33 h 84"/>
                  <a:gd name="T22" fmla="*/ 243 w 65"/>
                  <a:gd name="T23" fmla="*/ 61 h 84"/>
                  <a:gd name="T24" fmla="*/ 276 w 65"/>
                  <a:gd name="T25" fmla="*/ 84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" h="84">
                    <a:moveTo>
                      <a:pt x="65" y="21"/>
                    </a:moveTo>
                    <a:cubicBezTo>
                      <a:pt x="56" y="17"/>
                      <a:pt x="47" y="13"/>
                      <a:pt x="41" y="6"/>
                    </a:cubicBezTo>
                    <a:cubicBezTo>
                      <a:pt x="39" y="4"/>
                      <a:pt x="38" y="1"/>
                      <a:pt x="36" y="1"/>
                    </a:cubicBezTo>
                    <a:cubicBezTo>
                      <a:pt x="33" y="0"/>
                      <a:pt x="28" y="3"/>
                      <a:pt x="26" y="5"/>
                    </a:cubicBezTo>
                    <a:cubicBezTo>
                      <a:pt x="16" y="12"/>
                      <a:pt x="14" y="24"/>
                      <a:pt x="12" y="36"/>
                    </a:cubicBezTo>
                    <a:cubicBezTo>
                      <a:pt x="9" y="52"/>
                      <a:pt x="1" y="65"/>
                      <a:pt x="1" y="81"/>
                    </a:cubicBezTo>
                    <a:cubicBezTo>
                      <a:pt x="1" y="82"/>
                      <a:pt x="1" y="83"/>
                      <a:pt x="1" y="84"/>
                    </a:cubicBezTo>
                    <a:cubicBezTo>
                      <a:pt x="0" y="70"/>
                      <a:pt x="12" y="57"/>
                      <a:pt x="15" y="43"/>
                    </a:cubicBezTo>
                    <a:cubicBezTo>
                      <a:pt x="17" y="33"/>
                      <a:pt x="18" y="22"/>
                      <a:pt x="24" y="13"/>
                    </a:cubicBezTo>
                    <a:cubicBezTo>
                      <a:pt x="26" y="10"/>
                      <a:pt x="29" y="4"/>
                      <a:pt x="34" y="3"/>
                    </a:cubicBezTo>
                    <a:cubicBezTo>
                      <a:pt x="37" y="3"/>
                      <a:pt x="40" y="6"/>
                      <a:pt x="43" y="8"/>
                    </a:cubicBezTo>
                    <a:cubicBezTo>
                      <a:pt x="47" y="10"/>
                      <a:pt x="51" y="13"/>
                      <a:pt x="55" y="15"/>
                    </a:cubicBezTo>
                    <a:cubicBezTo>
                      <a:pt x="57" y="17"/>
                      <a:pt x="63" y="18"/>
                      <a:pt x="63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8" name="Freeform 748">
                <a:extLst>
                  <a:ext uri="{FF2B5EF4-FFF2-40B4-BE49-F238E27FC236}">
                    <a16:creationId xmlns:a16="http://schemas.microsoft.com/office/drawing/2014/main" id="{36FC1185-BA21-4DB1-8630-1DCD66C86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677"/>
                <a:ext cx="82" cy="27"/>
              </a:xfrm>
              <a:custGeom>
                <a:avLst/>
                <a:gdLst>
                  <a:gd name="T0" fmla="*/ 242 w 57"/>
                  <a:gd name="T1" fmla="*/ 75 h 19"/>
                  <a:gd name="T2" fmla="*/ 176 w 57"/>
                  <a:gd name="T3" fmla="*/ 67 h 19"/>
                  <a:gd name="T4" fmla="*/ 104 w 57"/>
                  <a:gd name="T5" fmla="*/ 53 h 19"/>
                  <a:gd name="T6" fmla="*/ 0 w 57"/>
                  <a:gd name="T7" fmla="*/ 0 h 19"/>
                  <a:gd name="T8" fmla="*/ 56 w 57"/>
                  <a:gd name="T9" fmla="*/ 37 h 19"/>
                  <a:gd name="T10" fmla="*/ 135 w 57"/>
                  <a:gd name="T11" fmla="*/ 57 h 19"/>
                  <a:gd name="T12" fmla="*/ 203 w 57"/>
                  <a:gd name="T13" fmla="*/ 61 h 19"/>
                  <a:gd name="T14" fmla="*/ 245 w 57"/>
                  <a:gd name="T15" fmla="*/ 75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19">
                    <a:moveTo>
                      <a:pt x="56" y="18"/>
                    </a:moveTo>
                    <a:cubicBezTo>
                      <a:pt x="51" y="19"/>
                      <a:pt x="46" y="17"/>
                      <a:pt x="41" y="16"/>
                    </a:cubicBezTo>
                    <a:cubicBezTo>
                      <a:pt x="35" y="15"/>
                      <a:pt x="29" y="15"/>
                      <a:pt x="24" y="13"/>
                    </a:cubicBezTo>
                    <a:cubicBezTo>
                      <a:pt x="18" y="12"/>
                      <a:pt x="0" y="9"/>
                      <a:pt x="0" y="0"/>
                    </a:cubicBezTo>
                    <a:cubicBezTo>
                      <a:pt x="4" y="1"/>
                      <a:pt x="9" y="6"/>
                      <a:pt x="13" y="9"/>
                    </a:cubicBezTo>
                    <a:cubicBezTo>
                      <a:pt x="19" y="11"/>
                      <a:pt x="25" y="13"/>
                      <a:pt x="31" y="14"/>
                    </a:cubicBezTo>
                    <a:cubicBezTo>
                      <a:pt x="36" y="15"/>
                      <a:pt x="42" y="14"/>
                      <a:pt x="47" y="15"/>
                    </a:cubicBezTo>
                    <a:cubicBezTo>
                      <a:pt x="50" y="15"/>
                      <a:pt x="55" y="16"/>
                      <a:pt x="57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9" name="Freeform 749">
                <a:extLst>
                  <a:ext uri="{FF2B5EF4-FFF2-40B4-BE49-F238E27FC236}">
                    <a16:creationId xmlns:a16="http://schemas.microsoft.com/office/drawing/2014/main" id="{6A202D98-B235-4AA9-ADBE-4EE60749B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705"/>
                <a:ext cx="99" cy="117"/>
              </a:xfrm>
              <a:custGeom>
                <a:avLst/>
                <a:gdLst>
                  <a:gd name="T0" fmla="*/ 293 w 69"/>
                  <a:gd name="T1" fmla="*/ 20 h 81"/>
                  <a:gd name="T2" fmla="*/ 237 w 69"/>
                  <a:gd name="T3" fmla="*/ 1 h 81"/>
                  <a:gd name="T4" fmla="*/ 169 w 69"/>
                  <a:gd name="T5" fmla="*/ 13 h 81"/>
                  <a:gd name="T6" fmla="*/ 115 w 69"/>
                  <a:gd name="T7" fmla="*/ 48 h 81"/>
                  <a:gd name="T8" fmla="*/ 95 w 69"/>
                  <a:gd name="T9" fmla="*/ 117 h 81"/>
                  <a:gd name="T10" fmla="*/ 80 w 69"/>
                  <a:gd name="T11" fmla="*/ 205 h 81"/>
                  <a:gd name="T12" fmla="*/ 66 w 69"/>
                  <a:gd name="T13" fmla="*/ 273 h 81"/>
                  <a:gd name="T14" fmla="*/ 20 w 69"/>
                  <a:gd name="T15" fmla="*/ 318 h 81"/>
                  <a:gd name="T16" fmla="*/ 0 w 69"/>
                  <a:gd name="T17" fmla="*/ 352 h 81"/>
                  <a:gd name="T18" fmla="*/ 42 w 69"/>
                  <a:gd name="T19" fmla="*/ 318 h 81"/>
                  <a:gd name="T20" fmla="*/ 86 w 69"/>
                  <a:gd name="T21" fmla="*/ 272 h 81"/>
                  <a:gd name="T22" fmla="*/ 115 w 69"/>
                  <a:gd name="T23" fmla="*/ 136 h 81"/>
                  <a:gd name="T24" fmla="*/ 165 w 69"/>
                  <a:gd name="T25" fmla="*/ 20 h 81"/>
                  <a:gd name="T26" fmla="*/ 224 w 69"/>
                  <a:gd name="T27" fmla="*/ 13 h 81"/>
                  <a:gd name="T28" fmla="*/ 264 w 69"/>
                  <a:gd name="T29" fmla="*/ 19 h 81"/>
                  <a:gd name="T30" fmla="*/ 280 w 69"/>
                  <a:gd name="T31" fmla="*/ 27 h 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81">
                    <a:moveTo>
                      <a:pt x="69" y="5"/>
                    </a:moveTo>
                    <a:cubicBezTo>
                      <a:pt x="64" y="5"/>
                      <a:pt x="60" y="2"/>
                      <a:pt x="56" y="1"/>
                    </a:cubicBezTo>
                    <a:cubicBezTo>
                      <a:pt x="51" y="0"/>
                      <a:pt x="45" y="1"/>
                      <a:pt x="40" y="3"/>
                    </a:cubicBezTo>
                    <a:cubicBezTo>
                      <a:pt x="35" y="5"/>
                      <a:pt x="30" y="7"/>
                      <a:pt x="27" y="11"/>
                    </a:cubicBezTo>
                    <a:cubicBezTo>
                      <a:pt x="23" y="16"/>
                      <a:pt x="23" y="21"/>
                      <a:pt x="22" y="27"/>
                    </a:cubicBezTo>
                    <a:cubicBezTo>
                      <a:pt x="21" y="33"/>
                      <a:pt x="20" y="40"/>
                      <a:pt x="19" y="47"/>
                    </a:cubicBezTo>
                    <a:cubicBezTo>
                      <a:pt x="18" y="52"/>
                      <a:pt x="18" y="58"/>
                      <a:pt x="15" y="63"/>
                    </a:cubicBezTo>
                    <a:cubicBezTo>
                      <a:pt x="13" y="67"/>
                      <a:pt x="9" y="70"/>
                      <a:pt x="5" y="73"/>
                    </a:cubicBezTo>
                    <a:cubicBezTo>
                      <a:pt x="2" y="75"/>
                      <a:pt x="0" y="76"/>
                      <a:pt x="0" y="81"/>
                    </a:cubicBezTo>
                    <a:cubicBezTo>
                      <a:pt x="2" y="77"/>
                      <a:pt x="7" y="76"/>
                      <a:pt x="10" y="73"/>
                    </a:cubicBezTo>
                    <a:cubicBezTo>
                      <a:pt x="15" y="70"/>
                      <a:pt x="17" y="66"/>
                      <a:pt x="20" y="62"/>
                    </a:cubicBezTo>
                    <a:cubicBezTo>
                      <a:pt x="25" y="52"/>
                      <a:pt x="26" y="41"/>
                      <a:pt x="27" y="31"/>
                    </a:cubicBezTo>
                    <a:cubicBezTo>
                      <a:pt x="28" y="21"/>
                      <a:pt x="30" y="11"/>
                      <a:pt x="39" y="5"/>
                    </a:cubicBezTo>
                    <a:cubicBezTo>
                      <a:pt x="44" y="3"/>
                      <a:pt x="47" y="3"/>
                      <a:pt x="53" y="3"/>
                    </a:cubicBezTo>
                    <a:cubicBezTo>
                      <a:pt x="56" y="4"/>
                      <a:pt x="59" y="3"/>
                      <a:pt x="62" y="4"/>
                    </a:cubicBezTo>
                    <a:cubicBezTo>
                      <a:pt x="63" y="5"/>
                      <a:pt x="65" y="6"/>
                      <a:pt x="6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0" name="Freeform 750">
                <a:extLst>
                  <a:ext uri="{FF2B5EF4-FFF2-40B4-BE49-F238E27FC236}">
                    <a16:creationId xmlns:a16="http://schemas.microsoft.com/office/drawing/2014/main" id="{87D5A292-EF7A-4E95-9ECC-104FC8E00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02"/>
                <a:ext cx="43" cy="109"/>
              </a:xfrm>
              <a:custGeom>
                <a:avLst/>
                <a:gdLst>
                  <a:gd name="T0" fmla="*/ 128 w 30"/>
                  <a:gd name="T1" fmla="*/ 1 h 76"/>
                  <a:gd name="T2" fmla="*/ 1 w 30"/>
                  <a:gd name="T3" fmla="*/ 108 h 76"/>
                  <a:gd name="T4" fmla="*/ 39 w 30"/>
                  <a:gd name="T5" fmla="*/ 205 h 76"/>
                  <a:gd name="T6" fmla="*/ 49 w 30"/>
                  <a:gd name="T7" fmla="*/ 264 h 76"/>
                  <a:gd name="T8" fmla="*/ 49 w 30"/>
                  <a:gd name="T9" fmla="*/ 321 h 76"/>
                  <a:gd name="T10" fmla="*/ 56 w 30"/>
                  <a:gd name="T11" fmla="*/ 204 h 76"/>
                  <a:gd name="T12" fmla="*/ 20 w 30"/>
                  <a:gd name="T13" fmla="*/ 128 h 76"/>
                  <a:gd name="T14" fmla="*/ 47 w 30"/>
                  <a:gd name="T15" fmla="*/ 47 h 76"/>
                  <a:gd name="T16" fmla="*/ 80 w 30"/>
                  <a:gd name="T17" fmla="*/ 13 h 76"/>
                  <a:gd name="T18" fmla="*/ 123 w 30"/>
                  <a:gd name="T19" fmla="*/ 0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76">
                    <a:moveTo>
                      <a:pt x="30" y="1"/>
                    </a:moveTo>
                    <a:cubicBezTo>
                      <a:pt x="17" y="2"/>
                      <a:pt x="2" y="11"/>
                      <a:pt x="1" y="25"/>
                    </a:cubicBezTo>
                    <a:cubicBezTo>
                      <a:pt x="0" y="34"/>
                      <a:pt x="6" y="41"/>
                      <a:pt x="9" y="49"/>
                    </a:cubicBezTo>
                    <a:cubicBezTo>
                      <a:pt x="10" y="53"/>
                      <a:pt x="11" y="58"/>
                      <a:pt x="12" y="62"/>
                    </a:cubicBezTo>
                    <a:cubicBezTo>
                      <a:pt x="13" y="67"/>
                      <a:pt x="11" y="72"/>
                      <a:pt x="12" y="76"/>
                    </a:cubicBezTo>
                    <a:cubicBezTo>
                      <a:pt x="13" y="67"/>
                      <a:pt x="16" y="57"/>
                      <a:pt x="13" y="48"/>
                    </a:cubicBezTo>
                    <a:cubicBezTo>
                      <a:pt x="11" y="42"/>
                      <a:pt x="6" y="36"/>
                      <a:pt x="5" y="30"/>
                    </a:cubicBezTo>
                    <a:cubicBezTo>
                      <a:pt x="3" y="23"/>
                      <a:pt x="6" y="16"/>
                      <a:pt x="11" y="11"/>
                    </a:cubicBezTo>
                    <a:cubicBezTo>
                      <a:pt x="13" y="8"/>
                      <a:pt x="16" y="4"/>
                      <a:pt x="19" y="3"/>
                    </a:cubicBezTo>
                    <a:cubicBezTo>
                      <a:pt x="21" y="2"/>
                      <a:pt x="28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1" name="Freeform 751">
                <a:extLst>
                  <a:ext uri="{FF2B5EF4-FFF2-40B4-BE49-F238E27FC236}">
                    <a16:creationId xmlns:a16="http://schemas.microsoft.com/office/drawing/2014/main" id="{770F01AB-8D54-4141-9B5D-49186CE54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097"/>
                <a:ext cx="66" cy="108"/>
              </a:xfrm>
              <a:custGeom>
                <a:avLst/>
                <a:gdLst>
                  <a:gd name="T0" fmla="*/ 195 w 46"/>
                  <a:gd name="T1" fmla="*/ 13 h 75"/>
                  <a:gd name="T2" fmla="*/ 156 w 46"/>
                  <a:gd name="T3" fmla="*/ 19 h 75"/>
                  <a:gd name="T4" fmla="*/ 96 w 46"/>
                  <a:gd name="T5" fmla="*/ 35 h 75"/>
                  <a:gd name="T6" fmla="*/ 19 w 46"/>
                  <a:gd name="T7" fmla="*/ 89 h 75"/>
                  <a:gd name="T8" fmla="*/ 20 w 46"/>
                  <a:gd name="T9" fmla="*/ 197 h 75"/>
                  <a:gd name="T10" fmla="*/ 42 w 46"/>
                  <a:gd name="T11" fmla="*/ 324 h 75"/>
                  <a:gd name="T12" fmla="*/ 47 w 46"/>
                  <a:gd name="T13" fmla="*/ 251 h 75"/>
                  <a:gd name="T14" fmla="*/ 29 w 46"/>
                  <a:gd name="T15" fmla="*/ 179 h 75"/>
                  <a:gd name="T16" fmla="*/ 29 w 46"/>
                  <a:gd name="T17" fmla="*/ 108 h 75"/>
                  <a:gd name="T18" fmla="*/ 100 w 46"/>
                  <a:gd name="T19" fmla="*/ 35 h 75"/>
                  <a:gd name="T20" fmla="*/ 184 w 46"/>
                  <a:gd name="T21" fmla="*/ 13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75">
                    <a:moveTo>
                      <a:pt x="46" y="3"/>
                    </a:moveTo>
                    <a:cubicBezTo>
                      <a:pt x="43" y="4"/>
                      <a:pt x="40" y="3"/>
                      <a:pt x="37" y="4"/>
                    </a:cubicBezTo>
                    <a:cubicBezTo>
                      <a:pt x="32" y="5"/>
                      <a:pt x="28" y="7"/>
                      <a:pt x="23" y="8"/>
                    </a:cubicBezTo>
                    <a:cubicBezTo>
                      <a:pt x="16" y="11"/>
                      <a:pt x="9" y="13"/>
                      <a:pt x="4" y="21"/>
                    </a:cubicBezTo>
                    <a:cubicBezTo>
                      <a:pt x="0" y="29"/>
                      <a:pt x="2" y="38"/>
                      <a:pt x="5" y="46"/>
                    </a:cubicBezTo>
                    <a:cubicBezTo>
                      <a:pt x="9" y="55"/>
                      <a:pt x="10" y="65"/>
                      <a:pt x="10" y="75"/>
                    </a:cubicBezTo>
                    <a:cubicBezTo>
                      <a:pt x="9" y="69"/>
                      <a:pt x="11" y="64"/>
                      <a:pt x="11" y="58"/>
                    </a:cubicBezTo>
                    <a:cubicBezTo>
                      <a:pt x="11" y="52"/>
                      <a:pt x="9" y="47"/>
                      <a:pt x="7" y="42"/>
                    </a:cubicBezTo>
                    <a:cubicBezTo>
                      <a:pt x="5" y="35"/>
                      <a:pt x="4" y="31"/>
                      <a:pt x="7" y="25"/>
                    </a:cubicBezTo>
                    <a:cubicBezTo>
                      <a:pt x="10" y="18"/>
                      <a:pt x="18" y="12"/>
                      <a:pt x="24" y="8"/>
                    </a:cubicBezTo>
                    <a:cubicBezTo>
                      <a:pt x="29" y="5"/>
                      <a:pt x="38" y="0"/>
                      <a:pt x="4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2" name="Freeform 752">
                <a:extLst>
                  <a:ext uri="{FF2B5EF4-FFF2-40B4-BE49-F238E27FC236}">
                    <a16:creationId xmlns:a16="http://schemas.microsoft.com/office/drawing/2014/main" id="{BE25005E-5F90-4B2B-B376-DAA272744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373"/>
                <a:ext cx="54" cy="85"/>
              </a:xfrm>
              <a:custGeom>
                <a:avLst/>
                <a:gdLst>
                  <a:gd name="T0" fmla="*/ 155 w 38"/>
                  <a:gd name="T1" fmla="*/ 0 h 59"/>
                  <a:gd name="T2" fmla="*/ 81 w 38"/>
                  <a:gd name="T3" fmla="*/ 1 h 59"/>
                  <a:gd name="T4" fmla="*/ 20 w 38"/>
                  <a:gd name="T5" fmla="*/ 19 h 59"/>
                  <a:gd name="T6" fmla="*/ 9 w 38"/>
                  <a:gd name="T7" fmla="*/ 117 h 59"/>
                  <a:gd name="T8" fmla="*/ 40 w 38"/>
                  <a:gd name="T9" fmla="*/ 254 h 59"/>
                  <a:gd name="T10" fmla="*/ 18 w 38"/>
                  <a:gd name="T11" fmla="*/ 127 h 59"/>
                  <a:gd name="T12" fmla="*/ 20 w 38"/>
                  <a:gd name="T13" fmla="*/ 42 h 59"/>
                  <a:gd name="T14" fmla="*/ 75 w 38"/>
                  <a:gd name="T15" fmla="*/ 13 h 59"/>
                  <a:gd name="T16" fmla="*/ 155 w 38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59">
                    <a:moveTo>
                      <a:pt x="38" y="0"/>
                    </a:moveTo>
                    <a:cubicBezTo>
                      <a:pt x="33" y="2"/>
                      <a:pt x="25" y="1"/>
                      <a:pt x="20" y="1"/>
                    </a:cubicBezTo>
                    <a:cubicBezTo>
                      <a:pt x="15" y="2"/>
                      <a:pt x="8" y="0"/>
                      <a:pt x="5" y="4"/>
                    </a:cubicBezTo>
                    <a:cubicBezTo>
                      <a:pt x="0" y="9"/>
                      <a:pt x="0" y="21"/>
                      <a:pt x="2" y="27"/>
                    </a:cubicBezTo>
                    <a:cubicBezTo>
                      <a:pt x="5" y="37"/>
                      <a:pt x="8" y="48"/>
                      <a:pt x="10" y="59"/>
                    </a:cubicBezTo>
                    <a:cubicBezTo>
                      <a:pt x="6" y="50"/>
                      <a:pt x="6" y="38"/>
                      <a:pt x="4" y="29"/>
                    </a:cubicBezTo>
                    <a:cubicBezTo>
                      <a:pt x="3" y="23"/>
                      <a:pt x="3" y="16"/>
                      <a:pt x="5" y="10"/>
                    </a:cubicBezTo>
                    <a:cubicBezTo>
                      <a:pt x="8" y="4"/>
                      <a:pt x="13" y="3"/>
                      <a:pt x="18" y="3"/>
                    </a:cubicBezTo>
                    <a:cubicBezTo>
                      <a:pt x="24" y="2"/>
                      <a:pt x="33" y="3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3" name="Freeform 753">
                <a:extLst>
                  <a:ext uri="{FF2B5EF4-FFF2-40B4-BE49-F238E27FC236}">
                    <a16:creationId xmlns:a16="http://schemas.microsoft.com/office/drawing/2014/main" id="{ACC92DF6-6A03-47A8-8932-AE3FE91EE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568"/>
                <a:ext cx="50" cy="86"/>
              </a:xfrm>
              <a:custGeom>
                <a:avLst/>
                <a:gdLst>
                  <a:gd name="T0" fmla="*/ 144 w 35"/>
                  <a:gd name="T1" fmla="*/ 0 h 60"/>
                  <a:gd name="T2" fmla="*/ 104 w 35"/>
                  <a:gd name="T3" fmla="*/ 9 h 60"/>
                  <a:gd name="T4" fmla="*/ 59 w 35"/>
                  <a:gd name="T5" fmla="*/ 27 h 60"/>
                  <a:gd name="T6" fmla="*/ 9 w 35"/>
                  <a:gd name="T7" fmla="*/ 96 h 60"/>
                  <a:gd name="T8" fmla="*/ 27 w 35"/>
                  <a:gd name="T9" fmla="*/ 185 h 60"/>
                  <a:gd name="T10" fmla="*/ 39 w 35"/>
                  <a:gd name="T11" fmla="*/ 252 h 60"/>
                  <a:gd name="T12" fmla="*/ 39 w 35"/>
                  <a:gd name="T13" fmla="*/ 191 h 60"/>
                  <a:gd name="T14" fmla="*/ 27 w 35"/>
                  <a:gd name="T15" fmla="*/ 108 h 60"/>
                  <a:gd name="T16" fmla="*/ 67 w 35"/>
                  <a:gd name="T17" fmla="*/ 47 h 60"/>
                  <a:gd name="T18" fmla="*/ 114 w 35"/>
                  <a:gd name="T19" fmla="*/ 27 h 60"/>
                  <a:gd name="T20" fmla="*/ 137 w 35"/>
                  <a:gd name="T21" fmla="*/ 1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5" h="60">
                    <a:moveTo>
                      <a:pt x="35" y="0"/>
                    </a:moveTo>
                    <a:cubicBezTo>
                      <a:pt x="33" y="1"/>
                      <a:pt x="28" y="1"/>
                      <a:pt x="25" y="2"/>
                    </a:cubicBezTo>
                    <a:cubicBezTo>
                      <a:pt x="22" y="3"/>
                      <a:pt x="17" y="5"/>
                      <a:pt x="14" y="6"/>
                    </a:cubicBezTo>
                    <a:cubicBezTo>
                      <a:pt x="8" y="9"/>
                      <a:pt x="3" y="16"/>
                      <a:pt x="2" y="23"/>
                    </a:cubicBezTo>
                    <a:cubicBezTo>
                      <a:pt x="0" y="31"/>
                      <a:pt x="3" y="36"/>
                      <a:pt x="6" y="44"/>
                    </a:cubicBezTo>
                    <a:cubicBezTo>
                      <a:pt x="8" y="48"/>
                      <a:pt x="11" y="55"/>
                      <a:pt x="9" y="60"/>
                    </a:cubicBezTo>
                    <a:cubicBezTo>
                      <a:pt x="9" y="55"/>
                      <a:pt x="10" y="50"/>
                      <a:pt x="9" y="45"/>
                    </a:cubicBezTo>
                    <a:cubicBezTo>
                      <a:pt x="7" y="37"/>
                      <a:pt x="4" y="33"/>
                      <a:pt x="6" y="25"/>
                    </a:cubicBezTo>
                    <a:cubicBezTo>
                      <a:pt x="8" y="18"/>
                      <a:pt x="10" y="14"/>
                      <a:pt x="16" y="11"/>
                    </a:cubicBezTo>
                    <a:cubicBezTo>
                      <a:pt x="19" y="8"/>
                      <a:pt x="23" y="7"/>
                      <a:pt x="27" y="6"/>
                    </a:cubicBezTo>
                    <a:cubicBezTo>
                      <a:pt x="29" y="5"/>
                      <a:pt x="33" y="4"/>
                      <a:pt x="3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4" name="Freeform 754">
                <a:extLst>
                  <a:ext uri="{FF2B5EF4-FFF2-40B4-BE49-F238E27FC236}">
                    <a16:creationId xmlns:a16="http://schemas.microsoft.com/office/drawing/2014/main" id="{3F517753-2915-4776-A1C0-3D6D3F43B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669"/>
                <a:ext cx="15" cy="33"/>
              </a:xfrm>
              <a:custGeom>
                <a:avLst/>
                <a:gdLst>
                  <a:gd name="T0" fmla="*/ 37 w 11"/>
                  <a:gd name="T1" fmla="*/ 0 h 23"/>
                  <a:gd name="T2" fmla="*/ 14 w 11"/>
                  <a:gd name="T3" fmla="*/ 96 h 23"/>
                  <a:gd name="T4" fmla="*/ 37 w 11"/>
                  <a:gd name="T5" fmla="*/ 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2" y="4"/>
                      <a:pt x="0" y="13"/>
                      <a:pt x="4" y="23"/>
                    </a:cubicBezTo>
                    <a:cubicBezTo>
                      <a:pt x="3" y="16"/>
                      <a:pt x="3" y="5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5" name="Freeform 755">
                <a:extLst>
                  <a:ext uri="{FF2B5EF4-FFF2-40B4-BE49-F238E27FC236}">
                    <a16:creationId xmlns:a16="http://schemas.microsoft.com/office/drawing/2014/main" id="{1EFF5420-90B5-4D2C-8F93-8004E2294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771"/>
                <a:ext cx="59" cy="87"/>
              </a:xfrm>
              <a:custGeom>
                <a:avLst/>
                <a:gdLst>
                  <a:gd name="T0" fmla="*/ 176 w 41"/>
                  <a:gd name="T1" fmla="*/ 20 h 61"/>
                  <a:gd name="T2" fmla="*/ 39 w 41"/>
                  <a:gd name="T3" fmla="*/ 76 h 61"/>
                  <a:gd name="T4" fmla="*/ 56 w 41"/>
                  <a:gd name="T5" fmla="*/ 252 h 61"/>
                  <a:gd name="T6" fmla="*/ 42 w 41"/>
                  <a:gd name="T7" fmla="*/ 114 h 61"/>
                  <a:gd name="T8" fmla="*/ 109 w 41"/>
                  <a:gd name="T9" fmla="*/ 39 h 61"/>
                  <a:gd name="T10" fmla="*/ 171 w 41"/>
                  <a:gd name="T11" fmla="*/ 13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61">
                    <a:moveTo>
                      <a:pt x="41" y="5"/>
                    </a:moveTo>
                    <a:cubicBezTo>
                      <a:pt x="29" y="5"/>
                      <a:pt x="17" y="7"/>
                      <a:pt x="9" y="18"/>
                    </a:cubicBezTo>
                    <a:cubicBezTo>
                      <a:pt x="0" y="31"/>
                      <a:pt x="10" y="49"/>
                      <a:pt x="13" y="61"/>
                    </a:cubicBezTo>
                    <a:cubicBezTo>
                      <a:pt x="10" y="52"/>
                      <a:pt x="6" y="37"/>
                      <a:pt x="10" y="27"/>
                    </a:cubicBezTo>
                    <a:cubicBezTo>
                      <a:pt x="12" y="20"/>
                      <a:pt x="20" y="13"/>
                      <a:pt x="26" y="9"/>
                    </a:cubicBezTo>
                    <a:cubicBezTo>
                      <a:pt x="28" y="7"/>
                      <a:pt x="37" y="0"/>
                      <a:pt x="4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6" name="Freeform 756">
                <a:extLst>
                  <a:ext uri="{FF2B5EF4-FFF2-40B4-BE49-F238E27FC236}">
                    <a16:creationId xmlns:a16="http://schemas.microsoft.com/office/drawing/2014/main" id="{5F098D84-9D0C-4DEB-BD28-595D83063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913"/>
                <a:ext cx="27" cy="27"/>
              </a:xfrm>
              <a:custGeom>
                <a:avLst/>
                <a:gdLst>
                  <a:gd name="T0" fmla="*/ 68 w 19"/>
                  <a:gd name="T1" fmla="*/ 0 h 19"/>
                  <a:gd name="T2" fmla="*/ 53 w 19"/>
                  <a:gd name="T3" fmla="*/ 20 h 19"/>
                  <a:gd name="T4" fmla="*/ 26 w 19"/>
                  <a:gd name="T5" fmla="*/ 37 h 19"/>
                  <a:gd name="T6" fmla="*/ 33 w 19"/>
                  <a:gd name="T7" fmla="*/ 75 h 19"/>
                  <a:gd name="T8" fmla="*/ 68 w 19"/>
                  <a:gd name="T9" fmla="*/ 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0"/>
                    </a:moveTo>
                    <a:cubicBezTo>
                      <a:pt x="16" y="1"/>
                      <a:pt x="14" y="3"/>
                      <a:pt x="13" y="5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4" y="11"/>
                      <a:pt x="2" y="19"/>
                      <a:pt x="8" y="18"/>
                    </a:cubicBezTo>
                    <a:cubicBezTo>
                      <a:pt x="0" y="12"/>
                      <a:pt x="19" y="7"/>
                      <a:pt x="1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7" name="Freeform 757">
                <a:extLst>
                  <a:ext uri="{FF2B5EF4-FFF2-40B4-BE49-F238E27FC236}">
                    <a16:creationId xmlns:a16="http://schemas.microsoft.com/office/drawing/2014/main" id="{7A165F1D-1CBE-450E-8578-7EC0E278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022"/>
                <a:ext cx="61" cy="64"/>
              </a:xfrm>
              <a:custGeom>
                <a:avLst/>
                <a:gdLst>
                  <a:gd name="T0" fmla="*/ 174 w 43"/>
                  <a:gd name="T1" fmla="*/ 9 h 45"/>
                  <a:gd name="T2" fmla="*/ 143 w 43"/>
                  <a:gd name="T3" fmla="*/ 9 h 45"/>
                  <a:gd name="T4" fmla="*/ 96 w 43"/>
                  <a:gd name="T5" fmla="*/ 13 h 45"/>
                  <a:gd name="T6" fmla="*/ 28 w 43"/>
                  <a:gd name="T7" fmla="*/ 47 h 45"/>
                  <a:gd name="T8" fmla="*/ 0 w 43"/>
                  <a:gd name="T9" fmla="*/ 87 h 45"/>
                  <a:gd name="T10" fmla="*/ 47 w 43"/>
                  <a:gd name="T11" fmla="*/ 148 h 45"/>
                  <a:gd name="T12" fmla="*/ 81 w 43"/>
                  <a:gd name="T13" fmla="*/ 183 h 45"/>
                  <a:gd name="T14" fmla="*/ 37 w 43"/>
                  <a:gd name="T15" fmla="*/ 68 h 45"/>
                  <a:gd name="T16" fmla="*/ 88 w 43"/>
                  <a:gd name="T17" fmla="*/ 28 h 45"/>
                  <a:gd name="T18" fmla="*/ 136 w 43"/>
                  <a:gd name="T19" fmla="*/ 18 h 45"/>
                  <a:gd name="T20" fmla="*/ 157 w 43"/>
                  <a:gd name="T21" fmla="*/ 13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45">
                    <a:moveTo>
                      <a:pt x="43" y="2"/>
                    </a:moveTo>
                    <a:cubicBezTo>
                      <a:pt x="40" y="0"/>
                      <a:pt x="38" y="1"/>
                      <a:pt x="35" y="2"/>
                    </a:cubicBezTo>
                    <a:cubicBezTo>
                      <a:pt x="31" y="2"/>
                      <a:pt x="28" y="2"/>
                      <a:pt x="24" y="3"/>
                    </a:cubicBezTo>
                    <a:cubicBezTo>
                      <a:pt x="18" y="5"/>
                      <a:pt x="13" y="7"/>
                      <a:pt x="7" y="11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27"/>
                      <a:pt x="7" y="33"/>
                      <a:pt x="11" y="36"/>
                    </a:cubicBezTo>
                    <a:cubicBezTo>
                      <a:pt x="14" y="39"/>
                      <a:pt x="17" y="42"/>
                      <a:pt x="20" y="45"/>
                    </a:cubicBezTo>
                    <a:cubicBezTo>
                      <a:pt x="13" y="37"/>
                      <a:pt x="2" y="29"/>
                      <a:pt x="9" y="17"/>
                    </a:cubicBezTo>
                    <a:cubicBezTo>
                      <a:pt x="12" y="12"/>
                      <a:pt x="17" y="8"/>
                      <a:pt x="22" y="7"/>
                    </a:cubicBezTo>
                    <a:cubicBezTo>
                      <a:pt x="26" y="6"/>
                      <a:pt x="30" y="6"/>
                      <a:pt x="34" y="4"/>
                    </a:cubicBezTo>
                    <a:cubicBezTo>
                      <a:pt x="36" y="4"/>
                      <a:pt x="37" y="3"/>
                      <a:pt x="3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8" name="Freeform 758">
                <a:extLst>
                  <a:ext uri="{FF2B5EF4-FFF2-40B4-BE49-F238E27FC236}">
                    <a16:creationId xmlns:a16="http://schemas.microsoft.com/office/drawing/2014/main" id="{6BB3F789-9E5E-41C1-9F70-B0B18BCAF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3328"/>
                <a:ext cx="75" cy="34"/>
              </a:xfrm>
              <a:custGeom>
                <a:avLst/>
                <a:gdLst>
                  <a:gd name="T0" fmla="*/ 1 w 52"/>
                  <a:gd name="T1" fmla="*/ 95 h 24"/>
                  <a:gd name="T2" fmla="*/ 56 w 52"/>
                  <a:gd name="T3" fmla="*/ 1 h 24"/>
                  <a:gd name="T4" fmla="*/ 114 w 52"/>
                  <a:gd name="T5" fmla="*/ 13 h 24"/>
                  <a:gd name="T6" fmla="*/ 225 w 52"/>
                  <a:gd name="T7" fmla="*/ 20 h 24"/>
                  <a:gd name="T8" fmla="*/ 81 w 52"/>
                  <a:gd name="T9" fmla="*/ 18 h 24"/>
                  <a:gd name="T10" fmla="*/ 36 w 52"/>
                  <a:gd name="T11" fmla="*/ 40 h 24"/>
                  <a:gd name="T12" fmla="*/ 9 w 52"/>
                  <a:gd name="T13" fmla="*/ 9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24">
                    <a:moveTo>
                      <a:pt x="1" y="23"/>
                    </a:moveTo>
                    <a:cubicBezTo>
                      <a:pt x="0" y="16"/>
                      <a:pt x="6" y="4"/>
                      <a:pt x="13" y="1"/>
                    </a:cubicBezTo>
                    <a:cubicBezTo>
                      <a:pt x="17" y="0"/>
                      <a:pt x="22" y="2"/>
                      <a:pt x="26" y="3"/>
                    </a:cubicBezTo>
                    <a:cubicBezTo>
                      <a:pt x="35" y="4"/>
                      <a:pt x="43" y="6"/>
                      <a:pt x="52" y="5"/>
                    </a:cubicBezTo>
                    <a:cubicBezTo>
                      <a:pt x="42" y="8"/>
                      <a:pt x="29" y="5"/>
                      <a:pt x="19" y="4"/>
                    </a:cubicBezTo>
                    <a:cubicBezTo>
                      <a:pt x="14" y="3"/>
                      <a:pt x="12" y="5"/>
                      <a:pt x="8" y="10"/>
                    </a:cubicBezTo>
                    <a:cubicBezTo>
                      <a:pt x="5" y="14"/>
                      <a:pt x="3" y="19"/>
                      <a:pt x="2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9" name="Freeform 759">
                <a:extLst>
                  <a:ext uri="{FF2B5EF4-FFF2-40B4-BE49-F238E27FC236}">
                    <a16:creationId xmlns:a16="http://schemas.microsoft.com/office/drawing/2014/main" id="{25A38368-1710-4C41-857B-B3DFCEFA6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3392"/>
                <a:ext cx="34" cy="15"/>
              </a:xfrm>
              <a:custGeom>
                <a:avLst/>
                <a:gdLst>
                  <a:gd name="T0" fmla="*/ 20 w 24"/>
                  <a:gd name="T1" fmla="*/ 41 h 10"/>
                  <a:gd name="T2" fmla="*/ 96 w 24"/>
                  <a:gd name="T3" fmla="*/ 18 h 10"/>
                  <a:gd name="T4" fmla="*/ 48 w 24"/>
                  <a:gd name="T5" fmla="*/ 27 h 10"/>
                  <a:gd name="T6" fmla="*/ 20 w 24"/>
                  <a:gd name="T7" fmla="*/ 5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0">
                    <a:moveTo>
                      <a:pt x="5" y="8"/>
                    </a:moveTo>
                    <a:cubicBezTo>
                      <a:pt x="0" y="0"/>
                      <a:pt x="21" y="4"/>
                      <a:pt x="24" y="3"/>
                    </a:cubicBezTo>
                    <a:cubicBezTo>
                      <a:pt x="20" y="3"/>
                      <a:pt x="16" y="5"/>
                      <a:pt x="12" y="5"/>
                    </a:cubicBezTo>
                    <a:cubicBezTo>
                      <a:pt x="8" y="6"/>
                      <a:pt x="6" y="6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0" name="Freeform 760">
                <a:extLst>
                  <a:ext uri="{FF2B5EF4-FFF2-40B4-BE49-F238E27FC236}">
                    <a16:creationId xmlns:a16="http://schemas.microsoft.com/office/drawing/2014/main" id="{54D31384-4E70-4822-AB05-9D6B5CB1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3488"/>
                <a:ext cx="104" cy="29"/>
              </a:xfrm>
              <a:custGeom>
                <a:avLst/>
                <a:gdLst>
                  <a:gd name="T0" fmla="*/ 0 w 72"/>
                  <a:gd name="T1" fmla="*/ 80 h 20"/>
                  <a:gd name="T2" fmla="*/ 36 w 72"/>
                  <a:gd name="T3" fmla="*/ 13 h 20"/>
                  <a:gd name="T4" fmla="*/ 88 w 72"/>
                  <a:gd name="T5" fmla="*/ 9 h 20"/>
                  <a:gd name="T6" fmla="*/ 313 w 72"/>
                  <a:gd name="T7" fmla="*/ 88 h 20"/>
                  <a:gd name="T8" fmla="*/ 130 w 72"/>
                  <a:gd name="T9" fmla="*/ 36 h 20"/>
                  <a:gd name="T10" fmla="*/ 66 w 72"/>
                  <a:gd name="T11" fmla="*/ 22 h 20"/>
                  <a:gd name="T12" fmla="*/ 9 w 72"/>
                  <a:gd name="T13" fmla="*/ 6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0">
                    <a:moveTo>
                      <a:pt x="0" y="18"/>
                    </a:moveTo>
                    <a:cubicBezTo>
                      <a:pt x="0" y="12"/>
                      <a:pt x="4" y="6"/>
                      <a:pt x="8" y="3"/>
                    </a:cubicBezTo>
                    <a:cubicBezTo>
                      <a:pt x="12" y="0"/>
                      <a:pt x="16" y="0"/>
                      <a:pt x="20" y="2"/>
                    </a:cubicBezTo>
                    <a:cubicBezTo>
                      <a:pt x="37" y="8"/>
                      <a:pt x="55" y="14"/>
                      <a:pt x="72" y="20"/>
                    </a:cubicBezTo>
                    <a:cubicBezTo>
                      <a:pt x="58" y="15"/>
                      <a:pt x="43" y="14"/>
                      <a:pt x="30" y="8"/>
                    </a:cubicBezTo>
                    <a:cubicBezTo>
                      <a:pt x="25" y="6"/>
                      <a:pt x="19" y="3"/>
                      <a:pt x="15" y="5"/>
                    </a:cubicBezTo>
                    <a:cubicBezTo>
                      <a:pt x="10" y="6"/>
                      <a:pt x="4" y="11"/>
                      <a:pt x="2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1" name="Freeform 761">
                <a:extLst>
                  <a:ext uri="{FF2B5EF4-FFF2-40B4-BE49-F238E27FC236}">
                    <a16:creationId xmlns:a16="http://schemas.microsoft.com/office/drawing/2014/main" id="{1A5C8622-712B-4A88-8B64-82D92E72C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580"/>
                <a:ext cx="29" cy="23"/>
              </a:xfrm>
              <a:custGeom>
                <a:avLst/>
                <a:gdLst>
                  <a:gd name="T0" fmla="*/ 9 w 20"/>
                  <a:gd name="T1" fmla="*/ 68 h 16"/>
                  <a:gd name="T2" fmla="*/ 19 w 20"/>
                  <a:gd name="T3" fmla="*/ 1 h 16"/>
                  <a:gd name="T4" fmla="*/ 46 w 20"/>
                  <a:gd name="T5" fmla="*/ 9 h 16"/>
                  <a:gd name="T6" fmla="*/ 88 w 20"/>
                  <a:gd name="T7" fmla="*/ 13 h 16"/>
                  <a:gd name="T8" fmla="*/ 13 w 20"/>
                  <a:gd name="T9" fmla="*/ 6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" y="16"/>
                    </a:moveTo>
                    <a:cubicBezTo>
                      <a:pt x="0" y="12"/>
                      <a:pt x="1" y="2"/>
                      <a:pt x="4" y="1"/>
                    </a:cubicBezTo>
                    <a:cubicBezTo>
                      <a:pt x="6" y="0"/>
                      <a:pt x="8" y="2"/>
                      <a:pt x="10" y="2"/>
                    </a:cubicBezTo>
                    <a:cubicBezTo>
                      <a:pt x="13" y="2"/>
                      <a:pt x="17" y="2"/>
                      <a:pt x="20" y="3"/>
                    </a:cubicBezTo>
                    <a:cubicBezTo>
                      <a:pt x="11" y="5"/>
                      <a:pt x="3" y="1"/>
                      <a:pt x="3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2" name="Freeform 762">
                <a:extLst>
                  <a:ext uri="{FF2B5EF4-FFF2-40B4-BE49-F238E27FC236}">
                    <a16:creationId xmlns:a16="http://schemas.microsoft.com/office/drawing/2014/main" id="{50DC0199-F154-494A-B767-3511D19A5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692"/>
                <a:ext cx="95" cy="38"/>
              </a:xfrm>
              <a:custGeom>
                <a:avLst/>
                <a:gdLst>
                  <a:gd name="T0" fmla="*/ 0 w 66"/>
                  <a:gd name="T1" fmla="*/ 79 h 26"/>
                  <a:gd name="T2" fmla="*/ 108 w 66"/>
                  <a:gd name="T3" fmla="*/ 19 h 26"/>
                  <a:gd name="T4" fmla="*/ 203 w 66"/>
                  <a:gd name="T5" fmla="*/ 79 h 26"/>
                  <a:gd name="T6" fmla="*/ 284 w 66"/>
                  <a:gd name="T7" fmla="*/ 115 h 26"/>
                  <a:gd name="T8" fmla="*/ 206 w 66"/>
                  <a:gd name="T9" fmla="*/ 89 h 26"/>
                  <a:gd name="T10" fmla="*/ 109 w 66"/>
                  <a:gd name="T11" fmla="*/ 47 h 26"/>
                  <a:gd name="T12" fmla="*/ 50 w 66"/>
                  <a:gd name="T13" fmla="*/ 38 h 26"/>
                  <a:gd name="T14" fmla="*/ 1 w 66"/>
                  <a:gd name="T15" fmla="*/ 82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26">
                    <a:moveTo>
                      <a:pt x="0" y="17"/>
                    </a:moveTo>
                    <a:cubicBezTo>
                      <a:pt x="7" y="8"/>
                      <a:pt x="12" y="0"/>
                      <a:pt x="25" y="4"/>
                    </a:cubicBezTo>
                    <a:cubicBezTo>
                      <a:pt x="33" y="7"/>
                      <a:pt x="39" y="13"/>
                      <a:pt x="47" y="17"/>
                    </a:cubicBezTo>
                    <a:cubicBezTo>
                      <a:pt x="53" y="20"/>
                      <a:pt x="60" y="22"/>
                      <a:pt x="66" y="25"/>
                    </a:cubicBezTo>
                    <a:cubicBezTo>
                      <a:pt x="60" y="26"/>
                      <a:pt x="53" y="22"/>
                      <a:pt x="48" y="20"/>
                    </a:cubicBezTo>
                    <a:cubicBezTo>
                      <a:pt x="40" y="18"/>
                      <a:pt x="33" y="14"/>
                      <a:pt x="26" y="10"/>
                    </a:cubicBezTo>
                    <a:cubicBezTo>
                      <a:pt x="22" y="8"/>
                      <a:pt x="17" y="6"/>
                      <a:pt x="12" y="8"/>
                    </a:cubicBezTo>
                    <a:cubicBezTo>
                      <a:pt x="7" y="10"/>
                      <a:pt x="4" y="15"/>
                      <a:pt x="1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3" name="Freeform 763">
                <a:extLst>
                  <a:ext uri="{FF2B5EF4-FFF2-40B4-BE49-F238E27FC236}">
                    <a16:creationId xmlns:a16="http://schemas.microsoft.com/office/drawing/2014/main" id="{1CD522D6-0515-4B4A-BFEE-261D419ED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763"/>
                <a:ext cx="51" cy="20"/>
              </a:xfrm>
              <a:custGeom>
                <a:avLst/>
                <a:gdLst>
                  <a:gd name="T0" fmla="*/ 0 w 36"/>
                  <a:gd name="T1" fmla="*/ 59 h 14"/>
                  <a:gd name="T2" fmla="*/ 52 w 36"/>
                  <a:gd name="T3" fmla="*/ 19 h 14"/>
                  <a:gd name="T4" fmla="*/ 145 w 36"/>
                  <a:gd name="T5" fmla="*/ 19 h 14"/>
                  <a:gd name="T6" fmla="*/ 67 w 36"/>
                  <a:gd name="T7" fmla="*/ 20 h 14"/>
                  <a:gd name="T8" fmla="*/ 26 w 36"/>
                  <a:gd name="T9" fmla="*/ 29 h 14"/>
                  <a:gd name="T10" fmla="*/ 13 w 36"/>
                  <a:gd name="T11" fmla="*/ 56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14">
                    <a:moveTo>
                      <a:pt x="0" y="14"/>
                    </a:moveTo>
                    <a:cubicBezTo>
                      <a:pt x="1" y="7"/>
                      <a:pt x="6" y="5"/>
                      <a:pt x="13" y="4"/>
                    </a:cubicBezTo>
                    <a:cubicBezTo>
                      <a:pt x="19" y="3"/>
                      <a:pt x="31" y="0"/>
                      <a:pt x="36" y="4"/>
                    </a:cubicBezTo>
                    <a:cubicBezTo>
                      <a:pt x="29" y="5"/>
                      <a:pt x="23" y="5"/>
                      <a:pt x="16" y="5"/>
                    </a:cubicBezTo>
                    <a:cubicBezTo>
                      <a:pt x="13" y="6"/>
                      <a:pt x="9" y="5"/>
                      <a:pt x="6" y="7"/>
                    </a:cubicBezTo>
                    <a:cubicBezTo>
                      <a:pt x="4" y="9"/>
                      <a:pt x="4" y="12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4" name="Freeform 764">
                <a:extLst>
                  <a:ext uri="{FF2B5EF4-FFF2-40B4-BE49-F238E27FC236}">
                    <a16:creationId xmlns:a16="http://schemas.microsoft.com/office/drawing/2014/main" id="{7B7FBC08-0E41-4866-A1F4-4B677C187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3781"/>
                <a:ext cx="112" cy="45"/>
              </a:xfrm>
              <a:custGeom>
                <a:avLst/>
                <a:gdLst>
                  <a:gd name="T0" fmla="*/ 1 w 78"/>
                  <a:gd name="T1" fmla="*/ 116 h 31"/>
                  <a:gd name="T2" fmla="*/ 66 w 78"/>
                  <a:gd name="T3" fmla="*/ 9 h 31"/>
                  <a:gd name="T4" fmla="*/ 155 w 78"/>
                  <a:gd name="T5" fmla="*/ 32 h 31"/>
                  <a:gd name="T6" fmla="*/ 208 w 78"/>
                  <a:gd name="T7" fmla="*/ 46 h 31"/>
                  <a:gd name="T8" fmla="*/ 273 w 78"/>
                  <a:gd name="T9" fmla="*/ 41 h 31"/>
                  <a:gd name="T10" fmla="*/ 332 w 78"/>
                  <a:gd name="T11" fmla="*/ 136 h 31"/>
                  <a:gd name="T12" fmla="*/ 299 w 78"/>
                  <a:gd name="T13" fmla="*/ 97 h 31"/>
                  <a:gd name="T14" fmla="*/ 254 w 78"/>
                  <a:gd name="T15" fmla="*/ 61 h 31"/>
                  <a:gd name="T16" fmla="*/ 233 w 78"/>
                  <a:gd name="T17" fmla="*/ 46 h 31"/>
                  <a:gd name="T18" fmla="*/ 184 w 78"/>
                  <a:gd name="T19" fmla="*/ 52 h 31"/>
                  <a:gd name="T20" fmla="*/ 123 w 78"/>
                  <a:gd name="T21" fmla="*/ 48 h 31"/>
                  <a:gd name="T22" fmla="*/ 70 w 78"/>
                  <a:gd name="T23" fmla="*/ 32 h 31"/>
                  <a:gd name="T24" fmla="*/ 0 w 78"/>
                  <a:gd name="T25" fmla="*/ 126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8" h="31">
                    <a:moveTo>
                      <a:pt x="1" y="26"/>
                    </a:moveTo>
                    <a:cubicBezTo>
                      <a:pt x="2" y="19"/>
                      <a:pt x="8" y="5"/>
                      <a:pt x="15" y="2"/>
                    </a:cubicBezTo>
                    <a:cubicBezTo>
                      <a:pt x="21" y="0"/>
                      <a:pt x="30" y="6"/>
                      <a:pt x="36" y="7"/>
                    </a:cubicBezTo>
                    <a:cubicBezTo>
                      <a:pt x="41" y="9"/>
                      <a:pt x="44" y="10"/>
                      <a:pt x="49" y="10"/>
                    </a:cubicBezTo>
                    <a:cubicBezTo>
                      <a:pt x="54" y="9"/>
                      <a:pt x="59" y="7"/>
                      <a:pt x="64" y="9"/>
                    </a:cubicBezTo>
                    <a:cubicBezTo>
                      <a:pt x="71" y="13"/>
                      <a:pt x="74" y="24"/>
                      <a:pt x="78" y="31"/>
                    </a:cubicBezTo>
                    <a:cubicBezTo>
                      <a:pt x="75" y="29"/>
                      <a:pt x="73" y="25"/>
                      <a:pt x="70" y="22"/>
                    </a:cubicBezTo>
                    <a:cubicBezTo>
                      <a:pt x="67" y="20"/>
                      <a:pt x="63" y="17"/>
                      <a:pt x="60" y="14"/>
                    </a:cubicBezTo>
                    <a:cubicBezTo>
                      <a:pt x="58" y="12"/>
                      <a:pt x="58" y="11"/>
                      <a:pt x="55" y="10"/>
                    </a:cubicBezTo>
                    <a:cubicBezTo>
                      <a:pt x="52" y="10"/>
                      <a:pt x="47" y="12"/>
                      <a:pt x="43" y="12"/>
                    </a:cubicBezTo>
                    <a:cubicBezTo>
                      <a:pt x="39" y="12"/>
                      <a:pt x="33" y="13"/>
                      <a:pt x="29" y="11"/>
                    </a:cubicBezTo>
                    <a:cubicBezTo>
                      <a:pt x="25" y="10"/>
                      <a:pt x="22" y="7"/>
                      <a:pt x="17" y="7"/>
                    </a:cubicBezTo>
                    <a:cubicBezTo>
                      <a:pt x="8" y="9"/>
                      <a:pt x="3" y="21"/>
                      <a:pt x="0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5" name="Freeform 765">
                <a:extLst>
                  <a:ext uri="{FF2B5EF4-FFF2-40B4-BE49-F238E27FC236}">
                    <a16:creationId xmlns:a16="http://schemas.microsoft.com/office/drawing/2014/main" id="{D3DC855E-BED5-4C11-AF20-13162870A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3724"/>
                <a:ext cx="91" cy="52"/>
              </a:xfrm>
              <a:custGeom>
                <a:avLst/>
                <a:gdLst>
                  <a:gd name="T0" fmla="*/ 20 w 63"/>
                  <a:gd name="T1" fmla="*/ 75 h 36"/>
                  <a:gd name="T2" fmla="*/ 107 w 63"/>
                  <a:gd name="T3" fmla="*/ 27 h 36"/>
                  <a:gd name="T4" fmla="*/ 183 w 63"/>
                  <a:gd name="T5" fmla="*/ 19 h 36"/>
                  <a:gd name="T6" fmla="*/ 224 w 63"/>
                  <a:gd name="T7" fmla="*/ 79 h 36"/>
                  <a:gd name="T8" fmla="*/ 273 w 63"/>
                  <a:gd name="T9" fmla="*/ 156 h 36"/>
                  <a:gd name="T10" fmla="*/ 215 w 63"/>
                  <a:gd name="T11" fmla="*/ 107 h 36"/>
                  <a:gd name="T12" fmla="*/ 183 w 63"/>
                  <a:gd name="T13" fmla="*/ 42 h 36"/>
                  <a:gd name="T14" fmla="*/ 108 w 63"/>
                  <a:gd name="T15" fmla="*/ 36 h 36"/>
                  <a:gd name="T16" fmla="*/ 52 w 63"/>
                  <a:gd name="T17" fmla="*/ 61 h 36"/>
                  <a:gd name="T18" fmla="*/ 0 w 63"/>
                  <a:gd name="T19" fmla="*/ 81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36">
                    <a:moveTo>
                      <a:pt x="5" y="17"/>
                    </a:moveTo>
                    <a:cubicBezTo>
                      <a:pt x="12" y="15"/>
                      <a:pt x="19" y="10"/>
                      <a:pt x="24" y="6"/>
                    </a:cubicBezTo>
                    <a:cubicBezTo>
                      <a:pt x="31" y="1"/>
                      <a:pt x="34" y="0"/>
                      <a:pt x="42" y="4"/>
                    </a:cubicBezTo>
                    <a:cubicBezTo>
                      <a:pt x="47" y="7"/>
                      <a:pt x="50" y="12"/>
                      <a:pt x="51" y="18"/>
                    </a:cubicBezTo>
                    <a:cubicBezTo>
                      <a:pt x="52" y="24"/>
                      <a:pt x="59" y="32"/>
                      <a:pt x="63" y="36"/>
                    </a:cubicBezTo>
                    <a:cubicBezTo>
                      <a:pt x="58" y="32"/>
                      <a:pt x="53" y="30"/>
                      <a:pt x="49" y="24"/>
                    </a:cubicBezTo>
                    <a:cubicBezTo>
                      <a:pt x="46" y="20"/>
                      <a:pt x="45" y="14"/>
                      <a:pt x="42" y="10"/>
                    </a:cubicBezTo>
                    <a:cubicBezTo>
                      <a:pt x="39" y="5"/>
                      <a:pt x="30" y="7"/>
                      <a:pt x="25" y="8"/>
                    </a:cubicBezTo>
                    <a:cubicBezTo>
                      <a:pt x="20" y="9"/>
                      <a:pt x="16" y="12"/>
                      <a:pt x="12" y="14"/>
                    </a:cubicBezTo>
                    <a:cubicBezTo>
                      <a:pt x="9" y="16"/>
                      <a:pt x="2" y="17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6" name="Freeform 766">
                <a:extLst>
                  <a:ext uri="{FF2B5EF4-FFF2-40B4-BE49-F238E27FC236}">
                    <a16:creationId xmlns:a16="http://schemas.microsoft.com/office/drawing/2014/main" id="{6039CB9B-6221-4C0D-92D2-42E52F45C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553"/>
                <a:ext cx="92" cy="109"/>
              </a:xfrm>
              <a:custGeom>
                <a:avLst/>
                <a:gdLst>
                  <a:gd name="T0" fmla="*/ 13 w 64"/>
                  <a:gd name="T1" fmla="*/ 67 h 76"/>
                  <a:gd name="T2" fmla="*/ 145 w 64"/>
                  <a:gd name="T3" fmla="*/ 9 h 76"/>
                  <a:gd name="T4" fmla="*/ 226 w 64"/>
                  <a:gd name="T5" fmla="*/ 67 h 76"/>
                  <a:gd name="T6" fmla="*/ 236 w 64"/>
                  <a:gd name="T7" fmla="*/ 191 h 76"/>
                  <a:gd name="T8" fmla="*/ 273 w 64"/>
                  <a:gd name="T9" fmla="*/ 321 h 76"/>
                  <a:gd name="T10" fmla="*/ 216 w 64"/>
                  <a:gd name="T11" fmla="*/ 204 h 76"/>
                  <a:gd name="T12" fmla="*/ 216 w 64"/>
                  <a:gd name="T13" fmla="*/ 86 h 76"/>
                  <a:gd name="T14" fmla="*/ 0 w 64"/>
                  <a:gd name="T15" fmla="*/ 89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76">
                    <a:moveTo>
                      <a:pt x="3" y="16"/>
                    </a:moveTo>
                    <a:cubicBezTo>
                      <a:pt x="4" y="18"/>
                      <a:pt x="29" y="2"/>
                      <a:pt x="34" y="2"/>
                    </a:cubicBezTo>
                    <a:cubicBezTo>
                      <a:pt x="43" y="1"/>
                      <a:pt x="50" y="9"/>
                      <a:pt x="53" y="16"/>
                    </a:cubicBezTo>
                    <a:cubicBezTo>
                      <a:pt x="57" y="26"/>
                      <a:pt x="56" y="35"/>
                      <a:pt x="55" y="45"/>
                    </a:cubicBezTo>
                    <a:cubicBezTo>
                      <a:pt x="54" y="57"/>
                      <a:pt x="56" y="66"/>
                      <a:pt x="64" y="76"/>
                    </a:cubicBezTo>
                    <a:cubicBezTo>
                      <a:pt x="57" y="70"/>
                      <a:pt x="51" y="57"/>
                      <a:pt x="50" y="48"/>
                    </a:cubicBezTo>
                    <a:cubicBezTo>
                      <a:pt x="49" y="39"/>
                      <a:pt x="52" y="29"/>
                      <a:pt x="50" y="20"/>
                    </a:cubicBezTo>
                    <a:cubicBezTo>
                      <a:pt x="46" y="0"/>
                      <a:pt x="8" y="12"/>
                      <a:pt x="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7" name="Freeform 767">
                <a:extLst>
                  <a:ext uri="{FF2B5EF4-FFF2-40B4-BE49-F238E27FC236}">
                    <a16:creationId xmlns:a16="http://schemas.microsoft.com/office/drawing/2014/main" id="{B7729145-9CB9-4289-9BE5-8C67FF1CA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232"/>
                <a:ext cx="38" cy="69"/>
              </a:xfrm>
              <a:custGeom>
                <a:avLst/>
                <a:gdLst>
                  <a:gd name="T0" fmla="*/ 120 w 26"/>
                  <a:gd name="T1" fmla="*/ 29 h 48"/>
                  <a:gd name="T2" fmla="*/ 60 w 26"/>
                  <a:gd name="T3" fmla="*/ 35 h 48"/>
                  <a:gd name="T4" fmla="*/ 0 w 26"/>
                  <a:gd name="T5" fmla="*/ 204 h 48"/>
                  <a:gd name="T6" fmla="*/ 120 w 26"/>
                  <a:gd name="T7" fmla="*/ 3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8">
                    <a:moveTo>
                      <a:pt x="26" y="7"/>
                    </a:moveTo>
                    <a:cubicBezTo>
                      <a:pt x="22" y="4"/>
                      <a:pt x="13" y="0"/>
                      <a:pt x="13" y="8"/>
                    </a:cubicBezTo>
                    <a:cubicBezTo>
                      <a:pt x="5" y="13"/>
                      <a:pt x="0" y="39"/>
                      <a:pt x="0" y="48"/>
                    </a:cubicBezTo>
                    <a:cubicBezTo>
                      <a:pt x="0" y="37"/>
                      <a:pt x="9" y="5"/>
                      <a:pt x="2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8" name="Freeform 768">
                <a:extLst>
                  <a:ext uri="{FF2B5EF4-FFF2-40B4-BE49-F238E27FC236}">
                    <a16:creationId xmlns:a16="http://schemas.microsoft.com/office/drawing/2014/main" id="{AE7B4AAA-F0A1-4920-A011-76B01E145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111"/>
                <a:ext cx="17" cy="22"/>
              </a:xfrm>
              <a:custGeom>
                <a:avLst/>
                <a:gdLst>
                  <a:gd name="T0" fmla="*/ 18 w 12"/>
                  <a:gd name="T1" fmla="*/ 69 h 15"/>
                  <a:gd name="T2" fmla="*/ 20 w 12"/>
                  <a:gd name="T3" fmla="*/ 0 h 15"/>
                  <a:gd name="T4" fmla="*/ 48 w 12"/>
                  <a:gd name="T5" fmla="*/ 41 h 15"/>
                  <a:gd name="T6" fmla="*/ 26 w 12"/>
                  <a:gd name="T7" fmla="*/ 22 h 15"/>
                  <a:gd name="T8" fmla="*/ 20 w 12"/>
                  <a:gd name="T9" fmla="*/ 6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0" y="3"/>
                      <a:pt x="5" y="0"/>
                    </a:cubicBezTo>
                    <a:cubicBezTo>
                      <a:pt x="7" y="3"/>
                      <a:pt x="10" y="6"/>
                      <a:pt x="12" y="9"/>
                    </a:cubicBezTo>
                    <a:cubicBezTo>
                      <a:pt x="10" y="7"/>
                      <a:pt x="8" y="6"/>
                      <a:pt x="6" y="5"/>
                    </a:cubicBezTo>
                    <a:cubicBezTo>
                      <a:pt x="5" y="7"/>
                      <a:pt x="4" y="10"/>
                      <a:pt x="5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9" name="Freeform 769">
                <a:extLst>
                  <a:ext uri="{FF2B5EF4-FFF2-40B4-BE49-F238E27FC236}">
                    <a16:creationId xmlns:a16="http://schemas.microsoft.com/office/drawing/2014/main" id="{37E8B03E-6FFA-4B62-8379-27FBB039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069"/>
                <a:ext cx="51" cy="69"/>
              </a:xfrm>
              <a:custGeom>
                <a:avLst/>
                <a:gdLst>
                  <a:gd name="T0" fmla="*/ 0 w 35"/>
                  <a:gd name="T1" fmla="*/ 119 h 48"/>
                  <a:gd name="T2" fmla="*/ 106 w 35"/>
                  <a:gd name="T3" fmla="*/ 68 h 48"/>
                  <a:gd name="T4" fmla="*/ 157 w 35"/>
                  <a:gd name="T5" fmla="*/ 204 h 48"/>
                  <a:gd name="T6" fmla="*/ 22 w 35"/>
                  <a:gd name="T7" fmla="*/ 11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28"/>
                    </a:moveTo>
                    <a:cubicBezTo>
                      <a:pt x="7" y="20"/>
                      <a:pt x="13" y="7"/>
                      <a:pt x="23" y="16"/>
                    </a:cubicBezTo>
                    <a:cubicBezTo>
                      <a:pt x="32" y="25"/>
                      <a:pt x="30" y="38"/>
                      <a:pt x="35" y="48"/>
                    </a:cubicBezTo>
                    <a:cubicBezTo>
                      <a:pt x="26" y="37"/>
                      <a:pt x="20" y="0"/>
                      <a:pt x="5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0" name="Freeform 770">
                <a:extLst>
                  <a:ext uri="{FF2B5EF4-FFF2-40B4-BE49-F238E27FC236}">
                    <a16:creationId xmlns:a16="http://schemas.microsoft.com/office/drawing/2014/main" id="{2E40E41B-1EF4-4558-AF65-B7C0ABE0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046"/>
                <a:ext cx="126" cy="64"/>
              </a:xfrm>
              <a:custGeom>
                <a:avLst/>
                <a:gdLst>
                  <a:gd name="T0" fmla="*/ 0 w 88"/>
                  <a:gd name="T1" fmla="*/ 148 h 44"/>
                  <a:gd name="T2" fmla="*/ 62 w 88"/>
                  <a:gd name="T3" fmla="*/ 95 h 44"/>
                  <a:gd name="T4" fmla="*/ 95 w 88"/>
                  <a:gd name="T5" fmla="*/ 89 h 44"/>
                  <a:gd name="T6" fmla="*/ 117 w 88"/>
                  <a:gd name="T7" fmla="*/ 48 h 44"/>
                  <a:gd name="T8" fmla="*/ 158 w 88"/>
                  <a:gd name="T9" fmla="*/ 0 h 44"/>
                  <a:gd name="T10" fmla="*/ 185 w 88"/>
                  <a:gd name="T11" fmla="*/ 32 h 44"/>
                  <a:gd name="T12" fmla="*/ 236 w 88"/>
                  <a:gd name="T13" fmla="*/ 87 h 44"/>
                  <a:gd name="T14" fmla="*/ 314 w 88"/>
                  <a:gd name="T15" fmla="*/ 76 h 44"/>
                  <a:gd name="T16" fmla="*/ 361 w 88"/>
                  <a:gd name="T17" fmla="*/ 108 h 44"/>
                  <a:gd name="T18" fmla="*/ 341 w 88"/>
                  <a:gd name="T19" fmla="*/ 196 h 44"/>
                  <a:gd name="T20" fmla="*/ 345 w 88"/>
                  <a:gd name="T21" fmla="*/ 129 h 44"/>
                  <a:gd name="T22" fmla="*/ 299 w 88"/>
                  <a:gd name="T23" fmla="*/ 102 h 44"/>
                  <a:gd name="T24" fmla="*/ 218 w 88"/>
                  <a:gd name="T25" fmla="*/ 99 h 44"/>
                  <a:gd name="T26" fmla="*/ 172 w 88"/>
                  <a:gd name="T27" fmla="*/ 47 h 44"/>
                  <a:gd name="T28" fmla="*/ 143 w 88"/>
                  <a:gd name="T29" fmla="*/ 41 h 44"/>
                  <a:gd name="T30" fmla="*/ 100 w 88"/>
                  <a:gd name="T31" fmla="*/ 95 h 44"/>
                  <a:gd name="T32" fmla="*/ 42 w 88"/>
                  <a:gd name="T33" fmla="*/ 102 h 44"/>
                  <a:gd name="T34" fmla="*/ 19 w 88"/>
                  <a:gd name="T35" fmla="*/ 121 h 44"/>
                  <a:gd name="T36" fmla="*/ 1 w 88"/>
                  <a:gd name="T37" fmla="*/ 15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8" h="44">
                    <a:moveTo>
                      <a:pt x="0" y="33"/>
                    </a:moveTo>
                    <a:cubicBezTo>
                      <a:pt x="1" y="25"/>
                      <a:pt x="8" y="20"/>
                      <a:pt x="15" y="21"/>
                    </a:cubicBezTo>
                    <a:cubicBezTo>
                      <a:pt x="17" y="21"/>
                      <a:pt x="20" y="21"/>
                      <a:pt x="22" y="20"/>
                    </a:cubicBezTo>
                    <a:cubicBezTo>
                      <a:pt x="25" y="19"/>
                      <a:pt x="27" y="13"/>
                      <a:pt x="28" y="11"/>
                    </a:cubicBezTo>
                    <a:cubicBezTo>
                      <a:pt x="30" y="7"/>
                      <a:pt x="33" y="0"/>
                      <a:pt x="38" y="0"/>
                    </a:cubicBezTo>
                    <a:cubicBezTo>
                      <a:pt x="42" y="0"/>
                      <a:pt x="43" y="5"/>
                      <a:pt x="44" y="7"/>
                    </a:cubicBezTo>
                    <a:cubicBezTo>
                      <a:pt x="46" y="13"/>
                      <a:pt x="50" y="17"/>
                      <a:pt x="56" y="19"/>
                    </a:cubicBezTo>
                    <a:cubicBezTo>
                      <a:pt x="63" y="21"/>
                      <a:pt x="68" y="17"/>
                      <a:pt x="75" y="17"/>
                    </a:cubicBezTo>
                    <a:cubicBezTo>
                      <a:pt x="80" y="17"/>
                      <a:pt x="85" y="19"/>
                      <a:pt x="86" y="24"/>
                    </a:cubicBezTo>
                    <a:cubicBezTo>
                      <a:pt x="88" y="30"/>
                      <a:pt x="81" y="37"/>
                      <a:pt x="81" y="44"/>
                    </a:cubicBezTo>
                    <a:cubicBezTo>
                      <a:pt x="83" y="40"/>
                      <a:pt x="83" y="33"/>
                      <a:pt x="82" y="29"/>
                    </a:cubicBezTo>
                    <a:cubicBezTo>
                      <a:pt x="82" y="23"/>
                      <a:pt x="76" y="23"/>
                      <a:pt x="71" y="23"/>
                    </a:cubicBezTo>
                    <a:cubicBezTo>
                      <a:pt x="65" y="23"/>
                      <a:pt x="58" y="24"/>
                      <a:pt x="52" y="22"/>
                    </a:cubicBezTo>
                    <a:cubicBezTo>
                      <a:pt x="47" y="20"/>
                      <a:pt x="43" y="15"/>
                      <a:pt x="41" y="10"/>
                    </a:cubicBezTo>
                    <a:cubicBezTo>
                      <a:pt x="39" y="5"/>
                      <a:pt x="37" y="4"/>
                      <a:pt x="34" y="9"/>
                    </a:cubicBezTo>
                    <a:cubicBezTo>
                      <a:pt x="31" y="13"/>
                      <a:pt x="29" y="18"/>
                      <a:pt x="24" y="21"/>
                    </a:cubicBezTo>
                    <a:cubicBezTo>
                      <a:pt x="19" y="23"/>
                      <a:pt x="14" y="21"/>
                      <a:pt x="10" y="23"/>
                    </a:cubicBezTo>
                    <a:cubicBezTo>
                      <a:pt x="8" y="24"/>
                      <a:pt x="5" y="25"/>
                      <a:pt x="4" y="27"/>
                    </a:cubicBezTo>
                    <a:cubicBezTo>
                      <a:pt x="2" y="29"/>
                      <a:pt x="3" y="31"/>
                      <a:pt x="1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1" name="Freeform 771">
                <a:extLst>
                  <a:ext uri="{FF2B5EF4-FFF2-40B4-BE49-F238E27FC236}">
                    <a16:creationId xmlns:a16="http://schemas.microsoft.com/office/drawing/2014/main" id="{D49814E5-837E-4538-A0E3-70C105E39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081"/>
                <a:ext cx="100" cy="56"/>
              </a:xfrm>
              <a:custGeom>
                <a:avLst/>
                <a:gdLst>
                  <a:gd name="T0" fmla="*/ 0 w 70"/>
                  <a:gd name="T1" fmla="*/ 80 h 39"/>
                  <a:gd name="T2" fmla="*/ 20 w 70"/>
                  <a:gd name="T3" fmla="*/ 9 h 39"/>
                  <a:gd name="T4" fmla="*/ 84 w 70"/>
                  <a:gd name="T5" fmla="*/ 33 h 39"/>
                  <a:gd name="T6" fmla="*/ 129 w 70"/>
                  <a:gd name="T7" fmla="*/ 80 h 39"/>
                  <a:gd name="T8" fmla="*/ 166 w 70"/>
                  <a:gd name="T9" fmla="*/ 101 h 39"/>
                  <a:gd name="T10" fmla="*/ 206 w 70"/>
                  <a:gd name="T11" fmla="*/ 101 h 39"/>
                  <a:gd name="T12" fmla="*/ 251 w 70"/>
                  <a:gd name="T13" fmla="*/ 67 h 39"/>
                  <a:gd name="T14" fmla="*/ 273 w 70"/>
                  <a:gd name="T15" fmla="*/ 165 h 39"/>
                  <a:gd name="T16" fmla="*/ 251 w 70"/>
                  <a:gd name="T17" fmla="*/ 89 h 39"/>
                  <a:gd name="T18" fmla="*/ 206 w 70"/>
                  <a:gd name="T19" fmla="*/ 109 h 39"/>
                  <a:gd name="T20" fmla="*/ 163 w 70"/>
                  <a:gd name="T21" fmla="*/ 123 h 39"/>
                  <a:gd name="T22" fmla="*/ 70 w 70"/>
                  <a:gd name="T23" fmla="*/ 49 h 39"/>
                  <a:gd name="T24" fmla="*/ 9 w 70"/>
                  <a:gd name="T25" fmla="*/ 8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39">
                    <a:moveTo>
                      <a:pt x="0" y="19"/>
                    </a:moveTo>
                    <a:cubicBezTo>
                      <a:pt x="1" y="15"/>
                      <a:pt x="1" y="4"/>
                      <a:pt x="5" y="2"/>
                    </a:cubicBezTo>
                    <a:cubicBezTo>
                      <a:pt x="10" y="0"/>
                      <a:pt x="17" y="5"/>
                      <a:pt x="20" y="8"/>
                    </a:cubicBezTo>
                    <a:cubicBezTo>
                      <a:pt x="24" y="11"/>
                      <a:pt x="27" y="15"/>
                      <a:pt x="31" y="19"/>
                    </a:cubicBezTo>
                    <a:cubicBezTo>
                      <a:pt x="34" y="21"/>
                      <a:pt x="37" y="23"/>
                      <a:pt x="40" y="24"/>
                    </a:cubicBezTo>
                    <a:cubicBezTo>
                      <a:pt x="43" y="26"/>
                      <a:pt x="46" y="27"/>
                      <a:pt x="50" y="24"/>
                    </a:cubicBezTo>
                    <a:cubicBezTo>
                      <a:pt x="53" y="21"/>
                      <a:pt x="55" y="16"/>
                      <a:pt x="60" y="16"/>
                    </a:cubicBezTo>
                    <a:cubicBezTo>
                      <a:pt x="70" y="15"/>
                      <a:pt x="65" y="33"/>
                      <a:pt x="66" y="39"/>
                    </a:cubicBezTo>
                    <a:cubicBezTo>
                      <a:pt x="63" y="35"/>
                      <a:pt x="65" y="23"/>
                      <a:pt x="60" y="21"/>
                    </a:cubicBezTo>
                    <a:cubicBezTo>
                      <a:pt x="57" y="20"/>
                      <a:pt x="53" y="24"/>
                      <a:pt x="50" y="26"/>
                    </a:cubicBezTo>
                    <a:cubicBezTo>
                      <a:pt x="47" y="28"/>
                      <a:pt x="43" y="29"/>
                      <a:pt x="39" y="29"/>
                    </a:cubicBezTo>
                    <a:cubicBezTo>
                      <a:pt x="29" y="28"/>
                      <a:pt x="24" y="18"/>
                      <a:pt x="17" y="12"/>
                    </a:cubicBezTo>
                    <a:cubicBezTo>
                      <a:pt x="11" y="5"/>
                      <a:pt x="3" y="11"/>
                      <a:pt x="2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2" name="Freeform 772">
                <a:extLst>
                  <a:ext uri="{FF2B5EF4-FFF2-40B4-BE49-F238E27FC236}">
                    <a16:creationId xmlns:a16="http://schemas.microsoft.com/office/drawing/2014/main" id="{D93A38E1-E630-4D13-AF93-306653280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1224"/>
                <a:ext cx="78" cy="56"/>
              </a:xfrm>
              <a:custGeom>
                <a:avLst/>
                <a:gdLst>
                  <a:gd name="T0" fmla="*/ 1 w 54"/>
                  <a:gd name="T1" fmla="*/ 60 h 39"/>
                  <a:gd name="T2" fmla="*/ 13 w 54"/>
                  <a:gd name="T3" fmla="*/ 60 h 39"/>
                  <a:gd name="T4" fmla="*/ 42 w 54"/>
                  <a:gd name="T5" fmla="*/ 47 h 39"/>
                  <a:gd name="T6" fmla="*/ 100 w 54"/>
                  <a:gd name="T7" fmla="*/ 13 h 39"/>
                  <a:gd name="T8" fmla="*/ 127 w 54"/>
                  <a:gd name="T9" fmla="*/ 1 h 39"/>
                  <a:gd name="T10" fmla="*/ 144 w 54"/>
                  <a:gd name="T11" fmla="*/ 42 h 39"/>
                  <a:gd name="T12" fmla="*/ 205 w 54"/>
                  <a:gd name="T13" fmla="*/ 109 h 39"/>
                  <a:gd name="T14" fmla="*/ 208 w 54"/>
                  <a:gd name="T15" fmla="*/ 165 h 39"/>
                  <a:gd name="T16" fmla="*/ 215 w 54"/>
                  <a:gd name="T17" fmla="*/ 145 h 39"/>
                  <a:gd name="T18" fmla="*/ 196 w 54"/>
                  <a:gd name="T19" fmla="*/ 128 h 39"/>
                  <a:gd name="T20" fmla="*/ 130 w 54"/>
                  <a:gd name="T21" fmla="*/ 70 h 39"/>
                  <a:gd name="T22" fmla="*/ 95 w 54"/>
                  <a:gd name="T23" fmla="*/ 29 h 39"/>
                  <a:gd name="T24" fmla="*/ 42 w 54"/>
                  <a:gd name="T25" fmla="*/ 60 h 39"/>
                  <a:gd name="T26" fmla="*/ 13 w 54"/>
                  <a:gd name="T27" fmla="*/ 66 h 39"/>
                  <a:gd name="T28" fmla="*/ 0 w 54"/>
                  <a:gd name="T29" fmla="*/ 6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" h="39">
                    <a:moveTo>
                      <a:pt x="1" y="14"/>
                    </a:moveTo>
                    <a:cubicBezTo>
                      <a:pt x="1" y="14"/>
                      <a:pt x="2" y="14"/>
                      <a:pt x="3" y="14"/>
                    </a:cubicBezTo>
                    <a:cubicBezTo>
                      <a:pt x="6" y="14"/>
                      <a:pt x="8" y="12"/>
                      <a:pt x="10" y="11"/>
                    </a:cubicBezTo>
                    <a:cubicBezTo>
                      <a:pt x="15" y="8"/>
                      <a:pt x="19" y="6"/>
                      <a:pt x="23" y="3"/>
                    </a:cubicBezTo>
                    <a:cubicBezTo>
                      <a:pt x="24" y="2"/>
                      <a:pt x="27" y="0"/>
                      <a:pt x="29" y="1"/>
                    </a:cubicBezTo>
                    <a:cubicBezTo>
                      <a:pt x="31" y="1"/>
                      <a:pt x="32" y="8"/>
                      <a:pt x="33" y="10"/>
                    </a:cubicBezTo>
                    <a:cubicBezTo>
                      <a:pt x="36" y="18"/>
                      <a:pt x="38" y="24"/>
                      <a:pt x="47" y="26"/>
                    </a:cubicBezTo>
                    <a:cubicBezTo>
                      <a:pt x="54" y="28"/>
                      <a:pt x="51" y="34"/>
                      <a:pt x="48" y="39"/>
                    </a:cubicBezTo>
                    <a:cubicBezTo>
                      <a:pt x="48" y="38"/>
                      <a:pt x="49" y="36"/>
                      <a:pt x="49" y="34"/>
                    </a:cubicBezTo>
                    <a:cubicBezTo>
                      <a:pt x="49" y="32"/>
                      <a:pt x="46" y="31"/>
                      <a:pt x="45" y="30"/>
                    </a:cubicBezTo>
                    <a:cubicBezTo>
                      <a:pt x="39" y="26"/>
                      <a:pt x="34" y="24"/>
                      <a:pt x="30" y="17"/>
                    </a:cubicBezTo>
                    <a:cubicBezTo>
                      <a:pt x="29" y="13"/>
                      <a:pt x="29" y="3"/>
                      <a:pt x="22" y="7"/>
                    </a:cubicBezTo>
                    <a:cubicBezTo>
                      <a:pt x="18" y="10"/>
                      <a:pt x="15" y="12"/>
                      <a:pt x="10" y="14"/>
                    </a:cubicBezTo>
                    <a:cubicBezTo>
                      <a:pt x="8" y="15"/>
                      <a:pt x="6" y="16"/>
                      <a:pt x="3" y="15"/>
                    </a:cubicBezTo>
                    <a:cubicBezTo>
                      <a:pt x="2" y="15"/>
                      <a:pt x="1" y="14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3" name="Freeform 773">
                <a:extLst>
                  <a:ext uri="{FF2B5EF4-FFF2-40B4-BE49-F238E27FC236}">
                    <a16:creationId xmlns:a16="http://schemas.microsoft.com/office/drawing/2014/main" id="{9CAD5352-10BF-44C2-BFD5-F1C4B7438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402"/>
                <a:ext cx="95" cy="121"/>
              </a:xfrm>
              <a:custGeom>
                <a:avLst/>
                <a:gdLst>
                  <a:gd name="T0" fmla="*/ 0 w 66"/>
                  <a:gd name="T1" fmla="*/ 48 h 84"/>
                  <a:gd name="T2" fmla="*/ 66 w 66"/>
                  <a:gd name="T3" fmla="*/ 39 h 84"/>
                  <a:gd name="T4" fmla="*/ 150 w 66"/>
                  <a:gd name="T5" fmla="*/ 29 h 84"/>
                  <a:gd name="T6" fmla="*/ 245 w 66"/>
                  <a:gd name="T7" fmla="*/ 20 h 84"/>
                  <a:gd name="T8" fmla="*/ 265 w 66"/>
                  <a:gd name="T9" fmla="*/ 135 h 84"/>
                  <a:gd name="T10" fmla="*/ 236 w 66"/>
                  <a:gd name="T11" fmla="*/ 254 h 84"/>
                  <a:gd name="T12" fmla="*/ 223 w 66"/>
                  <a:gd name="T13" fmla="*/ 362 h 84"/>
                  <a:gd name="T14" fmla="*/ 223 w 66"/>
                  <a:gd name="T15" fmla="*/ 292 h 84"/>
                  <a:gd name="T16" fmla="*/ 232 w 66"/>
                  <a:gd name="T17" fmla="*/ 183 h 84"/>
                  <a:gd name="T18" fmla="*/ 242 w 66"/>
                  <a:gd name="T19" fmla="*/ 104 h 84"/>
                  <a:gd name="T20" fmla="*/ 236 w 66"/>
                  <a:gd name="T21" fmla="*/ 48 h 84"/>
                  <a:gd name="T22" fmla="*/ 155 w 66"/>
                  <a:gd name="T23" fmla="*/ 29 h 84"/>
                  <a:gd name="T24" fmla="*/ 20 w 66"/>
                  <a:gd name="T25" fmla="*/ 39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84">
                    <a:moveTo>
                      <a:pt x="0" y="11"/>
                    </a:moveTo>
                    <a:cubicBezTo>
                      <a:pt x="4" y="10"/>
                      <a:pt x="10" y="10"/>
                      <a:pt x="15" y="9"/>
                    </a:cubicBezTo>
                    <a:cubicBezTo>
                      <a:pt x="22" y="8"/>
                      <a:pt x="29" y="7"/>
                      <a:pt x="35" y="7"/>
                    </a:cubicBezTo>
                    <a:cubicBezTo>
                      <a:pt x="42" y="6"/>
                      <a:pt x="51" y="0"/>
                      <a:pt x="57" y="5"/>
                    </a:cubicBezTo>
                    <a:cubicBezTo>
                      <a:pt x="66" y="11"/>
                      <a:pt x="63" y="22"/>
                      <a:pt x="62" y="31"/>
                    </a:cubicBezTo>
                    <a:cubicBezTo>
                      <a:pt x="60" y="40"/>
                      <a:pt x="57" y="49"/>
                      <a:pt x="55" y="59"/>
                    </a:cubicBezTo>
                    <a:cubicBezTo>
                      <a:pt x="55" y="67"/>
                      <a:pt x="55" y="76"/>
                      <a:pt x="52" y="84"/>
                    </a:cubicBezTo>
                    <a:cubicBezTo>
                      <a:pt x="51" y="79"/>
                      <a:pt x="52" y="73"/>
                      <a:pt x="52" y="68"/>
                    </a:cubicBezTo>
                    <a:cubicBezTo>
                      <a:pt x="52" y="59"/>
                      <a:pt x="53" y="50"/>
                      <a:pt x="54" y="42"/>
                    </a:cubicBezTo>
                    <a:cubicBezTo>
                      <a:pt x="55" y="36"/>
                      <a:pt x="55" y="30"/>
                      <a:pt x="56" y="24"/>
                    </a:cubicBezTo>
                    <a:cubicBezTo>
                      <a:pt x="56" y="19"/>
                      <a:pt x="56" y="15"/>
                      <a:pt x="55" y="11"/>
                    </a:cubicBezTo>
                    <a:cubicBezTo>
                      <a:pt x="53" y="3"/>
                      <a:pt x="43" y="5"/>
                      <a:pt x="36" y="7"/>
                    </a:cubicBezTo>
                    <a:cubicBezTo>
                      <a:pt x="26" y="9"/>
                      <a:pt x="15" y="9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4" name="Freeform 774">
                <a:extLst>
                  <a:ext uri="{FF2B5EF4-FFF2-40B4-BE49-F238E27FC236}">
                    <a16:creationId xmlns:a16="http://schemas.microsoft.com/office/drawing/2014/main" id="{6C829BEB-AD7E-4111-B906-69909002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1626"/>
                <a:ext cx="61" cy="99"/>
              </a:xfrm>
              <a:custGeom>
                <a:avLst/>
                <a:gdLst>
                  <a:gd name="T0" fmla="*/ 135 w 43"/>
                  <a:gd name="T1" fmla="*/ 13 h 69"/>
                  <a:gd name="T2" fmla="*/ 26 w 43"/>
                  <a:gd name="T3" fmla="*/ 47 h 69"/>
                  <a:gd name="T4" fmla="*/ 9 w 43"/>
                  <a:gd name="T5" fmla="*/ 138 h 69"/>
                  <a:gd name="T6" fmla="*/ 0 w 43"/>
                  <a:gd name="T7" fmla="*/ 293 h 69"/>
                  <a:gd name="T8" fmla="*/ 18 w 43"/>
                  <a:gd name="T9" fmla="*/ 176 h 69"/>
                  <a:gd name="T10" fmla="*/ 37 w 43"/>
                  <a:gd name="T11" fmla="*/ 86 h 69"/>
                  <a:gd name="T12" fmla="*/ 96 w 43"/>
                  <a:gd name="T13" fmla="*/ 20 h 69"/>
                  <a:gd name="T14" fmla="*/ 174 w 43"/>
                  <a:gd name="T15" fmla="*/ 9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69">
                    <a:moveTo>
                      <a:pt x="33" y="3"/>
                    </a:moveTo>
                    <a:cubicBezTo>
                      <a:pt x="24" y="8"/>
                      <a:pt x="12" y="1"/>
                      <a:pt x="6" y="11"/>
                    </a:cubicBezTo>
                    <a:cubicBezTo>
                      <a:pt x="2" y="17"/>
                      <a:pt x="3" y="26"/>
                      <a:pt x="2" y="33"/>
                    </a:cubicBezTo>
                    <a:cubicBezTo>
                      <a:pt x="1" y="44"/>
                      <a:pt x="3" y="58"/>
                      <a:pt x="0" y="69"/>
                    </a:cubicBezTo>
                    <a:cubicBezTo>
                      <a:pt x="0" y="60"/>
                      <a:pt x="3" y="50"/>
                      <a:pt x="4" y="42"/>
                    </a:cubicBezTo>
                    <a:cubicBezTo>
                      <a:pt x="5" y="35"/>
                      <a:pt x="7" y="27"/>
                      <a:pt x="9" y="20"/>
                    </a:cubicBezTo>
                    <a:cubicBezTo>
                      <a:pt x="12" y="14"/>
                      <a:pt x="16" y="7"/>
                      <a:pt x="24" y="5"/>
                    </a:cubicBezTo>
                    <a:cubicBezTo>
                      <a:pt x="27" y="4"/>
                      <a:pt x="42" y="0"/>
                      <a:pt x="4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5" name="Freeform 775">
                <a:extLst>
                  <a:ext uri="{FF2B5EF4-FFF2-40B4-BE49-F238E27FC236}">
                    <a16:creationId xmlns:a16="http://schemas.microsoft.com/office/drawing/2014/main" id="{68179399-8634-4163-9579-830755B1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815"/>
                <a:ext cx="61" cy="58"/>
              </a:xfrm>
              <a:custGeom>
                <a:avLst/>
                <a:gdLst>
                  <a:gd name="T0" fmla="*/ 176 w 42"/>
                  <a:gd name="T1" fmla="*/ 8 h 41"/>
                  <a:gd name="T2" fmla="*/ 102 w 42"/>
                  <a:gd name="T3" fmla="*/ 20 h 41"/>
                  <a:gd name="T4" fmla="*/ 102 w 42"/>
                  <a:gd name="T5" fmla="*/ 88 h 41"/>
                  <a:gd name="T6" fmla="*/ 1 w 42"/>
                  <a:gd name="T7" fmla="*/ 164 h 41"/>
                  <a:gd name="T8" fmla="*/ 110 w 42"/>
                  <a:gd name="T9" fmla="*/ 105 h 41"/>
                  <a:gd name="T10" fmla="*/ 121 w 42"/>
                  <a:gd name="T11" fmla="*/ 40 h 41"/>
                  <a:gd name="T12" fmla="*/ 187 w 42"/>
                  <a:gd name="T13" fmla="*/ 8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1">
                    <a:moveTo>
                      <a:pt x="39" y="2"/>
                    </a:moveTo>
                    <a:cubicBezTo>
                      <a:pt x="36" y="0"/>
                      <a:pt x="25" y="1"/>
                      <a:pt x="23" y="5"/>
                    </a:cubicBezTo>
                    <a:cubicBezTo>
                      <a:pt x="21" y="9"/>
                      <a:pt x="24" y="17"/>
                      <a:pt x="23" y="22"/>
                    </a:cubicBezTo>
                    <a:cubicBezTo>
                      <a:pt x="20" y="33"/>
                      <a:pt x="0" y="30"/>
                      <a:pt x="1" y="41"/>
                    </a:cubicBezTo>
                    <a:cubicBezTo>
                      <a:pt x="6" y="30"/>
                      <a:pt x="22" y="40"/>
                      <a:pt x="25" y="26"/>
                    </a:cubicBezTo>
                    <a:cubicBezTo>
                      <a:pt x="26" y="21"/>
                      <a:pt x="24" y="15"/>
                      <a:pt x="27" y="10"/>
                    </a:cubicBezTo>
                    <a:cubicBezTo>
                      <a:pt x="30" y="3"/>
                      <a:pt x="35" y="3"/>
                      <a:pt x="4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Freeform 776">
                <a:extLst>
                  <a:ext uri="{FF2B5EF4-FFF2-40B4-BE49-F238E27FC236}">
                    <a16:creationId xmlns:a16="http://schemas.microsoft.com/office/drawing/2014/main" id="{BAD77775-0756-4507-BD5C-6E5391B0B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962"/>
                <a:ext cx="63" cy="132"/>
              </a:xfrm>
              <a:custGeom>
                <a:avLst/>
                <a:gdLst>
                  <a:gd name="T0" fmla="*/ 182 w 44"/>
                  <a:gd name="T1" fmla="*/ 29 h 92"/>
                  <a:gd name="T2" fmla="*/ 19 w 44"/>
                  <a:gd name="T3" fmla="*/ 76 h 92"/>
                  <a:gd name="T4" fmla="*/ 1 w 44"/>
                  <a:gd name="T5" fmla="*/ 195 h 92"/>
                  <a:gd name="T6" fmla="*/ 20 w 44"/>
                  <a:gd name="T7" fmla="*/ 389 h 92"/>
                  <a:gd name="T8" fmla="*/ 19 w 44"/>
                  <a:gd name="T9" fmla="*/ 242 h 92"/>
                  <a:gd name="T10" fmla="*/ 33 w 44"/>
                  <a:gd name="T11" fmla="*/ 118 h 92"/>
                  <a:gd name="T12" fmla="*/ 115 w 44"/>
                  <a:gd name="T13" fmla="*/ 39 h 92"/>
                  <a:gd name="T14" fmla="*/ 185 w 44"/>
                  <a:gd name="T15" fmla="*/ 39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92">
                    <a:moveTo>
                      <a:pt x="43" y="7"/>
                    </a:moveTo>
                    <a:cubicBezTo>
                      <a:pt x="29" y="8"/>
                      <a:pt x="11" y="0"/>
                      <a:pt x="4" y="18"/>
                    </a:cubicBezTo>
                    <a:cubicBezTo>
                      <a:pt x="0" y="27"/>
                      <a:pt x="1" y="37"/>
                      <a:pt x="1" y="46"/>
                    </a:cubicBezTo>
                    <a:cubicBezTo>
                      <a:pt x="1" y="62"/>
                      <a:pt x="2" y="77"/>
                      <a:pt x="5" y="92"/>
                    </a:cubicBezTo>
                    <a:cubicBezTo>
                      <a:pt x="4" y="82"/>
                      <a:pt x="5" y="69"/>
                      <a:pt x="4" y="57"/>
                    </a:cubicBezTo>
                    <a:cubicBezTo>
                      <a:pt x="4" y="47"/>
                      <a:pt x="3" y="37"/>
                      <a:pt x="8" y="28"/>
                    </a:cubicBezTo>
                    <a:cubicBezTo>
                      <a:pt x="12" y="21"/>
                      <a:pt x="19" y="12"/>
                      <a:pt x="27" y="9"/>
                    </a:cubicBezTo>
                    <a:cubicBezTo>
                      <a:pt x="30" y="7"/>
                      <a:pt x="44" y="3"/>
                      <a:pt x="4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7" name="Freeform 777">
                <a:extLst>
                  <a:ext uri="{FF2B5EF4-FFF2-40B4-BE49-F238E27FC236}">
                    <a16:creationId xmlns:a16="http://schemas.microsoft.com/office/drawing/2014/main" id="{01ECB80F-4E8F-4E43-A917-6EB14347B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182"/>
                <a:ext cx="87" cy="80"/>
              </a:xfrm>
              <a:custGeom>
                <a:avLst/>
                <a:gdLst>
                  <a:gd name="T0" fmla="*/ 252 w 61"/>
                  <a:gd name="T1" fmla="*/ 13 h 56"/>
                  <a:gd name="T2" fmla="*/ 148 w 61"/>
                  <a:gd name="T3" fmla="*/ 13 h 56"/>
                  <a:gd name="T4" fmla="*/ 90 w 61"/>
                  <a:gd name="T5" fmla="*/ 114 h 56"/>
                  <a:gd name="T6" fmla="*/ 67 w 61"/>
                  <a:gd name="T7" fmla="*/ 186 h 56"/>
                  <a:gd name="T8" fmla="*/ 27 w 61"/>
                  <a:gd name="T9" fmla="*/ 233 h 56"/>
                  <a:gd name="T10" fmla="*/ 83 w 61"/>
                  <a:gd name="T11" fmla="*/ 204 h 56"/>
                  <a:gd name="T12" fmla="*/ 104 w 61"/>
                  <a:gd name="T13" fmla="*/ 116 h 56"/>
                  <a:gd name="T14" fmla="*/ 154 w 61"/>
                  <a:gd name="T15" fmla="*/ 29 h 56"/>
                  <a:gd name="T16" fmla="*/ 250 w 61"/>
                  <a:gd name="T17" fmla="*/ 19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56">
                    <a:moveTo>
                      <a:pt x="61" y="3"/>
                    </a:moveTo>
                    <a:cubicBezTo>
                      <a:pt x="53" y="3"/>
                      <a:pt x="43" y="0"/>
                      <a:pt x="36" y="3"/>
                    </a:cubicBezTo>
                    <a:cubicBezTo>
                      <a:pt x="27" y="7"/>
                      <a:pt x="24" y="18"/>
                      <a:pt x="22" y="27"/>
                    </a:cubicBezTo>
                    <a:cubicBezTo>
                      <a:pt x="20" y="34"/>
                      <a:pt x="22" y="40"/>
                      <a:pt x="16" y="45"/>
                    </a:cubicBezTo>
                    <a:cubicBezTo>
                      <a:pt x="13" y="46"/>
                      <a:pt x="0" y="50"/>
                      <a:pt x="6" y="56"/>
                    </a:cubicBezTo>
                    <a:cubicBezTo>
                      <a:pt x="6" y="51"/>
                      <a:pt x="17" y="52"/>
                      <a:pt x="20" y="49"/>
                    </a:cubicBezTo>
                    <a:cubicBezTo>
                      <a:pt x="25" y="43"/>
                      <a:pt x="25" y="35"/>
                      <a:pt x="25" y="28"/>
                    </a:cubicBezTo>
                    <a:cubicBezTo>
                      <a:pt x="26" y="20"/>
                      <a:pt x="30" y="12"/>
                      <a:pt x="37" y="7"/>
                    </a:cubicBezTo>
                    <a:cubicBezTo>
                      <a:pt x="44" y="1"/>
                      <a:pt x="52" y="5"/>
                      <a:pt x="6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8" name="Freeform 778">
                <a:extLst>
                  <a:ext uri="{FF2B5EF4-FFF2-40B4-BE49-F238E27FC236}">
                    <a16:creationId xmlns:a16="http://schemas.microsoft.com/office/drawing/2014/main" id="{AFE68E8E-8BC5-4313-98C2-430116239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372"/>
                <a:ext cx="70" cy="112"/>
              </a:xfrm>
              <a:custGeom>
                <a:avLst/>
                <a:gdLst>
                  <a:gd name="T0" fmla="*/ 204 w 49"/>
                  <a:gd name="T1" fmla="*/ 29 h 78"/>
                  <a:gd name="T2" fmla="*/ 114 w 49"/>
                  <a:gd name="T3" fmla="*/ 20 h 78"/>
                  <a:gd name="T4" fmla="*/ 80 w 49"/>
                  <a:gd name="T5" fmla="*/ 19 h 78"/>
                  <a:gd name="T6" fmla="*/ 47 w 49"/>
                  <a:gd name="T7" fmla="*/ 1 h 78"/>
                  <a:gd name="T8" fmla="*/ 27 w 49"/>
                  <a:gd name="T9" fmla="*/ 128 h 78"/>
                  <a:gd name="T10" fmla="*/ 1 w 49"/>
                  <a:gd name="T11" fmla="*/ 332 h 78"/>
                  <a:gd name="T12" fmla="*/ 29 w 49"/>
                  <a:gd name="T13" fmla="*/ 134 h 78"/>
                  <a:gd name="T14" fmla="*/ 41 w 49"/>
                  <a:gd name="T15" fmla="*/ 47 h 78"/>
                  <a:gd name="T16" fmla="*/ 90 w 49"/>
                  <a:gd name="T17" fmla="*/ 19 h 78"/>
                  <a:gd name="T18" fmla="*/ 204 w 49"/>
                  <a:gd name="T19" fmla="*/ 13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78">
                    <a:moveTo>
                      <a:pt x="49" y="7"/>
                    </a:moveTo>
                    <a:cubicBezTo>
                      <a:pt x="42" y="5"/>
                      <a:pt x="34" y="6"/>
                      <a:pt x="27" y="5"/>
                    </a:cubicBezTo>
                    <a:cubicBezTo>
                      <a:pt x="24" y="5"/>
                      <a:pt x="22" y="5"/>
                      <a:pt x="19" y="4"/>
                    </a:cubicBezTo>
                    <a:cubicBezTo>
                      <a:pt x="17" y="3"/>
                      <a:pt x="13" y="0"/>
                      <a:pt x="11" y="1"/>
                    </a:cubicBezTo>
                    <a:cubicBezTo>
                      <a:pt x="4" y="3"/>
                      <a:pt x="6" y="25"/>
                      <a:pt x="6" y="30"/>
                    </a:cubicBezTo>
                    <a:cubicBezTo>
                      <a:pt x="5" y="46"/>
                      <a:pt x="0" y="63"/>
                      <a:pt x="1" y="78"/>
                    </a:cubicBezTo>
                    <a:cubicBezTo>
                      <a:pt x="6" y="63"/>
                      <a:pt x="6" y="47"/>
                      <a:pt x="7" y="31"/>
                    </a:cubicBezTo>
                    <a:cubicBezTo>
                      <a:pt x="7" y="24"/>
                      <a:pt x="7" y="18"/>
                      <a:pt x="10" y="11"/>
                    </a:cubicBezTo>
                    <a:cubicBezTo>
                      <a:pt x="12" y="6"/>
                      <a:pt x="15" y="3"/>
                      <a:pt x="22" y="4"/>
                    </a:cubicBezTo>
                    <a:cubicBezTo>
                      <a:pt x="28" y="5"/>
                      <a:pt x="45" y="10"/>
                      <a:pt x="4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9" name="Freeform 779">
                <a:extLst>
                  <a:ext uri="{FF2B5EF4-FFF2-40B4-BE49-F238E27FC236}">
                    <a16:creationId xmlns:a16="http://schemas.microsoft.com/office/drawing/2014/main" id="{3E96DE66-9A1B-4B8A-AA7E-3AA416B35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595"/>
                <a:ext cx="95" cy="95"/>
              </a:xfrm>
              <a:custGeom>
                <a:avLst/>
                <a:gdLst>
                  <a:gd name="T0" fmla="*/ 284 w 66"/>
                  <a:gd name="T1" fmla="*/ 20 h 66"/>
                  <a:gd name="T2" fmla="*/ 164 w 66"/>
                  <a:gd name="T3" fmla="*/ 27 h 66"/>
                  <a:gd name="T4" fmla="*/ 135 w 66"/>
                  <a:gd name="T5" fmla="*/ 89 h 66"/>
                  <a:gd name="T6" fmla="*/ 108 w 66"/>
                  <a:gd name="T7" fmla="*/ 168 h 66"/>
                  <a:gd name="T8" fmla="*/ 66 w 66"/>
                  <a:gd name="T9" fmla="*/ 242 h 66"/>
                  <a:gd name="T10" fmla="*/ 1 w 66"/>
                  <a:gd name="T11" fmla="*/ 284 h 66"/>
                  <a:gd name="T12" fmla="*/ 81 w 66"/>
                  <a:gd name="T13" fmla="*/ 256 h 66"/>
                  <a:gd name="T14" fmla="*/ 135 w 66"/>
                  <a:gd name="T15" fmla="*/ 155 h 66"/>
                  <a:gd name="T16" fmla="*/ 184 w 66"/>
                  <a:gd name="T17" fmla="*/ 42 h 66"/>
                  <a:gd name="T18" fmla="*/ 279 w 66"/>
                  <a:gd name="T19" fmla="*/ 20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66">
                    <a:moveTo>
                      <a:pt x="66" y="5"/>
                    </a:moveTo>
                    <a:cubicBezTo>
                      <a:pt x="60" y="1"/>
                      <a:pt x="43" y="1"/>
                      <a:pt x="38" y="6"/>
                    </a:cubicBezTo>
                    <a:cubicBezTo>
                      <a:pt x="34" y="10"/>
                      <a:pt x="33" y="16"/>
                      <a:pt x="31" y="21"/>
                    </a:cubicBezTo>
                    <a:cubicBezTo>
                      <a:pt x="29" y="27"/>
                      <a:pt x="26" y="33"/>
                      <a:pt x="25" y="39"/>
                    </a:cubicBezTo>
                    <a:cubicBezTo>
                      <a:pt x="24" y="48"/>
                      <a:pt x="24" y="53"/>
                      <a:pt x="15" y="56"/>
                    </a:cubicBezTo>
                    <a:cubicBezTo>
                      <a:pt x="9" y="57"/>
                      <a:pt x="0" y="58"/>
                      <a:pt x="1" y="66"/>
                    </a:cubicBezTo>
                    <a:cubicBezTo>
                      <a:pt x="4" y="60"/>
                      <a:pt x="13" y="62"/>
                      <a:pt x="19" y="60"/>
                    </a:cubicBezTo>
                    <a:cubicBezTo>
                      <a:pt x="28" y="57"/>
                      <a:pt x="30" y="44"/>
                      <a:pt x="31" y="36"/>
                    </a:cubicBezTo>
                    <a:cubicBezTo>
                      <a:pt x="32" y="25"/>
                      <a:pt x="35" y="16"/>
                      <a:pt x="43" y="10"/>
                    </a:cubicBezTo>
                    <a:cubicBezTo>
                      <a:pt x="49" y="6"/>
                      <a:pt x="59" y="0"/>
                      <a:pt x="6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0" name="Freeform 780">
                <a:extLst>
                  <a:ext uri="{FF2B5EF4-FFF2-40B4-BE49-F238E27FC236}">
                    <a16:creationId xmlns:a16="http://schemas.microsoft.com/office/drawing/2014/main" id="{B657A8D7-B070-46F1-8EEF-0BADA4944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785"/>
                <a:ext cx="57" cy="105"/>
              </a:xfrm>
              <a:custGeom>
                <a:avLst/>
                <a:gdLst>
                  <a:gd name="T0" fmla="*/ 164 w 40"/>
                  <a:gd name="T1" fmla="*/ 39 h 73"/>
                  <a:gd name="T2" fmla="*/ 58 w 40"/>
                  <a:gd name="T3" fmla="*/ 39 h 73"/>
                  <a:gd name="T4" fmla="*/ 19 w 40"/>
                  <a:gd name="T5" fmla="*/ 134 h 73"/>
                  <a:gd name="T6" fmla="*/ 1 w 40"/>
                  <a:gd name="T7" fmla="*/ 246 h 73"/>
                  <a:gd name="T8" fmla="*/ 0 w 40"/>
                  <a:gd name="T9" fmla="*/ 312 h 73"/>
                  <a:gd name="T10" fmla="*/ 164 w 40"/>
                  <a:gd name="T11" fmla="*/ 39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73">
                    <a:moveTo>
                      <a:pt x="40" y="9"/>
                    </a:moveTo>
                    <a:cubicBezTo>
                      <a:pt x="33" y="7"/>
                      <a:pt x="21" y="6"/>
                      <a:pt x="14" y="9"/>
                    </a:cubicBezTo>
                    <a:cubicBezTo>
                      <a:pt x="6" y="12"/>
                      <a:pt x="5" y="23"/>
                      <a:pt x="4" y="31"/>
                    </a:cubicBezTo>
                    <a:cubicBezTo>
                      <a:pt x="3" y="40"/>
                      <a:pt x="1" y="49"/>
                      <a:pt x="1" y="58"/>
                    </a:cubicBezTo>
                    <a:cubicBezTo>
                      <a:pt x="1" y="63"/>
                      <a:pt x="2" y="69"/>
                      <a:pt x="0" y="73"/>
                    </a:cubicBezTo>
                    <a:cubicBezTo>
                      <a:pt x="9" y="51"/>
                      <a:pt x="0" y="0"/>
                      <a:pt x="4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1" name="Freeform 781">
                <a:extLst>
                  <a:ext uri="{FF2B5EF4-FFF2-40B4-BE49-F238E27FC236}">
                    <a16:creationId xmlns:a16="http://schemas.microsoft.com/office/drawing/2014/main" id="{83A7F26B-0DD3-462E-AB2A-E7C824A69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907"/>
                <a:ext cx="32" cy="27"/>
              </a:xfrm>
              <a:custGeom>
                <a:avLst/>
                <a:gdLst>
                  <a:gd name="T0" fmla="*/ 99 w 22"/>
                  <a:gd name="T1" fmla="*/ 13 h 19"/>
                  <a:gd name="T2" fmla="*/ 36 w 22"/>
                  <a:gd name="T3" fmla="*/ 77 h 19"/>
                  <a:gd name="T4" fmla="*/ 89 w 22"/>
                  <a:gd name="T5" fmla="*/ 2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22" y="3"/>
                    </a:moveTo>
                    <a:cubicBezTo>
                      <a:pt x="14" y="0"/>
                      <a:pt x="0" y="15"/>
                      <a:pt x="8" y="19"/>
                    </a:cubicBezTo>
                    <a:cubicBezTo>
                      <a:pt x="9" y="14"/>
                      <a:pt x="14" y="3"/>
                      <a:pt x="2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2" name="Freeform 782">
                <a:extLst>
                  <a:ext uri="{FF2B5EF4-FFF2-40B4-BE49-F238E27FC236}">
                    <a16:creationId xmlns:a16="http://schemas.microsoft.com/office/drawing/2014/main" id="{812E4CBF-5250-40D4-B5FD-1A2207A85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005"/>
                <a:ext cx="62" cy="64"/>
              </a:xfrm>
              <a:custGeom>
                <a:avLst/>
                <a:gdLst>
                  <a:gd name="T0" fmla="*/ 185 w 43"/>
                  <a:gd name="T1" fmla="*/ 0 h 45"/>
                  <a:gd name="T2" fmla="*/ 159 w 43"/>
                  <a:gd name="T3" fmla="*/ 9 h 45"/>
                  <a:gd name="T4" fmla="*/ 121 w 43"/>
                  <a:gd name="T5" fmla="*/ 18 h 45"/>
                  <a:gd name="T6" fmla="*/ 66 w 43"/>
                  <a:gd name="T7" fmla="*/ 20 h 45"/>
                  <a:gd name="T8" fmla="*/ 29 w 43"/>
                  <a:gd name="T9" fmla="*/ 53 h 45"/>
                  <a:gd name="T10" fmla="*/ 0 w 43"/>
                  <a:gd name="T11" fmla="*/ 183 h 45"/>
                  <a:gd name="T12" fmla="*/ 27 w 43"/>
                  <a:gd name="T13" fmla="*/ 124 h 45"/>
                  <a:gd name="T14" fmla="*/ 56 w 43"/>
                  <a:gd name="T15" fmla="*/ 57 h 45"/>
                  <a:gd name="T16" fmla="*/ 169 w 43"/>
                  <a:gd name="T17" fmla="*/ 18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45">
                    <a:moveTo>
                      <a:pt x="43" y="0"/>
                    </a:moveTo>
                    <a:cubicBezTo>
                      <a:pt x="41" y="2"/>
                      <a:pt x="39" y="1"/>
                      <a:pt x="37" y="2"/>
                    </a:cubicBezTo>
                    <a:cubicBezTo>
                      <a:pt x="34" y="2"/>
                      <a:pt x="31" y="4"/>
                      <a:pt x="28" y="4"/>
                    </a:cubicBezTo>
                    <a:cubicBezTo>
                      <a:pt x="24" y="4"/>
                      <a:pt x="19" y="4"/>
                      <a:pt x="15" y="5"/>
                    </a:cubicBezTo>
                    <a:cubicBezTo>
                      <a:pt x="9" y="6"/>
                      <a:pt x="8" y="7"/>
                      <a:pt x="7" y="13"/>
                    </a:cubicBezTo>
                    <a:cubicBezTo>
                      <a:pt x="4" y="24"/>
                      <a:pt x="3" y="35"/>
                      <a:pt x="0" y="45"/>
                    </a:cubicBezTo>
                    <a:cubicBezTo>
                      <a:pt x="0" y="40"/>
                      <a:pt x="4" y="35"/>
                      <a:pt x="6" y="30"/>
                    </a:cubicBezTo>
                    <a:cubicBezTo>
                      <a:pt x="8" y="24"/>
                      <a:pt x="9" y="19"/>
                      <a:pt x="13" y="14"/>
                    </a:cubicBezTo>
                    <a:cubicBezTo>
                      <a:pt x="19" y="6"/>
                      <a:pt x="29" y="0"/>
                      <a:pt x="3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3" name="Freeform 783">
                <a:extLst>
                  <a:ext uri="{FF2B5EF4-FFF2-40B4-BE49-F238E27FC236}">
                    <a16:creationId xmlns:a16="http://schemas.microsoft.com/office/drawing/2014/main" id="{6357A77D-8A6D-4EBE-B5FE-9931FD598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3084"/>
                <a:ext cx="25" cy="24"/>
              </a:xfrm>
              <a:custGeom>
                <a:avLst/>
                <a:gdLst>
                  <a:gd name="T0" fmla="*/ 79 w 17"/>
                  <a:gd name="T1" fmla="*/ 0 h 17"/>
                  <a:gd name="T2" fmla="*/ 0 w 17"/>
                  <a:gd name="T3" fmla="*/ 68 h 17"/>
                  <a:gd name="T4" fmla="*/ 75 w 17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cubicBezTo>
                      <a:pt x="7" y="0"/>
                      <a:pt x="1" y="7"/>
                      <a:pt x="0" y="17"/>
                    </a:cubicBezTo>
                    <a:cubicBezTo>
                      <a:pt x="4" y="12"/>
                      <a:pt x="8" y="0"/>
                      <a:pt x="1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Freeform 784">
                <a:extLst>
                  <a:ext uri="{FF2B5EF4-FFF2-40B4-BE49-F238E27FC236}">
                    <a16:creationId xmlns:a16="http://schemas.microsoft.com/office/drawing/2014/main" id="{D9C3C68E-502E-42E9-9827-6BEBD7A7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3191"/>
                <a:ext cx="53" cy="75"/>
              </a:xfrm>
              <a:custGeom>
                <a:avLst/>
                <a:gdLst>
                  <a:gd name="T0" fmla="*/ 156 w 37"/>
                  <a:gd name="T1" fmla="*/ 1 h 52"/>
                  <a:gd name="T2" fmla="*/ 76 w 37"/>
                  <a:gd name="T3" fmla="*/ 9 h 52"/>
                  <a:gd name="T4" fmla="*/ 20 w 37"/>
                  <a:gd name="T5" fmla="*/ 20 h 52"/>
                  <a:gd name="T6" fmla="*/ 20 w 37"/>
                  <a:gd name="T7" fmla="*/ 89 h 52"/>
                  <a:gd name="T8" fmla="*/ 29 w 37"/>
                  <a:gd name="T9" fmla="*/ 225 h 52"/>
                  <a:gd name="T10" fmla="*/ 39 w 37"/>
                  <a:gd name="T11" fmla="*/ 128 h 52"/>
                  <a:gd name="T12" fmla="*/ 20 w 37"/>
                  <a:gd name="T13" fmla="*/ 66 h 52"/>
                  <a:gd name="T14" fmla="*/ 70 w 37"/>
                  <a:gd name="T15" fmla="*/ 13 h 52"/>
                  <a:gd name="T16" fmla="*/ 143 w 37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52">
                    <a:moveTo>
                      <a:pt x="37" y="1"/>
                    </a:moveTo>
                    <a:cubicBezTo>
                      <a:pt x="30" y="2"/>
                      <a:pt x="24" y="1"/>
                      <a:pt x="18" y="2"/>
                    </a:cubicBezTo>
                    <a:cubicBezTo>
                      <a:pt x="15" y="3"/>
                      <a:pt x="8" y="3"/>
                      <a:pt x="5" y="5"/>
                    </a:cubicBezTo>
                    <a:cubicBezTo>
                      <a:pt x="0" y="9"/>
                      <a:pt x="4" y="16"/>
                      <a:pt x="5" y="21"/>
                    </a:cubicBezTo>
                    <a:cubicBezTo>
                      <a:pt x="8" y="31"/>
                      <a:pt x="7" y="42"/>
                      <a:pt x="7" y="52"/>
                    </a:cubicBezTo>
                    <a:cubicBezTo>
                      <a:pt x="6" y="45"/>
                      <a:pt x="10" y="38"/>
                      <a:pt x="9" y="30"/>
                    </a:cubicBezTo>
                    <a:cubicBezTo>
                      <a:pt x="8" y="25"/>
                      <a:pt x="5" y="20"/>
                      <a:pt x="5" y="15"/>
                    </a:cubicBezTo>
                    <a:cubicBezTo>
                      <a:pt x="5" y="10"/>
                      <a:pt x="11" y="4"/>
                      <a:pt x="17" y="3"/>
                    </a:cubicBezTo>
                    <a:cubicBezTo>
                      <a:pt x="19" y="2"/>
                      <a:pt x="34" y="1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5" name="Freeform 785">
                <a:extLst>
                  <a:ext uri="{FF2B5EF4-FFF2-40B4-BE49-F238E27FC236}">
                    <a16:creationId xmlns:a16="http://schemas.microsoft.com/office/drawing/2014/main" id="{74A722AC-E860-4470-B7E1-A5A17F892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634"/>
                <a:ext cx="41" cy="24"/>
              </a:xfrm>
              <a:custGeom>
                <a:avLst/>
                <a:gdLst>
                  <a:gd name="T0" fmla="*/ 129 w 28"/>
                  <a:gd name="T1" fmla="*/ 16 h 17"/>
                  <a:gd name="T2" fmla="*/ 88 w 28"/>
                  <a:gd name="T3" fmla="*/ 16 h 17"/>
                  <a:gd name="T4" fmla="*/ 50 w 28"/>
                  <a:gd name="T5" fmla="*/ 8 h 17"/>
                  <a:gd name="T6" fmla="*/ 13 w 28"/>
                  <a:gd name="T7" fmla="*/ 16 h 17"/>
                  <a:gd name="T8" fmla="*/ 1 w 28"/>
                  <a:gd name="T9" fmla="*/ 68 h 17"/>
                  <a:gd name="T10" fmla="*/ 50 w 28"/>
                  <a:gd name="T11" fmla="*/ 16 h 17"/>
                  <a:gd name="T12" fmla="*/ 101 w 28"/>
                  <a:gd name="T13" fmla="*/ 16 h 17"/>
                  <a:gd name="T14" fmla="*/ 129 w 28"/>
                  <a:gd name="T15" fmla="*/ 2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28" y="4"/>
                    </a:moveTo>
                    <a:cubicBezTo>
                      <a:pt x="25" y="4"/>
                      <a:pt x="22" y="5"/>
                      <a:pt x="19" y="4"/>
                    </a:cubicBezTo>
                    <a:cubicBezTo>
                      <a:pt x="16" y="4"/>
                      <a:pt x="13" y="2"/>
                      <a:pt x="11" y="2"/>
                    </a:cubicBezTo>
                    <a:cubicBezTo>
                      <a:pt x="7" y="1"/>
                      <a:pt x="5" y="0"/>
                      <a:pt x="3" y="4"/>
                    </a:cubicBezTo>
                    <a:cubicBezTo>
                      <a:pt x="2" y="8"/>
                      <a:pt x="0" y="13"/>
                      <a:pt x="1" y="17"/>
                    </a:cubicBezTo>
                    <a:cubicBezTo>
                      <a:pt x="4" y="11"/>
                      <a:pt x="4" y="6"/>
                      <a:pt x="11" y="4"/>
                    </a:cubicBezTo>
                    <a:cubicBezTo>
                      <a:pt x="14" y="3"/>
                      <a:pt x="19" y="3"/>
                      <a:pt x="22" y="4"/>
                    </a:cubicBezTo>
                    <a:cubicBezTo>
                      <a:pt x="24" y="5"/>
                      <a:pt x="25" y="6"/>
                      <a:pt x="2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6" name="Freeform 786">
                <a:extLst>
                  <a:ext uri="{FF2B5EF4-FFF2-40B4-BE49-F238E27FC236}">
                    <a16:creationId xmlns:a16="http://schemas.microsoft.com/office/drawing/2014/main" id="{7EB7C77D-D7B5-434C-B04B-00AA3EF22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65"/>
                <a:ext cx="13" cy="9"/>
              </a:xfrm>
              <a:custGeom>
                <a:avLst/>
                <a:gdLst>
                  <a:gd name="T0" fmla="*/ 39 w 9"/>
                  <a:gd name="T1" fmla="*/ 0 h 6"/>
                  <a:gd name="T2" fmla="*/ 0 w 9"/>
                  <a:gd name="T3" fmla="*/ 32 h 6"/>
                  <a:gd name="T4" fmla="*/ 39 w 9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7" y="1"/>
                      <a:pt x="1" y="3"/>
                      <a:pt x="0" y="6"/>
                    </a:cubicBezTo>
                    <a:cubicBezTo>
                      <a:pt x="3" y="4"/>
                      <a:pt x="6" y="2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7" name="Freeform 787">
                <a:extLst>
                  <a:ext uri="{FF2B5EF4-FFF2-40B4-BE49-F238E27FC236}">
                    <a16:creationId xmlns:a16="http://schemas.microsoft.com/office/drawing/2014/main" id="{D6A05F9D-F80E-440C-B50B-9DD0E948C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737"/>
                <a:ext cx="52" cy="42"/>
              </a:xfrm>
              <a:custGeom>
                <a:avLst/>
                <a:gdLst>
                  <a:gd name="T0" fmla="*/ 156 w 36"/>
                  <a:gd name="T1" fmla="*/ 1 h 29"/>
                  <a:gd name="T2" fmla="*/ 90 w 36"/>
                  <a:gd name="T3" fmla="*/ 1 h 29"/>
                  <a:gd name="T4" fmla="*/ 48 w 36"/>
                  <a:gd name="T5" fmla="*/ 20 h 29"/>
                  <a:gd name="T6" fmla="*/ 29 w 36"/>
                  <a:gd name="T7" fmla="*/ 80 h 29"/>
                  <a:gd name="T8" fmla="*/ 9 w 36"/>
                  <a:gd name="T9" fmla="*/ 97 h 29"/>
                  <a:gd name="T10" fmla="*/ 29 w 36"/>
                  <a:gd name="T11" fmla="*/ 127 h 29"/>
                  <a:gd name="T12" fmla="*/ 69 w 36"/>
                  <a:gd name="T13" fmla="*/ 67 h 29"/>
                  <a:gd name="T14" fmla="*/ 69 w 36"/>
                  <a:gd name="T15" fmla="*/ 19 h 29"/>
                  <a:gd name="T16" fmla="*/ 130 w 36"/>
                  <a:gd name="T17" fmla="*/ 13 h 29"/>
                  <a:gd name="T18" fmla="*/ 156 w 36"/>
                  <a:gd name="T19" fmla="*/ 1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" h="29">
                    <a:moveTo>
                      <a:pt x="36" y="1"/>
                    </a:moveTo>
                    <a:cubicBezTo>
                      <a:pt x="31" y="2"/>
                      <a:pt x="26" y="2"/>
                      <a:pt x="21" y="1"/>
                    </a:cubicBezTo>
                    <a:cubicBezTo>
                      <a:pt x="16" y="0"/>
                      <a:pt x="12" y="0"/>
                      <a:pt x="11" y="5"/>
                    </a:cubicBezTo>
                    <a:cubicBezTo>
                      <a:pt x="10" y="10"/>
                      <a:pt x="12" y="15"/>
                      <a:pt x="7" y="18"/>
                    </a:cubicBezTo>
                    <a:cubicBezTo>
                      <a:pt x="5" y="20"/>
                      <a:pt x="3" y="19"/>
                      <a:pt x="2" y="22"/>
                    </a:cubicBezTo>
                    <a:cubicBezTo>
                      <a:pt x="0" y="25"/>
                      <a:pt x="5" y="28"/>
                      <a:pt x="7" y="29"/>
                    </a:cubicBezTo>
                    <a:cubicBezTo>
                      <a:pt x="2" y="20"/>
                      <a:pt x="15" y="23"/>
                      <a:pt x="16" y="15"/>
                    </a:cubicBezTo>
                    <a:cubicBezTo>
                      <a:pt x="17" y="12"/>
                      <a:pt x="14" y="7"/>
                      <a:pt x="16" y="4"/>
                    </a:cubicBezTo>
                    <a:cubicBezTo>
                      <a:pt x="19" y="1"/>
                      <a:pt x="27" y="4"/>
                      <a:pt x="30" y="3"/>
                    </a:cubicBezTo>
                    <a:cubicBezTo>
                      <a:pt x="31" y="3"/>
                      <a:pt x="35" y="1"/>
                      <a:pt x="3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8" name="Freeform 788">
                <a:extLst>
                  <a:ext uri="{FF2B5EF4-FFF2-40B4-BE49-F238E27FC236}">
                    <a16:creationId xmlns:a16="http://schemas.microsoft.com/office/drawing/2014/main" id="{6763D476-55FA-4E17-AB35-EE2DEE493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842"/>
                <a:ext cx="65" cy="69"/>
              </a:xfrm>
              <a:custGeom>
                <a:avLst/>
                <a:gdLst>
                  <a:gd name="T0" fmla="*/ 192 w 45"/>
                  <a:gd name="T1" fmla="*/ 9 h 48"/>
                  <a:gd name="T2" fmla="*/ 136 w 45"/>
                  <a:gd name="T3" fmla="*/ 13 h 48"/>
                  <a:gd name="T4" fmla="*/ 88 w 45"/>
                  <a:gd name="T5" fmla="*/ 19 h 48"/>
                  <a:gd name="T6" fmla="*/ 48 w 45"/>
                  <a:gd name="T7" fmla="*/ 81 h 48"/>
                  <a:gd name="T8" fmla="*/ 52 w 45"/>
                  <a:gd name="T9" fmla="*/ 164 h 48"/>
                  <a:gd name="T10" fmla="*/ 0 w 45"/>
                  <a:gd name="T11" fmla="*/ 204 h 48"/>
                  <a:gd name="T12" fmla="*/ 69 w 45"/>
                  <a:gd name="T13" fmla="*/ 178 h 48"/>
                  <a:gd name="T14" fmla="*/ 69 w 45"/>
                  <a:gd name="T15" fmla="*/ 109 h 48"/>
                  <a:gd name="T16" fmla="*/ 81 w 45"/>
                  <a:gd name="T17" fmla="*/ 47 h 48"/>
                  <a:gd name="T18" fmla="*/ 136 w 45"/>
                  <a:gd name="T19" fmla="*/ 19 h 48"/>
                  <a:gd name="T20" fmla="*/ 192 w 45"/>
                  <a:gd name="T21" fmla="*/ 9 h 48"/>
                  <a:gd name="T22" fmla="*/ 196 w 45"/>
                  <a:gd name="T23" fmla="*/ 13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" h="48">
                    <a:moveTo>
                      <a:pt x="44" y="2"/>
                    </a:moveTo>
                    <a:cubicBezTo>
                      <a:pt x="42" y="0"/>
                      <a:pt x="34" y="2"/>
                      <a:pt x="31" y="3"/>
                    </a:cubicBezTo>
                    <a:cubicBezTo>
                      <a:pt x="27" y="4"/>
                      <a:pt x="23" y="3"/>
                      <a:pt x="20" y="4"/>
                    </a:cubicBezTo>
                    <a:cubicBezTo>
                      <a:pt x="13" y="6"/>
                      <a:pt x="11" y="13"/>
                      <a:pt x="11" y="19"/>
                    </a:cubicBezTo>
                    <a:cubicBezTo>
                      <a:pt x="12" y="25"/>
                      <a:pt x="16" y="33"/>
                      <a:pt x="12" y="38"/>
                    </a:cubicBezTo>
                    <a:cubicBezTo>
                      <a:pt x="10" y="42"/>
                      <a:pt x="3" y="43"/>
                      <a:pt x="0" y="48"/>
                    </a:cubicBezTo>
                    <a:cubicBezTo>
                      <a:pt x="5" y="45"/>
                      <a:pt x="12" y="46"/>
                      <a:pt x="16" y="42"/>
                    </a:cubicBezTo>
                    <a:cubicBezTo>
                      <a:pt x="20" y="38"/>
                      <a:pt x="17" y="31"/>
                      <a:pt x="16" y="26"/>
                    </a:cubicBezTo>
                    <a:cubicBezTo>
                      <a:pt x="15" y="20"/>
                      <a:pt x="14" y="15"/>
                      <a:pt x="19" y="11"/>
                    </a:cubicBezTo>
                    <a:cubicBezTo>
                      <a:pt x="22" y="8"/>
                      <a:pt x="27" y="5"/>
                      <a:pt x="31" y="4"/>
                    </a:cubicBezTo>
                    <a:cubicBezTo>
                      <a:pt x="35" y="3"/>
                      <a:pt x="40" y="4"/>
                      <a:pt x="44" y="2"/>
                    </a:cubicBezTo>
                    <a:cubicBezTo>
                      <a:pt x="45" y="2"/>
                      <a:pt x="44" y="2"/>
                      <a:pt x="4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9" name="Freeform 789">
                <a:extLst>
                  <a:ext uri="{FF2B5EF4-FFF2-40B4-BE49-F238E27FC236}">
                    <a16:creationId xmlns:a16="http://schemas.microsoft.com/office/drawing/2014/main" id="{ACD54BBB-31A3-4981-BEEE-8C403BECB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955"/>
                <a:ext cx="46" cy="69"/>
              </a:xfrm>
              <a:custGeom>
                <a:avLst/>
                <a:gdLst>
                  <a:gd name="T0" fmla="*/ 137 w 32"/>
                  <a:gd name="T1" fmla="*/ 1 h 48"/>
                  <a:gd name="T2" fmla="*/ 29 w 32"/>
                  <a:gd name="T3" fmla="*/ 27 h 48"/>
                  <a:gd name="T4" fmla="*/ 39 w 32"/>
                  <a:gd name="T5" fmla="*/ 204 h 48"/>
                  <a:gd name="T6" fmla="*/ 42 w 32"/>
                  <a:gd name="T7" fmla="*/ 76 h 48"/>
                  <a:gd name="T8" fmla="*/ 119 w 32"/>
                  <a:gd name="T9" fmla="*/ 2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8">
                    <a:moveTo>
                      <a:pt x="32" y="1"/>
                    </a:moveTo>
                    <a:cubicBezTo>
                      <a:pt x="25" y="3"/>
                      <a:pt x="12" y="0"/>
                      <a:pt x="7" y="6"/>
                    </a:cubicBezTo>
                    <a:cubicBezTo>
                      <a:pt x="0" y="17"/>
                      <a:pt x="6" y="37"/>
                      <a:pt x="9" y="48"/>
                    </a:cubicBezTo>
                    <a:cubicBezTo>
                      <a:pt x="8" y="38"/>
                      <a:pt x="6" y="28"/>
                      <a:pt x="10" y="18"/>
                    </a:cubicBezTo>
                    <a:cubicBezTo>
                      <a:pt x="12" y="13"/>
                      <a:pt x="22" y="2"/>
                      <a:pt x="2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0" name="Freeform 790">
                <a:extLst>
                  <a:ext uri="{FF2B5EF4-FFF2-40B4-BE49-F238E27FC236}">
                    <a16:creationId xmlns:a16="http://schemas.microsoft.com/office/drawing/2014/main" id="{9B17A2A5-F05E-461F-A609-F5E401A0A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074"/>
                <a:ext cx="43" cy="66"/>
              </a:xfrm>
              <a:custGeom>
                <a:avLst/>
                <a:gdLst>
                  <a:gd name="T0" fmla="*/ 118 w 30"/>
                  <a:gd name="T1" fmla="*/ 13 h 46"/>
                  <a:gd name="T2" fmla="*/ 66 w 30"/>
                  <a:gd name="T3" fmla="*/ 19 h 46"/>
                  <a:gd name="T4" fmla="*/ 19 w 30"/>
                  <a:gd name="T5" fmla="*/ 33 h 46"/>
                  <a:gd name="T6" fmla="*/ 1 w 30"/>
                  <a:gd name="T7" fmla="*/ 100 h 46"/>
                  <a:gd name="T8" fmla="*/ 0 w 30"/>
                  <a:gd name="T9" fmla="*/ 195 h 46"/>
                  <a:gd name="T10" fmla="*/ 123 w 30"/>
                  <a:gd name="T11" fmla="*/ 9 h 46"/>
                  <a:gd name="T12" fmla="*/ 123 w 30"/>
                  <a:gd name="T13" fmla="*/ 13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8" y="3"/>
                    </a:moveTo>
                    <a:cubicBezTo>
                      <a:pt x="25" y="1"/>
                      <a:pt x="19" y="3"/>
                      <a:pt x="15" y="4"/>
                    </a:cubicBezTo>
                    <a:cubicBezTo>
                      <a:pt x="12" y="4"/>
                      <a:pt x="6" y="5"/>
                      <a:pt x="4" y="8"/>
                    </a:cubicBezTo>
                    <a:cubicBezTo>
                      <a:pt x="1" y="12"/>
                      <a:pt x="2" y="20"/>
                      <a:pt x="1" y="24"/>
                    </a:cubicBezTo>
                    <a:cubicBezTo>
                      <a:pt x="0" y="31"/>
                      <a:pt x="0" y="39"/>
                      <a:pt x="0" y="46"/>
                    </a:cubicBezTo>
                    <a:cubicBezTo>
                      <a:pt x="0" y="30"/>
                      <a:pt x="8" y="0"/>
                      <a:pt x="29" y="2"/>
                    </a:cubicBezTo>
                    <a:cubicBezTo>
                      <a:pt x="30" y="3"/>
                      <a:pt x="29" y="3"/>
                      <a:pt x="2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" name="Freeform 791">
                <a:extLst>
                  <a:ext uri="{FF2B5EF4-FFF2-40B4-BE49-F238E27FC236}">
                    <a16:creationId xmlns:a16="http://schemas.microsoft.com/office/drawing/2014/main" id="{95073F7B-486F-4B23-B851-0C2565097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179"/>
                <a:ext cx="41" cy="83"/>
              </a:xfrm>
              <a:custGeom>
                <a:avLst/>
                <a:gdLst>
                  <a:gd name="T0" fmla="*/ 116 w 29"/>
                  <a:gd name="T1" fmla="*/ 9 h 58"/>
                  <a:gd name="T2" fmla="*/ 59 w 29"/>
                  <a:gd name="T3" fmla="*/ 19 h 58"/>
                  <a:gd name="T4" fmla="*/ 16 w 29"/>
                  <a:gd name="T5" fmla="*/ 29 h 58"/>
                  <a:gd name="T6" fmla="*/ 11 w 29"/>
                  <a:gd name="T7" fmla="*/ 114 h 58"/>
                  <a:gd name="T8" fmla="*/ 16 w 29"/>
                  <a:gd name="T9" fmla="*/ 243 h 58"/>
                  <a:gd name="T10" fmla="*/ 28 w 29"/>
                  <a:gd name="T11" fmla="*/ 86 h 58"/>
                  <a:gd name="T12" fmla="*/ 66 w 29"/>
                  <a:gd name="T13" fmla="*/ 29 h 58"/>
                  <a:gd name="T14" fmla="*/ 107 w 29"/>
                  <a:gd name="T15" fmla="*/ 2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58">
                    <a:moveTo>
                      <a:pt x="29" y="2"/>
                    </a:moveTo>
                    <a:cubicBezTo>
                      <a:pt x="27" y="5"/>
                      <a:pt x="19" y="4"/>
                      <a:pt x="15" y="4"/>
                    </a:cubicBezTo>
                    <a:cubicBezTo>
                      <a:pt x="11" y="4"/>
                      <a:pt x="7" y="4"/>
                      <a:pt x="4" y="7"/>
                    </a:cubicBezTo>
                    <a:cubicBezTo>
                      <a:pt x="0" y="11"/>
                      <a:pt x="2" y="22"/>
                      <a:pt x="3" y="27"/>
                    </a:cubicBezTo>
                    <a:cubicBezTo>
                      <a:pt x="3" y="37"/>
                      <a:pt x="4" y="48"/>
                      <a:pt x="4" y="58"/>
                    </a:cubicBezTo>
                    <a:cubicBezTo>
                      <a:pt x="4" y="45"/>
                      <a:pt x="4" y="32"/>
                      <a:pt x="7" y="20"/>
                    </a:cubicBezTo>
                    <a:cubicBezTo>
                      <a:pt x="9" y="14"/>
                      <a:pt x="11" y="10"/>
                      <a:pt x="16" y="7"/>
                    </a:cubicBezTo>
                    <a:cubicBezTo>
                      <a:pt x="19" y="4"/>
                      <a:pt x="24" y="0"/>
                      <a:pt x="2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Freeform 792">
                <a:extLst>
                  <a:ext uri="{FF2B5EF4-FFF2-40B4-BE49-F238E27FC236}">
                    <a16:creationId xmlns:a16="http://schemas.microsoft.com/office/drawing/2014/main" id="{032373E1-A001-415B-B12D-3CBA91C57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2301"/>
                <a:ext cx="60" cy="82"/>
              </a:xfrm>
              <a:custGeom>
                <a:avLst/>
                <a:gdLst>
                  <a:gd name="T0" fmla="*/ 176 w 42"/>
                  <a:gd name="T1" fmla="*/ 1 h 57"/>
                  <a:gd name="T2" fmla="*/ 87 w 42"/>
                  <a:gd name="T3" fmla="*/ 1 h 57"/>
                  <a:gd name="T4" fmla="*/ 13 w 42"/>
                  <a:gd name="T5" fmla="*/ 27 h 57"/>
                  <a:gd name="T6" fmla="*/ 20 w 42"/>
                  <a:gd name="T7" fmla="*/ 117 h 57"/>
                  <a:gd name="T8" fmla="*/ 47 w 42"/>
                  <a:gd name="T9" fmla="*/ 245 h 57"/>
                  <a:gd name="T10" fmla="*/ 33 w 42"/>
                  <a:gd name="T11" fmla="*/ 145 h 57"/>
                  <a:gd name="T12" fmla="*/ 39 w 42"/>
                  <a:gd name="T13" fmla="*/ 50 h 57"/>
                  <a:gd name="T14" fmla="*/ 157 w 42"/>
                  <a:gd name="T15" fmla="*/ 13 h 57"/>
                  <a:gd name="T16" fmla="*/ 157 w 42"/>
                  <a:gd name="T17" fmla="*/ 1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57">
                    <a:moveTo>
                      <a:pt x="42" y="1"/>
                    </a:moveTo>
                    <a:cubicBezTo>
                      <a:pt x="39" y="4"/>
                      <a:pt x="26" y="1"/>
                      <a:pt x="21" y="1"/>
                    </a:cubicBezTo>
                    <a:cubicBezTo>
                      <a:pt x="16" y="2"/>
                      <a:pt x="6" y="1"/>
                      <a:pt x="3" y="6"/>
                    </a:cubicBezTo>
                    <a:cubicBezTo>
                      <a:pt x="0" y="12"/>
                      <a:pt x="4" y="20"/>
                      <a:pt x="5" y="27"/>
                    </a:cubicBezTo>
                    <a:cubicBezTo>
                      <a:pt x="7" y="37"/>
                      <a:pt x="11" y="47"/>
                      <a:pt x="11" y="57"/>
                    </a:cubicBezTo>
                    <a:cubicBezTo>
                      <a:pt x="9" y="49"/>
                      <a:pt x="9" y="41"/>
                      <a:pt x="8" y="34"/>
                    </a:cubicBezTo>
                    <a:cubicBezTo>
                      <a:pt x="8" y="27"/>
                      <a:pt x="5" y="19"/>
                      <a:pt x="9" y="12"/>
                    </a:cubicBezTo>
                    <a:cubicBezTo>
                      <a:pt x="15" y="0"/>
                      <a:pt x="27" y="3"/>
                      <a:pt x="38" y="3"/>
                    </a:cubicBezTo>
                    <a:cubicBezTo>
                      <a:pt x="38" y="3"/>
                      <a:pt x="38" y="4"/>
                      <a:pt x="3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" name="Freeform 793">
                <a:extLst>
                  <a:ext uri="{FF2B5EF4-FFF2-40B4-BE49-F238E27FC236}">
                    <a16:creationId xmlns:a16="http://schemas.microsoft.com/office/drawing/2014/main" id="{F6FA51E9-0638-443E-AC5E-BE8581594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458"/>
                <a:ext cx="58" cy="79"/>
              </a:xfrm>
              <a:custGeom>
                <a:avLst/>
                <a:gdLst>
                  <a:gd name="T0" fmla="*/ 174 w 40"/>
                  <a:gd name="T1" fmla="*/ 1 h 55"/>
                  <a:gd name="T2" fmla="*/ 155 w 40"/>
                  <a:gd name="T3" fmla="*/ 1 h 55"/>
                  <a:gd name="T4" fmla="*/ 102 w 40"/>
                  <a:gd name="T5" fmla="*/ 13 h 55"/>
                  <a:gd name="T6" fmla="*/ 59 w 40"/>
                  <a:gd name="T7" fmla="*/ 27 h 55"/>
                  <a:gd name="T8" fmla="*/ 28 w 40"/>
                  <a:gd name="T9" fmla="*/ 29 h 55"/>
                  <a:gd name="T10" fmla="*/ 13 w 40"/>
                  <a:gd name="T11" fmla="*/ 109 h 55"/>
                  <a:gd name="T12" fmla="*/ 32 w 40"/>
                  <a:gd name="T13" fmla="*/ 233 h 55"/>
                  <a:gd name="T14" fmla="*/ 46 w 40"/>
                  <a:gd name="T15" fmla="*/ 70 h 55"/>
                  <a:gd name="T16" fmla="*/ 174 w 40"/>
                  <a:gd name="T17" fmla="*/ 2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55">
                    <a:moveTo>
                      <a:pt x="39" y="1"/>
                    </a:moveTo>
                    <a:cubicBezTo>
                      <a:pt x="40" y="0"/>
                      <a:pt x="36" y="1"/>
                      <a:pt x="35" y="1"/>
                    </a:cubicBezTo>
                    <a:cubicBezTo>
                      <a:pt x="31" y="2"/>
                      <a:pt x="27" y="3"/>
                      <a:pt x="23" y="3"/>
                    </a:cubicBezTo>
                    <a:cubicBezTo>
                      <a:pt x="19" y="4"/>
                      <a:pt x="16" y="5"/>
                      <a:pt x="13" y="6"/>
                    </a:cubicBezTo>
                    <a:cubicBezTo>
                      <a:pt x="11" y="6"/>
                      <a:pt x="8" y="6"/>
                      <a:pt x="6" y="7"/>
                    </a:cubicBezTo>
                    <a:cubicBezTo>
                      <a:pt x="0" y="10"/>
                      <a:pt x="3" y="20"/>
                      <a:pt x="3" y="26"/>
                    </a:cubicBezTo>
                    <a:cubicBezTo>
                      <a:pt x="5" y="35"/>
                      <a:pt x="5" y="45"/>
                      <a:pt x="7" y="55"/>
                    </a:cubicBezTo>
                    <a:cubicBezTo>
                      <a:pt x="6" y="42"/>
                      <a:pt x="6" y="30"/>
                      <a:pt x="10" y="17"/>
                    </a:cubicBezTo>
                    <a:cubicBezTo>
                      <a:pt x="14" y="6"/>
                      <a:pt x="28" y="3"/>
                      <a:pt x="3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" name="Freeform 794">
                <a:extLst>
                  <a:ext uri="{FF2B5EF4-FFF2-40B4-BE49-F238E27FC236}">
                    <a16:creationId xmlns:a16="http://schemas.microsoft.com/office/drawing/2014/main" id="{AED06E12-DB15-4D25-82A9-A69A72C6C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580"/>
                <a:ext cx="58" cy="80"/>
              </a:xfrm>
              <a:custGeom>
                <a:avLst/>
                <a:gdLst>
                  <a:gd name="T0" fmla="*/ 164 w 41"/>
                  <a:gd name="T1" fmla="*/ 19 h 56"/>
                  <a:gd name="T2" fmla="*/ 35 w 41"/>
                  <a:gd name="T3" fmla="*/ 41 h 56"/>
                  <a:gd name="T4" fmla="*/ 28 w 41"/>
                  <a:gd name="T5" fmla="*/ 233 h 56"/>
                  <a:gd name="T6" fmla="*/ 48 w 41"/>
                  <a:gd name="T7" fmla="*/ 109 h 56"/>
                  <a:gd name="T8" fmla="*/ 81 w 41"/>
                  <a:gd name="T9" fmla="*/ 29 h 56"/>
                  <a:gd name="T10" fmla="*/ 144 w 41"/>
                  <a:gd name="T11" fmla="*/ 13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6">
                    <a:moveTo>
                      <a:pt x="41" y="4"/>
                    </a:moveTo>
                    <a:cubicBezTo>
                      <a:pt x="33" y="0"/>
                      <a:pt x="15" y="2"/>
                      <a:pt x="9" y="10"/>
                    </a:cubicBezTo>
                    <a:cubicBezTo>
                      <a:pt x="0" y="23"/>
                      <a:pt x="7" y="42"/>
                      <a:pt x="7" y="56"/>
                    </a:cubicBezTo>
                    <a:cubicBezTo>
                      <a:pt x="7" y="46"/>
                      <a:pt x="8" y="36"/>
                      <a:pt x="12" y="26"/>
                    </a:cubicBezTo>
                    <a:cubicBezTo>
                      <a:pt x="13" y="20"/>
                      <a:pt x="15" y="11"/>
                      <a:pt x="20" y="7"/>
                    </a:cubicBezTo>
                    <a:cubicBezTo>
                      <a:pt x="23" y="3"/>
                      <a:pt x="30" y="3"/>
                      <a:pt x="3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" name="Freeform 795">
                <a:extLst>
                  <a:ext uri="{FF2B5EF4-FFF2-40B4-BE49-F238E27FC236}">
                    <a16:creationId xmlns:a16="http://schemas.microsoft.com/office/drawing/2014/main" id="{734554E5-0A56-45B6-88C2-24F3A2E72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700"/>
                <a:ext cx="53" cy="92"/>
              </a:xfrm>
              <a:custGeom>
                <a:avLst/>
                <a:gdLst>
                  <a:gd name="T0" fmla="*/ 156 w 37"/>
                  <a:gd name="T1" fmla="*/ 20 h 64"/>
                  <a:gd name="T2" fmla="*/ 67 w 37"/>
                  <a:gd name="T3" fmla="*/ 13 h 64"/>
                  <a:gd name="T4" fmla="*/ 1 w 37"/>
                  <a:gd name="T5" fmla="*/ 20 h 64"/>
                  <a:gd name="T6" fmla="*/ 13 w 37"/>
                  <a:gd name="T7" fmla="*/ 60 h 64"/>
                  <a:gd name="T8" fmla="*/ 27 w 37"/>
                  <a:gd name="T9" fmla="*/ 124 h 64"/>
                  <a:gd name="T10" fmla="*/ 49 w 37"/>
                  <a:gd name="T11" fmla="*/ 273 h 64"/>
                  <a:gd name="T12" fmla="*/ 42 w 37"/>
                  <a:gd name="T13" fmla="*/ 175 h 64"/>
                  <a:gd name="T14" fmla="*/ 49 w 37"/>
                  <a:gd name="T15" fmla="*/ 66 h 64"/>
                  <a:gd name="T16" fmla="*/ 96 w 37"/>
                  <a:gd name="T17" fmla="*/ 19 h 64"/>
                  <a:gd name="T18" fmla="*/ 148 w 37"/>
                  <a:gd name="T19" fmla="*/ 29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64">
                    <a:moveTo>
                      <a:pt x="37" y="5"/>
                    </a:moveTo>
                    <a:cubicBezTo>
                      <a:pt x="34" y="1"/>
                      <a:pt x="21" y="4"/>
                      <a:pt x="16" y="3"/>
                    </a:cubicBezTo>
                    <a:cubicBezTo>
                      <a:pt x="13" y="3"/>
                      <a:pt x="3" y="0"/>
                      <a:pt x="1" y="5"/>
                    </a:cubicBezTo>
                    <a:cubicBezTo>
                      <a:pt x="0" y="7"/>
                      <a:pt x="2" y="12"/>
                      <a:pt x="3" y="14"/>
                    </a:cubicBezTo>
                    <a:cubicBezTo>
                      <a:pt x="4" y="19"/>
                      <a:pt x="5" y="24"/>
                      <a:pt x="6" y="29"/>
                    </a:cubicBezTo>
                    <a:cubicBezTo>
                      <a:pt x="8" y="40"/>
                      <a:pt x="11" y="52"/>
                      <a:pt x="12" y="64"/>
                    </a:cubicBezTo>
                    <a:cubicBezTo>
                      <a:pt x="11" y="56"/>
                      <a:pt x="10" y="49"/>
                      <a:pt x="10" y="41"/>
                    </a:cubicBezTo>
                    <a:cubicBezTo>
                      <a:pt x="11" y="33"/>
                      <a:pt x="10" y="23"/>
                      <a:pt x="12" y="15"/>
                    </a:cubicBezTo>
                    <a:cubicBezTo>
                      <a:pt x="14" y="10"/>
                      <a:pt x="17" y="6"/>
                      <a:pt x="23" y="4"/>
                    </a:cubicBezTo>
                    <a:cubicBezTo>
                      <a:pt x="29" y="2"/>
                      <a:pt x="31" y="4"/>
                      <a:pt x="3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" name="Freeform 796">
                <a:extLst>
                  <a:ext uri="{FF2B5EF4-FFF2-40B4-BE49-F238E27FC236}">
                    <a16:creationId xmlns:a16="http://schemas.microsoft.com/office/drawing/2014/main" id="{5EF786EA-D805-42EA-B25E-280153338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824"/>
                <a:ext cx="54" cy="77"/>
              </a:xfrm>
              <a:custGeom>
                <a:avLst/>
                <a:gdLst>
                  <a:gd name="T0" fmla="*/ 168 w 37"/>
                  <a:gd name="T1" fmla="*/ 19 h 54"/>
                  <a:gd name="T2" fmla="*/ 112 w 37"/>
                  <a:gd name="T3" fmla="*/ 19 h 54"/>
                  <a:gd name="T4" fmla="*/ 38 w 37"/>
                  <a:gd name="T5" fmla="*/ 9 h 54"/>
                  <a:gd name="T6" fmla="*/ 9 w 37"/>
                  <a:gd name="T7" fmla="*/ 96 h 54"/>
                  <a:gd name="T8" fmla="*/ 1 w 37"/>
                  <a:gd name="T9" fmla="*/ 224 h 54"/>
                  <a:gd name="T10" fmla="*/ 19 w 37"/>
                  <a:gd name="T11" fmla="*/ 87 h 54"/>
                  <a:gd name="T12" fmla="*/ 156 w 37"/>
                  <a:gd name="T13" fmla="*/ 29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54">
                    <a:moveTo>
                      <a:pt x="37" y="4"/>
                    </a:moveTo>
                    <a:cubicBezTo>
                      <a:pt x="35" y="1"/>
                      <a:pt x="28" y="4"/>
                      <a:pt x="25" y="4"/>
                    </a:cubicBezTo>
                    <a:cubicBezTo>
                      <a:pt x="20" y="3"/>
                      <a:pt x="13" y="0"/>
                      <a:pt x="8" y="2"/>
                    </a:cubicBezTo>
                    <a:cubicBezTo>
                      <a:pt x="1" y="5"/>
                      <a:pt x="2" y="17"/>
                      <a:pt x="2" y="23"/>
                    </a:cubicBezTo>
                    <a:cubicBezTo>
                      <a:pt x="2" y="33"/>
                      <a:pt x="4" y="45"/>
                      <a:pt x="1" y="54"/>
                    </a:cubicBezTo>
                    <a:cubicBezTo>
                      <a:pt x="0" y="44"/>
                      <a:pt x="1" y="31"/>
                      <a:pt x="4" y="21"/>
                    </a:cubicBezTo>
                    <a:cubicBezTo>
                      <a:pt x="8" y="10"/>
                      <a:pt x="23" y="1"/>
                      <a:pt x="3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" name="Freeform 797">
                <a:extLst>
                  <a:ext uri="{FF2B5EF4-FFF2-40B4-BE49-F238E27FC236}">
                    <a16:creationId xmlns:a16="http://schemas.microsoft.com/office/drawing/2014/main" id="{5CD08A1B-9AEB-4BF3-91F8-B8A13B58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940"/>
                <a:ext cx="51" cy="82"/>
              </a:xfrm>
              <a:custGeom>
                <a:avLst/>
                <a:gdLst>
                  <a:gd name="T0" fmla="*/ 154 w 35"/>
                  <a:gd name="T1" fmla="*/ 42 h 57"/>
                  <a:gd name="T2" fmla="*/ 96 w 35"/>
                  <a:gd name="T3" fmla="*/ 20 h 57"/>
                  <a:gd name="T4" fmla="*/ 1 w 35"/>
                  <a:gd name="T5" fmla="*/ 0 h 57"/>
                  <a:gd name="T6" fmla="*/ 13 w 35"/>
                  <a:gd name="T7" fmla="*/ 108 h 57"/>
                  <a:gd name="T8" fmla="*/ 28 w 35"/>
                  <a:gd name="T9" fmla="*/ 245 h 57"/>
                  <a:gd name="T10" fmla="*/ 47 w 35"/>
                  <a:gd name="T11" fmla="*/ 66 h 57"/>
                  <a:gd name="T12" fmla="*/ 157 w 35"/>
                  <a:gd name="T13" fmla="*/ 60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7">
                    <a:moveTo>
                      <a:pt x="34" y="10"/>
                    </a:moveTo>
                    <a:cubicBezTo>
                      <a:pt x="31" y="7"/>
                      <a:pt x="25" y="6"/>
                      <a:pt x="21" y="5"/>
                    </a:cubicBezTo>
                    <a:cubicBezTo>
                      <a:pt x="14" y="4"/>
                      <a:pt x="8" y="0"/>
                      <a:pt x="1" y="0"/>
                    </a:cubicBezTo>
                    <a:cubicBezTo>
                      <a:pt x="0" y="7"/>
                      <a:pt x="2" y="18"/>
                      <a:pt x="3" y="25"/>
                    </a:cubicBezTo>
                    <a:cubicBezTo>
                      <a:pt x="4" y="35"/>
                      <a:pt x="3" y="48"/>
                      <a:pt x="6" y="57"/>
                    </a:cubicBezTo>
                    <a:cubicBezTo>
                      <a:pt x="7" y="43"/>
                      <a:pt x="2" y="28"/>
                      <a:pt x="10" y="15"/>
                    </a:cubicBezTo>
                    <a:cubicBezTo>
                      <a:pt x="17" y="4"/>
                      <a:pt x="26" y="9"/>
                      <a:pt x="35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" name="Freeform 798">
                <a:extLst>
                  <a:ext uri="{FF2B5EF4-FFF2-40B4-BE49-F238E27FC236}">
                    <a16:creationId xmlns:a16="http://schemas.microsoft.com/office/drawing/2014/main" id="{BFD4D98B-3AB6-4310-B7A9-24C8E0565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3043"/>
                <a:ext cx="52" cy="77"/>
              </a:xfrm>
              <a:custGeom>
                <a:avLst/>
                <a:gdLst>
                  <a:gd name="T0" fmla="*/ 156 w 36"/>
                  <a:gd name="T1" fmla="*/ 36 h 53"/>
                  <a:gd name="T2" fmla="*/ 90 w 36"/>
                  <a:gd name="T3" fmla="*/ 32 h 53"/>
                  <a:gd name="T4" fmla="*/ 27 w 36"/>
                  <a:gd name="T5" fmla="*/ 32 h 53"/>
                  <a:gd name="T6" fmla="*/ 1 w 36"/>
                  <a:gd name="T7" fmla="*/ 102 h 53"/>
                  <a:gd name="T8" fmla="*/ 1 w 36"/>
                  <a:gd name="T9" fmla="*/ 237 h 53"/>
                  <a:gd name="T10" fmla="*/ 36 w 36"/>
                  <a:gd name="T11" fmla="*/ 76 h 53"/>
                  <a:gd name="T12" fmla="*/ 130 w 36"/>
                  <a:gd name="T13" fmla="*/ 36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3">
                    <a:moveTo>
                      <a:pt x="36" y="8"/>
                    </a:moveTo>
                    <a:cubicBezTo>
                      <a:pt x="31" y="8"/>
                      <a:pt x="26" y="8"/>
                      <a:pt x="21" y="7"/>
                    </a:cubicBezTo>
                    <a:cubicBezTo>
                      <a:pt x="16" y="6"/>
                      <a:pt x="10" y="4"/>
                      <a:pt x="6" y="7"/>
                    </a:cubicBezTo>
                    <a:cubicBezTo>
                      <a:pt x="0" y="10"/>
                      <a:pt x="1" y="17"/>
                      <a:pt x="1" y="23"/>
                    </a:cubicBezTo>
                    <a:cubicBezTo>
                      <a:pt x="1" y="33"/>
                      <a:pt x="1" y="43"/>
                      <a:pt x="1" y="53"/>
                    </a:cubicBezTo>
                    <a:cubicBezTo>
                      <a:pt x="1" y="41"/>
                      <a:pt x="2" y="27"/>
                      <a:pt x="8" y="17"/>
                    </a:cubicBezTo>
                    <a:cubicBezTo>
                      <a:pt x="10" y="13"/>
                      <a:pt x="27" y="0"/>
                      <a:pt x="3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9" name="Freeform 799">
                <a:extLst>
                  <a:ext uri="{FF2B5EF4-FFF2-40B4-BE49-F238E27FC236}">
                    <a16:creationId xmlns:a16="http://schemas.microsoft.com/office/drawing/2014/main" id="{A7A77AE0-71A5-431A-8329-39288D3FF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138"/>
                <a:ext cx="46" cy="65"/>
              </a:xfrm>
              <a:custGeom>
                <a:avLst/>
                <a:gdLst>
                  <a:gd name="T0" fmla="*/ 137 w 32"/>
                  <a:gd name="T1" fmla="*/ 56 h 45"/>
                  <a:gd name="T2" fmla="*/ 76 w 32"/>
                  <a:gd name="T3" fmla="*/ 29 h 45"/>
                  <a:gd name="T4" fmla="*/ 13 w 32"/>
                  <a:gd name="T5" fmla="*/ 19 h 45"/>
                  <a:gd name="T6" fmla="*/ 13 w 32"/>
                  <a:gd name="T7" fmla="*/ 100 h 45"/>
                  <a:gd name="T8" fmla="*/ 35 w 32"/>
                  <a:gd name="T9" fmla="*/ 196 h 45"/>
                  <a:gd name="T10" fmla="*/ 29 w 32"/>
                  <a:gd name="T11" fmla="*/ 69 h 45"/>
                  <a:gd name="T12" fmla="*/ 108 w 32"/>
                  <a:gd name="T13" fmla="*/ 48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5">
                    <a:moveTo>
                      <a:pt x="32" y="13"/>
                    </a:moveTo>
                    <a:cubicBezTo>
                      <a:pt x="28" y="11"/>
                      <a:pt x="23" y="9"/>
                      <a:pt x="18" y="7"/>
                    </a:cubicBezTo>
                    <a:cubicBezTo>
                      <a:pt x="15" y="6"/>
                      <a:pt x="7" y="0"/>
                      <a:pt x="3" y="4"/>
                    </a:cubicBezTo>
                    <a:cubicBezTo>
                      <a:pt x="0" y="7"/>
                      <a:pt x="2" y="19"/>
                      <a:pt x="3" y="23"/>
                    </a:cubicBezTo>
                    <a:cubicBezTo>
                      <a:pt x="4" y="30"/>
                      <a:pt x="4" y="39"/>
                      <a:pt x="8" y="45"/>
                    </a:cubicBezTo>
                    <a:cubicBezTo>
                      <a:pt x="6" y="36"/>
                      <a:pt x="4" y="26"/>
                      <a:pt x="7" y="16"/>
                    </a:cubicBezTo>
                    <a:cubicBezTo>
                      <a:pt x="9" y="8"/>
                      <a:pt x="18" y="3"/>
                      <a:pt x="25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Freeform 800">
                <a:extLst>
                  <a:ext uri="{FF2B5EF4-FFF2-40B4-BE49-F238E27FC236}">
                    <a16:creationId xmlns:a16="http://schemas.microsoft.com/office/drawing/2014/main" id="{D09D481C-0EF0-435C-A4CF-E1EC4079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231"/>
                <a:ext cx="32" cy="71"/>
              </a:xfrm>
              <a:custGeom>
                <a:avLst/>
                <a:gdLst>
                  <a:gd name="T0" fmla="*/ 99 w 22"/>
                  <a:gd name="T1" fmla="*/ 29 h 49"/>
                  <a:gd name="T2" fmla="*/ 60 w 22"/>
                  <a:gd name="T3" fmla="*/ 20 h 49"/>
                  <a:gd name="T4" fmla="*/ 9 w 22"/>
                  <a:gd name="T5" fmla="*/ 28 h 49"/>
                  <a:gd name="T6" fmla="*/ 28 w 22"/>
                  <a:gd name="T7" fmla="*/ 128 h 49"/>
                  <a:gd name="T8" fmla="*/ 41 w 22"/>
                  <a:gd name="T9" fmla="*/ 216 h 49"/>
                  <a:gd name="T10" fmla="*/ 41 w 22"/>
                  <a:gd name="T11" fmla="*/ 101 h 49"/>
                  <a:gd name="T12" fmla="*/ 52 w 22"/>
                  <a:gd name="T13" fmla="*/ 52 h 49"/>
                  <a:gd name="T14" fmla="*/ 99 w 22"/>
                  <a:gd name="T15" fmla="*/ 41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49">
                    <a:moveTo>
                      <a:pt x="22" y="7"/>
                    </a:moveTo>
                    <a:cubicBezTo>
                      <a:pt x="20" y="5"/>
                      <a:pt x="16" y="6"/>
                      <a:pt x="13" y="5"/>
                    </a:cubicBezTo>
                    <a:cubicBezTo>
                      <a:pt x="9" y="4"/>
                      <a:pt x="4" y="0"/>
                      <a:pt x="2" y="6"/>
                    </a:cubicBezTo>
                    <a:cubicBezTo>
                      <a:pt x="0" y="13"/>
                      <a:pt x="5" y="23"/>
                      <a:pt x="6" y="29"/>
                    </a:cubicBezTo>
                    <a:cubicBezTo>
                      <a:pt x="6" y="35"/>
                      <a:pt x="10" y="43"/>
                      <a:pt x="9" y="49"/>
                    </a:cubicBezTo>
                    <a:cubicBezTo>
                      <a:pt x="8" y="47"/>
                      <a:pt x="9" y="19"/>
                      <a:pt x="9" y="23"/>
                    </a:cubicBezTo>
                    <a:cubicBezTo>
                      <a:pt x="9" y="13"/>
                      <a:pt x="7" y="15"/>
                      <a:pt x="12" y="12"/>
                    </a:cubicBezTo>
                    <a:cubicBezTo>
                      <a:pt x="15" y="10"/>
                      <a:pt x="21" y="8"/>
                      <a:pt x="2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" name="Freeform 801">
                <a:extLst>
                  <a:ext uri="{FF2B5EF4-FFF2-40B4-BE49-F238E27FC236}">
                    <a16:creationId xmlns:a16="http://schemas.microsoft.com/office/drawing/2014/main" id="{6A1486A2-D0C6-4F61-9E06-ECCB84D64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29"/>
                <a:ext cx="30" cy="63"/>
              </a:xfrm>
              <a:custGeom>
                <a:avLst/>
                <a:gdLst>
                  <a:gd name="T0" fmla="*/ 87 w 21"/>
                  <a:gd name="T1" fmla="*/ 42 h 44"/>
                  <a:gd name="T2" fmla="*/ 0 w 21"/>
                  <a:gd name="T3" fmla="*/ 9 h 44"/>
                  <a:gd name="T4" fmla="*/ 9 w 21"/>
                  <a:gd name="T5" fmla="*/ 39 h 44"/>
                  <a:gd name="T6" fmla="*/ 20 w 21"/>
                  <a:gd name="T7" fmla="*/ 89 h 44"/>
                  <a:gd name="T8" fmla="*/ 29 w 21"/>
                  <a:gd name="T9" fmla="*/ 185 h 44"/>
                  <a:gd name="T10" fmla="*/ 33 w 21"/>
                  <a:gd name="T11" fmla="*/ 62 h 44"/>
                  <a:gd name="T12" fmla="*/ 87 w 21"/>
                  <a:gd name="T13" fmla="*/ 6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4">
                    <a:moveTo>
                      <a:pt x="21" y="10"/>
                    </a:moveTo>
                    <a:cubicBezTo>
                      <a:pt x="19" y="8"/>
                      <a:pt x="2" y="0"/>
                      <a:pt x="0" y="2"/>
                    </a:cubicBezTo>
                    <a:cubicBezTo>
                      <a:pt x="0" y="3"/>
                      <a:pt x="2" y="8"/>
                      <a:pt x="2" y="9"/>
                    </a:cubicBezTo>
                    <a:cubicBezTo>
                      <a:pt x="3" y="13"/>
                      <a:pt x="4" y="17"/>
                      <a:pt x="5" y="21"/>
                    </a:cubicBezTo>
                    <a:cubicBezTo>
                      <a:pt x="6" y="29"/>
                      <a:pt x="7" y="37"/>
                      <a:pt x="7" y="44"/>
                    </a:cubicBezTo>
                    <a:cubicBezTo>
                      <a:pt x="5" y="35"/>
                      <a:pt x="5" y="24"/>
                      <a:pt x="8" y="15"/>
                    </a:cubicBezTo>
                    <a:cubicBezTo>
                      <a:pt x="11" y="7"/>
                      <a:pt x="16" y="9"/>
                      <a:pt x="21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2" name="Freeform 802">
                <a:extLst>
                  <a:ext uri="{FF2B5EF4-FFF2-40B4-BE49-F238E27FC236}">
                    <a16:creationId xmlns:a16="http://schemas.microsoft.com/office/drawing/2014/main" id="{B5A91BEF-92F9-4A53-88A4-C3CB5670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3425"/>
                <a:ext cx="23" cy="58"/>
              </a:xfrm>
              <a:custGeom>
                <a:avLst/>
                <a:gdLst>
                  <a:gd name="T0" fmla="*/ 68 w 16"/>
                  <a:gd name="T1" fmla="*/ 28 h 40"/>
                  <a:gd name="T2" fmla="*/ 13 w 16"/>
                  <a:gd name="T3" fmla="*/ 28 h 40"/>
                  <a:gd name="T4" fmla="*/ 9 w 16"/>
                  <a:gd name="T5" fmla="*/ 107 h 40"/>
                  <a:gd name="T6" fmla="*/ 9 w 16"/>
                  <a:gd name="T7" fmla="*/ 177 h 40"/>
                  <a:gd name="T8" fmla="*/ 29 w 16"/>
                  <a:gd name="T9" fmla="*/ 75 h 40"/>
                  <a:gd name="T10" fmla="*/ 60 w 16"/>
                  <a:gd name="T11" fmla="*/ 32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40">
                    <a:moveTo>
                      <a:pt x="16" y="6"/>
                    </a:moveTo>
                    <a:cubicBezTo>
                      <a:pt x="11" y="8"/>
                      <a:pt x="7" y="0"/>
                      <a:pt x="3" y="6"/>
                    </a:cubicBezTo>
                    <a:cubicBezTo>
                      <a:pt x="0" y="10"/>
                      <a:pt x="2" y="20"/>
                      <a:pt x="2" y="24"/>
                    </a:cubicBezTo>
                    <a:cubicBezTo>
                      <a:pt x="2" y="30"/>
                      <a:pt x="2" y="35"/>
                      <a:pt x="2" y="40"/>
                    </a:cubicBezTo>
                    <a:cubicBezTo>
                      <a:pt x="3" y="32"/>
                      <a:pt x="4" y="24"/>
                      <a:pt x="7" y="17"/>
                    </a:cubicBezTo>
                    <a:cubicBezTo>
                      <a:pt x="7" y="15"/>
                      <a:pt x="12" y="3"/>
                      <a:pt x="1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" name="Freeform 803">
                <a:extLst>
                  <a:ext uri="{FF2B5EF4-FFF2-40B4-BE49-F238E27FC236}">
                    <a16:creationId xmlns:a16="http://schemas.microsoft.com/office/drawing/2014/main" id="{5BC51B6E-65B6-4238-BAFB-10201C6EC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509"/>
                <a:ext cx="21" cy="60"/>
              </a:xfrm>
              <a:custGeom>
                <a:avLst/>
                <a:gdLst>
                  <a:gd name="T0" fmla="*/ 57 w 15"/>
                  <a:gd name="T1" fmla="*/ 33 h 42"/>
                  <a:gd name="T2" fmla="*/ 29 w 15"/>
                  <a:gd name="T3" fmla="*/ 19 h 42"/>
                  <a:gd name="T4" fmla="*/ 15 w 15"/>
                  <a:gd name="T5" fmla="*/ 0 h 42"/>
                  <a:gd name="T6" fmla="*/ 15 w 15"/>
                  <a:gd name="T7" fmla="*/ 76 h 42"/>
                  <a:gd name="T8" fmla="*/ 0 w 15"/>
                  <a:gd name="T9" fmla="*/ 176 h 42"/>
                  <a:gd name="T10" fmla="*/ 55 w 15"/>
                  <a:gd name="T11" fmla="*/ 3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2">
                    <a:moveTo>
                      <a:pt x="15" y="8"/>
                    </a:moveTo>
                    <a:cubicBezTo>
                      <a:pt x="12" y="7"/>
                      <a:pt x="10" y="6"/>
                      <a:pt x="8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2" y="5"/>
                      <a:pt x="4" y="12"/>
                      <a:pt x="4" y="18"/>
                    </a:cubicBezTo>
                    <a:cubicBezTo>
                      <a:pt x="4" y="26"/>
                      <a:pt x="0" y="34"/>
                      <a:pt x="0" y="42"/>
                    </a:cubicBezTo>
                    <a:cubicBezTo>
                      <a:pt x="0" y="37"/>
                      <a:pt x="8" y="4"/>
                      <a:pt x="1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" name="Freeform 804">
                <a:extLst>
                  <a:ext uri="{FF2B5EF4-FFF2-40B4-BE49-F238E27FC236}">
                    <a16:creationId xmlns:a16="http://schemas.microsoft.com/office/drawing/2014/main" id="{AD5CE892-8484-4DA4-8A00-4A3FB9F1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3590"/>
                <a:ext cx="28" cy="46"/>
              </a:xfrm>
              <a:custGeom>
                <a:avLst/>
                <a:gdLst>
                  <a:gd name="T0" fmla="*/ 77 w 20"/>
                  <a:gd name="T1" fmla="*/ 20 h 32"/>
                  <a:gd name="T2" fmla="*/ 20 w 20"/>
                  <a:gd name="T3" fmla="*/ 0 h 32"/>
                  <a:gd name="T4" fmla="*/ 0 w 20"/>
                  <a:gd name="T5" fmla="*/ 137 h 32"/>
                  <a:gd name="T6" fmla="*/ 15 w 20"/>
                  <a:gd name="T7" fmla="*/ 86 h 32"/>
                  <a:gd name="T8" fmla="*/ 35 w 20"/>
                  <a:gd name="T9" fmla="*/ 27 h 32"/>
                  <a:gd name="T10" fmla="*/ 74 w 20"/>
                  <a:gd name="T11" fmla="*/ 3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2">
                    <a:moveTo>
                      <a:pt x="20" y="5"/>
                    </a:moveTo>
                    <a:cubicBezTo>
                      <a:pt x="15" y="4"/>
                      <a:pt x="10" y="1"/>
                      <a:pt x="5" y="0"/>
                    </a:cubicBezTo>
                    <a:cubicBezTo>
                      <a:pt x="3" y="11"/>
                      <a:pt x="2" y="22"/>
                      <a:pt x="0" y="32"/>
                    </a:cubicBezTo>
                    <a:cubicBezTo>
                      <a:pt x="1" y="28"/>
                      <a:pt x="2" y="24"/>
                      <a:pt x="4" y="20"/>
                    </a:cubicBezTo>
                    <a:cubicBezTo>
                      <a:pt x="5" y="17"/>
                      <a:pt x="6" y="9"/>
                      <a:pt x="9" y="6"/>
                    </a:cubicBezTo>
                    <a:cubicBezTo>
                      <a:pt x="11" y="4"/>
                      <a:pt x="17" y="5"/>
                      <a:pt x="19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5" name="Freeform 805">
                <a:extLst>
                  <a:ext uri="{FF2B5EF4-FFF2-40B4-BE49-F238E27FC236}">
                    <a16:creationId xmlns:a16="http://schemas.microsoft.com/office/drawing/2014/main" id="{7798B200-E4F3-4EA8-B564-4ED2301A6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658"/>
                <a:ext cx="39" cy="40"/>
              </a:xfrm>
              <a:custGeom>
                <a:avLst/>
                <a:gdLst>
                  <a:gd name="T0" fmla="*/ 117 w 27"/>
                  <a:gd name="T1" fmla="*/ 47 h 28"/>
                  <a:gd name="T2" fmla="*/ 69 w 27"/>
                  <a:gd name="T3" fmla="*/ 0 h 28"/>
                  <a:gd name="T4" fmla="*/ 52 w 27"/>
                  <a:gd name="T5" fmla="*/ 49 h 28"/>
                  <a:gd name="T6" fmla="*/ 0 w 27"/>
                  <a:gd name="T7" fmla="*/ 116 h 28"/>
                  <a:gd name="T8" fmla="*/ 52 w 27"/>
                  <a:gd name="T9" fmla="*/ 61 h 28"/>
                  <a:gd name="T10" fmla="*/ 117 w 27"/>
                  <a:gd name="T11" fmla="*/ 56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8">
                    <a:moveTo>
                      <a:pt x="27" y="11"/>
                    </a:moveTo>
                    <a:cubicBezTo>
                      <a:pt x="24" y="7"/>
                      <a:pt x="19" y="4"/>
                      <a:pt x="16" y="0"/>
                    </a:cubicBezTo>
                    <a:cubicBezTo>
                      <a:pt x="16" y="5"/>
                      <a:pt x="15" y="8"/>
                      <a:pt x="12" y="12"/>
                    </a:cubicBezTo>
                    <a:cubicBezTo>
                      <a:pt x="9" y="17"/>
                      <a:pt x="4" y="24"/>
                      <a:pt x="0" y="28"/>
                    </a:cubicBezTo>
                    <a:cubicBezTo>
                      <a:pt x="3" y="24"/>
                      <a:pt x="8" y="19"/>
                      <a:pt x="12" y="15"/>
                    </a:cubicBezTo>
                    <a:cubicBezTo>
                      <a:pt x="17" y="10"/>
                      <a:pt x="21" y="8"/>
                      <a:pt x="27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6" name="Freeform 806">
                <a:extLst>
                  <a:ext uri="{FF2B5EF4-FFF2-40B4-BE49-F238E27FC236}">
                    <a16:creationId xmlns:a16="http://schemas.microsoft.com/office/drawing/2014/main" id="{2FAF4FA8-17F8-4620-8228-853205B2C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3682"/>
                <a:ext cx="30" cy="43"/>
              </a:xfrm>
              <a:custGeom>
                <a:avLst/>
                <a:gdLst>
                  <a:gd name="T0" fmla="*/ 9 w 21"/>
                  <a:gd name="T1" fmla="*/ 109 h 30"/>
                  <a:gd name="T2" fmla="*/ 39 w 21"/>
                  <a:gd name="T3" fmla="*/ 42 h 30"/>
                  <a:gd name="T4" fmla="*/ 59 w 21"/>
                  <a:gd name="T5" fmla="*/ 66 h 30"/>
                  <a:gd name="T6" fmla="*/ 87 w 21"/>
                  <a:gd name="T7" fmla="*/ 109 h 30"/>
                  <a:gd name="T8" fmla="*/ 19 w 21"/>
                  <a:gd name="T9" fmla="*/ 11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0">
                    <a:moveTo>
                      <a:pt x="2" y="26"/>
                    </a:moveTo>
                    <a:cubicBezTo>
                      <a:pt x="2" y="20"/>
                      <a:pt x="0" y="8"/>
                      <a:pt x="9" y="10"/>
                    </a:cubicBezTo>
                    <a:cubicBezTo>
                      <a:pt x="13" y="11"/>
                      <a:pt x="13" y="12"/>
                      <a:pt x="14" y="15"/>
                    </a:cubicBezTo>
                    <a:cubicBezTo>
                      <a:pt x="16" y="19"/>
                      <a:pt x="19" y="22"/>
                      <a:pt x="21" y="26"/>
                    </a:cubicBezTo>
                    <a:cubicBezTo>
                      <a:pt x="16" y="30"/>
                      <a:pt x="4" y="0"/>
                      <a:pt x="4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7" name="Freeform 807">
                <a:extLst>
                  <a:ext uri="{FF2B5EF4-FFF2-40B4-BE49-F238E27FC236}">
                    <a16:creationId xmlns:a16="http://schemas.microsoft.com/office/drawing/2014/main" id="{6C77ACC0-670D-46DE-BB9D-C1562EA28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684"/>
                <a:ext cx="23" cy="31"/>
              </a:xfrm>
              <a:custGeom>
                <a:avLst/>
                <a:gdLst>
                  <a:gd name="T0" fmla="*/ 0 w 16"/>
                  <a:gd name="T1" fmla="*/ 48 h 22"/>
                  <a:gd name="T2" fmla="*/ 20 w 16"/>
                  <a:gd name="T3" fmla="*/ 11 h 22"/>
                  <a:gd name="T4" fmla="*/ 47 w 16"/>
                  <a:gd name="T5" fmla="*/ 11 h 22"/>
                  <a:gd name="T6" fmla="*/ 68 w 16"/>
                  <a:gd name="T7" fmla="*/ 32 h 22"/>
                  <a:gd name="T8" fmla="*/ 50 w 16"/>
                  <a:gd name="T9" fmla="*/ 87 h 22"/>
                  <a:gd name="T10" fmla="*/ 42 w 16"/>
                  <a:gd name="T11" fmla="*/ 35 h 22"/>
                  <a:gd name="T12" fmla="*/ 19 w 16"/>
                  <a:gd name="T13" fmla="*/ 48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2">
                    <a:moveTo>
                      <a:pt x="0" y="12"/>
                    </a:moveTo>
                    <a:cubicBezTo>
                      <a:pt x="0" y="10"/>
                      <a:pt x="3" y="4"/>
                      <a:pt x="5" y="3"/>
                    </a:cubicBezTo>
                    <a:cubicBezTo>
                      <a:pt x="7" y="0"/>
                      <a:pt x="8" y="1"/>
                      <a:pt x="11" y="3"/>
                    </a:cubicBezTo>
                    <a:cubicBezTo>
                      <a:pt x="14" y="4"/>
                      <a:pt x="16" y="5"/>
                      <a:pt x="16" y="8"/>
                    </a:cubicBezTo>
                    <a:cubicBezTo>
                      <a:pt x="15" y="13"/>
                      <a:pt x="13" y="17"/>
                      <a:pt x="12" y="22"/>
                    </a:cubicBezTo>
                    <a:cubicBezTo>
                      <a:pt x="12" y="18"/>
                      <a:pt x="13" y="11"/>
                      <a:pt x="10" y="9"/>
                    </a:cubicBezTo>
                    <a:cubicBezTo>
                      <a:pt x="7" y="7"/>
                      <a:pt x="5" y="9"/>
                      <a:pt x="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Freeform 808">
                <a:extLst>
                  <a:ext uri="{FF2B5EF4-FFF2-40B4-BE49-F238E27FC236}">
                    <a16:creationId xmlns:a16="http://schemas.microsoft.com/office/drawing/2014/main" id="{F0D17B78-1AF3-4F18-8C73-C0F65583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3651"/>
                <a:ext cx="38" cy="21"/>
              </a:xfrm>
              <a:custGeom>
                <a:avLst/>
                <a:gdLst>
                  <a:gd name="T0" fmla="*/ 9 w 26"/>
                  <a:gd name="T1" fmla="*/ 28 h 15"/>
                  <a:gd name="T2" fmla="*/ 28 w 26"/>
                  <a:gd name="T3" fmla="*/ 8 h 15"/>
                  <a:gd name="T4" fmla="*/ 60 w 26"/>
                  <a:gd name="T5" fmla="*/ 11 h 15"/>
                  <a:gd name="T6" fmla="*/ 120 w 26"/>
                  <a:gd name="T7" fmla="*/ 57 h 15"/>
                  <a:gd name="T8" fmla="*/ 19 w 26"/>
                  <a:gd name="T9" fmla="*/ 3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2" y="7"/>
                    </a:moveTo>
                    <a:cubicBezTo>
                      <a:pt x="0" y="7"/>
                      <a:pt x="4" y="3"/>
                      <a:pt x="6" y="2"/>
                    </a:cubicBezTo>
                    <a:cubicBezTo>
                      <a:pt x="9" y="0"/>
                      <a:pt x="9" y="2"/>
                      <a:pt x="13" y="3"/>
                    </a:cubicBezTo>
                    <a:cubicBezTo>
                      <a:pt x="18" y="6"/>
                      <a:pt x="26" y="9"/>
                      <a:pt x="26" y="15"/>
                    </a:cubicBezTo>
                    <a:cubicBezTo>
                      <a:pt x="20" y="11"/>
                      <a:pt x="11" y="2"/>
                      <a:pt x="4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9" name="Freeform 809">
                <a:extLst>
                  <a:ext uri="{FF2B5EF4-FFF2-40B4-BE49-F238E27FC236}">
                    <a16:creationId xmlns:a16="http://schemas.microsoft.com/office/drawing/2014/main" id="{3FFB719A-FDD5-4E8C-B448-A8E8B437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3579"/>
                <a:ext cx="26" cy="40"/>
              </a:xfrm>
              <a:custGeom>
                <a:avLst/>
                <a:gdLst>
                  <a:gd name="T0" fmla="*/ 1 w 18"/>
                  <a:gd name="T1" fmla="*/ 39 h 28"/>
                  <a:gd name="T2" fmla="*/ 66 w 18"/>
                  <a:gd name="T3" fmla="*/ 0 h 28"/>
                  <a:gd name="T4" fmla="*/ 69 w 18"/>
                  <a:gd name="T5" fmla="*/ 116 h 28"/>
                  <a:gd name="T6" fmla="*/ 52 w 18"/>
                  <a:gd name="T7" fmla="*/ 33 h 28"/>
                  <a:gd name="T8" fmla="*/ 0 w 18"/>
                  <a:gd name="T9" fmla="*/ 41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" y="9"/>
                    </a:moveTo>
                    <a:cubicBezTo>
                      <a:pt x="3" y="4"/>
                      <a:pt x="11" y="1"/>
                      <a:pt x="15" y="0"/>
                    </a:cubicBezTo>
                    <a:cubicBezTo>
                      <a:pt x="17" y="9"/>
                      <a:pt x="18" y="19"/>
                      <a:pt x="16" y="28"/>
                    </a:cubicBezTo>
                    <a:cubicBezTo>
                      <a:pt x="17" y="25"/>
                      <a:pt x="14" y="11"/>
                      <a:pt x="12" y="8"/>
                    </a:cubicBezTo>
                    <a:cubicBezTo>
                      <a:pt x="9" y="5"/>
                      <a:pt x="3" y="7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0" name="Freeform 810">
                <a:extLst>
                  <a:ext uri="{FF2B5EF4-FFF2-40B4-BE49-F238E27FC236}">
                    <a16:creationId xmlns:a16="http://schemas.microsoft.com/office/drawing/2014/main" id="{5FC1147D-9B9D-4C4B-AB11-B4E468FFF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499"/>
                <a:ext cx="36" cy="44"/>
              </a:xfrm>
              <a:custGeom>
                <a:avLst/>
                <a:gdLst>
                  <a:gd name="T0" fmla="*/ 0 w 25"/>
                  <a:gd name="T1" fmla="*/ 37 h 31"/>
                  <a:gd name="T2" fmla="*/ 81 w 25"/>
                  <a:gd name="T3" fmla="*/ 1 h 31"/>
                  <a:gd name="T4" fmla="*/ 89 w 25"/>
                  <a:gd name="T5" fmla="*/ 125 h 31"/>
                  <a:gd name="T6" fmla="*/ 81 w 25"/>
                  <a:gd name="T7" fmla="*/ 81 h 31"/>
                  <a:gd name="T8" fmla="*/ 72 w 25"/>
                  <a:gd name="T9" fmla="*/ 26 h 31"/>
                  <a:gd name="T10" fmla="*/ 9 w 25"/>
                  <a:gd name="T11" fmla="*/ 3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9"/>
                    </a:moveTo>
                    <a:cubicBezTo>
                      <a:pt x="2" y="5"/>
                      <a:pt x="15" y="0"/>
                      <a:pt x="19" y="1"/>
                    </a:cubicBezTo>
                    <a:cubicBezTo>
                      <a:pt x="25" y="3"/>
                      <a:pt x="20" y="25"/>
                      <a:pt x="21" y="31"/>
                    </a:cubicBezTo>
                    <a:cubicBezTo>
                      <a:pt x="19" y="27"/>
                      <a:pt x="20" y="23"/>
                      <a:pt x="19" y="20"/>
                    </a:cubicBezTo>
                    <a:cubicBezTo>
                      <a:pt x="19" y="16"/>
                      <a:pt x="20" y="8"/>
                      <a:pt x="17" y="6"/>
                    </a:cubicBezTo>
                    <a:cubicBezTo>
                      <a:pt x="14" y="2"/>
                      <a:pt x="5" y="6"/>
                      <a:pt x="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1" name="Freeform 811">
                <a:extLst>
                  <a:ext uri="{FF2B5EF4-FFF2-40B4-BE49-F238E27FC236}">
                    <a16:creationId xmlns:a16="http://schemas.microsoft.com/office/drawing/2014/main" id="{DE7123B7-DDAA-44F0-BD68-ECA0CA026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420"/>
                <a:ext cx="36" cy="14"/>
              </a:xfrm>
              <a:custGeom>
                <a:avLst/>
                <a:gdLst>
                  <a:gd name="T0" fmla="*/ 0 w 25"/>
                  <a:gd name="T1" fmla="*/ 35 h 10"/>
                  <a:gd name="T2" fmla="*/ 76 w 25"/>
                  <a:gd name="T3" fmla="*/ 1 h 10"/>
                  <a:gd name="T4" fmla="*/ 108 w 25"/>
                  <a:gd name="T5" fmla="*/ 39 h 10"/>
                  <a:gd name="T6" fmla="*/ 9 w 25"/>
                  <a:gd name="T7" fmla="*/ 3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0" y="9"/>
                    </a:moveTo>
                    <a:cubicBezTo>
                      <a:pt x="3" y="6"/>
                      <a:pt x="13" y="0"/>
                      <a:pt x="18" y="1"/>
                    </a:cubicBezTo>
                    <a:cubicBezTo>
                      <a:pt x="22" y="1"/>
                      <a:pt x="24" y="6"/>
                      <a:pt x="25" y="10"/>
                    </a:cubicBezTo>
                    <a:cubicBezTo>
                      <a:pt x="19" y="5"/>
                      <a:pt x="7" y="4"/>
                      <a:pt x="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812">
                <a:extLst>
                  <a:ext uri="{FF2B5EF4-FFF2-40B4-BE49-F238E27FC236}">
                    <a16:creationId xmlns:a16="http://schemas.microsoft.com/office/drawing/2014/main" id="{6C2BDA5B-FBF0-477B-9827-D7EB91D19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345"/>
                <a:ext cx="36" cy="34"/>
              </a:xfrm>
              <a:custGeom>
                <a:avLst/>
                <a:gdLst>
                  <a:gd name="T0" fmla="*/ 0 w 25"/>
                  <a:gd name="T1" fmla="*/ 20 h 24"/>
                  <a:gd name="T2" fmla="*/ 95 w 25"/>
                  <a:gd name="T3" fmla="*/ 18 h 24"/>
                  <a:gd name="T4" fmla="*/ 86 w 25"/>
                  <a:gd name="T5" fmla="*/ 96 h 24"/>
                  <a:gd name="T6" fmla="*/ 72 w 25"/>
                  <a:gd name="T7" fmla="*/ 28 h 24"/>
                  <a:gd name="T8" fmla="*/ 27 w 25"/>
                  <a:gd name="T9" fmla="*/ 2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0" y="5"/>
                    </a:moveTo>
                    <a:cubicBezTo>
                      <a:pt x="4" y="3"/>
                      <a:pt x="18" y="0"/>
                      <a:pt x="22" y="4"/>
                    </a:cubicBezTo>
                    <a:cubicBezTo>
                      <a:pt x="25" y="8"/>
                      <a:pt x="21" y="20"/>
                      <a:pt x="20" y="24"/>
                    </a:cubicBezTo>
                    <a:cubicBezTo>
                      <a:pt x="17" y="22"/>
                      <a:pt x="19" y="11"/>
                      <a:pt x="17" y="7"/>
                    </a:cubicBezTo>
                    <a:cubicBezTo>
                      <a:pt x="14" y="2"/>
                      <a:pt x="10" y="2"/>
                      <a:pt x="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813">
                <a:extLst>
                  <a:ext uri="{FF2B5EF4-FFF2-40B4-BE49-F238E27FC236}">
                    <a16:creationId xmlns:a16="http://schemas.microsoft.com/office/drawing/2014/main" id="{F2750266-66E2-4683-92FC-A56D4ABAF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3272"/>
                <a:ext cx="27" cy="34"/>
              </a:xfrm>
              <a:custGeom>
                <a:avLst/>
                <a:gdLst>
                  <a:gd name="T0" fmla="*/ 0 w 19"/>
                  <a:gd name="T1" fmla="*/ 28 h 24"/>
                  <a:gd name="T2" fmla="*/ 61 w 19"/>
                  <a:gd name="T3" fmla="*/ 13 h 24"/>
                  <a:gd name="T4" fmla="*/ 61 w 19"/>
                  <a:gd name="T5" fmla="*/ 96 h 24"/>
                  <a:gd name="T6" fmla="*/ 1 w 19"/>
                  <a:gd name="T7" fmla="*/ 2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4">
                    <a:moveTo>
                      <a:pt x="0" y="7"/>
                    </a:moveTo>
                    <a:cubicBezTo>
                      <a:pt x="1" y="4"/>
                      <a:pt x="12" y="0"/>
                      <a:pt x="15" y="3"/>
                    </a:cubicBezTo>
                    <a:cubicBezTo>
                      <a:pt x="19" y="7"/>
                      <a:pt x="17" y="19"/>
                      <a:pt x="15" y="24"/>
                    </a:cubicBezTo>
                    <a:cubicBezTo>
                      <a:pt x="14" y="15"/>
                      <a:pt x="13" y="1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814">
                <a:extLst>
                  <a:ext uri="{FF2B5EF4-FFF2-40B4-BE49-F238E27FC236}">
                    <a16:creationId xmlns:a16="http://schemas.microsoft.com/office/drawing/2014/main" id="{46EF48BA-547B-4CA8-A310-7B052D1D6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200"/>
                <a:ext cx="29" cy="7"/>
              </a:xfrm>
              <a:custGeom>
                <a:avLst/>
                <a:gdLst>
                  <a:gd name="T0" fmla="*/ 88 w 20"/>
                  <a:gd name="T1" fmla="*/ 8 h 5"/>
                  <a:gd name="T2" fmla="*/ 0 w 20"/>
                  <a:gd name="T3" fmla="*/ 1 h 5"/>
                  <a:gd name="T4" fmla="*/ 32 w 20"/>
                  <a:gd name="T5" fmla="*/ 20 h 5"/>
                  <a:gd name="T6" fmla="*/ 86 w 20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2"/>
                    </a:moveTo>
                    <a:cubicBezTo>
                      <a:pt x="13" y="2"/>
                      <a:pt x="7" y="0"/>
                      <a:pt x="0" y="1"/>
                    </a:cubicBezTo>
                    <a:cubicBezTo>
                      <a:pt x="2" y="3"/>
                      <a:pt x="4" y="4"/>
                      <a:pt x="7" y="5"/>
                    </a:cubicBezTo>
                    <a:cubicBezTo>
                      <a:pt x="12" y="5"/>
                      <a:pt x="16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13" name="Group 815">
              <a:extLst>
                <a:ext uri="{FF2B5EF4-FFF2-40B4-BE49-F238E27FC236}">
                  <a16:creationId xmlns:a16="http://schemas.microsoft.com/office/drawing/2014/main" id="{2E9E2D41-87AC-40CD-AB99-4EC5522C78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7" y="729"/>
              <a:ext cx="1803" cy="3301"/>
              <a:chOff x="3637" y="729"/>
              <a:chExt cx="1803" cy="3301"/>
            </a:xfrm>
          </p:grpSpPr>
          <p:sp>
            <p:nvSpPr>
              <p:cNvPr id="25635" name="Freeform 816">
                <a:extLst>
                  <a:ext uri="{FF2B5EF4-FFF2-40B4-BE49-F238E27FC236}">
                    <a16:creationId xmlns:a16="http://schemas.microsoft.com/office/drawing/2014/main" id="{4431D0B1-002A-45A2-9F42-5F28594B9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128"/>
                <a:ext cx="33" cy="14"/>
              </a:xfrm>
              <a:custGeom>
                <a:avLst/>
                <a:gdLst>
                  <a:gd name="T0" fmla="*/ 1 w 23"/>
                  <a:gd name="T1" fmla="*/ 8 h 10"/>
                  <a:gd name="T2" fmla="*/ 0 w 23"/>
                  <a:gd name="T3" fmla="*/ 1 h 10"/>
                  <a:gd name="T4" fmla="*/ 49 w 23"/>
                  <a:gd name="T5" fmla="*/ 8 h 10"/>
                  <a:gd name="T6" fmla="*/ 96 w 23"/>
                  <a:gd name="T7" fmla="*/ 0 h 10"/>
                  <a:gd name="T8" fmla="*/ 1 w 23"/>
                  <a:gd name="T9" fmla="*/ 1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0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16" y="2"/>
                      <a:pt x="20" y="1"/>
                      <a:pt x="23" y="0"/>
                    </a:cubicBezTo>
                    <a:cubicBezTo>
                      <a:pt x="19" y="10"/>
                      <a:pt x="8" y="5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6" name="Freeform 817">
                <a:extLst>
                  <a:ext uri="{FF2B5EF4-FFF2-40B4-BE49-F238E27FC236}">
                    <a16:creationId xmlns:a16="http://schemas.microsoft.com/office/drawing/2014/main" id="{252F0DEA-8555-417C-BAD2-14065B1C8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059"/>
                <a:ext cx="37" cy="19"/>
              </a:xfrm>
              <a:custGeom>
                <a:avLst/>
                <a:gdLst>
                  <a:gd name="T0" fmla="*/ 0 w 26"/>
                  <a:gd name="T1" fmla="*/ 32 h 13"/>
                  <a:gd name="T2" fmla="*/ 107 w 26"/>
                  <a:gd name="T3" fmla="*/ 22 h 13"/>
                  <a:gd name="T4" fmla="*/ 9 w 26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3">
                    <a:moveTo>
                      <a:pt x="0" y="7"/>
                    </a:moveTo>
                    <a:cubicBezTo>
                      <a:pt x="4" y="0"/>
                      <a:pt x="22" y="11"/>
                      <a:pt x="26" y="5"/>
                    </a:cubicBezTo>
                    <a:cubicBezTo>
                      <a:pt x="23" y="13"/>
                      <a:pt x="8" y="1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7" name="Freeform 818">
                <a:extLst>
                  <a:ext uri="{FF2B5EF4-FFF2-40B4-BE49-F238E27FC236}">
                    <a16:creationId xmlns:a16="http://schemas.microsoft.com/office/drawing/2014/main" id="{CAF7EAC2-E52E-422E-9483-1B854A985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986"/>
                <a:ext cx="34" cy="29"/>
              </a:xfrm>
              <a:custGeom>
                <a:avLst/>
                <a:gdLst>
                  <a:gd name="T0" fmla="*/ 9 w 24"/>
                  <a:gd name="T1" fmla="*/ 19 h 20"/>
                  <a:gd name="T2" fmla="*/ 9 w 24"/>
                  <a:gd name="T3" fmla="*/ 19 h 20"/>
                  <a:gd name="T4" fmla="*/ 40 w 24"/>
                  <a:gd name="T5" fmla="*/ 13 h 20"/>
                  <a:gd name="T6" fmla="*/ 96 w 24"/>
                  <a:gd name="T7" fmla="*/ 1 h 20"/>
                  <a:gd name="T8" fmla="*/ 88 w 24"/>
                  <a:gd name="T9" fmla="*/ 88 h 20"/>
                  <a:gd name="T10" fmla="*/ 77 w 24"/>
                  <a:gd name="T11" fmla="*/ 28 h 20"/>
                  <a:gd name="T12" fmla="*/ 9 w 24"/>
                  <a:gd name="T13" fmla="*/ 2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" y="4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5" y="4"/>
                      <a:pt x="8" y="3"/>
                      <a:pt x="10" y="3"/>
                    </a:cubicBezTo>
                    <a:cubicBezTo>
                      <a:pt x="15" y="2"/>
                      <a:pt x="20" y="0"/>
                      <a:pt x="24" y="1"/>
                    </a:cubicBezTo>
                    <a:cubicBezTo>
                      <a:pt x="22" y="6"/>
                      <a:pt x="23" y="14"/>
                      <a:pt x="22" y="20"/>
                    </a:cubicBezTo>
                    <a:cubicBezTo>
                      <a:pt x="22" y="17"/>
                      <a:pt x="21" y="8"/>
                      <a:pt x="19" y="6"/>
                    </a:cubicBezTo>
                    <a:cubicBezTo>
                      <a:pt x="15" y="3"/>
                      <a:pt x="5" y="9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8" name="Freeform 819">
                <a:extLst>
                  <a:ext uri="{FF2B5EF4-FFF2-40B4-BE49-F238E27FC236}">
                    <a16:creationId xmlns:a16="http://schemas.microsoft.com/office/drawing/2014/main" id="{16EE8A6E-9AA4-4540-81A3-4CA35375F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04"/>
                <a:ext cx="33" cy="10"/>
              </a:xfrm>
              <a:custGeom>
                <a:avLst/>
                <a:gdLst>
                  <a:gd name="T0" fmla="*/ 0 w 23"/>
                  <a:gd name="T1" fmla="*/ 0 h 7"/>
                  <a:gd name="T2" fmla="*/ 96 w 23"/>
                  <a:gd name="T3" fmla="*/ 0 h 7"/>
                  <a:gd name="T4" fmla="*/ 0 w 23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7" y="3"/>
                      <a:pt x="16" y="1"/>
                      <a:pt x="23" y="0"/>
                    </a:cubicBezTo>
                    <a:cubicBezTo>
                      <a:pt x="19" y="7"/>
                      <a:pt x="6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9" name="Freeform 820">
                <a:extLst>
                  <a:ext uri="{FF2B5EF4-FFF2-40B4-BE49-F238E27FC236}">
                    <a16:creationId xmlns:a16="http://schemas.microsoft.com/office/drawing/2014/main" id="{7E677F09-0AC5-4ECE-ABDF-FED524EBE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842"/>
                <a:ext cx="30" cy="13"/>
              </a:xfrm>
              <a:custGeom>
                <a:avLst/>
                <a:gdLst>
                  <a:gd name="T0" fmla="*/ 0 w 21"/>
                  <a:gd name="T1" fmla="*/ 9 h 9"/>
                  <a:gd name="T2" fmla="*/ 87 w 21"/>
                  <a:gd name="T3" fmla="*/ 13 h 9"/>
                  <a:gd name="T4" fmla="*/ 1 w 21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2"/>
                    </a:moveTo>
                    <a:cubicBezTo>
                      <a:pt x="6" y="0"/>
                      <a:pt x="14" y="5"/>
                      <a:pt x="21" y="3"/>
                    </a:cubicBezTo>
                    <a:cubicBezTo>
                      <a:pt x="20" y="9"/>
                      <a:pt x="5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0" name="Freeform 821">
                <a:extLst>
                  <a:ext uri="{FF2B5EF4-FFF2-40B4-BE49-F238E27FC236}">
                    <a16:creationId xmlns:a16="http://schemas.microsoft.com/office/drawing/2014/main" id="{E0340D1A-64EC-43E2-A502-CCAAA6806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784"/>
                <a:ext cx="29" cy="8"/>
              </a:xfrm>
              <a:custGeom>
                <a:avLst/>
                <a:gdLst>
                  <a:gd name="T0" fmla="*/ 0 w 20"/>
                  <a:gd name="T1" fmla="*/ 7 h 6"/>
                  <a:gd name="T2" fmla="*/ 36 w 20"/>
                  <a:gd name="T3" fmla="*/ 9 h 6"/>
                  <a:gd name="T4" fmla="*/ 88 w 20"/>
                  <a:gd name="T5" fmla="*/ 1 h 6"/>
                  <a:gd name="T6" fmla="*/ 0 w 20"/>
                  <a:gd name="T7" fmla="*/ 9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0" y="2"/>
                    </a:moveTo>
                    <a:cubicBezTo>
                      <a:pt x="1" y="0"/>
                      <a:pt x="5" y="2"/>
                      <a:pt x="8" y="3"/>
                    </a:cubicBezTo>
                    <a:cubicBezTo>
                      <a:pt x="12" y="3"/>
                      <a:pt x="16" y="3"/>
                      <a:pt x="20" y="1"/>
                    </a:cubicBezTo>
                    <a:cubicBezTo>
                      <a:pt x="14" y="6"/>
                      <a:pt x="8" y="6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1" name="Freeform 822">
                <a:extLst>
                  <a:ext uri="{FF2B5EF4-FFF2-40B4-BE49-F238E27FC236}">
                    <a16:creationId xmlns:a16="http://schemas.microsoft.com/office/drawing/2014/main" id="{2D7E0499-6ACF-46CC-BAB0-4B41E2AC5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723"/>
                <a:ext cx="20" cy="7"/>
              </a:xfrm>
              <a:custGeom>
                <a:avLst/>
                <a:gdLst>
                  <a:gd name="T0" fmla="*/ 0 w 14"/>
                  <a:gd name="T1" fmla="*/ 0 h 5"/>
                  <a:gd name="T2" fmla="*/ 59 w 14"/>
                  <a:gd name="T3" fmla="*/ 1 h 5"/>
                  <a:gd name="T4" fmla="*/ 0 w 1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4" y="0"/>
                      <a:pt x="9" y="2"/>
                      <a:pt x="14" y="1"/>
                    </a:cubicBezTo>
                    <a:cubicBezTo>
                      <a:pt x="11" y="5"/>
                      <a:pt x="2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2" name="Freeform 823">
                <a:extLst>
                  <a:ext uri="{FF2B5EF4-FFF2-40B4-BE49-F238E27FC236}">
                    <a16:creationId xmlns:a16="http://schemas.microsoft.com/office/drawing/2014/main" id="{F1EB7864-F6EE-4CE0-B74C-F9269CCA1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657"/>
                <a:ext cx="23" cy="10"/>
              </a:xfrm>
              <a:custGeom>
                <a:avLst/>
                <a:gdLst>
                  <a:gd name="T0" fmla="*/ 0 w 16"/>
                  <a:gd name="T1" fmla="*/ 0 h 7"/>
                  <a:gd name="T2" fmla="*/ 0 w 16"/>
                  <a:gd name="T3" fmla="*/ 1 h 7"/>
                  <a:gd name="T4" fmla="*/ 68 w 16"/>
                  <a:gd name="T5" fmla="*/ 13 h 7"/>
                  <a:gd name="T6" fmla="*/ 0 w 1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5" y="2"/>
                      <a:pt x="11" y="3"/>
                      <a:pt x="16" y="3"/>
                    </a:cubicBezTo>
                    <a:cubicBezTo>
                      <a:pt x="11" y="4"/>
                      <a:pt x="4" y="7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3" name="Freeform 824">
                <a:extLst>
                  <a:ext uri="{FF2B5EF4-FFF2-40B4-BE49-F238E27FC236}">
                    <a16:creationId xmlns:a16="http://schemas.microsoft.com/office/drawing/2014/main" id="{D48C5B7D-925E-48EE-87E8-85923B6AF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593"/>
                <a:ext cx="17" cy="10"/>
              </a:xfrm>
              <a:custGeom>
                <a:avLst/>
                <a:gdLst>
                  <a:gd name="T0" fmla="*/ 1 w 12"/>
                  <a:gd name="T1" fmla="*/ 1 h 7"/>
                  <a:gd name="T2" fmla="*/ 48 w 12"/>
                  <a:gd name="T3" fmla="*/ 9 h 7"/>
                  <a:gd name="T4" fmla="*/ 0 w 12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1" y="1"/>
                    </a:moveTo>
                    <a:cubicBezTo>
                      <a:pt x="4" y="0"/>
                      <a:pt x="8" y="2"/>
                      <a:pt x="12" y="2"/>
                    </a:cubicBezTo>
                    <a:cubicBezTo>
                      <a:pt x="11" y="6"/>
                      <a:pt x="3" y="7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4" name="Freeform 825">
                <a:extLst>
                  <a:ext uri="{FF2B5EF4-FFF2-40B4-BE49-F238E27FC236}">
                    <a16:creationId xmlns:a16="http://schemas.microsoft.com/office/drawing/2014/main" id="{E546E00E-F6EA-499D-90B6-FD58C0312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531"/>
                <a:ext cx="26" cy="9"/>
              </a:xfrm>
              <a:custGeom>
                <a:avLst/>
                <a:gdLst>
                  <a:gd name="T0" fmla="*/ 1 w 18"/>
                  <a:gd name="T1" fmla="*/ 8 h 6"/>
                  <a:gd name="T2" fmla="*/ 79 w 18"/>
                  <a:gd name="T3" fmla="*/ 0 h 6"/>
                  <a:gd name="T4" fmla="*/ 0 w 18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">
                    <a:moveTo>
                      <a:pt x="1" y="1"/>
                    </a:moveTo>
                    <a:cubicBezTo>
                      <a:pt x="3" y="5"/>
                      <a:pt x="13" y="1"/>
                      <a:pt x="18" y="0"/>
                    </a:cubicBezTo>
                    <a:cubicBezTo>
                      <a:pt x="13" y="3"/>
                      <a:pt x="4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5" name="Freeform 826">
                <a:extLst>
                  <a:ext uri="{FF2B5EF4-FFF2-40B4-BE49-F238E27FC236}">
                    <a16:creationId xmlns:a16="http://schemas.microsoft.com/office/drawing/2014/main" id="{FD31104B-BC4F-45A8-9214-CC77E193E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478"/>
                <a:ext cx="23" cy="14"/>
              </a:xfrm>
              <a:custGeom>
                <a:avLst/>
                <a:gdLst>
                  <a:gd name="T0" fmla="*/ 0 w 16"/>
                  <a:gd name="T1" fmla="*/ 0 h 10"/>
                  <a:gd name="T2" fmla="*/ 68 w 16"/>
                  <a:gd name="T3" fmla="*/ 1 h 10"/>
                  <a:gd name="T4" fmla="*/ 1 w 16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5" y="1"/>
                      <a:pt x="11" y="4"/>
                      <a:pt x="16" y="1"/>
                    </a:cubicBezTo>
                    <a:cubicBezTo>
                      <a:pt x="12" y="5"/>
                      <a:pt x="4" y="10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6" name="Freeform 827">
                <a:extLst>
                  <a:ext uri="{FF2B5EF4-FFF2-40B4-BE49-F238E27FC236}">
                    <a16:creationId xmlns:a16="http://schemas.microsoft.com/office/drawing/2014/main" id="{ACB006C6-6567-4243-9432-B05345F63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423"/>
                <a:ext cx="19" cy="13"/>
              </a:xfrm>
              <a:custGeom>
                <a:avLst/>
                <a:gdLst>
                  <a:gd name="T0" fmla="*/ 9 w 13"/>
                  <a:gd name="T1" fmla="*/ 0 h 9"/>
                  <a:gd name="T2" fmla="*/ 60 w 13"/>
                  <a:gd name="T3" fmla="*/ 13 h 9"/>
                  <a:gd name="T4" fmla="*/ 0 w 13"/>
                  <a:gd name="T5" fmla="*/ 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cubicBezTo>
                      <a:pt x="3" y="3"/>
                      <a:pt x="10" y="3"/>
                      <a:pt x="13" y="3"/>
                    </a:cubicBezTo>
                    <a:cubicBezTo>
                      <a:pt x="13" y="9"/>
                      <a:pt x="1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7" name="Freeform 828">
                <a:extLst>
                  <a:ext uri="{FF2B5EF4-FFF2-40B4-BE49-F238E27FC236}">
                    <a16:creationId xmlns:a16="http://schemas.microsoft.com/office/drawing/2014/main" id="{232DD571-DE7F-4A13-BCC3-29B616F9E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380"/>
                <a:ext cx="19" cy="15"/>
              </a:xfrm>
              <a:custGeom>
                <a:avLst/>
                <a:gdLst>
                  <a:gd name="T0" fmla="*/ 1 w 13"/>
                  <a:gd name="T1" fmla="*/ 27 h 10"/>
                  <a:gd name="T2" fmla="*/ 56 w 13"/>
                  <a:gd name="T3" fmla="*/ 0 h 10"/>
                  <a:gd name="T4" fmla="*/ 0 w 13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1" y="5"/>
                    </a:moveTo>
                    <a:cubicBezTo>
                      <a:pt x="5" y="4"/>
                      <a:pt x="9" y="2"/>
                      <a:pt x="12" y="0"/>
                    </a:cubicBezTo>
                    <a:cubicBezTo>
                      <a:pt x="13" y="7"/>
                      <a:pt x="1" y="10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8" name="Freeform 829">
                <a:extLst>
                  <a:ext uri="{FF2B5EF4-FFF2-40B4-BE49-F238E27FC236}">
                    <a16:creationId xmlns:a16="http://schemas.microsoft.com/office/drawing/2014/main" id="{44F68B49-4917-411C-8649-910229F21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341"/>
                <a:ext cx="15" cy="9"/>
              </a:xfrm>
              <a:custGeom>
                <a:avLst/>
                <a:gdLst>
                  <a:gd name="T0" fmla="*/ 1 w 11"/>
                  <a:gd name="T1" fmla="*/ 0 h 6"/>
                  <a:gd name="T2" fmla="*/ 0 w 11"/>
                  <a:gd name="T3" fmla="*/ 0 h 6"/>
                  <a:gd name="T4" fmla="*/ 37 w 11"/>
                  <a:gd name="T5" fmla="*/ 0 h 6"/>
                  <a:gd name="T6" fmla="*/ 0 w 11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0"/>
                      <a:pt x="7" y="1"/>
                      <a:pt x="11" y="0"/>
                    </a:cubicBezTo>
                    <a:cubicBezTo>
                      <a:pt x="9" y="3"/>
                      <a:pt x="1" y="6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9" name="Freeform 830">
                <a:extLst>
                  <a:ext uri="{FF2B5EF4-FFF2-40B4-BE49-F238E27FC236}">
                    <a16:creationId xmlns:a16="http://schemas.microsoft.com/office/drawing/2014/main" id="{93ABB5F2-CF4F-4ECA-B669-AF2BD4E5A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297"/>
                <a:ext cx="16" cy="7"/>
              </a:xfrm>
              <a:custGeom>
                <a:avLst/>
                <a:gdLst>
                  <a:gd name="T0" fmla="*/ 1 w 11"/>
                  <a:gd name="T1" fmla="*/ 0 h 5"/>
                  <a:gd name="T2" fmla="*/ 22 w 11"/>
                  <a:gd name="T3" fmla="*/ 1 h 5"/>
                  <a:gd name="T4" fmla="*/ 48 w 11"/>
                  <a:gd name="T5" fmla="*/ 0 h 5"/>
                  <a:gd name="T6" fmla="*/ 48 w 11"/>
                  <a:gd name="T7" fmla="*/ 1 h 5"/>
                  <a:gd name="T8" fmla="*/ 1 w 11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" y="0"/>
                    </a:moveTo>
                    <a:cubicBezTo>
                      <a:pt x="0" y="1"/>
                      <a:pt x="4" y="1"/>
                      <a:pt x="5" y="1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9" y="5"/>
                      <a:pt x="4" y="5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0" name="Freeform 831">
                <a:extLst>
                  <a:ext uri="{FF2B5EF4-FFF2-40B4-BE49-F238E27FC236}">
                    <a16:creationId xmlns:a16="http://schemas.microsoft.com/office/drawing/2014/main" id="{541EB127-8F36-4CBE-BCC6-99EB448F0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55"/>
                <a:ext cx="14" cy="9"/>
              </a:xfrm>
              <a:custGeom>
                <a:avLst/>
                <a:gdLst>
                  <a:gd name="T0" fmla="*/ 0 w 10"/>
                  <a:gd name="T1" fmla="*/ 12 h 6"/>
                  <a:gd name="T2" fmla="*/ 35 w 10"/>
                  <a:gd name="T3" fmla="*/ 0 h 6"/>
                  <a:gd name="T4" fmla="*/ 0 w 10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3" y="4"/>
                      <a:pt x="7" y="1"/>
                      <a:pt x="9" y="0"/>
                    </a:cubicBezTo>
                    <a:cubicBezTo>
                      <a:pt x="10" y="3"/>
                      <a:pt x="1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1" name="Freeform 832">
                <a:extLst>
                  <a:ext uri="{FF2B5EF4-FFF2-40B4-BE49-F238E27FC236}">
                    <a16:creationId xmlns:a16="http://schemas.microsoft.com/office/drawing/2014/main" id="{925EDFDE-7A66-4756-9E43-FD57806D0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214"/>
                <a:ext cx="17" cy="7"/>
              </a:xfrm>
              <a:custGeom>
                <a:avLst/>
                <a:gdLst>
                  <a:gd name="T0" fmla="*/ 0 w 12"/>
                  <a:gd name="T1" fmla="*/ 0 h 5"/>
                  <a:gd name="T2" fmla="*/ 48 w 12"/>
                  <a:gd name="T3" fmla="*/ 0 h 5"/>
                  <a:gd name="T4" fmla="*/ 1 w 12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4"/>
                      <a:pt x="10" y="0"/>
                      <a:pt x="12" y="0"/>
                    </a:cubicBezTo>
                    <a:cubicBezTo>
                      <a:pt x="11" y="5"/>
                      <a:pt x="4" y="5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2" name="Freeform 833">
                <a:extLst>
                  <a:ext uri="{FF2B5EF4-FFF2-40B4-BE49-F238E27FC236}">
                    <a16:creationId xmlns:a16="http://schemas.microsoft.com/office/drawing/2014/main" id="{3ECCBF54-5A34-4B4A-88B3-0B92A5BA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168"/>
                <a:ext cx="17" cy="10"/>
              </a:xfrm>
              <a:custGeom>
                <a:avLst/>
                <a:gdLst>
                  <a:gd name="T0" fmla="*/ 0 w 12"/>
                  <a:gd name="T1" fmla="*/ 13 h 7"/>
                  <a:gd name="T2" fmla="*/ 48 w 12"/>
                  <a:gd name="T3" fmla="*/ 0 h 7"/>
                  <a:gd name="T4" fmla="*/ 1 w 12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4" y="3"/>
                      <a:pt x="10" y="4"/>
                      <a:pt x="12" y="0"/>
                    </a:cubicBezTo>
                    <a:cubicBezTo>
                      <a:pt x="12" y="4"/>
                      <a:pt x="3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3" name="Freeform 834">
                <a:extLst>
                  <a:ext uri="{FF2B5EF4-FFF2-40B4-BE49-F238E27FC236}">
                    <a16:creationId xmlns:a16="http://schemas.microsoft.com/office/drawing/2014/main" id="{824FE718-88A5-45E9-A883-E0420BF44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126"/>
                <a:ext cx="16" cy="9"/>
              </a:xfrm>
              <a:custGeom>
                <a:avLst/>
                <a:gdLst>
                  <a:gd name="T0" fmla="*/ 0 w 11"/>
                  <a:gd name="T1" fmla="*/ 8 h 6"/>
                  <a:gd name="T2" fmla="*/ 48 w 11"/>
                  <a:gd name="T3" fmla="*/ 0 h 6"/>
                  <a:gd name="T4" fmla="*/ 1 w 11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3" y="4"/>
                      <a:pt x="8" y="1"/>
                      <a:pt x="11" y="0"/>
                    </a:cubicBezTo>
                    <a:cubicBezTo>
                      <a:pt x="11" y="6"/>
                      <a:pt x="4" y="4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4" name="Freeform 835">
                <a:extLst>
                  <a:ext uri="{FF2B5EF4-FFF2-40B4-BE49-F238E27FC236}">
                    <a16:creationId xmlns:a16="http://schemas.microsoft.com/office/drawing/2014/main" id="{AFB36F9D-4D68-4223-ABE5-7399FDB84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079"/>
                <a:ext cx="17" cy="10"/>
              </a:xfrm>
              <a:custGeom>
                <a:avLst/>
                <a:gdLst>
                  <a:gd name="T0" fmla="*/ 0 w 12"/>
                  <a:gd name="T1" fmla="*/ 9 h 7"/>
                  <a:gd name="T2" fmla="*/ 48 w 12"/>
                  <a:gd name="T3" fmla="*/ 0 h 7"/>
                  <a:gd name="T4" fmla="*/ 1 w 12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2"/>
                    </a:moveTo>
                    <a:cubicBezTo>
                      <a:pt x="3" y="5"/>
                      <a:pt x="8" y="1"/>
                      <a:pt x="12" y="0"/>
                    </a:cubicBezTo>
                    <a:cubicBezTo>
                      <a:pt x="12" y="7"/>
                      <a:pt x="5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5" name="Freeform 836">
                <a:extLst>
                  <a:ext uri="{FF2B5EF4-FFF2-40B4-BE49-F238E27FC236}">
                    <a16:creationId xmlns:a16="http://schemas.microsoft.com/office/drawing/2014/main" id="{0CC08448-C70C-474D-A72C-A1B7B8316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033"/>
                <a:ext cx="16" cy="8"/>
              </a:xfrm>
              <a:custGeom>
                <a:avLst/>
                <a:gdLst>
                  <a:gd name="T0" fmla="*/ 0 w 11"/>
                  <a:gd name="T1" fmla="*/ 12 h 6"/>
                  <a:gd name="T2" fmla="*/ 48 w 11"/>
                  <a:gd name="T3" fmla="*/ 0 h 6"/>
                  <a:gd name="T4" fmla="*/ 1 w 11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5"/>
                      <a:pt x="9" y="1"/>
                      <a:pt x="11" y="0"/>
                    </a:cubicBezTo>
                    <a:cubicBezTo>
                      <a:pt x="11" y="5"/>
                      <a:pt x="5" y="6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6" name="Freeform 837">
                <a:extLst>
                  <a:ext uri="{FF2B5EF4-FFF2-40B4-BE49-F238E27FC236}">
                    <a16:creationId xmlns:a16="http://schemas.microsoft.com/office/drawing/2014/main" id="{B4210069-E588-4170-9C6C-773A26E6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990"/>
                <a:ext cx="17" cy="10"/>
              </a:xfrm>
              <a:custGeom>
                <a:avLst/>
                <a:gdLst>
                  <a:gd name="T0" fmla="*/ 0 w 12"/>
                  <a:gd name="T1" fmla="*/ 27 h 7"/>
                  <a:gd name="T2" fmla="*/ 37 w 12"/>
                  <a:gd name="T3" fmla="*/ 0 h 7"/>
                  <a:gd name="T4" fmla="*/ 9 w 12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6"/>
                    </a:moveTo>
                    <a:cubicBezTo>
                      <a:pt x="3" y="3"/>
                      <a:pt x="7" y="3"/>
                      <a:pt x="9" y="0"/>
                    </a:cubicBezTo>
                    <a:cubicBezTo>
                      <a:pt x="12" y="6"/>
                      <a:pt x="6" y="7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7" name="Freeform 838">
                <a:extLst>
                  <a:ext uri="{FF2B5EF4-FFF2-40B4-BE49-F238E27FC236}">
                    <a16:creationId xmlns:a16="http://schemas.microsoft.com/office/drawing/2014/main" id="{02224B94-40DF-490A-91D1-8C83BEDB2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941"/>
                <a:ext cx="16" cy="13"/>
              </a:xfrm>
              <a:custGeom>
                <a:avLst/>
                <a:gdLst>
                  <a:gd name="T0" fmla="*/ 0 w 11"/>
                  <a:gd name="T1" fmla="*/ 27 h 9"/>
                  <a:gd name="T2" fmla="*/ 48 w 11"/>
                  <a:gd name="T3" fmla="*/ 0 h 9"/>
                  <a:gd name="T4" fmla="*/ 0 w 11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3" y="6"/>
                      <a:pt x="9" y="3"/>
                      <a:pt x="11" y="0"/>
                    </a:cubicBezTo>
                    <a:cubicBezTo>
                      <a:pt x="11" y="6"/>
                      <a:pt x="5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8" name="Freeform 839">
                <a:extLst>
                  <a:ext uri="{FF2B5EF4-FFF2-40B4-BE49-F238E27FC236}">
                    <a16:creationId xmlns:a16="http://schemas.microsoft.com/office/drawing/2014/main" id="{734B82B9-226D-404D-B453-7552F1D1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1904"/>
                <a:ext cx="18" cy="18"/>
              </a:xfrm>
              <a:custGeom>
                <a:avLst/>
                <a:gdLst>
                  <a:gd name="T0" fmla="*/ 0 w 12"/>
                  <a:gd name="T1" fmla="*/ 21 h 13"/>
                  <a:gd name="T2" fmla="*/ 59 w 12"/>
                  <a:gd name="T3" fmla="*/ 0 h 13"/>
                  <a:gd name="T4" fmla="*/ 8 w 12"/>
                  <a:gd name="T5" fmla="*/ 2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6"/>
                    </a:moveTo>
                    <a:cubicBezTo>
                      <a:pt x="1" y="2"/>
                      <a:pt x="9" y="5"/>
                      <a:pt x="11" y="0"/>
                    </a:cubicBezTo>
                    <a:cubicBezTo>
                      <a:pt x="12" y="5"/>
                      <a:pt x="4" y="13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9" name="Freeform 840">
                <a:extLst>
                  <a:ext uri="{FF2B5EF4-FFF2-40B4-BE49-F238E27FC236}">
                    <a16:creationId xmlns:a16="http://schemas.microsoft.com/office/drawing/2014/main" id="{ECB91F53-56B5-4CCD-A621-ECD44DB52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1866"/>
                <a:ext cx="20" cy="12"/>
              </a:xfrm>
              <a:custGeom>
                <a:avLst/>
                <a:gdLst>
                  <a:gd name="T0" fmla="*/ 0 w 14"/>
                  <a:gd name="T1" fmla="*/ 21 h 8"/>
                  <a:gd name="T2" fmla="*/ 39 w 14"/>
                  <a:gd name="T3" fmla="*/ 0 h 8"/>
                  <a:gd name="T4" fmla="*/ 1 w 14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4"/>
                    </a:moveTo>
                    <a:cubicBezTo>
                      <a:pt x="1" y="3"/>
                      <a:pt x="7" y="1"/>
                      <a:pt x="9" y="0"/>
                    </a:cubicBezTo>
                    <a:cubicBezTo>
                      <a:pt x="14" y="5"/>
                      <a:pt x="6" y="8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0" name="Freeform 841">
                <a:extLst>
                  <a:ext uri="{FF2B5EF4-FFF2-40B4-BE49-F238E27FC236}">
                    <a16:creationId xmlns:a16="http://schemas.microsoft.com/office/drawing/2014/main" id="{B1E2F5E7-83D6-4D83-89E9-26BFDE9C2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825"/>
                <a:ext cx="17" cy="10"/>
              </a:xfrm>
              <a:custGeom>
                <a:avLst/>
                <a:gdLst>
                  <a:gd name="T0" fmla="*/ 0 w 12"/>
                  <a:gd name="T1" fmla="*/ 27 h 7"/>
                  <a:gd name="T2" fmla="*/ 40 w 12"/>
                  <a:gd name="T3" fmla="*/ 0 h 7"/>
                  <a:gd name="T4" fmla="*/ 1 w 12"/>
                  <a:gd name="T5" fmla="*/ 2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6"/>
                    </a:moveTo>
                    <a:cubicBezTo>
                      <a:pt x="3" y="3"/>
                      <a:pt x="8" y="4"/>
                      <a:pt x="10" y="0"/>
                    </a:cubicBezTo>
                    <a:cubicBezTo>
                      <a:pt x="12" y="5"/>
                      <a:pt x="4" y="7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1" name="Freeform 842">
                <a:extLst>
                  <a:ext uri="{FF2B5EF4-FFF2-40B4-BE49-F238E27FC236}">
                    <a16:creationId xmlns:a16="http://schemas.microsoft.com/office/drawing/2014/main" id="{F15AC868-3AD4-48A4-AAE5-595E6A19A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790"/>
                <a:ext cx="18" cy="7"/>
              </a:xfrm>
              <a:custGeom>
                <a:avLst/>
                <a:gdLst>
                  <a:gd name="T0" fmla="*/ 0 w 13"/>
                  <a:gd name="T1" fmla="*/ 11 h 5"/>
                  <a:gd name="T2" fmla="*/ 26 w 13"/>
                  <a:gd name="T3" fmla="*/ 0 h 5"/>
                  <a:gd name="T4" fmla="*/ 1 w 13"/>
                  <a:gd name="T5" fmla="*/ 1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0" y="3"/>
                    </a:moveTo>
                    <a:cubicBezTo>
                      <a:pt x="3" y="4"/>
                      <a:pt x="5" y="2"/>
                      <a:pt x="7" y="0"/>
                    </a:cubicBezTo>
                    <a:cubicBezTo>
                      <a:pt x="13" y="5"/>
                      <a:pt x="2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2" name="Freeform 843">
                <a:extLst>
                  <a:ext uri="{FF2B5EF4-FFF2-40B4-BE49-F238E27FC236}">
                    <a16:creationId xmlns:a16="http://schemas.microsoft.com/office/drawing/2014/main" id="{F2D9A27E-1FD7-4827-B547-91F5E77D2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757"/>
                <a:ext cx="12" cy="7"/>
              </a:xfrm>
              <a:custGeom>
                <a:avLst/>
                <a:gdLst>
                  <a:gd name="T0" fmla="*/ 0 w 8"/>
                  <a:gd name="T1" fmla="*/ 8 h 5"/>
                  <a:gd name="T2" fmla="*/ 41 w 8"/>
                  <a:gd name="T3" fmla="*/ 0 h 5"/>
                  <a:gd name="T4" fmla="*/ 8 w 8"/>
                  <a:gd name="T5" fmla="*/ 2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2" y="5"/>
                      <a:pt x="5" y="0"/>
                      <a:pt x="8" y="0"/>
                    </a:cubicBezTo>
                    <a:cubicBezTo>
                      <a:pt x="7" y="3"/>
                      <a:pt x="3" y="4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3" name="Freeform 844">
                <a:extLst>
                  <a:ext uri="{FF2B5EF4-FFF2-40B4-BE49-F238E27FC236}">
                    <a16:creationId xmlns:a16="http://schemas.microsoft.com/office/drawing/2014/main" id="{9B2E89B0-3D14-4B9C-95BD-967504BB4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20"/>
                <a:ext cx="8" cy="4"/>
              </a:xfrm>
              <a:custGeom>
                <a:avLst/>
                <a:gdLst>
                  <a:gd name="T0" fmla="*/ 0 w 6"/>
                  <a:gd name="T1" fmla="*/ 7 h 3"/>
                  <a:gd name="T2" fmla="*/ 20 w 6"/>
                  <a:gd name="T3" fmla="*/ 0 h 3"/>
                  <a:gd name="T4" fmla="*/ 20 w 6"/>
                  <a:gd name="T5" fmla="*/ 9 h 3"/>
                  <a:gd name="T6" fmla="*/ 1 w 6"/>
                  <a:gd name="T7" fmla="*/ 9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1" y="3"/>
                      <a:pt x="4" y="1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4" y="3"/>
                      <a:pt x="3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4" name="Freeform 845">
                <a:extLst>
                  <a:ext uri="{FF2B5EF4-FFF2-40B4-BE49-F238E27FC236}">
                    <a16:creationId xmlns:a16="http://schemas.microsoft.com/office/drawing/2014/main" id="{A2B85676-54FA-4A39-989B-304D9C07D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84"/>
                <a:ext cx="9" cy="10"/>
              </a:xfrm>
              <a:custGeom>
                <a:avLst/>
                <a:gdLst>
                  <a:gd name="T0" fmla="*/ 0 w 6"/>
                  <a:gd name="T1" fmla="*/ 20 h 7"/>
                  <a:gd name="T2" fmla="*/ 0 w 6"/>
                  <a:gd name="T3" fmla="*/ 19 h 7"/>
                  <a:gd name="T4" fmla="*/ 8 w 6"/>
                  <a:gd name="T5" fmla="*/ 2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5" y="0"/>
                      <a:pt x="6" y="7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5" name="Freeform 846">
                <a:extLst>
                  <a:ext uri="{FF2B5EF4-FFF2-40B4-BE49-F238E27FC236}">
                    <a16:creationId xmlns:a16="http://schemas.microsoft.com/office/drawing/2014/main" id="{D4DDE20F-A575-479B-A7FE-8709B8BBE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59"/>
                <a:ext cx="2" cy="5"/>
              </a:xfrm>
              <a:custGeom>
                <a:avLst/>
                <a:gdLst>
                  <a:gd name="T0" fmla="*/ 1 w 2"/>
                  <a:gd name="T1" fmla="*/ 8 h 3"/>
                  <a:gd name="T2" fmla="*/ 2 w 2"/>
                  <a:gd name="T3" fmla="*/ 22 h 3"/>
                  <a:gd name="T4" fmla="*/ 1 w 2"/>
                  <a:gd name="T5" fmla="*/ 0 h 3"/>
                  <a:gd name="T6" fmla="*/ 0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6" name="Freeform 847">
                <a:extLst>
                  <a:ext uri="{FF2B5EF4-FFF2-40B4-BE49-F238E27FC236}">
                    <a16:creationId xmlns:a16="http://schemas.microsoft.com/office/drawing/2014/main" id="{3D383C8D-884C-4583-8F62-429328CFC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275"/>
                <a:ext cx="30" cy="82"/>
              </a:xfrm>
              <a:custGeom>
                <a:avLst/>
                <a:gdLst>
                  <a:gd name="T0" fmla="*/ 9 w 21"/>
                  <a:gd name="T1" fmla="*/ 0 h 57"/>
                  <a:gd name="T2" fmla="*/ 56 w 21"/>
                  <a:gd name="T3" fmla="*/ 119 h 57"/>
                  <a:gd name="T4" fmla="*/ 87 w 21"/>
                  <a:gd name="T5" fmla="*/ 245 h 57"/>
                  <a:gd name="T6" fmla="*/ 39 w 21"/>
                  <a:gd name="T7" fmla="*/ 135 h 57"/>
                  <a:gd name="T8" fmla="*/ 39 w 21"/>
                  <a:gd name="T9" fmla="*/ 50 h 57"/>
                  <a:gd name="T10" fmla="*/ 0 w 21"/>
                  <a:gd name="T11" fmla="*/ 1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57">
                    <a:moveTo>
                      <a:pt x="2" y="0"/>
                    </a:moveTo>
                    <a:cubicBezTo>
                      <a:pt x="11" y="8"/>
                      <a:pt x="17" y="17"/>
                      <a:pt x="13" y="28"/>
                    </a:cubicBezTo>
                    <a:cubicBezTo>
                      <a:pt x="10" y="37"/>
                      <a:pt x="14" y="51"/>
                      <a:pt x="21" y="57"/>
                    </a:cubicBezTo>
                    <a:cubicBezTo>
                      <a:pt x="9" y="57"/>
                      <a:pt x="9" y="39"/>
                      <a:pt x="9" y="31"/>
                    </a:cubicBezTo>
                    <a:cubicBezTo>
                      <a:pt x="9" y="26"/>
                      <a:pt x="12" y="17"/>
                      <a:pt x="9" y="12"/>
                    </a:cubicBezTo>
                    <a:cubicBezTo>
                      <a:pt x="7" y="9"/>
                      <a:pt x="2" y="8"/>
                      <a:pt x="0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7" name="Freeform 848">
                <a:extLst>
                  <a:ext uri="{FF2B5EF4-FFF2-40B4-BE49-F238E27FC236}">
                    <a16:creationId xmlns:a16="http://schemas.microsoft.com/office/drawing/2014/main" id="{3604F7D9-81C8-4E7F-827A-A03B27C9D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153"/>
                <a:ext cx="107" cy="127"/>
              </a:xfrm>
              <a:custGeom>
                <a:avLst/>
                <a:gdLst>
                  <a:gd name="T0" fmla="*/ 1 w 74"/>
                  <a:gd name="T1" fmla="*/ 285 h 89"/>
                  <a:gd name="T2" fmla="*/ 1 w 74"/>
                  <a:gd name="T3" fmla="*/ 281 h 89"/>
                  <a:gd name="T4" fmla="*/ 88 w 74"/>
                  <a:gd name="T5" fmla="*/ 358 h 89"/>
                  <a:gd name="T6" fmla="*/ 127 w 74"/>
                  <a:gd name="T7" fmla="*/ 332 h 89"/>
                  <a:gd name="T8" fmla="*/ 224 w 74"/>
                  <a:gd name="T9" fmla="*/ 244 h 89"/>
                  <a:gd name="T10" fmla="*/ 257 w 74"/>
                  <a:gd name="T11" fmla="*/ 215 h 89"/>
                  <a:gd name="T12" fmla="*/ 311 w 74"/>
                  <a:gd name="T13" fmla="*/ 177 h 89"/>
                  <a:gd name="T14" fmla="*/ 305 w 74"/>
                  <a:gd name="T15" fmla="*/ 104 h 89"/>
                  <a:gd name="T16" fmla="*/ 296 w 74"/>
                  <a:gd name="T17" fmla="*/ 29 h 89"/>
                  <a:gd name="T18" fmla="*/ 281 w 74"/>
                  <a:gd name="T19" fmla="*/ 0 h 89"/>
                  <a:gd name="T20" fmla="*/ 285 w 74"/>
                  <a:gd name="T21" fmla="*/ 76 h 89"/>
                  <a:gd name="T22" fmla="*/ 276 w 74"/>
                  <a:gd name="T23" fmla="*/ 137 h 89"/>
                  <a:gd name="T24" fmla="*/ 194 w 74"/>
                  <a:gd name="T25" fmla="*/ 195 h 89"/>
                  <a:gd name="T26" fmla="*/ 155 w 74"/>
                  <a:gd name="T27" fmla="*/ 233 h 89"/>
                  <a:gd name="T28" fmla="*/ 107 w 74"/>
                  <a:gd name="T29" fmla="*/ 271 h 89"/>
                  <a:gd name="T30" fmla="*/ 75 w 74"/>
                  <a:gd name="T31" fmla="*/ 293 h 89"/>
                  <a:gd name="T32" fmla="*/ 13 w 74"/>
                  <a:gd name="T33" fmla="*/ 257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89">
                    <a:moveTo>
                      <a:pt x="1" y="69"/>
                    </a:moveTo>
                    <a:cubicBezTo>
                      <a:pt x="1" y="69"/>
                      <a:pt x="0" y="69"/>
                      <a:pt x="1" y="68"/>
                    </a:cubicBezTo>
                    <a:cubicBezTo>
                      <a:pt x="8" y="72"/>
                      <a:pt x="12" y="82"/>
                      <a:pt x="20" y="86"/>
                    </a:cubicBezTo>
                    <a:cubicBezTo>
                      <a:pt x="25" y="89"/>
                      <a:pt x="26" y="84"/>
                      <a:pt x="29" y="80"/>
                    </a:cubicBezTo>
                    <a:cubicBezTo>
                      <a:pt x="36" y="72"/>
                      <a:pt x="39" y="62"/>
                      <a:pt x="51" y="59"/>
                    </a:cubicBezTo>
                    <a:cubicBezTo>
                      <a:pt x="57" y="58"/>
                      <a:pt x="55" y="58"/>
                      <a:pt x="59" y="52"/>
                    </a:cubicBezTo>
                    <a:cubicBezTo>
                      <a:pt x="62" y="47"/>
                      <a:pt x="69" y="47"/>
                      <a:pt x="71" y="43"/>
                    </a:cubicBezTo>
                    <a:cubicBezTo>
                      <a:pt x="74" y="38"/>
                      <a:pt x="71" y="30"/>
                      <a:pt x="70" y="25"/>
                    </a:cubicBezTo>
                    <a:cubicBezTo>
                      <a:pt x="69" y="19"/>
                      <a:pt x="70" y="12"/>
                      <a:pt x="68" y="7"/>
                    </a:cubicBezTo>
                    <a:cubicBezTo>
                      <a:pt x="67" y="5"/>
                      <a:pt x="65" y="3"/>
                      <a:pt x="64" y="0"/>
                    </a:cubicBezTo>
                    <a:cubicBezTo>
                      <a:pt x="66" y="6"/>
                      <a:pt x="65" y="12"/>
                      <a:pt x="65" y="18"/>
                    </a:cubicBezTo>
                    <a:cubicBezTo>
                      <a:pt x="66" y="23"/>
                      <a:pt x="68" y="29"/>
                      <a:pt x="63" y="33"/>
                    </a:cubicBezTo>
                    <a:cubicBezTo>
                      <a:pt x="58" y="39"/>
                      <a:pt x="49" y="40"/>
                      <a:pt x="44" y="47"/>
                    </a:cubicBezTo>
                    <a:cubicBezTo>
                      <a:pt x="41" y="51"/>
                      <a:pt x="40" y="53"/>
                      <a:pt x="35" y="56"/>
                    </a:cubicBezTo>
                    <a:cubicBezTo>
                      <a:pt x="30" y="59"/>
                      <a:pt x="27" y="61"/>
                      <a:pt x="24" y="65"/>
                    </a:cubicBezTo>
                    <a:cubicBezTo>
                      <a:pt x="22" y="68"/>
                      <a:pt x="20" y="72"/>
                      <a:pt x="17" y="71"/>
                    </a:cubicBezTo>
                    <a:cubicBezTo>
                      <a:pt x="12" y="70"/>
                      <a:pt x="8" y="63"/>
                      <a:pt x="3" y="6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8" name="Freeform 849">
                <a:extLst>
                  <a:ext uri="{FF2B5EF4-FFF2-40B4-BE49-F238E27FC236}">
                    <a16:creationId xmlns:a16="http://schemas.microsoft.com/office/drawing/2014/main" id="{2F665DBA-1EB0-4AC7-9A3F-E926E1023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147"/>
                <a:ext cx="90" cy="66"/>
              </a:xfrm>
              <a:custGeom>
                <a:avLst/>
                <a:gdLst>
                  <a:gd name="T0" fmla="*/ 1 w 63"/>
                  <a:gd name="T1" fmla="*/ 9 h 46"/>
                  <a:gd name="T2" fmla="*/ 19 w 63"/>
                  <a:gd name="T3" fmla="*/ 128 h 46"/>
                  <a:gd name="T4" fmla="*/ 41 w 63"/>
                  <a:gd name="T5" fmla="*/ 184 h 46"/>
                  <a:gd name="T6" fmla="*/ 129 w 63"/>
                  <a:gd name="T7" fmla="*/ 176 h 46"/>
                  <a:gd name="T8" fmla="*/ 184 w 63"/>
                  <a:gd name="T9" fmla="*/ 176 h 46"/>
                  <a:gd name="T10" fmla="*/ 213 w 63"/>
                  <a:gd name="T11" fmla="*/ 162 h 46"/>
                  <a:gd name="T12" fmla="*/ 237 w 63"/>
                  <a:gd name="T13" fmla="*/ 13 h 46"/>
                  <a:gd name="T14" fmla="*/ 201 w 63"/>
                  <a:gd name="T15" fmla="*/ 95 h 46"/>
                  <a:gd name="T16" fmla="*/ 149 w 63"/>
                  <a:gd name="T17" fmla="*/ 148 h 46"/>
                  <a:gd name="T18" fmla="*/ 104 w 63"/>
                  <a:gd name="T19" fmla="*/ 29 h 46"/>
                  <a:gd name="T20" fmla="*/ 70 w 63"/>
                  <a:gd name="T21" fmla="*/ 136 h 46"/>
                  <a:gd name="T22" fmla="*/ 41 w 63"/>
                  <a:gd name="T23" fmla="*/ 96 h 46"/>
                  <a:gd name="T24" fmla="*/ 27 w 63"/>
                  <a:gd name="T25" fmla="*/ 0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3" h="46">
                    <a:moveTo>
                      <a:pt x="1" y="2"/>
                    </a:moveTo>
                    <a:cubicBezTo>
                      <a:pt x="0" y="11"/>
                      <a:pt x="2" y="21"/>
                      <a:pt x="4" y="30"/>
                    </a:cubicBezTo>
                    <a:cubicBezTo>
                      <a:pt x="5" y="35"/>
                      <a:pt x="5" y="41"/>
                      <a:pt x="10" y="43"/>
                    </a:cubicBezTo>
                    <a:cubicBezTo>
                      <a:pt x="17" y="46"/>
                      <a:pt x="24" y="43"/>
                      <a:pt x="31" y="42"/>
                    </a:cubicBezTo>
                    <a:cubicBezTo>
                      <a:pt x="35" y="42"/>
                      <a:pt x="40" y="42"/>
                      <a:pt x="44" y="42"/>
                    </a:cubicBezTo>
                    <a:cubicBezTo>
                      <a:pt x="48" y="42"/>
                      <a:pt x="49" y="42"/>
                      <a:pt x="51" y="38"/>
                    </a:cubicBezTo>
                    <a:cubicBezTo>
                      <a:pt x="54" y="32"/>
                      <a:pt x="63" y="8"/>
                      <a:pt x="57" y="3"/>
                    </a:cubicBezTo>
                    <a:cubicBezTo>
                      <a:pt x="53" y="7"/>
                      <a:pt x="51" y="16"/>
                      <a:pt x="48" y="22"/>
                    </a:cubicBezTo>
                    <a:cubicBezTo>
                      <a:pt x="46" y="26"/>
                      <a:pt x="41" y="33"/>
                      <a:pt x="36" y="35"/>
                    </a:cubicBezTo>
                    <a:cubicBezTo>
                      <a:pt x="27" y="37"/>
                      <a:pt x="30" y="6"/>
                      <a:pt x="25" y="7"/>
                    </a:cubicBezTo>
                    <a:cubicBezTo>
                      <a:pt x="20" y="8"/>
                      <a:pt x="27" y="34"/>
                      <a:pt x="17" y="32"/>
                    </a:cubicBezTo>
                    <a:cubicBezTo>
                      <a:pt x="13" y="32"/>
                      <a:pt x="11" y="27"/>
                      <a:pt x="10" y="23"/>
                    </a:cubicBezTo>
                    <a:cubicBezTo>
                      <a:pt x="9" y="17"/>
                      <a:pt x="5" y="7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9" name="Freeform 850">
                <a:extLst>
                  <a:ext uri="{FF2B5EF4-FFF2-40B4-BE49-F238E27FC236}">
                    <a16:creationId xmlns:a16="http://schemas.microsoft.com/office/drawing/2014/main" id="{37650F8D-84BB-4768-86A0-E7F26773F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176"/>
                <a:ext cx="111" cy="94"/>
              </a:xfrm>
              <a:custGeom>
                <a:avLst/>
                <a:gdLst>
                  <a:gd name="T0" fmla="*/ 52 w 77"/>
                  <a:gd name="T1" fmla="*/ 9 h 66"/>
                  <a:gd name="T2" fmla="*/ 13 w 77"/>
                  <a:gd name="T3" fmla="*/ 124 h 66"/>
                  <a:gd name="T4" fmla="*/ 127 w 77"/>
                  <a:gd name="T5" fmla="*/ 185 h 66"/>
                  <a:gd name="T6" fmla="*/ 159 w 77"/>
                  <a:gd name="T7" fmla="*/ 224 h 66"/>
                  <a:gd name="T8" fmla="*/ 189 w 77"/>
                  <a:gd name="T9" fmla="*/ 263 h 66"/>
                  <a:gd name="T10" fmla="*/ 244 w 77"/>
                  <a:gd name="T11" fmla="*/ 244 h 66"/>
                  <a:gd name="T12" fmla="*/ 333 w 77"/>
                  <a:gd name="T13" fmla="*/ 182 h 66"/>
                  <a:gd name="T14" fmla="*/ 244 w 77"/>
                  <a:gd name="T15" fmla="*/ 211 h 66"/>
                  <a:gd name="T16" fmla="*/ 156 w 77"/>
                  <a:gd name="T17" fmla="*/ 157 h 66"/>
                  <a:gd name="T18" fmla="*/ 110 w 77"/>
                  <a:gd name="T19" fmla="*/ 124 h 66"/>
                  <a:gd name="T20" fmla="*/ 61 w 77"/>
                  <a:gd name="T21" fmla="*/ 107 h 66"/>
                  <a:gd name="T22" fmla="*/ 66 w 77"/>
                  <a:gd name="T23" fmla="*/ 0 h 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66">
                    <a:moveTo>
                      <a:pt x="12" y="2"/>
                    </a:moveTo>
                    <a:cubicBezTo>
                      <a:pt x="8" y="10"/>
                      <a:pt x="0" y="21"/>
                      <a:pt x="3" y="30"/>
                    </a:cubicBezTo>
                    <a:cubicBezTo>
                      <a:pt x="8" y="42"/>
                      <a:pt x="21" y="39"/>
                      <a:pt x="29" y="45"/>
                    </a:cubicBezTo>
                    <a:cubicBezTo>
                      <a:pt x="33" y="48"/>
                      <a:pt x="35" y="51"/>
                      <a:pt x="37" y="54"/>
                    </a:cubicBezTo>
                    <a:cubicBezTo>
                      <a:pt x="39" y="57"/>
                      <a:pt x="40" y="63"/>
                      <a:pt x="44" y="64"/>
                    </a:cubicBezTo>
                    <a:cubicBezTo>
                      <a:pt x="48" y="66"/>
                      <a:pt x="52" y="62"/>
                      <a:pt x="56" y="59"/>
                    </a:cubicBezTo>
                    <a:cubicBezTo>
                      <a:pt x="63" y="54"/>
                      <a:pt x="69" y="49"/>
                      <a:pt x="77" y="44"/>
                    </a:cubicBezTo>
                    <a:cubicBezTo>
                      <a:pt x="71" y="48"/>
                      <a:pt x="62" y="50"/>
                      <a:pt x="56" y="51"/>
                    </a:cubicBezTo>
                    <a:cubicBezTo>
                      <a:pt x="45" y="53"/>
                      <a:pt x="41" y="45"/>
                      <a:pt x="36" y="38"/>
                    </a:cubicBezTo>
                    <a:cubicBezTo>
                      <a:pt x="33" y="35"/>
                      <a:pt x="30" y="32"/>
                      <a:pt x="26" y="30"/>
                    </a:cubicBezTo>
                    <a:cubicBezTo>
                      <a:pt x="22" y="28"/>
                      <a:pt x="17" y="28"/>
                      <a:pt x="14" y="26"/>
                    </a:cubicBezTo>
                    <a:cubicBezTo>
                      <a:pt x="6" y="20"/>
                      <a:pt x="11" y="6"/>
                      <a:pt x="15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0" name="Freeform 851">
                <a:extLst>
                  <a:ext uri="{FF2B5EF4-FFF2-40B4-BE49-F238E27FC236}">
                    <a16:creationId xmlns:a16="http://schemas.microsoft.com/office/drawing/2014/main" id="{8EFCCD5C-B75B-461C-BB40-290C3B1DC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1268"/>
                <a:ext cx="79" cy="133"/>
              </a:xfrm>
              <a:custGeom>
                <a:avLst/>
                <a:gdLst>
                  <a:gd name="T0" fmla="*/ 124 w 55"/>
                  <a:gd name="T1" fmla="*/ 13 h 93"/>
                  <a:gd name="T2" fmla="*/ 49 w 55"/>
                  <a:gd name="T3" fmla="*/ 49 h 93"/>
                  <a:gd name="T4" fmla="*/ 1 w 55"/>
                  <a:gd name="T5" fmla="*/ 87 h 93"/>
                  <a:gd name="T6" fmla="*/ 20 w 55"/>
                  <a:gd name="T7" fmla="*/ 149 h 93"/>
                  <a:gd name="T8" fmla="*/ 60 w 55"/>
                  <a:gd name="T9" fmla="*/ 225 h 93"/>
                  <a:gd name="T10" fmla="*/ 76 w 55"/>
                  <a:gd name="T11" fmla="*/ 356 h 93"/>
                  <a:gd name="T12" fmla="*/ 134 w 55"/>
                  <a:gd name="T13" fmla="*/ 389 h 93"/>
                  <a:gd name="T14" fmla="*/ 184 w 55"/>
                  <a:gd name="T15" fmla="*/ 380 h 93"/>
                  <a:gd name="T16" fmla="*/ 233 w 55"/>
                  <a:gd name="T17" fmla="*/ 376 h 93"/>
                  <a:gd name="T18" fmla="*/ 148 w 55"/>
                  <a:gd name="T19" fmla="*/ 352 h 93"/>
                  <a:gd name="T20" fmla="*/ 109 w 55"/>
                  <a:gd name="T21" fmla="*/ 217 h 93"/>
                  <a:gd name="T22" fmla="*/ 89 w 55"/>
                  <a:gd name="T23" fmla="*/ 163 h 93"/>
                  <a:gd name="T24" fmla="*/ 49 w 55"/>
                  <a:gd name="T25" fmla="*/ 117 h 93"/>
                  <a:gd name="T26" fmla="*/ 134 w 55"/>
                  <a:gd name="T27" fmla="*/ 13 h 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" h="93">
                    <a:moveTo>
                      <a:pt x="29" y="3"/>
                    </a:moveTo>
                    <a:cubicBezTo>
                      <a:pt x="23" y="4"/>
                      <a:pt x="17" y="9"/>
                      <a:pt x="12" y="12"/>
                    </a:cubicBezTo>
                    <a:cubicBezTo>
                      <a:pt x="7" y="14"/>
                      <a:pt x="2" y="16"/>
                      <a:pt x="1" y="21"/>
                    </a:cubicBezTo>
                    <a:cubicBezTo>
                      <a:pt x="0" y="25"/>
                      <a:pt x="3" y="32"/>
                      <a:pt x="5" y="36"/>
                    </a:cubicBezTo>
                    <a:cubicBezTo>
                      <a:pt x="7" y="43"/>
                      <a:pt x="11" y="48"/>
                      <a:pt x="14" y="54"/>
                    </a:cubicBezTo>
                    <a:cubicBezTo>
                      <a:pt x="20" y="64"/>
                      <a:pt x="15" y="75"/>
                      <a:pt x="18" y="85"/>
                    </a:cubicBezTo>
                    <a:cubicBezTo>
                      <a:pt x="20" y="92"/>
                      <a:pt x="25" y="93"/>
                      <a:pt x="31" y="93"/>
                    </a:cubicBezTo>
                    <a:cubicBezTo>
                      <a:pt x="35" y="93"/>
                      <a:pt x="39" y="92"/>
                      <a:pt x="43" y="91"/>
                    </a:cubicBezTo>
                    <a:cubicBezTo>
                      <a:pt x="47" y="91"/>
                      <a:pt x="52" y="92"/>
                      <a:pt x="55" y="90"/>
                    </a:cubicBezTo>
                    <a:cubicBezTo>
                      <a:pt x="51" y="85"/>
                      <a:pt x="41" y="87"/>
                      <a:pt x="35" y="84"/>
                    </a:cubicBezTo>
                    <a:cubicBezTo>
                      <a:pt x="26" y="79"/>
                      <a:pt x="28" y="61"/>
                      <a:pt x="26" y="52"/>
                    </a:cubicBezTo>
                    <a:cubicBezTo>
                      <a:pt x="25" y="47"/>
                      <a:pt x="24" y="43"/>
                      <a:pt x="21" y="39"/>
                    </a:cubicBezTo>
                    <a:cubicBezTo>
                      <a:pt x="18" y="35"/>
                      <a:pt x="13" y="32"/>
                      <a:pt x="12" y="28"/>
                    </a:cubicBezTo>
                    <a:cubicBezTo>
                      <a:pt x="10" y="19"/>
                      <a:pt x="21" y="0"/>
                      <a:pt x="31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1" name="Freeform 852">
                <a:extLst>
                  <a:ext uri="{FF2B5EF4-FFF2-40B4-BE49-F238E27FC236}">
                    <a16:creationId xmlns:a16="http://schemas.microsoft.com/office/drawing/2014/main" id="{B6DB8001-7636-47E7-83EF-464097629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1520"/>
                <a:ext cx="66" cy="96"/>
              </a:xfrm>
              <a:custGeom>
                <a:avLst/>
                <a:gdLst>
                  <a:gd name="T0" fmla="*/ 0 w 46"/>
                  <a:gd name="T1" fmla="*/ 1 h 67"/>
                  <a:gd name="T2" fmla="*/ 60 w 46"/>
                  <a:gd name="T3" fmla="*/ 67 h 67"/>
                  <a:gd name="T4" fmla="*/ 60 w 46"/>
                  <a:gd name="T5" fmla="*/ 165 h 67"/>
                  <a:gd name="T6" fmla="*/ 66 w 46"/>
                  <a:gd name="T7" fmla="*/ 271 h 67"/>
                  <a:gd name="T8" fmla="*/ 136 w 46"/>
                  <a:gd name="T9" fmla="*/ 262 h 67"/>
                  <a:gd name="T10" fmla="*/ 195 w 46"/>
                  <a:gd name="T11" fmla="*/ 252 h 67"/>
                  <a:gd name="T12" fmla="*/ 123 w 46"/>
                  <a:gd name="T13" fmla="*/ 232 h 67"/>
                  <a:gd name="T14" fmla="*/ 108 w 46"/>
                  <a:gd name="T15" fmla="*/ 138 h 67"/>
                  <a:gd name="T16" fmla="*/ 89 w 46"/>
                  <a:gd name="T17" fmla="*/ 47 h 67"/>
                  <a:gd name="T18" fmla="*/ 19 w 46"/>
                  <a:gd name="T19" fmla="*/ 0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67">
                    <a:moveTo>
                      <a:pt x="0" y="1"/>
                    </a:moveTo>
                    <a:cubicBezTo>
                      <a:pt x="0" y="8"/>
                      <a:pt x="10" y="11"/>
                      <a:pt x="14" y="16"/>
                    </a:cubicBezTo>
                    <a:cubicBezTo>
                      <a:pt x="18" y="23"/>
                      <a:pt x="14" y="32"/>
                      <a:pt x="14" y="39"/>
                    </a:cubicBezTo>
                    <a:cubicBezTo>
                      <a:pt x="14" y="45"/>
                      <a:pt x="9" y="59"/>
                      <a:pt x="15" y="64"/>
                    </a:cubicBezTo>
                    <a:cubicBezTo>
                      <a:pt x="19" y="67"/>
                      <a:pt x="27" y="63"/>
                      <a:pt x="32" y="62"/>
                    </a:cubicBezTo>
                    <a:cubicBezTo>
                      <a:pt x="37" y="62"/>
                      <a:pt x="41" y="62"/>
                      <a:pt x="46" y="60"/>
                    </a:cubicBezTo>
                    <a:cubicBezTo>
                      <a:pt x="40" y="58"/>
                      <a:pt x="34" y="58"/>
                      <a:pt x="29" y="55"/>
                    </a:cubicBezTo>
                    <a:cubicBezTo>
                      <a:pt x="22" y="51"/>
                      <a:pt x="25" y="41"/>
                      <a:pt x="25" y="33"/>
                    </a:cubicBezTo>
                    <a:cubicBezTo>
                      <a:pt x="26" y="27"/>
                      <a:pt x="28" y="15"/>
                      <a:pt x="21" y="11"/>
                    </a:cubicBezTo>
                    <a:cubicBezTo>
                      <a:pt x="15" y="8"/>
                      <a:pt x="6" y="8"/>
                      <a:pt x="4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2" name="Freeform 853">
                <a:extLst>
                  <a:ext uri="{FF2B5EF4-FFF2-40B4-BE49-F238E27FC236}">
                    <a16:creationId xmlns:a16="http://schemas.microsoft.com/office/drawing/2014/main" id="{E22183D4-D8D6-4008-8581-75B3C06A2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1760"/>
                <a:ext cx="119" cy="40"/>
              </a:xfrm>
              <a:custGeom>
                <a:avLst/>
                <a:gdLst>
                  <a:gd name="T0" fmla="*/ 0 w 83"/>
                  <a:gd name="T1" fmla="*/ 0 h 28"/>
                  <a:gd name="T2" fmla="*/ 27 w 83"/>
                  <a:gd name="T3" fmla="*/ 87 h 28"/>
                  <a:gd name="T4" fmla="*/ 123 w 83"/>
                  <a:gd name="T5" fmla="*/ 100 h 28"/>
                  <a:gd name="T6" fmla="*/ 242 w 83"/>
                  <a:gd name="T7" fmla="*/ 90 h 28"/>
                  <a:gd name="T8" fmla="*/ 321 w 83"/>
                  <a:gd name="T9" fmla="*/ 90 h 28"/>
                  <a:gd name="T10" fmla="*/ 351 w 83"/>
                  <a:gd name="T11" fmla="*/ 84 h 28"/>
                  <a:gd name="T12" fmla="*/ 271 w 83"/>
                  <a:gd name="T13" fmla="*/ 80 h 28"/>
                  <a:gd name="T14" fmla="*/ 138 w 83"/>
                  <a:gd name="T15" fmla="*/ 76 h 28"/>
                  <a:gd name="T16" fmla="*/ 47 w 83"/>
                  <a:gd name="T17" fmla="*/ 61 h 28"/>
                  <a:gd name="T18" fmla="*/ 1 w 83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3" h="28">
                    <a:moveTo>
                      <a:pt x="0" y="0"/>
                    </a:moveTo>
                    <a:cubicBezTo>
                      <a:pt x="4" y="5"/>
                      <a:pt x="1" y="15"/>
                      <a:pt x="6" y="21"/>
                    </a:cubicBezTo>
                    <a:cubicBezTo>
                      <a:pt x="11" y="28"/>
                      <a:pt x="21" y="25"/>
                      <a:pt x="29" y="24"/>
                    </a:cubicBezTo>
                    <a:cubicBezTo>
                      <a:pt x="38" y="22"/>
                      <a:pt x="48" y="22"/>
                      <a:pt x="57" y="22"/>
                    </a:cubicBezTo>
                    <a:cubicBezTo>
                      <a:pt x="64" y="22"/>
                      <a:pt x="70" y="23"/>
                      <a:pt x="76" y="22"/>
                    </a:cubicBezTo>
                    <a:cubicBezTo>
                      <a:pt x="78" y="21"/>
                      <a:pt x="80" y="20"/>
                      <a:pt x="83" y="20"/>
                    </a:cubicBezTo>
                    <a:cubicBezTo>
                      <a:pt x="77" y="21"/>
                      <a:pt x="71" y="19"/>
                      <a:pt x="64" y="19"/>
                    </a:cubicBezTo>
                    <a:cubicBezTo>
                      <a:pt x="53" y="19"/>
                      <a:pt x="43" y="18"/>
                      <a:pt x="33" y="18"/>
                    </a:cubicBezTo>
                    <a:cubicBezTo>
                      <a:pt x="26" y="18"/>
                      <a:pt x="18" y="19"/>
                      <a:pt x="11" y="15"/>
                    </a:cubicBezTo>
                    <a:cubicBezTo>
                      <a:pt x="7" y="12"/>
                      <a:pt x="1" y="6"/>
                      <a:pt x="1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3" name="Freeform 854">
                <a:extLst>
                  <a:ext uri="{FF2B5EF4-FFF2-40B4-BE49-F238E27FC236}">
                    <a16:creationId xmlns:a16="http://schemas.microsoft.com/office/drawing/2014/main" id="{CB4E8DD7-3F82-4BD3-B357-54E1489D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1916"/>
                <a:ext cx="113" cy="48"/>
              </a:xfrm>
              <a:custGeom>
                <a:avLst/>
                <a:gdLst>
                  <a:gd name="T0" fmla="*/ 19 w 79"/>
                  <a:gd name="T1" fmla="*/ 0 h 33"/>
                  <a:gd name="T2" fmla="*/ 13 w 79"/>
                  <a:gd name="T3" fmla="*/ 76 h 33"/>
                  <a:gd name="T4" fmla="*/ 104 w 79"/>
                  <a:gd name="T5" fmla="*/ 102 h 33"/>
                  <a:gd name="T6" fmla="*/ 223 w 79"/>
                  <a:gd name="T7" fmla="*/ 129 h 33"/>
                  <a:gd name="T8" fmla="*/ 332 w 79"/>
                  <a:gd name="T9" fmla="*/ 148 h 33"/>
                  <a:gd name="T10" fmla="*/ 299 w 79"/>
                  <a:gd name="T11" fmla="*/ 135 h 33"/>
                  <a:gd name="T12" fmla="*/ 225 w 79"/>
                  <a:gd name="T13" fmla="*/ 108 h 33"/>
                  <a:gd name="T14" fmla="*/ 109 w 79"/>
                  <a:gd name="T15" fmla="*/ 89 h 33"/>
                  <a:gd name="T16" fmla="*/ 27 w 79"/>
                  <a:gd name="T17" fmla="*/ 19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33">
                    <a:moveTo>
                      <a:pt x="4" y="0"/>
                    </a:moveTo>
                    <a:cubicBezTo>
                      <a:pt x="4" y="5"/>
                      <a:pt x="1" y="12"/>
                      <a:pt x="3" y="17"/>
                    </a:cubicBezTo>
                    <a:cubicBezTo>
                      <a:pt x="6" y="24"/>
                      <a:pt x="19" y="23"/>
                      <a:pt x="25" y="23"/>
                    </a:cubicBezTo>
                    <a:cubicBezTo>
                      <a:pt x="35" y="24"/>
                      <a:pt x="43" y="27"/>
                      <a:pt x="53" y="29"/>
                    </a:cubicBezTo>
                    <a:cubicBezTo>
                      <a:pt x="62" y="30"/>
                      <a:pt x="70" y="31"/>
                      <a:pt x="79" y="33"/>
                    </a:cubicBezTo>
                    <a:cubicBezTo>
                      <a:pt x="76" y="33"/>
                      <a:pt x="73" y="31"/>
                      <a:pt x="71" y="30"/>
                    </a:cubicBezTo>
                    <a:cubicBezTo>
                      <a:pt x="65" y="28"/>
                      <a:pt x="59" y="26"/>
                      <a:pt x="54" y="24"/>
                    </a:cubicBezTo>
                    <a:cubicBezTo>
                      <a:pt x="44" y="22"/>
                      <a:pt x="35" y="23"/>
                      <a:pt x="26" y="20"/>
                    </a:cubicBezTo>
                    <a:cubicBezTo>
                      <a:pt x="19" y="18"/>
                      <a:pt x="0" y="16"/>
                      <a:pt x="6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4" name="Freeform 855">
                <a:extLst>
                  <a:ext uri="{FF2B5EF4-FFF2-40B4-BE49-F238E27FC236}">
                    <a16:creationId xmlns:a16="http://schemas.microsoft.com/office/drawing/2014/main" id="{43B9E58D-5050-4ED7-9F79-635AF4912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123"/>
                <a:ext cx="144" cy="60"/>
              </a:xfrm>
              <a:custGeom>
                <a:avLst/>
                <a:gdLst>
                  <a:gd name="T0" fmla="*/ 66 w 100"/>
                  <a:gd name="T1" fmla="*/ 1 h 42"/>
                  <a:gd name="T2" fmla="*/ 56 w 100"/>
                  <a:gd name="T3" fmla="*/ 0 h 42"/>
                  <a:gd name="T4" fmla="*/ 29 w 100"/>
                  <a:gd name="T5" fmla="*/ 70 h 42"/>
                  <a:gd name="T6" fmla="*/ 117 w 100"/>
                  <a:gd name="T7" fmla="*/ 120 h 42"/>
                  <a:gd name="T8" fmla="*/ 179 w 100"/>
                  <a:gd name="T9" fmla="*/ 129 h 42"/>
                  <a:gd name="T10" fmla="*/ 265 w 100"/>
                  <a:gd name="T11" fmla="*/ 149 h 42"/>
                  <a:gd name="T12" fmla="*/ 373 w 100"/>
                  <a:gd name="T13" fmla="*/ 163 h 42"/>
                  <a:gd name="T14" fmla="*/ 429 w 100"/>
                  <a:gd name="T15" fmla="*/ 176 h 42"/>
                  <a:gd name="T16" fmla="*/ 312 w 100"/>
                  <a:gd name="T17" fmla="*/ 143 h 42"/>
                  <a:gd name="T18" fmla="*/ 157 w 100"/>
                  <a:gd name="T19" fmla="*/ 116 h 42"/>
                  <a:gd name="T20" fmla="*/ 66 w 100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42">
                    <a:moveTo>
                      <a:pt x="15" y="1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0" y="6"/>
                      <a:pt x="5" y="10"/>
                      <a:pt x="7" y="17"/>
                    </a:cubicBezTo>
                    <a:cubicBezTo>
                      <a:pt x="8" y="26"/>
                      <a:pt x="19" y="28"/>
                      <a:pt x="27" y="29"/>
                    </a:cubicBezTo>
                    <a:cubicBezTo>
                      <a:pt x="32" y="30"/>
                      <a:pt x="37" y="30"/>
                      <a:pt x="42" y="31"/>
                    </a:cubicBezTo>
                    <a:cubicBezTo>
                      <a:pt x="49" y="33"/>
                      <a:pt x="55" y="35"/>
                      <a:pt x="62" y="36"/>
                    </a:cubicBezTo>
                    <a:cubicBezTo>
                      <a:pt x="70" y="37"/>
                      <a:pt x="79" y="37"/>
                      <a:pt x="87" y="39"/>
                    </a:cubicBezTo>
                    <a:cubicBezTo>
                      <a:pt x="91" y="39"/>
                      <a:pt x="95" y="42"/>
                      <a:pt x="100" y="42"/>
                    </a:cubicBezTo>
                    <a:cubicBezTo>
                      <a:pt x="90" y="42"/>
                      <a:pt x="82" y="36"/>
                      <a:pt x="73" y="34"/>
                    </a:cubicBezTo>
                    <a:cubicBezTo>
                      <a:pt x="61" y="32"/>
                      <a:pt x="49" y="30"/>
                      <a:pt x="37" y="28"/>
                    </a:cubicBezTo>
                    <a:cubicBezTo>
                      <a:pt x="26" y="26"/>
                      <a:pt x="0" y="13"/>
                      <a:pt x="15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5" name="Freeform 856">
                <a:extLst>
                  <a:ext uri="{FF2B5EF4-FFF2-40B4-BE49-F238E27FC236}">
                    <a16:creationId xmlns:a16="http://schemas.microsoft.com/office/drawing/2014/main" id="{761046E8-38AB-4455-96E1-3C21C6BDD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311"/>
                <a:ext cx="129" cy="65"/>
              </a:xfrm>
              <a:custGeom>
                <a:avLst/>
                <a:gdLst>
                  <a:gd name="T0" fmla="*/ 20 w 90"/>
                  <a:gd name="T1" fmla="*/ 0 h 45"/>
                  <a:gd name="T2" fmla="*/ 33 w 90"/>
                  <a:gd name="T3" fmla="*/ 95 h 45"/>
                  <a:gd name="T4" fmla="*/ 165 w 90"/>
                  <a:gd name="T5" fmla="*/ 136 h 45"/>
                  <a:gd name="T6" fmla="*/ 292 w 90"/>
                  <a:gd name="T7" fmla="*/ 165 h 45"/>
                  <a:gd name="T8" fmla="*/ 380 w 90"/>
                  <a:gd name="T9" fmla="*/ 196 h 45"/>
                  <a:gd name="T10" fmla="*/ 138 w 90"/>
                  <a:gd name="T11" fmla="*/ 100 h 45"/>
                  <a:gd name="T12" fmla="*/ 89 w 90"/>
                  <a:gd name="T13" fmla="*/ 95 h 45"/>
                  <a:gd name="T14" fmla="*/ 56 w 90"/>
                  <a:gd name="T15" fmla="*/ 75 h 45"/>
                  <a:gd name="T16" fmla="*/ 27 w 90"/>
                  <a:gd name="T17" fmla="*/ 1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45">
                    <a:moveTo>
                      <a:pt x="5" y="0"/>
                    </a:moveTo>
                    <a:cubicBezTo>
                      <a:pt x="0" y="4"/>
                      <a:pt x="3" y="18"/>
                      <a:pt x="8" y="22"/>
                    </a:cubicBezTo>
                    <a:cubicBezTo>
                      <a:pt x="16" y="29"/>
                      <a:pt x="29" y="28"/>
                      <a:pt x="39" y="31"/>
                    </a:cubicBezTo>
                    <a:cubicBezTo>
                      <a:pt x="49" y="34"/>
                      <a:pt x="58" y="36"/>
                      <a:pt x="69" y="38"/>
                    </a:cubicBezTo>
                    <a:cubicBezTo>
                      <a:pt x="74" y="39"/>
                      <a:pt x="87" y="41"/>
                      <a:pt x="90" y="45"/>
                    </a:cubicBezTo>
                    <a:cubicBezTo>
                      <a:pt x="72" y="36"/>
                      <a:pt x="53" y="28"/>
                      <a:pt x="33" y="23"/>
                    </a:cubicBezTo>
                    <a:cubicBezTo>
                      <a:pt x="29" y="22"/>
                      <a:pt x="25" y="23"/>
                      <a:pt x="21" y="22"/>
                    </a:cubicBezTo>
                    <a:cubicBezTo>
                      <a:pt x="18" y="21"/>
                      <a:pt x="16" y="19"/>
                      <a:pt x="13" y="17"/>
                    </a:cubicBezTo>
                    <a:cubicBezTo>
                      <a:pt x="6" y="11"/>
                      <a:pt x="3" y="10"/>
                      <a:pt x="6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6" name="Freeform 857">
                <a:extLst>
                  <a:ext uri="{FF2B5EF4-FFF2-40B4-BE49-F238E27FC236}">
                    <a16:creationId xmlns:a16="http://schemas.microsoft.com/office/drawing/2014/main" id="{3094759E-DD1F-426D-BCEC-2A63A0B45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522"/>
                <a:ext cx="128" cy="59"/>
              </a:xfrm>
              <a:custGeom>
                <a:avLst/>
                <a:gdLst>
                  <a:gd name="T0" fmla="*/ 9 w 89"/>
                  <a:gd name="T1" fmla="*/ 20 h 41"/>
                  <a:gd name="T2" fmla="*/ 19 w 89"/>
                  <a:gd name="T3" fmla="*/ 128 h 41"/>
                  <a:gd name="T4" fmla="*/ 141 w 89"/>
                  <a:gd name="T5" fmla="*/ 155 h 41"/>
                  <a:gd name="T6" fmla="*/ 381 w 89"/>
                  <a:gd name="T7" fmla="*/ 176 h 41"/>
                  <a:gd name="T8" fmla="*/ 283 w 89"/>
                  <a:gd name="T9" fmla="*/ 137 h 41"/>
                  <a:gd name="T10" fmla="*/ 128 w 89"/>
                  <a:gd name="T11" fmla="*/ 119 h 41"/>
                  <a:gd name="T12" fmla="*/ 27 w 89"/>
                  <a:gd name="T13" fmla="*/ 81 h 41"/>
                  <a:gd name="T14" fmla="*/ 27 w 89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41">
                    <a:moveTo>
                      <a:pt x="2" y="5"/>
                    </a:moveTo>
                    <a:cubicBezTo>
                      <a:pt x="0" y="12"/>
                      <a:pt x="0" y="24"/>
                      <a:pt x="4" y="30"/>
                    </a:cubicBezTo>
                    <a:cubicBezTo>
                      <a:pt x="10" y="39"/>
                      <a:pt x="23" y="34"/>
                      <a:pt x="33" y="36"/>
                    </a:cubicBezTo>
                    <a:cubicBezTo>
                      <a:pt x="51" y="40"/>
                      <a:pt x="71" y="37"/>
                      <a:pt x="89" y="41"/>
                    </a:cubicBezTo>
                    <a:cubicBezTo>
                      <a:pt x="82" y="41"/>
                      <a:pt x="73" y="35"/>
                      <a:pt x="66" y="32"/>
                    </a:cubicBezTo>
                    <a:cubicBezTo>
                      <a:pt x="54" y="28"/>
                      <a:pt x="42" y="29"/>
                      <a:pt x="30" y="28"/>
                    </a:cubicBezTo>
                    <a:cubicBezTo>
                      <a:pt x="23" y="26"/>
                      <a:pt x="12" y="25"/>
                      <a:pt x="6" y="19"/>
                    </a:cubicBezTo>
                    <a:cubicBezTo>
                      <a:pt x="3" y="16"/>
                      <a:pt x="0" y="2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7" name="Freeform 858">
                <a:extLst>
                  <a:ext uri="{FF2B5EF4-FFF2-40B4-BE49-F238E27FC236}">
                    <a16:creationId xmlns:a16="http://schemas.microsoft.com/office/drawing/2014/main" id="{E645D643-203C-418D-96CD-7ABB6E1B4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726"/>
                <a:ext cx="138" cy="63"/>
              </a:xfrm>
              <a:custGeom>
                <a:avLst/>
                <a:gdLst>
                  <a:gd name="T0" fmla="*/ 19 w 96"/>
                  <a:gd name="T1" fmla="*/ 1 h 44"/>
                  <a:gd name="T2" fmla="*/ 9 w 96"/>
                  <a:gd name="T3" fmla="*/ 106 h 44"/>
                  <a:gd name="T4" fmla="*/ 108 w 96"/>
                  <a:gd name="T5" fmla="*/ 127 h 44"/>
                  <a:gd name="T6" fmla="*/ 283 w 96"/>
                  <a:gd name="T7" fmla="*/ 156 h 44"/>
                  <a:gd name="T8" fmla="*/ 410 w 96"/>
                  <a:gd name="T9" fmla="*/ 182 h 44"/>
                  <a:gd name="T10" fmla="*/ 382 w 96"/>
                  <a:gd name="T11" fmla="*/ 176 h 44"/>
                  <a:gd name="T12" fmla="*/ 292 w 96"/>
                  <a:gd name="T13" fmla="*/ 136 h 44"/>
                  <a:gd name="T14" fmla="*/ 116 w 96"/>
                  <a:gd name="T15" fmla="*/ 115 h 44"/>
                  <a:gd name="T16" fmla="*/ 27 w 96"/>
                  <a:gd name="T17" fmla="*/ 95 h 44"/>
                  <a:gd name="T18" fmla="*/ 35 w 96"/>
                  <a:gd name="T19" fmla="*/ 0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44">
                    <a:moveTo>
                      <a:pt x="4" y="1"/>
                    </a:moveTo>
                    <a:cubicBezTo>
                      <a:pt x="3" y="9"/>
                      <a:pt x="0" y="17"/>
                      <a:pt x="2" y="25"/>
                    </a:cubicBezTo>
                    <a:cubicBezTo>
                      <a:pt x="4" y="36"/>
                      <a:pt x="17" y="30"/>
                      <a:pt x="25" y="30"/>
                    </a:cubicBezTo>
                    <a:cubicBezTo>
                      <a:pt x="39" y="30"/>
                      <a:pt x="53" y="36"/>
                      <a:pt x="66" y="37"/>
                    </a:cubicBezTo>
                    <a:cubicBezTo>
                      <a:pt x="77" y="38"/>
                      <a:pt x="86" y="41"/>
                      <a:pt x="96" y="43"/>
                    </a:cubicBezTo>
                    <a:cubicBezTo>
                      <a:pt x="94" y="44"/>
                      <a:pt x="92" y="43"/>
                      <a:pt x="90" y="42"/>
                    </a:cubicBezTo>
                    <a:cubicBezTo>
                      <a:pt x="82" y="38"/>
                      <a:pt x="76" y="34"/>
                      <a:pt x="68" y="32"/>
                    </a:cubicBezTo>
                    <a:cubicBezTo>
                      <a:pt x="54" y="28"/>
                      <a:pt x="41" y="28"/>
                      <a:pt x="27" y="27"/>
                    </a:cubicBezTo>
                    <a:cubicBezTo>
                      <a:pt x="21" y="27"/>
                      <a:pt x="11" y="26"/>
                      <a:pt x="6" y="22"/>
                    </a:cubicBezTo>
                    <a:cubicBezTo>
                      <a:pt x="0" y="17"/>
                      <a:pt x="5" y="6"/>
                      <a:pt x="8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8" name="Freeform 859">
                <a:extLst>
                  <a:ext uri="{FF2B5EF4-FFF2-40B4-BE49-F238E27FC236}">
                    <a16:creationId xmlns:a16="http://schemas.microsoft.com/office/drawing/2014/main" id="{FE73EFB1-59ED-46DC-BBA9-D626CDB73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956"/>
                <a:ext cx="129" cy="37"/>
              </a:xfrm>
              <a:custGeom>
                <a:avLst/>
                <a:gdLst>
                  <a:gd name="T0" fmla="*/ 1 w 90"/>
                  <a:gd name="T1" fmla="*/ 0 h 26"/>
                  <a:gd name="T2" fmla="*/ 56 w 90"/>
                  <a:gd name="T3" fmla="*/ 95 h 26"/>
                  <a:gd name="T4" fmla="*/ 115 w 90"/>
                  <a:gd name="T5" fmla="*/ 97 h 26"/>
                  <a:gd name="T6" fmla="*/ 183 w 90"/>
                  <a:gd name="T7" fmla="*/ 104 h 26"/>
                  <a:gd name="T8" fmla="*/ 380 w 90"/>
                  <a:gd name="T9" fmla="*/ 107 h 26"/>
                  <a:gd name="T10" fmla="*/ 251 w 90"/>
                  <a:gd name="T11" fmla="*/ 90 h 26"/>
                  <a:gd name="T12" fmla="*/ 118 w 90"/>
                  <a:gd name="T13" fmla="*/ 87 h 26"/>
                  <a:gd name="T14" fmla="*/ 47 w 90"/>
                  <a:gd name="T15" fmla="*/ 67 h 26"/>
                  <a:gd name="T16" fmla="*/ 9 w 90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26">
                    <a:moveTo>
                      <a:pt x="1" y="0"/>
                    </a:moveTo>
                    <a:cubicBezTo>
                      <a:pt x="0" y="9"/>
                      <a:pt x="4" y="20"/>
                      <a:pt x="13" y="23"/>
                    </a:cubicBezTo>
                    <a:cubicBezTo>
                      <a:pt x="17" y="25"/>
                      <a:pt x="23" y="24"/>
                      <a:pt x="27" y="24"/>
                    </a:cubicBezTo>
                    <a:cubicBezTo>
                      <a:pt x="33" y="24"/>
                      <a:pt x="38" y="24"/>
                      <a:pt x="43" y="25"/>
                    </a:cubicBezTo>
                    <a:cubicBezTo>
                      <a:pt x="59" y="25"/>
                      <a:pt x="75" y="23"/>
                      <a:pt x="90" y="26"/>
                    </a:cubicBezTo>
                    <a:cubicBezTo>
                      <a:pt x="80" y="20"/>
                      <a:pt x="71" y="22"/>
                      <a:pt x="59" y="22"/>
                    </a:cubicBezTo>
                    <a:cubicBezTo>
                      <a:pt x="48" y="22"/>
                      <a:pt x="38" y="21"/>
                      <a:pt x="28" y="21"/>
                    </a:cubicBezTo>
                    <a:cubicBezTo>
                      <a:pt x="22" y="20"/>
                      <a:pt x="16" y="20"/>
                      <a:pt x="11" y="16"/>
                    </a:cubicBezTo>
                    <a:cubicBezTo>
                      <a:pt x="8" y="13"/>
                      <a:pt x="1" y="4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9" name="Freeform 860">
                <a:extLst>
                  <a:ext uri="{FF2B5EF4-FFF2-40B4-BE49-F238E27FC236}">
                    <a16:creationId xmlns:a16="http://schemas.microsoft.com/office/drawing/2014/main" id="{078B50D4-C170-4C0C-93F0-D9E54ADBB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134"/>
                <a:ext cx="141" cy="37"/>
              </a:xfrm>
              <a:custGeom>
                <a:avLst/>
                <a:gdLst>
                  <a:gd name="T0" fmla="*/ 13 w 98"/>
                  <a:gd name="T1" fmla="*/ 0 h 26"/>
                  <a:gd name="T2" fmla="*/ 35 w 98"/>
                  <a:gd name="T3" fmla="*/ 97 h 26"/>
                  <a:gd name="T4" fmla="*/ 86 w 98"/>
                  <a:gd name="T5" fmla="*/ 104 h 26"/>
                  <a:gd name="T6" fmla="*/ 171 w 98"/>
                  <a:gd name="T7" fmla="*/ 104 h 26"/>
                  <a:gd name="T8" fmla="*/ 317 w 98"/>
                  <a:gd name="T9" fmla="*/ 90 h 26"/>
                  <a:gd name="T10" fmla="*/ 420 w 98"/>
                  <a:gd name="T11" fmla="*/ 107 h 26"/>
                  <a:gd name="T12" fmla="*/ 378 w 98"/>
                  <a:gd name="T13" fmla="*/ 90 h 26"/>
                  <a:gd name="T14" fmla="*/ 286 w 98"/>
                  <a:gd name="T15" fmla="*/ 68 h 26"/>
                  <a:gd name="T16" fmla="*/ 141 w 98"/>
                  <a:gd name="T17" fmla="*/ 81 h 26"/>
                  <a:gd name="T18" fmla="*/ 50 w 98"/>
                  <a:gd name="T19" fmla="*/ 67 h 26"/>
                  <a:gd name="T20" fmla="*/ 19 w 98"/>
                  <a:gd name="T21" fmla="*/ 13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26">
                    <a:moveTo>
                      <a:pt x="3" y="0"/>
                    </a:moveTo>
                    <a:cubicBezTo>
                      <a:pt x="1" y="6"/>
                      <a:pt x="2" y="21"/>
                      <a:pt x="8" y="24"/>
                    </a:cubicBezTo>
                    <a:cubicBezTo>
                      <a:pt x="10" y="25"/>
                      <a:pt x="17" y="25"/>
                      <a:pt x="20" y="25"/>
                    </a:cubicBezTo>
                    <a:cubicBezTo>
                      <a:pt x="27" y="26"/>
                      <a:pt x="34" y="26"/>
                      <a:pt x="40" y="25"/>
                    </a:cubicBezTo>
                    <a:cubicBezTo>
                      <a:pt x="52" y="24"/>
                      <a:pt x="63" y="22"/>
                      <a:pt x="74" y="22"/>
                    </a:cubicBezTo>
                    <a:cubicBezTo>
                      <a:pt x="82" y="22"/>
                      <a:pt x="91" y="24"/>
                      <a:pt x="98" y="26"/>
                    </a:cubicBezTo>
                    <a:cubicBezTo>
                      <a:pt x="95" y="26"/>
                      <a:pt x="92" y="23"/>
                      <a:pt x="88" y="22"/>
                    </a:cubicBezTo>
                    <a:cubicBezTo>
                      <a:pt x="81" y="18"/>
                      <a:pt x="74" y="18"/>
                      <a:pt x="67" y="17"/>
                    </a:cubicBezTo>
                    <a:cubicBezTo>
                      <a:pt x="56" y="17"/>
                      <a:pt x="44" y="20"/>
                      <a:pt x="33" y="20"/>
                    </a:cubicBezTo>
                    <a:cubicBezTo>
                      <a:pt x="27" y="20"/>
                      <a:pt x="16" y="19"/>
                      <a:pt x="12" y="16"/>
                    </a:cubicBezTo>
                    <a:cubicBezTo>
                      <a:pt x="9" y="14"/>
                      <a:pt x="0" y="5"/>
                      <a:pt x="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0" name="Freeform 861">
                <a:extLst>
                  <a:ext uri="{FF2B5EF4-FFF2-40B4-BE49-F238E27FC236}">
                    <a16:creationId xmlns:a16="http://schemas.microsoft.com/office/drawing/2014/main" id="{30609143-7546-49E6-80E4-C72EEFD4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287"/>
                <a:ext cx="146" cy="45"/>
              </a:xfrm>
              <a:custGeom>
                <a:avLst/>
                <a:gdLst>
                  <a:gd name="T0" fmla="*/ 20 w 101"/>
                  <a:gd name="T1" fmla="*/ 0 h 31"/>
                  <a:gd name="T2" fmla="*/ 39 w 101"/>
                  <a:gd name="T3" fmla="*/ 107 h 31"/>
                  <a:gd name="T4" fmla="*/ 117 w 101"/>
                  <a:gd name="T5" fmla="*/ 109 h 31"/>
                  <a:gd name="T6" fmla="*/ 205 w 101"/>
                  <a:gd name="T7" fmla="*/ 120 h 31"/>
                  <a:gd name="T8" fmla="*/ 353 w 101"/>
                  <a:gd name="T9" fmla="*/ 136 h 31"/>
                  <a:gd name="T10" fmla="*/ 402 w 101"/>
                  <a:gd name="T11" fmla="*/ 136 h 31"/>
                  <a:gd name="T12" fmla="*/ 441 w 101"/>
                  <a:gd name="T13" fmla="*/ 129 h 31"/>
                  <a:gd name="T14" fmla="*/ 311 w 101"/>
                  <a:gd name="T15" fmla="*/ 89 h 31"/>
                  <a:gd name="T16" fmla="*/ 160 w 101"/>
                  <a:gd name="T17" fmla="*/ 75 h 31"/>
                  <a:gd name="T18" fmla="*/ 56 w 101"/>
                  <a:gd name="T19" fmla="*/ 48 h 31"/>
                  <a:gd name="T20" fmla="*/ 29 w 101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31">
                    <a:moveTo>
                      <a:pt x="5" y="0"/>
                    </a:moveTo>
                    <a:cubicBezTo>
                      <a:pt x="1" y="6"/>
                      <a:pt x="2" y="21"/>
                      <a:pt x="9" y="24"/>
                    </a:cubicBezTo>
                    <a:cubicBezTo>
                      <a:pt x="14" y="26"/>
                      <a:pt x="21" y="25"/>
                      <a:pt x="27" y="25"/>
                    </a:cubicBezTo>
                    <a:cubicBezTo>
                      <a:pt x="34" y="25"/>
                      <a:pt x="41" y="26"/>
                      <a:pt x="47" y="27"/>
                    </a:cubicBezTo>
                    <a:cubicBezTo>
                      <a:pt x="58" y="30"/>
                      <a:pt x="70" y="31"/>
                      <a:pt x="81" y="31"/>
                    </a:cubicBezTo>
                    <a:cubicBezTo>
                      <a:pt x="84" y="31"/>
                      <a:pt x="88" y="31"/>
                      <a:pt x="92" y="31"/>
                    </a:cubicBezTo>
                    <a:cubicBezTo>
                      <a:pt x="95" y="31"/>
                      <a:pt x="98" y="29"/>
                      <a:pt x="101" y="29"/>
                    </a:cubicBezTo>
                    <a:cubicBezTo>
                      <a:pt x="91" y="28"/>
                      <a:pt x="81" y="22"/>
                      <a:pt x="71" y="20"/>
                    </a:cubicBezTo>
                    <a:cubicBezTo>
                      <a:pt x="60" y="19"/>
                      <a:pt x="48" y="20"/>
                      <a:pt x="37" y="17"/>
                    </a:cubicBezTo>
                    <a:cubicBezTo>
                      <a:pt x="29" y="15"/>
                      <a:pt x="20" y="15"/>
                      <a:pt x="13" y="11"/>
                    </a:cubicBezTo>
                    <a:cubicBezTo>
                      <a:pt x="10" y="10"/>
                      <a:pt x="0" y="2"/>
                      <a:pt x="7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1" name="Freeform 862">
                <a:extLst>
                  <a:ext uri="{FF2B5EF4-FFF2-40B4-BE49-F238E27FC236}">
                    <a16:creationId xmlns:a16="http://schemas.microsoft.com/office/drawing/2014/main" id="{EA31C03B-3927-48EB-A1A8-A020F3DFB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830"/>
                <a:ext cx="120" cy="119"/>
              </a:xfrm>
              <a:custGeom>
                <a:avLst/>
                <a:gdLst>
                  <a:gd name="T0" fmla="*/ 27 w 84"/>
                  <a:gd name="T1" fmla="*/ 9 h 83"/>
                  <a:gd name="T2" fmla="*/ 27 w 84"/>
                  <a:gd name="T3" fmla="*/ 27 h 83"/>
                  <a:gd name="T4" fmla="*/ 27 w 84"/>
                  <a:gd name="T5" fmla="*/ 80 h 83"/>
                  <a:gd name="T6" fmla="*/ 1 w 84"/>
                  <a:gd name="T7" fmla="*/ 143 h 83"/>
                  <a:gd name="T8" fmla="*/ 114 w 84"/>
                  <a:gd name="T9" fmla="*/ 204 h 83"/>
                  <a:gd name="T10" fmla="*/ 206 w 84"/>
                  <a:gd name="T11" fmla="*/ 300 h 83"/>
                  <a:gd name="T12" fmla="*/ 349 w 84"/>
                  <a:gd name="T13" fmla="*/ 351 h 83"/>
                  <a:gd name="T14" fmla="*/ 176 w 84"/>
                  <a:gd name="T15" fmla="*/ 185 h 83"/>
                  <a:gd name="T16" fmla="*/ 87 w 84"/>
                  <a:gd name="T17" fmla="*/ 128 h 83"/>
                  <a:gd name="T18" fmla="*/ 41 w 84"/>
                  <a:gd name="T19" fmla="*/ 1 h 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6" y="2"/>
                    </a:moveTo>
                    <a:cubicBezTo>
                      <a:pt x="2" y="0"/>
                      <a:pt x="6" y="4"/>
                      <a:pt x="6" y="6"/>
                    </a:cubicBezTo>
                    <a:cubicBezTo>
                      <a:pt x="7" y="11"/>
                      <a:pt x="7" y="15"/>
                      <a:pt x="6" y="19"/>
                    </a:cubicBezTo>
                    <a:cubicBezTo>
                      <a:pt x="5" y="24"/>
                      <a:pt x="0" y="29"/>
                      <a:pt x="1" y="34"/>
                    </a:cubicBezTo>
                    <a:cubicBezTo>
                      <a:pt x="3" y="43"/>
                      <a:pt x="19" y="43"/>
                      <a:pt x="27" y="48"/>
                    </a:cubicBezTo>
                    <a:cubicBezTo>
                      <a:pt x="36" y="54"/>
                      <a:pt x="41" y="65"/>
                      <a:pt x="50" y="71"/>
                    </a:cubicBezTo>
                    <a:cubicBezTo>
                      <a:pt x="62" y="78"/>
                      <a:pt x="71" y="80"/>
                      <a:pt x="84" y="83"/>
                    </a:cubicBezTo>
                    <a:cubicBezTo>
                      <a:pt x="64" y="77"/>
                      <a:pt x="55" y="58"/>
                      <a:pt x="42" y="44"/>
                    </a:cubicBezTo>
                    <a:cubicBezTo>
                      <a:pt x="36" y="37"/>
                      <a:pt x="28" y="35"/>
                      <a:pt x="21" y="30"/>
                    </a:cubicBezTo>
                    <a:cubicBezTo>
                      <a:pt x="9" y="22"/>
                      <a:pt x="12" y="11"/>
                      <a:pt x="10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2" name="Freeform 863">
                <a:extLst>
                  <a:ext uri="{FF2B5EF4-FFF2-40B4-BE49-F238E27FC236}">
                    <a16:creationId xmlns:a16="http://schemas.microsoft.com/office/drawing/2014/main" id="{10F40EE6-4904-4B54-962B-F3576F674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3733"/>
                <a:ext cx="61" cy="40"/>
              </a:xfrm>
              <a:custGeom>
                <a:avLst/>
                <a:gdLst>
                  <a:gd name="T0" fmla="*/ 0 w 43"/>
                  <a:gd name="T1" fmla="*/ 0 h 28"/>
                  <a:gd name="T2" fmla="*/ 61 w 43"/>
                  <a:gd name="T3" fmla="*/ 114 h 28"/>
                  <a:gd name="T4" fmla="*/ 174 w 43"/>
                  <a:gd name="T5" fmla="*/ 76 h 28"/>
                  <a:gd name="T6" fmla="*/ 26 w 43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8">
                    <a:moveTo>
                      <a:pt x="0" y="0"/>
                    </a:moveTo>
                    <a:cubicBezTo>
                      <a:pt x="3" y="10"/>
                      <a:pt x="1" y="25"/>
                      <a:pt x="15" y="27"/>
                    </a:cubicBezTo>
                    <a:cubicBezTo>
                      <a:pt x="23" y="28"/>
                      <a:pt x="36" y="22"/>
                      <a:pt x="43" y="18"/>
                    </a:cubicBezTo>
                    <a:cubicBezTo>
                      <a:pt x="27" y="17"/>
                      <a:pt x="8" y="23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3" name="Freeform 864">
                <a:extLst>
                  <a:ext uri="{FF2B5EF4-FFF2-40B4-BE49-F238E27FC236}">
                    <a16:creationId xmlns:a16="http://schemas.microsoft.com/office/drawing/2014/main" id="{5BB53959-B3E3-46FA-8331-B84B1326C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975"/>
                <a:ext cx="165" cy="55"/>
              </a:xfrm>
              <a:custGeom>
                <a:avLst/>
                <a:gdLst>
                  <a:gd name="T0" fmla="*/ 0 w 115"/>
                  <a:gd name="T1" fmla="*/ 28 h 38"/>
                  <a:gd name="T2" fmla="*/ 129 w 115"/>
                  <a:gd name="T3" fmla="*/ 109 h 38"/>
                  <a:gd name="T4" fmla="*/ 195 w 115"/>
                  <a:gd name="T5" fmla="*/ 140 h 38"/>
                  <a:gd name="T6" fmla="*/ 488 w 115"/>
                  <a:gd name="T7" fmla="*/ 67 h 38"/>
                  <a:gd name="T8" fmla="*/ 242 w 115"/>
                  <a:gd name="T9" fmla="*/ 88 h 38"/>
                  <a:gd name="T10" fmla="*/ 148 w 115"/>
                  <a:gd name="T11" fmla="*/ 48 h 38"/>
                  <a:gd name="T12" fmla="*/ 19 w 115"/>
                  <a:gd name="T13" fmla="*/ 2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38">
                    <a:moveTo>
                      <a:pt x="0" y="6"/>
                    </a:moveTo>
                    <a:cubicBezTo>
                      <a:pt x="13" y="14"/>
                      <a:pt x="25" y="11"/>
                      <a:pt x="31" y="25"/>
                    </a:cubicBezTo>
                    <a:cubicBezTo>
                      <a:pt x="35" y="36"/>
                      <a:pt x="36" y="38"/>
                      <a:pt x="46" y="32"/>
                    </a:cubicBezTo>
                    <a:cubicBezTo>
                      <a:pt x="65" y="21"/>
                      <a:pt x="93" y="16"/>
                      <a:pt x="115" y="15"/>
                    </a:cubicBezTo>
                    <a:cubicBezTo>
                      <a:pt x="93" y="15"/>
                      <a:pt x="77" y="12"/>
                      <a:pt x="57" y="20"/>
                    </a:cubicBezTo>
                    <a:cubicBezTo>
                      <a:pt x="45" y="26"/>
                      <a:pt x="45" y="18"/>
                      <a:pt x="35" y="11"/>
                    </a:cubicBezTo>
                    <a:cubicBezTo>
                      <a:pt x="29" y="6"/>
                      <a:pt x="11" y="0"/>
                      <a:pt x="4" y="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4" name="Freeform 865">
                <a:extLst>
                  <a:ext uri="{FF2B5EF4-FFF2-40B4-BE49-F238E27FC236}">
                    <a16:creationId xmlns:a16="http://schemas.microsoft.com/office/drawing/2014/main" id="{AD4F9E42-02DF-4A7A-BDC4-205106455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3875"/>
                <a:ext cx="160" cy="79"/>
              </a:xfrm>
              <a:custGeom>
                <a:avLst/>
                <a:gdLst>
                  <a:gd name="T0" fmla="*/ 9 w 111"/>
                  <a:gd name="T1" fmla="*/ 0 h 55"/>
                  <a:gd name="T2" fmla="*/ 88 w 111"/>
                  <a:gd name="T3" fmla="*/ 162 h 55"/>
                  <a:gd name="T4" fmla="*/ 183 w 111"/>
                  <a:gd name="T5" fmla="*/ 231 h 55"/>
                  <a:gd name="T6" fmla="*/ 311 w 111"/>
                  <a:gd name="T7" fmla="*/ 157 h 55"/>
                  <a:gd name="T8" fmla="*/ 480 w 111"/>
                  <a:gd name="T9" fmla="*/ 118 h 55"/>
                  <a:gd name="T10" fmla="*/ 212 w 111"/>
                  <a:gd name="T11" fmla="*/ 162 h 55"/>
                  <a:gd name="T12" fmla="*/ 29 w 111"/>
                  <a:gd name="T13" fmla="*/ 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55">
                    <a:moveTo>
                      <a:pt x="2" y="0"/>
                    </a:moveTo>
                    <a:cubicBezTo>
                      <a:pt x="0" y="10"/>
                      <a:pt x="15" y="29"/>
                      <a:pt x="20" y="38"/>
                    </a:cubicBezTo>
                    <a:cubicBezTo>
                      <a:pt x="25" y="46"/>
                      <a:pt x="30" y="55"/>
                      <a:pt x="42" y="54"/>
                    </a:cubicBezTo>
                    <a:cubicBezTo>
                      <a:pt x="52" y="54"/>
                      <a:pt x="63" y="42"/>
                      <a:pt x="72" y="37"/>
                    </a:cubicBezTo>
                    <a:cubicBezTo>
                      <a:pt x="84" y="29"/>
                      <a:pt x="97" y="24"/>
                      <a:pt x="111" y="28"/>
                    </a:cubicBezTo>
                    <a:cubicBezTo>
                      <a:pt x="90" y="14"/>
                      <a:pt x="68" y="30"/>
                      <a:pt x="49" y="38"/>
                    </a:cubicBezTo>
                    <a:cubicBezTo>
                      <a:pt x="24" y="49"/>
                      <a:pt x="19" y="17"/>
                      <a:pt x="7" y="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5" name="Freeform 866">
                <a:extLst>
                  <a:ext uri="{FF2B5EF4-FFF2-40B4-BE49-F238E27FC236}">
                    <a16:creationId xmlns:a16="http://schemas.microsoft.com/office/drawing/2014/main" id="{7B2AD886-5032-41FA-8356-B91D8A574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659"/>
                <a:ext cx="94" cy="82"/>
              </a:xfrm>
              <a:custGeom>
                <a:avLst/>
                <a:gdLst>
                  <a:gd name="T0" fmla="*/ 0 w 65"/>
                  <a:gd name="T1" fmla="*/ 176 h 57"/>
                  <a:gd name="T2" fmla="*/ 168 w 65"/>
                  <a:gd name="T3" fmla="*/ 232 h 57"/>
                  <a:gd name="T4" fmla="*/ 285 w 65"/>
                  <a:gd name="T5" fmla="*/ 0 h 57"/>
                  <a:gd name="T6" fmla="*/ 39 w 65"/>
                  <a:gd name="T7" fmla="*/ 15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57">
                    <a:moveTo>
                      <a:pt x="0" y="41"/>
                    </a:moveTo>
                    <a:cubicBezTo>
                      <a:pt x="14" y="40"/>
                      <a:pt x="25" y="57"/>
                      <a:pt x="38" y="54"/>
                    </a:cubicBezTo>
                    <a:cubicBezTo>
                      <a:pt x="53" y="51"/>
                      <a:pt x="61" y="13"/>
                      <a:pt x="65" y="0"/>
                    </a:cubicBezTo>
                    <a:cubicBezTo>
                      <a:pt x="52" y="22"/>
                      <a:pt x="37" y="48"/>
                      <a:pt x="9" y="3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6" name="Freeform 867">
                <a:extLst>
                  <a:ext uri="{FF2B5EF4-FFF2-40B4-BE49-F238E27FC236}">
                    <a16:creationId xmlns:a16="http://schemas.microsoft.com/office/drawing/2014/main" id="{A688A129-8489-4D6F-AF67-526644B0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434"/>
                <a:ext cx="62" cy="102"/>
              </a:xfrm>
              <a:custGeom>
                <a:avLst/>
                <a:gdLst>
                  <a:gd name="T0" fmla="*/ 0 w 43"/>
                  <a:gd name="T1" fmla="*/ 217 h 71"/>
                  <a:gd name="T2" fmla="*/ 177 w 43"/>
                  <a:gd name="T3" fmla="*/ 264 h 71"/>
                  <a:gd name="T4" fmla="*/ 169 w 43"/>
                  <a:gd name="T5" fmla="*/ 136 h 71"/>
                  <a:gd name="T6" fmla="*/ 164 w 43"/>
                  <a:gd name="T7" fmla="*/ 0 h 71"/>
                  <a:gd name="T8" fmla="*/ 136 w 43"/>
                  <a:gd name="T9" fmla="*/ 213 h 71"/>
                  <a:gd name="T10" fmla="*/ 20 w 43"/>
                  <a:gd name="T11" fmla="*/ 195 h 71"/>
                  <a:gd name="T12" fmla="*/ 29 w 43"/>
                  <a:gd name="T13" fmla="*/ 188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71">
                    <a:moveTo>
                      <a:pt x="0" y="51"/>
                    </a:moveTo>
                    <a:cubicBezTo>
                      <a:pt x="10" y="50"/>
                      <a:pt x="34" y="71"/>
                      <a:pt x="41" y="62"/>
                    </a:cubicBezTo>
                    <a:cubicBezTo>
                      <a:pt x="43" y="59"/>
                      <a:pt x="39" y="37"/>
                      <a:pt x="39" y="32"/>
                    </a:cubicBezTo>
                    <a:cubicBezTo>
                      <a:pt x="39" y="22"/>
                      <a:pt x="42" y="9"/>
                      <a:pt x="38" y="0"/>
                    </a:cubicBezTo>
                    <a:cubicBezTo>
                      <a:pt x="33" y="16"/>
                      <a:pt x="37" y="35"/>
                      <a:pt x="31" y="50"/>
                    </a:cubicBezTo>
                    <a:cubicBezTo>
                      <a:pt x="24" y="51"/>
                      <a:pt x="12" y="49"/>
                      <a:pt x="5" y="46"/>
                    </a:cubicBezTo>
                    <a:cubicBezTo>
                      <a:pt x="5" y="45"/>
                      <a:pt x="6" y="45"/>
                      <a:pt x="7" y="4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7" name="Freeform 868">
                <a:extLst>
                  <a:ext uri="{FF2B5EF4-FFF2-40B4-BE49-F238E27FC236}">
                    <a16:creationId xmlns:a16="http://schemas.microsoft.com/office/drawing/2014/main" id="{929C6772-0853-4348-A629-B8092BB1A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681"/>
                <a:ext cx="29" cy="40"/>
              </a:xfrm>
              <a:custGeom>
                <a:avLst/>
                <a:gdLst>
                  <a:gd name="T0" fmla="*/ 80 w 20"/>
                  <a:gd name="T1" fmla="*/ 0 h 28"/>
                  <a:gd name="T2" fmla="*/ 61 w 20"/>
                  <a:gd name="T3" fmla="*/ 96 h 28"/>
                  <a:gd name="T4" fmla="*/ 0 w 20"/>
                  <a:gd name="T5" fmla="*/ 109 h 28"/>
                  <a:gd name="T6" fmla="*/ 61 w 20"/>
                  <a:gd name="T7" fmla="*/ 13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18" y="0"/>
                    </a:moveTo>
                    <a:cubicBezTo>
                      <a:pt x="16" y="8"/>
                      <a:pt x="20" y="18"/>
                      <a:pt x="14" y="23"/>
                    </a:cubicBezTo>
                    <a:cubicBezTo>
                      <a:pt x="11" y="26"/>
                      <a:pt x="3" y="28"/>
                      <a:pt x="0" y="26"/>
                    </a:cubicBezTo>
                    <a:cubicBezTo>
                      <a:pt x="16" y="27"/>
                      <a:pt x="14" y="14"/>
                      <a:pt x="1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8" name="Freeform 869">
                <a:extLst>
                  <a:ext uri="{FF2B5EF4-FFF2-40B4-BE49-F238E27FC236}">
                    <a16:creationId xmlns:a16="http://schemas.microsoft.com/office/drawing/2014/main" id="{17F66934-2798-4852-B9C1-18A1E327A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776"/>
                <a:ext cx="27" cy="49"/>
              </a:xfrm>
              <a:custGeom>
                <a:avLst/>
                <a:gdLst>
                  <a:gd name="T0" fmla="*/ 61 w 19"/>
                  <a:gd name="T1" fmla="*/ 29 h 34"/>
                  <a:gd name="T2" fmla="*/ 67 w 19"/>
                  <a:gd name="T3" fmla="*/ 127 h 34"/>
                  <a:gd name="T4" fmla="*/ 0 w 19"/>
                  <a:gd name="T5" fmla="*/ 117 h 34"/>
                  <a:gd name="T6" fmla="*/ 40 w 19"/>
                  <a:gd name="T7" fmla="*/ 66 h 34"/>
                  <a:gd name="T8" fmla="*/ 53 w 19"/>
                  <a:gd name="T9" fmla="*/ 27 h 34"/>
                  <a:gd name="T10" fmla="*/ 53 w 19"/>
                  <a:gd name="T11" fmla="*/ 13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5" y="7"/>
                    </a:moveTo>
                    <a:cubicBezTo>
                      <a:pt x="16" y="11"/>
                      <a:pt x="19" y="25"/>
                      <a:pt x="16" y="29"/>
                    </a:cubicBezTo>
                    <a:cubicBezTo>
                      <a:pt x="12" y="34"/>
                      <a:pt x="5" y="28"/>
                      <a:pt x="0" y="27"/>
                    </a:cubicBezTo>
                    <a:cubicBezTo>
                      <a:pt x="3" y="23"/>
                      <a:pt x="8" y="20"/>
                      <a:pt x="10" y="15"/>
                    </a:cubicBezTo>
                    <a:cubicBezTo>
                      <a:pt x="12" y="12"/>
                      <a:pt x="12" y="9"/>
                      <a:pt x="13" y="6"/>
                    </a:cubicBezTo>
                    <a:cubicBezTo>
                      <a:pt x="13" y="5"/>
                      <a:pt x="13" y="0"/>
                      <a:pt x="13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9" name="Freeform 870">
                <a:extLst>
                  <a:ext uri="{FF2B5EF4-FFF2-40B4-BE49-F238E27FC236}">
                    <a16:creationId xmlns:a16="http://schemas.microsoft.com/office/drawing/2014/main" id="{8C9D366B-EEA8-47B0-BF74-E71E9AFD5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883"/>
                <a:ext cx="26" cy="62"/>
              </a:xfrm>
              <a:custGeom>
                <a:avLst/>
                <a:gdLst>
                  <a:gd name="T0" fmla="*/ 66 w 18"/>
                  <a:gd name="T1" fmla="*/ 36 h 43"/>
                  <a:gd name="T2" fmla="*/ 0 w 18"/>
                  <a:gd name="T3" fmla="*/ 128 h 43"/>
                  <a:gd name="T4" fmla="*/ 69 w 18"/>
                  <a:gd name="T5" fmla="*/ 81 h 43"/>
                  <a:gd name="T6" fmla="*/ 61 w 18"/>
                  <a:gd name="T7" fmla="*/ 27 h 43"/>
                  <a:gd name="T8" fmla="*/ 56 w 18"/>
                  <a:gd name="T9" fmla="*/ 1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3">
                    <a:moveTo>
                      <a:pt x="15" y="8"/>
                    </a:moveTo>
                    <a:cubicBezTo>
                      <a:pt x="17" y="15"/>
                      <a:pt x="15" y="43"/>
                      <a:pt x="0" y="30"/>
                    </a:cubicBezTo>
                    <a:cubicBezTo>
                      <a:pt x="7" y="29"/>
                      <a:pt x="15" y="26"/>
                      <a:pt x="16" y="19"/>
                    </a:cubicBezTo>
                    <a:cubicBezTo>
                      <a:pt x="18" y="14"/>
                      <a:pt x="15" y="11"/>
                      <a:pt x="14" y="6"/>
                    </a:cubicBezTo>
                    <a:cubicBezTo>
                      <a:pt x="14" y="6"/>
                      <a:pt x="12" y="0"/>
                      <a:pt x="13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0" name="Freeform 871">
                <a:extLst>
                  <a:ext uri="{FF2B5EF4-FFF2-40B4-BE49-F238E27FC236}">
                    <a16:creationId xmlns:a16="http://schemas.microsoft.com/office/drawing/2014/main" id="{E4670D1F-FA42-4AAC-85BE-573FED803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04"/>
                <a:ext cx="42" cy="57"/>
              </a:xfrm>
              <a:custGeom>
                <a:avLst/>
                <a:gdLst>
                  <a:gd name="T0" fmla="*/ 101 w 29"/>
                  <a:gd name="T1" fmla="*/ 0 h 40"/>
                  <a:gd name="T2" fmla="*/ 97 w 29"/>
                  <a:gd name="T3" fmla="*/ 144 h 40"/>
                  <a:gd name="T4" fmla="*/ 0 w 29"/>
                  <a:gd name="T5" fmla="*/ 157 h 40"/>
                  <a:gd name="T6" fmla="*/ 85 w 29"/>
                  <a:gd name="T7" fmla="*/ 108 h 40"/>
                  <a:gd name="T8" fmla="*/ 85 w 29"/>
                  <a:gd name="T9" fmla="*/ 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40">
                    <a:moveTo>
                      <a:pt x="23" y="0"/>
                    </a:moveTo>
                    <a:cubicBezTo>
                      <a:pt x="22" y="7"/>
                      <a:pt x="29" y="27"/>
                      <a:pt x="22" y="35"/>
                    </a:cubicBezTo>
                    <a:cubicBezTo>
                      <a:pt x="19" y="39"/>
                      <a:pt x="4" y="40"/>
                      <a:pt x="0" y="38"/>
                    </a:cubicBezTo>
                    <a:cubicBezTo>
                      <a:pt x="9" y="38"/>
                      <a:pt x="15" y="34"/>
                      <a:pt x="19" y="26"/>
                    </a:cubicBezTo>
                    <a:cubicBezTo>
                      <a:pt x="21" y="21"/>
                      <a:pt x="21" y="0"/>
                      <a:pt x="19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1" name="Freeform 872">
                <a:extLst>
                  <a:ext uri="{FF2B5EF4-FFF2-40B4-BE49-F238E27FC236}">
                    <a16:creationId xmlns:a16="http://schemas.microsoft.com/office/drawing/2014/main" id="{DDF824F8-558F-422E-933B-6C855F5DA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117"/>
                <a:ext cx="47" cy="48"/>
              </a:xfrm>
              <a:custGeom>
                <a:avLst/>
                <a:gdLst>
                  <a:gd name="T0" fmla="*/ 135 w 33"/>
                  <a:gd name="T1" fmla="*/ 0 h 33"/>
                  <a:gd name="T2" fmla="*/ 110 w 33"/>
                  <a:gd name="T3" fmla="*/ 129 h 33"/>
                  <a:gd name="T4" fmla="*/ 0 w 33"/>
                  <a:gd name="T5" fmla="*/ 121 h 33"/>
                  <a:gd name="T6" fmla="*/ 97 w 33"/>
                  <a:gd name="T7" fmla="*/ 87 h 33"/>
                  <a:gd name="T8" fmla="*/ 115 w 33"/>
                  <a:gd name="T9" fmla="*/ 9 h 33"/>
                  <a:gd name="T10" fmla="*/ 115 w 33"/>
                  <a:gd name="T11" fmla="*/ 13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33" y="0"/>
                    </a:moveTo>
                    <a:cubicBezTo>
                      <a:pt x="33" y="7"/>
                      <a:pt x="31" y="26"/>
                      <a:pt x="27" y="29"/>
                    </a:cubicBezTo>
                    <a:cubicBezTo>
                      <a:pt x="19" y="33"/>
                      <a:pt x="6" y="24"/>
                      <a:pt x="0" y="27"/>
                    </a:cubicBezTo>
                    <a:cubicBezTo>
                      <a:pt x="7" y="25"/>
                      <a:pt x="19" y="26"/>
                      <a:pt x="24" y="19"/>
                    </a:cubicBezTo>
                    <a:cubicBezTo>
                      <a:pt x="27" y="15"/>
                      <a:pt x="27" y="6"/>
                      <a:pt x="28" y="2"/>
                    </a:cubicBezTo>
                    <a:cubicBezTo>
                      <a:pt x="30" y="1"/>
                      <a:pt x="28" y="2"/>
                      <a:pt x="28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2" name="Freeform 873">
                <a:extLst>
                  <a:ext uri="{FF2B5EF4-FFF2-40B4-BE49-F238E27FC236}">
                    <a16:creationId xmlns:a16="http://schemas.microsoft.com/office/drawing/2014/main" id="{5EB52171-85F3-470C-88F5-DE49C2105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231"/>
                <a:ext cx="68" cy="62"/>
              </a:xfrm>
              <a:custGeom>
                <a:avLst/>
                <a:gdLst>
                  <a:gd name="T0" fmla="*/ 178 w 47"/>
                  <a:gd name="T1" fmla="*/ 9 h 43"/>
                  <a:gd name="T2" fmla="*/ 158 w 47"/>
                  <a:gd name="T3" fmla="*/ 159 h 43"/>
                  <a:gd name="T4" fmla="*/ 88 w 47"/>
                  <a:gd name="T5" fmla="*/ 164 h 43"/>
                  <a:gd name="T6" fmla="*/ 0 w 47"/>
                  <a:gd name="T7" fmla="*/ 185 h 43"/>
                  <a:gd name="T8" fmla="*/ 75 w 47"/>
                  <a:gd name="T9" fmla="*/ 164 h 43"/>
                  <a:gd name="T10" fmla="*/ 149 w 47"/>
                  <a:gd name="T11" fmla="*/ 156 h 43"/>
                  <a:gd name="T12" fmla="*/ 163 w 47"/>
                  <a:gd name="T13" fmla="*/ 89 h 43"/>
                  <a:gd name="T14" fmla="*/ 158 w 47"/>
                  <a:gd name="T15" fmla="*/ 0 h 43"/>
                  <a:gd name="T16" fmla="*/ 163 w 47"/>
                  <a:gd name="T17" fmla="*/ 9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43">
                    <a:moveTo>
                      <a:pt x="41" y="2"/>
                    </a:moveTo>
                    <a:cubicBezTo>
                      <a:pt x="43" y="11"/>
                      <a:pt x="47" y="33"/>
                      <a:pt x="36" y="37"/>
                    </a:cubicBezTo>
                    <a:cubicBezTo>
                      <a:pt x="31" y="39"/>
                      <a:pt x="25" y="37"/>
                      <a:pt x="20" y="38"/>
                    </a:cubicBezTo>
                    <a:cubicBezTo>
                      <a:pt x="13" y="39"/>
                      <a:pt x="7" y="43"/>
                      <a:pt x="0" y="43"/>
                    </a:cubicBezTo>
                    <a:cubicBezTo>
                      <a:pt x="5" y="41"/>
                      <a:pt x="11" y="39"/>
                      <a:pt x="17" y="38"/>
                    </a:cubicBezTo>
                    <a:cubicBezTo>
                      <a:pt x="21" y="38"/>
                      <a:pt x="31" y="39"/>
                      <a:pt x="34" y="36"/>
                    </a:cubicBezTo>
                    <a:cubicBezTo>
                      <a:pt x="36" y="34"/>
                      <a:pt x="36" y="24"/>
                      <a:pt x="37" y="21"/>
                    </a:cubicBezTo>
                    <a:cubicBezTo>
                      <a:pt x="37" y="14"/>
                      <a:pt x="36" y="7"/>
                      <a:pt x="36" y="0"/>
                    </a:cubicBezTo>
                    <a:cubicBezTo>
                      <a:pt x="36" y="1"/>
                      <a:pt x="36" y="1"/>
                      <a:pt x="37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3" name="Freeform 874">
                <a:extLst>
                  <a:ext uri="{FF2B5EF4-FFF2-40B4-BE49-F238E27FC236}">
                    <a16:creationId xmlns:a16="http://schemas.microsoft.com/office/drawing/2014/main" id="{7B1D2D15-E85C-4A41-A2A7-E8A84CAF5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390"/>
                <a:ext cx="72" cy="52"/>
              </a:xfrm>
              <a:custGeom>
                <a:avLst/>
                <a:gdLst>
                  <a:gd name="T0" fmla="*/ 216 w 50"/>
                  <a:gd name="T1" fmla="*/ 0 h 36"/>
                  <a:gd name="T2" fmla="*/ 216 w 50"/>
                  <a:gd name="T3" fmla="*/ 66 h 36"/>
                  <a:gd name="T4" fmla="*/ 164 w 50"/>
                  <a:gd name="T5" fmla="*/ 121 h 36"/>
                  <a:gd name="T6" fmla="*/ 69 w 50"/>
                  <a:gd name="T7" fmla="*/ 156 h 36"/>
                  <a:gd name="T8" fmla="*/ 0 w 50"/>
                  <a:gd name="T9" fmla="*/ 144 h 36"/>
                  <a:gd name="T10" fmla="*/ 86 w 50"/>
                  <a:gd name="T11" fmla="*/ 127 h 36"/>
                  <a:gd name="T12" fmla="*/ 150 w 50"/>
                  <a:gd name="T13" fmla="*/ 100 h 36"/>
                  <a:gd name="T14" fmla="*/ 189 w 50"/>
                  <a:gd name="T15" fmla="*/ 90 h 36"/>
                  <a:gd name="T16" fmla="*/ 194 w 50"/>
                  <a:gd name="T17" fmla="*/ 13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36">
                    <a:moveTo>
                      <a:pt x="50" y="0"/>
                    </a:moveTo>
                    <a:cubicBezTo>
                      <a:pt x="47" y="0"/>
                      <a:pt x="50" y="11"/>
                      <a:pt x="50" y="15"/>
                    </a:cubicBezTo>
                    <a:cubicBezTo>
                      <a:pt x="49" y="25"/>
                      <a:pt x="47" y="25"/>
                      <a:pt x="38" y="28"/>
                    </a:cubicBezTo>
                    <a:cubicBezTo>
                      <a:pt x="31" y="30"/>
                      <a:pt x="24" y="35"/>
                      <a:pt x="16" y="36"/>
                    </a:cubicBezTo>
                    <a:cubicBezTo>
                      <a:pt x="11" y="36"/>
                      <a:pt x="4" y="33"/>
                      <a:pt x="0" y="33"/>
                    </a:cubicBezTo>
                    <a:cubicBezTo>
                      <a:pt x="7" y="34"/>
                      <a:pt x="13" y="32"/>
                      <a:pt x="20" y="29"/>
                    </a:cubicBezTo>
                    <a:cubicBezTo>
                      <a:pt x="25" y="27"/>
                      <a:pt x="29" y="24"/>
                      <a:pt x="35" y="23"/>
                    </a:cubicBezTo>
                    <a:cubicBezTo>
                      <a:pt x="38" y="22"/>
                      <a:pt x="41" y="23"/>
                      <a:pt x="44" y="21"/>
                    </a:cubicBezTo>
                    <a:cubicBezTo>
                      <a:pt x="49" y="17"/>
                      <a:pt x="47" y="6"/>
                      <a:pt x="45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4" name="Freeform 875">
                <a:extLst>
                  <a:ext uri="{FF2B5EF4-FFF2-40B4-BE49-F238E27FC236}">
                    <a16:creationId xmlns:a16="http://schemas.microsoft.com/office/drawing/2014/main" id="{C4237955-4E10-4746-BCAB-CFC232FC0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555"/>
                <a:ext cx="77" cy="16"/>
              </a:xfrm>
              <a:custGeom>
                <a:avLst/>
                <a:gdLst>
                  <a:gd name="T0" fmla="*/ 0 w 53"/>
                  <a:gd name="T1" fmla="*/ 48 h 11"/>
                  <a:gd name="T2" fmla="*/ 148 w 53"/>
                  <a:gd name="T3" fmla="*/ 19 h 11"/>
                  <a:gd name="T4" fmla="*/ 237 w 53"/>
                  <a:gd name="T5" fmla="*/ 22 h 11"/>
                  <a:gd name="T6" fmla="*/ 126 w 53"/>
                  <a:gd name="T7" fmla="*/ 0 h 11"/>
                  <a:gd name="T8" fmla="*/ 0 w 53"/>
                  <a:gd name="T9" fmla="*/ 47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1">
                    <a:moveTo>
                      <a:pt x="0" y="11"/>
                    </a:moveTo>
                    <a:cubicBezTo>
                      <a:pt x="5" y="5"/>
                      <a:pt x="25" y="4"/>
                      <a:pt x="33" y="4"/>
                    </a:cubicBezTo>
                    <a:cubicBezTo>
                      <a:pt x="40" y="4"/>
                      <a:pt x="47" y="5"/>
                      <a:pt x="53" y="5"/>
                    </a:cubicBezTo>
                    <a:cubicBezTo>
                      <a:pt x="44" y="1"/>
                      <a:pt x="38" y="0"/>
                      <a:pt x="28" y="0"/>
                    </a:cubicBezTo>
                    <a:cubicBezTo>
                      <a:pt x="15" y="0"/>
                      <a:pt x="11" y="7"/>
                      <a:pt x="0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5" name="Freeform 876">
                <a:extLst>
                  <a:ext uri="{FF2B5EF4-FFF2-40B4-BE49-F238E27FC236}">
                    <a16:creationId xmlns:a16="http://schemas.microsoft.com/office/drawing/2014/main" id="{D77CA54B-5A7C-47B5-A930-A8722B37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672"/>
                <a:ext cx="61" cy="11"/>
              </a:xfrm>
              <a:custGeom>
                <a:avLst/>
                <a:gdLst>
                  <a:gd name="T0" fmla="*/ 1 w 43"/>
                  <a:gd name="T1" fmla="*/ 29 h 8"/>
                  <a:gd name="T2" fmla="*/ 88 w 43"/>
                  <a:gd name="T3" fmla="*/ 26 h 8"/>
                  <a:gd name="T4" fmla="*/ 174 w 43"/>
                  <a:gd name="T5" fmla="*/ 29 h 8"/>
                  <a:gd name="T6" fmla="*/ 101 w 43"/>
                  <a:gd name="T7" fmla="*/ 1 h 8"/>
                  <a:gd name="T8" fmla="*/ 0 w 43"/>
                  <a:gd name="T9" fmla="*/ 2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8">
                    <a:moveTo>
                      <a:pt x="1" y="8"/>
                    </a:moveTo>
                    <a:cubicBezTo>
                      <a:pt x="6" y="8"/>
                      <a:pt x="16" y="7"/>
                      <a:pt x="22" y="7"/>
                    </a:cubicBezTo>
                    <a:cubicBezTo>
                      <a:pt x="29" y="7"/>
                      <a:pt x="36" y="8"/>
                      <a:pt x="43" y="8"/>
                    </a:cubicBezTo>
                    <a:cubicBezTo>
                      <a:pt x="36" y="8"/>
                      <a:pt x="32" y="2"/>
                      <a:pt x="25" y="1"/>
                    </a:cubicBezTo>
                    <a:cubicBezTo>
                      <a:pt x="18" y="0"/>
                      <a:pt x="4" y="4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6" name="Freeform 877">
                <a:extLst>
                  <a:ext uri="{FF2B5EF4-FFF2-40B4-BE49-F238E27FC236}">
                    <a16:creationId xmlns:a16="http://schemas.microsoft.com/office/drawing/2014/main" id="{E63A804F-FB81-449D-B4A3-4C35E93FA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794"/>
                <a:ext cx="57" cy="21"/>
              </a:xfrm>
              <a:custGeom>
                <a:avLst/>
                <a:gdLst>
                  <a:gd name="T0" fmla="*/ 9 w 40"/>
                  <a:gd name="T1" fmla="*/ 48 h 15"/>
                  <a:gd name="T2" fmla="*/ 164 w 40"/>
                  <a:gd name="T3" fmla="*/ 0 h 15"/>
                  <a:gd name="T4" fmla="*/ 0 w 4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5">
                    <a:moveTo>
                      <a:pt x="2" y="12"/>
                    </a:moveTo>
                    <a:cubicBezTo>
                      <a:pt x="11" y="12"/>
                      <a:pt x="38" y="15"/>
                      <a:pt x="40" y="0"/>
                    </a:cubicBezTo>
                    <a:cubicBezTo>
                      <a:pt x="29" y="6"/>
                      <a:pt x="14" y="11"/>
                      <a:pt x="0" y="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7" name="Freeform 878">
                <a:extLst>
                  <a:ext uri="{FF2B5EF4-FFF2-40B4-BE49-F238E27FC236}">
                    <a16:creationId xmlns:a16="http://schemas.microsoft.com/office/drawing/2014/main" id="{7EC833D7-2916-4E49-80F2-2C6AE6BB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917"/>
                <a:ext cx="60" cy="14"/>
              </a:xfrm>
              <a:custGeom>
                <a:avLst/>
                <a:gdLst>
                  <a:gd name="T0" fmla="*/ 0 w 42"/>
                  <a:gd name="T1" fmla="*/ 0 h 10"/>
                  <a:gd name="T2" fmla="*/ 176 w 42"/>
                  <a:gd name="T3" fmla="*/ 28 h 10"/>
                  <a:gd name="T4" fmla="*/ 20 w 4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0">
                    <a:moveTo>
                      <a:pt x="0" y="0"/>
                    </a:moveTo>
                    <a:cubicBezTo>
                      <a:pt x="10" y="10"/>
                      <a:pt x="30" y="5"/>
                      <a:pt x="42" y="7"/>
                    </a:cubicBezTo>
                    <a:cubicBezTo>
                      <a:pt x="30" y="2"/>
                      <a:pt x="17" y="4"/>
                      <a:pt x="5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8" name="Freeform 879">
                <a:extLst>
                  <a:ext uri="{FF2B5EF4-FFF2-40B4-BE49-F238E27FC236}">
                    <a16:creationId xmlns:a16="http://schemas.microsoft.com/office/drawing/2014/main" id="{0396A974-5BC7-4483-A3B2-A25E717E1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3120"/>
                <a:ext cx="49" cy="15"/>
              </a:xfrm>
              <a:custGeom>
                <a:avLst/>
                <a:gdLst>
                  <a:gd name="T0" fmla="*/ 0 w 34"/>
                  <a:gd name="T1" fmla="*/ 10 h 11"/>
                  <a:gd name="T2" fmla="*/ 147 w 34"/>
                  <a:gd name="T3" fmla="*/ 35 h 11"/>
                  <a:gd name="T4" fmla="*/ 36 w 34"/>
                  <a:gd name="T5" fmla="*/ 1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1">
                    <a:moveTo>
                      <a:pt x="0" y="3"/>
                    </a:moveTo>
                    <a:cubicBezTo>
                      <a:pt x="3" y="0"/>
                      <a:pt x="26" y="11"/>
                      <a:pt x="34" y="10"/>
                    </a:cubicBezTo>
                    <a:cubicBezTo>
                      <a:pt x="28" y="2"/>
                      <a:pt x="15" y="7"/>
                      <a:pt x="8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9" name="Freeform 880">
                <a:extLst>
                  <a:ext uri="{FF2B5EF4-FFF2-40B4-BE49-F238E27FC236}">
                    <a16:creationId xmlns:a16="http://schemas.microsoft.com/office/drawing/2014/main" id="{AFFE1976-F7EB-4BA5-9530-E3825634D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3209"/>
                <a:ext cx="43" cy="12"/>
              </a:xfrm>
              <a:custGeom>
                <a:avLst/>
                <a:gdLst>
                  <a:gd name="T0" fmla="*/ 0 w 30"/>
                  <a:gd name="T1" fmla="*/ 12 h 9"/>
                  <a:gd name="T2" fmla="*/ 128 w 30"/>
                  <a:gd name="T3" fmla="*/ 27 h 9"/>
                  <a:gd name="T4" fmla="*/ 19 w 30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9" y="9"/>
                      <a:pt x="20" y="9"/>
                      <a:pt x="30" y="8"/>
                    </a:cubicBezTo>
                    <a:cubicBezTo>
                      <a:pt x="27" y="0"/>
                      <a:pt x="11" y="3"/>
                      <a:pt x="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0" name="Freeform 881">
                <a:extLst>
                  <a:ext uri="{FF2B5EF4-FFF2-40B4-BE49-F238E27FC236}">
                    <a16:creationId xmlns:a16="http://schemas.microsoft.com/office/drawing/2014/main" id="{C4A87A23-6ECA-49AD-8209-ED3379EC8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3410"/>
                <a:ext cx="34" cy="15"/>
              </a:xfrm>
              <a:custGeom>
                <a:avLst/>
                <a:gdLst>
                  <a:gd name="T0" fmla="*/ 0 w 24"/>
                  <a:gd name="T1" fmla="*/ 10 h 11"/>
                  <a:gd name="T2" fmla="*/ 96 w 24"/>
                  <a:gd name="T3" fmla="*/ 7 h 11"/>
                  <a:gd name="T4" fmla="*/ 0 w 24"/>
                  <a:gd name="T5" fmla="*/ 2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1">
                    <a:moveTo>
                      <a:pt x="0" y="3"/>
                    </a:moveTo>
                    <a:cubicBezTo>
                      <a:pt x="6" y="6"/>
                      <a:pt x="20" y="11"/>
                      <a:pt x="24" y="2"/>
                    </a:cubicBezTo>
                    <a:cubicBezTo>
                      <a:pt x="16" y="7"/>
                      <a:pt x="7" y="0"/>
                      <a:pt x="0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1" name="Freeform 882">
                <a:extLst>
                  <a:ext uri="{FF2B5EF4-FFF2-40B4-BE49-F238E27FC236}">
                    <a16:creationId xmlns:a16="http://schemas.microsoft.com/office/drawing/2014/main" id="{9E6E0AFB-C928-4AC7-B83A-B634479FE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3553"/>
                <a:ext cx="33" cy="14"/>
              </a:xfrm>
              <a:custGeom>
                <a:avLst/>
                <a:gdLst>
                  <a:gd name="T0" fmla="*/ 1 w 23"/>
                  <a:gd name="T1" fmla="*/ 39 h 10"/>
                  <a:gd name="T2" fmla="*/ 96 w 23"/>
                  <a:gd name="T3" fmla="*/ 1 h 10"/>
                  <a:gd name="T4" fmla="*/ 0 w 23"/>
                  <a:gd name="T5" fmla="*/ 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1" y="10"/>
                    </a:moveTo>
                    <a:cubicBezTo>
                      <a:pt x="8" y="10"/>
                      <a:pt x="17" y="4"/>
                      <a:pt x="23" y="1"/>
                    </a:cubicBezTo>
                    <a:cubicBezTo>
                      <a:pt x="14" y="0"/>
                      <a:pt x="8" y="8"/>
                      <a:pt x="0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2" name="Freeform 883">
                <a:extLst>
                  <a:ext uri="{FF2B5EF4-FFF2-40B4-BE49-F238E27FC236}">
                    <a16:creationId xmlns:a16="http://schemas.microsoft.com/office/drawing/2014/main" id="{4BF8D9D0-FCAB-409D-9E81-11B455DEE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3471"/>
                <a:ext cx="36" cy="15"/>
              </a:xfrm>
              <a:custGeom>
                <a:avLst/>
                <a:gdLst>
                  <a:gd name="T0" fmla="*/ 0 w 25"/>
                  <a:gd name="T1" fmla="*/ 53 h 10"/>
                  <a:gd name="T2" fmla="*/ 108 w 25"/>
                  <a:gd name="T3" fmla="*/ 8 h 10"/>
                  <a:gd name="T4" fmla="*/ 0 w 25"/>
                  <a:gd name="T5" fmla="*/ 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0">
                    <a:moveTo>
                      <a:pt x="0" y="10"/>
                    </a:moveTo>
                    <a:cubicBezTo>
                      <a:pt x="6" y="5"/>
                      <a:pt x="19" y="7"/>
                      <a:pt x="25" y="1"/>
                    </a:cubicBezTo>
                    <a:cubicBezTo>
                      <a:pt x="14" y="0"/>
                      <a:pt x="8" y="3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3" name="Freeform 884">
                <a:extLst>
                  <a:ext uri="{FF2B5EF4-FFF2-40B4-BE49-F238E27FC236}">
                    <a16:creationId xmlns:a16="http://schemas.microsoft.com/office/drawing/2014/main" id="{2F25BF19-65E0-4DD9-9583-2FEED8470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395"/>
                <a:ext cx="26" cy="12"/>
              </a:xfrm>
              <a:custGeom>
                <a:avLst/>
                <a:gdLst>
                  <a:gd name="T0" fmla="*/ 0 w 18"/>
                  <a:gd name="T1" fmla="*/ 41 h 8"/>
                  <a:gd name="T2" fmla="*/ 79 w 18"/>
                  <a:gd name="T3" fmla="*/ 0 h 8"/>
                  <a:gd name="T4" fmla="*/ 0 w 18"/>
                  <a:gd name="T5" fmla="*/ 3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8"/>
                    </a:moveTo>
                    <a:cubicBezTo>
                      <a:pt x="5" y="4"/>
                      <a:pt x="14" y="6"/>
                      <a:pt x="18" y="0"/>
                    </a:cubicBezTo>
                    <a:cubicBezTo>
                      <a:pt x="11" y="1"/>
                      <a:pt x="7" y="7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" name="Freeform 885">
                <a:extLst>
                  <a:ext uri="{FF2B5EF4-FFF2-40B4-BE49-F238E27FC236}">
                    <a16:creationId xmlns:a16="http://schemas.microsoft.com/office/drawing/2014/main" id="{7643A1E0-4BFE-4172-B3F0-35981CFCF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253"/>
                <a:ext cx="26" cy="10"/>
              </a:xfrm>
              <a:custGeom>
                <a:avLst/>
                <a:gdLst>
                  <a:gd name="T0" fmla="*/ 0 w 18"/>
                  <a:gd name="T1" fmla="*/ 13 h 7"/>
                  <a:gd name="T2" fmla="*/ 79 w 18"/>
                  <a:gd name="T3" fmla="*/ 1 h 7"/>
                  <a:gd name="T4" fmla="*/ 13 w 18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">
                    <a:moveTo>
                      <a:pt x="0" y="3"/>
                    </a:moveTo>
                    <a:cubicBezTo>
                      <a:pt x="5" y="7"/>
                      <a:pt x="15" y="6"/>
                      <a:pt x="18" y="1"/>
                    </a:cubicBezTo>
                    <a:cubicBezTo>
                      <a:pt x="13" y="0"/>
                      <a:pt x="7" y="0"/>
                      <a:pt x="3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5" name="Freeform 886">
                <a:extLst>
                  <a:ext uri="{FF2B5EF4-FFF2-40B4-BE49-F238E27FC236}">
                    <a16:creationId xmlns:a16="http://schemas.microsoft.com/office/drawing/2014/main" id="{9D99F5C4-1A0A-4273-BA23-CB48C5C2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3743"/>
                <a:ext cx="64" cy="47"/>
              </a:xfrm>
              <a:custGeom>
                <a:avLst/>
                <a:gdLst>
                  <a:gd name="T0" fmla="*/ 19 w 44"/>
                  <a:gd name="T1" fmla="*/ 134 h 33"/>
                  <a:gd name="T2" fmla="*/ 68 w 44"/>
                  <a:gd name="T3" fmla="*/ 124 h 33"/>
                  <a:gd name="T4" fmla="*/ 121 w 44"/>
                  <a:gd name="T5" fmla="*/ 97 h 33"/>
                  <a:gd name="T6" fmla="*/ 176 w 44"/>
                  <a:gd name="T7" fmla="*/ 48 h 33"/>
                  <a:gd name="T8" fmla="*/ 195 w 44"/>
                  <a:gd name="T9" fmla="*/ 13 h 33"/>
                  <a:gd name="T10" fmla="*/ 150 w 44"/>
                  <a:gd name="T11" fmla="*/ 0 h 33"/>
                  <a:gd name="T12" fmla="*/ 76 w 44"/>
                  <a:gd name="T13" fmla="*/ 75 h 33"/>
                  <a:gd name="T14" fmla="*/ 41 w 44"/>
                  <a:gd name="T15" fmla="*/ 90 h 33"/>
                  <a:gd name="T16" fmla="*/ 19 w 44"/>
                  <a:gd name="T17" fmla="*/ 95 h 33"/>
                  <a:gd name="T18" fmla="*/ 13 w 44"/>
                  <a:gd name="T19" fmla="*/ 135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33">
                    <a:moveTo>
                      <a:pt x="4" y="32"/>
                    </a:moveTo>
                    <a:cubicBezTo>
                      <a:pt x="7" y="33"/>
                      <a:pt x="12" y="32"/>
                      <a:pt x="15" y="30"/>
                    </a:cubicBezTo>
                    <a:cubicBezTo>
                      <a:pt x="19" y="29"/>
                      <a:pt x="23" y="27"/>
                      <a:pt x="27" y="24"/>
                    </a:cubicBezTo>
                    <a:cubicBezTo>
                      <a:pt x="32" y="21"/>
                      <a:pt x="35" y="17"/>
                      <a:pt x="39" y="12"/>
                    </a:cubicBezTo>
                    <a:cubicBezTo>
                      <a:pt x="40" y="10"/>
                      <a:pt x="44" y="5"/>
                      <a:pt x="43" y="3"/>
                    </a:cubicBezTo>
                    <a:cubicBezTo>
                      <a:pt x="42" y="2"/>
                      <a:pt x="36" y="0"/>
                      <a:pt x="34" y="0"/>
                    </a:cubicBezTo>
                    <a:cubicBezTo>
                      <a:pt x="38" y="9"/>
                      <a:pt x="22" y="16"/>
                      <a:pt x="17" y="18"/>
                    </a:cubicBezTo>
                    <a:cubicBezTo>
                      <a:pt x="14" y="19"/>
                      <a:pt x="12" y="21"/>
                      <a:pt x="9" y="22"/>
                    </a:cubicBezTo>
                    <a:cubicBezTo>
                      <a:pt x="8" y="22"/>
                      <a:pt x="6" y="22"/>
                      <a:pt x="4" y="23"/>
                    </a:cubicBezTo>
                    <a:cubicBezTo>
                      <a:pt x="0" y="25"/>
                      <a:pt x="6" y="29"/>
                      <a:pt x="3" y="3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6" name="Freeform 887">
                <a:extLst>
                  <a:ext uri="{FF2B5EF4-FFF2-40B4-BE49-F238E27FC236}">
                    <a16:creationId xmlns:a16="http://schemas.microsoft.com/office/drawing/2014/main" id="{D37AC88B-FE87-4A84-9F25-EB72EB26D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3754"/>
                <a:ext cx="48" cy="33"/>
              </a:xfrm>
              <a:custGeom>
                <a:avLst/>
                <a:gdLst>
                  <a:gd name="T0" fmla="*/ 0 w 34"/>
                  <a:gd name="T1" fmla="*/ 9 h 23"/>
                  <a:gd name="T2" fmla="*/ 88 w 34"/>
                  <a:gd name="T3" fmla="*/ 70 h 23"/>
                  <a:gd name="T4" fmla="*/ 117 w 34"/>
                  <a:gd name="T5" fmla="*/ 89 h 23"/>
                  <a:gd name="T6" fmla="*/ 136 w 34"/>
                  <a:gd name="T7" fmla="*/ 95 h 23"/>
                  <a:gd name="T8" fmla="*/ 116 w 34"/>
                  <a:gd name="T9" fmla="*/ 60 h 23"/>
                  <a:gd name="T10" fmla="*/ 90 w 34"/>
                  <a:gd name="T11" fmla="*/ 42 h 23"/>
                  <a:gd name="T12" fmla="*/ 35 w 34"/>
                  <a:gd name="T13" fmla="*/ 19 h 23"/>
                  <a:gd name="T14" fmla="*/ 8 w 34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0" y="2"/>
                    </a:moveTo>
                    <a:cubicBezTo>
                      <a:pt x="8" y="6"/>
                      <a:pt x="14" y="12"/>
                      <a:pt x="22" y="17"/>
                    </a:cubicBezTo>
                    <a:cubicBezTo>
                      <a:pt x="24" y="18"/>
                      <a:pt x="28" y="19"/>
                      <a:pt x="30" y="21"/>
                    </a:cubicBezTo>
                    <a:cubicBezTo>
                      <a:pt x="32" y="21"/>
                      <a:pt x="32" y="23"/>
                      <a:pt x="34" y="22"/>
                    </a:cubicBezTo>
                    <a:cubicBezTo>
                      <a:pt x="33" y="20"/>
                      <a:pt x="31" y="17"/>
                      <a:pt x="29" y="14"/>
                    </a:cubicBezTo>
                    <a:cubicBezTo>
                      <a:pt x="28" y="11"/>
                      <a:pt x="26" y="11"/>
                      <a:pt x="23" y="10"/>
                    </a:cubicBezTo>
                    <a:cubicBezTo>
                      <a:pt x="18" y="9"/>
                      <a:pt x="13" y="6"/>
                      <a:pt x="9" y="4"/>
                    </a:cubicBezTo>
                    <a:cubicBezTo>
                      <a:pt x="7" y="3"/>
                      <a:pt x="4" y="0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7" name="Freeform 888">
                <a:extLst>
                  <a:ext uri="{FF2B5EF4-FFF2-40B4-BE49-F238E27FC236}">
                    <a16:creationId xmlns:a16="http://schemas.microsoft.com/office/drawing/2014/main" id="{5B6339F3-CE89-430A-86B3-9A5010B8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3681"/>
                <a:ext cx="27" cy="50"/>
              </a:xfrm>
              <a:custGeom>
                <a:avLst/>
                <a:gdLst>
                  <a:gd name="T0" fmla="*/ 0 w 19"/>
                  <a:gd name="T1" fmla="*/ 0 h 35"/>
                  <a:gd name="T2" fmla="*/ 18 w 19"/>
                  <a:gd name="T3" fmla="*/ 33 h 35"/>
                  <a:gd name="T4" fmla="*/ 47 w 19"/>
                  <a:gd name="T5" fmla="*/ 90 h 35"/>
                  <a:gd name="T6" fmla="*/ 68 w 19"/>
                  <a:gd name="T7" fmla="*/ 143 h 35"/>
                  <a:gd name="T8" fmla="*/ 75 w 19"/>
                  <a:gd name="T9" fmla="*/ 114 h 35"/>
                  <a:gd name="T10" fmla="*/ 67 w 19"/>
                  <a:gd name="T11" fmla="*/ 84 h 35"/>
                  <a:gd name="T12" fmla="*/ 1 w 19"/>
                  <a:gd name="T13" fmla="*/ 1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5">
                    <a:moveTo>
                      <a:pt x="0" y="0"/>
                    </a:moveTo>
                    <a:cubicBezTo>
                      <a:pt x="2" y="1"/>
                      <a:pt x="3" y="5"/>
                      <a:pt x="4" y="8"/>
                    </a:cubicBezTo>
                    <a:cubicBezTo>
                      <a:pt x="6" y="13"/>
                      <a:pt x="9" y="17"/>
                      <a:pt x="11" y="22"/>
                    </a:cubicBezTo>
                    <a:cubicBezTo>
                      <a:pt x="11" y="24"/>
                      <a:pt x="14" y="35"/>
                      <a:pt x="17" y="34"/>
                    </a:cubicBezTo>
                    <a:cubicBezTo>
                      <a:pt x="18" y="33"/>
                      <a:pt x="18" y="28"/>
                      <a:pt x="18" y="27"/>
                    </a:cubicBezTo>
                    <a:cubicBezTo>
                      <a:pt x="19" y="23"/>
                      <a:pt x="18" y="22"/>
                      <a:pt x="16" y="20"/>
                    </a:cubicBezTo>
                    <a:cubicBezTo>
                      <a:pt x="10" y="15"/>
                      <a:pt x="4" y="8"/>
                      <a:pt x="1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8" name="Freeform 889">
                <a:extLst>
                  <a:ext uri="{FF2B5EF4-FFF2-40B4-BE49-F238E27FC236}">
                    <a16:creationId xmlns:a16="http://schemas.microsoft.com/office/drawing/2014/main" id="{F75484D9-3A83-471A-8709-EA34A990D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687"/>
                <a:ext cx="33" cy="46"/>
              </a:xfrm>
              <a:custGeom>
                <a:avLst/>
                <a:gdLst>
                  <a:gd name="T0" fmla="*/ 1 w 23"/>
                  <a:gd name="T1" fmla="*/ 119 h 32"/>
                  <a:gd name="T2" fmla="*/ 0 w 23"/>
                  <a:gd name="T3" fmla="*/ 116 h 32"/>
                  <a:gd name="T4" fmla="*/ 39 w 23"/>
                  <a:gd name="T5" fmla="*/ 134 h 32"/>
                  <a:gd name="T6" fmla="*/ 60 w 23"/>
                  <a:gd name="T7" fmla="*/ 104 h 32"/>
                  <a:gd name="T8" fmla="*/ 86 w 23"/>
                  <a:gd name="T9" fmla="*/ 35 h 32"/>
                  <a:gd name="T10" fmla="*/ 89 w 23"/>
                  <a:gd name="T11" fmla="*/ 0 h 32"/>
                  <a:gd name="T12" fmla="*/ 67 w 23"/>
                  <a:gd name="T13" fmla="*/ 39 h 32"/>
                  <a:gd name="T14" fmla="*/ 42 w 23"/>
                  <a:gd name="T15" fmla="*/ 89 h 32"/>
                  <a:gd name="T16" fmla="*/ 20 w 23"/>
                  <a:gd name="T17" fmla="*/ 109 h 32"/>
                  <a:gd name="T18" fmla="*/ 0 w 23"/>
                  <a:gd name="T19" fmla="*/ 108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32">
                    <a:moveTo>
                      <a:pt x="1" y="28"/>
                    </a:moveTo>
                    <a:cubicBezTo>
                      <a:pt x="1" y="27"/>
                      <a:pt x="0" y="27"/>
                      <a:pt x="0" y="27"/>
                    </a:cubicBezTo>
                    <a:cubicBezTo>
                      <a:pt x="2" y="29"/>
                      <a:pt x="6" y="32"/>
                      <a:pt x="9" y="31"/>
                    </a:cubicBezTo>
                    <a:cubicBezTo>
                      <a:pt x="11" y="31"/>
                      <a:pt x="13" y="27"/>
                      <a:pt x="14" y="24"/>
                    </a:cubicBezTo>
                    <a:cubicBezTo>
                      <a:pt x="17" y="19"/>
                      <a:pt x="18" y="13"/>
                      <a:pt x="20" y="8"/>
                    </a:cubicBezTo>
                    <a:cubicBezTo>
                      <a:pt x="21" y="6"/>
                      <a:pt x="23" y="2"/>
                      <a:pt x="21" y="0"/>
                    </a:cubicBezTo>
                    <a:cubicBezTo>
                      <a:pt x="19" y="3"/>
                      <a:pt x="18" y="6"/>
                      <a:pt x="16" y="9"/>
                    </a:cubicBezTo>
                    <a:cubicBezTo>
                      <a:pt x="14" y="13"/>
                      <a:pt x="13" y="18"/>
                      <a:pt x="10" y="21"/>
                    </a:cubicBezTo>
                    <a:cubicBezTo>
                      <a:pt x="9" y="24"/>
                      <a:pt x="8" y="25"/>
                      <a:pt x="5" y="26"/>
                    </a:cubicBezTo>
                    <a:cubicBezTo>
                      <a:pt x="4" y="26"/>
                      <a:pt x="1" y="26"/>
                      <a:pt x="0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9" name="Freeform 890">
                <a:extLst>
                  <a:ext uri="{FF2B5EF4-FFF2-40B4-BE49-F238E27FC236}">
                    <a16:creationId xmlns:a16="http://schemas.microsoft.com/office/drawing/2014/main" id="{AB07DF46-23A4-494E-BA3A-955A3E232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2258"/>
                <a:ext cx="48" cy="52"/>
              </a:xfrm>
              <a:custGeom>
                <a:avLst/>
                <a:gdLst>
                  <a:gd name="T0" fmla="*/ 127 w 34"/>
                  <a:gd name="T1" fmla="*/ 156 h 36"/>
                  <a:gd name="T2" fmla="*/ 1 w 34"/>
                  <a:gd name="T3" fmla="*/ 75 h 36"/>
                  <a:gd name="T4" fmla="*/ 136 w 34"/>
                  <a:gd name="T5" fmla="*/ 42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32" y="36"/>
                    </a:moveTo>
                    <a:cubicBezTo>
                      <a:pt x="21" y="36"/>
                      <a:pt x="2" y="31"/>
                      <a:pt x="1" y="17"/>
                    </a:cubicBezTo>
                    <a:cubicBezTo>
                      <a:pt x="0" y="0"/>
                      <a:pt x="29" y="3"/>
                      <a:pt x="34" y="1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0" name="Freeform 891">
                <a:extLst>
                  <a:ext uri="{FF2B5EF4-FFF2-40B4-BE49-F238E27FC236}">
                    <a16:creationId xmlns:a16="http://schemas.microsoft.com/office/drawing/2014/main" id="{3E9BBB7A-C0B2-48ED-9232-CEB79C153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412"/>
                <a:ext cx="72" cy="61"/>
              </a:xfrm>
              <a:custGeom>
                <a:avLst/>
                <a:gdLst>
                  <a:gd name="T0" fmla="*/ 212 w 50"/>
                  <a:gd name="T1" fmla="*/ 57 h 43"/>
                  <a:gd name="T2" fmla="*/ 60 w 50"/>
                  <a:gd name="T3" fmla="*/ 18 h 43"/>
                  <a:gd name="T4" fmla="*/ 99 w 50"/>
                  <a:gd name="T5" fmla="*/ 87 h 43"/>
                  <a:gd name="T6" fmla="*/ 197 w 50"/>
                  <a:gd name="T7" fmla="*/ 136 h 43"/>
                  <a:gd name="T8" fmla="*/ 48 w 50"/>
                  <a:gd name="T9" fmla="*/ 1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3">
                    <a:moveTo>
                      <a:pt x="49" y="14"/>
                    </a:moveTo>
                    <a:cubicBezTo>
                      <a:pt x="39" y="11"/>
                      <a:pt x="24" y="0"/>
                      <a:pt x="14" y="4"/>
                    </a:cubicBezTo>
                    <a:cubicBezTo>
                      <a:pt x="0" y="11"/>
                      <a:pt x="12" y="18"/>
                      <a:pt x="23" y="21"/>
                    </a:cubicBezTo>
                    <a:cubicBezTo>
                      <a:pt x="29" y="23"/>
                      <a:pt x="50" y="21"/>
                      <a:pt x="46" y="34"/>
                    </a:cubicBezTo>
                    <a:cubicBezTo>
                      <a:pt x="43" y="43"/>
                      <a:pt x="19" y="31"/>
                      <a:pt x="11" y="3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1" name="Freeform 892">
                <a:extLst>
                  <a:ext uri="{FF2B5EF4-FFF2-40B4-BE49-F238E27FC236}">
                    <a16:creationId xmlns:a16="http://schemas.microsoft.com/office/drawing/2014/main" id="{6B5CC509-155A-4776-946D-CB56EE357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071"/>
                <a:ext cx="55" cy="67"/>
              </a:xfrm>
              <a:custGeom>
                <a:avLst/>
                <a:gdLst>
                  <a:gd name="T0" fmla="*/ 1 w 38"/>
                  <a:gd name="T1" fmla="*/ 178 h 46"/>
                  <a:gd name="T2" fmla="*/ 168 w 38"/>
                  <a:gd name="T3" fmla="*/ 195 h 46"/>
                  <a:gd name="T4" fmla="*/ 88 w 38"/>
                  <a:gd name="T5" fmla="*/ 178 h 46"/>
                  <a:gd name="T6" fmla="*/ 0 w 38"/>
                  <a:gd name="T7" fmla="*/ 117 h 46"/>
                  <a:gd name="T8" fmla="*/ 149 w 38"/>
                  <a:gd name="T9" fmla="*/ 106 h 46"/>
                  <a:gd name="T10" fmla="*/ 1 w 38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6">
                    <a:moveTo>
                      <a:pt x="1" y="40"/>
                    </a:moveTo>
                    <a:cubicBezTo>
                      <a:pt x="5" y="46"/>
                      <a:pt x="31" y="45"/>
                      <a:pt x="38" y="43"/>
                    </a:cubicBezTo>
                    <a:cubicBezTo>
                      <a:pt x="33" y="38"/>
                      <a:pt x="27" y="41"/>
                      <a:pt x="20" y="40"/>
                    </a:cubicBezTo>
                    <a:cubicBezTo>
                      <a:pt x="12" y="38"/>
                      <a:pt x="5" y="32"/>
                      <a:pt x="0" y="26"/>
                    </a:cubicBezTo>
                    <a:cubicBezTo>
                      <a:pt x="10" y="21"/>
                      <a:pt x="23" y="26"/>
                      <a:pt x="34" y="23"/>
                    </a:cubicBezTo>
                    <a:cubicBezTo>
                      <a:pt x="25" y="14"/>
                      <a:pt x="5" y="14"/>
                      <a:pt x="1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" name="Freeform 893">
                <a:extLst>
                  <a:ext uri="{FF2B5EF4-FFF2-40B4-BE49-F238E27FC236}">
                    <a16:creationId xmlns:a16="http://schemas.microsoft.com/office/drawing/2014/main" id="{0CFE3671-DE8D-484D-8D9C-F8DA52A2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2618"/>
                <a:ext cx="45" cy="49"/>
              </a:xfrm>
              <a:custGeom>
                <a:avLst/>
                <a:gdLst>
                  <a:gd name="T0" fmla="*/ 129 w 31"/>
                  <a:gd name="T1" fmla="*/ 13 h 34"/>
                  <a:gd name="T2" fmla="*/ 19 w 31"/>
                  <a:gd name="T3" fmla="*/ 48 h 34"/>
                  <a:gd name="T4" fmla="*/ 136 w 31"/>
                  <a:gd name="T5" fmla="*/ 14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4">
                    <a:moveTo>
                      <a:pt x="29" y="3"/>
                    </a:moveTo>
                    <a:cubicBezTo>
                      <a:pt x="22" y="6"/>
                      <a:pt x="6" y="0"/>
                      <a:pt x="4" y="11"/>
                    </a:cubicBezTo>
                    <a:cubicBezTo>
                      <a:pt x="0" y="24"/>
                      <a:pt x="24" y="30"/>
                      <a:pt x="31" y="3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3" name="Freeform 894">
                <a:extLst>
                  <a:ext uri="{FF2B5EF4-FFF2-40B4-BE49-F238E27FC236}">
                    <a16:creationId xmlns:a16="http://schemas.microsoft.com/office/drawing/2014/main" id="{10758D01-53D3-4E29-AC5F-2A7C6EF2F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822"/>
                <a:ext cx="92" cy="105"/>
              </a:xfrm>
              <a:custGeom>
                <a:avLst/>
                <a:gdLst>
                  <a:gd name="T0" fmla="*/ 50 w 64"/>
                  <a:gd name="T1" fmla="*/ 1 h 73"/>
                  <a:gd name="T2" fmla="*/ 104 w 64"/>
                  <a:gd name="T3" fmla="*/ 119 h 73"/>
                  <a:gd name="T4" fmla="*/ 9 w 64"/>
                  <a:gd name="T5" fmla="*/ 197 h 73"/>
                  <a:gd name="T6" fmla="*/ 155 w 64"/>
                  <a:gd name="T7" fmla="*/ 312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3">
                    <a:moveTo>
                      <a:pt x="12" y="1"/>
                    </a:moveTo>
                    <a:cubicBezTo>
                      <a:pt x="38" y="0"/>
                      <a:pt x="64" y="26"/>
                      <a:pt x="24" y="28"/>
                    </a:cubicBezTo>
                    <a:cubicBezTo>
                      <a:pt x="12" y="29"/>
                      <a:pt x="0" y="29"/>
                      <a:pt x="2" y="46"/>
                    </a:cubicBezTo>
                    <a:cubicBezTo>
                      <a:pt x="5" y="64"/>
                      <a:pt x="26" y="63"/>
                      <a:pt x="36" y="7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4" name="Freeform 895">
                <a:extLst>
                  <a:ext uri="{FF2B5EF4-FFF2-40B4-BE49-F238E27FC236}">
                    <a16:creationId xmlns:a16="http://schemas.microsoft.com/office/drawing/2014/main" id="{2D45F02C-1172-407B-9AED-89E5BC8BB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022"/>
                <a:ext cx="54" cy="46"/>
              </a:xfrm>
              <a:custGeom>
                <a:avLst/>
                <a:gdLst>
                  <a:gd name="T0" fmla="*/ 155 w 38"/>
                  <a:gd name="T1" fmla="*/ 20 h 32"/>
                  <a:gd name="T2" fmla="*/ 0 w 38"/>
                  <a:gd name="T3" fmla="*/ 39 h 32"/>
                  <a:gd name="T4" fmla="*/ 129 w 38"/>
                  <a:gd name="T5" fmla="*/ 137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38" y="5"/>
                    </a:moveTo>
                    <a:cubicBezTo>
                      <a:pt x="28" y="0"/>
                      <a:pt x="10" y="7"/>
                      <a:pt x="0" y="9"/>
                    </a:cubicBezTo>
                    <a:cubicBezTo>
                      <a:pt x="9" y="18"/>
                      <a:pt x="23" y="22"/>
                      <a:pt x="32" y="3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5" name="Freeform 896">
                <a:extLst>
                  <a:ext uri="{FF2B5EF4-FFF2-40B4-BE49-F238E27FC236}">
                    <a16:creationId xmlns:a16="http://schemas.microsoft.com/office/drawing/2014/main" id="{FC7129F4-51BB-4974-8274-F2BF89B5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11"/>
                <a:ext cx="59" cy="6"/>
              </a:xfrm>
              <a:custGeom>
                <a:avLst/>
                <a:gdLst>
                  <a:gd name="T0" fmla="*/ 176 w 41"/>
                  <a:gd name="T1" fmla="*/ 21 h 4"/>
                  <a:gd name="T2" fmla="*/ 0 w 41"/>
                  <a:gd name="T3" fmla="*/ 1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">
                    <a:moveTo>
                      <a:pt x="41" y="4"/>
                    </a:moveTo>
                    <a:cubicBezTo>
                      <a:pt x="28" y="0"/>
                      <a:pt x="9" y="1"/>
                      <a:pt x="0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6" name="Freeform 897">
                <a:extLst>
                  <a:ext uri="{FF2B5EF4-FFF2-40B4-BE49-F238E27FC236}">
                    <a16:creationId xmlns:a16="http://schemas.microsoft.com/office/drawing/2014/main" id="{14A4701B-21D9-48FF-85C9-AFED0BE24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59"/>
                <a:ext cx="52" cy="21"/>
              </a:xfrm>
              <a:custGeom>
                <a:avLst/>
                <a:gdLst>
                  <a:gd name="T0" fmla="*/ 156 w 36"/>
                  <a:gd name="T1" fmla="*/ 29 h 15"/>
                  <a:gd name="T2" fmla="*/ 0 w 3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5">
                    <a:moveTo>
                      <a:pt x="36" y="8"/>
                    </a:moveTo>
                    <a:cubicBezTo>
                      <a:pt x="27" y="15"/>
                      <a:pt x="8" y="7"/>
                      <a:pt x="0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" name="Freeform 898">
                <a:extLst>
                  <a:ext uri="{FF2B5EF4-FFF2-40B4-BE49-F238E27FC236}">
                    <a16:creationId xmlns:a16="http://schemas.microsoft.com/office/drawing/2014/main" id="{26D8ED2D-C84A-42F5-B23B-71B922EF0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3175"/>
                <a:ext cx="33" cy="16"/>
              </a:xfrm>
              <a:custGeom>
                <a:avLst/>
                <a:gdLst>
                  <a:gd name="T0" fmla="*/ 20 w 23"/>
                  <a:gd name="T1" fmla="*/ 9 h 11"/>
                  <a:gd name="T2" fmla="*/ 19 w 23"/>
                  <a:gd name="T3" fmla="*/ 0 h 11"/>
                  <a:gd name="T4" fmla="*/ 96 w 23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5" y="2"/>
                    </a:moveTo>
                    <a:cubicBezTo>
                      <a:pt x="4" y="1"/>
                      <a:pt x="0" y="2"/>
                      <a:pt x="4" y="0"/>
                    </a:cubicBezTo>
                    <a:cubicBezTo>
                      <a:pt x="11" y="2"/>
                      <a:pt x="18" y="7"/>
                      <a:pt x="23" y="1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8" name="Freeform 899">
                <a:extLst>
                  <a:ext uri="{FF2B5EF4-FFF2-40B4-BE49-F238E27FC236}">
                    <a16:creationId xmlns:a16="http://schemas.microsoft.com/office/drawing/2014/main" id="{FF8F5E11-8471-48AF-9853-968E758CC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269"/>
                <a:ext cx="19" cy="10"/>
              </a:xfrm>
              <a:custGeom>
                <a:avLst/>
                <a:gdLst>
                  <a:gd name="T0" fmla="*/ 0 w 13"/>
                  <a:gd name="T1" fmla="*/ 0 h 7"/>
                  <a:gd name="T2" fmla="*/ 60 w 13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0"/>
                      <a:pt x="9" y="5"/>
                      <a:pt x="13" y="7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9" name="Freeform 900">
                <a:extLst>
                  <a:ext uri="{FF2B5EF4-FFF2-40B4-BE49-F238E27FC236}">
                    <a16:creationId xmlns:a16="http://schemas.microsoft.com/office/drawing/2014/main" id="{7712ABFD-3A7A-4A47-AAEE-F25D98996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578"/>
                <a:ext cx="32" cy="6"/>
              </a:xfrm>
              <a:custGeom>
                <a:avLst/>
                <a:gdLst>
                  <a:gd name="T0" fmla="*/ 0 w 22"/>
                  <a:gd name="T1" fmla="*/ 18 h 4"/>
                  <a:gd name="T2" fmla="*/ 99 w 22"/>
                  <a:gd name="T3" fmla="*/ 8 h 4"/>
                  <a:gd name="T4" fmla="*/ 89 w 22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0" y="3"/>
                    </a:moveTo>
                    <a:cubicBezTo>
                      <a:pt x="7" y="3"/>
                      <a:pt x="14" y="0"/>
                      <a:pt x="22" y="1"/>
                    </a:cubicBezTo>
                    <a:cubicBezTo>
                      <a:pt x="22" y="3"/>
                      <a:pt x="21" y="3"/>
                      <a:pt x="20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0" name="Freeform 901">
                <a:extLst>
                  <a:ext uri="{FF2B5EF4-FFF2-40B4-BE49-F238E27FC236}">
                    <a16:creationId xmlns:a16="http://schemas.microsoft.com/office/drawing/2014/main" id="{6433D697-E941-4A35-8C1C-DCF3398A7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679"/>
                <a:ext cx="34" cy="20"/>
              </a:xfrm>
              <a:custGeom>
                <a:avLst/>
                <a:gdLst>
                  <a:gd name="T0" fmla="*/ 0 w 23"/>
                  <a:gd name="T1" fmla="*/ 9 h 14"/>
                  <a:gd name="T2" fmla="*/ 9 w 23"/>
                  <a:gd name="T3" fmla="*/ 0 h 14"/>
                  <a:gd name="T4" fmla="*/ 109 w 23"/>
                  <a:gd name="T5" fmla="*/ 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4">
                    <a:moveTo>
                      <a:pt x="0" y="2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9" y="3"/>
                      <a:pt x="17" y="8"/>
                      <a:pt x="23" y="1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1" name="Freeform 902">
                <a:extLst>
                  <a:ext uri="{FF2B5EF4-FFF2-40B4-BE49-F238E27FC236}">
                    <a16:creationId xmlns:a16="http://schemas.microsoft.com/office/drawing/2014/main" id="{294E097C-A342-43B1-8D15-99B06E39C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791"/>
                <a:ext cx="34" cy="11"/>
              </a:xfrm>
              <a:custGeom>
                <a:avLst/>
                <a:gdLst>
                  <a:gd name="T0" fmla="*/ 0 w 24"/>
                  <a:gd name="T1" fmla="*/ 0 h 8"/>
                  <a:gd name="T2" fmla="*/ 96 w 24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cubicBezTo>
                      <a:pt x="8" y="2"/>
                      <a:pt x="17" y="4"/>
                      <a:pt x="24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2" name="Freeform 903">
                <a:extLst>
                  <a:ext uri="{FF2B5EF4-FFF2-40B4-BE49-F238E27FC236}">
                    <a16:creationId xmlns:a16="http://schemas.microsoft.com/office/drawing/2014/main" id="{E4B82BAA-6992-4B72-BBBC-44958BC3E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2933"/>
                <a:ext cx="33" cy="1"/>
              </a:xfrm>
              <a:custGeom>
                <a:avLst/>
                <a:gdLst>
                  <a:gd name="T0" fmla="*/ 9 w 23"/>
                  <a:gd name="T1" fmla="*/ 0 h 1"/>
                  <a:gd name="T2" fmla="*/ 96 w 2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">
                    <a:moveTo>
                      <a:pt x="2" y="0"/>
                    </a:moveTo>
                    <a:cubicBezTo>
                      <a:pt x="0" y="0"/>
                      <a:pt x="18" y="0"/>
                      <a:pt x="23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3" name="Freeform 904">
                <a:extLst>
                  <a:ext uri="{FF2B5EF4-FFF2-40B4-BE49-F238E27FC236}">
                    <a16:creationId xmlns:a16="http://schemas.microsoft.com/office/drawing/2014/main" id="{8A0B8B3E-0259-4C22-AFB8-2110AF22F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877"/>
                <a:ext cx="26" cy="11"/>
              </a:xfrm>
              <a:custGeom>
                <a:avLst/>
                <a:gdLst>
                  <a:gd name="T0" fmla="*/ 0 w 18"/>
                  <a:gd name="T1" fmla="*/ 0 h 8"/>
                  <a:gd name="T2" fmla="*/ 79 w 18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8">
                    <a:moveTo>
                      <a:pt x="0" y="0"/>
                    </a:moveTo>
                    <a:cubicBezTo>
                      <a:pt x="1" y="0"/>
                      <a:pt x="13" y="6"/>
                      <a:pt x="18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4" name="Freeform 905">
                <a:extLst>
                  <a:ext uri="{FF2B5EF4-FFF2-40B4-BE49-F238E27FC236}">
                    <a16:creationId xmlns:a16="http://schemas.microsoft.com/office/drawing/2014/main" id="{723D971A-BBB0-4FE7-B7A1-C6A212DA4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3091"/>
                <a:ext cx="32" cy="4"/>
              </a:xfrm>
              <a:custGeom>
                <a:avLst/>
                <a:gdLst>
                  <a:gd name="T0" fmla="*/ 0 w 22"/>
                  <a:gd name="T1" fmla="*/ 0 h 3"/>
                  <a:gd name="T2" fmla="*/ 99 w 22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">
                    <a:moveTo>
                      <a:pt x="0" y="0"/>
                    </a:moveTo>
                    <a:cubicBezTo>
                      <a:pt x="6" y="2"/>
                      <a:pt x="15" y="3"/>
                      <a:pt x="22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5" name="Freeform 906">
                <a:extLst>
                  <a:ext uri="{FF2B5EF4-FFF2-40B4-BE49-F238E27FC236}">
                    <a16:creationId xmlns:a16="http://schemas.microsoft.com/office/drawing/2014/main" id="{1D52F4C5-7E53-4CCB-A375-E3C8BD74A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3043"/>
                <a:ext cx="39" cy="15"/>
              </a:xfrm>
              <a:custGeom>
                <a:avLst/>
                <a:gdLst>
                  <a:gd name="T0" fmla="*/ 0 w 27"/>
                  <a:gd name="T1" fmla="*/ 0 h 10"/>
                  <a:gd name="T2" fmla="*/ 117 w 27"/>
                  <a:gd name="T3" fmla="*/ 5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0"/>
                    </a:moveTo>
                    <a:cubicBezTo>
                      <a:pt x="6" y="7"/>
                      <a:pt x="19" y="6"/>
                      <a:pt x="27" y="1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6" name="Freeform 907">
                <a:extLst>
                  <a:ext uri="{FF2B5EF4-FFF2-40B4-BE49-F238E27FC236}">
                    <a16:creationId xmlns:a16="http://schemas.microsoft.com/office/drawing/2014/main" id="{7C966C1C-948A-4013-8C9C-DB4BB344D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403"/>
                <a:ext cx="40" cy="4"/>
              </a:xfrm>
              <a:custGeom>
                <a:avLst/>
                <a:gdLst>
                  <a:gd name="T0" fmla="*/ 0 w 28"/>
                  <a:gd name="T1" fmla="*/ 9 h 3"/>
                  <a:gd name="T2" fmla="*/ 116 w 2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">
                    <a:moveTo>
                      <a:pt x="0" y="3"/>
                    </a:moveTo>
                    <a:cubicBezTo>
                      <a:pt x="9" y="3"/>
                      <a:pt x="19" y="0"/>
                      <a:pt x="28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7" name="Freeform 908">
                <a:extLst>
                  <a:ext uri="{FF2B5EF4-FFF2-40B4-BE49-F238E27FC236}">
                    <a16:creationId xmlns:a16="http://schemas.microsoft.com/office/drawing/2014/main" id="{D02E90AA-F45C-4740-866A-801220C92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234"/>
                <a:ext cx="33" cy="7"/>
              </a:xfrm>
              <a:custGeom>
                <a:avLst/>
                <a:gdLst>
                  <a:gd name="T0" fmla="*/ 0 w 23"/>
                  <a:gd name="T1" fmla="*/ 20 h 5"/>
                  <a:gd name="T2" fmla="*/ 96 w 2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0" y="5"/>
                    </a:moveTo>
                    <a:cubicBezTo>
                      <a:pt x="7" y="3"/>
                      <a:pt x="15" y="1"/>
                      <a:pt x="23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8" name="Freeform 909">
                <a:extLst>
                  <a:ext uri="{FF2B5EF4-FFF2-40B4-BE49-F238E27FC236}">
                    <a16:creationId xmlns:a16="http://schemas.microsoft.com/office/drawing/2014/main" id="{2FF60A99-CF2C-45E7-82CA-2D8CF34F7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914"/>
                <a:ext cx="31" cy="2"/>
              </a:xfrm>
              <a:custGeom>
                <a:avLst/>
                <a:gdLst>
                  <a:gd name="T0" fmla="*/ 0 w 22"/>
                  <a:gd name="T1" fmla="*/ 2 h 2"/>
                  <a:gd name="T2" fmla="*/ 87 w 22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">
                    <a:moveTo>
                      <a:pt x="0" y="2"/>
                    </a:moveTo>
                    <a:cubicBezTo>
                      <a:pt x="7" y="0"/>
                      <a:pt x="15" y="0"/>
                      <a:pt x="22" y="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9" name="Freeform 910">
                <a:extLst>
                  <a:ext uri="{FF2B5EF4-FFF2-40B4-BE49-F238E27FC236}">
                    <a16:creationId xmlns:a16="http://schemas.microsoft.com/office/drawing/2014/main" id="{C9708070-BB77-4B3E-A518-16C47AB2A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1888"/>
                <a:ext cx="26" cy="1"/>
              </a:xfrm>
              <a:custGeom>
                <a:avLst/>
                <a:gdLst>
                  <a:gd name="T0" fmla="*/ 0 w 18"/>
                  <a:gd name="T1" fmla="*/ 0 h 1"/>
                  <a:gd name="T2" fmla="*/ 79 w 1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">
                    <a:moveTo>
                      <a:pt x="0" y="0"/>
                    </a:moveTo>
                    <a:cubicBezTo>
                      <a:pt x="6" y="0"/>
                      <a:pt x="12" y="0"/>
                      <a:pt x="18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0" name="Freeform 911">
                <a:extLst>
                  <a:ext uri="{FF2B5EF4-FFF2-40B4-BE49-F238E27FC236}">
                    <a16:creationId xmlns:a16="http://schemas.microsoft.com/office/drawing/2014/main" id="{5498CD8D-DBF4-4913-BCA0-772C8B54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682"/>
                <a:ext cx="20" cy="12"/>
              </a:xfrm>
              <a:custGeom>
                <a:avLst/>
                <a:gdLst>
                  <a:gd name="T0" fmla="*/ 0 w 14"/>
                  <a:gd name="T1" fmla="*/ 8 h 8"/>
                  <a:gd name="T2" fmla="*/ 59 w 14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0" y="1"/>
                    </a:moveTo>
                    <a:cubicBezTo>
                      <a:pt x="6" y="0"/>
                      <a:pt x="10" y="3"/>
                      <a:pt x="14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1" name="Freeform 912">
                <a:extLst>
                  <a:ext uri="{FF2B5EF4-FFF2-40B4-BE49-F238E27FC236}">
                    <a16:creationId xmlns:a16="http://schemas.microsoft.com/office/drawing/2014/main" id="{77E329E6-E6A9-4075-AB86-FCE969DF4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2070"/>
                <a:ext cx="27" cy="9"/>
              </a:xfrm>
              <a:custGeom>
                <a:avLst/>
                <a:gdLst>
                  <a:gd name="T0" fmla="*/ 0 w 19"/>
                  <a:gd name="T1" fmla="*/ 12 h 6"/>
                  <a:gd name="T2" fmla="*/ 77 w 1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0" y="2"/>
                    </a:moveTo>
                    <a:cubicBezTo>
                      <a:pt x="7" y="6"/>
                      <a:pt x="13" y="0"/>
                      <a:pt x="19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2" name="Freeform 913">
                <a:extLst>
                  <a:ext uri="{FF2B5EF4-FFF2-40B4-BE49-F238E27FC236}">
                    <a16:creationId xmlns:a16="http://schemas.microsoft.com/office/drawing/2014/main" id="{A32B9A27-98A6-40B6-A0EB-F3DE3E2C2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816"/>
                <a:ext cx="57" cy="69"/>
              </a:xfrm>
              <a:custGeom>
                <a:avLst/>
                <a:gdLst>
                  <a:gd name="T0" fmla="*/ 38 w 40"/>
                  <a:gd name="T1" fmla="*/ 9 h 48"/>
                  <a:gd name="T2" fmla="*/ 157 w 40"/>
                  <a:gd name="T3" fmla="*/ 47 h 48"/>
                  <a:gd name="T4" fmla="*/ 0 w 40"/>
                  <a:gd name="T5" fmla="*/ 104 h 48"/>
                  <a:gd name="T6" fmla="*/ 138 w 40"/>
                  <a:gd name="T7" fmla="*/ 184 h 48"/>
                  <a:gd name="T8" fmla="*/ 38 w 40"/>
                  <a:gd name="T9" fmla="*/ 1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9" y="2"/>
                    </a:moveTo>
                    <a:cubicBezTo>
                      <a:pt x="15" y="0"/>
                      <a:pt x="40" y="2"/>
                      <a:pt x="38" y="11"/>
                    </a:cubicBezTo>
                    <a:cubicBezTo>
                      <a:pt x="37" y="23"/>
                      <a:pt x="7" y="20"/>
                      <a:pt x="0" y="24"/>
                    </a:cubicBezTo>
                    <a:cubicBezTo>
                      <a:pt x="8" y="35"/>
                      <a:pt x="23" y="38"/>
                      <a:pt x="34" y="43"/>
                    </a:cubicBezTo>
                    <a:cubicBezTo>
                      <a:pt x="27" y="48"/>
                      <a:pt x="17" y="48"/>
                      <a:pt x="9" y="4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3" name="Freeform 914">
                <a:extLst>
                  <a:ext uri="{FF2B5EF4-FFF2-40B4-BE49-F238E27FC236}">
                    <a16:creationId xmlns:a16="http://schemas.microsoft.com/office/drawing/2014/main" id="{E23DC4A8-F4E3-427A-94B6-2F0CCDDE5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761"/>
                <a:ext cx="33" cy="5"/>
              </a:xfrm>
              <a:custGeom>
                <a:avLst/>
                <a:gdLst>
                  <a:gd name="T0" fmla="*/ 0 w 23"/>
                  <a:gd name="T1" fmla="*/ 0 h 3"/>
                  <a:gd name="T2" fmla="*/ 96 w 23"/>
                  <a:gd name="T3" fmla="*/ 2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0"/>
                    </a:moveTo>
                    <a:cubicBezTo>
                      <a:pt x="4" y="0"/>
                      <a:pt x="16" y="2"/>
                      <a:pt x="23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4" name="Freeform 915">
                <a:extLst>
                  <a:ext uri="{FF2B5EF4-FFF2-40B4-BE49-F238E27FC236}">
                    <a16:creationId xmlns:a16="http://schemas.microsoft.com/office/drawing/2014/main" id="{B5D4A622-9EDF-42F9-A899-D41F859CD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23"/>
                <a:ext cx="25" cy="4"/>
              </a:xfrm>
              <a:custGeom>
                <a:avLst/>
                <a:gdLst>
                  <a:gd name="T0" fmla="*/ 0 w 17"/>
                  <a:gd name="T1" fmla="*/ 0 h 3"/>
                  <a:gd name="T2" fmla="*/ 79 w 17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">
                    <a:moveTo>
                      <a:pt x="0" y="0"/>
                    </a:moveTo>
                    <a:cubicBezTo>
                      <a:pt x="6" y="0"/>
                      <a:pt x="12" y="1"/>
                      <a:pt x="17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5" name="Freeform 916">
                <a:extLst>
                  <a:ext uri="{FF2B5EF4-FFF2-40B4-BE49-F238E27FC236}">
                    <a16:creationId xmlns:a16="http://schemas.microsoft.com/office/drawing/2014/main" id="{4D647957-6F52-4025-8C00-B77C27179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1593"/>
                <a:ext cx="27" cy="8"/>
              </a:xfrm>
              <a:custGeom>
                <a:avLst/>
                <a:gdLst>
                  <a:gd name="T0" fmla="*/ 0 w 19"/>
                  <a:gd name="T1" fmla="*/ 21 h 5"/>
                  <a:gd name="T2" fmla="*/ 77 w 1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0" y="3"/>
                    </a:moveTo>
                    <a:cubicBezTo>
                      <a:pt x="2" y="2"/>
                      <a:pt x="13" y="5"/>
                      <a:pt x="19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6" name="Freeform 917">
                <a:extLst>
                  <a:ext uri="{FF2B5EF4-FFF2-40B4-BE49-F238E27FC236}">
                    <a16:creationId xmlns:a16="http://schemas.microsoft.com/office/drawing/2014/main" id="{436576F0-CA0A-495D-BF9F-1382A5125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431"/>
                <a:ext cx="26" cy="6"/>
              </a:xfrm>
              <a:custGeom>
                <a:avLst/>
                <a:gdLst>
                  <a:gd name="T0" fmla="*/ 0 w 18"/>
                  <a:gd name="T1" fmla="*/ 21 h 4"/>
                  <a:gd name="T2" fmla="*/ 79 w 18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4" y="0"/>
                      <a:pt x="11" y="2"/>
                      <a:pt x="18" y="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7" name="Freeform 918">
                <a:extLst>
                  <a:ext uri="{FF2B5EF4-FFF2-40B4-BE49-F238E27FC236}">
                    <a16:creationId xmlns:a16="http://schemas.microsoft.com/office/drawing/2014/main" id="{E4D41F8D-E490-4BD9-B108-35052285C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318"/>
                <a:ext cx="30" cy="46"/>
              </a:xfrm>
              <a:custGeom>
                <a:avLst/>
                <a:gdLst>
                  <a:gd name="T0" fmla="*/ 39 w 21"/>
                  <a:gd name="T1" fmla="*/ 137 h 32"/>
                  <a:gd name="T2" fmla="*/ 70 w 21"/>
                  <a:gd name="T3" fmla="*/ 42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9" y="32"/>
                    </a:moveTo>
                    <a:cubicBezTo>
                      <a:pt x="10" y="25"/>
                      <a:pt x="21" y="19"/>
                      <a:pt x="17" y="10"/>
                    </a:cubicBezTo>
                    <a:cubicBezTo>
                      <a:pt x="14" y="2"/>
                      <a:pt x="5" y="1"/>
                      <a:pt x="0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8" name="Freeform 919">
                <a:extLst>
                  <a:ext uri="{FF2B5EF4-FFF2-40B4-BE49-F238E27FC236}">
                    <a16:creationId xmlns:a16="http://schemas.microsoft.com/office/drawing/2014/main" id="{747062D7-9D4B-47A5-8436-6924EAA88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1145"/>
                <a:ext cx="12" cy="31"/>
              </a:xfrm>
              <a:custGeom>
                <a:avLst/>
                <a:gdLst>
                  <a:gd name="T0" fmla="*/ 0 w 9"/>
                  <a:gd name="T1" fmla="*/ 100 h 21"/>
                  <a:gd name="T2" fmla="*/ 28 w 9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21"/>
                    </a:moveTo>
                    <a:cubicBezTo>
                      <a:pt x="1" y="13"/>
                      <a:pt x="5" y="7"/>
                      <a:pt x="9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9" name="Freeform 920">
                <a:extLst>
                  <a:ext uri="{FF2B5EF4-FFF2-40B4-BE49-F238E27FC236}">
                    <a16:creationId xmlns:a16="http://schemas.microsoft.com/office/drawing/2014/main" id="{866D7558-0573-42C3-ABF1-FFFDBBB12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1184"/>
                <a:ext cx="10" cy="23"/>
              </a:xfrm>
              <a:custGeom>
                <a:avLst/>
                <a:gdLst>
                  <a:gd name="T0" fmla="*/ 0 w 7"/>
                  <a:gd name="T1" fmla="*/ 68 h 16"/>
                  <a:gd name="T2" fmla="*/ 29 w 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16"/>
                    </a:moveTo>
                    <a:cubicBezTo>
                      <a:pt x="2" y="10"/>
                      <a:pt x="4" y="5"/>
                      <a:pt x="7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0" name="Freeform 921">
                <a:extLst>
                  <a:ext uri="{FF2B5EF4-FFF2-40B4-BE49-F238E27FC236}">
                    <a16:creationId xmlns:a16="http://schemas.microsoft.com/office/drawing/2014/main" id="{69463628-C81A-4298-A02A-634600BF1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118"/>
                <a:ext cx="7" cy="26"/>
              </a:xfrm>
              <a:custGeom>
                <a:avLst/>
                <a:gdLst>
                  <a:gd name="T0" fmla="*/ 0 w 5"/>
                  <a:gd name="T1" fmla="*/ 0 h 18"/>
                  <a:gd name="T2" fmla="*/ 11 w 5"/>
                  <a:gd name="T3" fmla="*/ 7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8">
                    <a:moveTo>
                      <a:pt x="0" y="0"/>
                    </a:moveTo>
                    <a:cubicBezTo>
                      <a:pt x="5" y="4"/>
                      <a:pt x="3" y="12"/>
                      <a:pt x="3" y="1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1" name="Freeform 922">
                <a:extLst>
                  <a:ext uri="{FF2B5EF4-FFF2-40B4-BE49-F238E27FC236}">
                    <a16:creationId xmlns:a16="http://schemas.microsoft.com/office/drawing/2014/main" id="{DDDBB5E5-67E5-41D5-9941-D0B923B34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134"/>
                <a:ext cx="10" cy="23"/>
              </a:xfrm>
              <a:custGeom>
                <a:avLst/>
                <a:gdLst>
                  <a:gd name="T0" fmla="*/ 0 w 7"/>
                  <a:gd name="T1" fmla="*/ 0 h 16"/>
                  <a:gd name="T2" fmla="*/ 29 w 7"/>
                  <a:gd name="T3" fmla="*/ 6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4" y="4"/>
                      <a:pt x="5" y="10"/>
                      <a:pt x="7" y="1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2" name="Freeform 923">
                <a:extLst>
                  <a:ext uri="{FF2B5EF4-FFF2-40B4-BE49-F238E27FC236}">
                    <a16:creationId xmlns:a16="http://schemas.microsoft.com/office/drawing/2014/main" id="{46532C83-FEEB-444F-B561-552B20241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1217"/>
                <a:ext cx="26" cy="7"/>
              </a:xfrm>
              <a:custGeom>
                <a:avLst/>
                <a:gdLst>
                  <a:gd name="T0" fmla="*/ 9 w 18"/>
                  <a:gd name="T1" fmla="*/ 0 h 5"/>
                  <a:gd name="T2" fmla="*/ 79 w 18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2" y="0"/>
                    </a:moveTo>
                    <a:cubicBezTo>
                      <a:pt x="0" y="2"/>
                      <a:pt x="13" y="4"/>
                      <a:pt x="18" y="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3" name="Freeform 924">
                <a:extLst>
                  <a:ext uri="{FF2B5EF4-FFF2-40B4-BE49-F238E27FC236}">
                    <a16:creationId xmlns:a16="http://schemas.microsoft.com/office/drawing/2014/main" id="{BE089AD3-A780-48B3-AA0F-2F6BFC033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276"/>
                <a:ext cx="13" cy="32"/>
              </a:xfrm>
              <a:custGeom>
                <a:avLst/>
                <a:gdLst>
                  <a:gd name="T0" fmla="*/ 0 w 9"/>
                  <a:gd name="T1" fmla="*/ 0 h 22"/>
                  <a:gd name="T2" fmla="*/ 39 w 9"/>
                  <a:gd name="T3" fmla="*/ 99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0" y="0"/>
                    </a:moveTo>
                    <a:cubicBezTo>
                      <a:pt x="2" y="8"/>
                      <a:pt x="6" y="15"/>
                      <a:pt x="9" y="2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4" name="Freeform 925">
                <a:extLst>
                  <a:ext uri="{FF2B5EF4-FFF2-40B4-BE49-F238E27FC236}">
                    <a16:creationId xmlns:a16="http://schemas.microsoft.com/office/drawing/2014/main" id="{147BB6EE-85F7-4A55-9C57-68F812B81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346"/>
                <a:ext cx="44" cy="49"/>
              </a:xfrm>
              <a:custGeom>
                <a:avLst/>
                <a:gdLst>
                  <a:gd name="T0" fmla="*/ 18 w 31"/>
                  <a:gd name="T1" fmla="*/ 108 h 34"/>
                  <a:gd name="T2" fmla="*/ 115 w 31"/>
                  <a:gd name="T3" fmla="*/ 75 h 34"/>
                  <a:gd name="T4" fmla="*/ 0 w 3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4">
                    <a:moveTo>
                      <a:pt x="4" y="25"/>
                    </a:moveTo>
                    <a:cubicBezTo>
                      <a:pt x="6" y="22"/>
                      <a:pt x="31" y="34"/>
                      <a:pt x="28" y="17"/>
                    </a:cubicBezTo>
                    <a:cubicBezTo>
                      <a:pt x="26" y="8"/>
                      <a:pt x="6" y="7"/>
                      <a:pt x="0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5" name="Freeform 926">
                <a:extLst>
                  <a:ext uri="{FF2B5EF4-FFF2-40B4-BE49-F238E27FC236}">
                    <a16:creationId xmlns:a16="http://schemas.microsoft.com/office/drawing/2014/main" id="{BD1A4D52-609E-408D-955E-271147836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1680"/>
                <a:ext cx="37" cy="7"/>
              </a:xfrm>
              <a:custGeom>
                <a:avLst/>
                <a:gdLst>
                  <a:gd name="T0" fmla="*/ 0 w 26"/>
                  <a:gd name="T1" fmla="*/ 11 h 5"/>
                  <a:gd name="T2" fmla="*/ 107 w 26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">
                    <a:moveTo>
                      <a:pt x="0" y="3"/>
                    </a:moveTo>
                    <a:cubicBezTo>
                      <a:pt x="3" y="0"/>
                      <a:pt x="18" y="5"/>
                      <a:pt x="26" y="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6" name="Freeform 927">
                <a:extLst>
                  <a:ext uri="{FF2B5EF4-FFF2-40B4-BE49-F238E27FC236}">
                    <a16:creationId xmlns:a16="http://schemas.microsoft.com/office/drawing/2014/main" id="{E1B0A7BC-1850-450B-A5D5-581715B62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46"/>
                <a:ext cx="31" cy="5"/>
              </a:xfrm>
              <a:custGeom>
                <a:avLst/>
                <a:gdLst>
                  <a:gd name="T0" fmla="*/ 100 w 21"/>
                  <a:gd name="T1" fmla="*/ 0 h 4"/>
                  <a:gd name="T2" fmla="*/ 0 w 21"/>
                  <a:gd name="T3" fmla="*/ 1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5" y="1"/>
                      <a:pt x="6" y="0"/>
                      <a:pt x="0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7" name="Freeform 928">
                <a:extLst>
                  <a:ext uri="{FF2B5EF4-FFF2-40B4-BE49-F238E27FC236}">
                    <a16:creationId xmlns:a16="http://schemas.microsoft.com/office/drawing/2014/main" id="{E66442AD-D5B6-4578-B8D8-F44577982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817"/>
                <a:ext cx="23" cy="3"/>
              </a:xfrm>
              <a:custGeom>
                <a:avLst/>
                <a:gdLst>
                  <a:gd name="T0" fmla="*/ 68 w 16"/>
                  <a:gd name="T1" fmla="*/ 12 h 2"/>
                  <a:gd name="T2" fmla="*/ 0 w 1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cubicBezTo>
                      <a:pt x="11" y="1"/>
                      <a:pt x="6" y="0"/>
                      <a:pt x="0" y="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8" name="Freeform 929">
                <a:extLst>
                  <a:ext uri="{FF2B5EF4-FFF2-40B4-BE49-F238E27FC236}">
                    <a16:creationId xmlns:a16="http://schemas.microsoft.com/office/drawing/2014/main" id="{9019D847-E254-4491-95B9-12838ABFE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855"/>
                <a:ext cx="14" cy="3"/>
              </a:xfrm>
              <a:custGeom>
                <a:avLst/>
                <a:gdLst>
                  <a:gd name="T0" fmla="*/ 0 w 10"/>
                  <a:gd name="T1" fmla="*/ 12 h 2"/>
                  <a:gd name="T2" fmla="*/ 39 w 10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3" y="1"/>
                      <a:pt x="7" y="0"/>
                      <a:pt x="10" y="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9" name="Freeform 930">
                <a:extLst>
                  <a:ext uri="{FF2B5EF4-FFF2-40B4-BE49-F238E27FC236}">
                    <a16:creationId xmlns:a16="http://schemas.microsoft.com/office/drawing/2014/main" id="{D07F1FAC-D48D-4A7E-ABEE-98FC0368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932"/>
                <a:ext cx="26" cy="5"/>
              </a:xfrm>
              <a:custGeom>
                <a:avLst/>
                <a:gdLst>
                  <a:gd name="T0" fmla="*/ 0 w 18"/>
                  <a:gd name="T1" fmla="*/ 13 h 3"/>
                  <a:gd name="T2" fmla="*/ 79 w 18"/>
                  <a:gd name="T3" fmla="*/ 2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2"/>
                    </a:moveTo>
                    <a:cubicBezTo>
                      <a:pt x="6" y="0"/>
                      <a:pt x="12" y="2"/>
                      <a:pt x="18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0" name="Freeform 931">
                <a:extLst>
                  <a:ext uri="{FF2B5EF4-FFF2-40B4-BE49-F238E27FC236}">
                    <a16:creationId xmlns:a16="http://schemas.microsoft.com/office/drawing/2014/main" id="{16A43CB8-5191-455B-9E46-B90255C2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1975"/>
                <a:ext cx="38" cy="49"/>
              </a:xfrm>
              <a:custGeom>
                <a:avLst/>
                <a:gdLst>
                  <a:gd name="T0" fmla="*/ 107 w 26"/>
                  <a:gd name="T1" fmla="*/ 0 h 34"/>
                  <a:gd name="T2" fmla="*/ 13 w 26"/>
                  <a:gd name="T3" fmla="*/ 61 h 34"/>
                  <a:gd name="T4" fmla="*/ 120 w 26"/>
                  <a:gd name="T5" fmla="*/ 14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4">
                    <a:moveTo>
                      <a:pt x="23" y="0"/>
                    </a:moveTo>
                    <a:cubicBezTo>
                      <a:pt x="14" y="2"/>
                      <a:pt x="5" y="2"/>
                      <a:pt x="3" y="14"/>
                    </a:cubicBezTo>
                    <a:cubicBezTo>
                      <a:pt x="0" y="30"/>
                      <a:pt x="14" y="31"/>
                      <a:pt x="26" y="3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1" name="Freeform 932">
                <a:extLst>
                  <a:ext uri="{FF2B5EF4-FFF2-40B4-BE49-F238E27FC236}">
                    <a16:creationId xmlns:a16="http://schemas.microsoft.com/office/drawing/2014/main" id="{A00B4C76-BEC3-4803-850F-E1A9E3570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089"/>
                <a:ext cx="18" cy="1"/>
              </a:xfrm>
              <a:custGeom>
                <a:avLst/>
                <a:gdLst>
                  <a:gd name="T0" fmla="*/ 0 w 12"/>
                  <a:gd name="T1" fmla="*/ 0 h 1"/>
                  <a:gd name="T2" fmla="*/ 62 w 1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cubicBezTo>
                      <a:pt x="4" y="1"/>
                      <a:pt x="8" y="1"/>
                      <a:pt x="12" y="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2" name="Freeform 933">
                <a:extLst>
                  <a:ext uri="{FF2B5EF4-FFF2-40B4-BE49-F238E27FC236}">
                    <a16:creationId xmlns:a16="http://schemas.microsoft.com/office/drawing/2014/main" id="{00174AF5-D6C6-41B1-87F1-6273649C8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129"/>
                <a:ext cx="23" cy="11"/>
              </a:xfrm>
              <a:custGeom>
                <a:avLst/>
                <a:gdLst>
                  <a:gd name="T0" fmla="*/ 0 w 16"/>
                  <a:gd name="T1" fmla="*/ 29 h 8"/>
                  <a:gd name="T2" fmla="*/ 68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5" y="4"/>
                      <a:pt x="10" y="1"/>
                      <a:pt x="16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3" name="Freeform 934">
                <a:extLst>
                  <a:ext uri="{FF2B5EF4-FFF2-40B4-BE49-F238E27FC236}">
                    <a16:creationId xmlns:a16="http://schemas.microsoft.com/office/drawing/2014/main" id="{1F23B97A-B514-4463-AB65-978B7508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195"/>
                <a:ext cx="27" cy="11"/>
              </a:xfrm>
              <a:custGeom>
                <a:avLst/>
                <a:gdLst>
                  <a:gd name="T0" fmla="*/ 77 w 19"/>
                  <a:gd name="T1" fmla="*/ 1 h 8"/>
                  <a:gd name="T2" fmla="*/ 0 w 19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19" y="1"/>
                    </a:moveTo>
                    <a:cubicBezTo>
                      <a:pt x="13" y="0"/>
                      <a:pt x="5" y="3"/>
                      <a:pt x="0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4" name="Freeform 935">
                <a:extLst>
                  <a:ext uri="{FF2B5EF4-FFF2-40B4-BE49-F238E27FC236}">
                    <a16:creationId xmlns:a16="http://schemas.microsoft.com/office/drawing/2014/main" id="{9642F4EB-F157-4283-9094-4892A52EF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262"/>
                <a:ext cx="27" cy="9"/>
              </a:xfrm>
              <a:custGeom>
                <a:avLst/>
                <a:gdLst>
                  <a:gd name="T0" fmla="*/ 77 w 19"/>
                  <a:gd name="T1" fmla="*/ 32 h 6"/>
                  <a:gd name="T2" fmla="*/ 0 w 19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cubicBezTo>
                      <a:pt x="15" y="0"/>
                      <a:pt x="7" y="6"/>
                      <a:pt x="0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5" name="Freeform 936">
                <a:extLst>
                  <a:ext uri="{FF2B5EF4-FFF2-40B4-BE49-F238E27FC236}">
                    <a16:creationId xmlns:a16="http://schemas.microsoft.com/office/drawing/2014/main" id="{A35E12CC-59F5-418A-87B6-02602C299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311"/>
                <a:ext cx="25" cy="19"/>
              </a:xfrm>
              <a:custGeom>
                <a:avLst/>
                <a:gdLst>
                  <a:gd name="T0" fmla="*/ 68 w 18"/>
                  <a:gd name="T1" fmla="*/ 0 h 13"/>
                  <a:gd name="T2" fmla="*/ 60 w 18"/>
                  <a:gd name="T3" fmla="*/ 19 h 13"/>
                  <a:gd name="T4" fmla="*/ 0 w 18"/>
                  <a:gd name="T5" fmla="*/ 6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0"/>
                    </a:moveTo>
                    <a:cubicBezTo>
                      <a:pt x="17" y="1"/>
                      <a:pt x="17" y="3"/>
                      <a:pt x="16" y="4"/>
                    </a:cubicBezTo>
                    <a:cubicBezTo>
                      <a:pt x="9" y="4"/>
                      <a:pt x="5" y="9"/>
                      <a:pt x="0" y="1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6" name="Freeform 937">
                <a:extLst>
                  <a:ext uri="{FF2B5EF4-FFF2-40B4-BE49-F238E27FC236}">
                    <a16:creationId xmlns:a16="http://schemas.microsoft.com/office/drawing/2014/main" id="{035D6C8E-9683-4FA2-A4E6-1E75DCDC6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410"/>
                <a:ext cx="25" cy="10"/>
              </a:xfrm>
              <a:custGeom>
                <a:avLst/>
                <a:gdLst>
                  <a:gd name="T0" fmla="*/ 79 w 17"/>
                  <a:gd name="T1" fmla="*/ 0 h 7"/>
                  <a:gd name="T2" fmla="*/ 0 w 17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4"/>
                      <a:pt x="6" y="4"/>
                      <a:pt x="0" y="7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7" name="Freeform 938">
                <a:extLst>
                  <a:ext uri="{FF2B5EF4-FFF2-40B4-BE49-F238E27FC236}">
                    <a16:creationId xmlns:a16="http://schemas.microsoft.com/office/drawing/2014/main" id="{9C6FA1E2-6200-4928-A33A-08B1CE770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535"/>
                <a:ext cx="27" cy="12"/>
              </a:xfrm>
              <a:custGeom>
                <a:avLst/>
                <a:gdLst>
                  <a:gd name="T0" fmla="*/ 0 w 19"/>
                  <a:gd name="T1" fmla="*/ 8 h 8"/>
                  <a:gd name="T2" fmla="*/ 77 w 19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0" y="1"/>
                    </a:moveTo>
                    <a:cubicBezTo>
                      <a:pt x="2" y="0"/>
                      <a:pt x="14" y="6"/>
                      <a:pt x="19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8" name="Freeform 939">
                <a:extLst>
                  <a:ext uri="{FF2B5EF4-FFF2-40B4-BE49-F238E27FC236}">
                    <a16:creationId xmlns:a16="http://schemas.microsoft.com/office/drawing/2014/main" id="{72568D89-A972-4906-8600-CD5744B34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598"/>
                <a:ext cx="21" cy="5"/>
              </a:xfrm>
              <a:custGeom>
                <a:avLst/>
                <a:gdLst>
                  <a:gd name="T0" fmla="*/ 0 w 14"/>
                  <a:gd name="T1" fmla="*/ 0 h 3"/>
                  <a:gd name="T2" fmla="*/ 72 w 14"/>
                  <a:gd name="T3" fmla="*/ 2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0"/>
                      <a:pt x="9" y="1"/>
                      <a:pt x="14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9" name="Freeform 940">
                <a:extLst>
                  <a:ext uri="{FF2B5EF4-FFF2-40B4-BE49-F238E27FC236}">
                    <a16:creationId xmlns:a16="http://schemas.microsoft.com/office/drawing/2014/main" id="{E2214EC0-8E1B-4434-BC3E-2BABD4B79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720"/>
                <a:ext cx="23" cy="6"/>
              </a:xfrm>
              <a:custGeom>
                <a:avLst/>
                <a:gdLst>
                  <a:gd name="T0" fmla="*/ 0 w 16"/>
                  <a:gd name="T1" fmla="*/ 0 h 4"/>
                  <a:gd name="T2" fmla="*/ 68 w 16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6" y="0"/>
                      <a:pt x="11" y="1"/>
                      <a:pt x="16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0" name="Freeform 941">
                <a:extLst>
                  <a:ext uri="{FF2B5EF4-FFF2-40B4-BE49-F238E27FC236}">
                    <a16:creationId xmlns:a16="http://schemas.microsoft.com/office/drawing/2014/main" id="{347C9475-3498-439B-8DBE-9AE7B027B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904"/>
                <a:ext cx="20" cy="9"/>
              </a:xfrm>
              <a:custGeom>
                <a:avLst/>
                <a:gdLst>
                  <a:gd name="T0" fmla="*/ 0 w 14"/>
                  <a:gd name="T1" fmla="*/ 0 h 6"/>
                  <a:gd name="T2" fmla="*/ 59 w 14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0" y="0"/>
                    </a:moveTo>
                    <a:cubicBezTo>
                      <a:pt x="5" y="0"/>
                      <a:pt x="10" y="4"/>
                      <a:pt x="14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1" name="Freeform 942">
                <a:extLst>
                  <a:ext uri="{FF2B5EF4-FFF2-40B4-BE49-F238E27FC236}">
                    <a16:creationId xmlns:a16="http://schemas.microsoft.com/office/drawing/2014/main" id="{285DC287-D0AA-4BB5-9EB0-715807F21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959"/>
                <a:ext cx="19" cy="20"/>
              </a:xfrm>
              <a:custGeom>
                <a:avLst/>
                <a:gdLst>
                  <a:gd name="T0" fmla="*/ 1 w 13"/>
                  <a:gd name="T1" fmla="*/ 29 h 14"/>
                  <a:gd name="T2" fmla="*/ 60 w 13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" y="7"/>
                    </a:moveTo>
                    <a:cubicBezTo>
                      <a:pt x="0" y="0"/>
                      <a:pt x="11" y="13"/>
                      <a:pt x="13" y="1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2" name="Freeform 943">
                <a:extLst>
                  <a:ext uri="{FF2B5EF4-FFF2-40B4-BE49-F238E27FC236}">
                    <a16:creationId xmlns:a16="http://schemas.microsoft.com/office/drawing/2014/main" id="{3E7507B5-FCA5-405E-BF91-9DB469601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109"/>
                <a:ext cx="20" cy="11"/>
              </a:xfrm>
              <a:custGeom>
                <a:avLst/>
                <a:gdLst>
                  <a:gd name="T0" fmla="*/ 59 w 14"/>
                  <a:gd name="T1" fmla="*/ 0 h 7"/>
                  <a:gd name="T2" fmla="*/ 0 w 14"/>
                  <a:gd name="T3" fmla="*/ 2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cubicBezTo>
                      <a:pt x="14" y="7"/>
                      <a:pt x="4" y="5"/>
                      <a:pt x="0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3" name="Freeform 944">
                <a:extLst>
                  <a:ext uri="{FF2B5EF4-FFF2-40B4-BE49-F238E27FC236}">
                    <a16:creationId xmlns:a16="http://schemas.microsoft.com/office/drawing/2014/main" id="{C3806762-929E-4575-A859-DB35E217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633"/>
                <a:ext cx="19" cy="23"/>
              </a:xfrm>
              <a:custGeom>
                <a:avLst/>
                <a:gdLst>
                  <a:gd name="T0" fmla="*/ 0 w 13"/>
                  <a:gd name="T1" fmla="*/ 39 h 16"/>
                  <a:gd name="T2" fmla="*/ 56 w 13"/>
                  <a:gd name="T3" fmla="*/ 68 h 16"/>
                  <a:gd name="T4" fmla="*/ 22 w 13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0" y="9"/>
                    </a:moveTo>
                    <a:cubicBezTo>
                      <a:pt x="3" y="11"/>
                      <a:pt x="8" y="16"/>
                      <a:pt x="12" y="16"/>
                    </a:cubicBezTo>
                    <a:cubicBezTo>
                      <a:pt x="13" y="11"/>
                      <a:pt x="10" y="2"/>
                      <a:pt x="5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4" name="Freeform 945">
                <a:extLst>
                  <a:ext uri="{FF2B5EF4-FFF2-40B4-BE49-F238E27FC236}">
                    <a16:creationId xmlns:a16="http://schemas.microsoft.com/office/drawing/2014/main" id="{225A2670-18B8-4E90-A1DA-AB9D17A00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3737"/>
                <a:ext cx="4" cy="21"/>
              </a:xfrm>
              <a:custGeom>
                <a:avLst/>
                <a:gdLst>
                  <a:gd name="T0" fmla="*/ 7 w 3"/>
                  <a:gd name="T1" fmla="*/ 0 h 15"/>
                  <a:gd name="T2" fmla="*/ 9 w 3"/>
                  <a:gd name="T3" fmla="*/ 57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2" y="0"/>
                    </a:moveTo>
                    <a:cubicBezTo>
                      <a:pt x="0" y="2"/>
                      <a:pt x="3" y="11"/>
                      <a:pt x="3" y="1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5" name="Freeform 946">
                <a:extLst>
                  <a:ext uri="{FF2B5EF4-FFF2-40B4-BE49-F238E27FC236}">
                    <a16:creationId xmlns:a16="http://schemas.microsoft.com/office/drawing/2014/main" id="{90B93073-2458-441E-943C-D8BB90674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734"/>
                <a:ext cx="6" cy="14"/>
              </a:xfrm>
              <a:custGeom>
                <a:avLst/>
                <a:gdLst>
                  <a:gd name="T0" fmla="*/ 21 w 4"/>
                  <a:gd name="T1" fmla="*/ 0 h 10"/>
                  <a:gd name="T2" fmla="*/ 0 w 4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2" y="3"/>
                      <a:pt x="3" y="7"/>
                      <a:pt x="0" y="1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6" name="Freeform 947">
                <a:extLst>
                  <a:ext uri="{FF2B5EF4-FFF2-40B4-BE49-F238E27FC236}">
                    <a16:creationId xmlns:a16="http://schemas.microsoft.com/office/drawing/2014/main" id="{B8280383-E647-4B5D-92AD-F5581E6DA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3715"/>
                <a:ext cx="4" cy="10"/>
              </a:xfrm>
              <a:custGeom>
                <a:avLst/>
                <a:gdLst>
                  <a:gd name="T0" fmla="*/ 9 w 3"/>
                  <a:gd name="T1" fmla="*/ 0 h 7"/>
                  <a:gd name="T2" fmla="*/ 0 w 3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2" y="2"/>
                      <a:pt x="1" y="5"/>
                      <a:pt x="0" y="7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7" name="Freeform 948">
                <a:extLst>
                  <a:ext uri="{FF2B5EF4-FFF2-40B4-BE49-F238E27FC236}">
                    <a16:creationId xmlns:a16="http://schemas.microsoft.com/office/drawing/2014/main" id="{6FC37FBA-147B-44BA-A828-71B7CD14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3629"/>
                <a:ext cx="15" cy="4"/>
              </a:xfrm>
              <a:custGeom>
                <a:avLst/>
                <a:gdLst>
                  <a:gd name="T0" fmla="*/ 53 w 10"/>
                  <a:gd name="T1" fmla="*/ 0 h 3"/>
                  <a:gd name="T2" fmla="*/ 0 w 10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8" y="0"/>
                      <a:pt x="3" y="1"/>
                      <a:pt x="0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8" name="Freeform 949">
                <a:extLst>
                  <a:ext uri="{FF2B5EF4-FFF2-40B4-BE49-F238E27FC236}">
                    <a16:creationId xmlns:a16="http://schemas.microsoft.com/office/drawing/2014/main" id="{3C0B5828-54CA-43B5-A29B-211F72B5B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453"/>
                <a:ext cx="26" cy="5"/>
              </a:xfrm>
              <a:custGeom>
                <a:avLst/>
                <a:gdLst>
                  <a:gd name="T0" fmla="*/ 0 w 18"/>
                  <a:gd name="T1" fmla="*/ 10 h 4"/>
                  <a:gd name="T2" fmla="*/ 79 w 1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6" y="2"/>
                      <a:pt x="14" y="4"/>
                      <a:pt x="18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9" name="Freeform 950">
                <a:extLst>
                  <a:ext uri="{FF2B5EF4-FFF2-40B4-BE49-F238E27FC236}">
                    <a16:creationId xmlns:a16="http://schemas.microsoft.com/office/drawing/2014/main" id="{D310557C-CF34-4066-9C32-10F9C45C5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302"/>
                <a:ext cx="17" cy="8"/>
              </a:xfrm>
              <a:custGeom>
                <a:avLst/>
                <a:gdLst>
                  <a:gd name="T0" fmla="*/ 0 w 12"/>
                  <a:gd name="T1" fmla="*/ 0 h 6"/>
                  <a:gd name="T2" fmla="*/ 48 w 12"/>
                  <a:gd name="T3" fmla="*/ 2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3" y="3"/>
                      <a:pt x="7" y="6"/>
                      <a:pt x="12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0" name="Freeform 951">
                <a:extLst>
                  <a:ext uri="{FF2B5EF4-FFF2-40B4-BE49-F238E27FC236}">
                    <a16:creationId xmlns:a16="http://schemas.microsoft.com/office/drawing/2014/main" id="{4714D8C4-4745-435F-BB1D-163E3EC5E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227"/>
                <a:ext cx="17" cy="9"/>
              </a:xfrm>
              <a:custGeom>
                <a:avLst/>
                <a:gdLst>
                  <a:gd name="T0" fmla="*/ 0 w 12"/>
                  <a:gd name="T1" fmla="*/ 0 h 6"/>
                  <a:gd name="T2" fmla="*/ 48 w 12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3" y="1"/>
                      <a:pt x="8" y="3"/>
                      <a:pt x="12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1" name="Freeform 952">
                <a:extLst>
                  <a:ext uri="{FF2B5EF4-FFF2-40B4-BE49-F238E27FC236}">
                    <a16:creationId xmlns:a16="http://schemas.microsoft.com/office/drawing/2014/main" id="{225F1C80-BD42-43E3-B065-2258EFA2A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150"/>
                <a:ext cx="15" cy="8"/>
              </a:xfrm>
              <a:custGeom>
                <a:avLst/>
                <a:gdLst>
                  <a:gd name="T0" fmla="*/ 0 w 10"/>
                  <a:gd name="T1" fmla="*/ 0 h 6"/>
                  <a:gd name="T2" fmla="*/ 53 w 10"/>
                  <a:gd name="T3" fmla="*/ 2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2" y="4"/>
                      <a:pt x="6" y="6"/>
                      <a:pt x="10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2" name="Freeform 953">
                <a:extLst>
                  <a:ext uri="{FF2B5EF4-FFF2-40B4-BE49-F238E27FC236}">
                    <a16:creationId xmlns:a16="http://schemas.microsoft.com/office/drawing/2014/main" id="{9615B171-7E11-47E5-8831-2EE021F6A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3097"/>
                <a:ext cx="23" cy="10"/>
              </a:xfrm>
              <a:custGeom>
                <a:avLst/>
                <a:gdLst>
                  <a:gd name="T0" fmla="*/ 0 w 16"/>
                  <a:gd name="T1" fmla="*/ 0 h 7"/>
                  <a:gd name="T2" fmla="*/ 68 w 16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0" y="0"/>
                    </a:moveTo>
                    <a:cubicBezTo>
                      <a:pt x="5" y="0"/>
                      <a:pt x="10" y="4"/>
                      <a:pt x="16" y="7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3" name="Freeform 954">
                <a:extLst>
                  <a:ext uri="{FF2B5EF4-FFF2-40B4-BE49-F238E27FC236}">
                    <a16:creationId xmlns:a16="http://schemas.microsoft.com/office/drawing/2014/main" id="{42DDCF5F-50F3-4C4E-9CAA-C9DABCC31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010"/>
                <a:ext cx="14" cy="12"/>
              </a:xfrm>
              <a:custGeom>
                <a:avLst/>
                <a:gdLst>
                  <a:gd name="T0" fmla="*/ 0 w 10"/>
                  <a:gd name="T1" fmla="*/ 0 h 8"/>
                  <a:gd name="T2" fmla="*/ 39 w 10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0"/>
                      <a:pt x="8" y="6"/>
                      <a:pt x="10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4" name="Freeform 955">
                <a:extLst>
                  <a:ext uri="{FF2B5EF4-FFF2-40B4-BE49-F238E27FC236}">
                    <a16:creationId xmlns:a16="http://schemas.microsoft.com/office/drawing/2014/main" id="{0972D1E0-A2CC-407F-A14C-92EB8398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3889"/>
                <a:ext cx="36" cy="47"/>
              </a:xfrm>
              <a:custGeom>
                <a:avLst/>
                <a:gdLst>
                  <a:gd name="T0" fmla="*/ 27 w 25"/>
                  <a:gd name="T1" fmla="*/ 118 h 33"/>
                  <a:gd name="T2" fmla="*/ 20 w 25"/>
                  <a:gd name="T3" fmla="*/ 90 h 33"/>
                  <a:gd name="T4" fmla="*/ 19 w 25"/>
                  <a:gd name="T5" fmla="*/ 13 h 33"/>
                  <a:gd name="T6" fmla="*/ 60 w 25"/>
                  <a:gd name="T7" fmla="*/ 47 h 33"/>
                  <a:gd name="T8" fmla="*/ 99 w 25"/>
                  <a:gd name="T9" fmla="*/ 118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3">
                    <a:moveTo>
                      <a:pt x="6" y="29"/>
                    </a:moveTo>
                    <a:cubicBezTo>
                      <a:pt x="4" y="33"/>
                      <a:pt x="5" y="24"/>
                      <a:pt x="5" y="22"/>
                    </a:cubicBezTo>
                    <a:cubicBezTo>
                      <a:pt x="4" y="17"/>
                      <a:pt x="0" y="7"/>
                      <a:pt x="4" y="3"/>
                    </a:cubicBezTo>
                    <a:cubicBezTo>
                      <a:pt x="8" y="0"/>
                      <a:pt x="12" y="9"/>
                      <a:pt x="14" y="11"/>
                    </a:cubicBezTo>
                    <a:cubicBezTo>
                      <a:pt x="16" y="15"/>
                      <a:pt x="25" y="31"/>
                      <a:pt x="23" y="29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5" name="Freeform 956">
                <a:extLst>
                  <a:ext uri="{FF2B5EF4-FFF2-40B4-BE49-F238E27FC236}">
                    <a16:creationId xmlns:a16="http://schemas.microsoft.com/office/drawing/2014/main" id="{7D8DF9A7-2451-4E40-8D1D-7E7FBCA37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836"/>
                <a:ext cx="28" cy="46"/>
              </a:xfrm>
              <a:custGeom>
                <a:avLst/>
                <a:gdLst>
                  <a:gd name="T0" fmla="*/ 88 w 19"/>
                  <a:gd name="T1" fmla="*/ 0 h 32"/>
                  <a:gd name="T2" fmla="*/ 9 w 19"/>
                  <a:gd name="T3" fmla="*/ 134 h 32"/>
                  <a:gd name="T4" fmla="*/ 0 w 19"/>
                  <a:gd name="T5" fmla="*/ 124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cubicBezTo>
                      <a:pt x="11" y="9"/>
                      <a:pt x="8" y="20"/>
                      <a:pt x="2" y="31"/>
                    </a:cubicBezTo>
                    <a:cubicBezTo>
                      <a:pt x="0" y="32"/>
                      <a:pt x="0" y="31"/>
                      <a:pt x="0" y="29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6" name="Freeform 957">
                <a:extLst>
                  <a:ext uri="{FF2B5EF4-FFF2-40B4-BE49-F238E27FC236}">
                    <a16:creationId xmlns:a16="http://schemas.microsoft.com/office/drawing/2014/main" id="{307FE061-8717-4E5F-9D12-F7A4B0CA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770"/>
                <a:ext cx="33" cy="26"/>
              </a:xfrm>
              <a:custGeom>
                <a:avLst/>
                <a:gdLst>
                  <a:gd name="T0" fmla="*/ 96 w 23"/>
                  <a:gd name="T1" fmla="*/ 0 h 18"/>
                  <a:gd name="T2" fmla="*/ 0 w 23"/>
                  <a:gd name="T3" fmla="*/ 7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23" y="0"/>
                    </a:moveTo>
                    <a:cubicBezTo>
                      <a:pt x="16" y="6"/>
                      <a:pt x="10" y="14"/>
                      <a:pt x="0" y="1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7" name="Freeform 958">
                <a:extLst>
                  <a:ext uri="{FF2B5EF4-FFF2-40B4-BE49-F238E27FC236}">
                    <a16:creationId xmlns:a16="http://schemas.microsoft.com/office/drawing/2014/main" id="{BFEFCFEB-1383-48AB-9C40-69FB2ABDF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669"/>
                <a:ext cx="45" cy="31"/>
              </a:xfrm>
              <a:custGeom>
                <a:avLst/>
                <a:gdLst>
                  <a:gd name="T0" fmla="*/ 0 w 31"/>
                  <a:gd name="T1" fmla="*/ 100 h 21"/>
                  <a:gd name="T2" fmla="*/ 102 w 31"/>
                  <a:gd name="T3" fmla="*/ 22 h 21"/>
                  <a:gd name="T4" fmla="*/ 19 w 31"/>
                  <a:gd name="T5" fmla="*/ 5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0" y="21"/>
                    </a:moveTo>
                    <a:cubicBezTo>
                      <a:pt x="4" y="21"/>
                      <a:pt x="31" y="15"/>
                      <a:pt x="23" y="5"/>
                    </a:cubicBezTo>
                    <a:cubicBezTo>
                      <a:pt x="19" y="0"/>
                      <a:pt x="7" y="8"/>
                      <a:pt x="4" y="1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8" name="Freeform 959">
                <a:extLst>
                  <a:ext uri="{FF2B5EF4-FFF2-40B4-BE49-F238E27FC236}">
                    <a16:creationId xmlns:a16="http://schemas.microsoft.com/office/drawing/2014/main" id="{73008CCF-32A6-4205-9F5A-9A792A571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605"/>
                <a:ext cx="19" cy="10"/>
              </a:xfrm>
              <a:custGeom>
                <a:avLst/>
                <a:gdLst>
                  <a:gd name="T0" fmla="*/ 0 w 13"/>
                  <a:gd name="T1" fmla="*/ 1 h 7"/>
                  <a:gd name="T2" fmla="*/ 60 w 1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1"/>
                    </a:moveTo>
                    <a:cubicBezTo>
                      <a:pt x="4" y="7"/>
                      <a:pt x="9" y="5"/>
                      <a:pt x="13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9" name="Freeform 960">
                <a:extLst>
                  <a:ext uri="{FF2B5EF4-FFF2-40B4-BE49-F238E27FC236}">
                    <a16:creationId xmlns:a16="http://schemas.microsoft.com/office/drawing/2014/main" id="{F01535B5-3A77-4402-9B4D-62CB3EEBF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789"/>
                <a:ext cx="26" cy="21"/>
              </a:xfrm>
              <a:custGeom>
                <a:avLst/>
                <a:gdLst>
                  <a:gd name="T0" fmla="*/ 0 w 18"/>
                  <a:gd name="T1" fmla="*/ 0 h 15"/>
                  <a:gd name="T2" fmla="*/ 79 w 18"/>
                  <a:gd name="T3" fmla="*/ 57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5">
                    <a:moveTo>
                      <a:pt x="0" y="0"/>
                    </a:moveTo>
                    <a:cubicBezTo>
                      <a:pt x="5" y="2"/>
                      <a:pt x="13" y="9"/>
                      <a:pt x="18" y="1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0" name="Freeform 961">
                <a:extLst>
                  <a:ext uri="{FF2B5EF4-FFF2-40B4-BE49-F238E27FC236}">
                    <a16:creationId xmlns:a16="http://schemas.microsoft.com/office/drawing/2014/main" id="{04387F00-9E98-4C3C-95C2-741A7A0DD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810"/>
                <a:ext cx="25" cy="14"/>
              </a:xfrm>
              <a:custGeom>
                <a:avLst/>
                <a:gdLst>
                  <a:gd name="T0" fmla="*/ 0 w 17"/>
                  <a:gd name="T1" fmla="*/ 0 h 10"/>
                  <a:gd name="T2" fmla="*/ 79 w 17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0"/>
                    </a:moveTo>
                    <a:cubicBezTo>
                      <a:pt x="6" y="2"/>
                      <a:pt x="12" y="6"/>
                      <a:pt x="17" y="1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1" name="Freeform 962">
                <a:extLst>
                  <a:ext uri="{FF2B5EF4-FFF2-40B4-BE49-F238E27FC236}">
                    <a16:creationId xmlns:a16="http://schemas.microsoft.com/office/drawing/2014/main" id="{CB55B601-E770-4248-AB36-1BCC6B3CB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3642"/>
                <a:ext cx="20" cy="7"/>
              </a:xfrm>
              <a:custGeom>
                <a:avLst/>
                <a:gdLst>
                  <a:gd name="T0" fmla="*/ 0 w 14"/>
                  <a:gd name="T1" fmla="*/ 8 h 5"/>
                  <a:gd name="T2" fmla="*/ 59 w 14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">
                    <a:moveTo>
                      <a:pt x="0" y="2"/>
                    </a:moveTo>
                    <a:cubicBezTo>
                      <a:pt x="4" y="0"/>
                      <a:pt x="9" y="4"/>
                      <a:pt x="14" y="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2" name="Freeform 963">
                <a:extLst>
                  <a:ext uri="{FF2B5EF4-FFF2-40B4-BE49-F238E27FC236}">
                    <a16:creationId xmlns:a16="http://schemas.microsoft.com/office/drawing/2014/main" id="{7F77ACA6-317A-4768-8169-2755308E5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695"/>
                <a:ext cx="25" cy="6"/>
              </a:xfrm>
              <a:custGeom>
                <a:avLst/>
                <a:gdLst>
                  <a:gd name="T0" fmla="*/ 0 w 17"/>
                  <a:gd name="T1" fmla="*/ 0 h 4"/>
                  <a:gd name="T2" fmla="*/ 79 w 17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0" y="0"/>
                    </a:moveTo>
                    <a:cubicBezTo>
                      <a:pt x="6" y="0"/>
                      <a:pt x="12" y="2"/>
                      <a:pt x="17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3" name="Freeform 964">
                <a:extLst>
                  <a:ext uri="{FF2B5EF4-FFF2-40B4-BE49-F238E27FC236}">
                    <a16:creationId xmlns:a16="http://schemas.microsoft.com/office/drawing/2014/main" id="{A466EA00-9C27-45F3-98E9-448B0F8DB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3526"/>
                <a:ext cx="14" cy="6"/>
              </a:xfrm>
              <a:custGeom>
                <a:avLst/>
                <a:gdLst>
                  <a:gd name="T0" fmla="*/ 0 w 10"/>
                  <a:gd name="T1" fmla="*/ 21 h 4"/>
                  <a:gd name="T2" fmla="*/ 39 w 10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cubicBezTo>
                      <a:pt x="1" y="0"/>
                      <a:pt x="5" y="2"/>
                      <a:pt x="10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4" name="Freeform 965">
                <a:extLst>
                  <a:ext uri="{FF2B5EF4-FFF2-40B4-BE49-F238E27FC236}">
                    <a16:creationId xmlns:a16="http://schemas.microsoft.com/office/drawing/2014/main" id="{810DE384-52AF-4503-86CE-AF3D801A7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3465"/>
                <a:ext cx="20" cy="6"/>
              </a:xfrm>
              <a:custGeom>
                <a:avLst/>
                <a:gdLst>
                  <a:gd name="T0" fmla="*/ 0 w 14"/>
                  <a:gd name="T1" fmla="*/ 0 h 4"/>
                  <a:gd name="T2" fmla="*/ 59 w 1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cubicBezTo>
                      <a:pt x="5" y="0"/>
                      <a:pt x="9" y="3"/>
                      <a:pt x="14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5" name="Freeform 966">
                <a:extLst>
                  <a:ext uri="{FF2B5EF4-FFF2-40B4-BE49-F238E27FC236}">
                    <a16:creationId xmlns:a16="http://schemas.microsoft.com/office/drawing/2014/main" id="{180E89BE-AE58-4C62-A92B-4ACBFAE71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3362"/>
                <a:ext cx="37" cy="6"/>
              </a:xfrm>
              <a:custGeom>
                <a:avLst/>
                <a:gdLst>
                  <a:gd name="T0" fmla="*/ 0 w 26"/>
                  <a:gd name="T1" fmla="*/ 0 h 4"/>
                  <a:gd name="T2" fmla="*/ 107 w 26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">
                    <a:moveTo>
                      <a:pt x="0" y="0"/>
                    </a:moveTo>
                    <a:cubicBezTo>
                      <a:pt x="9" y="2"/>
                      <a:pt x="18" y="2"/>
                      <a:pt x="26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6" name="Freeform 967">
                <a:extLst>
                  <a:ext uri="{FF2B5EF4-FFF2-40B4-BE49-F238E27FC236}">
                    <a16:creationId xmlns:a16="http://schemas.microsoft.com/office/drawing/2014/main" id="{DAFCD1B5-EF13-4FC7-9C04-C328E264A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735"/>
                <a:ext cx="609" cy="848"/>
              </a:xfrm>
              <a:custGeom>
                <a:avLst/>
                <a:gdLst>
                  <a:gd name="T0" fmla="*/ 577 w 424"/>
                  <a:gd name="T1" fmla="*/ 2494 h 591"/>
                  <a:gd name="T2" fmla="*/ 847 w 424"/>
                  <a:gd name="T3" fmla="*/ 2260 h 591"/>
                  <a:gd name="T4" fmla="*/ 939 w 424"/>
                  <a:gd name="T5" fmla="*/ 1992 h 591"/>
                  <a:gd name="T6" fmla="*/ 1115 w 424"/>
                  <a:gd name="T7" fmla="*/ 1841 h 591"/>
                  <a:gd name="T8" fmla="*/ 1242 w 424"/>
                  <a:gd name="T9" fmla="*/ 1596 h 591"/>
                  <a:gd name="T10" fmla="*/ 1400 w 424"/>
                  <a:gd name="T11" fmla="*/ 1452 h 591"/>
                  <a:gd name="T12" fmla="*/ 1642 w 424"/>
                  <a:gd name="T13" fmla="*/ 1154 h 591"/>
                  <a:gd name="T14" fmla="*/ 1765 w 424"/>
                  <a:gd name="T15" fmla="*/ 851 h 591"/>
                  <a:gd name="T16" fmla="*/ 1494 w 424"/>
                  <a:gd name="T17" fmla="*/ 422 h 591"/>
                  <a:gd name="T18" fmla="*/ 1393 w 424"/>
                  <a:gd name="T19" fmla="*/ 232 h 591"/>
                  <a:gd name="T20" fmla="*/ 898 w 424"/>
                  <a:gd name="T21" fmla="*/ 60 h 591"/>
                  <a:gd name="T22" fmla="*/ 699 w 424"/>
                  <a:gd name="T23" fmla="*/ 143 h 591"/>
                  <a:gd name="T24" fmla="*/ 213 w 424"/>
                  <a:gd name="T25" fmla="*/ 304 h 591"/>
                  <a:gd name="T26" fmla="*/ 124 w 424"/>
                  <a:gd name="T27" fmla="*/ 617 h 591"/>
                  <a:gd name="T28" fmla="*/ 124 w 424"/>
                  <a:gd name="T29" fmla="*/ 996 h 591"/>
                  <a:gd name="T30" fmla="*/ 157 w 424"/>
                  <a:gd name="T31" fmla="*/ 1211 h 591"/>
                  <a:gd name="T32" fmla="*/ 98 w 424"/>
                  <a:gd name="T33" fmla="*/ 1482 h 591"/>
                  <a:gd name="T34" fmla="*/ 141 w 424"/>
                  <a:gd name="T35" fmla="*/ 1713 h 591"/>
                  <a:gd name="T36" fmla="*/ 42 w 424"/>
                  <a:gd name="T37" fmla="*/ 1976 h 591"/>
                  <a:gd name="T38" fmla="*/ 108 w 424"/>
                  <a:gd name="T39" fmla="*/ 2323 h 591"/>
                  <a:gd name="T40" fmla="*/ 577 w 424"/>
                  <a:gd name="T41" fmla="*/ 2494 h 5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4" h="591">
                    <a:moveTo>
                      <a:pt x="136" y="588"/>
                    </a:moveTo>
                    <a:cubicBezTo>
                      <a:pt x="162" y="591"/>
                      <a:pt x="177" y="551"/>
                      <a:pt x="199" y="533"/>
                    </a:cubicBezTo>
                    <a:cubicBezTo>
                      <a:pt x="222" y="514"/>
                      <a:pt x="214" y="487"/>
                      <a:pt x="221" y="470"/>
                    </a:cubicBezTo>
                    <a:cubicBezTo>
                      <a:pt x="235" y="440"/>
                      <a:pt x="240" y="451"/>
                      <a:pt x="262" y="434"/>
                    </a:cubicBezTo>
                    <a:cubicBezTo>
                      <a:pt x="298" y="407"/>
                      <a:pt x="288" y="396"/>
                      <a:pt x="292" y="376"/>
                    </a:cubicBezTo>
                    <a:cubicBezTo>
                      <a:pt x="296" y="357"/>
                      <a:pt x="309" y="346"/>
                      <a:pt x="329" y="342"/>
                    </a:cubicBezTo>
                    <a:cubicBezTo>
                      <a:pt x="349" y="337"/>
                      <a:pt x="386" y="291"/>
                      <a:pt x="386" y="272"/>
                    </a:cubicBezTo>
                    <a:cubicBezTo>
                      <a:pt x="386" y="252"/>
                      <a:pt x="407" y="258"/>
                      <a:pt x="415" y="201"/>
                    </a:cubicBezTo>
                    <a:cubicBezTo>
                      <a:pt x="424" y="143"/>
                      <a:pt x="356" y="110"/>
                      <a:pt x="351" y="100"/>
                    </a:cubicBezTo>
                    <a:cubicBezTo>
                      <a:pt x="346" y="89"/>
                      <a:pt x="327" y="55"/>
                      <a:pt x="327" y="55"/>
                    </a:cubicBezTo>
                    <a:cubicBezTo>
                      <a:pt x="287" y="0"/>
                      <a:pt x="211" y="14"/>
                      <a:pt x="211" y="14"/>
                    </a:cubicBezTo>
                    <a:cubicBezTo>
                      <a:pt x="211" y="14"/>
                      <a:pt x="175" y="29"/>
                      <a:pt x="164" y="34"/>
                    </a:cubicBezTo>
                    <a:cubicBezTo>
                      <a:pt x="154" y="39"/>
                      <a:pt x="80" y="22"/>
                      <a:pt x="50" y="72"/>
                    </a:cubicBezTo>
                    <a:cubicBezTo>
                      <a:pt x="21" y="122"/>
                      <a:pt x="42" y="131"/>
                      <a:pt x="29" y="146"/>
                    </a:cubicBezTo>
                    <a:cubicBezTo>
                      <a:pt x="17" y="160"/>
                      <a:pt x="17" y="219"/>
                      <a:pt x="29" y="235"/>
                    </a:cubicBezTo>
                    <a:cubicBezTo>
                      <a:pt x="42" y="252"/>
                      <a:pt x="46" y="269"/>
                      <a:pt x="37" y="286"/>
                    </a:cubicBezTo>
                    <a:cubicBezTo>
                      <a:pt x="28" y="304"/>
                      <a:pt x="13" y="306"/>
                      <a:pt x="23" y="350"/>
                    </a:cubicBezTo>
                    <a:cubicBezTo>
                      <a:pt x="30" y="377"/>
                      <a:pt x="41" y="371"/>
                      <a:pt x="33" y="404"/>
                    </a:cubicBezTo>
                    <a:cubicBezTo>
                      <a:pt x="28" y="421"/>
                      <a:pt x="4" y="438"/>
                      <a:pt x="10" y="466"/>
                    </a:cubicBezTo>
                    <a:cubicBezTo>
                      <a:pt x="17" y="494"/>
                      <a:pt x="0" y="538"/>
                      <a:pt x="25" y="548"/>
                    </a:cubicBezTo>
                    <a:cubicBezTo>
                      <a:pt x="25" y="548"/>
                      <a:pt x="60" y="577"/>
                      <a:pt x="136" y="58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7" name="Freeform 968">
                <a:extLst>
                  <a:ext uri="{FF2B5EF4-FFF2-40B4-BE49-F238E27FC236}">
                    <a16:creationId xmlns:a16="http://schemas.microsoft.com/office/drawing/2014/main" id="{8CE4D047-1079-41CE-8C0C-BB5FE4883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735"/>
                <a:ext cx="609" cy="848"/>
              </a:xfrm>
              <a:custGeom>
                <a:avLst/>
                <a:gdLst>
                  <a:gd name="T0" fmla="*/ 577 w 424"/>
                  <a:gd name="T1" fmla="*/ 2487 h 591"/>
                  <a:gd name="T2" fmla="*/ 847 w 424"/>
                  <a:gd name="T3" fmla="*/ 2254 h 591"/>
                  <a:gd name="T4" fmla="*/ 939 w 424"/>
                  <a:gd name="T5" fmla="*/ 1992 h 591"/>
                  <a:gd name="T6" fmla="*/ 1115 w 424"/>
                  <a:gd name="T7" fmla="*/ 1841 h 591"/>
                  <a:gd name="T8" fmla="*/ 1238 w 424"/>
                  <a:gd name="T9" fmla="*/ 1596 h 591"/>
                  <a:gd name="T10" fmla="*/ 1400 w 424"/>
                  <a:gd name="T11" fmla="*/ 1445 h 591"/>
                  <a:gd name="T12" fmla="*/ 1642 w 424"/>
                  <a:gd name="T13" fmla="*/ 1154 h 591"/>
                  <a:gd name="T14" fmla="*/ 1765 w 424"/>
                  <a:gd name="T15" fmla="*/ 848 h 591"/>
                  <a:gd name="T16" fmla="*/ 1494 w 424"/>
                  <a:gd name="T17" fmla="*/ 422 h 591"/>
                  <a:gd name="T18" fmla="*/ 1393 w 424"/>
                  <a:gd name="T19" fmla="*/ 227 h 591"/>
                  <a:gd name="T20" fmla="*/ 898 w 424"/>
                  <a:gd name="T21" fmla="*/ 56 h 591"/>
                  <a:gd name="T22" fmla="*/ 699 w 424"/>
                  <a:gd name="T23" fmla="*/ 143 h 591"/>
                  <a:gd name="T24" fmla="*/ 213 w 424"/>
                  <a:gd name="T25" fmla="*/ 304 h 591"/>
                  <a:gd name="T26" fmla="*/ 124 w 424"/>
                  <a:gd name="T27" fmla="*/ 614 h 591"/>
                  <a:gd name="T28" fmla="*/ 124 w 424"/>
                  <a:gd name="T29" fmla="*/ 996 h 591"/>
                  <a:gd name="T30" fmla="*/ 155 w 424"/>
                  <a:gd name="T31" fmla="*/ 1211 h 591"/>
                  <a:gd name="T32" fmla="*/ 98 w 424"/>
                  <a:gd name="T33" fmla="*/ 1482 h 591"/>
                  <a:gd name="T34" fmla="*/ 136 w 424"/>
                  <a:gd name="T35" fmla="*/ 1713 h 591"/>
                  <a:gd name="T36" fmla="*/ 42 w 424"/>
                  <a:gd name="T37" fmla="*/ 1976 h 591"/>
                  <a:gd name="T38" fmla="*/ 108 w 424"/>
                  <a:gd name="T39" fmla="*/ 2323 h 591"/>
                  <a:gd name="T40" fmla="*/ 577 w 424"/>
                  <a:gd name="T41" fmla="*/ 2487 h 5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4" h="591">
                    <a:moveTo>
                      <a:pt x="136" y="587"/>
                    </a:moveTo>
                    <a:cubicBezTo>
                      <a:pt x="162" y="591"/>
                      <a:pt x="176" y="550"/>
                      <a:pt x="199" y="532"/>
                    </a:cubicBezTo>
                    <a:cubicBezTo>
                      <a:pt x="221" y="514"/>
                      <a:pt x="213" y="487"/>
                      <a:pt x="221" y="470"/>
                    </a:cubicBezTo>
                    <a:cubicBezTo>
                      <a:pt x="234" y="439"/>
                      <a:pt x="239" y="451"/>
                      <a:pt x="262" y="434"/>
                    </a:cubicBezTo>
                    <a:cubicBezTo>
                      <a:pt x="297" y="406"/>
                      <a:pt x="287" y="395"/>
                      <a:pt x="291" y="376"/>
                    </a:cubicBezTo>
                    <a:cubicBezTo>
                      <a:pt x="295" y="357"/>
                      <a:pt x="309" y="346"/>
                      <a:pt x="329" y="341"/>
                    </a:cubicBezTo>
                    <a:cubicBezTo>
                      <a:pt x="349" y="337"/>
                      <a:pt x="386" y="291"/>
                      <a:pt x="386" y="272"/>
                    </a:cubicBezTo>
                    <a:cubicBezTo>
                      <a:pt x="385" y="252"/>
                      <a:pt x="406" y="258"/>
                      <a:pt x="415" y="200"/>
                    </a:cubicBezTo>
                    <a:cubicBezTo>
                      <a:pt x="424" y="143"/>
                      <a:pt x="356" y="110"/>
                      <a:pt x="351" y="100"/>
                    </a:cubicBezTo>
                    <a:cubicBezTo>
                      <a:pt x="345" y="89"/>
                      <a:pt x="327" y="54"/>
                      <a:pt x="327" y="54"/>
                    </a:cubicBezTo>
                    <a:cubicBezTo>
                      <a:pt x="287" y="0"/>
                      <a:pt x="211" y="13"/>
                      <a:pt x="211" y="13"/>
                    </a:cubicBezTo>
                    <a:cubicBezTo>
                      <a:pt x="211" y="13"/>
                      <a:pt x="175" y="29"/>
                      <a:pt x="164" y="34"/>
                    </a:cubicBezTo>
                    <a:cubicBezTo>
                      <a:pt x="153" y="38"/>
                      <a:pt x="79" y="22"/>
                      <a:pt x="50" y="72"/>
                    </a:cubicBezTo>
                    <a:cubicBezTo>
                      <a:pt x="20" y="122"/>
                      <a:pt x="41" y="130"/>
                      <a:pt x="29" y="145"/>
                    </a:cubicBezTo>
                    <a:cubicBezTo>
                      <a:pt x="16" y="160"/>
                      <a:pt x="16" y="219"/>
                      <a:pt x="29" y="235"/>
                    </a:cubicBezTo>
                    <a:cubicBezTo>
                      <a:pt x="42" y="252"/>
                      <a:pt x="45" y="269"/>
                      <a:pt x="36" y="286"/>
                    </a:cubicBezTo>
                    <a:cubicBezTo>
                      <a:pt x="27" y="303"/>
                      <a:pt x="13" y="306"/>
                      <a:pt x="23" y="350"/>
                    </a:cubicBezTo>
                    <a:cubicBezTo>
                      <a:pt x="30" y="377"/>
                      <a:pt x="41" y="371"/>
                      <a:pt x="32" y="404"/>
                    </a:cubicBezTo>
                    <a:cubicBezTo>
                      <a:pt x="28" y="421"/>
                      <a:pt x="4" y="437"/>
                      <a:pt x="10" y="466"/>
                    </a:cubicBezTo>
                    <a:cubicBezTo>
                      <a:pt x="16" y="494"/>
                      <a:pt x="0" y="538"/>
                      <a:pt x="25" y="548"/>
                    </a:cubicBezTo>
                    <a:cubicBezTo>
                      <a:pt x="25" y="548"/>
                      <a:pt x="59" y="577"/>
                      <a:pt x="136" y="58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8" name="Freeform 969">
                <a:extLst>
                  <a:ext uri="{FF2B5EF4-FFF2-40B4-BE49-F238E27FC236}">
                    <a16:creationId xmlns:a16="http://schemas.microsoft.com/office/drawing/2014/main" id="{38B75B2A-9901-4F39-B35D-686A20F79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854"/>
                <a:ext cx="254" cy="258"/>
              </a:xfrm>
              <a:custGeom>
                <a:avLst/>
                <a:gdLst>
                  <a:gd name="T0" fmla="*/ 686 w 177"/>
                  <a:gd name="T1" fmla="*/ 489 h 180"/>
                  <a:gd name="T2" fmla="*/ 264 w 177"/>
                  <a:gd name="T3" fmla="*/ 701 h 180"/>
                  <a:gd name="T4" fmla="*/ 66 w 177"/>
                  <a:gd name="T5" fmla="*/ 271 h 180"/>
                  <a:gd name="T6" fmla="*/ 488 w 177"/>
                  <a:gd name="T7" fmla="*/ 60 h 180"/>
                  <a:gd name="T8" fmla="*/ 686 w 177"/>
                  <a:gd name="T9" fmla="*/ 48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80">
                    <a:moveTo>
                      <a:pt x="162" y="116"/>
                    </a:moveTo>
                    <a:cubicBezTo>
                      <a:pt x="148" y="158"/>
                      <a:pt x="103" y="180"/>
                      <a:pt x="62" y="166"/>
                    </a:cubicBezTo>
                    <a:cubicBezTo>
                      <a:pt x="21" y="151"/>
                      <a:pt x="0" y="106"/>
                      <a:pt x="15" y="64"/>
                    </a:cubicBezTo>
                    <a:cubicBezTo>
                      <a:pt x="29" y="22"/>
                      <a:pt x="75" y="0"/>
                      <a:pt x="115" y="14"/>
                    </a:cubicBezTo>
                    <a:cubicBezTo>
                      <a:pt x="156" y="29"/>
                      <a:pt x="177" y="74"/>
                      <a:pt x="162" y="116"/>
                    </a:cubicBezTo>
                    <a:close/>
                  </a:path>
                </a:pathLst>
              </a:custGeom>
              <a:solidFill>
                <a:srgbClr val="D2D1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9" name="Freeform 970">
                <a:extLst>
                  <a:ext uri="{FF2B5EF4-FFF2-40B4-BE49-F238E27FC236}">
                    <a16:creationId xmlns:a16="http://schemas.microsoft.com/office/drawing/2014/main" id="{D4E45E65-FFE3-42D4-AD5D-492378FD3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853"/>
                <a:ext cx="182" cy="235"/>
              </a:xfrm>
              <a:custGeom>
                <a:avLst/>
                <a:gdLst>
                  <a:gd name="T0" fmla="*/ 86 w 127"/>
                  <a:gd name="T1" fmla="*/ 285 h 164"/>
                  <a:gd name="T2" fmla="*/ 509 w 127"/>
                  <a:gd name="T3" fmla="*/ 76 h 164"/>
                  <a:gd name="T4" fmla="*/ 536 w 127"/>
                  <a:gd name="T5" fmla="*/ 89 h 164"/>
                  <a:gd name="T6" fmla="*/ 480 w 127"/>
                  <a:gd name="T7" fmla="*/ 62 h 164"/>
                  <a:gd name="T8" fmla="*/ 60 w 127"/>
                  <a:gd name="T9" fmla="*/ 271 h 164"/>
                  <a:gd name="T10" fmla="*/ 226 w 127"/>
                  <a:gd name="T11" fmla="*/ 692 h 164"/>
                  <a:gd name="T12" fmla="*/ 86 w 127"/>
                  <a:gd name="T13" fmla="*/ 285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164">
                    <a:moveTo>
                      <a:pt x="20" y="68"/>
                    </a:moveTo>
                    <a:cubicBezTo>
                      <a:pt x="35" y="26"/>
                      <a:pt x="80" y="3"/>
                      <a:pt x="121" y="18"/>
                    </a:cubicBezTo>
                    <a:cubicBezTo>
                      <a:pt x="123" y="19"/>
                      <a:pt x="125" y="20"/>
                      <a:pt x="127" y="21"/>
                    </a:cubicBezTo>
                    <a:cubicBezTo>
                      <a:pt x="123" y="18"/>
                      <a:pt x="119" y="16"/>
                      <a:pt x="114" y="15"/>
                    </a:cubicBezTo>
                    <a:cubicBezTo>
                      <a:pt x="74" y="0"/>
                      <a:pt x="29" y="23"/>
                      <a:pt x="14" y="64"/>
                    </a:cubicBezTo>
                    <a:cubicBezTo>
                      <a:pt x="0" y="104"/>
                      <a:pt x="18" y="147"/>
                      <a:pt x="54" y="164"/>
                    </a:cubicBezTo>
                    <a:cubicBezTo>
                      <a:pt x="22" y="145"/>
                      <a:pt x="7" y="105"/>
                      <a:pt x="20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0" name="Freeform 971">
                <a:extLst>
                  <a:ext uri="{FF2B5EF4-FFF2-40B4-BE49-F238E27FC236}">
                    <a16:creationId xmlns:a16="http://schemas.microsoft.com/office/drawing/2014/main" id="{E9EC9C67-0E45-4098-80AA-F8F9006FA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878"/>
                <a:ext cx="206" cy="210"/>
              </a:xfrm>
              <a:custGeom>
                <a:avLst/>
                <a:gdLst>
                  <a:gd name="T0" fmla="*/ 565 w 143"/>
                  <a:gd name="T1" fmla="*/ 401 h 146"/>
                  <a:gd name="T2" fmla="*/ 216 w 143"/>
                  <a:gd name="T3" fmla="*/ 575 h 146"/>
                  <a:gd name="T4" fmla="*/ 50 w 143"/>
                  <a:gd name="T5" fmla="*/ 223 h 146"/>
                  <a:gd name="T6" fmla="*/ 400 w 143"/>
                  <a:gd name="T7" fmla="*/ 50 h 146"/>
                  <a:gd name="T8" fmla="*/ 565 w 143"/>
                  <a:gd name="T9" fmla="*/ 401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146">
                    <a:moveTo>
                      <a:pt x="131" y="94"/>
                    </a:moveTo>
                    <a:cubicBezTo>
                      <a:pt x="119" y="128"/>
                      <a:pt x="83" y="146"/>
                      <a:pt x="50" y="134"/>
                    </a:cubicBezTo>
                    <a:cubicBezTo>
                      <a:pt x="17" y="122"/>
                      <a:pt x="0" y="86"/>
                      <a:pt x="12" y="52"/>
                    </a:cubicBezTo>
                    <a:cubicBezTo>
                      <a:pt x="24" y="18"/>
                      <a:pt x="60" y="0"/>
                      <a:pt x="93" y="12"/>
                    </a:cubicBezTo>
                    <a:cubicBezTo>
                      <a:pt x="126" y="23"/>
                      <a:pt x="143" y="60"/>
                      <a:pt x="131" y="94"/>
                    </a:cubicBezTo>
                    <a:close/>
                  </a:path>
                </a:pathLst>
              </a:custGeom>
              <a:solidFill>
                <a:srgbClr val="A6A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1" name="Freeform 972">
                <a:extLst>
                  <a:ext uri="{FF2B5EF4-FFF2-40B4-BE49-F238E27FC236}">
                    <a16:creationId xmlns:a16="http://schemas.microsoft.com/office/drawing/2014/main" id="{F98043A8-8F17-4116-8A9A-3A2B7646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853"/>
                <a:ext cx="255" cy="258"/>
              </a:xfrm>
              <a:custGeom>
                <a:avLst/>
                <a:gdLst>
                  <a:gd name="T0" fmla="*/ 697 w 177"/>
                  <a:gd name="T1" fmla="*/ 489 h 180"/>
                  <a:gd name="T2" fmla="*/ 265 w 177"/>
                  <a:gd name="T3" fmla="*/ 701 h 180"/>
                  <a:gd name="T4" fmla="*/ 61 w 177"/>
                  <a:gd name="T5" fmla="*/ 271 h 180"/>
                  <a:gd name="T6" fmla="*/ 496 w 177"/>
                  <a:gd name="T7" fmla="*/ 60 h 180"/>
                  <a:gd name="T8" fmla="*/ 697 w 177"/>
                  <a:gd name="T9" fmla="*/ 48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80">
                    <a:moveTo>
                      <a:pt x="162" y="116"/>
                    </a:moveTo>
                    <a:cubicBezTo>
                      <a:pt x="147" y="158"/>
                      <a:pt x="102" y="180"/>
                      <a:pt x="62" y="166"/>
                    </a:cubicBezTo>
                    <a:cubicBezTo>
                      <a:pt x="21" y="151"/>
                      <a:pt x="0" y="106"/>
                      <a:pt x="14" y="64"/>
                    </a:cubicBezTo>
                    <a:cubicBezTo>
                      <a:pt x="29" y="22"/>
                      <a:pt x="74" y="0"/>
                      <a:pt x="115" y="14"/>
                    </a:cubicBezTo>
                    <a:cubicBezTo>
                      <a:pt x="156" y="29"/>
                      <a:pt x="177" y="74"/>
                      <a:pt x="162" y="116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2" name="Freeform 973">
                <a:extLst>
                  <a:ext uri="{FF2B5EF4-FFF2-40B4-BE49-F238E27FC236}">
                    <a16:creationId xmlns:a16="http://schemas.microsoft.com/office/drawing/2014/main" id="{339BE9B2-ADB0-4DC9-B03A-5044044B4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853"/>
                <a:ext cx="256" cy="258"/>
              </a:xfrm>
              <a:custGeom>
                <a:avLst/>
                <a:gdLst>
                  <a:gd name="T0" fmla="*/ 698 w 178"/>
                  <a:gd name="T1" fmla="*/ 489 h 180"/>
                  <a:gd name="T2" fmla="*/ 265 w 178"/>
                  <a:gd name="T3" fmla="*/ 701 h 180"/>
                  <a:gd name="T4" fmla="*/ 66 w 178"/>
                  <a:gd name="T5" fmla="*/ 271 h 180"/>
                  <a:gd name="T6" fmla="*/ 496 w 178"/>
                  <a:gd name="T7" fmla="*/ 60 h 180"/>
                  <a:gd name="T8" fmla="*/ 698 w 178"/>
                  <a:gd name="T9" fmla="*/ 48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180">
                    <a:moveTo>
                      <a:pt x="163" y="116"/>
                    </a:moveTo>
                    <a:cubicBezTo>
                      <a:pt x="148" y="158"/>
                      <a:pt x="103" y="180"/>
                      <a:pt x="62" y="166"/>
                    </a:cubicBezTo>
                    <a:cubicBezTo>
                      <a:pt x="21" y="152"/>
                      <a:pt x="0" y="106"/>
                      <a:pt x="15" y="64"/>
                    </a:cubicBezTo>
                    <a:cubicBezTo>
                      <a:pt x="30" y="22"/>
                      <a:pt x="75" y="0"/>
                      <a:pt x="116" y="14"/>
                    </a:cubicBezTo>
                    <a:cubicBezTo>
                      <a:pt x="156" y="29"/>
                      <a:pt x="178" y="74"/>
                      <a:pt x="163" y="116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3" name="Freeform 974">
                <a:extLst>
                  <a:ext uri="{FF2B5EF4-FFF2-40B4-BE49-F238E27FC236}">
                    <a16:creationId xmlns:a16="http://schemas.microsoft.com/office/drawing/2014/main" id="{677E9A8A-6A97-4A97-8A30-ADCB76C6A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768"/>
                <a:ext cx="186" cy="231"/>
              </a:xfrm>
              <a:custGeom>
                <a:avLst/>
                <a:gdLst>
                  <a:gd name="T0" fmla="*/ 453 w 129"/>
                  <a:gd name="T1" fmla="*/ 449 h 161"/>
                  <a:gd name="T2" fmla="*/ 95 w 129"/>
                  <a:gd name="T3" fmla="*/ 624 h 161"/>
                  <a:gd name="T4" fmla="*/ 99 w 129"/>
                  <a:gd name="T5" fmla="*/ 232 h 161"/>
                  <a:gd name="T6" fmla="*/ 460 w 129"/>
                  <a:gd name="T7" fmla="*/ 60 h 161"/>
                  <a:gd name="T8" fmla="*/ 453 w 129"/>
                  <a:gd name="T9" fmla="*/ 449 h 1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61">
                    <a:moveTo>
                      <a:pt x="105" y="106"/>
                    </a:moveTo>
                    <a:cubicBezTo>
                      <a:pt x="82" y="143"/>
                      <a:pt x="45" y="161"/>
                      <a:pt x="22" y="147"/>
                    </a:cubicBezTo>
                    <a:cubicBezTo>
                      <a:pt x="0" y="133"/>
                      <a:pt x="0" y="92"/>
                      <a:pt x="23" y="55"/>
                    </a:cubicBezTo>
                    <a:cubicBezTo>
                      <a:pt x="46" y="18"/>
                      <a:pt x="83" y="0"/>
                      <a:pt x="106" y="14"/>
                    </a:cubicBezTo>
                    <a:cubicBezTo>
                      <a:pt x="129" y="28"/>
                      <a:pt x="128" y="69"/>
                      <a:pt x="105" y="106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4" name="Freeform 975">
                <a:extLst>
                  <a:ext uri="{FF2B5EF4-FFF2-40B4-BE49-F238E27FC236}">
                    <a16:creationId xmlns:a16="http://schemas.microsoft.com/office/drawing/2014/main" id="{6CA71FD1-DEB7-4BE9-8116-709B2C8CB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88"/>
                <a:ext cx="144" cy="184"/>
              </a:xfrm>
              <a:custGeom>
                <a:avLst/>
                <a:gdLst>
                  <a:gd name="T0" fmla="*/ 344 w 100"/>
                  <a:gd name="T1" fmla="*/ 354 h 128"/>
                  <a:gd name="T2" fmla="*/ 69 w 100"/>
                  <a:gd name="T3" fmla="*/ 505 h 128"/>
                  <a:gd name="T4" fmla="*/ 86 w 100"/>
                  <a:gd name="T5" fmla="*/ 197 h 128"/>
                  <a:gd name="T6" fmla="*/ 361 w 100"/>
                  <a:gd name="T7" fmla="*/ 47 h 128"/>
                  <a:gd name="T8" fmla="*/ 344 w 100"/>
                  <a:gd name="T9" fmla="*/ 354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28">
                    <a:moveTo>
                      <a:pt x="80" y="83"/>
                    </a:moveTo>
                    <a:cubicBezTo>
                      <a:pt x="61" y="113"/>
                      <a:pt x="33" y="128"/>
                      <a:pt x="16" y="118"/>
                    </a:cubicBezTo>
                    <a:cubicBezTo>
                      <a:pt x="0" y="108"/>
                      <a:pt x="2" y="75"/>
                      <a:pt x="20" y="46"/>
                    </a:cubicBezTo>
                    <a:cubicBezTo>
                      <a:pt x="39" y="16"/>
                      <a:pt x="67" y="0"/>
                      <a:pt x="84" y="11"/>
                    </a:cubicBezTo>
                    <a:cubicBezTo>
                      <a:pt x="100" y="21"/>
                      <a:pt x="98" y="53"/>
                      <a:pt x="80" y="83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5" name="Freeform 976">
                <a:extLst>
                  <a:ext uri="{FF2B5EF4-FFF2-40B4-BE49-F238E27FC236}">
                    <a16:creationId xmlns:a16="http://schemas.microsoft.com/office/drawing/2014/main" id="{6B04B4F8-FF13-4083-B364-C31F74E88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847"/>
                <a:ext cx="132" cy="125"/>
              </a:xfrm>
              <a:custGeom>
                <a:avLst/>
                <a:gdLst>
                  <a:gd name="T0" fmla="*/ 389 w 92"/>
                  <a:gd name="T1" fmla="*/ 0 h 87"/>
                  <a:gd name="T2" fmla="*/ 340 w 92"/>
                  <a:gd name="T3" fmla="*/ 115 h 87"/>
                  <a:gd name="T4" fmla="*/ 70 w 92"/>
                  <a:gd name="T5" fmla="*/ 264 h 87"/>
                  <a:gd name="T6" fmla="*/ 27 w 92"/>
                  <a:gd name="T7" fmla="*/ 134 h 87"/>
                  <a:gd name="T8" fmla="*/ 60 w 92"/>
                  <a:gd name="T9" fmla="*/ 328 h 87"/>
                  <a:gd name="T10" fmla="*/ 326 w 92"/>
                  <a:gd name="T11" fmla="*/ 178 h 87"/>
                  <a:gd name="T12" fmla="*/ 389 w 92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87">
                    <a:moveTo>
                      <a:pt x="92" y="0"/>
                    </a:moveTo>
                    <a:cubicBezTo>
                      <a:pt x="90" y="9"/>
                      <a:pt x="86" y="18"/>
                      <a:pt x="80" y="27"/>
                    </a:cubicBezTo>
                    <a:cubicBezTo>
                      <a:pt x="62" y="56"/>
                      <a:pt x="33" y="72"/>
                      <a:pt x="17" y="62"/>
                    </a:cubicBezTo>
                    <a:cubicBezTo>
                      <a:pt x="8" y="56"/>
                      <a:pt x="5" y="45"/>
                      <a:pt x="6" y="31"/>
                    </a:cubicBezTo>
                    <a:cubicBezTo>
                      <a:pt x="0" y="51"/>
                      <a:pt x="2" y="70"/>
                      <a:pt x="14" y="77"/>
                    </a:cubicBezTo>
                    <a:cubicBezTo>
                      <a:pt x="30" y="87"/>
                      <a:pt x="59" y="71"/>
                      <a:pt x="77" y="42"/>
                    </a:cubicBezTo>
                    <a:cubicBezTo>
                      <a:pt x="86" y="27"/>
                      <a:pt x="91" y="13"/>
                      <a:pt x="92" y="0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6" name="Freeform 977">
                <a:extLst>
                  <a:ext uri="{FF2B5EF4-FFF2-40B4-BE49-F238E27FC236}">
                    <a16:creationId xmlns:a16="http://schemas.microsoft.com/office/drawing/2014/main" id="{2D5C2C7A-0E40-4A29-B6A1-313E4E673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768"/>
                <a:ext cx="186" cy="231"/>
              </a:xfrm>
              <a:custGeom>
                <a:avLst/>
                <a:gdLst>
                  <a:gd name="T0" fmla="*/ 453 w 129"/>
                  <a:gd name="T1" fmla="*/ 449 h 161"/>
                  <a:gd name="T2" fmla="*/ 95 w 129"/>
                  <a:gd name="T3" fmla="*/ 624 h 161"/>
                  <a:gd name="T4" fmla="*/ 99 w 129"/>
                  <a:gd name="T5" fmla="*/ 232 h 161"/>
                  <a:gd name="T6" fmla="*/ 460 w 129"/>
                  <a:gd name="T7" fmla="*/ 60 h 161"/>
                  <a:gd name="T8" fmla="*/ 453 w 129"/>
                  <a:gd name="T9" fmla="*/ 449 h 1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61">
                    <a:moveTo>
                      <a:pt x="105" y="106"/>
                    </a:moveTo>
                    <a:cubicBezTo>
                      <a:pt x="82" y="143"/>
                      <a:pt x="45" y="161"/>
                      <a:pt x="22" y="147"/>
                    </a:cubicBezTo>
                    <a:cubicBezTo>
                      <a:pt x="0" y="133"/>
                      <a:pt x="0" y="92"/>
                      <a:pt x="23" y="55"/>
                    </a:cubicBezTo>
                    <a:cubicBezTo>
                      <a:pt x="46" y="18"/>
                      <a:pt x="83" y="0"/>
                      <a:pt x="106" y="14"/>
                    </a:cubicBezTo>
                    <a:cubicBezTo>
                      <a:pt x="129" y="28"/>
                      <a:pt x="128" y="69"/>
                      <a:pt x="105" y="106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7" name="Freeform 978">
                <a:extLst>
                  <a:ext uri="{FF2B5EF4-FFF2-40B4-BE49-F238E27FC236}">
                    <a16:creationId xmlns:a16="http://schemas.microsoft.com/office/drawing/2014/main" id="{66056233-F463-488B-B50D-F2295174D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88"/>
                <a:ext cx="144" cy="184"/>
              </a:xfrm>
              <a:custGeom>
                <a:avLst/>
                <a:gdLst>
                  <a:gd name="T0" fmla="*/ 344 w 100"/>
                  <a:gd name="T1" fmla="*/ 354 h 128"/>
                  <a:gd name="T2" fmla="*/ 69 w 100"/>
                  <a:gd name="T3" fmla="*/ 505 h 128"/>
                  <a:gd name="T4" fmla="*/ 86 w 100"/>
                  <a:gd name="T5" fmla="*/ 197 h 128"/>
                  <a:gd name="T6" fmla="*/ 361 w 100"/>
                  <a:gd name="T7" fmla="*/ 47 h 128"/>
                  <a:gd name="T8" fmla="*/ 344 w 100"/>
                  <a:gd name="T9" fmla="*/ 354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28">
                    <a:moveTo>
                      <a:pt x="80" y="83"/>
                    </a:moveTo>
                    <a:cubicBezTo>
                      <a:pt x="61" y="113"/>
                      <a:pt x="33" y="128"/>
                      <a:pt x="16" y="118"/>
                    </a:cubicBezTo>
                    <a:cubicBezTo>
                      <a:pt x="0" y="108"/>
                      <a:pt x="2" y="75"/>
                      <a:pt x="20" y="46"/>
                    </a:cubicBezTo>
                    <a:cubicBezTo>
                      <a:pt x="39" y="16"/>
                      <a:pt x="67" y="0"/>
                      <a:pt x="84" y="11"/>
                    </a:cubicBezTo>
                    <a:cubicBezTo>
                      <a:pt x="100" y="21"/>
                      <a:pt x="98" y="53"/>
                      <a:pt x="80" y="83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8" name="Freeform 979">
                <a:extLst>
                  <a:ext uri="{FF2B5EF4-FFF2-40B4-BE49-F238E27FC236}">
                    <a16:creationId xmlns:a16="http://schemas.microsoft.com/office/drawing/2014/main" id="{08105EE3-CE5A-4507-AAF4-3CEEDF84A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911"/>
                <a:ext cx="168" cy="239"/>
              </a:xfrm>
              <a:custGeom>
                <a:avLst/>
                <a:gdLst>
                  <a:gd name="T0" fmla="*/ 455 w 117"/>
                  <a:gd name="T1" fmla="*/ 409 h 166"/>
                  <a:gd name="T2" fmla="*/ 169 w 117"/>
                  <a:gd name="T3" fmla="*/ 684 h 166"/>
                  <a:gd name="T4" fmla="*/ 42 w 117"/>
                  <a:gd name="T5" fmla="*/ 305 h 166"/>
                  <a:gd name="T6" fmla="*/ 332 w 117"/>
                  <a:gd name="T7" fmla="*/ 29 h 166"/>
                  <a:gd name="T8" fmla="*/ 455 w 117"/>
                  <a:gd name="T9" fmla="*/ 409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166">
                    <a:moveTo>
                      <a:pt x="107" y="95"/>
                    </a:moveTo>
                    <a:cubicBezTo>
                      <a:pt x="96" y="137"/>
                      <a:pt x="66" y="166"/>
                      <a:pt x="40" y="159"/>
                    </a:cubicBezTo>
                    <a:cubicBezTo>
                      <a:pt x="13" y="153"/>
                      <a:pt x="0" y="113"/>
                      <a:pt x="10" y="71"/>
                    </a:cubicBezTo>
                    <a:cubicBezTo>
                      <a:pt x="21" y="29"/>
                      <a:pt x="51" y="0"/>
                      <a:pt x="78" y="7"/>
                    </a:cubicBezTo>
                    <a:cubicBezTo>
                      <a:pt x="104" y="13"/>
                      <a:pt x="117" y="53"/>
                      <a:pt x="107" y="95"/>
                    </a:cubicBezTo>
                    <a:close/>
                  </a:path>
                </a:pathLst>
              </a:custGeom>
              <a:solidFill>
                <a:srgbClr val="D2D1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9" name="Freeform 980">
                <a:extLst>
                  <a:ext uri="{FF2B5EF4-FFF2-40B4-BE49-F238E27FC236}">
                    <a16:creationId xmlns:a16="http://schemas.microsoft.com/office/drawing/2014/main" id="{DF27F9C7-3B7B-409C-862D-C05116C7B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936"/>
                <a:ext cx="128" cy="191"/>
              </a:xfrm>
              <a:custGeom>
                <a:avLst/>
                <a:gdLst>
                  <a:gd name="T0" fmla="*/ 341 w 89"/>
                  <a:gd name="T1" fmla="*/ 323 h 133"/>
                  <a:gd name="T2" fmla="*/ 124 w 89"/>
                  <a:gd name="T3" fmla="*/ 544 h 133"/>
                  <a:gd name="T4" fmla="*/ 35 w 89"/>
                  <a:gd name="T5" fmla="*/ 246 h 133"/>
                  <a:gd name="T6" fmla="*/ 256 w 89"/>
                  <a:gd name="T7" fmla="*/ 20 h 133"/>
                  <a:gd name="T8" fmla="*/ 341 w 89"/>
                  <a:gd name="T9" fmla="*/ 32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33">
                    <a:moveTo>
                      <a:pt x="80" y="76"/>
                    </a:moveTo>
                    <a:cubicBezTo>
                      <a:pt x="72" y="110"/>
                      <a:pt x="49" y="133"/>
                      <a:pt x="29" y="128"/>
                    </a:cubicBezTo>
                    <a:cubicBezTo>
                      <a:pt x="9" y="123"/>
                      <a:pt x="0" y="92"/>
                      <a:pt x="8" y="58"/>
                    </a:cubicBezTo>
                    <a:cubicBezTo>
                      <a:pt x="17" y="24"/>
                      <a:pt x="40" y="0"/>
                      <a:pt x="60" y="5"/>
                    </a:cubicBezTo>
                    <a:cubicBezTo>
                      <a:pt x="80" y="10"/>
                      <a:pt x="89" y="42"/>
                      <a:pt x="80" y="76"/>
                    </a:cubicBezTo>
                    <a:close/>
                  </a:path>
                </a:pathLst>
              </a:custGeom>
              <a:solidFill>
                <a:srgbClr val="A6A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0" name="Freeform 981">
                <a:extLst>
                  <a:ext uri="{FF2B5EF4-FFF2-40B4-BE49-F238E27FC236}">
                    <a16:creationId xmlns:a16="http://schemas.microsoft.com/office/drawing/2014/main" id="{85F8535D-70A6-496C-AB2A-5E8FBE43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913"/>
                <a:ext cx="169" cy="238"/>
              </a:xfrm>
              <a:custGeom>
                <a:avLst/>
                <a:gdLst>
                  <a:gd name="T0" fmla="*/ 450 w 118"/>
                  <a:gd name="T1" fmla="*/ 401 h 166"/>
                  <a:gd name="T2" fmla="*/ 168 w 118"/>
                  <a:gd name="T3" fmla="*/ 672 h 166"/>
                  <a:gd name="T4" fmla="*/ 47 w 118"/>
                  <a:gd name="T5" fmla="*/ 300 h 166"/>
                  <a:gd name="T6" fmla="*/ 328 w 118"/>
                  <a:gd name="T7" fmla="*/ 27 h 166"/>
                  <a:gd name="T8" fmla="*/ 450 w 118"/>
                  <a:gd name="T9" fmla="*/ 401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166">
                    <a:moveTo>
                      <a:pt x="107" y="95"/>
                    </a:moveTo>
                    <a:cubicBezTo>
                      <a:pt x="97" y="137"/>
                      <a:pt x="67" y="166"/>
                      <a:pt x="40" y="159"/>
                    </a:cubicBezTo>
                    <a:cubicBezTo>
                      <a:pt x="13" y="153"/>
                      <a:pt x="0" y="113"/>
                      <a:pt x="11" y="71"/>
                    </a:cubicBezTo>
                    <a:cubicBezTo>
                      <a:pt x="21" y="29"/>
                      <a:pt x="52" y="0"/>
                      <a:pt x="78" y="6"/>
                    </a:cubicBezTo>
                    <a:cubicBezTo>
                      <a:pt x="105" y="13"/>
                      <a:pt x="118" y="53"/>
                      <a:pt x="107" y="95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1" name="Freeform 982">
                <a:extLst>
                  <a:ext uri="{FF2B5EF4-FFF2-40B4-BE49-F238E27FC236}">
                    <a16:creationId xmlns:a16="http://schemas.microsoft.com/office/drawing/2014/main" id="{ECBF6CAF-8216-49BB-85AF-6BD5A9461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913"/>
                <a:ext cx="169" cy="238"/>
              </a:xfrm>
              <a:custGeom>
                <a:avLst/>
                <a:gdLst>
                  <a:gd name="T0" fmla="*/ 450 w 118"/>
                  <a:gd name="T1" fmla="*/ 401 h 166"/>
                  <a:gd name="T2" fmla="*/ 168 w 118"/>
                  <a:gd name="T3" fmla="*/ 672 h 166"/>
                  <a:gd name="T4" fmla="*/ 47 w 118"/>
                  <a:gd name="T5" fmla="*/ 294 h 166"/>
                  <a:gd name="T6" fmla="*/ 328 w 118"/>
                  <a:gd name="T7" fmla="*/ 27 h 166"/>
                  <a:gd name="T8" fmla="*/ 450 w 118"/>
                  <a:gd name="T9" fmla="*/ 401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166">
                    <a:moveTo>
                      <a:pt x="107" y="95"/>
                    </a:moveTo>
                    <a:cubicBezTo>
                      <a:pt x="97" y="137"/>
                      <a:pt x="66" y="166"/>
                      <a:pt x="40" y="159"/>
                    </a:cubicBezTo>
                    <a:cubicBezTo>
                      <a:pt x="13" y="152"/>
                      <a:pt x="0" y="113"/>
                      <a:pt x="11" y="70"/>
                    </a:cubicBezTo>
                    <a:cubicBezTo>
                      <a:pt x="21" y="28"/>
                      <a:pt x="51" y="0"/>
                      <a:pt x="78" y="6"/>
                    </a:cubicBezTo>
                    <a:cubicBezTo>
                      <a:pt x="105" y="13"/>
                      <a:pt x="118" y="52"/>
                      <a:pt x="107" y="95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2" name="Freeform 983">
                <a:extLst>
                  <a:ext uri="{FF2B5EF4-FFF2-40B4-BE49-F238E27FC236}">
                    <a16:creationId xmlns:a16="http://schemas.microsoft.com/office/drawing/2014/main" id="{60246377-2497-4CE7-9367-8C03E9DC8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937"/>
                <a:ext cx="128" cy="191"/>
              </a:xfrm>
              <a:custGeom>
                <a:avLst/>
                <a:gdLst>
                  <a:gd name="T0" fmla="*/ 345 w 89"/>
                  <a:gd name="T1" fmla="*/ 323 h 133"/>
                  <a:gd name="T2" fmla="*/ 124 w 89"/>
                  <a:gd name="T3" fmla="*/ 544 h 133"/>
                  <a:gd name="T4" fmla="*/ 39 w 89"/>
                  <a:gd name="T5" fmla="*/ 246 h 133"/>
                  <a:gd name="T6" fmla="*/ 256 w 89"/>
                  <a:gd name="T7" fmla="*/ 20 h 133"/>
                  <a:gd name="T8" fmla="*/ 345 w 89"/>
                  <a:gd name="T9" fmla="*/ 32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33">
                    <a:moveTo>
                      <a:pt x="81" y="76"/>
                    </a:moveTo>
                    <a:cubicBezTo>
                      <a:pt x="72" y="110"/>
                      <a:pt x="49" y="133"/>
                      <a:pt x="29" y="128"/>
                    </a:cubicBezTo>
                    <a:cubicBezTo>
                      <a:pt x="10" y="123"/>
                      <a:pt x="0" y="92"/>
                      <a:pt x="9" y="58"/>
                    </a:cubicBezTo>
                    <a:cubicBezTo>
                      <a:pt x="17" y="24"/>
                      <a:pt x="40" y="0"/>
                      <a:pt x="60" y="5"/>
                    </a:cubicBezTo>
                    <a:cubicBezTo>
                      <a:pt x="80" y="10"/>
                      <a:pt x="89" y="42"/>
                      <a:pt x="81" y="76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3" name="Freeform 984">
                <a:extLst>
                  <a:ext uri="{FF2B5EF4-FFF2-40B4-BE49-F238E27FC236}">
                    <a16:creationId xmlns:a16="http://schemas.microsoft.com/office/drawing/2014/main" id="{C789476B-BAEF-4574-A065-B26CE1898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731"/>
                <a:ext cx="38" cy="37"/>
              </a:xfrm>
              <a:custGeom>
                <a:avLst/>
                <a:gdLst>
                  <a:gd name="T0" fmla="*/ 120 w 26"/>
                  <a:gd name="T1" fmla="*/ 68 h 26"/>
                  <a:gd name="T2" fmla="*/ 0 w 26"/>
                  <a:gd name="T3" fmla="*/ 77 h 26"/>
                  <a:gd name="T4" fmla="*/ 89 w 26"/>
                  <a:gd name="T5" fmla="*/ 107 h 26"/>
                  <a:gd name="T6" fmla="*/ 120 w 26"/>
                  <a:gd name="T7" fmla="*/ 6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17"/>
                    </a:moveTo>
                    <a:cubicBezTo>
                      <a:pt x="26" y="17"/>
                      <a:pt x="11" y="0"/>
                      <a:pt x="0" y="19"/>
                    </a:cubicBezTo>
                    <a:cubicBezTo>
                      <a:pt x="0" y="19"/>
                      <a:pt x="22" y="11"/>
                      <a:pt x="20" y="26"/>
                    </a:cubicBez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4" name="Freeform 985">
                <a:extLst>
                  <a:ext uri="{FF2B5EF4-FFF2-40B4-BE49-F238E27FC236}">
                    <a16:creationId xmlns:a16="http://schemas.microsoft.com/office/drawing/2014/main" id="{DE1092F1-B8F9-4C12-BB1D-7DCC6F8B2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755"/>
                <a:ext cx="36" cy="36"/>
              </a:xfrm>
              <a:custGeom>
                <a:avLst/>
                <a:gdLst>
                  <a:gd name="T0" fmla="*/ 95 w 25"/>
                  <a:gd name="T1" fmla="*/ 56 h 25"/>
                  <a:gd name="T2" fmla="*/ 0 w 25"/>
                  <a:gd name="T3" fmla="*/ 108 h 25"/>
                  <a:gd name="T4" fmla="*/ 108 w 25"/>
                  <a:gd name="T5" fmla="*/ 95 h 25"/>
                  <a:gd name="T6" fmla="*/ 95 w 25"/>
                  <a:gd name="T7" fmla="*/ 5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5">
                    <a:moveTo>
                      <a:pt x="22" y="13"/>
                    </a:moveTo>
                    <a:cubicBezTo>
                      <a:pt x="22" y="13"/>
                      <a:pt x="8" y="0"/>
                      <a:pt x="0" y="25"/>
                    </a:cubicBezTo>
                    <a:cubicBezTo>
                      <a:pt x="0" y="25"/>
                      <a:pt x="18" y="10"/>
                      <a:pt x="25" y="22"/>
                    </a:cubicBez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5" name="Freeform 986">
                <a:extLst>
                  <a:ext uri="{FF2B5EF4-FFF2-40B4-BE49-F238E27FC236}">
                    <a16:creationId xmlns:a16="http://schemas.microsoft.com/office/drawing/2014/main" id="{0F53E017-1675-4986-80E9-8D3E8F2FA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791"/>
                <a:ext cx="29" cy="26"/>
              </a:xfrm>
              <a:custGeom>
                <a:avLst/>
                <a:gdLst>
                  <a:gd name="T0" fmla="*/ 61 w 20"/>
                  <a:gd name="T1" fmla="*/ 13 h 18"/>
                  <a:gd name="T2" fmla="*/ 0 w 20"/>
                  <a:gd name="T3" fmla="*/ 79 h 18"/>
                  <a:gd name="T4" fmla="*/ 88 w 20"/>
                  <a:gd name="T5" fmla="*/ 39 h 18"/>
                  <a:gd name="T6" fmla="*/ 61 w 20"/>
                  <a:gd name="T7" fmla="*/ 1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4" y="3"/>
                    </a:moveTo>
                    <a:cubicBezTo>
                      <a:pt x="14" y="3"/>
                      <a:pt x="0" y="0"/>
                      <a:pt x="0" y="18"/>
                    </a:cubicBezTo>
                    <a:cubicBezTo>
                      <a:pt x="0" y="18"/>
                      <a:pt x="9" y="3"/>
                      <a:pt x="20" y="9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6" name="Freeform 987">
                <a:extLst>
                  <a:ext uri="{FF2B5EF4-FFF2-40B4-BE49-F238E27FC236}">
                    <a16:creationId xmlns:a16="http://schemas.microsoft.com/office/drawing/2014/main" id="{CD7F01E8-B65E-471A-BDEC-587272E96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807"/>
                <a:ext cx="28" cy="26"/>
              </a:xfrm>
              <a:custGeom>
                <a:avLst/>
                <a:gdLst>
                  <a:gd name="T0" fmla="*/ 55 w 20"/>
                  <a:gd name="T1" fmla="*/ 1 h 18"/>
                  <a:gd name="T2" fmla="*/ 11 w 20"/>
                  <a:gd name="T3" fmla="*/ 79 h 18"/>
                  <a:gd name="T4" fmla="*/ 77 w 20"/>
                  <a:gd name="T5" fmla="*/ 20 h 18"/>
                  <a:gd name="T6" fmla="*/ 55 w 20"/>
                  <a:gd name="T7" fmla="*/ 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4" y="1"/>
                    </a:moveTo>
                    <a:cubicBezTo>
                      <a:pt x="14" y="1"/>
                      <a:pt x="0" y="0"/>
                      <a:pt x="3" y="18"/>
                    </a:cubicBezTo>
                    <a:cubicBezTo>
                      <a:pt x="3" y="18"/>
                      <a:pt x="11" y="1"/>
                      <a:pt x="20" y="5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7" name="Freeform 988">
                <a:extLst>
                  <a:ext uri="{FF2B5EF4-FFF2-40B4-BE49-F238E27FC236}">
                    <a16:creationId xmlns:a16="http://schemas.microsoft.com/office/drawing/2014/main" id="{8D9754B3-8650-4AAE-B100-5817B41B9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822"/>
                <a:ext cx="30" cy="28"/>
              </a:xfrm>
              <a:custGeom>
                <a:avLst/>
                <a:gdLst>
                  <a:gd name="T0" fmla="*/ 49 w 21"/>
                  <a:gd name="T1" fmla="*/ 0 h 19"/>
                  <a:gd name="T2" fmla="*/ 0 w 21"/>
                  <a:gd name="T3" fmla="*/ 88 h 19"/>
                  <a:gd name="T4" fmla="*/ 87 w 21"/>
                  <a:gd name="T5" fmla="*/ 13 h 19"/>
                  <a:gd name="T6" fmla="*/ 49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12" y="0"/>
                    </a:moveTo>
                    <a:cubicBezTo>
                      <a:pt x="12" y="0"/>
                      <a:pt x="0" y="5"/>
                      <a:pt x="0" y="19"/>
                    </a:cubicBezTo>
                    <a:cubicBezTo>
                      <a:pt x="0" y="19"/>
                      <a:pt x="12" y="3"/>
                      <a:pt x="21" y="3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8" name="Freeform 989">
                <a:extLst>
                  <a:ext uri="{FF2B5EF4-FFF2-40B4-BE49-F238E27FC236}">
                    <a16:creationId xmlns:a16="http://schemas.microsoft.com/office/drawing/2014/main" id="{66445BD5-A22A-4F73-A1ED-19330F9D7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754"/>
                <a:ext cx="36" cy="34"/>
              </a:xfrm>
              <a:custGeom>
                <a:avLst/>
                <a:gdLst>
                  <a:gd name="T0" fmla="*/ 89 w 25"/>
                  <a:gd name="T1" fmla="*/ 52 h 24"/>
                  <a:gd name="T2" fmla="*/ 0 w 25"/>
                  <a:gd name="T3" fmla="*/ 96 h 24"/>
                  <a:gd name="T4" fmla="*/ 108 w 25"/>
                  <a:gd name="T5" fmla="*/ 86 h 24"/>
                  <a:gd name="T6" fmla="*/ 89 w 25"/>
                  <a:gd name="T7" fmla="*/ 5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21" y="13"/>
                    </a:moveTo>
                    <a:cubicBezTo>
                      <a:pt x="21" y="13"/>
                      <a:pt x="8" y="0"/>
                      <a:pt x="0" y="24"/>
                    </a:cubicBezTo>
                    <a:cubicBezTo>
                      <a:pt x="0" y="24"/>
                      <a:pt x="17" y="10"/>
                      <a:pt x="25" y="21"/>
                    </a:cubicBez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9" name="Freeform 990">
                <a:extLst>
                  <a:ext uri="{FF2B5EF4-FFF2-40B4-BE49-F238E27FC236}">
                    <a16:creationId xmlns:a16="http://schemas.microsoft.com/office/drawing/2014/main" id="{62E88933-3C42-4C0D-99BC-90326E4AA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788"/>
                <a:ext cx="28" cy="27"/>
              </a:xfrm>
              <a:custGeom>
                <a:avLst/>
                <a:gdLst>
                  <a:gd name="T0" fmla="*/ 55 w 20"/>
                  <a:gd name="T1" fmla="*/ 13 h 19"/>
                  <a:gd name="T2" fmla="*/ 0 w 20"/>
                  <a:gd name="T3" fmla="*/ 77 h 19"/>
                  <a:gd name="T4" fmla="*/ 77 w 20"/>
                  <a:gd name="T5" fmla="*/ 37 h 19"/>
                  <a:gd name="T6" fmla="*/ 55 w 20"/>
                  <a:gd name="T7" fmla="*/ 1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14" y="3"/>
                    </a:moveTo>
                    <a:cubicBezTo>
                      <a:pt x="14" y="3"/>
                      <a:pt x="0" y="0"/>
                      <a:pt x="0" y="19"/>
                    </a:cubicBezTo>
                    <a:cubicBezTo>
                      <a:pt x="0" y="19"/>
                      <a:pt x="8" y="3"/>
                      <a:pt x="20" y="9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0" name="Freeform 991">
                <a:extLst>
                  <a:ext uri="{FF2B5EF4-FFF2-40B4-BE49-F238E27FC236}">
                    <a16:creationId xmlns:a16="http://schemas.microsoft.com/office/drawing/2014/main" id="{03F32D68-3638-4D12-972D-B909D5205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804"/>
                <a:ext cx="29" cy="27"/>
              </a:xfrm>
              <a:custGeom>
                <a:avLst/>
                <a:gdLst>
                  <a:gd name="T0" fmla="*/ 59 w 20"/>
                  <a:gd name="T1" fmla="*/ 1 h 19"/>
                  <a:gd name="T2" fmla="*/ 9 w 20"/>
                  <a:gd name="T3" fmla="*/ 77 h 19"/>
                  <a:gd name="T4" fmla="*/ 88 w 20"/>
                  <a:gd name="T5" fmla="*/ 20 h 19"/>
                  <a:gd name="T6" fmla="*/ 59 w 20"/>
                  <a:gd name="T7" fmla="*/ 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13" y="1"/>
                    </a:moveTo>
                    <a:cubicBezTo>
                      <a:pt x="13" y="1"/>
                      <a:pt x="0" y="0"/>
                      <a:pt x="2" y="19"/>
                    </a:cubicBezTo>
                    <a:cubicBezTo>
                      <a:pt x="2" y="19"/>
                      <a:pt x="11" y="2"/>
                      <a:pt x="20" y="5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1" name="Freeform 992">
                <a:extLst>
                  <a:ext uri="{FF2B5EF4-FFF2-40B4-BE49-F238E27FC236}">
                    <a16:creationId xmlns:a16="http://schemas.microsoft.com/office/drawing/2014/main" id="{FD159F9E-C8F9-4597-803A-0ABEB77C6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820"/>
                <a:ext cx="30" cy="27"/>
              </a:xfrm>
              <a:custGeom>
                <a:avLst/>
                <a:gdLst>
                  <a:gd name="T0" fmla="*/ 49 w 21"/>
                  <a:gd name="T1" fmla="*/ 0 h 19"/>
                  <a:gd name="T2" fmla="*/ 0 w 21"/>
                  <a:gd name="T3" fmla="*/ 77 h 19"/>
                  <a:gd name="T4" fmla="*/ 87 w 21"/>
                  <a:gd name="T5" fmla="*/ 18 h 19"/>
                  <a:gd name="T6" fmla="*/ 49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12" y="0"/>
                    </a:moveTo>
                    <a:cubicBezTo>
                      <a:pt x="12" y="0"/>
                      <a:pt x="0" y="6"/>
                      <a:pt x="0" y="19"/>
                    </a:cubicBezTo>
                    <a:cubicBezTo>
                      <a:pt x="0" y="19"/>
                      <a:pt x="12" y="3"/>
                      <a:pt x="21" y="4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2" name="Freeform 993">
                <a:extLst>
                  <a:ext uri="{FF2B5EF4-FFF2-40B4-BE49-F238E27FC236}">
                    <a16:creationId xmlns:a16="http://schemas.microsoft.com/office/drawing/2014/main" id="{8D95EE57-A375-4D89-808E-E5147E9FD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824"/>
                <a:ext cx="25" cy="33"/>
              </a:xfrm>
              <a:custGeom>
                <a:avLst/>
                <a:gdLst>
                  <a:gd name="T0" fmla="*/ 9 w 17"/>
                  <a:gd name="T1" fmla="*/ 0 h 23"/>
                  <a:gd name="T2" fmla="*/ 0 w 17"/>
                  <a:gd name="T3" fmla="*/ 96 h 23"/>
                  <a:gd name="T4" fmla="*/ 51 w 17"/>
                  <a:gd name="T5" fmla="*/ 19 h 23"/>
                  <a:gd name="T6" fmla="*/ 9 w 17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2" y="0"/>
                    </a:moveTo>
                    <a:cubicBezTo>
                      <a:pt x="2" y="0"/>
                      <a:pt x="6" y="13"/>
                      <a:pt x="0" y="23"/>
                    </a:cubicBezTo>
                    <a:cubicBezTo>
                      <a:pt x="0" y="23"/>
                      <a:pt x="17" y="14"/>
                      <a:pt x="11" y="4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3" name="Freeform 994">
                <a:extLst>
                  <a:ext uri="{FF2B5EF4-FFF2-40B4-BE49-F238E27FC236}">
                    <a16:creationId xmlns:a16="http://schemas.microsoft.com/office/drawing/2014/main" id="{F29A2446-73BA-4B58-8003-F9A32DAA6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834"/>
                <a:ext cx="26" cy="37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107 h 26"/>
                  <a:gd name="T4" fmla="*/ 61 w 18"/>
                  <a:gd name="T5" fmla="*/ 13 h 26"/>
                  <a:gd name="T6" fmla="*/ 1 w 18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cubicBezTo>
                      <a:pt x="1" y="0"/>
                      <a:pt x="10" y="13"/>
                      <a:pt x="0" y="26"/>
                    </a:cubicBezTo>
                    <a:cubicBezTo>
                      <a:pt x="0" y="26"/>
                      <a:pt x="18" y="16"/>
                      <a:pt x="14" y="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4" name="Freeform 995">
                <a:extLst>
                  <a:ext uri="{FF2B5EF4-FFF2-40B4-BE49-F238E27FC236}">
                    <a16:creationId xmlns:a16="http://schemas.microsoft.com/office/drawing/2014/main" id="{C107EADD-C393-423E-A633-6A8EC571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837"/>
                <a:ext cx="27" cy="33"/>
              </a:xfrm>
              <a:custGeom>
                <a:avLst/>
                <a:gdLst>
                  <a:gd name="T0" fmla="*/ 0 w 19"/>
                  <a:gd name="T1" fmla="*/ 1 h 23"/>
                  <a:gd name="T2" fmla="*/ 18 w 19"/>
                  <a:gd name="T3" fmla="*/ 96 h 23"/>
                  <a:gd name="T4" fmla="*/ 40 w 19"/>
                  <a:gd name="T5" fmla="*/ 0 h 23"/>
                  <a:gd name="T6" fmla="*/ 0 w 19"/>
                  <a:gd name="T7" fmla="*/ 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0" y="1"/>
                    </a:moveTo>
                    <a:cubicBezTo>
                      <a:pt x="0" y="1"/>
                      <a:pt x="12" y="8"/>
                      <a:pt x="4" y="23"/>
                    </a:cubicBezTo>
                    <a:cubicBezTo>
                      <a:pt x="4" y="23"/>
                      <a:pt x="19" y="9"/>
                      <a:pt x="1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5" name="Freeform 996">
                <a:extLst>
                  <a:ext uri="{FF2B5EF4-FFF2-40B4-BE49-F238E27FC236}">
                    <a16:creationId xmlns:a16="http://schemas.microsoft.com/office/drawing/2014/main" id="{02E56479-4BA1-4EBE-990C-E93846097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828"/>
                <a:ext cx="30" cy="33"/>
              </a:xfrm>
              <a:custGeom>
                <a:avLst/>
                <a:gdLst>
                  <a:gd name="T0" fmla="*/ 0 w 21"/>
                  <a:gd name="T1" fmla="*/ 27 h 23"/>
                  <a:gd name="T2" fmla="*/ 39 w 21"/>
                  <a:gd name="T3" fmla="*/ 96 h 23"/>
                  <a:gd name="T4" fmla="*/ 41 w 21"/>
                  <a:gd name="T5" fmla="*/ 0 h 23"/>
                  <a:gd name="T6" fmla="*/ 1 w 21"/>
                  <a:gd name="T7" fmla="*/ 2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0" y="6"/>
                    </a:moveTo>
                    <a:cubicBezTo>
                      <a:pt x="0" y="6"/>
                      <a:pt x="14" y="7"/>
                      <a:pt x="9" y="23"/>
                    </a:cubicBezTo>
                    <a:cubicBezTo>
                      <a:pt x="9" y="23"/>
                      <a:pt x="21" y="12"/>
                      <a:pt x="10" y="0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6" name="Freeform 997">
                <a:extLst>
                  <a:ext uri="{FF2B5EF4-FFF2-40B4-BE49-F238E27FC236}">
                    <a16:creationId xmlns:a16="http://schemas.microsoft.com/office/drawing/2014/main" id="{E01DC2C8-A562-4BD1-9590-CBFD41317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827"/>
                <a:ext cx="23" cy="33"/>
              </a:xfrm>
              <a:custGeom>
                <a:avLst/>
                <a:gdLst>
                  <a:gd name="T0" fmla="*/ 1 w 16"/>
                  <a:gd name="T1" fmla="*/ 0 h 23"/>
                  <a:gd name="T2" fmla="*/ 0 w 16"/>
                  <a:gd name="T3" fmla="*/ 96 h 23"/>
                  <a:gd name="T4" fmla="*/ 47 w 16"/>
                  <a:gd name="T5" fmla="*/ 19 h 23"/>
                  <a:gd name="T6" fmla="*/ 1 w 16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" y="0"/>
                    </a:moveTo>
                    <a:cubicBezTo>
                      <a:pt x="1" y="0"/>
                      <a:pt x="6" y="13"/>
                      <a:pt x="0" y="23"/>
                    </a:cubicBezTo>
                    <a:cubicBezTo>
                      <a:pt x="0" y="23"/>
                      <a:pt x="16" y="14"/>
                      <a:pt x="11" y="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7" name="Freeform 998">
                <a:extLst>
                  <a:ext uri="{FF2B5EF4-FFF2-40B4-BE49-F238E27FC236}">
                    <a16:creationId xmlns:a16="http://schemas.microsoft.com/office/drawing/2014/main" id="{E3C3EB3B-7CBF-48DE-9914-7F4392E37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837"/>
                <a:ext cx="26" cy="37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07 h 26"/>
                  <a:gd name="T4" fmla="*/ 66 w 18"/>
                  <a:gd name="T5" fmla="*/ 13 h 26"/>
                  <a:gd name="T6" fmla="*/ 9 w 18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2" y="0"/>
                    </a:moveTo>
                    <a:cubicBezTo>
                      <a:pt x="2" y="0"/>
                      <a:pt x="10" y="13"/>
                      <a:pt x="0" y="26"/>
                    </a:cubicBezTo>
                    <a:cubicBezTo>
                      <a:pt x="0" y="26"/>
                      <a:pt x="18" y="16"/>
                      <a:pt x="15" y="3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8" name="Freeform 999">
                <a:extLst>
                  <a:ext uri="{FF2B5EF4-FFF2-40B4-BE49-F238E27FC236}">
                    <a16:creationId xmlns:a16="http://schemas.microsoft.com/office/drawing/2014/main" id="{9AE8943C-BC6F-481A-9D8A-B8A0F53AB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840"/>
                <a:ext cx="26" cy="33"/>
              </a:xfrm>
              <a:custGeom>
                <a:avLst/>
                <a:gdLst>
                  <a:gd name="T0" fmla="*/ 0 w 18"/>
                  <a:gd name="T1" fmla="*/ 1 h 23"/>
                  <a:gd name="T2" fmla="*/ 19 w 18"/>
                  <a:gd name="T3" fmla="*/ 96 h 23"/>
                  <a:gd name="T4" fmla="*/ 42 w 18"/>
                  <a:gd name="T5" fmla="*/ 0 h 23"/>
                  <a:gd name="T6" fmla="*/ 0 w 18"/>
                  <a:gd name="T7" fmla="*/ 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"/>
                    </a:moveTo>
                    <a:cubicBezTo>
                      <a:pt x="0" y="1"/>
                      <a:pt x="12" y="8"/>
                      <a:pt x="4" y="23"/>
                    </a:cubicBezTo>
                    <a:cubicBezTo>
                      <a:pt x="4" y="23"/>
                      <a:pt x="18" y="9"/>
                      <a:pt x="1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" name="Freeform 1000">
                <a:extLst>
                  <a:ext uri="{FF2B5EF4-FFF2-40B4-BE49-F238E27FC236}">
                    <a16:creationId xmlns:a16="http://schemas.microsoft.com/office/drawing/2014/main" id="{54876D15-838D-483B-A219-315E75B19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831"/>
                <a:ext cx="30" cy="33"/>
              </a:xfrm>
              <a:custGeom>
                <a:avLst/>
                <a:gdLst>
                  <a:gd name="T0" fmla="*/ 0 w 21"/>
                  <a:gd name="T1" fmla="*/ 27 h 23"/>
                  <a:gd name="T2" fmla="*/ 41 w 21"/>
                  <a:gd name="T3" fmla="*/ 96 h 23"/>
                  <a:gd name="T4" fmla="*/ 47 w 21"/>
                  <a:gd name="T5" fmla="*/ 0 h 23"/>
                  <a:gd name="T6" fmla="*/ 1 w 21"/>
                  <a:gd name="T7" fmla="*/ 2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0" y="6"/>
                    </a:moveTo>
                    <a:cubicBezTo>
                      <a:pt x="0" y="6"/>
                      <a:pt x="15" y="7"/>
                      <a:pt x="10" y="23"/>
                    </a:cubicBezTo>
                    <a:cubicBezTo>
                      <a:pt x="10" y="23"/>
                      <a:pt x="21" y="13"/>
                      <a:pt x="11" y="0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" name="Freeform 1001">
                <a:extLst>
                  <a:ext uri="{FF2B5EF4-FFF2-40B4-BE49-F238E27FC236}">
                    <a16:creationId xmlns:a16="http://schemas.microsoft.com/office/drawing/2014/main" id="{01A0C9DB-9410-4EF9-B72B-89E724298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801"/>
                <a:ext cx="30" cy="39"/>
              </a:xfrm>
              <a:custGeom>
                <a:avLst/>
                <a:gdLst>
                  <a:gd name="T0" fmla="*/ 19 w 21"/>
                  <a:gd name="T1" fmla="*/ 66 h 27"/>
                  <a:gd name="T2" fmla="*/ 87 w 21"/>
                  <a:gd name="T3" fmla="*/ 117 h 27"/>
                  <a:gd name="T4" fmla="*/ 0 w 21"/>
                  <a:gd name="T5" fmla="*/ 20 h 27"/>
                  <a:gd name="T6" fmla="*/ 20 w 21"/>
                  <a:gd name="T7" fmla="*/ 61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7">
                    <a:moveTo>
                      <a:pt x="4" y="15"/>
                    </a:moveTo>
                    <a:cubicBezTo>
                      <a:pt x="4" y="15"/>
                      <a:pt x="19" y="6"/>
                      <a:pt x="21" y="27"/>
                    </a:cubicBezTo>
                    <a:cubicBezTo>
                      <a:pt x="21" y="27"/>
                      <a:pt x="18" y="0"/>
                      <a:pt x="0" y="5"/>
                    </a:cubicBezTo>
                    <a:cubicBezTo>
                      <a:pt x="5" y="14"/>
                      <a:pt x="5" y="14"/>
                      <a:pt x="5" y="14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1" name="Freeform 1002">
                <a:extLst>
                  <a:ext uri="{FF2B5EF4-FFF2-40B4-BE49-F238E27FC236}">
                    <a16:creationId xmlns:a16="http://schemas.microsoft.com/office/drawing/2014/main" id="{C2334814-7B5A-43DC-B74F-66BD0CE22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781"/>
                <a:ext cx="49" cy="21"/>
              </a:xfrm>
              <a:custGeom>
                <a:avLst/>
                <a:gdLst>
                  <a:gd name="T0" fmla="*/ 48 w 34"/>
                  <a:gd name="T1" fmla="*/ 41 h 15"/>
                  <a:gd name="T2" fmla="*/ 108 w 34"/>
                  <a:gd name="T3" fmla="*/ 35 h 15"/>
                  <a:gd name="T4" fmla="*/ 147 w 34"/>
                  <a:gd name="T5" fmla="*/ 57 h 15"/>
                  <a:gd name="T6" fmla="*/ 104 w 34"/>
                  <a:gd name="T7" fmla="*/ 21 h 15"/>
                  <a:gd name="T8" fmla="*/ 42 w 34"/>
                  <a:gd name="T9" fmla="*/ 1 h 15"/>
                  <a:gd name="T10" fmla="*/ 1 w 34"/>
                  <a:gd name="T11" fmla="*/ 11 h 15"/>
                  <a:gd name="T12" fmla="*/ 48 w 34"/>
                  <a:gd name="T13" fmla="*/ 48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5">
                    <a:moveTo>
                      <a:pt x="11" y="11"/>
                    </a:moveTo>
                    <a:cubicBezTo>
                      <a:pt x="15" y="8"/>
                      <a:pt x="19" y="7"/>
                      <a:pt x="25" y="9"/>
                    </a:cubicBezTo>
                    <a:cubicBezTo>
                      <a:pt x="29" y="10"/>
                      <a:pt x="31" y="13"/>
                      <a:pt x="34" y="15"/>
                    </a:cubicBezTo>
                    <a:cubicBezTo>
                      <a:pt x="30" y="11"/>
                      <a:pt x="29" y="8"/>
                      <a:pt x="24" y="6"/>
                    </a:cubicBezTo>
                    <a:cubicBezTo>
                      <a:pt x="20" y="3"/>
                      <a:pt x="15" y="1"/>
                      <a:pt x="10" y="1"/>
                    </a:cubicBezTo>
                    <a:cubicBezTo>
                      <a:pt x="9" y="0"/>
                      <a:pt x="1" y="0"/>
                      <a:pt x="1" y="3"/>
                    </a:cubicBezTo>
                    <a:cubicBezTo>
                      <a:pt x="0" y="6"/>
                      <a:pt x="10" y="11"/>
                      <a:pt x="11" y="12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2" name="Freeform 1003">
                <a:extLst>
                  <a:ext uri="{FF2B5EF4-FFF2-40B4-BE49-F238E27FC236}">
                    <a16:creationId xmlns:a16="http://schemas.microsoft.com/office/drawing/2014/main" id="{2B0764D9-5FAF-4172-A211-DC0EF923F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729"/>
                <a:ext cx="45" cy="22"/>
              </a:xfrm>
              <a:custGeom>
                <a:avLst/>
                <a:gdLst>
                  <a:gd name="T0" fmla="*/ 102 w 31"/>
                  <a:gd name="T1" fmla="*/ 69 h 15"/>
                  <a:gd name="T2" fmla="*/ 0 w 31"/>
                  <a:gd name="T3" fmla="*/ 22 h 15"/>
                  <a:gd name="T4" fmla="*/ 89 w 31"/>
                  <a:gd name="T5" fmla="*/ 22 h 15"/>
                  <a:gd name="T6" fmla="*/ 136 w 31"/>
                  <a:gd name="T7" fmla="*/ 66 h 15"/>
                  <a:gd name="T8" fmla="*/ 107 w 31"/>
                  <a:gd name="T9" fmla="*/ 6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5">
                    <a:moveTo>
                      <a:pt x="23" y="15"/>
                    </a:moveTo>
                    <a:cubicBezTo>
                      <a:pt x="23" y="9"/>
                      <a:pt x="5" y="3"/>
                      <a:pt x="0" y="5"/>
                    </a:cubicBezTo>
                    <a:cubicBezTo>
                      <a:pt x="4" y="0"/>
                      <a:pt x="15" y="3"/>
                      <a:pt x="20" y="5"/>
                    </a:cubicBezTo>
                    <a:cubicBezTo>
                      <a:pt x="24" y="8"/>
                      <a:pt x="27" y="10"/>
                      <a:pt x="31" y="14"/>
                    </a:cubicBezTo>
                    <a:cubicBezTo>
                      <a:pt x="29" y="15"/>
                      <a:pt x="27" y="15"/>
                      <a:pt x="24" y="15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3" name="Freeform 1004">
                <a:extLst>
                  <a:ext uri="{FF2B5EF4-FFF2-40B4-BE49-F238E27FC236}">
                    <a16:creationId xmlns:a16="http://schemas.microsoft.com/office/drawing/2014/main" id="{2DCBB4AC-86CA-49FB-A6C0-FCE3B3DF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733"/>
                <a:ext cx="34" cy="21"/>
              </a:xfrm>
              <a:custGeom>
                <a:avLst/>
                <a:gdLst>
                  <a:gd name="T0" fmla="*/ 67 w 24"/>
                  <a:gd name="T1" fmla="*/ 59 h 14"/>
                  <a:gd name="T2" fmla="*/ 0 w 24"/>
                  <a:gd name="T3" fmla="*/ 0 h 14"/>
                  <a:gd name="T4" fmla="*/ 96 w 24"/>
                  <a:gd name="T5" fmla="*/ 72 h 14"/>
                  <a:gd name="T6" fmla="*/ 67 w 24"/>
                  <a:gd name="T7" fmla="*/ 6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4">
                    <a:moveTo>
                      <a:pt x="16" y="11"/>
                    </a:moveTo>
                    <a:cubicBezTo>
                      <a:pt x="13" y="6"/>
                      <a:pt x="7" y="1"/>
                      <a:pt x="0" y="0"/>
                    </a:cubicBezTo>
                    <a:cubicBezTo>
                      <a:pt x="9" y="2"/>
                      <a:pt x="21" y="4"/>
                      <a:pt x="24" y="14"/>
                    </a:cubicBezTo>
                    <a:cubicBezTo>
                      <a:pt x="22" y="13"/>
                      <a:pt x="19" y="13"/>
                      <a:pt x="16" y="13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4" name="Freeform 1005">
                <a:extLst>
                  <a:ext uri="{FF2B5EF4-FFF2-40B4-BE49-F238E27FC236}">
                    <a16:creationId xmlns:a16="http://schemas.microsoft.com/office/drawing/2014/main" id="{FA3E78A3-7D6A-4C87-A3E9-2AFF2693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765"/>
                <a:ext cx="28" cy="17"/>
              </a:xfrm>
              <a:custGeom>
                <a:avLst/>
                <a:gdLst>
                  <a:gd name="T0" fmla="*/ 0 w 20"/>
                  <a:gd name="T1" fmla="*/ 18 h 12"/>
                  <a:gd name="T2" fmla="*/ 77 w 20"/>
                  <a:gd name="T3" fmla="*/ 20 h 12"/>
                  <a:gd name="T4" fmla="*/ 39 w 20"/>
                  <a:gd name="T5" fmla="*/ 40 h 12"/>
                  <a:gd name="T6" fmla="*/ 21 w 20"/>
                  <a:gd name="T7" fmla="*/ 40 h 12"/>
                  <a:gd name="T8" fmla="*/ 0 w 20"/>
                  <a:gd name="T9" fmla="*/ 2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0" y="4"/>
                    </a:moveTo>
                    <a:cubicBezTo>
                      <a:pt x="4" y="0"/>
                      <a:pt x="16" y="0"/>
                      <a:pt x="20" y="5"/>
                    </a:cubicBezTo>
                    <a:cubicBezTo>
                      <a:pt x="17" y="7"/>
                      <a:pt x="13" y="8"/>
                      <a:pt x="10" y="10"/>
                    </a:cubicBezTo>
                    <a:cubicBezTo>
                      <a:pt x="7" y="11"/>
                      <a:pt x="9" y="12"/>
                      <a:pt x="6" y="10"/>
                    </a:cubicBezTo>
                    <a:cubicBezTo>
                      <a:pt x="4" y="9"/>
                      <a:pt x="2" y="6"/>
                      <a:pt x="0" y="5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5" name="Freeform 1006">
                <a:extLst>
                  <a:ext uri="{FF2B5EF4-FFF2-40B4-BE49-F238E27FC236}">
                    <a16:creationId xmlns:a16="http://schemas.microsoft.com/office/drawing/2014/main" id="{224192D6-85F7-4EB8-AAFA-9006C9B72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739"/>
                <a:ext cx="19" cy="22"/>
              </a:xfrm>
              <a:custGeom>
                <a:avLst/>
                <a:gdLst>
                  <a:gd name="T0" fmla="*/ 28 w 13"/>
                  <a:gd name="T1" fmla="*/ 60 h 15"/>
                  <a:gd name="T2" fmla="*/ 0 w 13"/>
                  <a:gd name="T3" fmla="*/ 0 h 15"/>
                  <a:gd name="T4" fmla="*/ 60 w 13"/>
                  <a:gd name="T5" fmla="*/ 69 h 15"/>
                  <a:gd name="T6" fmla="*/ 22 w 13"/>
                  <a:gd name="T7" fmla="*/ 5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6" y="13"/>
                    </a:moveTo>
                    <a:cubicBezTo>
                      <a:pt x="6" y="7"/>
                      <a:pt x="3" y="4"/>
                      <a:pt x="0" y="0"/>
                    </a:cubicBezTo>
                    <a:cubicBezTo>
                      <a:pt x="5" y="3"/>
                      <a:pt x="13" y="8"/>
                      <a:pt x="13" y="15"/>
                    </a:cubicBezTo>
                    <a:cubicBezTo>
                      <a:pt x="10" y="14"/>
                      <a:pt x="8" y="13"/>
                      <a:pt x="5" y="12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6" name="Freeform 1007">
                <a:extLst>
                  <a:ext uri="{FF2B5EF4-FFF2-40B4-BE49-F238E27FC236}">
                    <a16:creationId xmlns:a16="http://schemas.microsoft.com/office/drawing/2014/main" id="{60B9923E-6C2E-4246-95BC-BCF1B279B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754"/>
                <a:ext cx="28" cy="11"/>
              </a:xfrm>
              <a:custGeom>
                <a:avLst/>
                <a:gdLst>
                  <a:gd name="T0" fmla="*/ 9 w 19"/>
                  <a:gd name="T1" fmla="*/ 26 h 8"/>
                  <a:gd name="T2" fmla="*/ 41 w 19"/>
                  <a:gd name="T3" fmla="*/ 1 h 8"/>
                  <a:gd name="T4" fmla="*/ 88 w 19"/>
                  <a:gd name="T5" fmla="*/ 8 h 8"/>
                  <a:gd name="T6" fmla="*/ 52 w 19"/>
                  <a:gd name="T7" fmla="*/ 29 h 8"/>
                  <a:gd name="T8" fmla="*/ 13 w 19"/>
                  <a:gd name="T9" fmla="*/ 2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2" y="7"/>
                    </a:moveTo>
                    <a:cubicBezTo>
                      <a:pt x="0" y="5"/>
                      <a:pt x="7" y="1"/>
                      <a:pt x="9" y="1"/>
                    </a:cubicBezTo>
                    <a:cubicBezTo>
                      <a:pt x="11" y="0"/>
                      <a:pt x="16" y="1"/>
                      <a:pt x="19" y="2"/>
                    </a:cubicBezTo>
                    <a:cubicBezTo>
                      <a:pt x="15" y="3"/>
                      <a:pt x="14" y="6"/>
                      <a:pt x="11" y="8"/>
                    </a:cubicBezTo>
                    <a:cubicBezTo>
                      <a:pt x="8" y="8"/>
                      <a:pt x="5" y="7"/>
                      <a:pt x="3" y="6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7" name="Freeform 1008">
                <a:extLst>
                  <a:ext uri="{FF2B5EF4-FFF2-40B4-BE49-F238E27FC236}">
                    <a16:creationId xmlns:a16="http://schemas.microsoft.com/office/drawing/2014/main" id="{1BC2D875-94F9-4596-BE6A-52D90BD1A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741"/>
                <a:ext cx="203" cy="107"/>
              </a:xfrm>
              <a:custGeom>
                <a:avLst/>
                <a:gdLst>
                  <a:gd name="T0" fmla="*/ 585 w 141"/>
                  <a:gd name="T1" fmla="*/ 253 h 75"/>
                  <a:gd name="T2" fmla="*/ 265 w 141"/>
                  <a:gd name="T3" fmla="*/ 257 h 75"/>
                  <a:gd name="T4" fmla="*/ 20 w 141"/>
                  <a:gd name="T5" fmla="*/ 58 h 75"/>
                  <a:gd name="T6" fmla="*/ 340 w 141"/>
                  <a:gd name="T7" fmla="*/ 56 h 75"/>
                  <a:gd name="T8" fmla="*/ 585 w 141"/>
                  <a:gd name="T9" fmla="*/ 253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75">
                    <a:moveTo>
                      <a:pt x="136" y="61"/>
                    </a:moveTo>
                    <a:cubicBezTo>
                      <a:pt x="132" y="74"/>
                      <a:pt x="98" y="75"/>
                      <a:pt x="62" y="62"/>
                    </a:cubicBezTo>
                    <a:cubicBezTo>
                      <a:pt x="26" y="49"/>
                      <a:pt x="0" y="28"/>
                      <a:pt x="5" y="14"/>
                    </a:cubicBezTo>
                    <a:cubicBezTo>
                      <a:pt x="10" y="1"/>
                      <a:pt x="43" y="0"/>
                      <a:pt x="79" y="13"/>
                    </a:cubicBezTo>
                    <a:cubicBezTo>
                      <a:pt x="116" y="26"/>
                      <a:pt x="141" y="47"/>
                      <a:pt x="136" y="61"/>
                    </a:cubicBezTo>
                    <a:close/>
                  </a:path>
                </a:pathLst>
              </a:custGeom>
              <a:solidFill>
                <a:srgbClr val="DF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8" name="Freeform 1009">
                <a:extLst>
                  <a:ext uri="{FF2B5EF4-FFF2-40B4-BE49-F238E27FC236}">
                    <a16:creationId xmlns:a16="http://schemas.microsoft.com/office/drawing/2014/main" id="{6521A446-89E2-44CE-B5F6-2A52CCA4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741"/>
                <a:ext cx="203" cy="107"/>
              </a:xfrm>
              <a:custGeom>
                <a:avLst/>
                <a:gdLst>
                  <a:gd name="T0" fmla="*/ 585 w 141"/>
                  <a:gd name="T1" fmla="*/ 253 h 75"/>
                  <a:gd name="T2" fmla="*/ 265 w 141"/>
                  <a:gd name="T3" fmla="*/ 257 h 75"/>
                  <a:gd name="T4" fmla="*/ 20 w 141"/>
                  <a:gd name="T5" fmla="*/ 58 h 75"/>
                  <a:gd name="T6" fmla="*/ 340 w 141"/>
                  <a:gd name="T7" fmla="*/ 56 h 75"/>
                  <a:gd name="T8" fmla="*/ 585 w 141"/>
                  <a:gd name="T9" fmla="*/ 253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75">
                    <a:moveTo>
                      <a:pt x="136" y="61"/>
                    </a:moveTo>
                    <a:cubicBezTo>
                      <a:pt x="132" y="74"/>
                      <a:pt x="98" y="75"/>
                      <a:pt x="62" y="62"/>
                    </a:cubicBezTo>
                    <a:cubicBezTo>
                      <a:pt x="26" y="49"/>
                      <a:pt x="0" y="28"/>
                      <a:pt x="5" y="14"/>
                    </a:cubicBezTo>
                    <a:cubicBezTo>
                      <a:pt x="10" y="1"/>
                      <a:pt x="43" y="0"/>
                      <a:pt x="79" y="13"/>
                    </a:cubicBezTo>
                    <a:cubicBezTo>
                      <a:pt x="116" y="26"/>
                      <a:pt x="141" y="47"/>
                      <a:pt x="136" y="6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9" name="Freeform 1010">
                <a:extLst>
                  <a:ext uri="{FF2B5EF4-FFF2-40B4-BE49-F238E27FC236}">
                    <a16:creationId xmlns:a16="http://schemas.microsoft.com/office/drawing/2014/main" id="{E9DBD6F8-5A6C-4DBD-96FE-D3C07BAAB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794"/>
                <a:ext cx="59" cy="61"/>
              </a:xfrm>
              <a:custGeom>
                <a:avLst/>
                <a:gdLst>
                  <a:gd name="T0" fmla="*/ 0 w 41"/>
                  <a:gd name="T1" fmla="*/ 52 h 43"/>
                  <a:gd name="T2" fmla="*/ 124 w 41"/>
                  <a:gd name="T3" fmla="*/ 33 h 43"/>
                  <a:gd name="T4" fmla="*/ 168 w 41"/>
                  <a:gd name="T5" fmla="*/ 174 h 43"/>
                  <a:gd name="T6" fmla="*/ 117 w 41"/>
                  <a:gd name="T7" fmla="*/ 48 h 43"/>
                  <a:gd name="T8" fmla="*/ 0 w 41"/>
                  <a:gd name="T9" fmla="*/ 5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13"/>
                    </a:moveTo>
                    <a:cubicBezTo>
                      <a:pt x="0" y="13"/>
                      <a:pt x="18" y="0"/>
                      <a:pt x="29" y="8"/>
                    </a:cubicBezTo>
                    <a:cubicBezTo>
                      <a:pt x="41" y="17"/>
                      <a:pt x="41" y="35"/>
                      <a:pt x="39" y="43"/>
                    </a:cubicBezTo>
                    <a:cubicBezTo>
                      <a:pt x="39" y="43"/>
                      <a:pt x="41" y="23"/>
                      <a:pt x="27" y="12"/>
                    </a:cubicBezTo>
                    <a:cubicBezTo>
                      <a:pt x="13" y="2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0" name="Freeform 1011">
                <a:extLst>
                  <a:ext uri="{FF2B5EF4-FFF2-40B4-BE49-F238E27FC236}">
                    <a16:creationId xmlns:a16="http://schemas.microsoft.com/office/drawing/2014/main" id="{ADE992AA-9F4A-4C4F-9EDA-FB5C883AF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937"/>
                <a:ext cx="52" cy="74"/>
              </a:xfrm>
              <a:custGeom>
                <a:avLst/>
                <a:gdLst>
                  <a:gd name="T0" fmla="*/ 0 w 36"/>
                  <a:gd name="T1" fmla="*/ 36 h 51"/>
                  <a:gd name="T2" fmla="*/ 114 w 36"/>
                  <a:gd name="T3" fmla="*/ 75 h 51"/>
                  <a:gd name="T4" fmla="*/ 155 w 36"/>
                  <a:gd name="T5" fmla="*/ 225 h 51"/>
                  <a:gd name="T6" fmla="*/ 90 w 36"/>
                  <a:gd name="T7" fmla="*/ 80 h 51"/>
                  <a:gd name="T8" fmla="*/ 0 w 36"/>
                  <a:gd name="T9" fmla="*/ 3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1">
                    <a:moveTo>
                      <a:pt x="0" y="8"/>
                    </a:moveTo>
                    <a:cubicBezTo>
                      <a:pt x="0" y="8"/>
                      <a:pt x="16" y="0"/>
                      <a:pt x="26" y="17"/>
                    </a:cubicBezTo>
                    <a:cubicBezTo>
                      <a:pt x="36" y="33"/>
                      <a:pt x="35" y="51"/>
                      <a:pt x="35" y="51"/>
                    </a:cubicBezTo>
                    <a:cubicBezTo>
                      <a:pt x="35" y="51"/>
                      <a:pt x="30" y="29"/>
                      <a:pt x="21" y="18"/>
                    </a:cubicBezTo>
                    <a:cubicBezTo>
                      <a:pt x="12" y="6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1" name="Freeform 1012">
                <a:extLst>
                  <a:ext uri="{FF2B5EF4-FFF2-40B4-BE49-F238E27FC236}">
                    <a16:creationId xmlns:a16="http://schemas.microsoft.com/office/drawing/2014/main" id="{9700B06B-DC4D-4578-A998-B7C0717B7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878"/>
                <a:ext cx="206" cy="210"/>
              </a:xfrm>
              <a:custGeom>
                <a:avLst/>
                <a:gdLst>
                  <a:gd name="T0" fmla="*/ 565 w 143"/>
                  <a:gd name="T1" fmla="*/ 401 h 146"/>
                  <a:gd name="T2" fmla="*/ 216 w 143"/>
                  <a:gd name="T3" fmla="*/ 575 h 146"/>
                  <a:gd name="T4" fmla="*/ 50 w 143"/>
                  <a:gd name="T5" fmla="*/ 223 h 146"/>
                  <a:gd name="T6" fmla="*/ 400 w 143"/>
                  <a:gd name="T7" fmla="*/ 50 h 146"/>
                  <a:gd name="T8" fmla="*/ 565 w 143"/>
                  <a:gd name="T9" fmla="*/ 401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146">
                    <a:moveTo>
                      <a:pt x="131" y="94"/>
                    </a:moveTo>
                    <a:cubicBezTo>
                      <a:pt x="119" y="128"/>
                      <a:pt x="83" y="146"/>
                      <a:pt x="50" y="134"/>
                    </a:cubicBezTo>
                    <a:cubicBezTo>
                      <a:pt x="17" y="122"/>
                      <a:pt x="0" y="86"/>
                      <a:pt x="12" y="52"/>
                    </a:cubicBezTo>
                    <a:cubicBezTo>
                      <a:pt x="24" y="18"/>
                      <a:pt x="60" y="0"/>
                      <a:pt x="93" y="12"/>
                    </a:cubicBezTo>
                    <a:cubicBezTo>
                      <a:pt x="126" y="23"/>
                      <a:pt x="143" y="60"/>
                      <a:pt x="131" y="94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2" name="Freeform 1013">
                <a:extLst>
                  <a:ext uri="{FF2B5EF4-FFF2-40B4-BE49-F238E27FC236}">
                    <a16:creationId xmlns:a16="http://schemas.microsoft.com/office/drawing/2014/main" id="{988F0D81-0961-4835-8CB1-2A4C60E72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932"/>
                <a:ext cx="191" cy="156"/>
              </a:xfrm>
              <a:custGeom>
                <a:avLst/>
                <a:gdLst>
                  <a:gd name="T0" fmla="*/ 251 w 133"/>
                  <a:gd name="T1" fmla="*/ 305 h 109"/>
                  <a:gd name="T2" fmla="*/ 80 w 133"/>
                  <a:gd name="T3" fmla="*/ 0 h 109"/>
                  <a:gd name="T4" fmla="*/ 49 w 133"/>
                  <a:gd name="T5" fmla="*/ 62 h 109"/>
                  <a:gd name="T6" fmla="*/ 213 w 133"/>
                  <a:gd name="T7" fmla="*/ 408 h 109"/>
                  <a:gd name="T8" fmla="*/ 557 w 133"/>
                  <a:gd name="T9" fmla="*/ 239 h 109"/>
                  <a:gd name="T10" fmla="*/ 564 w 133"/>
                  <a:gd name="T11" fmla="*/ 203 h 109"/>
                  <a:gd name="T12" fmla="*/ 251 w 133"/>
                  <a:gd name="T13" fmla="*/ 305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109">
                    <a:moveTo>
                      <a:pt x="59" y="73"/>
                    </a:moveTo>
                    <a:cubicBezTo>
                      <a:pt x="29" y="63"/>
                      <a:pt x="13" y="31"/>
                      <a:pt x="19" y="0"/>
                    </a:cubicBezTo>
                    <a:cubicBezTo>
                      <a:pt x="16" y="5"/>
                      <a:pt x="14" y="10"/>
                      <a:pt x="12" y="15"/>
                    </a:cubicBezTo>
                    <a:cubicBezTo>
                      <a:pt x="0" y="49"/>
                      <a:pt x="17" y="86"/>
                      <a:pt x="50" y="97"/>
                    </a:cubicBezTo>
                    <a:cubicBezTo>
                      <a:pt x="82" y="109"/>
                      <a:pt x="119" y="91"/>
                      <a:pt x="131" y="57"/>
                    </a:cubicBezTo>
                    <a:cubicBezTo>
                      <a:pt x="132" y="54"/>
                      <a:pt x="133" y="51"/>
                      <a:pt x="133" y="48"/>
                    </a:cubicBezTo>
                    <a:cubicBezTo>
                      <a:pt x="117" y="72"/>
                      <a:pt x="87" y="83"/>
                      <a:pt x="59" y="73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3" name="Freeform 1014">
                <a:extLst>
                  <a:ext uri="{FF2B5EF4-FFF2-40B4-BE49-F238E27FC236}">
                    <a16:creationId xmlns:a16="http://schemas.microsoft.com/office/drawing/2014/main" id="{EEF89426-D131-4591-A6DE-6005468B9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878"/>
                <a:ext cx="206" cy="210"/>
              </a:xfrm>
              <a:custGeom>
                <a:avLst/>
                <a:gdLst>
                  <a:gd name="T0" fmla="*/ 565 w 143"/>
                  <a:gd name="T1" fmla="*/ 401 h 146"/>
                  <a:gd name="T2" fmla="*/ 216 w 143"/>
                  <a:gd name="T3" fmla="*/ 575 h 146"/>
                  <a:gd name="T4" fmla="*/ 50 w 143"/>
                  <a:gd name="T5" fmla="*/ 223 h 146"/>
                  <a:gd name="T6" fmla="*/ 400 w 143"/>
                  <a:gd name="T7" fmla="*/ 50 h 146"/>
                  <a:gd name="T8" fmla="*/ 565 w 143"/>
                  <a:gd name="T9" fmla="*/ 401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146">
                    <a:moveTo>
                      <a:pt x="131" y="94"/>
                    </a:moveTo>
                    <a:cubicBezTo>
                      <a:pt x="119" y="128"/>
                      <a:pt x="83" y="146"/>
                      <a:pt x="50" y="134"/>
                    </a:cubicBezTo>
                    <a:cubicBezTo>
                      <a:pt x="17" y="123"/>
                      <a:pt x="0" y="86"/>
                      <a:pt x="12" y="52"/>
                    </a:cubicBezTo>
                    <a:cubicBezTo>
                      <a:pt x="24" y="18"/>
                      <a:pt x="60" y="0"/>
                      <a:pt x="93" y="12"/>
                    </a:cubicBezTo>
                    <a:cubicBezTo>
                      <a:pt x="126" y="24"/>
                      <a:pt x="143" y="61"/>
                      <a:pt x="131" y="94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4" name="Freeform 1015">
                <a:extLst>
                  <a:ext uri="{FF2B5EF4-FFF2-40B4-BE49-F238E27FC236}">
                    <a16:creationId xmlns:a16="http://schemas.microsoft.com/office/drawing/2014/main" id="{0A9E2544-8746-400A-ABE3-DCBA3FC43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883"/>
                <a:ext cx="138" cy="83"/>
              </a:xfrm>
              <a:custGeom>
                <a:avLst/>
                <a:gdLst>
                  <a:gd name="T0" fmla="*/ 0 w 96"/>
                  <a:gd name="T1" fmla="*/ 89 h 58"/>
                  <a:gd name="T2" fmla="*/ 236 w 96"/>
                  <a:gd name="T3" fmla="*/ 47 h 58"/>
                  <a:gd name="T4" fmla="*/ 410 w 96"/>
                  <a:gd name="T5" fmla="*/ 243 h 58"/>
                  <a:gd name="T6" fmla="*/ 226 w 96"/>
                  <a:gd name="T7" fmla="*/ 67 h 58"/>
                  <a:gd name="T8" fmla="*/ 0 w 96"/>
                  <a:gd name="T9" fmla="*/ 89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58">
                    <a:moveTo>
                      <a:pt x="0" y="21"/>
                    </a:moveTo>
                    <a:cubicBezTo>
                      <a:pt x="0" y="21"/>
                      <a:pt x="29" y="0"/>
                      <a:pt x="55" y="11"/>
                    </a:cubicBezTo>
                    <a:cubicBezTo>
                      <a:pt x="81" y="21"/>
                      <a:pt x="93" y="39"/>
                      <a:pt x="96" y="58"/>
                    </a:cubicBezTo>
                    <a:cubicBezTo>
                      <a:pt x="96" y="58"/>
                      <a:pt x="84" y="26"/>
                      <a:pt x="53" y="16"/>
                    </a:cubicBezTo>
                    <a:cubicBezTo>
                      <a:pt x="22" y="6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14" name="Freeform 1016">
              <a:extLst>
                <a:ext uri="{FF2B5EF4-FFF2-40B4-BE49-F238E27FC236}">
                  <a16:creationId xmlns:a16="http://schemas.microsoft.com/office/drawing/2014/main" id="{38C02E62-7B1A-4772-95ED-C70D57066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952"/>
              <a:ext cx="90" cy="173"/>
            </a:xfrm>
            <a:custGeom>
              <a:avLst/>
              <a:gdLst>
                <a:gd name="T0" fmla="*/ 171 w 63"/>
                <a:gd name="T1" fmla="*/ 448 h 121"/>
                <a:gd name="T2" fmla="*/ 87 w 63"/>
                <a:gd name="T3" fmla="*/ 156 h 121"/>
                <a:gd name="T4" fmla="*/ 163 w 63"/>
                <a:gd name="T5" fmla="*/ 0 h 121"/>
                <a:gd name="T6" fmla="*/ 39 w 63"/>
                <a:gd name="T7" fmla="*/ 196 h 121"/>
                <a:gd name="T8" fmla="*/ 120 w 63"/>
                <a:gd name="T9" fmla="*/ 495 h 121"/>
                <a:gd name="T10" fmla="*/ 263 w 63"/>
                <a:gd name="T11" fmla="*/ 429 h 121"/>
                <a:gd name="T12" fmla="*/ 171 w 63"/>
                <a:gd name="T13" fmla="*/ 448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21">
                  <a:moveTo>
                    <a:pt x="41" y="107"/>
                  </a:moveTo>
                  <a:cubicBezTo>
                    <a:pt x="21" y="102"/>
                    <a:pt x="12" y="71"/>
                    <a:pt x="21" y="37"/>
                  </a:cubicBezTo>
                  <a:cubicBezTo>
                    <a:pt x="24" y="22"/>
                    <a:pt x="31" y="9"/>
                    <a:pt x="39" y="0"/>
                  </a:cubicBezTo>
                  <a:cubicBezTo>
                    <a:pt x="26" y="8"/>
                    <a:pt x="14" y="25"/>
                    <a:pt x="9" y="47"/>
                  </a:cubicBezTo>
                  <a:cubicBezTo>
                    <a:pt x="0" y="81"/>
                    <a:pt x="10" y="113"/>
                    <a:pt x="29" y="118"/>
                  </a:cubicBezTo>
                  <a:cubicBezTo>
                    <a:pt x="41" y="121"/>
                    <a:pt x="53" y="115"/>
                    <a:pt x="63" y="103"/>
                  </a:cubicBezTo>
                  <a:cubicBezTo>
                    <a:pt x="56" y="107"/>
                    <a:pt x="48" y="109"/>
                    <a:pt x="41" y="107"/>
                  </a:cubicBezTo>
                  <a:close/>
                </a:path>
              </a:pathLst>
            </a:custGeom>
            <a:solidFill>
              <a:srgbClr val="80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1017">
              <a:extLst>
                <a:ext uri="{FF2B5EF4-FFF2-40B4-BE49-F238E27FC236}">
                  <a16:creationId xmlns:a16="http://schemas.microsoft.com/office/drawing/2014/main" id="{7AF3AA03-73DE-4F6C-AA92-8676EC949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936"/>
              <a:ext cx="128" cy="191"/>
            </a:xfrm>
            <a:custGeom>
              <a:avLst/>
              <a:gdLst>
                <a:gd name="T0" fmla="*/ 345 w 89"/>
                <a:gd name="T1" fmla="*/ 320 h 133"/>
                <a:gd name="T2" fmla="*/ 124 w 89"/>
                <a:gd name="T3" fmla="*/ 544 h 133"/>
                <a:gd name="T4" fmla="*/ 35 w 89"/>
                <a:gd name="T5" fmla="*/ 243 h 133"/>
                <a:gd name="T6" fmla="*/ 256 w 89"/>
                <a:gd name="T7" fmla="*/ 20 h 133"/>
                <a:gd name="T8" fmla="*/ 345 w 89"/>
                <a:gd name="T9" fmla="*/ 32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33">
                  <a:moveTo>
                    <a:pt x="81" y="75"/>
                  </a:moveTo>
                  <a:cubicBezTo>
                    <a:pt x="72" y="109"/>
                    <a:pt x="49" y="133"/>
                    <a:pt x="29" y="128"/>
                  </a:cubicBezTo>
                  <a:cubicBezTo>
                    <a:pt x="9" y="123"/>
                    <a:pt x="0" y="91"/>
                    <a:pt x="8" y="57"/>
                  </a:cubicBezTo>
                  <a:cubicBezTo>
                    <a:pt x="17" y="23"/>
                    <a:pt x="40" y="0"/>
                    <a:pt x="60" y="5"/>
                  </a:cubicBezTo>
                  <a:cubicBezTo>
                    <a:pt x="80" y="10"/>
                    <a:pt x="89" y="41"/>
                    <a:pt x="81" y="7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1018">
              <a:extLst>
                <a:ext uri="{FF2B5EF4-FFF2-40B4-BE49-F238E27FC236}">
                  <a16:creationId xmlns:a16="http://schemas.microsoft.com/office/drawing/2014/main" id="{B6FD62F2-5190-4431-938C-56B84EAF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744"/>
              <a:ext cx="166" cy="74"/>
            </a:xfrm>
            <a:custGeom>
              <a:avLst/>
              <a:gdLst>
                <a:gd name="T0" fmla="*/ 0 w 115"/>
                <a:gd name="T1" fmla="*/ 27 h 52"/>
                <a:gd name="T2" fmla="*/ 231 w 115"/>
                <a:gd name="T3" fmla="*/ 47 h 52"/>
                <a:gd name="T4" fmla="*/ 499 w 115"/>
                <a:gd name="T5" fmla="*/ 212 h 52"/>
                <a:gd name="T6" fmla="*/ 225 w 115"/>
                <a:gd name="T7" fmla="*/ 57 h 52"/>
                <a:gd name="T8" fmla="*/ 0 w 115"/>
                <a:gd name="T9" fmla="*/ 2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52">
                  <a:moveTo>
                    <a:pt x="0" y="6"/>
                  </a:moveTo>
                  <a:cubicBezTo>
                    <a:pt x="0" y="6"/>
                    <a:pt x="23" y="0"/>
                    <a:pt x="53" y="11"/>
                  </a:cubicBezTo>
                  <a:cubicBezTo>
                    <a:pt x="83" y="22"/>
                    <a:pt x="106" y="33"/>
                    <a:pt x="115" y="52"/>
                  </a:cubicBezTo>
                  <a:cubicBezTo>
                    <a:pt x="115" y="52"/>
                    <a:pt x="94" y="27"/>
                    <a:pt x="52" y="14"/>
                  </a:cubicBezTo>
                  <a:cubicBezTo>
                    <a:pt x="22" y="5"/>
                    <a:pt x="15" y="5"/>
                    <a:pt x="0" y="6"/>
                  </a:cubicBezTo>
                  <a:close/>
                </a:path>
              </a:pathLst>
            </a:custGeom>
            <a:solidFill>
              <a:srgbClr val="F7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1019">
              <a:extLst>
                <a:ext uri="{FF2B5EF4-FFF2-40B4-BE49-F238E27FC236}">
                  <a16:creationId xmlns:a16="http://schemas.microsoft.com/office/drawing/2014/main" id="{17422A57-CA73-42E0-B16F-4A7F083D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791"/>
              <a:ext cx="135" cy="49"/>
            </a:xfrm>
            <a:custGeom>
              <a:avLst/>
              <a:gdLst>
                <a:gd name="T0" fmla="*/ 0 w 94"/>
                <a:gd name="T1" fmla="*/ 0 h 34"/>
                <a:gd name="T2" fmla="*/ 401 w 94"/>
                <a:gd name="T3" fmla="*/ 147 h 34"/>
                <a:gd name="T4" fmla="*/ 0 w 94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34">
                  <a:moveTo>
                    <a:pt x="0" y="0"/>
                  </a:moveTo>
                  <a:cubicBezTo>
                    <a:pt x="0" y="0"/>
                    <a:pt x="41" y="33"/>
                    <a:pt x="94" y="34"/>
                  </a:cubicBezTo>
                  <a:cubicBezTo>
                    <a:pt x="94" y="34"/>
                    <a:pt x="41" y="27"/>
                    <a:pt x="0" y="0"/>
                  </a:cubicBezTo>
                  <a:close/>
                </a:path>
              </a:pathLst>
            </a:custGeom>
            <a:solidFill>
              <a:srgbClr val="BF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1020">
              <a:extLst>
                <a:ext uri="{FF2B5EF4-FFF2-40B4-BE49-F238E27FC236}">
                  <a16:creationId xmlns:a16="http://schemas.microsoft.com/office/drawing/2014/main" id="{1FEAC40B-D13A-4C1E-B047-6CF12445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789"/>
              <a:ext cx="45" cy="88"/>
            </a:xfrm>
            <a:custGeom>
              <a:avLst/>
              <a:gdLst>
                <a:gd name="T0" fmla="*/ 0 w 31"/>
                <a:gd name="T1" fmla="*/ 0 h 61"/>
                <a:gd name="T2" fmla="*/ 46 w 31"/>
                <a:gd name="T3" fmla="*/ 264 h 61"/>
                <a:gd name="T4" fmla="*/ 0 w 31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61">
                  <a:moveTo>
                    <a:pt x="0" y="0"/>
                  </a:moveTo>
                  <a:cubicBezTo>
                    <a:pt x="0" y="0"/>
                    <a:pt x="25" y="19"/>
                    <a:pt x="10" y="61"/>
                  </a:cubicBezTo>
                  <a:cubicBezTo>
                    <a:pt x="10" y="61"/>
                    <a:pt x="31" y="21"/>
                    <a:pt x="0" y="0"/>
                  </a:cubicBezTo>
                  <a:close/>
                </a:path>
              </a:pathLst>
            </a:custGeom>
            <a:solidFill>
              <a:srgbClr val="F7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1021">
              <a:extLst>
                <a:ext uri="{FF2B5EF4-FFF2-40B4-BE49-F238E27FC236}">
                  <a16:creationId xmlns:a16="http://schemas.microsoft.com/office/drawing/2014/main" id="{14F2A83F-EE65-411E-A01A-859DDC682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847"/>
              <a:ext cx="148" cy="75"/>
            </a:xfrm>
            <a:custGeom>
              <a:avLst/>
              <a:gdLst>
                <a:gd name="T0" fmla="*/ 0 w 103"/>
                <a:gd name="T1" fmla="*/ 75 h 52"/>
                <a:gd name="T2" fmla="*/ 236 w 103"/>
                <a:gd name="T3" fmla="*/ 61 h 52"/>
                <a:gd name="T4" fmla="*/ 440 w 103"/>
                <a:gd name="T5" fmla="*/ 225 h 52"/>
                <a:gd name="T6" fmla="*/ 237 w 103"/>
                <a:gd name="T7" fmla="*/ 48 h 52"/>
                <a:gd name="T8" fmla="*/ 0 w 103"/>
                <a:gd name="T9" fmla="*/ 7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52">
                  <a:moveTo>
                    <a:pt x="0" y="17"/>
                  </a:moveTo>
                  <a:cubicBezTo>
                    <a:pt x="0" y="17"/>
                    <a:pt x="30" y="5"/>
                    <a:pt x="55" y="14"/>
                  </a:cubicBezTo>
                  <a:cubicBezTo>
                    <a:pt x="80" y="23"/>
                    <a:pt x="95" y="37"/>
                    <a:pt x="103" y="52"/>
                  </a:cubicBezTo>
                  <a:cubicBezTo>
                    <a:pt x="103" y="52"/>
                    <a:pt x="94" y="25"/>
                    <a:pt x="56" y="11"/>
                  </a:cubicBezTo>
                  <a:cubicBezTo>
                    <a:pt x="28" y="0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1022">
              <a:extLst>
                <a:ext uri="{FF2B5EF4-FFF2-40B4-BE49-F238E27FC236}">
                  <a16:creationId xmlns:a16="http://schemas.microsoft.com/office/drawing/2014/main" id="{6A2C9A97-AD5B-4EC4-AF64-B2D52279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910"/>
              <a:ext cx="65" cy="47"/>
            </a:xfrm>
            <a:custGeom>
              <a:avLst/>
              <a:gdLst>
                <a:gd name="T0" fmla="*/ 196 w 45"/>
                <a:gd name="T1" fmla="*/ 19 h 33"/>
                <a:gd name="T2" fmla="*/ 0 w 45"/>
                <a:gd name="T3" fmla="*/ 135 h 33"/>
                <a:gd name="T4" fmla="*/ 196 w 45"/>
                <a:gd name="T5" fmla="*/ 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3">
                  <a:moveTo>
                    <a:pt x="45" y="4"/>
                  </a:moveTo>
                  <a:cubicBezTo>
                    <a:pt x="45" y="4"/>
                    <a:pt x="19" y="3"/>
                    <a:pt x="0" y="33"/>
                  </a:cubicBezTo>
                  <a:cubicBezTo>
                    <a:pt x="0" y="33"/>
                    <a:pt x="10" y="0"/>
                    <a:pt x="45" y="4"/>
                  </a:cubicBezTo>
                  <a:close/>
                </a:path>
              </a:pathLst>
            </a:custGeom>
            <a:solidFill>
              <a:srgbClr val="F7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1023">
              <a:extLst>
                <a:ext uri="{FF2B5EF4-FFF2-40B4-BE49-F238E27FC236}">
                  <a16:creationId xmlns:a16="http://schemas.microsoft.com/office/drawing/2014/main" id="{80D5FB33-861C-4851-9D35-F7A808079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962"/>
              <a:ext cx="107" cy="93"/>
            </a:xfrm>
            <a:custGeom>
              <a:avLst/>
              <a:gdLst>
                <a:gd name="T0" fmla="*/ 0 w 75"/>
                <a:gd name="T1" fmla="*/ 0 h 65"/>
                <a:gd name="T2" fmla="*/ 311 w 75"/>
                <a:gd name="T3" fmla="*/ 13 h 65"/>
                <a:gd name="T4" fmla="*/ 0 w 75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65">
                  <a:moveTo>
                    <a:pt x="0" y="0"/>
                  </a:moveTo>
                  <a:cubicBezTo>
                    <a:pt x="0" y="0"/>
                    <a:pt x="23" y="46"/>
                    <a:pt x="75" y="3"/>
                  </a:cubicBezTo>
                  <a:cubicBezTo>
                    <a:pt x="75" y="3"/>
                    <a:pt x="14" y="65"/>
                    <a:pt x="0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1024">
              <a:extLst>
                <a:ext uri="{FF2B5EF4-FFF2-40B4-BE49-F238E27FC236}">
                  <a16:creationId xmlns:a16="http://schemas.microsoft.com/office/drawing/2014/main" id="{70E4A819-12A6-404B-90E7-855D681A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1021"/>
              <a:ext cx="177" cy="163"/>
            </a:xfrm>
            <a:custGeom>
              <a:avLst/>
              <a:gdLst>
                <a:gd name="T0" fmla="*/ 0 w 123"/>
                <a:gd name="T1" fmla="*/ 0 h 114"/>
                <a:gd name="T2" fmla="*/ 528 w 123"/>
                <a:gd name="T3" fmla="*/ 184 h 114"/>
                <a:gd name="T4" fmla="*/ 0 w 123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114">
                  <a:moveTo>
                    <a:pt x="0" y="0"/>
                  </a:moveTo>
                  <a:cubicBezTo>
                    <a:pt x="0" y="0"/>
                    <a:pt x="32" y="91"/>
                    <a:pt x="123" y="44"/>
                  </a:cubicBezTo>
                  <a:cubicBezTo>
                    <a:pt x="123" y="44"/>
                    <a:pt x="35" y="114"/>
                    <a:pt x="0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1025">
              <a:extLst>
                <a:ext uri="{FF2B5EF4-FFF2-40B4-BE49-F238E27FC236}">
                  <a16:creationId xmlns:a16="http://schemas.microsoft.com/office/drawing/2014/main" id="{493F2371-0449-41E8-A95A-A7A2C9CE8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1101"/>
              <a:ext cx="86" cy="89"/>
            </a:xfrm>
            <a:custGeom>
              <a:avLst/>
              <a:gdLst>
                <a:gd name="T0" fmla="*/ 0 w 60"/>
                <a:gd name="T1" fmla="*/ 0 h 62"/>
                <a:gd name="T2" fmla="*/ 252 w 60"/>
                <a:gd name="T3" fmla="*/ 123 h 62"/>
                <a:gd name="T4" fmla="*/ 0 w 60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62">
                  <a:moveTo>
                    <a:pt x="0" y="0"/>
                  </a:moveTo>
                  <a:cubicBezTo>
                    <a:pt x="0" y="0"/>
                    <a:pt x="17" y="46"/>
                    <a:pt x="60" y="29"/>
                  </a:cubicBezTo>
                  <a:cubicBezTo>
                    <a:pt x="60" y="29"/>
                    <a:pt x="13" y="62"/>
                    <a:pt x="0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1026">
              <a:extLst>
                <a:ext uri="{FF2B5EF4-FFF2-40B4-BE49-F238E27FC236}">
                  <a16:creationId xmlns:a16="http://schemas.microsoft.com/office/drawing/2014/main" id="{059C4E0D-4346-4DB1-A4F7-A5580CC8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1078"/>
              <a:ext cx="107" cy="86"/>
            </a:xfrm>
            <a:custGeom>
              <a:avLst/>
              <a:gdLst>
                <a:gd name="T0" fmla="*/ 9 w 74"/>
                <a:gd name="T1" fmla="*/ 0 h 60"/>
                <a:gd name="T2" fmla="*/ 0 w 74"/>
                <a:gd name="T3" fmla="*/ 232 h 60"/>
                <a:gd name="T4" fmla="*/ 9 w 7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60">
                  <a:moveTo>
                    <a:pt x="2" y="0"/>
                  </a:moveTo>
                  <a:cubicBezTo>
                    <a:pt x="2" y="0"/>
                    <a:pt x="23" y="33"/>
                    <a:pt x="0" y="55"/>
                  </a:cubicBezTo>
                  <a:cubicBezTo>
                    <a:pt x="0" y="55"/>
                    <a:pt x="74" y="60"/>
                    <a:pt x="2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1027">
              <a:extLst>
                <a:ext uri="{FF2B5EF4-FFF2-40B4-BE49-F238E27FC236}">
                  <a16:creationId xmlns:a16="http://schemas.microsoft.com/office/drawing/2014/main" id="{F52D34C8-29D0-4182-B654-C247AFD9D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269"/>
              <a:ext cx="125" cy="95"/>
            </a:xfrm>
            <a:custGeom>
              <a:avLst/>
              <a:gdLst>
                <a:gd name="T0" fmla="*/ 115 w 87"/>
                <a:gd name="T1" fmla="*/ 0 h 66"/>
                <a:gd name="T2" fmla="*/ 80 w 87"/>
                <a:gd name="T3" fmla="*/ 197 h 66"/>
                <a:gd name="T4" fmla="*/ 76 w 87"/>
                <a:gd name="T5" fmla="*/ 203 h 66"/>
                <a:gd name="T6" fmla="*/ 115 w 87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66">
                  <a:moveTo>
                    <a:pt x="27" y="0"/>
                  </a:moveTo>
                  <a:cubicBezTo>
                    <a:pt x="27" y="0"/>
                    <a:pt x="38" y="27"/>
                    <a:pt x="19" y="46"/>
                  </a:cubicBezTo>
                  <a:cubicBezTo>
                    <a:pt x="0" y="66"/>
                    <a:pt x="18" y="47"/>
                    <a:pt x="18" y="47"/>
                  </a:cubicBezTo>
                  <a:cubicBezTo>
                    <a:pt x="18" y="47"/>
                    <a:pt x="87" y="38"/>
                    <a:pt x="27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1028">
              <a:extLst>
                <a:ext uri="{FF2B5EF4-FFF2-40B4-BE49-F238E27FC236}">
                  <a16:creationId xmlns:a16="http://schemas.microsoft.com/office/drawing/2014/main" id="{C2EB71EE-E3A6-4D65-9C02-A46CD92E0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207"/>
              <a:ext cx="183" cy="76"/>
            </a:xfrm>
            <a:custGeom>
              <a:avLst/>
              <a:gdLst>
                <a:gd name="T0" fmla="*/ 548 w 127"/>
                <a:gd name="T1" fmla="*/ 47 h 53"/>
                <a:gd name="T2" fmla="*/ 399 w 127"/>
                <a:gd name="T3" fmla="*/ 224 h 53"/>
                <a:gd name="T4" fmla="*/ 548 w 127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53">
                  <a:moveTo>
                    <a:pt x="127" y="11"/>
                  </a:moveTo>
                  <a:cubicBezTo>
                    <a:pt x="127" y="11"/>
                    <a:pt x="96" y="20"/>
                    <a:pt x="92" y="53"/>
                  </a:cubicBezTo>
                  <a:cubicBezTo>
                    <a:pt x="92" y="53"/>
                    <a:pt x="0" y="0"/>
                    <a:pt x="127" y="11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1029">
              <a:extLst>
                <a:ext uri="{FF2B5EF4-FFF2-40B4-BE49-F238E27FC236}">
                  <a16:creationId xmlns:a16="http://schemas.microsoft.com/office/drawing/2014/main" id="{517431F9-D274-424F-A67F-6C5F2FC9C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1369"/>
              <a:ext cx="73" cy="44"/>
            </a:xfrm>
            <a:custGeom>
              <a:avLst/>
              <a:gdLst>
                <a:gd name="T0" fmla="*/ 213 w 51"/>
                <a:gd name="T1" fmla="*/ 0 h 30"/>
                <a:gd name="T2" fmla="*/ 127 w 51"/>
                <a:gd name="T3" fmla="*/ 139 h 30"/>
                <a:gd name="T4" fmla="*/ 213 w 5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">
                  <a:moveTo>
                    <a:pt x="51" y="0"/>
                  </a:moveTo>
                  <a:cubicBezTo>
                    <a:pt x="51" y="0"/>
                    <a:pt x="34" y="11"/>
                    <a:pt x="30" y="30"/>
                  </a:cubicBezTo>
                  <a:cubicBezTo>
                    <a:pt x="30" y="30"/>
                    <a:pt x="0" y="5"/>
                    <a:pt x="51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1030">
              <a:extLst>
                <a:ext uri="{FF2B5EF4-FFF2-40B4-BE49-F238E27FC236}">
                  <a16:creationId xmlns:a16="http://schemas.microsoft.com/office/drawing/2014/main" id="{7529C20D-9F97-4D14-94B7-8CFD1236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1028"/>
              <a:ext cx="214" cy="135"/>
            </a:xfrm>
            <a:custGeom>
              <a:avLst/>
              <a:gdLst>
                <a:gd name="T0" fmla="*/ 1 w 149"/>
                <a:gd name="T1" fmla="*/ 0 h 94"/>
                <a:gd name="T2" fmla="*/ 68 w 149"/>
                <a:gd name="T3" fmla="*/ 141 h 94"/>
                <a:gd name="T4" fmla="*/ 633 w 149"/>
                <a:gd name="T5" fmla="*/ 401 h 94"/>
                <a:gd name="T6" fmla="*/ 80 w 149"/>
                <a:gd name="T7" fmla="*/ 134 h 94"/>
                <a:gd name="T8" fmla="*/ 1 w 149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94">
                  <a:moveTo>
                    <a:pt x="1" y="0"/>
                  </a:moveTo>
                  <a:cubicBezTo>
                    <a:pt x="1" y="0"/>
                    <a:pt x="0" y="22"/>
                    <a:pt x="16" y="33"/>
                  </a:cubicBezTo>
                  <a:cubicBezTo>
                    <a:pt x="32" y="45"/>
                    <a:pt x="27" y="55"/>
                    <a:pt x="149" y="94"/>
                  </a:cubicBezTo>
                  <a:cubicBezTo>
                    <a:pt x="149" y="94"/>
                    <a:pt x="55" y="60"/>
                    <a:pt x="19" y="31"/>
                  </a:cubicBezTo>
                  <a:cubicBezTo>
                    <a:pt x="2" y="1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1031">
              <a:extLst>
                <a:ext uri="{FF2B5EF4-FFF2-40B4-BE49-F238E27FC236}">
                  <a16:creationId xmlns:a16="http://schemas.microsoft.com/office/drawing/2014/main" id="{7A7A67AE-D043-44BD-8445-AA448B5C5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223"/>
              <a:ext cx="159" cy="103"/>
            </a:xfrm>
            <a:custGeom>
              <a:avLst/>
              <a:gdLst>
                <a:gd name="T0" fmla="*/ 0 w 111"/>
                <a:gd name="T1" fmla="*/ 0 h 72"/>
                <a:gd name="T2" fmla="*/ 89 w 111"/>
                <a:gd name="T3" fmla="*/ 143 h 72"/>
                <a:gd name="T4" fmla="*/ 468 w 111"/>
                <a:gd name="T5" fmla="*/ 300 h 72"/>
                <a:gd name="T6" fmla="*/ 0 w 111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72">
                  <a:moveTo>
                    <a:pt x="0" y="0"/>
                  </a:moveTo>
                  <a:cubicBezTo>
                    <a:pt x="0" y="0"/>
                    <a:pt x="0" y="20"/>
                    <a:pt x="21" y="34"/>
                  </a:cubicBezTo>
                  <a:cubicBezTo>
                    <a:pt x="42" y="47"/>
                    <a:pt x="111" y="72"/>
                    <a:pt x="111" y="72"/>
                  </a:cubicBezTo>
                  <a:cubicBezTo>
                    <a:pt x="111" y="72"/>
                    <a:pt x="9" y="36"/>
                    <a:pt x="0" y="0"/>
                  </a:cubicBezTo>
                  <a:close/>
                </a:path>
              </a:pathLst>
            </a:custGeom>
            <a:solidFill>
              <a:srgbClr val="E5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1032">
              <a:extLst>
                <a:ext uri="{FF2B5EF4-FFF2-40B4-BE49-F238E27FC236}">
                  <a16:creationId xmlns:a16="http://schemas.microsoft.com/office/drawing/2014/main" id="{BC045FCA-217F-404F-8E1C-F2DD608EE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448"/>
              <a:ext cx="116" cy="107"/>
            </a:xfrm>
            <a:custGeom>
              <a:avLst/>
              <a:gdLst>
                <a:gd name="T0" fmla="*/ 20 w 81"/>
                <a:gd name="T1" fmla="*/ 0 h 74"/>
                <a:gd name="T2" fmla="*/ 76 w 81"/>
                <a:gd name="T3" fmla="*/ 202 h 74"/>
                <a:gd name="T4" fmla="*/ 341 w 81"/>
                <a:gd name="T5" fmla="*/ 324 h 74"/>
                <a:gd name="T6" fmla="*/ 20 w 81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74">
                  <a:moveTo>
                    <a:pt x="5" y="0"/>
                  </a:moveTo>
                  <a:cubicBezTo>
                    <a:pt x="5" y="0"/>
                    <a:pt x="0" y="30"/>
                    <a:pt x="18" y="46"/>
                  </a:cubicBezTo>
                  <a:cubicBezTo>
                    <a:pt x="36" y="62"/>
                    <a:pt x="81" y="74"/>
                    <a:pt x="81" y="74"/>
                  </a:cubicBezTo>
                  <a:cubicBezTo>
                    <a:pt x="81" y="74"/>
                    <a:pt x="8" y="46"/>
                    <a:pt x="5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1033">
              <a:extLst>
                <a:ext uri="{FF2B5EF4-FFF2-40B4-BE49-F238E27FC236}">
                  <a16:creationId xmlns:a16="http://schemas.microsoft.com/office/drawing/2014/main" id="{174A2256-F3A8-46A1-90EC-2441AFF7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1157"/>
              <a:ext cx="246" cy="148"/>
            </a:xfrm>
            <a:custGeom>
              <a:avLst/>
              <a:gdLst>
                <a:gd name="T0" fmla="*/ 108 w 171"/>
                <a:gd name="T1" fmla="*/ 27 h 103"/>
                <a:gd name="T2" fmla="*/ 27 w 171"/>
                <a:gd name="T3" fmla="*/ 188 h 103"/>
                <a:gd name="T4" fmla="*/ 209 w 171"/>
                <a:gd name="T5" fmla="*/ 313 h 103"/>
                <a:gd name="T6" fmla="*/ 584 w 171"/>
                <a:gd name="T7" fmla="*/ 435 h 103"/>
                <a:gd name="T8" fmla="*/ 712 w 171"/>
                <a:gd name="T9" fmla="*/ 382 h 103"/>
                <a:gd name="T10" fmla="*/ 691 w 171"/>
                <a:gd name="T11" fmla="*/ 260 h 103"/>
                <a:gd name="T12" fmla="*/ 393 w 171"/>
                <a:gd name="T13" fmla="*/ 80 h 103"/>
                <a:gd name="T14" fmla="*/ 98 w 171"/>
                <a:gd name="T15" fmla="*/ 19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103">
                  <a:moveTo>
                    <a:pt x="25" y="6"/>
                  </a:moveTo>
                  <a:cubicBezTo>
                    <a:pt x="5" y="0"/>
                    <a:pt x="0" y="31"/>
                    <a:pt x="6" y="44"/>
                  </a:cubicBezTo>
                  <a:cubicBezTo>
                    <a:pt x="15" y="60"/>
                    <a:pt x="33" y="68"/>
                    <a:pt x="49" y="74"/>
                  </a:cubicBezTo>
                  <a:cubicBezTo>
                    <a:pt x="76" y="85"/>
                    <a:pt x="107" y="103"/>
                    <a:pt x="136" y="102"/>
                  </a:cubicBezTo>
                  <a:cubicBezTo>
                    <a:pt x="148" y="102"/>
                    <a:pt x="160" y="102"/>
                    <a:pt x="166" y="90"/>
                  </a:cubicBezTo>
                  <a:cubicBezTo>
                    <a:pt x="171" y="80"/>
                    <a:pt x="167" y="69"/>
                    <a:pt x="161" y="61"/>
                  </a:cubicBezTo>
                  <a:cubicBezTo>
                    <a:pt x="144" y="37"/>
                    <a:pt x="118" y="30"/>
                    <a:pt x="92" y="19"/>
                  </a:cubicBezTo>
                  <a:cubicBezTo>
                    <a:pt x="70" y="10"/>
                    <a:pt x="46" y="0"/>
                    <a:pt x="23" y="4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1034">
              <a:extLst>
                <a:ext uri="{FF2B5EF4-FFF2-40B4-BE49-F238E27FC236}">
                  <a16:creationId xmlns:a16="http://schemas.microsoft.com/office/drawing/2014/main" id="{9B5FE45B-B00A-4911-838C-0BDA98B95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344"/>
              <a:ext cx="170" cy="112"/>
            </a:xfrm>
            <a:custGeom>
              <a:avLst/>
              <a:gdLst>
                <a:gd name="T0" fmla="*/ 373 w 118"/>
                <a:gd name="T1" fmla="*/ 70 h 78"/>
                <a:gd name="T2" fmla="*/ 81 w 118"/>
                <a:gd name="T3" fmla="*/ 20 h 78"/>
                <a:gd name="T4" fmla="*/ 13 w 118"/>
                <a:gd name="T5" fmla="*/ 115 h 78"/>
                <a:gd name="T6" fmla="*/ 174 w 118"/>
                <a:gd name="T7" fmla="*/ 233 h 78"/>
                <a:gd name="T8" fmla="*/ 488 w 118"/>
                <a:gd name="T9" fmla="*/ 233 h 78"/>
                <a:gd name="T10" fmla="*/ 380 w 118"/>
                <a:gd name="T11" fmla="*/ 7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78">
                  <a:moveTo>
                    <a:pt x="87" y="17"/>
                  </a:moveTo>
                  <a:cubicBezTo>
                    <a:pt x="73" y="0"/>
                    <a:pt x="38" y="1"/>
                    <a:pt x="19" y="5"/>
                  </a:cubicBezTo>
                  <a:cubicBezTo>
                    <a:pt x="7" y="7"/>
                    <a:pt x="0" y="14"/>
                    <a:pt x="3" y="27"/>
                  </a:cubicBezTo>
                  <a:cubicBezTo>
                    <a:pt x="7" y="43"/>
                    <a:pt x="27" y="50"/>
                    <a:pt x="40" y="55"/>
                  </a:cubicBezTo>
                  <a:cubicBezTo>
                    <a:pt x="55" y="60"/>
                    <a:pt x="105" y="78"/>
                    <a:pt x="113" y="55"/>
                  </a:cubicBezTo>
                  <a:cubicBezTo>
                    <a:pt x="118" y="40"/>
                    <a:pt x="100" y="22"/>
                    <a:pt x="88" y="18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1035">
              <a:extLst>
                <a:ext uri="{FF2B5EF4-FFF2-40B4-BE49-F238E27FC236}">
                  <a16:creationId xmlns:a16="http://schemas.microsoft.com/office/drawing/2014/main" id="{CE87F586-A620-4581-85D7-19FD31E5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992"/>
              <a:ext cx="181" cy="149"/>
            </a:xfrm>
            <a:custGeom>
              <a:avLst/>
              <a:gdLst>
                <a:gd name="T0" fmla="*/ 0 w 126"/>
                <a:gd name="T1" fmla="*/ 13 h 104"/>
                <a:gd name="T2" fmla="*/ 0 w 126"/>
                <a:gd name="T3" fmla="*/ 67 h 104"/>
                <a:gd name="T4" fmla="*/ 13 w 126"/>
                <a:gd name="T5" fmla="*/ 117 h 104"/>
                <a:gd name="T6" fmla="*/ 66 w 126"/>
                <a:gd name="T7" fmla="*/ 195 h 104"/>
                <a:gd name="T8" fmla="*/ 148 w 126"/>
                <a:gd name="T9" fmla="*/ 252 h 104"/>
                <a:gd name="T10" fmla="*/ 276 w 126"/>
                <a:gd name="T11" fmla="*/ 324 h 104"/>
                <a:gd name="T12" fmla="*/ 516 w 126"/>
                <a:gd name="T13" fmla="*/ 371 h 104"/>
                <a:gd name="T14" fmla="*/ 373 w 126"/>
                <a:gd name="T15" fmla="*/ 212 h 104"/>
                <a:gd name="T16" fmla="*/ 303 w 126"/>
                <a:gd name="T17" fmla="*/ 89 h 104"/>
                <a:gd name="T18" fmla="*/ 204 w 126"/>
                <a:gd name="T19" fmla="*/ 47 h 104"/>
                <a:gd name="T20" fmla="*/ 80 w 126"/>
                <a:gd name="T21" fmla="*/ 49 h 104"/>
                <a:gd name="T22" fmla="*/ 39 w 126"/>
                <a:gd name="T23" fmla="*/ 27 h 104"/>
                <a:gd name="T24" fmla="*/ 0 w 126"/>
                <a:gd name="T25" fmla="*/ 0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6" h="104">
                  <a:moveTo>
                    <a:pt x="0" y="3"/>
                  </a:moveTo>
                  <a:cubicBezTo>
                    <a:pt x="1" y="3"/>
                    <a:pt x="0" y="13"/>
                    <a:pt x="0" y="16"/>
                  </a:cubicBezTo>
                  <a:cubicBezTo>
                    <a:pt x="1" y="20"/>
                    <a:pt x="2" y="24"/>
                    <a:pt x="3" y="28"/>
                  </a:cubicBezTo>
                  <a:cubicBezTo>
                    <a:pt x="6" y="36"/>
                    <a:pt x="9" y="41"/>
                    <a:pt x="15" y="46"/>
                  </a:cubicBezTo>
                  <a:cubicBezTo>
                    <a:pt x="21" y="52"/>
                    <a:pt x="29" y="55"/>
                    <a:pt x="35" y="60"/>
                  </a:cubicBezTo>
                  <a:cubicBezTo>
                    <a:pt x="44" y="67"/>
                    <a:pt x="54" y="72"/>
                    <a:pt x="65" y="77"/>
                  </a:cubicBezTo>
                  <a:cubicBezTo>
                    <a:pt x="74" y="81"/>
                    <a:pt x="116" y="104"/>
                    <a:pt x="121" y="88"/>
                  </a:cubicBezTo>
                  <a:cubicBezTo>
                    <a:pt x="126" y="71"/>
                    <a:pt x="97" y="58"/>
                    <a:pt x="88" y="50"/>
                  </a:cubicBezTo>
                  <a:cubicBezTo>
                    <a:pt x="79" y="41"/>
                    <a:pt x="74" y="34"/>
                    <a:pt x="71" y="21"/>
                  </a:cubicBezTo>
                  <a:cubicBezTo>
                    <a:pt x="69" y="11"/>
                    <a:pt x="57" y="9"/>
                    <a:pt x="48" y="11"/>
                  </a:cubicBezTo>
                  <a:cubicBezTo>
                    <a:pt x="37" y="14"/>
                    <a:pt x="30" y="15"/>
                    <a:pt x="19" y="12"/>
                  </a:cubicBezTo>
                  <a:cubicBezTo>
                    <a:pt x="15" y="10"/>
                    <a:pt x="12" y="9"/>
                    <a:pt x="9" y="6"/>
                  </a:cubicBezTo>
                  <a:cubicBezTo>
                    <a:pt x="6" y="4"/>
                    <a:pt x="3" y="0"/>
                    <a:pt x="0" y="0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1036">
              <a:extLst>
                <a:ext uri="{FF2B5EF4-FFF2-40B4-BE49-F238E27FC236}">
                  <a16:creationId xmlns:a16="http://schemas.microsoft.com/office/drawing/2014/main" id="{2934BC67-A932-4991-B7BF-C19FC4CE1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779"/>
              <a:ext cx="89" cy="91"/>
            </a:xfrm>
            <a:custGeom>
              <a:avLst/>
              <a:gdLst>
                <a:gd name="T0" fmla="*/ 0 w 62"/>
                <a:gd name="T1" fmla="*/ 29 h 63"/>
                <a:gd name="T2" fmla="*/ 29 w 62"/>
                <a:gd name="T3" fmla="*/ 36 h 63"/>
                <a:gd name="T4" fmla="*/ 60 w 62"/>
                <a:gd name="T5" fmla="*/ 36 h 63"/>
                <a:gd name="T6" fmla="*/ 96 w 62"/>
                <a:gd name="T7" fmla="*/ 29 h 63"/>
                <a:gd name="T8" fmla="*/ 128 w 62"/>
                <a:gd name="T9" fmla="*/ 13 h 63"/>
                <a:gd name="T10" fmla="*/ 155 w 62"/>
                <a:gd name="T11" fmla="*/ 0 h 63"/>
                <a:gd name="T12" fmla="*/ 162 w 62"/>
                <a:gd name="T13" fmla="*/ 52 h 63"/>
                <a:gd name="T14" fmla="*/ 204 w 62"/>
                <a:gd name="T15" fmla="*/ 39 h 63"/>
                <a:gd name="T16" fmla="*/ 243 w 62"/>
                <a:gd name="T17" fmla="*/ 29 h 63"/>
                <a:gd name="T18" fmla="*/ 264 w 62"/>
                <a:gd name="T19" fmla="*/ 130 h 63"/>
                <a:gd name="T20" fmla="*/ 195 w 62"/>
                <a:gd name="T21" fmla="*/ 169 h 63"/>
                <a:gd name="T22" fmla="*/ 96 w 62"/>
                <a:gd name="T23" fmla="*/ 217 h 63"/>
                <a:gd name="T24" fmla="*/ 47 w 62"/>
                <a:gd name="T25" fmla="*/ 273 h 63"/>
                <a:gd name="T26" fmla="*/ 49 w 62"/>
                <a:gd name="T27" fmla="*/ 238 h 63"/>
                <a:gd name="T28" fmla="*/ 56 w 62"/>
                <a:gd name="T29" fmla="*/ 169 h 63"/>
                <a:gd name="T30" fmla="*/ 0 w 62"/>
                <a:gd name="T31" fmla="*/ 29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2" h="63">
                  <a:moveTo>
                    <a:pt x="0" y="7"/>
                  </a:moveTo>
                  <a:cubicBezTo>
                    <a:pt x="2" y="6"/>
                    <a:pt x="5" y="8"/>
                    <a:pt x="7" y="8"/>
                  </a:cubicBezTo>
                  <a:cubicBezTo>
                    <a:pt x="9" y="8"/>
                    <a:pt x="11" y="8"/>
                    <a:pt x="14" y="8"/>
                  </a:cubicBezTo>
                  <a:cubicBezTo>
                    <a:pt x="17" y="8"/>
                    <a:pt x="20" y="8"/>
                    <a:pt x="23" y="7"/>
                  </a:cubicBezTo>
                  <a:cubicBezTo>
                    <a:pt x="25" y="6"/>
                    <a:pt x="28" y="4"/>
                    <a:pt x="30" y="3"/>
                  </a:cubicBezTo>
                  <a:cubicBezTo>
                    <a:pt x="32" y="2"/>
                    <a:pt x="35" y="0"/>
                    <a:pt x="36" y="0"/>
                  </a:cubicBezTo>
                  <a:cubicBezTo>
                    <a:pt x="36" y="4"/>
                    <a:pt x="33" y="11"/>
                    <a:pt x="38" y="12"/>
                  </a:cubicBezTo>
                  <a:cubicBezTo>
                    <a:pt x="41" y="12"/>
                    <a:pt x="46" y="10"/>
                    <a:pt x="48" y="9"/>
                  </a:cubicBezTo>
                  <a:cubicBezTo>
                    <a:pt x="51" y="8"/>
                    <a:pt x="54" y="7"/>
                    <a:pt x="57" y="7"/>
                  </a:cubicBezTo>
                  <a:cubicBezTo>
                    <a:pt x="53" y="13"/>
                    <a:pt x="51" y="29"/>
                    <a:pt x="62" y="30"/>
                  </a:cubicBezTo>
                  <a:cubicBezTo>
                    <a:pt x="56" y="32"/>
                    <a:pt x="52" y="38"/>
                    <a:pt x="46" y="39"/>
                  </a:cubicBezTo>
                  <a:cubicBezTo>
                    <a:pt x="38" y="42"/>
                    <a:pt x="29" y="43"/>
                    <a:pt x="23" y="50"/>
                  </a:cubicBezTo>
                  <a:cubicBezTo>
                    <a:pt x="20" y="53"/>
                    <a:pt x="16" y="63"/>
                    <a:pt x="11" y="63"/>
                  </a:cubicBezTo>
                  <a:cubicBezTo>
                    <a:pt x="7" y="63"/>
                    <a:pt x="11" y="57"/>
                    <a:pt x="12" y="55"/>
                  </a:cubicBezTo>
                  <a:cubicBezTo>
                    <a:pt x="13" y="49"/>
                    <a:pt x="13" y="44"/>
                    <a:pt x="13" y="39"/>
                  </a:cubicBezTo>
                  <a:cubicBezTo>
                    <a:pt x="13" y="27"/>
                    <a:pt x="9" y="14"/>
                    <a:pt x="0" y="7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7" name="Text Box 1037">
            <a:extLst>
              <a:ext uri="{FF2B5EF4-FFF2-40B4-BE49-F238E27FC236}">
                <a16:creationId xmlns:a16="http://schemas.microsoft.com/office/drawing/2014/main" id="{853A2885-43A2-4417-8CEF-F2804CBD7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3094038"/>
            <a:ext cx="5905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  <p:sp>
        <p:nvSpPr>
          <p:cNvPr id="20488" name="Text Box 1038">
            <a:extLst>
              <a:ext uri="{FF2B5EF4-FFF2-40B4-BE49-F238E27FC236}">
                <a16:creationId xmlns:a16="http://schemas.microsoft.com/office/drawing/2014/main" id="{C8078B6E-94BE-4FCF-B9E8-6A474300C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6950" y="5551488"/>
            <a:ext cx="13652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Cysticercus</a:t>
            </a:r>
          </a:p>
        </p:txBody>
      </p:sp>
      <p:sp>
        <p:nvSpPr>
          <p:cNvPr id="20489" name="Text Box 1039">
            <a:extLst>
              <a:ext uri="{FF2B5EF4-FFF2-40B4-BE49-F238E27FC236}">
                <a16:creationId xmlns:a16="http://schemas.microsoft.com/office/drawing/2014/main" id="{2B4601B0-765B-4EFD-BF82-87B07B105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4250" y="1303338"/>
            <a:ext cx="13144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T. saginata</a:t>
            </a:r>
          </a:p>
        </p:txBody>
      </p:sp>
      <p:sp>
        <p:nvSpPr>
          <p:cNvPr id="20490" name="Text Box 1040">
            <a:extLst>
              <a:ext uri="{FF2B5EF4-FFF2-40B4-BE49-F238E27FC236}">
                <a16:creationId xmlns:a16="http://schemas.microsoft.com/office/drawing/2014/main" id="{CCB018B9-780B-429D-8AAC-A92BC3AD1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900" y="1284288"/>
            <a:ext cx="11112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T. solium</a:t>
            </a:r>
          </a:p>
        </p:txBody>
      </p:sp>
      <p:sp>
        <p:nvSpPr>
          <p:cNvPr id="20491" name="Text Box 1041">
            <a:extLst>
              <a:ext uri="{FF2B5EF4-FFF2-40B4-BE49-F238E27FC236}">
                <a16:creationId xmlns:a16="http://schemas.microsoft.com/office/drawing/2014/main" id="{D4F78245-3E79-4D81-B382-DD63B2109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3608388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9E59F719-8EEB-4BF7-B8A5-9E5DF38C53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Echinococcus granulosus</a:t>
            </a:r>
          </a:p>
        </p:txBody>
      </p:sp>
      <p:sp>
        <p:nvSpPr>
          <p:cNvPr id="22531" name="Text Box 3">
            <a:extLst>
              <a:ext uri="{FF2B5EF4-FFF2-40B4-BE49-F238E27FC236}">
                <a16:creationId xmlns:a16="http://schemas.microsoft.com/office/drawing/2014/main" id="{EDAC34AA-F2CA-473E-B6AD-4524B783C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2038" y="5670550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</a:t>
            </a:r>
          </a:p>
        </p:txBody>
      </p:sp>
      <p:grpSp>
        <p:nvGrpSpPr>
          <p:cNvPr id="27652" name="Group 5">
            <a:extLst>
              <a:ext uri="{FF2B5EF4-FFF2-40B4-BE49-F238E27FC236}">
                <a16:creationId xmlns:a16="http://schemas.microsoft.com/office/drawing/2014/main" id="{FEB3AC8A-9B8E-4CBE-B974-0F091E09820E}"/>
              </a:ext>
            </a:extLst>
          </p:cNvPr>
          <p:cNvGrpSpPr>
            <a:grpSpLocks/>
          </p:cNvGrpSpPr>
          <p:nvPr/>
        </p:nvGrpSpPr>
        <p:grpSpPr bwMode="auto">
          <a:xfrm>
            <a:off x="7912100" y="1243013"/>
            <a:ext cx="1998663" cy="5426075"/>
            <a:chOff x="4024" y="691"/>
            <a:chExt cx="1259" cy="3418"/>
          </a:xfrm>
        </p:grpSpPr>
        <p:sp>
          <p:nvSpPr>
            <p:cNvPr id="27878" name="Freeform 6">
              <a:extLst>
                <a:ext uri="{FF2B5EF4-FFF2-40B4-BE49-F238E27FC236}">
                  <a16:creationId xmlns:a16="http://schemas.microsoft.com/office/drawing/2014/main" id="{784E3A25-82A5-427E-A2C5-C8CB3098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691"/>
              <a:ext cx="1209" cy="3418"/>
            </a:xfrm>
            <a:custGeom>
              <a:avLst/>
              <a:gdLst>
                <a:gd name="T0" fmla="*/ 5064 w 725"/>
                <a:gd name="T1" fmla="*/ 217 h 2052"/>
                <a:gd name="T2" fmla="*/ 5433 w 725"/>
                <a:gd name="T3" fmla="*/ 438 h 2052"/>
                <a:gd name="T4" fmla="*/ 5365 w 725"/>
                <a:gd name="T5" fmla="*/ 771 h 2052"/>
                <a:gd name="T6" fmla="*/ 5166 w 725"/>
                <a:gd name="T7" fmla="*/ 2062 h 2052"/>
                <a:gd name="T8" fmla="*/ 5003 w 725"/>
                <a:gd name="T9" fmla="*/ 2564 h 2052"/>
                <a:gd name="T10" fmla="*/ 4527 w 725"/>
                <a:gd name="T11" fmla="*/ 2730 h 2052"/>
                <a:gd name="T12" fmla="*/ 3927 w 725"/>
                <a:gd name="T13" fmla="*/ 3373 h 2052"/>
                <a:gd name="T14" fmla="*/ 3520 w 725"/>
                <a:gd name="T15" fmla="*/ 3673 h 2052"/>
                <a:gd name="T16" fmla="*/ 3524 w 725"/>
                <a:gd name="T17" fmla="*/ 4243 h 2052"/>
                <a:gd name="T18" fmla="*/ 3078 w 725"/>
                <a:gd name="T19" fmla="*/ 4361 h 2052"/>
                <a:gd name="T20" fmla="*/ 3070 w 725"/>
                <a:gd name="T21" fmla="*/ 6311 h 2052"/>
                <a:gd name="T22" fmla="*/ 2013 w 725"/>
                <a:gd name="T23" fmla="*/ 7381 h 2052"/>
                <a:gd name="T24" fmla="*/ 2003 w 725"/>
                <a:gd name="T25" fmla="*/ 7574 h 2052"/>
                <a:gd name="T26" fmla="*/ 4461 w 725"/>
                <a:gd name="T27" fmla="*/ 10532 h 2052"/>
                <a:gd name="T28" fmla="*/ 3349 w 725"/>
                <a:gd name="T29" fmla="*/ 15449 h 2052"/>
                <a:gd name="T30" fmla="*/ 208 w 725"/>
                <a:gd name="T31" fmla="*/ 11670 h 2052"/>
                <a:gd name="T32" fmla="*/ 867 w 725"/>
                <a:gd name="T33" fmla="*/ 7957 h 2052"/>
                <a:gd name="T34" fmla="*/ 1029 w 725"/>
                <a:gd name="T35" fmla="*/ 7194 h 2052"/>
                <a:gd name="T36" fmla="*/ 1029 w 725"/>
                <a:gd name="T37" fmla="*/ 5319 h 2052"/>
                <a:gd name="T38" fmla="*/ 2548 w 725"/>
                <a:gd name="T39" fmla="*/ 4131 h 2052"/>
                <a:gd name="T40" fmla="*/ 2433 w 725"/>
                <a:gd name="T41" fmla="*/ 3540 h 2052"/>
                <a:gd name="T42" fmla="*/ 2908 w 725"/>
                <a:gd name="T43" fmla="*/ 3373 h 2052"/>
                <a:gd name="T44" fmla="*/ 2923 w 725"/>
                <a:gd name="T45" fmla="*/ 2917 h 2052"/>
                <a:gd name="T46" fmla="*/ 3312 w 725"/>
                <a:gd name="T47" fmla="*/ 1956 h 2052"/>
                <a:gd name="T48" fmla="*/ 3208 w 725"/>
                <a:gd name="T49" fmla="*/ 1571 h 2052"/>
                <a:gd name="T50" fmla="*/ 3315 w 725"/>
                <a:gd name="T51" fmla="*/ 1179 h 2052"/>
                <a:gd name="T52" fmla="*/ 4739 w 725"/>
                <a:gd name="T53" fmla="*/ 270 h 2052"/>
                <a:gd name="T54" fmla="*/ 5064 w 725"/>
                <a:gd name="T55" fmla="*/ 217 h 20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25" h="2052">
                  <a:moveTo>
                    <a:pt x="655" y="28"/>
                  </a:moveTo>
                  <a:cubicBezTo>
                    <a:pt x="655" y="28"/>
                    <a:pt x="664" y="42"/>
                    <a:pt x="703" y="57"/>
                  </a:cubicBezTo>
                  <a:cubicBezTo>
                    <a:pt x="725" y="65"/>
                    <a:pt x="716" y="81"/>
                    <a:pt x="694" y="100"/>
                  </a:cubicBezTo>
                  <a:cubicBezTo>
                    <a:pt x="675" y="116"/>
                    <a:pt x="656" y="214"/>
                    <a:pt x="668" y="268"/>
                  </a:cubicBezTo>
                  <a:cubicBezTo>
                    <a:pt x="674" y="290"/>
                    <a:pt x="667" y="315"/>
                    <a:pt x="647" y="333"/>
                  </a:cubicBezTo>
                  <a:cubicBezTo>
                    <a:pt x="626" y="352"/>
                    <a:pt x="617" y="355"/>
                    <a:pt x="585" y="355"/>
                  </a:cubicBezTo>
                  <a:cubicBezTo>
                    <a:pt x="585" y="355"/>
                    <a:pt x="521" y="422"/>
                    <a:pt x="508" y="438"/>
                  </a:cubicBezTo>
                  <a:cubicBezTo>
                    <a:pt x="494" y="454"/>
                    <a:pt x="476" y="479"/>
                    <a:pt x="455" y="477"/>
                  </a:cubicBezTo>
                  <a:cubicBezTo>
                    <a:pt x="455" y="477"/>
                    <a:pt x="484" y="510"/>
                    <a:pt x="456" y="551"/>
                  </a:cubicBezTo>
                  <a:cubicBezTo>
                    <a:pt x="436" y="582"/>
                    <a:pt x="398" y="567"/>
                    <a:pt x="398" y="567"/>
                  </a:cubicBezTo>
                  <a:cubicBezTo>
                    <a:pt x="398" y="567"/>
                    <a:pt x="473" y="694"/>
                    <a:pt x="397" y="820"/>
                  </a:cubicBezTo>
                  <a:cubicBezTo>
                    <a:pt x="321" y="946"/>
                    <a:pt x="260" y="959"/>
                    <a:pt x="260" y="959"/>
                  </a:cubicBezTo>
                  <a:cubicBezTo>
                    <a:pt x="260" y="959"/>
                    <a:pt x="241" y="972"/>
                    <a:pt x="259" y="984"/>
                  </a:cubicBezTo>
                  <a:cubicBezTo>
                    <a:pt x="276" y="996"/>
                    <a:pt x="483" y="1039"/>
                    <a:pt x="577" y="1368"/>
                  </a:cubicBezTo>
                  <a:cubicBezTo>
                    <a:pt x="670" y="1697"/>
                    <a:pt x="605" y="1963"/>
                    <a:pt x="433" y="2007"/>
                  </a:cubicBezTo>
                  <a:cubicBezTo>
                    <a:pt x="261" y="2052"/>
                    <a:pt x="54" y="1746"/>
                    <a:pt x="27" y="1516"/>
                  </a:cubicBezTo>
                  <a:cubicBezTo>
                    <a:pt x="0" y="1286"/>
                    <a:pt x="30" y="1131"/>
                    <a:pt x="112" y="1034"/>
                  </a:cubicBezTo>
                  <a:cubicBezTo>
                    <a:pt x="144" y="997"/>
                    <a:pt x="158" y="958"/>
                    <a:pt x="133" y="935"/>
                  </a:cubicBezTo>
                  <a:cubicBezTo>
                    <a:pt x="107" y="912"/>
                    <a:pt x="79" y="789"/>
                    <a:pt x="133" y="691"/>
                  </a:cubicBezTo>
                  <a:cubicBezTo>
                    <a:pt x="187" y="594"/>
                    <a:pt x="248" y="552"/>
                    <a:pt x="329" y="537"/>
                  </a:cubicBezTo>
                  <a:cubicBezTo>
                    <a:pt x="329" y="537"/>
                    <a:pt x="291" y="498"/>
                    <a:pt x="315" y="460"/>
                  </a:cubicBezTo>
                  <a:cubicBezTo>
                    <a:pt x="340" y="422"/>
                    <a:pt x="376" y="438"/>
                    <a:pt x="376" y="438"/>
                  </a:cubicBezTo>
                  <a:cubicBezTo>
                    <a:pt x="376" y="438"/>
                    <a:pt x="363" y="412"/>
                    <a:pt x="378" y="379"/>
                  </a:cubicBezTo>
                  <a:cubicBezTo>
                    <a:pt x="393" y="345"/>
                    <a:pt x="425" y="280"/>
                    <a:pt x="428" y="254"/>
                  </a:cubicBezTo>
                  <a:cubicBezTo>
                    <a:pt x="428" y="254"/>
                    <a:pt x="419" y="232"/>
                    <a:pt x="415" y="204"/>
                  </a:cubicBezTo>
                  <a:cubicBezTo>
                    <a:pt x="413" y="188"/>
                    <a:pt x="416" y="169"/>
                    <a:pt x="429" y="153"/>
                  </a:cubicBezTo>
                  <a:cubicBezTo>
                    <a:pt x="478" y="96"/>
                    <a:pt x="525" y="153"/>
                    <a:pt x="613" y="35"/>
                  </a:cubicBezTo>
                  <a:cubicBezTo>
                    <a:pt x="633" y="8"/>
                    <a:pt x="643" y="0"/>
                    <a:pt x="655" y="28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7">
              <a:extLst>
                <a:ext uri="{FF2B5EF4-FFF2-40B4-BE49-F238E27FC236}">
                  <a16:creationId xmlns:a16="http://schemas.microsoft.com/office/drawing/2014/main" id="{8BD54638-2A52-4E52-872D-6BEBE135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430"/>
              <a:ext cx="919" cy="1461"/>
            </a:xfrm>
            <a:custGeom>
              <a:avLst/>
              <a:gdLst>
                <a:gd name="T0" fmla="*/ 1091 w 551"/>
                <a:gd name="T1" fmla="*/ 1099 h 877"/>
                <a:gd name="T2" fmla="*/ 999 w 551"/>
                <a:gd name="T3" fmla="*/ 1826 h 877"/>
                <a:gd name="T4" fmla="*/ 874 w 551"/>
                <a:gd name="T5" fmla="*/ 2221 h 877"/>
                <a:gd name="T6" fmla="*/ 592 w 551"/>
                <a:gd name="T7" fmla="*/ 2417 h 877"/>
                <a:gd name="T8" fmla="*/ 742 w 551"/>
                <a:gd name="T9" fmla="*/ 2580 h 877"/>
                <a:gd name="T10" fmla="*/ 1271 w 551"/>
                <a:gd name="T11" fmla="*/ 2612 h 877"/>
                <a:gd name="T12" fmla="*/ 1391 w 551"/>
                <a:gd name="T13" fmla="*/ 2126 h 877"/>
                <a:gd name="T14" fmla="*/ 1354 w 551"/>
                <a:gd name="T15" fmla="*/ 3005 h 877"/>
                <a:gd name="T16" fmla="*/ 1486 w 551"/>
                <a:gd name="T17" fmla="*/ 3992 h 877"/>
                <a:gd name="T18" fmla="*/ 987 w 551"/>
                <a:gd name="T19" fmla="*/ 4368 h 877"/>
                <a:gd name="T20" fmla="*/ 1388 w 551"/>
                <a:gd name="T21" fmla="*/ 4630 h 877"/>
                <a:gd name="T22" fmla="*/ 1411 w 551"/>
                <a:gd name="T23" fmla="*/ 4923 h 877"/>
                <a:gd name="T24" fmla="*/ 1286 w 551"/>
                <a:gd name="T25" fmla="*/ 5206 h 877"/>
                <a:gd name="T26" fmla="*/ 1029 w 551"/>
                <a:gd name="T27" fmla="*/ 5644 h 877"/>
                <a:gd name="T28" fmla="*/ 1655 w 551"/>
                <a:gd name="T29" fmla="*/ 5944 h 877"/>
                <a:gd name="T30" fmla="*/ 2200 w 551"/>
                <a:gd name="T31" fmla="*/ 5206 h 877"/>
                <a:gd name="T32" fmla="*/ 2107 w 551"/>
                <a:gd name="T33" fmla="*/ 4535 h 877"/>
                <a:gd name="T34" fmla="*/ 2500 w 551"/>
                <a:gd name="T35" fmla="*/ 4463 h 877"/>
                <a:gd name="T36" fmla="*/ 2794 w 551"/>
                <a:gd name="T37" fmla="*/ 5214 h 877"/>
                <a:gd name="T38" fmla="*/ 2640 w 551"/>
                <a:gd name="T39" fmla="*/ 5681 h 877"/>
                <a:gd name="T40" fmla="*/ 2098 w 551"/>
                <a:gd name="T41" fmla="*/ 6047 h 877"/>
                <a:gd name="T42" fmla="*/ 2757 w 551"/>
                <a:gd name="T43" fmla="*/ 5977 h 877"/>
                <a:gd name="T44" fmla="*/ 2829 w 551"/>
                <a:gd name="T45" fmla="*/ 6352 h 877"/>
                <a:gd name="T46" fmla="*/ 3207 w 551"/>
                <a:gd name="T47" fmla="*/ 6510 h 877"/>
                <a:gd name="T48" fmla="*/ 3444 w 551"/>
                <a:gd name="T49" fmla="*/ 5959 h 877"/>
                <a:gd name="T50" fmla="*/ 3823 w 551"/>
                <a:gd name="T51" fmla="*/ 6122 h 877"/>
                <a:gd name="T52" fmla="*/ 4065 w 551"/>
                <a:gd name="T53" fmla="*/ 5229 h 877"/>
                <a:gd name="T54" fmla="*/ 3266 w 551"/>
                <a:gd name="T55" fmla="*/ 5193 h 877"/>
                <a:gd name="T56" fmla="*/ 2715 w 551"/>
                <a:gd name="T57" fmla="*/ 4721 h 877"/>
                <a:gd name="T58" fmla="*/ 3207 w 551"/>
                <a:gd name="T59" fmla="*/ 4230 h 877"/>
                <a:gd name="T60" fmla="*/ 3489 w 551"/>
                <a:gd name="T61" fmla="*/ 4116 h 877"/>
                <a:gd name="T62" fmla="*/ 3823 w 551"/>
                <a:gd name="T63" fmla="*/ 3888 h 877"/>
                <a:gd name="T64" fmla="*/ 3669 w 551"/>
                <a:gd name="T65" fmla="*/ 2987 h 877"/>
                <a:gd name="T66" fmla="*/ 3369 w 551"/>
                <a:gd name="T67" fmla="*/ 3333 h 877"/>
                <a:gd name="T68" fmla="*/ 3049 w 551"/>
                <a:gd name="T69" fmla="*/ 3575 h 877"/>
                <a:gd name="T70" fmla="*/ 2453 w 551"/>
                <a:gd name="T71" fmla="*/ 3560 h 877"/>
                <a:gd name="T72" fmla="*/ 2200 w 551"/>
                <a:gd name="T73" fmla="*/ 3180 h 877"/>
                <a:gd name="T74" fmla="*/ 1828 w 551"/>
                <a:gd name="T75" fmla="*/ 2451 h 877"/>
                <a:gd name="T76" fmla="*/ 2132 w 551"/>
                <a:gd name="T77" fmla="*/ 2339 h 877"/>
                <a:gd name="T78" fmla="*/ 2523 w 551"/>
                <a:gd name="T79" fmla="*/ 2264 h 877"/>
                <a:gd name="T80" fmla="*/ 2640 w 551"/>
                <a:gd name="T81" fmla="*/ 2026 h 877"/>
                <a:gd name="T82" fmla="*/ 2245 w 551"/>
                <a:gd name="T83" fmla="*/ 1826 h 877"/>
                <a:gd name="T84" fmla="*/ 2036 w 551"/>
                <a:gd name="T85" fmla="*/ 1808 h 877"/>
                <a:gd name="T86" fmla="*/ 1446 w 551"/>
                <a:gd name="T87" fmla="*/ 1534 h 877"/>
                <a:gd name="T88" fmla="*/ 1294 w 551"/>
                <a:gd name="T89" fmla="*/ 486 h 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1" h="877">
                  <a:moveTo>
                    <a:pt x="149" y="0"/>
                  </a:moveTo>
                  <a:cubicBezTo>
                    <a:pt x="136" y="48"/>
                    <a:pt x="128" y="94"/>
                    <a:pt x="141" y="143"/>
                  </a:cubicBezTo>
                  <a:cubicBezTo>
                    <a:pt x="145" y="161"/>
                    <a:pt x="160" y="183"/>
                    <a:pt x="154" y="203"/>
                  </a:cubicBezTo>
                  <a:cubicBezTo>
                    <a:pt x="149" y="217"/>
                    <a:pt x="135" y="224"/>
                    <a:pt x="129" y="237"/>
                  </a:cubicBezTo>
                  <a:cubicBezTo>
                    <a:pt x="112" y="230"/>
                    <a:pt x="66" y="214"/>
                    <a:pt x="75" y="252"/>
                  </a:cubicBezTo>
                  <a:cubicBezTo>
                    <a:pt x="81" y="280"/>
                    <a:pt x="122" y="256"/>
                    <a:pt x="113" y="288"/>
                  </a:cubicBezTo>
                  <a:cubicBezTo>
                    <a:pt x="90" y="296"/>
                    <a:pt x="59" y="271"/>
                    <a:pt x="42" y="284"/>
                  </a:cubicBezTo>
                  <a:cubicBezTo>
                    <a:pt x="0" y="315"/>
                    <a:pt x="75" y="311"/>
                    <a:pt x="77" y="314"/>
                  </a:cubicBezTo>
                  <a:cubicBezTo>
                    <a:pt x="91" y="336"/>
                    <a:pt x="17" y="344"/>
                    <a:pt x="59" y="368"/>
                  </a:cubicBezTo>
                  <a:cubicBezTo>
                    <a:pt x="88" y="383"/>
                    <a:pt x="85" y="347"/>
                    <a:pt x="96" y="335"/>
                  </a:cubicBezTo>
                  <a:cubicBezTo>
                    <a:pt x="117" y="311"/>
                    <a:pt x="118" y="334"/>
                    <a:pt x="128" y="350"/>
                  </a:cubicBezTo>
                  <a:cubicBezTo>
                    <a:pt x="141" y="369"/>
                    <a:pt x="167" y="373"/>
                    <a:pt x="164" y="339"/>
                  </a:cubicBezTo>
                  <a:cubicBezTo>
                    <a:pt x="162" y="315"/>
                    <a:pt x="125" y="306"/>
                    <a:pt x="128" y="282"/>
                  </a:cubicBezTo>
                  <a:cubicBezTo>
                    <a:pt x="132" y="254"/>
                    <a:pt x="166" y="261"/>
                    <a:pt x="180" y="276"/>
                  </a:cubicBezTo>
                  <a:cubicBezTo>
                    <a:pt x="197" y="294"/>
                    <a:pt x="194" y="311"/>
                    <a:pt x="187" y="332"/>
                  </a:cubicBezTo>
                  <a:cubicBezTo>
                    <a:pt x="182" y="351"/>
                    <a:pt x="171" y="369"/>
                    <a:pt x="175" y="390"/>
                  </a:cubicBezTo>
                  <a:cubicBezTo>
                    <a:pt x="179" y="414"/>
                    <a:pt x="197" y="416"/>
                    <a:pt x="207" y="434"/>
                  </a:cubicBezTo>
                  <a:cubicBezTo>
                    <a:pt x="224" y="462"/>
                    <a:pt x="193" y="488"/>
                    <a:pt x="192" y="518"/>
                  </a:cubicBezTo>
                  <a:cubicBezTo>
                    <a:pt x="171" y="519"/>
                    <a:pt x="125" y="507"/>
                    <a:pt x="111" y="521"/>
                  </a:cubicBezTo>
                  <a:cubicBezTo>
                    <a:pt x="93" y="538"/>
                    <a:pt x="107" y="561"/>
                    <a:pt x="128" y="567"/>
                  </a:cubicBezTo>
                  <a:cubicBezTo>
                    <a:pt x="156" y="575"/>
                    <a:pt x="152" y="549"/>
                    <a:pt x="175" y="551"/>
                  </a:cubicBezTo>
                  <a:cubicBezTo>
                    <a:pt x="205" y="554"/>
                    <a:pt x="202" y="590"/>
                    <a:pt x="179" y="601"/>
                  </a:cubicBezTo>
                  <a:cubicBezTo>
                    <a:pt x="163" y="608"/>
                    <a:pt x="130" y="593"/>
                    <a:pt x="121" y="607"/>
                  </a:cubicBezTo>
                  <a:cubicBezTo>
                    <a:pt x="96" y="645"/>
                    <a:pt x="166" y="644"/>
                    <a:pt x="182" y="639"/>
                  </a:cubicBezTo>
                  <a:cubicBezTo>
                    <a:pt x="182" y="648"/>
                    <a:pt x="182" y="649"/>
                    <a:pt x="177" y="655"/>
                  </a:cubicBezTo>
                  <a:cubicBezTo>
                    <a:pt x="176" y="660"/>
                    <a:pt x="172" y="671"/>
                    <a:pt x="166" y="676"/>
                  </a:cubicBezTo>
                  <a:cubicBezTo>
                    <a:pt x="161" y="681"/>
                    <a:pt x="150" y="678"/>
                    <a:pt x="146" y="682"/>
                  </a:cubicBezTo>
                  <a:cubicBezTo>
                    <a:pt x="137" y="690"/>
                    <a:pt x="121" y="720"/>
                    <a:pt x="133" y="733"/>
                  </a:cubicBezTo>
                  <a:cubicBezTo>
                    <a:pt x="152" y="753"/>
                    <a:pt x="170" y="710"/>
                    <a:pt x="187" y="725"/>
                  </a:cubicBezTo>
                  <a:cubicBezTo>
                    <a:pt x="202" y="737"/>
                    <a:pt x="169" y="797"/>
                    <a:pt x="214" y="772"/>
                  </a:cubicBezTo>
                  <a:cubicBezTo>
                    <a:pt x="248" y="752"/>
                    <a:pt x="212" y="697"/>
                    <a:pt x="239" y="681"/>
                  </a:cubicBezTo>
                  <a:cubicBezTo>
                    <a:pt x="256" y="672"/>
                    <a:pt x="289" y="717"/>
                    <a:pt x="284" y="676"/>
                  </a:cubicBezTo>
                  <a:cubicBezTo>
                    <a:pt x="280" y="643"/>
                    <a:pt x="237" y="652"/>
                    <a:pt x="225" y="626"/>
                  </a:cubicBezTo>
                  <a:cubicBezTo>
                    <a:pt x="210" y="588"/>
                    <a:pt x="245" y="577"/>
                    <a:pt x="272" y="589"/>
                  </a:cubicBezTo>
                  <a:cubicBezTo>
                    <a:pt x="298" y="552"/>
                    <a:pt x="223" y="546"/>
                    <a:pt x="241" y="518"/>
                  </a:cubicBezTo>
                  <a:cubicBezTo>
                    <a:pt x="265" y="478"/>
                    <a:pt x="322" y="556"/>
                    <a:pt x="323" y="579"/>
                  </a:cubicBezTo>
                  <a:cubicBezTo>
                    <a:pt x="324" y="606"/>
                    <a:pt x="278" y="648"/>
                    <a:pt x="308" y="674"/>
                  </a:cubicBezTo>
                  <a:cubicBezTo>
                    <a:pt x="322" y="685"/>
                    <a:pt x="346" y="670"/>
                    <a:pt x="361" y="677"/>
                  </a:cubicBezTo>
                  <a:cubicBezTo>
                    <a:pt x="369" y="681"/>
                    <a:pt x="389" y="704"/>
                    <a:pt x="384" y="715"/>
                  </a:cubicBezTo>
                  <a:cubicBezTo>
                    <a:pt x="381" y="721"/>
                    <a:pt x="349" y="736"/>
                    <a:pt x="341" y="738"/>
                  </a:cubicBezTo>
                  <a:cubicBezTo>
                    <a:pt x="320" y="741"/>
                    <a:pt x="309" y="722"/>
                    <a:pt x="287" y="738"/>
                  </a:cubicBezTo>
                  <a:cubicBezTo>
                    <a:pt x="274" y="747"/>
                    <a:pt x="262" y="769"/>
                    <a:pt x="271" y="785"/>
                  </a:cubicBezTo>
                  <a:cubicBezTo>
                    <a:pt x="290" y="815"/>
                    <a:pt x="309" y="785"/>
                    <a:pt x="322" y="776"/>
                  </a:cubicBezTo>
                  <a:cubicBezTo>
                    <a:pt x="330" y="771"/>
                    <a:pt x="355" y="759"/>
                    <a:pt x="356" y="776"/>
                  </a:cubicBezTo>
                  <a:cubicBezTo>
                    <a:pt x="357" y="789"/>
                    <a:pt x="320" y="793"/>
                    <a:pt x="325" y="815"/>
                  </a:cubicBezTo>
                  <a:cubicBezTo>
                    <a:pt x="331" y="842"/>
                    <a:pt x="352" y="818"/>
                    <a:pt x="366" y="825"/>
                  </a:cubicBezTo>
                  <a:cubicBezTo>
                    <a:pt x="385" y="834"/>
                    <a:pt x="371" y="854"/>
                    <a:pt x="372" y="870"/>
                  </a:cubicBezTo>
                  <a:cubicBezTo>
                    <a:pt x="388" y="877"/>
                    <a:pt x="411" y="863"/>
                    <a:pt x="414" y="845"/>
                  </a:cubicBezTo>
                  <a:cubicBezTo>
                    <a:pt x="420" y="820"/>
                    <a:pt x="386" y="805"/>
                    <a:pt x="389" y="784"/>
                  </a:cubicBezTo>
                  <a:cubicBezTo>
                    <a:pt x="392" y="760"/>
                    <a:pt x="432" y="760"/>
                    <a:pt x="445" y="774"/>
                  </a:cubicBezTo>
                  <a:cubicBezTo>
                    <a:pt x="460" y="791"/>
                    <a:pt x="444" y="818"/>
                    <a:pt x="461" y="833"/>
                  </a:cubicBezTo>
                  <a:cubicBezTo>
                    <a:pt x="483" y="854"/>
                    <a:pt x="496" y="815"/>
                    <a:pt x="494" y="795"/>
                  </a:cubicBezTo>
                  <a:cubicBezTo>
                    <a:pt x="492" y="774"/>
                    <a:pt x="469" y="757"/>
                    <a:pt x="475" y="735"/>
                  </a:cubicBezTo>
                  <a:cubicBezTo>
                    <a:pt x="484" y="704"/>
                    <a:pt x="551" y="726"/>
                    <a:pt x="525" y="679"/>
                  </a:cubicBezTo>
                  <a:cubicBezTo>
                    <a:pt x="516" y="664"/>
                    <a:pt x="492" y="648"/>
                    <a:pt x="474" y="651"/>
                  </a:cubicBezTo>
                  <a:cubicBezTo>
                    <a:pt x="456" y="655"/>
                    <a:pt x="445" y="678"/>
                    <a:pt x="422" y="674"/>
                  </a:cubicBezTo>
                  <a:cubicBezTo>
                    <a:pt x="363" y="665"/>
                    <a:pt x="437" y="612"/>
                    <a:pt x="405" y="595"/>
                  </a:cubicBezTo>
                  <a:cubicBezTo>
                    <a:pt x="384" y="585"/>
                    <a:pt x="368" y="619"/>
                    <a:pt x="351" y="613"/>
                  </a:cubicBezTo>
                  <a:cubicBezTo>
                    <a:pt x="335" y="607"/>
                    <a:pt x="341" y="570"/>
                    <a:pt x="351" y="560"/>
                  </a:cubicBezTo>
                  <a:cubicBezTo>
                    <a:pt x="364" y="546"/>
                    <a:pt x="399" y="539"/>
                    <a:pt x="414" y="549"/>
                  </a:cubicBezTo>
                  <a:cubicBezTo>
                    <a:pt x="430" y="559"/>
                    <a:pt x="427" y="581"/>
                    <a:pt x="443" y="590"/>
                  </a:cubicBezTo>
                  <a:cubicBezTo>
                    <a:pt x="462" y="576"/>
                    <a:pt x="449" y="553"/>
                    <a:pt x="451" y="534"/>
                  </a:cubicBezTo>
                  <a:cubicBezTo>
                    <a:pt x="471" y="531"/>
                    <a:pt x="477" y="550"/>
                    <a:pt x="489" y="562"/>
                  </a:cubicBezTo>
                  <a:cubicBezTo>
                    <a:pt x="510" y="557"/>
                    <a:pt x="509" y="517"/>
                    <a:pt x="494" y="505"/>
                  </a:cubicBezTo>
                  <a:cubicBezTo>
                    <a:pt x="480" y="494"/>
                    <a:pt x="460" y="506"/>
                    <a:pt x="451" y="483"/>
                  </a:cubicBezTo>
                  <a:cubicBezTo>
                    <a:pt x="437" y="449"/>
                    <a:pt x="506" y="432"/>
                    <a:pt x="474" y="388"/>
                  </a:cubicBezTo>
                  <a:cubicBezTo>
                    <a:pt x="462" y="373"/>
                    <a:pt x="433" y="370"/>
                    <a:pt x="419" y="383"/>
                  </a:cubicBezTo>
                  <a:cubicBezTo>
                    <a:pt x="393" y="406"/>
                    <a:pt x="423" y="417"/>
                    <a:pt x="435" y="433"/>
                  </a:cubicBezTo>
                  <a:cubicBezTo>
                    <a:pt x="444" y="444"/>
                    <a:pt x="457" y="457"/>
                    <a:pt x="438" y="468"/>
                  </a:cubicBezTo>
                  <a:cubicBezTo>
                    <a:pt x="425" y="476"/>
                    <a:pt x="409" y="458"/>
                    <a:pt x="394" y="464"/>
                  </a:cubicBezTo>
                  <a:cubicBezTo>
                    <a:pt x="368" y="474"/>
                    <a:pt x="399" y="545"/>
                    <a:pt x="352" y="513"/>
                  </a:cubicBezTo>
                  <a:cubicBezTo>
                    <a:pt x="328" y="496"/>
                    <a:pt x="360" y="453"/>
                    <a:pt x="317" y="462"/>
                  </a:cubicBezTo>
                  <a:cubicBezTo>
                    <a:pt x="300" y="465"/>
                    <a:pt x="294" y="484"/>
                    <a:pt x="279" y="467"/>
                  </a:cubicBezTo>
                  <a:cubicBezTo>
                    <a:pt x="266" y="451"/>
                    <a:pt x="285" y="429"/>
                    <a:pt x="284" y="413"/>
                  </a:cubicBezTo>
                  <a:cubicBezTo>
                    <a:pt x="284" y="392"/>
                    <a:pt x="268" y="383"/>
                    <a:pt x="256" y="367"/>
                  </a:cubicBezTo>
                  <a:cubicBezTo>
                    <a:pt x="245" y="352"/>
                    <a:pt x="238" y="338"/>
                    <a:pt x="236" y="318"/>
                  </a:cubicBezTo>
                  <a:cubicBezTo>
                    <a:pt x="234" y="303"/>
                    <a:pt x="232" y="266"/>
                    <a:pt x="251" y="262"/>
                  </a:cubicBezTo>
                  <a:cubicBezTo>
                    <a:pt x="277" y="257"/>
                    <a:pt x="274" y="290"/>
                    <a:pt x="275" y="304"/>
                  </a:cubicBezTo>
                  <a:cubicBezTo>
                    <a:pt x="276" y="323"/>
                    <a:pt x="269" y="333"/>
                    <a:pt x="297" y="329"/>
                  </a:cubicBezTo>
                  <a:cubicBezTo>
                    <a:pt x="314" y="326"/>
                    <a:pt x="333" y="309"/>
                    <a:pt x="326" y="294"/>
                  </a:cubicBezTo>
                  <a:cubicBezTo>
                    <a:pt x="320" y="281"/>
                    <a:pt x="303" y="292"/>
                    <a:pt x="305" y="275"/>
                  </a:cubicBezTo>
                  <a:cubicBezTo>
                    <a:pt x="308" y="253"/>
                    <a:pt x="331" y="265"/>
                    <a:pt x="341" y="263"/>
                  </a:cubicBezTo>
                  <a:cubicBezTo>
                    <a:pt x="395" y="252"/>
                    <a:pt x="356" y="209"/>
                    <a:pt x="332" y="186"/>
                  </a:cubicBezTo>
                  <a:cubicBezTo>
                    <a:pt x="326" y="189"/>
                    <a:pt x="313" y="271"/>
                    <a:pt x="290" y="237"/>
                  </a:cubicBezTo>
                  <a:cubicBezTo>
                    <a:pt x="279" y="221"/>
                    <a:pt x="320" y="152"/>
                    <a:pt x="270" y="155"/>
                  </a:cubicBezTo>
                  <a:cubicBezTo>
                    <a:pt x="217" y="158"/>
                    <a:pt x="286" y="219"/>
                    <a:pt x="263" y="235"/>
                  </a:cubicBezTo>
                  <a:cubicBezTo>
                    <a:pt x="229" y="259"/>
                    <a:pt x="252" y="168"/>
                    <a:pt x="221" y="176"/>
                  </a:cubicBezTo>
                  <a:cubicBezTo>
                    <a:pt x="211" y="179"/>
                    <a:pt x="195" y="249"/>
                    <a:pt x="187" y="199"/>
                  </a:cubicBezTo>
                  <a:cubicBezTo>
                    <a:pt x="182" y="168"/>
                    <a:pt x="210" y="156"/>
                    <a:pt x="190" y="124"/>
                  </a:cubicBezTo>
                  <a:cubicBezTo>
                    <a:pt x="177" y="102"/>
                    <a:pt x="166" y="92"/>
                    <a:pt x="167" y="63"/>
                  </a:cubicBezTo>
                  <a:cubicBezTo>
                    <a:pt x="167" y="37"/>
                    <a:pt x="164" y="32"/>
                    <a:pt x="152" y="12"/>
                  </a:cubicBezTo>
                </a:path>
              </a:pathLst>
            </a:custGeom>
            <a:solidFill>
              <a:srgbClr val="EDD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8">
              <a:extLst>
                <a:ext uri="{FF2B5EF4-FFF2-40B4-BE49-F238E27FC236}">
                  <a16:creationId xmlns:a16="http://schemas.microsoft.com/office/drawing/2014/main" id="{F2497B4D-2151-43FA-A2E9-0E070E72C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2447"/>
              <a:ext cx="919" cy="1461"/>
            </a:xfrm>
            <a:custGeom>
              <a:avLst/>
              <a:gdLst>
                <a:gd name="T0" fmla="*/ 1091 w 551"/>
                <a:gd name="T1" fmla="*/ 1099 h 877"/>
                <a:gd name="T2" fmla="*/ 999 w 551"/>
                <a:gd name="T3" fmla="*/ 1826 h 877"/>
                <a:gd name="T4" fmla="*/ 874 w 551"/>
                <a:gd name="T5" fmla="*/ 2221 h 877"/>
                <a:gd name="T6" fmla="*/ 592 w 551"/>
                <a:gd name="T7" fmla="*/ 2417 h 877"/>
                <a:gd name="T8" fmla="*/ 742 w 551"/>
                <a:gd name="T9" fmla="*/ 2580 h 877"/>
                <a:gd name="T10" fmla="*/ 1271 w 551"/>
                <a:gd name="T11" fmla="*/ 2612 h 877"/>
                <a:gd name="T12" fmla="*/ 1391 w 551"/>
                <a:gd name="T13" fmla="*/ 2126 h 877"/>
                <a:gd name="T14" fmla="*/ 1354 w 551"/>
                <a:gd name="T15" fmla="*/ 3005 h 877"/>
                <a:gd name="T16" fmla="*/ 1486 w 551"/>
                <a:gd name="T17" fmla="*/ 3992 h 877"/>
                <a:gd name="T18" fmla="*/ 987 w 551"/>
                <a:gd name="T19" fmla="*/ 4368 h 877"/>
                <a:gd name="T20" fmla="*/ 1388 w 551"/>
                <a:gd name="T21" fmla="*/ 4630 h 877"/>
                <a:gd name="T22" fmla="*/ 1411 w 551"/>
                <a:gd name="T23" fmla="*/ 4923 h 877"/>
                <a:gd name="T24" fmla="*/ 1286 w 551"/>
                <a:gd name="T25" fmla="*/ 5206 h 877"/>
                <a:gd name="T26" fmla="*/ 1029 w 551"/>
                <a:gd name="T27" fmla="*/ 5644 h 877"/>
                <a:gd name="T28" fmla="*/ 1655 w 551"/>
                <a:gd name="T29" fmla="*/ 5944 h 877"/>
                <a:gd name="T30" fmla="*/ 2200 w 551"/>
                <a:gd name="T31" fmla="*/ 5206 h 877"/>
                <a:gd name="T32" fmla="*/ 2107 w 551"/>
                <a:gd name="T33" fmla="*/ 4535 h 877"/>
                <a:gd name="T34" fmla="*/ 2500 w 551"/>
                <a:gd name="T35" fmla="*/ 4465 h 877"/>
                <a:gd name="T36" fmla="*/ 2794 w 551"/>
                <a:gd name="T37" fmla="*/ 5214 h 877"/>
                <a:gd name="T38" fmla="*/ 2640 w 551"/>
                <a:gd name="T39" fmla="*/ 5681 h 877"/>
                <a:gd name="T40" fmla="*/ 2098 w 551"/>
                <a:gd name="T41" fmla="*/ 6047 h 877"/>
                <a:gd name="T42" fmla="*/ 2757 w 551"/>
                <a:gd name="T43" fmla="*/ 5977 h 877"/>
                <a:gd name="T44" fmla="*/ 2829 w 551"/>
                <a:gd name="T45" fmla="*/ 6352 h 877"/>
                <a:gd name="T46" fmla="*/ 3207 w 551"/>
                <a:gd name="T47" fmla="*/ 6510 h 877"/>
                <a:gd name="T48" fmla="*/ 3444 w 551"/>
                <a:gd name="T49" fmla="*/ 5959 h 877"/>
                <a:gd name="T50" fmla="*/ 3823 w 551"/>
                <a:gd name="T51" fmla="*/ 6122 h 877"/>
                <a:gd name="T52" fmla="*/ 4065 w 551"/>
                <a:gd name="T53" fmla="*/ 5229 h 877"/>
                <a:gd name="T54" fmla="*/ 3266 w 551"/>
                <a:gd name="T55" fmla="*/ 5193 h 877"/>
                <a:gd name="T56" fmla="*/ 2715 w 551"/>
                <a:gd name="T57" fmla="*/ 4721 h 877"/>
                <a:gd name="T58" fmla="*/ 3207 w 551"/>
                <a:gd name="T59" fmla="*/ 4230 h 877"/>
                <a:gd name="T60" fmla="*/ 3489 w 551"/>
                <a:gd name="T61" fmla="*/ 4116 h 877"/>
                <a:gd name="T62" fmla="*/ 3823 w 551"/>
                <a:gd name="T63" fmla="*/ 3888 h 877"/>
                <a:gd name="T64" fmla="*/ 3669 w 551"/>
                <a:gd name="T65" fmla="*/ 2987 h 877"/>
                <a:gd name="T66" fmla="*/ 3369 w 551"/>
                <a:gd name="T67" fmla="*/ 3333 h 877"/>
                <a:gd name="T68" fmla="*/ 3049 w 551"/>
                <a:gd name="T69" fmla="*/ 3575 h 877"/>
                <a:gd name="T70" fmla="*/ 2453 w 551"/>
                <a:gd name="T71" fmla="*/ 3560 h 877"/>
                <a:gd name="T72" fmla="*/ 2200 w 551"/>
                <a:gd name="T73" fmla="*/ 3189 h 877"/>
                <a:gd name="T74" fmla="*/ 1828 w 551"/>
                <a:gd name="T75" fmla="*/ 2451 h 877"/>
                <a:gd name="T76" fmla="*/ 2132 w 551"/>
                <a:gd name="T77" fmla="*/ 2339 h 877"/>
                <a:gd name="T78" fmla="*/ 2523 w 551"/>
                <a:gd name="T79" fmla="*/ 2264 h 877"/>
                <a:gd name="T80" fmla="*/ 2640 w 551"/>
                <a:gd name="T81" fmla="*/ 2026 h 877"/>
                <a:gd name="T82" fmla="*/ 2245 w 551"/>
                <a:gd name="T83" fmla="*/ 1826 h 877"/>
                <a:gd name="T84" fmla="*/ 2036 w 551"/>
                <a:gd name="T85" fmla="*/ 1808 h 877"/>
                <a:gd name="T86" fmla="*/ 1446 w 551"/>
                <a:gd name="T87" fmla="*/ 1534 h 877"/>
                <a:gd name="T88" fmla="*/ 1294 w 551"/>
                <a:gd name="T89" fmla="*/ 486 h 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1" h="877">
                  <a:moveTo>
                    <a:pt x="149" y="0"/>
                  </a:moveTo>
                  <a:cubicBezTo>
                    <a:pt x="136" y="48"/>
                    <a:pt x="128" y="94"/>
                    <a:pt x="141" y="143"/>
                  </a:cubicBezTo>
                  <a:cubicBezTo>
                    <a:pt x="145" y="161"/>
                    <a:pt x="160" y="183"/>
                    <a:pt x="154" y="203"/>
                  </a:cubicBezTo>
                  <a:cubicBezTo>
                    <a:pt x="149" y="217"/>
                    <a:pt x="135" y="224"/>
                    <a:pt x="129" y="237"/>
                  </a:cubicBezTo>
                  <a:cubicBezTo>
                    <a:pt x="112" y="230"/>
                    <a:pt x="66" y="214"/>
                    <a:pt x="75" y="252"/>
                  </a:cubicBezTo>
                  <a:cubicBezTo>
                    <a:pt x="81" y="280"/>
                    <a:pt x="122" y="256"/>
                    <a:pt x="113" y="288"/>
                  </a:cubicBezTo>
                  <a:cubicBezTo>
                    <a:pt x="90" y="296"/>
                    <a:pt x="59" y="271"/>
                    <a:pt x="42" y="284"/>
                  </a:cubicBezTo>
                  <a:cubicBezTo>
                    <a:pt x="0" y="315"/>
                    <a:pt x="75" y="311"/>
                    <a:pt x="77" y="314"/>
                  </a:cubicBezTo>
                  <a:cubicBezTo>
                    <a:pt x="92" y="336"/>
                    <a:pt x="17" y="344"/>
                    <a:pt x="59" y="368"/>
                  </a:cubicBezTo>
                  <a:cubicBezTo>
                    <a:pt x="88" y="383"/>
                    <a:pt x="85" y="347"/>
                    <a:pt x="96" y="335"/>
                  </a:cubicBezTo>
                  <a:cubicBezTo>
                    <a:pt x="117" y="311"/>
                    <a:pt x="118" y="334"/>
                    <a:pt x="128" y="350"/>
                  </a:cubicBezTo>
                  <a:cubicBezTo>
                    <a:pt x="141" y="369"/>
                    <a:pt x="167" y="373"/>
                    <a:pt x="164" y="339"/>
                  </a:cubicBezTo>
                  <a:cubicBezTo>
                    <a:pt x="162" y="315"/>
                    <a:pt x="125" y="306"/>
                    <a:pt x="128" y="282"/>
                  </a:cubicBezTo>
                  <a:cubicBezTo>
                    <a:pt x="132" y="254"/>
                    <a:pt x="166" y="261"/>
                    <a:pt x="180" y="276"/>
                  </a:cubicBezTo>
                  <a:cubicBezTo>
                    <a:pt x="197" y="294"/>
                    <a:pt x="194" y="311"/>
                    <a:pt x="187" y="332"/>
                  </a:cubicBezTo>
                  <a:cubicBezTo>
                    <a:pt x="182" y="351"/>
                    <a:pt x="171" y="369"/>
                    <a:pt x="175" y="390"/>
                  </a:cubicBezTo>
                  <a:cubicBezTo>
                    <a:pt x="179" y="414"/>
                    <a:pt x="197" y="416"/>
                    <a:pt x="207" y="434"/>
                  </a:cubicBezTo>
                  <a:cubicBezTo>
                    <a:pt x="224" y="462"/>
                    <a:pt x="193" y="488"/>
                    <a:pt x="192" y="518"/>
                  </a:cubicBezTo>
                  <a:cubicBezTo>
                    <a:pt x="171" y="519"/>
                    <a:pt x="125" y="507"/>
                    <a:pt x="111" y="521"/>
                  </a:cubicBezTo>
                  <a:cubicBezTo>
                    <a:pt x="93" y="538"/>
                    <a:pt x="107" y="561"/>
                    <a:pt x="128" y="567"/>
                  </a:cubicBezTo>
                  <a:cubicBezTo>
                    <a:pt x="156" y="575"/>
                    <a:pt x="152" y="549"/>
                    <a:pt x="175" y="551"/>
                  </a:cubicBezTo>
                  <a:cubicBezTo>
                    <a:pt x="205" y="554"/>
                    <a:pt x="202" y="590"/>
                    <a:pt x="179" y="601"/>
                  </a:cubicBezTo>
                  <a:cubicBezTo>
                    <a:pt x="163" y="608"/>
                    <a:pt x="130" y="593"/>
                    <a:pt x="121" y="608"/>
                  </a:cubicBezTo>
                  <a:cubicBezTo>
                    <a:pt x="96" y="645"/>
                    <a:pt x="166" y="644"/>
                    <a:pt x="182" y="639"/>
                  </a:cubicBezTo>
                  <a:cubicBezTo>
                    <a:pt x="182" y="648"/>
                    <a:pt x="182" y="650"/>
                    <a:pt x="178" y="655"/>
                  </a:cubicBezTo>
                  <a:cubicBezTo>
                    <a:pt x="176" y="660"/>
                    <a:pt x="172" y="671"/>
                    <a:pt x="166" y="676"/>
                  </a:cubicBezTo>
                  <a:cubicBezTo>
                    <a:pt x="161" y="681"/>
                    <a:pt x="150" y="678"/>
                    <a:pt x="146" y="682"/>
                  </a:cubicBezTo>
                  <a:cubicBezTo>
                    <a:pt x="137" y="690"/>
                    <a:pt x="121" y="720"/>
                    <a:pt x="133" y="733"/>
                  </a:cubicBezTo>
                  <a:cubicBezTo>
                    <a:pt x="152" y="753"/>
                    <a:pt x="170" y="710"/>
                    <a:pt x="187" y="725"/>
                  </a:cubicBezTo>
                  <a:cubicBezTo>
                    <a:pt x="202" y="737"/>
                    <a:pt x="169" y="797"/>
                    <a:pt x="214" y="772"/>
                  </a:cubicBezTo>
                  <a:cubicBezTo>
                    <a:pt x="248" y="752"/>
                    <a:pt x="212" y="697"/>
                    <a:pt x="239" y="681"/>
                  </a:cubicBezTo>
                  <a:cubicBezTo>
                    <a:pt x="256" y="672"/>
                    <a:pt x="289" y="718"/>
                    <a:pt x="284" y="676"/>
                  </a:cubicBezTo>
                  <a:cubicBezTo>
                    <a:pt x="280" y="643"/>
                    <a:pt x="237" y="652"/>
                    <a:pt x="225" y="626"/>
                  </a:cubicBezTo>
                  <a:cubicBezTo>
                    <a:pt x="210" y="588"/>
                    <a:pt x="245" y="577"/>
                    <a:pt x="272" y="589"/>
                  </a:cubicBezTo>
                  <a:cubicBezTo>
                    <a:pt x="298" y="552"/>
                    <a:pt x="223" y="546"/>
                    <a:pt x="241" y="518"/>
                  </a:cubicBezTo>
                  <a:cubicBezTo>
                    <a:pt x="265" y="478"/>
                    <a:pt x="322" y="556"/>
                    <a:pt x="323" y="580"/>
                  </a:cubicBezTo>
                  <a:cubicBezTo>
                    <a:pt x="324" y="606"/>
                    <a:pt x="278" y="648"/>
                    <a:pt x="308" y="674"/>
                  </a:cubicBezTo>
                  <a:cubicBezTo>
                    <a:pt x="322" y="685"/>
                    <a:pt x="346" y="670"/>
                    <a:pt x="361" y="677"/>
                  </a:cubicBezTo>
                  <a:cubicBezTo>
                    <a:pt x="369" y="681"/>
                    <a:pt x="389" y="704"/>
                    <a:pt x="384" y="715"/>
                  </a:cubicBezTo>
                  <a:cubicBezTo>
                    <a:pt x="381" y="721"/>
                    <a:pt x="349" y="736"/>
                    <a:pt x="341" y="738"/>
                  </a:cubicBezTo>
                  <a:cubicBezTo>
                    <a:pt x="320" y="741"/>
                    <a:pt x="309" y="722"/>
                    <a:pt x="287" y="738"/>
                  </a:cubicBezTo>
                  <a:cubicBezTo>
                    <a:pt x="274" y="747"/>
                    <a:pt x="262" y="769"/>
                    <a:pt x="271" y="785"/>
                  </a:cubicBezTo>
                  <a:cubicBezTo>
                    <a:pt x="290" y="815"/>
                    <a:pt x="309" y="785"/>
                    <a:pt x="322" y="776"/>
                  </a:cubicBezTo>
                  <a:cubicBezTo>
                    <a:pt x="330" y="771"/>
                    <a:pt x="355" y="760"/>
                    <a:pt x="356" y="776"/>
                  </a:cubicBezTo>
                  <a:cubicBezTo>
                    <a:pt x="357" y="789"/>
                    <a:pt x="320" y="793"/>
                    <a:pt x="325" y="815"/>
                  </a:cubicBezTo>
                  <a:cubicBezTo>
                    <a:pt x="331" y="842"/>
                    <a:pt x="352" y="818"/>
                    <a:pt x="366" y="825"/>
                  </a:cubicBezTo>
                  <a:cubicBezTo>
                    <a:pt x="385" y="834"/>
                    <a:pt x="371" y="854"/>
                    <a:pt x="372" y="870"/>
                  </a:cubicBezTo>
                  <a:cubicBezTo>
                    <a:pt x="389" y="877"/>
                    <a:pt x="411" y="863"/>
                    <a:pt x="414" y="845"/>
                  </a:cubicBezTo>
                  <a:cubicBezTo>
                    <a:pt x="420" y="820"/>
                    <a:pt x="386" y="806"/>
                    <a:pt x="389" y="784"/>
                  </a:cubicBezTo>
                  <a:cubicBezTo>
                    <a:pt x="392" y="760"/>
                    <a:pt x="432" y="760"/>
                    <a:pt x="445" y="774"/>
                  </a:cubicBezTo>
                  <a:cubicBezTo>
                    <a:pt x="460" y="791"/>
                    <a:pt x="444" y="818"/>
                    <a:pt x="461" y="833"/>
                  </a:cubicBezTo>
                  <a:cubicBezTo>
                    <a:pt x="483" y="854"/>
                    <a:pt x="496" y="815"/>
                    <a:pt x="494" y="795"/>
                  </a:cubicBezTo>
                  <a:cubicBezTo>
                    <a:pt x="492" y="774"/>
                    <a:pt x="469" y="757"/>
                    <a:pt x="475" y="735"/>
                  </a:cubicBezTo>
                  <a:cubicBezTo>
                    <a:pt x="484" y="704"/>
                    <a:pt x="551" y="726"/>
                    <a:pt x="525" y="679"/>
                  </a:cubicBezTo>
                  <a:cubicBezTo>
                    <a:pt x="516" y="664"/>
                    <a:pt x="492" y="648"/>
                    <a:pt x="474" y="651"/>
                  </a:cubicBezTo>
                  <a:cubicBezTo>
                    <a:pt x="456" y="655"/>
                    <a:pt x="445" y="678"/>
                    <a:pt x="422" y="674"/>
                  </a:cubicBezTo>
                  <a:cubicBezTo>
                    <a:pt x="363" y="665"/>
                    <a:pt x="437" y="612"/>
                    <a:pt x="405" y="595"/>
                  </a:cubicBezTo>
                  <a:cubicBezTo>
                    <a:pt x="384" y="585"/>
                    <a:pt x="369" y="619"/>
                    <a:pt x="351" y="613"/>
                  </a:cubicBezTo>
                  <a:cubicBezTo>
                    <a:pt x="335" y="607"/>
                    <a:pt x="341" y="570"/>
                    <a:pt x="351" y="560"/>
                  </a:cubicBezTo>
                  <a:cubicBezTo>
                    <a:pt x="364" y="546"/>
                    <a:pt x="399" y="539"/>
                    <a:pt x="414" y="549"/>
                  </a:cubicBezTo>
                  <a:cubicBezTo>
                    <a:pt x="430" y="559"/>
                    <a:pt x="427" y="581"/>
                    <a:pt x="443" y="590"/>
                  </a:cubicBezTo>
                  <a:cubicBezTo>
                    <a:pt x="462" y="576"/>
                    <a:pt x="449" y="553"/>
                    <a:pt x="451" y="534"/>
                  </a:cubicBezTo>
                  <a:cubicBezTo>
                    <a:pt x="471" y="531"/>
                    <a:pt x="477" y="550"/>
                    <a:pt x="489" y="562"/>
                  </a:cubicBezTo>
                  <a:cubicBezTo>
                    <a:pt x="510" y="557"/>
                    <a:pt x="509" y="517"/>
                    <a:pt x="494" y="505"/>
                  </a:cubicBezTo>
                  <a:cubicBezTo>
                    <a:pt x="480" y="494"/>
                    <a:pt x="460" y="506"/>
                    <a:pt x="451" y="483"/>
                  </a:cubicBezTo>
                  <a:cubicBezTo>
                    <a:pt x="437" y="449"/>
                    <a:pt x="506" y="432"/>
                    <a:pt x="474" y="388"/>
                  </a:cubicBezTo>
                  <a:cubicBezTo>
                    <a:pt x="462" y="373"/>
                    <a:pt x="433" y="370"/>
                    <a:pt x="419" y="383"/>
                  </a:cubicBezTo>
                  <a:cubicBezTo>
                    <a:pt x="393" y="406"/>
                    <a:pt x="423" y="417"/>
                    <a:pt x="435" y="433"/>
                  </a:cubicBezTo>
                  <a:cubicBezTo>
                    <a:pt x="444" y="444"/>
                    <a:pt x="457" y="458"/>
                    <a:pt x="438" y="468"/>
                  </a:cubicBezTo>
                  <a:cubicBezTo>
                    <a:pt x="425" y="476"/>
                    <a:pt x="409" y="458"/>
                    <a:pt x="394" y="464"/>
                  </a:cubicBezTo>
                  <a:cubicBezTo>
                    <a:pt x="368" y="474"/>
                    <a:pt x="399" y="545"/>
                    <a:pt x="353" y="513"/>
                  </a:cubicBezTo>
                  <a:cubicBezTo>
                    <a:pt x="328" y="496"/>
                    <a:pt x="360" y="453"/>
                    <a:pt x="317" y="462"/>
                  </a:cubicBezTo>
                  <a:cubicBezTo>
                    <a:pt x="300" y="465"/>
                    <a:pt x="294" y="485"/>
                    <a:pt x="279" y="467"/>
                  </a:cubicBezTo>
                  <a:cubicBezTo>
                    <a:pt x="267" y="451"/>
                    <a:pt x="285" y="429"/>
                    <a:pt x="284" y="414"/>
                  </a:cubicBezTo>
                  <a:cubicBezTo>
                    <a:pt x="284" y="392"/>
                    <a:pt x="268" y="383"/>
                    <a:pt x="256" y="367"/>
                  </a:cubicBezTo>
                  <a:cubicBezTo>
                    <a:pt x="245" y="352"/>
                    <a:pt x="238" y="338"/>
                    <a:pt x="236" y="318"/>
                  </a:cubicBezTo>
                  <a:cubicBezTo>
                    <a:pt x="234" y="303"/>
                    <a:pt x="232" y="266"/>
                    <a:pt x="251" y="262"/>
                  </a:cubicBezTo>
                  <a:cubicBezTo>
                    <a:pt x="277" y="257"/>
                    <a:pt x="274" y="290"/>
                    <a:pt x="275" y="304"/>
                  </a:cubicBezTo>
                  <a:cubicBezTo>
                    <a:pt x="276" y="323"/>
                    <a:pt x="269" y="333"/>
                    <a:pt x="297" y="329"/>
                  </a:cubicBezTo>
                  <a:cubicBezTo>
                    <a:pt x="314" y="326"/>
                    <a:pt x="333" y="309"/>
                    <a:pt x="326" y="294"/>
                  </a:cubicBezTo>
                  <a:cubicBezTo>
                    <a:pt x="321" y="281"/>
                    <a:pt x="303" y="292"/>
                    <a:pt x="305" y="275"/>
                  </a:cubicBezTo>
                  <a:cubicBezTo>
                    <a:pt x="308" y="254"/>
                    <a:pt x="331" y="265"/>
                    <a:pt x="341" y="263"/>
                  </a:cubicBezTo>
                  <a:cubicBezTo>
                    <a:pt x="395" y="252"/>
                    <a:pt x="356" y="209"/>
                    <a:pt x="332" y="186"/>
                  </a:cubicBezTo>
                  <a:cubicBezTo>
                    <a:pt x="326" y="189"/>
                    <a:pt x="313" y="271"/>
                    <a:pt x="290" y="237"/>
                  </a:cubicBezTo>
                  <a:cubicBezTo>
                    <a:pt x="279" y="221"/>
                    <a:pt x="320" y="152"/>
                    <a:pt x="270" y="155"/>
                  </a:cubicBezTo>
                  <a:cubicBezTo>
                    <a:pt x="217" y="158"/>
                    <a:pt x="286" y="219"/>
                    <a:pt x="263" y="235"/>
                  </a:cubicBezTo>
                  <a:cubicBezTo>
                    <a:pt x="229" y="259"/>
                    <a:pt x="252" y="168"/>
                    <a:pt x="221" y="176"/>
                  </a:cubicBezTo>
                  <a:cubicBezTo>
                    <a:pt x="211" y="179"/>
                    <a:pt x="196" y="249"/>
                    <a:pt x="187" y="199"/>
                  </a:cubicBezTo>
                  <a:cubicBezTo>
                    <a:pt x="182" y="168"/>
                    <a:pt x="210" y="156"/>
                    <a:pt x="191" y="124"/>
                  </a:cubicBezTo>
                  <a:cubicBezTo>
                    <a:pt x="177" y="102"/>
                    <a:pt x="166" y="92"/>
                    <a:pt x="167" y="63"/>
                  </a:cubicBezTo>
                  <a:cubicBezTo>
                    <a:pt x="167" y="37"/>
                    <a:pt x="164" y="32"/>
                    <a:pt x="152" y="12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9">
              <a:extLst>
                <a:ext uri="{FF2B5EF4-FFF2-40B4-BE49-F238E27FC236}">
                  <a16:creationId xmlns:a16="http://schemas.microsoft.com/office/drawing/2014/main" id="{6BE157E3-2FA9-49E9-B5B2-6C7696213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906"/>
              <a:ext cx="127" cy="134"/>
            </a:xfrm>
            <a:custGeom>
              <a:avLst/>
              <a:gdLst>
                <a:gd name="T0" fmla="*/ 533 w 76"/>
                <a:gd name="T1" fmla="*/ 62 h 80"/>
                <a:gd name="T2" fmla="*/ 419 w 76"/>
                <a:gd name="T3" fmla="*/ 419 h 80"/>
                <a:gd name="T4" fmla="*/ 62 w 76"/>
                <a:gd name="T5" fmla="*/ 573 h 80"/>
                <a:gd name="T6" fmla="*/ 162 w 76"/>
                <a:gd name="T7" fmla="*/ 188 h 80"/>
                <a:gd name="T8" fmla="*/ 533 w 76"/>
                <a:gd name="T9" fmla="*/ 62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0">
                  <a:moveTo>
                    <a:pt x="68" y="8"/>
                  </a:moveTo>
                  <a:cubicBezTo>
                    <a:pt x="76" y="15"/>
                    <a:pt x="73" y="34"/>
                    <a:pt x="54" y="53"/>
                  </a:cubicBezTo>
                  <a:cubicBezTo>
                    <a:pt x="36" y="72"/>
                    <a:pt x="16" y="80"/>
                    <a:pt x="8" y="73"/>
                  </a:cubicBezTo>
                  <a:cubicBezTo>
                    <a:pt x="0" y="65"/>
                    <a:pt x="3" y="43"/>
                    <a:pt x="21" y="24"/>
                  </a:cubicBezTo>
                  <a:cubicBezTo>
                    <a:pt x="39" y="5"/>
                    <a:pt x="60" y="0"/>
                    <a:pt x="68" y="8"/>
                  </a:cubicBezTo>
                  <a:close/>
                </a:path>
              </a:pathLst>
            </a:custGeom>
            <a:solidFill>
              <a:srgbClr val="F0E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10">
              <a:extLst>
                <a:ext uri="{FF2B5EF4-FFF2-40B4-BE49-F238E27FC236}">
                  <a16:creationId xmlns:a16="http://schemas.microsoft.com/office/drawing/2014/main" id="{511D2A01-2AA1-406B-8F86-11EFD4499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906"/>
              <a:ext cx="127" cy="135"/>
            </a:xfrm>
            <a:custGeom>
              <a:avLst/>
              <a:gdLst>
                <a:gd name="T0" fmla="*/ 533 w 76"/>
                <a:gd name="T1" fmla="*/ 62 h 81"/>
                <a:gd name="T2" fmla="*/ 419 w 76"/>
                <a:gd name="T3" fmla="*/ 408 h 81"/>
                <a:gd name="T4" fmla="*/ 62 w 76"/>
                <a:gd name="T5" fmla="*/ 563 h 81"/>
                <a:gd name="T6" fmla="*/ 162 w 76"/>
                <a:gd name="T7" fmla="*/ 187 h 81"/>
                <a:gd name="T8" fmla="*/ 533 w 76"/>
                <a:gd name="T9" fmla="*/ 6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1">
                  <a:moveTo>
                    <a:pt x="68" y="8"/>
                  </a:moveTo>
                  <a:cubicBezTo>
                    <a:pt x="76" y="16"/>
                    <a:pt x="72" y="34"/>
                    <a:pt x="54" y="53"/>
                  </a:cubicBezTo>
                  <a:cubicBezTo>
                    <a:pt x="36" y="73"/>
                    <a:pt x="16" y="81"/>
                    <a:pt x="8" y="73"/>
                  </a:cubicBezTo>
                  <a:cubicBezTo>
                    <a:pt x="0" y="65"/>
                    <a:pt x="2" y="44"/>
                    <a:pt x="21" y="24"/>
                  </a:cubicBezTo>
                  <a:cubicBezTo>
                    <a:pt x="39" y="5"/>
                    <a:pt x="60" y="0"/>
                    <a:pt x="68" y="8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11">
              <a:extLst>
                <a:ext uri="{FF2B5EF4-FFF2-40B4-BE49-F238E27FC236}">
                  <a16:creationId xmlns:a16="http://schemas.microsoft.com/office/drawing/2014/main" id="{41CA23D3-FB27-4564-B7A4-BF5EAEFA9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1153"/>
              <a:ext cx="121" cy="131"/>
            </a:xfrm>
            <a:custGeom>
              <a:avLst/>
              <a:gdLst>
                <a:gd name="T0" fmla="*/ 497 w 73"/>
                <a:gd name="T1" fmla="*/ 60 h 79"/>
                <a:gd name="T2" fmla="*/ 388 w 73"/>
                <a:gd name="T3" fmla="*/ 410 h 79"/>
                <a:gd name="T4" fmla="*/ 60 w 73"/>
                <a:gd name="T5" fmla="*/ 542 h 79"/>
                <a:gd name="T6" fmla="*/ 126 w 73"/>
                <a:gd name="T7" fmla="*/ 187 h 79"/>
                <a:gd name="T8" fmla="*/ 497 w 73"/>
                <a:gd name="T9" fmla="*/ 6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9">
                  <a:moveTo>
                    <a:pt x="66" y="8"/>
                  </a:moveTo>
                  <a:cubicBezTo>
                    <a:pt x="73" y="15"/>
                    <a:pt x="68" y="36"/>
                    <a:pt x="51" y="54"/>
                  </a:cubicBezTo>
                  <a:cubicBezTo>
                    <a:pt x="34" y="72"/>
                    <a:pt x="15" y="79"/>
                    <a:pt x="8" y="72"/>
                  </a:cubicBezTo>
                  <a:cubicBezTo>
                    <a:pt x="0" y="64"/>
                    <a:pt x="0" y="44"/>
                    <a:pt x="17" y="25"/>
                  </a:cubicBezTo>
                  <a:cubicBezTo>
                    <a:pt x="34" y="7"/>
                    <a:pt x="58" y="0"/>
                    <a:pt x="66" y="8"/>
                  </a:cubicBezTo>
                  <a:close/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12">
              <a:extLst>
                <a:ext uri="{FF2B5EF4-FFF2-40B4-BE49-F238E27FC236}">
                  <a16:creationId xmlns:a16="http://schemas.microsoft.com/office/drawing/2014/main" id="{E5AA161D-F20B-4C42-8C1D-C16B00175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151"/>
              <a:ext cx="122" cy="130"/>
            </a:xfrm>
            <a:custGeom>
              <a:avLst/>
              <a:gdLst>
                <a:gd name="T0" fmla="*/ 515 w 73"/>
                <a:gd name="T1" fmla="*/ 55 h 78"/>
                <a:gd name="T2" fmla="*/ 396 w 73"/>
                <a:gd name="T3" fmla="*/ 417 h 78"/>
                <a:gd name="T4" fmla="*/ 62 w 73"/>
                <a:gd name="T5" fmla="*/ 547 h 78"/>
                <a:gd name="T6" fmla="*/ 140 w 73"/>
                <a:gd name="T7" fmla="*/ 195 h 78"/>
                <a:gd name="T8" fmla="*/ 515 w 73"/>
                <a:gd name="T9" fmla="*/ 5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8">
                  <a:moveTo>
                    <a:pt x="66" y="7"/>
                  </a:moveTo>
                  <a:cubicBezTo>
                    <a:pt x="73" y="14"/>
                    <a:pt x="68" y="35"/>
                    <a:pt x="51" y="54"/>
                  </a:cubicBezTo>
                  <a:cubicBezTo>
                    <a:pt x="34" y="72"/>
                    <a:pt x="15" y="78"/>
                    <a:pt x="8" y="71"/>
                  </a:cubicBezTo>
                  <a:cubicBezTo>
                    <a:pt x="0" y="64"/>
                    <a:pt x="1" y="43"/>
                    <a:pt x="18" y="25"/>
                  </a:cubicBezTo>
                  <a:cubicBezTo>
                    <a:pt x="35" y="7"/>
                    <a:pt x="58" y="0"/>
                    <a:pt x="66" y="7"/>
                  </a:cubicBezTo>
                  <a:close/>
                </a:path>
              </a:pathLst>
            </a:custGeom>
            <a:solidFill>
              <a:srgbClr val="F0E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13">
              <a:extLst>
                <a:ext uri="{FF2B5EF4-FFF2-40B4-BE49-F238E27FC236}">
                  <a16:creationId xmlns:a16="http://schemas.microsoft.com/office/drawing/2014/main" id="{03787225-7637-47A9-B4A7-24F21A7B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151"/>
              <a:ext cx="122" cy="130"/>
            </a:xfrm>
            <a:custGeom>
              <a:avLst/>
              <a:gdLst>
                <a:gd name="T0" fmla="*/ 508 w 73"/>
                <a:gd name="T1" fmla="*/ 55 h 78"/>
                <a:gd name="T2" fmla="*/ 396 w 73"/>
                <a:gd name="T3" fmla="*/ 417 h 78"/>
                <a:gd name="T4" fmla="*/ 55 w 73"/>
                <a:gd name="T5" fmla="*/ 547 h 78"/>
                <a:gd name="T6" fmla="*/ 132 w 73"/>
                <a:gd name="T7" fmla="*/ 195 h 78"/>
                <a:gd name="T8" fmla="*/ 508 w 73"/>
                <a:gd name="T9" fmla="*/ 5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8">
                  <a:moveTo>
                    <a:pt x="65" y="7"/>
                  </a:moveTo>
                  <a:cubicBezTo>
                    <a:pt x="73" y="14"/>
                    <a:pt x="68" y="35"/>
                    <a:pt x="51" y="54"/>
                  </a:cubicBezTo>
                  <a:cubicBezTo>
                    <a:pt x="34" y="72"/>
                    <a:pt x="15" y="78"/>
                    <a:pt x="7" y="71"/>
                  </a:cubicBezTo>
                  <a:cubicBezTo>
                    <a:pt x="0" y="64"/>
                    <a:pt x="0" y="43"/>
                    <a:pt x="17" y="25"/>
                  </a:cubicBezTo>
                  <a:cubicBezTo>
                    <a:pt x="34" y="7"/>
                    <a:pt x="58" y="0"/>
                    <a:pt x="65" y="7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Oval 14">
              <a:extLst>
                <a:ext uri="{FF2B5EF4-FFF2-40B4-BE49-F238E27FC236}">
                  <a16:creationId xmlns:a16="http://schemas.microsoft.com/office/drawing/2014/main" id="{CEBD6F39-294A-489A-A24A-51695F068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" y="1001"/>
              <a:ext cx="156" cy="155"/>
            </a:xfrm>
            <a:prstGeom prst="ellipse">
              <a:avLst/>
            </a:pr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87" name="Oval 15">
              <a:extLst>
                <a:ext uri="{FF2B5EF4-FFF2-40B4-BE49-F238E27FC236}">
                  <a16:creationId xmlns:a16="http://schemas.microsoft.com/office/drawing/2014/main" id="{1967AF67-E90F-4541-8A57-01950CD4E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1000"/>
              <a:ext cx="155" cy="155"/>
            </a:xfrm>
            <a:prstGeom prst="ellipse">
              <a:avLst/>
            </a:prstGeom>
            <a:solidFill>
              <a:srgbClr val="F0E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88" name="Oval 16">
              <a:extLst>
                <a:ext uri="{FF2B5EF4-FFF2-40B4-BE49-F238E27FC236}">
                  <a16:creationId xmlns:a16="http://schemas.microsoft.com/office/drawing/2014/main" id="{C10DB4A8-A20D-47A3-9F01-673935767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1001"/>
              <a:ext cx="155" cy="155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89" name="Freeform 17">
              <a:extLst>
                <a:ext uri="{FF2B5EF4-FFF2-40B4-BE49-F238E27FC236}">
                  <a16:creationId xmlns:a16="http://schemas.microsoft.com/office/drawing/2014/main" id="{46651F08-23CB-4138-922E-A042BE9A9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103"/>
              <a:ext cx="186" cy="133"/>
            </a:xfrm>
            <a:custGeom>
              <a:avLst/>
              <a:gdLst>
                <a:gd name="T0" fmla="*/ 13 w 111"/>
                <a:gd name="T1" fmla="*/ 8 h 80"/>
                <a:gd name="T2" fmla="*/ 0 w 111"/>
                <a:gd name="T3" fmla="*/ 0 h 80"/>
                <a:gd name="T4" fmla="*/ 245 w 111"/>
                <a:gd name="T5" fmla="*/ 37 h 80"/>
                <a:gd name="T6" fmla="*/ 411 w 111"/>
                <a:gd name="T7" fmla="*/ 243 h 80"/>
                <a:gd name="T8" fmla="*/ 620 w 111"/>
                <a:gd name="T9" fmla="*/ 359 h 80"/>
                <a:gd name="T10" fmla="*/ 716 w 111"/>
                <a:gd name="T11" fmla="*/ 372 h 80"/>
                <a:gd name="T12" fmla="*/ 766 w 111"/>
                <a:gd name="T13" fmla="*/ 429 h 80"/>
                <a:gd name="T14" fmla="*/ 876 w 111"/>
                <a:gd name="T15" fmla="*/ 610 h 80"/>
                <a:gd name="T16" fmla="*/ 690 w 111"/>
                <a:gd name="T17" fmla="*/ 414 h 80"/>
                <a:gd name="T18" fmla="*/ 385 w 111"/>
                <a:gd name="T19" fmla="*/ 251 h 80"/>
                <a:gd name="T20" fmla="*/ 236 w 111"/>
                <a:gd name="T21" fmla="*/ 78 h 80"/>
                <a:gd name="T22" fmla="*/ 0 w 111"/>
                <a:gd name="T23" fmla="*/ 8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" h="80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5" y="4"/>
                    <a:pt x="25" y="11"/>
                    <a:pt x="31" y="5"/>
                  </a:cubicBezTo>
                  <a:cubicBezTo>
                    <a:pt x="38" y="14"/>
                    <a:pt x="43" y="25"/>
                    <a:pt x="52" y="32"/>
                  </a:cubicBezTo>
                  <a:cubicBezTo>
                    <a:pt x="59" y="39"/>
                    <a:pt x="70" y="45"/>
                    <a:pt x="79" y="47"/>
                  </a:cubicBezTo>
                  <a:cubicBezTo>
                    <a:pt x="83" y="48"/>
                    <a:pt x="88" y="48"/>
                    <a:pt x="91" y="49"/>
                  </a:cubicBezTo>
                  <a:cubicBezTo>
                    <a:pt x="96" y="50"/>
                    <a:pt x="95" y="51"/>
                    <a:pt x="97" y="56"/>
                  </a:cubicBezTo>
                  <a:cubicBezTo>
                    <a:pt x="100" y="66"/>
                    <a:pt x="104" y="73"/>
                    <a:pt x="111" y="80"/>
                  </a:cubicBezTo>
                  <a:cubicBezTo>
                    <a:pt x="99" y="77"/>
                    <a:pt x="96" y="60"/>
                    <a:pt x="88" y="54"/>
                  </a:cubicBezTo>
                  <a:cubicBezTo>
                    <a:pt x="76" y="46"/>
                    <a:pt x="61" y="43"/>
                    <a:pt x="49" y="33"/>
                  </a:cubicBezTo>
                  <a:cubicBezTo>
                    <a:pt x="42" y="28"/>
                    <a:pt x="38" y="14"/>
                    <a:pt x="30" y="10"/>
                  </a:cubicBezTo>
                  <a:cubicBezTo>
                    <a:pt x="19" y="6"/>
                    <a:pt x="8" y="11"/>
                    <a:pt x="0" y="1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18">
              <a:extLst>
                <a:ext uri="{FF2B5EF4-FFF2-40B4-BE49-F238E27FC236}">
                  <a16:creationId xmlns:a16="http://schemas.microsoft.com/office/drawing/2014/main" id="{E85D6F86-B137-4E1C-AA82-CF67B8573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908"/>
              <a:ext cx="110" cy="113"/>
            </a:xfrm>
            <a:custGeom>
              <a:avLst/>
              <a:gdLst>
                <a:gd name="T0" fmla="*/ 463 w 66"/>
                <a:gd name="T1" fmla="*/ 47 h 68"/>
                <a:gd name="T2" fmla="*/ 347 w 66"/>
                <a:gd name="T3" fmla="*/ 346 h 68"/>
                <a:gd name="T4" fmla="*/ 55 w 66"/>
                <a:gd name="T5" fmla="*/ 472 h 68"/>
                <a:gd name="T6" fmla="*/ 162 w 66"/>
                <a:gd name="T7" fmla="*/ 174 h 68"/>
                <a:gd name="T8" fmla="*/ 463 w 66"/>
                <a:gd name="T9" fmla="*/ 47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8">
                  <a:moveTo>
                    <a:pt x="60" y="6"/>
                  </a:moveTo>
                  <a:cubicBezTo>
                    <a:pt x="66" y="12"/>
                    <a:pt x="60" y="30"/>
                    <a:pt x="45" y="45"/>
                  </a:cubicBezTo>
                  <a:cubicBezTo>
                    <a:pt x="30" y="61"/>
                    <a:pt x="13" y="68"/>
                    <a:pt x="7" y="62"/>
                  </a:cubicBezTo>
                  <a:cubicBezTo>
                    <a:pt x="0" y="56"/>
                    <a:pt x="6" y="38"/>
                    <a:pt x="21" y="23"/>
                  </a:cubicBezTo>
                  <a:cubicBezTo>
                    <a:pt x="36" y="7"/>
                    <a:pt x="53" y="0"/>
                    <a:pt x="60" y="6"/>
                  </a:cubicBezTo>
                  <a:close/>
                </a:path>
              </a:pathLst>
            </a:custGeom>
            <a:solidFill>
              <a:srgbClr val="D1A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Freeform 19">
              <a:extLst>
                <a:ext uri="{FF2B5EF4-FFF2-40B4-BE49-F238E27FC236}">
                  <a16:creationId xmlns:a16="http://schemas.microsoft.com/office/drawing/2014/main" id="{5B6E0783-D58E-4668-BEDD-C0EEC36F7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165"/>
              <a:ext cx="112" cy="114"/>
            </a:xfrm>
            <a:custGeom>
              <a:avLst/>
              <a:gdLst>
                <a:gd name="T0" fmla="*/ 466 w 67"/>
                <a:gd name="T1" fmla="*/ 46 h 69"/>
                <a:gd name="T2" fmla="*/ 349 w 67"/>
                <a:gd name="T3" fmla="*/ 334 h 69"/>
                <a:gd name="T4" fmla="*/ 55 w 67"/>
                <a:gd name="T5" fmla="*/ 461 h 69"/>
                <a:gd name="T6" fmla="*/ 165 w 67"/>
                <a:gd name="T7" fmla="*/ 172 h 69"/>
                <a:gd name="T8" fmla="*/ 466 w 67"/>
                <a:gd name="T9" fmla="*/ 46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9">
                  <a:moveTo>
                    <a:pt x="60" y="6"/>
                  </a:moveTo>
                  <a:cubicBezTo>
                    <a:pt x="67" y="12"/>
                    <a:pt x="60" y="30"/>
                    <a:pt x="45" y="45"/>
                  </a:cubicBezTo>
                  <a:cubicBezTo>
                    <a:pt x="31" y="61"/>
                    <a:pt x="14" y="69"/>
                    <a:pt x="7" y="62"/>
                  </a:cubicBezTo>
                  <a:cubicBezTo>
                    <a:pt x="0" y="56"/>
                    <a:pt x="7" y="38"/>
                    <a:pt x="21" y="23"/>
                  </a:cubicBezTo>
                  <a:cubicBezTo>
                    <a:pt x="36" y="7"/>
                    <a:pt x="53" y="0"/>
                    <a:pt x="60" y="6"/>
                  </a:cubicBezTo>
                  <a:close/>
                </a:path>
              </a:pathLst>
            </a:custGeom>
            <a:solidFill>
              <a:srgbClr val="D1A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2" name="Oval 20">
              <a:extLst>
                <a:ext uri="{FF2B5EF4-FFF2-40B4-BE49-F238E27FC236}">
                  <a16:creationId xmlns:a16="http://schemas.microsoft.com/office/drawing/2014/main" id="{1CFF1486-597F-4E88-8A6C-836C148DA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016"/>
              <a:ext cx="122" cy="122"/>
            </a:xfrm>
            <a:prstGeom prst="ellipse">
              <a:avLst/>
            </a:prstGeom>
            <a:solidFill>
              <a:srgbClr val="D1A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93" name="Freeform 21">
              <a:extLst>
                <a:ext uri="{FF2B5EF4-FFF2-40B4-BE49-F238E27FC236}">
                  <a16:creationId xmlns:a16="http://schemas.microsoft.com/office/drawing/2014/main" id="{BE6B7357-7A74-481E-9B2C-0E6B92A0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691"/>
              <a:ext cx="1209" cy="3418"/>
            </a:xfrm>
            <a:custGeom>
              <a:avLst/>
              <a:gdLst>
                <a:gd name="T0" fmla="*/ 5064 w 725"/>
                <a:gd name="T1" fmla="*/ 217 h 2052"/>
                <a:gd name="T2" fmla="*/ 5433 w 725"/>
                <a:gd name="T3" fmla="*/ 438 h 2052"/>
                <a:gd name="T4" fmla="*/ 5365 w 725"/>
                <a:gd name="T5" fmla="*/ 771 h 2052"/>
                <a:gd name="T6" fmla="*/ 5166 w 725"/>
                <a:gd name="T7" fmla="*/ 2062 h 2052"/>
                <a:gd name="T8" fmla="*/ 5003 w 725"/>
                <a:gd name="T9" fmla="*/ 2564 h 2052"/>
                <a:gd name="T10" fmla="*/ 4527 w 725"/>
                <a:gd name="T11" fmla="*/ 2730 h 2052"/>
                <a:gd name="T12" fmla="*/ 3927 w 725"/>
                <a:gd name="T13" fmla="*/ 3373 h 2052"/>
                <a:gd name="T14" fmla="*/ 3520 w 725"/>
                <a:gd name="T15" fmla="*/ 3673 h 2052"/>
                <a:gd name="T16" fmla="*/ 3524 w 725"/>
                <a:gd name="T17" fmla="*/ 4243 h 2052"/>
                <a:gd name="T18" fmla="*/ 3078 w 725"/>
                <a:gd name="T19" fmla="*/ 4361 h 2052"/>
                <a:gd name="T20" fmla="*/ 3070 w 725"/>
                <a:gd name="T21" fmla="*/ 6311 h 2052"/>
                <a:gd name="T22" fmla="*/ 2013 w 725"/>
                <a:gd name="T23" fmla="*/ 7381 h 2052"/>
                <a:gd name="T24" fmla="*/ 2003 w 725"/>
                <a:gd name="T25" fmla="*/ 7574 h 2052"/>
                <a:gd name="T26" fmla="*/ 4461 w 725"/>
                <a:gd name="T27" fmla="*/ 10532 h 2052"/>
                <a:gd name="T28" fmla="*/ 3349 w 725"/>
                <a:gd name="T29" fmla="*/ 15449 h 2052"/>
                <a:gd name="T30" fmla="*/ 208 w 725"/>
                <a:gd name="T31" fmla="*/ 11670 h 2052"/>
                <a:gd name="T32" fmla="*/ 867 w 725"/>
                <a:gd name="T33" fmla="*/ 7957 h 2052"/>
                <a:gd name="T34" fmla="*/ 1029 w 725"/>
                <a:gd name="T35" fmla="*/ 7194 h 2052"/>
                <a:gd name="T36" fmla="*/ 1029 w 725"/>
                <a:gd name="T37" fmla="*/ 5319 h 2052"/>
                <a:gd name="T38" fmla="*/ 2548 w 725"/>
                <a:gd name="T39" fmla="*/ 4131 h 2052"/>
                <a:gd name="T40" fmla="*/ 2433 w 725"/>
                <a:gd name="T41" fmla="*/ 3540 h 2052"/>
                <a:gd name="T42" fmla="*/ 2908 w 725"/>
                <a:gd name="T43" fmla="*/ 3373 h 2052"/>
                <a:gd name="T44" fmla="*/ 2923 w 725"/>
                <a:gd name="T45" fmla="*/ 2917 h 2052"/>
                <a:gd name="T46" fmla="*/ 3312 w 725"/>
                <a:gd name="T47" fmla="*/ 1956 h 2052"/>
                <a:gd name="T48" fmla="*/ 3208 w 725"/>
                <a:gd name="T49" fmla="*/ 1571 h 2052"/>
                <a:gd name="T50" fmla="*/ 3315 w 725"/>
                <a:gd name="T51" fmla="*/ 1179 h 2052"/>
                <a:gd name="T52" fmla="*/ 4739 w 725"/>
                <a:gd name="T53" fmla="*/ 270 h 2052"/>
                <a:gd name="T54" fmla="*/ 5064 w 725"/>
                <a:gd name="T55" fmla="*/ 217 h 20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25" h="2052">
                  <a:moveTo>
                    <a:pt x="655" y="28"/>
                  </a:moveTo>
                  <a:cubicBezTo>
                    <a:pt x="655" y="28"/>
                    <a:pt x="664" y="42"/>
                    <a:pt x="703" y="57"/>
                  </a:cubicBezTo>
                  <a:cubicBezTo>
                    <a:pt x="725" y="65"/>
                    <a:pt x="716" y="81"/>
                    <a:pt x="694" y="100"/>
                  </a:cubicBezTo>
                  <a:cubicBezTo>
                    <a:pt x="675" y="116"/>
                    <a:pt x="656" y="214"/>
                    <a:pt x="668" y="268"/>
                  </a:cubicBezTo>
                  <a:cubicBezTo>
                    <a:pt x="674" y="290"/>
                    <a:pt x="667" y="315"/>
                    <a:pt x="647" y="333"/>
                  </a:cubicBezTo>
                  <a:cubicBezTo>
                    <a:pt x="626" y="352"/>
                    <a:pt x="617" y="355"/>
                    <a:pt x="585" y="355"/>
                  </a:cubicBezTo>
                  <a:cubicBezTo>
                    <a:pt x="585" y="355"/>
                    <a:pt x="521" y="422"/>
                    <a:pt x="508" y="438"/>
                  </a:cubicBezTo>
                  <a:cubicBezTo>
                    <a:pt x="494" y="454"/>
                    <a:pt x="476" y="479"/>
                    <a:pt x="455" y="477"/>
                  </a:cubicBezTo>
                  <a:cubicBezTo>
                    <a:pt x="455" y="477"/>
                    <a:pt x="484" y="510"/>
                    <a:pt x="456" y="551"/>
                  </a:cubicBezTo>
                  <a:cubicBezTo>
                    <a:pt x="436" y="582"/>
                    <a:pt x="398" y="567"/>
                    <a:pt x="398" y="567"/>
                  </a:cubicBezTo>
                  <a:cubicBezTo>
                    <a:pt x="398" y="567"/>
                    <a:pt x="473" y="694"/>
                    <a:pt x="397" y="820"/>
                  </a:cubicBezTo>
                  <a:cubicBezTo>
                    <a:pt x="321" y="946"/>
                    <a:pt x="260" y="959"/>
                    <a:pt x="260" y="959"/>
                  </a:cubicBezTo>
                  <a:cubicBezTo>
                    <a:pt x="260" y="959"/>
                    <a:pt x="241" y="972"/>
                    <a:pt x="259" y="984"/>
                  </a:cubicBezTo>
                  <a:cubicBezTo>
                    <a:pt x="276" y="996"/>
                    <a:pt x="483" y="1039"/>
                    <a:pt x="577" y="1368"/>
                  </a:cubicBezTo>
                  <a:cubicBezTo>
                    <a:pt x="670" y="1697"/>
                    <a:pt x="605" y="1963"/>
                    <a:pt x="433" y="2007"/>
                  </a:cubicBezTo>
                  <a:cubicBezTo>
                    <a:pt x="261" y="2052"/>
                    <a:pt x="54" y="1746"/>
                    <a:pt x="27" y="1516"/>
                  </a:cubicBezTo>
                  <a:cubicBezTo>
                    <a:pt x="0" y="1286"/>
                    <a:pt x="30" y="1131"/>
                    <a:pt x="112" y="1034"/>
                  </a:cubicBezTo>
                  <a:cubicBezTo>
                    <a:pt x="144" y="997"/>
                    <a:pt x="158" y="958"/>
                    <a:pt x="133" y="935"/>
                  </a:cubicBezTo>
                  <a:cubicBezTo>
                    <a:pt x="107" y="912"/>
                    <a:pt x="79" y="789"/>
                    <a:pt x="133" y="691"/>
                  </a:cubicBezTo>
                  <a:cubicBezTo>
                    <a:pt x="187" y="594"/>
                    <a:pt x="248" y="552"/>
                    <a:pt x="329" y="537"/>
                  </a:cubicBezTo>
                  <a:cubicBezTo>
                    <a:pt x="329" y="537"/>
                    <a:pt x="291" y="498"/>
                    <a:pt x="315" y="460"/>
                  </a:cubicBezTo>
                  <a:cubicBezTo>
                    <a:pt x="340" y="422"/>
                    <a:pt x="376" y="438"/>
                    <a:pt x="376" y="438"/>
                  </a:cubicBezTo>
                  <a:cubicBezTo>
                    <a:pt x="376" y="438"/>
                    <a:pt x="363" y="412"/>
                    <a:pt x="378" y="379"/>
                  </a:cubicBezTo>
                  <a:cubicBezTo>
                    <a:pt x="393" y="345"/>
                    <a:pt x="425" y="280"/>
                    <a:pt x="428" y="254"/>
                  </a:cubicBezTo>
                  <a:cubicBezTo>
                    <a:pt x="428" y="254"/>
                    <a:pt x="419" y="232"/>
                    <a:pt x="415" y="204"/>
                  </a:cubicBezTo>
                  <a:cubicBezTo>
                    <a:pt x="413" y="188"/>
                    <a:pt x="416" y="169"/>
                    <a:pt x="429" y="153"/>
                  </a:cubicBezTo>
                  <a:cubicBezTo>
                    <a:pt x="478" y="96"/>
                    <a:pt x="525" y="153"/>
                    <a:pt x="613" y="35"/>
                  </a:cubicBezTo>
                  <a:cubicBezTo>
                    <a:pt x="633" y="8"/>
                    <a:pt x="643" y="0"/>
                    <a:pt x="655" y="28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22">
              <a:extLst>
                <a:ext uri="{FF2B5EF4-FFF2-40B4-BE49-F238E27FC236}">
                  <a16:creationId xmlns:a16="http://schemas.microsoft.com/office/drawing/2014/main" id="{B364DE06-6191-4DCC-979D-387E0107C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908"/>
              <a:ext cx="110" cy="113"/>
            </a:xfrm>
            <a:custGeom>
              <a:avLst/>
              <a:gdLst>
                <a:gd name="T0" fmla="*/ 463 w 66"/>
                <a:gd name="T1" fmla="*/ 47 h 68"/>
                <a:gd name="T2" fmla="*/ 347 w 66"/>
                <a:gd name="T3" fmla="*/ 346 h 68"/>
                <a:gd name="T4" fmla="*/ 55 w 66"/>
                <a:gd name="T5" fmla="*/ 472 h 68"/>
                <a:gd name="T6" fmla="*/ 162 w 66"/>
                <a:gd name="T7" fmla="*/ 174 h 68"/>
                <a:gd name="T8" fmla="*/ 463 w 66"/>
                <a:gd name="T9" fmla="*/ 47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8">
                  <a:moveTo>
                    <a:pt x="60" y="6"/>
                  </a:moveTo>
                  <a:cubicBezTo>
                    <a:pt x="66" y="12"/>
                    <a:pt x="60" y="30"/>
                    <a:pt x="45" y="45"/>
                  </a:cubicBezTo>
                  <a:cubicBezTo>
                    <a:pt x="30" y="61"/>
                    <a:pt x="13" y="68"/>
                    <a:pt x="7" y="62"/>
                  </a:cubicBezTo>
                  <a:cubicBezTo>
                    <a:pt x="0" y="56"/>
                    <a:pt x="6" y="38"/>
                    <a:pt x="21" y="23"/>
                  </a:cubicBezTo>
                  <a:cubicBezTo>
                    <a:pt x="36" y="7"/>
                    <a:pt x="53" y="0"/>
                    <a:pt x="60" y="6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23">
              <a:extLst>
                <a:ext uri="{FF2B5EF4-FFF2-40B4-BE49-F238E27FC236}">
                  <a16:creationId xmlns:a16="http://schemas.microsoft.com/office/drawing/2014/main" id="{8EB885FF-02B9-4889-AEC5-61E55559C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165"/>
              <a:ext cx="112" cy="114"/>
            </a:xfrm>
            <a:custGeom>
              <a:avLst/>
              <a:gdLst>
                <a:gd name="T0" fmla="*/ 466 w 67"/>
                <a:gd name="T1" fmla="*/ 46 h 69"/>
                <a:gd name="T2" fmla="*/ 349 w 67"/>
                <a:gd name="T3" fmla="*/ 334 h 69"/>
                <a:gd name="T4" fmla="*/ 55 w 67"/>
                <a:gd name="T5" fmla="*/ 461 h 69"/>
                <a:gd name="T6" fmla="*/ 165 w 67"/>
                <a:gd name="T7" fmla="*/ 172 h 69"/>
                <a:gd name="T8" fmla="*/ 466 w 67"/>
                <a:gd name="T9" fmla="*/ 46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9">
                  <a:moveTo>
                    <a:pt x="60" y="6"/>
                  </a:moveTo>
                  <a:cubicBezTo>
                    <a:pt x="67" y="12"/>
                    <a:pt x="60" y="30"/>
                    <a:pt x="45" y="45"/>
                  </a:cubicBezTo>
                  <a:cubicBezTo>
                    <a:pt x="31" y="61"/>
                    <a:pt x="14" y="69"/>
                    <a:pt x="7" y="62"/>
                  </a:cubicBezTo>
                  <a:cubicBezTo>
                    <a:pt x="0" y="56"/>
                    <a:pt x="7" y="38"/>
                    <a:pt x="21" y="23"/>
                  </a:cubicBezTo>
                  <a:cubicBezTo>
                    <a:pt x="36" y="7"/>
                    <a:pt x="53" y="0"/>
                    <a:pt x="60" y="6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Oval 24">
              <a:extLst>
                <a:ext uri="{FF2B5EF4-FFF2-40B4-BE49-F238E27FC236}">
                  <a16:creationId xmlns:a16="http://schemas.microsoft.com/office/drawing/2014/main" id="{A75C9547-E638-4954-8447-B14D99DA0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016"/>
              <a:ext cx="122" cy="122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97" name="Freeform 25">
              <a:extLst>
                <a:ext uri="{FF2B5EF4-FFF2-40B4-BE49-F238E27FC236}">
                  <a16:creationId xmlns:a16="http://schemas.microsoft.com/office/drawing/2014/main" id="{EB5803FA-667F-482D-9776-0FBAACFFE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020"/>
              <a:ext cx="92" cy="103"/>
            </a:xfrm>
            <a:custGeom>
              <a:avLst/>
              <a:gdLst>
                <a:gd name="T0" fmla="*/ 304 w 55"/>
                <a:gd name="T1" fmla="*/ 22 h 62"/>
                <a:gd name="T2" fmla="*/ 70 w 55"/>
                <a:gd name="T3" fmla="*/ 125 h 62"/>
                <a:gd name="T4" fmla="*/ 55 w 55"/>
                <a:gd name="T5" fmla="*/ 404 h 62"/>
                <a:gd name="T6" fmla="*/ 209 w 55"/>
                <a:gd name="T7" fmla="*/ 472 h 62"/>
                <a:gd name="T8" fmla="*/ 299 w 55"/>
                <a:gd name="T9" fmla="*/ 450 h 62"/>
                <a:gd name="T10" fmla="*/ 236 w 55"/>
                <a:gd name="T11" fmla="*/ 372 h 62"/>
                <a:gd name="T12" fmla="*/ 350 w 55"/>
                <a:gd name="T13" fmla="*/ 47 h 62"/>
                <a:gd name="T14" fmla="*/ 291 w 55"/>
                <a:gd name="T15" fmla="*/ 22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62">
                  <a:moveTo>
                    <a:pt x="39" y="3"/>
                  </a:moveTo>
                  <a:cubicBezTo>
                    <a:pt x="29" y="0"/>
                    <a:pt x="15" y="8"/>
                    <a:pt x="9" y="16"/>
                  </a:cubicBezTo>
                  <a:cubicBezTo>
                    <a:pt x="3" y="26"/>
                    <a:pt x="0" y="42"/>
                    <a:pt x="7" y="53"/>
                  </a:cubicBezTo>
                  <a:cubicBezTo>
                    <a:pt x="11" y="60"/>
                    <a:pt x="19" y="62"/>
                    <a:pt x="27" y="62"/>
                  </a:cubicBezTo>
                  <a:cubicBezTo>
                    <a:pt x="30" y="62"/>
                    <a:pt x="37" y="62"/>
                    <a:pt x="38" y="59"/>
                  </a:cubicBezTo>
                  <a:cubicBezTo>
                    <a:pt x="41" y="54"/>
                    <a:pt x="33" y="52"/>
                    <a:pt x="30" y="49"/>
                  </a:cubicBezTo>
                  <a:cubicBezTo>
                    <a:pt x="16" y="31"/>
                    <a:pt x="55" y="22"/>
                    <a:pt x="45" y="6"/>
                  </a:cubicBezTo>
                  <a:cubicBezTo>
                    <a:pt x="43" y="4"/>
                    <a:pt x="40" y="3"/>
                    <a:pt x="37" y="3"/>
                  </a:cubicBezTo>
                </a:path>
              </a:pathLst>
            </a:custGeom>
            <a:solidFill>
              <a:srgbClr val="B2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26">
              <a:extLst>
                <a:ext uri="{FF2B5EF4-FFF2-40B4-BE49-F238E27FC236}">
                  <a16:creationId xmlns:a16="http://schemas.microsoft.com/office/drawing/2014/main" id="{537D5A39-C00E-4461-BCE0-72B591736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943"/>
              <a:ext cx="49" cy="67"/>
            </a:xfrm>
            <a:custGeom>
              <a:avLst/>
              <a:gdLst>
                <a:gd name="T0" fmla="*/ 169 w 29"/>
                <a:gd name="T1" fmla="*/ 0 h 40"/>
                <a:gd name="T2" fmla="*/ 69 w 29"/>
                <a:gd name="T3" fmla="*/ 104 h 40"/>
                <a:gd name="T4" fmla="*/ 8 w 29"/>
                <a:gd name="T5" fmla="*/ 211 h 40"/>
                <a:gd name="T6" fmla="*/ 34 w 29"/>
                <a:gd name="T7" fmla="*/ 300 h 40"/>
                <a:gd name="T8" fmla="*/ 91 w 29"/>
                <a:gd name="T9" fmla="*/ 307 h 40"/>
                <a:gd name="T10" fmla="*/ 203 w 29"/>
                <a:gd name="T11" fmla="*/ 253 h 40"/>
                <a:gd name="T12" fmla="*/ 198 w 29"/>
                <a:gd name="T13" fmla="*/ 196 h 40"/>
                <a:gd name="T14" fmla="*/ 117 w 29"/>
                <a:gd name="T15" fmla="*/ 141 h 40"/>
                <a:gd name="T16" fmla="*/ 154 w 29"/>
                <a:gd name="T17" fmla="*/ 57 h 40"/>
                <a:gd name="T18" fmla="*/ 179 w 29"/>
                <a:gd name="T19" fmla="*/ 8 h 40"/>
                <a:gd name="T20" fmla="*/ 169 w 2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0">
                  <a:moveTo>
                    <a:pt x="21" y="0"/>
                  </a:moveTo>
                  <a:cubicBezTo>
                    <a:pt x="15" y="2"/>
                    <a:pt x="11" y="8"/>
                    <a:pt x="8" y="13"/>
                  </a:cubicBezTo>
                  <a:cubicBezTo>
                    <a:pt x="5" y="17"/>
                    <a:pt x="2" y="22"/>
                    <a:pt x="1" y="27"/>
                  </a:cubicBezTo>
                  <a:cubicBezTo>
                    <a:pt x="0" y="32"/>
                    <a:pt x="0" y="36"/>
                    <a:pt x="4" y="38"/>
                  </a:cubicBezTo>
                  <a:cubicBezTo>
                    <a:pt x="6" y="39"/>
                    <a:pt x="9" y="40"/>
                    <a:pt x="11" y="39"/>
                  </a:cubicBezTo>
                  <a:cubicBezTo>
                    <a:pt x="15" y="38"/>
                    <a:pt x="22" y="35"/>
                    <a:pt x="25" y="32"/>
                  </a:cubicBezTo>
                  <a:cubicBezTo>
                    <a:pt x="29" y="29"/>
                    <a:pt x="29" y="25"/>
                    <a:pt x="24" y="25"/>
                  </a:cubicBezTo>
                  <a:cubicBezTo>
                    <a:pt x="18" y="25"/>
                    <a:pt x="13" y="25"/>
                    <a:pt x="14" y="18"/>
                  </a:cubicBezTo>
                  <a:cubicBezTo>
                    <a:pt x="14" y="13"/>
                    <a:pt x="16" y="10"/>
                    <a:pt x="19" y="7"/>
                  </a:cubicBezTo>
                  <a:cubicBezTo>
                    <a:pt x="21" y="5"/>
                    <a:pt x="22" y="3"/>
                    <a:pt x="22" y="1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B2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27">
              <a:extLst>
                <a:ext uri="{FF2B5EF4-FFF2-40B4-BE49-F238E27FC236}">
                  <a16:creationId xmlns:a16="http://schemas.microsoft.com/office/drawing/2014/main" id="{966CB49E-1E2D-45D7-8550-0076A6EE0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196"/>
              <a:ext cx="65" cy="75"/>
            </a:xfrm>
            <a:custGeom>
              <a:avLst/>
              <a:gdLst>
                <a:gd name="T0" fmla="*/ 172 w 39"/>
                <a:gd name="T1" fmla="*/ 22 h 45"/>
                <a:gd name="T2" fmla="*/ 83 w 39"/>
                <a:gd name="T3" fmla="*/ 125 h 45"/>
                <a:gd name="T4" fmla="*/ 22 w 39"/>
                <a:gd name="T5" fmla="*/ 222 h 45"/>
                <a:gd name="T6" fmla="*/ 22 w 39"/>
                <a:gd name="T7" fmla="*/ 313 h 45"/>
                <a:gd name="T8" fmla="*/ 125 w 39"/>
                <a:gd name="T9" fmla="*/ 325 h 45"/>
                <a:gd name="T10" fmla="*/ 263 w 39"/>
                <a:gd name="T11" fmla="*/ 242 h 45"/>
                <a:gd name="T12" fmla="*/ 200 w 39"/>
                <a:gd name="T13" fmla="*/ 187 h 45"/>
                <a:gd name="T14" fmla="*/ 138 w 39"/>
                <a:gd name="T15" fmla="*/ 153 h 45"/>
                <a:gd name="T16" fmla="*/ 162 w 39"/>
                <a:gd name="T17" fmla="*/ 92 h 45"/>
                <a:gd name="T18" fmla="*/ 172 w 39"/>
                <a:gd name="T19" fmla="*/ 2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45">
                  <a:moveTo>
                    <a:pt x="22" y="3"/>
                  </a:moveTo>
                  <a:cubicBezTo>
                    <a:pt x="17" y="3"/>
                    <a:pt x="13" y="12"/>
                    <a:pt x="11" y="16"/>
                  </a:cubicBezTo>
                  <a:cubicBezTo>
                    <a:pt x="8" y="20"/>
                    <a:pt x="5" y="24"/>
                    <a:pt x="3" y="29"/>
                  </a:cubicBezTo>
                  <a:cubicBezTo>
                    <a:pt x="2" y="32"/>
                    <a:pt x="0" y="38"/>
                    <a:pt x="3" y="41"/>
                  </a:cubicBezTo>
                  <a:cubicBezTo>
                    <a:pt x="7" y="45"/>
                    <a:pt x="12" y="44"/>
                    <a:pt x="16" y="42"/>
                  </a:cubicBezTo>
                  <a:cubicBezTo>
                    <a:pt x="22" y="39"/>
                    <a:pt x="29" y="36"/>
                    <a:pt x="34" y="31"/>
                  </a:cubicBezTo>
                  <a:cubicBezTo>
                    <a:pt x="39" y="24"/>
                    <a:pt x="31" y="24"/>
                    <a:pt x="26" y="24"/>
                  </a:cubicBezTo>
                  <a:cubicBezTo>
                    <a:pt x="23" y="24"/>
                    <a:pt x="19" y="24"/>
                    <a:pt x="18" y="20"/>
                  </a:cubicBezTo>
                  <a:cubicBezTo>
                    <a:pt x="17" y="17"/>
                    <a:pt x="19" y="14"/>
                    <a:pt x="21" y="12"/>
                  </a:cubicBezTo>
                  <a:cubicBezTo>
                    <a:pt x="21" y="11"/>
                    <a:pt x="27" y="0"/>
                    <a:pt x="22" y="3"/>
                  </a:cubicBezTo>
                </a:path>
              </a:pathLst>
            </a:custGeom>
            <a:solidFill>
              <a:srgbClr val="B2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28">
              <a:extLst>
                <a:ext uri="{FF2B5EF4-FFF2-40B4-BE49-F238E27FC236}">
                  <a16:creationId xmlns:a16="http://schemas.microsoft.com/office/drawing/2014/main" id="{4EF15AA8-0777-437E-AAAD-845636D45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035"/>
              <a:ext cx="35" cy="80"/>
            </a:xfrm>
            <a:custGeom>
              <a:avLst/>
              <a:gdLst>
                <a:gd name="T0" fmla="*/ 0 w 21"/>
                <a:gd name="T1" fmla="*/ 0 h 48"/>
                <a:gd name="T2" fmla="*/ 13 w 21"/>
                <a:gd name="T3" fmla="*/ 370 h 48"/>
                <a:gd name="T4" fmla="*/ 0 w 21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8">
                  <a:moveTo>
                    <a:pt x="0" y="0"/>
                  </a:moveTo>
                  <a:cubicBezTo>
                    <a:pt x="0" y="0"/>
                    <a:pt x="21" y="21"/>
                    <a:pt x="2" y="48"/>
                  </a:cubicBezTo>
                  <a:cubicBezTo>
                    <a:pt x="2" y="48"/>
                    <a:pt x="16" y="24"/>
                    <a:pt x="0" y="0"/>
                  </a:cubicBezTo>
                  <a:close/>
                </a:path>
              </a:pathLst>
            </a:custGeom>
            <a:solidFill>
              <a:srgbClr val="F4E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29">
              <a:extLst>
                <a:ext uri="{FF2B5EF4-FFF2-40B4-BE49-F238E27FC236}">
                  <a16:creationId xmlns:a16="http://schemas.microsoft.com/office/drawing/2014/main" id="{408D2FB0-4C00-4ECB-88F6-357343AC3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916"/>
              <a:ext cx="41" cy="60"/>
            </a:xfrm>
            <a:custGeom>
              <a:avLst/>
              <a:gdLst>
                <a:gd name="T0" fmla="*/ 67 w 25"/>
                <a:gd name="T1" fmla="*/ 0 h 36"/>
                <a:gd name="T2" fmla="*/ 0 w 25"/>
                <a:gd name="T3" fmla="*/ 278 h 36"/>
                <a:gd name="T4" fmla="*/ 67 w 2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6">
                  <a:moveTo>
                    <a:pt x="9" y="0"/>
                  </a:moveTo>
                  <a:cubicBezTo>
                    <a:pt x="9" y="0"/>
                    <a:pt x="25" y="2"/>
                    <a:pt x="0" y="36"/>
                  </a:cubicBezTo>
                  <a:cubicBezTo>
                    <a:pt x="0" y="36"/>
                    <a:pt x="21" y="5"/>
                    <a:pt x="9" y="0"/>
                  </a:cubicBezTo>
                  <a:close/>
                </a:path>
              </a:pathLst>
            </a:custGeom>
            <a:solidFill>
              <a:srgbClr val="F4E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2" name="Freeform 30">
              <a:extLst>
                <a:ext uri="{FF2B5EF4-FFF2-40B4-BE49-F238E27FC236}">
                  <a16:creationId xmlns:a16="http://schemas.microsoft.com/office/drawing/2014/main" id="{448F56EA-F02A-4C97-B70C-BD8FF95CD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170"/>
              <a:ext cx="32" cy="39"/>
            </a:xfrm>
            <a:custGeom>
              <a:avLst/>
              <a:gdLst>
                <a:gd name="T0" fmla="*/ 0 w 19"/>
                <a:gd name="T1" fmla="*/ 13 h 24"/>
                <a:gd name="T2" fmla="*/ 49 w 19"/>
                <a:gd name="T3" fmla="*/ 166 h 24"/>
                <a:gd name="T4" fmla="*/ 0 w 19"/>
                <a:gd name="T5" fmla="*/ 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4">
                  <a:moveTo>
                    <a:pt x="0" y="2"/>
                  </a:moveTo>
                  <a:cubicBezTo>
                    <a:pt x="0" y="2"/>
                    <a:pt x="19" y="0"/>
                    <a:pt x="6" y="24"/>
                  </a:cubicBezTo>
                  <a:cubicBezTo>
                    <a:pt x="6" y="24"/>
                    <a:pt x="18" y="3"/>
                    <a:pt x="0" y="2"/>
                  </a:cubicBezTo>
                  <a:close/>
                </a:path>
              </a:pathLst>
            </a:custGeom>
            <a:solidFill>
              <a:srgbClr val="F4E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3" name="Freeform 31">
              <a:extLst>
                <a:ext uri="{FF2B5EF4-FFF2-40B4-BE49-F238E27FC236}">
                  <a16:creationId xmlns:a16="http://schemas.microsoft.com/office/drawing/2014/main" id="{AD0AA912-DE4B-4C2E-A60A-5382642A4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349"/>
              <a:ext cx="101" cy="114"/>
            </a:xfrm>
            <a:custGeom>
              <a:avLst/>
              <a:gdLst>
                <a:gd name="T0" fmla="*/ 0 w 61"/>
                <a:gd name="T1" fmla="*/ 0 h 68"/>
                <a:gd name="T2" fmla="*/ 68 w 61"/>
                <a:gd name="T3" fmla="*/ 329 h 68"/>
                <a:gd name="T4" fmla="*/ 459 w 61"/>
                <a:gd name="T5" fmla="*/ 536 h 68"/>
                <a:gd name="T6" fmla="*/ 205 w 61"/>
                <a:gd name="T7" fmla="*/ 386 h 68"/>
                <a:gd name="T8" fmla="*/ 83 w 61"/>
                <a:gd name="T9" fmla="*/ 283 h 68"/>
                <a:gd name="T10" fmla="*/ 13 w 61"/>
                <a:gd name="T11" fmla="*/ 13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68">
                  <a:moveTo>
                    <a:pt x="0" y="0"/>
                  </a:moveTo>
                  <a:cubicBezTo>
                    <a:pt x="0" y="14"/>
                    <a:pt x="0" y="31"/>
                    <a:pt x="9" y="42"/>
                  </a:cubicBezTo>
                  <a:cubicBezTo>
                    <a:pt x="20" y="57"/>
                    <a:pt x="47" y="55"/>
                    <a:pt x="61" y="68"/>
                  </a:cubicBezTo>
                  <a:cubicBezTo>
                    <a:pt x="50" y="64"/>
                    <a:pt x="36" y="56"/>
                    <a:pt x="27" y="49"/>
                  </a:cubicBezTo>
                  <a:cubicBezTo>
                    <a:pt x="22" y="45"/>
                    <a:pt x="15" y="41"/>
                    <a:pt x="11" y="36"/>
                  </a:cubicBezTo>
                  <a:cubicBezTo>
                    <a:pt x="2" y="27"/>
                    <a:pt x="0" y="13"/>
                    <a:pt x="2" y="2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4" name="Freeform 32">
              <a:extLst>
                <a:ext uri="{FF2B5EF4-FFF2-40B4-BE49-F238E27FC236}">
                  <a16:creationId xmlns:a16="http://schemas.microsoft.com/office/drawing/2014/main" id="{82FCB158-542D-4CF9-8727-1F2872F33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508"/>
              <a:ext cx="127" cy="110"/>
            </a:xfrm>
            <a:custGeom>
              <a:avLst/>
              <a:gdLst>
                <a:gd name="T0" fmla="*/ 0 w 76"/>
                <a:gd name="T1" fmla="*/ 0 h 66"/>
                <a:gd name="T2" fmla="*/ 47 w 76"/>
                <a:gd name="T3" fmla="*/ 172 h 66"/>
                <a:gd name="T4" fmla="*/ 140 w 76"/>
                <a:gd name="T5" fmla="*/ 312 h 66"/>
                <a:gd name="T6" fmla="*/ 592 w 76"/>
                <a:gd name="T7" fmla="*/ 508 h 66"/>
                <a:gd name="T8" fmla="*/ 179 w 76"/>
                <a:gd name="T9" fmla="*/ 300 h 66"/>
                <a:gd name="T10" fmla="*/ 62 w 76"/>
                <a:gd name="T11" fmla="*/ 147 h 66"/>
                <a:gd name="T12" fmla="*/ 0 w 76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66">
                  <a:moveTo>
                    <a:pt x="0" y="0"/>
                  </a:moveTo>
                  <a:cubicBezTo>
                    <a:pt x="4" y="6"/>
                    <a:pt x="2" y="15"/>
                    <a:pt x="6" y="22"/>
                  </a:cubicBezTo>
                  <a:cubicBezTo>
                    <a:pt x="10" y="28"/>
                    <a:pt x="14" y="34"/>
                    <a:pt x="18" y="40"/>
                  </a:cubicBezTo>
                  <a:cubicBezTo>
                    <a:pt x="31" y="58"/>
                    <a:pt x="58" y="55"/>
                    <a:pt x="76" y="66"/>
                  </a:cubicBezTo>
                  <a:cubicBezTo>
                    <a:pt x="58" y="61"/>
                    <a:pt x="38" y="51"/>
                    <a:pt x="23" y="39"/>
                  </a:cubicBezTo>
                  <a:cubicBezTo>
                    <a:pt x="16" y="33"/>
                    <a:pt x="12" y="26"/>
                    <a:pt x="8" y="19"/>
                  </a:cubicBezTo>
                  <a:cubicBezTo>
                    <a:pt x="4" y="13"/>
                    <a:pt x="3" y="6"/>
                    <a:pt x="0" y="0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5" name="Freeform 33">
              <a:extLst>
                <a:ext uri="{FF2B5EF4-FFF2-40B4-BE49-F238E27FC236}">
                  <a16:creationId xmlns:a16="http://schemas.microsoft.com/office/drawing/2014/main" id="{CAAC75E3-3669-47DD-8AC9-03C7761AA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129"/>
              <a:ext cx="200" cy="268"/>
            </a:xfrm>
            <a:custGeom>
              <a:avLst/>
              <a:gdLst>
                <a:gd name="T0" fmla="*/ 0 w 120"/>
                <a:gd name="T1" fmla="*/ 0 h 161"/>
                <a:gd name="T2" fmla="*/ 270 w 120"/>
                <a:gd name="T3" fmla="*/ 568 h 161"/>
                <a:gd name="T4" fmla="*/ 162 w 120"/>
                <a:gd name="T5" fmla="*/ 1235 h 161"/>
                <a:gd name="T6" fmla="*/ 312 w 120"/>
                <a:gd name="T7" fmla="*/ 1062 h 161"/>
                <a:gd name="T8" fmla="*/ 417 w 120"/>
                <a:gd name="T9" fmla="*/ 881 h 161"/>
                <a:gd name="T10" fmla="*/ 925 w 120"/>
                <a:gd name="T11" fmla="*/ 854 h 161"/>
                <a:gd name="T12" fmla="*/ 797 w 120"/>
                <a:gd name="T13" fmla="*/ 776 h 161"/>
                <a:gd name="T14" fmla="*/ 763 w 120"/>
                <a:gd name="T15" fmla="*/ 721 h 161"/>
                <a:gd name="T16" fmla="*/ 662 w 120"/>
                <a:gd name="T17" fmla="*/ 729 h 161"/>
                <a:gd name="T18" fmla="*/ 478 w 120"/>
                <a:gd name="T19" fmla="*/ 751 h 161"/>
                <a:gd name="T20" fmla="*/ 355 w 120"/>
                <a:gd name="T21" fmla="*/ 613 h 161"/>
                <a:gd name="T22" fmla="*/ 130 w 120"/>
                <a:gd name="T23" fmla="*/ 355 h 161"/>
                <a:gd name="T24" fmla="*/ 13 w 120"/>
                <a:gd name="T25" fmla="*/ 1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0" h="161">
                  <a:moveTo>
                    <a:pt x="0" y="0"/>
                  </a:moveTo>
                  <a:cubicBezTo>
                    <a:pt x="6" y="31"/>
                    <a:pt x="18" y="50"/>
                    <a:pt x="35" y="74"/>
                  </a:cubicBezTo>
                  <a:cubicBezTo>
                    <a:pt x="55" y="105"/>
                    <a:pt x="40" y="134"/>
                    <a:pt x="21" y="161"/>
                  </a:cubicBezTo>
                  <a:cubicBezTo>
                    <a:pt x="29" y="155"/>
                    <a:pt x="34" y="145"/>
                    <a:pt x="40" y="138"/>
                  </a:cubicBezTo>
                  <a:cubicBezTo>
                    <a:pt x="45" y="131"/>
                    <a:pt x="46" y="120"/>
                    <a:pt x="54" y="115"/>
                  </a:cubicBezTo>
                  <a:cubicBezTo>
                    <a:pt x="70" y="104"/>
                    <a:pt x="101" y="117"/>
                    <a:pt x="120" y="111"/>
                  </a:cubicBezTo>
                  <a:cubicBezTo>
                    <a:pt x="111" y="112"/>
                    <a:pt x="108" y="106"/>
                    <a:pt x="103" y="101"/>
                  </a:cubicBezTo>
                  <a:cubicBezTo>
                    <a:pt x="100" y="97"/>
                    <a:pt x="105" y="97"/>
                    <a:pt x="99" y="94"/>
                  </a:cubicBezTo>
                  <a:cubicBezTo>
                    <a:pt x="97" y="94"/>
                    <a:pt x="88" y="95"/>
                    <a:pt x="86" y="95"/>
                  </a:cubicBezTo>
                  <a:cubicBezTo>
                    <a:pt x="79" y="96"/>
                    <a:pt x="69" y="99"/>
                    <a:pt x="62" y="98"/>
                  </a:cubicBezTo>
                  <a:cubicBezTo>
                    <a:pt x="52" y="96"/>
                    <a:pt x="51" y="88"/>
                    <a:pt x="46" y="80"/>
                  </a:cubicBezTo>
                  <a:cubicBezTo>
                    <a:pt x="37" y="66"/>
                    <a:pt x="26" y="59"/>
                    <a:pt x="17" y="46"/>
                  </a:cubicBezTo>
                  <a:cubicBezTo>
                    <a:pt x="8" y="32"/>
                    <a:pt x="7" y="16"/>
                    <a:pt x="2" y="2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6" name="Freeform 34">
              <a:extLst>
                <a:ext uri="{FF2B5EF4-FFF2-40B4-BE49-F238E27FC236}">
                  <a16:creationId xmlns:a16="http://schemas.microsoft.com/office/drawing/2014/main" id="{F3414AB5-CDAF-4617-BDAA-46ACA67A5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198"/>
              <a:ext cx="264" cy="278"/>
            </a:xfrm>
            <a:custGeom>
              <a:avLst/>
              <a:gdLst>
                <a:gd name="T0" fmla="*/ 132 w 158"/>
                <a:gd name="T1" fmla="*/ 1250 h 167"/>
                <a:gd name="T2" fmla="*/ 292 w 158"/>
                <a:gd name="T3" fmla="*/ 1268 h 167"/>
                <a:gd name="T4" fmla="*/ 444 w 158"/>
                <a:gd name="T5" fmla="*/ 1175 h 167"/>
                <a:gd name="T6" fmla="*/ 708 w 158"/>
                <a:gd name="T7" fmla="*/ 854 h 167"/>
                <a:gd name="T8" fmla="*/ 1231 w 158"/>
                <a:gd name="T9" fmla="*/ 346 h 167"/>
                <a:gd name="T10" fmla="*/ 974 w 158"/>
                <a:gd name="T11" fmla="*/ 153 h 167"/>
                <a:gd name="T12" fmla="*/ 862 w 158"/>
                <a:gd name="T13" fmla="*/ 55 h 167"/>
                <a:gd name="T14" fmla="*/ 723 w 158"/>
                <a:gd name="T15" fmla="*/ 0 h 167"/>
                <a:gd name="T16" fmla="*/ 673 w 158"/>
                <a:gd name="T17" fmla="*/ 368 h 167"/>
                <a:gd name="T18" fmla="*/ 404 w 158"/>
                <a:gd name="T19" fmla="*/ 821 h 167"/>
                <a:gd name="T20" fmla="*/ 0 w 158"/>
                <a:gd name="T21" fmla="*/ 1122 h 167"/>
                <a:gd name="T22" fmla="*/ 140 w 158"/>
                <a:gd name="T23" fmla="*/ 1222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67">
                  <a:moveTo>
                    <a:pt x="17" y="163"/>
                  </a:moveTo>
                  <a:cubicBezTo>
                    <a:pt x="24" y="161"/>
                    <a:pt x="30" y="167"/>
                    <a:pt x="38" y="165"/>
                  </a:cubicBezTo>
                  <a:cubicBezTo>
                    <a:pt x="44" y="164"/>
                    <a:pt x="52" y="157"/>
                    <a:pt x="57" y="153"/>
                  </a:cubicBezTo>
                  <a:cubicBezTo>
                    <a:pt x="69" y="141"/>
                    <a:pt x="81" y="125"/>
                    <a:pt x="91" y="111"/>
                  </a:cubicBezTo>
                  <a:cubicBezTo>
                    <a:pt x="106" y="92"/>
                    <a:pt x="132" y="43"/>
                    <a:pt x="158" y="45"/>
                  </a:cubicBezTo>
                  <a:cubicBezTo>
                    <a:pt x="143" y="41"/>
                    <a:pt x="135" y="32"/>
                    <a:pt x="125" y="20"/>
                  </a:cubicBezTo>
                  <a:cubicBezTo>
                    <a:pt x="122" y="16"/>
                    <a:pt x="116" y="10"/>
                    <a:pt x="111" y="7"/>
                  </a:cubicBezTo>
                  <a:cubicBezTo>
                    <a:pt x="105" y="4"/>
                    <a:pt x="98" y="5"/>
                    <a:pt x="93" y="0"/>
                  </a:cubicBezTo>
                  <a:cubicBezTo>
                    <a:pt x="98" y="19"/>
                    <a:pt x="95" y="29"/>
                    <a:pt x="86" y="48"/>
                  </a:cubicBezTo>
                  <a:cubicBezTo>
                    <a:pt x="75" y="68"/>
                    <a:pt x="64" y="87"/>
                    <a:pt x="52" y="107"/>
                  </a:cubicBezTo>
                  <a:cubicBezTo>
                    <a:pt x="41" y="126"/>
                    <a:pt x="26" y="150"/>
                    <a:pt x="0" y="146"/>
                  </a:cubicBezTo>
                  <a:cubicBezTo>
                    <a:pt x="4" y="153"/>
                    <a:pt x="11" y="156"/>
                    <a:pt x="18" y="159"/>
                  </a:cubicBezTo>
                </a:path>
              </a:pathLst>
            </a:custGeom>
            <a:solidFill>
              <a:srgbClr val="F5E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7" name="Freeform 35">
              <a:extLst>
                <a:ext uri="{FF2B5EF4-FFF2-40B4-BE49-F238E27FC236}">
                  <a16:creationId xmlns:a16="http://schemas.microsoft.com/office/drawing/2014/main" id="{140627C4-24DE-4032-B333-4B6AD5F9E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458"/>
              <a:ext cx="167" cy="175"/>
            </a:xfrm>
            <a:custGeom>
              <a:avLst/>
              <a:gdLst>
                <a:gd name="T0" fmla="*/ 628 w 100"/>
                <a:gd name="T1" fmla="*/ 83 h 105"/>
                <a:gd name="T2" fmla="*/ 770 w 100"/>
                <a:gd name="T3" fmla="*/ 313 h 105"/>
                <a:gd name="T4" fmla="*/ 741 w 100"/>
                <a:gd name="T5" fmla="*/ 617 h 105"/>
                <a:gd name="T6" fmla="*/ 554 w 100"/>
                <a:gd name="T7" fmla="*/ 797 h 105"/>
                <a:gd name="T8" fmla="*/ 291 w 100"/>
                <a:gd name="T9" fmla="*/ 772 h 105"/>
                <a:gd name="T10" fmla="*/ 149 w 100"/>
                <a:gd name="T11" fmla="*/ 695 h 105"/>
                <a:gd name="T12" fmla="*/ 0 w 100"/>
                <a:gd name="T13" fmla="*/ 603 h 105"/>
                <a:gd name="T14" fmla="*/ 92 w 100"/>
                <a:gd name="T15" fmla="*/ 633 h 105"/>
                <a:gd name="T16" fmla="*/ 217 w 100"/>
                <a:gd name="T17" fmla="*/ 647 h 105"/>
                <a:gd name="T18" fmla="*/ 513 w 100"/>
                <a:gd name="T19" fmla="*/ 522 h 105"/>
                <a:gd name="T20" fmla="*/ 554 w 100"/>
                <a:gd name="T21" fmla="*/ 200 h 105"/>
                <a:gd name="T22" fmla="*/ 461 w 100"/>
                <a:gd name="T23" fmla="*/ 0 h 105"/>
                <a:gd name="T24" fmla="*/ 638 w 100"/>
                <a:gd name="T25" fmla="*/ 103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05">
                  <a:moveTo>
                    <a:pt x="81" y="11"/>
                  </a:moveTo>
                  <a:cubicBezTo>
                    <a:pt x="88" y="22"/>
                    <a:pt x="97" y="26"/>
                    <a:pt x="99" y="41"/>
                  </a:cubicBezTo>
                  <a:cubicBezTo>
                    <a:pt x="100" y="54"/>
                    <a:pt x="100" y="68"/>
                    <a:pt x="95" y="80"/>
                  </a:cubicBezTo>
                  <a:cubicBezTo>
                    <a:pt x="91" y="90"/>
                    <a:pt x="82" y="102"/>
                    <a:pt x="71" y="103"/>
                  </a:cubicBezTo>
                  <a:cubicBezTo>
                    <a:pt x="60" y="105"/>
                    <a:pt x="47" y="105"/>
                    <a:pt x="37" y="100"/>
                  </a:cubicBezTo>
                  <a:cubicBezTo>
                    <a:pt x="31" y="97"/>
                    <a:pt x="25" y="93"/>
                    <a:pt x="19" y="90"/>
                  </a:cubicBezTo>
                  <a:cubicBezTo>
                    <a:pt x="13" y="88"/>
                    <a:pt x="3" y="84"/>
                    <a:pt x="0" y="78"/>
                  </a:cubicBezTo>
                  <a:cubicBezTo>
                    <a:pt x="4" y="78"/>
                    <a:pt x="8" y="81"/>
                    <a:pt x="12" y="82"/>
                  </a:cubicBezTo>
                  <a:cubicBezTo>
                    <a:pt x="18" y="83"/>
                    <a:pt x="23" y="84"/>
                    <a:pt x="28" y="84"/>
                  </a:cubicBezTo>
                  <a:cubicBezTo>
                    <a:pt x="45" y="87"/>
                    <a:pt x="56" y="82"/>
                    <a:pt x="66" y="68"/>
                  </a:cubicBezTo>
                  <a:cubicBezTo>
                    <a:pt x="74" y="56"/>
                    <a:pt x="74" y="41"/>
                    <a:pt x="71" y="26"/>
                  </a:cubicBezTo>
                  <a:cubicBezTo>
                    <a:pt x="69" y="17"/>
                    <a:pt x="61" y="10"/>
                    <a:pt x="59" y="0"/>
                  </a:cubicBezTo>
                  <a:cubicBezTo>
                    <a:pt x="66" y="3"/>
                    <a:pt x="77" y="7"/>
                    <a:pt x="82" y="13"/>
                  </a:cubicBezTo>
                </a:path>
              </a:pathLst>
            </a:custGeom>
            <a:solidFill>
              <a:srgbClr val="F5E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8" name="Freeform 36">
              <a:extLst>
                <a:ext uri="{FF2B5EF4-FFF2-40B4-BE49-F238E27FC236}">
                  <a16:creationId xmlns:a16="http://schemas.microsoft.com/office/drawing/2014/main" id="{76B8B024-AA5A-4F74-BD95-677420EF0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603"/>
              <a:ext cx="407" cy="689"/>
            </a:xfrm>
            <a:custGeom>
              <a:avLst/>
              <a:gdLst>
                <a:gd name="T0" fmla="*/ 1154 w 244"/>
                <a:gd name="T1" fmla="*/ 33 h 414"/>
                <a:gd name="T2" fmla="*/ 1703 w 244"/>
                <a:gd name="T3" fmla="*/ 276 h 414"/>
                <a:gd name="T4" fmla="*/ 1857 w 244"/>
                <a:gd name="T5" fmla="*/ 980 h 414"/>
                <a:gd name="T6" fmla="*/ 1286 w 244"/>
                <a:gd name="T7" fmla="*/ 2656 h 414"/>
                <a:gd name="T8" fmla="*/ 674 w 244"/>
                <a:gd name="T9" fmla="*/ 3122 h 414"/>
                <a:gd name="T10" fmla="*/ 357 w 244"/>
                <a:gd name="T11" fmla="*/ 3122 h 414"/>
                <a:gd name="T12" fmla="*/ 0 w 244"/>
                <a:gd name="T13" fmla="*/ 3074 h 414"/>
                <a:gd name="T14" fmla="*/ 349 w 244"/>
                <a:gd name="T15" fmla="*/ 2922 h 414"/>
                <a:gd name="T16" fmla="*/ 751 w 244"/>
                <a:gd name="T17" fmla="*/ 2706 h 414"/>
                <a:gd name="T18" fmla="*/ 1495 w 244"/>
                <a:gd name="T19" fmla="*/ 1340 h 414"/>
                <a:gd name="T20" fmla="*/ 1183 w 244"/>
                <a:gd name="T21" fmla="*/ 33 h 4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" h="414">
                  <a:moveTo>
                    <a:pt x="149" y="4"/>
                  </a:moveTo>
                  <a:cubicBezTo>
                    <a:pt x="178" y="3"/>
                    <a:pt x="206" y="11"/>
                    <a:pt x="220" y="36"/>
                  </a:cubicBezTo>
                  <a:cubicBezTo>
                    <a:pt x="234" y="60"/>
                    <a:pt x="238" y="100"/>
                    <a:pt x="240" y="128"/>
                  </a:cubicBezTo>
                  <a:cubicBezTo>
                    <a:pt x="244" y="209"/>
                    <a:pt x="208" y="280"/>
                    <a:pt x="166" y="346"/>
                  </a:cubicBezTo>
                  <a:cubicBezTo>
                    <a:pt x="151" y="369"/>
                    <a:pt x="112" y="399"/>
                    <a:pt x="87" y="407"/>
                  </a:cubicBezTo>
                  <a:cubicBezTo>
                    <a:pt x="71" y="412"/>
                    <a:pt x="61" y="414"/>
                    <a:pt x="46" y="407"/>
                  </a:cubicBezTo>
                  <a:cubicBezTo>
                    <a:pt x="29" y="398"/>
                    <a:pt x="21" y="397"/>
                    <a:pt x="0" y="401"/>
                  </a:cubicBezTo>
                  <a:cubicBezTo>
                    <a:pt x="7" y="391"/>
                    <a:pt x="34" y="386"/>
                    <a:pt x="45" y="381"/>
                  </a:cubicBezTo>
                  <a:cubicBezTo>
                    <a:pt x="64" y="373"/>
                    <a:pt x="83" y="371"/>
                    <a:pt x="97" y="353"/>
                  </a:cubicBezTo>
                  <a:cubicBezTo>
                    <a:pt x="138" y="303"/>
                    <a:pt x="177" y="238"/>
                    <a:pt x="193" y="175"/>
                  </a:cubicBezTo>
                  <a:cubicBezTo>
                    <a:pt x="204" y="134"/>
                    <a:pt x="225" y="0"/>
                    <a:pt x="153" y="4"/>
                  </a:cubicBezTo>
                </a:path>
              </a:pathLst>
            </a:custGeom>
            <a:solidFill>
              <a:srgbClr val="F5E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9" name="Freeform 37">
              <a:extLst>
                <a:ext uri="{FF2B5EF4-FFF2-40B4-BE49-F238E27FC236}">
                  <a16:creationId xmlns:a16="http://schemas.microsoft.com/office/drawing/2014/main" id="{13DA41ED-E3FD-4B68-AFA5-A92FF5E1F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337"/>
              <a:ext cx="761" cy="1599"/>
            </a:xfrm>
            <a:custGeom>
              <a:avLst/>
              <a:gdLst>
                <a:gd name="T0" fmla="*/ 0 w 456"/>
                <a:gd name="T1" fmla="*/ 0 h 960"/>
                <a:gd name="T2" fmla="*/ 1986 w 456"/>
                <a:gd name="T3" fmla="*/ 1389 h 960"/>
                <a:gd name="T4" fmla="*/ 2258 w 456"/>
                <a:gd name="T5" fmla="*/ 7389 h 960"/>
                <a:gd name="T6" fmla="*/ 2295 w 456"/>
                <a:gd name="T7" fmla="*/ 2797 h 960"/>
                <a:gd name="T8" fmla="*/ 0 w 456"/>
                <a:gd name="T9" fmla="*/ 0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960">
                  <a:moveTo>
                    <a:pt x="0" y="0"/>
                  </a:moveTo>
                  <a:cubicBezTo>
                    <a:pt x="0" y="0"/>
                    <a:pt x="132" y="19"/>
                    <a:pt x="256" y="181"/>
                  </a:cubicBezTo>
                  <a:cubicBezTo>
                    <a:pt x="380" y="344"/>
                    <a:pt x="456" y="816"/>
                    <a:pt x="291" y="960"/>
                  </a:cubicBezTo>
                  <a:cubicBezTo>
                    <a:pt x="291" y="960"/>
                    <a:pt x="432" y="683"/>
                    <a:pt x="296" y="363"/>
                  </a:cubicBezTo>
                  <a:cubicBezTo>
                    <a:pt x="160" y="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E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0" name="Freeform 38">
              <a:extLst>
                <a:ext uri="{FF2B5EF4-FFF2-40B4-BE49-F238E27FC236}">
                  <a16:creationId xmlns:a16="http://schemas.microsoft.com/office/drawing/2014/main" id="{17F2150A-5ECB-4586-BCBE-FE7048761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013"/>
              <a:ext cx="50" cy="118"/>
            </a:xfrm>
            <a:custGeom>
              <a:avLst/>
              <a:gdLst>
                <a:gd name="T0" fmla="*/ 208 w 30"/>
                <a:gd name="T1" fmla="*/ 0 h 71"/>
                <a:gd name="T2" fmla="*/ 33 w 30"/>
                <a:gd name="T3" fmla="*/ 193 h 71"/>
                <a:gd name="T4" fmla="*/ 62 w 30"/>
                <a:gd name="T5" fmla="*/ 459 h 71"/>
                <a:gd name="T6" fmla="*/ 125 w 30"/>
                <a:gd name="T7" fmla="*/ 505 h 71"/>
                <a:gd name="T8" fmla="*/ 78 w 30"/>
                <a:gd name="T9" fmla="*/ 404 h 71"/>
                <a:gd name="T10" fmla="*/ 83 w 30"/>
                <a:gd name="T11" fmla="*/ 151 h 71"/>
                <a:gd name="T12" fmla="*/ 175 w 30"/>
                <a:gd name="T13" fmla="*/ 70 h 71"/>
                <a:gd name="T14" fmla="*/ 200 w 30"/>
                <a:gd name="T15" fmla="*/ 0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71">
                  <a:moveTo>
                    <a:pt x="27" y="0"/>
                  </a:moveTo>
                  <a:cubicBezTo>
                    <a:pt x="18" y="8"/>
                    <a:pt x="7" y="12"/>
                    <a:pt x="4" y="25"/>
                  </a:cubicBezTo>
                  <a:cubicBezTo>
                    <a:pt x="0" y="36"/>
                    <a:pt x="2" y="50"/>
                    <a:pt x="8" y="60"/>
                  </a:cubicBezTo>
                  <a:cubicBezTo>
                    <a:pt x="9" y="62"/>
                    <a:pt x="14" y="71"/>
                    <a:pt x="16" y="66"/>
                  </a:cubicBezTo>
                  <a:cubicBezTo>
                    <a:pt x="17" y="63"/>
                    <a:pt x="11" y="55"/>
                    <a:pt x="10" y="53"/>
                  </a:cubicBezTo>
                  <a:cubicBezTo>
                    <a:pt x="5" y="42"/>
                    <a:pt x="6" y="31"/>
                    <a:pt x="11" y="20"/>
                  </a:cubicBezTo>
                  <a:cubicBezTo>
                    <a:pt x="15" y="15"/>
                    <a:pt x="18" y="13"/>
                    <a:pt x="23" y="9"/>
                  </a:cubicBezTo>
                  <a:cubicBezTo>
                    <a:pt x="25" y="8"/>
                    <a:pt x="30" y="2"/>
                    <a:pt x="26" y="0"/>
                  </a:cubicBezTo>
                </a:path>
              </a:pathLst>
            </a:custGeom>
            <a:solidFill>
              <a:srgbClr val="F7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1" name="Freeform 39">
              <a:extLst>
                <a:ext uri="{FF2B5EF4-FFF2-40B4-BE49-F238E27FC236}">
                  <a16:creationId xmlns:a16="http://schemas.microsoft.com/office/drawing/2014/main" id="{34EB2E6A-76AF-4EB3-9C73-EB52FDF31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006"/>
              <a:ext cx="55" cy="20"/>
            </a:xfrm>
            <a:custGeom>
              <a:avLst/>
              <a:gdLst>
                <a:gd name="T0" fmla="*/ 0 w 33"/>
                <a:gd name="T1" fmla="*/ 37 h 12"/>
                <a:gd name="T2" fmla="*/ 37 w 33"/>
                <a:gd name="T3" fmla="*/ 78 h 12"/>
                <a:gd name="T4" fmla="*/ 117 w 33"/>
                <a:gd name="T5" fmla="*/ 78 h 12"/>
                <a:gd name="T6" fmla="*/ 222 w 33"/>
                <a:gd name="T7" fmla="*/ 8 h 12"/>
                <a:gd name="T8" fmla="*/ 103 w 33"/>
                <a:gd name="T9" fmla="*/ 55 h 12"/>
                <a:gd name="T10" fmla="*/ 13 w 33"/>
                <a:gd name="T11" fmla="*/ 3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2">
                  <a:moveTo>
                    <a:pt x="0" y="5"/>
                  </a:moveTo>
                  <a:cubicBezTo>
                    <a:pt x="3" y="6"/>
                    <a:pt x="3" y="9"/>
                    <a:pt x="5" y="10"/>
                  </a:cubicBezTo>
                  <a:cubicBezTo>
                    <a:pt x="9" y="12"/>
                    <a:pt x="11" y="11"/>
                    <a:pt x="15" y="10"/>
                  </a:cubicBezTo>
                  <a:cubicBezTo>
                    <a:pt x="17" y="9"/>
                    <a:pt x="33" y="3"/>
                    <a:pt x="29" y="1"/>
                  </a:cubicBezTo>
                  <a:cubicBezTo>
                    <a:pt x="27" y="0"/>
                    <a:pt x="16" y="6"/>
                    <a:pt x="13" y="7"/>
                  </a:cubicBezTo>
                  <a:cubicBezTo>
                    <a:pt x="9" y="7"/>
                    <a:pt x="5" y="7"/>
                    <a:pt x="2" y="5"/>
                  </a:cubicBezTo>
                </a:path>
              </a:pathLst>
            </a:custGeom>
            <a:solidFill>
              <a:srgbClr val="F7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2" name="Freeform 40">
              <a:extLst>
                <a:ext uri="{FF2B5EF4-FFF2-40B4-BE49-F238E27FC236}">
                  <a16:creationId xmlns:a16="http://schemas.microsoft.com/office/drawing/2014/main" id="{D881FF6C-072D-4801-A5D3-89AD87995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176"/>
              <a:ext cx="53" cy="87"/>
            </a:xfrm>
            <a:custGeom>
              <a:avLst/>
              <a:gdLst>
                <a:gd name="T0" fmla="*/ 227 w 32"/>
                <a:gd name="T1" fmla="*/ 22 h 52"/>
                <a:gd name="T2" fmla="*/ 68 w 32"/>
                <a:gd name="T3" fmla="*/ 187 h 52"/>
                <a:gd name="T4" fmla="*/ 55 w 32"/>
                <a:gd name="T5" fmla="*/ 408 h 52"/>
                <a:gd name="T6" fmla="*/ 126 w 32"/>
                <a:gd name="T7" fmla="*/ 141 h 52"/>
                <a:gd name="T8" fmla="*/ 220 w 32"/>
                <a:gd name="T9" fmla="*/ 2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30" y="3"/>
                  </a:moveTo>
                  <a:cubicBezTo>
                    <a:pt x="23" y="0"/>
                    <a:pt x="11" y="19"/>
                    <a:pt x="9" y="24"/>
                  </a:cubicBezTo>
                  <a:cubicBezTo>
                    <a:pt x="7" y="30"/>
                    <a:pt x="0" y="48"/>
                    <a:pt x="7" y="52"/>
                  </a:cubicBezTo>
                  <a:cubicBezTo>
                    <a:pt x="7" y="40"/>
                    <a:pt x="10" y="27"/>
                    <a:pt x="17" y="18"/>
                  </a:cubicBezTo>
                  <a:cubicBezTo>
                    <a:pt x="19" y="15"/>
                    <a:pt x="32" y="5"/>
                    <a:pt x="29" y="3"/>
                  </a:cubicBezTo>
                </a:path>
              </a:pathLst>
            </a:custGeom>
            <a:solidFill>
              <a:srgbClr val="F7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3" name="Freeform 41">
              <a:extLst>
                <a:ext uri="{FF2B5EF4-FFF2-40B4-BE49-F238E27FC236}">
                  <a16:creationId xmlns:a16="http://schemas.microsoft.com/office/drawing/2014/main" id="{FDA73C47-2C78-4A55-8A96-D6304FD38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033"/>
              <a:ext cx="11" cy="8"/>
            </a:xfrm>
            <a:custGeom>
              <a:avLst/>
              <a:gdLst>
                <a:gd name="T0" fmla="*/ 0 w 7"/>
                <a:gd name="T1" fmla="*/ 0 h 5"/>
                <a:gd name="T2" fmla="*/ 42 w 7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0"/>
                    <a:pt x="5" y="3"/>
                    <a:pt x="7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4" name="Freeform 42">
              <a:extLst>
                <a:ext uri="{FF2B5EF4-FFF2-40B4-BE49-F238E27FC236}">
                  <a16:creationId xmlns:a16="http://schemas.microsoft.com/office/drawing/2014/main" id="{C1DA2533-1BD5-42FF-8DBD-80DF2768A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026"/>
              <a:ext cx="8" cy="5"/>
            </a:xfrm>
            <a:custGeom>
              <a:avLst/>
              <a:gdLst>
                <a:gd name="T0" fmla="*/ 0 w 5"/>
                <a:gd name="T1" fmla="*/ 0 h 3"/>
                <a:gd name="T2" fmla="*/ 34 w 5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4" y="2"/>
                    <a:pt x="5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5" name="Freeform 43">
              <a:extLst>
                <a:ext uri="{FF2B5EF4-FFF2-40B4-BE49-F238E27FC236}">
                  <a16:creationId xmlns:a16="http://schemas.microsoft.com/office/drawing/2014/main" id="{FEB1D083-9736-483A-A497-0708718C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023"/>
              <a:ext cx="3" cy="3"/>
            </a:xfrm>
            <a:custGeom>
              <a:avLst/>
              <a:gdLst>
                <a:gd name="T0" fmla="*/ 0 w 2"/>
                <a:gd name="T1" fmla="*/ 0 h 2"/>
                <a:gd name="T2" fmla="*/ 12 w 2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6" name="Freeform 44">
              <a:extLst>
                <a:ext uri="{FF2B5EF4-FFF2-40B4-BE49-F238E27FC236}">
                  <a16:creationId xmlns:a16="http://schemas.microsoft.com/office/drawing/2014/main" id="{DD55FABF-1B34-4F75-B0B5-4199B8E1F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040"/>
              <a:ext cx="5" cy="5"/>
            </a:xfrm>
            <a:custGeom>
              <a:avLst/>
              <a:gdLst>
                <a:gd name="T0" fmla="*/ 0 w 3"/>
                <a:gd name="T1" fmla="*/ 0 h 3"/>
                <a:gd name="T2" fmla="*/ 22 w 3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7" name="Freeform 45">
              <a:extLst>
                <a:ext uri="{FF2B5EF4-FFF2-40B4-BE49-F238E27FC236}">
                  <a16:creationId xmlns:a16="http://schemas.microsoft.com/office/drawing/2014/main" id="{C9802F1C-7DB5-4A2A-9BC3-A73777C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1046"/>
              <a:ext cx="7" cy="4"/>
            </a:xfrm>
            <a:custGeom>
              <a:avLst/>
              <a:gdLst>
                <a:gd name="T0" fmla="*/ 12 w 4"/>
                <a:gd name="T1" fmla="*/ 0 h 2"/>
                <a:gd name="T2" fmla="*/ 0 w 4"/>
                <a:gd name="T3" fmla="*/ 0 h 2"/>
                <a:gd name="T4" fmla="*/ 37 w 4"/>
                <a:gd name="T5" fmla="*/ 3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2"/>
                    <a:pt x="4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8" name="Freeform 46">
              <a:extLst>
                <a:ext uri="{FF2B5EF4-FFF2-40B4-BE49-F238E27FC236}">
                  <a16:creationId xmlns:a16="http://schemas.microsoft.com/office/drawing/2014/main" id="{E4F14E15-5D6C-4666-9951-B1AF5CC2B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061"/>
              <a:ext cx="9" cy="4"/>
            </a:xfrm>
            <a:custGeom>
              <a:avLst/>
              <a:gdLst>
                <a:gd name="T0" fmla="*/ 0 w 5"/>
                <a:gd name="T1" fmla="*/ 0 h 2"/>
                <a:gd name="T2" fmla="*/ 52 w 5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4" y="2"/>
                    <a:pt x="5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9" name="Freeform 47">
              <a:extLst>
                <a:ext uri="{FF2B5EF4-FFF2-40B4-BE49-F238E27FC236}">
                  <a16:creationId xmlns:a16="http://schemas.microsoft.com/office/drawing/2014/main" id="{543423A9-316D-4412-B49D-FDB19515C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073"/>
              <a:ext cx="3" cy="1"/>
            </a:xfrm>
            <a:custGeom>
              <a:avLst/>
              <a:gdLst>
                <a:gd name="T0" fmla="*/ 0 w 2"/>
                <a:gd name="T1" fmla="*/ 0 h 1"/>
                <a:gd name="T2" fmla="*/ 1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0" name="Freeform 48">
              <a:extLst>
                <a:ext uri="{FF2B5EF4-FFF2-40B4-BE49-F238E27FC236}">
                  <a16:creationId xmlns:a16="http://schemas.microsoft.com/office/drawing/2014/main" id="{6BF25DC5-623D-48DC-AF86-E9C90B484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095"/>
              <a:ext cx="10" cy="8"/>
            </a:xfrm>
            <a:custGeom>
              <a:avLst/>
              <a:gdLst>
                <a:gd name="T0" fmla="*/ 47 w 6"/>
                <a:gd name="T1" fmla="*/ 0 h 5"/>
                <a:gd name="T2" fmla="*/ 0 w 6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2"/>
                    <a:pt x="2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1" name="Freeform 49">
              <a:extLst>
                <a:ext uri="{FF2B5EF4-FFF2-40B4-BE49-F238E27FC236}">
                  <a16:creationId xmlns:a16="http://schemas.microsoft.com/office/drawing/2014/main" id="{1309F130-39FD-44E3-8339-46684762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103"/>
              <a:ext cx="13" cy="10"/>
            </a:xfrm>
            <a:custGeom>
              <a:avLst/>
              <a:gdLst>
                <a:gd name="T0" fmla="*/ 55 w 8"/>
                <a:gd name="T1" fmla="*/ 0 h 6"/>
                <a:gd name="T2" fmla="*/ 0 w 8"/>
                <a:gd name="T3" fmla="*/ 4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7" y="3"/>
                    <a:pt x="2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2" name="Freeform 50">
              <a:extLst>
                <a:ext uri="{FF2B5EF4-FFF2-40B4-BE49-F238E27FC236}">
                  <a16:creationId xmlns:a16="http://schemas.microsoft.com/office/drawing/2014/main" id="{8EB9411F-8D62-4F33-9088-4C7287889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108"/>
              <a:ext cx="8" cy="7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3" name="Freeform 51">
              <a:extLst>
                <a:ext uri="{FF2B5EF4-FFF2-40B4-BE49-F238E27FC236}">
                  <a16:creationId xmlns:a16="http://schemas.microsoft.com/office/drawing/2014/main" id="{FE6F5990-6CB9-422D-8846-5503967A8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088"/>
              <a:ext cx="8" cy="3"/>
            </a:xfrm>
            <a:custGeom>
              <a:avLst/>
              <a:gdLst>
                <a:gd name="T0" fmla="*/ 34 w 5"/>
                <a:gd name="T1" fmla="*/ 0 h 2"/>
                <a:gd name="T2" fmla="*/ 0 w 5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4" name="Freeform 52">
              <a:extLst>
                <a:ext uri="{FF2B5EF4-FFF2-40B4-BE49-F238E27FC236}">
                  <a16:creationId xmlns:a16="http://schemas.microsoft.com/office/drawing/2014/main" id="{968C78E3-7206-4857-A19E-E911EFCE7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131"/>
              <a:ext cx="9" cy="12"/>
            </a:xfrm>
            <a:custGeom>
              <a:avLst/>
              <a:gdLst>
                <a:gd name="T0" fmla="*/ 52 w 5"/>
                <a:gd name="T1" fmla="*/ 0 h 7"/>
                <a:gd name="T2" fmla="*/ 0 w 5"/>
                <a:gd name="T3" fmla="*/ 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2"/>
                    <a:pt x="2" y="4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5" name="Freeform 53">
              <a:extLst>
                <a:ext uri="{FF2B5EF4-FFF2-40B4-BE49-F238E27FC236}">
                  <a16:creationId xmlns:a16="http://schemas.microsoft.com/office/drawing/2014/main" id="{CB666588-C5C0-49EE-A071-2524EF362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136"/>
              <a:ext cx="1" cy="7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6" name="Freeform 54">
              <a:extLst>
                <a:ext uri="{FF2B5EF4-FFF2-40B4-BE49-F238E27FC236}">
                  <a16:creationId xmlns:a16="http://schemas.microsoft.com/office/drawing/2014/main" id="{E98A4253-827D-4ABE-B208-8A1D15DDB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145"/>
              <a:ext cx="2" cy="10"/>
            </a:xfrm>
            <a:custGeom>
              <a:avLst/>
              <a:gdLst>
                <a:gd name="T0" fmla="*/ 16 w 1"/>
                <a:gd name="T1" fmla="*/ 47 h 6"/>
                <a:gd name="T2" fmla="*/ 0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7" name="Freeform 55">
              <a:extLst>
                <a:ext uri="{FF2B5EF4-FFF2-40B4-BE49-F238E27FC236}">
                  <a16:creationId xmlns:a16="http://schemas.microsoft.com/office/drawing/2014/main" id="{BB2444E7-4F25-4723-AFB6-9F7C7976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145"/>
              <a:ext cx="4" cy="6"/>
            </a:xfrm>
            <a:custGeom>
              <a:avLst/>
              <a:gdLst>
                <a:gd name="T0" fmla="*/ 32 w 2"/>
                <a:gd name="T1" fmla="*/ 21 h 4"/>
                <a:gd name="T2" fmla="*/ 0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8" name="Freeform 56">
              <a:extLst>
                <a:ext uri="{FF2B5EF4-FFF2-40B4-BE49-F238E27FC236}">
                  <a16:creationId xmlns:a16="http://schemas.microsoft.com/office/drawing/2014/main" id="{8A306939-797A-4DCC-843C-04FD76023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1133"/>
              <a:ext cx="3" cy="7"/>
            </a:xfrm>
            <a:custGeom>
              <a:avLst/>
              <a:gdLst>
                <a:gd name="T0" fmla="*/ 0 w 2"/>
                <a:gd name="T1" fmla="*/ 0 h 4"/>
                <a:gd name="T2" fmla="*/ 12 w 2"/>
                <a:gd name="T3" fmla="*/ 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9" name="Freeform 57">
              <a:extLst>
                <a:ext uri="{FF2B5EF4-FFF2-40B4-BE49-F238E27FC236}">
                  <a16:creationId xmlns:a16="http://schemas.microsoft.com/office/drawing/2014/main" id="{9EFF7EB3-C435-406F-AEE3-9104FF213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1008"/>
              <a:ext cx="1" cy="8"/>
            </a:xfrm>
            <a:custGeom>
              <a:avLst/>
              <a:gdLst>
                <a:gd name="T0" fmla="*/ 0 w 1"/>
                <a:gd name="T1" fmla="*/ 34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0" name="Freeform 58">
              <a:extLst>
                <a:ext uri="{FF2B5EF4-FFF2-40B4-BE49-F238E27FC236}">
                  <a16:creationId xmlns:a16="http://schemas.microsoft.com/office/drawing/2014/main" id="{2C2D7C62-D105-4D72-BDD7-A277F5A68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1008"/>
              <a:ext cx="4" cy="12"/>
            </a:xfrm>
            <a:custGeom>
              <a:avLst/>
              <a:gdLst>
                <a:gd name="T0" fmla="*/ 0 w 2"/>
                <a:gd name="T1" fmla="*/ 62 h 7"/>
                <a:gd name="T2" fmla="*/ 3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1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1" name="Freeform 59">
              <a:extLst>
                <a:ext uri="{FF2B5EF4-FFF2-40B4-BE49-F238E27FC236}">
                  <a16:creationId xmlns:a16="http://schemas.microsoft.com/office/drawing/2014/main" id="{8FDB2C5D-0ED4-4F6E-9B5B-CD6C53BB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1048"/>
              <a:ext cx="11" cy="5"/>
            </a:xfrm>
            <a:custGeom>
              <a:avLst/>
              <a:gdLst>
                <a:gd name="T0" fmla="*/ 42 w 7"/>
                <a:gd name="T1" fmla="*/ 0 h 3"/>
                <a:gd name="T2" fmla="*/ 0 w 7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1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2" name="Freeform 60">
              <a:extLst>
                <a:ext uri="{FF2B5EF4-FFF2-40B4-BE49-F238E27FC236}">
                  <a16:creationId xmlns:a16="http://schemas.microsoft.com/office/drawing/2014/main" id="{7A7A6E34-923C-4190-AAAE-447C1699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061"/>
              <a:ext cx="10" cy="2"/>
            </a:xfrm>
            <a:custGeom>
              <a:avLst/>
              <a:gdLst>
                <a:gd name="T0" fmla="*/ 0 w 6"/>
                <a:gd name="T1" fmla="*/ 16 h 1"/>
                <a:gd name="T2" fmla="*/ 47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3" name="Freeform 61">
              <a:extLst>
                <a:ext uri="{FF2B5EF4-FFF2-40B4-BE49-F238E27FC236}">
                  <a16:creationId xmlns:a16="http://schemas.microsoft.com/office/drawing/2014/main" id="{714504C7-6726-4E6A-ABDA-126D2087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071"/>
              <a:ext cx="7" cy="1"/>
            </a:xfrm>
            <a:custGeom>
              <a:avLst/>
              <a:gdLst>
                <a:gd name="T0" fmla="*/ 0 w 4"/>
                <a:gd name="T1" fmla="*/ 0 h 1"/>
                <a:gd name="T2" fmla="*/ 37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4" name="Freeform 62">
              <a:extLst>
                <a:ext uri="{FF2B5EF4-FFF2-40B4-BE49-F238E27FC236}">
                  <a16:creationId xmlns:a16="http://schemas.microsoft.com/office/drawing/2014/main" id="{F898035C-1D34-43AA-9778-98FDC0B22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078"/>
              <a:ext cx="3" cy="1"/>
            </a:xfrm>
            <a:custGeom>
              <a:avLst/>
              <a:gdLst>
                <a:gd name="T0" fmla="*/ 0 w 2"/>
                <a:gd name="T1" fmla="*/ 0 h 1"/>
                <a:gd name="T2" fmla="*/ 1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5" name="Freeform 63">
              <a:extLst>
                <a:ext uri="{FF2B5EF4-FFF2-40B4-BE49-F238E27FC236}">
                  <a16:creationId xmlns:a16="http://schemas.microsoft.com/office/drawing/2014/main" id="{38562431-6608-417F-9292-0D06CED3C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090"/>
              <a:ext cx="14" cy="5"/>
            </a:xfrm>
            <a:custGeom>
              <a:avLst/>
              <a:gdLst>
                <a:gd name="T0" fmla="*/ 0 w 8"/>
                <a:gd name="T1" fmla="*/ 0 h 3"/>
                <a:gd name="T2" fmla="*/ 77 w 8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2"/>
                    <a:pt x="6" y="3"/>
                    <a:pt x="8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6" name="Freeform 64">
              <a:extLst>
                <a:ext uri="{FF2B5EF4-FFF2-40B4-BE49-F238E27FC236}">
                  <a16:creationId xmlns:a16="http://schemas.microsoft.com/office/drawing/2014/main" id="{5DC75222-462A-4430-8627-0F454F78B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103"/>
              <a:ext cx="7" cy="3"/>
            </a:xfrm>
            <a:custGeom>
              <a:avLst/>
              <a:gdLst>
                <a:gd name="T0" fmla="*/ 0 w 4"/>
                <a:gd name="T1" fmla="*/ 0 h 2"/>
                <a:gd name="T2" fmla="*/ 37 w 4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2"/>
                    <a:pt x="4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7" name="Freeform 65">
              <a:extLst>
                <a:ext uri="{FF2B5EF4-FFF2-40B4-BE49-F238E27FC236}">
                  <a16:creationId xmlns:a16="http://schemas.microsoft.com/office/drawing/2014/main" id="{BB1C6E7C-B647-4C96-939D-C8106B6AE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1110"/>
              <a:ext cx="5" cy="1"/>
            </a:xfrm>
            <a:custGeom>
              <a:avLst/>
              <a:gdLst>
                <a:gd name="T0" fmla="*/ 22 w 3"/>
                <a:gd name="T1" fmla="*/ 1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8" name="Freeform 66">
              <a:extLst>
                <a:ext uri="{FF2B5EF4-FFF2-40B4-BE49-F238E27FC236}">
                  <a16:creationId xmlns:a16="http://schemas.microsoft.com/office/drawing/2014/main" id="{381FE0FF-815A-435D-8836-F2D16067E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1111"/>
              <a:ext cx="12" cy="5"/>
            </a:xfrm>
            <a:custGeom>
              <a:avLst/>
              <a:gdLst>
                <a:gd name="T0" fmla="*/ 62 w 7"/>
                <a:gd name="T1" fmla="*/ 22 h 3"/>
                <a:gd name="T2" fmla="*/ 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2"/>
                    <a:pt x="3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9" name="Freeform 67">
              <a:extLst>
                <a:ext uri="{FF2B5EF4-FFF2-40B4-BE49-F238E27FC236}">
                  <a16:creationId xmlns:a16="http://schemas.microsoft.com/office/drawing/2014/main" id="{05824984-063A-4283-8C20-E17EE236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1126"/>
              <a:ext cx="2" cy="2"/>
            </a:xfrm>
            <a:custGeom>
              <a:avLst/>
              <a:gdLst>
                <a:gd name="T0" fmla="*/ 16 w 1"/>
                <a:gd name="T1" fmla="*/ 16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0" name="Freeform 68">
              <a:extLst>
                <a:ext uri="{FF2B5EF4-FFF2-40B4-BE49-F238E27FC236}">
                  <a16:creationId xmlns:a16="http://schemas.microsoft.com/office/drawing/2014/main" id="{EB86E883-C70F-4356-A8AF-946497032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015"/>
              <a:ext cx="4" cy="5"/>
            </a:xfrm>
            <a:custGeom>
              <a:avLst/>
              <a:gdLst>
                <a:gd name="T0" fmla="*/ 32 w 2"/>
                <a:gd name="T1" fmla="*/ 22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1" name="Freeform 69">
              <a:extLst>
                <a:ext uri="{FF2B5EF4-FFF2-40B4-BE49-F238E27FC236}">
                  <a16:creationId xmlns:a16="http://schemas.microsoft.com/office/drawing/2014/main" id="{0C3B35DC-206A-49B3-8996-C56EF635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055"/>
              <a:ext cx="5" cy="1"/>
            </a:xfrm>
            <a:custGeom>
              <a:avLst/>
              <a:gdLst>
                <a:gd name="T0" fmla="*/ 22 w 3"/>
                <a:gd name="T1" fmla="*/ 1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2" name="Freeform 70">
              <a:extLst>
                <a:ext uri="{FF2B5EF4-FFF2-40B4-BE49-F238E27FC236}">
                  <a16:creationId xmlns:a16="http://schemas.microsoft.com/office/drawing/2014/main" id="{D28CF128-FC8B-418F-8828-2822B2AE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015"/>
              <a:ext cx="1" cy="10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4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3" name="Freeform 71">
              <a:extLst>
                <a:ext uri="{FF2B5EF4-FFF2-40B4-BE49-F238E27FC236}">
                  <a16:creationId xmlns:a16="http://schemas.microsoft.com/office/drawing/2014/main" id="{809891F8-2D99-41A3-BF24-B765323FE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1023"/>
              <a:ext cx="1" cy="8"/>
            </a:xfrm>
            <a:custGeom>
              <a:avLst/>
              <a:gdLst>
                <a:gd name="T0" fmla="*/ 1 w 1"/>
                <a:gd name="T1" fmla="*/ 34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4" name="Freeform 72">
              <a:extLst>
                <a:ext uri="{FF2B5EF4-FFF2-40B4-BE49-F238E27FC236}">
                  <a16:creationId xmlns:a16="http://schemas.microsoft.com/office/drawing/2014/main" id="{B46A3290-DFB1-41BB-9EC0-93996A41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030"/>
              <a:ext cx="2" cy="1"/>
            </a:xfrm>
            <a:custGeom>
              <a:avLst/>
              <a:gdLst>
                <a:gd name="T0" fmla="*/ 16 w 1"/>
                <a:gd name="T1" fmla="*/ 1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5" name="Freeform 73">
              <a:extLst>
                <a:ext uri="{FF2B5EF4-FFF2-40B4-BE49-F238E27FC236}">
                  <a16:creationId xmlns:a16="http://schemas.microsoft.com/office/drawing/2014/main" id="{7211619B-B4E3-45BD-BF1F-90B07EC4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013"/>
              <a:ext cx="5" cy="10"/>
            </a:xfrm>
            <a:custGeom>
              <a:avLst/>
              <a:gdLst>
                <a:gd name="T0" fmla="*/ 0 w 3"/>
                <a:gd name="T1" fmla="*/ 0 h 6"/>
                <a:gd name="T2" fmla="*/ 22 w 3"/>
                <a:gd name="T3" fmla="*/ 4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1"/>
                    <a:pt x="3" y="5"/>
                    <a:pt x="3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6" name="Freeform 74">
              <a:extLst>
                <a:ext uri="{FF2B5EF4-FFF2-40B4-BE49-F238E27FC236}">
                  <a16:creationId xmlns:a16="http://schemas.microsoft.com/office/drawing/2014/main" id="{8447D70E-77EB-4362-947D-558F834F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010"/>
              <a:ext cx="3" cy="6"/>
            </a:xfrm>
            <a:custGeom>
              <a:avLst/>
              <a:gdLst>
                <a:gd name="T0" fmla="*/ 0 w 2"/>
                <a:gd name="T1" fmla="*/ 0 h 4"/>
                <a:gd name="T2" fmla="*/ 12 w 2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7" name="Freeform 75">
              <a:extLst>
                <a:ext uri="{FF2B5EF4-FFF2-40B4-BE49-F238E27FC236}">
                  <a16:creationId xmlns:a16="http://schemas.microsoft.com/office/drawing/2014/main" id="{6A906786-2A21-4088-9BBC-56AB86649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015"/>
              <a:ext cx="1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8" name="Freeform 76">
              <a:extLst>
                <a:ext uri="{FF2B5EF4-FFF2-40B4-BE49-F238E27FC236}">
                  <a16:creationId xmlns:a16="http://schemas.microsoft.com/office/drawing/2014/main" id="{D646C94A-228C-459C-9EA5-08A69ED6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990"/>
              <a:ext cx="11" cy="11"/>
            </a:xfrm>
            <a:custGeom>
              <a:avLst/>
              <a:gdLst>
                <a:gd name="T0" fmla="*/ 42 w 7"/>
                <a:gd name="T1" fmla="*/ 42 h 7"/>
                <a:gd name="T2" fmla="*/ 20 w 7"/>
                <a:gd name="T3" fmla="*/ 13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4" y="3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9" name="Freeform 77">
              <a:extLst>
                <a:ext uri="{FF2B5EF4-FFF2-40B4-BE49-F238E27FC236}">
                  <a16:creationId xmlns:a16="http://schemas.microsoft.com/office/drawing/2014/main" id="{65A4ACCE-5EFD-4958-B590-FF8A8EF7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983"/>
              <a:ext cx="7" cy="7"/>
            </a:xfrm>
            <a:custGeom>
              <a:avLst/>
              <a:gdLst>
                <a:gd name="T0" fmla="*/ 0 w 4"/>
                <a:gd name="T1" fmla="*/ 0 h 4"/>
                <a:gd name="T2" fmla="*/ 37 w 4"/>
                <a:gd name="T3" fmla="*/ 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1"/>
                    <a:pt x="3" y="2"/>
                    <a:pt x="4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0" name="Freeform 78">
              <a:extLst>
                <a:ext uri="{FF2B5EF4-FFF2-40B4-BE49-F238E27FC236}">
                  <a16:creationId xmlns:a16="http://schemas.microsoft.com/office/drawing/2014/main" id="{5DD9DB2B-1802-40FE-8484-EEBF3359A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975"/>
              <a:ext cx="5" cy="3"/>
            </a:xfrm>
            <a:custGeom>
              <a:avLst/>
              <a:gdLst>
                <a:gd name="T0" fmla="*/ 0 w 3"/>
                <a:gd name="T1" fmla="*/ 0 h 2"/>
                <a:gd name="T2" fmla="*/ 22 w 3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3" y="1"/>
                    <a:pt x="3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1" name="Freeform 79">
              <a:extLst>
                <a:ext uri="{FF2B5EF4-FFF2-40B4-BE49-F238E27FC236}">
                  <a16:creationId xmlns:a16="http://schemas.microsoft.com/office/drawing/2014/main" id="{385DE2BF-02EF-46A6-990E-32C870D02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986"/>
              <a:ext cx="3" cy="2"/>
            </a:xfrm>
            <a:custGeom>
              <a:avLst/>
              <a:gdLst>
                <a:gd name="T0" fmla="*/ 12 w 2"/>
                <a:gd name="T1" fmla="*/ 16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2" name="Freeform 80">
              <a:extLst>
                <a:ext uri="{FF2B5EF4-FFF2-40B4-BE49-F238E27FC236}">
                  <a16:creationId xmlns:a16="http://schemas.microsoft.com/office/drawing/2014/main" id="{3AC09D12-6321-4C2C-B108-EA0249D94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953"/>
              <a:ext cx="15" cy="10"/>
            </a:xfrm>
            <a:custGeom>
              <a:avLst/>
              <a:gdLst>
                <a:gd name="T0" fmla="*/ 70 w 9"/>
                <a:gd name="T1" fmla="*/ 47 h 6"/>
                <a:gd name="T2" fmla="*/ 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7" y="3"/>
                    <a:pt x="3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3" name="Freeform 81">
              <a:extLst>
                <a:ext uri="{FF2B5EF4-FFF2-40B4-BE49-F238E27FC236}">
                  <a16:creationId xmlns:a16="http://schemas.microsoft.com/office/drawing/2014/main" id="{A1453EBF-EFC9-446D-983C-07CC0C066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943"/>
              <a:ext cx="12" cy="2"/>
            </a:xfrm>
            <a:custGeom>
              <a:avLst/>
              <a:gdLst>
                <a:gd name="T0" fmla="*/ 0 w 7"/>
                <a:gd name="T1" fmla="*/ 16 h 1"/>
                <a:gd name="T2" fmla="*/ 62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1" y="0"/>
                    <a:pt x="5" y="0"/>
                    <a:pt x="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4" name="Freeform 82">
              <a:extLst>
                <a:ext uri="{FF2B5EF4-FFF2-40B4-BE49-F238E27FC236}">
                  <a16:creationId xmlns:a16="http://schemas.microsoft.com/office/drawing/2014/main" id="{D1F45B37-BF18-42F4-A049-6BFCE317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931"/>
              <a:ext cx="5" cy="1"/>
            </a:xfrm>
            <a:custGeom>
              <a:avLst/>
              <a:gdLst>
                <a:gd name="T0" fmla="*/ 22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5" name="Freeform 83">
              <a:extLst>
                <a:ext uri="{FF2B5EF4-FFF2-40B4-BE49-F238E27FC236}">
                  <a16:creationId xmlns:a16="http://schemas.microsoft.com/office/drawing/2014/main" id="{037EEB91-B97F-4CC8-B43D-6B830CABB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000"/>
              <a:ext cx="3" cy="3"/>
            </a:xfrm>
            <a:custGeom>
              <a:avLst/>
              <a:gdLst>
                <a:gd name="T0" fmla="*/ 0 w 2"/>
                <a:gd name="T1" fmla="*/ 0 h 2"/>
                <a:gd name="T2" fmla="*/ 12 w 2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6" name="Freeform 84">
              <a:extLst>
                <a:ext uri="{FF2B5EF4-FFF2-40B4-BE49-F238E27FC236}">
                  <a16:creationId xmlns:a16="http://schemas.microsoft.com/office/drawing/2014/main" id="{1102A252-2E59-441E-86B8-87B0F9471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006"/>
              <a:ext cx="3" cy="5"/>
            </a:xfrm>
            <a:custGeom>
              <a:avLst/>
              <a:gdLst>
                <a:gd name="T0" fmla="*/ 12 w 2"/>
                <a:gd name="T1" fmla="*/ 0 h 3"/>
                <a:gd name="T2" fmla="*/ 0 w 2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7" name="Freeform 85">
              <a:extLst>
                <a:ext uri="{FF2B5EF4-FFF2-40B4-BE49-F238E27FC236}">
                  <a16:creationId xmlns:a16="http://schemas.microsoft.com/office/drawing/2014/main" id="{6B54745F-3EB7-4202-A45F-50CBFEBD0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921"/>
              <a:ext cx="3" cy="2"/>
            </a:xfrm>
            <a:custGeom>
              <a:avLst/>
              <a:gdLst>
                <a:gd name="T0" fmla="*/ 0 w 2"/>
                <a:gd name="T1" fmla="*/ 16 h 1"/>
                <a:gd name="T2" fmla="*/ 1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8" name="Freeform 86">
              <a:extLst>
                <a:ext uri="{FF2B5EF4-FFF2-40B4-BE49-F238E27FC236}">
                  <a16:creationId xmlns:a16="http://schemas.microsoft.com/office/drawing/2014/main" id="{23967546-4A4A-4248-9F30-0DDB70B93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186"/>
              <a:ext cx="9" cy="8"/>
            </a:xfrm>
            <a:custGeom>
              <a:avLst/>
              <a:gdLst>
                <a:gd name="T0" fmla="*/ 52 w 5"/>
                <a:gd name="T1" fmla="*/ 34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9" name="Freeform 87">
              <a:extLst>
                <a:ext uri="{FF2B5EF4-FFF2-40B4-BE49-F238E27FC236}">
                  <a16:creationId xmlns:a16="http://schemas.microsoft.com/office/drawing/2014/main" id="{5E3DE6E1-D17B-43D1-87FB-D3DC8AB1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184"/>
              <a:ext cx="1" cy="4"/>
            </a:xfrm>
            <a:custGeom>
              <a:avLst/>
              <a:gdLst>
                <a:gd name="T0" fmla="*/ 1 w 1"/>
                <a:gd name="T1" fmla="*/ 32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0" name="Freeform 88">
              <a:extLst>
                <a:ext uri="{FF2B5EF4-FFF2-40B4-BE49-F238E27FC236}">
                  <a16:creationId xmlns:a16="http://schemas.microsoft.com/office/drawing/2014/main" id="{BF4BF837-563A-4B52-8877-5BE65BB9D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206"/>
              <a:ext cx="12" cy="7"/>
            </a:xfrm>
            <a:custGeom>
              <a:avLst/>
              <a:gdLst>
                <a:gd name="T0" fmla="*/ 62 w 7"/>
                <a:gd name="T1" fmla="*/ 37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1" name="Freeform 89">
              <a:extLst>
                <a:ext uri="{FF2B5EF4-FFF2-40B4-BE49-F238E27FC236}">
                  <a16:creationId xmlns:a16="http://schemas.microsoft.com/office/drawing/2014/main" id="{39CD0F6B-6CA5-4307-9797-74D0819CB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221"/>
              <a:ext cx="3" cy="3"/>
            </a:xfrm>
            <a:custGeom>
              <a:avLst/>
              <a:gdLst>
                <a:gd name="T0" fmla="*/ 12 w 2"/>
                <a:gd name="T1" fmla="*/ 12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2" name="Freeform 90">
              <a:extLst>
                <a:ext uri="{FF2B5EF4-FFF2-40B4-BE49-F238E27FC236}">
                  <a16:creationId xmlns:a16="http://schemas.microsoft.com/office/drawing/2014/main" id="{391CB686-09B4-47F9-AC6F-09D2DC775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1228"/>
              <a:ext cx="16" cy="8"/>
            </a:xfrm>
            <a:custGeom>
              <a:avLst/>
              <a:gdLst>
                <a:gd name="T0" fmla="*/ 0 w 10"/>
                <a:gd name="T1" fmla="*/ 0 h 5"/>
                <a:gd name="T2" fmla="*/ 67 w 10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1" y="2"/>
                    <a:pt x="7" y="5"/>
                    <a:pt x="1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3" name="Freeform 91">
              <a:extLst>
                <a:ext uri="{FF2B5EF4-FFF2-40B4-BE49-F238E27FC236}">
                  <a16:creationId xmlns:a16="http://schemas.microsoft.com/office/drawing/2014/main" id="{66400FC0-FC9A-4CBE-A339-2F50F7678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214"/>
              <a:ext cx="6" cy="4"/>
            </a:xfrm>
            <a:custGeom>
              <a:avLst/>
              <a:gdLst>
                <a:gd name="T0" fmla="*/ 0 w 4"/>
                <a:gd name="T1" fmla="*/ 0 h 2"/>
                <a:gd name="T2" fmla="*/ 21 w 4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4" name="Freeform 92">
              <a:extLst>
                <a:ext uri="{FF2B5EF4-FFF2-40B4-BE49-F238E27FC236}">
                  <a16:creationId xmlns:a16="http://schemas.microsoft.com/office/drawing/2014/main" id="{58A30EA8-2801-479A-813A-1AB3F8BF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1158"/>
              <a:ext cx="2" cy="13"/>
            </a:xfrm>
            <a:custGeom>
              <a:avLst/>
              <a:gdLst>
                <a:gd name="T0" fmla="*/ 0 w 1"/>
                <a:gd name="T1" fmla="*/ 55 h 8"/>
                <a:gd name="T2" fmla="*/ 0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6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5" name="Freeform 93">
              <a:extLst>
                <a:ext uri="{FF2B5EF4-FFF2-40B4-BE49-F238E27FC236}">
                  <a16:creationId xmlns:a16="http://schemas.microsoft.com/office/drawing/2014/main" id="{FFBBF293-F3F3-40B5-AE39-8F8178BF5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1160"/>
              <a:ext cx="1" cy="8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1"/>
                    <a:pt x="1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6" name="Freeform 94">
              <a:extLst>
                <a:ext uri="{FF2B5EF4-FFF2-40B4-BE49-F238E27FC236}">
                  <a16:creationId xmlns:a16="http://schemas.microsoft.com/office/drawing/2014/main" id="{5B8D12E3-A0B5-4ECF-9A3B-BBE00ABFE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165"/>
              <a:ext cx="5" cy="10"/>
            </a:xfrm>
            <a:custGeom>
              <a:avLst/>
              <a:gdLst>
                <a:gd name="T0" fmla="*/ 22 w 3"/>
                <a:gd name="T1" fmla="*/ 47 h 6"/>
                <a:gd name="T2" fmla="*/ 0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7" name="Freeform 95">
              <a:extLst>
                <a:ext uri="{FF2B5EF4-FFF2-40B4-BE49-F238E27FC236}">
                  <a16:creationId xmlns:a16="http://schemas.microsoft.com/office/drawing/2014/main" id="{13050E93-0E10-4838-A0C9-9F87E74E9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1173"/>
              <a:ext cx="1" cy="5"/>
            </a:xfrm>
            <a:custGeom>
              <a:avLst/>
              <a:gdLst>
                <a:gd name="T0" fmla="*/ 0 w 1"/>
                <a:gd name="T1" fmla="*/ 22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8" name="Freeform 96">
              <a:extLst>
                <a:ext uri="{FF2B5EF4-FFF2-40B4-BE49-F238E27FC236}">
                  <a16:creationId xmlns:a16="http://schemas.microsoft.com/office/drawing/2014/main" id="{662BAD61-3CC7-4168-B41B-59E2A411E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6"/>
              <a:ext cx="9" cy="3"/>
            </a:xfrm>
            <a:custGeom>
              <a:avLst/>
              <a:gdLst>
                <a:gd name="T0" fmla="*/ 52 w 5"/>
                <a:gd name="T1" fmla="*/ 0 h 2"/>
                <a:gd name="T2" fmla="*/ 0 w 5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1" y="2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9" name="Freeform 97">
              <a:extLst>
                <a:ext uri="{FF2B5EF4-FFF2-40B4-BE49-F238E27FC236}">
                  <a16:creationId xmlns:a16="http://schemas.microsoft.com/office/drawing/2014/main" id="{018094F5-ADA1-4CCE-A345-087955EC6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1263"/>
              <a:ext cx="4" cy="1"/>
            </a:xfrm>
            <a:custGeom>
              <a:avLst/>
              <a:gdLst>
                <a:gd name="T0" fmla="*/ 32 w 2"/>
                <a:gd name="T1" fmla="*/ 0 h 1"/>
                <a:gd name="T2" fmla="*/ 0 w 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0" name="Freeform 98">
              <a:extLst>
                <a:ext uri="{FF2B5EF4-FFF2-40B4-BE49-F238E27FC236}">
                  <a16:creationId xmlns:a16="http://schemas.microsoft.com/office/drawing/2014/main" id="{B98C6C1D-C927-47DA-AF97-B2894BD63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244"/>
              <a:ext cx="8" cy="4"/>
            </a:xfrm>
            <a:custGeom>
              <a:avLst/>
              <a:gdLst>
                <a:gd name="T0" fmla="*/ 34 w 5"/>
                <a:gd name="T1" fmla="*/ 0 h 2"/>
                <a:gd name="T2" fmla="*/ 0 w 5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1" name="Freeform 99">
              <a:extLst>
                <a:ext uri="{FF2B5EF4-FFF2-40B4-BE49-F238E27FC236}">
                  <a16:creationId xmlns:a16="http://schemas.microsoft.com/office/drawing/2014/main" id="{BC105993-2936-4983-8F63-C3EAF07A3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191"/>
              <a:ext cx="5" cy="5"/>
            </a:xfrm>
            <a:custGeom>
              <a:avLst/>
              <a:gdLst>
                <a:gd name="T0" fmla="*/ 22 w 3"/>
                <a:gd name="T1" fmla="*/ 22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2" name="Freeform 100">
              <a:extLst>
                <a:ext uri="{FF2B5EF4-FFF2-40B4-BE49-F238E27FC236}">
                  <a16:creationId xmlns:a16="http://schemas.microsoft.com/office/drawing/2014/main" id="{1B928C70-1705-44AF-86AA-2B806C9DC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201"/>
              <a:ext cx="10" cy="7"/>
            </a:xfrm>
            <a:custGeom>
              <a:avLst/>
              <a:gdLst>
                <a:gd name="T0" fmla="*/ 47 w 6"/>
                <a:gd name="T1" fmla="*/ 37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4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3" name="Freeform 101">
              <a:extLst>
                <a:ext uri="{FF2B5EF4-FFF2-40B4-BE49-F238E27FC236}">
                  <a16:creationId xmlns:a16="http://schemas.microsoft.com/office/drawing/2014/main" id="{3737244E-C2C6-4E52-9EBB-64882B067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170"/>
              <a:ext cx="3" cy="5"/>
            </a:xfrm>
            <a:custGeom>
              <a:avLst/>
              <a:gdLst>
                <a:gd name="T0" fmla="*/ 0 w 2"/>
                <a:gd name="T1" fmla="*/ 0 h 3"/>
                <a:gd name="T2" fmla="*/ 12 w 2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0"/>
                    <a:pt x="2" y="2"/>
                    <a:pt x="2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4" name="Freeform 102">
              <a:extLst>
                <a:ext uri="{FF2B5EF4-FFF2-40B4-BE49-F238E27FC236}">
                  <a16:creationId xmlns:a16="http://schemas.microsoft.com/office/drawing/2014/main" id="{6FC73F3A-22C7-4B25-AA09-1FE133C08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624"/>
              <a:ext cx="363" cy="422"/>
            </a:xfrm>
            <a:custGeom>
              <a:avLst/>
              <a:gdLst>
                <a:gd name="T0" fmla="*/ 1437 w 218"/>
                <a:gd name="T1" fmla="*/ 0 h 253"/>
                <a:gd name="T2" fmla="*/ 1054 w 218"/>
                <a:gd name="T3" fmla="*/ 147 h 253"/>
                <a:gd name="T4" fmla="*/ 679 w 218"/>
                <a:gd name="T5" fmla="*/ 409 h 253"/>
                <a:gd name="T6" fmla="*/ 153 w 218"/>
                <a:gd name="T7" fmla="*/ 1179 h 253"/>
                <a:gd name="T8" fmla="*/ 33 w 218"/>
                <a:gd name="T9" fmla="*/ 1633 h 253"/>
                <a:gd name="T10" fmla="*/ 195 w 218"/>
                <a:gd name="T11" fmla="*/ 1725 h 253"/>
                <a:gd name="T12" fmla="*/ 901 w 218"/>
                <a:gd name="T13" fmla="*/ 509 h 253"/>
                <a:gd name="T14" fmla="*/ 1367 w 218"/>
                <a:gd name="T15" fmla="*/ 245 h 253"/>
                <a:gd name="T16" fmla="*/ 1437 w 218"/>
                <a:gd name="T17" fmla="*/ 3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53">
                  <a:moveTo>
                    <a:pt x="187" y="0"/>
                  </a:moveTo>
                  <a:cubicBezTo>
                    <a:pt x="176" y="9"/>
                    <a:pt x="151" y="12"/>
                    <a:pt x="137" y="19"/>
                  </a:cubicBezTo>
                  <a:cubicBezTo>
                    <a:pt x="119" y="28"/>
                    <a:pt x="103" y="40"/>
                    <a:pt x="88" y="53"/>
                  </a:cubicBezTo>
                  <a:cubicBezTo>
                    <a:pt x="56" y="83"/>
                    <a:pt x="34" y="110"/>
                    <a:pt x="20" y="152"/>
                  </a:cubicBezTo>
                  <a:cubicBezTo>
                    <a:pt x="14" y="171"/>
                    <a:pt x="7" y="192"/>
                    <a:pt x="4" y="211"/>
                  </a:cubicBezTo>
                  <a:cubicBezTo>
                    <a:pt x="0" y="235"/>
                    <a:pt x="10" y="253"/>
                    <a:pt x="25" y="223"/>
                  </a:cubicBezTo>
                  <a:cubicBezTo>
                    <a:pt x="53" y="167"/>
                    <a:pt x="65" y="106"/>
                    <a:pt x="117" y="66"/>
                  </a:cubicBezTo>
                  <a:cubicBezTo>
                    <a:pt x="136" y="52"/>
                    <a:pt x="157" y="41"/>
                    <a:pt x="178" y="32"/>
                  </a:cubicBezTo>
                  <a:cubicBezTo>
                    <a:pt x="189" y="27"/>
                    <a:pt x="218" y="3"/>
                    <a:pt x="187" y="5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5" name="Freeform 103">
              <a:extLst>
                <a:ext uri="{FF2B5EF4-FFF2-40B4-BE49-F238E27FC236}">
                  <a16:creationId xmlns:a16="http://schemas.microsoft.com/office/drawing/2014/main" id="{437F426C-BDAD-4038-80FE-92F49B058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429"/>
              <a:ext cx="147" cy="84"/>
            </a:xfrm>
            <a:custGeom>
              <a:avLst/>
              <a:gdLst>
                <a:gd name="T0" fmla="*/ 600 w 88"/>
                <a:gd name="T1" fmla="*/ 82 h 50"/>
                <a:gd name="T2" fmla="*/ 486 w 88"/>
                <a:gd name="T3" fmla="*/ 37 h 50"/>
                <a:gd name="T4" fmla="*/ 346 w 88"/>
                <a:gd name="T5" fmla="*/ 0 h 50"/>
                <a:gd name="T6" fmla="*/ 70 w 88"/>
                <a:gd name="T7" fmla="*/ 96 h 50"/>
                <a:gd name="T8" fmla="*/ 0 w 88"/>
                <a:gd name="T9" fmla="*/ 279 h 50"/>
                <a:gd name="T10" fmla="*/ 117 w 88"/>
                <a:gd name="T11" fmla="*/ 328 h 50"/>
                <a:gd name="T12" fmla="*/ 279 w 88"/>
                <a:gd name="T13" fmla="*/ 128 h 50"/>
                <a:gd name="T14" fmla="*/ 466 w 88"/>
                <a:gd name="T15" fmla="*/ 138 h 50"/>
                <a:gd name="T16" fmla="*/ 653 w 88"/>
                <a:gd name="T17" fmla="*/ 96 h 50"/>
                <a:gd name="T18" fmla="*/ 600 w 88"/>
                <a:gd name="T19" fmla="*/ 71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50">
                  <a:moveTo>
                    <a:pt x="77" y="10"/>
                  </a:moveTo>
                  <a:cubicBezTo>
                    <a:pt x="73" y="7"/>
                    <a:pt x="67" y="6"/>
                    <a:pt x="62" y="5"/>
                  </a:cubicBezTo>
                  <a:cubicBezTo>
                    <a:pt x="56" y="3"/>
                    <a:pt x="50" y="1"/>
                    <a:pt x="44" y="0"/>
                  </a:cubicBezTo>
                  <a:cubicBezTo>
                    <a:pt x="31" y="0"/>
                    <a:pt x="17" y="2"/>
                    <a:pt x="9" y="12"/>
                  </a:cubicBezTo>
                  <a:cubicBezTo>
                    <a:pt x="3" y="19"/>
                    <a:pt x="1" y="26"/>
                    <a:pt x="0" y="35"/>
                  </a:cubicBezTo>
                  <a:cubicBezTo>
                    <a:pt x="0" y="45"/>
                    <a:pt x="8" y="50"/>
                    <a:pt x="15" y="41"/>
                  </a:cubicBezTo>
                  <a:cubicBezTo>
                    <a:pt x="23" y="33"/>
                    <a:pt x="23" y="20"/>
                    <a:pt x="36" y="16"/>
                  </a:cubicBezTo>
                  <a:cubicBezTo>
                    <a:pt x="44" y="13"/>
                    <a:pt x="53" y="14"/>
                    <a:pt x="60" y="17"/>
                  </a:cubicBezTo>
                  <a:cubicBezTo>
                    <a:pt x="67" y="20"/>
                    <a:pt x="88" y="28"/>
                    <a:pt x="84" y="12"/>
                  </a:cubicBezTo>
                  <a:cubicBezTo>
                    <a:pt x="82" y="11"/>
                    <a:pt x="80" y="10"/>
                    <a:pt x="77" y="9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6" name="Freeform 104">
              <a:extLst>
                <a:ext uri="{FF2B5EF4-FFF2-40B4-BE49-F238E27FC236}">
                  <a16:creationId xmlns:a16="http://schemas.microsoft.com/office/drawing/2014/main" id="{1686EFD4-C1E0-40A1-A78F-FFDE67101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1101"/>
              <a:ext cx="217" cy="312"/>
            </a:xfrm>
            <a:custGeom>
              <a:avLst/>
              <a:gdLst>
                <a:gd name="T0" fmla="*/ 534 w 130"/>
                <a:gd name="T1" fmla="*/ 62 h 187"/>
                <a:gd name="T2" fmla="*/ 529 w 130"/>
                <a:gd name="T3" fmla="*/ 138 h 187"/>
                <a:gd name="T4" fmla="*/ 487 w 130"/>
                <a:gd name="T5" fmla="*/ 242 h 187"/>
                <a:gd name="T6" fmla="*/ 404 w 130"/>
                <a:gd name="T7" fmla="*/ 465 h 187"/>
                <a:gd name="T8" fmla="*/ 232 w 130"/>
                <a:gd name="T9" fmla="*/ 846 h 187"/>
                <a:gd name="T10" fmla="*/ 270 w 130"/>
                <a:gd name="T11" fmla="*/ 1425 h 187"/>
                <a:gd name="T12" fmla="*/ 312 w 130"/>
                <a:gd name="T13" fmla="*/ 1450 h 187"/>
                <a:gd name="T14" fmla="*/ 245 w 130"/>
                <a:gd name="T15" fmla="*/ 1086 h 187"/>
                <a:gd name="T16" fmla="*/ 512 w 130"/>
                <a:gd name="T17" fmla="*/ 557 h 187"/>
                <a:gd name="T18" fmla="*/ 763 w 130"/>
                <a:gd name="T19" fmla="*/ 292 h 187"/>
                <a:gd name="T20" fmla="*/ 903 w 130"/>
                <a:gd name="T21" fmla="*/ 279 h 187"/>
                <a:gd name="T22" fmla="*/ 1008 w 130"/>
                <a:gd name="T23" fmla="*/ 334 h 187"/>
                <a:gd name="T24" fmla="*/ 940 w 130"/>
                <a:gd name="T25" fmla="*/ 175 h 187"/>
                <a:gd name="T26" fmla="*/ 808 w 130"/>
                <a:gd name="T27" fmla="*/ 105 h 187"/>
                <a:gd name="T28" fmla="*/ 653 w 130"/>
                <a:gd name="T29" fmla="*/ 33 h 187"/>
                <a:gd name="T30" fmla="*/ 591 w 130"/>
                <a:gd name="T31" fmla="*/ 13 h 187"/>
                <a:gd name="T32" fmla="*/ 529 w 130"/>
                <a:gd name="T33" fmla="*/ 62 h 1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0" h="187">
                  <a:moveTo>
                    <a:pt x="69" y="8"/>
                  </a:moveTo>
                  <a:cubicBezTo>
                    <a:pt x="68" y="11"/>
                    <a:pt x="69" y="15"/>
                    <a:pt x="68" y="18"/>
                  </a:cubicBezTo>
                  <a:cubicBezTo>
                    <a:pt x="67" y="23"/>
                    <a:pt x="65" y="27"/>
                    <a:pt x="63" y="31"/>
                  </a:cubicBezTo>
                  <a:cubicBezTo>
                    <a:pt x="60" y="41"/>
                    <a:pt x="56" y="50"/>
                    <a:pt x="52" y="60"/>
                  </a:cubicBezTo>
                  <a:cubicBezTo>
                    <a:pt x="45" y="76"/>
                    <a:pt x="36" y="92"/>
                    <a:pt x="30" y="109"/>
                  </a:cubicBezTo>
                  <a:cubicBezTo>
                    <a:pt x="21" y="134"/>
                    <a:pt x="0" y="169"/>
                    <a:pt x="35" y="184"/>
                  </a:cubicBezTo>
                  <a:cubicBezTo>
                    <a:pt x="37" y="185"/>
                    <a:pt x="38" y="186"/>
                    <a:pt x="40" y="187"/>
                  </a:cubicBezTo>
                  <a:cubicBezTo>
                    <a:pt x="24" y="178"/>
                    <a:pt x="28" y="154"/>
                    <a:pt x="32" y="140"/>
                  </a:cubicBezTo>
                  <a:cubicBezTo>
                    <a:pt x="38" y="115"/>
                    <a:pt x="53" y="93"/>
                    <a:pt x="66" y="72"/>
                  </a:cubicBezTo>
                  <a:cubicBezTo>
                    <a:pt x="73" y="60"/>
                    <a:pt x="84" y="42"/>
                    <a:pt x="98" y="38"/>
                  </a:cubicBezTo>
                  <a:cubicBezTo>
                    <a:pt x="105" y="37"/>
                    <a:pt x="110" y="35"/>
                    <a:pt x="116" y="36"/>
                  </a:cubicBezTo>
                  <a:cubicBezTo>
                    <a:pt x="122" y="38"/>
                    <a:pt x="125" y="41"/>
                    <a:pt x="130" y="43"/>
                  </a:cubicBezTo>
                  <a:cubicBezTo>
                    <a:pt x="122" y="39"/>
                    <a:pt x="124" y="30"/>
                    <a:pt x="121" y="23"/>
                  </a:cubicBezTo>
                  <a:cubicBezTo>
                    <a:pt x="118" y="17"/>
                    <a:pt x="111" y="16"/>
                    <a:pt x="104" y="14"/>
                  </a:cubicBezTo>
                  <a:cubicBezTo>
                    <a:pt x="97" y="12"/>
                    <a:pt x="90" y="9"/>
                    <a:pt x="84" y="4"/>
                  </a:cubicBezTo>
                  <a:cubicBezTo>
                    <a:pt x="80" y="1"/>
                    <a:pt x="81" y="0"/>
                    <a:pt x="76" y="2"/>
                  </a:cubicBezTo>
                  <a:cubicBezTo>
                    <a:pt x="73" y="3"/>
                    <a:pt x="70" y="5"/>
                    <a:pt x="68" y="8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7" name="Freeform 105">
              <a:extLst>
                <a:ext uri="{FF2B5EF4-FFF2-40B4-BE49-F238E27FC236}">
                  <a16:creationId xmlns:a16="http://schemas.microsoft.com/office/drawing/2014/main" id="{88A7F596-6FE8-4232-8CFE-5AA45A654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026"/>
              <a:ext cx="63" cy="77"/>
            </a:xfrm>
            <a:custGeom>
              <a:avLst/>
              <a:gdLst>
                <a:gd name="T0" fmla="*/ 8 w 38"/>
                <a:gd name="T1" fmla="*/ 22 h 46"/>
                <a:gd name="T2" fmla="*/ 277 w 38"/>
                <a:gd name="T3" fmla="*/ 0 h 46"/>
                <a:gd name="T4" fmla="*/ 151 w 38"/>
                <a:gd name="T5" fmla="*/ 182 h 46"/>
                <a:gd name="T6" fmla="*/ 99 w 38"/>
                <a:gd name="T7" fmla="*/ 328 h 46"/>
                <a:gd name="T8" fmla="*/ 0 w 38"/>
                <a:gd name="T9" fmla="*/ 4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6">
                  <a:moveTo>
                    <a:pt x="1" y="3"/>
                  </a:moveTo>
                  <a:cubicBezTo>
                    <a:pt x="14" y="11"/>
                    <a:pt x="26" y="8"/>
                    <a:pt x="37" y="0"/>
                  </a:cubicBezTo>
                  <a:cubicBezTo>
                    <a:pt x="38" y="9"/>
                    <a:pt x="24" y="16"/>
                    <a:pt x="20" y="23"/>
                  </a:cubicBezTo>
                  <a:cubicBezTo>
                    <a:pt x="17" y="28"/>
                    <a:pt x="17" y="40"/>
                    <a:pt x="13" y="42"/>
                  </a:cubicBezTo>
                  <a:cubicBezTo>
                    <a:pt x="4" y="46"/>
                    <a:pt x="4" y="9"/>
                    <a:pt x="0" y="6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8" name="Freeform 106">
              <a:extLst>
                <a:ext uri="{FF2B5EF4-FFF2-40B4-BE49-F238E27FC236}">
                  <a16:creationId xmlns:a16="http://schemas.microsoft.com/office/drawing/2014/main" id="{2B8E7DBD-332E-46FC-BBC9-0AECA218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711"/>
              <a:ext cx="302" cy="252"/>
            </a:xfrm>
            <a:custGeom>
              <a:avLst/>
              <a:gdLst>
                <a:gd name="T0" fmla="*/ 1403 w 181"/>
                <a:gd name="T1" fmla="*/ 209 h 151"/>
                <a:gd name="T2" fmla="*/ 1325 w 181"/>
                <a:gd name="T3" fmla="*/ 125 h 151"/>
                <a:gd name="T4" fmla="*/ 1278 w 181"/>
                <a:gd name="T5" fmla="*/ 13 h 151"/>
                <a:gd name="T6" fmla="*/ 1091 w 181"/>
                <a:gd name="T7" fmla="*/ 187 h 151"/>
                <a:gd name="T8" fmla="*/ 626 w 181"/>
                <a:gd name="T9" fmla="*/ 708 h 151"/>
                <a:gd name="T10" fmla="*/ 300 w 181"/>
                <a:gd name="T11" fmla="*/ 869 h 151"/>
                <a:gd name="T12" fmla="*/ 0 w 181"/>
                <a:gd name="T13" fmla="*/ 925 h 151"/>
                <a:gd name="T14" fmla="*/ 147 w 181"/>
                <a:gd name="T15" fmla="*/ 1173 h 151"/>
                <a:gd name="T16" fmla="*/ 487 w 181"/>
                <a:gd name="T17" fmla="*/ 854 h 151"/>
                <a:gd name="T18" fmla="*/ 946 w 181"/>
                <a:gd name="T19" fmla="*/ 487 h 151"/>
                <a:gd name="T20" fmla="*/ 1091 w 181"/>
                <a:gd name="T21" fmla="*/ 287 h 151"/>
                <a:gd name="T22" fmla="*/ 1195 w 181"/>
                <a:gd name="T23" fmla="*/ 154 h 151"/>
                <a:gd name="T24" fmla="*/ 1298 w 181"/>
                <a:gd name="T25" fmla="*/ 175 h 151"/>
                <a:gd name="T26" fmla="*/ 1390 w 181"/>
                <a:gd name="T27" fmla="*/ 209 h 1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1" h="151">
                  <a:moveTo>
                    <a:pt x="181" y="27"/>
                  </a:moveTo>
                  <a:cubicBezTo>
                    <a:pt x="177" y="24"/>
                    <a:pt x="174" y="21"/>
                    <a:pt x="171" y="16"/>
                  </a:cubicBezTo>
                  <a:cubicBezTo>
                    <a:pt x="169" y="12"/>
                    <a:pt x="168" y="3"/>
                    <a:pt x="165" y="2"/>
                  </a:cubicBezTo>
                  <a:cubicBezTo>
                    <a:pt x="158" y="0"/>
                    <a:pt x="144" y="19"/>
                    <a:pt x="141" y="24"/>
                  </a:cubicBezTo>
                  <a:cubicBezTo>
                    <a:pt x="125" y="49"/>
                    <a:pt x="106" y="75"/>
                    <a:pt x="81" y="91"/>
                  </a:cubicBezTo>
                  <a:cubicBezTo>
                    <a:pt x="68" y="99"/>
                    <a:pt x="53" y="108"/>
                    <a:pt x="39" y="112"/>
                  </a:cubicBezTo>
                  <a:cubicBezTo>
                    <a:pt x="26" y="116"/>
                    <a:pt x="13" y="117"/>
                    <a:pt x="0" y="119"/>
                  </a:cubicBezTo>
                  <a:cubicBezTo>
                    <a:pt x="21" y="117"/>
                    <a:pt x="15" y="138"/>
                    <a:pt x="19" y="151"/>
                  </a:cubicBezTo>
                  <a:cubicBezTo>
                    <a:pt x="32" y="135"/>
                    <a:pt x="47" y="122"/>
                    <a:pt x="63" y="110"/>
                  </a:cubicBezTo>
                  <a:cubicBezTo>
                    <a:pt x="84" y="95"/>
                    <a:pt x="107" y="84"/>
                    <a:pt x="122" y="63"/>
                  </a:cubicBezTo>
                  <a:cubicBezTo>
                    <a:pt x="129" y="55"/>
                    <a:pt x="134" y="45"/>
                    <a:pt x="141" y="37"/>
                  </a:cubicBezTo>
                  <a:cubicBezTo>
                    <a:pt x="145" y="31"/>
                    <a:pt x="148" y="24"/>
                    <a:pt x="154" y="20"/>
                  </a:cubicBezTo>
                  <a:cubicBezTo>
                    <a:pt x="162" y="15"/>
                    <a:pt x="162" y="19"/>
                    <a:pt x="167" y="23"/>
                  </a:cubicBezTo>
                  <a:cubicBezTo>
                    <a:pt x="172" y="27"/>
                    <a:pt x="174" y="25"/>
                    <a:pt x="179" y="27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9" name="Freeform 107">
              <a:extLst>
                <a:ext uri="{FF2B5EF4-FFF2-40B4-BE49-F238E27FC236}">
                  <a16:creationId xmlns:a16="http://schemas.microsoft.com/office/drawing/2014/main" id="{27BEC829-E730-4536-BDB8-240FA6840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955"/>
              <a:ext cx="96" cy="136"/>
            </a:xfrm>
            <a:custGeom>
              <a:avLst/>
              <a:gdLst>
                <a:gd name="T0" fmla="*/ 8 w 58"/>
                <a:gd name="T1" fmla="*/ 463 h 82"/>
                <a:gd name="T2" fmla="*/ 159 w 58"/>
                <a:gd name="T3" fmla="*/ 347 h 82"/>
                <a:gd name="T4" fmla="*/ 255 w 58"/>
                <a:gd name="T5" fmla="*/ 209 h 82"/>
                <a:gd name="T6" fmla="*/ 346 w 58"/>
                <a:gd name="T7" fmla="*/ 0 h 82"/>
                <a:gd name="T8" fmla="*/ 435 w 58"/>
                <a:gd name="T9" fmla="*/ 113 h 82"/>
                <a:gd name="T10" fmla="*/ 310 w 58"/>
                <a:gd name="T11" fmla="*/ 151 h 82"/>
                <a:gd name="T12" fmla="*/ 209 w 58"/>
                <a:gd name="T13" fmla="*/ 325 h 82"/>
                <a:gd name="T14" fmla="*/ 91 w 58"/>
                <a:gd name="T15" fmla="*/ 456 h 82"/>
                <a:gd name="T16" fmla="*/ 60 w 58"/>
                <a:gd name="T17" fmla="*/ 622 h 82"/>
                <a:gd name="T18" fmla="*/ 0 w 58"/>
                <a:gd name="T19" fmla="*/ 463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82">
                  <a:moveTo>
                    <a:pt x="1" y="61"/>
                  </a:moveTo>
                  <a:cubicBezTo>
                    <a:pt x="6" y="55"/>
                    <a:pt x="15" y="51"/>
                    <a:pt x="21" y="46"/>
                  </a:cubicBezTo>
                  <a:cubicBezTo>
                    <a:pt x="26" y="41"/>
                    <a:pt x="31" y="34"/>
                    <a:pt x="34" y="28"/>
                  </a:cubicBezTo>
                  <a:cubicBezTo>
                    <a:pt x="38" y="21"/>
                    <a:pt x="39" y="5"/>
                    <a:pt x="46" y="0"/>
                  </a:cubicBezTo>
                  <a:cubicBezTo>
                    <a:pt x="40" y="9"/>
                    <a:pt x="54" y="11"/>
                    <a:pt x="58" y="15"/>
                  </a:cubicBezTo>
                  <a:cubicBezTo>
                    <a:pt x="50" y="16"/>
                    <a:pt x="45" y="12"/>
                    <a:pt x="41" y="20"/>
                  </a:cubicBezTo>
                  <a:cubicBezTo>
                    <a:pt x="36" y="28"/>
                    <a:pt x="34" y="36"/>
                    <a:pt x="28" y="43"/>
                  </a:cubicBezTo>
                  <a:cubicBezTo>
                    <a:pt x="23" y="50"/>
                    <a:pt x="17" y="54"/>
                    <a:pt x="12" y="60"/>
                  </a:cubicBezTo>
                  <a:cubicBezTo>
                    <a:pt x="7" y="66"/>
                    <a:pt x="9" y="75"/>
                    <a:pt x="8" y="82"/>
                  </a:cubicBezTo>
                  <a:cubicBezTo>
                    <a:pt x="4" y="77"/>
                    <a:pt x="8" y="62"/>
                    <a:pt x="0" y="61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0" name="Freeform 108">
              <a:extLst>
                <a:ext uri="{FF2B5EF4-FFF2-40B4-BE49-F238E27FC236}">
                  <a16:creationId xmlns:a16="http://schemas.microsoft.com/office/drawing/2014/main" id="{56C4BF09-FB9E-4BCD-9CD0-44CDD9074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090"/>
              <a:ext cx="98" cy="119"/>
            </a:xfrm>
            <a:custGeom>
              <a:avLst/>
              <a:gdLst>
                <a:gd name="T0" fmla="*/ 321 w 59"/>
                <a:gd name="T1" fmla="*/ 0 h 72"/>
                <a:gd name="T2" fmla="*/ 0 w 59"/>
                <a:gd name="T3" fmla="*/ 469 h 72"/>
                <a:gd name="T4" fmla="*/ 91 w 59"/>
                <a:gd name="T5" fmla="*/ 539 h 72"/>
                <a:gd name="T6" fmla="*/ 105 w 59"/>
                <a:gd name="T7" fmla="*/ 421 h 72"/>
                <a:gd name="T8" fmla="*/ 251 w 59"/>
                <a:gd name="T9" fmla="*/ 271 h 72"/>
                <a:gd name="T10" fmla="*/ 450 w 59"/>
                <a:gd name="T11" fmla="*/ 33 h 72"/>
                <a:gd name="T12" fmla="*/ 312 w 59"/>
                <a:gd name="T13" fmla="*/ 33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72">
                  <a:moveTo>
                    <a:pt x="42" y="0"/>
                  </a:moveTo>
                  <a:cubicBezTo>
                    <a:pt x="45" y="29"/>
                    <a:pt x="17" y="47"/>
                    <a:pt x="0" y="63"/>
                  </a:cubicBezTo>
                  <a:cubicBezTo>
                    <a:pt x="10" y="56"/>
                    <a:pt x="9" y="66"/>
                    <a:pt x="12" y="72"/>
                  </a:cubicBezTo>
                  <a:cubicBezTo>
                    <a:pt x="13" y="65"/>
                    <a:pt x="8" y="62"/>
                    <a:pt x="14" y="56"/>
                  </a:cubicBezTo>
                  <a:cubicBezTo>
                    <a:pt x="20" y="49"/>
                    <a:pt x="28" y="44"/>
                    <a:pt x="33" y="36"/>
                  </a:cubicBezTo>
                  <a:cubicBezTo>
                    <a:pt x="42" y="24"/>
                    <a:pt x="43" y="8"/>
                    <a:pt x="59" y="4"/>
                  </a:cubicBezTo>
                  <a:cubicBezTo>
                    <a:pt x="52" y="5"/>
                    <a:pt x="46" y="10"/>
                    <a:pt x="41" y="4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1" name="Freeform 109">
              <a:extLst>
                <a:ext uri="{FF2B5EF4-FFF2-40B4-BE49-F238E27FC236}">
                  <a16:creationId xmlns:a16="http://schemas.microsoft.com/office/drawing/2014/main" id="{EA9ED25C-B3FB-4C76-9AAD-C6FD7C56D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1031"/>
              <a:ext cx="35" cy="94"/>
            </a:xfrm>
            <a:custGeom>
              <a:avLst/>
              <a:gdLst>
                <a:gd name="T0" fmla="*/ 162 w 21"/>
                <a:gd name="T1" fmla="*/ 0 h 56"/>
                <a:gd name="T2" fmla="*/ 117 w 21"/>
                <a:gd name="T3" fmla="*/ 208 h 56"/>
                <a:gd name="T4" fmla="*/ 153 w 21"/>
                <a:gd name="T5" fmla="*/ 445 h 56"/>
                <a:gd name="T6" fmla="*/ 105 w 21"/>
                <a:gd name="T7" fmla="*/ 327 h 56"/>
                <a:gd name="T8" fmla="*/ 55 w 21"/>
                <a:gd name="T9" fmla="*/ 259 h 56"/>
                <a:gd name="T10" fmla="*/ 153 w 21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6">
                  <a:moveTo>
                    <a:pt x="21" y="0"/>
                  </a:moveTo>
                  <a:cubicBezTo>
                    <a:pt x="18" y="9"/>
                    <a:pt x="14" y="17"/>
                    <a:pt x="15" y="26"/>
                  </a:cubicBezTo>
                  <a:cubicBezTo>
                    <a:pt x="15" y="36"/>
                    <a:pt x="18" y="46"/>
                    <a:pt x="20" y="56"/>
                  </a:cubicBezTo>
                  <a:cubicBezTo>
                    <a:pt x="17" y="52"/>
                    <a:pt x="16" y="46"/>
                    <a:pt x="14" y="41"/>
                  </a:cubicBezTo>
                  <a:cubicBezTo>
                    <a:pt x="12" y="38"/>
                    <a:pt x="9" y="36"/>
                    <a:pt x="7" y="33"/>
                  </a:cubicBezTo>
                  <a:cubicBezTo>
                    <a:pt x="0" y="22"/>
                    <a:pt x="9" y="5"/>
                    <a:pt x="20" y="1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2" name="Freeform 110">
              <a:extLst>
                <a:ext uri="{FF2B5EF4-FFF2-40B4-BE49-F238E27FC236}">
                  <a16:creationId xmlns:a16="http://schemas.microsoft.com/office/drawing/2014/main" id="{67013B37-FA84-40F3-B0E1-61A0F5497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171"/>
              <a:ext cx="40" cy="97"/>
            </a:xfrm>
            <a:custGeom>
              <a:avLst/>
              <a:gdLst>
                <a:gd name="T0" fmla="*/ 187 w 24"/>
                <a:gd name="T1" fmla="*/ 13 h 58"/>
                <a:gd name="T2" fmla="*/ 138 w 24"/>
                <a:gd name="T3" fmla="*/ 70 h 58"/>
                <a:gd name="T4" fmla="*/ 78 w 24"/>
                <a:gd name="T5" fmla="*/ 166 h 58"/>
                <a:gd name="T6" fmla="*/ 37 w 24"/>
                <a:gd name="T7" fmla="*/ 453 h 58"/>
                <a:gd name="T8" fmla="*/ 0 w 24"/>
                <a:gd name="T9" fmla="*/ 304 h 58"/>
                <a:gd name="T10" fmla="*/ 22 w 24"/>
                <a:gd name="T11" fmla="*/ 166 h 58"/>
                <a:gd name="T12" fmla="*/ 70 w 24"/>
                <a:gd name="T13" fmla="*/ 37 h 58"/>
                <a:gd name="T14" fmla="*/ 187 w 24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8">
                  <a:moveTo>
                    <a:pt x="24" y="2"/>
                  </a:moveTo>
                  <a:cubicBezTo>
                    <a:pt x="24" y="5"/>
                    <a:pt x="19" y="7"/>
                    <a:pt x="18" y="9"/>
                  </a:cubicBezTo>
                  <a:cubicBezTo>
                    <a:pt x="15" y="13"/>
                    <a:pt x="12" y="17"/>
                    <a:pt x="10" y="21"/>
                  </a:cubicBezTo>
                  <a:cubicBezTo>
                    <a:pt x="5" y="33"/>
                    <a:pt x="5" y="45"/>
                    <a:pt x="5" y="58"/>
                  </a:cubicBezTo>
                  <a:cubicBezTo>
                    <a:pt x="1" y="56"/>
                    <a:pt x="0" y="43"/>
                    <a:pt x="0" y="39"/>
                  </a:cubicBezTo>
                  <a:cubicBezTo>
                    <a:pt x="1" y="33"/>
                    <a:pt x="3" y="28"/>
                    <a:pt x="3" y="21"/>
                  </a:cubicBezTo>
                  <a:cubicBezTo>
                    <a:pt x="2" y="14"/>
                    <a:pt x="3" y="9"/>
                    <a:pt x="9" y="5"/>
                  </a:cubicBezTo>
                  <a:cubicBezTo>
                    <a:pt x="13" y="2"/>
                    <a:pt x="19" y="0"/>
                    <a:pt x="24" y="0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3" name="Freeform 111">
              <a:extLst>
                <a:ext uri="{FF2B5EF4-FFF2-40B4-BE49-F238E27FC236}">
                  <a16:creationId xmlns:a16="http://schemas.microsoft.com/office/drawing/2014/main" id="{FB987634-2696-45D3-AFAF-30A1A012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761"/>
              <a:ext cx="103" cy="92"/>
            </a:xfrm>
            <a:custGeom>
              <a:avLst/>
              <a:gdLst>
                <a:gd name="T0" fmla="*/ 229 w 62"/>
                <a:gd name="T1" fmla="*/ 432 h 55"/>
                <a:gd name="T2" fmla="*/ 334 w 62"/>
                <a:gd name="T3" fmla="*/ 154 h 55"/>
                <a:gd name="T4" fmla="*/ 168 w 62"/>
                <a:gd name="T5" fmla="*/ 84 h 55"/>
                <a:gd name="T6" fmla="*/ 0 w 62"/>
                <a:gd name="T7" fmla="*/ 0 h 55"/>
                <a:gd name="T8" fmla="*/ 125 w 62"/>
                <a:gd name="T9" fmla="*/ 107 h 55"/>
                <a:gd name="T10" fmla="*/ 243 w 62"/>
                <a:gd name="T11" fmla="*/ 196 h 55"/>
                <a:gd name="T12" fmla="*/ 276 w 62"/>
                <a:gd name="T13" fmla="*/ 313 h 55"/>
                <a:gd name="T14" fmla="*/ 221 w 62"/>
                <a:gd name="T15" fmla="*/ 432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55">
                  <a:moveTo>
                    <a:pt x="30" y="55"/>
                  </a:moveTo>
                  <a:cubicBezTo>
                    <a:pt x="37" y="48"/>
                    <a:pt x="62" y="28"/>
                    <a:pt x="44" y="20"/>
                  </a:cubicBezTo>
                  <a:cubicBezTo>
                    <a:pt x="37" y="17"/>
                    <a:pt x="29" y="15"/>
                    <a:pt x="22" y="11"/>
                  </a:cubicBezTo>
                  <a:cubicBezTo>
                    <a:pt x="15" y="7"/>
                    <a:pt x="6" y="6"/>
                    <a:pt x="0" y="0"/>
                  </a:cubicBezTo>
                  <a:cubicBezTo>
                    <a:pt x="5" y="4"/>
                    <a:pt x="10" y="10"/>
                    <a:pt x="16" y="14"/>
                  </a:cubicBezTo>
                  <a:cubicBezTo>
                    <a:pt x="21" y="18"/>
                    <a:pt x="27" y="21"/>
                    <a:pt x="32" y="25"/>
                  </a:cubicBezTo>
                  <a:cubicBezTo>
                    <a:pt x="38" y="30"/>
                    <a:pt x="40" y="33"/>
                    <a:pt x="36" y="40"/>
                  </a:cubicBezTo>
                  <a:cubicBezTo>
                    <a:pt x="33" y="45"/>
                    <a:pt x="30" y="49"/>
                    <a:pt x="29" y="55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4" name="Freeform 112">
              <a:extLst>
                <a:ext uri="{FF2B5EF4-FFF2-40B4-BE49-F238E27FC236}">
                  <a16:creationId xmlns:a16="http://schemas.microsoft.com/office/drawing/2014/main" id="{6FE88076-01BF-41FB-93B6-A7E2ED902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753"/>
              <a:ext cx="125" cy="83"/>
            </a:xfrm>
            <a:custGeom>
              <a:avLst/>
              <a:gdLst>
                <a:gd name="T0" fmla="*/ 0 w 75"/>
                <a:gd name="T1" fmla="*/ 0 h 50"/>
                <a:gd name="T2" fmla="*/ 172 w 75"/>
                <a:gd name="T3" fmla="*/ 91 h 50"/>
                <a:gd name="T4" fmla="*/ 347 w 75"/>
                <a:gd name="T5" fmla="*/ 221 h 50"/>
                <a:gd name="T6" fmla="*/ 495 w 75"/>
                <a:gd name="T7" fmla="*/ 312 h 50"/>
                <a:gd name="T8" fmla="*/ 555 w 75"/>
                <a:gd name="T9" fmla="*/ 345 h 50"/>
                <a:gd name="T10" fmla="*/ 578 w 75"/>
                <a:gd name="T11" fmla="*/ 38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50">
                  <a:moveTo>
                    <a:pt x="0" y="0"/>
                  </a:moveTo>
                  <a:cubicBezTo>
                    <a:pt x="8" y="4"/>
                    <a:pt x="15" y="7"/>
                    <a:pt x="22" y="12"/>
                  </a:cubicBezTo>
                  <a:cubicBezTo>
                    <a:pt x="30" y="17"/>
                    <a:pt x="37" y="23"/>
                    <a:pt x="45" y="29"/>
                  </a:cubicBezTo>
                  <a:cubicBezTo>
                    <a:pt x="51" y="34"/>
                    <a:pt x="58" y="37"/>
                    <a:pt x="64" y="41"/>
                  </a:cubicBezTo>
                  <a:cubicBezTo>
                    <a:pt x="67" y="42"/>
                    <a:pt x="70" y="43"/>
                    <a:pt x="72" y="45"/>
                  </a:cubicBezTo>
                  <a:cubicBezTo>
                    <a:pt x="73" y="46"/>
                    <a:pt x="75" y="50"/>
                    <a:pt x="75" y="5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5" name="Freeform 113">
              <a:extLst>
                <a:ext uri="{FF2B5EF4-FFF2-40B4-BE49-F238E27FC236}">
                  <a16:creationId xmlns:a16="http://schemas.microsoft.com/office/drawing/2014/main" id="{E93837E7-C043-4095-B43A-A5620A10B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726"/>
              <a:ext cx="17" cy="32"/>
            </a:xfrm>
            <a:custGeom>
              <a:avLst/>
              <a:gdLst>
                <a:gd name="T0" fmla="*/ 49 w 10"/>
                <a:gd name="T1" fmla="*/ 153 h 19"/>
                <a:gd name="T2" fmla="*/ 83 w 10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6" y="19"/>
                  </a:moveTo>
                  <a:cubicBezTo>
                    <a:pt x="0" y="14"/>
                    <a:pt x="5" y="4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6" name="Freeform 114">
              <a:extLst>
                <a:ext uri="{FF2B5EF4-FFF2-40B4-BE49-F238E27FC236}">
                  <a16:creationId xmlns:a16="http://schemas.microsoft.com/office/drawing/2014/main" id="{66D0C5DF-A9CB-40A3-8614-01E0831B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750"/>
              <a:ext cx="5" cy="16"/>
            </a:xfrm>
            <a:custGeom>
              <a:avLst/>
              <a:gdLst>
                <a:gd name="T0" fmla="*/ 8 w 3"/>
                <a:gd name="T1" fmla="*/ 67 h 10"/>
                <a:gd name="T2" fmla="*/ 22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1" y="10"/>
                  </a:moveTo>
                  <a:cubicBezTo>
                    <a:pt x="0" y="6"/>
                    <a:pt x="2" y="4"/>
                    <a:pt x="3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7" name="Freeform 115">
              <a:extLst>
                <a:ext uri="{FF2B5EF4-FFF2-40B4-BE49-F238E27FC236}">
                  <a16:creationId xmlns:a16="http://schemas.microsoft.com/office/drawing/2014/main" id="{0E985356-1334-441A-9FAB-D3090B048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766"/>
              <a:ext cx="3" cy="9"/>
            </a:xfrm>
            <a:custGeom>
              <a:avLst/>
              <a:gdLst>
                <a:gd name="T0" fmla="*/ 0 w 2"/>
                <a:gd name="T1" fmla="*/ 52 h 5"/>
                <a:gd name="T2" fmla="*/ 1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8" name="Freeform 116">
              <a:extLst>
                <a:ext uri="{FF2B5EF4-FFF2-40B4-BE49-F238E27FC236}">
                  <a16:creationId xmlns:a16="http://schemas.microsoft.com/office/drawing/2014/main" id="{55EDE618-AA67-4F49-9CB6-002BCA8AD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770"/>
              <a:ext cx="33" cy="30"/>
            </a:xfrm>
            <a:custGeom>
              <a:avLst/>
              <a:gdLst>
                <a:gd name="T0" fmla="*/ 0 w 20"/>
                <a:gd name="T1" fmla="*/ 138 h 18"/>
                <a:gd name="T2" fmla="*/ 125 w 2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18"/>
                  </a:moveTo>
                  <a:cubicBezTo>
                    <a:pt x="9" y="16"/>
                    <a:pt x="20" y="10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9" name="Freeform 117">
              <a:extLst>
                <a:ext uri="{FF2B5EF4-FFF2-40B4-BE49-F238E27FC236}">
                  <a16:creationId xmlns:a16="http://schemas.microsoft.com/office/drawing/2014/main" id="{BFD09236-D7F9-4056-9D6C-7D6C2C68A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" y="805"/>
              <a:ext cx="14" cy="11"/>
            </a:xfrm>
            <a:custGeom>
              <a:avLst/>
              <a:gdLst>
                <a:gd name="T0" fmla="*/ 0 w 8"/>
                <a:gd name="T1" fmla="*/ 42 h 7"/>
                <a:gd name="T2" fmla="*/ 77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4"/>
                    <a:pt x="7" y="6"/>
                    <a:pt x="8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0" name="Freeform 118">
              <a:extLst>
                <a:ext uri="{FF2B5EF4-FFF2-40B4-BE49-F238E27FC236}">
                  <a16:creationId xmlns:a16="http://schemas.microsoft.com/office/drawing/2014/main" id="{B7AF4D34-06DD-4838-90B9-5416502E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793"/>
              <a:ext cx="16" cy="30"/>
            </a:xfrm>
            <a:custGeom>
              <a:avLst/>
              <a:gdLst>
                <a:gd name="T0" fmla="*/ 0 w 10"/>
                <a:gd name="T1" fmla="*/ 138 h 18"/>
                <a:gd name="T2" fmla="*/ 67 w 1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8">
                  <a:moveTo>
                    <a:pt x="0" y="18"/>
                  </a:moveTo>
                  <a:cubicBezTo>
                    <a:pt x="8" y="15"/>
                    <a:pt x="10" y="8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1" name="Freeform 119">
              <a:extLst>
                <a:ext uri="{FF2B5EF4-FFF2-40B4-BE49-F238E27FC236}">
                  <a16:creationId xmlns:a16="http://schemas.microsoft.com/office/drawing/2014/main" id="{C458F396-0A44-4858-8907-FB0CDDE8A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788"/>
              <a:ext cx="6" cy="18"/>
            </a:xfrm>
            <a:custGeom>
              <a:avLst/>
              <a:gdLst>
                <a:gd name="T0" fmla="*/ 0 w 4"/>
                <a:gd name="T1" fmla="*/ 77 h 11"/>
                <a:gd name="T2" fmla="*/ 21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2" y="7"/>
                    <a:pt x="4" y="4"/>
                    <a:pt x="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2" name="Freeform 120">
              <a:extLst>
                <a:ext uri="{FF2B5EF4-FFF2-40B4-BE49-F238E27FC236}">
                  <a16:creationId xmlns:a16="http://schemas.microsoft.com/office/drawing/2014/main" id="{F064B580-7F89-45D6-9015-8487B9804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813"/>
              <a:ext cx="9" cy="8"/>
            </a:xfrm>
            <a:custGeom>
              <a:avLst/>
              <a:gdLst>
                <a:gd name="T0" fmla="*/ 0 w 5"/>
                <a:gd name="T1" fmla="*/ 34 h 5"/>
                <a:gd name="T2" fmla="*/ 52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4"/>
                    <a:pt x="5" y="3"/>
                    <a:pt x="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3" name="Freeform 121">
              <a:extLst>
                <a:ext uri="{FF2B5EF4-FFF2-40B4-BE49-F238E27FC236}">
                  <a16:creationId xmlns:a16="http://schemas.microsoft.com/office/drawing/2014/main" id="{FDCBA111-B284-4E2E-B574-4AE1E7EA9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781"/>
              <a:ext cx="5" cy="14"/>
            </a:xfrm>
            <a:custGeom>
              <a:avLst/>
              <a:gdLst>
                <a:gd name="T0" fmla="*/ 22 w 3"/>
                <a:gd name="T1" fmla="*/ 0 h 8"/>
                <a:gd name="T2" fmla="*/ 0 w 3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3" y="2"/>
                    <a:pt x="2" y="6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4" name="Freeform 122">
              <a:extLst>
                <a:ext uri="{FF2B5EF4-FFF2-40B4-BE49-F238E27FC236}">
                  <a16:creationId xmlns:a16="http://schemas.microsoft.com/office/drawing/2014/main" id="{0429F495-B0F0-46E1-AE11-411D51ECF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746"/>
              <a:ext cx="10" cy="9"/>
            </a:xfrm>
            <a:custGeom>
              <a:avLst/>
              <a:gdLst>
                <a:gd name="T0" fmla="*/ 47 w 6"/>
                <a:gd name="T1" fmla="*/ 0 h 5"/>
                <a:gd name="T2" fmla="*/ 0 w 6"/>
                <a:gd name="T3" fmla="*/ 5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5" name="Freeform 123">
              <a:extLst>
                <a:ext uri="{FF2B5EF4-FFF2-40B4-BE49-F238E27FC236}">
                  <a16:creationId xmlns:a16="http://schemas.microsoft.com/office/drawing/2014/main" id="{FD78D71C-4C13-4160-9E2C-FB0006474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758"/>
              <a:ext cx="12" cy="17"/>
            </a:xfrm>
            <a:custGeom>
              <a:avLst/>
              <a:gdLst>
                <a:gd name="T0" fmla="*/ 62 w 7"/>
                <a:gd name="T1" fmla="*/ 0 h 10"/>
                <a:gd name="T2" fmla="*/ 0 w 7"/>
                <a:gd name="T3" fmla="*/ 8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5" y="4"/>
                    <a:pt x="4" y="8"/>
                    <a:pt x="0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6" name="Freeform 124">
              <a:extLst>
                <a:ext uri="{FF2B5EF4-FFF2-40B4-BE49-F238E27FC236}">
                  <a16:creationId xmlns:a16="http://schemas.microsoft.com/office/drawing/2014/main" id="{3AA712AF-AE07-4E11-8FC9-0CB21495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796"/>
              <a:ext cx="12" cy="12"/>
            </a:xfrm>
            <a:custGeom>
              <a:avLst/>
              <a:gdLst>
                <a:gd name="T0" fmla="*/ 0 w 7"/>
                <a:gd name="T1" fmla="*/ 62 h 7"/>
                <a:gd name="T2" fmla="*/ 62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6" y="2"/>
                    <a:pt x="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7" name="Freeform 125">
              <a:extLst>
                <a:ext uri="{FF2B5EF4-FFF2-40B4-BE49-F238E27FC236}">
                  <a16:creationId xmlns:a16="http://schemas.microsoft.com/office/drawing/2014/main" id="{CAA23154-1C7A-4B96-BF50-A159BAA69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728"/>
              <a:ext cx="3" cy="27"/>
            </a:xfrm>
            <a:custGeom>
              <a:avLst/>
              <a:gdLst>
                <a:gd name="T0" fmla="*/ 12 w 2"/>
                <a:gd name="T1" fmla="*/ 132 h 16"/>
                <a:gd name="T2" fmla="*/ 0 w 2"/>
                <a:gd name="T3" fmla="*/ 69 h 16"/>
                <a:gd name="T4" fmla="*/ 12 w 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6">
                  <a:moveTo>
                    <a:pt x="2" y="16"/>
                  </a:moveTo>
                  <a:cubicBezTo>
                    <a:pt x="0" y="15"/>
                    <a:pt x="0" y="10"/>
                    <a:pt x="0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8" name="Freeform 126">
              <a:extLst>
                <a:ext uri="{FF2B5EF4-FFF2-40B4-BE49-F238E27FC236}">
                  <a16:creationId xmlns:a16="http://schemas.microsoft.com/office/drawing/2014/main" id="{10283781-E502-4AC9-A7F5-49BB6A92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721"/>
              <a:ext cx="19" cy="14"/>
            </a:xfrm>
            <a:custGeom>
              <a:avLst/>
              <a:gdLst>
                <a:gd name="T0" fmla="*/ 98 w 11"/>
                <a:gd name="T1" fmla="*/ 0 h 8"/>
                <a:gd name="T2" fmla="*/ 0 w 11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6" y="0"/>
                    <a:pt x="2" y="2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9" name="Freeform 127">
              <a:extLst>
                <a:ext uri="{FF2B5EF4-FFF2-40B4-BE49-F238E27FC236}">
                  <a16:creationId xmlns:a16="http://schemas.microsoft.com/office/drawing/2014/main" id="{79BD1024-95FC-4408-9A6D-883599CAD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770"/>
              <a:ext cx="2" cy="5"/>
            </a:xfrm>
            <a:custGeom>
              <a:avLst/>
              <a:gdLst>
                <a:gd name="T0" fmla="*/ 0 w 1"/>
                <a:gd name="T1" fmla="*/ 22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0" name="Freeform 128">
              <a:extLst>
                <a:ext uri="{FF2B5EF4-FFF2-40B4-BE49-F238E27FC236}">
                  <a16:creationId xmlns:a16="http://schemas.microsoft.com/office/drawing/2014/main" id="{9AE63217-A41A-45A8-BD21-DCC702989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751"/>
              <a:ext cx="7" cy="17"/>
            </a:xfrm>
            <a:custGeom>
              <a:avLst/>
              <a:gdLst>
                <a:gd name="T0" fmla="*/ 0 w 4"/>
                <a:gd name="T1" fmla="*/ 83 h 10"/>
                <a:gd name="T2" fmla="*/ 37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0" y="6"/>
                    <a:pt x="3" y="3"/>
                    <a:pt x="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1" name="Freeform 129">
              <a:extLst>
                <a:ext uri="{FF2B5EF4-FFF2-40B4-BE49-F238E27FC236}">
                  <a16:creationId xmlns:a16="http://schemas.microsoft.com/office/drawing/2014/main" id="{D1F40749-C946-4F83-945D-5C4D2AD86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" y="753"/>
              <a:ext cx="5" cy="5"/>
            </a:xfrm>
            <a:custGeom>
              <a:avLst/>
              <a:gdLst>
                <a:gd name="T0" fmla="*/ 22 w 3"/>
                <a:gd name="T1" fmla="*/ 0 h 3"/>
                <a:gd name="T2" fmla="*/ 0 w 3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3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2" name="Freeform 130">
              <a:extLst>
                <a:ext uri="{FF2B5EF4-FFF2-40B4-BE49-F238E27FC236}">
                  <a16:creationId xmlns:a16="http://schemas.microsoft.com/office/drawing/2014/main" id="{58290A81-5C0A-47C1-AEEB-58E14AB9D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776"/>
              <a:ext cx="20" cy="17"/>
            </a:xfrm>
            <a:custGeom>
              <a:avLst/>
              <a:gdLst>
                <a:gd name="T0" fmla="*/ 0 w 12"/>
                <a:gd name="T1" fmla="*/ 83 h 10"/>
                <a:gd name="T2" fmla="*/ 92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cubicBezTo>
                    <a:pt x="5" y="10"/>
                    <a:pt x="11" y="4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3" name="Freeform 131">
              <a:extLst>
                <a:ext uri="{FF2B5EF4-FFF2-40B4-BE49-F238E27FC236}">
                  <a16:creationId xmlns:a16="http://schemas.microsoft.com/office/drawing/2014/main" id="{1BBA216A-79D6-4845-BDA3-E2E379FCE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785"/>
              <a:ext cx="20" cy="28"/>
            </a:xfrm>
            <a:custGeom>
              <a:avLst/>
              <a:gdLst>
                <a:gd name="T0" fmla="*/ 92 w 12"/>
                <a:gd name="T1" fmla="*/ 0 h 17"/>
                <a:gd name="T2" fmla="*/ 83 w 12"/>
                <a:gd name="T3" fmla="*/ 35 h 17"/>
                <a:gd name="T4" fmla="*/ 55 w 12"/>
                <a:gd name="T5" fmla="*/ 71 h 17"/>
                <a:gd name="T6" fmla="*/ 0 w 12"/>
                <a:gd name="T7" fmla="*/ 1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1" y="2"/>
                    <a:pt x="11" y="4"/>
                    <a:pt x="11" y="5"/>
                  </a:cubicBezTo>
                  <a:cubicBezTo>
                    <a:pt x="10" y="7"/>
                    <a:pt x="9" y="9"/>
                    <a:pt x="7" y="10"/>
                  </a:cubicBezTo>
                  <a:cubicBezTo>
                    <a:pt x="5" y="13"/>
                    <a:pt x="2" y="15"/>
                    <a:pt x="0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4" name="Freeform 132">
              <a:extLst>
                <a:ext uri="{FF2B5EF4-FFF2-40B4-BE49-F238E27FC236}">
                  <a16:creationId xmlns:a16="http://schemas.microsoft.com/office/drawing/2014/main" id="{8007817A-0151-4BB8-9772-062DE06C6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" y="815"/>
              <a:ext cx="15" cy="11"/>
            </a:xfrm>
            <a:custGeom>
              <a:avLst/>
              <a:gdLst>
                <a:gd name="T0" fmla="*/ 0 w 9"/>
                <a:gd name="T1" fmla="*/ 42 h 7"/>
                <a:gd name="T2" fmla="*/ 70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6"/>
                    <a:pt x="8" y="3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5" name="Freeform 133">
              <a:extLst>
                <a:ext uri="{FF2B5EF4-FFF2-40B4-BE49-F238E27FC236}">
                  <a16:creationId xmlns:a16="http://schemas.microsoft.com/office/drawing/2014/main" id="{315B746C-DB7C-4436-8F08-85011108A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429"/>
              <a:ext cx="425" cy="1429"/>
            </a:xfrm>
            <a:custGeom>
              <a:avLst/>
              <a:gdLst>
                <a:gd name="T0" fmla="*/ 1112 w 255"/>
                <a:gd name="T1" fmla="*/ 0 h 858"/>
                <a:gd name="T2" fmla="*/ 647 w 255"/>
                <a:gd name="T3" fmla="*/ 4255 h 858"/>
                <a:gd name="T4" fmla="*/ 1967 w 255"/>
                <a:gd name="T5" fmla="*/ 6602 h 858"/>
                <a:gd name="T6" fmla="*/ 833 w 255"/>
                <a:gd name="T7" fmla="*/ 4094 h 858"/>
                <a:gd name="T8" fmla="*/ 1112 w 255"/>
                <a:gd name="T9" fmla="*/ 0 h 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858">
                  <a:moveTo>
                    <a:pt x="144" y="0"/>
                  </a:moveTo>
                  <a:cubicBezTo>
                    <a:pt x="144" y="0"/>
                    <a:pt x="0" y="207"/>
                    <a:pt x="84" y="553"/>
                  </a:cubicBezTo>
                  <a:cubicBezTo>
                    <a:pt x="141" y="787"/>
                    <a:pt x="255" y="858"/>
                    <a:pt x="255" y="858"/>
                  </a:cubicBezTo>
                  <a:cubicBezTo>
                    <a:pt x="255" y="858"/>
                    <a:pt x="123" y="691"/>
                    <a:pt x="108" y="532"/>
                  </a:cubicBezTo>
                  <a:cubicBezTo>
                    <a:pt x="93" y="374"/>
                    <a:pt x="60" y="260"/>
                    <a:pt x="144" y="0"/>
                  </a:cubicBezTo>
                  <a:close/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6" name="Freeform 134">
              <a:extLst>
                <a:ext uri="{FF2B5EF4-FFF2-40B4-BE49-F238E27FC236}">
                  <a16:creationId xmlns:a16="http://schemas.microsoft.com/office/drawing/2014/main" id="{E398B862-B3BD-422A-9C19-AF23CD3A2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347"/>
              <a:ext cx="388" cy="1048"/>
            </a:xfrm>
            <a:custGeom>
              <a:avLst/>
              <a:gdLst>
                <a:gd name="T0" fmla="*/ 1792 w 233"/>
                <a:gd name="T1" fmla="*/ 362 h 629"/>
                <a:gd name="T2" fmla="*/ 946 w 233"/>
                <a:gd name="T3" fmla="*/ 333 h 629"/>
                <a:gd name="T4" fmla="*/ 200 w 233"/>
                <a:gd name="T5" fmla="*/ 1493 h 629"/>
                <a:gd name="T6" fmla="*/ 130 w 233"/>
                <a:gd name="T7" fmla="*/ 3214 h 629"/>
                <a:gd name="T8" fmla="*/ 313 w 233"/>
                <a:gd name="T9" fmla="*/ 4847 h 629"/>
                <a:gd name="T10" fmla="*/ 0 w 233"/>
                <a:gd name="T11" fmla="*/ 2872 h 629"/>
                <a:gd name="T12" fmla="*/ 172 w 233"/>
                <a:gd name="T13" fmla="*/ 1166 h 629"/>
                <a:gd name="T14" fmla="*/ 808 w 233"/>
                <a:gd name="T15" fmla="*/ 175 h 629"/>
                <a:gd name="T16" fmla="*/ 1777 w 233"/>
                <a:gd name="T17" fmla="*/ 370 h 6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3" h="629">
                  <a:moveTo>
                    <a:pt x="233" y="47"/>
                  </a:moveTo>
                  <a:cubicBezTo>
                    <a:pt x="213" y="10"/>
                    <a:pt x="151" y="26"/>
                    <a:pt x="123" y="43"/>
                  </a:cubicBezTo>
                  <a:cubicBezTo>
                    <a:pt x="71" y="75"/>
                    <a:pt x="41" y="136"/>
                    <a:pt x="26" y="194"/>
                  </a:cubicBezTo>
                  <a:cubicBezTo>
                    <a:pt x="8" y="267"/>
                    <a:pt x="12" y="342"/>
                    <a:pt x="17" y="417"/>
                  </a:cubicBezTo>
                  <a:cubicBezTo>
                    <a:pt x="22" y="485"/>
                    <a:pt x="46" y="561"/>
                    <a:pt x="41" y="629"/>
                  </a:cubicBezTo>
                  <a:cubicBezTo>
                    <a:pt x="9" y="556"/>
                    <a:pt x="0" y="452"/>
                    <a:pt x="0" y="373"/>
                  </a:cubicBezTo>
                  <a:cubicBezTo>
                    <a:pt x="0" y="298"/>
                    <a:pt x="1" y="222"/>
                    <a:pt x="22" y="151"/>
                  </a:cubicBezTo>
                  <a:cubicBezTo>
                    <a:pt x="34" y="109"/>
                    <a:pt x="65" y="48"/>
                    <a:pt x="105" y="23"/>
                  </a:cubicBezTo>
                  <a:cubicBezTo>
                    <a:pt x="144" y="0"/>
                    <a:pt x="209" y="5"/>
                    <a:pt x="231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7" name="Oval 135">
              <a:extLst>
                <a:ext uri="{FF2B5EF4-FFF2-40B4-BE49-F238E27FC236}">
                  <a16:creationId xmlns:a16="http://schemas.microsoft.com/office/drawing/2014/main" id="{C7E620F0-D819-48B7-B262-A6CAC3EF9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3418"/>
              <a:ext cx="49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08" name="Oval 136">
              <a:extLst>
                <a:ext uri="{FF2B5EF4-FFF2-40B4-BE49-F238E27FC236}">
                  <a16:creationId xmlns:a16="http://schemas.microsoft.com/office/drawing/2014/main" id="{38344A46-233E-4FE2-9924-53B949117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3501"/>
              <a:ext cx="38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09" name="Oval 137">
              <a:extLst>
                <a:ext uri="{FF2B5EF4-FFF2-40B4-BE49-F238E27FC236}">
                  <a16:creationId xmlns:a16="http://schemas.microsoft.com/office/drawing/2014/main" id="{5D433E11-9808-42E4-8D88-F05B00B0F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" y="2281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10" name="Oval 138">
              <a:extLst>
                <a:ext uri="{FF2B5EF4-FFF2-40B4-BE49-F238E27FC236}">
                  <a16:creationId xmlns:a16="http://schemas.microsoft.com/office/drawing/2014/main" id="{D7BC1E64-416E-4149-B1D7-894E65452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2291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11" name="Freeform 139">
              <a:extLst>
                <a:ext uri="{FF2B5EF4-FFF2-40B4-BE49-F238E27FC236}">
                  <a16:creationId xmlns:a16="http://schemas.microsoft.com/office/drawing/2014/main" id="{2D449498-CEDC-46D2-9E01-6B160E306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609"/>
              <a:ext cx="370" cy="247"/>
            </a:xfrm>
            <a:custGeom>
              <a:avLst/>
              <a:gdLst>
                <a:gd name="T0" fmla="*/ 1713 w 222"/>
                <a:gd name="T1" fmla="*/ 217 h 148"/>
                <a:gd name="T2" fmla="*/ 1005 w 222"/>
                <a:gd name="T3" fmla="*/ 154 h 148"/>
                <a:gd name="T4" fmla="*/ 563 w 222"/>
                <a:gd name="T5" fmla="*/ 417 h 148"/>
                <a:gd name="T6" fmla="*/ 312 w 222"/>
                <a:gd name="T7" fmla="*/ 708 h 148"/>
                <a:gd name="T8" fmla="*/ 0 w 222"/>
                <a:gd name="T9" fmla="*/ 1148 h 148"/>
                <a:gd name="T10" fmla="*/ 312 w 222"/>
                <a:gd name="T11" fmla="*/ 778 h 148"/>
                <a:gd name="T12" fmla="*/ 588 w 222"/>
                <a:gd name="T13" fmla="*/ 466 h 148"/>
                <a:gd name="T14" fmla="*/ 1050 w 222"/>
                <a:gd name="T15" fmla="*/ 209 h 148"/>
                <a:gd name="T16" fmla="*/ 1467 w 222"/>
                <a:gd name="T17" fmla="*/ 125 h 148"/>
                <a:gd name="T18" fmla="*/ 1703 w 222"/>
                <a:gd name="T19" fmla="*/ 209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2" h="148">
                  <a:moveTo>
                    <a:pt x="222" y="28"/>
                  </a:moveTo>
                  <a:cubicBezTo>
                    <a:pt x="200" y="0"/>
                    <a:pt x="158" y="6"/>
                    <a:pt x="130" y="20"/>
                  </a:cubicBezTo>
                  <a:cubicBezTo>
                    <a:pt x="110" y="29"/>
                    <a:pt x="91" y="41"/>
                    <a:pt x="73" y="54"/>
                  </a:cubicBezTo>
                  <a:cubicBezTo>
                    <a:pt x="59" y="64"/>
                    <a:pt x="50" y="77"/>
                    <a:pt x="40" y="91"/>
                  </a:cubicBezTo>
                  <a:cubicBezTo>
                    <a:pt x="27" y="109"/>
                    <a:pt x="16" y="132"/>
                    <a:pt x="0" y="148"/>
                  </a:cubicBezTo>
                  <a:cubicBezTo>
                    <a:pt x="11" y="131"/>
                    <a:pt x="28" y="117"/>
                    <a:pt x="40" y="100"/>
                  </a:cubicBezTo>
                  <a:cubicBezTo>
                    <a:pt x="51" y="85"/>
                    <a:pt x="62" y="72"/>
                    <a:pt x="76" y="60"/>
                  </a:cubicBezTo>
                  <a:cubicBezTo>
                    <a:pt x="94" y="45"/>
                    <a:pt x="116" y="37"/>
                    <a:pt x="136" y="27"/>
                  </a:cubicBezTo>
                  <a:cubicBezTo>
                    <a:pt x="154" y="19"/>
                    <a:pt x="170" y="13"/>
                    <a:pt x="190" y="16"/>
                  </a:cubicBezTo>
                  <a:cubicBezTo>
                    <a:pt x="201" y="18"/>
                    <a:pt x="214" y="19"/>
                    <a:pt x="221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2" name="Oval 140">
              <a:extLst>
                <a:ext uri="{FF2B5EF4-FFF2-40B4-BE49-F238E27FC236}">
                  <a16:creationId xmlns:a16="http://schemas.microsoft.com/office/drawing/2014/main" id="{F8625CEA-5711-49F6-BA7E-6FD60C7C3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" y="1648"/>
              <a:ext cx="27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13" name="Oval 141">
              <a:extLst>
                <a:ext uri="{FF2B5EF4-FFF2-40B4-BE49-F238E27FC236}">
                  <a16:creationId xmlns:a16="http://schemas.microsoft.com/office/drawing/2014/main" id="{354183C9-EB53-4449-90B0-3C6CF9105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" y="1686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14" name="Freeform 142">
              <a:extLst>
                <a:ext uri="{FF2B5EF4-FFF2-40B4-BE49-F238E27FC236}">
                  <a16:creationId xmlns:a16="http://schemas.microsoft.com/office/drawing/2014/main" id="{FB94A59C-C799-4CEE-A730-A9C360476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433"/>
              <a:ext cx="97" cy="126"/>
            </a:xfrm>
            <a:custGeom>
              <a:avLst/>
              <a:gdLst>
                <a:gd name="T0" fmla="*/ 453 w 58"/>
                <a:gd name="T1" fmla="*/ 55 h 76"/>
                <a:gd name="T2" fmla="*/ 229 w 58"/>
                <a:gd name="T3" fmla="*/ 8 h 76"/>
                <a:gd name="T4" fmla="*/ 70 w 58"/>
                <a:gd name="T5" fmla="*/ 146 h 76"/>
                <a:gd name="T6" fmla="*/ 8 w 58"/>
                <a:gd name="T7" fmla="*/ 355 h 76"/>
                <a:gd name="T8" fmla="*/ 125 w 58"/>
                <a:gd name="T9" fmla="*/ 575 h 76"/>
                <a:gd name="T10" fmla="*/ 117 w 58"/>
                <a:gd name="T11" fmla="*/ 151 h 76"/>
                <a:gd name="T12" fmla="*/ 440 w 58"/>
                <a:gd name="T13" fmla="*/ 6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76">
                  <a:moveTo>
                    <a:pt x="58" y="7"/>
                  </a:moveTo>
                  <a:cubicBezTo>
                    <a:pt x="51" y="3"/>
                    <a:pt x="37" y="0"/>
                    <a:pt x="29" y="1"/>
                  </a:cubicBezTo>
                  <a:cubicBezTo>
                    <a:pt x="19" y="3"/>
                    <a:pt x="14" y="10"/>
                    <a:pt x="9" y="19"/>
                  </a:cubicBezTo>
                  <a:cubicBezTo>
                    <a:pt x="4" y="27"/>
                    <a:pt x="0" y="38"/>
                    <a:pt x="1" y="47"/>
                  </a:cubicBezTo>
                  <a:cubicBezTo>
                    <a:pt x="1" y="63"/>
                    <a:pt x="7" y="66"/>
                    <a:pt x="16" y="76"/>
                  </a:cubicBezTo>
                  <a:cubicBezTo>
                    <a:pt x="7" y="59"/>
                    <a:pt x="2" y="36"/>
                    <a:pt x="15" y="20"/>
                  </a:cubicBezTo>
                  <a:cubicBezTo>
                    <a:pt x="24" y="8"/>
                    <a:pt x="43" y="1"/>
                    <a:pt x="5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5" name="Freeform 143">
              <a:extLst>
                <a:ext uri="{FF2B5EF4-FFF2-40B4-BE49-F238E27FC236}">
                  <a16:creationId xmlns:a16="http://schemas.microsoft.com/office/drawing/2014/main" id="{622B70BE-CE7B-4A4D-A986-060619B0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113"/>
              <a:ext cx="118" cy="141"/>
            </a:xfrm>
            <a:custGeom>
              <a:avLst/>
              <a:gdLst>
                <a:gd name="T0" fmla="*/ 542 w 71"/>
                <a:gd name="T1" fmla="*/ 68 h 85"/>
                <a:gd name="T2" fmla="*/ 367 w 71"/>
                <a:gd name="T3" fmla="*/ 8 h 85"/>
                <a:gd name="T4" fmla="*/ 266 w 71"/>
                <a:gd name="T5" fmla="*/ 113 h 85"/>
                <a:gd name="T6" fmla="*/ 0 w 71"/>
                <a:gd name="T7" fmla="*/ 644 h 85"/>
                <a:gd name="T8" fmla="*/ 160 w 71"/>
                <a:gd name="T9" fmla="*/ 393 h 85"/>
                <a:gd name="T10" fmla="*/ 263 w 71"/>
                <a:gd name="T11" fmla="*/ 209 h 85"/>
                <a:gd name="T12" fmla="*/ 347 w 71"/>
                <a:gd name="T13" fmla="*/ 68 h 85"/>
                <a:gd name="T14" fmla="*/ 527 w 71"/>
                <a:gd name="T15" fmla="*/ 76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85">
                  <a:moveTo>
                    <a:pt x="71" y="9"/>
                  </a:moveTo>
                  <a:cubicBezTo>
                    <a:pt x="63" y="11"/>
                    <a:pt x="56" y="2"/>
                    <a:pt x="48" y="1"/>
                  </a:cubicBezTo>
                  <a:cubicBezTo>
                    <a:pt x="39" y="0"/>
                    <a:pt x="38" y="8"/>
                    <a:pt x="35" y="15"/>
                  </a:cubicBezTo>
                  <a:cubicBezTo>
                    <a:pt x="24" y="39"/>
                    <a:pt x="9" y="61"/>
                    <a:pt x="0" y="85"/>
                  </a:cubicBezTo>
                  <a:cubicBezTo>
                    <a:pt x="11" y="78"/>
                    <a:pt x="14" y="63"/>
                    <a:pt x="21" y="52"/>
                  </a:cubicBezTo>
                  <a:cubicBezTo>
                    <a:pt x="26" y="44"/>
                    <a:pt x="30" y="36"/>
                    <a:pt x="34" y="28"/>
                  </a:cubicBezTo>
                  <a:cubicBezTo>
                    <a:pt x="37" y="22"/>
                    <a:pt x="39" y="12"/>
                    <a:pt x="46" y="9"/>
                  </a:cubicBezTo>
                  <a:cubicBezTo>
                    <a:pt x="53" y="5"/>
                    <a:pt x="62" y="11"/>
                    <a:pt x="6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6" name="Freeform 144">
              <a:extLst>
                <a:ext uri="{FF2B5EF4-FFF2-40B4-BE49-F238E27FC236}">
                  <a16:creationId xmlns:a16="http://schemas.microsoft.com/office/drawing/2014/main" id="{C1A1E25E-1614-4ACF-A6EE-827103954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1020"/>
              <a:ext cx="37" cy="63"/>
            </a:xfrm>
            <a:custGeom>
              <a:avLst/>
              <a:gdLst>
                <a:gd name="T0" fmla="*/ 175 w 22"/>
                <a:gd name="T1" fmla="*/ 0 h 38"/>
                <a:gd name="T2" fmla="*/ 34 w 22"/>
                <a:gd name="T3" fmla="*/ 285 h 38"/>
                <a:gd name="T4" fmla="*/ 91 w 22"/>
                <a:gd name="T5" fmla="*/ 91 h 38"/>
                <a:gd name="T6" fmla="*/ 161 w 22"/>
                <a:gd name="T7" fmla="*/ 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8">
                  <a:moveTo>
                    <a:pt x="22" y="0"/>
                  </a:moveTo>
                  <a:cubicBezTo>
                    <a:pt x="9" y="0"/>
                    <a:pt x="0" y="27"/>
                    <a:pt x="4" y="38"/>
                  </a:cubicBezTo>
                  <a:cubicBezTo>
                    <a:pt x="4" y="29"/>
                    <a:pt x="8" y="20"/>
                    <a:pt x="11" y="12"/>
                  </a:cubicBezTo>
                  <a:cubicBezTo>
                    <a:pt x="13" y="7"/>
                    <a:pt x="16" y="5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7" name="Freeform 145">
              <a:extLst>
                <a:ext uri="{FF2B5EF4-FFF2-40B4-BE49-F238E27FC236}">
                  <a16:creationId xmlns:a16="http://schemas.microsoft.com/office/drawing/2014/main" id="{3015A038-B9DD-45D4-9CF1-CDA3DC68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1160"/>
              <a:ext cx="39" cy="56"/>
            </a:xfrm>
            <a:custGeom>
              <a:avLst/>
              <a:gdLst>
                <a:gd name="T0" fmla="*/ 181 w 23"/>
                <a:gd name="T1" fmla="*/ 0 h 34"/>
                <a:gd name="T2" fmla="*/ 0 w 23"/>
                <a:gd name="T3" fmla="*/ 250 h 34"/>
                <a:gd name="T4" fmla="*/ 190 w 2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4">
                  <a:moveTo>
                    <a:pt x="22" y="0"/>
                  </a:moveTo>
                  <a:cubicBezTo>
                    <a:pt x="8" y="6"/>
                    <a:pt x="5" y="21"/>
                    <a:pt x="0" y="34"/>
                  </a:cubicBezTo>
                  <a:cubicBezTo>
                    <a:pt x="8" y="25"/>
                    <a:pt x="10" y="5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8" name="Freeform 146">
              <a:extLst>
                <a:ext uri="{FF2B5EF4-FFF2-40B4-BE49-F238E27FC236}">
                  <a16:creationId xmlns:a16="http://schemas.microsoft.com/office/drawing/2014/main" id="{3344CBF1-1779-4997-B3B4-35BF68AB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3348"/>
              <a:ext cx="56" cy="70"/>
            </a:xfrm>
            <a:custGeom>
              <a:avLst/>
              <a:gdLst>
                <a:gd name="T0" fmla="*/ 0 w 34"/>
                <a:gd name="T1" fmla="*/ 37 h 42"/>
                <a:gd name="T2" fmla="*/ 158 w 34"/>
                <a:gd name="T3" fmla="*/ 117 h 42"/>
                <a:gd name="T4" fmla="*/ 193 w 34"/>
                <a:gd name="T5" fmla="*/ 325 h 42"/>
                <a:gd name="T6" fmla="*/ 214 w 34"/>
                <a:gd name="T7" fmla="*/ 83 h 42"/>
                <a:gd name="T8" fmla="*/ 43 w 34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2">
                  <a:moveTo>
                    <a:pt x="0" y="5"/>
                  </a:moveTo>
                  <a:cubicBezTo>
                    <a:pt x="9" y="6"/>
                    <a:pt x="15" y="9"/>
                    <a:pt x="21" y="15"/>
                  </a:cubicBezTo>
                  <a:cubicBezTo>
                    <a:pt x="28" y="24"/>
                    <a:pt x="24" y="32"/>
                    <a:pt x="26" y="42"/>
                  </a:cubicBezTo>
                  <a:cubicBezTo>
                    <a:pt x="34" y="35"/>
                    <a:pt x="34" y="21"/>
                    <a:pt x="29" y="11"/>
                  </a:cubicBezTo>
                  <a:cubicBezTo>
                    <a:pt x="25" y="3"/>
                    <a:pt x="16" y="0"/>
                    <a:pt x="6" y="0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9" name="Freeform 147">
              <a:extLst>
                <a:ext uri="{FF2B5EF4-FFF2-40B4-BE49-F238E27FC236}">
                  <a16:creationId xmlns:a16="http://schemas.microsoft.com/office/drawing/2014/main" id="{A470C125-9C5F-4A8D-92E7-3116A3CF7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273"/>
              <a:ext cx="52" cy="69"/>
            </a:xfrm>
            <a:custGeom>
              <a:avLst/>
              <a:gdLst>
                <a:gd name="T0" fmla="*/ 211 w 31"/>
                <a:gd name="T1" fmla="*/ 34 h 41"/>
                <a:gd name="T2" fmla="*/ 37 w 31"/>
                <a:gd name="T3" fmla="*/ 328 h 41"/>
                <a:gd name="T4" fmla="*/ 57 w 31"/>
                <a:gd name="T5" fmla="*/ 119 h 41"/>
                <a:gd name="T6" fmla="*/ 245 w 31"/>
                <a:gd name="T7" fmla="*/ 49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1">
                  <a:moveTo>
                    <a:pt x="27" y="4"/>
                  </a:moveTo>
                  <a:cubicBezTo>
                    <a:pt x="10" y="8"/>
                    <a:pt x="0" y="23"/>
                    <a:pt x="5" y="41"/>
                  </a:cubicBezTo>
                  <a:cubicBezTo>
                    <a:pt x="4" y="32"/>
                    <a:pt x="2" y="24"/>
                    <a:pt x="7" y="15"/>
                  </a:cubicBezTo>
                  <a:cubicBezTo>
                    <a:pt x="10" y="7"/>
                    <a:pt x="23" y="0"/>
                    <a:pt x="31" y="6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0" name="Freeform 148">
              <a:extLst>
                <a:ext uri="{FF2B5EF4-FFF2-40B4-BE49-F238E27FC236}">
                  <a16:creationId xmlns:a16="http://schemas.microsoft.com/office/drawing/2014/main" id="{8F9169DB-1045-407A-9441-C3BA00995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858"/>
              <a:ext cx="114" cy="75"/>
            </a:xfrm>
            <a:custGeom>
              <a:avLst/>
              <a:gdLst>
                <a:gd name="T0" fmla="*/ 0 w 68"/>
                <a:gd name="T1" fmla="*/ 138 h 45"/>
                <a:gd name="T2" fmla="*/ 329 w 68"/>
                <a:gd name="T3" fmla="*/ 78 h 45"/>
                <a:gd name="T4" fmla="*/ 536 w 68"/>
                <a:gd name="T5" fmla="*/ 347 h 45"/>
                <a:gd name="T6" fmla="*/ 362 w 68"/>
                <a:gd name="T7" fmla="*/ 22 h 45"/>
                <a:gd name="T8" fmla="*/ 183 w 68"/>
                <a:gd name="T9" fmla="*/ 8 h 45"/>
                <a:gd name="T10" fmla="*/ 57 w 68"/>
                <a:gd name="T11" fmla="*/ 105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5">
                  <a:moveTo>
                    <a:pt x="0" y="18"/>
                  </a:moveTo>
                  <a:cubicBezTo>
                    <a:pt x="15" y="10"/>
                    <a:pt x="25" y="3"/>
                    <a:pt x="42" y="10"/>
                  </a:cubicBezTo>
                  <a:cubicBezTo>
                    <a:pt x="56" y="15"/>
                    <a:pt x="65" y="31"/>
                    <a:pt x="68" y="45"/>
                  </a:cubicBezTo>
                  <a:cubicBezTo>
                    <a:pt x="68" y="30"/>
                    <a:pt x="60" y="9"/>
                    <a:pt x="46" y="3"/>
                  </a:cubicBezTo>
                  <a:cubicBezTo>
                    <a:pt x="40" y="1"/>
                    <a:pt x="29" y="0"/>
                    <a:pt x="23" y="1"/>
                  </a:cubicBezTo>
                  <a:cubicBezTo>
                    <a:pt x="15" y="3"/>
                    <a:pt x="12" y="10"/>
                    <a:pt x="7" y="14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1" name="Freeform 149">
              <a:extLst>
                <a:ext uri="{FF2B5EF4-FFF2-40B4-BE49-F238E27FC236}">
                  <a16:creationId xmlns:a16="http://schemas.microsoft.com/office/drawing/2014/main" id="{E79A76FC-5009-4872-8A22-C8020BFE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490"/>
              <a:ext cx="27" cy="164"/>
            </a:xfrm>
            <a:custGeom>
              <a:avLst/>
              <a:gdLst>
                <a:gd name="T0" fmla="*/ 96 w 16"/>
                <a:gd name="T1" fmla="*/ 0 h 98"/>
                <a:gd name="T2" fmla="*/ 24 w 16"/>
                <a:gd name="T3" fmla="*/ 423 h 98"/>
                <a:gd name="T4" fmla="*/ 41 w 16"/>
                <a:gd name="T5" fmla="*/ 768 h 98"/>
                <a:gd name="T6" fmla="*/ 83 w 16"/>
                <a:gd name="T7" fmla="*/ 84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8">
                  <a:moveTo>
                    <a:pt x="12" y="0"/>
                  </a:moveTo>
                  <a:cubicBezTo>
                    <a:pt x="7" y="18"/>
                    <a:pt x="5" y="36"/>
                    <a:pt x="3" y="54"/>
                  </a:cubicBezTo>
                  <a:cubicBezTo>
                    <a:pt x="2" y="69"/>
                    <a:pt x="0" y="83"/>
                    <a:pt x="5" y="98"/>
                  </a:cubicBezTo>
                  <a:cubicBezTo>
                    <a:pt x="4" y="69"/>
                    <a:pt x="16" y="39"/>
                    <a:pt x="10" y="11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2" name="Freeform 150">
              <a:extLst>
                <a:ext uri="{FF2B5EF4-FFF2-40B4-BE49-F238E27FC236}">
                  <a16:creationId xmlns:a16="http://schemas.microsoft.com/office/drawing/2014/main" id="{B855F373-EF77-481D-A16E-B1A23A32B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802"/>
              <a:ext cx="25" cy="65"/>
            </a:xfrm>
            <a:custGeom>
              <a:avLst/>
              <a:gdLst>
                <a:gd name="T0" fmla="*/ 0 w 15"/>
                <a:gd name="T1" fmla="*/ 217 h 39"/>
                <a:gd name="T2" fmla="*/ 92 w 15"/>
                <a:gd name="T3" fmla="*/ 0 h 39"/>
                <a:gd name="T4" fmla="*/ 22 w 15"/>
                <a:gd name="T5" fmla="*/ 20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9">
                  <a:moveTo>
                    <a:pt x="0" y="28"/>
                  </a:moveTo>
                  <a:cubicBezTo>
                    <a:pt x="9" y="39"/>
                    <a:pt x="12" y="4"/>
                    <a:pt x="12" y="0"/>
                  </a:cubicBezTo>
                  <a:cubicBezTo>
                    <a:pt x="15" y="6"/>
                    <a:pt x="14" y="33"/>
                    <a:pt x="3" y="27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3" name="Freeform 151">
              <a:extLst>
                <a:ext uri="{FF2B5EF4-FFF2-40B4-BE49-F238E27FC236}">
                  <a16:creationId xmlns:a16="http://schemas.microsoft.com/office/drawing/2014/main" id="{F1EA1E2D-DB96-4CBB-AAAB-C4C7EC2F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797"/>
              <a:ext cx="72" cy="80"/>
            </a:xfrm>
            <a:custGeom>
              <a:avLst/>
              <a:gdLst>
                <a:gd name="T0" fmla="*/ 0 w 43"/>
                <a:gd name="T1" fmla="*/ 347 h 48"/>
                <a:gd name="T2" fmla="*/ 315 w 43"/>
                <a:gd name="T3" fmla="*/ 263 h 48"/>
                <a:gd name="T4" fmla="*/ 166 w 43"/>
                <a:gd name="T5" fmla="*/ 0 h 48"/>
                <a:gd name="T6" fmla="*/ 236 w 43"/>
                <a:gd name="T7" fmla="*/ 263 h 48"/>
                <a:gd name="T8" fmla="*/ 13 w 43"/>
                <a:gd name="T9" fmla="*/ 31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8">
                  <a:moveTo>
                    <a:pt x="0" y="45"/>
                  </a:moveTo>
                  <a:cubicBezTo>
                    <a:pt x="10" y="45"/>
                    <a:pt x="38" y="48"/>
                    <a:pt x="40" y="34"/>
                  </a:cubicBezTo>
                  <a:cubicBezTo>
                    <a:pt x="43" y="22"/>
                    <a:pt x="25" y="10"/>
                    <a:pt x="21" y="0"/>
                  </a:cubicBezTo>
                  <a:cubicBezTo>
                    <a:pt x="24" y="8"/>
                    <a:pt x="36" y="26"/>
                    <a:pt x="30" y="34"/>
                  </a:cubicBezTo>
                  <a:cubicBezTo>
                    <a:pt x="27" y="39"/>
                    <a:pt x="7" y="42"/>
                    <a:pt x="2" y="41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4" name="Freeform 152">
              <a:extLst>
                <a:ext uri="{FF2B5EF4-FFF2-40B4-BE49-F238E27FC236}">
                  <a16:creationId xmlns:a16="http://schemas.microsoft.com/office/drawing/2014/main" id="{698F4449-ACF5-4354-B748-830160D2D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927"/>
              <a:ext cx="31" cy="58"/>
            </a:xfrm>
            <a:custGeom>
              <a:avLst/>
              <a:gdLst>
                <a:gd name="T0" fmla="*/ 21 w 19"/>
                <a:gd name="T1" fmla="*/ 0 h 35"/>
                <a:gd name="T2" fmla="*/ 21 w 19"/>
                <a:gd name="T3" fmla="*/ 250 h 35"/>
                <a:gd name="T4" fmla="*/ 135 w 19"/>
                <a:gd name="T5" fmla="*/ 187 h 35"/>
                <a:gd name="T6" fmla="*/ 21 w 19"/>
                <a:gd name="T7" fmla="*/ 3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5">
                  <a:moveTo>
                    <a:pt x="3" y="0"/>
                  </a:moveTo>
                  <a:cubicBezTo>
                    <a:pt x="1" y="8"/>
                    <a:pt x="0" y="26"/>
                    <a:pt x="3" y="33"/>
                  </a:cubicBezTo>
                  <a:cubicBezTo>
                    <a:pt x="10" y="35"/>
                    <a:pt x="15" y="30"/>
                    <a:pt x="19" y="25"/>
                  </a:cubicBezTo>
                  <a:cubicBezTo>
                    <a:pt x="0" y="33"/>
                    <a:pt x="10" y="15"/>
                    <a:pt x="3" y="4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5" name="Freeform 153">
              <a:extLst>
                <a:ext uri="{FF2B5EF4-FFF2-40B4-BE49-F238E27FC236}">
                  <a16:creationId xmlns:a16="http://schemas.microsoft.com/office/drawing/2014/main" id="{5B36E106-9D3D-4D07-B81B-D672DA932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3027"/>
              <a:ext cx="90" cy="235"/>
            </a:xfrm>
            <a:custGeom>
              <a:avLst/>
              <a:gdLst>
                <a:gd name="T0" fmla="*/ 83 w 54"/>
                <a:gd name="T1" fmla="*/ 0 h 141"/>
                <a:gd name="T2" fmla="*/ 103 w 54"/>
                <a:gd name="T3" fmla="*/ 417 h 141"/>
                <a:gd name="T4" fmla="*/ 313 w 54"/>
                <a:gd name="T5" fmla="*/ 662 h 141"/>
                <a:gd name="T6" fmla="*/ 313 w 54"/>
                <a:gd name="T7" fmla="*/ 1088 h 141"/>
                <a:gd name="T8" fmla="*/ 383 w 54"/>
                <a:gd name="T9" fmla="*/ 728 h 141"/>
                <a:gd name="T10" fmla="*/ 245 w 54"/>
                <a:gd name="T11" fmla="*/ 478 h 141"/>
                <a:gd name="T12" fmla="*/ 125 w 54"/>
                <a:gd name="T13" fmla="*/ 300 h 141"/>
                <a:gd name="T14" fmla="*/ 105 w 54"/>
                <a:gd name="T15" fmla="*/ 55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141">
                  <a:moveTo>
                    <a:pt x="11" y="0"/>
                  </a:moveTo>
                  <a:cubicBezTo>
                    <a:pt x="6" y="16"/>
                    <a:pt x="0" y="41"/>
                    <a:pt x="13" y="54"/>
                  </a:cubicBezTo>
                  <a:cubicBezTo>
                    <a:pt x="23" y="64"/>
                    <a:pt x="35" y="72"/>
                    <a:pt x="41" y="86"/>
                  </a:cubicBezTo>
                  <a:cubicBezTo>
                    <a:pt x="48" y="103"/>
                    <a:pt x="50" y="123"/>
                    <a:pt x="41" y="141"/>
                  </a:cubicBezTo>
                  <a:cubicBezTo>
                    <a:pt x="44" y="126"/>
                    <a:pt x="54" y="110"/>
                    <a:pt x="50" y="94"/>
                  </a:cubicBezTo>
                  <a:cubicBezTo>
                    <a:pt x="47" y="83"/>
                    <a:pt x="38" y="71"/>
                    <a:pt x="32" y="62"/>
                  </a:cubicBezTo>
                  <a:cubicBezTo>
                    <a:pt x="26" y="54"/>
                    <a:pt x="20" y="48"/>
                    <a:pt x="16" y="39"/>
                  </a:cubicBezTo>
                  <a:cubicBezTo>
                    <a:pt x="12" y="29"/>
                    <a:pt x="14" y="15"/>
                    <a:pt x="14" y="7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6" name="Freeform 154">
              <a:extLst>
                <a:ext uri="{FF2B5EF4-FFF2-40B4-BE49-F238E27FC236}">
                  <a16:creationId xmlns:a16="http://schemas.microsoft.com/office/drawing/2014/main" id="{186FBC82-9506-411F-9E79-CD0080553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495"/>
              <a:ext cx="87" cy="61"/>
            </a:xfrm>
            <a:custGeom>
              <a:avLst/>
              <a:gdLst>
                <a:gd name="T0" fmla="*/ 79 w 52"/>
                <a:gd name="T1" fmla="*/ 0 h 37"/>
                <a:gd name="T2" fmla="*/ 84 w 52"/>
                <a:gd name="T3" fmla="*/ 221 h 37"/>
                <a:gd name="T4" fmla="*/ 408 w 52"/>
                <a:gd name="T5" fmla="*/ 260 h 37"/>
                <a:gd name="T6" fmla="*/ 70 w 52"/>
                <a:gd name="T7" fmla="*/ 3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7">
                  <a:moveTo>
                    <a:pt x="10" y="0"/>
                  </a:moveTo>
                  <a:cubicBezTo>
                    <a:pt x="3" y="9"/>
                    <a:pt x="0" y="24"/>
                    <a:pt x="11" y="30"/>
                  </a:cubicBezTo>
                  <a:cubicBezTo>
                    <a:pt x="24" y="37"/>
                    <a:pt x="39" y="31"/>
                    <a:pt x="52" y="35"/>
                  </a:cubicBezTo>
                  <a:cubicBezTo>
                    <a:pt x="38" y="33"/>
                    <a:pt x="4" y="27"/>
                    <a:pt x="9" y="4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7" name="Freeform 155">
              <a:extLst>
                <a:ext uri="{FF2B5EF4-FFF2-40B4-BE49-F238E27FC236}">
                  <a16:creationId xmlns:a16="http://schemas.microsoft.com/office/drawing/2014/main" id="{67F43DD9-103E-4F4D-B5F4-FF3A92A5B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698"/>
              <a:ext cx="121" cy="135"/>
            </a:xfrm>
            <a:custGeom>
              <a:avLst/>
              <a:gdLst>
                <a:gd name="T0" fmla="*/ 0 w 73"/>
                <a:gd name="T1" fmla="*/ 70 h 81"/>
                <a:gd name="T2" fmla="*/ 401 w 73"/>
                <a:gd name="T3" fmla="*/ 292 h 81"/>
                <a:gd name="T4" fmla="*/ 423 w 73"/>
                <a:gd name="T5" fmla="*/ 520 h 81"/>
                <a:gd name="T6" fmla="*/ 552 w 73"/>
                <a:gd name="T7" fmla="*/ 522 h 81"/>
                <a:gd name="T8" fmla="*/ 492 w 73"/>
                <a:gd name="T9" fmla="*/ 563 h 81"/>
                <a:gd name="T10" fmla="*/ 472 w 73"/>
                <a:gd name="T11" fmla="*/ 453 h 81"/>
                <a:gd name="T12" fmla="*/ 368 w 73"/>
                <a:gd name="T13" fmla="*/ 175 h 81"/>
                <a:gd name="T14" fmla="*/ 13 w 73"/>
                <a:gd name="T15" fmla="*/ 62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1">
                  <a:moveTo>
                    <a:pt x="0" y="9"/>
                  </a:moveTo>
                  <a:cubicBezTo>
                    <a:pt x="24" y="4"/>
                    <a:pt x="46" y="14"/>
                    <a:pt x="53" y="38"/>
                  </a:cubicBezTo>
                  <a:cubicBezTo>
                    <a:pt x="56" y="48"/>
                    <a:pt x="53" y="57"/>
                    <a:pt x="56" y="67"/>
                  </a:cubicBezTo>
                  <a:cubicBezTo>
                    <a:pt x="59" y="79"/>
                    <a:pt x="69" y="81"/>
                    <a:pt x="73" y="68"/>
                  </a:cubicBezTo>
                  <a:cubicBezTo>
                    <a:pt x="72" y="71"/>
                    <a:pt x="69" y="75"/>
                    <a:pt x="65" y="73"/>
                  </a:cubicBezTo>
                  <a:cubicBezTo>
                    <a:pt x="62" y="71"/>
                    <a:pt x="63" y="63"/>
                    <a:pt x="63" y="59"/>
                  </a:cubicBezTo>
                  <a:cubicBezTo>
                    <a:pt x="62" y="46"/>
                    <a:pt x="58" y="34"/>
                    <a:pt x="49" y="23"/>
                  </a:cubicBezTo>
                  <a:cubicBezTo>
                    <a:pt x="38" y="9"/>
                    <a:pt x="19" y="0"/>
                    <a:pt x="2" y="8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8" name="Freeform 156">
              <a:extLst>
                <a:ext uri="{FF2B5EF4-FFF2-40B4-BE49-F238E27FC236}">
                  <a16:creationId xmlns:a16="http://schemas.microsoft.com/office/drawing/2014/main" id="{FAEB594E-F3A3-4027-82C3-C764C5C6F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3711"/>
              <a:ext cx="85" cy="60"/>
            </a:xfrm>
            <a:custGeom>
              <a:avLst/>
              <a:gdLst>
                <a:gd name="T0" fmla="*/ 37 w 51"/>
                <a:gd name="T1" fmla="*/ 0 h 36"/>
                <a:gd name="T2" fmla="*/ 103 w 51"/>
                <a:gd name="T3" fmla="*/ 242 h 36"/>
                <a:gd name="T4" fmla="*/ 395 w 51"/>
                <a:gd name="T5" fmla="*/ 47 h 36"/>
                <a:gd name="T6" fmla="*/ 47 w 51"/>
                <a:gd name="T7" fmla="*/ 3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6">
                  <a:moveTo>
                    <a:pt x="5" y="0"/>
                  </a:moveTo>
                  <a:cubicBezTo>
                    <a:pt x="0" y="8"/>
                    <a:pt x="4" y="26"/>
                    <a:pt x="13" y="31"/>
                  </a:cubicBezTo>
                  <a:cubicBezTo>
                    <a:pt x="22" y="36"/>
                    <a:pt x="47" y="15"/>
                    <a:pt x="51" y="6"/>
                  </a:cubicBezTo>
                  <a:cubicBezTo>
                    <a:pt x="34" y="19"/>
                    <a:pt x="14" y="30"/>
                    <a:pt x="6" y="4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9" name="Freeform 157">
              <a:extLst>
                <a:ext uri="{FF2B5EF4-FFF2-40B4-BE49-F238E27FC236}">
                  <a16:creationId xmlns:a16="http://schemas.microsoft.com/office/drawing/2014/main" id="{58F84713-F78E-44F0-9978-3AC60EB71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623"/>
              <a:ext cx="113" cy="82"/>
            </a:xfrm>
            <a:custGeom>
              <a:avLst/>
              <a:gdLst>
                <a:gd name="T0" fmla="*/ 8 w 68"/>
                <a:gd name="T1" fmla="*/ 47 h 49"/>
                <a:gd name="T2" fmla="*/ 83 w 68"/>
                <a:gd name="T3" fmla="*/ 221 h 49"/>
                <a:gd name="T4" fmla="*/ 304 w 68"/>
                <a:gd name="T5" fmla="*/ 117 h 49"/>
                <a:gd name="T6" fmla="*/ 459 w 68"/>
                <a:gd name="T7" fmla="*/ 117 h 49"/>
                <a:gd name="T8" fmla="*/ 464 w 68"/>
                <a:gd name="T9" fmla="*/ 383 h 49"/>
                <a:gd name="T10" fmla="*/ 480 w 68"/>
                <a:gd name="T11" fmla="*/ 79 h 49"/>
                <a:gd name="T12" fmla="*/ 304 w 68"/>
                <a:gd name="T13" fmla="*/ 79 h 49"/>
                <a:gd name="T14" fmla="*/ 33 w 68"/>
                <a:gd name="T15" fmla="*/ 62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9">
                  <a:moveTo>
                    <a:pt x="1" y="6"/>
                  </a:moveTo>
                  <a:cubicBezTo>
                    <a:pt x="3" y="13"/>
                    <a:pt x="0" y="27"/>
                    <a:pt x="11" y="28"/>
                  </a:cubicBezTo>
                  <a:cubicBezTo>
                    <a:pt x="18" y="29"/>
                    <a:pt x="33" y="17"/>
                    <a:pt x="40" y="15"/>
                  </a:cubicBezTo>
                  <a:cubicBezTo>
                    <a:pt x="47" y="12"/>
                    <a:pt x="55" y="8"/>
                    <a:pt x="60" y="15"/>
                  </a:cubicBezTo>
                  <a:cubicBezTo>
                    <a:pt x="67" y="23"/>
                    <a:pt x="61" y="40"/>
                    <a:pt x="61" y="49"/>
                  </a:cubicBezTo>
                  <a:cubicBezTo>
                    <a:pt x="63" y="39"/>
                    <a:pt x="68" y="19"/>
                    <a:pt x="63" y="10"/>
                  </a:cubicBezTo>
                  <a:cubicBezTo>
                    <a:pt x="58" y="0"/>
                    <a:pt x="47" y="6"/>
                    <a:pt x="40" y="10"/>
                  </a:cubicBezTo>
                  <a:cubicBezTo>
                    <a:pt x="30" y="14"/>
                    <a:pt x="1" y="30"/>
                    <a:pt x="4" y="8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0" name="Freeform 158">
              <a:extLst>
                <a:ext uri="{FF2B5EF4-FFF2-40B4-BE49-F238E27FC236}">
                  <a16:creationId xmlns:a16="http://schemas.microsoft.com/office/drawing/2014/main" id="{02B9F5E2-C133-4FE6-A6E9-AB616A376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3218"/>
              <a:ext cx="52" cy="44"/>
            </a:xfrm>
            <a:custGeom>
              <a:avLst/>
              <a:gdLst>
                <a:gd name="T0" fmla="*/ 34 w 31"/>
                <a:gd name="T1" fmla="*/ 0 h 26"/>
                <a:gd name="T2" fmla="*/ 245 w 31"/>
                <a:gd name="T3" fmla="*/ 154 h 26"/>
                <a:gd name="T4" fmla="*/ 34 w 31"/>
                <a:gd name="T5" fmla="*/ 2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4" y="0"/>
                  </a:moveTo>
                  <a:cubicBezTo>
                    <a:pt x="0" y="10"/>
                    <a:pt x="22" y="17"/>
                    <a:pt x="31" y="19"/>
                  </a:cubicBezTo>
                  <a:cubicBezTo>
                    <a:pt x="21" y="26"/>
                    <a:pt x="6" y="14"/>
                    <a:pt x="4" y="3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1" name="Freeform 159">
              <a:extLst>
                <a:ext uri="{FF2B5EF4-FFF2-40B4-BE49-F238E27FC236}">
                  <a16:creationId xmlns:a16="http://schemas.microsoft.com/office/drawing/2014/main" id="{62532DAB-852C-4EDD-B56A-553D74D0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088"/>
              <a:ext cx="79" cy="75"/>
            </a:xfrm>
            <a:custGeom>
              <a:avLst/>
              <a:gdLst>
                <a:gd name="T0" fmla="*/ 245 w 47"/>
                <a:gd name="T1" fmla="*/ 0 h 45"/>
                <a:gd name="T2" fmla="*/ 377 w 47"/>
                <a:gd name="T3" fmla="*/ 347 h 45"/>
                <a:gd name="T4" fmla="*/ 257 w 47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5">
                  <a:moveTo>
                    <a:pt x="31" y="0"/>
                  </a:moveTo>
                  <a:cubicBezTo>
                    <a:pt x="0" y="5"/>
                    <a:pt x="31" y="41"/>
                    <a:pt x="47" y="45"/>
                  </a:cubicBezTo>
                  <a:cubicBezTo>
                    <a:pt x="38" y="36"/>
                    <a:pt x="19" y="11"/>
                    <a:pt x="32" y="0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2" name="Freeform 160">
              <a:extLst>
                <a:ext uri="{FF2B5EF4-FFF2-40B4-BE49-F238E27FC236}">
                  <a16:creationId xmlns:a16="http://schemas.microsoft.com/office/drawing/2014/main" id="{C5E0612B-86BD-409C-A474-4AB0BE65A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835"/>
              <a:ext cx="28" cy="45"/>
            </a:xfrm>
            <a:custGeom>
              <a:avLst/>
              <a:gdLst>
                <a:gd name="T0" fmla="*/ 54 w 17"/>
                <a:gd name="T1" fmla="*/ 8 h 27"/>
                <a:gd name="T2" fmla="*/ 8 w 17"/>
                <a:gd name="T3" fmla="*/ 125 h 27"/>
                <a:gd name="T4" fmla="*/ 54 w 17"/>
                <a:gd name="T5" fmla="*/ 195 h 27"/>
                <a:gd name="T6" fmla="*/ 117 w 17"/>
                <a:gd name="T7" fmla="*/ 187 h 27"/>
                <a:gd name="T8" fmla="*/ 68 w 17"/>
                <a:gd name="T9" fmla="*/ 83 h 27"/>
                <a:gd name="T10" fmla="*/ 89 w 17"/>
                <a:gd name="T11" fmla="*/ 37 h 27"/>
                <a:gd name="T12" fmla="*/ 54 w 17"/>
                <a:gd name="T13" fmla="*/ 1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7">
                  <a:moveTo>
                    <a:pt x="7" y="1"/>
                  </a:moveTo>
                  <a:cubicBezTo>
                    <a:pt x="1" y="0"/>
                    <a:pt x="0" y="12"/>
                    <a:pt x="1" y="16"/>
                  </a:cubicBezTo>
                  <a:cubicBezTo>
                    <a:pt x="2" y="19"/>
                    <a:pt x="3" y="24"/>
                    <a:pt x="7" y="25"/>
                  </a:cubicBezTo>
                  <a:cubicBezTo>
                    <a:pt x="9" y="26"/>
                    <a:pt x="16" y="27"/>
                    <a:pt x="16" y="24"/>
                  </a:cubicBezTo>
                  <a:cubicBezTo>
                    <a:pt x="17" y="18"/>
                    <a:pt x="6" y="19"/>
                    <a:pt x="9" y="11"/>
                  </a:cubicBezTo>
                  <a:cubicBezTo>
                    <a:pt x="10" y="9"/>
                    <a:pt x="13" y="9"/>
                    <a:pt x="12" y="5"/>
                  </a:cubicBezTo>
                  <a:cubicBezTo>
                    <a:pt x="11" y="3"/>
                    <a:pt x="10" y="2"/>
                    <a:pt x="7" y="2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3" name="Freeform 161">
              <a:extLst>
                <a:ext uri="{FF2B5EF4-FFF2-40B4-BE49-F238E27FC236}">
                  <a16:creationId xmlns:a16="http://schemas.microsoft.com/office/drawing/2014/main" id="{5D8AABE0-5D31-439C-BCB8-2B66B9B41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977"/>
              <a:ext cx="84" cy="55"/>
            </a:xfrm>
            <a:custGeom>
              <a:avLst/>
              <a:gdLst>
                <a:gd name="T0" fmla="*/ 0 w 50"/>
                <a:gd name="T1" fmla="*/ 8 h 33"/>
                <a:gd name="T2" fmla="*/ 141 w 50"/>
                <a:gd name="T3" fmla="*/ 62 h 33"/>
                <a:gd name="T4" fmla="*/ 200 w 50"/>
                <a:gd name="T5" fmla="*/ 175 h 33"/>
                <a:gd name="T6" fmla="*/ 286 w 50"/>
                <a:gd name="T7" fmla="*/ 245 h 33"/>
                <a:gd name="T8" fmla="*/ 365 w 50"/>
                <a:gd name="T9" fmla="*/ 172 h 33"/>
                <a:gd name="T10" fmla="*/ 304 w 50"/>
                <a:gd name="T11" fmla="*/ 175 h 33"/>
                <a:gd name="T12" fmla="*/ 208 w 50"/>
                <a:gd name="T13" fmla="*/ 83 h 33"/>
                <a:gd name="T14" fmla="*/ 13 w 50"/>
                <a:gd name="T15" fmla="*/ 8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33">
                  <a:moveTo>
                    <a:pt x="0" y="1"/>
                  </a:moveTo>
                  <a:cubicBezTo>
                    <a:pt x="6" y="1"/>
                    <a:pt x="13" y="3"/>
                    <a:pt x="18" y="8"/>
                  </a:cubicBezTo>
                  <a:cubicBezTo>
                    <a:pt x="21" y="12"/>
                    <a:pt x="23" y="18"/>
                    <a:pt x="25" y="23"/>
                  </a:cubicBezTo>
                  <a:cubicBezTo>
                    <a:pt x="28" y="27"/>
                    <a:pt x="31" y="31"/>
                    <a:pt x="36" y="32"/>
                  </a:cubicBezTo>
                  <a:cubicBezTo>
                    <a:pt x="40" y="33"/>
                    <a:pt x="50" y="28"/>
                    <a:pt x="46" y="22"/>
                  </a:cubicBezTo>
                  <a:cubicBezTo>
                    <a:pt x="43" y="19"/>
                    <a:pt x="41" y="23"/>
                    <a:pt x="38" y="23"/>
                  </a:cubicBezTo>
                  <a:cubicBezTo>
                    <a:pt x="33" y="23"/>
                    <a:pt x="29" y="14"/>
                    <a:pt x="26" y="11"/>
                  </a:cubicBezTo>
                  <a:cubicBezTo>
                    <a:pt x="21" y="4"/>
                    <a:pt x="11" y="0"/>
                    <a:pt x="2" y="1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4" name="Freeform 162">
              <a:extLst>
                <a:ext uri="{FF2B5EF4-FFF2-40B4-BE49-F238E27FC236}">
                  <a16:creationId xmlns:a16="http://schemas.microsoft.com/office/drawing/2014/main" id="{07A50662-0ADF-43FF-90D9-587F8DCE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3315"/>
              <a:ext cx="72" cy="73"/>
            </a:xfrm>
            <a:custGeom>
              <a:avLst/>
              <a:gdLst>
                <a:gd name="T0" fmla="*/ 211 w 43"/>
                <a:gd name="T1" fmla="*/ 0 h 44"/>
                <a:gd name="T2" fmla="*/ 291 w 43"/>
                <a:gd name="T3" fmla="*/ 279 h 44"/>
                <a:gd name="T4" fmla="*/ 278 w 43"/>
                <a:gd name="T5" fmla="*/ 183 h 44"/>
                <a:gd name="T6" fmla="*/ 166 w 43"/>
                <a:gd name="T7" fmla="*/ 126 h 44"/>
                <a:gd name="T8" fmla="*/ 183 w 43"/>
                <a:gd name="T9" fmla="*/ 46 h 44"/>
                <a:gd name="T10" fmla="*/ 208 w 43"/>
                <a:gd name="T11" fmla="*/ 1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4">
                  <a:moveTo>
                    <a:pt x="27" y="0"/>
                  </a:moveTo>
                  <a:cubicBezTo>
                    <a:pt x="0" y="3"/>
                    <a:pt x="23" y="44"/>
                    <a:pt x="37" y="37"/>
                  </a:cubicBezTo>
                  <a:cubicBezTo>
                    <a:pt x="43" y="34"/>
                    <a:pt x="40" y="26"/>
                    <a:pt x="35" y="24"/>
                  </a:cubicBezTo>
                  <a:cubicBezTo>
                    <a:pt x="29" y="22"/>
                    <a:pt x="23" y="23"/>
                    <a:pt x="21" y="17"/>
                  </a:cubicBezTo>
                  <a:cubicBezTo>
                    <a:pt x="19" y="12"/>
                    <a:pt x="19" y="9"/>
                    <a:pt x="23" y="6"/>
                  </a:cubicBezTo>
                  <a:cubicBezTo>
                    <a:pt x="24" y="5"/>
                    <a:pt x="32" y="3"/>
                    <a:pt x="26" y="2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5" name="Freeform 163">
              <a:extLst>
                <a:ext uri="{FF2B5EF4-FFF2-40B4-BE49-F238E27FC236}">
                  <a16:creationId xmlns:a16="http://schemas.microsoft.com/office/drawing/2014/main" id="{4E745E37-D681-499E-9A45-F060FFC0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476"/>
              <a:ext cx="35" cy="29"/>
            </a:xfrm>
            <a:custGeom>
              <a:avLst/>
              <a:gdLst>
                <a:gd name="T0" fmla="*/ 13 w 21"/>
                <a:gd name="T1" fmla="*/ 0 h 17"/>
                <a:gd name="T2" fmla="*/ 55 w 21"/>
                <a:gd name="T3" fmla="*/ 111 h 17"/>
                <a:gd name="T4" fmla="*/ 138 w 21"/>
                <a:gd name="T5" fmla="*/ 94 h 17"/>
                <a:gd name="T6" fmla="*/ 62 w 21"/>
                <a:gd name="T7" fmla="*/ 49 h 17"/>
                <a:gd name="T8" fmla="*/ 33 w 2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2" y="0"/>
                  </a:moveTo>
                  <a:cubicBezTo>
                    <a:pt x="0" y="2"/>
                    <a:pt x="5" y="11"/>
                    <a:pt x="7" y="13"/>
                  </a:cubicBezTo>
                  <a:cubicBezTo>
                    <a:pt x="10" y="15"/>
                    <a:pt x="21" y="17"/>
                    <a:pt x="18" y="11"/>
                  </a:cubicBezTo>
                  <a:cubicBezTo>
                    <a:pt x="17" y="9"/>
                    <a:pt x="10" y="9"/>
                    <a:pt x="8" y="6"/>
                  </a:cubicBezTo>
                  <a:cubicBezTo>
                    <a:pt x="6" y="4"/>
                    <a:pt x="8" y="1"/>
                    <a:pt x="4" y="0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6" name="Freeform 164">
              <a:extLst>
                <a:ext uri="{FF2B5EF4-FFF2-40B4-BE49-F238E27FC236}">
                  <a16:creationId xmlns:a16="http://schemas.microsoft.com/office/drawing/2014/main" id="{FBDA411E-6915-40E0-9045-937CF7292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3683"/>
              <a:ext cx="36" cy="48"/>
            </a:xfrm>
            <a:custGeom>
              <a:avLst/>
              <a:gdLst>
                <a:gd name="T0" fmla="*/ 126 w 22"/>
                <a:gd name="T1" fmla="*/ 0 h 29"/>
                <a:gd name="T2" fmla="*/ 92 w 22"/>
                <a:gd name="T3" fmla="*/ 187 h 29"/>
                <a:gd name="T4" fmla="*/ 92 w 22"/>
                <a:gd name="T5" fmla="*/ 91 h 29"/>
                <a:gd name="T6" fmla="*/ 126 w 22"/>
                <a:gd name="T7" fmla="*/ 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18" y="0"/>
                  </a:moveTo>
                  <a:cubicBezTo>
                    <a:pt x="6" y="0"/>
                    <a:pt x="0" y="29"/>
                    <a:pt x="13" y="25"/>
                  </a:cubicBezTo>
                  <a:cubicBezTo>
                    <a:pt x="22" y="22"/>
                    <a:pt x="11" y="17"/>
                    <a:pt x="13" y="12"/>
                  </a:cubicBezTo>
                  <a:cubicBezTo>
                    <a:pt x="15" y="6"/>
                    <a:pt x="20" y="8"/>
                    <a:pt x="18" y="1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7" name="Freeform 165">
              <a:extLst>
                <a:ext uri="{FF2B5EF4-FFF2-40B4-BE49-F238E27FC236}">
                  <a16:creationId xmlns:a16="http://schemas.microsoft.com/office/drawing/2014/main" id="{F035246B-0725-460F-97C0-3C22B3FF9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781"/>
              <a:ext cx="35" cy="40"/>
            </a:xfrm>
            <a:custGeom>
              <a:avLst/>
              <a:gdLst>
                <a:gd name="T0" fmla="*/ 47 w 21"/>
                <a:gd name="T1" fmla="*/ 0 h 24"/>
                <a:gd name="T2" fmla="*/ 8 w 21"/>
                <a:gd name="T3" fmla="*/ 103 h 24"/>
                <a:gd name="T4" fmla="*/ 147 w 21"/>
                <a:gd name="T5" fmla="*/ 117 h 24"/>
                <a:gd name="T6" fmla="*/ 62 w 21"/>
                <a:gd name="T7" fmla="*/ 83 h 24"/>
                <a:gd name="T8" fmla="*/ 37 w 21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4">
                  <a:moveTo>
                    <a:pt x="6" y="0"/>
                  </a:moveTo>
                  <a:cubicBezTo>
                    <a:pt x="0" y="0"/>
                    <a:pt x="0" y="10"/>
                    <a:pt x="1" y="13"/>
                  </a:cubicBezTo>
                  <a:cubicBezTo>
                    <a:pt x="4" y="21"/>
                    <a:pt x="16" y="24"/>
                    <a:pt x="19" y="15"/>
                  </a:cubicBezTo>
                  <a:cubicBezTo>
                    <a:pt x="21" y="6"/>
                    <a:pt x="12" y="13"/>
                    <a:pt x="8" y="11"/>
                  </a:cubicBezTo>
                  <a:cubicBezTo>
                    <a:pt x="4" y="9"/>
                    <a:pt x="10" y="1"/>
                    <a:pt x="5" y="1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8" name="Freeform 166">
              <a:extLst>
                <a:ext uri="{FF2B5EF4-FFF2-40B4-BE49-F238E27FC236}">
                  <a16:creationId xmlns:a16="http://schemas.microsoft.com/office/drawing/2014/main" id="{3FE19A99-3527-47F4-94DF-F6B54F0E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3851"/>
              <a:ext cx="34" cy="55"/>
            </a:xfrm>
            <a:custGeom>
              <a:avLst/>
              <a:gdLst>
                <a:gd name="T0" fmla="*/ 44 w 20"/>
                <a:gd name="T1" fmla="*/ 0 h 33"/>
                <a:gd name="T2" fmla="*/ 34 w 20"/>
                <a:gd name="T3" fmla="*/ 125 h 33"/>
                <a:gd name="T4" fmla="*/ 168 w 20"/>
                <a:gd name="T5" fmla="*/ 92 h 33"/>
                <a:gd name="T6" fmla="*/ 58 w 20"/>
                <a:gd name="T7" fmla="*/ 70 h 33"/>
                <a:gd name="T8" fmla="*/ 58 w 2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3">
                  <a:moveTo>
                    <a:pt x="5" y="0"/>
                  </a:moveTo>
                  <a:cubicBezTo>
                    <a:pt x="6" y="6"/>
                    <a:pt x="5" y="10"/>
                    <a:pt x="4" y="16"/>
                  </a:cubicBezTo>
                  <a:cubicBezTo>
                    <a:pt x="0" y="33"/>
                    <a:pt x="14" y="18"/>
                    <a:pt x="20" y="12"/>
                  </a:cubicBezTo>
                  <a:cubicBezTo>
                    <a:pt x="18" y="8"/>
                    <a:pt x="10" y="8"/>
                    <a:pt x="7" y="9"/>
                  </a:cubicBezTo>
                  <a:cubicBezTo>
                    <a:pt x="5" y="6"/>
                    <a:pt x="6" y="3"/>
                    <a:pt x="7" y="0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9" name="Freeform 167">
              <a:extLst>
                <a:ext uri="{FF2B5EF4-FFF2-40B4-BE49-F238E27FC236}">
                  <a16:creationId xmlns:a16="http://schemas.microsoft.com/office/drawing/2014/main" id="{048CBB44-82BE-4F8D-8C8E-0438500B0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225"/>
              <a:ext cx="57" cy="63"/>
            </a:xfrm>
            <a:custGeom>
              <a:avLst/>
              <a:gdLst>
                <a:gd name="T0" fmla="*/ 208 w 34"/>
                <a:gd name="T1" fmla="*/ 13 h 38"/>
                <a:gd name="T2" fmla="*/ 62 w 34"/>
                <a:gd name="T3" fmla="*/ 76 h 38"/>
                <a:gd name="T4" fmla="*/ 84 w 34"/>
                <a:gd name="T5" fmla="*/ 272 h 38"/>
                <a:gd name="T6" fmla="*/ 117 w 34"/>
                <a:gd name="T7" fmla="*/ 159 h 38"/>
                <a:gd name="T8" fmla="*/ 188 w 34"/>
                <a:gd name="T9" fmla="*/ 104 h 38"/>
                <a:gd name="T10" fmla="*/ 211 w 34"/>
                <a:gd name="T11" fmla="*/ 33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8">
                  <a:moveTo>
                    <a:pt x="26" y="2"/>
                  </a:moveTo>
                  <a:cubicBezTo>
                    <a:pt x="17" y="2"/>
                    <a:pt x="12" y="0"/>
                    <a:pt x="8" y="10"/>
                  </a:cubicBezTo>
                  <a:cubicBezTo>
                    <a:pt x="6" y="14"/>
                    <a:pt x="0" y="38"/>
                    <a:pt x="11" y="36"/>
                  </a:cubicBezTo>
                  <a:cubicBezTo>
                    <a:pt x="17" y="34"/>
                    <a:pt x="15" y="25"/>
                    <a:pt x="15" y="21"/>
                  </a:cubicBezTo>
                  <a:cubicBezTo>
                    <a:pt x="16" y="15"/>
                    <a:pt x="19" y="15"/>
                    <a:pt x="24" y="14"/>
                  </a:cubicBezTo>
                  <a:cubicBezTo>
                    <a:pt x="28" y="13"/>
                    <a:pt x="34" y="7"/>
                    <a:pt x="27" y="4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0" name="Freeform 168">
              <a:extLst>
                <a:ext uri="{FF2B5EF4-FFF2-40B4-BE49-F238E27FC236}">
                  <a16:creationId xmlns:a16="http://schemas.microsoft.com/office/drawing/2014/main" id="{D9807CDD-F07D-4A4E-B2AE-B7D8B802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3083"/>
              <a:ext cx="38" cy="44"/>
            </a:xfrm>
            <a:custGeom>
              <a:avLst/>
              <a:gdLst>
                <a:gd name="T0" fmla="*/ 150 w 23"/>
                <a:gd name="T1" fmla="*/ 0 h 26"/>
                <a:gd name="T2" fmla="*/ 33 w 23"/>
                <a:gd name="T3" fmla="*/ 41 h 26"/>
                <a:gd name="T4" fmla="*/ 8 w 23"/>
                <a:gd name="T5" fmla="*/ 132 h 26"/>
                <a:gd name="T6" fmla="*/ 68 w 23"/>
                <a:gd name="T7" fmla="*/ 203 h 26"/>
                <a:gd name="T8" fmla="*/ 68 w 23"/>
                <a:gd name="T9" fmla="*/ 140 h 26"/>
                <a:gd name="T10" fmla="*/ 117 w 23"/>
                <a:gd name="T11" fmla="*/ 71 h 26"/>
                <a:gd name="T12" fmla="*/ 160 w 23"/>
                <a:gd name="T13" fmla="*/ 49 h 26"/>
                <a:gd name="T14" fmla="*/ 150 w 23"/>
                <a:gd name="T15" fmla="*/ 24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26">
                  <a:moveTo>
                    <a:pt x="20" y="0"/>
                  </a:moveTo>
                  <a:cubicBezTo>
                    <a:pt x="14" y="0"/>
                    <a:pt x="8" y="0"/>
                    <a:pt x="4" y="5"/>
                  </a:cubicBezTo>
                  <a:cubicBezTo>
                    <a:pt x="2" y="8"/>
                    <a:pt x="0" y="12"/>
                    <a:pt x="1" y="16"/>
                  </a:cubicBezTo>
                  <a:cubicBezTo>
                    <a:pt x="1" y="19"/>
                    <a:pt x="5" y="26"/>
                    <a:pt x="9" y="25"/>
                  </a:cubicBezTo>
                  <a:cubicBezTo>
                    <a:pt x="13" y="24"/>
                    <a:pt x="9" y="19"/>
                    <a:pt x="9" y="17"/>
                  </a:cubicBezTo>
                  <a:cubicBezTo>
                    <a:pt x="9" y="11"/>
                    <a:pt x="11" y="10"/>
                    <a:pt x="16" y="9"/>
                  </a:cubicBezTo>
                  <a:cubicBezTo>
                    <a:pt x="18" y="8"/>
                    <a:pt x="21" y="9"/>
                    <a:pt x="22" y="6"/>
                  </a:cubicBezTo>
                  <a:cubicBezTo>
                    <a:pt x="23" y="5"/>
                    <a:pt x="22" y="3"/>
                    <a:pt x="20" y="3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1" name="Freeform 169">
              <a:extLst>
                <a:ext uri="{FF2B5EF4-FFF2-40B4-BE49-F238E27FC236}">
                  <a16:creationId xmlns:a16="http://schemas.microsoft.com/office/drawing/2014/main" id="{03D95499-9BD6-4474-8856-C5EAE01E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740"/>
              <a:ext cx="53" cy="64"/>
            </a:xfrm>
            <a:custGeom>
              <a:avLst/>
              <a:gdLst>
                <a:gd name="T0" fmla="*/ 181 w 32"/>
                <a:gd name="T1" fmla="*/ 49 h 38"/>
                <a:gd name="T2" fmla="*/ 60 w 32"/>
                <a:gd name="T3" fmla="*/ 258 h 38"/>
                <a:gd name="T4" fmla="*/ 159 w 32"/>
                <a:gd name="T5" fmla="*/ 120 h 38"/>
                <a:gd name="T6" fmla="*/ 220 w 32"/>
                <a:gd name="T7" fmla="*/ 145 h 38"/>
                <a:gd name="T8" fmla="*/ 181 w 32"/>
                <a:gd name="T9" fmla="*/ 3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8">
                  <a:moveTo>
                    <a:pt x="24" y="6"/>
                  </a:moveTo>
                  <a:cubicBezTo>
                    <a:pt x="19" y="0"/>
                    <a:pt x="0" y="27"/>
                    <a:pt x="8" y="32"/>
                  </a:cubicBezTo>
                  <a:cubicBezTo>
                    <a:pt x="16" y="38"/>
                    <a:pt x="17" y="18"/>
                    <a:pt x="21" y="15"/>
                  </a:cubicBezTo>
                  <a:cubicBezTo>
                    <a:pt x="24" y="12"/>
                    <a:pt x="26" y="16"/>
                    <a:pt x="29" y="18"/>
                  </a:cubicBezTo>
                  <a:cubicBezTo>
                    <a:pt x="32" y="15"/>
                    <a:pt x="25" y="8"/>
                    <a:pt x="24" y="5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2" name="Freeform 170">
              <a:extLst>
                <a:ext uri="{FF2B5EF4-FFF2-40B4-BE49-F238E27FC236}">
                  <a16:creationId xmlns:a16="http://schemas.microsoft.com/office/drawing/2014/main" id="{11A63C42-CF65-44ED-B040-8BE81306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715"/>
              <a:ext cx="60" cy="65"/>
            </a:xfrm>
            <a:custGeom>
              <a:avLst/>
              <a:gdLst>
                <a:gd name="T0" fmla="*/ 162 w 36"/>
                <a:gd name="T1" fmla="*/ 8 h 39"/>
                <a:gd name="T2" fmla="*/ 83 w 36"/>
                <a:gd name="T3" fmla="*/ 13 h 39"/>
                <a:gd name="T4" fmla="*/ 103 w 36"/>
                <a:gd name="T5" fmla="*/ 217 h 39"/>
                <a:gd name="T6" fmla="*/ 172 w 36"/>
                <a:gd name="T7" fmla="*/ 270 h 39"/>
                <a:gd name="T8" fmla="*/ 162 w 36"/>
                <a:gd name="T9" fmla="*/ 138 h 39"/>
                <a:gd name="T10" fmla="*/ 255 w 36"/>
                <a:gd name="T11" fmla="*/ 55 h 39"/>
                <a:gd name="T12" fmla="*/ 172 w 36"/>
                <a:gd name="T13" fmla="*/ 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9">
                  <a:moveTo>
                    <a:pt x="21" y="1"/>
                  </a:moveTo>
                  <a:cubicBezTo>
                    <a:pt x="18" y="1"/>
                    <a:pt x="15" y="0"/>
                    <a:pt x="11" y="2"/>
                  </a:cubicBezTo>
                  <a:cubicBezTo>
                    <a:pt x="0" y="5"/>
                    <a:pt x="9" y="21"/>
                    <a:pt x="13" y="28"/>
                  </a:cubicBezTo>
                  <a:cubicBezTo>
                    <a:pt x="15" y="32"/>
                    <a:pt x="18" y="39"/>
                    <a:pt x="22" y="35"/>
                  </a:cubicBezTo>
                  <a:cubicBezTo>
                    <a:pt x="27" y="31"/>
                    <a:pt x="22" y="22"/>
                    <a:pt x="21" y="18"/>
                  </a:cubicBezTo>
                  <a:cubicBezTo>
                    <a:pt x="21" y="10"/>
                    <a:pt x="30" y="14"/>
                    <a:pt x="33" y="7"/>
                  </a:cubicBezTo>
                  <a:cubicBezTo>
                    <a:pt x="36" y="0"/>
                    <a:pt x="26" y="1"/>
                    <a:pt x="22" y="1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3" name="Freeform 171">
              <a:extLst>
                <a:ext uri="{FF2B5EF4-FFF2-40B4-BE49-F238E27FC236}">
                  <a16:creationId xmlns:a16="http://schemas.microsoft.com/office/drawing/2014/main" id="{EFE99B42-5E5A-4640-BB88-3210E8EA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3580"/>
              <a:ext cx="420" cy="333"/>
            </a:xfrm>
            <a:custGeom>
              <a:avLst/>
              <a:gdLst>
                <a:gd name="T0" fmla="*/ 0 w 252"/>
                <a:gd name="T1" fmla="*/ 1247 h 200"/>
                <a:gd name="T2" fmla="*/ 672 w 252"/>
                <a:gd name="T3" fmla="*/ 1522 h 200"/>
                <a:gd name="T4" fmla="*/ 1367 w 252"/>
                <a:gd name="T5" fmla="*/ 1222 h 200"/>
                <a:gd name="T6" fmla="*/ 1912 w 252"/>
                <a:gd name="T7" fmla="*/ 0 h 200"/>
                <a:gd name="T8" fmla="*/ 1645 w 252"/>
                <a:gd name="T9" fmla="*/ 624 h 200"/>
                <a:gd name="T10" fmla="*/ 1228 w 252"/>
                <a:gd name="T11" fmla="*/ 1112 h 200"/>
                <a:gd name="T12" fmla="*/ 625 w 252"/>
                <a:gd name="T13" fmla="*/ 1397 h 200"/>
                <a:gd name="T14" fmla="*/ 47 w 252"/>
                <a:gd name="T15" fmla="*/ 1200 h 2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2" h="200">
                  <a:moveTo>
                    <a:pt x="0" y="162"/>
                  </a:moveTo>
                  <a:cubicBezTo>
                    <a:pt x="30" y="172"/>
                    <a:pt x="51" y="197"/>
                    <a:pt x="87" y="198"/>
                  </a:cubicBezTo>
                  <a:cubicBezTo>
                    <a:pt x="121" y="200"/>
                    <a:pt x="151" y="179"/>
                    <a:pt x="177" y="159"/>
                  </a:cubicBezTo>
                  <a:cubicBezTo>
                    <a:pt x="226" y="119"/>
                    <a:pt x="252" y="63"/>
                    <a:pt x="248" y="0"/>
                  </a:cubicBezTo>
                  <a:cubicBezTo>
                    <a:pt x="232" y="18"/>
                    <a:pt x="226" y="59"/>
                    <a:pt x="213" y="81"/>
                  </a:cubicBezTo>
                  <a:cubicBezTo>
                    <a:pt x="199" y="106"/>
                    <a:pt x="182" y="126"/>
                    <a:pt x="159" y="145"/>
                  </a:cubicBezTo>
                  <a:cubicBezTo>
                    <a:pt x="140" y="161"/>
                    <a:pt x="107" y="181"/>
                    <a:pt x="81" y="182"/>
                  </a:cubicBezTo>
                  <a:cubicBezTo>
                    <a:pt x="53" y="183"/>
                    <a:pt x="33" y="160"/>
                    <a:pt x="6" y="1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4" name="Freeform 172">
              <a:extLst>
                <a:ext uri="{FF2B5EF4-FFF2-40B4-BE49-F238E27FC236}">
                  <a16:creationId xmlns:a16="http://schemas.microsoft.com/office/drawing/2014/main" id="{45CF4560-6313-403B-9737-140B4634D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771"/>
              <a:ext cx="160" cy="132"/>
            </a:xfrm>
            <a:custGeom>
              <a:avLst/>
              <a:gdLst>
                <a:gd name="T0" fmla="*/ 728 w 96"/>
                <a:gd name="T1" fmla="*/ 0 h 79"/>
                <a:gd name="T2" fmla="*/ 547 w 96"/>
                <a:gd name="T3" fmla="*/ 209 h 79"/>
                <a:gd name="T4" fmla="*/ 370 w 96"/>
                <a:gd name="T5" fmla="*/ 396 h 79"/>
                <a:gd name="T6" fmla="*/ 195 w 96"/>
                <a:gd name="T7" fmla="*/ 513 h 79"/>
                <a:gd name="T8" fmla="*/ 0 w 96"/>
                <a:gd name="T9" fmla="*/ 617 h 79"/>
                <a:gd name="T10" fmla="*/ 508 w 96"/>
                <a:gd name="T11" fmla="*/ 321 h 79"/>
                <a:gd name="T12" fmla="*/ 617 w 96"/>
                <a:gd name="T13" fmla="*/ 175 h 79"/>
                <a:gd name="T14" fmla="*/ 728 w 96"/>
                <a:gd name="T15" fmla="*/ 8 h 79"/>
                <a:gd name="T16" fmla="*/ 717 w 96"/>
                <a:gd name="T17" fmla="*/ 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79">
                  <a:moveTo>
                    <a:pt x="94" y="0"/>
                  </a:moveTo>
                  <a:cubicBezTo>
                    <a:pt x="85" y="4"/>
                    <a:pt x="78" y="19"/>
                    <a:pt x="71" y="27"/>
                  </a:cubicBezTo>
                  <a:cubicBezTo>
                    <a:pt x="63" y="36"/>
                    <a:pt x="56" y="44"/>
                    <a:pt x="48" y="51"/>
                  </a:cubicBezTo>
                  <a:cubicBezTo>
                    <a:pt x="41" y="57"/>
                    <a:pt x="33" y="62"/>
                    <a:pt x="25" y="66"/>
                  </a:cubicBezTo>
                  <a:cubicBezTo>
                    <a:pt x="18" y="71"/>
                    <a:pt x="6" y="74"/>
                    <a:pt x="0" y="79"/>
                  </a:cubicBezTo>
                  <a:cubicBezTo>
                    <a:pt x="22" y="68"/>
                    <a:pt x="48" y="60"/>
                    <a:pt x="66" y="41"/>
                  </a:cubicBezTo>
                  <a:cubicBezTo>
                    <a:pt x="72" y="36"/>
                    <a:pt x="75" y="29"/>
                    <a:pt x="80" y="23"/>
                  </a:cubicBezTo>
                  <a:cubicBezTo>
                    <a:pt x="84" y="17"/>
                    <a:pt x="96" y="9"/>
                    <a:pt x="94" y="1"/>
                  </a:cubicBezTo>
                  <a:cubicBezTo>
                    <a:pt x="93" y="2"/>
                    <a:pt x="93" y="1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5" name="Freeform 173">
              <a:extLst>
                <a:ext uri="{FF2B5EF4-FFF2-40B4-BE49-F238E27FC236}">
                  <a16:creationId xmlns:a16="http://schemas.microsoft.com/office/drawing/2014/main" id="{82CB3A36-4867-42CE-9F76-0E9D57E4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728"/>
              <a:ext cx="23" cy="23"/>
            </a:xfrm>
            <a:custGeom>
              <a:avLst/>
              <a:gdLst>
                <a:gd name="T0" fmla="*/ 102 w 14"/>
                <a:gd name="T1" fmla="*/ 0 h 14"/>
                <a:gd name="T2" fmla="*/ 8 w 14"/>
                <a:gd name="T3" fmla="*/ 102 h 14"/>
                <a:gd name="T4" fmla="*/ 95 w 14"/>
                <a:gd name="T5" fmla="*/ 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8" y="0"/>
                    <a:pt x="0" y="8"/>
                    <a:pt x="1" y="14"/>
                  </a:cubicBezTo>
                  <a:cubicBezTo>
                    <a:pt x="1" y="11"/>
                    <a:pt x="9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6" name="Freeform 174">
              <a:extLst>
                <a:ext uri="{FF2B5EF4-FFF2-40B4-BE49-F238E27FC236}">
                  <a16:creationId xmlns:a16="http://schemas.microsoft.com/office/drawing/2014/main" id="{287742CF-2614-4296-B7A7-FDE97342E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741"/>
              <a:ext cx="15" cy="25"/>
            </a:xfrm>
            <a:custGeom>
              <a:avLst/>
              <a:gdLst>
                <a:gd name="T0" fmla="*/ 70 w 9"/>
                <a:gd name="T1" fmla="*/ 0 h 15"/>
                <a:gd name="T2" fmla="*/ 0 w 9"/>
                <a:gd name="T3" fmla="*/ 117 h 15"/>
                <a:gd name="T4" fmla="*/ 33 w 9"/>
                <a:gd name="T5" fmla="*/ 70 h 15"/>
                <a:gd name="T6" fmla="*/ 70 w 9"/>
                <a:gd name="T7" fmla="*/ 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5" y="3"/>
                    <a:pt x="0" y="10"/>
                    <a:pt x="0" y="15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6"/>
                    <a:pt x="8" y="3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7" name="Freeform 175">
              <a:extLst>
                <a:ext uri="{FF2B5EF4-FFF2-40B4-BE49-F238E27FC236}">
                  <a16:creationId xmlns:a16="http://schemas.microsoft.com/office/drawing/2014/main" id="{0694A301-3016-4335-ABE0-15ADF9A5C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761"/>
              <a:ext cx="19" cy="20"/>
            </a:xfrm>
            <a:custGeom>
              <a:avLst/>
              <a:gdLst>
                <a:gd name="T0" fmla="*/ 86 w 11"/>
                <a:gd name="T1" fmla="*/ 0 h 12"/>
                <a:gd name="T2" fmla="*/ 0 w 11"/>
                <a:gd name="T3" fmla="*/ 92 h 12"/>
                <a:gd name="T4" fmla="*/ 50 w 11"/>
                <a:gd name="T5" fmla="*/ 70 h 12"/>
                <a:gd name="T6" fmla="*/ 98 w 11"/>
                <a:gd name="T7" fmla="*/ 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8" y="4"/>
                    <a:pt x="3" y="8"/>
                    <a:pt x="0" y="12"/>
                  </a:cubicBezTo>
                  <a:cubicBezTo>
                    <a:pt x="2" y="11"/>
                    <a:pt x="4" y="10"/>
                    <a:pt x="6" y="9"/>
                  </a:cubicBezTo>
                  <a:cubicBezTo>
                    <a:pt x="8" y="7"/>
                    <a:pt x="9" y="3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8" name="Freeform 176">
              <a:extLst>
                <a:ext uri="{FF2B5EF4-FFF2-40B4-BE49-F238E27FC236}">
                  <a16:creationId xmlns:a16="http://schemas.microsoft.com/office/drawing/2014/main" id="{EA645C41-677F-4A45-A322-57A4B674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773"/>
              <a:ext cx="18" cy="20"/>
            </a:xfrm>
            <a:custGeom>
              <a:avLst/>
              <a:gdLst>
                <a:gd name="T0" fmla="*/ 56 w 11"/>
                <a:gd name="T1" fmla="*/ 0 h 12"/>
                <a:gd name="T2" fmla="*/ 0 w 11"/>
                <a:gd name="T3" fmla="*/ 92 h 12"/>
                <a:gd name="T4" fmla="*/ 77 w 11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8" y="0"/>
                  </a:moveTo>
                  <a:cubicBezTo>
                    <a:pt x="9" y="6"/>
                    <a:pt x="2" y="8"/>
                    <a:pt x="0" y="12"/>
                  </a:cubicBezTo>
                  <a:cubicBezTo>
                    <a:pt x="5" y="11"/>
                    <a:pt x="9" y="6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9" name="Freeform 177">
              <a:extLst>
                <a:ext uri="{FF2B5EF4-FFF2-40B4-BE49-F238E27FC236}">
                  <a16:creationId xmlns:a16="http://schemas.microsoft.com/office/drawing/2014/main" id="{3C94F149-076E-4EA7-A19E-438F4464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783"/>
              <a:ext cx="16" cy="23"/>
            </a:xfrm>
            <a:custGeom>
              <a:avLst/>
              <a:gdLst>
                <a:gd name="T0" fmla="*/ 46 w 10"/>
                <a:gd name="T1" fmla="*/ 0 h 14"/>
                <a:gd name="T2" fmla="*/ 0 w 10"/>
                <a:gd name="T3" fmla="*/ 102 h 14"/>
                <a:gd name="T4" fmla="*/ 67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7" y="0"/>
                  </a:moveTo>
                  <a:cubicBezTo>
                    <a:pt x="8" y="6"/>
                    <a:pt x="3" y="10"/>
                    <a:pt x="0" y="14"/>
                  </a:cubicBezTo>
                  <a:cubicBezTo>
                    <a:pt x="5" y="10"/>
                    <a:pt x="9" y="6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0" name="Freeform 178">
              <a:extLst>
                <a:ext uri="{FF2B5EF4-FFF2-40B4-BE49-F238E27FC236}">
                  <a16:creationId xmlns:a16="http://schemas.microsoft.com/office/drawing/2014/main" id="{4F0C23C5-77EC-4608-BB4B-1C9A5B9ED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431"/>
              <a:ext cx="86" cy="43"/>
            </a:xfrm>
            <a:custGeom>
              <a:avLst/>
              <a:gdLst>
                <a:gd name="T0" fmla="*/ 389 w 52"/>
                <a:gd name="T1" fmla="*/ 194 h 26"/>
                <a:gd name="T2" fmla="*/ 202 w 52"/>
                <a:gd name="T3" fmla="*/ 76 h 26"/>
                <a:gd name="T4" fmla="*/ 0 w 5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6">
                  <a:moveTo>
                    <a:pt x="52" y="26"/>
                  </a:moveTo>
                  <a:cubicBezTo>
                    <a:pt x="45" y="20"/>
                    <a:pt x="36" y="14"/>
                    <a:pt x="27" y="10"/>
                  </a:cubicBezTo>
                  <a:cubicBezTo>
                    <a:pt x="18" y="6"/>
                    <a:pt x="7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1" name="Freeform 179">
              <a:extLst>
                <a:ext uri="{FF2B5EF4-FFF2-40B4-BE49-F238E27FC236}">
                  <a16:creationId xmlns:a16="http://schemas.microsoft.com/office/drawing/2014/main" id="{8A9260C0-978E-460A-99F7-521131B6C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589"/>
              <a:ext cx="68" cy="32"/>
            </a:xfrm>
            <a:custGeom>
              <a:avLst/>
              <a:gdLst>
                <a:gd name="T0" fmla="*/ 0 w 41"/>
                <a:gd name="T1" fmla="*/ 22 h 19"/>
                <a:gd name="T2" fmla="*/ 310 w 41"/>
                <a:gd name="T3" fmla="*/ 1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9">
                  <a:moveTo>
                    <a:pt x="0" y="3"/>
                  </a:moveTo>
                  <a:cubicBezTo>
                    <a:pt x="12" y="0"/>
                    <a:pt x="31" y="16"/>
                    <a:pt x="41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2" name="Freeform 180">
              <a:extLst>
                <a:ext uri="{FF2B5EF4-FFF2-40B4-BE49-F238E27FC236}">
                  <a16:creationId xmlns:a16="http://schemas.microsoft.com/office/drawing/2014/main" id="{CD69175A-8F79-42C9-8C9A-000F3F270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2292"/>
              <a:ext cx="12" cy="33"/>
            </a:xfrm>
            <a:custGeom>
              <a:avLst/>
              <a:gdLst>
                <a:gd name="T0" fmla="*/ 62 w 7"/>
                <a:gd name="T1" fmla="*/ 0 h 20"/>
                <a:gd name="T2" fmla="*/ 26 w 7"/>
                <a:gd name="T3" fmla="*/ 14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2" y="2"/>
                    <a:pt x="0" y="15"/>
                    <a:pt x="3" y="2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3" name="Freeform 181">
              <a:extLst>
                <a:ext uri="{FF2B5EF4-FFF2-40B4-BE49-F238E27FC236}">
                  <a16:creationId xmlns:a16="http://schemas.microsoft.com/office/drawing/2014/main" id="{2E437F03-DFFD-4E73-BB77-E0E79CC2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294"/>
              <a:ext cx="8" cy="20"/>
            </a:xfrm>
            <a:custGeom>
              <a:avLst/>
              <a:gdLst>
                <a:gd name="T0" fmla="*/ 34 w 5"/>
                <a:gd name="T1" fmla="*/ 0 h 12"/>
                <a:gd name="T2" fmla="*/ 13 w 5"/>
                <a:gd name="T3" fmla="*/ 9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3" y="3"/>
                    <a:pt x="0" y="9"/>
                    <a:pt x="2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4" name="Freeform 182">
              <a:extLst>
                <a:ext uri="{FF2B5EF4-FFF2-40B4-BE49-F238E27FC236}">
                  <a16:creationId xmlns:a16="http://schemas.microsoft.com/office/drawing/2014/main" id="{E642ADE2-A427-4DEC-869F-0B33275DB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297"/>
              <a:ext cx="1" cy="8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5" name="Freeform 183">
              <a:extLst>
                <a:ext uri="{FF2B5EF4-FFF2-40B4-BE49-F238E27FC236}">
                  <a16:creationId xmlns:a16="http://schemas.microsoft.com/office/drawing/2014/main" id="{A08012B5-0AE0-4E35-8B1B-D0BFCC6DD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291"/>
              <a:ext cx="3" cy="8"/>
            </a:xfrm>
            <a:custGeom>
              <a:avLst/>
              <a:gdLst>
                <a:gd name="T0" fmla="*/ 8 w 2"/>
                <a:gd name="T1" fmla="*/ 34 h 5"/>
                <a:gd name="T2" fmla="*/ 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6" name="Freeform 184">
              <a:extLst>
                <a:ext uri="{FF2B5EF4-FFF2-40B4-BE49-F238E27FC236}">
                  <a16:creationId xmlns:a16="http://schemas.microsoft.com/office/drawing/2014/main" id="{7E8F1D68-DEA6-4B57-BB7E-EC0C99BE0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274"/>
              <a:ext cx="10" cy="43"/>
            </a:xfrm>
            <a:custGeom>
              <a:avLst/>
              <a:gdLst>
                <a:gd name="T0" fmla="*/ 0 w 6"/>
                <a:gd name="T1" fmla="*/ 0 h 26"/>
                <a:gd name="T2" fmla="*/ 33 w 6"/>
                <a:gd name="T3" fmla="*/ 19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6" y="7"/>
                    <a:pt x="5" y="18"/>
                    <a:pt x="4" y="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3" name="Group 185">
            <a:extLst>
              <a:ext uri="{FF2B5EF4-FFF2-40B4-BE49-F238E27FC236}">
                <a16:creationId xmlns:a16="http://schemas.microsoft.com/office/drawing/2014/main" id="{B4D64791-8530-4B60-B89B-E30627D80A17}"/>
              </a:ext>
            </a:extLst>
          </p:cNvPr>
          <p:cNvGrpSpPr>
            <a:grpSpLocks/>
          </p:cNvGrpSpPr>
          <p:nvPr/>
        </p:nvGrpSpPr>
        <p:grpSpPr bwMode="auto">
          <a:xfrm>
            <a:off x="4581525" y="2687638"/>
            <a:ext cx="2905125" cy="2697162"/>
            <a:chOff x="1792" y="1690"/>
            <a:chExt cx="1830" cy="1699"/>
          </a:xfrm>
        </p:grpSpPr>
        <p:sp>
          <p:nvSpPr>
            <p:cNvPr id="27797" name="Freeform 186">
              <a:extLst>
                <a:ext uri="{FF2B5EF4-FFF2-40B4-BE49-F238E27FC236}">
                  <a16:creationId xmlns:a16="http://schemas.microsoft.com/office/drawing/2014/main" id="{DA3ED42C-D37D-43CA-A933-224668893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23"/>
              <a:ext cx="1775" cy="1649"/>
            </a:xfrm>
            <a:custGeom>
              <a:avLst/>
              <a:gdLst>
                <a:gd name="T0" fmla="*/ 5146 w 1219"/>
                <a:gd name="T1" fmla="*/ 2230 h 1061"/>
                <a:gd name="T2" fmla="*/ 2472 w 1219"/>
                <a:gd name="T3" fmla="*/ 555 h 1061"/>
                <a:gd name="T4" fmla="*/ 432 w 1219"/>
                <a:gd name="T5" fmla="*/ 4241 h 1061"/>
                <a:gd name="T6" fmla="*/ 3393 w 1219"/>
                <a:gd name="T7" fmla="*/ 5636 h 1061"/>
                <a:gd name="T8" fmla="*/ 5146 w 1219"/>
                <a:gd name="T9" fmla="*/ 2230 h 10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9" h="1061">
                  <a:moveTo>
                    <a:pt x="1145" y="382"/>
                  </a:moveTo>
                  <a:cubicBezTo>
                    <a:pt x="1070" y="155"/>
                    <a:pt x="840" y="0"/>
                    <a:pt x="550" y="95"/>
                  </a:cubicBezTo>
                  <a:cubicBezTo>
                    <a:pt x="260" y="190"/>
                    <a:pt x="0" y="455"/>
                    <a:pt x="96" y="727"/>
                  </a:cubicBezTo>
                  <a:cubicBezTo>
                    <a:pt x="175" y="952"/>
                    <a:pt x="465" y="1061"/>
                    <a:pt x="755" y="966"/>
                  </a:cubicBezTo>
                  <a:cubicBezTo>
                    <a:pt x="1045" y="871"/>
                    <a:pt x="1219" y="609"/>
                    <a:pt x="1145" y="382"/>
                  </a:cubicBezTo>
                  <a:close/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187">
              <a:extLst>
                <a:ext uri="{FF2B5EF4-FFF2-40B4-BE49-F238E27FC236}">
                  <a16:creationId xmlns:a16="http://schemas.microsoft.com/office/drawing/2014/main" id="{1AA9E284-A0F5-4C73-8C72-22772BFB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910"/>
              <a:ext cx="1257" cy="1168"/>
            </a:xfrm>
            <a:custGeom>
              <a:avLst/>
              <a:gdLst>
                <a:gd name="T0" fmla="*/ 2574 w 863"/>
                <a:gd name="T1" fmla="*/ 266 h 752"/>
                <a:gd name="T2" fmla="*/ 1314 w 863"/>
                <a:gd name="T3" fmla="*/ 758 h 752"/>
                <a:gd name="T4" fmla="*/ 766 w 863"/>
                <a:gd name="T5" fmla="*/ 1590 h 752"/>
                <a:gd name="T6" fmla="*/ 99 w 863"/>
                <a:gd name="T7" fmla="*/ 2443 h 752"/>
                <a:gd name="T8" fmla="*/ 631 w 863"/>
                <a:gd name="T9" fmla="*/ 3462 h 752"/>
                <a:gd name="T10" fmla="*/ 948 w 863"/>
                <a:gd name="T11" fmla="*/ 4122 h 752"/>
                <a:gd name="T12" fmla="*/ 1693 w 863"/>
                <a:gd name="T13" fmla="*/ 4231 h 752"/>
                <a:gd name="T14" fmla="*/ 2435 w 863"/>
                <a:gd name="T15" fmla="*/ 3978 h 752"/>
                <a:gd name="T16" fmla="*/ 3108 w 863"/>
                <a:gd name="T17" fmla="*/ 3771 h 752"/>
                <a:gd name="T18" fmla="*/ 3472 w 863"/>
                <a:gd name="T19" fmla="*/ 2987 h 752"/>
                <a:gd name="T20" fmla="*/ 3601 w 863"/>
                <a:gd name="T21" fmla="*/ 2328 h 752"/>
                <a:gd name="T22" fmla="*/ 3880 w 863"/>
                <a:gd name="T23" fmla="*/ 1822 h 752"/>
                <a:gd name="T24" fmla="*/ 3737 w 863"/>
                <a:gd name="T25" fmla="*/ 1221 h 752"/>
                <a:gd name="T26" fmla="*/ 3480 w 863"/>
                <a:gd name="T27" fmla="*/ 833 h 752"/>
                <a:gd name="T28" fmla="*/ 3174 w 863"/>
                <a:gd name="T29" fmla="*/ 685 h 752"/>
                <a:gd name="T30" fmla="*/ 2565 w 863"/>
                <a:gd name="T31" fmla="*/ 266 h 7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63" h="752">
                  <a:moveTo>
                    <a:pt x="572" y="46"/>
                  </a:moveTo>
                  <a:cubicBezTo>
                    <a:pt x="484" y="83"/>
                    <a:pt x="350" y="33"/>
                    <a:pt x="292" y="130"/>
                  </a:cubicBezTo>
                  <a:cubicBezTo>
                    <a:pt x="257" y="190"/>
                    <a:pt x="230" y="234"/>
                    <a:pt x="170" y="273"/>
                  </a:cubicBezTo>
                  <a:cubicBezTo>
                    <a:pt x="111" y="311"/>
                    <a:pt x="40" y="347"/>
                    <a:pt x="22" y="420"/>
                  </a:cubicBezTo>
                  <a:cubicBezTo>
                    <a:pt x="0" y="512"/>
                    <a:pt x="85" y="542"/>
                    <a:pt x="140" y="595"/>
                  </a:cubicBezTo>
                  <a:cubicBezTo>
                    <a:pt x="173" y="627"/>
                    <a:pt x="176" y="678"/>
                    <a:pt x="211" y="708"/>
                  </a:cubicBezTo>
                  <a:cubicBezTo>
                    <a:pt x="258" y="748"/>
                    <a:pt x="322" y="752"/>
                    <a:pt x="376" y="727"/>
                  </a:cubicBezTo>
                  <a:cubicBezTo>
                    <a:pt x="433" y="701"/>
                    <a:pt x="477" y="675"/>
                    <a:pt x="541" y="684"/>
                  </a:cubicBezTo>
                  <a:cubicBezTo>
                    <a:pt x="602" y="693"/>
                    <a:pt x="645" y="694"/>
                    <a:pt x="691" y="648"/>
                  </a:cubicBezTo>
                  <a:cubicBezTo>
                    <a:pt x="730" y="609"/>
                    <a:pt x="767" y="572"/>
                    <a:pt x="772" y="513"/>
                  </a:cubicBezTo>
                  <a:cubicBezTo>
                    <a:pt x="776" y="471"/>
                    <a:pt x="768" y="434"/>
                    <a:pt x="800" y="400"/>
                  </a:cubicBezTo>
                  <a:cubicBezTo>
                    <a:pt x="827" y="371"/>
                    <a:pt x="860" y="357"/>
                    <a:pt x="862" y="313"/>
                  </a:cubicBezTo>
                  <a:cubicBezTo>
                    <a:pt x="863" y="277"/>
                    <a:pt x="846" y="242"/>
                    <a:pt x="831" y="210"/>
                  </a:cubicBezTo>
                  <a:cubicBezTo>
                    <a:pt x="817" y="181"/>
                    <a:pt x="801" y="160"/>
                    <a:pt x="773" y="143"/>
                  </a:cubicBezTo>
                  <a:cubicBezTo>
                    <a:pt x="752" y="131"/>
                    <a:pt x="727" y="130"/>
                    <a:pt x="705" y="118"/>
                  </a:cubicBezTo>
                  <a:cubicBezTo>
                    <a:pt x="680" y="105"/>
                    <a:pt x="604" y="0"/>
                    <a:pt x="570" y="46"/>
                  </a:cubicBezTo>
                </a:path>
              </a:pathLst>
            </a:custGeom>
            <a:solidFill>
              <a:srgbClr val="CCA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188">
              <a:extLst>
                <a:ext uri="{FF2B5EF4-FFF2-40B4-BE49-F238E27FC236}">
                  <a16:creationId xmlns:a16="http://schemas.microsoft.com/office/drawing/2014/main" id="{8CC6D9D6-64A7-45DC-9979-5EBAEC86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007"/>
              <a:ext cx="766" cy="939"/>
            </a:xfrm>
            <a:custGeom>
              <a:avLst/>
              <a:gdLst>
                <a:gd name="T0" fmla="*/ 2011 w 526"/>
                <a:gd name="T1" fmla="*/ 636 h 604"/>
                <a:gd name="T2" fmla="*/ 2334 w 526"/>
                <a:gd name="T3" fmla="*/ 1150 h 604"/>
                <a:gd name="T4" fmla="*/ 2248 w 526"/>
                <a:gd name="T5" fmla="*/ 1897 h 604"/>
                <a:gd name="T6" fmla="*/ 2097 w 526"/>
                <a:gd name="T7" fmla="*/ 2526 h 604"/>
                <a:gd name="T8" fmla="*/ 1557 w 526"/>
                <a:gd name="T9" fmla="*/ 3067 h 604"/>
                <a:gd name="T10" fmla="*/ 1236 w 526"/>
                <a:gd name="T11" fmla="*/ 3389 h 604"/>
                <a:gd name="T12" fmla="*/ 874 w 526"/>
                <a:gd name="T13" fmla="*/ 3464 h 604"/>
                <a:gd name="T14" fmla="*/ 414 w 526"/>
                <a:gd name="T15" fmla="*/ 3447 h 604"/>
                <a:gd name="T16" fmla="*/ 130 w 526"/>
                <a:gd name="T17" fmla="*/ 2811 h 604"/>
                <a:gd name="T18" fmla="*/ 224 w 526"/>
                <a:gd name="T19" fmla="*/ 2528 h 604"/>
                <a:gd name="T20" fmla="*/ 326 w 526"/>
                <a:gd name="T21" fmla="*/ 2330 h 604"/>
                <a:gd name="T22" fmla="*/ 144 w 526"/>
                <a:gd name="T23" fmla="*/ 1886 h 604"/>
                <a:gd name="T24" fmla="*/ 878 w 526"/>
                <a:gd name="T25" fmla="*/ 1138 h 604"/>
                <a:gd name="T26" fmla="*/ 2018 w 526"/>
                <a:gd name="T27" fmla="*/ 636 h 6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26" h="604">
                  <a:moveTo>
                    <a:pt x="447" y="109"/>
                  </a:moveTo>
                  <a:cubicBezTo>
                    <a:pt x="486" y="113"/>
                    <a:pt x="513" y="162"/>
                    <a:pt x="519" y="197"/>
                  </a:cubicBezTo>
                  <a:cubicBezTo>
                    <a:pt x="526" y="241"/>
                    <a:pt x="507" y="282"/>
                    <a:pt x="500" y="325"/>
                  </a:cubicBezTo>
                  <a:cubicBezTo>
                    <a:pt x="493" y="364"/>
                    <a:pt x="496" y="403"/>
                    <a:pt x="466" y="432"/>
                  </a:cubicBezTo>
                  <a:cubicBezTo>
                    <a:pt x="431" y="468"/>
                    <a:pt x="383" y="489"/>
                    <a:pt x="346" y="525"/>
                  </a:cubicBezTo>
                  <a:cubicBezTo>
                    <a:pt x="324" y="548"/>
                    <a:pt x="306" y="569"/>
                    <a:pt x="275" y="580"/>
                  </a:cubicBezTo>
                  <a:cubicBezTo>
                    <a:pt x="252" y="589"/>
                    <a:pt x="219" y="592"/>
                    <a:pt x="194" y="593"/>
                  </a:cubicBezTo>
                  <a:cubicBezTo>
                    <a:pt x="161" y="593"/>
                    <a:pt x="124" y="604"/>
                    <a:pt x="92" y="590"/>
                  </a:cubicBezTo>
                  <a:cubicBezTo>
                    <a:pt x="55" y="574"/>
                    <a:pt x="24" y="523"/>
                    <a:pt x="29" y="481"/>
                  </a:cubicBezTo>
                  <a:cubicBezTo>
                    <a:pt x="31" y="463"/>
                    <a:pt x="40" y="448"/>
                    <a:pt x="50" y="433"/>
                  </a:cubicBezTo>
                  <a:cubicBezTo>
                    <a:pt x="55" y="424"/>
                    <a:pt x="71" y="410"/>
                    <a:pt x="73" y="399"/>
                  </a:cubicBezTo>
                  <a:cubicBezTo>
                    <a:pt x="78" y="374"/>
                    <a:pt x="40" y="348"/>
                    <a:pt x="32" y="323"/>
                  </a:cubicBezTo>
                  <a:cubicBezTo>
                    <a:pt x="0" y="225"/>
                    <a:pt x="132" y="209"/>
                    <a:pt x="195" y="195"/>
                  </a:cubicBezTo>
                  <a:cubicBezTo>
                    <a:pt x="271" y="179"/>
                    <a:pt x="372" y="0"/>
                    <a:pt x="449" y="109"/>
                  </a:cubicBezTo>
                </a:path>
              </a:pathLst>
            </a:custGeom>
            <a:solidFill>
              <a:srgbClr val="B99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189">
              <a:extLst>
                <a:ext uri="{FF2B5EF4-FFF2-40B4-BE49-F238E27FC236}">
                  <a16:creationId xmlns:a16="http://schemas.microsoft.com/office/drawing/2014/main" id="{021BBFC5-F144-4C4A-9FCD-760AB9087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396"/>
              <a:ext cx="420" cy="427"/>
            </a:xfrm>
            <a:custGeom>
              <a:avLst/>
              <a:gdLst>
                <a:gd name="T0" fmla="*/ 727 w 289"/>
                <a:gd name="T1" fmla="*/ 0 h 275"/>
                <a:gd name="T2" fmla="*/ 0 w 289"/>
                <a:gd name="T3" fmla="*/ 838 h 275"/>
                <a:gd name="T4" fmla="*/ 629 w 289"/>
                <a:gd name="T5" fmla="*/ 1598 h 275"/>
                <a:gd name="T6" fmla="*/ 1289 w 289"/>
                <a:gd name="T7" fmla="*/ 790 h 275"/>
                <a:gd name="T8" fmla="*/ 727 w 289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9" h="275">
                  <a:moveTo>
                    <a:pt x="163" y="0"/>
                  </a:moveTo>
                  <a:cubicBezTo>
                    <a:pt x="79" y="0"/>
                    <a:pt x="0" y="77"/>
                    <a:pt x="0" y="144"/>
                  </a:cubicBezTo>
                  <a:cubicBezTo>
                    <a:pt x="0" y="210"/>
                    <a:pt x="57" y="275"/>
                    <a:pt x="141" y="275"/>
                  </a:cubicBezTo>
                  <a:cubicBezTo>
                    <a:pt x="225" y="275"/>
                    <a:pt x="289" y="202"/>
                    <a:pt x="289" y="136"/>
                  </a:cubicBezTo>
                  <a:cubicBezTo>
                    <a:pt x="289" y="69"/>
                    <a:pt x="247" y="0"/>
                    <a:pt x="163" y="0"/>
                  </a:cubicBezTo>
                  <a:close/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190">
              <a:extLst>
                <a:ext uri="{FF2B5EF4-FFF2-40B4-BE49-F238E27FC236}">
                  <a16:creationId xmlns:a16="http://schemas.microsoft.com/office/drawing/2014/main" id="{6624128A-D0AD-4C4E-B19D-05C796E26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2" y="1690"/>
              <a:ext cx="1830" cy="1699"/>
            </a:xfrm>
            <a:custGeom>
              <a:avLst/>
              <a:gdLst>
                <a:gd name="T0" fmla="*/ 5314 w 1256"/>
                <a:gd name="T1" fmla="*/ 2297 h 1093"/>
                <a:gd name="T2" fmla="*/ 2554 w 1256"/>
                <a:gd name="T3" fmla="*/ 570 h 1093"/>
                <a:gd name="T4" fmla="*/ 446 w 1256"/>
                <a:gd name="T5" fmla="*/ 4371 h 1093"/>
                <a:gd name="T6" fmla="*/ 3507 w 1256"/>
                <a:gd name="T7" fmla="*/ 5810 h 1093"/>
                <a:gd name="T8" fmla="*/ 5314 w 1256"/>
                <a:gd name="T9" fmla="*/ 2297 h 1093"/>
                <a:gd name="T10" fmla="*/ 3829 w 1256"/>
                <a:gd name="T11" fmla="*/ 5318 h 1093"/>
                <a:gd name="T12" fmla="*/ 3541 w 1256"/>
                <a:gd name="T13" fmla="*/ 5046 h 1093"/>
                <a:gd name="T14" fmla="*/ 3641 w 1256"/>
                <a:gd name="T15" fmla="*/ 3917 h 1093"/>
                <a:gd name="T16" fmla="*/ 2985 w 1256"/>
                <a:gd name="T17" fmla="*/ 4267 h 1093"/>
                <a:gd name="T18" fmla="*/ 3274 w 1256"/>
                <a:gd name="T19" fmla="*/ 4917 h 1093"/>
                <a:gd name="T20" fmla="*/ 3114 w 1256"/>
                <a:gd name="T21" fmla="*/ 5643 h 1093"/>
                <a:gd name="T22" fmla="*/ 733 w 1256"/>
                <a:gd name="T23" fmla="*/ 4267 h 1093"/>
                <a:gd name="T24" fmla="*/ 1862 w 1256"/>
                <a:gd name="T25" fmla="*/ 1355 h 1093"/>
                <a:gd name="T26" fmla="*/ 2100 w 1256"/>
                <a:gd name="T27" fmla="*/ 1761 h 1093"/>
                <a:gd name="T28" fmla="*/ 2532 w 1256"/>
                <a:gd name="T29" fmla="*/ 2223 h 1093"/>
                <a:gd name="T30" fmla="*/ 2554 w 1256"/>
                <a:gd name="T31" fmla="*/ 1489 h 1093"/>
                <a:gd name="T32" fmla="*/ 2113 w 1256"/>
                <a:gd name="T33" fmla="*/ 1172 h 1093"/>
                <a:gd name="T34" fmla="*/ 2592 w 1256"/>
                <a:gd name="T35" fmla="*/ 916 h 1093"/>
                <a:gd name="T36" fmla="*/ 4380 w 1256"/>
                <a:gd name="T37" fmla="*/ 1239 h 1093"/>
                <a:gd name="T38" fmla="*/ 3925 w 1256"/>
                <a:gd name="T39" fmla="*/ 1687 h 1093"/>
                <a:gd name="T40" fmla="*/ 3944 w 1256"/>
                <a:gd name="T41" fmla="*/ 2445 h 1093"/>
                <a:gd name="T42" fmla="*/ 4447 w 1256"/>
                <a:gd name="T43" fmla="*/ 1957 h 1093"/>
                <a:gd name="T44" fmla="*/ 4469 w 1256"/>
                <a:gd name="T45" fmla="*/ 1708 h 1093"/>
                <a:gd name="T46" fmla="*/ 4603 w 1256"/>
                <a:gd name="T47" fmla="*/ 1498 h 1093"/>
                <a:gd name="T48" fmla="*/ 5027 w 1256"/>
                <a:gd name="T49" fmla="*/ 2440 h 1093"/>
                <a:gd name="T50" fmla="*/ 3829 w 1256"/>
                <a:gd name="T51" fmla="*/ 5318 h 109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56" h="1093">
                  <a:moveTo>
                    <a:pt x="1179" y="394"/>
                  </a:moveTo>
                  <a:cubicBezTo>
                    <a:pt x="1102" y="160"/>
                    <a:pt x="865" y="0"/>
                    <a:pt x="567" y="98"/>
                  </a:cubicBezTo>
                  <a:cubicBezTo>
                    <a:pt x="268" y="196"/>
                    <a:pt x="0" y="468"/>
                    <a:pt x="99" y="749"/>
                  </a:cubicBezTo>
                  <a:cubicBezTo>
                    <a:pt x="181" y="981"/>
                    <a:pt x="480" y="1093"/>
                    <a:pt x="778" y="995"/>
                  </a:cubicBezTo>
                  <a:cubicBezTo>
                    <a:pt x="1076" y="897"/>
                    <a:pt x="1256" y="628"/>
                    <a:pt x="1179" y="394"/>
                  </a:cubicBezTo>
                  <a:close/>
                  <a:moveTo>
                    <a:pt x="850" y="911"/>
                  </a:moveTo>
                  <a:cubicBezTo>
                    <a:pt x="817" y="923"/>
                    <a:pt x="797" y="906"/>
                    <a:pt x="786" y="864"/>
                  </a:cubicBezTo>
                  <a:cubicBezTo>
                    <a:pt x="769" y="802"/>
                    <a:pt x="872" y="754"/>
                    <a:pt x="808" y="671"/>
                  </a:cubicBezTo>
                  <a:cubicBezTo>
                    <a:pt x="764" y="614"/>
                    <a:pt x="656" y="653"/>
                    <a:pt x="662" y="731"/>
                  </a:cubicBezTo>
                  <a:cubicBezTo>
                    <a:pt x="665" y="767"/>
                    <a:pt x="710" y="813"/>
                    <a:pt x="726" y="842"/>
                  </a:cubicBezTo>
                  <a:cubicBezTo>
                    <a:pt x="746" y="879"/>
                    <a:pt x="762" y="943"/>
                    <a:pt x="691" y="966"/>
                  </a:cubicBezTo>
                  <a:cubicBezTo>
                    <a:pt x="453" y="1015"/>
                    <a:pt x="229" y="917"/>
                    <a:pt x="163" y="731"/>
                  </a:cubicBezTo>
                  <a:cubicBezTo>
                    <a:pt x="95" y="536"/>
                    <a:pt x="226" y="346"/>
                    <a:pt x="413" y="232"/>
                  </a:cubicBezTo>
                  <a:cubicBezTo>
                    <a:pt x="436" y="217"/>
                    <a:pt x="467" y="248"/>
                    <a:pt x="466" y="302"/>
                  </a:cubicBezTo>
                  <a:cubicBezTo>
                    <a:pt x="465" y="348"/>
                    <a:pt x="498" y="402"/>
                    <a:pt x="562" y="381"/>
                  </a:cubicBezTo>
                  <a:cubicBezTo>
                    <a:pt x="620" y="362"/>
                    <a:pt x="612" y="278"/>
                    <a:pt x="567" y="255"/>
                  </a:cubicBezTo>
                  <a:cubicBezTo>
                    <a:pt x="534" y="238"/>
                    <a:pt x="454" y="233"/>
                    <a:pt x="469" y="201"/>
                  </a:cubicBezTo>
                  <a:cubicBezTo>
                    <a:pt x="503" y="184"/>
                    <a:pt x="539" y="169"/>
                    <a:pt x="575" y="157"/>
                  </a:cubicBezTo>
                  <a:cubicBezTo>
                    <a:pt x="733" y="105"/>
                    <a:pt x="871" y="135"/>
                    <a:pt x="972" y="212"/>
                  </a:cubicBezTo>
                  <a:cubicBezTo>
                    <a:pt x="1001" y="250"/>
                    <a:pt x="915" y="267"/>
                    <a:pt x="871" y="289"/>
                  </a:cubicBezTo>
                  <a:cubicBezTo>
                    <a:pt x="817" y="316"/>
                    <a:pt x="820" y="390"/>
                    <a:pt x="875" y="419"/>
                  </a:cubicBezTo>
                  <a:cubicBezTo>
                    <a:pt x="941" y="455"/>
                    <a:pt x="981" y="391"/>
                    <a:pt x="987" y="335"/>
                  </a:cubicBezTo>
                  <a:cubicBezTo>
                    <a:pt x="989" y="321"/>
                    <a:pt x="988" y="307"/>
                    <a:pt x="992" y="293"/>
                  </a:cubicBezTo>
                  <a:cubicBezTo>
                    <a:pt x="1001" y="258"/>
                    <a:pt x="1018" y="254"/>
                    <a:pt x="1021" y="257"/>
                  </a:cubicBezTo>
                  <a:cubicBezTo>
                    <a:pt x="1063" y="303"/>
                    <a:pt x="1095" y="357"/>
                    <a:pt x="1115" y="418"/>
                  </a:cubicBezTo>
                  <a:cubicBezTo>
                    <a:pt x="1175" y="600"/>
                    <a:pt x="1059" y="806"/>
                    <a:pt x="850" y="911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Oval 191">
              <a:extLst>
                <a:ext uri="{FF2B5EF4-FFF2-40B4-BE49-F238E27FC236}">
                  <a16:creationId xmlns:a16="http://schemas.microsoft.com/office/drawing/2014/main" id="{4C09EE49-956C-4871-915A-919EAEE7E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471"/>
              <a:ext cx="230" cy="251"/>
            </a:xfrm>
            <a:prstGeom prst="ellipse">
              <a:avLst/>
            </a:pr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3" name="Freeform 192">
              <a:extLst>
                <a:ext uri="{FF2B5EF4-FFF2-40B4-BE49-F238E27FC236}">
                  <a16:creationId xmlns:a16="http://schemas.microsoft.com/office/drawing/2014/main" id="{6DB377A3-3583-4371-BC65-1D92CE467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149"/>
              <a:ext cx="157" cy="172"/>
            </a:xfrm>
            <a:custGeom>
              <a:avLst/>
              <a:gdLst>
                <a:gd name="T0" fmla="*/ 108 w 108"/>
                <a:gd name="T1" fmla="*/ 0 h 111"/>
                <a:gd name="T2" fmla="*/ 160 w 108"/>
                <a:gd name="T3" fmla="*/ 178 h 111"/>
                <a:gd name="T4" fmla="*/ 80 w 108"/>
                <a:gd name="T5" fmla="*/ 184 h 111"/>
                <a:gd name="T6" fmla="*/ 0 w 108"/>
                <a:gd name="T7" fmla="*/ 178 h 111"/>
                <a:gd name="T8" fmla="*/ 76 w 108"/>
                <a:gd name="T9" fmla="*/ 285 h 111"/>
                <a:gd name="T10" fmla="*/ 0 w 108"/>
                <a:gd name="T11" fmla="*/ 392 h 111"/>
                <a:gd name="T12" fmla="*/ 99 w 108"/>
                <a:gd name="T13" fmla="*/ 408 h 111"/>
                <a:gd name="T14" fmla="*/ 70 w 108"/>
                <a:gd name="T15" fmla="*/ 567 h 111"/>
                <a:gd name="T16" fmla="*/ 215 w 108"/>
                <a:gd name="T17" fmla="*/ 392 h 111"/>
                <a:gd name="T18" fmla="*/ 283 w 108"/>
                <a:gd name="T19" fmla="*/ 642 h 111"/>
                <a:gd name="T20" fmla="*/ 346 w 108"/>
                <a:gd name="T21" fmla="*/ 442 h 111"/>
                <a:gd name="T22" fmla="*/ 452 w 108"/>
                <a:gd name="T23" fmla="*/ 442 h 111"/>
                <a:gd name="T24" fmla="*/ 374 w 108"/>
                <a:gd name="T25" fmla="*/ 293 h 111"/>
                <a:gd name="T26" fmla="*/ 481 w 108"/>
                <a:gd name="T27" fmla="*/ 201 h 111"/>
                <a:gd name="T28" fmla="*/ 334 w 108"/>
                <a:gd name="T29" fmla="*/ 178 h 111"/>
                <a:gd name="T30" fmla="*/ 317 w 108"/>
                <a:gd name="T31" fmla="*/ 29 h 111"/>
                <a:gd name="T32" fmla="*/ 108 w 108"/>
                <a:gd name="T33" fmla="*/ 8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8" h="111">
                  <a:moveTo>
                    <a:pt x="24" y="0"/>
                  </a:moveTo>
                  <a:cubicBezTo>
                    <a:pt x="30" y="5"/>
                    <a:pt x="50" y="23"/>
                    <a:pt x="36" y="31"/>
                  </a:cubicBezTo>
                  <a:cubicBezTo>
                    <a:pt x="32" y="34"/>
                    <a:pt x="22" y="32"/>
                    <a:pt x="18" y="32"/>
                  </a:cubicBezTo>
                  <a:cubicBezTo>
                    <a:pt x="12" y="31"/>
                    <a:pt x="5" y="32"/>
                    <a:pt x="0" y="31"/>
                  </a:cubicBezTo>
                  <a:cubicBezTo>
                    <a:pt x="8" y="37"/>
                    <a:pt x="22" y="37"/>
                    <a:pt x="17" y="50"/>
                  </a:cubicBezTo>
                  <a:cubicBezTo>
                    <a:pt x="14" y="58"/>
                    <a:pt x="6" y="63"/>
                    <a:pt x="0" y="68"/>
                  </a:cubicBezTo>
                  <a:cubicBezTo>
                    <a:pt x="7" y="68"/>
                    <a:pt x="17" y="65"/>
                    <a:pt x="22" y="71"/>
                  </a:cubicBezTo>
                  <a:cubicBezTo>
                    <a:pt x="30" y="80"/>
                    <a:pt x="22" y="90"/>
                    <a:pt x="16" y="98"/>
                  </a:cubicBezTo>
                  <a:cubicBezTo>
                    <a:pt x="26" y="90"/>
                    <a:pt x="34" y="70"/>
                    <a:pt x="48" y="68"/>
                  </a:cubicBezTo>
                  <a:cubicBezTo>
                    <a:pt x="66" y="64"/>
                    <a:pt x="66" y="101"/>
                    <a:pt x="63" y="111"/>
                  </a:cubicBezTo>
                  <a:cubicBezTo>
                    <a:pt x="66" y="99"/>
                    <a:pt x="69" y="85"/>
                    <a:pt x="78" y="77"/>
                  </a:cubicBezTo>
                  <a:cubicBezTo>
                    <a:pt x="86" y="70"/>
                    <a:pt x="93" y="74"/>
                    <a:pt x="101" y="77"/>
                  </a:cubicBezTo>
                  <a:cubicBezTo>
                    <a:pt x="95" y="70"/>
                    <a:pt x="82" y="62"/>
                    <a:pt x="84" y="51"/>
                  </a:cubicBezTo>
                  <a:cubicBezTo>
                    <a:pt x="85" y="42"/>
                    <a:pt x="100" y="35"/>
                    <a:pt x="108" y="35"/>
                  </a:cubicBezTo>
                  <a:cubicBezTo>
                    <a:pt x="99" y="30"/>
                    <a:pt x="85" y="36"/>
                    <a:pt x="75" y="31"/>
                  </a:cubicBezTo>
                  <a:cubicBezTo>
                    <a:pt x="66" y="27"/>
                    <a:pt x="69" y="13"/>
                    <a:pt x="71" y="5"/>
                  </a:cubicBezTo>
                  <a:cubicBezTo>
                    <a:pt x="56" y="22"/>
                    <a:pt x="39" y="6"/>
                    <a:pt x="24" y="1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193">
              <a:extLst>
                <a:ext uri="{FF2B5EF4-FFF2-40B4-BE49-F238E27FC236}">
                  <a16:creationId xmlns:a16="http://schemas.microsoft.com/office/drawing/2014/main" id="{9BD4B486-F94C-405F-8641-409F9860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517"/>
              <a:ext cx="144" cy="176"/>
            </a:xfrm>
            <a:custGeom>
              <a:avLst/>
              <a:gdLst>
                <a:gd name="T0" fmla="*/ 169 w 99"/>
                <a:gd name="T1" fmla="*/ 0 h 113"/>
                <a:gd name="T2" fmla="*/ 138 w 99"/>
                <a:gd name="T3" fmla="*/ 140 h 113"/>
                <a:gd name="T4" fmla="*/ 36 w 99"/>
                <a:gd name="T5" fmla="*/ 95 h 113"/>
                <a:gd name="T6" fmla="*/ 76 w 99"/>
                <a:gd name="T7" fmla="*/ 245 h 113"/>
                <a:gd name="T8" fmla="*/ 0 w 99"/>
                <a:gd name="T9" fmla="*/ 371 h 113"/>
                <a:gd name="T10" fmla="*/ 121 w 99"/>
                <a:gd name="T11" fmla="*/ 382 h 113"/>
                <a:gd name="T12" fmla="*/ 127 w 99"/>
                <a:gd name="T13" fmla="*/ 665 h 113"/>
                <a:gd name="T14" fmla="*/ 228 w 99"/>
                <a:gd name="T15" fmla="*/ 466 h 113"/>
                <a:gd name="T16" fmla="*/ 372 w 99"/>
                <a:gd name="T17" fmla="*/ 514 h 113"/>
                <a:gd name="T18" fmla="*/ 307 w 99"/>
                <a:gd name="T19" fmla="*/ 340 h 113"/>
                <a:gd name="T20" fmla="*/ 442 w 99"/>
                <a:gd name="T21" fmla="*/ 260 h 113"/>
                <a:gd name="T22" fmla="*/ 324 w 99"/>
                <a:gd name="T23" fmla="*/ 218 h 113"/>
                <a:gd name="T24" fmla="*/ 332 w 99"/>
                <a:gd name="T25" fmla="*/ 22 h 113"/>
                <a:gd name="T26" fmla="*/ 243 w 99"/>
                <a:gd name="T27" fmla="*/ 75 h 113"/>
                <a:gd name="T28" fmla="*/ 169 w 99"/>
                <a:gd name="T29" fmla="*/ 19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9" h="113">
                  <a:moveTo>
                    <a:pt x="38" y="0"/>
                  </a:moveTo>
                  <a:cubicBezTo>
                    <a:pt x="37" y="8"/>
                    <a:pt x="43" y="20"/>
                    <a:pt x="31" y="24"/>
                  </a:cubicBezTo>
                  <a:cubicBezTo>
                    <a:pt x="23" y="27"/>
                    <a:pt x="14" y="20"/>
                    <a:pt x="8" y="16"/>
                  </a:cubicBezTo>
                  <a:cubicBezTo>
                    <a:pt x="12" y="25"/>
                    <a:pt x="19" y="31"/>
                    <a:pt x="17" y="42"/>
                  </a:cubicBezTo>
                  <a:cubicBezTo>
                    <a:pt x="15" y="50"/>
                    <a:pt x="7" y="58"/>
                    <a:pt x="0" y="63"/>
                  </a:cubicBezTo>
                  <a:cubicBezTo>
                    <a:pt x="9" y="63"/>
                    <a:pt x="20" y="59"/>
                    <a:pt x="27" y="65"/>
                  </a:cubicBezTo>
                  <a:cubicBezTo>
                    <a:pt x="39" y="76"/>
                    <a:pt x="34" y="100"/>
                    <a:pt x="28" y="113"/>
                  </a:cubicBezTo>
                  <a:cubicBezTo>
                    <a:pt x="36" y="102"/>
                    <a:pt x="38" y="87"/>
                    <a:pt x="51" y="79"/>
                  </a:cubicBezTo>
                  <a:cubicBezTo>
                    <a:pt x="63" y="71"/>
                    <a:pt x="73" y="78"/>
                    <a:pt x="83" y="87"/>
                  </a:cubicBezTo>
                  <a:cubicBezTo>
                    <a:pt x="76" y="79"/>
                    <a:pt x="67" y="68"/>
                    <a:pt x="69" y="58"/>
                  </a:cubicBezTo>
                  <a:cubicBezTo>
                    <a:pt x="72" y="47"/>
                    <a:pt x="90" y="43"/>
                    <a:pt x="99" y="44"/>
                  </a:cubicBezTo>
                  <a:cubicBezTo>
                    <a:pt x="90" y="44"/>
                    <a:pt x="79" y="45"/>
                    <a:pt x="72" y="37"/>
                  </a:cubicBezTo>
                  <a:cubicBezTo>
                    <a:pt x="62" y="28"/>
                    <a:pt x="70" y="14"/>
                    <a:pt x="74" y="4"/>
                  </a:cubicBezTo>
                  <a:cubicBezTo>
                    <a:pt x="67" y="8"/>
                    <a:pt x="62" y="15"/>
                    <a:pt x="54" y="13"/>
                  </a:cubicBezTo>
                  <a:cubicBezTo>
                    <a:pt x="48" y="12"/>
                    <a:pt x="42" y="7"/>
                    <a:pt x="38" y="3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194">
              <a:extLst>
                <a:ext uri="{FF2B5EF4-FFF2-40B4-BE49-F238E27FC236}">
                  <a16:creationId xmlns:a16="http://schemas.microsoft.com/office/drawing/2014/main" id="{F4AAB254-AB9F-49BC-B5ED-C51DEDEE5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755"/>
              <a:ext cx="174" cy="200"/>
            </a:xfrm>
            <a:custGeom>
              <a:avLst/>
              <a:gdLst>
                <a:gd name="T0" fmla="*/ 149 w 120"/>
                <a:gd name="T1" fmla="*/ 0 h 129"/>
                <a:gd name="T2" fmla="*/ 229 w 120"/>
                <a:gd name="T3" fmla="*/ 178 h 129"/>
                <a:gd name="T4" fmla="*/ 326 w 120"/>
                <a:gd name="T5" fmla="*/ 29 h 129"/>
                <a:gd name="T6" fmla="*/ 345 w 120"/>
                <a:gd name="T7" fmla="*/ 219 h 129"/>
                <a:gd name="T8" fmla="*/ 468 w 120"/>
                <a:gd name="T9" fmla="*/ 149 h 129"/>
                <a:gd name="T10" fmla="*/ 312 w 120"/>
                <a:gd name="T11" fmla="*/ 406 h 129"/>
                <a:gd name="T12" fmla="*/ 529 w 120"/>
                <a:gd name="T13" fmla="*/ 388 h 129"/>
                <a:gd name="T14" fmla="*/ 323 w 120"/>
                <a:gd name="T15" fmla="*/ 507 h 129"/>
                <a:gd name="T16" fmla="*/ 262 w 120"/>
                <a:gd name="T17" fmla="*/ 611 h 129"/>
                <a:gd name="T18" fmla="*/ 252 w 120"/>
                <a:gd name="T19" fmla="*/ 746 h 129"/>
                <a:gd name="T20" fmla="*/ 88 w 120"/>
                <a:gd name="T21" fmla="*/ 543 h 129"/>
                <a:gd name="T22" fmla="*/ 190 w 120"/>
                <a:gd name="T23" fmla="*/ 340 h 129"/>
                <a:gd name="T24" fmla="*/ 0 w 120"/>
                <a:gd name="T25" fmla="*/ 305 h 129"/>
                <a:gd name="T26" fmla="*/ 141 w 120"/>
                <a:gd name="T27" fmla="*/ 189 h 129"/>
                <a:gd name="T28" fmla="*/ 148 w 120"/>
                <a:gd name="T29" fmla="*/ 22 h 1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0" h="129">
                  <a:moveTo>
                    <a:pt x="34" y="0"/>
                  </a:moveTo>
                  <a:cubicBezTo>
                    <a:pt x="34" y="12"/>
                    <a:pt x="36" y="32"/>
                    <a:pt x="52" y="31"/>
                  </a:cubicBezTo>
                  <a:cubicBezTo>
                    <a:pt x="64" y="31"/>
                    <a:pt x="72" y="15"/>
                    <a:pt x="74" y="5"/>
                  </a:cubicBezTo>
                  <a:cubicBezTo>
                    <a:pt x="73" y="15"/>
                    <a:pt x="60" y="38"/>
                    <a:pt x="78" y="38"/>
                  </a:cubicBezTo>
                  <a:cubicBezTo>
                    <a:pt x="86" y="38"/>
                    <a:pt x="101" y="31"/>
                    <a:pt x="106" y="26"/>
                  </a:cubicBezTo>
                  <a:cubicBezTo>
                    <a:pt x="98" y="36"/>
                    <a:pt x="64" y="54"/>
                    <a:pt x="70" y="70"/>
                  </a:cubicBezTo>
                  <a:cubicBezTo>
                    <a:pt x="75" y="82"/>
                    <a:pt x="111" y="70"/>
                    <a:pt x="120" y="67"/>
                  </a:cubicBezTo>
                  <a:cubicBezTo>
                    <a:pt x="106" y="77"/>
                    <a:pt x="87" y="78"/>
                    <a:pt x="73" y="88"/>
                  </a:cubicBezTo>
                  <a:cubicBezTo>
                    <a:pt x="67" y="92"/>
                    <a:pt x="62" y="100"/>
                    <a:pt x="59" y="106"/>
                  </a:cubicBezTo>
                  <a:cubicBezTo>
                    <a:pt x="57" y="114"/>
                    <a:pt x="60" y="123"/>
                    <a:pt x="57" y="129"/>
                  </a:cubicBezTo>
                  <a:cubicBezTo>
                    <a:pt x="58" y="106"/>
                    <a:pt x="41" y="92"/>
                    <a:pt x="20" y="94"/>
                  </a:cubicBezTo>
                  <a:cubicBezTo>
                    <a:pt x="28" y="88"/>
                    <a:pt x="57" y="74"/>
                    <a:pt x="43" y="59"/>
                  </a:cubicBezTo>
                  <a:cubicBezTo>
                    <a:pt x="34" y="50"/>
                    <a:pt x="10" y="54"/>
                    <a:pt x="0" y="53"/>
                  </a:cubicBezTo>
                  <a:cubicBezTo>
                    <a:pt x="15" y="59"/>
                    <a:pt x="30" y="46"/>
                    <a:pt x="32" y="33"/>
                  </a:cubicBezTo>
                  <a:cubicBezTo>
                    <a:pt x="34" y="23"/>
                    <a:pt x="32" y="14"/>
                    <a:pt x="33" y="4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Oval 195">
              <a:extLst>
                <a:ext uri="{FF2B5EF4-FFF2-40B4-BE49-F238E27FC236}">
                  <a16:creationId xmlns:a16="http://schemas.microsoft.com/office/drawing/2014/main" id="{4B586BBD-B043-4C20-A3FC-F6DCC7294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292"/>
              <a:ext cx="89" cy="73"/>
            </a:xfrm>
            <a:prstGeom prst="ellipse">
              <a:avLst/>
            </a:pr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7" name="Oval 196">
              <a:extLst>
                <a:ext uri="{FF2B5EF4-FFF2-40B4-BE49-F238E27FC236}">
                  <a16:creationId xmlns:a16="http://schemas.microsoft.com/office/drawing/2014/main" id="{5FCD3FE6-50DF-4BBB-AC26-40A98007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514"/>
              <a:ext cx="86" cy="68"/>
            </a:xfrm>
            <a:prstGeom prst="ellipse">
              <a:avLst/>
            </a:pr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8" name="Oval 197">
              <a:extLst>
                <a:ext uri="{FF2B5EF4-FFF2-40B4-BE49-F238E27FC236}">
                  <a16:creationId xmlns:a16="http://schemas.microsoft.com/office/drawing/2014/main" id="{63D63846-804F-43A2-8079-CAA897083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2533"/>
              <a:ext cx="44" cy="31"/>
            </a:xfrm>
            <a:prstGeom prst="ellipse">
              <a:avLst/>
            </a:pr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9" name="Oval 198">
              <a:extLst>
                <a:ext uri="{FF2B5EF4-FFF2-40B4-BE49-F238E27FC236}">
                  <a16:creationId xmlns:a16="http://schemas.microsoft.com/office/drawing/2014/main" id="{BF5C2C40-3430-4318-9DC1-5D50D5EA0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2309"/>
              <a:ext cx="50" cy="39"/>
            </a:xfrm>
            <a:prstGeom prst="ellipse">
              <a:avLst/>
            </a:pr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0" name="Freeform 199">
              <a:extLst>
                <a:ext uri="{FF2B5EF4-FFF2-40B4-BE49-F238E27FC236}">
                  <a16:creationId xmlns:a16="http://schemas.microsoft.com/office/drawing/2014/main" id="{F37E5CE6-9947-4556-ACC0-F77AFFA7E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721"/>
              <a:ext cx="67" cy="85"/>
            </a:xfrm>
            <a:custGeom>
              <a:avLst/>
              <a:gdLst>
                <a:gd name="T0" fmla="*/ 178 w 46"/>
                <a:gd name="T1" fmla="*/ 114 h 55"/>
                <a:gd name="T2" fmla="*/ 157 w 46"/>
                <a:gd name="T3" fmla="*/ 292 h 55"/>
                <a:gd name="T4" fmla="*/ 32 w 46"/>
                <a:gd name="T5" fmla="*/ 207 h 55"/>
                <a:gd name="T6" fmla="*/ 52 w 46"/>
                <a:gd name="T7" fmla="*/ 22 h 55"/>
                <a:gd name="T8" fmla="*/ 178 w 46"/>
                <a:gd name="T9" fmla="*/ 114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5">
                  <a:moveTo>
                    <a:pt x="40" y="20"/>
                  </a:moveTo>
                  <a:cubicBezTo>
                    <a:pt x="46" y="33"/>
                    <a:pt x="44" y="47"/>
                    <a:pt x="35" y="51"/>
                  </a:cubicBezTo>
                  <a:cubicBezTo>
                    <a:pt x="25" y="55"/>
                    <a:pt x="13" y="49"/>
                    <a:pt x="7" y="36"/>
                  </a:cubicBezTo>
                  <a:cubicBezTo>
                    <a:pt x="0" y="23"/>
                    <a:pt x="3" y="9"/>
                    <a:pt x="12" y="4"/>
                  </a:cubicBezTo>
                  <a:cubicBezTo>
                    <a:pt x="21" y="0"/>
                    <a:pt x="34" y="7"/>
                    <a:pt x="40" y="20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200">
              <a:extLst>
                <a:ext uri="{FF2B5EF4-FFF2-40B4-BE49-F238E27FC236}">
                  <a16:creationId xmlns:a16="http://schemas.microsoft.com/office/drawing/2014/main" id="{23311A54-C905-4034-9633-150FCD4BF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741"/>
              <a:ext cx="29" cy="45"/>
            </a:xfrm>
            <a:custGeom>
              <a:avLst/>
              <a:gdLst>
                <a:gd name="T0" fmla="*/ 75 w 20"/>
                <a:gd name="T1" fmla="*/ 62 h 29"/>
                <a:gd name="T2" fmla="*/ 70 w 20"/>
                <a:gd name="T3" fmla="*/ 157 h 29"/>
                <a:gd name="T4" fmla="*/ 19 w 20"/>
                <a:gd name="T5" fmla="*/ 104 h 29"/>
                <a:gd name="T6" fmla="*/ 19 w 20"/>
                <a:gd name="T7" fmla="*/ 12 h 29"/>
                <a:gd name="T8" fmla="*/ 75 w 20"/>
                <a:gd name="T9" fmla="*/ 6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7" y="11"/>
                  </a:moveTo>
                  <a:cubicBezTo>
                    <a:pt x="20" y="18"/>
                    <a:pt x="20" y="25"/>
                    <a:pt x="16" y="27"/>
                  </a:cubicBezTo>
                  <a:cubicBezTo>
                    <a:pt x="13" y="29"/>
                    <a:pt x="7" y="25"/>
                    <a:pt x="4" y="18"/>
                  </a:cubicBezTo>
                  <a:cubicBezTo>
                    <a:pt x="0" y="11"/>
                    <a:pt x="1" y="4"/>
                    <a:pt x="4" y="2"/>
                  </a:cubicBezTo>
                  <a:cubicBezTo>
                    <a:pt x="8" y="0"/>
                    <a:pt x="14" y="4"/>
                    <a:pt x="17" y="11"/>
                  </a:cubicBezTo>
                  <a:close/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201">
              <a:extLst>
                <a:ext uri="{FF2B5EF4-FFF2-40B4-BE49-F238E27FC236}">
                  <a16:creationId xmlns:a16="http://schemas.microsoft.com/office/drawing/2014/main" id="{0832EBC8-E64A-445C-AD2A-25ED994AC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565"/>
              <a:ext cx="127" cy="137"/>
            </a:xfrm>
            <a:custGeom>
              <a:avLst/>
              <a:gdLst>
                <a:gd name="T0" fmla="*/ 394 w 87"/>
                <a:gd name="T1" fmla="*/ 252 h 88"/>
                <a:gd name="T2" fmla="*/ 204 w 87"/>
                <a:gd name="T3" fmla="*/ 517 h 88"/>
                <a:gd name="T4" fmla="*/ 0 w 87"/>
                <a:gd name="T5" fmla="*/ 271 h 88"/>
                <a:gd name="T6" fmla="*/ 204 w 87"/>
                <a:gd name="T7" fmla="*/ 0 h 88"/>
                <a:gd name="T8" fmla="*/ 394 w 87"/>
                <a:gd name="T9" fmla="*/ 25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8">
                  <a:moveTo>
                    <a:pt x="87" y="43"/>
                  </a:moveTo>
                  <a:cubicBezTo>
                    <a:pt x="87" y="66"/>
                    <a:pt x="70" y="88"/>
                    <a:pt x="45" y="88"/>
                  </a:cubicBezTo>
                  <a:cubicBezTo>
                    <a:pt x="20" y="88"/>
                    <a:pt x="0" y="69"/>
                    <a:pt x="0" y="46"/>
                  </a:cubicBezTo>
                  <a:cubicBezTo>
                    <a:pt x="0" y="23"/>
                    <a:pt x="20" y="0"/>
                    <a:pt x="45" y="0"/>
                  </a:cubicBezTo>
                  <a:cubicBezTo>
                    <a:pt x="70" y="0"/>
                    <a:pt x="87" y="20"/>
                    <a:pt x="87" y="43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202">
              <a:extLst>
                <a:ext uri="{FF2B5EF4-FFF2-40B4-BE49-F238E27FC236}">
                  <a16:creationId xmlns:a16="http://schemas.microsoft.com/office/drawing/2014/main" id="{FACF97AE-1345-4BC6-9104-DCA4C2F888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9" y="2373"/>
              <a:ext cx="474" cy="478"/>
            </a:xfrm>
            <a:custGeom>
              <a:avLst/>
              <a:gdLst>
                <a:gd name="T0" fmla="*/ 827 w 325"/>
                <a:gd name="T1" fmla="*/ 0 h 308"/>
                <a:gd name="T2" fmla="*/ 0 w 325"/>
                <a:gd name="T3" fmla="*/ 934 h 308"/>
                <a:gd name="T4" fmla="*/ 713 w 325"/>
                <a:gd name="T5" fmla="*/ 1788 h 308"/>
                <a:gd name="T6" fmla="*/ 1470 w 325"/>
                <a:gd name="T7" fmla="*/ 882 h 308"/>
                <a:gd name="T8" fmla="*/ 827 w 325"/>
                <a:gd name="T9" fmla="*/ 0 h 308"/>
                <a:gd name="T10" fmla="*/ 719 w 325"/>
                <a:gd name="T11" fmla="*/ 1640 h 308"/>
                <a:gd name="T12" fmla="*/ 117 w 325"/>
                <a:gd name="T13" fmla="*/ 928 h 308"/>
                <a:gd name="T14" fmla="*/ 772 w 325"/>
                <a:gd name="T15" fmla="*/ 149 h 308"/>
                <a:gd name="T16" fmla="*/ 817 w 325"/>
                <a:gd name="T17" fmla="*/ 304 h 308"/>
                <a:gd name="T18" fmla="*/ 742 w 325"/>
                <a:gd name="T19" fmla="*/ 472 h 308"/>
                <a:gd name="T20" fmla="*/ 630 w 325"/>
                <a:gd name="T21" fmla="*/ 717 h 308"/>
                <a:gd name="T22" fmla="*/ 840 w 325"/>
                <a:gd name="T23" fmla="*/ 956 h 308"/>
                <a:gd name="T24" fmla="*/ 1054 w 325"/>
                <a:gd name="T25" fmla="*/ 663 h 308"/>
                <a:gd name="T26" fmla="*/ 919 w 325"/>
                <a:gd name="T27" fmla="*/ 359 h 308"/>
                <a:gd name="T28" fmla="*/ 932 w 325"/>
                <a:gd name="T29" fmla="*/ 161 h 308"/>
                <a:gd name="T30" fmla="*/ 1349 w 325"/>
                <a:gd name="T31" fmla="*/ 886 h 308"/>
                <a:gd name="T32" fmla="*/ 719 w 325"/>
                <a:gd name="T33" fmla="*/ 1640 h 3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5" h="308">
                  <a:moveTo>
                    <a:pt x="183" y="0"/>
                  </a:moveTo>
                  <a:cubicBezTo>
                    <a:pt x="89" y="0"/>
                    <a:pt x="0" y="86"/>
                    <a:pt x="0" y="161"/>
                  </a:cubicBezTo>
                  <a:cubicBezTo>
                    <a:pt x="0" y="236"/>
                    <a:pt x="64" y="308"/>
                    <a:pt x="158" y="308"/>
                  </a:cubicBezTo>
                  <a:cubicBezTo>
                    <a:pt x="252" y="308"/>
                    <a:pt x="325" y="227"/>
                    <a:pt x="325" y="152"/>
                  </a:cubicBezTo>
                  <a:cubicBezTo>
                    <a:pt x="325" y="77"/>
                    <a:pt x="277" y="0"/>
                    <a:pt x="183" y="0"/>
                  </a:cubicBezTo>
                  <a:close/>
                  <a:moveTo>
                    <a:pt x="159" y="283"/>
                  </a:moveTo>
                  <a:cubicBezTo>
                    <a:pt x="80" y="283"/>
                    <a:pt x="26" y="223"/>
                    <a:pt x="26" y="160"/>
                  </a:cubicBezTo>
                  <a:cubicBezTo>
                    <a:pt x="26" y="100"/>
                    <a:pt x="95" y="31"/>
                    <a:pt x="171" y="26"/>
                  </a:cubicBezTo>
                  <a:cubicBezTo>
                    <a:pt x="175" y="30"/>
                    <a:pt x="180" y="38"/>
                    <a:pt x="180" y="52"/>
                  </a:cubicBezTo>
                  <a:cubicBezTo>
                    <a:pt x="179" y="78"/>
                    <a:pt x="164" y="81"/>
                    <a:pt x="164" y="81"/>
                  </a:cubicBezTo>
                  <a:cubicBezTo>
                    <a:pt x="164" y="81"/>
                    <a:pt x="136" y="97"/>
                    <a:pt x="139" y="124"/>
                  </a:cubicBezTo>
                  <a:cubicBezTo>
                    <a:pt x="142" y="151"/>
                    <a:pt x="156" y="159"/>
                    <a:pt x="186" y="165"/>
                  </a:cubicBezTo>
                  <a:cubicBezTo>
                    <a:pt x="217" y="170"/>
                    <a:pt x="231" y="136"/>
                    <a:pt x="233" y="114"/>
                  </a:cubicBezTo>
                  <a:cubicBezTo>
                    <a:pt x="234" y="92"/>
                    <a:pt x="203" y="88"/>
                    <a:pt x="203" y="62"/>
                  </a:cubicBezTo>
                  <a:cubicBezTo>
                    <a:pt x="203" y="48"/>
                    <a:pt x="205" y="36"/>
                    <a:pt x="206" y="28"/>
                  </a:cubicBezTo>
                  <a:cubicBezTo>
                    <a:pt x="268" y="41"/>
                    <a:pt x="298" y="97"/>
                    <a:pt x="298" y="153"/>
                  </a:cubicBezTo>
                  <a:cubicBezTo>
                    <a:pt x="298" y="215"/>
                    <a:pt x="238" y="283"/>
                    <a:pt x="159" y="283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203">
              <a:extLst>
                <a:ext uri="{FF2B5EF4-FFF2-40B4-BE49-F238E27FC236}">
                  <a16:creationId xmlns:a16="http://schemas.microsoft.com/office/drawing/2014/main" id="{1EFD3D0A-AD00-449D-83C2-7D8999965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654"/>
              <a:ext cx="140" cy="110"/>
            </a:xfrm>
            <a:custGeom>
              <a:avLst/>
              <a:gdLst>
                <a:gd name="T0" fmla="*/ 414 w 96"/>
                <a:gd name="T1" fmla="*/ 136 h 71"/>
                <a:gd name="T2" fmla="*/ 255 w 96"/>
                <a:gd name="T3" fmla="*/ 367 h 71"/>
                <a:gd name="T4" fmla="*/ 19 w 96"/>
                <a:gd name="T5" fmla="*/ 271 h 71"/>
                <a:gd name="T6" fmla="*/ 181 w 96"/>
                <a:gd name="T7" fmla="*/ 34 h 71"/>
                <a:gd name="T8" fmla="*/ 414 w 96"/>
                <a:gd name="T9" fmla="*/ 136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71">
                  <a:moveTo>
                    <a:pt x="92" y="24"/>
                  </a:moveTo>
                  <a:cubicBezTo>
                    <a:pt x="96" y="40"/>
                    <a:pt x="80" y="58"/>
                    <a:pt x="56" y="64"/>
                  </a:cubicBezTo>
                  <a:cubicBezTo>
                    <a:pt x="32" y="71"/>
                    <a:pt x="9" y="63"/>
                    <a:pt x="4" y="47"/>
                  </a:cubicBezTo>
                  <a:cubicBezTo>
                    <a:pt x="0" y="31"/>
                    <a:pt x="16" y="13"/>
                    <a:pt x="40" y="6"/>
                  </a:cubicBezTo>
                  <a:cubicBezTo>
                    <a:pt x="64" y="0"/>
                    <a:pt x="87" y="8"/>
                    <a:pt x="92" y="24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204">
              <a:extLst>
                <a:ext uri="{FF2B5EF4-FFF2-40B4-BE49-F238E27FC236}">
                  <a16:creationId xmlns:a16="http://schemas.microsoft.com/office/drawing/2014/main" id="{5A8C9E0D-D325-4F0C-B173-3C120207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514"/>
              <a:ext cx="74" cy="98"/>
            </a:xfrm>
            <a:custGeom>
              <a:avLst/>
              <a:gdLst>
                <a:gd name="T0" fmla="*/ 116 w 51"/>
                <a:gd name="T1" fmla="*/ 0 h 63"/>
                <a:gd name="T2" fmla="*/ 93 w 51"/>
                <a:gd name="T3" fmla="*/ 75 h 63"/>
                <a:gd name="T4" fmla="*/ 41 w 51"/>
                <a:gd name="T5" fmla="*/ 73 h 63"/>
                <a:gd name="T6" fmla="*/ 0 w 51"/>
                <a:gd name="T7" fmla="*/ 232 h 63"/>
                <a:gd name="T8" fmla="*/ 75 w 51"/>
                <a:gd name="T9" fmla="*/ 243 h 63"/>
                <a:gd name="T10" fmla="*/ 109 w 51"/>
                <a:gd name="T11" fmla="*/ 367 h 63"/>
                <a:gd name="T12" fmla="*/ 225 w 51"/>
                <a:gd name="T13" fmla="*/ 252 h 63"/>
                <a:gd name="T14" fmla="*/ 215 w 51"/>
                <a:gd name="T15" fmla="*/ 47 h 63"/>
                <a:gd name="T16" fmla="*/ 149 w 51"/>
                <a:gd name="T17" fmla="*/ 53 h 63"/>
                <a:gd name="T18" fmla="*/ 120 w 51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63">
                  <a:moveTo>
                    <a:pt x="26" y="0"/>
                  </a:moveTo>
                  <a:cubicBezTo>
                    <a:pt x="26" y="6"/>
                    <a:pt x="27" y="11"/>
                    <a:pt x="21" y="13"/>
                  </a:cubicBezTo>
                  <a:cubicBezTo>
                    <a:pt x="17" y="15"/>
                    <a:pt x="12" y="14"/>
                    <a:pt x="9" y="12"/>
                  </a:cubicBezTo>
                  <a:cubicBezTo>
                    <a:pt x="20" y="20"/>
                    <a:pt x="9" y="36"/>
                    <a:pt x="0" y="40"/>
                  </a:cubicBezTo>
                  <a:cubicBezTo>
                    <a:pt x="6" y="38"/>
                    <a:pt x="12" y="35"/>
                    <a:pt x="17" y="41"/>
                  </a:cubicBezTo>
                  <a:cubicBezTo>
                    <a:pt x="23" y="47"/>
                    <a:pt x="24" y="56"/>
                    <a:pt x="25" y="63"/>
                  </a:cubicBezTo>
                  <a:cubicBezTo>
                    <a:pt x="21" y="48"/>
                    <a:pt x="37" y="30"/>
                    <a:pt x="51" y="43"/>
                  </a:cubicBezTo>
                  <a:cubicBezTo>
                    <a:pt x="34" y="35"/>
                    <a:pt x="35" y="19"/>
                    <a:pt x="48" y="8"/>
                  </a:cubicBezTo>
                  <a:cubicBezTo>
                    <a:pt x="43" y="10"/>
                    <a:pt x="39" y="11"/>
                    <a:pt x="34" y="9"/>
                  </a:cubicBezTo>
                  <a:cubicBezTo>
                    <a:pt x="29" y="7"/>
                    <a:pt x="29" y="4"/>
                    <a:pt x="27" y="0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205">
              <a:extLst>
                <a:ext uri="{FF2B5EF4-FFF2-40B4-BE49-F238E27FC236}">
                  <a16:creationId xmlns:a16="http://schemas.microsoft.com/office/drawing/2014/main" id="{295E46EF-9462-4816-A0A3-95DCBBDC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586"/>
              <a:ext cx="73" cy="93"/>
            </a:xfrm>
            <a:custGeom>
              <a:avLst/>
              <a:gdLst>
                <a:gd name="T0" fmla="*/ 0 w 50"/>
                <a:gd name="T1" fmla="*/ 82 h 60"/>
                <a:gd name="T2" fmla="*/ 13 w 50"/>
                <a:gd name="T3" fmla="*/ 250 h 60"/>
                <a:gd name="T4" fmla="*/ 79 w 50"/>
                <a:gd name="T5" fmla="*/ 250 h 60"/>
                <a:gd name="T6" fmla="*/ 88 w 50"/>
                <a:gd name="T7" fmla="*/ 346 h 60"/>
                <a:gd name="T8" fmla="*/ 121 w 50"/>
                <a:gd name="T9" fmla="*/ 223 h 60"/>
                <a:gd name="T10" fmla="*/ 218 w 50"/>
                <a:gd name="T11" fmla="*/ 243 h 60"/>
                <a:gd name="T12" fmla="*/ 228 w 50"/>
                <a:gd name="T13" fmla="*/ 96 h 60"/>
                <a:gd name="T14" fmla="*/ 140 w 50"/>
                <a:gd name="T15" fmla="*/ 74 h 60"/>
                <a:gd name="T16" fmla="*/ 115 w 50"/>
                <a:gd name="T17" fmla="*/ 0 h 60"/>
                <a:gd name="T18" fmla="*/ 1 w 50"/>
                <a:gd name="T19" fmla="*/ 74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60">
                  <a:moveTo>
                    <a:pt x="0" y="14"/>
                  </a:moveTo>
                  <a:cubicBezTo>
                    <a:pt x="16" y="13"/>
                    <a:pt x="15" y="38"/>
                    <a:pt x="3" y="43"/>
                  </a:cubicBezTo>
                  <a:cubicBezTo>
                    <a:pt x="6" y="38"/>
                    <a:pt x="13" y="38"/>
                    <a:pt x="17" y="43"/>
                  </a:cubicBezTo>
                  <a:cubicBezTo>
                    <a:pt x="20" y="46"/>
                    <a:pt x="21" y="56"/>
                    <a:pt x="19" y="60"/>
                  </a:cubicBezTo>
                  <a:cubicBezTo>
                    <a:pt x="19" y="53"/>
                    <a:pt x="21" y="43"/>
                    <a:pt x="27" y="39"/>
                  </a:cubicBezTo>
                  <a:cubicBezTo>
                    <a:pt x="35" y="34"/>
                    <a:pt x="42" y="36"/>
                    <a:pt x="48" y="42"/>
                  </a:cubicBezTo>
                  <a:cubicBezTo>
                    <a:pt x="42" y="37"/>
                    <a:pt x="38" y="17"/>
                    <a:pt x="50" y="17"/>
                  </a:cubicBezTo>
                  <a:cubicBezTo>
                    <a:pt x="43" y="16"/>
                    <a:pt x="37" y="19"/>
                    <a:pt x="31" y="13"/>
                  </a:cubicBezTo>
                  <a:cubicBezTo>
                    <a:pt x="27" y="9"/>
                    <a:pt x="27" y="4"/>
                    <a:pt x="25" y="0"/>
                  </a:cubicBezTo>
                  <a:cubicBezTo>
                    <a:pt x="22" y="12"/>
                    <a:pt x="12" y="13"/>
                    <a:pt x="1" y="13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206">
              <a:extLst>
                <a:ext uri="{FF2B5EF4-FFF2-40B4-BE49-F238E27FC236}">
                  <a16:creationId xmlns:a16="http://schemas.microsoft.com/office/drawing/2014/main" id="{47F4C3A2-8C6E-4E46-BB49-2D84CE0D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676"/>
              <a:ext cx="83" cy="70"/>
            </a:xfrm>
            <a:custGeom>
              <a:avLst/>
              <a:gdLst>
                <a:gd name="T0" fmla="*/ 41 w 57"/>
                <a:gd name="T1" fmla="*/ 30 h 45"/>
                <a:gd name="T2" fmla="*/ 60 w 57"/>
                <a:gd name="T3" fmla="*/ 106 h 45"/>
                <a:gd name="T4" fmla="*/ 0 w 57"/>
                <a:gd name="T5" fmla="*/ 165 h 45"/>
                <a:gd name="T6" fmla="*/ 80 w 57"/>
                <a:gd name="T7" fmla="*/ 157 h 45"/>
                <a:gd name="T8" fmla="*/ 127 w 57"/>
                <a:gd name="T9" fmla="*/ 264 h 45"/>
                <a:gd name="T10" fmla="*/ 167 w 57"/>
                <a:gd name="T11" fmla="*/ 148 h 45"/>
                <a:gd name="T12" fmla="*/ 256 w 57"/>
                <a:gd name="T13" fmla="*/ 149 h 45"/>
                <a:gd name="T14" fmla="*/ 252 w 57"/>
                <a:gd name="T15" fmla="*/ 30 h 45"/>
                <a:gd name="T16" fmla="*/ 195 w 57"/>
                <a:gd name="T17" fmla="*/ 62 h 45"/>
                <a:gd name="T18" fmla="*/ 157 w 57"/>
                <a:gd name="T19" fmla="*/ 0 h 45"/>
                <a:gd name="T20" fmla="*/ 89 w 57"/>
                <a:gd name="T21" fmla="*/ 47 h 45"/>
                <a:gd name="T22" fmla="*/ 41 w 57"/>
                <a:gd name="T23" fmla="*/ 3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45">
                  <a:moveTo>
                    <a:pt x="9" y="5"/>
                  </a:moveTo>
                  <a:cubicBezTo>
                    <a:pt x="11" y="9"/>
                    <a:pt x="15" y="13"/>
                    <a:pt x="13" y="18"/>
                  </a:cubicBezTo>
                  <a:cubicBezTo>
                    <a:pt x="11" y="22"/>
                    <a:pt x="4" y="27"/>
                    <a:pt x="0" y="28"/>
                  </a:cubicBezTo>
                  <a:cubicBezTo>
                    <a:pt x="6" y="27"/>
                    <a:pt x="12" y="24"/>
                    <a:pt x="18" y="27"/>
                  </a:cubicBezTo>
                  <a:cubicBezTo>
                    <a:pt x="24" y="30"/>
                    <a:pt x="29" y="38"/>
                    <a:pt x="28" y="45"/>
                  </a:cubicBezTo>
                  <a:cubicBezTo>
                    <a:pt x="26" y="38"/>
                    <a:pt x="31" y="28"/>
                    <a:pt x="37" y="25"/>
                  </a:cubicBezTo>
                  <a:cubicBezTo>
                    <a:pt x="44" y="21"/>
                    <a:pt x="51" y="22"/>
                    <a:pt x="57" y="26"/>
                  </a:cubicBezTo>
                  <a:cubicBezTo>
                    <a:pt x="46" y="21"/>
                    <a:pt x="50" y="12"/>
                    <a:pt x="56" y="5"/>
                  </a:cubicBezTo>
                  <a:cubicBezTo>
                    <a:pt x="54" y="7"/>
                    <a:pt x="47" y="11"/>
                    <a:pt x="43" y="11"/>
                  </a:cubicBezTo>
                  <a:cubicBezTo>
                    <a:pt x="38" y="11"/>
                    <a:pt x="35" y="5"/>
                    <a:pt x="35" y="0"/>
                  </a:cubicBezTo>
                  <a:cubicBezTo>
                    <a:pt x="30" y="5"/>
                    <a:pt x="27" y="8"/>
                    <a:pt x="20" y="8"/>
                  </a:cubicBezTo>
                  <a:cubicBezTo>
                    <a:pt x="17" y="8"/>
                    <a:pt x="11" y="8"/>
                    <a:pt x="9" y="5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207">
              <a:extLst>
                <a:ext uri="{FF2B5EF4-FFF2-40B4-BE49-F238E27FC236}">
                  <a16:creationId xmlns:a16="http://schemas.microsoft.com/office/drawing/2014/main" id="{DC4B52F2-58EC-4A3B-9791-EFBEEEB3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093"/>
              <a:ext cx="146" cy="157"/>
            </a:xfrm>
            <a:custGeom>
              <a:avLst/>
              <a:gdLst>
                <a:gd name="T0" fmla="*/ 258 w 100"/>
                <a:gd name="T1" fmla="*/ 87 h 101"/>
                <a:gd name="T2" fmla="*/ 171 w 100"/>
                <a:gd name="T3" fmla="*/ 113 h 101"/>
                <a:gd name="T4" fmla="*/ 108 w 100"/>
                <a:gd name="T5" fmla="*/ 0 h 101"/>
                <a:gd name="T6" fmla="*/ 117 w 100"/>
                <a:gd name="T7" fmla="*/ 169 h 101"/>
                <a:gd name="T8" fmla="*/ 0 w 100"/>
                <a:gd name="T9" fmla="*/ 182 h 101"/>
                <a:gd name="T10" fmla="*/ 80 w 100"/>
                <a:gd name="T11" fmla="*/ 283 h 101"/>
                <a:gd name="T12" fmla="*/ 19 w 100"/>
                <a:gd name="T13" fmla="*/ 387 h 101"/>
                <a:gd name="T14" fmla="*/ 149 w 100"/>
                <a:gd name="T15" fmla="*/ 379 h 101"/>
                <a:gd name="T16" fmla="*/ 80 w 100"/>
                <a:gd name="T17" fmla="*/ 529 h 101"/>
                <a:gd name="T18" fmla="*/ 223 w 100"/>
                <a:gd name="T19" fmla="*/ 462 h 101"/>
                <a:gd name="T20" fmla="*/ 258 w 100"/>
                <a:gd name="T21" fmla="*/ 589 h 101"/>
                <a:gd name="T22" fmla="*/ 286 w 100"/>
                <a:gd name="T23" fmla="*/ 372 h 101"/>
                <a:gd name="T24" fmla="*/ 454 w 100"/>
                <a:gd name="T25" fmla="*/ 361 h 101"/>
                <a:gd name="T26" fmla="*/ 305 w 100"/>
                <a:gd name="T27" fmla="*/ 284 h 101"/>
                <a:gd name="T28" fmla="*/ 377 w 100"/>
                <a:gd name="T29" fmla="*/ 148 h 101"/>
                <a:gd name="T30" fmla="*/ 264 w 100"/>
                <a:gd name="T31" fmla="*/ 87 h 1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0" h="101">
                  <a:moveTo>
                    <a:pt x="57" y="15"/>
                  </a:moveTo>
                  <a:cubicBezTo>
                    <a:pt x="52" y="16"/>
                    <a:pt x="46" y="23"/>
                    <a:pt x="38" y="19"/>
                  </a:cubicBezTo>
                  <a:cubicBezTo>
                    <a:pt x="31" y="15"/>
                    <a:pt x="28" y="6"/>
                    <a:pt x="24" y="0"/>
                  </a:cubicBezTo>
                  <a:cubicBezTo>
                    <a:pt x="27" y="7"/>
                    <a:pt x="32" y="22"/>
                    <a:pt x="26" y="29"/>
                  </a:cubicBezTo>
                  <a:cubicBezTo>
                    <a:pt x="22" y="34"/>
                    <a:pt x="5" y="35"/>
                    <a:pt x="0" y="31"/>
                  </a:cubicBezTo>
                  <a:cubicBezTo>
                    <a:pt x="8" y="36"/>
                    <a:pt x="16" y="37"/>
                    <a:pt x="18" y="48"/>
                  </a:cubicBezTo>
                  <a:cubicBezTo>
                    <a:pt x="20" y="57"/>
                    <a:pt x="12" y="63"/>
                    <a:pt x="4" y="66"/>
                  </a:cubicBezTo>
                  <a:cubicBezTo>
                    <a:pt x="12" y="66"/>
                    <a:pt x="27" y="54"/>
                    <a:pt x="33" y="65"/>
                  </a:cubicBezTo>
                  <a:cubicBezTo>
                    <a:pt x="38" y="76"/>
                    <a:pt x="25" y="86"/>
                    <a:pt x="18" y="91"/>
                  </a:cubicBezTo>
                  <a:cubicBezTo>
                    <a:pt x="26" y="84"/>
                    <a:pt x="36" y="73"/>
                    <a:pt x="49" y="79"/>
                  </a:cubicBezTo>
                  <a:cubicBezTo>
                    <a:pt x="58" y="83"/>
                    <a:pt x="56" y="93"/>
                    <a:pt x="57" y="101"/>
                  </a:cubicBezTo>
                  <a:cubicBezTo>
                    <a:pt x="54" y="92"/>
                    <a:pt x="57" y="72"/>
                    <a:pt x="63" y="64"/>
                  </a:cubicBezTo>
                  <a:cubicBezTo>
                    <a:pt x="73" y="53"/>
                    <a:pt x="88" y="60"/>
                    <a:pt x="100" y="62"/>
                  </a:cubicBezTo>
                  <a:cubicBezTo>
                    <a:pt x="91" y="59"/>
                    <a:pt x="72" y="58"/>
                    <a:pt x="67" y="49"/>
                  </a:cubicBezTo>
                  <a:cubicBezTo>
                    <a:pt x="62" y="40"/>
                    <a:pt x="73" y="26"/>
                    <a:pt x="83" y="25"/>
                  </a:cubicBezTo>
                  <a:cubicBezTo>
                    <a:pt x="73" y="27"/>
                    <a:pt x="57" y="31"/>
                    <a:pt x="58" y="15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208">
              <a:extLst>
                <a:ext uri="{FF2B5EF4-FFF2-40B4-BE49-F238E27FC236}">
                  <a16:creationId xmlns:a16="http://schemas.microsoft.com/office/drawing/2014/main" id="{52C901E4-389E-4882-8E54-272AAA8B66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2" y="1690"/>
              <a:ext cx="1830" cy="1699"/>
            </a:xfrm>
            <a:custGeom>
              <a:avLst/>
              <a:gdLst>
                <a:gd name="T0" fmla="*/ 5314 w 1256"/>
                <a:gd name="T1" fmla="*/ 2297 h 1093"/>
                <a:gd name="T2" fmla="*/ 2554 w 1256"/>
                <a:gd name="T3" fmla="*/ 570 h 1093"/>
                <a:gd name="T4" fmla="*/ 446 w 1256"/>
                <a:gd name="T5" fmla="*/ 4371 h 1093"/>
                <a:gd name="T6" fmla="*/ 3507 w 1256"/>
                <a:gd name="T7" fmla="*/ 5810 h 1093"/>
                <a:gd name="T8" fmla="*/ 5314 w 1256"/>
                <a:gd name="T9" fmla="*/ 2297 h 1093"/>
                <a:gd name="T10" fmla="*/ 3829 w 1256"/>
                <a:gd name="T11" fmla="*/ 5318 h 1093"/>
                <a:gd name="T12" fmla="*/ 3541 w 1256"/>
                <a:gd name="T13" fmla="*/ 5046 h 1093"/>
                <a:gd name="T14" fmla="*/ 3641 w 1256"/>
                <a:gd name="T15" fmla="*/ 3917 h 1093"/>
                <a:gd name="T16" fmla="*/ 2985 w 1256"/>
                <a:gd name="T17" fmla="*/ 4267 h 1093"/>
                <a:gd name="T18" fmla="*/ 3274 w 1256"/>
                <a:gd name="T19" fmla="*/ 4917 h 1093"/>
                <a:gd name="T20" fmla="*/ 3114 w 1256"/>
                <a:gd name="T21" fmla="*/ 5643 h 1093"/>
                <a:gd name="T22" fmla="*/ 733 w 1256"/>
                <a:gd name="T23" fmla="*/ 4267 h 1093"/>
                <a:gd name="T24" fmla="*/ 1862 w 1256"/>
                <a:gd name="T25" fmla="*/ 1355 h 1093"/>
                <a:gd name="T26" fmla="*/ 2100 w 1256"/>
                <a:gd name="T27" fmla="*/ 1761 h 1093"/>
                <a:gd name="T28" fmla="*/ 2532 w 1256"/>
                <a:gd name="T29" fmla="*/ 2223 h 1093"/>
                <a:gd name="T30" fmla="*/ 2554 w 1256"/>
                <a:gd name="T31" fmla="*/ 1489 h 1093"/>
                <a:gd name="T32" fmla="*/ 2113 w 1256"/>
                <a:gd name="T33" fmla="*/ 1172 h 1093"/>
                <a:gd name="T34" fmla="*/ 2592 w 1256"/>
                <a:gd name="T35" fmla="*/ 916 h 1093"/>
                <a:gd name="T36" fmla="*/ 4380 w 1256"/>
                <a:gd name="T37" fmla="*/ 1239 h 1093"/>
                <a:gd name="T38" fmla="*/ 3925 w 1256"/>
                <a:gd name="T39" fmla="*/ 1687 h 1093"/>
                <a:gd name="T40" fmla="*/ 3944 w 1256"/>
                <a:gd name="T41" fmla="*/ 2445 h 1093"/>
                <a:gd name="T42" fmla="*/ 4447 w 1256"/>
                <a:gd name="T43" fmla="*/ 1957 h 1093"/>
                <a:gd name="T44" fmla="*/ 4469 w 1256"/>
                <a:gd name="T45" fmla="*/ 1708 h 1093"/>
                <a:gd name="T46" fmla="*/ 4603 w 1256"/>
                <a:gd name="T47" fmla="*/ 1498 h 1093"/>
                <a:gd name="T48" fmla="*/ 5027 w 1256"/>
                <a:gd name="T49" fmla="*/ 2440 h 1093"/>
                <a:gd name="T50" fmla="*/ 3829 w 1256"/>
                <a:gd name="T51" fmla="*/ 5318 h 109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56" h="1093">
                  <a:moveTo>
                    <a:pt x="1179" y="394"/>
                  </a:moveTo>
                  <a:cubicBezTo>
                    <a:pt x="1102" y="160"/>
                    <a:pt x="865" y="0"/>
                    <a:pt x="567" y="98"/>
                  </a:cubicBezTo>
                  <a:cubicBezTo>
                    <a:pt x="268" y="196"/>
                    <a:pt x="0" y="468"/>
                    <a:pt x="99" y="749"/>
                  </a:cubicBezTo>
                  <a:cubicBezTo>
                    <a:pt x="181" y="981"/>
                    <a:pt x="480" y="1093"/>
                    <a:pt x="778" y="995"/>
                  </a:cubicBezTo>
                  <a:cubicBezTo>
                    <a:pt x="1076" y="897"/>
                    <a:pt x="1256" y="628"/>
                    <a:pt x="1179" y="394"/>
                  </a:cubicBezTo>
                  <a:close/>
                  <a:moveTo>
                    <a:pt x="850" y="911"/>
                  </a:moveTo>
                  <a:cubicBezTo>
                    <a:pt x="817" y="923"/>
                    <a:pt x="797" y="906"/>
                    <a:pt x="786" y="864"/>
                  </a:cubicBezTo>
                  <a:cubicBezTo>
                    <a:pt x="769" y="802"/>
                    <a:pt x="872" y="754"/>
                    <a:pt x="808" y="671"/>
                  </a:cubicBezTo>
                  <a:cubicBezTo>
                    <a:pt x="764" y="614"/>
                    <a:pt x="656" y="653"/>
                    <a:pt x="662" y="731"/>
                  </a:cubicBezTo>
                  <a:cubicBezTo>
                    <a:pt x="665" y="767"/>
                    <a:pt x="710" y="813"/>
                    <a:pt x="726" y="842"/>
                  </a:cubicBezTo>
                  <a:cubicBezTo>
                    <a:pt x="746" y="879"/>
                    <a:pt x="762" y="943"/>
                    <a:pt x="691" y="966"/>
                  </a:cubicBezTo>
                  <a:cubicBezTo>
                    <a:pt x="453" y="1015"/>
                    <a:pt x="229" y="917"/>
                    <a:pt x="163" y="731"/>
                  </a:cubicBezTo>
                  <a:cubicBezTo>
                    <a:pt x="95" y="536"/>
                    <a:pt x="226" y="346"/>
                    <a:pt x="413" y="232"/>
                  </a:cubicBezTo>
                  <a:cubicBezTo>
                    <a:pt x="436" y="217"/>
                    <a:pt x="467" y="248"/>
                    <a:pt x="466" y="302"/>
                  </a:cubicBezTo>
                  <a:cubicBezTo>
                    <a:pt x="465" y="348"/>
                    <a:pt x="498" y="402"/>
                    <a:pt x="562" y="381"/>
                  </a:cubicBezTo>
                  <a:cubicBezTo>
                    <a:pt x="620" y="362"/>
                    <a:pt x="612" y="278"/>
                    <a:pt x="567" y="255"/>
                  </a:cubicBezTo>
                  <a:cubicBezTo>
                    <a:pt x="534" y="238"/>
                    <a:pt x="454" y="233"/>
                    <a:pt x="469" y="201"/>
                  </a:cubicBezTo>
                  <a:cubicBezTo>
                    <a:pt x="503" y="184"/>
                    <a:pt x="539" y="169"/>
                    <a:pt x="575" y="157"/>
                  </a:cubicBezTo>
                  <a:cubicBezTo>
                    <a:pt x="733" y="105"/>
                    <a:pt x="871" y="135"/>
                    <a:pt x="972" y="212"/>
                  </a:cubicBezTo>
                  <a:cubicBezTo>
                    <a:pt x="1001" y="250"/>
                    <a:pt x="915" y="267"/>
                    <a:pt x="871" y="289"/>
                  </a:cubicBezTo>
                  <a:cubicBezTo>
                    <a:pt x="817" y="316"/>
                    <a:pt x="820" y="390"/>
                    <a:pt x="875" y="419"/>
                  </a:cubicBezTo>
                  <a:cubicBezTo>
                    <a:pt x="941" y="455"/>
                    <a:pt x="981" y="391"/>
                    <a:pt x="987" y="335"/>
                  </a:cubicBezTo>
                  <a:cubicBezTo>
                    <a:pt x="989" y="321"/>
                    <a:pt x="988" y="307"/>
                    <a:pt x="992" y="293"/>
                  </a:cubicBezTo>
                  <a:cubicBezTo>
                    <a:pt x="1001" y="258"/>
                    <a:pt x="1018" y="254"/>
                    <a:pt x="1021" y="257"/>
                  </a:cubicBezTo>
                  <a:cubicBezTo>
                    <a:pt x="1063" y="303"/>
                    <a:pt x="1095" y="357"/>
                    <a:pt x="1115" y="418"/>
                  </a:cubicBezTo>
                  <a:cubicBezTo>
                    <a:pt x="1175" y="600"/>
                    <a:pt x="1059" y="806"/>
                    <a:pt x="850" y="91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Oval 209">
              <a:extLst>
                <a:ext uri="{FF2B5EF4-FFF2-40B4-BE49-F238E27FC236}">
                  <a16:creationId xmlns:a16="http://schemas.microsoft.com/office/drawing/2014/main" id="{F8672E9D-E258-4463-BE97-D343E5562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471"/>
              <a:ext cx="230" cy="251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1" name="Freeform 210">
              <a:extLst>
                <a:ext uri="{FF2B5EF4-FFF2-40B4-BE49-F238E27FC236}">
                  <a16:creationId xmlns:a16="http://schemas.microsoft.com/office/drawing/2014/main" id="{2353E7B4-3409-448C-984F-98932321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149"/>
              <a:ext cx="157" cy="172"/>
            </a:xfrm>
            <a:custGeom>
              <a:avLst/>
              <a:gdLst>
                <a:gd name="T0" fmla="*/ 108 w 108"/>
                <a:gd name="T1" fmla="*/ 0 h 111"/>
                <a:gd name="T2" fmla="*/ 160 w 108"/>
                <a:gd name="T3" fmla="*/ 178 h 111"/>
                <a:gd name="T4" fmla="*/ 80 w 108"/>
                <a:gd name="T5" fmla="*/ 184 h 111"/>
                <a:gd name="T6" fmla="*/ 0 w 108"/>
                <a:gd name="T7" fmla="*/ 178 h 111"/>
                <a:gd name="T8" fmla="*/ 76 w 108"/>
                <a:gd name="T9" fmla="*/ 285 h 111"/>
                <a:gd name="T10" fmla="*/ 0 w 108"/>
                <a:gd name="T11" fmla="*/ 392 h 111"/>
                <a:gd name="T12" fmla="*/ 99 w 108"/>
                <a:gd name="T13" fmla="*/ 408 h 111"/>
                <a:gd name="T14" fmla="*/ 70 w 108"/>
                <a:gd name="T15" fmla="*/ 567 h 111"/>
                <a:gd name="T16" fmla="*/ 215 w 108"/>
                <a:gd name="T17" fmla="*/ 392 h 111"/>
                <a:gd name="T18" fmla="*/ 283 w 108"/>
                <a:gd name="T19" fmla="*/ 642 h 111"/>
                <a:gd name="T20" fmla="*/ 346 w 108"/>
                <a:gd name="T21" fmla="*/ 442 h 111"/>
                <a:gd name="T22" fmla="*/ 452 w 108"/>
                <a:gd name="T23" fmla="*/ 442 h 111"/>
                <a:gd name="T24" fmla="*/ 374 w 108"/>
                <a:gd name="T25" fmla="*/ 293 h 111"/>
                <a:gd name="T26" fmla="*/ 481 w 108"/>
                <a:gd name="T27" fmla="*/ 201 h 111"/>
                <a:gd name="T28" fmla="*/ 334 w 108"/>
                <a:gd name="T29" fmla="*/ 178 h 111"/>
                <a:gd name="T30" fmla="*/ 317 w 108"/>
                <a:gd name="T31" fmla="*/ 29 h 111"/>
                <a:gd name="T32" fmla="*/ 108 w 108"/>
                <a:gd name="T33" fmla="*/ 8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8" h="111">
                  <a:moveTo>
                    <a:pt x="24" y="0"/>
                  </a:moveTo>
                  <a:cubicBezTo>
                    <a:pt x="30" y="5"/>
                    <a:pt x="50" y="23"/>
                    <a:pt x="36" y="31"/>
                  </a:cubicBezTo>
                  <a:cubicBezTo>
                    <a:pt x="32" y="34"/>
                    <a:pt x="22" y="32"/>
                    <a:pt x="18" y="32"/>
                  </a:cubicBezTo>
                  <a:cubicBezTo>
                    <a:pt x="12" y="31"/>
                    <a:pt x="5" y="32"/>
                    <a:pt x="0" y="31"/>
                  </a:cubicBezTo>
                  <a:cubicBezTo>
                    <a:pt x="8" y="37"/>
                    <a:pt x="22" y="37"/>
                    <a:pt x="17" y="50"/>
                  </a:cubicBezTo>
                  <a:cubicBezTo>
                    <a:pt x="14" y="58"/>
                    <a:pt x="6" y="63"/>
                    <a:pt x="0" y="68"/>
                  </a:cubicBezTo>
                  <a:cubicBezTo>
                    <a:pt x="7" y="68"/>
                    <a:pt x="17" y="65"/>
                    <a:pt x="22" y="71"/>
                  </a:cubicBezTo>
                  <a:cubicBezTo>
                    <a:pt x="30" y="80"/>
                    <a:pt x="22" y="90"/>
                    <a:pt x="16" y="98"/>
                  </a:cubicBezTo>
                  <a:cubicBezTo>
                    <a:pt x="26" y="90"/>
                    <a:pt x="34" y="70"/>
                    <a:pt x="48" y="68"/>
                  </a:cubicBezTo>
                  <a:cubicBezTo>
                    <a:pt x="66" y="64"/>
                    <a:pt x="66" y="101"/>
                    <a:pt x="63" y="111"/>
                  </a:cubicBezTo>
                  <a:cubicBezTo>
                    <a:pt x="66" y="99"/>
                    <a:pt x="69" y="85"/>
                    <a:pt x="78" y="77"/>
                  </a:cubicBezTo>
                  <a:cubicBezTo>
                    <a:pt x="86" y="70"/>
                    <a:pt x="93" y="74"/>
                    <a:pt x="101" y="77"/>
                  </a:cubicBezTo>
                  <a:cubicBezTo>
                    <a:pt x="95" y="70"/>
                    <a:pt x="82" y="62"/>
                    <a:pt x="84" y="51"/>
                  </a:cubicBezTo>
                  <a:cubicBezTo>
                    <a:pt x="85" y="42"/>
                    <a:pt x="100" y="35"/>
                    <a:pt x="108" y="35"/>
                  </a:cubicBezTo>
                  <a:cubicBezTo>
                    <a:pt x="99" y="30"/>
                    <a:pt x="85" y="36"/>
                    <a:pt x="75" y="31"/>
                  </a:cubicBezTo>
                  <a:cubicBezTo>
                    <a:pt x="66" y="27"/>
                    <a:pt x="69" y="13"/>
                    <a:pt x="71" y="5"/>
                  </a:cubicBezTo>
                  <a:cubicBezTo>
                    <a:pt x="56" y="22"/>
                    <a:pt x="39" y="6"/>
                    <a:pt x="24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211">
              <a:extLst>
                <a:ext uri="{FF2B5EF4-FFF2-40B4-BE49-F238E27FC236}">
                  <a16:creationId xmlns:a16="http://schemas.microsoft.com/office/drawing/2014/main" id="{EC6296E2-5F9B-41ED-AFB4-735C0A600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517"/>
              <a:ext cx="144" cy="176"/>
            </a:xfrm>
            <a:custGeom>
              <a:avLst/>
              <a:gdLst>
                <a:gd name="T0" fmla="*/ 169 w 99"/>
                <a:gd name="T1" fmla="*/ 0 h 113"/>
                <a:gd name="T2" fmla="*/ 138 w 99"/>
                <a:gd name="T3" fmla="*/ 140 h 113"/>
                <a:gd name="T4" fmla="*/ 36 w 99"/>
                <a:gd name="T5" fmla="*/ 95 h 113"/>
                <a:gd name="T6" fmla="*/ 76 w 99"/>
                <a:gd name="T7" fmla="*/ 245 h 113"/>
                <a:gd name="T8" fmla="*/ 0 w 99"/>
                <a:gd name="T9" fmla="*/ 371 h 113"/>
                <a:gd name="T10" fmla="*/ 121 w 99"/>
                <a:gd name="T11" fmla="*/ 382 h 113"/>
                <a:gd name="T12" fmla="*/ 127 w 99"/>
                <a:gd name="T13" fmla="*/ 665 h 113"/>
                <a:gd name="T14" fmla="*/ 228 w 99"/>
                <a:gd name="T15" fmla="*/ 466 h 113"/>
                <a:gd name="T16" fmla="*/ 372 w 99"/>
                <a:gd name="T17" fmla="*/ 514 h 113"/>
                <a:gd name="T18" fmla="*/ 307 w 99"/>
                <a:gd name="T19" fmla="*/ 340 h 113"/>
                <a:gd name="T20" fmla="*/ 442 w 99"/>
                <a:gd name="T21" fmla="*/ 260 h 113"/>
                <a:gd name="T22" fmla="*/ 324 w 99"/>
                <a:gd name="T23" fmla="*/ 218 h 113"/>
                <a:gd name="T24" fmla="*/ 332 w 99"/>
                <a:gd name="T25" fmla="*/ 22 h 113"/>
                <a:gd name="T26" fmla="*/ 243 w 99"/>
                <a:gd name="T27" fmla="*/ 75 h 113"/>
                <a:gd name="T28" fmla="*/ 169 w 99"/>
                <a:gd name="T29" fmla="*/ 19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9" h="113">
                  <a:moveTo>
                    <a:pt x="38" y="0"/>
                  </a:moveTo>
                  <a:cubicBezTo>
                    <a:pt x="37" y="8"/>
                    <a:pt x="43" y="20"/>
                    <a:pt x="31" y="24"/>
                  </a:cubicBezTo>
                  <a:cubicBezTo>
                    <a:pt x="23" y="27"/>
                    <a:pt x="14" y="20"/>
                    <a:pt x="8" y="16"/>
                  </a:cubicBezTo>
                  <a:cubicBezTo>
                    <a:pt x="12" y="25"/>
                    <a:pt x="19" y="31"/>
                    <a:pt x="17" y="42"/>
                  </a:cubicBezTo>
                  <a:cubicBezTo>
                    <a:pt x="15" y="50"/>
                    <a:pt x="7" y="58"/>
                    <a:pt x="0" y="63"/>
                  </a:cubicBezTo>
                  <a:cubicBezTo>
                    <a:pt x="9" y="63"/>
                    <a:pt x="20" y="59"/>
                    <a:pt x="27" y="65"/>
                  </a:cubicBezTo>
                  <a:cubicBezTo>
                    <a:pt x="39" y="76"/>
                    <a:pt x="34" y="100"/>
                    <a:pt x="28" y="113"/>
                  </a:cubicBezTo>
                  <a:cubicBezTo>
                    <a:pt x="36" y="102"/>
                    <a:pt x="38" y="87"/>
                    <a:pt x="51" y="79"/>
                  </a:cubicBezTo>
                  <a:cubicBezTo>
                    <a:pt x="63" y="71"/>
                    <a:pt x="73" y="78"/>
                    <a:pt x="83" y="87"/>
                  </a:cubicBezTo>
                  <a:cubicBezTo>
                    <a:pt x="76" y="79"/>
                    <a:pt x="67" y="68"/>
                    <a:pt x="69" y="58"/>
                  </a:cubicBezTo>
                  <a:cubicBezTo>
                    <a:pt x="72" y="47"/>
                    <a:pt x="90" y="43"/>
                    <a:pt x="99" y="44"/>
                  </a:cubicBezTo>
                  <a:cubicBezTo>
                    <a:pt x="90" y="44"/>
                    <a:pt x="79" y="45"/>
                    <a:pt x="72" y="37"/>
                  </a:cubicBezTo>
                  <a:cubicBezTo>
                    <a:pt x="62" y="28"/>
                    <a:pt x="70" y="14"/>
                    <a:pt x="74" y="4"/>
                  </a:cubicBezTo>
                  <a:cubicBezTo>
                    <a:pt x="67" y="8"/>
                    <a:pt x="62" y="15"/>
                    <a:pt x="54" y="13"/>
                  </a:cubicBezTo>
                  <a:cubicBezTo>
                    <a:pt x="48" y="12"/>
                    <a:pt x="42" y="7"/>
                    <a:pt x="38" y="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212">
              <a:extLst>
                <a:ext uri="{FF2B5EF4-FFF2-40B4-BE49-F238E27FC236}">
                  <a16:creationId xmlns:a16="http://schemas.microsoft.com/office/drawing/2014/main" id="{A90CF275-966B-4996-A68E-21788A688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755"/>
              <a:ext cx="174" cy="200"/>
            </a:xfrm>
            <a:custGeom>
              <a:avLst/>
              <a:gdLst>
                <a:gd name="T0" fmla="*/ 149 w 120"/>
                <a:gd name="T1" fmla="*/ 0 h 129"/>
                <a:gd name="T2" fmla="*/ 229 w 120"/>
                <a:gd name="T3" fmla="*/ 178 h 129"/>
                <a:gd name="T4" fmla="*/ 326 w 120"/>
                <a:gd name="T5" fmla="*/ 29 h 129"/>
                <a:gd name="T6" fmla="*/ 345 w 120"/>
                <a:gd name="T7" fmla="*/ 219 h 129"/>
                <a:gd name="T8" fmla="*/ 468 w 120"/>
                <a:gd name="T9" fmla="*/ 149 h 129"/>
                <a:gd name="T10" fmla="*/ 312 w 120"/>
                <a:gd name="T11" fmla="*/ 406 h 129"/>
                <a:gd name="T12" fmla="*/ 529 w 120"/>
                <a:gd name="T13" fmla="*/ 388 h 129"/>
                <a:gd name="T14" fmla="*/ 323 w 120"/>
                <a:gd name="T15" fmla="*/ 507 h 129"/>
                <a:gd name="T16" fmla="*/ 262 w 120"/>
                <a:gd name="T17" fmla="*/ 611 h 129"/>
                <a:gd name="T18" fmla="*/ 252 w 120"/>
                <a:gd name="T19" fmla="*/ 746 h 129"/>
                <a:gd name="T20" fmla="*/ 88 w 120"/>
                <a:gd name="T21" fmla="*/ 543 h 129"/>
                <a:gd name="T22" fmla="*/ 190 w 120"/>
                <a:gd name="T23" fmla="*/ 340 h 129"/>
                <a:gd name="T24" fmla="*/ 0 w 120"/>
                <a:gd name="T25" fmla="*/ 305 h 129"/>
                <a:gd name="T26" fmla="*/ 141 w 120"/>
                <a:gd name="T27" fmla="*/ 189 h 129"/>
                <a:gd name="T28" fmla="*/ 148 w 120"/>
                <a:gd name="T29" fmla="*/ 22 h 1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0" h="129">
                  <a:moveTo>
                    <a:pt x="34" y="0"/>
                  </a:moveTo>
                  <a:cubicBezTo>
                    <a:pt x="34" y="12"/>
                    <a:pt x="36" y="32"/>
                    <a:pt x="52" y="31"/>
                  </a:cubicBezTo>
                  <a:cubicBezTo>
                    <a:pt x="64" y="31"/>
                    <a:pt x="72" y="15"/>
                    <a:pt x="74" y="5"/>
                  </a:cubicBezTo>
                  <a:cubicBezTo>
                    <a:pt x="73" y="15"/>
                    <a:pt x="60" y="38"/>
                    <a:pt x="78" y="38"/>
                  </a:cubicBezTo>
                  <a:cubicBezTo>
                    <a:pt x="86" y="38"/>
                    <a:pt x="101" y="31"/>
                    <a:pt x="106" y="26"/>
                  </a:cubicBezTo>
                  <a:cubicBezTo>
                    <a:pt x="98" y="36"/>
                    <a:pt x="64" y="54"/>
                    <a:pt x="70" y="70"/>
                  </a:cubicBezTo>
                  <a:cubicBezTo>
                    <a:pt x="75" y="82"/>
                    <a:pt x="111" y="70"/>
                    <a:pt x="120" y="67"/>
                  </a:cubicBezTo>
                  <a:cubicBezTo>
                    <a:pt x="106" y="77"/>
                    <a:pt x="87" y="78"/>
                    <a:pt x="73" y="88"/>
                  </a:cubicBezTo>
                  <a:cubicBezTo>
                    <a:pt x="67" y="92"/>
                    <a:pt x="62" y="100"/>
                    <a:pt x="59" y="106"/>
                  </a:cubicBezTo>
                  <a:cubicBezTo>
                    <a:pt x="57" y="114"/>
                    <a:pt x="60" y="123"/>
                    <a:pt x="57" y="129"/>
                  </a:cubicBezTo>
                  <a:cubicBezTo>
                    <a:pt x="58" y="106"/>
                    <a:pt x="41" y="92"/>
                    <a:pt x="20" y="94"/>
                  </a:cubicBezTo>
                  <a:cubicBezTo>
                    <a:pt x="28" y="88"/>
                    <a:pt x="57" y="74"/>
                    <a:pt x="43" y="59"/>
                  </a:cubicBezTo>
                  <a:cubicBezTo>
                    <a:pt x="34" y="50"/>
                    <a:pt x="10" y="54"/>
                    <a:pt x="0" y="53"/>
                  </a:cubicBezTo>
                  <a:cubicBezTo>
                    <a:pt x="15" y="59"/>
                    <a:pt x="30" y="46"/>
                    <a:pt x="32" y="33"/>
                  </a:cubicBezTo>
                  <a:cubicBezTo>
                    <a:pt x="34" y="23"/>
                    <a:pt x="32" y="14"/>
                    <a:pt x="33" y="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Oval 213">
              <a:extLst>
                <a:ext uri="{FF2B5EF4-FFF2-40B4-BE49-F238E27FC236}">
                  <a16:creationId xmlns:a16="http://schemas.microsoft.com/office/drawing/2014/main" id="{8087AF36-FBB3-415A-B745-A30D1EBF6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292"/>
              <a:ext cx="89" cy="73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5" name="Oval 214">
              <a:extLst>
                <a:ext uri="{FF2B5EF4-FFF2-40B4-BE49-F238E27FC236}">
                  <a16:creationId xmlns:a16="http://schemas.microsoft.com/office/drawing/2014/main" id="{8256E2A0-11DA-4CDC-8F9D-0E7521905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514"/>
              <a:ext cx="86" cy="68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6" name="Oval 215">
              <a:extLst>
                <a:ext uri="{FF2B5EF4-FFF2-40B4-BE49-F238E27FC236}">
                  <a16:creationId xmlns:a16="http://schemas.microsoft.com/office/drawing/2014/main" id="{E88FAC69-327D-4E45-ACCD-7374E4973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2533"/>
              <a:ext cx="44" cy="31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7" name="Oval 216">
              <a:extLst>
                <a:ext uri="{FF2B5EF4-FFF2-40B4-BE49-F238E27FC236}">
                  <a16:creationId xmlns:a16="http://schemas.microsoft.com/office/drawing/2014/main" id="{F3C0E3BE-3F23-4829-A2EB-90DECD16F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2309"/>
              <a:ext cx="50" cy="39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8" name="Freeform 217">
              <a:extLst>
                <a:ext uri="{FF2B5EF4-FFF2-40B4-BE49-F238E27FC236}">
                  <a16:creationId xmlns:a16="http://schemas.microsoft.com/office/drawing/2014/main" id="{389BFD26-D77F-479A-A7A5-0A6283A20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721"/>
              <a:ext cx="67" cy="85"/>
            </a:xfrm>
            <a:custGeom>
              <a:avLst/>
              <a:gdLst>
                <a:gd name="T0" fmla="*/ 178 w 46"/>
                <a:gd name="T1" fmla="*/ 114 h 55"/>
                <a:gd name="T2" fmla="*/ 157 w 46"/>
                <a:gd name="T3" fmla="*/ 292 h 55"/>
                <a:gd name="T4" fmla="*/ 32 w 46"/>
                <a:gd name="T5" fmla="*/ 207 h 55"/>
                <a:gd name="T6" fmla="*/ 52 w 46"/>
                <a:gd name="T7" fmla="*/ 22 h 55"/>
                <a:gd name="T8" fmla="*/ 178 w 46"/>
                <a:gd name="T9" fmla="*/ 114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5">
                  <a:moveTo>
                    <a:pt x="40" y="20"/>
                  </a:moveTo>
                  <a:cubicBezTo>
                    <a:pt x="46" y="33"/>
                    <a:pt x="44" y="47"/>
                    <a:pt x="35" y="51"/>
                  </a:cubicBezTo>
                  <a:cubicBezTo>
                    <a:pt x="25" y="55"/>
                    <a:pt x="13" y="49"/>
                    <a:pt x="7" y="36"/>
                  </a:cubicBezTo>
                  <a:cubicBezTo>
                    <a:pt x="0" y="23"/>
                    <a:pt x="3" y="9"/>
                    <a:pt x="12" y="4"/>
                  </a:cubicBezTo>
                  <a:cubicBezTo>
                    <a:pt x="21" y="0"/>
                    <a:pt x="34" y="7"/>
                    <a:pt x="40" y="2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218">
              <a:extLst>
                <a:ext uri="{FF2B5EF4-FFF2-40B4-BE49-F238E27FC236}">
                  <a16:creationId xmlns:a16="http://schemas.microsoft.com/office/drawing/2014/main" id="{7F7E9922-B261-4F58-83EA-141B3CB7D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741"/>
              <a:ext cx="29" cy="45"/>
            </a:xfrm>
            <a:custGeom>
              <a:avLst/>
              <a:gdLst>
                <a:gd name="T0" fmla="*/ 75 w 20"/>
                <a:gd name="T1" fmla="*/ 62 h 29"/>
                <a:gd name="T2" fmla="*/ 70 w 20"/>
                <a:gd name="T3" fmla="*/ 157 h 29"/>
                <a:gd name="T4" fmla="*/ 19 w 20"/>
                <a:gd name="T5" fmla="*/ 104 h 29"/>
                <a:gd name="T6" fmla="*/ 19 w 20"/>
                <a:gd name="T7" fmla="*/ 12 h 29"/>
                <a:gd name="T8" fmla="*/ 75 w 20"/>
                <a:gd name="T9" fmla="*/ 6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7" y="11"/>
                  </a:moveTo>
                  <a:cubicBezTo>
                    <a:pt x="20" y="18"/>
                    <a:pt x="20" y="25"/>
                    <a:pt x="16" y="27"/>
                  </a:cubicBezTo>
                  <a:cubicBezTo>
                    <a:pt x="13" y="29"/>
                    <a:pt x="7" y="25"/>
                    <a:pt x="4" y="18"/>
                  </a:cubicBezTo>
                  <a:cubicBezTo>
                    <a:pt x="0" y="11"/>
                    <a:pt x="1" y="4"/>
                    <a:pt x="4" y="2"/>
                  </a:cubicBezTo>
                  <a:cubicBezTo>
                    <a:pt x="8" y="0"/>
                    <a:pt x="14" y="4"/>
                    <a:pt x="17" y="1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219">
              <a:extLst>
                <a:ext uri="{FF2B5EF4-FFF2-40B4-BE49-F238E27FC236}">
                  <a16:creationId xmlns:a16="http://schemas.microsoft.com/office/drawing/2014/main" id="{AE75B363-A5A4-44DB-A779-31DA7387C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565"/>
              <a:ext cx="127" cy="137"/>
            </a:xfrm>
            <a:custGeom>
              <a:avLst/>
              <a:gdLst>
                <a:gd name="T0" fmla="*/ 394 w 87"/>
                <a:gd name="T1" fmla="*/ 252 h 88"/>
                <a:gd name="T2" fmla="*/ 204 w 87"/>
                <a:gd name="T3" fmla="*/ 517 h 88"/>
                <a:gd name="T4" fmla="*/ 0 w 87"/>
                <a:gd name="T5" fmla="*/ 271 h 88"/>
                <a:gd name="T6" fmla="*/ 204 w 87"/>
                <a:gd name="T7" fmla="*/ 0 h 88"/>
                <a:gd name="T8" fmla="*/ 394 w 87"/>
                <a:gd name="T9" fmla="*/ 25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8">
                  <a:moveTo>
                    <a:pt x="87" y="43"/>
                  </a:moveTo>
                  <a:cubicBezTo>
                    <a:pt x="87" y="66"/>
                    <a:pt x="70" y="88"/>
                    <a:pt x="45" y="88"/>
                  </a:cubicBezTo>
                  <a:cubicBezTo>
                    <a:pt x="20" y="88"/>
                    <a:pt x="0" y="69"/>
                    <a:pt x="0" y="46"/>
                  </a:cubicBezTo>
                  <a:cubicBezTo>
                    <a:pt x="0" y="23"/>
                    <a:pt x="20" y="0"/>
                    <a:pt x="45" y="0"/>
                  </a:cubicBezTo>
                  <a:cubicBezTo>
                    <a:pt x="70" y="0"/>
                    <a:pt x="87" y="20"/>
                    <a:pt x="87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Freeform 220">
              <a:extLst>
                <a:ext uri="{FF2B5EF4-FFF2-40B4-BE49-F238E27FC236}">
                  <a16:creationId xmlns:a16="http://schemas.microsoft.com/office/drawing/2014/main" id="{8368048B-5205-4921-8AB1-42D4FC70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9" y="2373"/>
              <a:ext cx="474" cy="478"/>
            </a:xfrm>
            <a:custGeom>
              <a:avLst/>
              <a:gdLst>
                <a:gd name="T0" fmla="*/ 827 w 325"/>
                <a:gd name="T1" fmla="*/ 0 h 308"/>
                <a:gd name="T2" fmla="*/ 0 w 325"/>
                <a:gd name="T3" fmla="*/ 934 h 308"/>
                <a:gd name="T4" fmla="*/ 713 w 325"/>
                <a:gd name="T5" fmla="*/ 1788 h 308"/>
                <a:gd name="T6" fmla="*/ 1470 w 325"/>
                <a:gd name="T7" fmla="*/ 882 h 308"/>
                <a:gd name="T8" fmla="*/ 827 w 325"/>
                <a:gd name="T9" fmla="*/ 0 h 308"/>
                <a:gd name="T10" fmla="*/ 719 w 325"/>
                <a:gd name="T11" fmla="*/ 1640 h 308"/>
                <a:gd name="T12" fmla="*/ 117 w 325"/>
                <a:gd name="T13" fmla="*/ 928 h 308"/>
                <a:gd name="T14" fmla="*/ 772 w 325"/>
                <a:gd name="T15" fmla="*/ 149 h 308"/>
                <a:gd name="T16" fmla="*/ 817 w 325"/>
                <a:gd name="T17" fmla="*/ 304 h 308"/>
                <a:gd name="T18" fmla="*/ 742 w 325"/>
                <a:gd name="T19" fmla="*/ 472 h 308"/>
                <a:gd name="T20" fmla="*/ 630 w 325"/>
                <a:gd name="T21" fmla="*/ 717 h 308"/>
                <a:gd name="T22" fmla="*/ 840 w 325"/>
                <a:gd name="T23" fmla="*/ 956 h 308"/>
                <a:gd name="T24" fmla="*/ 1054 w 325"/>
                <a:gd name="T25" fmla="*/ 663 h 308"/>
                <a:gd name="T26" fmla="*/ 919 w 325"/>
                <a:gd name="T27" fmla="*/ 359 h 308"/>
                <a:gd name="T28" fmla="*/ 932 w 325"/>
                <a:gd name="T29" fmla="*/ 161 h 308"/>
                <a:gd name="T30" fmla="*/ 1349 w 325"/>
                <a:gd name="T31" fmla="*/ 886 h 308"/>
                <a:gd name="T32" fmla="*/ 719 w 325"/>
                <a:gd name="T33" fmla="*/ 1640 h 3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5" h="308">
                  <a:moveTo>
                    <a:pt x="183" y="0"/>
                  </a:moveTo>
                  <a:cubicBezTo>
                    <a:pt x="89" y="0"/>
                    <a:pt x="0" y="86"/>
                    <a:pt x="0" y="161"/>
                  </a:cubicBezTo>
                  <a:cubicBezTo>
                    <a:pt x="0" y="236"/>
                    <a:pt x="64" y="308"/>
                    <a:pt x="158" y="308"/>
                  </a:cubicBezTo>
                  <a:cubicBezTo>
                    <a:pt x="252" y="308"/>
                    <a:pt x="325" y="227"/>
                    <a:pt x="325" y="152"/>
                  </a:cubicBezTo>
                  <a:cubicBezTo>
                    <a:pt x="325" y="77"/>
                    <a:pt x="277" y="0"/>
                    <a:pt x="183" y="0"/>
                  </a:cubicBezTo>
                  <a:close/>
                  <a:moveTo>
                    <a:pt x="159" y="283"/>
                  </a:moveTo>
                  <a:cubicBezTo>
                    <a:pt x="80" y="283"/>
                    <a:pt x="26" y="223"/>
                    <a:pt x="26" y="160"/>
                  </a:cubicBezTo>
                  <a:cubicBezTo>
                    <a:pt x="26" y="100"/>
                    <a:pt x="95" y="31"/>
                    <a:pt x="171" y="26"/>
                  </a:cubicBezTo>
                  <a:cubicBezTo>
                    <a:pt x="175" y="30"/>
                    <a:pt x="180" y="38"/>
                    <a:pt x="180" y="52"/>
                  </a:cubicBezTo>
                  <a:cubicBezTo>
                    <a:pt x="179" y="78"/>
                    <a:pt x="164" y="81"/>
                    <a:pt x="164" y="81"/>
                  </a:cubicBezTo>
                  <a:cubicBezTo>
                    <a:pt x="164" y="81"/>
                    <a:pt x="136" y="97"/>
                    <a:pt x="139" y="124"/>
                  </a:cubicBezTo>
                  <a:cubicBezTo>
                    <a:pt x="142" y="151"/>
                    <a:pt x="156" y="159"/>
                    <a:pt x="186" y="165"/>
                  </a:cubicBezTo>
                  <a:cubicBezTo>
                    <a:pt x="217" y="170"/>
                    <a:pt x="231" y="136"/>
                    <a:pt x="233" y="114"/>
                  </a:cubicBezTo>
                  <a:cubicBezTo>
                    <a:pt x="234" y="92"/>
                    <a:pt x="203" y="88"/>
                    <a:pt x="203" y="62"/>
                  </a:cubicBezTo>
                  <a:cubicBezTo>
                    <a:pt x="203" y="48"/>
                    <a:pt x="205" y="36"/>
                    <a:pt x="206" y="28"/>
                  </a:cubicBezTo>
                  <a:cubicBezTo>
                    <a:pt x="268" y="41"/>
                    <a:pt x="298" y="97"/>
                    <a:pt x="298" y="153"/>
                  </a:cubicBezTo>
                  <a:cubicBezTo>
                    <a:pt x="298" y="215"/>
                    <a:pt x="238" y="283"/>
                    <a:pt x="159" y="28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2" name="Freeform 221">
              <a:extLst>
                <a:ext uri="{FF2B5EF4-FFF2-40B4-BE49-F238E27FC236}">
                  <a16:creationId xmlns:a16="http://schemas.microsoft.com/office/drawing/2014/main" id="{136A43A5-0705-4FEB-9FA6-A544B8EC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654"/>
              <a:ext cx="140" cy="110"/>
            </a:xfrm>
            <a:custGeom>
              <a:avLst/>
              <a:gdLst>
                <a:gd name="T0" fmla="*/ 414 w 96"/>
                <a:gd name="T1" fmla="*/ 136 h 71"/>
                <a:gd name="T2" fmla="*/ 255 w 96"/>
                <a:gd name="T3" fmla="*/ 367 h 71"/>
                <a:gd name="T4" fmla="*/ 19 w 96"/>
                <a:gd name="T5" fmla="*/ 271 h 71"/>
                <a:gd name="T6" fmla="*/ 181 w 96"/>
                <a:gd name="T7" fmla="*/ 34 h 71"/>
                <a:gd name="T8" fmla="*/ 414 w 96"/>
                <a:gd name="T9" fmla="*/ 136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71">
                  <a:moveTo>
                    <a:pt x="92" y="24"/>
                  </a:moveTo>
                  <a:cubicBezTo>
                    <a:pt x="96" y="40"/>
                    <a:pt x="80" y="58"/>
                    <a:pt x="56" y="64"/>
                  </a:cubicBezTo>
                  <a:cubicBezTo>
                    <a:pt x="32" y="71"/>
                    <a:pt x="9" y="63"/>
                    <a:pt x="4" y="47"/>
                  </a:cubicBezTo>
                  <a:cubicBezTo>
                    <a:pt x="0" y="31"/>
                    <a:pt x="16" y="13"/>
                    <a:pt x="40" y="6"/>
                  </a:cubicBezTo>
                  <a:cubicBezTo>
                    <a:pt x="64" y="0"/>
                    <a:pt x="87" y="8"/>
                    <a:pt x="92" y="24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3" name="Freeform 222">
              <a:extLst>
                <a:ext uri="{FF2B5EF4-FFF2-40B4-BE49-F238E27FC236}">
                  <a16:creationId xmlns:a16="http://schemas.microsoft.com/office/drawing/2014/main" id="{0910E110-FC84-428E-ACE9-F6DBA803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514"/>
              <a:ext cx="74" cy="98"/>
            </a:xfrm>
            <a:custGeom>
              <a:avLst/>
              <a:gdLst>
                <a:gd name="T0" fmla="*/ 116 w 51"/>
                <a:gd name="T1" fmla="*/ 0 h 63"/>
                <a:gd name="T2" fmla="*/ 93 w 51"/>
                <a:gd name="T3" fmla="*/ 75 h 63"/>
                <a:gd name="T4" fmla="*/ 41 w 51"/>
                <a:gd name="T5" fmla="*/ 73 h 63"/>
                <a:gd name="T6" fmla="*/ 0 w 51"/>
                <a:gd name="T7" fmla="*/ 232 h 63"/>
                <a:gd name="T8" fmla="*/ 75 w 51"/>
                <a:gd name="T9" fmla="*/ 243 h 63"/>
                <a:gd name="T10" fmla="*/ 109 w 51"/>
                <a:gd name="T11" fmla="*/ 367 h 63"/>
                <a:gd name="T12" fmla="*/ 225 w 51"/>
                <a:gd name="T13" fmla="*/ 252 h 63"/>
                <a:gd name="T14" fmla="*/ 215 w 51"/>
                <a:gd name="T15" fmla="*/ 47 h 63"/>
                <a:gd name="T16" fmla="*/ 149 w 51"/>
                <a:gd name="T17" fmla="*/ 53 h 63"/>
                <a:gd name="T18" fmla="*/ 120 w 51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63">
                  <a:moveTo>
                    <a:pt x="26" y="0"/>
                  </a:moveTo>
                  <a:cubicBezTo>
                    <a:pt x="26" y="6"/>
                    <a:pt x="27" y="11"/>
                    <a:pt x="21" y="13"/>
                  </a:cubicBezTo>
                  <a:cubicBezTo>
                    <a:pt x="17" y="15"/>
                    <a:pt x="12" y="14"/>
                    <a:pt x="9" y="12"/>
                  </a:cubicBezTo>
                  <a:cubicBezTo>
                    <a:pt x="20" y="20"/>
                    <a:pt x="9" y="36"/>
                    <a:pt x="0" y="40"/>
                  </a:cubicBezTo>
                  <a:cubicBezTo>
                    <a:pt x="6" y="38"/>
                    <a:pt x="12" y="35"/>
                    <a:pt x="17" y="41"/>
                  </a:cubicBezTo>
                  <a:cubicBezTo>
                    <a:pt x="23" y="47"/>
                    <a:pt x="24" y="56"/>
                    <a:pt x="25" y="63"/>
                  </a:cubicBezTo>
                  <a:cubicBezTo>
                    <a:pt x="21" y="48"/>
                    <a:pt x="37" y="30"/>
                    <a:pt x="51" y="43"/>
                  </a:cubicBezTo>
                  <a:cubicBezTo>
                    <a:pt x="34" y="35"/>
                    <a:pt x="35" y="19"/>
                    <a:pt x="48" y="8"/>
                  </a:cubicBezTo>
                  <a:cubicBezTo>
                    <a:pt x="43" y="10"/>
                    <a:pt x="39" y="11"/>
                    <a:pt x="34" y="9"/>
                  </a:cubicBezTo>
                  <a:cubicBezTo>
                    <a:pt x="29" y="7"/>
                    <a:pt x="29" y="4"/>
                    <a:pt x="2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223">
              <a:extLst>
                <a:ext uri="{FF2B5EF4-FFF2-40B4-BE49-F238E27FC236}">
                  <a16:creationId xmlns:a16="http://schemas.microsoft.com/office/drawing/2014/main" id="{6A85102F-13D5-41C9-89A4-0EB67002C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586"/>
              <a:ext cx="73" cy="93"/>
            </a:xfrm>
            <a:custGeom>
              <a:avLst/>
              <a:gdLst>
                <a:gd name="T0" fmla="*/ 0 w 50"/>
                <a:gd name="T1" fmla="*/ 82 h 60"/>
                <a:gd name="T2" fmla="*/ 13 w 50"/>
                <a:gd name="T3" fmla="*/ 250 h 60"/>
                <a:gd name="T4" fmla="*/ 79 w 50"/>
                <a:gd name="T5" fmla="*/ 250 h 60"/>
                <a:gd name="T6" fmla="*/ 88 w 50"/>
                <a:gd name="T7" fmla="*/ 346 h 60"/>
                <a:gd name="T8" fmla="*/ 121 w 50"/>
                <a:gd name="T9" fmla="*/ 223 h 60"/>
                <a:gd name="T10" fmla="*/ 218 w 50"/>
                <a:gd name="T11" fmla="*/ 243 h 60"/>
                <a:gd name="T12" fmla="*/ 228 w 50"/>
                <a:gd name="T13" fmla="*/ 96 h 60"/>
                <a:gd name="T14" fmla="*/ 140 w 50"/>
                <a:gd name="T15" fmla="*/ 74 h 60"/>
                <a:gd name="T16" fmla="*/ 115 w 50"/>
                <a:gd name="T17" fmla="*/ 0 h 60"/>
                <a:gd name="T18" fmla="*/ 1 w 50"/>
                <a:gd name="T19" fmla="*/ 74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60">
                  <a:moveTo>
                    <a:pt x="0" y="14"/>
                  </a:moveTo>
                  <a:cubicBezTo>
                    <a:pt x="16" y="13"/>
                    <a:pt x="15" y="38"/>
                    <a:pt x="3" y="43"/>
                  </a:cubicBezTo>
                  <a:cubicBezTo>
                    <a:pt x="6" y="38"/>
                    <a:pt x="13" y="38"/>
                    <a:pt x="17" y="43"/>
                  </a:cubicBezTo>
                  <a:cubicBezTo>
                    <a:pt x="20" y="46"/>
                    <a:pt x="21" y="56"/>
                    <a:pt x="19" y="60"/>
                  </a:cubicBezTo>
                  <a:cubicBezTo>
                    <a:pt x="19" y="53"/>
                    <a:pt x="21" y="43"/>
                    <a:pt x="27" y="39"/>
                  </a:cubicBezTo>
                  <a:cubicBezTo>
                    <a:pt x="35" y="34"/>
                    <a:pt x="42" y="36"/>
                    <a:pt x="48" y="42"/>
                  </a:cubicBezTo>
                  <a:cubicBezTo>
                    <a:pt x="42" y="37"/>
                    <a:pt x="38" y="17"/>
                    <a:pt x="50" y="17"/>
                  </a:cubicBezTo>
                  <a:cubicBezTo>
                    <a:pt x="43" y="16"/>
                    <a:pt x="37" y="19"/>
                    <a:pt x="31" y="13"/>
                  </a:cubicBezTo>
                  <a:cubicBezTo>
                    <a:pt x="27" y="9"/>
                    <a:pt x="27" y="4"/>
                    <a:pt x="25" y="0"/>
                  </a:cubicBezTo>
                  <a:cubicBezTo>
                    <a:pt x="22" y="12"/>
                    <a:pt x="12" y="13"/>
                    <a:pt x="1" y="1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224">
              <a:extLst>
                <a:ext uri="{FF2B5EF4-FFF2-40B4-BE49-F238E27FC236}">
                  <a16:creationId xmlns:a16="http://schemas.microsoft.com/office/drawing/2014/main" id="{7C5C8CC0-D3B5-4764-B477-E28C742CD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676"/>
              <a:ext cx="83" cy="70"/>
            </a:xfrm>
            <a:custGeom>
              <a:avLst/>
              <a:gdLst>
                <a:gd name="T0" fmla="*/ 41 w 57"/>
                <a:gd name="T1" fmla="*/ 30 h 45"/>
                <a:gd name="T2" fmla="*/ 60 w 57"/>
                <a:gd name="T3" fmla="*/ 106 h 45"/>
                <a:gd name="T4" fmla="*/ 0 w 57"/>
                <a:gd name="T5" fmla="*/ 165 h 45"/>
                <a:gd name="T6" fmla="*/ 80 w 57"/>
                <a:gd name="T7" fmla="*/ 157 h 45"/>
                <a:gd name="T8" fmla="*/ 127 w 57"/>
                <a:gd name="T9" fmla="*/ 264 h 45"/>
                <a:gd name="T10" fmla="*/ 167 w 57"/>
                <a:gd name="T11" fmla="*/ 148 h 45"/>
                <a:gd name="T12" fmla="*/ 256 w 57"/>
                <a:gd name="T13" fmla="*/ 149 h 45"/>
                <a:gd name="T14" fmla="*/ 252 w 57"/>
                <a:gd name="T15" fmla="*/ 30 h 45"/>
                <a:gd name="T16" fmla="*/ 195 w 57"/>
                <a:gd name="T17" fmla="*/ 62 h 45"/>
                <a:gd name="T18" fmla="*/ 157 w 57"/>
                <a:gd name="T19" fmla="*/ 0 h 45"/>
                <a:gd name="T20" fmla="*/ 89 w 57"/>
                <a:gd name="T21" fmla="*/ 47 h 45"/>
                <a:gd name="T22" fmla="*/ 41 w 57"/>
                <a:gd name="T23" fmla="*/ 3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45">
                  <a:moveTo>
                    <a:pt x="9" y="5"/>
                  </a:moveTo>
                  <a:cubicBezTo>
                    <a:pt x="11" y="9"/>
                    <a:pt x="15" y="13"/>
                    <a:pt x="13" y="18"/>
                  </a:cubicBezTo>
                  <a:cubicBezTo>
                    <a:pt x="11" y="22"/>
                    <a:pt x="4" y="27"/>
                    <a:pt x="0" y="28"/>
                  </a:cubicBezTo>
                  <a:cubicBezTo>
                    <a:pt x="6" y="27"/>
                    <a:pt x="12" y="24"/>
                    <a:pt x="18" y="27"/>
                  </a:cubicBezTo>
                  <a:cubicBezTo>
                    <a:pt x="24" y="30"/>
                    <a:pt x="29" y="38"/>
                    <a:pt x="28" y="45"/>
                  </a:cubicBezTo>
                  <a:cubicBezTo>
                    <a:pt x="26" y="38"/>
                    <a:pt x="31" y="28"/>
                    <a:pt x="37" y="25"/>
                  </a:cubicBezTo>
                  <a:cubicBezTo>
                    <a:pt x="44" y="21"/>
                    <a:pt x="51" y="22"/>
                    <a:pt x="57" y="26"/>
                  </a:cubicBezTo>
                  <a:cubicBezTo>
                    <a:pt x="46" y="21"/>
                    <a:pt x="50" y="12"/>
                    <a:pt x="56" y="5"/>
                  </a:cubicBezTo>
                  <a:cubicBezTo>
                    <a:pt x="54" y="7"/>
                    <a:pt x="47" y="11"/>
                    <a:pt x="43" y="11"/>
                  </a:cubicBezTo>
                  <a:cubicBezTo>
                    <a:pt x="38" y="11"/>
                    <a:pt x="35" y="5"/>
                    <a:pt x="35" y="0"/>
                  </a:cubicBezTo>
                  <a:cubicBezTo>
                    <a:pt x="30" y="5"/>
                    <a:pt x="27" y="8"/>
                    <a:pt x="20" y="8"/>
                  </a:cubicBezTo>
                  <a:cubicBezTo>
                    <a:pt x="17" y="8"/>
                    <a:pt x="11" y="8"/>
                    <a:pt x="9" y="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225">
              <a:extLst>
                <a:ext uri="{FF2B5EF4-FFF2-40B4-BE49-F238E27FC236}">
                  <a16:creationId xmlns:a16="http://schemas.microsoft.com/office/drawing/2014/main" id="{396842F9-FF43-415B-8E19-1FD63571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093"/>
              <a:ext cx="146" cy="157"/>
            </a:xfrm>
            <a:custGeom>
              <a:avLst/>
              <a:gdLst>
                <a:gd name="T0" fmla="*/ 258 w 100"/>
                <a:gd name="T1" fmla="*/ 87 h 101"/>
                <a:gd name="T2" fmla="*/ 171 w 100"/>
                <a:gd name="T3" fmla="*/ 113 h 101"/>
                <a:gd name="T4" fmla="*/ 108 w 100"/>
                <a:gd name="T5" fmla="*/ 0 h 101"/>
                <a:gd name="T6" fmla="*/ 117 w 100"/>
                <a:gd name="T7" fmla="*/ 169 h 101"/>
                <a:gd name="T8" fmla="*/ 0 w 100"/>
                <a:gd name="T9" fmla="*/ 182 h 101"/>
                <a:gd name="T10" fmla="*/ 80 w 100"/>
                <a:gd name="T11" fmla="*/ 283 h 101"/>
                <a:gd name="T12" fmla="*/ 19 w 100"/>
                <a:gd name="T13" fmla="*/ 387 h 101"/>
                <a:gd name="T14" fmla="*/ 149 w 100"/>
                <a:gd name="T15" fmla="*/ 379 h 101"/>
                <a:gd name="T16" fmla="*/ 80 w 100"/>
                <a:gd name="T17" fmla="*/ 529 h 101"/>
                <a:gd name="T18" fmla="*/ 223 w 100"/>
                <a:gd name="T19" fmla="*/ 462 h 101"/>
                <a:gd name="T20" fmla="*/ 258 w 100"/>
                <a:gd name="T21" fmla="*/ 589 h 101"/>
                <a:gd name="T22" fmla="*/ 286 w 100"/>
                <a:gd name="T23" fmla="*/ 372 h 101"/>
                <a:gd name="T24" fmla="*/ 454 w 100"/>
                <a:gd name="T25" fmla="*/ 361 h 101"/>
                <a:gd name="T26" fmla="*/ 305 w 100"/>
                <a:gd name="T27" fmla="*/ 284 h 101"/>
                <a:gd name="T28" fmla="*/ 377 w 100"/>
                <a:gd name="T29" fmla="*/ 148 h 101"/>
                <a:gd name="T30" fmla="*/ 264 w 100"/>
                <a:gd name="T31" fmla="*/ 87 h 1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0" h="101">
                  <a:moveTo>
                    <a:pt x="57" y="15"/>
                  </a:moveTo>
                  <a:cubicBezTo>
                    <a:pt x="52" y="16"/>
                    <a:pt x="46" y="23"/>
                    <a:pt x="38" y="19"/>
                  </a:cubicBezTo>
                  <a:cubicBezTo>
                    <a:pt x="31" y="15"/>
                    <a:pt x="28" y="6"/>
                    <a:pt x="24" y="0"/>
                  </a:cubicBezTo>
                  <a:cubicBezTo>
                    <a:pt x="27" y="7"/>
                    <a:pt x="32" y="22"/>
                    <a:pt x="26" y="29"/>
                  </a:cubicBezTo>
                  <a:cubicBezTo>
                    <a:pt x="22" y="34"/>
                    <a:pt x="5" y="35"/>
                    <a:pt x="0" y="31"/>
                  </a:cubicBezTo>
                  <a:cubicBezTo>
                    <a:pt x="8" y="36"/>
                    <a:pt x="16" y="37"/>
                    <a:pt x="18" y="48"/>
                  </a:cubicBezTo>
                  <a:cubicBezTo>
                    <a:pt x="20" y="57"/>
                    <a:pt x="12" y="63"/>
                    <a:pt x="4" y="66"/>
                  </a:cubicBezTo>
                  <a:cubicBezTo>
                    <a:pt x="12" y="66"/>
                    <a:pt x="27" y="54"/>
                    <a:pt x="33" y="65"/>
                  </a:cubicBezTo>
                  <a:cubicBezTo>
                    <a:pt x="38" y="76"/>
                    <a:pt x="25" y="86"/>
                    <a:pt x="18" y="91"/>
                  </a:cubicBezTo>
                  <a:cubicBezTo>
                    <a:pt x="26" y="84"/>
                    <a:pt x="36" y="73"/>
                    <a:pt x="49" y="79"/>
                  </a:cubicBezTo>
                  <a:cubicBezTo>
                    <a:pt x="58" y="83"/>
                    <a:pt x="56" y="93"/>
                    <a:pt x="57" y="101"/>
                  </a:cubicBezTo>
                  <a:cubicBezTo>
                    <a:pt x="54" y="92"/>
                    <a:pt x="57" y="72"/>
                    <a:pt x="63" y="64"/>
                  </a:cubicBezTo>
                  <a:cubicBezTo>
                    <a:pt x="73" y="53"/>
                    <a:pt x="88" y="60"/>
                    <a:pt x="100" y="62"/>
                  </a:cubicBezTo>
                  <a:cubicBezTo>
                    <a:pt x="91" y="59"/>
                    <a:pt x="72" y="58"/>
                    <a:pt x="67" y="49"/>
                  </a:cubicBezTo>
                  <a:cubicBezTo>
                    <a:pt x="62" y="40"/>
                    <a:pt x="73" y="26"/>
                    <a:pt x="83" y="25"/>
                  </a:cubicBezTo>
                  <a:cubicBezTo>
                    <a:pt x="73" y="27"/>
                    <a:pt x="57" y="31"/>
                    <a:pt x="58" y="1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226">
              <a:extLst>
                <a:ext uri="{FF2B5EF4-FFF2-40B4-BE49-F238E27FC236}">
                  <a16:creationId xmlns:a16="http://schemas.microsoft.com/office/drawing/2014/main" id="{5BE1388A-894D-4B94-BF49-29AAB5539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172"/>
              <a:ext cx="57" cy="81"/>
            </a:xfrm>
            <a:custGeom>
              <a:avLst/>
              <a:gdLst>
                <a:gd name="T0" fmla="*/ 0 w 39"/>
                <a:gd name="T1" fmla="*/ 0 h 52"/>
                <a:gd name="T2" fmla="*/ 79 w 39"/>
                <a:gd name="T3" fmla="*/ 0 h 52"/>
                <a:gd name="T4" fmla="*/ 110 w 39"/>
                <a:gd name="T5" fmla="*/ 114 h 52"/>
                <a:gd name="T6" fmla="*/ 177 w 39"/>
                <a:gd name="T7" fmla="*/ 123 h 52"/>
                <a:gd name="T8" fmla="*/ 177 w 39"/>
                <a:gd name="T9" fmla="*/ 305 h 52"/>
                <a:gd name="T10" fmla="*/ 140 w 39"/>
                <a:gd name="T11" fmla="*/ 156 h 52"/>
                <a:gd name="T12" fmla="*/ 69 w 39"/>
                <a:gd name="T13" fmla="*/ 75 h 52"/>
                <a:gd name="T14" fmla="*/ 47 w 39"/>
                <a:gd name="T15" fmla="*/ 41 h 52"/>
                <a:gd name="T16" fmla="*/ 1 w 39"/>
                <a:gd name="T17" fmla="*/ 12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52">
                  <a:moveTo>
                    <a:pt x="0" y="0"/>
                  </a:moveTo>
                  <a:cubicBezTo>
                    <a:pt x="4" y="1"/>
                    <a:pt x="12" y="5"/>
                    <a:pt x="17" y="0"/>
                  </a:cubicBezTo>
                  <a:cubicBezTo>
                    <a:pt x="17" y="8"/>
                    <a:pt x="16" y="15"/>
                    <a:pt x="24" y="19"/>
                  </a:cubicBezTo>
                  <a:cubicBezTo>
                    <a:pt x="28" y="21"/>
                    <a:pt x="34" y="22"/>
                    <a:pt x="39" y="21"/>
                  </a:cubicBezTo>
                  <a:cubicBezTo>
                    <a:pt x="26" y="30"/>
                    <a:pt x="33" y="42"/>
                    <a:pt x="39" y="52"/>
                  </a:cubicBezTo>
                  <a:cubicBezTo>
                    <a:pt x="30" y="49"/>
                    <a:pt x="26" y="33"/>
                    <a:pt x="31" y="26"/>
                  </a:cubicBezTo>
                  <a:cubicBezTo>
                    <a:pt x="21" y="26"/>
                    <a:pt x="17" y="22"/>
                    <a:pt x="15" y="13"/>
                  </a:cubicBezTo>
                  <a:cubicBezTo>
                    <a:pt x="14" y="7"/>
                    <a:pt x="15" y="7"/>
                    <a:pt x="10" y="7"/>
                  </a:cubicBezTo>
                  <a:cubicBezTo>
                    <a:pt x="6" y="7"/>
                    <a:pt x="1" y="6"/>
                    <a:pt x="1" y="2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227">
              <a:extLst>
                <a:ext uri="{FF2B5EF4-FFF2-40B4-BE49-F238E27FC236}">
                  <a16:creationId xmlns:a16="http://schemas.microsoft.com/office/drawing/2014/main" id="{206E1137-2B58-4A1E-B3C0-B1AFF7E0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126"/>
              <a:ext cx="51" cy="80"/>
            </a:xfrm>
            <a:custGeom>
              <a:avLst/>
              <a:gdLst>
                <a:gd name="T0" fmla="*/ 0 w 35"/>
                <a:gd name="T1" fmla="*/ 0 h 52"/>
                <a:gd name="T2" fmla="*/ 1 w 35"/>
                <a:gd name="T3" fmla="*/ 0 h 52"/>
                <a:gd name="T4" fmla="*/ 96 w 35"/>
                <a:gd name="T5" fmla="*/ 0 h 52"/>
                <a:gd name="T6" fmla="*/ 149 w 35"/>
                <a:gd name="T7" fmla="*/ 52 h 52"/>
                <a:gd name="T8" fmla="*/ 130 w 35"/>
                <a:gd name="T9" fmla="*/ 123 h 52"/>
                <a:gd name="T10" fmla="*/ 157 w 35"/>
                <a:gd name="T11" fmla="*/ 197 h 52"/>
                <a:gd name="T12" fmla="*/ 106 w 35"/>
                <a:gd name="T13" fmla="*/ 291 h 52"/>
                <a:gd name="T14" fmla="*/ 140 w 35"/>
                <a:gd name="T15" fmla="*/ 189 h 52"/>
                <a:gd name="T16" fmla="*/ 127 w 35"/>
                <a:gd name="T17" fmla="*/ 74 h 52"/>
                <a:gd name="T18" fmla="*/ 96 w 35"/>
                <a:gd name="T19" fmla="*/ 28 h 52"/>
                <a:gd name="T20" fmla="*/ 1 w 35"/>
                <a:gd name="T21" fmla="*/ 8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5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4" y="5"/>
                    <a:pt x="17" y="3"/>
                    <a:pt x="21" y="0"/>
                  </a:cubicBezTo>
                  <a:cubicBezTo>
                    <a:pt x="22" y="6"/>
                    <a:pt x="27" y="10"/>
                    <a:pt x="33" y="9"/>
                  </a:cubicBezTo>
                  <a:cubicBezTo>
                    <a:pt x="31" y="14"/>
                    <a:pt x="29" y="17"/>
                    <a:pt x="29" y="22"/>
                  </a:cubicBezTo>
                  <a:cubicBezTo>
                    <a:pt x="30" y="27"/>
                    <a:pt x="32" y="31"/>
                    <a:pt x="35" y="35"/>
                  </a:cubicBezTo>
                  <a:cubicBezTo>
                    <a:pt x="30" y="36"/>
                    <a:pt x="22" y="47"/>
                    <a:pt x="23" y="52"/>
                  </a:cubicBezTo>
                  <a:cubicBezTo>
                    <a:pt x="22" y="47"/>
                    <a:pt x="26" y="36"/>
                    <a:pt x="31" y="34"/>
                  </a:cubicBezTo>
                  <a:cubicBezTo>
                    <a:pt x="26" y="31"/>
                    <a:pt x="25" y="18"/>
                    <a:pt x="28" y="13"/>
                  </a:cubicBezTo>
                  <a:cubicBezTo>
                    <a:pt x="24" y="12"/>
                    <a:pt x="20" y="10"/>
                    <a:pt x="21" y="5"/>
                  </a:cubicBezTo>
                  <a:cubicBezTo>
                    <a:pt x="15" y="5"/>
                    <a:pt x="4" y="6"/>
                    <a:pt x="1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228">
              <a:extLst>
                <a:ext uri="{FF2B5EF4-FFF2-40B4-BE49-F238E27FC236}">
                  <a16:creationId xmlns:a16="http://schemas.microsoft.com/office/drawing/2014/main" id="{D6193DCE-7A5B-4497-8B43-CADBC5DED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533"/>
              <a:ext cx="12" cy="34"/>
            </a:xfrm>
            <a:custGeom>
              <a:avLst/>
              <a:gdLst>
                <a:gd name="T0" fmla="*/ 0 w 8"/>
                <a:gd name="T1" fmla="*/ 0 h 22"/>
                <a:gd name="T2" fmla="*/ 41 w 8"/>
                <a:gd name="T3" fmla="*/ 12 h 22"/>
                <a:gd name="T4" fmla="*/ 27 w 8"/>
                <a:gd name="T5" fmla="*/ 70 h 22"/>
                <a:gd name="T6" fmla="*/ 39 w 8"/>
                <a:gd name="T7" fmla="*/ 127 h 22"/>
                <a:gd name="T8" fmla="*/ 32 w 8"/>
                <a:gd name="T9" fmla="*/ 29 h 22"/>
                <a:gd name="T10" fmla="*/ 8 w 8"/>
                <a:gd name="T11" fmla="*/ 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2" y="0"/>
                    <a:pt x="6" y="1"/>
                    <a:pt x="8" y="2"/>
                  </a:cubicBezTo>
                  <a:cubicBezTo>
                    <a:pt x="8" y="5"/>
                    <a:pt x="6" y="8"/>
                    <a:pt x="5" y="12"/>
                  </a:cubicBezTo>
                  <a:cubicBezTo>
                    <a:pt x="4" y="16"/>
                    <a:pt x="6" y="18"/>
                    <a:pt x="7" y="22"/>
                  </a:cubicBezTo>
                  <a:cubicBezTo>
                    <a:pt x="2" y="18"/>
                    <a:pt x="5" y="10"/>
                    <a:pt x="6" y="5"/>
                  </a:cubicBezTo>
                  <a:cubicBezTo>
                    <a:pt x="4" y="4"/>
                    <a:pt x="1" y="3"/>
                    <a:pt x="1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229">
              <a:extLst>
                <a:ext uri="{FF2B5EF4-FFF2-40B4-BE49-F238E27FC236}">
                  <a16:creationId xmlns:a16="http://schemas.microsoft.com/office/drawing/2014/main" id="{D733F09A-52B3-457B-95DC-803832C1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601"/>
              <a:ext cx="22" cy="33"/>
            </a:xfrm>
            <a:custGeom>
              <a:avLst/>
              <a:gdLst>
                <a:gd name="T0" fmla="*/ 0 w 15"/>
                <a:gd name="T1" fmla="*/ 0 h 21"/>
                <a:gd name="T2" fmla="*/ 69 w 15"/>
                <a:gd name="T3" fmla="*/ 61 h 21"/>
                <a:gd name="T4" fmla="*/ 66 w 15"/>
                <a:gd name="T5" fmla="*/ 129 h 21"/>
                <a:gd name="T6" fmla="*/ 38 w 15"/>
                <a:gd name="T7" fmla="*/ 77 h 21"/>
                <a:gd name="T8" fmla="*/ 9 w 15"/>
                <a:gd name="T9" fmla="*/ 55 h 21"/>
                <a:gd name="T10" fmla="*/ 0 w 15"/>
                <a:gd name="T11" fmla="*/ 1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6"/>
                    <a:pt x="10" y="10"/>
                    <a:pt x="15" y="10"/>
                  </a:cubicBezTo>
                  <a:cubicBezTo>
                    <a:pt x="15" y="14"/>
                    <a:pt x="13" y="17"/>
                    <a:pt x="14" y="21"/>
                  </a:cubicBezTo>
                  <a:cubicBezTo>
                    <a:pt x="9" y="20"/>
                    <a:pt x="11" y="15"/>
                    <a:pt x="8" y="13"/>
                  </a:cubicBezTo>
                  <a:cubicBezTo>
                    <a:pt x="6" y="11"/>
                    <a:pt x="4" y="11"/>
                    <a:pt x="2" y="9"/>
                  </a:cubicBezTo>
                  <a:cubicBezTo>
                    <a:pt x="0" y="7"/>
                    <a:pt x="1" y="5"/>
                    <a:pt x="0" y="2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230">
              <a:extLst>
                <a:ext uri="{FF2B5EF4-FFF2-40B4-BE49-F238E27FC236}">
                  <a16:creationId xmlns:a16="http://schemas.microsoft.com/office/drawing/2014/main" id="{EBD6A8D1-0C24-4BBF-88AA-C97768613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688"/>
              <a:ext cx="28" cy="28"/>
            </a:xfrm>
            <a:custGeom>
              <a:avLst/>
              <a:gdLst>
                <a:gd name="T0" fmla="*/ 28 w 19"/>
                <a:gd name="T1" fmla="*/ 0 h 18"/>
                <a:gd name="T2" fmla="*/ 88 w 19"/>
                <a:gd name="T3" fmla="*/ 40 h 18"/>
                <a:gd name="T4" fmla="*/ 88 w 19"/>
                <a:gd name="T5" fmla="*/ 61 h 18"/>
                <a:gd name="T6" fmla="*/ 41 w 19"/>
                <a:gd name="T7" fmla="*/ 73 h 18"/>
                <a:gd name="T8" fmla="*/ 0 w 19"/>
                <a:gd name="T9" fmla="*/ 106 h 18"/>
                <a:gd name="T10" fmla="*/ 40 w 19"/>
                <a:gd name="T11" fmla="*/ 47 h 18"/>
                <a:gd name="T12" fmla="*/ 22 w 19"/>
                <a:gd name="T13" fmla="*/ 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8">
                  <a:moveTo>
                    <a:pt x="6" y="0"/>
                  </a:moveTo>
                  <a:cubicBezTo>
                    <a:pt x="7" y="7"/>
                    <a:pt x="14" y="8"/>
                    <a:pt x="19" y="7"/>
                  </a:cubicBezTo>
                  <a:cubicBezTo>
                    <a:pt x="19" y="8"/>
                    <a:pt x="19" y="9"/>
                    <a:pt x="19" y="10"/>
                  </a:cubicBezTo>
                  <a:cubicBezTo>
                    <a:pt x="15" y="10"/>
                    <a:pt x="12" y="11"/>
                    <a:pt x="9" y="12"/>
                  </a:cubicBezTo>
                  <a:cubicBezTo>
                    <a:pt x="5" y="13"/>
                    <a:pt x="3" y="15"/>
                    <a:pt x="0" y="18"/>
                  </a:cubicBezTo>
                  <a:cubicBezTo>
                    <a:pt x="2" y="13"/>
                    <a:pt x="3" y="9"/>
                    <a:pt x="8" y="8"/>
                  </a:cubicBezTo>
                  <a:cubicBezTo>
                    <a:pt x="6" y="7"/>
                    <a:pt x="5" y="4"/>
                    <a:pt x="5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231">
              <a:extLst>
                <a:ext uri="{FF2B5EF4-FFF2-40B4-BE49-F238E27FC236}">
                  <a16:creationId xmlns:a16="http://schemas.microsoft.com/office/drawing/2014/main" id="{77F35FC9-C043-4126-ACDB-193BED7EC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800"/>
              <a:ext cx="40" cy="107"/>
            </a:xfrm>
            <a:custGeom>
              <a:avLst/>
              <a:gdLst>
                <a:gd name="T0" fmla="*/ 0 w 27"/>
                <a:gd name="T1" fmla="*/ 40 h 69"/>
                <a:gd name="T2" fmla="*/ 40 w 27"/>
                <a:gd name="T3" fmla="*/ 0 h 69"/>
                <a:gd name="T4" fmla="*/ 61 w 27"/>
                <a:gd name="T5" fmla="*/ 70 h 69"/>
                <a:gd name="T6" fmla="*/ 129 w 27"/>
                <a:gd name="T7" fmla="*/ 70 h 69"/>
                <a:gd name="T8" fmla="*/ 61 w 27"/>
                <a:gd name="T9" fmla="*/ 115 h 69"/>
                <a:gd name="T10" fmla="*/ 49 w 27"/>
                <a:gd name="T11" fmla="*/ 191 h 69"/>
                <a:gd name="T12" fmla="*/ 96 w 27"/>
                <a:gd name="T13" fmla="*/ 302 h 69"/>
                <a:gd name="T14" fmla="*/ 59 w 27"/>
                <a:gd name="T15" fmla="*/ 327 h 69"/>
                <a:gd name="T16" fmla="*/ 19 w 27"/>
                <a:gd name="T17" fmla="*/ 399 h 69"/>
                <a:gd name="T18" fmla="*/ 40 w 27"/>
                <a:gd name="T19" fmla="*/ 337 h 69"/>
                <a:gd name="T20" fmla="*/ 53 w 27"/>
                <a:gd name="T21" fmla="*/ 313 h 69"/>
                <a:gd name="T22" fmla="*/ 40 w 27"/>
                <a:gd name="T23" fmla="*/ 271 h 69"/>
                <a:gd name="T24" fmla="*/ 33 w 27"/>
                <a:gd name="T25" fmla="*/ 157 h 69"/>
                <a:gd name="T26" fmla="*/ 59 w 27"/>
                <a:gd name="T27" fmla="*/ 93 h 69"/>
                <a:gd name="T28" fmla="*/ 28 w 27"/>
                <a:gd name="T29" fmla="*/ 53 h 69"/>
                <a:gd name="T30" fmla="*/ 1 w 27"/>
                <a:gd name="T31" fmla="*/ 45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" h="69">
                  <a:moveTo>
                    <a:pt x="0" y="7"/>
                  </a:moveTo>
                  <a:cubicBezTo>
                    <a:pt x="3" y="5"/>
                    <a:pt x="6" y="4"/>
                    <a:pt x="8" y="0"/>
                  </a:cubicBezTo>
                  <a:cubicBezTo>
                    <a:pt x="8" y="6"/>
                    <a:pt x="7" y="10"/>
                    <a:pt x="13" y="12"/>
                  </a:cubicBezTo>
                  <a:cubicBezTo>
                    <a:pt x="16" y="13"/>
                    <a:pt x="24" y="13"/>
                    <a:pt x="27" y="12"/>
                  </a:cubicBezTo>
                  <a:cubicBezTo>
                    <a:pt x="22" y="12"/>
                    <a:pt x="16" y="17"/>
                    <a:pt x="13" y="20"/>
                  </a:cubicBezTo>
                  <a:cubicBezTo>
                    <a:pt x="11" y="24"/>
                    <a:pt x="10" y="29"/>
                    <a:pt x="10" y="33"/>
                  </a:cubicBezTo>
                  <a:cubicBezTo>
                    <a:pt x="10" y="40"/>
                    <a:pt x="12" y="52"/>
                    <a:pt x="20" y="52"/>
                  </a:cubicBezTo>
                  <a:cubicBezTo>
                    <a:pt x="17" y="52"/>
                    <a:pt x="14" y="54"/>
                    <a:pt x="12" y="57"/>
                  </a:cubicBezTo>
                  <a:cubicBezTo>
                    <a:pt x="10" y="60"/>
                    <a:pt x="4" y="67"/>
                    <a:pt x="4" y="69"/>
                  </a:cubicBezTo>
                  <a:cubicBezTo>
                    <a:pt x="4" y="65"/>
                    <a:pt x="5" y="61"/>
                    <a:pt x="8" y="58"/>
                  </a:cubicBezTo>
                  <a:cubicBezTo>
                    <a:pt x="8" y="57"/>
                    <a:pt x="11" y="55"/>
                    <a:pt x="11" y="54"/>
                  </a:cubicBezTo>
                  <a:cubicBezTo>
                    <a:pt x="11" y="52"/>
                    <a:pt x="8" y="49"/>
                    <a:pt x="8" y="47"/>
                  </a:cubicBezTo>
                  <a:cubicBezTo>
                    <a:pt x="5" y="40"/>
                    <a:pt x="5" y="34"/>
                    <a:pt x="7" y="27"/>
                  </a:cubicBezTo>
                  <a:cubicBezTo>
                    <a:pt x="8" y="23"/>
                    <a:pt x="8" y="18"/>
                    <a:pt x="12" y="16"/>
                  </a:cubicBezTo>
                  <a:cubicBezTo>
                    <a:pt x="7" y="17"/>
                    <a:pt x="6" y="13"/>
                    <a:pt x="6" y="9"/>
                  </a:cubicBezTo>
                  <a:cubicBezTo>
                    <a:pt x="4" y="9"/>
                    <a:pt x="2" y="9"/>
                    <a:pt x="1" y="8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232">
              <a:extLst>
                <a:ext uri="{FF2B5EF4-FFF2-40B4-BE49-F238E27FC236}">
                  <a16:creationId xmlns:a16="http://schemas.microsoft.com/office/drawing/2014/main" id="{187D1289-9BED-41F3-A387-6FC52B60C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542"/>
              <a:ext cx="49" cy="104"/>
            </a:xfrm>
            <a:custGeom>
              <a:avLst/>
              <a:gdLst>
                <a:gd name="T0" fmla="*/ 117 w 33"/>
                <a:gd name="T1" fmla="*/ 0 h 67"/>
                <a:gd name="T2" fmla="*/ 122 w 33"/>
                <a:gd name="T3" fmla="*/ 109 h 67"/>
                <a:gd name="T4" fmla="*/ 160 w 33"/>
                <a:gd name="T5" fmla="*/ 169 h 67"/>
                <a:gd name="T6" fmla="*/ 122 w 33"/>
                <a:gd name="T7" fmla="*/ 231 h 67"/>
                <a:gd name="T8" fmla="*/ 128 w 33"/>
                <a:gd name="T9" fmla="*/ 318 h 67"/>
                <a:gd name="T10" fmla="*/ 59 w 33"/>
                <a:gd name="T11" fmla="*/ 331 h 67"/>
                <a:gd name="T12" fmla="*/ 0 w 33"/>
                <a:gd name="T13" fmla="*/ 388 h 67"/>
                <a:gd name="T14" fmla="*/ 40 w 33"/>
                <a:gd name="T15" fmla="*/ 314 h 67"/>
                <a:gd name="T16" fmla="*/ 82 w 33"/>
                <a:gd name="T17" fmla="*/ 284 h 67"/>
                <a:gd name="T18" fmla="*/ 99 w 33"/>
                <a:gd name="T19" fmla="*/ 210 h 67"/>
                <a:gd name="T20" fmla="*/ 128 w 33"/>
                <a:gd name="T21" fmla="*/ 175 h 67"/>
                <a:gd name="T22" fmla="*/ 117 w 33"/>
                <a:gd name="T23" fmla="*/ 147 h 67"/>
                <a:gd name="T24" fmla="*/ 108 w 33"/>
                <a:gd name="T25" fmla="*/ 104 h 67"/>
                <a:gd name="T26" fmla="*/ 117 w 33"/>
                <a:gd name="T27" fmla="*/ 22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67">
                  <a:moveTo>
                    <a:pt x="24" y="0"/>
                  </a:moveTo>
                  <a:cubicBezTo>
                    <a:pt x="21" y="5"/>
                    <a:pt x="23" y="15"/>
                    <a:pt x="25" y="19"/>
                  </a:cubicBezTo>
                  <a:cubicBezTo>
                    <a:pt x="27" y="24"/>
                    <a:pt x="29" y="26"/>
                    <a:pt x="33" y="29"/>
                  </a:cubicBezTo>
                  <a:cubicBezTo>
                    <a:pt x="29" y="28"/>
                    <a:pt x="26" y="37"/>
                    <a:pt x="25" y="40"/>
                  </a:cubicBezTo>
                  <a:cubicBezTo>
                    <a:pt x="24" y="44"/>
                    <a:pt x="23" y="52"/>
                    <a:pt x="26" y="55"/>
                  </a:cubicBezTo>
                  <a:cubicBezTo>
                    <a:pt x="21" y="52"/>
                    <a:pt x="17" y="54"/>
                    <a:pt x="12" y="57"/>
                  </a:cubicBezTo>
                  <a:cubicBezTo>
                    <a:pt x="8" y="60"/>
                    <a:pt x="3" y="63"/>
                    <a:pt x="0" y="67"/>
                  </a:cubicBezTo>
                  <a:cubicBezTo>
                    <a:pt x="2" y="62"/>
                    <a:pt x="4" y="58"/>
                    <a:pt x="8" y="54"/>
                  </a:cubicBezTo>
                  <a:cubicBezTo>
                    <a:pt x="10" y="51"/>
                    <a:pt x="13" y="50"/>
                    <a:pt x="17" y="49"/>
                  </a:cubicBezTo>
                  <a:cubicBezTo>
                    <a:pt x="16" y="44"/>
                    <a:pt x="18" y="41"/>
                    <a:pt x="20" y="36"/>
                  </a:cubicBezTo>
                  <a:cubicBezTo>
                    <a:pt x="21" y="34"/>
                    <a:pt x="25" y="32"/>
                    <a:pt x="26" y="30"/>
                  </a:cubicBezTo>
                  <a:cubicBezTo>
                    <a:pt x="26" y="29"/>
                    <a:pt x="24" y="26"/>
                    <a:pt x="24" y="25"/>
                  </a:cubicBezTo>
                  <a:cubicBezTo>
                    <a:pt x="23" y="23"/>
                    <a:pt x="22" y="20"/>
                    <a:pt x="22" y="18"/>
                  </a:cubicBezTo>
                  <a:cubicBezTo>
                    <a:pt x="22" y="13"/>
                    <a:pt x="22" y="8"/>
                    <a:pt x="24" y="4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233">
              <a:extLst>
                <a:ext uri="{FF2B5EF4-FFF2-40B4-BE49-F238E27FC236}">
                  <a16:creationId xmlns:a16="http://schemas.microsoft.com/office/drawing/2014/main" id="{159A4DFC-CAE0-47B5-A373-6A8392D25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304"/>
              <a:ext cx="23" cy="42"/>
            </a:xfrm>
            <a:custGeom>
              <a:avLst/>
              <a:gdLst>
                <a:gd name="T0" fmla="*/ 0 w 16"/>
                <a:gd name="T1" fmla="*/ 47 h 27"/>
                <a:gd name="T2" fmla="*/ 13 w 16"/>
                <a:gd name="T3" fmla="*/ 140 h 27"/>
                <a:gd name="T4" fmla="*/ 13 w 16"/>
                <a:gd name="T5" fmla="*/ 4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0" y="8"/>
                  </a:moveTo>
                  <a:cubicBezTo>
                    <a:pt x="16" y="0"/>
                    <a:pt x="16" y="27"/>
                    <a:pt x="3" y="24"/>
                  </a:cubicBezTo>
                  <a:cubicBezTo>
                    <a:pt x="7" y="21"/>
                    <a:pt x="11" y="9"/>
                    <a:pt x="3" y="8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Freeform 234">
              <a:extLst>
                <a:ext uri="{FF2B5EF4-FFF2-40B4-BE49-F238E27FC236}">
                  <a16:creationId xmlns:a16="http://schemas.microsoft.com/office/drawing/2014/main" id="{7791CCAC-D3BD-4ECB-9396-F644F0708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536"/>
              <a:ext cx="21" cy="23"/>
            </a:xfrm>
            <a:custGeom>
              <a:avLst/>
              <a:gdLst>
                <a:gd name="T0" fmla="*/ 20 w 15"/>
                <a:gd name="T1" fmla="*/ 0 h 15"/>
                <a:gd name="T2" fmla="*/ 48 w 15"/>
                <a:gd name="T3" fmla="*/ 18 h 15"/>
                <a:gd name="T4" fmla="*/ 55 w 15"/>
                <a:gd name="T5" fmla="*/ 43 h 15"/>
                <a:gd name="T6" fmla="*/ 0 w 15"/>
                <a:gd name="T7" fmla="*/ 83 h 15"/>
                <a:gd name="T8" fmla="*/ 21 w 15"/>
                <a:gd name="T9" fmla="*/ 66 h 15"/>
                <a:gd name="T10" fmla="*/ 35 w 15"/>
                <a:gd name="T11" fmla="*/ 40 h 15"/>
                <a:gd name="T12" fmla="*/ 20 w 15"/>
                <a:gd name="T13" fmla="*/ 8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5">
                  <a:moveTo>
                    <a:pt x="5" y="0"/>
                  </a:moveTo>
                  <a:cubicBezTo>
                    <a:pt x="7" y="1"/>
                    <a:pt x="10" y="1"/>
                    <a:pt x="12" y="3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5" y="15"/>
                    <a:pt x="5" y="15"/>
                    <a:pt x="0" y="15"/>
                  </a:cubicBezTo>
                  <a:cubicBezTo>
                    <a:pt x="2" y="13"/>
                    <a:pt x="4" y="13"/>
                    <a:pt x="6" y="12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5"/>
                    <a:pt x="7" y="2"/>
                    <a:pt x="5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235">
              <a:extLst>
                <a:ext uri="{FF2B5EF4-FFF2-40B4-BE49-F238E27FC236}">
                  <a16:creationId xmlns:a16="http://schemas.microsoft.com/office/drawing/2014/main" id="{3868BEF9-1239-4DC9-8631-94F1FA43E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747"/>
              <a:ext cx="22" cy="33"/>
            </a:xfrm>
            <a:custGeom>
              <a:avLst/>
              <a:gdLst>
                <a:gd name="T0" fmla="*/ 0 w 15"/>
                <a:gd name="T1" fmla="*/ 0 h 21"/>
                <a:gd name="T2" fmla="*/ 38 w 15"/>
                <a:gd name="T3" fmla="*/ 129 h 21"/>
                <a:gd name="T4" fmla="*/ 28 w 15"/>
                <a:gd name="T5" fmla="*/ 55 h 21"/>
                <a:gd name="T6" fmla="*/ 0 w 15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8" y="2"/>
                    <a:pt x="15" y="15"/>
                    <a:pt x="8" y="21"/>
                  </a:cubicBezTo>
                  <a:cubicBezTo>
                    <a:pt x="8" y="16"/>
                    <a:pt x="8" y="13"/>
                    <a:pt x="6" y="9"/>
                  </a:cubicBezTo>
                  <a:cubicBezTo>
                    <a:pt x="5" y="5"/>
                    <a:pt x="2" y="4"/>
                    <a:pt x="0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236">
              <a:extLst>
                <a:ext uri="{FF2B5EF4-FFF2-40B4-BE49-F238E27FC236}">
                  <a16:creationId xmlns:a16="http://schemas.microsoft.com/office/drawing/2014/main" id="{83C6A256-7DAC-4785-BE15-CCF2BAA3D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690"/>
              <a:ext cx="1828" cy="1699"/>
            </a:xfrm>
            <a:custGeom>
              <a:avLst/>
              <a:gdLst>
                <a:gd name="T0" fmla="*/ 5306 w 1255"/>
                <a:gd name="T1" fmla="*/ 2297 h 1093"/>
                <a:gd name="T2" fmla="*/ 2546 w 1255"/>
                <a:gd name="T3" fmla="*/ 570 h 1093"/>
                <a:gd name="T4" fmla="*/ 441 w 1255"/>
                <a:gd name="T5" fmla="*/ 4371 h 1093"/>
                <a:gd name="T6" fmla="*/ 3500 w 1255"/>
                <a:gd name="T7" fmla="*/ 5810 h 1093"/>
                <a:gd name="T8" fmla="*/ 5306 w 1255"/>
                <a:gd name="T9" fmla="*/ 2297 h 10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5" h="1093">
                  <a:moveTo>
                    <a:pt x="1179" y="394"/>
                  </a:moveTo>
                  <a:cubicBezTo>
                    <a:pt x="1102" y="160"/>
                    <a:pt x="864" y="0"/>
                    <a:pt x="566" y="98"/>
                  </a:cubicBezTo>
                  <a:cubicBezTo>
                    <a:pt x="268" y="196"/>
                    <a:pt x="0" y="469"/>
                    <a:pt x="98" y="749"/>
                  </a:cubicBezTo>
                  <a:cubicBezTo>
                    <a:pt x="180" y="981"/>
                    <a:pt x="479" y="1093"/>
                    <a:pt x="778" y="995"/>
                  </a:cubicBezTo>
                  <a:cubicBezTo>
                    <a:pt x="1076" y="897"/>
                    <a:pt x="1255" y="628"/>
                    <a:pt x="1179" y="39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237">
              <a:extLst>
                <a:ext uri="{FF2B5EF4-FFF2-40B4-BE49-F238E27FC236}">
                  <a16:creationId xmlns:a16="http://schemas.microsoft.com/office/drawing/2014/main" id="{8BEE9E5F-BBF1-4233-A2E3-BD47E7ECD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373"/>
              <a:ext cx="474" cy="478"/>
            </a:xfrm>
            <a:custGeom>
              <a:avLst/>
              <a:gdLst>
                <a:gd name="T0" fmla="*/ 827 w 325"/>
                <a:gd name="T1" fmla="*/ 0 h 308"/>
                <a:gd name="T2" fmla="*/ 0 w 325"/>
                <a:gd name="T3" fmla="*/ 934 h 308"/>
                <a:gd name="T4" fmla="*/ 713 w 325"/>
                <a:gd name="T5" fmla="*/ 1788 h 308"/>
                <a:gd name="T6" fmla="*/ 1470 w 325"/>
                <a:gd name="T7" fmla="*/ 882 h 308"/>
                <a:gd name="T8" fmla="*/ 827 w 325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5" h="308">
                  <a:moveTo>
                    <a:pt x="183" y="0"/>
                  </a:moveTo>
                  <a:cubicBezTo>
                    <a:pt x="89" y="0"/>
                    <a:pt x="0" y="86"/>
                    <a:pt x="0" y="161"/>
                  </a:cubicBezTo>
                  <a:cubicBezTo>
                    <a:pt x="0" y="236"/>
                    <a:pt x="64" y="308"/>
                    <a:pt x="158" y="308"/>
                  </a:cubicBezTo>
                  <a:cubicBezTo>
                    <a:pt x="252" y="308"/>
                    <a:pt x="325" y="227"/>
                    <a:pt x="325" y="152"/>
                  </a:cubicBezTo>
                  <a:cubicBezTo>
                    <a:pt x="325" y="77"/>
                    <a:pt x="277" y="0"/>
                    <a:pt x="183" y="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238">
              <a:extLst>
                <a:ext uri="{FF2B5EF4-FFF2-40B4-BE49-F238E27FC236}">
                  <a16:creationId xmlns:a16="http://schemas.microsoft.com/office/drawing/2014/main" id="{DDBACFA6-9428-44DB-97DE-E0796CE41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425"/>
              <a:ext cx="207" cy="272"/>
            </a:xfrm>
            <a:custGeom>
              <a:avLst/>
              <a:gdLst>
                <a:gd name="T0" fmla="*/ 641 w 142"/>
                <a:gd name="T1" fmla="*/ 0 h 175"/>
                <a:gd name="T2" fmla="*/ 111 w 142"/>
                <a:gd name="T3" fmla="*/ 502 h 175"/>
                <a:gd name="T4" fmla="*/ 111 w 142"/>
                <a:gd name="T5" fmla="*/ 1021 h 175"/>
                <a:gd name="T6" fmla="*/ 222 w 142"/>
                <a:gd name="T7" fmla="*/ 367 h 175"/>
                <a:gd name="T8" fmla="*/ 641 w 142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75">
                  <a:moveTo>
                    <a:pt x="142" y="0"/>
                  </a:moveTo>
                  <a:cubicBezTo>
                    <a:pt x="142" y="0"/>
                    <a:pt x="58" y="16"/>
                    <a:pt x="25" y="86"/>
                  </a:cubicBezTo>
                  <a:cubicBezTo>
                    <a:pt x="1" y="137"/>
                    <a:pt x="25" y="175"/>
                    <a:pt x="25" y="175"/>
                  </a:cubicBezTo>
                  <a:cubicBezTo>
                    <a:pt x="25" y="175"/>
                    <a:pt x="0" y="111"/>
                    <a:pt x="49" y="63"/>
                  </a:cubicBezTo>
                  <a:cubicBezTo>
                    <a:pt x="98" y="16"/>
                    <a:pt x="142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239">
              <a:extLst>
                <a:ext uri="{FF2B5EF4-FFF2-40B4-BE49-F238E27FC236}">
                  <a16:creationId xmlns:a16="http://schemas.microsoft.com/office/drawing/2014/main" id="{BC1FF87D-CE48-4B40-9442-3D2ADFA8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716"/>
              <a:ext cx="63" cy="194"/>
            </a:xfrm>
            <a:custGeom>
              <a:avLst/>
              <a:gdLst>
                <a:gd name="T0" fmla="*/ 198 w 43"/>
                <a:gd name="T1" fmla="*/ 0 h 125"/>
                <a:gd name="T2" fmla="*/ 19 w 43"/>
                <a:gd name="T3" fmla="*/ 314 h 125"/>
                <a:gd name="T4" fmla="*/ 138 w 43"/>
                <a:gd name="T5" fmla="*/ 725 h 125"/>
                <a:gd name="T6" fmla="*/ 56 w 43"/>
                <a:gd name="T7" fmla="*/ 292 h 125"/>
                <a:gd name="T8" fmla="*/ 198 w 43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25">
                  <a:moveTo>
                    <a:pt x="43" y="0"/>
                  </a:moveTo>
                  <a:cubicBezTo>
                    <a:pt x="43" y="0"/>
                    <a:pt x="8" y="20"/>
                    <a:pt x="4" y="54"/>
                  </a:cubicBezTo>
                  <a:cubicBezTo>
                    <a:pt x="0" y="89"/>
                    <a:pt x="30" y="125"/>
                    <a:pt x="30" y="125"/>
                  </a:cubicBezTo>
                  <a:cubicBezTo>
                    <a:pt x="30" y="125"/>
                    <a:pt x="0" y="83"/>
                    <a:pt x="12" y="50"/>
                  </a:cubicBezTo>
                  <a:cubicBezTo>
                    <a:pt x="25" y="17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240">
              <a:extLst>
                <a:ext uri="{FF2B5EF4-FFF2-40B4-BE49-F238E27FC236}">
                  <a16:creationId xmlns:a16="http://schemas.microsoft.com/office/drawing/2014/main" id="{18B6F3DD-021A-4C8E-B182-F9BCD9CA0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511"/>
              <a:ext cx="61" cy="146"/>
            </a:xfrm>
            <a:custGeom>
              <a:avLst/>
              <a:gdLst>
                <a:gd name="T0" fmla="*/ 187 w 42"/>
                <a:gd name="T1" fmla="*/ 0 h 94"/>
                <a:gd name="T2" fmla="*/ 141 w 42"/>
                <a:gd name="T3" fmla="*/ 548 h 94"/>
                <a:gd name="T4" fmla="*/ 187 w 42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94">
                  <a:moveTo>
                    <a:pt x="42" y="0"/>
                  </a:moveTo>
                  <a:cubicBezTo>
                    <a:pt x="42" y="0"/>
                    <a:pt x="0" y="43"/>
                    <a:pt x="32" y="94"/>
                  </a:cubicBezTo>
                  <a:cubicBezTo>
                    <a:pt x="32" y="94"/>
                    <a:pt x="10" y="48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241">
              <a:extLst>
                <a:ext uri="{FF2B5EF4-FFF2-40B4-BE49-F238E27FC236}">
                  <a16:creationId xmlns:a16="http://schemas.microsoft.com/office/drawing/2014/main" id="{B1F752A4-D7E5-478D-ADD4-5F04B01F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526"/>
              <a:ext cx="22" cy="33"/>
            </a:xfrm>
            <a:custGeom>
              <a:avLst/>
              <a:gdLst>
                <a:gd name="T0" fmla="*/ 69 w 15"/>
                <a:gd name="T1" fmla="*/ 0 h 21"/>
                <a:gd name="T2" fmla="*/ 38 w 15"/>
                <a:gd name="T3" fmla="*/ 129 h 21"/>
                <a:gd name="T4" fmla="*/ 69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0" y="9"/>
                    <a:pt x="8" y="21"/>
                  </a:cubicBezTo>
                  <a:cubicBezTo>
                    <a:pt x="8" y="21"/>
                    <a:pt x="4" y="1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242">
              <a:extLst>
                <a:ext uri="{FF2B5EF4-FFF2-40B4-BE49-F238E27FC236}">
                  <a16:creationId xmlns:a16="http://schemas.microsoft.com/office/drawing/2014/main" id="{722B17A0-BDDC-443C-9D9F-A58258599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304"/>
              <a:ext cx="23" cy="42"/>
            </a:xfrm>
            <a:custGeom>
              <a:avLst/>
              <a:gdLst>
                <a:gd name="T0" fmla="*/ 68 w 16"/>
                <a:gd name="T1" fmla="*/ 0 h 27"/>
                <a:gd name="T2" fmla="*/ 50 w 16"/>
                <a:gd name="T3" fmla="*/ 157 h 27"/>
                <a:gd name="T4" fmla="*/ 68 w 1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16" y="0"/>
                  </a:moveTo>
                  <a:cubicBezTo>
                    <a:pt x="16" y="0"/>
                    <a:pt x="0" y="12"/>
                    <a:pt x="12" y="27"/>
                  </a:cubicBezTo>
                  <a:cubicBezTo>
                    <a:pt x="12" y="27"/>
                    <a:pt x="4" y="12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243">
              <a:extLst>
                <a:ext uri="{FF2B5EF4-FFF2-40B4-BE49-F238E27FC236}">
                  <a16:creationId xmlns:a16="http://schemas.microsoft.com/office/drawing/2014/main" id="{45EB9590-88EB-44E9-B97D-A5F6F22F4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160"/>
              <a:ext cx="114" cy="192"/>
            </a:xfrm>
            <a:custGeom>
              <a:avLst/>
              <a:gdLst>
                <a:gd name="T0" fmla="*/ 130 w 78"/>
                <a:gd name="T1" fmla="*/ 0 h 124"/>
                <a:gd name="T2" fmla="*/ 47 w 78"/>
                <a:gd name="T3" fmla="*/ 364 h 124"/>
                <a:gd name="T4" fmla="*/ 357 w 78"/>
                <a:gd name="T5" fmla="*/ 712 h 124"/>
                <a:gd name="T6" fmla="*/ 79 w 78"/>
                <a:gd name="T7" fmla="*/ 375 h 124"/>
                <a:gd name="T8" fmla="*/ 130 w 78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24">
                  <a:moveTo>
                    <a:pt x="29" y="0"/>
                  </a:moveTo>
                  <a:cubicBezTo>
                    <a:pt x="29" y="0"/>
                    <a:pt x="0" y="26"/>
                    <a:pt x="10" y="63"/>
                  </a:cubicBezTo>
                  <a:cubicBezTo>
                    <a:pt x="20" y="99"/>
                    <a:pt x="47" y="119"/>
                    <a:pt x="78" y="124"/>
                  </a:cubicBezTo>
                  <a:cubicBezTo>
                    <a:pt x="78" y="124"/>
                    <a:pt x="28" y="108"/>
                    <a:pt x="17" y="65"/>
                  </a:cubicBezTo>
                  <a:cubicBezTo>
                    <a:pt x="6" y="23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Freeform 244">
              <a:extLst>
                <a:ext uri="{FF2B5EF4-FFF2-40B4-BE49-F238E27FC236}">
                  <a16:creationId xmlns:a16="http://schemas.microsoft.com/office/drawing/2014/main" id="{2DA8D181-5401-4262-86B0-7376C6003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112"/>
              <a:ext cx="75" cy="166"/>
            </a:xfrm>
            <a:custGeom>
              <a:avLst/>
              <a:gdLst>
                <a:gd name="T0" fmla="*/ 0 w 51"/>
                <a:gd name="T1" fmla="*/ 0 h 107"/>
                <a:gd name="T2" fmla="*/ 13 w 51"/>
                <a:gd name="T3" fmla="*/ 188 h 107"/>
                <a:gd name="T4" fmla="*/ 238 w 51"/>
                <a:gd name="T5" fmla="*/ 621 h 107"/>
                <a:gd name="T6" fmla="*/ 51 w 51"/>
                <a:gd name="T7" fmla="*/ 337 h 107"/>
                <a:gd name="T8" fmla="*/ 0 w 51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07">
                  <a:moveTo>
                    <a:pt x="0" y="0"/>
                  </a:moveTo>
                  <a:cubicBezTo>
                    <a:pt x="0" y="0"/>
                    <a:pt x="4" y="22"/>
                    <a:pt x="3" y="32"/>
                  </a:cubicBezTo>
                  <a:cubicBezTo>
                    <a:pt x="2" y="41"/>
                    <a:pt x="6" y="93"/>
                    <a:pt x="51" y="107"/>
                  </a:cubicBezTo>
                  <a:cubicBezTo>
                    <a:pt x="51" y="107"/>
                    <a:pt x="17" y="88"/>
                    <a:pt x="11" y="58"/>
                  </a:cubicBezTo>
                  <a:cubicBezTo>
                    <a:pt x="5" y="2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6" name="Freeform 245">
              <a:extLst>
                <a:ext uri="{FF2B5EF4-FFF2-40B4-BE49-F238E27FC236}">
                  <a16:creationId xmlns:a16="http://schemas.microsoft.com/office/drawing/2014/main" id="{41502039-5BF9-457B-A46E-A4D46F52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351"/>
              <a:ext cx="563" cy="900"/>
            </a:xfrm>
            <a:custGeom>
              <a:avLst/>
              <a:gdLst>
                <a:gd name="T0" fmla="*/ 515 w 386"/>
                <a:gd name="T1" fmla="*/ 0 h 579"/>
                <a:gd name="T2" fmla="*/ 387 w 386"/>
                <a:gd name="T3" fmla="*/ 2035 h 579"/>
                <a:gd name="T4" fmla="*/ 1746 w 386"/>
                <a:gd name="T5" fmla="*/ 3381 h 579"/>
                <a:gd name="T6" fmla="*/ 446 w 386"/>
                <a:gd name="T7" fmla="*/ 1969 h 579"/>
                <a:gd name="T8" fmla="*/ 515 w 386"/>
                <a:gd name="T9" fmla="*/ 0 h 5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579">
                  <a:moveTo>
                    <a:pt x="114" y="0"/>
                  </a:moveTo>
                  <a:cubicBezTo>
                    <a:pt x="114" y="0"/>
                    <a:pt x="0" y="158"/>
                    <a:pt x="86" y="349"/>
                  </a:cubicBezTo>
                  <a:cubicBezTo>
                    <a:pt x="172" y="539"/>
                    <a:pt x="386" y="579"/>
                    <a:pt x="386" y="579"/>
                  </a:cubicBezTo>
                  <a:cubicBezTo>
                    <a:pt x="386" y="579"/>
                    <a:pt x="175" y="527"/>
                    <a:pt x="99" y="337"/>
                  </a:cubicBezTo>
                  <a:cubicBezTo>
                    <a:pt x="24" y="146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246">
              <a:extLst>
                <a:ext uri="{FF2B5EF4-FFF2-40B4-BE49-F238E27FC236}">
                  <a16:creationId xmlns:a16="http://schemas.microsoft.com/office/drawing/2014/main" id="{97139EC2-5BBA-4CC9-91D6-91C764DDB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250"/>
              <a:ext cx="358" cy="881"/>
            </a:xfrm>
            <a:custGeom>
              <a:avLst/>
              <a:gdLst>
                <a:gd name="T0" fmla="*/ 664 w 246"/>
                <a:gd name="T1" fmla="*/ 0 h 567"/>
                <a:gd name="T2" fmla="*/ 195 w 246"/>
                <a:gd name="T3" fmla="*/ 1970 h 567"/>
                <a:gd name="T4" fmla="*/ 1103 w 246"/>
                <a:gd name="T5" fmla="*/ 3305 h 567"/>
                <a:gd name="T6" fmla="*/ 228 w 246"/>
                <a:gd name="T7" fmla="*/ 1896 h 567"/>
                <a:gd name="T8" fmla="*/ 664 w 246"/>
                <a:gd name="T9" fmla="*/ 0 h 5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6" h="567">
                  <a:moveTo>
                    <a:pt x="148" y="0"/>
                  </a:moveTo>
                  <a:cubicBezTo>
                    <a:pt x="148" y="0"/>
                    <a:pt x="0" y="145"/>
                    <a:pt x="43" y="338"/>
                  </a:cubicBezTo>
                  <a:cubicBezTo>
                    <a:pt x="82" y="511"/>
                    <a:pt x="246" y="567"/>
                    <a:pt x="246" y="567"/>
                  </a:cubicBezTo>
                  <a:cubicBezTo>
                    <a:pt x="246" y="567"/>
                    <a:pt x="67" y="468"/>
                    <a:pt x="51" y="325"/>
                  </a:cubicBezTo>
                  <a:cubicBezTo>
                    <a:pt x="27" y="112"/>
                    <a:pt x="148" y="0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247">
              <a:extLst>
                <a:ext uri="{FF2B5EF4-FFF2-40B4-BE49-F238E27FC236}">
                  <a16:creationId xmlns:a16="http://schemas.microsoft.com/office/drawing/2014/main" id="{3D212534-CF88-4ABB-8362-CA6EEC1F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816"/>
              <a:ext cx="668" cy="804"/>
            </a:xfrm>
            <a:custGeom>
              <a:avLst/>
              <a:gdLst>
                <a:gd name="T0" fmla="*/ 0 w 459"/>
                <a:gd name="T1" fmla="*/ 0 h 517"/>
                <a:gd name="T2" fmla="*/ 1339 w 459"/>
                <a:gd name="T3" fmla="*/ 900 h 517"/>
                <a:gd name="T4" fmla="*/ 1776 w 459"/>
                <a:gd name="T5" fmla="*/ 3023 h 517"/>
                <a:gd name="T6" fmla="*/ 1288 w 459"/>
                <a:gd name="T7" fmla="*/ 977 h 517"/>
                <a:gd name="T8" fmla="*/ 0 w 459"/>
                <a:gd name="T9" fmla="*/ 0 h 5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" h="517">
                  <a:moveTo>
                    <a:pt x="0" y="0"/>
                  </a:moveTo>
                  <a:cubicBezTo>
                    <a:pt x="0" y="0"/>
                    <a:pt x="177" y="5"/>
                    <a:pt x="298" y="154"/>
                  </a:cubicBezTo>
                  <a:cubicBezTo>
                    <a:pt x="459" y="353"/>
                    <a:pt x="396" y="517"/>
                    <a:pt x="396" y="517"/>
                  </a:cubicBezTo>
                  <a:cubicBezTo>
                    <a:pt x="396" y="517"/>
                    <a:pt x="435" y="326"/>
                    <a:pt x="287" y="167"/>
                  </a:cubicBezTo>
                  <a:cubicBezTo>
                    <a:pt x="187" y="60"/>
                    <a:pt x="115" y="21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248">
              <a:extLst>
                <a:ext uri="{FF2B5EF4-FFF2-40B4-BE49-F238E27FC236}">
                  <a16:creationId xmlns:a16="http://schemas.microsoft.com/office/drawing/2014/main" id="{09FA6CF2-2FF0-404A-BFD7-5BFFD4C4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390"/>
              <a:ext cx="160" cy="387"/>
            </a:xfrm>
            <a:custGeom>
              <a:avLst/>
              <a:gdLst>
                <a:gd name="T0" fmla="*/ 0 w 110"/>
                <a:gd name="T1" fmla="*/ 0 h 249"/>
                <a:gd name="T2" fmla="*/ 391 w 110"/>
                <a:gd name="T3" fmla="*/ 570 h 249"/>
                <a:gd name="T4" fmla="*/ 177 w 110"/>
                <a:gd name="T5" fmla="*/ 1452 h 249"/>
                <a:gd name="T6" fmla="*/ 367 w 110"/>
                <a:gd name="T7" fmla="*/ 589 h 249"/>
                <a:gd name="T8" fmla="*/ 0 w 110"/>
                <a:gd name="T9" fmla="*/ 0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249">
                  <a:moveTo>
                    <a:pt x="0" y="0"/>
                  </a:moveTo>
                  <a:cubicBezTo>
                    <a:pt x="0" y="0"/>
                    <a:pt x="63" y="11"/>
                    <a:pt x="87" y="98"/>
                  </a:cubicBezTo>
                  <a:cubicBezTo>
                    <a:pt x="110" y="184"/>
                    <a:pt x="40" y="249"/>
                    <a:pt x="40" y="249"/>
                  </a:cubicBezTo>
                  <a:cubicBezTo>
                    <a:pt x="40" y="249"/>
                    <a:pt x="106" y="168"/>
                    <a:pt x="82" y="101"/>
                  </a:cubicBezTo>
                  <a:cubicBezTo>
                    <a:pt x="49" y="1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249">
              <a:extLst>
                <a:ext uri="{FF2B5EF4-FFF2-40B4-BE49-F238E27FC236}">
                  <a16:creationId xmlns:a16="http://schemas.microsoft.com/office/drawing/2014/main" id="{72E49A8E-DB5F-4078-9771-E083E3FF4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704"/>
              <a:ext cx="111" cy="161"/>
            </a:xfrm>
            <a:custGeom>
              <a:avLst/>
              <a:gdLst>
                <a:gd name="T0" fmla="*/ 0 w 76"/>
                <a:gd name="T1" fmla="*/ 0 h 104"/>
                <a:gd name="T2" fmla="*/ 218 w 76"/>
                <a:gd name="T3" fmla="*/ 596 h 104"/>
                <a:gd name="T4" fmla="*/ 0 w 76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04">
                  <a:moveTo>
                    <a:pt x="0" y="0"/>
                  </a:moveTo>
                  <a:cubicBezTo>
                    <a:pt x="0" y="0"/>
                    <a:pt x="76" y="25"/>
                    <a:pt x="48" y="104"/>
                  </a:cubicBezTo>
                  <a:cubicBezTo>
                    <a:pt x="48" y="104"/>
                    <a:pt x="65" y="30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250">
              <a:extLst>
                <a:ext uri="{FF2B5EF4-FFF2-40B4-BE49-F238E27FC236}">
                  <a16:creationId xmlns:a16="http://schemas.microsoft.com/office/drawing/2014/main" id="{F8E91E4D-500F-43CD-B7AB-890C201DD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489"/>
              <a:ext cx="102" cy="171"/>
            </a:xfrm>
            <a:custGeom>
              <a:avLst/>
              <a:gdLst>
                <a:gd name="T0" fmla="*/ 0 w 70"/>
                <a:gd name="T1" fmla="*/ 0 h 110"/>
                <a:gd name="T2" fmla="*/ 144 w 70"/>
                <a:gd name="T3" fmla="*/ 644 h 110"/>
                <a:gd name="T4" fmla="*/ 0 w 70"/>
                <a:gd name="T5" fmla="*/ 0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10">
                  <a:moveTo>
                    <a:pt x="0" y="0"/>
                  </a:moveTo>
                  <a:cubicBezTo>
                    <a:pt x="0" y="0"/>
                    <a:pt x="70" y="34"/>
                    <a:pt x="32" y="110"/>
                  </a:cubicBezTo>
                  <a:cubicBezTo>
                    <a:pt x="32" y="110"/>
                    <a:pt x="52" y="39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251">
              <a:extLst>
                <a:ext uri="{FF2B5EF4-FFF2-40B4-BE49-F238E27FC236}">
                  <a16:creationId xmlns:a16="http://schemas.microsoft.com/office/drawing/2014/main" id="{C98D5271-B67B-42FE-AEE6-AE5B4FD46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104"/>
              <a:ext cx="62" cy="143"/>
            </a:xfrm>
            <a:custGeom>
              <a:avLst/>
              <a:gdLst>
                <a:gd name="T0" fmla="*/ 0 w 43"/>
                <a:gd name="T1" fmla="*/ 0 h 92"/>
                <a:gd name="T2" fmla="*/ 42 w 43"/>
                <a:gd name="T3" fmla="*/ 536 h 92"/>
                <a:gd name="T4" fmla="*/ 0 w 43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2">
                  <a:moveTo>
                    <a:pt x="0" y="0"/>
                  </a:moveTo>
                  <a:cubicBezTo>
                    <a:pt x="0" y="0"/>
                    <a:pt x="43" y="37"/>
                    <a:pt x="10" y="92"/>
                  </a:cubicBezTo>
                  <a:cubicBezTo>
                    <a:pt x="10" y="92"/>
                    <a:pt x="36" y="48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252">
              <a:extLst>
                <a:ext uri="{FF2B5EF4-FFF2-40B4-BE49-F238E27FC236}">
                  <a16:creationId xmlns:a16="http://schemas.microsoft.com/office/drawing/2014/main" id="{7D2733E7-34B1-4D26-A1E2-AC6546E5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514"/>
              <a:ext cx="45" cy="79"/>
            </a:xfrm>
            <a:custGeom>
              <a:avLst/>
              <a:gdLst>
                <a:gd name="T0" fmla="*/ 0 w 31"/>
                <a:gd name="T1" fmla="*/ 0 h 51"/>
                <a:gd name="T2" fmla="*/ 36 w 31"/>
                <a:gd name="T3" fmla="*/ 293 h 51"/>
                <a:gd name="T4" fmla="*/ 0 w 31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1">
                  <a:moveTo>
                    <a:pt x="0" y="0"/>
                  </a:moveTo>
                  <a:cubicBezTo>
                    <a:pt x="0" y="0"/>
                    <a:pt x="31" y="7"/>
                    <a:pt x="8" y="51"/>
                  </a:cubicBezTo>
                  <a:cubicBezTo>
                    <a:pt x="8" y="51"/>
                    <a:pt x="22" y="13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253">
              <a:extLst>
                <a:ext uri="{FF2B5EF4-FFF2-40B4-BE49-F238E27FC236}">
                  <a16:creationId xmlns:a16="http://schemas.microsoft.com/office/drawing/2014/main" id="{99A9B1AA-E183-492D-91B2-FA404C077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590"/>
              <a:ext cx="37" cy="87"/>
            </a:xfrm>
            <a:custGeom>
              <a:avLst/>
              <a:gdLst>
                <a:gd name="T0" fmla="*/ 9 w 25"/>
                <a:gd name="T1" fmla="*/ 0 h 56"/>
                <a:gd name="T2" fmla="*/ 0 w 25"/>
                <a:gd name="T3" fmla="*/ 326 h 56"/>
                <a:gd name="T4" fmla="*/ 9 w 25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6">
                  <a:moveTo>
                    <a:pt x="2" y="0"/>
                  </a:moveTo>
                  <a:cubicBezTo>
                    <a:pt x="2" y="0"/>
                    <a:pt x="25" y="30"/>
                    <a:pt x="0" y="56"/>
                  </a:cubicBezTo>
                  <a:cubicBezTo>
                    <a:pt x="0" y="56"/>
                    <a:pt x="16" y="17"/>
                    <a:pt x="2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254">
              <a:extLst>
                <a:ext uri="{FF2B5EF4-FFF2-40B4-BE49-F238E27FC236}">
                  <a16:creationId xmlns:a16="http://schemas.microsoft.com/office/drawing/2014/main" id="{C348D884-82AF-4E5C-B88A-77E22F25D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154"/>
              <a:ext cx="103" cy="147"/>
            </a:xfrm>
            <a:custGeom>
              <a:avLst/>
              <a:gdLst>
                <a:gd name="T0" fmla="*/ 80 w 71"/>
                <a:gd name="T1" fmla="*/ 0 h 95"/>
                <a:gd name="T2" fmla="*/ 313 w 71"/>
                <a:gd name="T3" fmla="*/ 543 h 95"/>
                <a:gd name="T4" fmla="*/ 80 w 71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95">
                  <a:moveTo>
                    <a:pt x="18" y="0"/>
                  </a:moveTo>
                  <a:cubicBezTo>
                    <a:pt x="18" y="0"/>
                    <a:pt x="7" y="65"/>
                    <a:pt x="71" y="95"/>
                  </a:cubicBezTo>
                  <a:cubicBezTo>
                    <a:pt x="71" y="95"/>
                    <a:pt x="0" y="7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255">
              <a:extLst>
                <a:ext uri="{FF2B5EF4-FFF2-40B4-BE49-F238E27FC236}">
                  <a16:creationId xmlns:a16="http://schemas.microsoft.com/office/drawing/2014/main" id="{55BD0D92-EB13-424B-9042-E9AA82FFD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199"/>
              <a:ext cx="114" cy="150"/>
            </a:xfrm>
            <a:custGeom>
              <a:avLst/>
              <a:gdLst>
                <a:gd name="T0" fmla="*/ 149 w 78"/>
                <a:gd name="T1" fmla="*/ 0 h 97"/>
                <a:gd name="T2" fmla="*/ 357 w 78"/>
                <a:gd name="T3" fmla="*/ 555 h 97"/>
                <a:gd name="T4" fmla="*/ 149 w 78"/>
                <a:gd name="T5" fmla="*/ 0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7">
                  <a:moveTo>
                    <a:pt x="33" y="0"/>
                  </a:moveTo>
                  <a:cubicBezTo>
                    <a:pt x="33" y="0"/>
                    <a:pt x="11" y="62"/>
                    <a:pt x="78" y="97"/>
                  </a:cubicBezTo>
                  <a:cubicBezTo>
                    <a:pt x="78" y="97"/>
                    <a:pt x="0" y="78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256">
              <a:extLst>
                <a:ext uri="{FF2B5EF4-FFF2-40B4-BE49-F238E27FC236}">
                  <a16:creationId xmlns:a16="http://schemas.microsoft.com/office/drawing/2014/main" id="{48773E24-DB05-4A73-BCF7-12698AF44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522"/>
              <a:ext cx="112" cy="183"/>
            </a:xfrm>
            <a:custGeom>
              <a:avLst/>
              <a:gdLst>
                <a:gd name="T0" fmla="*/ 228 w 77"/>
                <a:gd name="T1" fmla="*/ 0 h 118"/>
                <a:gd name="T2" fmla="*/ 345 w 77"/>
                <a:gd name="T3" fmla="*/ 682 h 118"/>
                <a:gd name="T4" fmla="*/ 228 w 77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18">
                  <a:moveTo>
                    <a:pt x="51" y="0"/>
                  </a:moveTo>
                  <a:cubicBezTo>
                    <a:pt x="51" y="0"/>
                    <a:pt x="13" y="68"/>
                    <a:pt x="77" y="118"/>
                  </a:cubicBezTo>
                  <a:cubicBezTo>
                    <a:pt x="77" y="118"/>
                    <a:pt x="0" y="81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257">
              <a:extLst>
                <a:ext uri="{FF2B5EF4-FFF2-40B4-BE49-F238E27FC236}">
                  <a16:creationId xmlns:a16="http://schemas.microsoft.com/office/drawing/2014/main" id="{549D051B-FC0A-43E1-8328-4595E7DA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736"/>
              <a:ext cx="118" cy="205"/>
            </a:xfrm>
            <a:custGeom>
              <a:avLst/>
              <a:gdLst>
                <a:gd name="T0" fmla="*/ 256 w 81"/>
                <a:gd name="T1" fmla="*/ 0 h 132"/>
                <a:gd name="T2" fmla="*/ 366 w 81"/>
                <a:gd name="T3" fmla="*/ 767 h 132"/>
                <a:gd name="T4" fmla="*/ 256 w 81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32">
                  <a:moveTo>
                    <a:pt x="57" y="0"/>
                  </a:moveTo>
                  <a:cubicBezTo>
                    <a:pt x="57" y="0"/>
                    <a:pt x="16" y="54"/>
                    <a:pt x="81" y="132"/>
                  </a:cubicBezTo>
                  <a:cubicBezTo>
                    <a:pt x="81" y="132"/>
                    <a:pt x="0" y="69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258">
              <a:extLst>
                <a:ext uri="{FF2B5EF4-FFF2-40B4-BE49-F238E27FC236}">
                  <a16:creationId xmlns:a16="http://schemas.microsoft.com/office/drawing/2014/main" id="{375CCFE7-7EDF-43C7-9133-9C1E2039C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576"/>
              <a:ext cx="133" cy="227"/>
            </a:xfrm>
            <a:custGeom>
              <a:avLst/>
              <a:gdLst>
                <a:gd name="T0" fmla="*/ 165 w 91"/>
                <a:gd name="T1" fmla="*/ 0 h 146"/>
                <a:gd name="T2" fmla="*/ 415 w 91"/>
                <a:gd name="T3" fmla="*/ 854 h 146"/>
                <a:gd name="T4" fmla="*/ 165 w 91"/>
                <a:gd name="T5" fmla="*/ 0 h 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46">
                  <a:moveTo>
                    <a:pt x="36" y="0"/>
                  </a:moveTo>
                  <a:cubicBezTo>
                    <a:pt x="36" y="0"/>
                    <a:pt x="15" y="79"/>
                    <a:pt x="91" y="146"/>
                  </a:cubicBezTo>
                  <a:cubicBezTo>
                    <a:pt x="91" y="146"/>
                    <a:pt x="0" y="8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259">
              <a:extLst>
                <a:ext uri="{FF2B5EF4-FFF2-40B4-BE49-F238E27FC236}">
                  <a16:creationId xmlns:a16="http://schemas.microsoft.com/office/drawing/2014/main" id="{816B4DC8-5754-4C58-8205-05C304A2A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728"/>
              <a:ext cx="28" cy="74"/>
            </a:xfrm>
            <a:custGeom>
              <a:avLst/>
              <a:gdLst>
                <a:gd name="T0" fmla="*/ 41 w 19"/>
                <a:gd name="T1" fmla="*/ 0 h 47"/>
                <a:gd name="T2" fmla="*/ 88 w 19"/>
                <a:gd name="T3" fmla="*/ 290 h 47"/>
                <a:gd name="T4" fmla="*/ 1 w 19"/>
                <a:gd name="T5" fmla="*/ 109 h 47"/>
                <a:gd name="T6" fmla="*/ 40 w 19"/>
                <a:gd name="T7" fmla="*/ 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7">
                  <a:moveTo>
                    <a:pt x="9" y="0"/>
                  </a:moveTo>
                  <a:cubicBezTo>
                    <a:pt x="0" y="17"/>
                    <a:pt x="10" y="32"/>
                    <a:pt x="19" y="47"/>
                  </a:cubicBezTo>
                  <a:cubicBezTo>
                    <a:pt x="9" y="45"/>
                    <a:pt x="2" y="27"/>
                    <a:pt x="1" y="18"/>
                  </a:cubicBezTo>
                  <a:cubicBezTo>
                    <a:pt x="1" y="11"/>
                    <a:pt x="3" y="5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260">
              <a:extLst>
                <a:ext uri="{FF2B5EF4-FFF2-40B4-BE49-F238E27FC236}">
                  <a16:creationId xmlns:a16="http://schemas.microsoft.com/office/drawing/2014/main" id="{7D86CDD6-2772-4E3A-A437-649A9AF31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523"/>
              <a:ext cx="37" cy="52"/>
            </a:xfrm>
            <a:custGeom>
              <a:avLst/>
              <a:gdLst>
                <a:gd name="T0" fmla="*/ 87 w 25"/>
                <a:gd name="T1" fmla="*/ 0 h 33"/>
                <a:gd name="T2" fmla="*/ 120 w 25"/>
                <a:gd name="T3" fmla="*/ 203 h 33"/>
                <a:gd name="T4" fmla="*/ 87 w 25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18" y="0"/>
                  </a:moveTo>
                  <a:cubicBezTo>
                    <a:pt x="18" y="0"/>
                    <a:pt x="5" y="19"/>
                    <a:pt x="25" y="33"/>
                  </a:cubicBezTo>
                  <a:cubicBezTo>
                    <a:pt x="25" y="33"/>
                    <a:pt x="0" y="24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261">
              <a:extLst>
                <a:ext uri="{FF2B5EF4-FFF2-40B4-BE49-F238E27FC236}">
                  <a16:creationId xmlns:a16="http://schemas.microsoft.com/office/drawing/2014/main" id="{89EEF8B8-07F6-471F-8682-D5990EF7D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307"/>
              <a:ext cx="37" cy="52"/>
            </a:xfrm>
            <a:custGeom>
              <a:avLst/>
              <a:gdLst>
                <a:gd name="T0" fmla="*/ 87 w 25"/>
                <a:gd name="T1" fmla="*/ 0 h 33"/>
                <a:gd name="T2" fmla="*/ 120 w 25"/>
                <a:gd name="T3" fmla="*/ 203 h 33"/>
                <a:gd name="T4" fmla="*/ 87 w 25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18" y="0"/>
                  </a:moveTo>
                  <a:cubicBezTo>
                    <a:pt x="18" y="0"/>
                    <a:pt x="6" y="15"/>
                    <a:pt x="25" y="33"/>
                  </a:cubicBezTo>
                  <a:cubicBezTo>
                    <a:pt x="25" y="33"/>
                    <a:pt x="0" y="2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262">
              <a:extLst>
                <a:ext uri="{FF2B5EF4-FFF2-40B4-BE49-F238E27FC236}">
                  <a16:creationId xmlns:a16="http://schemas.microsoft.com/office/drawing/2014/main" id="{16404830-3D74-43AB-915F-3BA255E9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841"/>
              <a:ext cx="391" cy="706"/>
            </a:xfrm>
            <a:custGeom>
              <a:avLst/>
              <a:gdLst>
                <a:gd name="T0" fmla="*/ 1214 w 268"/>
                <a:gd name="T1" fmla="*/ 0 h 454"/>
                <a:gd name="T2" fmla="*/ 177 w 268"/>
                <a:gd name="T3" fmla="*/ 1356 h 454"/>
                <a:gd name="T4" fmla="*/ 101 w 268"/>
                <a:gd name="T5" fmla="*/ 2149 h 454"/>
                <a:gd name="T6" fmla="*/ 136 w 268"/>
                <a:gd name="T7" fmla="*/ 2654 h 454"/>
                <a:gd name="T8" fmla="*/ 32 w 268"/>
                <a:gd name="T9" fmla="*/ 1905 h 454"/>
                <a:gd name="T10" fmla="*/ 266 w 268"/>
                <a:gd name="T11" fmla="*/ 967 h 454"/>
                <a:gd name="T12" fmla="*/ 757 w 268"/>
                <a:gd name="T13" fmla="*/ 339 h 454"/>
                <a:gd name="T14" fmla="*/ 988 w 268"/>
                <a:gd name="T15" fmla="*/ 191 h 454"/>
                <a:gd name="T16" fmla="*/ 1173 w 268"/>
                <a:gd name="T17" fmla="*/ 40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8" h="454">
                  <a:moveTo>
                    <a:pt x="268" y="0"/>
                  </a:moveTo>
                  <a:cubicBezTo>
                    <a:pt x="176" y="64"/>
                    <a:pt x="110" y="65"/>
                    <a:pt x="39" y="232"/>
                  </a:cubicBezTo>
                  <a:cubicBezTo>
                    <a:pt x="21" y="275"/>
                    <a:pt x="24" y="321"/>
                    <a:pt x="22" y="368"/>
                  </a:cubicBezTo>
                  <a:cubicBezTo>
                    <a:pt x="21" y="396"/>
                    <a:pt x="34" y="427"/>
                    <a:pt x="30" y="454"/>
                  </a:cubicBezTo>
                  <a:cubicBezTo>
                    <a:pt x="0" y="434"/>
                    <a:pt x="4" y="357"/>
                    <a:pt x="7" y="326"/>
                  </a:cubicBezTo>
                  <a:cubicBezTo>
                    <a:pt x="13" y="270"/>
                    <a:pt x="33" y="213"/>
                    <a:pt x="59" y="165"/>
                  </a:cubicBezTo>
                  <a:cubicBezTo>
                    <a:pt x="84" y="118"/>
                    <a:pt x="120" y="84"/>
                    <a:pt x="167" y="58"/>
                  </a:cubicBezTo>
                  <a:cubicBezTo>
                    <a:pt x="183" y="49"/>
                    <a:pt x="209" y="41"/>
                    <a:pt x="218" y="33"/>
                  </a:cubicBezTo>
                  <a:cubicBezTo>
                    <a:pt x="229" y="23"/>
                    <a:pt x="249" y="10"/>
                    <a:pt x="25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Oval 263">
              <a:extLst>
                <a:ext uri="{FF2B5EF4-FFF2-40B4-BE49-F238E27FC236}">
                  <a16:creationId xmlns:a16="http://schemas.microsoft.com/office/drawing/2014/main" id="{2EE9FAD2-AAF8-484E-8637-15956C24F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8" y="1900"/>
              <a:ext cx="54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5" name="Oval 264">
              <a:extLst>
                <a:ext uri="{FF2B5EF4-FFF2-40B4-BE49-F238E27FC236}">
                  <a16:creationId xmlns:a16="http://schemas.microsoft.com/office/drawing/2014/main" id="{FD8D9C45-7DCC-4522-A91E-2F048FF1F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1896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6" name="Oval 265">
              <a:extLst>
                <a:ext uri="{FF2B5EF4-FFF2-40B4-BE49-F238E27FC236}">
                  <a16:creationId xmlns:a16="http://schemas.microsoft.com/office/drawing/2014/main" id="{06831E11-D8C2-4D6A-84BE-E91D5A4B7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2781"/>
              <a:ext cx="51" cy="5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7" name="Oval 266">
              <a:extLst>
                <a:ext uri="{FF2B5EF4-FFF2-40B4-BE49-F238E27FC236}">
                  <a16:creationId xmlns:a16="http://schemas.microsoft.com/office/drawing/2014/main" id="{A417E946-71F5-4D51-8862-C004727D4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" y="2878"/>
              <a:ext cx="29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7654" name="Group 267">
            <a:extLst>
              <a:ext uri="{FF2B5EF4-FFF2-40B4-BE49-F238E27FC236}">
                <a16:creationId xmlns:a16="http://schemas.microsoft.com/office/drawing/2014/main" id="{4E25D926-97C9-4DE2-8A55-798501ECD7DF}"/>
              </a:ext>
            </a:extLst>
          </p:cNvPr>
          <p:cNvGrpSpPr>
            <a:grpSpLocks/>
          </p:cNvGrpSpPr>
          <p:nvPr/>
        </p:nvGrpSpPr>
        <p:grpSpPr bwMode="auto">
          <a:xfrm>
            <a:off x="2444750" y="1303338"/>
            <a:ext cx="2193925" cy="2414587"/>
            <a:chOff x="580" y="729"/>
            <a:chExt cx="1382" cy="1521"/>
          </a:xfrm>
        </p:grpSpPr>
        <p:sp>
          <p:nvSpPr>
            <p:cNvPr id="27657" name="Freeform 268">
              <a:extLst>
                <a:ext uri="{FF2B5EF4-FFF2-40B4-BE49-F238E27FC236}">
                  <a16:creationId xmlns:a16="http://schemas.microsoft.com/office/drawing/2014/main" id="{3FC95CD0-22B2-45CC-A4E1-8E1E871A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729"/>
              <a:ext cx="1382" cy="1521"/>
            </a:xfrm>
            <a:custGeom>
              <a:avLst/>
              <a:gdLst>
                <a:gd name="T0" fmla="*/ 5701 w 840"/>
                <a:gd name="T1" fmla="*/ 5112 h 867"/>
                <a:gd name="T2" fmla="*/ 2262 w 840"/>
                <a:gd name="T3" fmla="*/ 7651 h 867"/>
                <a:gd name="T4" fmla="*/ 454 w 840"/>
                <a:gd name="T5" fmla="*/ 3100 h 867"/>
                <a:gd name="T6" fmla="*/ 3898 w 840"/>
                <a:gd name="T7" fmla="*/ 560 h 867"/>
                <a:gd name="T8" fmla="*/ 5701 w 840"/>
                <a:gd name="T9" fmla="*/ 5112 h 8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0" h="867">
                  <a:moveTo>
                    <a:pt x="778" y="540"/>
                  </a:moveTo>
                  <a:cubicBezTo>
                    <a:pt x="717" y="747"/>
                    <a:pt x="506" y="867"/>
                    <a:pt x="309" y="808"/>
                  </a:cubicBezTo>
                  <a:cubicBezTo>
                    <a:pt x="111" y="749"/>
                    <a:pt x="0" y="533"/>
                    <a:pt x="62" y="327"/>
                  </a:cubicBezTo>
                  <a:cubicBezTo>
                    <a:pt x="124" y="120"/>
                    <a:pt x="334" y="0"/>
                    <a:pt x="532" y="59"/>
                  </a:cubicBezTo>
                  <a:cubicBezTo>
                    <a:pt x="730" y="118"/>
                    <a:pt x="840" y="334"/>
                    <a:pt x="778" y="540"/>
                  </a:cubicBezTo>
                  <a:close/>
                </a:path>
              </a:pathLst>
            </a:custGeom>
            <a:solidFill>
              <a:srgbClr val="F0F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269">
              <a:extLst>
                <a:ext uri="{FF2B5EF4-FFF2-40B4-BE49-F238E27FC236}">
                  <a16:creationId xmlns:a16="http://schemas.microsoft.com/office/drawing/2014/main" id="{DA0B22E6-D7CD-4074-9AD3-F8340F94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768"/>
              <a:ext cx="1297" cy="1450"/>
            </a:xfrm>
            <a:custGeom>
              <a:avLst/>
              <a:gdLst>
                <a:gd name="T0" fmla="*/ 5351 w 788"/>
                <a:gd name="T1" fmla="*/ 4857 h 827"/>
                <a:gd name="T2" fmla="*/ 2105 w 788"/>
                <a:gd name="T3" fmla="*/ 7297 h 827"/>
                <a:gd name="T4" fmla="*/ 433 w 788"/>
                <a:gd name="T5" fmla="*/ 2970 h 827"/>
                <a:gd name="T6" fmla="*/ 3679 w 788"/>
                <a:gd name="T7" fmla="*/ 517 h 827"/>
                <a:gd name="T8" fmla="*/ 5351 w 788"/>
                <a:gd name="T9" fmla="*/ 4857 h 8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8" h="827">
                  <a:moveTo>
                    <a:pt x="729" y="514"/>
                  </a:moveTo>
                  <a:cubicBezTo>
                    <a:pt x="670" y="711"/>
                    <a:pt x="472" y="827"/>
                    <a:pt x="287" y="772"/>
                  </a:cubicBezTo>
                  <a:cubicBezTo>
                    <a:pt x="102" y="717"/>
                    <a:pt x="0" y="512"/>
                    <a:pt x="59" y="314"/>
                  </a:cubicBezTo>
                  <a:cubicBezTo>
                    <a:pt x="118" y="116"/>
                    <a:pt x="316" y="0"/>
                    <a:pt x="501" y="55"/>
                  </a:cubicBezTo>
                  <a:cubicBezTo>
                    <a:pt x="686" y="110"/>
                    <a:pt x="788" y="316"/>
                    <a:pt x="729" y="514"/>
                  </a:cubicBezTo>
                  <a:close/>
                </a:path>
              </a:pathLst>
            </a:custGeom>
            <a:solidFill>
              <a:srgbClr val="EAE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270">
              <a:extLst>
                <a:ext uri="{FF2B5EF4-FFF2-40B4-BE49-F238E27FC236}">
                  <a16:creationId xmlns:a16="http://schemas.microsoft.com/office/drawing/2014/main" id="{3B888420-E9A7-475B-8644-91BAE91E3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956"/>
              <a:ext cx="938" cy="1067"/>
            </a:xfrm>
            <a:custGeom>
              <a:avLst/>
              <a:gdLst>
                <a:gd name="T0" fmla="*/ 3943 w 570"/>
                <a:gd name="T1" fmla="*/ 3420 h 609"/>
                <a:gd name="T2" fmla="*/ 1644 w 570"/>
                <a:gd name="T3" fmla="*/ 5449 h 609"/>
                <a:gd name="T4" fmla="*/ 235 w 570"/>
                <a:gd name="T5" fmla="*/ 2232 h 609"/>
                <a:gd name="T6" fmla="*/ 2521 w 570"/>
                <a:gd name="T7" fmla="*/ 291 h 609"/>
                <a:gd name="T8" fmla="*/ 3943 w 570"/>
                <a:gd name="T9" fmla="*/ 3420 h 6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0" h="609">
                  <a:moveTo>
                    <a:pt x="538" y="363"/>
                  </a:moveTo>
                  <a:cubicBezTo>
                    <a:pt x="506" y="512"/>
                    <a:pt x="365" y="609"/>
                    <a:pt x="224" y="578"/>
                  </a:cubicBezTo>
                  <a:cubicBezTo>
                    <a:pt x="82" y="548"/>
                    <a:pt x="0" y="387"/>
                    <a:pt x="32" y="237"/>
                  </a:cubicBezTo>
                  <a:cubicBezTo>
                    <a:pt x="64" y="88"/>
                    <a:pt x="202" y="0"/>
                    <a:pt x="344" y="31"/>
                  </a:cubicBezTo>
                  <a:cubicBezTo>
                    <a:pt x="485" y="61"/>
                    <a:pt x="570" y="214"/>
                    <a:pt x="538" y="363"/>
                  </a:cubicBezTo>
                  <a:close/>
                </a:path>
              </a:pathLst>
            </a:custGeom>
            <a:solidFill>
              <a:srgbClr val="F3F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271">
              <a:extLst>
                <a:ext uri="{FF2B5EF4-FFF2-40B4-BE49-F238E27FC236}">
                  <a16:creationId xmlns:a16="http://schemas.microsoft.com/office/drawing/2014/main" id="{4E8A334F-8D2B-4009-87A2-254EC02C1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989"/>
              <a:ext cx="859" cy="985"/>
            </a:xfrm>
            <a:custGeom>
              <a:avLst/>
              <a:gdLst>
                <a:gd name="T0" fmla="*/ 3615 w 522"/>
                <a:gd name="T1" fmla="*/ 3160 h 562"/>
                <a:gd name="T2" fmla="*/ 1502 w 522"/>
                <a:gd name="T3" fmla="*/ 5037 h 562"/>
                <a:gd name="T4" fmla="*/ 219 w 522"/>
                <a:gd name="T5" fmla="*/ 2068 h 562"/>
                <a:gd name="T6" fmla="*/ 2307 w 522"/>
                <a:gd name="T7" fmla="*/ 265 h 562"/>
                <a:gd name="T8" fmla="*/ 3615 w 522"/>
                <a:gd name="T9" fmla="*/ 3160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" h="562">
                  <a:moveTo>
                    <a:pt x="493" y="335"/>
                  </a:moveTo>
                  <a:cubicBezTo>
                    <a:pt x="463" y="473"/>
                    <a:pt x="334" y="562"/>
                    <a:pt x="205" y="534"/>
                  </a:cubicBezTo>
                  <a:cubicBezTo>
                    <a:pt x="75" y="507"/>
                    <a:pt x="0" y="357"/>
                    <a:pt x="30" y="219"/>
                  </a:cubicBezTo>
                  <a:cubicBezTo>
                    <a:pt x="59" y="81"/>
                    <a:pt x="186" y="0"/>
                    <a:pt x="315" y="28"/>
                  </a:cubicBezTo>
                  <a:cubicBezTo>
                    <a:pt x="445" y="56"/>
                    <a:pt x="522" y="197"/>
                    <a:pt x="493" y="335"/>
                  </a:cubicBezTo>
                  <a:close/>
                </a:path>
              </a:pathLst>
            </a:custGeom>
            <a:solidFill>
              <a:srgbClr val="EBE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272">
              <a:extLst>
                <a:ext uri="{FF2B5EF4-FFF2-40B4-BE49-F238E27FC236}">
                  <a16:creationId xmlns:a16="http://schemas.microsoft.com/office/drawing/2014/main" id="{7E86CEFA-8E6D-4B93-9FC5-8D4152DB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134"/>
              <a:ext cx="750" cy="791"/>
            </a:xfrm>
            <a:custGeom>
              <a:avLst/>
              <a:gdLst>
                <a:gd name="T0" fmla="*/ 3110 w 456"/>
                <a:gd name="T1" fmla="*/ 2648 h 451"/>
                <a:gd name="T2" fmla="*/ 1372 w 456"/>
                <a:gd name="T3" fmla="*/ 3994 h 451"/>
                <a:gd name="T4" fmla="*/ 219 w 456"/>
                <a:gd name="T5" fmla="*/ 1608 h 451"/>
                <a:gd name="T6" fmla="*/ 2202 w 456"/>
                <a:gd name="T7" fmla="*/ 274 h 451"/>
                <a:gd name="T8" fmla="*/ 3110 w 456"/>
                <a:gd name="T9" fmla="*/ 2648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451">
                  <a:moveTo>
                    <a:pt x="425" y="280"/>
                  </a:moveTo>
                  <a:cubicBezTo>
                    <a:pt x="394" y="387"/>
                    <a:pt x="288" y="451"/>
                    <a:pt x="187" y="422"/>
                  </a:cubicBezTo>
                  <a:cubicBezTo>
                    <a:pt x="87" y="393"/>
                    <a:pt x="0" y="277"/>
                    <a:pt x="30" y="170"/>
                  </a:cubicBezTo>
                  <a:cubicBezTo>
                    <a:pt x="61" y="62"/>
                    <a:pt x="201" y="0"/>
                    <a:pt x="301" y="29"/>
                  </a:cubicBezTo>
                  <a:cubicBezTo>
                    <a:pt x="402" y="58"/>
                    <a:pt x="456" y="173"/>
                    <a:pt x="425" y="280"/>
                  </a:cubicBezTo>
                  <a:close/>
                </a:path>
              </a:pathLst>
            </a:custGeom>
            <a:solidFill>
              <a:srgbClr val="E0D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273">
              <a:extLst>
                <a:ext uri="{FF2B5EF4-FFF2-40B4-BE49-F238E27FC236}">
                  <a16:creationId xmlns:a16="http://schemas.microsoft.com/office/drawing/2014/main" id="{717688BE-460F-4C91-81CD-035975A7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303"/>
              <a:ext cx="579" cy="603"/>
            </a:xfrm>
            <a:custGeom>
              <a:avLst/>
              <a:gdLst>
                <a:gd name="T0" fmla="*/ 2262 w 352"/>
                <a:gd name="T1" fmla="*/ 2196 h 344"/>
                <a:gd name="T2" fmla="*/ 793 w 352"/>
                <a:gd name="T3" fmla="*/ 2861 h 344"/>
                <a:gd name="T4" fmla="*/ 316 w 352"/>
                <a:gd name="T5" fmla="*/ 727 h 344"/>
                <a:gd name="T6" fmla="*/ 1967 w 352"/>
                <a:gd name="T7" fmla="*/ 442 h 344"/>
                <a:gd name="T8" fmla="*/ 2262 w 352"/>
                <a:gd name="T9" fmla="*/ 2196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344">
                  <a:moveTo>
                    <a:pt x="309" y="233"/>
                  </a:moveTo>
                  <a:cubicBezTo>
                    <a:pt x="266" y="310"/>
                    <a:pt x="181" y="344"/>
                    <a:pt x="108" y="303"/>
                  </a:cubicBezTo>
                  <a:cubicBezTo>
                    <a:pt x="36" y="262"/>
                    <a:pt x="0" y="155"/>
                    <a:pt x="43" y="77"/>
                  </a:cubicBezTo>
                  <a:cubicBezTo>
                    <a:pt x="86" y="0"/>
                    <a:pt x="196" y="7"/>
                    <a:pt x="269" y="47"/>
                  </a:cubicBezTo>
                  <a:cubicBezTo>
                    <a:pt x="341" y="88"/>
                    <a:pt x="352" y="155"/>
                    <a:pt x="309" y="233"/>
                  </a:cubicBezTo>
                  <a:close/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274">
              <a:extLst>
                <a:ext uri="{FF2B5EF4-FFF2-40B4-BE49-F238E27FC236}">
                  <a16:creationId xmlns:a16="http://schemas.microsoft.com/office/drawing/2014/main" id="{A6C42EB3-1D7E-47CC-A61A-875EAAED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180"/>
              <a:ext cx="453" cy="281"/>
            </a:xfrm>
            <a:custGeom>
              <a:avLst/>
              <a:gdLst>
                <a:gd name="T0" fmla="*/ 206 w 275"/>
                <a:gd name="T1" fmla="*/ 330 h 160"/>
                <a:gd name="T2" fmla="*/ 0 w 275"/>
                <a:gd name="T3" fmla="*/ 1019 h 160"/>
                <a:gd name="T4" fmla="*/ 2024 w 275"/>
                <a:gd name="T5" fmla="*/ 0 h 160"/>
                <a:gd name="T6" fmla="*/ 206 w 275"/>
                <a:gd name="T7" fmla="*/ 330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5" h="160">
                  <a:moveTo>
                    <a:pt x="28" y="35"/>
                  </a:moveTo>
                  <a:cubicBezTo>
                    <a:pt x="28" y="35"/>
                    <a:pt x="1" y="85"/>
                    <a:pt x="0" y="107"/>
                  </a:cubicBezTo>
                  <a:cubicBezTo>
                    <a:pt x="0" y="107"/>
                    <a:pt x="215" y="160"/>
                    <a:pt x="275" y="0"/>
                  </a:cubicBezTo>
                  <a:cubicBezTo>
                    <a:pt x="275" y="0"/>
                    <a:pt x="125" y="112"/>
                    <a:pt x="28" y="35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275">
              <a:extLst>
                <a:ext uri="{FF2B5EF4-FFF2-40B4-BE49-F238E27FC236}">
                  <a16:creationId xmlns:a16="http://schemas.microsoft.com/office/drawing/2014/main" id="{AA66E142-0FB4-4E51-99EB-27D3C7AE8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185"/>
              <a:ext cx="353" cy="372"/>
            </a:xfrm>
            <a:custGeom>
              <a:avLst/>
              <a:gdLst>
                <a:gd name="T0" fmla="*/ 134 w 214"/>
                <a:gd name="T1" fmla="*/ 0 h 212"/>
                <a:gd name="T2" fmla="*/ 1584 w 214"/>
                <a:gd name="T3" fmla="*/ 1260 h 212"/>
                <a:gd name="T4" fmla="*/ 1529 w 214"/>
                <a:gd name="T5" fmla="*/ 2011 h 212"/>
                <a:gd name="T6" fmla="*/ 134 w 214"/>
                <a:gd name="T7" fmla="*/ 0 h 2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4" h="212">
                  <a:moveTo>
                    <a:pt x="18" y="0"/>
                  </a:moveTo>
                  <a:cubicBezTo>
                    <a:pt x="18" y="0"/>
                    <a:pt x="78" y="121"/>
                    <a:pt x="214" y="133"/>
                  </a:cubicBezTo>
                  <a:cubicBezTo>
                    <a:pt x="214" y="133"/>
                    <a:pt x="213" y="197"/>
                    <a:pt x="207" y="212"/>
                  </a:cubicBezTo>
                  <a:cubicBezTo>
                    <a:pt x="207" y="212"/>
                    <a:pt x="0" y="143"/>
                    <a:pt x="18" y="0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276">
              <a:extLst>
                <a:ext uri="{FF2B5EF4-FFF2-40B4-BE49-F238E27FC236}">
                  <a16:creationId xmlns:a16="http://schemas.microsoft.com/office/drawing/2014/main" id="{FC0781E4-55A9-4A5F-B781-70C026662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368"/>
              <a:ext cx="408" cy="184"/>
            </a:xfrm>
            <a:custGeom>
              <a:avLst/>
              <a:gdLst>
                <a:gd name="T0" fmla="*/ 1816 w 248"/>
                <a:gd name="T1" fmla="*/ 123 h 105"/>
                <a:gd name="T2" fmla="*/ 104 w 248"/>
                <a:gd name="T3" fmla="*/ 0 h 105"/>
                <a:gd name="T4" fmla="*/ 81 w 248"/>
                <a:gd name="T5" fmla="*/ 887 h 105"/>
                <a:gd name="T6" fmla="*/ 1816 w 248"/>
                <a:gd name="T7" fmla="*/ 123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105">
                  <a:moveTo>
                    <a:pt x="248" y="13"/>
                  </a:moveTo>
                  <a:cubicBezTo>
                    <a:pt x="248" y="13"/>
                    <a:pt x="126" y="57"/>
                    <a:pt x="14" y="0"/>
                  </a:cubicBezTo>
                  <a:cubicBezTo>
                    <a:pt x="14" y="0"/>
                    <a:pt x="0" y="68"/>
                    <a:pt x="11" y="94"/>
                  </a:cubicBezTo>
                  <a:cubicBezTo>
                    <a:pt x="11" y="94"/>
                    <a:pt x="197" y="105"/>
                    <a:pt x="248" y="13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277">
              <a:extLst>
                <a:ext uri="{FF2B5EF4-FFF2-40B4-BE49-F238E27FC236}">
                  <a16:creationId xmlns:a16="http://schemas.microsoft.com/office/drawing/2014/main" id="{C91C576E-03B1-43D0-8B4F-DFB86F4D0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394"/>
              <a:ext cx="479" cy="635"/>
            </a:xfrm>
            <a:custGeom>
              <a:avLst/>
              <a:gdLst>
                <a:gd name="T0" fmla="*/ 1455 w 291"/>
                <a:gd name="T1" fmla="*/ 0 h 362"/>
                <a:gd name="T2" fmla="*/ 0 w 291"/>
                <a:gd name="T3" fmla="*/ 1868 h 362"/>
                <a:gd name="T4" fmla="*/ 2135 w 291"/>
                <a:gd name="T5" fmla="*/ 2672 h 362"/>
                <a:gd name="T6" fmla="*/ 1593 w 291"/>
                <a:gd name="T7" fmla="*/ 21 h 362"/>
                <a:gd name="T8" fmla="*/ 1146 w 291"/>
                <a:gd name="T9" fmla="*/ 1684 h 362"/>
                <a:gd name="T10" fmla="*/ 1455 w 291"/>
                <a:gd name="T11" fmla="*/ 0 h 3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1" h="362">
                  <a:moveTo>
                    <a:pt x="198" y="0"/>
                  </a:moveTo>
                  <a:cubicBezTo>
                    <a:pt x="198" y="0"/>
                    <a:pt x="121" y="127"/>
                    <a:pt x="0" y="197"/>
                  </a:cubicBezTo>
                  <a:cubicBezTo>
                    <a:pt x="0" y="197"/>
                    <a:pt x="118" y="362"/>
                    <a:pt x="291" y="282"/>
                  </a:cubicBezTo>
                  <a:cubicBezTo>
                    <a:pt x="291" y="282"/>
                    <a:pt x="207" y="122"/>
                    <a:pt x="217" y="2"/>
                  </a:cubicBezTo>
                  <a:cubicBezTo>
                    <a:pt x="217" y="2"/>
                    <a:pt x="215" y="116"/>
                    <a:pt x="156" y="178"/>
                  </a:cubicBezTo>
                  <a:cubicBezTo>
                    <a:pt x="156" y="178"/>
                    <a:pt x="152" y="88"/>
                    <a:pt x="198" y="0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278">
              <a:extLst>
                <a:ext uri="{FF2B5EF4-FFF2-40B4-BE49-F238E27FC236}">
                  <a16:creationId xmlns:a16="http://schemas.microsoft.com/office/drawing/2014/main" id="{AB0A3123-4DCA-4E81-B105-6F960709A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392"/>
              <a:ext cx="355" cy="295"/>
            </a:xfrm>
            <a:custGeom>
              <a:avLst/>
              <a:gdLst>
                <a:gd name="T0" fmla="*/ 21 w 216"/>
                <a:gd name="T1" fmla="*/ 0 h 168"/>
                <a:gd name="T2" fmla="*/ 1359 w 216"/>
                <a:gd name="T3" fmla="*/ 1598 h 168"/>
                <a:gd name="T4" fmla="*/ 1574 w 216"/>
                <a:gd name="T5" fmla="*/ 922 h 168"/>
                <a:gd name="T6" fmla="*/ 21 w 216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68">
                  <a:moveTo>
                    <a:pt x="3" y="0"/>
                  </a:moveTo>
                  <a:cubicBezTo>
                    <a:pt x="3" y="0"/>
                    <a:pt x="0" y="92"/>
                    <a:pt x="186" y="168"/>
                  </a:cubicBezTo>
                  <a:cubicBezTo>
                    <a:pt x="186" y="168"/>
                    <a:pt x="208" y="125"/>
                    <a:pt x="216" y="97"/>
                  </a:cubicBezTo>
                  <a:cubicBezTo>
                    <a:pt x="216" y="97"/>
                    <a:pt x="73" y="82"/>
                    <a:pt x="3" y="0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79">
              <a:extLst>
                <a:ext uri="{FF2B5EF4-FFF2-40B4-BE49-F238E27FC236}">
                  <a16:creationId xmlns:a16="http://schemas.microsoft.com/office/drawing/2014/main" id="{39D94E87-A8F7-4124-B02C-FEE0FB86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180"/>
              <a:ext cx="454" cy="281"/>
            </a:xfrm>
            <a:custGeom>
              <a:avLst/>
              <a:gdLst>
                <a:gd name="T0" fmla="*/ 171 w 276"/>
                <a:gd name="T1" fmla="*/ 411 h 160"/>
                <a:gd name="T2" fmla="*/ 0 w 276"/>
                <a:gd name="T3" fmla="*/ 1122 h 160"/>
                <a:gd name="T4" fmla="*/ 2022 w 276"/>
                <a:gd name="T5" fmla="*/ 0 h 160"/>
                <a:gd name="T6" fmla="*/ 171 w 276"/>
                <a:gd name="T7" fmla="*/ 411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6" h="160">
                  <a:moveTo>
                    <a:pt x="23" y="43"/>
                  </a:moveTo>
                  <a:cubicBezTo>
                    <a:pt x="23" y="43"/>
                    <a:pt x="1" y="96"/>
                    <a:pt x="0" y="118"/>
                  </a:cubicBezTo>
                  <a:cubicBezTo>
                    <a:pt x="0" y="118"/>
                    <a:pt x="216" y="160"/>
                    <a:pt x="276" y="0"/>
                  </a:cubicBezTo>
                  <a:cubicBezTo>
                    <a:pt x="276" y="0"/>
                    <a:pt x="132" y="122"/>
                    <a:pt x="23" y="43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80">
              <a:extLst>
                <a:ext uri="{FF2B5EF4-FFF2-40B4-BE49-F238E27FC236}">
                  <a16:creationId xmlns:a16="http://schemas.microsoft.com/office/drawing/2014/main" id="{3A7D0C5C-A947-408D-AA30-3A550C0D2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180"/>
              <a:ext cx="345" cy="396"/>
            </a:xfrm>
            <a:custGeom>
              <a:avLst/>
              <a:gdLst>
                <a:gd name="T0" fmla="*/ 125 w 210"/>
                <a:gd name="T1" fmla="*/ 0 h 226"/>
                <a:gd name="T2" fmla="*/ 1531 w 210"/>
                <a:gd name="T3" fmla="*/ 1388 h 226"/>
                <a:gd name="T4" fmla="*/ 1485 w 210"/>
                <a:gd name="T5" fmla="*/ 2131 h 226"/>
                <a:gd name="T6" fmla="*/ 125 w 210"/>
                <a:gd name="T7" fmla="*/ 0 h 2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226">
                  <a:moveTo>
                    <a:pt x="17" y="0"/>
                  </a:moveTo>
                  <a:cubicBezTo>
                    <a:pt x="17" y="0"/>
                    <a:pt x="74" y="134"/>
                    <a:pt x="210" y="147"/>
                  </a:cubicBezTo>
                  <a:cubicBezTo>
                    <a:pt x="210" y="147"/>
                    <a:pt x="209" y="210"/>
                    <a:pt x="204" y="226"/>
                  </a:cubicBezTo>
                  <a:cubicBezTo>
                    <a:pt x="204" y="226"/>
                    <a:pt x="0" y="143"/>
                    <a:pt x="17" y="0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81">
              <a:extLst>
                <a:ext uri="{FF2B5EF4-FFF2-40B4-BE49-F238E27FC236}">
                  <a16:creationId xmlns:a16="http://schemas.microsoft.com/office/drawing/2014/main" id="{D60B7ECC-4FE8-4A53-96BB-A4FE86E72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387"/>
              <a:ext cx="406" cy="168"/>
            </a:xfrm>
            <a:custGeom>
              <a:avLst/>
              <a:gdLst>
                <a:gd name="T0" fmla="*/ 1802 w 247"/>
                <a:gd name="T1" fmla="*/ 37 h 96"/>
                <a:gd name="T2" fmla="*/ 102 w 247"/>
                <a:gd name="T3" fmla="*/ 0 h 96"/>
                <a:gd name="T4" fmla="*/ 71 w 247"/>
                <a:gd name="T5" fmla="*/ 886 h 96"/>
                <a:gd name="T6" fmla="*/ 1802 w 247"/>
                <a:gd name="T7" fmla="*/ 37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7" h="96">
                  <a:moveTo>
                    <a:pt x="247" y="4"/>
                  </a:moveTo>
                  <a:cubicBezTo>
                    <a:pt x="247" y="4"/>
                    <a:pt x="125" y="57"/>
                    <a:pt x="14" y="0"/>
                  </a:cubicBezTo>
                  <a:cubicBezTo>
                    <a:pt x="14" y="0"/>
                    <a:pt x="0" y="67"/>
                    <a:pt x="10" y="94"/>
                  </a:cubicBezTo>
                  <a:cubicBezTo>
                    <a:pt x="10" y="94"/>
                    <a:pt x="196" y="96"/>
                    <a:pt x="247" y="4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82">
              <a:extLst>
                <a:ext uri="{FF2B5EF4-FFF2-40B4-BE49-F238E27FC236}">
                  <a16:creationId xmlns:a16="http://schemas.microsoft.com/office/drawing/2014/main" id="{71639231-B138-49DC-90ED-34D8B6F8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392"/>
              <a:ext cx="450" cy="640"/>
            </a:xfrm>
            <a:custGeom>
              <a:avLst/>
              <a:gdLst>
                <a:gd name="T0" fmla="*/ 1368 w 274"/>
                <a:gd name="T1" fmla="*/ 12 h 365"/>
                <a:gd name="T2" fmla="*/ 0 w 274"/>
                <a:gd name="T3" fmla="*/ 2032 h 365"/>
                <a:gd name="T4" fmla="*/ 1994 w 274"/>
                <a:gd name="T5" fmla="*/ 2697 h 365"/>
                <a:gd name="T6" fmla="*/ 1516 w 274"/>
                <a:gd name="T7" fmla="*/ 0 h 365"/>
                <a:gd name="T8" fmla="*/ 1046 w 274"/>
                <a:gd name="T9" fmla="*/ 1890 h 365"/>
                <a:gd name="T10" fmla="*/ 1368 w 274"/>
                <a:gd name="T11" fmla="*/ 12 h 3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365">
                  <a:moveTo>
                    <a:pt x="188" y="1"/>
                  </a:moveTo>
                  <a:cubicBezTo>
                    <a:pt x="188" y="1"/>
                    <a:pt x="121" y="144"/>
                    <a:pt x="0" y="215"/>
                  </a:cubicBezTo>
                  <a:cubicBezTo>
                    <a:pt x="0" y="215"/>
                    <a:pt x="101" y="365"/>
                    <a:pt x="274" y="285"/>
                  </a:cubicBezTo>
                  <a:cubicBezTo>
                    <a:pt x="274" y="285"/>
                    <a:pt x="199" y="120"/>
                    <a:pt x="208" y="0"/>
                  </a:cubicBezTo>
                  <a:cubicBezTo>
                    <a:pt x="208" y="0"/>
                    <a:pt x="203" y="139"/>
                    <a:pt x="144" y="200"/>
                  </a:cubicBezTo>
                  <a:cubicBezTo>
                    <a:pt x="144" y="200"/>
                    <a:pt x="142" y="89"/>
                    <a:pt x="188" y="1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83">
              <a:extLst>
                <a:ext uri="{FF2B5EF4-FFF2-40B4-BE49-F238E27FC236}">
                  <a16:creationId xmlns:a16="http://schemas.microsoft.com/office/drawing/2014/main" id="{B64B8AC2-2BE7-4E0F-93E6-A838CAE28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392"/>
              <a:ext cx="355" cy="312"/>
            </a:xfrm>
            <a:custGeom>
              <a:avLst/>
              <a:gdLst>
                <a:gd name="T0" fmla="*/ 35 w 216"/>
                <a:gd name="T1" fmla="*/ 0 h 178"/>
                <a:gd name="T2" fmla="*/ 1359 w 216"/>
                <a:gd name="T3" fmla="*/ 1681 h 178"/>
                <a:gd name="T4" fmla="*/ 1574 w 216"/>
                <a:gd name="T5" fmla="*/ 1013 h 178"/>
                <a:gd name="T6" fmla="*/ 35 w 216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78">
                  <a:moveTo>
                    <a:pt x="5" y="0"/>
                  </a:moveTo>
                  <a:cubicBezTo>
                    <a:pt x="5" y="0"/>
                    <a:pt x="0" y="103"/>
                    <a:pt x="186" y="178"/>
                  </a:cubicBezTo>
                  <a:cubicBezTo>
                    <a:pt x="186" y="178"/>
                    <a:pt x="208" y="135"/>
                    <a:pt x="216" y="107"/>
                  </a:cubicBezTo>
                  <a:cubicBezTo>
                    <a:pt x="216" y="107"/>
                    <a:pt x="59" y="83"/>
                    <a:pt x="5" y="0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84">
              <a:extLst>
                <a:ext uri="{FF2B5EF4-FFF2-40B4-BE49-F238E27FC236}">
                  <a16:creationId xmlns:a16="http://schemas.microsoft.com/office/drawing/2014/main" id="{077595C0-E357-4851-98B7-D517DB2DE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729"/>
              <a:ext cx="1382" cy="1521"/>
            </a:xfrm>
            <a:custGeom>
              <a:avLst/>
              <a:gdLst>
                <a:gd name="T0" fmla="*/ 5701 w 840"/>
                <a:gd name="T1" fmla="*/ 5112 h 867"/>
                <a:gd name="T2" fmla="*/ 2262 w 840"/>
                <a:gd name="T3" fmla="*/ 7651 h 867"/>
                <a:gd name="T4" fmla="*/ 454 w 840"/>
                <a:gd name="T5" fmla="*/ 3100 h 867"/>
                <a:gd name="T6" fmla="*/ 3898 w 840"/>
                <a:gd name="T7" fmla="*/ 560 h 867"/>
                <a:gd name="T8" fmla="*/ 5701 w 840"/>
                <a:gd name="T9" fmla="*/ 5112 h 8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0" h="867">
                  <a:moveTo>
                    <a:pt x="778" y="540"/>
                  </a:moveTo>
                  <a:cubicBezTo>
                    <a:pt x="717" y="747"/>
                    <a:pt x="506" y="867"/>
                    <a:pt x="309" y="808"/>
                  </a:cubicBezTo>
                  <a:cubicBezTo>
                    <a:pt x="111" y="749"/>
                    <a:pt x="0" y="533"/>
                    <a:pt x="62" y="327"/>
                  </a:cubicBezTo>
                  <a:cubicBezTo>
                    <a:pt x="124" y="120"/>
                    <a:pt x="334" y="0"/>
                    <a:pt x="532" y="59"/>
                  </a:cubicBezTo>
                  <a:cubicBezTo>
                    <a:pt x="730" y="118"/>
                    <a:pt x="840" y="334"/>
                    <a:pt x="778" y="540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85">
              <a:extLst>
                <a:ext uri="{FF2B5EF4-FFF2-40B4-BE49-F238E27FC236}">
                  <a16:creationId xmlns:a16="http://schemas.microsoft.com/office/drawing/2014/main" id="{639CC12D-ACA0-4C9B-AA61-50F56C2E9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768"/>
              <a:ext cx="1297" cy="1450"/>
            </a:xfrm>
            <a:custGeom>
              <a:avLst/>
              <a:gdLst>
                <a:gd name="T0" fmla="*/ 5351 w 788"/>
                <a:gd name="T1" fmla="*/ 4857 h 827"/>
                <a:gd name="T2" fmla="*/ 2105 w 788"/>
                <a:gd name="T3" fmla="*/ 7297 h 827"/>
                <a:gd name="T4" fmla="*/ 433 w 788"/>
                <a:gd name="T5" fmla="*/ 2970 h 827"/>
                <a:gd name="T6" fmla="*/ 3679 w 788"/>
                <a:gd name="T7" fmla="*/ 517 h 827"/>
                <a:gd name="T8" fmla="*/ 5351 w 788"/>
                <a:gd name="T9" fmla="*/ 4857 h 8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8" h="827">
                  <a:moveTo>
                    <a:pt x="729" y="514"/>
                  </a:moveTo>
                  <a:cubicBezTo>
                    <a:pt x="670" y="711"/>
                    <a:pt x="472" y="827"/>
                    <a:pt x="287" y="772"/>
                  </a:cubicBezTo>
                  <a:cubicBezTo>
                    <a:pt x="102" y="717"/>
                    <a:pt x="0" y="512"/>
                    <a:pt x="59" y="314"/>
                  </a:cubicBezTo>
                  <a:cubicBezTo>
                    <a:pt x="118" y="116"/>
                    <a:pt x="316" y="0"/>
                    <a:pt x="501" y="55"/>
                  </a:cubicBezTo>
                  <a:cubicBezTo>
                    <a:pt x="686" y="110"/>
                    <a:pt x="788" y="316"/>
                    <a:pt x="729" y="514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86">
              <a:extLst>
                <a:ext uri="{FF2B5EF4-FFF2-40B4-BE49-F238E27FC236}">
                  <a16:creationId xmlns:a16="http://schemas.microsoft.com/office/drawing/2014/main" id="{B996A834-7876-46B6-824A-475D1307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956"/>
              <a:ext cx="938" cy="1067"/>
            </a:xfrm>
            <a:custGeom>
              <a:avLst/>
              <a:gdLst>
                <a:gd name="T0" fmla="*/ 3943 w 570"/>
                <a:gd name="T1" fmla="*/ 3420 h 609"/>
                <a:gd name="T2" fmla="*/ 1644 w 570"/>
                <a:gd name="T3" fmla="*/ 5449 h 609"/>
                <a:gd name="T4" fmla="*/ 235 w 570"/>
                <a:gd name="T5" fmla="*/ 2232 h 609"/>
                <a:gd name="T6" fmla="*/ 2521 w 570"/>
                <a:gd name="T7" fmla="*/ 291 h 609"/>
                <a:gd name="T8" fmla="*/ 3943 w 570"/>
                <a:gd name="T9" fmla="*/ 3420 h 6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0" h="609">
                  <a:moveTo>
                    <a:pt x="538" y="363"/>
                  </a:moveTo>
                  <a:cubicBezTo>
                    <a:pt x="506" y="512"/>
                    <a:pt x="365" y="609"/>
                    <a:pt x="224" y="578"/>
                  </a:cubicBezTo>
                  <a:cubicBezTo>
                    <a:pt x="82" y="548"/>
                    <a:pt x="0" y="387"/>
                    <a:pt x="32" y="237"/>
                  </a:cubicBezTo>
                  <a:cubicBezTo>
                    <a:pt x="64" y="88"/>
                    <a:pt x="202" y="0"/>
                    <a:pt x="344" y="31"/>
                  </a:cubicBezTo>
                  <a:cubicBezTo>
                    <a:pt x="485" y="61"/>
                    <a:pt x="570" y="214"/>
                    <a:pt x="538" y="363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87">
              <a:extLst>
                <a:ext uri="{FF2B5EF4-FFF2-40B4-BE49-F238E27FC236}">
                  <a16:creationId xmlns:a16="http://schemas.microsoft.com/office/drawing/2014/main" id="{EDCB1BC2-1A7D-453C-A1AA-E5024F5C3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989"/>
              <a:ext cx="859" cy="985"/>
            </a:xfrm>
            <a:custGeom>
              <a:avLst/>
              <a:gdLst>
                <a:gd name="T0" fmla="*/ 3615 w 522"/>
                <a:gd name="T1" fmla="*/ 3160 h 562"/>
                <a:gd name="T2" fmla="*/ 1502 w 522"/>
                <a:gd name="T3" fmla="*/ 5037 h 562"/>
                <a:gd name="T4" fmla="*/ 219 w 522"/>
                <a:gd name="T5" fmla="*/ 2068 h 562"/>
                <a:gd name="T6" fmla="*/ 2307 w 522"/>
                <a:gd name="T7" fmla="*/ 265 h 562"/>
                <a:gd name="T8" fmla="*/ 3615 w 522"/>
                <a:gd name="T9" fmla="*/ 3160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" h="562">
                  <a:moveTo>
                    <a:pt x="493" y="335"/>
                  </a:moveTo>
                  <a:cubicBezTo>
                    <a:pt x="463" y="473"/>
                    <a:pt x="334" y="562"/>
                    <a:pt x="205" y="534"/>
                  </a:cubicBezTo>
                  <a:cubicBezTo>
                    <a:pt x="75" y="507"/>
                    <a:pt x="0" y="357"/>
                    <a:pt x="30" y="219"/>
                  </a:cubicBezTo>
                  <a:cubicBezTo>
                    <a:pt x="59" y="81"/>
                    <a:pt x="186" y="0"/>
                    <a:pt x="315" y="28"/>
                  </a:cubicBezTo>
                  <a:cubicBezTo>
                    <a:pt x="445" y="56"/>
                    <a:pt x="522" y="197"/>
                    <a:pt x="493" y="335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288">
              <a:extLst>
                <a:ext uri="{FF2B5EF4-FFF2-40B4-BE49-F238E27FC236}">
                  <a16:creationId xmlns:a16="http://schemas.microsoft.com/office/drawing/2014/main" id="{E75C1C0F-8021-475E-8EC3-3E4647BC5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180"/>
              <a:ext cx="454" cy="281"/>
            </a:xfrm>
            <a:custGeom>
              <a:avLst/>
              <a:gdLst>
                <a:gd name="T0" fmla="*/ 171 w 276"/>
                <a:gd name="T1" fmla="*/ 411 h 160"/>
                <a:gd name="T2" fmla="*/ 0 w 276"/>
                <a:gd name="T3" fmla="*/ 1122 h 160"/>
                <a:gd name="T4" fmla="*/ 2022 w 276"/>
                <a:gd name="T5" fmla="*/ 0 h 160"/>
                <a:gd name="T6" fmla="*/ 171 w 276"/>
                <a:gd name="T7" fmla="*/ 411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6" h="160">
                  <a:moveTo>
                    <a:pt x="23" y="43"/>
                  </a:moveTo>
                  <a:cubicBezTo>
                    <a:pt x="23" y="43"/>
                    <a:pt x="1" y="96"/>
                    <a:pt x="0" y="118"/>
                  </a:cubicBezTo>
                  <a:cubicBezTo>
                    <a:pt x="0" y="118"/>
                    <a:pt x="216" y="160"/>
                    <a:pt x="276" y="0"/>
                  </a:cubicBezTo>
                  <a:cubicBezTo>
                    <a:pt x="276" y="0"/>
                    <a:pt x="132" y="122"/>
                    <a:pt x="23" y="43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289">
              <a:extLst>
                <a:ext uri="{FF2B5EF4-FFF2-40B4-BE49-F238E27FC236}">
                  <a16:creationId xmlns:a16="http://schemas.microsoft.com/office/drawing/2014/main" id="{78256F0F-19CE-430F-8D91-92667D52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180"/>
              <a:ext cx="345" cy="396"/>
            </a:xfrm>
            <a:custGeom>
              <a:avLst/>
              <a:gdLst>
                <a:gd name="T0" fmla="*/ 125 w 210"/>
                <a:gd name="T1" fmla="*/ 0 h 226"/>
                <a:gd name="T2" fmla="*/ 1531 w 210"/>
                <a:gd name="T3" fmla="*/ 1388 h 226"/>
                <a:gd name="T4" fmla="*/ 1485 w 210"/>
                <a:gd name="T5" fmla="*/ 2131 h 226"/>
                <a:gd name="T6" fmla="*/ 125 w 210"/>
                <a:gd name="T7" fmla="*/ 0 h 2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226">
                  <a:moveTo>
                    <a:pt x="17" y="0"/>
                  </a:moveTo>
                  <a:cubicBezTo>
                    <a:pt x="17" y="0"/>
                    <a:pt x="74" y="134"/>
                    <a:pt x="210" y="147"/>
                  </a:cubicBezTo>
                  <a:cubicBezTo>
                    <a:pt x="210" y="147"/>
                    <a:pt x="209" y="210"/>
                    <a:pt x="204" y="226"/>
                  </a:cubicBezTo>
                  <a:cubicBezTo>
                    <a:pt x="204" y="226"/>
                    <a:pt x="0" y="143"/>
                    <a:pt x="17" y="0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290">
              <a:extLst>
                <a:ext uri="{FF2B5EF4-FFF2-40B4-BE49-F238E27FC236}">
                  <a16:creationId xmlns:a16="http://schemas.microsoft.com/office/drawing/2014/main" id="{CFAABA71-A2B2-46A4-8ECE-6B0D0C6F1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387"/>
              <a:ext cx="406" cy="168"/>
            </a:xfrm>
            <a:custGeom>
              <a:avLst/>
              <a:gdLst>
                <a:gd name="T0" fmla="*/ 1802 w 247"/>
                <a:gd name="T1" fmla="*/ 37 h 96"/>
                <a:gd name="T2" fmla="*/ 102 w 247"/>
                <a:gd name="T3" fmla="*/ 0 h 96"/>
                <a:gd name="T4" fmla="*/ 71 w 247"/>
                <a:gd name="T5" fmla="*/ 886 h 96"/>
                <a:gd name="T6" fmla="*/ 1802 w 247"/>
                <a:gd name="T7" fmla="*/ 37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7" h="96">
                  <a:moveTo>
                    <a:pt x="247" y="4"/>
                  </a:moveTo>
                  <a:cubicBezTo>
                    <a:pt x="247" y="4"/>
                    <a:pt x="125" y="57"/>
                    <a:pt x="14" y="0"/>
                  </a:cubicBezTo>
                  <a:cubicBezTo>
                    <a:pt x="14" y="0"/>
                    <a:pt x="0" y="67"/>
                    <a:pt x="10" y="94"/>
                  </a:cubicBezTo>
                  <a:cubicBezTo>
                    <a:pt x="10" y="94"/>
                    <a:pt x="196" y="96"/>
                    <a:pt x="247" y="4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291">
              <a:extLst>
                <a:ext uri="{FF2B5EF4-FFF2-40B4-BE49-F238E27FC236}">
                  <a16:creationId xmlns:a16="http://schemas.microsoft.com/office/drawing/2014/main" id="{08E215E9-4ACC-411B-8260-BD4DAC302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392"/>
              <a:ext cx="450" cy="640"/>
            </a:xfrm>
            <a:custGeom>
              <a:avLst/>
              <a:gdLst>
                <a:gd name="T0" fmla="*/ 1368 w 274"/>
                <a:gd name="T1" fmla="*/ 12 h 365"/>
                <a:gd name="T2" fmla="*/ 0 w 274"/>
                <a:gd name="T3" fmla="*/ 2032 h 365"/>
                <a:gd name="T4" fmla="*/ 1994 w 274"/>
                <a:gd name="T5" fmla="*/ 2697 h 365"/>
                <a:gd name="T6" fmla="*/ 1516 w 274"/>
                <a:gd name="T7" fmla="*/ 0 h 365"/>
                <a:gd name="T8" fmla="*/ 1046 w 274"/>
                <a:gd name="T9" fmla="*/ 1890 h 365"/>
                <a:gd name="T10" fmla="*/ 1368 w 274"/>
                <a:gd name="T11" fmla="*/ 12 h 3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365">
                  <a:moveTo>
                    <a:pt x="188" y="1"/>
                  </a:moveTo>
                  <a:cubicBezTo>
                    <a:pt x="188" y="1"/>
                    <a:pt x="121" y="144"/>
                    <a:pt x="0" y="215"/>
                  </a:cubicBezTo>
                  <a:cubicBezTo>
                    <a:pt x="0" y="215"/>
                    <a:pt x="101" y="365"/>
                    <a:pt x="274" y="285"/>
                  </a:cubicBezTo>
                  <a:cubicBezTo>
                    <a:pt x="274" y="285"/>
                    <a:pt x="199" y="120"/>
                    <a:pt x="208" y="0"/>
                  </a:cubicBezTo>
                  <a:cubicBezTo>
                    <a:pt x="208" y="0"/>
                    <a:pt x="203" y="139"/>
                    <a:pt x="144" y="200"/>
                  </a:cubicBezTo>
                  <a:cubicBezTo>
                    <a:pt x="144" y="200"/>
                    <a:pt x="142" y="89"/>
                    <a:pt x="188" y="1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292">
              <a:extLst>
                <a:ext uri="{FF2B5EF4-FFF2-40B4-BE49-F238E27FC236}">
                  <a16:creationId xmlns:a16="http://schemas.microsoft.com/office/drawing/2014/main" id="{8CBFAF6B-C422-4C7B-A51F-09F3AC76D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392"/>
              <a:ext cx="355" cy="312"/>
            </a:xfrm>
            <a:custGeom>
              <a:avLst/>
              <a:gdLst>
                <a:gd name="T0" fmla="*/ 35 w 216"/>
                <a:gd name="T1" fmla="*/ 0 h 178"/>
                <a:gd name="T2" fmla="*/ 1359 w 216"/>
                <a:gd name="T3" fmla="*/ 1681 h 178"/>
                <a:gd name="T4" fmla="*/ 1574 w 216"/>
                <a:gd name="T5" fmla="*/ 1013 h 178"/>
                <a:gd name="T6" fmla="*/ 35 w 216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78">
                  <a:moveTo>
                    <a:pt x="5" y="0"/>
                  </a:moveTo>
                  <a:cubicBezTo>
                    <a:pt x="5" y="0"/>
                    <a:pt x="0" y="103"/>
                    <a:pt x="186" y="178"/>
                  </a:cubicBezTo>
                  <a:cubicBezTo>
                    <a:pt x="186" y="178"/>
                    <a:pt x="208" y="135"/>
                    <a:pt x="216" y="107"/>
                  </a:cubicBezTo>
                  <a:cubicBezTo>
                    <a:pt x="216" y="107"/>
                    <a:pt x="59" y="83"/>
                    <a:pt x="5" y="0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293">
              <a:extLst>
                <a:ext uri="{FF2B5EF4-FFF2-40B4-BE49-F238E27FC236}">
                  <a16:creationId xmlns:a16="http://schemas.microsoft.com/office/drawing/2014/main" id="{067ADA8D-FFCB-4774-BADB-5B9CB6A005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64" y="1743"/>
              <a:ext cx="42" cy="179"/>
            </a:xfrm>
            <a:prstGeom prst="line">
              <a:avLst/>
            </a:prstGeom>
            <a:noFill/>
            <a:ln w="1111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294">
              <a:extLst>
                <a:ext uri="{FF2B5EF4-FFF2-40B4-BE49-F238E27FC236}">
                  <a16:creationId xmlns:a16="http://schemas.microsoft.com/office/drawing/2014/main" id="{6DE9A687-5C1D-4554-98AF-346A6842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078"/>
              <a:ext cx="86" cy="58"/>
            </a:xfrm>
            <a:custGeom>
              <a:avLst/>
              <a:gdLst>
                <a:gd name="T0" fmla="*/ 0 w 52"/>
                <a:gd name="T1" fmla="*/ 0 h 33"/>
                <a:gd name="T2" fmla="*/ 389 w 52"/>
                <a:gd name="T3" fmla="*/ 315 h 33"/>
                <a:gd name="T4" fmla="*/ 33 w 52"/>
                <a:gd name="T5" fmla="*/ 5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3">
                  <a:moveTo>
                    <a:pt x="0" y="0"/>
                  </a:moveTo>
                  <a:cubicBezTo>
                    <a:pt x="16" y="12"/>
                    <a:pt x="38" y="24"/>
                    <a:pt x="52" y="33"/>
                  </a:cubicBezTo>
                  <a:cubicBezTo>
                    <a:pt x="35" y="27"/>
                    <a:pt x="18" y="13"/>
                    <a:pt x="4" y="6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295">
              <a:extLst>
                <a:ext uri="{FF2B5EF4-FFF2-40B4-BE49-F238E27FC236}">
                  <a16:creationId xmlns:a16="http://schemas.microsoft.com/office/drawing/2014/main" id="{5DA9E012-5832-466E-A3D8-064A54B4C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052"/>
              <a:ext cx="79" cy="74"/>
            </a:xfrm>
            <a:custGeom>
              <a:avLst/>
              <a:gdLst>
                <a:gd name="T0" fmla="*/ 0 w 48"/>
                <a:gd name="T1" fmla="*/ 37 h 42"/>
                <a:gd name="T2" fmla="*/ 352 w 48"/>
                <a:gd name="T3" fmla="*/ 403 h 42"/>
                <a:gd name="T4" fmla="*/ 0 w 48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2">
                  <a:moveTo>
                    <a:pt x="0" y="4"/>
                  </a:moveTo>
                  <a:cubicBezTo>
                    <a:pt x="14" y="13"/>
                    <a:pt x="39" y="30"/>
                    <a:pt x="48" y="42"/>
                  </a:cubicBezTo>
                  <a:cubicBezTo>
                    <a:pt x="37" y="26"/>
                    <a:pt x="14" y="13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296">
              <a:extLst>
                <a:ext uri="{FF2B5EF4-FFF2-40B4-BE49-F238E27FC236}">
                  <a16:creationId xmlns:a16="http://schemas.microsoft.com/office/drawing/2014/main" id="{0514BF76-697F-4C4C-AEDA-6C8F14C56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028"/>
              <a:ext cx="81" cy="77"/>
            </a:xfrm>
            <a:custGeom>
              <a:avLst/>
              <a:gdLst>
                <a:gd name="T0" fmla="*/ 35 w 49"/>
                <a:gd name="T1" fmla="*/ 12 h 44"/>
                <a:gd name="T2" fmla="*/ 367 w 49"/>
                <a:gd name="T3" fmla="*/ 413 h 44"/>
                <a:gd name="T4" fmla="*/ 0 w 49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4">
                  <a:moveTo>
                    <a:pt x="5" y="1"/>
                  </a:moveTo>
                  <a:cubicBezTo>
                    <a:pt x="16" y="16"/>
                    <a:pt x="32" y="38"/>
                    <a:pt x="49" y="44"/>
                  </a:cubicBezTo>
                  <a:cubicBezTo>
                    <a:pt x="33" y="30"/>
                    <a:pt x="12" y="17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297">
              <a:extLst>
                <a:ext uri="{FF2B5EF4-FFF2-40B4-BE49-F238E27FC236}">
                  <a16:creationId xmlns:a16="http://schemas.microsoft.com/office/drawing/2014/main" id="{AE35ABF4-8435-44C0-AD7C-50ADD961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996"/>
              <a:ext cx="84" cy="84"/>
            </a:xfrm>
            <a:custGeom>
              <a:avLst/>
              <a:gdLst>
                <a:gd name="T0" fmla="*/ 0 w 51"/>
                <a:gd name="T1" fmla="*/ 0 h 48"/>
                <a:gd name="T2" fmla="*/ 264 w 51"/>
                <a:gd name="T3" fmla="*/ 313 h 48"/>
                <a:gd name="T4" fmla="*/ 374 w 51"/>
                <a:gd name="T5" fmla="*/ 450 h 48"/>
                <a:gd name="T6" fmla="*/ 310 w 51"/>
                <a:gd name="T7" fmla="*/ 359 h 48"/>
                <a:gd name="T8" fmla="*/ 206 w 51"/>
                <a:gd name="T9" fmla="*/ 200 h 48"/>
                <a:gd name="T10" fmla="*/ 138 w 51"/>
                <a:gd name="T11" fmla="*/ 135 h 48"/>
                <a:gd name="T12" fmla="*/ 8 w 51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8">
                  <a:moveTo>
                    <a:pt x="0" y="0"/>
                  </a:moveTo>
                  <a:cubicBezTo>
                    <a:pt x="12" y="10"/>
                    <a:pt x="24" y="22"/>
                    <a:pt x="36" y="33"/>
                  </a:cubicBezTo>
                  <a:cubicBezTo>
                    <a:pt x="41" y="38"/>
                    <a:pt x="46" y="45"/>
                    <a:pt x="51" y="48"/>
                  </a:cubicBezTo>
                  <a:cubicBezTo>
                    <a:pt x="48" y="46"/>
                    <a:pt x="44" y="41"/>
                    <a:pt x="42" y="38"/>
                  </a:cubicBezTo>
                  <a:cubicBezTo>
                    <a:pt x="37" y="32"/>
                    <a:pt x="34" y="26"/>
                    <a:pt x="28" y="21"/>
                  </a:cubicBezTo>
                  <a:cubicBezTo>
                    <a:pt x="25" y="19"/>
                    <a:pt x="22" y="16"/>
                    <a:pt x="19" y="14"/>
                  </a:cubicBezTo>
                  <a:cubicBezTo>
                    <a:pt x="14" y="9"/>
                    <a:pt x="5" y="6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298">
              <a:extLst>
                <a:ext uri="{FF2B5EF4-FFF2-40B4-BE49-F238E27FC236}">
                  <a16:creationId xmlns:a16="http://schemas.microsoft.com/office/drawing/2014/main" id="{F49AA497-356E-4995-B311-1A667EB0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964"/>
              <a:ext cx="72" cy="100"/>
            </a:xfrm>
            <a:custGeom>
              <a:avLst/>
              <a:gdLst>
                <a:gd name="T0" fmla="*/ 0 w 44"/>
                <a:gd name="T1" fmla="*/ 21 h 57"/>
                <a:gd name="T2" fmla="*/ 0 w 44"/>
                <a:gd name="T3" fmla="*/ 12 h 57"/>
                <a:gd name="T4" fmla="*/ 223 w 44"/>
                <a:gd name="T5" fmla="*/ 388 h 57"/>
                <a:gd name="T6" fmla="*/ 316 w 44"/>
                <a:gd name="T7" fmla="*/ 539 h 57"/>
                <a:gd name="T8" fmla="*/ 115 w 44"/>
                <a:gd name="T9" fmla="*/ 142 h 57"/>
                <a:gd name="T10" fmla="*/ 13 w 44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7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1" y="14"/>
                    <a:pt x="21" y="27"/>
                    <a:pt x="31" y="41"/>
                  </a:cubicBezTo>
                  <a:cubicBezTo>
                    <a:pt x="35" y="46"/>
                    <a:pt x="41" y="51"/>
                    <a:pt x="44" y="57"/>
                  </a:cubicBezTo>
                  <a:cubicBezTo>
                    <a:pt x="33" y="44"/>
                    <a:pt x="27" y="28"/>
                    <a:pt x="16" y="15"/>
                  </a:cubicBezTo>
                  <a:cubicBezTo>
                    <a:pt x="12" y="10"/>
                    <a:pt x="6" y="5"/>
                    <a:pt x="2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299">
              <a:extLst>
                <a:ext uri="{FF2B5EF4-FFF2-40B4-BE49-F238E27FC236}">
                  <a16:creationId xmlns:a16="http://schemas.microsoft.com/office/drawing/2014/main" id="{CE9AA21B-4454-4948-AA9F-F7A61B93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945"/>
              <a:ext cx="74" cy="102"/>
            </a:xfrm>
            <a:custGeom>
              <a:avLst/>
              <a:gdLst>
                <a:gd name="T0" fmla="*/ 13 w 45"/>
                <a:gd name="T1" fmla="*/ 49 h 58"/>
                <a:gd name="T2" fmla="*/ 0 w 45"/>
                <a:gd name="T3" fmla="*/ 21 h 58"/>
                <a:gd name="T4" fmla="*/ 71 w 45"/>
                <a:gd name="T5" fmla="*/ 135 h 58"/>
                <a:gd name="T6" fmla="*/ 206 w 45"/>
                <a:gd name="T7" fmla="*/ 366 h 58"/>
                <a:gd name="T8" fmla="*/ 331 w 45"/>
                <a:gd name="T9" fmla="*/ 554 h 58"/>
                <a:gd name="T10" fmla="*/ 306 w 45"/>
                <a:gd name="T11" fmla="*/ 506 h 58"/>
                <a:gd name="T12" fmla="*/ 160 w 45"/>
                <a:gd name="T13" fmla="*/ 229 h 58"/>
                <a:gd name="T14" fmla="*/ 43 w 45"/>
                <a:gd name="T15" fmla="*/ 49 h 58"/>
                <a:gd name="T16" fmla="*/ 13 w 45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58">
                  <a:moveTo>
                    <a:pt x="2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4" y="5"/>
                    <a:pt x="7" y="10"/>
                    <a:pt x="10" y="14"/>
                  </a:cubicBezTo>
                  <a:cubicBezTo>
                    <a:pt x="17" y="22"/>
                    <a:pt x="22" y="30"/>
                    <a:pt x="28" y="38"/>
                  </a:cubicBezTo>
                  <a:cubicBezTo>
                    <a:pt x="34" y="45"/>
                    <a:pt x="40" y="51"/>
                    <a:pt x="45" y="58"/>
                  </a:cubicBezTo>
                  <a:cubicBezTo>
                    <a:pt x="44" y="56"/>
                    <a:pt x="43" y="55"/>
                    <a:pt x="42" y="53"/>
                  </a:cubicBezTo>
                  <a:cubicBezTo>
                    <a:pt x="35" y="43"/>
                    <a:pt x="29" y="33"/>
                    <a:pt x="22" y="24"/>
                  </a:cubicBezTo>
                  <a:cubicBezTo>
                    <a:pt x="17" y="17"/>
                    <a:pt x="11" y="11"/>
                    <a:pt x="6" y="5"/>
                  </a:cubicBezTo>
                  <a:cubicBezTo>
                    <a:pt x="4" y="3"/>
                    <a:pt x="3" y="1"/>
                    <a:pt x="2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300">
              <a:extLst>
                <a:ext uri="{FF2B5EF4-FFF2-40B4-BE49-F238E27FC236}">
                  <a16:creationId xmlns:a16="http://schemas.microsoft.com/office/drawing/2014/main" id="{642691DF-B81C-4193-A073-59B57303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007"/>
              <a:ext cx="90" cy="85"/>
            </a:xfrm>
            <a:custGeom>
              <a:avLst/>
              <a:gdLst>
                <a:gd name="T0" fmla="*/ 0 w 55"/>
                <a:gd name="T1" fmla="*/ 0 h 49"/>
                <a:gd name="T2" fmla="*/ 67 w 55"/>
                <a:gd name="T3" fmla="*/ 85 h 49"/>
                <a:gd name="T4" fmla="*/ 227 w 55"/>
                <a:gd name="T5" fmla="*/ 283 h 49"/>
                <a:gd name="T6" fmla="*/ 394 w 55"/>
                <a:gd name="T7" fmla="*/ 442 h 49"/>
                <a:gd name="T8" fmla="*/ 295 w 55"/>
                <a:gd name="T9" fmla="*/ 324 h 49"/>
                <a:gd name="T10" fmla="*/ 136 w 55"/>
                <a:gd name="T11" fmla="*/ 187 h 49"/>
                <a:gd name="T12" fmla="*/ 34 w 55"/>
                <a:gd name="T13" fmla="*/ 49 h 49"/>
                <a:gd name="T14" fmla="*/ 8 w 55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49">
                  <a:moveTo>
                    <a:pt x="0" y="0"/>
                  </a:moveTo>
                  <a:cubicBezTo>
                    <a:pt x="0" y="0"/>
                    <a:pt x="7" y="7"/>
                    <a:pt x="9" y="9"/>
                  </a:cubicBezTo>
                  <a:cubicBezTo>
                    <a:pt x="16" y="17"/>
                    <a:pt x="23" y="25"/>
                    <a:pt x="32" y="31"/>
                  </a:cubicBezTo>
                  <a:cubicBezTo>
                    <a:pt x="40" y="37"/>
                    <a:pt x="49" y="42"/>
                    <a:pt x="55" y="49"/>
                  </a:cubicBezTo>
                  <a:cubicBezTo>
                    <a:pt x="50" y="45"/>
                    <a:pt x="47" y="40"/>
                    <a:pt x="41" y="36"/>
                  </a:cubicBezTo>
                  <a:cubicBezTo>
                    <a:pt x="33" y="32"/>
                    <a:pt x="26" y="26"/>
                    <a:pt x="19" y="21"/>
                  </a:cubicBezTo>
                  <a:cubicBezTo>
                    <a:pt x="12" y="16"/>
                    <a:pt x="9" y="12"/>
                    <a:pt x="5" y="5"/>
                  </a:cubicBezTo>
                  <a:cubicBezTo>
                    <a:pt x="4" y="4"/>
                    <a:pt x="2" y="0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301">
              <a:extLst>
                <a:ext uri="{FF2B5EF4-FFF2-40B4-BE49-F238E27FC236}">
                  <a16:creationId xmlns:a16="http://schemas.microsoft.com/office/drawing/2014/main" id="{C013ABF0-6C24-4002-B6C0-09494A16C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033"/>
              <a:ext cx="94" cy="82"/>
            </a:xfrm>
            <a:custGeom>
              <a:avLst/>
              <a:gdLst>
                <a:gd name="T0" fmla="*/ 13 w 57"/>
                <a:gd name="T1" fmla="*/ 0 h 47"/>
                <a:gd name="T2" fmla="*/ 147 w 57"/>
                <a:gd name="T3" fmla="*/ 138 h 47"/>
                <a:gd name="T4" fmla="*/ 340 w 57"/>
                <a:gd name="T5" fmla="*/ 307 h 47"/>
                <a:gd name="T6" fmla="*/ 422 w 57"/>
                <a:gd name="T7" fmla="*/ 434 h 47"/>
                <a:gd name="T8" fmla="*/ 327 w 57"/>
                <a:gd name="T9" fmla="*/ 344 h 47"/>
                <a:gd name="T10" fmla="*/ 172 w 57"/>
                <a:gd name="T11" fmla="*/ 164 h 47"/>
                <a:gd name="T12" fmla="*/ 58 w 57"/>
                <a:gd name="T13" fmla="*/ 73 h 47"/>
                <a:gd name="T14" fmla="*/ 0 w 57"/>
                <a:gd name="T15" fmla="*/ 2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7">
                  <a:moveTo>
                    <a:pt x="2" y="0"/>
                  </a:moveTo>
                  <a:cubicBezTo>
                    <a:pt x="2" y="5"/>
                    <a:pt x="17" y="13"/>
                    <a:pt x="20" y="15"/>
                  </a:cubicBezTo>
                  <a:cubicBezTo>
                    <a:pt x="28" y="21"/>
                    <a:pt x="39" y="26"/>
                    <a:pt x="46" y="33"/>
                  </a:cubicBezTo>
                  <a:cubicBezTo>
                    <a:pt x="50" y="38"/>
                    <a:pt x="53" y="42"/>
                    <a:pt x="57" y="47"/>
                  </a:cubicBezTo>
                  <a:cubicBezTo>
                    <a:pt x="52" y="47"/>
                    <a:pt x="47" y="41"/>
                    <a:pt x="44" y="37"/>
                  </a:cubicBezTo>
                  <a:cubicBezTo>
                    <a:pt x="37" y="30"/>
                    <a:pt x="31" y="24"/>
                    <a:pt x="23" y="18"/>
                  </a:cubicBezTo>
                  <a:cubicBezTo>
                    <a:pt x="18" y="15"/>
                    <a:pt x="14" y="11"/>
                    <a:pt x="8" y="8"/>
                  </a:cubicBezTo>
                  <a:cubicBezTo>
                    <a:pt x="5" y="7"/>
                    <a:pt x="2" y="6"/>
                    <a:pt x="0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302">
              <a:extLst>
                <a:ext uri="{FF2B5EF4-FFF2-40B4-BE49-F238E27FC236}">
                  <a16:creationId xmlns:a16="http://schemas.microsoft.com/office/drawing/2014/main" id="{AFBA21B1-E113-412F-B55E-08C4B312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066"/>
              <a:ext cx="97" cy="70"/>
            </a:xfrm>
            <a:custGeom>
              <a:avLst/>
              <a:gdLst>
                <a:gd name="T0" fmla="*/ 8 w 59"/>
                <a:gd name="T1" fmla="*/ 12 h 40"/>
                <a:gd name="T2" fmla="*/ 146 w 59"/>
                <a:gd name="T3" fmla="*/ 114 h 40"/>
                <a:gd name="T4" fmla="*/ 339 w 59"/>
                <a:gd name="T5" fmla="*/ 285 h 40"/>
                <a:gd name="T6" fmla="*/ 429 w 59"/>
                <a:gd name="T7" fmla="*/ 376 h 40"/>
                <a:gd name="T8" fmla="*/ 173 w 59"/>
                <a:gd name="T9" fmla="*/ 179 h 40"/>
                <a:gd name="T10" fmla="*/ 67 w 59"/>
                <a:gd name="T11" fmla="*/ 77 h 40"/>
                <a:gd name="T12" fmla="*/ 0 w 59"/>
                <a:gd name="T13" fmla="*/ 21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40">
                  <a:moveTo>
                    <a:pt x="1" y="1"/>
                  </a:moveTo>
                  <a:cubicBezTo>
                    <a:pt x="3" y="0"/>
                    <a:pt x="17" y="10"/>
                    <a:pt x="20" y="12"/>
                  </a:cubicBezTo>
                  <a:cubicBezTo>
                    <a:pt x="29" y="18"/>
                    <a:pt x="38" y="23"/>
                    <a:pt x="46" y="30"/>
                  </a:cubicBezTo>
                  <a:cubicBezTo>
                    <a:pt x="50" y="33"/>
                    <a:pt x="56" y="36"/>
                    <a:pt x="59" y="40"/>
                  </a:cubicBezTo>
                  <a:cubicBezTo>
                    <a:pt x="46" y="36"/>
                    <a:pt x="35" y="26"/>
                    <a:pt x="24" y="19"/>
                  </a:cubicBezTo>
                  <a:cubicBezTo>
                    <a:pt x="19" y="14"/>
                    <a:pt x="14" y="11"/>
                    <a:pt x="9" y="8"/>
                  </a:cubicBezTo>
                  <a:cubicBezTo>
                    <a:pt x="6" y="7"/>
                    <a:pt x="1" y="5"/>
                    <a:pt x="0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303">
              <a:extLst>
                <a:ext uri="{FF2B5EF4-FFF2-40B4-BE49-F238E27FC236}">
                  <a16:creationId xmlns:a16="http://schemas.microsoft.com/office/drawing/2014/main" id="{9CDADC97-05C5-4B7D-8DCF-CBCC75815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098"/>
              <a:ext cx="98" cy="75"/>
            </a:xfrm>
            <a:custGeom>
              <a:avLst/>
              <a:gdLst>
                <a:gd name="T0" fmla="*/ 8 w 60"/>
                <a:gd name="T1" fmla="*/ 0 h 43"/>
                <a:gd name="T2" fmla="*/ 91 w 60"/>
                <a:gd name="T3" fmla="*/ 73 h 43"/>
                <a:gd name="T4" fmla="*/ 283 w 60"/>
                <a:gd name="T5" fmla="*/ 258 h 43"/>
                <a:gd name="T6" fmla="*/ 426 w 60"/>
                <a:gd name="T7" fmla="*/ 398 h 43"/>
                <a:gd name="T8" fmla="*/ 113 w 60"/>
                <a:gd name="T9" fmla="*/ 159 h 43"/>
                <a:gd name="T10" fmla="*/ 0 w 60"/>
                <a:gd name="T11" fmla="*/ 49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3">
                  <a:moveTo>
                    <a:pt x="1" y="0"/>
                  </a:moveTo>
                  <a:cubicBezTo>
                    <a:pt x="4" y="3"/>
                    <a:pt x="9" y="5"/>
                    <a:pt x="13" y="8"/>
                  </a:cubicBezTo>
                  <a:cubicBezTo>
                    <a:pt x="22" y="15"/>
                    <a:pt x="31" y="21"/>
                    <a:pt x="40" y="28"/>
                  </a:cubicBezTo>
                  <a:cubicBezTo>
                    <a:pt x="47" y="32"/>
                    <a:pt x="54" y="39"/>
                    <a:pt x="60" y="43"/>
                  </a:cubicBezTo>
                  <a:cubicBezTo>
                    <a:pt x="44" y="41"/>
                    <a:pt x="28" y="27"/>
                    <a:pt x="16" y="17"/>
                  </a:cubicBezTo>
                  <a:cubicBezTo>
                    <a:pt x="11" y="13"/>
                    <a:pt x="4" y="7"/>
                    <a:pt x="0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304">
              <a:extLst>
                <a:ext uri="{FF2B5EF4-FFF2-40B4-BE49-F238E27FC236}">
                  <a16:creationId xmlns:a16="http://schemas.microsoft.com/office/drawing/2014/main" id="{3192C1F6-ECC4-4967-BD56-80AB0294B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933"/>
              <a:ext cx="72" cy="100"/>
            </a:xfrm>
            <a:custGeom>
              <a:avLst/>
              <a:gdLst>
                <a:gd name="T0" fmla="*/ 0 w 44"/>
                <a:gd name="T1" fmla="*/ 0 h 57"/>
                <a:gd name="T2" fmla="*/ 227 w 44"/>
                <a:gd name="T3" fmla="*/ 388 h 57"/>
                <a:gd name="T4" fmla="*/ 316 w 44"/>
                <a:gd name="T5" fmla="*/ 539 h 57"/>
                <a:gd name="T6" fmla="*/ 247 w 44"/>
                <a:gd name="T7" fmla="*/ 428 h 57"/>
                <a:gd name="T8" fmla="*/ 123 w 44"/>
                <a:gd name="T9" fmla="*/ 200 h 57"/>
                <a:gd name="T10" fmla="*/ 13 w 44"/>
                <a:gd name="T11" fmla="*/ 2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7">
                  <a:moveTo>
                    <a:pt x="0" y="0"/>
                  </a:moveTo>
                  <a:cubicBezTo>
                    <a:pt x="10" y="14"/>
                    <a:pt x="21" y="27"/>
                    <a:pt x="32" y="41"/>
                  </a:cubicBezTo>
                  <a:cubicBezTo>
                    <a:pt x="36" y="45"/>
                    <a:pt x="43" y="51"/>
                    <a:pt x="44" y="57"/>
                  </a:cubicBezTo>
                  <a:cubicBezTo>
                    <a:pt x="41" y="54"/>
                    <a:pt x="37" y="49"/>
                    <a:pt x="34" y="45"/>
                  </a:cubicBezTo>
                  <a:cubicBezTo>
                    <a:pt x="28" y="37"/>
                    <a:pt x="23" y="29"/>
                    <a:pt x="17" y="21"/>
                  </a:cubicBezTo>
                  <a:cubicBezTo>
                    <a:pt x="12" y="15"/>
                    <a:pt x="7" y="7"/>
                    <a:pt x="2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305">
              <a:extLst>
                <a:ext uri="{FF2B5EF4-FFF2-40B4-BE49-F238E27FC236}">
                  <a16:creationId xmlns:a16="http://schemas.microsoft.com/office/drawing/2014/main" id="{83804D9C-5522-43CE-8574-445BFC444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150"/>
              <a:ext cx="99" cy="77"/>
            </a:xfrm>
            <a:custGeom>
              <a:avLst/>
              <a:gdLst>
                <a:gd name="T0" fmla="*/ 13 w 60"/>
                <a:gd name="T1" fmla="*/ 0 h 44"/>
                <a:gd name="T2" fmla="*/ 444 w 60"/>
                <a:gd name="T3" fmla="*/ 413 h 44"/>
                <a:gd name="T4" fmla="*/ 229 w 60"/>
                <a:gd name="T5" fmla="*/ 208 h 44"/>
                <a:gd name="T6" fmla="*/ 0 w 60"/>
                <a:gd name="T7" fmla="*/ 1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4">
                  <a:moveTo>
                    <a:pt x="2" y="0"/>
                  </a:moveTo>
                  <a:cubicBezTo>
                    <a:pt x="23" y="12"/>
                    <a:pt x="40" y="30"/>
                    <a:pt x="60" y="44"/>
                  </a:cubicBezTo>
                  <a:cubicBezTo>
                    <a:pt x="50" y="43"/>
                    <a:pt x="39" y="28"/>
                    <a:pt x="31" y="22"/>
                  </a:cubicBezTo>
                  <a:cubicBezTo>
                    <a:pt x="21" y="15"/>
                    <a:pt x="10" y="8"/>
                    <a:pt x="0" y="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306">
              <a:extLst>
                <a:ext uri="{FF2B5EF4-FFF2-40B4-BE49-F238E27FC236}">
                  <a16:creationId xmlns:a16="http://schemas.microsoft.com/office/drawing/2014/main" id="{881C172D-8BF6-446C-B7C6-FF3A12C1F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1210"/>
              <a:ext cx="99" cy="58"/>
            </a:xfrm>
            <a:custGeom>
              <a:avLst/>
              <a:gdLst>
                <a:gd name="T0" fmla="*/ 21 w 60"/>
                <a:gd name="T1" fmla="*/ 0 h 33"/>
                <a:gd name="T2" fmla="*/ 444 w 60"/>
                <a:gd name="T3" fmla="*/ 315 h 33"/>
                <a:gd name="T4" fmla="*/ 0 w 60"/>
                <a:gd name="T5" fmla="*/ 3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3">
                  <a:moveTo>
                    <a:pt x="3" y="0"/>
                  </a:moveTo>
                  <a:cubicBezTo>
                    <a:pt x="18" y="14"/>
                    <a:pt x="41" y="22"/>
                    <a:pt x="60" y="33"/>
                  </a:cubicBezTo>
                  <a:cubicBezTo>
                    <a:pt x="40" y="31"/>
                    <a:pt x="15" y="17"/>
                    <a:pt x="0" y="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307">
              <a:extLst>
                <a:ext uri="{FF2B5EF4-FFF2-40B4-BE49-F238E27FC236}">
                  <a16:creationId xmlns:a16="http://schemas.microsoft.com/office/drawing/2014/main" id="{13D94B4A-E03F-4C0C-BB4E-F748095D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266"/>
              <a:ext cx="106" cy="54"/>
            </a:xfrm>
            <a:custGeom>
              <a:avLst/>
              <a:gdLst>
                <a:gd name="T0" fmla="*/ 0 w 64"/>
                <a:gd name="T1" fmla="*/ 0 h 31"/>
                <a:gd name="T2" fmla="*/ 285 w 64"/>
                <a:gd name="T3" fmla="*/ 172 h 31"/>
                <a:gd name="T4" fmla="*/ 484 w 64"/>
                <a:gd name="T5" fmla="*/ 286 h 31"/>
                <a:gd name="T6" fmla="*/ 0 w 64"/>
                <a:gd name="T7" fmla="*/ 4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31">
                  <a:moveTo>
                    <a:pt x="0" y="0"/>
                  </a:moveTo>
                  <a:cubicBezTo>
                    <a:pt x="13" y="5"/>
                    <a:pt x="25" y="13"/>
                    <a:pt x="38" y="19"/>
                  </a:cubicBezTo>
                  <a:cubicBezTo>
                    <a:pt x="47" y="23"/>
                    <a:pt x="56" y="26"/>
                    <a:pt x="64" y="31"/>
                  </a:cubicBezTo>
                  <a:cubicBezTo>
                    <a:pt x="43" y="24"/>
                    <a:pt x="19" y="18"/>
                    <a:pt x="0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308">
              <a:extLst>
                <a:ext uri="{FF2B5EF4-FFF2-40B4-BE49-F238E27FC236}">
                  <a16:creationId xmlns:a16="http://schemas.microsoft.com/office/drawing/2014/main" id="{6DB4C5E3-7857-48AE-8C6C-4CB7AE612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327"/>
              <a:ext cx="102" cy="48"/>
            </a:xfrm>
            <a:custGeom>
              <a:avLst/>
              <a:gdLst>
                <a:gd name="T0" fmla="*/ 21 w 62"/>
                <a:gd name="T1" fmla="*/ 21 h 27"/>
                <a:gd name="T2" fmla="*/ 0 w 62"/>
                <a:gd name="T3" fmla="*/ 0 h 27"/>
                <a:gd name="T4" fmla="*/ 454 w 62"/>
                <a:gd name="T5" fmla="*/ 240 h 27"/>
                <a:gd name="T6" fmla="*/ 0 w 62"/>
                <a:gd name="T7" fmla="*/ 3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27">
                  <a:moveTo>
                    <a:pt x="3" y="2"/>
                  </a:moveTo>
                  <a:cubicBezTo>
                    <a:pt x="1" y="1"/>
                    <a:pt x="0" y="2"/>
                    <a:pt x="0" y="0"/>
                  </a:cubicBezTo>
                  <a:cubicBezTo>
                    <a:pt x="20" y="7"/>
                    <a:pt x="44" y="15"/>
                    <a:pt x="62" y="24"/>
                  </a:cubicBezTo>
                  <a:cubicBezTo>
                    <a:pt x="42" y="27"/>
                    <a:pt x="17" y="12"/>
                    <a:pt x="0" y="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309">
              <a:extLst>
                <a:ext uri="{FF2B5EF4-FFF2-40B4-BE49-F238E27FC236}">
                  <a16:creationId xmlns:a16="http://schemas.microsoft.com/office/drawing/2014/main" id="{B66C44D5-EED7-44B2-A467-B530FE5E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373"/>
              <a:ext cx="104" cy="39"/>
            </a:xfrm>
            <a:custGeom>
              <a:avLst/>
              <a:gdLst>
                <a:gd name="T0" fmla="*/ 21 w 63"/>
                <a:gd name="T1" fmla="*/ 21 h 22"/>
                <a:gd name="T2" fmla="*/ 13 w 63"/>
                <a:gd name="T3" fmla="*/ 0 h 22"/>
                <a:gd name="T4" fmla="*/ 469 w 63"/>
                <a:gd name="T5" fmla="*/ 216 h 22"/>
                <a:gd name="T6" fmla="*/ 0 w 63"/>
                <a:gd name="T7" fmla="*/ 2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2">
                  <a:moveTo>
                    <a:pt x="3" y="2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3" y="7"/>
                    <a:pt x="43" y="16"/>
                    <a:pt x="63" y="22"/>
                  </a:cubicBezTo>
                  <a:cubicBezTo>
                    <a:pt x="42" y="17"/>
                    <a:pt x="21" y="9"/>
                    <a:pt x="0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310">
              <a:extLst>
                <a:ext uri="{FF2B5EF4-FFF2-40B4-BE49-F238E27FC236}">
                  <a16:creationId xmlns:a16="http://schemas.microsoft.com/office/drawing/2014/main" id="{6E11D958-5292-484F-94F2-422AFAE6B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296"/>
              <a:ext cx="97" cy="40"/>
            </a:xfrm>
            <a:custGeom>
              <a:avLst/>
              <a:gdLst>
                <a:gd name="T0" fmla="*/ 0 w 59"/>
                <a:gd name="T1" fmla="*/ 9 h 23"/>
                <a:gd name="T2" fmla="*/ 429 w 59"/>
                <a:gd name="T3" fmla="*/ 212 h 23"/>
                <a:gd name="T4" fmla="*/ 8 w 59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3">
                  <a:moveTo>
                    <a:pt x="0" y="1"/>
                  </a:moveTo>
                  <a:cubicBezTo>
                    <a:pt x="18" y="9"/>
                    <a:pt x="39" y="20"/>
                    <a:pt x="59" y="23"/>
                  </a:cubicBezTo>
                  <a:cubicBezTo>
                    <a:pt x="39" y="23"/>
                    <a:pt x="18" y="8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311">
              <a:extLst>
                <a:ext uri="{FF2B5EF4-FFF2-40B4-BE49-F238E27FC236}">
                  <a16:creationId xmlns:a16="http://schemas.microsoft.com/office/drawing/2014/main" id="{6EB2CB97-07FD-4A97-AE6B-DC9971A74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247"/>
              <a:ext cx="92" cy="47"/>
            </a:xfrm>
            <a:custGeom>
              <a:avLst/>
              <a:gdLst>
                <a:gd name="T0" fmla="*/ 0 w 56"/>
                <a:gd name="T1" fmla="*/ 0 h 27"/>
                <a:gd name="T2" fmla="*/ 407 w 56"/>
                <a:gd name="T3" fmla="*/ 249 h 27"/>
                <a:gd name="T4" fmla="*/ 54 w 5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7">
                  <a:moveTo>
                    <a:pt x="0" y="0"/>
                  </a:moveTo>
                  <a:cubicBezTo>
                    <a:pt x="20" y="5"/>
                    <a:pt x="37" y="22"/>
                    <a:pt x="56" y="27"/>
                  </a:cubicBezTo>
                  <a:cubicBezTo>
                    <a:pt x="44" y="14"/>
                    <a:pt x="22" y="9"/>
                    <a:pt x="7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312">
              <a:extLst>
                <a:ext uri="{FF2B5EF4-FFF2-40B4-BE49-F238E27FC236}">
                  <a16:creationId xmlns:a16="http://schemas.microsoft.com/office/drawing/2014/main" id="{2FB5F449-9D8E-4731-9F2E-0AE03226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182"/>
              <a:ext cx="94" cy="68"/>
            </a:xfrm>
            <a:custGeom>
              <a:avLst/>
              <a:gdLst>
                <a:gd name="T0" fmla="*/ 0 w 57"/>
                <a:gd name="T1" fmla="*/ 9 h 39"/>
                <a:gd name="T2" fmla="*/ 422 w 57"/>
                <a:gd name="T3" fmla="*/ 361 h 39"/>
                <a:gd name="T4" fmla="*/ 33 w 57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9">
                  <a:moveTo>
                    <a:pt x="0" y="1"/>
                  </a:moveTo>
                  <a:cubicBezTo>
                    <a:pt x="20" y="12"/>
                    <a:pt x="37" y="28"/>
                    <a:pt x="57" y="39"/>
                  </a:cubicBezTo>
                  <a:cubicBezTo>
                    <a:pt x="39" y="25"/>
                    <a:pt x="20" y="18"/>
                    <a:pt x="4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313">
              <a:extLst>
                <a:ext uri="{FF2B5EF4-FFF2-40B4-BE49-F238E27FC236}">
                  <a16:creationId xmlns:a16="http://schemas.microsoft.com/office/drawing/2014/main" id="{FE27FCE6-BCA4-4DC7-8995-7AE9243F6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134"/>
              <a:ext cx="69" cy="60"/>
            </a:xfrm>
            <a:custGeom>
              <a:avLst/>
              <a:gdLst>
                <a:gd name="T0" fmla="*/ 43 w 42"/>
                <a:gd name="T1" fmla="*/ 21 h 34"/>
                <a:gd name="T2" fmla="*/ 21 w 42"/>
                <a:gd name="T3" fmla="*/ 0 h 34"/>
                <a:gd name="T4" fmla="*/ 306 w 42"/>
                <a:gd name="T5" fmla="*/ 330 h 34"/>
                <a:gd name="T6" fmla="*/ 0 w 42"/>
                <a:gd name="T7" fmla="*/ 0 h 34"/>
                <a:gd name="T8" fmla="*/ 21 w 42"/>
                <a:gd name="T9" fmla="*/ 2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6" y="2"/>
                  </a:moveTo>
                  <a:cubicBezTo>
                    <a:pt x="4" y="1"/>
                    <a:pt x="5" y="0"/>
                    <a:pt x="3" y="0"/>
                  </a:cubicBezTo>
                  <a:cubicBezTo>
                    <a:pt x="16" y="11"/>
                    <a:pt x="28" y="24"/>
                    <a:pt x="42" y="34"/>
                  </a:cubicBezTo>
                  <a:cubicBezTo>
                    <a:pt x="27" y="27"/>
                    <a:pt x="14" y="10"/>
                    <a:pt x="0" y="0"/>
                  </a:cubicBez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314">
              <a:extLst>
                <a:ext uri="{FF2B5EF4-FFF2-40B4-BE49-F238E27FC236}">
                  <a16:creationId xmlns:a16="http://schemas.microsoft.com/office/drawing/2014/main" id="{0F3658BB-1E11-430E-9A1B-2D26FAA2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403"/>
              <a:ext cx="96" cy="26"/>
            </a:xfrm>
            <a:custGeom>
              <a:avLst/>
              <a:gdLst>
                <a:gd name="T0" fmla="*/ 33 w 58"/>
                <a:gd name="T1" fmla="*/ 28 h 15"/>
                <a:gd name="T2" fmla="*/ 139 w 58"/>
                <a:gd name="T3" fmla="*/ 50 h 15"/>
                <a:gd name="T4" fmla="*/ 435 w 58"/>
                <a:gd name="T5" fmla="*/ 135 h 15"/>
                <a:gd name="T6" fmla="*/ 22 w 58"/>
                <a:gd name="T7" fmla="*/ 5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5">
                  <a:moveTo>
                    <a:pt x="4" y="3"/>
                  </a:moveTo>
                  <a:cubicBezTo>
                    <a:pt x="0" y="0"/>
                    <a:pt x="18" y="6"/>
                    <a:pt x="19" y="6"/>
                  </a:cubicBezTo>
                  <a:cubicBezTo>
                    <a:pt x="32" y="9"/>
                    <a:pt x="45" y="11"/>
                    <a:pt x="58" y="15"/>
                  </a:cubicBezTo>
                  <a:cubicBezTo>
                    <a:pt x="39" y="15"/>
                    <a:pt x="21" y="6"/>
                    <a:pt x="3" y="6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315">
              <a:extLst>
                <a:ext uri="{FF2B5EF4-FFF2-40B4-BE49-F238E27FC236}">
                  <a16:creationId xmlns:a16="http://schemas.microsoft.com/office/drawing/2014/main" id="{93ECD471-C6B9-481B-A4BF-350536102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448"/>
              <a:ext cx="94" cy="25"/>
            </a:xfrm>
            <a:custGeom>
              <a:avLst/>
              <a:gdLst>
                <a:gd name="T0" fmla="*/ 33 w 57"/>
                <a:gd name="T1" fmla="*/ 23 h 14"/>
                <a:gd name="T2" fmla="*/ 8 w 57"/>
                <a:gd name="T3" fmla="*/ 0 h 14"/>
                <a:gd name="T4" fmla="*/ 422 w 57"/>
                <a:gd name="T5" fmla="*/ 121 h 14"/>
                <a:gd name="T6" fmla="*/ 0 w 57"/>
                <a:gd name="T7" fmla="*/ 7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4">
                  <a:moveTo>
                    <a:pt x="4" y="2"/>
                  </a:moveTo>
                  <a:cubicBezTo>
                    <a:pt x="3" y="2"/>
                    <a:pt x="2" y="1"/>
                    <a:pt x="1" y="0"/>
                  </a:cubicBezTo>
                  <a:cubicBezTo>
                    <a:pt x="19" y="4"/>
                    <a:pt x="38" y="13"/>
                    <a:pt x="57" y="12"/>
                  </a:cubicBezTo>
                  <a:cubicBezTo>
                    <a:pt x="39" y="12"/>
                    <a:pt x="16" y="14"/>
                    <a:pt x="0" y="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316">
              <a:extLst>
                <a:ext uri="{FF2B5EF4-FFF2-40B4-BE49-F238E27FC236}">
                  <a16:creationId xmlns:a16="http://schemas.microsoft.com/office/drawing/2014/main" id="{01B1D22B-B9D6-4793-905B-B572CA85D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490"/>
              <a:ext cx="100" cy="13"/>
            </a:xfrm>
            <a:custGeom>
              <a:avLst/>
              <a:gdLst>
                <a:gd name="T0" fmla="*/ 21 w 61"/>
                <a:gd name="T1" fmla="*/ 0 h 7"/>
                <a:gd name="T2" fmla="*/ 0 w 61"/>
                <a:gd name="T3" fmla="*/ 13 h 7"/>
                <a:gd name="T4" fmla="*/ 249 w 61"/>
                <a:gd name="T5" fmla="*/ 45 h 7"/>
                <a:gd name="T6" fmla="*/ 441 w 61"/>
                <a:gd name="T7" fmla="*/ 24 h 7"/>
                <a:gd name="T8" fmla="*/ 34 w 61"/>
                <a:gd name="T9" fmla="*/ 59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">
                  <a:moveTo>
                    <a:pt x="3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1" y="0"/>
                    <a:pt x="23" y="4"/>
                    <a:pt x="35" y="4"/>
                  </a:cubicBezTo>
                  <a:cubicBezTo>
                    <a:pt x="44" y="4"/>
                    <a:pt x="52" y="2"/>
                    <a:pt x="61" y="2"/>
                  </a:cubicBezTo>
                  <a:cubicBezTo>
                    <a:pt x="44" y="7"/>
                    <a:pt x="23" y="5"/>
                    <a:pt x="5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317">
              <a:extLst>
                <a:ext uri="{FF2B5EF4-FFF2-40B4-BE49-F238E27FC236}">
                  <a16:creationId xmlns:a16="http://schemas.microsoft.com/office/drawing/2014/main" id="{877CFA9B-DC58-40A9-A7CD-718472071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898"/>
              <a:ext cx="28" cy="105"/>
            </a:xfrm>
            <a:custGeom>
              <a:avLst/>
              <a:gdLst>
                <a:gd name="T0" fmla="*/ 125 w 17"/>
                <a:gd name="T1" fmla="*/ 564 h 60"/>
                <a:gd name="T2" fmla="*/ 33 w 17"/>
                <a:gd name="T3" fmla="*/ 0 h 60"/>
                <a:gd name="T4" fmla="*/ 68 w 17"/>
                <a:gd name="T5" fmla="*/ 313 h 60"/>
                <a:gd name="T6" fmla="*/ 117 w 17"/>
                <a:gd name="T7" fmla="*/ 536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0">
                  <a:moveTo>
                    <a:pt x="17" y="60"/>
                  </a:moveTo>
                  <a:cubicBezTo>
                    <a:pt x="15" y="40"/>
                    <a:pt x="14" y="16"/>
                    <a:pt x="4" y="0"/>
                  </a:cubicBezTo>
                  <a:cubicBezTo>
                    <a:pt x="0" y="6"/>
                    <a:pt x="7" y="25"/>
                    <a:pt x="9" y="33"/>
                  </a:cubicBezTo>
                  <a:cubicBezTo>
                    <a:pt x="11" y="41"/>
                    <a:pt x="16" y="49"/>
                    <a:pt x="16" y="5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318">
              <a:extLst>
                <a:ext uri="{FF2B5EF4-FFF2-40B4-BE49-F238E27FC236}">
                  <a16:creationId xmlns:a16="http://schemas.microsoft.com/office/drawing/2014/main" id="{B8AD34B6-106E-4E7B-BF9C-174C6BD6A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857"/>
              <a:ext cx="20" cy="128"/>
            </a:xfrm>
            <a:custGeom>
              <a:avLst/>
              <a:gdLst>
                <a:gd name="T0" fmla="*/ 70 w 12"/>
                <a:gd name="T1" fmla="*/ 689 h 73"/>
                <a:gd name="T2" fmla="*/ 92 w 12"/>
                <a:gd name="T3" fmla="*/ 0 h 73"/>
                <a:gd name="T4" fmla="*/ 37 w 12"/>
                <a:gd name="T5" fmla="*/ 666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3">
                  <a:moveTo>
                    <a:pt x="9" y="73"/>
                  </a:moveTo>
                  <a:cubicBezTo>
                    <a:pt x="9" y="49"/>
                    <a:pt x="12" y="25"/>
                    <a:pt x="12" y="0"/>
                  </a:cubicBezTo>
                  <a:cubicBezTo>
                    <a:pt x="0" y="9"/>
                    <a:pt x="5" y="54"/>
                    <a:pt x="5" y="7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319">
              <a:extLst>
                <a:ext uri="{FF2B5EF4-FFF2-40B4-BE49-F238E27FC236}">
                  <a16:creationId xmlns:a16="http://schemas.microsoft.com/office/drawing/2014/main" id="{4B2415B3-ABCD-4F29-960D-E78137E6E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850"/>
              <a:ext cx="28" cy="139"/>
            </a:xfrm>
            <a:custGeom>
              <a:avLst/>
              <a:gdLst>
                <a:gd name="T0" fmla="*/ 0 w 17"/>
                <a:gd name="T1" fmla="*/ 758 h 79"/>
                <a:gd name="T2" fmla="*/ 89 w 17"/>
                <a:gd name="T3" fmla="*/ 260 h 79"/>
                <a:gd name="T4" fmla="*/ 112 w 17"/>
                <a:gd name="T5" fmla="*/ 0 h 79"/>
                <a:gd name="T6" fmla="*/ 33 w 17"/>
                <a:gd name="T7" fmla="*/ 709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0" y="79"/>
                  </a:moveTo>
                  <a:cubicBezTo>
                    <a:pt x="8" y="66"/>
                    <a:pt x="9" y="42"/>
                    <a:pt x="12" y="27"/>
                  </a:cubicBezTo>
                  <a:cubicBezTo>
                    <a:pt x="14" y="19"/>
                    <a:pt x="17" y="9"/>
                    <a:pt x="15" y="0"/>
                  </a:cubicBezTo>
                  <a:cubicBezTo>
                    <a:pt x="15" y="25"/>
                    <a:pt x="3" y="49"/>
                    <a:pt x="4" y="7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320">
              <a:extLst>
                <a:ext uri="{FF2B5EF4-FFF2-40B4-BE49-F238E27FC236}">
                  <a16:creationId xmlns:a16="http://schemas.microsoft.com/office/drawing/2014/main" id="{96038B56-A159-4F89-83BE-4E24551A4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901"/>
              <a:ext cx="56" cy="113"/>
            </a:xfrm>
            <a:custGeom>
              <a:avLst/>
              <a:gdLst>
                <a:gd name="T0" fmla="*/ 58 w 34"/>
                <a:gd name="T1" fmla="*/ 546 h 64"/>
                <a:gd name="T2" fmla="*/ 68 w 34"/>
                <a:gd name="T3" fmla="*/ 561 h 64"/>
                <a:gd name="T4" fmla="*/ 250 w 34"/>
                <a:gd name="T5" fmla="*/ 0 h 64"/>
                <a:gd name="T6" fmla="*/ 147 w 34"/>
                <a:gd name="T7" fmla="*/ 272 h 64"/>
                <a:gd name="T8" fmla="*/ 0 w 34"/>
                <a:gd name="T9" fmla="*/ 62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4">
                  <a:moveTo>
                    <a:pt x="8" y="56"/>
                  </a:moveTo>
                  <a:cubicBezTo>
                    <a:pt x="8" y="57"/>
                    <a:pt x="7" y="60"/>
                    <a:pt x="9" y="58"/>
                  </a:cubicBezTo>
                  <a:cubicBezTo>
                    <a:pt x="17" y="39"/>
                    <a:pt x="32" y="20"/>
                    <a:pt x="34" y="0"/>
                  </a:cubicBezTo>
                  <a:cubicBezTo>
                    <a:pt x="28" y="8"/>
                    <a:pt x="24" y="19"/>
                    <a:pt x="20" y="28"/>
                  </a:cubicBezTo>
                  <a:cubicBezTo>
                    <a:pt x="16" y="35"/>
                    <a:pt x="5" y="62"/>
                    <a:pt x="0" y="6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321">
              <a:extLst>
                <a:ext uri="{FF2B5EF4-FFF2-40B4-BE49-F238E27FC236}">
                  <a16:creationId xmlns:a16="http://schemas.microsoft.com/office/drawing/2014/main" id="{404060CF-0349-490D-85FB-2B02654A8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880"/>
              <a:ext cx="46" cy="128"/>
            </a:xfrm>
            <a:custGeom>
              <a:avLst/>
              <a:gdLst>
                <a:gd name="T0" fmla="*/ 13 w 28"/>
                <a:gd name="T1" fmla="*/ 556 h 73"/>
                <a:gd name="T2" fmla="*/ 205 w 28"/>
                <a:gd name="T3" fmla="*/ 0 h 73"/>
                <a:gd name="T4" fmla="*/ 0 w 28"/>
                <a:gd name="T5" fmla="*/ 689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3">
                  <a:moveTo>
                    <a:pt x="2" y="59"/>
                  </a:moveTo>
                  <a:cubicBezTo>
                    <a:pt x="15" y="48"/>
                    <a:pt x="25" y="16"/>
                    <a:pt x="28" y="0"/>
                  </a:cubicBezTo>
                  <a:cubicBezTo>
                    <a:pt x="12" y="21"/>
                    <a:pt x="16" y="53"/>
                    <a:pt x="0" y="7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322">
              <a:extLst>
                <a:ext uri="{FF2B5EF4-FFF2-40B4-BE49-F238E27FC236}">
                  <a16:creationId xmlns:a16="http://schemas.microsoft.com/office/drawing/2014/main" id="{B2C0C230-D406-49A3-88BA-44069D60E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873"/>
              <a:ext cx="29" cy="114"/>
            </a:xfrm>
            <a:custGeom>
              <a:avLst/>
              <a:gdLst>
                <a:gd name="T0" fmla="*/ 122 w 18"/>
                <a:gd name="T1" fmla="*/ 0 h 65"/>
                <a:gd name="T2" fmla="*/ 0 w 18"/>
                <a:gd name="T3" fmla="*/ 616 h 65"/>
                <a:gd name="T4" fmla="*/ 76 w 18"/>
                <a:gd name="T5" fmla="*/ 21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5">
                  <a:moveTo>
                    <a:pt x="18" y="0"/>
                  </a:moveTo>
                  <a:cubicBezTo>
                    <a:pt x="16" y="22"/>
                    <a:pt x="7" y="45"/>
                    <a:pt x="0" y="65"/>
                  </a:cubicBezTo>
                  <a:cubicBezTo>
                    <a:pt x="3" y="46"/>
                    <a:pt x="6" y="18"/>
                    <a:pt x="11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323">
              <a:extLst>
                <a:ext uri="{FF2B5EF4-FFF2-40B4-BE49-F238E27FC236}">
                  <a16:creationId xmlns:a16="http://schemas.microsoft.com/office/drawing/2014/main" id="{3676B11C-5932-42F5-9A4A-16F3254D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854"/>
              <a:ext cx="31" cy="131"/>
            </a:xfrm>
            <a:custGeom>
              <a:avLst/>
              <a:gdLst>
                <a:gd name="T0" fmla="*/ 135 w 19"/>
                <a:gd name="T1" fmla="*/ 37 h 75"/>
                <a:gd name="T2" fmla="*/ 122 w 19"/>
                <a:gd name="T3" fmla="*/ 0 h 75"/>
                <a:gd name="T4" fmla="*/ 8 w 19"/>
                <a:gd name="T5" fmla="*/ 699 h 75"/>
                <a:gd name="T6" fmla="*/ 64 w 19"/>
                <a:gd name="T7" fmla="*/ 351 h 75"/>
                <a:gd name="T8" fmla="*/ 90 w 19"/>
                <a:gd name="T9" fmla="*/ 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5">
                  <a:moveTo>
                    <a:pt x="19" y="4"/>
                  </a:moveTo>
                  <a:cubicBezTo>
                    <a:pt x="19" y="2"/>
                    <a:pt x="19" y="1"/>
                    <a:pt x="17" y="0"/>
                  </a:cubicBezTo>
                  <a:cubicBezTo>
                    <a:pt x="14" y="25"/>
                    <a:pt x="0" y="49"/>
                    <a:pt x="1" y="75"/>
                  </a:cubicBezTo>
                  <a:cubicBezTo>
                    <a:pt x="0" y="63"/>
                    <a:pt x="7" y="49"/>
                    <a:pt x="9" y="38"/>
                  </a:cubicBezTo>
                  <a:cubicBezTo>
                    <a:pt x="10" y="29"/>
                    <a:pt x="11" y="16"/>
                    <a:pt x="13" y="9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324">
              <a:extLst>
                <a:ext uri="{FF2B5EF4-FFF2-40B4-BE49-F238E27FC236}">
                  <a16:creationId xmlns:a16="http://schemas.microsoft.com/office/drawing/2014/main" id="{03DCF666-2F7A-40AD-99CD-F0E6A0854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861"/>
              <a:ext cx="26" cy="119"/>
            </a:xfrm>
            <a:custGeom>
              <a:avLst/>
              <a:gdLst>
                <a:gd name="T0" fmla="*/ 42 w 16"/>
                <a:gd name="T1" fmla="*/ 0 h 68"/>
                <a:gd name="T2" fmla="*/ 8 w 16"/>
                <a:gd name="T3" fmla="*/ 637 h 68"/>
                <a:gd name="T4" fmla="*/ 55 w 16"/>
                <a:gd name="T5" fmla="*/ 49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6" y="0"/>
                  </a:moveTo>
                  <a:cubicBezTo>
                    <a:pt x="16" y="3"/>
                    <a:pt x="3" y="57"/>
                    <a:pt x="1" y="68"/>
                  </a:cubicBezTo>
                  <a:cubicBezTo>
                    <a:pt x="0" y="49"/>
                    <a:pt x="1" y="20"/>
                    <a:pt x="8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325">
              <a:extLst>
                <a:ext uri="{FF2B5EF4-FFF2-40B4-BE49-F238E27FC236}">
                  <a16:creationId xmlns:a16="http://schemas.microsoft.com/office/drawing/2014/main" id="{48CF8F34-8C0F-492B-AAC5-BCB68BA16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548"/>
              <a:ext cx="111" cy="13"/>
            </a:xfrm>
            <a:custGeom>
              <a:avLst/>
              <a:gdLst>
                <a:gd name="T0" fmla="*/ 0 w 67"/>
                <a:gd name="T1" fmla="*/ 69 h 7"/>
                <a:gd name="T2" fmla="*/ 381 w 67"/>
                <a:gd name="T3" fmla="*/ 13 h 7"/>
                <a:gd name="T4" fmla="*/ 505 w 67"/>
                <a:gd name="T5" fmla="*/ 37 h 7"/>
                <a:gd name="T6" fmla="*/ 0 w 67"/>
                <a:gd name="T7" fmla="*/ 8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7">
                  <a:moveTo>
                    <a:pt x="0" y="6"/>
                  </a:moveTo>
                  <a:cubicBezTo>
                    <a:pt x="13" y="3"/>
                    <a:pt x="36" y="2"/>
                    <a:pt x="51" y="1"/>
                  </a:cubicBezTo>
                  <a:cubicBezTo>
                    <a:pt x="57" y="0"/>
                    <a:pt x="63" y="0"/>
                    <a:pt x="67" y="3"/>
                  </a:cubicBezTo>
                  <a:cubicBezTo>
                    <a:pt x="49" y="4"/>
                    <a:pt x="16" y="0"/>
                    <a:pt x="0" y="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326">
              <a:extLst>
                <a:ext uri="{FF2B5EF4-FFF2-40B4-BE49-F238E27FC236}">
                  <a16:creationId xmlns:a16="http://schemas.microsoft.com/office/drawing/2014/main" id="{ACD966B4-A372-4E95-BA90-B82A85814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1622"/>
              <a:ext cx="112" cy="42"/>
            </a:xfrm>
            <a:custGeom>
              <a:avLst/>
              <a:gdLst>
                <a:gd name="T0" fmla="*/ 0 w 68"/>
                <a:gd name="T1" fmla="*/ 172 h 24"/>
                <a:gd name="T2" fmla="*/ 214 w 68"/>
                <a:gd name="T3" fmla="*/ 86 h 24"/>
                <a:gd name="T4" fmla="*/ 499 w 68"/>
                <a:gd name="T5" fmla="*/ 0 h 24"/>
                <a:gd name="T6" fmla="*/ 0 w 68"/>
                <a:gd name="T7" fmla="*/ 20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24">
                  <a:moveTo>
                    <a:pt x="0" y="18"/>
                  </a:moveTo>
                  <a:cubicBezTo>
                    <a:pt x="6" y="19"/>
                    <a:pt x="21" y="12"/>
                    <a:pt x="29" y="9"/>
                  </a:cubicBezTo>
                  <a:cubicBezTo>
                    <a:pt x="42" y="5"/>
                    <a:pt x="56" y="4"/>
                    <a:pt x="68" y="0"/>
                  </a:cubicBezTo>
                  <a:cubicBezTo>
                    <a:pt x="51" y="12"/>
                    <a:pt x="21" y="24"/>
                    <a:pt x="0" y="2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327">
              <a:extLst>
                <a:ext uri="{FF2B5EF4-FFF2-40B4-BE49-F238E27FC236}">
                  <a16:creationId xmlns:a16="http://schemas.microsoft.com/office/drawing/2014/main" id="{93187547-6D4F-4D77-8BF4-890C0C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801"/>
              <a:ext cx="102" cy="68"/>
            </a:xfrm>
            <a:custGeom>
              <a:avLst/>
              <a:gdLst>
                <a:gd name="T0" fmla="*/ 0 w 62"/>
                <a:gd name="T1" fmla="*/ 361 h 39"/>
                <a:gd name="T2" fmla="*/ 285 w 62"/>
                <a:gd name="T3" fmla="*/ 127 h 39"/>
                <a:gd name="T4" fmla="*/ 454 w 62"/>
                <a:gd name="T5" fmla="*/ 0 h 39"/>
                <a:gd name="T6" fmla="*/ 257 w 62"/>
                <a:gd name="T7" fmla="*/ 176 h 39"/>
                <a:gd name="T8" fmla="*/ 58 w 62"/>
                <a:gd name="T9" fmla="*/ 35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39">
                  <a:moveTo>
                    <a:pt x="0" y="39"/>
                  </a:moveTo>
                  <a:cubicBezTo>
                    <a:pt x="10" y="29"/>
                    <a:pt x="27" y="20"/>
                    <a:pt x="39" y="14"/>
                  </a:cubicBezTo>
                  <a:cubicBezTo>
                    <a:pt x="46" y="9"/>
                    <a:pt x="58" y="7"/>
                    <a:pt x="62" y="0"/>
                  </a:cubicBezTo>
                  <a:cubicBezTo>
                    <a:pt x="55" y="7"/>
                    <a:pt x="44" y="12"/>
                    <a:pt x="35" y="19"/>
                  </a:cubicBezTo>
                  <a:cubicBezTo>
                    <a:pt x="27" y="26"/>
                    <a:pt x="18" y="35"/>
                    <a:pt x="8" y="38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328">
              <a:extLst>
                <a:ext uri="{FF2B5EF4-FFF2-40B4-BE49-F238E27FC236}">
                  <a16:creationId xmlns:a16="http://schemas.microsoft.com/office/drawing/2014/main" id="{56010526-C03B-42B2-ABBD-625C0F3E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704"/>
              <a:ext cx="109" cy="63"/>
            </a:xfrm>
            <a:custGeom>
              <a:avLst/>
              <a:gdLst>
                <a:gd name="T0" fmla="*/ 8 w 66"/>
                <a:gd name="T1" fmla="*/ 322 h 36"/>
                <a:gd name="T2" fmla="*/ 297 w 66"/>
                <a:gd name="T3" fmla="*/ 151 h 36"/>
                <a:gd name="T4" fmla="*/ 491 w 66"/>
                <a:gd name="T5" fmla="*/ 0 h 36"/>
                <a:gd name="T6" fmla="*/ 264 w 66"/>
                <a:gd name="T7" fmla="*/ 151 h 36"/>
                <a:gd name="T8" fmla="*/ 0 w 66"/>
                <a:gd name="T9" fmla="*/ 33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6">
                  <a:moveTo>
                    <a:pt x="1" y="34"/>
                  </a:moveTo>
                  <a:cubicBezTo>
                    <a:pt x="9" y="35"/>
                    <a:pt x="30" y="20"/>
                    <a:pt x="40" y="16"/>
                  </a:cubicBezTo>
                  <a:cubicBezTo>
                    <a:pt x="49" y="12"/>
                    <a:pt x="61" y="8"/>
                    <a:pt x="66" y="0"/>
                  </a:cubicBezTo>
                  <a:cubicBezTo>
                    <a:pt x="57" y="5"/>
                    <a:pt x="46" y="11"/>
                    <a:pt x="36" y="16"/>
                  </a:cubicBezTo>
                  <a:cubicBezTo>
                    <a:pt x="25" y="22"/>
                    <a:pt x="7" y="25"/>
                    <a:pt x="0" y="36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329">
              <a:extLst>
                <a:ext uri="{FF2B5EF4-FFF2-40B4-BE49-F238E27FC236}">
                  <a16:creationId xmlns:a16="http://schemas.microsoft.com/office/drawing/2014/main" id="{33300909-4BE6-4F65-92C1-0360F39B2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857"/>
              <a:ext cx="92" cy="95"/>
            </a:xfrm>
            <a:custGeom>
              <a:avLst/>
              <a:gdLst>
                <a:gd name="T0" fmla="*/ 8 w 56"/>
                <a:gd name="T1" fmla="*/ 468 h 54"/>
                <a:gd name="T2" fmla="*/ 306 w 56"/>
                <a:gd name="T3" fmla="*/ 143 h 54"/>
                <a:gd name="T4" fmla="*/ 407 w 56"/>
                <a:gd name="T5" fmla="*/ 0 h 54"/>
                <a:gd name="T6" fmla="*/ 0 w 56"/>
                <a:gd name="T7" fmla="*/ 517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4">
                  <a:moveTo>
                    <a:pt x="1" y="49"/>
                  </a:moveTo>
                  <a:cubicBezTo>
                    <a:pt x="15" y="47"/>
                    <a:pt x="31" y="24"/>
                    <a:pt x="42" y="15"/>
                  </a:cubicBezTo>
                  <a:cubicBezTo>
                    <a:pt x="48" y="10"/>
                    <a:pt x="54" y="7"/>
                    <a:pt x="56" y="0"/>
                  </a:cubicBezTo>
                  <a:cubicBezTo>
                    <a:pt x="34" y="16"/>
                    <a:pt x="18" y="34"/>
                    <a:pt x="0" y="5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330">
              <a:extLst>
                <a:ext uri="{FF2B5EF4-FFF2-40B4-BE49-F238E27FC236}">
                  <a16:creationId xmlns:a16="http://schemas.microsoft.com/office/drawing/2014/main" id="{5D826D78-43D5-41AD-BADF-910D2827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918"/>
              <a:ext cx="57" cy="118"/>
            </a:xfrm>
            <a:custGeom>
              <a:avLst/>
              <a:gdLst>
                <a:gd name="T0" fmla="*/ 13 w 35"/>
                <a:gd name="T1" fmla="*/ 539 h 67"/>
                <a:gd name="T2" fmla="*/ 21 w 35"/>
                <a:gd name="T3" fmla="*/ 558 h 67"/>
                <a:gd name="T4" fmla="*/ 68 w 35"/>
                <a:gd name="T5" fmla="*/ 453 h 67"/>
                <a:gd name="T6" fmla="*/ 246 w 35"/>
                <a:gd name="T7" fmla="*/ 0 h 67"/>
                <a:gd name="T8" fmla="*/ 132 w 35"/>
                <a:gd name="T9" fmla="*/ 266 h 67"/>
                <a:gd name="T10" fmla="*/ 0 w 35"/>
                <a:gd name="T11" fmla="*/ 645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7">
                  <a:moveTo>
                    <a:pt x="2" y="56"/>
                  </a:moveTo>
                  <a:cubicBezTo>
                    <a:pt x="3" y="57"/>
                    <a:pt x="1" y="58"/>
                    <a:pt x="3" y="58"/>
                  </a:cubicBezTo>
                  <a:cubicBezTo>
                    <a:pt x="7" y="56"/>
                    <a:pt x="8" y="52"/>
                    <a:pt x="10" y="47"/>
                  </a:cubicBezTo>
                  <a:cubicBezTo>
                    <a:pt x="18" y="32"/>
                    <a:pt x="26" y="16"/>
                    <a:pt x="35" y="0"/>
                  </a:cubicBezTo>
                  <a:cubicBezTo>
                    <a:pt x="28" y="9"/>
                    <a:pt x="24" y="18"/>
                    <a:pt x="19" y="28"/>
                  </a:cubicBezTo>
                  <a:cubicBezTo>
                    <a:pt x="14" y="38"/>
                    <a:pt x="9" y="60"/>
                    <a:pt x="0" y="6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331">
              <a:extLst>
                <a:ext uri="{FF2B5EF4-FFF2-40B4-BE49-F238E27FC236}">
                  <a16:creationId xmlns:a16="http://schemas.microsoft.com/office/drawing/2014/main" id="{B986161F-708B-4085-A7BA-91CCCF80E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973"/>
              <a:ext cx="45" cy="108"/>
            </a:xfrm>
            <a:custGeom>
              <a:avLst/>
              <a:gdLst>
                <a:gd name="T0" fmla="*/ 0 w 27"/>
                <a:gd name="T1" fmla="*/ 556 h 62"/>
                <a:gd name="T2" fmla="*/ 200 w 27"/>
                <a:gd name="T3" fmla="*/ 0 h 62"/>
                <a:gd name="T4" fmla="*/ 37 w 27"/>
                <a:gd name="T5" fmla="*/ 543 h 62"/>
                <a:gd name="T6" fmla="*/ 22 w 27"/>
                <a:gd name="T7" fmla="*/ 543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62">
                  <a:moveTo>
                    <a:pt x="0" y="60"/>
                  </a:moveTo>
                  <a:cubicBezTo>
                    <a:pt x="9" y="42"/>
                    <a:pt x="27" y="21"/>
                    <a:pt x="26" y="0"/>
                  </a:cubicBezTo>
                  <a:cubicBezTo>
                    <a:pt x="18" y="20"/>
                    <a:pt x="6" y="38"/>
                    <a:pt x="5" y="59"/>
                  </a:cubicBezTo>
                  <a:cubicBezTo>
                    <a:pt x="3" y="62"/>
                    <a:pt x="4" y="59"/>
                    <a:pt x="3" y="59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332">
              <a:extLst>
                <a:ext uri="{FF2B5EF4-FFF2-40B4-BE49-F238E27FC236}">
                  <a16:creationId xmlns:a16="http://schemas.microsoft.com/office/drawing/2014/main" id="{6B1116DF-AA2D-4424-9803-ED8630A4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994"/>
              <a:ext cx="44" cy="121"/>
            </a:xfrm>
            <a:custGeom>
              <a:avLst/>
              <a:gdLst>
                <a:gd name="T0" fmla="*/ 0 w 27"/>
                <a:gd name="T1" fmla="*/ 538 h 69"/>
                <a:gd name="T2" fmla="*/ 191 w 27"/>
                <a:gd name="T3" fmla="*/ 0 h 69"/>
                <a:gd name="T4" fmla="*/ 135 w 27"/>
                <a:gd name="T5" fmla="*/ 249 h 69"/>
                <a:gd name="T6" fmla="*/ 47 w 27"/>
                <a:gd name="T7" fmla="*/ 652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69">
                  <a:moveTo>
                    <a:pt x="0" y="57"/>
                  </a:moveTo>
                  <a:cubicBezTo>
                    <a:pt x="13" y="41"/>
                    <a:pt x="20" y="18"/>
                    <a:pt x="27" y="0"/>
                  </a:cubicBezTo>
                  <a:cubicBezTo>
                    <a:pt x="24" y="8"/>
                    <a:pt x="21" y="17"/>
                    <a:pt x="19" y="26"/>
                  </a:cubicBezTo>
                  <a:cubicBezTo>
                    <a:pt x="17" y="35"/>
                    <a:pt x="12" y="64"/>
                    <a:pt x="7" y="69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333">
              <a:extLst>
                <a:ext uri="{FF2B5EF4-FFF2-40B4-BE49-F238E27FC236}">
                  <a16:creationId xmlns:a16="http://schemas.microsoft.com/office/drawing/2014/main" id="{40E9F328-75E0-44DB-AD1C-624766FEA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06"/>
              <a:ext cx="7" cy="119"/>
            </a:xfrm>
            <a:custGeom>
              <a:avLst/>
              <a:gdLst>
                <a:gd name="T0" fmla="*/ 21 w 4"/>
                <a:gd name="T1" fmla="*/ 637 h 68"/>
                <a:gd name="T2" fmla="*/ 21 w 4"/>
                <a:gd name="T3" fmla="*/ 0 h 68"/>
                <a:gd name="T4" fmla="*/ 37 w 4"/>
                <a:gd name="T5" fmla="*/ 61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8">
                  <a:moveTo>
                    <a:pt x="2" y="68"/>
                  </a:moveTo>
                  <a:cubicBezTo>
                    <a:pt x="2" y="46"/>
                    <a:pt x="2" y="19"/>
                    <a:pt x="2" y="0"/>
                  </a:cubicBezTo>
                  <a:cubicBezTo>
                    <a:pt x="2" y="21"/>
                    <a:pt x="0" y="44"/>
                    <a:pt x="4" y="6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334">
              <a:extLst>
                <a:ext uri="{FF2B5EF4-FFF2-40B4-BE49-F238E27FC236}">
                  <a16:creationId xmlns:a16="http://schemas.microsoft.com/office/drawing/2014/main" id="{8154FD04-E81C-4E4A-B328-E2AF85C96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957"/>
              <a:ext cx="49" cy="116"/>
            </a:xfrm>
            <a:custGeom>
              <a:avLst/>
              <a:gdLst>
                <a:gd name="T0" fmla="*/ 13 w 30"/>
                <a:gd name="T1" fmla="*/ 37 h 66"/>
                <a:gd name="T2" fmla="*/ 0 w 30"/>
                <a:gd name="T3" fmla="*/ 0 h 66"/>
                <a:gd name="T4" fmla="*/ 214 w 30"/>
                <a:gd name="T5" fmla="*/ 631 h 66"/>
                <a:gd name="T6" fmla="*/ 69 w 30"/>
                <a:gd name="T7" fmla="*/ 49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6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15" y="18"/>
                    <a:pt x="16" y="47"/>
                    <a:pt x="30" y="66"/>
                  </a:cubicBezTo>
                  <a:cubicBezTo>
                    <a:pt x="23" y="46"/>
                    <a:pt x="13" y="26"/>
                    <a:pt x="10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335">
              <a:extLst>
                <a:ext uri="{FF2B5EF4-FFF2-40B4-BE49-F238E27FC236}">
                  <a16:creationId xmlns:a16="http://schemas.microsoft.com/office/drawing/2014/main" id="{8F5BBA0C-975D-4F7B-8901-BBB5401F8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883"/>
              <a:ext cx="61" cy="88"/>
            </a:xfrm>
            <a:custGeom>
              <a:avLst/>
              <a:gdLst>
                <a:gd name="T0" fmla="*/ 13 w 37"/>
                <a:gd name="T1" fmla="*/ 28 h 50"/>
                <a:gd name="T2" fmla="*/ 8 w 37"/>
                <a:gd name="T3" fmla="*/ 12 h 50"/>
                <a:gd name="T4" fmla="*/ 275 w 37"/>
                <a:gd name="T5" fmla="*/ 480 h 50"/>
                <a:gd name="T6" fmla="*/ 21 w 37"/>
                <a:gd name="T7" fmla="*/ 2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0">
                  <a:moveTo>
                    <a:pt x="2" y="3"/>
                  </a:moveTo>
                  <a:cubicBezTo>
                    <a:pt x="2" y="3"/>
                    <a:pt x="0" y="0"/>
                    <a:pt x="1" y="1"/>
                  </a:cubicBezTo>
                  <a:cubicBezTo>
                    <a:pt x="12" y="16"/>
                    <a:pt x="30" y="33"/>
                    <a:pt x="37" y="50"/>
                  </a:cubicBezTo>
                  <a:cubicBezTo>
                    <a:pt x="33" y="35"/>
                    <a:pt x="13" y="9"/>
                    <a:pt x="3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336">
              <a:extLst>
                <a:ext uri="{FF2B5EF4-FFF2-40B4-BE49-F238E27FC236}">
                  <a16:creationId xmlns:a16="http://schemas.microsoft.com/office/drawing/2014/main" id="{5391F583-1196-4F0B-B631-94D904808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729"/>
              <a:ext cx="94" cy="52"/>
            </a:xfrm>
            <a:custGeom>
              <a:avLst/>
              <a:gdLst>
                <a:gd name="T0" fmla="*/ 13 w 57"/>
                <a:gd name="T1" fmla="*/ 16 h 30"/>
                <a:gd name="T2" fmla="*/ 158 w 57"/>
                <a:gd name="T3" fmla="*/ 99 h 30"/>
                <a:gd name="T4" fmla="*/ 422 w 57"/>
                <a:gd name="T5" fmla="*/ 270 h 30"/>
                <a:gd name="T6" fmla="*/ 0 w 57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0">
                  <a:moveTo>
                    <a:pt x="2" y="2"/>
                  </a:moveTo>
                  <a:cubicBezTo>
                    <a:pt x="3" y="0"/>
                    <a:pt x="16" y="8"/>
                    <a:pt x="21" y="11"/>
                  </a:cubicBezTo>
                  <a:cubicBezTo>
                    <a:pt x="33" y="17"/>
                    <a:pt x="45" y="23"/>
                    <a:pt x="57" y="30"/>
                  </a:cubicBezTo>
                  <a:cubicBezTo>
                    <a:pt x="37" y="23"/>
                    <a:pt x="20" y="7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337">
              <a:extLst>
                <a:ext uri="{FF2B5EF4-FFF2-40B4-BE49-F238E27FC236}">
                  <a16:creationId xmlns:a16="http://schemas.microsoft.com/office/drawing/2014/main" id="{FC14D33D-B874-48AB-BD02-7EDB61F8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639"/>
              <a:ext cx="94" cy="30"/>
            </a:xfrm>
            <a:custGeom>
              <a:avLst/>
              <a:gdLst>
                <a:gd name="T0" fmla="*/ 13 w 57"/>
                <a:gd name="T1" fmla="*/ 28 h 17"/>
                <a:gd name="T2" fmla="*/ 0 w 57"/>
                <a:gd name="T3" fmla="*/ 28 h 17"/>
                <a:gd name="T4" fmla="*/ 422 w 57"/>
                <a:gd name="T5" fmla="*/ 166 h 17"/>
                <a:gd name="T6" fmla="*/ 0 w 5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7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17" y="2"/>
                    <a:pt x="40" y="13"/>
                    <a:pt x="57" y="17"/>
                  </a:cubicBezTo>
                  <a:cubicBezTo>
                    <a:pt x="38" y="12"/>
                    <a:pt x="19" y="3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338">
              <a:extLst>
                <a:ext uri="{FF2B5EF4-FFF2-40B4-BE49-F238E27FC236}">
                  <a16:creationId xmlns:a16="http://schemas.microsoft.com/office/drawing/2014/main" id="{72237CA4-7CC9-4923-8EDB-05799F5D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554"/>
              <a:ext cx="114" cy="47"/>
            </a:xfrm>
            <a:custGeom>
              <a:avLst/>
              <a:gdLst>
                <a:gd name="T0" fmla="*/ 33 w 69"/>
                <a:gd name="T1" fmla="*/ 28 h 27"/>
                <a:gd name="T2" fmla="*/ 55 w 69"/>
                <a:gd name="T3" fmla="*/ 37 h 27"/>
                <a:gd name="T4" fmla="*/ 240 w 69"/>
                <a:gd name="T5" fmla="*/ 111 h 27"/>
                <a:gd name="T6" fmla="*/ 514 w 69"/>
                <a:gd name="T7" fmla="*/ 249 h 27"/>
                <a:gd name="T8" fmla="*/ 96 w 69"/>
                <a:gd name="T9" fmla="*/ 4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7">
                  <a:moveTo>
                    <a:pt x="4" y="3"/>
                  </a:moveTo>
                  <a:cubicBezTo>
                    <a:pt x="0" y="0"/>
                    <a:pt x="6" y="4"/>
                    <a:pt x="7" y="4"/>
                  </a:cubicBezTo>
                  <a:cubicBezTo>
                    <a:pt x="15" y="6"/>
                    <a:pt x="24" y="9"/>
                    <a:pt x="32" y="12"/>
                  </a:cubicBezTo>
                  <a:cubicBezTo>
                    <a:pt x="44" y="16"/>
                    <a:pt x="58" y="20"/>
                    <a:pt x="69" y="27"/>
                  </a:cubicBezTo>
                  <a:cubicBezTo>
                    <a:pt x="52" y="21"/>
                    <a:pt x="28" y="15"/>
                    <a:pt x="13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339">
              <a:extLst>
                <a:ext uri="{FF2B5EF4-FFF2-40B4-BE49-F238E27FC236}">
                  <a16:creationId xmlns:a16="http://schemas.microsoft.com/office/drawing/2014/main" id="{AAD5A76B-D3FC-40B6-B929-44B951270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452"/>
              <a:ext cx="128" cy="28"/>
            </a:xfrm>
            <a:custGeom>
              <a:avLst/>
              <a:gdLst>
                <a:gd name="T0" fmla="*/ 0 w 78"/>
                <a:gd name="T1" fmla="*/ 114 h 16"/>
                <a:gd name="T2" fmla="*/ 364 w 78"/>
                <a:gd name="T3" fmla="*/ 65 h 16"/>
                <a:gd name="T4" fmla="*/ 566 w 78"/>
                <a:gd name="T5" fmla="*/ 28 h 16"/>
                <a:gd name="T6" fmla="*/ 67 w 78"/>
                <a:gd name="T7" fmla="*/ 5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6">
                  <a:moveTo>
                    <a:pt x="0" y="12"/>
                  </a:moveTo>
                  <a:cubicBezTo>
                    <a:pt x="14" y="16"/>
                    <a:pt x="35" y="7"/>
                    <a:pt x="50" y="7"/>
                  </a:cubicBezTo>
                  <a:cubicBezTo>
                    <a:pt x="60" y="6"/>
                    <a:pt x="69" y="6"/>
                    <a:pt x="78" y="3"/>
                  </a:cubicBezTo>
                  <a:cubicBezTo>
                    <a:pt x="57" y="4"/>
                    <a:pt x="30" y="0"/>
                    <a:pt x="9" y="6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340">
              <a:extLst>
                <a:ext uri="{FF2B5EF4-FFF2-40B4-BE49-F238E27FC236}">
                  <a16:creationId xmlns:a16="http://schemas.microsoft.com/office/drawing/2014/main" id="{6CFAB32B-983D-439F-9659-C9A981BE1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338"/>
              <a:ext cx="119" cy="42"/>
            </a:xfrm>
            <a:custGeom>
              <a:avLst/>
              <a:gdLst>
                <a:gd name="T0" fmla="*/ 0 w 72"/>
                <a:gd name="T1" fmla="*/ 208 h 24"/>
                <a:gd name="T2" fmla="*/ 306 w 72"/>
                <a:gd name="T3" fmla="*/ 102 h 24"/>
                <a:gd name="T4" fmla="*/ 539 w 72"/>
                <a:gd name="T5" fmla="*/ 12 h 24"/>
                <a:gd name="T6" fmla="*/ 33 w 72"/>
                <a:gd name="T7" fmla="*/ 20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24">
                  <a:moveTo>
                    <a:pt x="0" y="22"/>
                  </a:moveTo>
                  <a:cubicBezTo>
                    <a:pt x="9" y="24"/>
                    <a:pt x="30" y="14"/>
                    <a:pt x="41" y="11"/>
                  </a:cubicBezTo>
                  <a:cubicBezTo>
                    <a:pt x="51" y="8"/>
                    <a:pt x="63" y="6"/>
                    <a:pt x="72" y="1"/>
                  </a:cubicBezTo>
                  <a:cubicBezTo>
                    <a:pt x="51" y="0"/>
                    <a:pt x="24" y="15"/>
                    <a:pt x="4" y="2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341">
              <a:extLst>
                <a:ext uri="{FF2B5EF4-FFF2-40B4-BE49-F238E27FC236}">
                  <a16:creationId xmlns:a16="http://schemas.microsoft.com/office/drawing/2014/main" id="{6CD99A42-4479-4FD5-8264-460D84BE8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161"/>
              <a:ext cx="92" cy="59"/>
            </a:xfrm>
            <a:custGeom>
              <a:avLst/>
              <a:gdLst>
                <a:gd name="T0" fmla="*/ 21 w 56"/>
                <a:gd name="T1" fmla="*/ 292 h 34"/>
                <a:gd name="T2" fmla="*/ 0 w 56"/>
                <a:gd name="T3" fmla="*/ 307 h 34"/>
                <a:gd name="T4" fmla="*/ 407 w 56"/>
                <a:gd name="T5" fmla="*/ 0 h 34"/>
                <a:gd name="T6" fmla="*/ 33 w 56"/>
                <a:gd name="T7" fmla="*/ 26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34">
                  <a:moveTo>
                    <a:pt x="3" y="32"/>
                  </a:moveTo>
                  <a:cubicBezTo>
                    <a:pt x="2" y="32"/>
                    <a:pt x="1" y="33"/>
                    <a:pt x="0" y="34"/>
                  </a:cubicBezTo>
                  <a:cubicBezTo>
                    <a:pt x="19" y="29"/>
                    <a:pt x="42" y="15"/>
                    <a:pt x="56" y="0"/>
                  </a:cubicBezTo>
                  <a:cubicBezTo>
                    <a:pt x="38" y="9"/>
                    <a:pt x="22" y="21"/>
                    <a:pt x="4" y="29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342">
              <a:extLst>
                <a:ext uri="{FF2B5EF4-FFF2-40B4-BE49-F238E27FC236}">
                  <a16:creationId xmlns:a16="http://schemas.microsoft.com/office/drawing/2014/main" id="{8AE0143A-929A-45DA-9FFA-2D285404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021"/>
              <a:ext cx="89" cy="77"/>
            </a:xfrm>
            <a:custGeom>
              <a:avLst/>
              <a:gdLst>
                <a:gd name="T0" fmla="*/ 0 w 54"/>
                <a:gd name="T1" fmla="*/ 413 h 44"/>
                <a:gd name="T2" fmla="*/ 399 w 54"/>
                <a:gd name="T3" fmla="*/ 0 h 44"/>
                <a:gd name="T4" fmla="*/ 13 w 54"/>
                <a:gd name="T5" fmla="*/ 41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4">
                  <a:moveTo>
                    <a:pt x="0" y="44"/>
                  </a:moveTo>
                  <a:cubicBezTo>
                    <a:pt x="22" y="36"/>
                    <a:pt x="35" y="12"/>
                    <a:pt x="54" y="0"/>
                  </a:cubicBezTo>
                  <a:cubicBezTo>
                    <a:pt x="36" y="8"/>
                    <a:pt x="13" y="28"/>
                    <a:pt x="2" y="4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343">
              <a:extLst>
                <a:ext uri="{FF2B5EF4-FFF2-40B4-BE49-F238E27FC236}">
                  <a16:creationId xmlns:a16="http://schemas.microsoft.com/office/drawing/2014/main" id="{BF8F3CF1-60AB-435E-ABAB-B4408DF49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056"/>
              <a:ext cx="97" cy="73"/>
            </a:xfrm>
            <a:custGeom>
              <a:avLst/>
              <a:gdLst>
                <a:gd name="T0" fmla="*/ 43 w 59"/>
                <a:gd name="T1" fmla="*/ 348 h 42"/>
                <a:gd name="T2" fmla="*/ 429 w 59"/>
                <a:gd name="T3" fmla="*/ 0 h 42"/>
                <a:gd name="T4" fmla="*/ 0 w 59"/>
                <a:gd name="T5" fmla="*/ 38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2">
                  <a:moveTo>
                    <a:pt x="6" y="38"/>
                  </a:moveTo>
                  <a:cubicBezTo>
                    <a:pt x="25" y="30"/>
                    <a:pt x="42" y="10"/>
                    <a:pt x="59" y="0"/>
                  </a:cubicBezTo>
                  <a:cubicBezTo>
                    <a:pt x="40" y="12"/>
                    <a:pt x="18" y="27"/>
                    <a:pt x="0" y="4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344">
              <a:extLst>
                <a:ext uri="{FF2B5EF4-FFF2-40B4-BE49-F238E27FC236}">
                  <a16:creationId xmlns:a16="http://schemas.microsoft.com/office/drawing/2014/main" id="{6FABEEFF-29A7-4503-91E5-558B0950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080"/>
              <a:ext cx="89" cy="70"/>
            </a:xfrm>
            <a:custGeom>
              <a:avLst/>
              <a:gdLst>
                <a:gd name="T0" fmla="*/ 0 w 54"/>
                <a:gd name="T1" fmla="*/ 376 h 40"/>
                <a:gd name="T2" fmla="*/ 399 w 54"/>
                <a:gd name="T3" fmla="*/ 0 h 40"/>
                <a:gd name="T4" fmla="*/ 21 w 54"/>
                <a:gd name="T5" fmla="*/ 322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0">
                  <a:moveTo>
                    <a:pt x="0" y="40"/>
                  </a:moveTo>
                  <a:cubicBezTo>
                    <a:pt x="10" y="23"/>
                    <a:pt x="38" y="11"/>
                    <a:pt x="54" y="0"/>
                  </a:cubicBezTo>
                  <a:cubicBezTo>
                    <a:pt x="40" y="12"/>
                    <a:pt x="21" y="28"/>
                    <a:pt x="3" y="3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345">
              <a:extLst>
                <a:ext uri="{FF2B5EF4-FFF2-40B4-BE49-F238E27FC236}">
                  <a16:creationId xmlns:a16="http://schemas.microsoft.com/office/drawing/2014/main" id="{AA1D474E-EE39-4E3E-B824-A99186EB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122"/>
              <a:ext cx="70" cy="46"/>
            </a:xfrm>
            <a:custGeom>
              <a:avLst/>
              <a:gdLst>
                <a:gd name="T0" fmla="*/ 13 w 42"/>
                <a:gd name="T1" fmla="*/ 253 h 26"/>
                <a:gd name="T2" fmla="*/ 325 w 42"/>
                <a:gd name="T3" fmla="*/ 0 h 26"/>
                <a:gd name="T4" fmla="*/ 0 w 42"/>
                <a:gd name="T5" fmla="*/ 23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6">
                  <a:moveTo>
                    <a:pt x="2" y="26"/>
                  </a:moveTo>
                  <a:cubicBezTo>
                    <a:pt x="15" y="24"/>
                    <a:pt x="33" y="9"/>
                    <a:pt x="42" y="0"/>
                  </a:cubicBezTo>
                  <a:cubicBezTo>
                    <a:pt x="28" y="7"/>
                    <a:pt x="14" y="17"/>
                    <a:pt x="0" y="2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346">
              <a:extLst>
                <a:ext uri="{FF2B5EF4-FFF2-40B4-BE49-F238E27FC236}">
                  <a16:creationId xmlns:a16="http://schemas.microsoft.com/office/drawing/2014/main" id="{E83E5D24-6276-4874-B53B-5AC54A3DC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950"/>
              <a:ext cx="74" cy="85"/>
            </a:xfrm>
            <a:custGeom>
              <a:avLst/>
              <a:gdLst>
                <a:gd name="T0" fmla="*/ 0 w 45"/>
                <a:gd name="T1" fmla="*/ 473 h 48"/>
                <a:gd name="T2" fmla="*/ 331 w 45"/>
                <a:gd name="T3" fmla="*/ 0 h 48"/>
                <a:gd name="T4" fmla="*/ 54 w 45"/>
                <a:gd name="T5" fmla="*/ 448 h 48"/>
                <a:gd name="T6" fmla="*/ 54 w 45"/>
                <a:gd name="T7" fmla="*/ 43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8">
                  <a:moveTo>
                    <a:pt x="0" y="48"/>
                  </a:moveTo>
                  <a:cubicBezTo>
                    <a:pt x="19" y="37"/>
                    <a:pt x="29" y="15"/>
                    <a:pt x="45" y="0"/>
                  </a:cubicBezTo>
                  <a:cubicBezTo>
                    <a:pt x="32" y="15"/>
                    <a:pt x="19" y="29"/>
                    <a:pt x="7" y="46"/>
                  </a:cubicBezTo>
                  <a:cubicBezTo>
                    <a:pt x="6" y="47"/>
                    <a:pt x="7" y="45"/>
                    <a:pt x="7" y="4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347">
              <a:extLst>
                <a:ext uri="{FF2B5EF4-FFF2-40B4-BE49-F238E27FC236}">
                  <a16:creationId xmlns:a16="http://schemas.microsoft.com/office/drawing/2014/main" id="{D1E9AD01-B7A7-4268-82CB-212222B01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771"/>
              <a:ext cx="77" cy="91"/>
            </a:xfrm>
            <a:custGeom>
              <a:avLst/>
              <a:gdLst>
                <a:gd name="T0" fmla="*/ 8 w 47"/>
                <a:gd name="T1" fmla="*/ 0 h 52"/>
                <a:gd name="T2" fmla="*/ 172 w 47"/>
                <a:gd name="T3" fmla="*/ 236 h 52"/>
                <a:gd name="T4" fmla="*/ 337 w 47"/>
                <a:gd name="T5" fmla="*/ 487 h 52"/>
                <a:gd name="T6" fmla="*/ 138 w 47"/>
                <a:gd name="T7" fmla="*/ 200 h 52"/>
                <a:gd name="T8" fmla="*/ 0 w 47"/>
                <a:gd name="T9" fmla="*/ 2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2">
                  <a:moveTo>
                    <a:pt x="1" y="0"/>
                  </a:moveTo>
                  <a:cubicBezTo>
                    <a:pt x="3" y="6"/>
                    <a:pt x="18" y="18"/>
                    <a:pt x="24" y="25"/>
                  </a:cubicBezTo>
                  <a:cubicBezTo>
                    <a:pt x="32" y="33"/>
                    <a:pt x="40" y="42"/>
                    <a:pt x="47" y="52"/>
                  </a:cubicBezTo>
                  <a:cubicBezTo>
                    <a:pt x="37" y="43"/>
                    <a:pt x="29" y="31"/>
                    <a:pt x="19" y="21"/>
                  </a:cubicBezTo>
                  <a:cubicBezTo>
                    <a:pt x="13" y="15"/>
                    <a:pt x="4" y="9"/>
                    <a:pt x="0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348">
              <a:extLst>
                <a:ext uri="{FF2B5EF4-FFF2-40B4-BE49-F238E27FC236}">
                  <a16:creationId xmlns:a16="http://schemas.microsoft.com/office/drawing/2014/main" id="{8D14FA5E-BF79-411B-A62C-A46ED12FB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848"/>
              <a:ext cx="56" cy="97"/>
            </a:xfrm>
            <a:custGeom>
              <a:avLst/>
              <a:gdLst>
                <a:gd name="T0" fmla="*/ 0 w 34"/>
                <a:gd name="T1" fmla="*/ 0 h 55"/>
                <a:gd name="T2" fmla="*/ 250 w 34"/>
                <a:gd name="T3" fmla="*/ 533 h 55"/>
                <a:gd name="T4" fmla="*/ 0 w 34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5">
                  <a:moveTo>
                    <a:pt x="0" y="0"/>
                  </a:moveTo>
                  <a:cubicBezTo>
                    <a:pt x="16" y="15"/>
                    <a:pt x="18" y="41"/>
                    <a:pt x="34" y="55"/>
                  </a:cubicBezTo>
                  <a:cubicBezTo>
                    <a:pt x="23" y="37"/>
                    <a:pt x="8" y="20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349">
              <a:extLst>
                <a:ext uri="{FF2B5EF4-FFF2-40B4-BE49-F238E27FC236}">
                  <a16:creationId xmlns:a16="http://schemas.microsoft.com/office/drawing/2014/main" id="{4439EA5F-7D3D-445A-951F-D85F8BF4D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832"/>
              <a:ext cx="69" cy="93"/>
            </a:xfrm>
            <a:custGeom>
              <a:avLst/>
              <a:gdLst>
                <a:gd name="T0" fmla="*/ 0 w 42"/>
                <a:gd name="T1" fmla="*/ 0 h 53"/>
                <a:gd name="T2" fmla="*/ 306 w 42"/>
                <a:gd name="T3" fmla="*/ 502 h 53"/>
                <a:gd name="T4" fmla="*/ 21 w 42"/>
                <a:gd name="T5" fmla="*/ 49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3">
                  <a:moveTo>
                    <a:pt x="0" y="0"/>
                  </a:moveTo>
                  <a:cubicBezTo>
                    <a:pt x="13" y="17"/>
                    <a:pt x="26" y="39"/>
                    <a:pt x="42" y="53"/>
                  </a:cubicBezTo>
                  <a:cubicBezTo>
                    <a:pt x="26" y="38"/>
                    <a:pt x="14" y="24"/>
                    <a:pt x="3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350">
              <a:extLst>
                <a:ext uri="{FF2B5EF4-FFF2-40B4-BE49-F238E27FC236}">
                  <a16:creationId xmlns:a16="http://schemas.microsoft.com/office/drawing/2014/main" id="{2BF2DCD5-4E81-4882-9E9C-FEBB08881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708"/>
              <a:ext cx="91" cy="68"/>
            </a:xfrm>
            <a:custGeom>
              <a:avLst/>
              <a:gdLst>
                <a:gd name="T0" fmla="*/ 8 w 55"/>
                <a:gd name="T1" fmla="*/ 49 h 39"/>
                <a:gd name="T2" fmla="*/ 414 w 55"/>
                <a:gd name="T3" fmla="*/ 361 h 39"/>
                <a:gd name="T4" fmla="*/ 208 w 55"/>
                <a:gd name="T5" fmla="*/ 185 h 39"/>
                <a:gd name="T6" fmla="*/ 0 w 55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9">
                  <a:moveTo>
                    <a:pt x="1" y="5"/>
                  </a:moveTo>
                  <a:cubicBezTo>
                    <a:pt x="19" y="15"/>
                    <a:pt x="39" y="25"/>
                    <a:pt x="55" y="39"/>
                  </a:cubicBezTo>
                  <a:cubicBezTo>
                    <a:pt x="47" y="31"/>
                    <a:pt x="37" y="26"/>
                    <a:pt x="28" y="20"/>
                  </a:cubicBezTo>
                  <a:cubicBezTo>
                    <a:pt x="20" y="13"/>
                    <a:pt x="10" y="3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351">
              <a:extLst>
                <a:ext uri="{FF2B5EF4-FFF2-40B4-BE49-F238E27FC236}">
                  <a16:creationId xmlns:a16="http://schemas.microsoft.com/office/drawing/2014/main" id="{822E2219-5FE8-4B86-8DA0-9C7E1E65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53"/>
              <a:ext cx="107" cy="41"/>
            </a:xfrm>
            <a:custGeom>
              <a:avLst/>
              <a:gdLst>
                <a:gd name="T0" fmla="*/ 13 w 65"/>
                <a:gd name="T1" fmla="*/ 0 h 23"/>
                <a:gd name="T2" fmla="*/ 477 w 65"/>
                <a:gd name="T3" fmla="*/ 232 h 23"/>
                <a:gd name="T4" fmla="*/ 298 w 65"/>
                <a:gd name="T5" fmla="*/ 153 h 23"/>
                <a:gd name="T6" fmla="*/ 58 w 65"/>
                <a:gd name="T7" fmla="*/ 2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3">
                  <a:moveTo>
                    <a:pt x="2" y="0"/>
                  </a:moveTo>
                  <a:cubicBezTo>
                    <a:pt x="0" y="5"/>
                    <a:pt x="55" y="19"/>
                    <a:pt x="65" y="23"/>
                  </a:cubicBezTo>
                  <a:cubicBezTo>
                    <a:pt x="58" y="23"/>
                    <a:pt x="49" y="17"/>
                    <a:pt x="41" y="15"/>
                  </a:cubicBezTo>
                  <a:cubicBezTo>
                    <a:pt x="30" y="11"/>
                    <a:pt x="17" y="8"/>
                    <a:pt x="8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352">
              <a:extLst>
                <a:ext uri="{FF2B5EF4-FFF2-40B4-BE49-F238E27FC236}">
                  <a16:creationId xmlns:a16="http://schemas.microsoft.com/office/drawing/2014/main" id="{37039994-490E-419B-820E-E1B379684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590"/>
              <a:ext cx="109" cy="44"/>
            </a:xfrm>
            <a:custGeom>
              <a:avLst/>
              <a:gdLst>
                <a:gd name="T0" fmla="*/ 21 w 66"/>
                <a:gd name="T1" fmla="*/ 0 h 25"/>
                <a:gd name="T2" fmla="*/ 0 w 66"/>
                <a:gd name="T3" fmla="*/ 21 h 25"/>
                <a:gd name="T4" fmla="*/ 491 w 66"/>
                <a:gd name="T5" fmla="*/ 239 h 25"/>
                <a:gd name="T6" fmla="*/ 58 w 66"/>
                <a:gd name="T7" fmla="*/ 2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0" y="14"/>
                    <a:pt x="45" y="16"/>
                    <a:pt x="66" y="25"/>
                  </a:cubicBezTo>
                  <a:cubicBezTo>
                    <a:pt x="46" y="21"/>
                    <a:pt x="27" y="6"/>
                    <a:pt x="8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353">
              <a:extLst>
                <a:ext uri="{FF2B5EF4-FFF2-40B4-BE49-F238E27FC236}">
                  <a16:creationId xmlns:a16="http://schemas.microsoft.com/office/drawing/2014/main" id="{16E6853C-135B-49C5-8560-A04B78B3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497"/>
              <a:ext cx="122" cy="11"/>
            </a:xfrm>
            <a:custGeom>
              <a:avLst/>
              <a:gdLst>
                <a:gd name="T0" fmla="*/ 33 w 74"/>
                <a:gd name="T1" fmla="*/ 0 h 6"/>
                <a:gd name="T2" fmla="*/ 0 w 74"/>
                <a:gd name="T3" fmla="*/ 0 h 6"/>
                <a:gd name="T4" fmla="*/ 201 w 74"/>
                <a:gd name="T5" fmla="*/ 13 h 6"/>
                <a:gd name="T6" fmla="*/ 546 w 74"/>
                <a:gd name="T7" fmla="*/ 68 h 6"/>
                <a:gd name="T8" fmla="*/ 104 w 74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6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9" y="2"/>
                    <a:pt x="18" y="1"/>
                    <a:pt x="27" y="1"/>
                  </a:cubicBezTo>
                  <a:cubicBezTo>
                    <a:pt x="43" y="1"/>
                    <a:pt x="58" y="5"/>
                    <a:pt x="74" y="6"/>
                  </a:cubicBezTo>
                  <a:cubicBezTo>
                    <a:pt x="58" y="0"/>
                    <a:pt x="28" y="3"/>
                    <a:pt x="14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354">
              <a:extLst>
                <a:ext uri="{FF2B5EF4-FFF2-40B4-BE49-F238E27FC236}">
                  <a16:creationId xmlns:a16="http://schemas.microsoft.com/office/drawing/2014/main" id="{0BA0004A-F2F7-494A-99D1-4DB71812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408"/>
              <a:ext cx="104" cy="11"/>
            </a:xfrm>
            <a:custGeom>
              <a:avLst/>
              <a:gdLst>
                <a:gd name="T0" fmla="*/ 0 w 63"/>
                <a:gd name="T1" fmla="*/ 57 h 6"/>
                <a:gd name="T2" fmla="*/ 469 w 63"/>
                <a:gd name="T3" fmla="*/ 57 h 6"/>
                <a:gd name="T4" fmla="*/ 276 w 63"/>
                <a:gd name="T5" fmla="*/ 44 h 6"/>
                <a:gd name="T6" fmla="*/ 58 w 63"/>
                <a:gd name="T7" fmla="*/ 5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6">
                  <a:moveTo>
                    <a:pt x="0" y="5"/>
                  </a:moveTo>
                  <a:cubicBezTo>
                    <a:pt x="18" y="5"/>
                    <a:pt x="42" y="6"/>
                    <a:pt x="63" y="5"/>
                  </a:cubicBezTo>
                  <a:cubicBezTo>
                    <a:pt x="57" y="0"/>
                    <a:pt x="45" y="4"/>
                    <a:pt x="37" y="4"/>
                  </a:cubicBezTo>
                  <a:cubicBezTo>
                    <a:pt x="28" y="5"/>
                    <a:pt x="16" y="2"/>
                    <a:pt x="8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355">
              <a:extLst>
                <a:ext uri="{FF2B5EF4-FFF2-40B4-BE49-F238E27FC236}">
                  <a16:creationId xmlns:a16="http://schemas.microsoft.com/office/drawing/2014/main" id="{04B44B9F-F775-4817-97C6-EA2A4DEFE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87"/>
              <a:ext cx="26" cy="128"/>
            </a:xfrm>
            <a:custGeom>
              <a:avLst/>
              <a:gdLst>
                <a:gd name="T0" fmla="*/ 63 w 16"/>
                <a:gd name="T1" fmla="*/ 12 h 73"/>
                <a:gd name="T2" fmla="*/ 68 w 16"/>
                <a:gd name="T3" fmla="*/ 689 h 73"/>
                <a:gd name="T4" fmla="*/ 88 w 16"/>
                <a:gd name="T5" fmla="*/ 293 h 73"/>
                <a:gd name="T6" fmla="*/ 68 w 16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3">
                  <a:moveTo>
                    <a:pt x="9" y="1"/>
                  </a:moveTo>
                  <a:cubicBezTo>
                    <a:pt x="16" y="23"/>
                    <a:pt x="0" y="53"/>
                    <a:pt x="10" y="73"/>
                  </a:cubicBezTo>
                  <a:cubicBezTo>
                    <a:pt x="9" y="59"/>
                    <a:pt x="13" y="45"/>
                    <a:pt x="12" y="31"/>
                  </a:cubicBezTo>
                  <a:cubicBezTo>
                    <a:pt x="11" y="20"/>
                    <a:pt x="10" y="11"/>
                    <a:pt x="1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356">
              <a:extLst>
                <a:ext uri="{FF2B5EF4-FFF2-40B4-BE49-F238E27FC236}">
                  <a16:creationId xmlns:a16="http://schemas.microsoft.com/office/drawing/2014/main" id="{773F9B17-6FBA-48E1-BBFE-F8F4CB187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985"/>
              <a:ext cx="21" cy="130"/>
            </a:xfrm>
            <a:custGeom>
              <a:avLst/>
              <a:gdLst>
                <a:gd name="T0" fmla="*/ 13 w 13"/>
                <a:gd name="T1" fmla="*/ 49 h 74"/>
                <a:gd name="T2" fmla="*/ 0 w 13"/>
                <a:gd name="T3" fmla="*/ 37 h 74"/>
                <a:gd name="T4" fmla="*/ 81 w 13"/>
                <a:gd name="T5" fmla="*/ 704 h 74"/>
                <a:gd name="T6" fmla="*/ 13 w 13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4">
                  <a:moveTo>
                    <a:pt x="2" y="5"/>
                  </a:moveTo>
                  <a:cubicBezTo>
                    <a:pt x="1" y="5"/>
                    <a:pt x="1" y="2"/>
                    <a:pt x="0" y="4"/>
                  </a:cubicBezTo>
                  <a:cubicBezTo>
                    <a:pt x="1" y="27"/>
                    <a:pt x="13" y="51"/>
                    <a:pt x="12" y="74"/>
                  </a:cubicBezTo>
                  <a:cubicBezTo>
                    <a:pt x="13" y="50"/>
                    <a:pt x="0" y="23"/>
                    <a:pt x="2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357">
              <a:extLst>
                <a:ext uri="{FF2B5EF4-FFF2-40B4-BE49-F238E27FC236}">
                  <a16:creationId xmlns:a16="http://schemas.microsoft.com/office/drawing/2014/main" id="{426C211A-A8FE-4F6A-AC52-280801AB1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039"/>
              <a:ext cx="23" cy="60"/>
            </a:xfrm>
            <a:custGeom>
              <a:avLst/>
              <a:gdLst>
                <a:gd name="T0" fmla="*/ 102 w 14"/>
                <a:gd name="T1" fmla="*/ 309 h 34"/>
                <a:gd name="T2" fmla="*/ 54 w 14"/>
                <a:gd name="T3" fmla="*/ 0 h 34"/>
                <a:gd name="T4" fmla="*/ 102 w 14"/>
                <a:gd name="T5" fmla="*/ 330 h 34"/>
                <a:gd name="T6" fmla="*/ 102 w 14"/>
                <a:gd name="T7" fmla="*/ 30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4">
                  <a:moveTo>
                    <a:pt x="14" y="32"/>
                  </a:moveTo>
                  <a:cubicBezTo>
                    <a:pt x="12" y="21"/>
                    <a:pt x="11" y="10"/>
                    <a:pt x="7" y="0"/>
                  </a:cubicBezTo>
                  <a:cubicBezTo>
                    <a:pt x="0" y="7"/>
                    <a:pt x="12" y="26"/>
                    <a:pt x="14" y="34"/>
                  </a:cubicBezTo>
                  <a:cubicBezTo>
                    <a:pt x="14" y="34"/>
                    <a:pt x="14" y="33"/>
                    <a:pt x="14" y="32"/>
                  </a:cubicBezTo>
                  <a:close/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358">
              <a:extLst>
                <a:ext uri="{FF2B5EF4-FFF2-40B4-BE49-F238E27FC236}">
                  <a16:creationId xmlns:a16="http://schemas.microsoft.com/office/drawing/2014/main" id="{810539CE-56D4-4E18-A6FB-6E86809E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973"/>
              <a:ext cx="38" cy="121"/>
            </a:xfrm>
            <a:custGeom>
              <a:avLst/>
              <a:gdLst>
                <a:gd name="T0" fmla="*/ 21 w 23"/>
                <a:gd name="T1" fmla="*/ 58 h 69"/>
                <a:gd name="T2" fmla="*/ 172 w 23"/>
                <a:gd name="T3" fmla="*/ 652 h 69"/>
                <a:gd name="T4" fmla="*/ 8 w 23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9">
                  <a:moveTo>
                    <a:pt x="3" y="6"/>
                  </a:moveTo>
                  <a:cubicBezTo>
                    <a:pt x="1" y="8"/>
                    <a:pt x="20" y="60"/>
                    <a:pt x="23" y="69"/>
                  </a:cubicBezTo>
                  <a:cubicBezTo>
                    <a:pt x="20" y="46"/>
                    <a:pt x="0" y="23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359">
              <a:extLst>
                <a:ext uri="{FF2B5EF4-FFF2-40B4-BE49-F238E27FC236}">
                  <a16:creationId xmlns:a16="http://schemas.microsoft.com/office/drawing/2014/main" id="{4D611279-576F-4D1A-85A0-D616F87D4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004"/>
              <a:ext cx="31" cy="118"/>
            </a:xfrm>
            <a:custGeom>
              <a:avLst/>
              <a:gdLst>
                <a:gd name="T0" fmla="*/ 8 w 19"/>
                <a:gd name="T1" fmla="*/ 616 h 67"/>
                <a:gd name="T2" fmla="*/ 0 w 19"/>
                <a:gd name="T3" fmla="*/ 645 h 67"/>
                <a:gd name="T4" fmla="*/ 126 w 19"/>
                <a:gd name="T5" fmla="*/ 0 h 67"/>
                <a:gd name="T6" fmla="*/ 21 w 19"/>
                <a:gd name="T7" fmla="*/ 579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7">
                  <a:moveTo>
                    <a:pt x="1" y="64"/>
                  </a:moveTo>
                  <a:cubicBezTo>
                    <a:pt x="1" y="65"/>
                    <a:pt x="0" y="65"/>
                    <a:pt x="0" y="67"/>
                  </a:cubicBezTo>
                  <a:cubicBezTo>
                    <a:pt x="6" y="45"/>
                    <a:pt x="7" y="20"/>
                    <a:pt x="18" y="0"/>
                  </a:cubicBezTo>
                  <a:cubicBezTo>
                    <a:pt x="19" y="21"/>
                    <a:pt x="5" y="40"/>
                    <a:pt x="3" y="6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360">
              <a:extLst>
                <a:ext uri="{FF2B5EF4-FFF2-40B4-BE49-F238E27FC236}">
                  <a16:creationId xmlns:a16="http://schemas.microsoft.com/office/drawing/2014/main" id="{1DB2F29F-EF09-4685-B633-075DE0D37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006"/>
              <a:ext cx="18" cy="123"/>
            </a:xfrm>
            <a:custGeom>
              <a:avLst/>
              <a:gdLst>
                <a:gd name="T0" fmla="*/ 13 w 11"/>
                <a:gd name="T1" fmla="*/ 603 h 70"/>
                <a:gd name="T2" fmla="*/ 43 w 11"/>
                <a:gd name="T3" fmla="*/ 0 h 70"/>
                <a:gd name="T4" fmla="*/ 29 w 11"/>
                <a:gd name="T5" fmla="*/ 315 h 70"/>
                <a:gd name="T6" fmla="*/ 29 w 11"/>
                <a:gd name="T7" fmla="*/ 668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0">
                  <a:moveTo>
                    <a:pt x="2" y="63"/>
                  </a:moveTo>
                  <a:cubicBezTo>
                    <a:pt x="1" y="42"/>
                    <a:pt x="6" y="21"/>
                    <a:pt x="6" y="0"/>
                  </a:cubicBezTo>
                  <a:cubicBezTo>
                    <a:pt x="11" y="8"/>
                    <a:pt x="5" y="24"/>
                    <a:pt x="4" y="33"/>
                  </a:cubicBezTo>
                  <a:cubicBezTo>
                    <a:pt x="3" y="44"/>
                    <a:pt x="0" y="60"/>
                    <a:pt x="4" y="7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361">
              <a:extLst>
                <a:ext uri="{FF2B5EF4-FFF2-40B4-BE49-F238E27FC236}">
                  <a16:creationId xmlns:a16="http://schemas.microsoft.com/office/drawing/2014/main" id="{AE709DC1-435B-45CF-A0C8-7EE4D3383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943"/>
              <a:ext cx="56" cy="117"/>
            </a:xfrm>
            <a:custGeom>
              <a:avLst/>
              <a:gdLst>
                <a:gd name="T0" fmla="*/ 33 w 34"/>
                <a:gd name="T1" fmla="*/ 548 h 67"/>
                <a:gd name="T2" fmla="*/ 133 w 34"/>
                <a:gd name="T3" fmla="*/ 262 h 67"/>
                <a:gd name="T4" fmla="*/ 250 w 34"/>
                <a:gd name="T5" fmla="*/ 0 h 67"/>
                <a:gd name="T6" fmla="*/ 0 w 34"/>
                <a:gd name="T7" fmla="*/ 622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67">
                  <a:moveTo>
                    <a:pt x="4" y="59"/>
                  </a:moveTo>
                  <a:cubicBezTo>
                    <a:pt x="8" y="54"/>
                    <a:pt x="13" y="37"/>
                    <a:pt x="18" y="28"/>
                  </a:cubicBezTo>
                  <a:cubicBezTo>
                    <a:pt x="23" y="19"/>
                    <a:pt x="30" y="10"/>
                    <a:pt x="34" y="0"/>
                  </a:cubicBezTo>
                  <a:cubicBezTo>
                    <a:pt x="24" y="22"/>
                    <a:pt x="10" y="44"/>
                    <a:pt x="0" y="6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362">
              <a:extLst>
                <a:ext uri="{FF2B5EF4-FFF2-40B4-BE49-F238E27FC236}">
                  <a16:creationId xmlns:a16="http://schemas.microsoft.com/office/drawing/2014/main" id="{B598C43C-4293-451C-BE11-888D78C7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913"/>
              <a:ext cx="64" cy="102"/>
            </a:xfrm>
            <a:custGeom>
              <a:avLst/>
              <a:gdLst>
                <a:gd name="T0" fmla="*/ 34 w 39"/>
                <a:gd name="T1" fmla="*/ 531 h 58"/>
                <a:gd name="T2" fmla="*/ 282 w 39"/>
                <a:gd name="T3" fmla="*/ 0 h 58"/>
                <a:gd name="T4" fmla="*/ 159 w 39"/>
                <a:gd name="T5" fmla="*/ 237 h 58"/>
                <a:gd name="T6" fmla="*/ 0 w 39"/>
                <a:gd name="T7" fmla="*/ 554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8">
                  <a:moveTo>
                    <a:pt x="5" y="56"/>
                  </a:moveTo>
                  <a:cubicBezTo>
                    <a:pt x="10" y="35"/>
                    <a:pt x="32" y="20"/>
                    <a:pt x="39" y="0"/>
                  </a:cubicBezTo>
                  <a:cubicBezTo>
                    <a:pt x="31" y="4"/>
                    <a:pt x="27" y="17"/>
                    <a:pt x="22" y="25"/>
                  </a:cubicBezTo>
                  <a:cubicBezTo>
                    <a:pt x="15" y="36"/>
                    <a:pt x="3" y="46"/>
                    <a:pt x="0" y="58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363">
              <a:extLst>
                <a:ext uri="{FF2B5EF4-FFF2-40B4-BE49-F238E27FC236}">
                  <a16:creationId xmlns:a16="http://schemas.microsoft.com/office/drawing/2014/main" id="{F1183D0A-0532-4EF1-83D6-F7DA47E36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878"/>
              <a:ext cx="70" cy="93"/>
            </a:xfrm>
            <a:custGeom>
              <a:avLst/>
              <a:gdLst>
                <a:gd name="T0" fmla="*/ 13 w 43"/>
                <a:gd name="T1" fmla="*/ 437 h 53"/>
                <a:gd name="T2" fmla="*/ 303 w 43"/>
                <a:gd name="T3" fmla="*/ 0 h 53"/>
                <a:gd name="T4" fmla="*/ 0 w 43"/>
                <a:gd name="T5" fmla="*/ 50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3">
                  <a:moveTo>
                    <a:pt x="2" y="46"/>
                  </a:moveTo>
                  <a:cubicBezTo>
                    <a:pt x="14" y="32"/>
                    <a:pt x="34" y="17"/>
                    <a:pt x="43" y="0"/>
                  </a:cubicBezTo>
                  <a:cubicBezTo>
                    <a:pt x="29" y="16"/>
                    <a:pt x="16" y="39"/>
                    <a:pt x="0" y="5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364">
              <a:extLst>
                <a:ext uri="{FF2B5EF4-FFF2-40B4-BE49-F238E27FC236}">
                  <a16:creationId xmlns:a16="http://schemas.microsoft.com/office/drawing/2014/main" id="{FFC72438-81C9-4F5E-94CF-07823416E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1738"/>
              <a:ext cx="101" cy="56"/>
            </a:xfrm>
            <a:custGeom>
              <a:avLst/>
              <a:gdLst>
                <a:gd name="T0" fmla="*/ 0 w 61"/>
                <a:gd name="T1" fmla="*/ 301 h 32"/>
                <a:gd name="T2" fmla="*/ 459 w 61"/>
                <a:gd name="T3" fmla="*/ 0 h 32"/>
                <a:gd name="T4" fmla="*/ 195 w 61"/>
                <a:gd name="T5" fmla="*/ 187 h 32"/>
                <a:gd name="T6" fmla="*/ 22 w 61"/>
                <a:gd name="T7" fmla="*/ 29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32">
                  <a:moveTo>
                    <a:pt x="0" y="32"/>
                  </a:moveTo>
                  <a:cubicBezTo>
                    <a:pt x="21" y="23"/>
                    <a:pt x="42" y="9"/>
                    <a:pt x="61" y="0"/>
                  </a:cubicBezTo>
                  <a:cubicBezTo>
                    <a:pt x="48" y="3"/>
                    <a:pt x="38" y="13"/>
                    <a:pt x="26" y="20"/>
                  </a:cubicBezTo>
                  <a:cubicBezTo>
                    <a:pt x="18" y="24"/>
                    <a:pt x="9" y="26"/>
                    <a:pt x="3" y="3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365">
              <a:extLst>
                <a:ext uri="{FF2B5EF4-FFF2-40B4-BE49-F238E27FC236}">
                  <a16:creationId xmlns:a16="http://schemas.microsoft.com/office/drawing/2014/main" id="{71E10057-736C-4EAC-A665-B9BB5AAD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1690"/>
              <a:ext cx="113" cy="60"/>
            </a:xfrm>
            <a:custGeom>
              <a:avLst/>
              <a:gdLst>
                <a:gd name="T0" fmla="*/ 13 w 69"/>
                <a:gd name="T1" fmla="*/ 309 h 34"/>
                <a:gd name="T2" fmla="*/ 13 w 69"/>
                <a:gd name="T3" fmla="*/ 330 h 34"/>
                <a:gd name="T4" fmla="*/ 496 w 69"/>
                <a:gd name="T5" fmla="*/ 0 h 34"/>
                <a:gd name="T6" fmla="*/ 67 w 69"/>
                <a:gd name="T7" fmla="*/ 30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34">
                  <a:moveTo>
                    <a:pt x="2" y="32"/>
                  </a:moveTo>
                  <a:cubicBezTo>
                    <a:pt x="0" y="33"/>
                    <a:pt x="0" y="34"/>
                    <a:pt x="2" y="34"/>
                  </a:cubicBezTo>
                  <a:cubicBezTo>
                    <a:pt x="24" y="24"/>
                    <a:pt x="51" y="16"/>
                    <a:pt x="69" y="0"/>
                  </a:cubicBezTo>
                  <a:cubicBezTo>
                    <a:pt x="50" y="8"/>
                    <a:pt x="24" y="16"/>
                    <a:pt x="9" y="3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366">
              <a:extLst>
                <a:ext uri="{FF2B5EF4-FFF2-40B4-BE49-F238E27FC236}">
                  <a16:creationId xmlns:a16="http://schemas.microsoft.com/office/drawing/2014/main" id="{3218E069-C6C6-4AAE-B227-5E71E597D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813"/>
              <a:ext cx="81" cy="100"/>
            </a:xfrm>
            <a:custGeom>
              <a:avLst/>
              <a:gdLst>
                <a:gd name="T0" fmla="*/ 21 w 49"/>
                <a:gd name="T1" fmla="*/ 0 h 57"/>
                <a:gd name="T2" fmla="*/ 0 w 49"/>
                <a:gd name="T3" fmla="*/ 0 h 57"/>
                <a:gd name="T4" fmla="*/ 202 w 49"/>
                <a:gd name="T5" fmla="*/ 302 h 57"/>
                <a:gd name="T6" fmla="*/ 367 w 49"/>
                <a:gd name="T7" fmla="*/ 539 h 57"/>
                <a:gd name="T8" fmla="*/ 35 w 49"/>
                <a:gd name="T9" fmla="*/ 3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7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1" y="7"/>
                    <a:pt x="19" y="22"/>
                    <a:pt x="27" y="32"/>
                  </a:cubicBezTo>
                  <a:cubicBezTo>
                    <a:pt x="34" y="40"/>
                    <a:pt x="42" y="48"/>
                    <a:pt x="49" y="57"/>
                  </a:cubicBezTo>
                  <a:cubicBezTo>
                    <a:pt x="30" y="46"/>
                    <a:pt x="20" y="19"/>
                    <a:pt x="5" y="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367">
              <a:extLst>
                <a:ext uri="{FF2B5EF4-FFF2-40B4-BE49-F238E27FC236}">
                  <a16:creationId xmlns:a16="http://schemas.microsoft.com/office/drawing/2014/main" id="{14326DA0-7CA9-4CEC-A96B-DA3FB854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682"/>
              <a:ext cx="105" cy="68"/>
            </a:xfrm>
            <a:custGeom>
              <a:avLst/>
              <a:gdLst>
                <a:gd name="T0" fmla="*/ 0 w 64"/>
                <a:gd name="T1" fmla="*/ 0 h 39"/>
                <a:gd name="T2" fmla="*/ 226 w 64"/>
                <a:gd name="T3" fmla="*/ 221 h 39"/>
                <a:gd name="T4" fmla="*/ 463 w 64"/>
                <a:gd name="T5" fmla="*/ 361 h 39"/>
                <a:gd name="T6" fmla="*/ 34 w 64"/>
                <a:gd name="T7" fmla="*/ 65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39">
                  <a:moveTo>
                    <a:pt x="0" y="0"/>
                  </a:moveTo>
                  <a:cubicBezTo>
                    <a:pt x="3" y="9"/>
                    <a:pt x="23" y="19"/>
                    <a:pt x="31" y="24"/>
                  </a:cubicBezTo>
                  <a:cubicBezTo>
                    <a:pt x="42" y="30"/>
                    <a:pt x="54" y="33"/>
                    <a:pt x="64" y="39"/>
                  </a:cubicBezTo>
                  <a:cubicBezTo>
                    <a:pt x="44" y="28"/>
                    <a:pt x="23" y="21"/>
                    <a:pt x="5" y="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368">
              <a:extLst>
                <a:ext uri="{FF2B5EF4-FFF2-40B4-BE49-F238E27FC236}">
                  <a16:creationId xmlns:a16="http://schemas.microsoft.com/office/drawing/2014/main" id="{7F89DD9F-A367-45DC-91D7-78724EA78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757"/>
              <a:ext cx="94" cy="70"/>
            </a:xfrm>
            <a:custGeom>
              <a:avLst/>
              <a:gdLst>
                <a:gd name="T0" fmla="*/ 0 w 57"/>
                <a:gd name="T1" fmla="*/ 21 h 40"/>
                <a:gd name="T2" fmla="*/ 251 w 57"/>
                <a:gd name="T3" fmla="*/ 249 h 40"/>
                <a:gd name="T4" fmla="*/ 399 w 57"/>
                <a:gd name="T5" fmla="*/ 376 h 40"/>
                <a:gd name="T6" fmla="*/ 389 w 57"/>
                <a:gd name="T7" fmla="*/ 364 h 40"/>
                <a:gd name="T8" fmla="*/ 422 w 57"/>
                <a:gd name="T9" fmla="*/ 376 h 40"/>
                <a:gd name="T10" fmla="*/ 8 w 57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40">
                  <a:moveTo>
                    <a:pt x="0" y="2"/>
                  </a:moveTo>
                  <a:cubicBezTo>
                    <a:pt x="8" y="12"/>
                    <a:pt x="23" y="19"/>
                    <a:pt x="34" y="26"/>
                  </a:cubicBezTo>
                  <a:cubicBezTo>
                    <a:pt x="40" y="30"/>
                    <a:pt x="46" y="38"/>
                    <a:pt x="54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4" y="39"/>
                    <a:pt x="56" y="40"/>
                    <a:pt x="57" y="40"/>
                  </a:cubicBezTo>
                  <a:cubicBezTo>
                    <a:pt x="37" y="30"/>
                    <a:pt x="18" y="13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369">
              <a:extLst>
                <a:ext uri="{FF2B5EF4-FFF2-40B4-BE49-F238E27FC236}">
                  <a16:creationId xmlns:a16="http://schemas.microsoft.com/office/drawing/2014/main" id="{D2C72CAD-D4BB-40E1-ADCB-998C7400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948"/>
              <a:ext cx="41" cy="118"/>
            </a:xfrm>
            <a:custGeom>
              <a:avLst/>
              <a:gdLst>
                <a:gd name="T0" fmla="*/ 21 w 25"/>
                <a:gd name="T1" fmla="*/ 0 h 67"/>
                <a:gd name="T2" fmla="*/ 30 w 25"/>
                <a:gd name="T3" fmla="*/ 49 h 67"/>
                <a:gd name="T4" fmla="*/ 92 w 25"/>
                <a:gd name="T5" fmla="*/ 289 h 67"/>
                <a:gd name="T6" fmla="*/ 180 w 25"/>
                <a:gd name="T7" fmla="*/ 645 h 67"/>
                <a:gd name="T8" fmla="*/ 146 w 25"/>
                <a:gd name="T9" fmla="*/ 423 h 67"/>
                <a:gd name="T10" fmla="*/ 43 w 25"/>
                <a:gd name="T11" fmla="*/ 28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67">
                  <a:moveTo>
                    <a:pt x="3" y="0"/>
                  </a:moveTo>
                  <a:cubicBezTo>
                    <a:pt x="0" y="1"/>
                    <a:pt x="3" y="1"/>
                    <a:pt x="4" y="5"/>
                  </a:cubicBezTo>
                  <a:cubicBezTo>
                    <a:pt x="6" y="13"/>
                    <a:pt x="10" y="21"/>
                    <a:pt x="13" y="30"/>
                  </a:cubicBezTo>
                  <a:cubicBezTo>
                    <a:pt x="17" y="42"/>
                    <a:pt x="20" y="55"/>
                    <a:pt x="25" y="67"/>
                  </a:cubicBezTo>
                  <a:cubicBezTo>
                    <a:pt x="23" y="60"/>
                    <a:pt x="22" y="52"/>
                    <a:pt x="20" y="44"/>
                  </a:cubicBezTo>
                  <a:cubicBezTo>
                    <a:pt x="18" y="30"/>
                    <a:pt x="10" y="17"/>
                    <a:pt x="6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370">
              <a:extLst>
                <a:ext uri="{FF2B5EF4-FFF2-40B4-BE49-F238E27FC236}">
                  <a16:creationId xmlns:a16="http://schemas.microsoft.com/office/drawing/2014/main" id="{E9C58D4F-E852-4096-9F4A-0C230E531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1936"/>
              <a:ext cx="53" cy="98"/>
            </a:xfrm>
            <a:custGeom>
              <a:avLst/>
              <a:gdLst>
                <a:gd name="T0" fmla="*/ 0 w 32"/>
                <a:gd name="T1" fmla="*/ 0 h 56"/>
                <a:gd name="T2" fmla="*/ 242 w 32"/>
                <a:gd name="T3" fmla="*/ 527 h 56"/>
                <a:gd name="T4" fmla="*/ 46 w 32"/>
                <a:gd name="T5" fmla="*/ 12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6">
                  <a:moveTo>
                    <a:pt x="0" y="0"/>
                  </a:moveTo>
                  <a:cubicBezTo>
                    <a:pt x="16" y="16"/>
                    <a:pt x="19" y="38"/>
                    <a:pt x="32" y="56"/>
                  </a:cubicBezTo>
                  <a:cubicBezTo>
                    <a:pt x="28" y="36"/>
                    <a:pt x="16" y="18"/>
                    <a:pt x="6" y="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371">
              <a:extLst>
                <a:ext uri="{FF2B5EF4-FFF2-40B4-BE49-F238E27FC236}">
                  <a16:creationId xmlns:a16="http://schemas.microsoft.com/office/drawing/2014/main" id="{99822B06-87C2-45A4-A7C4-F23E2BF9C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056"/>
              <a:ext cx="231" cy="915"/>
            </a:xfrm>
            <a:custGeom>
              <a:avLst/>
              <a:gdLst>
                <a:gd name="T0" fmla="*/ 310 w 140"/>
                <a:gd name="T1" fmla="*/ 0 h 522"/>
                <a:gd name="T2" fmla="*/ 891 w 140"/>
                <a:gd name="T3" fmla="*/ 2505 h 522"/>
                <a:gd name="T4" fmla="*/ 0 w 140"/>
                <a:gd name="T5" fmla="*/ 4929 h 522"/>
                <a:gd name="T6" fmla="*/ 837 w 140"/>
                <a:gd name="T7" fmla="*/ 2494 h 522"/>
                <a:gd name="T8" fmla="*/ 310 w 140"/>
                <a:gd name="T9" fmla="*/ 0 h 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522">
                  <a:moveTo>
                    <a:pt x="42" y="0"/>
                  </a:moveTo>
                  <a:cubicBezTo>
                    <a:pt x="42" y="0"/>
                    <a:pt x="140" y="145"/>
                    <a:pt x="120" y="265"/>
                  </a:cubicBezTo>
                  <a:cubicBezTo>
                    <a:pt x="100" y="385"/>
                    <a:pt x="75" y="450"/>
                    <a:pt x="0" y="522"/>
                  </a:cubicBezTo>
                  <a:cubicBezTo>
                    <a:pt x="0" y="522"/>
                    <a:pt x="94" y="425"/>
                    <a:pt x="113" y="264"/>
                  </a:cubicBezTo>
                  <a:cubicBezTo>
                    <a:pt x="129" y="127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E4E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372">
              <a:extLst>
                <a:ext uri="{FF2B5EF4-FFF2-40B4-BE49-F238E27FC236}">
                  <a16:creationId xmlns:a16="http://schemas.microsoft.com/office/drawing/2014/main" id="{25DB4545-42F4-4001-9170-171685345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245"/>
              <a:ext cx="290" cy="310"/>
            </a:xfrm>
            <a:custGeom>
              <a:avLst/>
              <a:gdLst>
                <a:gd name="T0" fmla="*/ 0 w 176"/>
                <a:gd name="T1" fmla="*/ 0 h 177"/>
                <a:gd name="T2" fmla="*/ 1275 w 176"/>
                <a:gd name="T3" fmla="*/ 1666 h 177"/>
                <a:gd name="T4" fmla="*/ 1298 w 176"/>
                <a:gd name="T5" fmla="*/ 1380 h 177"/>
                <a:gd name="T6" fmla="*/ 0 w 176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6" h="177">
                  <a:moveTo>
                    <a:pt x="0" y="0"/>
                  </a:moveTo>
                  <a:cubicBezTo>
                    <a:pt x="0" y="0"/>
                    <a:pt x="15" y="104"/>
                    <a:pt x="173" y="177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6" y="147"/>
                    <a:pt x="75" y="137"/>
                    <a:pt x="0" y="0"/>
                  </a:cubicBez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373">
              <a:extLst>
                <a:ext uri="{FF2B5EF4-FFF2-40B4-BE49-F238E27FC236}">
                  <a16:creationId xmlns:a16="http://schemas.microsoft.com/office/drawing/2014/main" id="{4F4A04D7-16E5-4752-958B-032BC00D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233"/>
              <a:ext cx="408" cy="205"/>
            </a:xfrm>
            <a:custGeom>
              <a:avLst/>
              <a:gdLst>
                <a:gd name="T0" fmla="*/ 1816 w 248"/>
                <a:gd name="T1" fmla="*/ 0 h 117"/>
                <a:gd name="T2" fmla="*/ 0 w 248"/>
                <a:gd name="T3" fmla="*/ 715 h 117"/>
                <a:gd name="T4" fmla="*/ 67 w 248"/>
                <a:gd name="T5" fmla="*/ 515 h 117"/>
                <a:gd name="T6" fmla="*/ 1816 w 248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117">
                  <a:moveTo>
                    <a:pt x="248" y="0"/>
                  </a:moveTo>
                  <a:cubicBezTo>
                    <a:pt x="248" y="0"/>
                    <a:pt x="173" y="117"/>
                    <a:pt x="0" y="7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139" y="109"/>
                    <a:pt x="248" y="0"/>
                  </a:cubicBez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374">
              <a:extLst>
                <a:ext uri="{FF2B5EF4-FFF2-40B4-BE49-F238E27FC236}">
                  <a16:creationId xmlns:a16="http://schemas.microsoft.com/office/drawing/2014/main" id="{52FD13BA-AEBF-4951-AF51-9D01D085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419"/>
              <a:ext cx="352" cy="129"/>
            </a:xfrm>
            <a:custGeom>
              <a:avLst/>
              <a:gdLst>
                <a:gd name="T0" fmla="*/ 0 w 214"/>
                <a:gd name="T1" fmla="*/ 598 h 74"/>
                <a:gd name="T2" fmla="*/ 1566 w 214"/>
                <a:gd name="T3" fmla="*/ 0 h 74"/>
                <a:gd name="T4" fmla="*/ 13 w 214"/>
                <a:gd name="T5" fmla="*/ 413 h 74"/>
                <a:gd name="T6" fmla="*/ 0 w 214"/>
                <a:gd name="T7" fmla="*/ 598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4" h="74">
                  <a:moveTo>
                    <a:pt x="0" y="65"/>
                  </a:moveTo>
                  <a:cubicBezTo>
                    <a:pt x="0" y="65"/>
                    <a:pt x="146" y="74"/>
                    <a:pt x="214" y="0"/>
                  </a:cubicBezTo>
                  <a:cubicBezTo>
                    <a:pt x="214" y="0"/>
                    <a:pt x="137" y="65"/>
                    <a:pt x="2" y="45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375">
              <a:extLst>
                <a:ext uri="{FF2B5EF4-FFF2-40B4-BE49-F238E27FC236}">
                  <a16:creationId xmlns:a16="http://schemas.microsoft.com/office/drawing/2014/main" id="{372B6E40-EFB4-49FA-8D5A-E28B3E124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469"/>
              <a:ext cx="275" cy="213"/>
            </a:xfrm>
            <a:custGeom>
              <a:avLst/>
              <a:gdLst>
                <a:gd name="T0" fmla="*/ 1140 w 167"/>
                <a:gd name="T1" fmla="*/ 1162 h 121"/>
                <a:gd name="T2" fmla="*/ 0 w 167"/>
                <a:gd name="T3" fmla="*/ 0 h 121"/>
                <a:gd name="T4" fmla="*/ 1228 w 167"/>
                <a:gd name="T5" fmla="*/ 982 h 121"/>
                <a:gd name="T6" fmla="*/ 1140 w 167"/>
                <a:gd name="T7" fmla="*/ 1162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121">
                  <a:moveTo>
                    <a:pt x="155" y="121"/>
                  </a:moveTo>
                  <a:cubicBezTo>
                    <a:pt x="155" y="121"/>
                    <a:pt x="22" y="66"/>
                    <a:pt x="0" y="0"/>
                  </a:cubicBezTo>
                  <a:cubicBezTo>
                    <a:pt x="0" y="0"/>
                    <a:pt x="71" y="93"/>
                    <a:pt x="167" y="102"/>
                  </a:cubicBezTo>
                  <a:lnTo>
                    <a:pt x="155" y="121"/>
                  </a:ln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376">
              <a:extLst>
                <a:ext uri="{FF2B5EF4-FFF2-40B4-BE49-F238E27FC236}">
                  <a16:creationId xmlns:a16="http://schemas.microsoft.com/office/drawing/2014/main" id="{10291380-7771-4A3A-AEA1-38086F68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504"/>
              <a:ext cx="151" cy="397"/>
            </a:xfrm>
            <a:custGeom>
              <a:avLst/>
              <a:gdLst>
                <a:gd name="T0" fmla="*/ 350 w 92"/>
                <a:gd name="T1" fmla="*/ 2150 h 226"/>
                <a:gd name="T2" fmla="*/ 509 w 92"/>
                <a:gd name="T3" fmla="*/ 1210 h 226"/>
                <a:gd name="T4" fmla="*/ 668 w 92"/>
                <a:gd name="T5" fmla="*/ 0 h 226"/>
                <a:gd name="T6" fmla="*/ 378 w 92"/>
                <a:gd name="T7" fmla="*/ 1122 h 226"/>
                <a:gd name="T8" fmla="*/ 0 w 92"/>
                <a:gd name="T9" fmla="*/ 1904 h 226"/>
                <a:gd name="T10" fmla="*/ 350 w 92"/>
                <a:gd name="T11" fmla="*/ 2150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226">
                  <a:moveTo>
                    <a:pt x="48" y="226"/>
                  </a:moveTo>
                  <a:cubicBezTo>
                    <a:pt x="48" y="226"/>
                    <a:pt x="67" y="154"/>
                    <a:pt x="70" y="127"/>
                  </a:cubicBezTo>
                  <a:cubicBezTo>
                    <a:pt x="73" y="99"/>
                    <a:pt x="78" y="21"/>
                    <a:pt x="92" y="0"/>
                  </a:cubicBezTo>
                  <a:cubicBezTo>
                    <a:pt x="92" y="0"/>
                    <a:pt x="59" y="79"/>
                    <a:pt x="52" y="118"/>
                  </a:cubicBezTo>
                  <a:cubicBezTo>
                    <a:pt x="45" y="157"/>
                    <a:pt x="37" y="217"/>
                    <a:pt x="0" y="200"/>
                  </a:cubicBezTo>
                  <a:cubicBezTo>
                    <a:pt x="0" y="200"/>
                    <a:pt x="19" y="219"/>
                    <a:pt x="48" y="226"/>
                  </a:cubicBez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377">
              <a:extLst>
                <a:ext uri="{FF2B5EF4-FFF2-40B4-BE49-F238E27FC236}">
                  <a16:creationId xmlns:a16="http://schemas.microsoft.com/office/drawing/2014/main" id="{ED34E9DA-D42B-4EC4-966A-327E353EC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24"/>
              <a:ext cx="161" cy="412"/>
            </a:xfrm>
            <a:custGeom>
              <a:avLst/>
              <a:gdLst>
                <a:gd name="T0" fmla="*/ 297 w 98"/>
                <a:gd name="T1" fmla="*/ 0 h 235"/>
                <a:gd name="T2" fmla="*/ 715 w 98"/>
                <a:gd name="T3" fmla="*/ 1918 h 235"/>
                <a:gd name="T4" fmla="*/ 0 w 98"/>
                <a:gd name="T5" fmla="*/ 2081 h 235"/>
                <a:gd name="T6" fmla="*/ 488 w 98"/>
                <a:gd name="T7" fmla="*/ 1518 h 235"/>
                <a:gd name="T8" fmla="*/ 297 w 98"/>
                <a:gd name="T9" fmla="*/ 0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35">
                  <a:moveTo>
                    <a:pt x="41" y="0"/>
                  </a:moveTo>
                  <a:cubicBezTo>
                    <a:pt x="41" y="0"/>
                    <a:pt x="74" y="164"/>
                    <a:pt x="98" y="203"/>
                  </a:cubicBezTo>
                  <a:cubicBezTo>
                    <a:pt x="98" y="203"/>
                    <a:pt x="33" y="232"/>
                    <a:pt x="0" y="220"/>
                  </a:cubicBezTo>
                  <a:cubicBezTo>
                    <a:pt x="0" y="220"/>
                    <a:pt x="84" y="235"/>
                    <a:pt x="67" y="161"/>
                  </a:cubicBezTo>
                  <a:cubicBezTo>
                    <a:pt x="49" y="87"/>
                    <a:pt x="35" y="15"/>
                    <a:pt x="41" y="0"/>
                  </a:cubicBez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378">
              <a:extLst>
                <a:ext uri="{FF2B5EF4-FFF2-40B4-BE49-F238E27FC236}">
                  <a16:creationId xmlns:a16="http://schemas.microsoft.com/office/drawing/2014/main" id="{B437F0F8-8168-4648-88B5-3F77407C8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454"/>
              <a:ext cx="109" cy="96"/>
            </a:xfrm>
            <a:custGeom>
              <a:avLst/>
              <a:gdLst>
                <a:gd name="T0" fmla="*/ 373 w 66"/>
                <a:gd name="T1" fmla="*/ 511 h 55"/>
                <a:gd name="T2" fmla="*/ 410 w 66"/>
                <a:gd name="T3" fmla="*/ 9 h 55"/>
                <a:gd name="T4" fmla="*/ 332 w 66"/>
                <a:gd name="T5" fmla="*/ 91 h 55"/>
                <a:gd name="T6" fmla="*/ 226 w 66"/>
                <a:gd name="T7" fmla="*/ 159 h 55"/>
                <a:gd name="T8" fmla="*/ 0 w 66"/>
                <a:gd name="T9" fmla="*/ 127 h 55"/>
                <a:gd name="T10" fmla="*/ 172 w 66"/>
                <a:gd name="T11" fmla="*/ 32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5">
                  <a:moveTo>
                    <a:pt x="50" y="55"/>
                  </a:moveTo>
                  <a:cubicBezTo>
                    <a:pt x="56" y="49"/>
                    <a:pt x="66" y="0"/>
                    <a:pt x="55" y="1"/>
                  </a:cubicBezTo>
                  <a:cubicBezTo>
                    <a:pt x="53" y="2"/>
                    <a:pt x="47" y="9"/>
                    <a:pt x="45" y="10"/>
                  </a:cubicBezTo>
                  <a:cubicBezTo>
                    <a:pt x="41" y="13"/>
                    <a:pt x="35" y="15"/>
                    <a:pt x="30" y="17"/>
                  </a:cubicBezTo>
                  <a:cubicBezTo>
                    <a:pt x="19" y="19"/>
                    <a:pt x="10" y="12"/>
                    <a:pt x="0" y="14"/>
                  </a:cubicBezTo>
                  <a:cubicBezTo>
                    <a:pt x="6" y="22"/>
                    <a:pt x="15" y="29"/>
                    <a:pt x="23" y="35"/>
                  </a:cubicBezTo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379">
              <a:extLst>
                <a:ext uri="{FF2B5EF4-FFF2-40B4-BE49-F238E27FC236}">
                  <a16:creationId xmlns:a16="http://schemas.microsoft.com/office/drawing/2014/main" id="{2FDEA00D-ED07-4B17-A884-A21156026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590"/>
              <a:ext cx="135" cy="88"/>
            </a:xfrm>
            <a:custGeom>
              <a:avLst/>
              <a:gdLst>
                <a:gd name="T0" fmla="*/ 433 w 82"/>
                <a:gd name="T1" fmla="*/ 468 h 50"/>
                <a:gd name="T2" fmla="*/ 433 w 82"/>
                <a:gd name="T3" fmla="*/ 480 h 50"/>
                <a:gd name="T4" fmla="*/ 558 w 82"/>
                <a:gd name="T5" fmla="*/ 0 h 50"/>
                <a:gd name="T6" fmla="*/ 441 w 82"/>
                <a:gd name="T7" fmla="*/ 65 h 50"/>
                <a:gd name="T8" fmla="*/ 295 w 82"/>
                <a:gd name="T9" fmla="*/ 164 h 50"/>
                <a:gd name="T10" fmla="*/ 0 w 82"/>
                <a:gd name="T11" fmla="*/ 143 h 50"/>
                <a:gd name="T12" fmla="*/ 171 w 82"/>
                <a:gd name="T13" fmla="*/ 28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50">
                  <a:moveTo>
                    <a:pt x="59" y="49"/>
                  </a:moveTo>
                  <a:cubicBezTo>
                    <a:pt x="59" y="50"/>
                    <a:pt x="57" y="50"/>
                    <a:pt x="59" y="50"/>
                  </a:cubicBezTo>
                  <a:cubicBezTo>
                    <a:pt x="66" y="41"/>
                    <a:pt x="82" y="12"/>
                    <a:pt x="76" y="0"/>
                  </a:cubicBezTo>
                  <a:cubicBezTo>
                    <a:pt x="72" y="3"/>
                    <a:pt x="65" y="4"/>
                    <a:pt x="60" y="7"/>
                  </a:cubicBezTo>
                  <a:cubicBezTo>
                    <a:pt x="53" y="11"/>
                    <a:pt x="47" y="15"/>
                    <a:pt x="40" y="17"/>
                  </a:cubicBezTo>
                  <a:cubicBezTo>
                    <a:pt x="26" y="21"/>
                    <a:pt x="14" y="18"/>
                    <a:pt x="0" y="15"/>
                  </a:cubicBezTo>
                  <a:cubicBezTo>
                    <a:pt x="7" y="20"/>
                    <a:pt x="16" y="25"/>
                    <a:pt x="23" y="30"/>
                  </a:cubicBezTo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380">
              <a:extLst>
                <a:ext uri="{FF2B5EF4-FFF2-40B4-BE49-F238E27FC236}">
                  <a16:creationId xmlns:a16="http://schemas.microsoft.com/office/drawing/2014/main" id="{0973598B-F08B-4BF8-89B0-EE1BE079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287"/>
              <a:ext cx="107" cy="86"/>
            </a:xfrm>
            <a:custGeom>
              <a:avLst/>
              <a:gdLst>
                <a:gd name="T0" fmla="*/ 0 w 65"/>
                <a:gd name="T1" fmla="*/ 416 h 49"/>
                <a:gd name="T2" fmla="*/ 138 w 65"/>
                <a:gd name="T3" fmla="*/ 0 h 49"/>
                <a:gd name="T4" fmla="*/ 361 w 65"/>
                <a:gd name="T5" fmla="*/ 293 h 49"/>
                <a:gd name="T6" fmla="*/ 410 w 65"/>
                <a:gd name="T7" fmla="*/ 407 h 49"/>
                <a:gd name="T8" fmla="*/ 133 w 65"/>
                <a:gd name="T9" fmla="*/ 36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9">
                  <a:moveTo>
                    <a:pt x="0" y="44"/>
                  </a:moveTo>
                  <a:cubicBezTo>
                    <a:pt x="7" y="29"/>
                    <a:pt x="10" y="14"/>
                    <a:pt x="19" y="0"/>
                  </a:cubicBezTo>
                  <a:cubicBezTo>
                    <a:pt x="27" y="13"/>
                    <a:pt x="34" y="24"/>
                    <a:pt x="49" y="31"/>
                  </a:cubicBezTo>
                  <a:cubicBezTo>
                    <a:pt x="55" y="34"/>
                    <a:pt x="65" y="38"/>
                    <a:pt x="56" y="43"/>
                  </a:cubicBezTo>
                  <a:cubicBezTo>
                    <a:pt x="45" y="49"/>
                    <a:pt x="30" y="37"/>
                    <a:pt x="18" y="38"/>
                  </a:cubicBezTo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381">
              <a:extLst>
                <a:ext uri="{FF2B5EF4-FFF2-40B4-BE49-F238E27FC236}">
                  <a16:creationId xmlns:a16="http://schemas.microsoft.com/office/drawing/2014/main" id="{EE67F09D-82C1-437B-A1A1-9F7FB0BA8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424"/>
              <a:ext cx="114" cy="109"/>
            </a:xfrm>
            <a:custGeom>
              <a:avLst/>
              <a:gdLst>
                <a:gd name="T0" fmla="*/ 58 w 69"/>
                <a:gd name="T1" fmla="*/ 566 h 62"/>
                <a:gd name="T2" fmla="*/ 139 w 69"/>
                <a:gd name="T3" fmla="*/ 0 h 62"/>
                <a:gd name="T4" fmla="*/ 254 w 69"/>
                <a:gd name="T5" fmla="*/ 288 h 62"/>
                <a:gd name="T6" fmla="*/ 499 w 69"/>
                <a:gd name="T7" fmla="*/ 480 h 62"/>
                <a:gd name="T8" fmla="*/ 388 w 69"/>
                <a:gd name="T9" fmla="*/ 543 h 62"/>
                <a:gd name="T10" fmla="*/ 137 w 69"/>
                <a:gd name="T11" fmla="*/ 56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2">
                  <a:moveTo>
                    <a:pt x="8" y="59"/>
                  </a:moveTo>
                  <a:cubicBezTo>
                    <a:pt x="0" y="48"/>
                    <a:pt x="5" y="4"/>
                    <a:pt x="19" y="0"/>
                  </a:cubicBezTo>
                  <a:cubicBezTo>
                    <a:pt x="24" y="12"/>
                    <a:pt x="23" y="22"/>
                    <a:pt x="34" y="30"/>
                  </a:cubicBezTo>
                  <a:cubicBezTo>
                    <a:pt x="41" y="35"/>
                    <a:pt x="64" y="41"/>
                    <a:pt x="67" y="50"/>
                  </a:cubicBezTo>
                  <a:cubicBezTo>
                    <a:pt x="69" y="58"/>
                    <a:pt x="58" y="56"/>
                    <a:pt x="52" y="57"/>
                  </a:cubicBezTo>
                  <a:cubicBezTo>
                    <a:pt x="42" y="57"/>
                    <a:pt x="27" y="62"/>
                    <a:pt x="18" y="59"/>
                  </a:cubicBezTo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382">
              <a:extLst>
                <a:ext uri="{FF2B5EF4-FFF2-40B4-BE49-F238E27FC236}">
                  <a16:creationId xmlns:a16="http://schemas.microsoft.com/office/drawing/2014/main" id="{ABDBEDCA-EF24-4048-BD9D-ED736AE25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433"/>
              <a:ext cx="107" cy="35"/>
            </a:xfrm>
            <a:custGeom>
              <a:avLst/>
              <a:gdLst>
                <a:gd name="T0" fmla="*/ 35 w 65"/>
                <a:gd name="T1" fmla="*/ 102 h 20"/>
                <a:gd name="T2" fmla="*/ 257 w 65"/>
                <a:gd name="T3" fmla="*/ 179 h 20"/>
                <a:gd name="T4" fmla="*/ 420 w 65"/>
                <a:gd name="T5" fmla="*/ 58 h 20"/>
                <a:gd name="T6" fmla="*/ 181 w 65"/>
                <a:gd name="T7" fmla="*/ 58 h 20"/>
                <a:gd name="T8" fmla="*/ 0 w 65"/>
                <a:gd name="T9" fmla="*/ 21 h 20"/>
                <a:gd name="T10" fmla="*/ 35 w 65"/>
                <a:gd name="T11" fmla="*/ 7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20">
                  <a:moveTo>
                    <a:pt x="5" y="11"/>
                  </a:moveTo>
                  <a:cubicBezTo>
                    <a:pt x="15" y="16"/>
                    <a:pt x="24" y="20"/>
                    <a:pt x="35" y="19"/>
                  </a:cubicBezTo>
                  <a:cubicBezTo>
                    <a:pt x="40" y="19"/>
                    <a:pt x="65" y="15"/>
                    <a:pt x="57" y="6"/>
                  </a:cubicBezTo>
                  <a:cubicBezTo>
                    <a:pt x="52" y="0"/>
                    <a:pt x="32" y="6"/>
                    <a:pt x="25" y="6"/>
                  </a:cubicBezTo>
                  <a:cubicBezTo>
                    <a:pt x="16" y="7"/>
                    <a:pt x="9" y="4"/>
                    <a:pt x="0" y="2"/>
                  </a:cubicBezTo>
                  <a:cubicBezTo>
                    <a:pt x="1" y="5"/>
                    <a:pt x="2" y="6"/>
                    <a:pt x="5" y="8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383">
              <a:extLst>
                <a:ext uri="{FF2B5EF4-FFF2-40B4-BE49-F238E27FC236}">
                  <a16:creationId xmlns:a16="http://schemas.microsoft.com/office/drawing/2014/main" id="{D0196BC2-99ED-40E9-AE12-A58FF4C57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571"/>
              <a:ext cx="123" cy="39"/>
            </a:xfrm>
            <a:custGeom>
              <a:avLst/>
              <a:gdLst>
                <a:gd name="T0" fmla="*/ 71 w 75"/>
                <a:gd name="T1" fmla="*/ 101 h 22"/>
                <a:gd name="T2" fmla="*/ 361 w 75"/>
                <a:gd name="T3" fmla="*/ 207 h 22"/>
                <a:gd name="T4" fmla="*/ 543 w 75"/>
                <a:gd name="T5" fmla="*/ 110 h 22"/>
                <a:gd name="T6" fmla="*/ 428 w 75"/>
                <a:gd name="T7" fmla="*/ 89 h 22"/>
                <a:gd name="T8" fmla="*/ 251 w 75"/>
                <a:gd name="T9" fmla="*/ 101 h 22"/>
                <a:gd name="T10" fmla="*/ 67 w 75"/>
                <a:gd name="T11" fmla="*/ 10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22">
                  <a:moveTo>
                    <a:pt x="10" y="10"/>
                  </a:moveTo>
                  <a:cubicBezTo>
                    <a:pt x="16" y="18"/>
                    <a:pt x="40" y="22"/>
                    <a:pt x="50" y="21"/>
                  </a:cubicBezTo>
                  <a:cubicBezTo>
                    <a:pt x="58" y="19"/>
                    <a:pt x="70" y="18"/>
                    <a:pt x="75" y="11"/>
                  </a:cubicBezTo>
                  <a:cubicBezTo>
                    <a:pt x="72" y="7"/>
                    <a:pt x="65" y="8"/>
                    <a:pt x="59" y="9"/>
                  </a:cubicBezTo>
                  <a:cubicBezTo>
                    <a:pt x="51" y="11"/>
                    <a:pt x="44" y="12"/>
                    <a:pt x="35" y="10"/>
                  </a:cubicBezTo>
                  <a:cubicBezTo>
                    <a:pt x="32" y="10"/>
                    <a:pt x="0" y="0"/>
                    <a:pt x="9" y="10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384">
              <a:extLst>
                <a:ext uri="{FF2B5EF4-FFF2-40B4-BE49-F238E27FC236}">
                  <a16:creationId xmlns:a16="http://schemas.microsoft.com/office/drawing/2014/main" id="{988BA170-823D-4559-9921-3DC37613C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287"/>
              <a:ext cx="66" cy="68"/>
            </a:xfrm>
            <a:custGeom>
              <a:avLst/>
              <a:gdLst>
                <a:gd name="T0" fmla="*/ 0 w 40"/>
                <a:gd name="T1" fmla="*/ 65 h 39"/>
                <a:gd name="T2" fmla="*/ 297 w 40"/>
                <a:gd name="T3" fmla="*/ 270 h 39"/>
                <a:gd name="T4" fmla="*/ 215 w 40"/>
                <a:gd name="T5" fmla="*/ 213 h 39"/>
                <a:gd name="T6" fmla="*/ 117 w 40"/>
                <a:gd name="T7" fmla="*/ 122 h 39"/>
                <a:gd name="T8" fmla="*/ 21 w 40"/>
                <a:gd name="T9" fmla="*/ 5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0" y="7"/>
                  </a:moveTo>
                  <a:cubicBezTo>
                    <a:pt x="14" y="18"/>
                    <a:pt x="19" y="39"/>
                    <a:pt x="40" y="29"/>
                  </a:cubicBezTo>
                  <a:cubicBezTo>
                    <a:pt x="38" y="24"/>
                    <a:pt x="33" y="25"/>
                    <a:pt x="29" y="23"/>
                  </a:cubicBezTo>
                  <a:cubicBezTo>
                    <a:pt x="22" y="21"/>
                    <a:pt x="20" y="18"/>
                    <a:pt x="16" y="13"/>
                  </a:cubicBezTo>
                  <a:cubicBezTo>
                    <a:pt x="13" y="11"/>
                    <a:pt x="6" y="0"/>
                    <a:pt x="3" y="6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385">
              <a:extLst>
                <a:ext uri="{FF2B5EF4-FFF2-40B4-BE49-F238E27FC236}">
                  <a16:creationId xmlns:a16="http://schemas.microsoft.com/office/drawing/2014/main" id="{43D17ABE-5253-4DD8-9AC7-01AD23E02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422"/>
              <a:ext cx="102" cy="72"/>
            </a:xfrm>
            <a:custGeom>
              <a:avLst/>
              <a:gdLst>
                <a:gd name="T0" fmla="*/ 160 w 62"/>
                <a:gd name="T1" fmla="*/ 28 h 41"/>
                <a:gd name="T2" fmla="*/ 43 w 62"/>
                <a:gd name="T3" fmla="*/ 151 h 41"/>
                <a:gd name="T4" fmla="*/ 319 w 62"/>
                <a:gd name="T5" fmla="*/ 379 h 41"/>
                <a:gd name="T6" fmla="*/ 408 w 62"/>
                <a:gd name="T7" fmla="*/ 314 h 41"/>
                <a:gd name="T8" fmla="*/ 235 w 62"/>
                <a:gd name="T9" fmla="*/ 216 h 41"/>
                <a:gd name="T10" fmla="*/ 156 w 62"/>
                <a:gd name="T11" fmla="*/ 37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41">
                  <a:moveTo>
                    <a:pt x="22" y="3"/>
                  </a:moveTo>
                  <a:cubicBezTo>
                    <a:pt x="12" y="0"/>
                    <a:pt x="0" y="3"/>
                    <a:pt x="6" y="16"/>
                  </a:cubicBezTo>
                  <a:cubicBezTo>
                    <a:pt x="12" y="27"/>
                    <a:pt x="32" y="37"/>
                    <a:pt x="44" y="40"/>
                  </a:cubicBezTo>
                  <a:cubicBezTo>
                    <a:pt x="49" y="41"/>
                    <a:pt x="62" y="41"/>
                    <a:pt x="56" y="33"/>
                  </a:cubicBezTo>
                  <a:cubicBezTo>
                    <a:pt x="52" y="28"/>
                    <a:pt x="38" y="28"/>
                    <a:pt x="32" y="23"/>
                  </a:cubicBezTo>
                  <a:cubicBezTo>
                    <a:pt x="23" y="17"/>
                    <a:pt x="31" y="7"/>
                    <a:pt x="21" y="4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386">
              <a:extLst>
                <a:ext uri="{FF2B5EF4-FFF2-40B4-BE49-F238E27FC236}">
                  <a16:creationId xmlns:a16="http://schemas.microsoft.com/office/drawing/2014/main" id="{E287A226-9484-4D5B-9D60-95F26C28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739"/>
              <a:ext cx="163" cy="107"/>
            </a:xfrm>
            <a:custGeom>
              <a:avLst/>
              <a:gdLst>
                <a:gd name="T0" fmla="*/ 235 w 99"/>
                <a:gd name="T1" fmla="*/ 0 h 61"/>
                <a:gd name="T2" fmla="*/ 35 w 99"/>
                <a:gd name="T3" fmla="*/ 172 h 61"/>
                <a:gd name="T4" fmla="*/ 219 w 99"/>
                <a:gd name="T5" fmla="*/ 474 h 61"/>
                <a:gd name="T6" fmla="*/ 477 w 99"/>
                <a:gd name="T7" fmla="*/ 539 h 61"/>
                <a:gd name="T8" fmla="*/ 637 w 99"/>
                <a:gd name="T9" fmla="*/ 179 h 61"/>
                <a:gd name="T10" fmla="*/ 257 w 99"/>
                <a:gd name="T11" fmla="*/ 302 h 61"/>
                <a:gd name="T12" fmla="*/ 193 w 99"/>
                <a:gd name="T13" fmla="*/ 123 h 61"/>
                <a:gd name="T14" fmla="*/ 235 w 99"/>
                <a:gd name="T15" fmla="*/ 21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61">
                  <a:moveTo>
                    <a:pt x="32" y="0"/>
                  </a:moveTo>
                  <a:cubicBezTo>
                    <a:pt x="25" y="0"/>
                    <a:pt x="8" y="11"/>
                    <a:pt x="5" y="18"/>
                  </a:cubicBezTo>
                  <a:cubicBezTo>
                    <a:pt x="0" y="30"/>
                    <a:pt x="22" y="44"/>
                    <a:pt x="30" y="50"/>
                  </a:cubicBezTo>
                  <a:cubicBezTo>
                    <a:pt x="39" y="57"/>
                    <a:pt x="54" y="61"/>
                    <a:pt x="65" y="57"/>
                  </a:cubicBezTo>
                  <a:cubicBezTo>
                    <a:pt x="74" y="54"/>
                    <a:pt x="99" y="28"/>
                    <a:pt x="87" y="19"/>
                  </a:cubicBezTo>
                  <a:cubicBezTo>
                    <a:pt x="76" y="35"/>
                    <a:pt x="53" y="43"/>
                    <a:pt x="35" y="32"/>
                  </a:cubicBezTo>
                  <a:cubicBezTo>
                    <a:pt x="29" y="28"/>
                    <a:pt x="22" y="20"/>
                    <a:pt x="26" y="13"/>
                  </a:cubicBezTo>
                  <a:cubicBezTo>
                    <a:pt x="29" y="10"/>
                    <a:pt x="38" y="8"/>
                    <a:pt x="32" y="2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387">
              <a:extLst>
                <a:ext uri="{FF2B5EF4-FFF2-40B4-BE49-F238E27FC236}">
                  <a16:creationId xmlns:a16="http://schemas.microsoft.com/office/drawing/2014/main" id="{0C1EB986-E0B8-46CD-8C0B-F73E4DB2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785"/>
              <a:ext cx="145" cy="121"/>
            </a:xfrm>
            <a:custGeom>
              <a:avLst/>
              <a:gdLst>
                <a:gd name="T0" fmla="*/ 54 w 88"/>
                <a:gd name="T1" fmla="*/ 86 h 69"/>
                <a:gd name="T2" fmla="*/ 13 w 88"/>
                <a:gd name="T3" fmla="*/ 351 h 69"/>
                <a:gd name="T4" fmla="*/ 58 w 88"/>
                <a:gd name="T5" fmla="*/ 566 h 69"/>
                <a:gd name="T6" fmla="*/ 285 w 88"/>
                <a:gd name="T7" fmla="*/ 630 h 69"/>
                <a:gd name="T8" fmla="*/ 374 w 88"/>
                <a:gd name="T9" fmla="*/ 593 h 69"/>
                <a:gd name="T10" fmla="*/ 451 w 88"/>
                <a:gd name="T11" fmla="*/ 587 h 69"/>
                <a:gd name="T12" fmla="*/ 582 w 88"/>
                <a:gd name="T13" fmla="*/ 416 h 69"/>
                <a:gd name="T14" fmla="*/ 578 w 88"/>
                <a:gd name="T15" fmla="*/ 49 h 69"/>
                <a:gd name="T16" fmla="*/ 511 w 88"/>
                <a:gd name="T17" fmla="*/ 123 h 69"/>
                <a:gd name="T18" fmla="*/ 443 w 88"/>
                <a:gd name="T19" fmla="*/ 302 h 69"/>
                <a:gd name="T20" fmla="*/ 193 w 88"/>
                <a:gd name="T21" fmla="*/ 388 h 69"/>
                <a:gd name="T22" fmla="*/ 89 w 88"/>
                <a:gd name="T23" fmla="*/ 123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69">
                  <a:moveTo>
                    <a:pt x="7" y="9"/>
                  </a:moveTo>
                  <a:cubicBezTo>
                    <a:pt x="9" y="16"/>
                    <a:pt x="3" y="29"/>
                    <a:pt x="2" y="37"/>
                  </a:cubicBezTo>
                  <a:cubicBezTo>
                    <a:pt x="0" y="46"/>
                    <a:pt x="1" y="54"/>
                    <a:pt x="8" y="60"/>
                  </a:cubicBezTo>
                  <a:cubicBezTo>
                    <a:pt x="16" y="67"/>
                    <a:pt x="29" y="69"/>
                    <a:pt x="39" y="67"/>
                  </a:cubicBezTo>
                  <a:cubicBezTo>
                    <a:pt x="44" y="67"/>
                    <a:pt x="47" y="64"/>
                    <a:pt x="51" y="63"/>
                  </a:cubicBezTo>
                  <a:cubicBezTo>
                    <a:pt x="55" y="62"/>
                    <a:pt x="58" y="63"/>
                    <a:pt x="61" y="62"/>
                  </a:cubicBezTo>
                  <a:cubicBezTo>
                    <a:pt x="69" y="60"/>
                    <a:pt x="77" y="51"/>
                    <a:pt x="79" y="44"/>
                  </a:cubicBezTo>
                  <a:cubicBezTo>
                    <a:pt x="83" y="34"/>
                    <a:pt x="88" y="13"/>
                    <a:pt x="78" y="5"/>
                  </a:cubicBezTo>
                  <a:cubicBezTo>
                    <a:pt x="71" y="0"/>
                    <a:pt x="70" y="7"/>
                    <a:pt x="69" y="13"/>
                  </a:cubicBezTo>
                  <a:cubicBezTo>
                    <a:pt x="67" y="20"/>
                    <a:pt x="64" y="26"/>
                    <a:pt x="60" y="32"/>
                  </a:cubicBezTo>
                  <a:cubicBezTo>
                    <a:pt x="52" y="42"/>
                    <a:pt x="38" y="52"/>
                    <a:pt x="26" y="41"/>
                  </a:cubicBezTo>
                  <a:cubicBezTo>
                    <a:pt x="17" y="34"/>
                    <a:pt x="21" y="16"/>
                    <a:pt x="12" y="13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388">
              <a:extLst>
                <a:ext uri="{FF2B5EF4-FFF2-40B4-BE49-F238E27FC236}">
                  <a16:creationId xmlns:a16="http://schemas.microsoft.com/office/drawing/2014/main" id="{3FC68A4D-6659-49D7-9896-7ED4B55E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277"/>
              <a:ext cx="37" cy="77"/>
            </a:xfrm>
            <a:custGeom>
              <a:avLst/>
              <a:gdLst>
                <a:gd name="T0" fmla="*/ 145 w 23"/>
                <a:gd name="T1" fmla="*/ 21 h 44"/>
                <a:gd name="T2" fmla="*/ 88 w 23"/>
                <a:gd name="T3" fmla="*/ 28 h 44"/>
                <a:gd name="T4" fmla="*/ 55 w 23"/>
                <a:gd name="T5" fmla="*/ 151 h 44"/>
                <a:gd name="T6" fmla="*/ 0 w 23"/>
                <a:gd name="T7" fmla="*/ 413 h 44"/>
                <a:gd name="T8" fmla="*/ 68 w 23"/>
                <a:gd name="T9" fmla="*/ 151 h 44"/>
                <a:gd name="T10" fmla="*/ 156 w 23"/>
                <a:gd name="T11" fmla="*/ 5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4">
                  <a:moveTo>
                    <a:pt x="22" y="2"/>
                  </a:moveTo>
                  <a:cubicBezTo>
                    <a:pt x="18" y="3"/>
                    <a:pt x="16" y="0"/>
                    <a:pt x="13" y="3"/>
                  </a:cubicBezTo>
                  <a:cubicBezTo>
                    <a:pt x="10" y="6"/>
                    <a:pt x="9" y="12"/>
                    <a:pt x="8" y="16"/>
                  </a:cubicBezTo>
                  <a:cubicBezTo>
                    <a:pt x="5" y="24"/>
                    <a:pt x="1" y="34"/>
                    <a:pt x="0" y="44"/>
                  </a:cubicBezTo>
                  <a:cubicBezTo>
                    <a:pt x="4" y="35"/>
                    <a:pt x="6" y="26"/>
                    <a:pt x="10" y="16"/>
                  </a:cubicBezTo>
                  <a:cubicBezTo>
                    <a:pt x="12" y="12"/>
                    <a:pt x="17" y="1"/>
                    <a:pt x="2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389">
              <a:extLst>
                <a:ext uri="{FF2B5EF4-FFF2-40B4-BE49-F238E27FC236}">
                  <a16:creationId xmlns:a16="http://schemas.microsoft.com/office/drawing/2014/main" id="{F6970C56-175E-47C4-A5D5-0D106413A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406"/>
              <a:ext cx="33" cy="112"/>
            </a:xfrm>
            <a:custGeom>
              <a:avLst/>
              <a:gdLst>
                <a:gd name="T0" fmla="*/ 139 w 20"/>
                <a:gd name="T1" fmla="*/ 49 h 64"/>
                <a:gd name="T2" fmla="*/ 58 w 20"/>
                <a:gd name="T3" fmla="*/ 12 h 64"/>
                <a:gd name="T4" fmla="*/ 35 w 20"/>
                <a:gd name="T5" fmla="*/ 28 h 64"/>
                <a:gd name="T6" fmla="*/ 33 w 20"/>
                <a:gd name="T7" fmla="*/ 135 h 64"/>
                <a:gd name="T8" fmla="*/ 33 w 20"/>
                <a:gd name="T9" fmla="*/ 600 h 64"/>
                <a:gd name="T10" fmla="*/ 46 w 20"/>
                <a:gd name="T11" fmla="*/ 172 h 64"/>
                <a:gd name="T12" fmla="*/ 147 w 20"/>
                <a:gd name="T13" fmla="*/ 65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4">
                  <a:moveTo>
                    <a:pt x="19" y="5"/>
                  </a:moveTo>
                  <a:cubicBezTo>
                    <a:pt x="16" y="3"/>
                    <a:pt x="11" y="1"/>
                    <a:pt x="8" y="1"/>
                  </a:cubicBezTo>
                  <a:cubicBezTo>
                    <a:pt x="5" y="1"/>
                    <a:pt x="7" y="0"/>
                    <a:pt x="5" y="3"/>
                  </a:cubicBezTo>
                  <a:cubicBezTo>
                    <a:pt x="4" y="5"/>
                    <a:pt x="4" y="11"/>
                    <a:pt x="4" y="14"/>
                  </a:cubicBezTo>
                  <a:cubicBezTo>
                    <a:pt x="2" y="31"/>
                    <a:pt x="0" y="47"/>
                    <a:pt x="4" y="64"/>
                  </a:cubicBezTo>
                  <a:cubicBezTo>
                    <a:pt x="1" y="51"/>
                    <a:pt x="4" y="32"/>
                    <a:pt x="6" y="18"/>
                  </a:cubicBezTo>
                  <a:cubicBezTo>
                    <a:pt x="7" y="13"/>
                    <a:pt x="13" y="1"/>
                    <a:pt x="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390">
              <a:extLst>
                <a:ext uri="{FF2B5EF4-FFF2-40B4-BE49-F238E27FC236}">
                  <a16:creationId xmlns:a16="http://schemas.microsoft.com/office/drawing/2014/main" id="{392B2258-F0C7-41DE-AAFC-5F13D2EDD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746"/>
              <a:ext cx="141" cy="137"/>
            </a:xfrm>
            <a:custGeom>
              <a:avLst/>
              <a:gdLst>
                <a:gd name="T0" fmla="*/ 116 w 86"/>
                <a:gd name="T1" fmla="*/ 12 h 78"/>
                <a:gd name="T2" fmla="*/ 34 w 86"/>
                <a:gd name="T3" fmla="*/ 216 h 78"/>
                <a:gd name="T4" fmla="*/ 226 w 86"/>
                <a:gd name="T5" fmla="*/ 450 h 78"/>
                <a:gd name="T6" fmla="*/ 407 w 86"/>
                <a:gd name="T7" fmla="*/ 629 h 78"/>
                <a:gd name="T8" fmla="*/ 621 w 86"/>
                <a:gd name="T9" fmla="*/ 743 h 78"/>
                <a:gd name="T10" fmla="*/ 190 w 86"/>
                <a:gd name="T11" fmla="*/ 374 h 78"/>
                <a:gd name="T12" fmla="*/ 131 w 86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78">
                  <a:moveTo>
                    <a:pt x="16" y="1"/>
                  </a:moveTo>
                  <a:cubicBezTo>
                    <a:pt x="10" y="6"/>
                    <a:pt x="0" y="15"/>
                    <a:pt x="5" y="23"/>
                  </a:cubicBezTo>
                  <a:cubicBezTo>
                    <a:pt x="11" y="32"/>
                    <a:pt x="23" y="40"/>
                    <a:pt x="31" y="47"/>
                  </a:cubicBezTo>
                  <a:cubicBezTo>
                    <a:pt x="39" y="54"/>
                    <a:pt x="47" y="60"/>
                    <a:pt x="56" y="66"/>
                  </a:cubicBezTo>
                  <a:cubicBezTo>
                    <a:pt x="66" y="72"/>
                    <a:pt x="75" y="74"/>
                    <a:pt x="86" y="78"/>
                  </a:cubicBezTo>
                  <a:cubicBezTo>
                    <a:pt x="64" y="67"/>
                    <a:pt x="46" y="52"/>
                    <a:pt x="26" y="39"/>
                  </a:cubicBezTo>
                  <a:cubicBezTo>
                    <a:pt x="13" y="31"/>
                    <a:pt x="1" y="11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391">
              <a:extLst>
                <a:ext uri="{FF2B5EF4-FFF2-40B4-BE49-F238E27FC236}">
                  <a16:creationId xmlns:a16="http://schemas.microsoft.com/office/drawing/2014/main" id="{0946EB00-051B-4950-8159-84A7AAC8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852"/>
              <a:ext cx="175" cy="66"/>
            </a:xfrm>
            <a:custGeom>
              <a:avLst/>
              <a:gdLst>
                <a:gd name="T0" fmla="*/ 58 w 106"/>
                <a:gd name="T1" fmla="*/ 0 h 38"/>
                <a:gd name="T2" fmla="*/ 13 w 106"/>
                <a:gd name="T3" fmla="*/ 257 h 38"/>
                <a:gd name="T4" fmla="*/ 243 w 106"/>
                <a:gd name="T5" fmla="*/ 299 h 38"/>
                <a:gd name="T6" fmla="*/ 535 w 106"/>
                <a:gd name="T7" fmla="*/ 320 h 38"/>
                <a:gd name="T8" fmla="*/ 788 w 106"/>
                <a:gd name="T9" fmla="*/ 208 h 38"/>
                <a:gd name="T10" fmla="*/ 499 w 106"/>
                <a:gd name="T11" fmla="*/ 283 h 38"/>
                <a:gd name="T12" fmla="*/ 284 w 106"/>
                <a:gd name="T13" fmla="*/ 283 h 38"/>
                <a:gd name="T14" fmla="*/ 158 w 106"/>
                <a:gd name="T15" fmla="*/ 271 h 38"/>
                <a:gd name="T16" fmla="*/ 58 w 106"/>
                <a:gd name="T17" fmla="*/ 271 h 38"/>
                <a:gd name="T18" fmla="*/ 68 w 106"/>
                <a:gd name="T19" fmla="*/ 9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38">
                  <a:moveTo>
                    <a:pt x="8" y="0"/>
                  </a:moveTo>
                  <a:cubicBezTo>
                    <a:pt x="5" y="5"/>
                    <a:pt x="0" y="22"/>
                    <a:pt x="2" y="28"/>
                  </a:cubicBezTo>
                  <a:cubicBezTo>
                    <a:pt x="4" y="37"/>
                    <a:pt x="25" y="33"/>
                    <a:pt x="33" y="33"/>
                  </a:cubicBezTo>
                  <a:cubicBezTo>
                    <a:pt x="46" y="35"/>
                    <a:pt x="58" y="38"/>
                    <a:pt x="72" y="35"/>
                  </a:cubicBezTo>
                  <a:cubicBezTo>
                    <a:pt x="82" y="34"/>
                    <a:pt x="96" y="28"/>
                    <a:pt x="106" y="23"/>
                  </a:cubicBezTo>
                  <a:cubicBezTo>
                    <a:pt x="95" y="30"/>
                    <a:pt x="79" y="29"/>
                    <a:pt x="67" y="31"/>
                  </a:cubicBezTo>
                  <a:cubicBezTo>
                    <a:pt x="57" y="32"/>
                    <a:pt x="48" y="32"/>
                    <a:pt x="38" y="31"/>
                  </a:cubicBezTo>
                  <a:cubicBezTo>
                    <a:pt x="32" y="30"/>
                    <a:pt x="27" y="29"/>
                    <a:pt x="21" y="30"/>
                  </a:cubicBezTo>
                  <a:cubicBezTo>
                    <a:pt x="18" y="30"/>
                    <a:pt x="11" y="31"/>
                    <a:pt x="8" y="30"/>
                  </a:cubicBezTo>
                  <a:cubicBezTo>
                    <a:pt x="0" y="26"/>
                    <a:pt x="8" y="7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392">
              <a:extLst>
                <a:ext uri="{FF2B5EF4-FFF2-40B4-BE49-F238E27FC236}">
                  <a16:creationId xmlns:a16="http://schemas.microsoft.com/office/drawing/2014/main" id="{F93363EF-920F-46DE-B8EA-C09146E6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575"/>
              <a:ext cx="54" cy="59"/>
            </a:xfrm>
            <a:custGeom>
              <a:avLst/>
              <a:gdLst>
                <a:gd name="T0" fmla="*/ 0 w 33"/>
                <a:gd name="T1" fmla="*/ 0 h 34"/>
                <a:gd name="T2" fmla="*/ 180 w 33"/>
                <a:gd name="T3" fmla="*/ 62 h 34"/>
                <a:gd name="T4" fmla="*/ 115 w 33"/>
                <a:gd name="T5" fmla="*/ 307 h 34"/>
                <a:gd name="T6" fmla="*/ 151 w 33"/>
                <a:gd name="T7" fmla="*/ 90 h 34"/>
                <a:gd name="T8" fmla="*/ 13 w 33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0" y="0"/>
                  </a:moveTo>
                  <a:cubicBezTo>
                    <a:pt x="7" y="5"/>
                    <a:pt x="19" y="1"/>
                    <a:pt x="25" y="7"/>
                  </a:cubicBezTo>
                  <a:cubicBezTo>
                    <a:pt x="33" y="14"/>
                    <a:pt x="20" y="27"/>
                    <a:pt x="16" y="34"/>
                  </a:cubicBezTo>
                  <a:cubicBezTo>
                    <a:pt x="19" y="28"/>
                    <a:pt x="26" y="17"/>
                    <a:pt x="21" y="10"/>
                  </a:cubicBezTo>
                  <a:cubicBezTo>
                    <a:pt x="18" y="6"/>
                    <a:pt x="8" y="4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393">
              <a:extLst>
                <a:ext uri="{FF2B5EF4-FFF2-40B4-BE49-F238E27FC236}">
                  <a16:creationId xmlns:a16="http://schemas.microsoft.com/office/drawing/2014/main" id="{BF5D602A-6A54-46BE-A031-2C9E078BB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436"/>
              <a:ext cx="49" cy="70"/>
            </a:xfrm>
            <a:custGeom>
              <a:avLst/>
              <a:gdLst>
                <a:gd name="T0" fmla="*/ 0 w 30"/>
                <a:gd name="T1" fmla="*/ 21 h 40"/>
                <a:gd name="T2" fmla="*/ 172 w 30"/>
                <a:gd name="T3" fmla="*/ 65 h 40"/>
                <a:gd name="T4" fmla="*/ 165 w 30"/>
                <a:gd name="T5" fmla="*/ 376 h 40"/>
                <a:gd name="T6" fmla="*/ 165 w 30"/>
                <a:gd name="T7" fmla="*/ 114 h 40"/>
                <a:gd name="T8" fmla="*/ 101 w 30"/>
                <a:gd name="T9" fmla="*/ 58 h 40"/>
                <a:gd name="T10" fmla="*/ 21 w 30"/>
                <a:gd name="T11" fmla="*/ 2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40">
                  <a:moveTo>
                    <a:pt x="0" y="2"/>
                  </a:moveTo>
                  <a:cubicBezTo>
                    <a:pt x="2" y="0"/>
                    <a:pt x="21" y="4"/>
                    <a:pt x="24" y="7"/>
                  </a:cubicBezTo>
                  <a:cubicBezTo>
                    <a:pt x="30" y="12"/>
                    <a:pt x="25" y="33"/>
                    <a:pt x="23" y="40"/>
                  </a:cubicBezTo>
                  <a:cubicBezTo>
                    <a:pt x="22" y="31"/>
                    <a:pt x="26" y="20"/>
                    <a:pt x="23" y="12"/>
                  </a:cubicBezTo>
                  <a:cubicBezTo>
                    <a:pt x="21" y="8"/>
                    <a:pt x="18" y="7"/>
                    <a:pt x="14" y="6"/>
                  </a:cubicBezTo>
                  <a:cubicBezTo>
                    <a:pt x="11" y="5"/>
                    <a:pt x="5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394">
              <a:extLst>
                <a:ext uri="{FF2B5EF4-FFF2-40B4-BE49-F238E27FC236}">
                  <a16:creationId xmlns:a16="http://schemas.microsoft.com/office/drawing/2014/main" id="{F6CEBA70-AEF7-49E4-B568-45BFA38B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891"/>
              <a:ext cx="554" cy="650"/>
            </a:xfrm>
            <a:custGeom>
              <a:avLst/>
              <a:gdLst>
                <a:gd name="T0" fmla="*/ 2417 w 337"/>
                <a:gd name="T1" fmla="*/ 252 h 371"/>
                <a:gd name="T2" fmla="*/ 1540 w 337"/>
                <a:gd name="T3" fmla="*/ 328 h 371"/>
                <a:gd name="T4" fmla="*/ 373 w 337"/>
                <a:gd name="T5" fmla="*/ 1311 h 371"/>
                <a:gd name="T6" fmla="*/ 54 w 337"/>
                <a:gd name="T7" fmla="*/ 2581 h 371"/>
                <a:gd name="T8" fmla="*/ 110 w 337"/>
                <a:gd name="T9" fmla="*/ 3497 h 371"/>
                <a:gd name="T10" fmla="*/ 67 w 337"/>
                <a:gd name="T11" fmla="*/ 2118 h 371"/>
                <a:gd name="T12" fmla="*/ 781 w 337"/>
                <a:gd name="T13" fmla="*/ 706 h 371"/>
                <a:gd name="T14" fmla="*/ 2463 w 337"/>
                <a:gd name="T15" fmla="*/ 215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7" h="371">
                  <a:moveTo>
                    <a:pt x="331" y="27"/>
                  </a:moveTo>
                  <a:cubicBezTo>
                    <a:pt x="290" y="12"/>
                    <a:pt x="252" y="19"/>
                    <a:pt x="211" y="35"/>
                  </a:cubicBezTo>
                  <a:cubicBezTo>
                    <a:pt x="155" y="57"/>
                    <a:pt x="88" y="89"/>
                    <a:pt x="51" y="139"/>
                  </a:cubicBezTo>
                  <a:cubicBezTo>
                    <a:pt x="23" y="178"/>
                    <a:pt x="13" y="227"/>
                    <a:pt x="7" y="274"/>
                  </a:cubicBezTo>
                  <a:cubicBezTo>
                    <a:pt x="3" y="309"/>
                    <a:pt x="12" y="337"/>
                    <a:pt x="15" y="371"/>
                  </a:cubicBezTo>
                  <a:cubicBezTo>
                    <a:pt x="0" y="329"/>
                    <a:pt x="0" y="273"/>
                    <a:pt x="9" y="225"/>
                  </a:cubicBezTo>
                  <a:cubicBezTo>
                    <a:pt x="21" y="166"/>
                    <a:pt x="61" y="114"/>
                    <a:pt x="107" y="75"/>
                  </a:cubicBezTo>
                  <a:cubicBezTo>
                    <a:pt x="169" y="23"/>
                    <a:pt x="263" y="0"/>
                    <a:pt x="337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Oval 395">
              <a:extLst>
                <a:ext uri="{FF2B5EF4-FFF2-40B4-BE49-F238E27FC236}">
                  <a16:creationId xmlns:a16="http://schemas.microsoft.com/office/drawing/2014/main" id="{189C35A0-3B0C-4CA4-BAF4-859BE8C6E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022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85" name="Oval 396">
              <a:extLst>
                <a:ext uri="{FF2B5EF4-FFF2-40B4-BE49-F238E27FC236}">
                  <a16:creationId xmlns:a16="http://schemas.microsoft.com/office/drawing/2014/main" id="{62F24957-14C1-4657-9C61-6AE43DA96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66"/>
              <a:ext cx="46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86" name="Freeform 397">
              <a:extLst>
                <a:ext uri="{FF2B5EF4-FFF2-40B4-BE49-F238E27FC236}">
                  <a16:creationId xmlns:a16="http://schemas.microsoft.com/office/drawing/2014/main" id="{C5311C55-0FE6-4265-A21B-440EC8B5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536"/>
              <a:ext cx="612" cy="347"/>
            </a:xfrm>
            <a:custGeom>
              <a:avLst/>
              <a:gdLst>
                <a:gd name="T0" fmla="*/ 2726 w 372"/>
                <a:gd name="T1" fmla="*/ 1444 h 198"/>
                <a:gd name="T2" fmla="*/ 1897 w 372"/>
                <a:gd name="T3" fmla="*/ 1858 h 198"/>
                <a:gd name="T4" fmla="*/ 671 w 372"/>
                <a:gd name="T5" fmla="*/ 1425 h 198"/>
                <a:gd name="T6" fmla="*/ 0 w 372"/>
                <a:gd name="T7" fmla="*/ 0 h 198"/>
                <a:gd name="T8" fmla="*/ 395 w 372"/>
                <a:gd name="T9" fmla="*/ 925 h 198"/>
                <a:gd name="T10" fmla="*/ 1023 w 372"/>
                <a:gd name="T11" fmla="*/ 1481 h 198"/>
                <a:gd name="T12" fmla="*/ 2491 w 372"/>
                <a:gd name="T13" fmla="*/ 1668 h 198"/>
                <a:gd name="T14" fmla="*/ 2726 w 372"/>
                <a:gd name="T15" fmla="*/ 1576 h 1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2" h="198">
                  <a:moveTo>
                    <a:pt x="372" y="153"/>
                  </a:moveTo>
                  <a:cubicBezTo>
                    <a:pt x="369" y="183"/>
                    <a:pt x="284" y="197"/>
                    <a:pt x="259" y="197"/>
                  </a:cubicBezTo>
                  <a:cubicBezTo>
                    <a:pt x="200" y="198"/>
                    <a:pt x="140" y="187"/>
                    <a:pt x="92" y="151"/>
                  </a:cubicBezTo>
                  <a:cubicBezTo>
                    <a:pt x="40" y="112"/>
                    <a:pt x="13" y="60"/>
                    <a:pt x="0" y="0"/>
                  </a:cubicBezTo>
                  <a:cubicBezTo>
                    <a:pt x="18" y="34"/>
                    <a:pt x="23" y="73"/>
                    <a:pt x="54" y="98"/>
                  </a:cubicBezTo>
                  <a:cubicBezTo>
                    <a:pt x="79" y="119"/>
                    <a:pt x="108" y="148"/>
                    <a:pt x="140" y="157"/>
                  </a:cubicBezTo>
                  <a:cubicBezTo>
                    <a:pt x="206" y="175"/>
                    <a:pt x="273" y="198"/>
                    <a:pt x="340" y="177"/>
                  </a:cubicBezTo>
                  <a:cubicBezTo>
                    <a:pt x="351" y="174"/>
                    <a:pt x="361" y="170"/>
                    <a:pt x="372" y="1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Oval 398">
              <a:extLst>
                <a:ext uri="{FF2B5EF4-FFF2-40B4-BE49-F238E27FC236}">
                  <a16:creationId xmlns:a16="http://schemas.microsoft.com/office/drawing/2014/main" id="{B639F4B7-D224-4D6C-A840-5F397A970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" y="1831"/>
              <a:ext cx="29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88" name="Oval 399">
              <a:extLst>
                <a:ext uri="{FF2B5EF4-FFF2-40B4-BE49-F238E27FC236}">
                  <a16:creationId xmlns:a16="http://schemas.microsoft.com/office/drawing/2014/main" id="{B96F24C3-2178-4B10-8610-D971F33E9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80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89" name="Oval 400">
              <a:extLst>
                <a:ext uri="{FF2B5EF4-FFF2-40B4-BE49-F238E27FC236}">
                  <a16:creationId xmlns:a16="http://schemas.microsoft.com/office/drawing/2014/main" id="{B92AC24F-BF29-42D2-B99E-29315C0D9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" y="1554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0" name="Oval 401">
              <a:extLst>
                <a:ext uri="{FF2B5EF4-FFF2-40B4-BE49-F238E27FC236}">
                  <a16:creationId xmlns:a16="http://schemas.microsoft.com/office/drawing/2014/main" id="{EF48B5F2-C6EA-424A-AB1E-2594F3B83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" y="1517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1" name="Freeform 402">
              <a:extLst>
                <a:ext uri="{FF2B5EF4-FFF2-40B4-BE49-F238E27FC236}">
                  <a16:creationId xmlns:a16="http://schemas.microsoft.com/office/drawing/2014/main" id="{854B3C70-5465-4A26-B324-B72262408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1005"/>
              <a:ext cx="283" cy="1036"/>
            </a:xfrm>
            <a:custGeom>
              <a:avLst/>
              <a:gdLst>
                <a:gd name="T0" fmla="*/ 1056 w 172"/>
                <a:gd name="T1" fmla="*/ 0 h 591"/>
                <a:gd name="T2" fmla="*/ 193 w 172"/>
                <a:gd name="T3" fmla="*/ 3012 h 591"/>
                <a:gd name="T4" fmla="*/ 1262 w 172"/>
                <a:gd name="T5" fmla="*/ 5580 h 591"/>
                <a:gd name="T6" fmla="*/ 248 w 172"/>
                <a:gd name="T7" fmla="*/ 2445 h 591"/>
                <a:gd name="T8" fmla="*/ 1056 w 172"/>
                <a:gd name="T9" fmla="*/ 0 h 5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91">
                  <a:moveTo>
                    <a:pt x="144" y="0"/>
                  </a:moveTo>
                  <a:cubicBezTo>
                    <a:pt x="144" y="0"/>
                    <a:pt x="0" y="140"/>
                    <a:pt x="26" y="319"/>
                  </a:cubicBezTo>
                  <a:cubicBezTo>
                    <a:pt x="52" y="498"/>
                    <a:pt x="172" y="591"/>
                    <a:pt x="172" y="591"/>
                  </a:cubicBezTo>
                  <a:cubicBezTo>
                    <a:pt x="172" y="591"/>
                    <a:pt x="17" y="427"/>
                    <a:pt x="34" y="259"/>
                  </a:cubicBezTo>
                  <a:cubicBezTo>
                    <a:pt x="51" y="92"/>
                    <a:pt x="105" y="56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Oval 403">
              <a:extLst>
                <a:ext uri="{FF2B5EF4-FFF2-40B4-BE49-F238E27FC236}">
                  <a16:creationId xmlns:a16="http://schemas.microsoft.com/office/drawing/2014/main" id="{B162D3E5-909F-43D7-A7E5-E416AC310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1483"/>
              <a:ext cx="31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3" name="Oval 404">
              <a:extLst>
                <a:ext uri="{FF2B5EF4-FFF2-40B4-BE49-F238E27FC236}">
                  <a16:creationId xmlns:a16="http://schemas.microsoft.com/office/drawing/2014/main" id="{88BB5B8C-7ACE-41C0-B0E3-229275E2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1433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4" name="Oval 405">
              <a:extLst>
                <a:ext uri="{FF2B5EF4-FFF2-40B4-BE49-F238E27FC236}">
                  <a16:creationId xmlns:a16="http://schemas.microsoft.com/office/drawing/2014/main" id="{F2B4B1B5-ACA9-4A23-8140-48ED1728E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15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5" name="Oval 406">
              <a:extLst>
                <a:ext uri="{FF2B5EF4-FFF2-40B4-BE49-F238E27FC236}">
                  <a16:creationId xmlns:a16="http://schemas.microsoft.com/office/drawing/2014/main" id="{4FB112A0-EB8A-4B71-9359-3847E718B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1383"/>
              <a:ext cx="19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6" name="Oval 407">
              <a:extLst>
                <a:ext uri="{FF2B5EF4-FFF2-40B4-BE49-F238E27FC236}">
                  <a16:creationId xmlns:a16="http://schemas.microsoft.com/office/drawing/2014/main" id="{E8D16E57-1539-4789-B369-BFA0B292F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139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22535" name="Text Box 408">
            <a:extLst>
              <a:ext uri="{FF2B5EF4-FFF2-40B4-BE49-F238E27FC236}">
                <a16:creationId xmlns:a16="http://schemas.microsoft.com/office/drawing/2014/main" id="{3B98D2C3-DD10-42B7-B8C7-6FC086A8C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6988" y="5186363"/>
            <a:ext cx="14287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Hydatid cyst</a:t>
            </a:r>
          </a:p>
        </p:txBody>
      </p:sp>
      <p:sp>
        <p:nvSpPr>
          <p:cNvPr id="22536" name="Text Box 409">
            <a:extLst>
              <a:ext uri="{FF2B5EF4-FFF2-40B4-BE49-F238E27FC236}">
                <a16:creationId xmlns:a16="http://schemas.microsoft.com/office/drawing/2014/main" id="{74584002-2EE5-43BD-9B29-A36E6470B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3425" y="3708400"/>
            <a:ext cx="15430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Embryonated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C0A42DD5-0469-43FC-ABCB-E80F68C2F1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3000"/>
              <a:t>Pediculus humanus (Louse)</a:t>
            </a:r>
          </a:p>
        </p:txBody>
      </p:sp>
      <p:sp>
        <p:nvSpPr>
          <p:cNvPr id="23555" name="Text Box 3">
            <a:extLst>
              <a:ext uri="{FF2B5EF4-FFF2-40B4-BE49-F238E27FC236}">
                <a16:creationId xmlns:a16="http://schemas.microsoft.com/office/drawing/2014/main" id="{CC100834-0DE8-46A2-B883-ACCF3F639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8450" y="5137150"/>
            <a:ext cx="9969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Egg: Nit</a:t>
            </a:r>
          </a:p>
        </p:txBody>
      </p:sp>
      <p:grpSp>
        <p:nvGrpSpPr>
          <p:cNvPr id="28676" name="Group 4">
            <a:extLst>
              <a:ext uri="{FF2B5EF4-FFF2-40B4-BE49-F238E27FC236}">
                <a16:creationId xmlns:a16="http://schemas.microsoft.com/office/drawing/2014/main" id="{B23C8912-FF74-4B04-99C0-F78C11D01A6F}"/>
              </a:ext>
            </a:extLst>
          </p:cNvPr>
          <p:cNvGrpSpPr>
            <a:grpSpLocks/>
          </p:cNvGrpSpPr>
          <p:nvPr/>
        </p:nvGrpSpPr>
        <p:grpSpPr bwMode="auto">
          <a:xfrm>
            <a:off x="2709863" y="1427163"/>
            <a:ext cx="3440112" cy="4954587"/>
            <a:chOff x="747" y="806"/>
            <a:chExt cx="2167" cy="3121"/>
          </a:xfrm>
        </p:grpSpPr>
        <p:grpSp>
          <p:nvGrpSpPr>
            <p:cNvPr id="28714" name="Group 5">
              <a:extLst>
                <a:ext uri="{FF2B5EF4-FFF2-40B4-BE49-F238E27FC236}">
                  <a16:creationId xmlns:a16="http://schemas.microsoft.com/office/drawing/2014/main" id="{9335114A-2BAC-4C75-B6CF-16A6F5CD46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7" y="806"/>
              <a:ext cx="2167" cy="2033"/>
              <a:chOff x="747" y="806"/>
              <a:chExt cx="2167" cy="2033"/>
            </a:xfrm>
          </p:grpSpPr>
          <p:sp>
            <p:nvSpPr>
              <p:cNvPr id="28945" name="Freeform 6">
                <a:extLst>
                  <a:ext uri="{FF2B5EF4-FFF2-40B4-BE49-F238E27FC236}">
                    <a16:creationId xmlns:a16="http://schemas.microsoft.com/office/drawing/2014/main" id="{C1808C9B-0005-4C45-968A-ABE44387D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595"/>
                <a:ext cx="149" cy="244"/>
              </a:xfrm>
              <a:custGeom>
                <a:avLst/>
                <a:gdLst>
                  <a:gd name="T0" fmla="*/ 159 w 100"/>
                  <a:gd name="T1" fmla="*/ 0 h 164"/>
                  <a:gd name="T2" fmla="*/ 493 w 100"/>
                  <a:gd name="T3" fmla="*/ 803 h 164"/>
                  <a:gd name="T4" fmla="*/ 334 w 100"/>
                  <a:gd name="T5" fmla="*/ 122 h 164"/>
                  <a:gd name="T6" fmla="*/ 159 w 100"/>
                  <a:gd name="T7" fmla="*/ 0 h 1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64">
                    <a:moveTo>
                      <a:pt x="32" y="0"/>
                    </a:moveTo>
                    <a:cubicBezTo>
                      <a:pt x="32" y="0"/>
                      <a:pt x="0" y="130"/>
                      <a:pt x="100" y="164"/>
                    </a:cubicBezTo>
                    <a:cubicBezTo>
                      <a:pt x="100" y="164"/>
                      <a:pt x="28" y="128"/>
                      <a:pt x="68" y="25"/>
                    </a:cubicBezTo>
                    <a:cubicBezTo>
                      <a:pt x="68" y="25"/>
                      <a:pt x="53" y="1"/>
                      <a:pt x="32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7">
                <a:extLst>
                  <a:ext uri="{FF2B5EF4-FFF2-40B4-BE49-F238E27FC236}">
                    <a16:creationId xmlns:a16="http://schemas.microsoft.com/office/drawing/2014/main" id="{14E259D5-9563-4B56-AA7C-14652223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593"/>
                <a:ext cx="108" cy="245"/>
              </a:xfrm>
              <a:custGeom>
                <a:avLst/>
                <a:gdLst>
                  <a:gd name="T0" fmla="*/ 143 w 72"/>
                  <a:gd name="T1" fmla="*/ 134 h 164"/>
                  <a:gd name="T2" fmla="*/ 12 w 72"/>
                  <a:gd name="T3" fmla="*/ 19 h 164"/>
                  <a:gd name="T4" fmla="*/ 18 w 72"/>
                  <a:gd name="T5" fmla="*/ 0 h 164"/>
                  <a:gd name="T6" fmla="*/ 203 w 72"/>
                  <a:gd name="T7" fmla="*/ 123 h 164"/>
                  <a:gd name="T8" fmla="*/ 365 w 72"/>
                  <a:gd name="T9" fmla="*/ 817 h 164"/>
                  <a:gd name="T10" fmla="*/ 180 w 72"/>
                  <a:gd name="T11" fmla="*/ 714 h 164"/>
                  <a:gd name="T12" fmla="*/ 143 w 72"/>
                  <a:gd name="T13" fmla="*/ 134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64">
                    <a:moveTo>
                      <a:pt x="28" y="27"/>
                    </a:moveTo>
                    <a:cubicBezTo>
                      <a:pt x="28" y="27"/>
                      <a:pt x="18" y="10"/>
                      <a:pt x="2" y="4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25" y="1"/>
                      <a:pt x="40" y="25"/>
                      <a:pt x="40" y="25"/>
                    </a:cubicBezTo>
                    <a:cubicBezTo>
                      <a:pt x="0" y="128"/>
                      <a:pt x="72" y="164"/>
                      <a:pt x="72" y="164"/>
                    </a:cubicBezTo>
                    <a:cubicBezTo>
                      <a:pt x="56" y="159"/>
                      <a:pt x="44" y="151"/>
                      <a:pt x="35" y="143"/>
                    </a:cubicBezTo>
                    <a:cubicBezTo>
                      <a:pt x="19" y="122"/>
                      <a:pt x="6" y="85"/>
                      <a:pt x="28" y="2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8">
                <a:extLst>
                  <a:ext uri="{FF2B5EF4-FFF2-40B4-BE49-F238E27FC236}">
                    <a16:creationId xmlns:a16="http://schemas.microsoft.com/office/drawing/2014/main" id="{FE559F72-FCFB-4C50-A163-2DC943BDF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605"/>
                <a:ext cx="129" cy="234"/>
              </a:xfrm>
              <a:custGeom>
                <a:avLst/>
                <a:gdLst>
                  <a:gd name="T0" fmla="*/ 81 w 86"/>
                  <a:gd name="T1" fmla="*/ 0 h 157"/>
                  <a:gd name="T2" fmla="*/ 437 w 86"/>
                  <a:gd name="T3" fmla="*/ 775 h 157"/>
                  <a:gd name="T4" fmla="*/ 261 w 86"/>
                  <a:gd name="T5" fmla="*/ 133 h 1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57">
                    <a:moveTo>
                      <a:pt x="16" y="0"/>
                    </a:moveTo>
                    <a:cubicBezTo>
                      <a:pt x="11" y="28"/>
                      <a:pt x="0" y="128"/>
                      <a:pt x="86" y="157"/>
                    </a:cubicBezTo>
                    <a:cubicBezTo>
                      <a:pt x="86" y="157"/>
                      <a:pt x="18" y="123"/>
                      <a:pt x="51" y="27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9">
                <a:extLst>
                  <a:ext uri="{FF2B5EF4-FFF2-40B4-BE49-F238E27FC236}">
                    <a16:creationId xmlns:a16="http://schemas.microsoft.com/office/drawing/2014/main" id="{3D3BA273-4DD1-46A6-848F-4FD1D52CB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2126"/>
                <a:ext cx="243" cy="610"/>
              </a:xfrm>
              <a:custGeom>
                <a:avLst/>
                <a:gdLst>
                  <a:gd name="T0" fmla="*/ 574 w 163"/>
                  <a:gd name="T1" fmla="*/ 49 h 409"/>
                  <a:gd name="T2" fmla="*/ 420 w 163"/>
                  <a:gd name="T3" fmla="*/ 69 h 409"/>
                  <a:gd name="T4" fmla="*/ 49 w 163"/>
                  <a:gd name="T5" fmla="*/ 864 h 409"/>
                  <a:gd name="T6" fmla="*/ 94 w 163"/>
                  <a:gd name="T7" fmla="*/ 1572 h 409"/>
                  <a:gd name="T8" fmla="*/ 149 w 163"/>
                  <a:gd name="T9" fmla="*/ 1588 h 409"/>
                  <a:gd name="T10" fmla="*/ 285 w 163"/>
                  <a:gd name="T11" fmla="*/ 1712 h 409"/>
                  <a:gd name="T12" fmla="*/ 420 w 163"/>
                  <a:gd name="T13" fmla="*/ 1735 h 409"/>
                  <a:gd name="T14" fmla="*/ 513 w 163"/>
                  <a:gd name="T15" fmla="*/ 2024 h 409"/>
                  <a:gd name="T16" fmla="*/ 504 w 163"/>
                  <a:gd name="T17" fmla="*/ 1708 h 409"/>
                  <a:gd name="T18" fmla="*/ 525 w 163"/>
                  <a:gd name="T19" fmla="*/ 777 h 409"/>
                  <a:gd name="T20" fmla="*/ 735 w 163"/>
                  <a:gd name="T21" fmla="*/ 218 h 409"/>
                  <a:gd name="T22" fmla="*/ 574 w 163"/>
                  <a:gd name="T23" fmla="*/ 49 h 4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" h="409">
                    <a:moveTo>
                      <a:pt x="116" y="10"/>
                    </a:moveTo>
                    <a:cubicBezTo>
                      <a:pt x="116" y="10"/>
                      <a:pt x="97" y="0"/>
                      <a:pt x="85" y="14"/>
                    </a:cubicBezTo>
                    <a:cubicBezTo>
                      <a:pt x="74" y="28"/>
                      <a:pt x="0" y="53"/>
                      <a:pt x="10" y="174"/>
                    </a:cubicBezTo>
                    <a:cubicBezTo>
                      <a:pt x="16" y="250"/>
                      <a:pt x="27" y="299"/>
                      <a:pt x="19" y="318"/>
                    </a:cubicBezTo>
                    <a:cubicBezTo>
                      <a:pt x="19" y="318"/>
                      <a:pt x="23" y="321"/>
                      <a:pt x="30" y="321"/>
                    </a:cubicBezTo>
                    <a:cubicBezTo>
                      <a:pt x="37" y="321"/>
                      <a:pt x="53" y="338"/>
                      <a:pt x="58" y="346"/>
                    </a:cubicBezTo>
                    <a:cubicBezTo>
                      <a:pt x="62" y="354"/>
                      <a:pt x="71" y="336"/>
                      <a:pt x="85" y="351"/>
                    </a:cubicBezTo>
                    <a:cubicBezTo>
                      <a:pt x="100" y="366"/>
                      <a:pt x="109" y="389"/>
                      <a:pt x="104" y="409"/>
                    </a:cubicBezTo>
                    <a:cubicBezTo>
                      <a:pt x="104" y="409"/>
                      <a:pt x="120" y="395"/>
                      <a:pt x="102" y="345"/>
                    </a:cubicBezTo>
                    <a:cubicBezTo>
                      <a:pt x="84" y="295"/>
                      <a:pt x="78" y="205"/>
                      <a:pt x="106" y="157"/>
                    </a:cubicBezTo>
                    <a:cubicBezTo>
                      <a:pt x="133" y="109"/>
                      <a:pt x="163" y="76"/>
                      <a:pt x="149" y="44"/>
                    </a:cubicBez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10">
                <a:extLst>
                  <a:ext uri="{FF2B5EF4-FFF2-40B4-BE49-F238E27FC236}">
                    <a16:creationId xmlns:a16="http://schemas.microsoft.com/office/drawing/2014/main" id="{CE741543-55D8-4D8C-8EFA-C46969B26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2129"/>
                <a:ext cx="164" cy="607"/>
              </a:xfrm>
              <a:custGeom>
                <a:avLst/>
                <a:gdLst>
                  <a:gd name="T0" fmla="*/ 113 w 110"/>
                  <a:gd name="T1" fmla="*/ 1699 h 407"/>
                  <a:gd name="T2" fmla="*/ 133 w 110"/>
                  <a:gd name="T3" fmla="*/ 776 h 407"/>
                  <a:gd name="T4" fmla="*/ 352 w 110"/>
                  <a:gd name="T5" fmla="*/ 218 h 407"/>
                  <a:gd name="T6" fmla="*/ 189 w 110"/>
                  <a:gd name="T7" fmla="*/ 42 h 407"/>
                  <a:gd name="T8" fmla="*/ 180 w 110"/>
                  <a:gd name="T9" fmla="*/ 42 h 407"/>
                  <a:gd name="T10" fmla="*/ 316 w 110"/>
                  <a:gd name="T11" fmla="*/ 40 h 407"/>
                  <a:gd name="T12" fmla="*/ 480 w 110"/>
                  <a:gd name="T13" fmla="*/ 209 h 407"/>
                  <a:gd name="T14" fmla="*/ 262 w 110"/>
                  <a:gd name="T15" fmla="*/ 768 h 407"/>
                  <a:gd name="T16" fmla="*/ 249 w 110"/>
                  <a:gd name="T17" fmla="*/ 1699 h 407"/>
                  <a:gd name="T18" fmla="*/ 250 w 110"/>
                  <a:gd name="T19" fmla="*/ 2013 h 407"/>
                  <a:gd name="T20" fmla="*/ 163 w 110"/>
                  <a:gd name="T21" fmla="*/ 1726 h 407"/>
                  <a:gd name="T22" fmla="*/ 113 w 110"/>
                  <a:gd name="T23" fmla="*/ 1699 h 4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407">
                    <a:moveTo>
                      <a:pt x="23" y="343"/>
                    </a:moveTo>
                    <a:cubicBezTo>
                      <a:pt x="6" y="293"/>
                      <a:pt x="0" y="205"/>
                      <a:pt x="27" y="157"/>
                    </a:cubicBezTo>
                    <a:cubicBezTo>
                      <a:pt x="55" y="109"/>
                      <a:pt x="84" y="75"/>
                      <a:pt x="71" y="44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6" y="9"/>
                    </a:cubicBezTo>
                    <a:cubicBezTo>
                      <a:pt x="48" y="0"/>
                      <a:pt x="64" y="8"/>
                      <a:pt x="64" y="8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110" y="73"/>
                      <a:pt x="81" y="107"/>
                      <a:pt x="53" y="155"/>
                    </a:cubicBezTo>
                    <a:cubicBezTo>
                      <a:pt x="26" y="203"/>
                      <a:pt x="32" y="293"/>
                      <a:pt x="50" y="343"/>
                    </a:cubicBezTo>
                    <a:cubicBezTo>
                      <a:pt x="67" y="393"/>
                      <a:pt x="51" y="407"/>
                      <a:pt x="51" y="407"/>
                    </a:cubicBezTo>
                    <a:cubicBezTo>
                      <a:pt x="57" y="387"/>
                      <a:pt x="47" y="364"/>
                      <a:pt x="33" y="349"/>
                    </a:cubicBezTo>
                    <a:cubicBezTo>
                      <a:pt x="29" y="346"/>
                      <a:pt x="26" y="344"/>
                      <a:pt x="23" y="343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11">
                <a:extLst>
                  <a:ext uri="{FF2B5EF4-FFF2-40B4-BE49-F238E27FC236}">
                    <a16:creationId xmlns:a16="http://schemas.microsoft.com/office/drawing/2014/main" id="{D6DE46FB-9A1B-438C-8542-4DFA9F2B6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916"/>
                <a:ext cx="144" cy="283"/>
              </a:xfrm>
              <a:custGeom>
                <a:avLst/>
                <a:gdLst>
                  <a:gd name="T0" fmla="*/ 263 w 97"/>
                  <a:gd name="T1" fmla="*/ 0 h 190"/>
                  <a:gd name="T2" fmla="*/ 310 w 97"/>
                  <a:gd name="T3" fmla="*/ 937 h 190"/>
                  <a:gd name="T4" fmla="*/ 472 w 97"/>
                  <a:gd name="T5" fmla="*/ 162 h 190"/>
                  <a:gd name="T6" fmla="*/ 263 w 97"/>
                  <a:gd name="T7" fmla="*/ 0 h 1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90">
                    <a:moveTo>
                      <a:pt x="54" y="0"/>
                    </a:moveTo>
                    <a:cubicBezTo>
                      <a:pt x="54" y="0"/>
                      <a:pt x="6" y="141"/>
                      <a:pt x="64" y="190"/>
                    </a:cubicBezTo>
                    <a:cubicBezTo>
                      <a:pt x="64" y="190"/>
                      <a:pt x="0" y="82"/>
                      <a:pt x="97" y="33"/>
                    </a:cubicBezTo>
                    <a:cubicBezTo>
                      <a:pt x="97" y="33"/>
                      <a:pt x="76" y="9"/>
                      <a:pt x="54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12">
                <a:extLst>
                  <a:ext uri="{FF2B5EF4-FFF2-40B4-BE49-F238E27FC236}">
                    <a16:creationId xmlns:a16="http://schemas.microsoft.com/office/drawing/2014/main" id="{BB1FACE3-0877-4F9B-886A-B0864BEC6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947"/>
                <a:ext cx="155" cy="248"/>
              </a:xfrm>
              <a:custGeom>
                <a:avLst/>
                <a:gdLst>
                  <a:gd name="T0" fmla="*/ 316 w 104"/>
                  <a:gd name="T1" fmla="*/ 783 h 166"/>
                  <a:gd name="T2" fmla="*/ 472 w 104"/>
                  <a:gd name="T3" fmla="*/ 0 h 166"/>
                  <a:gd name="T4" fmla="*/ 513 w 104"/>
                  <a:gd name="T5" fmla="*/ 42 h 166"/>
                  <a:gd name="T6" fmla="*/ 350 w 104"/>
                  <a:gd name="T7" fmla="*/ 828 h 166"/>
                  <a:gd name="T8" fmla="*/ 291 w 104"/>
                  <a:gd name="T9" fmla="*/ 756 h 166"/>
                  <a:gd name="T10" fmla="*/ 316 w 104"/>
                  <a:gd name="T11" fmla="*/ 783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166">
                    <a:moveTo>
                      <a:pt x="64" y="157"/>
                    </a:moveTo>
                    <a:cubicBezTo>
                      <a:pt x="64" y="157"/>
                      <a:pt x="0" y="49"/>
                      <a:pt x="96" y="0"/>
                    </a:cubicBezTo>
                    <a:cubicBezTo>
                      <a:pt x="101" y="5"/>
                      <a:pt x="104" y="9"/>
                      <a:pt x="104" y="9"/>
                    </a:cubicBezTo>
                    <a:cubicBezTo>
                      <a:pt x="7" y="58"/>
                      <a:pt x="71" y="166"/>
                      <a:pt x="71" y="166"/>
                    </a:cubicBezTo>
                    <a:cubicBezTo>
                      <a:pt x="67" y="162"/>
                      <a:pt x="63" y="157"/>
                      <a:pt x="59" y="152"/>
                    </a:cubicBezTo>
                    <a:cubicBezTo>
                      <a:pt x="61" y="154"/>
                      <a:pt x="62" y="155"/>
                      <a:pt x="64" y="15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13">
                <a:extLst>
                  <a:ext uri="{FF2B5EF4-FFF2-40B4-BE49-F238E27FC236}">
                    <a16:creationId xmlns:a16="http://schemas.microsoft.com/office/drawing/2014/main" id="{0A7FA70D-66C9-4E12-94D8-BE71F7F02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535"/>
                <a:ext cx="273" cy="536"/>
              </a:xfrm>
              <a:custGeom>
                <a:avLst/>
                <a:gdLst>
                  <a:gd name="T0" fmla="*/ 852 w 183"/>
                  <a:gd name="T1" fmla="*/ 154 h 359"/>
                  <a:gd name="T2" fmla="*/ 231 w 183"/>
                  <a:gd name="T3" fmla="*/ 331 h 359"/>
                  <a:gd name="T4" fmla="*/ 113 w 183"/>
                  <a:gd name="T5" fmla="*/ 1302 h 359"/>
                  <a:gd name="T6" fmla="*/ 365 w 183"/>
                  <a:gd name="T7" fmla="*/ 1783 h 359"/>
                  <a:gd name="T8" fmla="*/ 492 w 183"/>
                  <a:gd name="T9" fmla="*/ 1471 h 359"/>
                  <a:gd name="T10" fmla="*/ 552 w 183"/>
                  <a:gd name="T11" fmla="*/ 917 h 359"/>
                  <a:gd name="T12" fmla="*/ 877 w 183"/>
                  <a:gd name="T13" fmla="*/ 457 h 359"/>
                  <a:gd name="T14" fmla="*/ 852 w 183"/>
                  <a:gd name="T15" fmla="*/ 154 h 3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3" h="359">
                    <a:moveTo>
                      <a:pt x="172" y="31"/>
                    </a:moveTo>
                    <a:cubicBezTo>
                      <a:pt x="172" y="31"/>
                      <a:pt x="94" y="0"/>
                      <a:pt x="47" y="67"/>
                    </a:cubicBezTo>
                    <a:cubicBezTo>
                      <a:pt x="0" y="134"/>
                      <a:pt x="31" y="199"/>
                      <a:pt x="23" y="262"/>
                    </a:cubicBezTo>
                    <a:cubicBezTo>
                      <a:pt x="23" y="262"/>
                      <a:pt x="91" y="271"/>
                      <a:pt x="74" y="359"/>
                    </a:cubicBezTo>
                    <a:cubicBezTo>
                      <a:pt x="74" y="359"/>
                      <a:pt x="103" y="327"/>
                      <a:pt x="99" y="296"/>
                    </a:cubicBezTo>
                    <a:cubicBezTo>
                      <a:pt x="95" y="265"/>
                      <a:pt x="77" y="213"/>
                      <a:pt x="111" y="184"/>
                    </a:cubicBezTo>
                    <a:cubicBezTo>
                      <a:pt x="145" y="155"/>
                      <a:pt x="183" y="135"/>
                      <a:pt x="177" y="92"/>
                    </a:cubicBezTo>
                    <a:lnTo>
                      <a:pt x="172" y="31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14">
                <a:extLst>
                  <a:ext uri="{FF2B5EF4-FFF2-40B4-BE49-F238E27FC236}">
                    <a16:creationId xmlns:a16="http://schemas.microsoft.com/office/drawing/2014/main" id="{F195340C-834D-48D9-8F20-9C4AD1D87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571"/>
                <a:ext cx="191" cy="498"/>
              </a:xfrm>
              <a:custGeom>
                <a:avLst/>
                <a:gdLst>
                  <a:gd name="T0" fmla="*/ 100 w 128"/>
                  <a:gd name="T1" fmla="*/ 1418 h 334"/>
                  <a:gd name="T2" fmla="*/ 109 w 128"/>
                  <a:gd name="T3" fmla="*/ 1299 h 334"/>
                  <a:gd name="T4" fmla="*/ 169 w 128"/>
                  <a:gd name="T5" fmla="*/ 744 h 334"/>
                  <a:gd name="T6" fmla="*/ 494 w 128"/>
                  <a:gd name="T7" fmla="*/ 291 h 334"/>
                  <a:gd name="T8" fmla="*/ 475 w 128"/>
                  <a:gd name="T9" fmla="*/ 0 h 334"/>
                  <a:gd name="T10" fmla="*/ 580 w 128"/>
                  <a:gd name="T11" fmla="*/ 28 h 334"/>
                  <a:gd name="T12" fmla="*/ 606 w 128"/>
                  <a:gd name="T13" fmla="*/ 331 h 334"/>
                  <a:gd name="T14" fmla="*/ 279 w 128"/>
                  <a:gd name="T15" fmla="*/ 784 h 334"/>
                  <a:gd name="T16" fmla="*/ 218 w 128"/>
                  <a:gd name="T17" fmla="*/ 1339 h 334"/>
                  <a:gd name="T18" fmla="*/ 94 w 128"/>
                  <a:gd name="T19" fmla="*/ 1652 h 334"/>
                  <a:gd name="T20" fmla="*/ 100 w 128"/>
                  <a:gd name="T21" fmla="*/ 1418 h 3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334">
                    <a:moveTo>
                      <a:pt x="20" y="287"/>
                    </a:moveTo>
                    <a:cubicBezTo>
                      <a:pt x="22" y="279"/>
                      <a:pt x="24" y="271"/>
                      <a:pt x="22" y="263"/>
                    </a:cubicBezTo>
                    <a:cubicBezTo>
                      <a:pt x="18" y="232"/>
                      <a:pt x="0" y="180"/>
                      <a:pt x="34" y="151"/>
                    </a:cubicBezTo>
                    <a:cubicBezTo>
                      <a:pt x="68" y="122"/>
                      <a:pt x="106" y="102"/>
                      <a:pt x="100" y="59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9" y="2"/>
                      <a:pt x="117" y="6"/>
                      <a:pt x="117" y="6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8" y="110"/>
                      <a:pt x="90" y="130"/>
                      <a:pt x="56" y="159"/>
                    </a:cubicBezTo>
                    <a:cubicBezTo>
                      <a:pt x="22" y="188"/>
                      <a:pt x="40" y="240"/>
                      <a:pt x="44" y="271"/>
                    </a:cubicBezTo>
                    <a:cubicBezTo>
                      <a:pt x="48" y="302"/>
                      <a:pt x="19" y="334"/>
                      <a:pt x="19" y="334"/>
                    </a:cubicBezTo>
                    <a:cubicBezTo>
                      <a:pt x="23" y="315"/>
                      <a:pt x="23" y="299"/>
                      <a:pt x="20" y="287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15">
                <a:extLst>
                  <a:ext uri="{FF2B5EF4-FFF2-40B4-BE49-F238E27FC236}">
                    <a16:creationId xmlns:a16="http://schemas.microsoft.com/office/drawing/2014/main" id="{D318E1E2-5BC7-493C-9507-91D2DB280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926"/>
                <a:ext cx="127" cy="273"/>
              </a:xfrm>
              <a:custGeom>
                <a:avLst/>
                <a:gdLst>
                  <a:gd name="T0" fmla="*/ 241 w 85"/>
                  <a:gd name="T1" fmla="*/ 0 h 183"/>
                  <a:gd name="T2" fmla="*/ 299 w 85"/>
                  <a:gd name="T3" fmla="*/ 906 h 183"/>
                  <a:gd name="T4" fmla="*/ 424 w 85"/>
                  <a:gd name="T5" fmla="*/ 149 h 1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183">
                    <a:moveTo>
                      <a:pt x="48" y="0"/>
                    </a:moveTo>
                    <a:cubicBezTo>
                      <a:pt x="39" y="31"/>
                      <a:pt x="10" y="140"/>
                      <a:pt x="60" y="183"/>
                    </a:cubicBezTo>
                    <a:cubicBezTo>
                      <a:pt x="60" y="183"/>
                      <a:pt x="0" y="81"/>
                      <a:pt x="85" y="3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16">
                <a:extLst>
                  <a:ext uri="{FF2B5EF4-FFF2-40B4-BE49-F238E27FC236}">
                    <a16:creationId xmlns:a16="http://schemas.microsoft.com/office/drawing/2014/main" id="{70B629F1-5555-46DF-9D40-2BAA865AA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556"/>
                <a:ext cx="264" cy="515"/>
              </a:xfrm>
              <a:custGeom>
                <a:avLst/>
                <a:gdLst>
                  <a:gd name="T0" fmla="*/ 802 w 177"/>
                  <a:gd name="T1" fmla="*/ 69 h 345"/>
                  <a:gd name="T2" fmla="*/ 231 w 177"/>
                  <a:gd name="T3" fmla="*/ 263 h 345"/>
                  <a:gd name="T4" fmla="*/ 113 w 177"/>
                  <a:gd name="T5" fmla="*/ 1230 h 345"/>
                  <a:gd name="T6" fmla="*/ 365 w 177"/>
                  <a:gd name="T7" fmla="*/ 1714 h 345"/>
                  <a:gd name="T8" fmla="*/ 492 w 177"/>
                  <a:gd name="T9" fmla="*/ 1399 h 345"/>
                  <a:gd name="T10" fmla="*/ 552 w 177"/>
                  <a:gd name="T11" fmla="*/ 845 h 345"/>
                  <a:gd name="T12" fmla="*/ 877 w 177"/>
                  <a:gd name="T13" fmla="*/ 472 h 3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7" h="345">
                    <a:moveTo>
                      <a:pt x="162" y="14"/>
                    </a:moveTo>
                    <a:cubicBezTo>
                      <a:pt x="140" y="8"/>
                      <a:pt x="84" y="0"/>
                      <a:pt x="47" y="53"/>
                    </a:cubicBezTo>
                    <a:cubicBezTo>
                      <a:pt x="0" y="120"/>
                      <a:pt x="31" y="185"/>
                      <a:pt x="23" y="248"/>
                    </a:cubicBezTo>
                    <a:cubicBezTo>
                      <a:pt x="23" y="248"/>
                      <a:pt x="91" y="257"/>
                      <a:pt x="74" y="345"/>
                    </a:cubicBezTo>
                    <a:cubicBezTo>
                      <a:pt x="74" y="345"/>
                      <a:pt x="103" y="313"/>
                      <a:pt x="99" y="282"/>
                    </a:cubicBezTo>
                    <a:cubicBezTo>
                      <a:pt x="95" y="251"/>
                      <a:pt x="77" y="199"/>
                      <a:pt x="111" y="170"/>
                    </a:cubicBezTo>
                    <a:cubicBezTo>
                      <a:pt x="140" y="145"/>
                      <a:pt x="173" y="126"/>
                      <a:pt x="177" y="95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17">
                <a:extLst>
                  <a:ext uri="{FF2B5EF4-FFF2-40B4-BE49-F238E27FC236}">
                    <a16:creationId xmlns:a16="http://schemas.microsoft.com/office/drawing/2014/main" id="{CBA4359C-0A63-4B86-8FB2-7843E585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806"/>
                <a:ext cx="206" cy="349"/>
              </a:xfrm>
              <a:custGeom>
                <a:avLst/>
                <a:gdLst>
                  <a:gd name="T0" fmla="*/ 575 w 138"/>
                  <a:gd name="T1" fmla="*/ 956 h 234"/>
                  <a:gd name="T2" fmla="*/ 437 w 138"/>
                  <a:gd name="T3" fmla="*/ 0 h 234"/>
                  <a:gd name="T4" fmla="*/ 416 w 138"/>
                  <a:gd name="T5" fmla="*/ 1148 h 234"/>
                  <a:gd name="T6" fmla="*/ 575 w 138"/>
                  <a:gd name="T7" fmla="*/ 956 h 2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234">
                    <a:moveTo>
                      <a:pt x="116" y="193"/>
                    </a:moveTo>
                    <a:cubicBezTo>
                      <a:pt x="116" y="193"/>
                      <a:pt x="23" y="96"/>
                      <a:pt x="88" y="0"/>
                    </a:cubicBezTo>
                    <a:cubicBezTo>
                      <a:pt x="88" y="0"/>
                      <a:pt x="0" y="107"/>
                      <a:pt x="84" y="232"/>
                    </a:cubicBezTo>
                    <a:cubicBezTo>
                      <a:pt x="84" y="232"/>
                      <a:pt x="138" y="234"/>
                      <a:pt x="116" y="193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18">
                <a:extLst>
                  <a:ext uri="{FF2B5EF4-FFF2-40B4-BE49-F238E27FC236}">
                    <a16:creationId xmlns:a16="http://schemas.microsoft.com/office/drawing/2014/main" id="{3A84EE51-A66C-4FB5-8252-FD64FF75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946"/>
                <a:ext cx="126" cy="201"/>
              </a:xfrm>
              <a:custGeom>
                <a:avLst/>
                <a:gdLst>
                  <a:gd name="T0" fmla="*/ 201 w 84"/>
                  <a:gd name="T1" fmla="*/ 654 h 135"/>
                  <a:gd name="T2" fmla="*/ 383 w 84"/>
                  <a:gd name="T3" fmla="*/ 512 h 135"/>
                  <a:gd name="T4" fmla="*/ 203 w 84"/>
                  <a:gd name="T5" fmla="*/ 575 h 135"/>
                  <a:gd name="T6" fmla="*/ 21 w 84"/>
                  <a:gd name="T7" fmla="*/ 0 h 135"/>
                  <a:gd name="T8" fmla="*/ 201 w 84"/>
                  <a:gd name="T9" fmla="*/ 654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5">
                    <a:moveTo>
                      <a:pt x="39" y="133"/>
                    </a:moveTo>
                    <a:cubicBezTo>
                      <a:pt x="39" y="133"/>
                      <a:pt x="84" y="135"/>
                      <a:pt x="75" y="104"/>
                    </a:cubicBezTo>
                    <a:cubicBezTo>
                      <a:pt x="67" y="118"/>
                      <a:pt x="40" y="117"/>
                      <a:pt x="40" y="117"/>
                    </a:cubicBezTo>
                    <a:cubicBezTo>
                      <a:pt x="12" y="75"/>
                      <a:pt x="3" y="34"/>
                      <a:pt x="4" y="0"/>
                    </a:cubicBezTo>
                    <a:cubicBezTo>
                      <a:pt x="0" y="38"/>
                      <a:pt x="6" y="84"/>
                      <a:pt x="39" y="133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19">
                <a:extLst>
                  <a:ext uri="{FF2B5EF4-FFF2-40B4-BE49-F238E27FC236}">
                    <a16:creationId xmlns:a16="http://schemas.microsoft.com/office/drawing/2014/main" id="{85FD4E45-A4CA-4FB0-9018-4A61164EB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946"/>
                <a:ext cx="338" cy="501"/>
              </a:xfrm>
              <a:custGeom>
                <a:avLst/>
                <a:gdLst>
                  <a:gd name="T0" fmla="*/ 1074 w 227"/>
                  <a:gd name="T1" fmla="*/ 1452 h 336"/>
                  <a:gd name="T2" fmla="*/ 688 w 227"/>
                  <a:gd name="T3" fmla="*/ 965 h 336"/>
                  <a:gd name="T4" fmla="*/ 505 w 227"/>
                  <a:gd name="T5" fmla="*/ 540 h 336"/>
                  <a:gd name="T6" fmla="*/ 454 w 227"/>
                  <a:gd name="T7" fmla="*/ 312 h 336"/>
                  <a:gd name="T8" fmla="*/ 323 w 227"/>
                  <a:gd name="T9" fmla="*/ 0 h 336"/>
                  <a:gd name="T10" fmla="*/ 323 w 227"/>
                  <a:gd name="T11" fmla="*/ 182 h 336"/>
                  <a:gd name="T12" fmla="*/ 191 w 227"/>
                  <a:gd name="T13" fmla="*/ 453 h 336"/>
                  <a:gd name="T14" fmla="*/ 128 w 227"/>
                  <a:gd name="T15" fmla="*/ 616 h 336"/>
                  <a:gd name="T16" fmla="*/ 60 w 227"/>
                  <a:gd name="T17" fmla="*/ 734 h 336"/>
                  <a:gd name="T18" fmla="*/ 1024 w 227"/>
                  <a:gd name="T19" fmla="*/ 1661 h 336"/>
                  <a:gd name="T20" fmla="*/ 1074 w 227"/>
                  <a:gd name="T21" fmla="*/ 1452 h 3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7" h="336">
                    <a:moveTo>
                      <a:pt x="218" y="294"/>
                    </a:moveTo>
                    <a:cubicBezTo>
                      <a:pt x="218" y="294"/>
                      <a:pt x="189" y="223"/>
                      <a:pt x="140" y="195"/>
                    </a:cubicBezTo>
                    <a:cubicBezTo>
                      <a:pt x="104" y="174"/>
                      <a:pt x="103" y="112"/>
                      <a:pt x="103" y="109"/>
                    </a:cubicBezTo>
                    <a:cubicBezTo>
                      <a:pt x="103" y="106"/>
                      <a:pt x="105" y="86"/>
                      <a:pt x="93" y="63"/>
                    </a:cubicBezTo>
                    <a:cubicBezTo>
                      <a:pt x="81" y="40"/>
                      <a:pt x="67" y="21"/>
                      <a:pt x="66" y="0"/>
                    </a:cubicBezTo>
                    <a:cubicBezTo>
                      <a:pt x="66" y="0"/>
                      <a:pt x="67" y="24"/>
                      <a:pt x="66" y="37"/>
                    </a:cubicBezTo>
                    <a:cubicBezTo>
                      <a:pt x="65" y="66"/>
                      <a:pt x="39" y="69"/>
                      <a:pt x="39" y="92"/>
                    </a:cubicBezTo>
                    <a:cubicBezTo>
                      <a:pt x="39" y="130"/>
                      <a:pt x="41" y="129"/>
                      <a:pt x="26" y="125"/>
                    </a:cubicBezTo>
                    <a:cubicBezTo>
                      <a:pt x="11" y="120"/>
                      <a:pt x="0" y="117"/>
                      <a:pt x="12" y="148"/>
                    </a:cubicBezTo>
                    <a:cubicBezTo>
                      <a:pt x="24" y="179"/>
                      <a:pt x="91" y="307"/>
                      <a:pt x="208" y="336"/>
                    </a:cubicBezTo>
                    <a:cubicBezTo>
                      <a:pt x="208" y="336"/>
                      <a:pt x="227" y="314"/>
                      <a:pt x="218" y="294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20">
                <a:extLst>
                  <a:ext uri="{FF2B5EF4-FFF2-40B4-BE49-F238E27FC236}">
                    <a16:creationId xmlns:a16="http://schemas.microsoft.com/office/drawing/2014/main" id="{481E8FDC-5CA6-4597-AC65-36791A403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126"/>
                <a:ext cx="325" cy="324"/>
              </a:xfrm>
              <a:custGeom>
                <a:avLst/>
                <a:gdLst>
                  <a:gd name="T0" fmla="*/ 54 w 218"/>
                  <a:gd name="T1" fmla="*/ 143 h 217"/>
                  <a:gd name="T2" fmla="*/ 1024 w 218"/>
                  <a:gd name="T3" fmla="*/ 1080 h 217"/>
                  <a:gd name="T4" fmla="*/ 1078 w 218"/>
                  <a:gd name="T5" fmla="*/ 978 h 217"/>
                  <a:gd name="T6" fmla="*/ 122 w 218"/>
                  <a:gd name="T7" fmla="*/ 49 h 217"/>
                  <a:gd name="T8" fmla="*/ 113 w 218"/>
                  <a:gd name="T9" fmla="*/ 22 h 217"/>
                  <a:gd name="T10" fmla="*/ 54 w 218"/>
                  <a:gd name="T11" fmla="*/ 143 h 2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8" h="217">
                    <a:moveTo>
                      <a:pt x="11" y="29"/>
                    </a:moveTo>
                    <a:cubicBezTo>
                      <a:pt x="23" y="60"/>
                      <a:pt x="90" y="188"/>
                      <a:pt x="207" y="217"/>
                    </a:cubicBezTo>
                    <a:cubicBezTo>
                      <a:pt x="207" y="217"/>
                      <a:pt x="215" y="208"/>
                      <a:pt x="218" y="197"/>
                    </a:cubicBezTo>
                    <a:cubicBezTo>
                      <a:pt x="103" y="167"/>
                      <a:pt x="36" y="41"/>
                      <a:pt x="25" y="10"/>
                    </a:cubicBezTo>
                    <a:cubicBezTo>
                      <a:pt x="24" y="8"/>
                      <a:pt x="23" y="7"/>
                      <a:pt x="23" y="5"/>
                    </a:cubicBezTo>
                    <a:cubicBezTo>
                      <a:pt x="9" y="1"/>
                      <a:pt x="0" y="0"/>
                      <a:pt x="11" y="29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21">
                <a:extLst>
                  <a:ext uri="{FF2B5EF4-FFF2-40B4-BE49-F238E27FC236}">
                    <a16:creationId xmlns:a16="http://schemas.microsoft.com/office/drawing/2014/main" id="{C3909CA1-E8E4-48AF-A545-8FC7ECFAC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806"/>
                <a:ext cx="154" cy="325"/>
              </a:xfrm>
              <a:custGeom>
                <a:avLst/>
                <a:gdLst>
                  <a:gd name="T0" fmla="*/ 514 w 103"/>
                  <a:gd name="T1" fmla="*/ 906 h 218"/>
                  <a:gd name="T2" fmla="*/ 411 w 103"/>
                  <a:gd name="T3" fmla="*/ 0 h 218"/>
                  <a:gd name="T4" fmla="*/ 351 w 103"/>
                  <a:gd name="T5" fmla="*/ 1078 h 2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218">
                    <a:moveTo>
                      <a:pt x="103" y="184"/>
                    </a:moveTo>
                    <a:cubicBezTo>
                      <a:pt x="82" y="158"/>
                      <a:pt x="29" y="78"/>
                      <a:pt x="82" y="0"/>
                    </a:cubicBezTo>
                    <a:cubicBezTo>
                      <a:pt x="82" y="0"/>
                      <a:pt x="0" y="99"/>
                      <a:pt x="70" y="21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22">
                <a:extLst>
                  <a:ext uri="{FF2B5EF4-FFF2-40B4-BE49-F238E27FC236}">
                    <a16:creationId xmlns:a16="http://schemas.microsoft.com/office/drawing/2014/main" id="{AB0BA5D2-7BF2-495E-B9CB-E7C9CFD62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946"/>
                <a:ext cx="316" cy="498"/>
              </a:xfrm>
              <a:custGeom>
                <a:avLst/>
                <a:gdLst>
                  <a:gd name="T0" fmla="*/ 1046 w 212"/>
                  <a:gd name="T1" fmla="*/ 1382 h 334"/>
                  <a:gd name="T2" fmla="*/ 693 w 212"/>
                  <a:gd name="T3" fmla="*/ 965 h 334"/>
                  <a:gd name="T4" fmla="*/ 511 w 212"/>
                  <a:gd name="T5" fmla="*/ 540 h 334"/>
                  <a:gd name="T6" fmla="*/ 461 w 212"/>
                  <a:gd name="T7" fmla="*/ 312 h 334"/>
                  <a:gd name="T8" fmla="*/ 325 w 212"/>
                  <a:gd name="T9" fmla="*/ 0 h 334"/>
                  <a:gd name="T10" fmla="*/ 325 w 212"/>
                  <a:gd name="T11" fmla="*/ 182 h 334"/>
                  <a:gd name="T12" fmla="*/ 191 w 212"/>
                  <a:gd name="T13" fmla="*/ 453 h 334"/>
                  <a:gd name="T14" fmla="*/ 128 w 212"/>
                  <a:gd name="T15" fmla="*/ 616 h 334"/>
                  <a:gd name="T16" fmla="*/ 60 w 212"/>
                  <a:gd name="T17" fmla="*/ 734 h 334"/>
                  <a:gd name="T18" fmla="*/ 993 w 212"/>
                  <a:gd name="T19" fmla="*/ 1652 h 3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2" h="334">
                    <a:moveTo>
                      <a:pt x="212" y="280"/>
                    </a:moveTo>
                    <a:cubicBezTo>
                      <a:pt x="201" y="258"/>
                      <a:pt x="176" y="215"/>
                      <a:pt x="140" y="195"/>
                    </a:cubicBezTo>
                    <a:cubicBezTo>
                      <a:pt x="104" y="174"/>
                      <a:pt x="103" y="112"/>
                      <a:pt x="103" y="109"/>
                    </a:cubicBezTo>
                    <a:cubicBezTo>
                      <a:pt x="103" y="106"/>
                      <a:pt x="105" y="86"/>
                      <a:pt x="93" y="63"/>
                    </a:cubicBezTo>
                    <a:cubicBezTo>
                      <a:pt x="81" y="40"/>
                      <a:pt x="67" y="21"/>
                      <a:pt x="66" y="0"/>
                    </a:cubicBezTo>
                    <a:cubicBezTo>
                      <a:pt x="66" y="0"/>
                      <a:pt x="67" y="24"/>
                      <a:pt x="66" y="37"/>
                    </a:cubicBezTo>
                    <a:cubicBezTo>
                      <a:pt x="65" y="66"/>
                      <a:pt x="39" y="69"/>
                      <a:pt x="39" y="92"/>
                    </a:cubicBezTo>
                    <a:cubicBezTo>
                      <a:pt x="39" y="130"/>
                      <a:pt x="41" y="129"/>
                      <a:pt x="26" y="125"/>
                    </a:cubicBezTo>
                    <a:cubicBezTo>
                      <a:pt x="11" y="120"/>
                      <a:pt x="0" y="117"/>
                      <a:pt x="12" y="148"/>
                    </a:cubicBezTo>
                    <a:cubicBezTo>
                      <a:pt x="24" y="178"/>
                      <a:pt x="89" y="302"/>
                      <a:pt x="201" y="334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23">
                <a:extLst>
                  <a:ext uri="{FF2B5EF4-FFF2-40B4-BE49-F238E27FC236}">
                    <a16:creationId xmlns:a16="http://schemas.microsoft.com/office/drawing/2014/main" id="{050F7267-3224-40BF-B93D-C3137289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847"/>
                <a:ext cx="358" cy="375"/>
              </a:xfrm>
              <a:custGeom>
                <a:avLst/>
                <a:gdLst>
                  <a:gd name="T0" fmla="*/ 1189 w 240"/>
                  <a:gd name="T1" fmla="*/ 466 h 251"/>
                  <a:gd name="T2" fmla="*/ 452 w 240"/>
                  <a:gd name="T3" fmla="*/ 433 h 251"/>
                  <a:gd name="T4" fmla="*/ 142 w 240"/>
                  <a:gd name="T5" fmla="*/ 1011 h 251"/>
                  <a:gd name="T6" fmla="*/ 434 w 240"/>
                  <a:gd name="T7" fmla="*/ 1228 h 251"/>
                  <a:gd name="T8" fmla="*/ 1175 w 240"/>
                  <a:gd name="T9" fmla="*/ 940 h 251"/>
                  <a:gd name="T10" fmla="*/ 1189 w 240"/>
                  <a:gd name="T11" fmla="*/ 466 h 2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0" h="251">
                    <a:moveTo>
                      <a:pt x="240" y="94"/>
                    </a:moveTo>
                    <a:cubicBezTo>
                      <a:pt x="240" y="94"/>
                      <a:pt x="182" y="0"/>
                      <a:pt x="91" y="87"/>
                    </a:cubicBezTo>
                    <a:cubicBezTo>
                      <a:pt x="0" y="174"/>
                      <a:pt x="29" y="203"/>
                      <a:pt x="29" y="203"/>
                    </a:cubicBezTo>
                    <a:cubicBezTo>
                      <a:pt x="29" y="203"/>
                      <a:pt x="64" y="251"/>
                      <a:pt x="88" y="246"/>
                    </a:cubicBezTo>
                    <a:cubicBezTo>
                      <a:pt x="113" y="240"/>
                      <a:pt x="222" y="236"/>
                      <a:pt x="237" y="189"/>
                    </a:cubicBezTo>
                    <a:lnTo>
                      <a:pt x="240" y="94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24">
                <a:extLst>
                  <a:ext uri="{FF2B5EF4-FFF2-40B4-BE49-F238E27FC236}">
                    <a16:creationId xmlns:a16="http://schemas.microsoft.com/office/drawing/2014/main" id="{D04E2AD4-E9D4-45F0-89AF-9EF94B71E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1966"/>
                <a:ext cx="322" cy="254"/>
              </a:xfrm>
              <a:custGeom>
                <a:avLst/>
                <a:gdLst>
                  <a:gd name="T0" fmla="*/ 268 w 216"/>
                  <a:gd name="T1" fmla="*/ 714 h 170"/>
                  <a:gd name="T2" fmla="*/ 1005 w 216"/>
                  <a:gd name="T3" fmla="*/ 433 h 170"/>
                  <a:gd name="T4" fmla="*/ 1018 w 216"/>
                  <a:gd name="T5" fmla="*/ 0 h 170"/>
                  <a:gd name="T6" fmla="*/ 1067 w 216"/>
                  <a:gd name="T7" fmla="*/ 63 h 170"/>
                  <a:gd name="T8" fmla="*/ 1054 w 216"/>
                  <a:gd name="T9" fmla="*/ 538 h 170"/>
                  <a:gd name="T10" fmla="*/ 316 w 216"/>
                  <a:gd name="T11" fmla="*/ 817 h 170"/>
                  <a:gd name="T12" fmla="*/ 19 w 216"/>
                  <a:gd name="T13" fmla="*/ 607 h 170"/>
                  <a:gd name="T14" fmla="*/ 0 w 216"/>
                  <a:gd name="T15" fmla="*/ 533 h 170"/>
                  <a:gd name="T16" fmla="*/ 268 w 216"/>
                  <a:gd name="T17" fmla="*/ 714 h 1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6" h="170">
                    <a:moveTo>
                      <a:pt x="54" y="143"/>
                    </a:moveTo>
                    <a:cubicBezTo>
                      <a:pt x="79" y="138"/>
                      <a:pt x="188" y="134"/>
                      <a:pt x="203" y="87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12" y="7"/>
                      <a:pt x="216" y="13"/>
                      <a:pt x="216" y="13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198" y="155"/>
                      <a:pt x="89" y="159"/>
                      <a:pt x="64" y="164"/>
                    </a:cubicBezTo>
                    <a:cubicBezTo>
                      <a:pt x="39" y="170"/>
                      <a:pt x="4" y="122"/>
                      <a:pt x="4" y="122"/>
                    </a:cubicBezTo>
                    <a:cubicBezTo>
                      <a:pt x="4" y="122"/>
                      <a:pt x="0" y="117"/>
                      <a:pt x="0" y="107"/>
                    </a:cubicBezTo>
                    <a:cubicBezTo>
                      <a:pt x="11" y="121"/>
                      <a:pt x="35" y="147"/>
                      <a:pt x="54" y="143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25">
                <a:extLst>
                  <a:ext uri="{FF2B5EF4-FFF2-40B4-BE49-F238E27FC236}">
                    <a16:creationId xmlns:a16="http://schemas.microsoft.com/office/drawing/2014/main" id="{AA16E22A-2DC7-4CC6-9CEA-CEB31F6B6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428"/>
                <a:ext cx="385" cy="441"/>
              </a:xfrm>
              <a:custGeom>
                <a:avLst/>
                <a:gdLst>
                  <a:gd name="T0" fmla="*/ 1280 w 258"/>
                  <a:gd name="T1" fmla="*/ 837 h 296"/>
                  <a:gd name="T2" fmla="*/ 0 w 258"/>
                  <a:gd name="T3" fmla="*/ 515 h 296"/>
                  <a:gd name="T4" fmla="*/ 1 w 258"/>
                  <a:gd name="T5" fmla="*/ 815 h 296"/>
                  <a:gd name="T6" fmla="*/ 1209 w 258"/>
                  <a:gd name="T7" fmla="*/ 1028 h 296"/>
                  <a:gd name="T8" fmla="*/ 1280 w 258"/>
                  <a:gd name="T9" fmla="*/ 837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296">
                    <a:moveTo>
                      <a:pt x="258" y="170"/>
                    </a:moveTo>
                    <a:cubicBezTo>
                      <a:pt x="258" y="170"/>
                      <a:pt x="54" y="0"/>
                      <a:pt x="0" y="105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1" y="165"/>
                      <a:pt x="124" y="296"/>
                      <a:pt x="244" y="209"/>
                    </a:cubicBezTo>
                    <a:lnTo>
                      <a:pt x="258" y="170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26">
                <a:extLst>
                  <a:ext uri="{FF2B5EF4-FFF2-40B4-BE49-F238E27FC236}">
                    <a16:creationId xmlns:a16="http://schemas.microsoft.com/office/drawing/2014/main" id="{DB529910-D623-4025-BB81-942381CFF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67"/>
                <a:ext cx="384" cy="301"/>
              </a:xfrm>
              <a:custGeom>
                <a:avLst/>
                <a:gdLst>
                  <a:gd name="T0" fmla="*/ 33 w 258"/>
                  <a:gd name="T1" fmla="*/ 0 h 202"/>
                  <a:gd name="T2" fmla="*/ 40 w 258"/>
                  <a:gd name="T3" fmla="*/ 228 h 202"/>
                  <a:gd name="T4" fmla="*/ 1234 w 258"/>
                  <a:gd name="T5" fmla="*/ 444 h 202"/>
                  <a:gd name="T6" fmla="*/ 1262 w 258"/>
                  <a:gd name="T7" fmla="*/ 364 h 202"/>
                  <a:gd name="T8" fmla="*/ 1267 w 258"/>
                  <a:gd name="T9" fmla="*/ 373 h 202"/>
                  <a:gd name="T10" fmla="*/ 1197 w 258"/>
                  <a:gd name="T11" fmla="*/ 566 h 202"/>
                  <a:gd name="T12" fmla="*/ 1 w 258"/>
                  <a:gd name="T13" fmla="*/ 350 h 202"/>
                  <a:gd name="T14" fmla="*/ 0 w 258"/>
                  <a:gd name="T15" fmla="*/ 54 h 202"/>
                  <a:gd name="T16" fmla="*/ 33 w 258"/>
                  <a:gd name="T17" fmla="*/ 0 h 2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8" h="202">
                    <a:moveTo>
                      <a:pt x="7" y="0"/>
                    </a:move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131" y="177"/>
                      <a:pt x="251" y="90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8" y="75"/>
                      <a:pt x="258" y="76"/>
                      <a:pt x="258" y="76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124" y="202"/>
                      <a:pt x="1" y="71"/>
                      <a:pt x="1" y="7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7"/>
                      <a:pt x="5" y="3"/>
                      <a:pt x="7" y="0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27">
                <a:extLst>
                  <a:ext uri="{FF2B5EF4-FFF2-40B4-BE49-F238E27FC236}">
                    <a16:creationId xmlns:a16="http://schemas.microsoft.com/office/drawing/2014/main" id="{560C850F-2052-45F2-B181-87ED71300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308"/>
                <a:ext cx="381" cy="233"/>
              </a:xfrm>
              <a:custGeom>
                <a:avLst/>
                <a:gdLst>
                  <a:gd name="T0" fmla="*/ 1194 w 256"/>
                  <a:gd name="T1" fmla="*/ 221 h 156"/>
                  <a:gd name="T2" fmla="*/ 573 w 256"/>
                  <a:gd name="T3" fmla="*/ 182 h 156"/>
                  <a:gd name="T4" fmla="*/ 63 w 256"/>
                  <a:gd name="T5" fmla="*/ 194 h 156"/>
                  <a:gd name="T6" fmla="*/ 9 w 256"/>
                  <a:gd name="T7" fmla="*/ 465 h 156"/>
                  <a:gd name="T8" fmla="*/ 49 w 256"/>
                  <a:gd name="T9" fmla="*/ 523 h 156"/>
                  <a:gd name="T10" fmla="*/ 635 w 256"/>
                  <a:gd name="T11" fmla="*/ 687 h 156"/>
                  <a:gd name="T12" fmla="*/ 1075 w 256"/>
                  <a:gd name="T13" fmla="*/ 514 h 156"/>
                  <a:gd name="T14" fmla="*/ 1194 w 256"/>
                  <a:gd name="T15" fmla="*/ 221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6" h="156">
                    <a:moveTo>
                      <a:pt x="243" y="44"/>
                    </a:moveTo>
                    <a:cubicBezTo>
                      <a:pt x="243" y="44"/>
                      <a:pt x="140" y="43"/>
                      <a:pt x="117" y="37"/>
                    </a:cubicBezTo>
                    <a:cubicBezTo>
                      <a:pt x="94" y="31"/>
                      <a:pt x="44" y="0"/>
                      <a:pt x="13" y="39"/>
                    </a:cubicBezTo>
                    <a:cubicBezTo>
                      <a:pt x="13" y="39"/>
                      <a:pt x="14" y="86"/>
                      <a:pt x="2" y="93"/>
                    </a:cubicBezTo>
                    <a:cubicBezTo>
                      <a:pt x="2" y="93"/>
                      <a:pt x="0" y="99"/>
                      <a:pt x="10" y="105"/>
                    </a:cubicBezTo>
                    <a:cubicBezTo>
                      <a:pt x="20" y="111"/>
                      <a:pt x="76" y="156"/>
                      <a:pt x="130" y="138"/>
                    </a:cubicBezTo>
                    <a:cubicBezTo>
                      <a:pt x="184" y="120"/>
                      <a:pt x="201" y="102"/>
                      <a:pt x="219" y="103"/>
                    </a:cubicBezTo>
                    <a:cubicBezTo>
                      <a:pt x="219" y="103"/>
                      <a:pt x="256" y="63"/>
                      <a:pt x="243" y="44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28">
                <a:extLst>
                  <a:ext uri="{FF2B5EF4-FFF2-40B4-BE49-F238E27FC236}">
                    <a16:creationId xmlns:a16="http://schemas.microsoft.com/office/drawing/2014/main" id="{9367DAB9-4A75-464E-8A69-7DF0B2E90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1374"/>
                <a:ext cx="382" cy="167"/>
              </a:xfrm>
              <a:custGeom>
                <a:avLst/>
                <a:gdLst>
                  <a:gd name="T0" fmla="*/ 49 w 256"/>
                  <a:gd name="T1" fmla="*/ 303 h 112"/>
                  <a:gd name="T2" fmla="*/ 643 w 256"/>
                  <a:gd name="T3" fmla="*/ 465 h 112"/>
                  <a:gd name="T4" fmla="*/ 1086 w 256"/>
                  <a:gd name="T5" fmla="*/ 291 h 112"/>
                  <a:gd name="T6" fmla="*/ 1207 w 256"/>
                  <a:gd name="T7" fmla="*/ 0 h 112"/>
                  <a:gd name="T8" fmla="*/ 1089 w 256"/>
                  <a:gd name="T9" fmla="*/ 163 h 112"/>
                  <a:gd name="T10" fmla="*/ 648 w 256"/>
                  <a:gd name="T11" fmla="*/ 335 h 112"/>
                  <a:gd name="T12" fmla="*/ 54 w 256"/>
                  <a:gd name="T13" fmla="*/ 173 h 112"/>
                  <a:gd name="T14" fmla="*/ 42 w 256"/>
                  <a:gd name="T15" fmla="*/ 168 h 112"/>
                  <a:gd name="T16" fmla="*/ 9 w 256"/>
                  <a:gd name="T17" fmla="*/ 243 h 112"/>
                  <a:gd name="T18" fmla="*/ 49 w 256"/>
                  <a:gd name="T19" fmla="*/ 303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6" h="112">
                    <a:moveTo>
                      <a:pt x="10" y="61"/>
                    </a:moveTo>
                    <a:cubicBezTo>
                      <a:pt x="20" y="67"/>
                      <a:pt x="76" y="112"/>
                      <a:pt x="130" y="94"/>
                    </a:cubicBezTo>
                    <a:cubicBezTo>
                      <a:pt x="184" y="76"/>
                      <a:pt x="201" y="58"/>
                      <a:pt x="219" y="59"/>
                    </a:cubicBezTo>
                    <a:cubicBezTo>
                      <a:pt x="219" y="59"/>
                      <a:pt x="256" y="19"/>
                      <a:pt x="243" y="0"/>
                    </a:cubicBezTo>
                    <a:cubicBezTo>
                      <a:pt x="235" y="17"/>
                      <a:pt x="220" y="33"/>
                      <a:pt x="220" y="33"/>
                    </a:cubicBezTo>
                    <a:cubicBezTo>
                      <a:pt x="202" y="32"/>
                      <a:pt x="185" y="50"/>
                      <a:pt x="131" y="68"/>
                    </a:cubicBezTo>
                    <a:cubicBezTo>
                      <a:pt x="77" y="86"/>
                      <a:pt x="21" y="41"/>
                      <a:pt x="11" y="35"/>
                    </a:cubicBezTo>
                    <a:cubicBezTo>
                      <a:pt x="11" y="34"/>
                      <a:pt x="10" y="34"/>
                      <a:pt x="9" y="34"/>
                    </a:cubicBezTo>
                    <a:cubicBezTo>
                      <a:pt x="8" y="41"/>
                      <a:pt x="5" y="46"/>
                      <a:pt x="2" y="49"/>
                    </a:cubicBezTo>
                    <a:cubicBezTo>
                      <a:pt x="2" y="49"/>
                      <a:pt x="0" y="55"/>
                      <a:pt x="10" y="61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29">
                <a:extLst>
                  <a:ext uri="{FF2B5EF4-FFF2-40B4-BE49-F238E27FC236}">
                    <a16:creationId xmlns:a16="http://schemas.microsoft.com/office/drawing/2014/main" id="{77BC2B9B-AB0D-4D17-A29B-E96D15463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664"/>
                <a:ext cx="218" cy="150"/>
              </a:xfrm>
              <a:custGeom>
                <a:avLst/>
                <a:gdLst>
                  <a:gd name="T0" fmla="*/ 666 w 146"/>
                  <a:gd name="T1" fmla="*/ 28 h 101"/>
                  <a:gd name="T2" fmla="*/ 200 w 146"/>
                  <a:gd name="T3" fmla="*/ 13 h 101"/>
                  <a:gd name="T4" fmla="*/ 143 w 146"/>
                  <a:gd name="T5" fmla="*/ 88 h 101"/>
                  <a:gd name="T6" fmla="*/ 103 w 146"/>
                  <a:gd name="T7" fmla="*/ 282 h 101"/>
                  <a:gd name="T8" fmla="*/ 546 w 146"/>
                  <a:gd name="T9" fmla="*/ 492 h 101"/>
                  <a:gd name="T10" fmla="*/ 666 w 146"/>
                  <a:gd name="T11" fmla="*/ 28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6" h="101">
                    <a:moveTo>
                      <a:pt x="134" y="6"/>
                    </a:moveTo>
                    <a:cubicBezTo>
                      <a:pt x="134" y="6"/>
                      <a:pt x="50" y="0"/>
                      <a:pt x="40" y="3"/>
                    </a:cubicBezTo>
                    <a:cubicBezTo>
                      <a:pt x="31" y="6"/>
                      <a:pt x="31" y="10"/>
                      <a:pt x="29" y="18"/>
                    </a:cubicBezTo>
                    <a:cubicBezTo>
                      <a:pt x="27" y="27"/>
                      <a:pt x="0" y="49"/>
                      <a:pt x="21" y="58"/>
                    </a:cubicBezTo>
                    <a:cubicBezTo>
                      <a:pt x="42" y="67"/>
                      <a:pt x="98" y="92"/>
                      <a:pt x="110" y="101"/>
                    </a:cubicBezTo>
                    <a:cubicBezTo>
                      <a:pt x="110" y="101"/>
                      <a:pt x="146" y="17"/>
                      <a:pt x="134" y="6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30">
                <a:extLst>
                  <a:ext uri="{FF2B5EF4-FFF2-40B4-BE49-F238E27FC236}">
                    <a16:creationId xmlns:a16="http://schemas.microsoft.com/office/drawing/2014/main" id="{C28CA74F-215F-4D56-8AC0-5A80F3A0C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1707"/>
                <a:ext cx="166" cy="107"/>
              </a:xfrm>
              <a:custGeom>
                <a:avLst/>
                <a:gdLst>
                  <a:gd name="T0" fmla="*/ 69 w 111"/>
                  <a:gd name="T1" fmla="*/ 137 h 72"/>
                  <a:gd name="T2" fmla="*/ 514 w 111"/>
                  <a:gd name="T3" fmla="*/ 351 h 72"/>
                  <a:gd name="T4" fmla="*/ 555 w 111"/>
                  <a:gd name="T5" fmla="*/ 259 h 72"/>
                  <a:gd name="T6" fmla="*/ 114 w 111"/>
                  <a:gd name="T7" fmla="*/ 49 h 72"/>
                  <a:gd name="T8" fmla="*/ 73 w 111"/>
                  <a:gd name="T9" fmla="*/ 0 h 72"/>
                  <a:gd name="T10" fmla="*/ 69 w 111"/>
                  <a:gd name="T11" fmla="*/ 137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72">
                    <a:moveTo>
                      <a:pt x="14" y="28"/>
                    </a:moveTo>
                    <a:cubicBezTo>
                      <a:pt x="35" y="37"/>
                      <a:pt x="90" y="63"/>
                      <a:pt x="103" y="72"/>
                    </a:cubicBezTo>
                    <a:cubicBezTo>
                      <a:pt x="103" y="72"/>
                      <a:pt x="106" y="64"/>
                      <a:pt x="111" y="53"/>
                    </a:cubicBezTo>
                    <a:cubicBezTo>
                      <a:pt x="96" y="43"/>
                      <a:pt x="43" y="19"/>
                      <a:pt x="23" y="10"/>
                    </a:cubicBezTo>
                    <a:cubicBezTo>
                      <a:pt x="17" y="8"/>
                      <a:pt x="15" y="4"/>
                      <a:pt x="15" y="0"/>
                    </a:cubicBezTo>
                    <a:cubicBezTo>
                      <a:pt x="8" y="10"/>
                      <a:pt x="0" y="22"/>
                      <a:pt x="14" y="28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31">
                <a:extLst>
                  <a:ext uri="{FF2B5EF4-FFF2-40B4-BE49-F238E27FC236}">
                    <a16:creationId xmlns:a16="http://schemas.microsoft.com/office/drawing/2014/main" id="{B919B368-0891-451E-8F3C-A2C5A3D7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1855"/>
                <a:ext cx="228" cy="322"/>
              </a:xfrm>
              <a:custGeom>
                <a:avLst/>
                <a:gdLst>
                  <a:gd name="T0" fmla="*/ 434 w 153"/>
                  <a:gd name="T1" fmla="*/ 0 h 216"/>
                  <a:gd name="T2" fmla="*/ 103 w 153"/>
                  <a:gd name="T3" fmla="*/ 271 h 216"/>
                  <a:gd name="T4" fmla="*/ 40 w 153"/>
                  <a:gd name="T5" fmla="*/ 525 h 216"/>
                  <a:gd name="T6" fmla="*/ 54 w 153"/>
                  <a:gd name="T7" fmla="*/ 888 h 216"/>
                  <a:gd name="T8" fmla="*/ 255 w 153"/>
                  <a:gd name="T9" fmla="*/ 1067 h 216"/>
                  <a:gd name="T10" fmla="*/ 434 w 153"/>
                  <a:gd name="T11" fmla="*/ 0 h 2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216">
                    <a:moveTo>
                      <a:pt x="88" y="0"/>
                    </a:moveTo>
                    <a:cubicBezTo>
                      <a:pt x="88" y="0"/>
                      <a:pt x="25" y="26"/>
                      <a:pt x="21" y="55"/>
                    </a:cubicBezTo>
                    <a:cubicBezTo>
                      <a:pt x="16" y="84"/>
                      <a:pt x="8" y="71"/>
                      <a:pt x="8" y="106"/>
                    </a:cubicBezTo>
                    <a:cubicBezTo>
                      <a:pt x="8" y="140"/>
                      <a:pt x="11" y="180"/>
                      <a:pt x="11" y="180"/>
                    </a:cubicBezTo>
                    <a:cubicBezTo>
                      <a:pt x="11" y="180"/>
                      <a:pt x="0" y="202"/>
                      <a:pt x="52" y="216"/>
                    </a:cubicBezTo>
                    <a:cubicBezTo>
                      <a:pt x="52" y="216"/>
                      <a:pt x="153" y="86"/>
                      <a:pt x="88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32">
                <a:extLst>
                  <a:ext uri="{FF2B5EF4-FFF2-40B4-BE49-F238E27FC236}">
                    <a16:creationId xmlns:a16="http://schemas.microsoft.com/office/drawing/2014/main" id="{C5544631-F969-4DA7-84C0-F9FD6B583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1963"/>
                <a:ext cx="159" cy="215"/>
              </a:xfrm>
              <a:custGeom>
                <a:avLst/>
                <a:gdLst>
                  <a:gd name="T0" fmla="*/ 40 w 107"/>
                  <a:gd name="T1" fmla="*/ 169 h 144"/>
                  <a:gd name="T2" fmla="*/ 79 w 107"/>
                  <a:gd name="T3" fmla="*/ 0 h 144"/>
                  <a:gd name="T4" fmla="*/ 79 w 107"/>
                  <a:gd name="T5" fmla="*/ 19 h 144"/>
                  <a:gd name="T6" fmla="*/ 92 w 107"/>
                  <a:gd name="T7" fmla="*/ 385 h 144"/>
                  <a:gd name="T8" fmla="*/ 291 w 107"/>
                  <a:gd name="T9" fmla="*/ 566 h 144"/>
                  <a:gd name="T10" fmla="*/ 522 w 107"/>
                  <a:gd name="T11" fmla="*/ 130 h 144"/>
                  <a:gd name="T12" fmla="*/ 251 w 107"/>
                  <a:gd name="T13" fmla="*/ 715 h 144"/>
                  <a:gd name="T14" fmla="*/ 53 w 107"/>
                  <a:gd name="T15" fmla="*/ 535 h 144"/>
                  <a:gd name="T16" fmla="*/ 40 w 107"/>
                  <a:gd name="T17" fmla="*/ 169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44">
                    <a:moveTo>
                      <a:pt x="8" y="34"/>
                    </a:moveTo>
                    <a:cubicBezTo>
                      <a:pt x="8" y="9"/>
                      <a:pt x="12" y="8"/>
                      <a:pt x="16" y="0"/>
                    </a:cubicBezTo>
                    <a:cubicBezTo>
                      <a:pt x="16" y="1"/>
                      <a:pt x="16" y="2"/>
                      <a:pt x="16" y="4"/>
                    </a:cubicBezTo>
                    <a:cubicBezTo>
                      <a:pt x="16" y="38"/>
                      <a:pt x="19" y="78"/>
                      <a:pt x="19" y="78"/>
                    </a:cubicBezTo>
                    <a:cubicBezTo>
                      <a:pt x="19" y="78"/>
                      <a:pt x="8" y="100"/>
                      <a:pt x="60" y="114"/>
                    </a:cubicBezTo>
                    <a:cubicBezTo>
                      <a:pt x="60" y="114"/>
                      <a:pt x="90" y="76"/>
                      <a:pt x="107" y="26"/>
                    </a:cubicBezTo>
                    <a:cubicBezTo>
                      <a:pt x="95" y="89"/>
                      <a:pt x="52" y="144"/>
                      <a:pt x="52" y="144"/>
                    </a:cubicBezTo>
                    <a:cubicBezTo>
                      <a:pt x="0" y="130"/>
                      <a:pt x="11" y="108"/>
                      <a:pt x="11" y="108"/>
                    </a:cubicBezTo>
                    <a:cubicBezTo>
                      <a:pt x="11" y="108"/>
                      <a:pt x="8" y="68"/>
                      <a:pt x="8" y="34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33">
                <a:extLst>
                  <a:ext uri="{FF2B5EF4-FFF2-40B4-BE49-F238E27FC236}">
                    <a16:creationId xmlns:a16="http://schemas.microsoft.com/office/drawing/2014/main" id="{931A9FFF-0D21-4C54-B990-5E53B29A5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365"/>
                <a:ext cx="218" cy="178"/>
              </a:xfrm>
              <a:custGeom>
                <a:avLst/>
                <a:gdLst>
                  <a:gd name="T0" fmla="*/ 715 w 146"/>
                  <a:gd name="T1" fmla="*/ 130 h 119"/>
                  <a:gd name="T2" fmla="*/ 154 w 146"/>
                  <a:gd name="T3" fmla="*/ 13 h 119"/>
                  <a:gd name="T4" fmla="*/ 130 w 146"/>
                  <a:gd name="T5" fmla="*/ 69 h 119"/>
                  <a:gd name="T6" fmla="*/ 22 w 146"/>
                  <a:gd name="T7" fmla="*/ 295 h 119"/>
                  <a:gd name="T8" fmla="*/ 22 w 146"/>
                  <a:gd name="T9" fmla="*/ 344 h 119"/>
                  <a:gd name="T10" fmla="*/ 385 w 146"/>
                  <a:gd name="T11" fmla="*/ 595 h 119"/>
                  <a:gd name="T12" fmla="*/ 715 w 146"/>
                  <a:gd name="T13" fmla="*/ 130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19">
                    <a:moveTo>
                      <a:pt x="144" y="26"/>
                    </a:moveTo>
                    <a:cubicBezTo>
                      <a:pt x="144" y="26"/>
                      <a:pt x="80" y="4"/>
                      <a:pt x="31" y="3"/>
                    </a:cubicBezTo>
                    <a:cubicBezTo>
                      <a:pt x="31" y="3"/>
                      <a:pt x="26" y="0"/>
                      <a:pt x="26" y="14"/>
                    </a:cubicBezTo>
                    <a:cubicBezTo>
                      <a:pt x="26" y="28"/>
                      <a:pt x="9" y="56"/>
                      <a:pt x="5" y="59"/>
                    </a:cubicBezTo>
                    <a:cubicBezTo>
                      <a:pt x="0" y="61"/>
                      <a:pt x="0" y="63"/>
                      <a:pt x="5" y="69"/>
                    </a:cubicBezTo>
                    <a:cubicBezTo>
                      <a:pt x="9" y="75"/>
                      <a:pt x="68" y="113"/>
                      <a:pt x="78" y="119"/>
                    </a:cubicBezTo>
                    <a:cubicBezTo>
                      <a:pt x="78" y="119"/>
                      <a:pt x="146" y="63"/>
                      <a:pt x="144" y="26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34">
                <a:extLst>
                  <a:ext uri="{FF2B5EF4-FFF2-40B4-BE49-F238E27FC236}">
                    <a16:creationId xmlns:a16="http://schemas.microsoft.com/office/drawing/2014/main" id="{F1AB7289-DDA6-4272-84CD-D50F2E4BF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443"/>
                <a:ext cx="194" cy="100"/>
              </a:xfrm>
              <a:custGeom>
                <a:avLst/>
                <a:gdLst>
                  <a:gd name="T0" fmla="*/ 22 w 130"/>
                  <a:gd name="T1" fmla="*/ 82 h 67"/>
                  <a:gd name="T2" fmla="*/ 385 w 130"/>
                  <a:gd name="T3" fmla="*/ 331 h 67"/>
                  <a:gd name="T4" fmla="*/ 646 w 130"/>
                  <a:gd name="T5" fmla="*/ 54 h 67"/>
                  <a:gd name="T6" fmla="*/ 433 w 130"/>
                  <a:gd name="T7" fmla="*/ 272 h 67"/>
                  <a:gd name="T8" fmla="*/ 63 w 130"/>
                  <a:gd name="T9" fmla="*/ 22 h 67"/>
                  <a:gd name="T10" fmla="*/ 49 w 130"/>
                  <a:gd name="T11" fmla="*/ 0 h 67"/>
                  <a:gd name="T12" fmla="*/ 22 w 130"/>
                  <a:gd name="T13" fmla="*/ 28 h 67"/>
                  <a:gd name="T14" fmla="*/ 22 w 130"/>
                  <a:gd name="T15" fmla="*/ 8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0" h="67">
                    <a:moveTo>
                      <a:pt x="5" y="17"/>
                    </a:moveTo>
                    <a:cubicBezTo>
                      <a:pt x="9" y="23"/>
                      <a:pt x="68" y="61"/>
                      <a:pt x="78" y="67"/>
                    </a:cubicBezTo>
                    <a:cubicBezTo>
                      <a:pt x="78" y="67"/>
                      <a:pt x="111" y="40"/>
                      <a:pt x="130" y="11"/>
                    </a:cubicBezTo>
                    <a:cubicBezTo>
                      <a:pt x="111" y="35"/>
                      <a:pt x="87" y="55"/>
                      <a:pt x="87" y="55"/>
                    </a:cubicBezTo>
                    <a:cubicBezTo>
                      <a:pt x="76" y="49"/>
                      <a:pt x="18" y="11"/>
                      <a:pt x="13" y="5"/>
                    </a:cubicBezTo>
                    <a:cubicBezTo>
                      <a:pt x="12" y="3"/>
                      <a:pt x="11" y="2"/>
                      <a:pt x="10" y="0"/>
                    </a:cubicBezTo>
                    <a:cubicBezTo>
                      <a:pt x="8" y="3"/>
                      <a:pt x="6" y="6"/>
                      <a:pt x="5" y="6"/>
                    </a:cubicBezTo>
                    <a:cubicBezTo>
                      <a:pt x="0" y="9"/>
                      <a:pt x="0" y="11"/>
                      <a:pt x="5" y="1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35">
                <a:extLst>
                  <a:ext uri="{FF2B5EF4-FFF2-40B4-BE49-F238E27FC236}">
                    <a16:creationId xmlns:a16="http://schemas.microsoft.com/office/drawing/2014/main" id="{3315A68D-D01F-4CEC-8AFD-861AC7EE7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664"/>
                <a:ext cx="218" cy="150"/>
              </a:xfrm>
              <a:custGeom>
                <a:avLst/>
                <a:gdLst>
                  <a:gd name="T0" fmla="*/ 666 w 146"/>
                  <a:gd name="T1" fmla="*/ 28 h 101"/>
                  <a:gd name="T2" fmla="*/ 200 w 146"/>
                  <a:gd name="T3" fmla="*/ 13 h 101"/>
                  <a:gd name="T4" fmla="*/ 143 w 146"/>
                  <a:gd name="T5" fmla="*/ 88 h 101"/>
                  <a:gd name="T6" fmla="*/ 103 w 146"/>
                  <a:gd name="T7" fmla="*/ 282 h 101"/>
                  <a:gd name="T8" fmla="*/ 546 w 146"/>
                  <a:gd name="T9" fmla="*/ 492 h 101"/>
                  <a:gd name="T10" fmla="*/ 666 w 146"/>
                  <a:gd name="T11" fmla="*/ 28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6" h="101">
                    <a:moveTo>
                      <a:pt x="134" y="6"/>
                    </a:moveTo>
                    <a:cubicBezTo>
                      <a:pt x="134" y="6"/>
                      <a:pt x="50" y="0"/>
                      <a:pt x="40" y="3"/>
                    </a:cubicBezTo>
                    <a:cubicBezTo>
                      <a:pt x="31" y="6"/>
                      <a:pt x="31" y="10"/>
                      <a:pt x="29" y="18"/>
                    </a:cubicBezTo>
                    <a:cubicBezTo>
                      <a:pt x="27" y="27"/>
                      <a:pt x="0" y="49"/>
                      <a:pt x="21" y="58"/>
                    </a:cubicBezTo>
                    <a:cubicBezTo>
                      <a:pt x="42" y="67"/>
                      <a:pt x="98" y="92"/>
                      <a:pt x="110" y="101"/>
                    </a:cubicBezTo>
                    <a:cubicBezTo>
                      <a:pt x="110" y="101"/>
                      <a:pt x="146" y="17"/>
                      <a:pt x="134" y="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36">
                <a:extLst>
                  <a:ext uri="{FF2B5EF4-FFF2-40B4-BE49-F238E27FC236}">
                    <a16:creationId xmlns:a16="http://schemas.microsoft.com/office/drawing/2014/main" id="{458DD67D-66A4-4F82-B0FF-5F8A496B2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441"/>
                <a:ext cx="379" cy="421"/>
              </a:xfrm>
              <a:custGeom>
                <a:avLst/>
                <a:gdLst>
                  <a:gd name="T0" fmla="*/ 1261 w 254"/>
                  <a:gd name="T1" fmla="*/ 778 h 282"/>
                  <a:gd name="T2" fmla="*/ 0 w 254"/>
                  <a:gd name="T3" fmla="*/ 475 h 282"/>
                  <a:gd name="T4" fmla="*/ 1 w 254"/>
                  <a:gd name="T5" fmla="*/ 776 h 282"/>
                  <a:gd name="T6" fmla="*/ 1180 w 254"/>
                  <a:gd name="T7" fmla="*/ 1014 h 2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4" h="282">
                    <a:moveTo>
                      <a:pt x="254" y="157"/>
                    </a:moveTo>
                    <a:cubicBezTo>
                      <a:pt x="223" y="132"/>
                      <a:pt x="49" y="0"/>
                      <a:pt x="0" y="96"/>
                    </a:cubicBezTo>
                    <a:cubicBezTo>
                      <a:pt x="1" y="156"/>
                      <a:pt x="1" y="156"/>
                      <a:pt x="1" y="156"/>
                    </a:cubicBezTo>
                    <a:cubicBezTo>
                      <a:pt x="1" y="156"/>
                      <a:pt x="120" y="282"/>
                      <a:pt x="238" y="204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37">
                <a:extLst>
                  <a:ext uri="{FF2B5EF4-FFF2-40B4-BE49-F238E27FC236}">
                    <a16:creationId xmlns:a16="http://schemas.microsoft.com/office/drawing/2014/main" id="{8D38A410-C9B7-4988-80B3-615085C09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871"/>
                <a:ext cx="96" cy="301"/>
              </a:xfrm>
              <a:custGeom>
                <a:avLst/>
                <a:gdLst>
                  <a:gd name="T0" fmla="*/ 324 w 64"/>
                  <a:gd name="T1" fmla="*/ 0 h 202"/>
                  <a:gd name="T2" fmla="*/ 102 w 64"/>
                  <a:gd name="T3" fmla="*/ 218 h 202"/>
                  <a:gd name="T4" fmla="*/ 39 w 64"/>
                  <a:gd name="T5" fmla="*/ 471 h 202"/>
                  <a:gd name="T6" fmla="*/ 53 w 64"/>
                  <a:gd name="T7" fmla="*/ 834 h 202"/>
                  <a:gd name="T8" fmla="*/ 210 w 64"/>
                  <a:gd name="T9" fmla="*/ 997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202">
                    <a:moveTo>
                      <a:pt x="64" y="0"/>
                    </a:moveTo>
                    <a:cubicBezTo>
                      <a:pt x="45" y="10"/>
                      <a:pt x="22" y="26"/>
                      <a:pt x="20" y="44"/>
                    </a:cubicBezTo>
                    <a:cubicBezTo>
                      <a:pt x="15" y="73"/>
                      <a:pt x="7" y="60"/>
                      <a:pt x="7" y="95"/>
                    </a:cubicBezTo>
                    <a:cubicBezTo>
                      <a:pt x="7" y="129"/>
                      <a:pt x="10" y="169"/>
                      <a:pt x="10" y="169"/>
                    </a:cubicBezTo>
                    <a:cubicBezTo>
                      <a:pt x="10" y="169"/>
                      <a:pt x="0" y="188"/>
                      <a:pt x="41" y="202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38">
                <a:extLst>
                  <a:ext uri="{FF2B5EF4-FFF2-40B4-BE49-F238E27FC236}">
                    <a16:creationId xmlns:a16="http://schemas.microsoft.com/office/drawing/2014/main" id="{3DEE9DD7-3B63-4B76-BA4A-77EFB3053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874"/>
                <a:ext cx="348" cy="348"/>
              </a:xfrm>
              <a:custGeom>
                <a:avLst/>
                <a:gdLst>
                  <a:gd name="T0" fmla="*/ 1160 w 233"/>
                  <a:gd name="T1" fmla="*/ 333 h 233"/>
                  <a:gd name="T2" fmla="*/ 453 w 233"/>
                  <a:gd name="T3" fmla="*/ 344 h 233"/>
                  <a:gd name="T4" fmla="*/ 143 w 233"/>
                  <a:gd name="T5" fmla="*/ 919 h 233"/>
                  <a:gd name="T6" fmla="*/ 438 w 233"/>
                  <a:gd name="T7" fmla="*/ 1135 h 233"/>
                  <a:gd name="T8" fmla="*/ 1160 w 233"/>
                  <a:gd name="T9" fmla="*/ 896 h 2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3" h="233">
                    <a:moveTo>
                      <a:pt x="233" y="67"/>
                    </a:moveTo>
                    <a:cubicBezTo>
                      <a:pt x="215" y="46"/>
                      <a:pt x="164" y="0"/>
                      <a:pt x="91" y="69"/>
                    </a:cubicBezTo>
                    <a:cubicBezTo>
                      <a:pt x="0" y="156"/>
                      <a:pt x="29" y="185"/>
                      <a:pt x="29" y="185"/>
                    </a:cubicBezTo>
                    <a:cubicBezTo>
                      <a:pt x="29" y="185"/>
                      <a:pt x="64" y="233"/>
                      <a:pt x="88" y="228"/>
                    </a:cubicBezTo>
                    <a:cubicBezTo>
                      <a:pt x="112" y="223"/>
                      <a:pt x="209" y="219"/>
                      <a:pt x="233" y="18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39">
                <a:extLst>
                  <a:ext uri="{FF2B5EF4-FFF2-40B4-BE49-F238E27FC236}">
                    <a16:creationId xmlns:a16="http://schemas.microsoft.com/office/drawing/2014/main" id="{9B6BD790-292B-4F71-B0C4-8381FBB8E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2135"/>
                <a:ext cx="234" cy="601"/>
              </a:xfrm>
              <a:custGeom>
                <a:avLst/>
                <a:gdLst>
                  <a:gd name="T0" fmla="*/ 534 w 157"/>
                  <a:gd name="T1" fmla="*/ 1 h 403"/>
                  <a:gd name="T2" fmla="*/ 420 w 157"/>
                  <a:gd name="T3" fmla="*/ 40 h 403"/>
                  <a:gd name="T4" fmla="*/ 49 w 157"/>
                  <a:gd name="T5" fmla="*/ 832 h 403"/>
                  <a:gd name="T6" fmla="*/ 94 w 157"/>
                  <a:gd name="T7" fmla="*/ 1541 h 403"/>
                  <a:gd name="T8" fmla="*/ 149 w 157"/>
                  <a:gd name="T9" fmla="*/ 1558 h 403"/>
                  <a:gd name="T10" fmla="*/ 285 w 157"/>
                  <a:gd name="T11" fmla="*/ 1681 h 403"/>
                  <a:gd name="T12" fmla="*/ 420 w 157"/>
                  <a:gd name="T13" fmla="*/ 1708 h 403"/>
                  <a:gd name="T14" fmla="*/ 513 w 157"/>
                  <a:gd name="T15" fmla="*/ 1992 h 403"/>
                  <a:gd name="T16" fmla="*/ 504 w 157"/>
                  <a:gd name="T17" fmla="*/ 1679 h 403"/>
                  <a:gd name="T18" fmla="*/ 522 w 157"/>
                  <a:gd name="T19" fmla="*/ 747 h 403"/>
                  <a:gd name="T20" fmla="*/ 751 w 157"/>
                  <a:gd name="T21" fmla="*/ 239 h 4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7" h="403">
                    <a:moveTo>
                      <a:pt x="108" y="1"/>
                    </a:moveTo>
                    <a:cubicBezTo>
                      <a:pt x="101" y="0"/>
                      <a:pt x="92" y="0"/>
                      <a:pt x="85" y="8"/>
                    </a:cubicBezTo>
                    <a:cubicBezTo>
                      <a:pt x="74" y="22"/>
                      <a:pt x="0" y="47"/>
                      <a:pt x="10" y="168"/>
                    </a:cubicBezTo>
                    <a:cubicBezTo>
                      <a:pt x="16" y="244"/>
                      <a:pt x="27" y="293"/>
                      <a:pt x="19" y="312"/>
                    </a:cubicBezTo>
                    <a:cubicBezTo>
                      <a:pt x="19" y="312"/>
                      <a:pt x="23" y="315"/>
                      <a:pt x="30" y="315"/>
                    </a:cubicBezTo>
                    <a:cubicBezTo>
                      <a:pt x="37" y="315"/>
                      <a:pt x="53" y="332"/>
                      <a:pt x="58" y="340"/>
                    </a:cubicBezTo>
                    <a:cubicBezTo>
                      <a:pt x="62" y="348"/>
                      <a:pt x="71" y="330"/>
                      <a:pt x="85" y="345"/>
                    </a:cubicBezTo>
                    <a:cubicBezTo>
                      <a:pt x="100" y="360"/>
                      <a:pt x="109" y="383"/>
                      <a:pt x="104" y="403"/>
                    </a:cubicBezTo>
                    <a:cubicBezTo>
                      <a:pt x="104" y="403"/>
                      <a:pt x="120" y="389"/>
                      <a:pt x="102" y="339"/>
                    </a:cubicBezTo>
                    <a:cubicBezTo>
                      <a:pt x="84" y="289"/>
                      <a:pt x="78" y="199"/>
                      <a:pt x="106" y="151"/>
                    </a:cubicBezTo>
                    <a:cubicBezTo>
                      <a:pt x="131" y="108"/>
                      <a:pt x="157" y="77"/>
                      <a:pt x="152" y="4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40">
                <a:extLst>
                  <a:ext uri="{FF2B5EF4-FFF2-40B4-BE49-F238E27FC236}">
                    <a16:creationId xmlns:a16="http://schemas.microsoft.com/office/drawing/2014/main" id="{1FA8EE58-27A3-485B-90A2-F4B88668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308"/>
                <a:ext cx="351" cy="233"/>
              </a:xfrm>
              <a:custGeom>
                <a:avLst/>
                <a:gdLst>
                  <a:gd name="T0" fmla="*/ 1154 w 236"/>
                  <a:gd name="T1" fmla="*/ 214 h 156"/>
                  <a:gd name="T2" fmla="*/ 573 w 236"/>
                  <a:gd name="T3" fmla="*/ 182 h 156"/>
                  <a:gd name="T4" fmla="*/ 62 w 236"/>
                  <a:gd name="T5" fmla="*/ 194 h 156"/>
                  <a:gd name="T6" fmla="*/ 9 w 236"/>
                  <a:gd name="T7" fmla="*/ 465 h 156"/>
                  <a:gd name="T8" fmla="*/ 49 w 236"/>
                  <a:gd name="T9" fmla="*/ 523 h 156"/>
                  <a:gd name="T10" fmla="*/ 635 w 236"/>
                  <a:gd name="T11" fmla="*/ 687 h 156"/>
                  <a:gd name="T12" fmla="*/ 1034 w 236"/>
                  <a:gd name="T13" fmla="*/ 514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6" h="156">
                    <a:moveTo>
                      <a:pt x="236" y="43"/>
                    </a:moveTo>
                    <a:cubicBezTo>
                      <a:pt x="211" y="43"/>
                      <a:pt x="137" y="42"/>
                      <a:pt x="117" y="37"/>
                    </a:cubicBezTo>
                    <a:cubicBezTo>
                      <a:pt x="94" y="31"/>
                      <a:pt x="44" y="0"/>
                      <a:pt x="13" y="39"/>
                    </a:cubicBezTo>
                    <a:cubicBezTo>
                      <a:pt x="13" y="39"/>
                      <a:pt x="14" y="86"/>
                      <a:pt x="2" y="93"/>
                    </a:cubicBezTo>
                    <a:cubicBezTo>
                      <a:pt x="2" y="93"/>
                      <a:pt x="0" y="99"/>
                      <a:pt x="10" y="105"/>
                    </a:cubicBezTo>
                    <a:cubicBezTo>
                      <a:pt x="20" y="111"/>
                      <a:pt x="76" y="156"/>
                      <a:pt x="130" y="138"/>
                    </a:cubicBezTo>
                    <a:cubicBezTo>
                      <a:pt x="176" y="122"/>
                      <a:pt x="195" y="107"/>
                      <a:pt x="211" y="10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Freeform 41">
                <a:extLst>
                  <a:ext uri="{FF2B5EF4-FFF2-40B4-BE49-F238E27FC236}">
                    <a16:creationId xmlns:a16="http://schemas.microsoft.com/office/drawing/2014/main" id="{9017AABF-B039-4B8B-A3DD-6E136D57E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320"/>
                <a:ext cx="310" cy="100"/>
              </a:xfrm>
              <a:custGeom>
                <a:avLst/>
                <a:gdLst>
                  <a:gd name="T0" fmla="*/ 1027 w 208"/>
                  <a:gd name="T1" fmla="*/ 221 h 67"/>
                  <a:gd name="T2" fmla="*/ 499 w 208"/>
                  <a:gd name="T3" fmla="*/ 182 h 67"/>
                  <a:gd name="T4" fmla="*/ 0 w 208"/>
                  <a:gd name="T5" fmla="*/ 173 h 67"/>
                  <a:gd name="T6" fmla="*/ 359 w 208"/>
                  <a:gd name="T7" fmla="*/ 203 h 67"/>
                  <a:gd name="T8" fmla="*/ 1027 w 208"/>
                  <a:gd name="T9" fmla="*/ 22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67">
                    <a:moveTo>
                      <a:pt x="208" y="44"/>
                    </a:moveTo>
                    <a:cubicBezTo>
                      <a:pt x="208" y="44"/>
                      <a:pt x="118" y="44"/>
                      <a:pt x="101" y="37"/>
                    </a:cubicBezTo>
                    <a:cubicBezTo>
                      <a:pt x="85" y="29"/>
                      <a:pt x="22" y="0"/>
                      <a:pt x="0" y="35"/>
                    </a:cubicBezTo>
                    <a:cubicBezTo>
                      <a:pt x="0" y="35"/>
                      <a:pt x="38" y="16"/>
                      <a:pt x="73" y="41"/>
                    </a:cubicBezTo>
                    <a:cubicBezTo>
                      <a:pt x="109" y="67"/>
                      <a:pt x="191" y="60"/>
                      <a:pt x="208" y="44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Freeform 42">
                <a:extLst>
                  <a:ext uri="{FF2B5EF4-FFF2-40B4-BE49-F238E27FC236}">
                    <a16:creationId xmlns:a16="http://schemas.microsoft.com/office/drawing/2014/main" id="{8B201A97-7C3A-4AA9-BDC0-705DF4171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1025"/>
                <a:ext cx="183" cy="336"/>
              </a:xfrm>
              <a:custGeom>
                <a:avLst/>
                <a:gdLst>
                  <a:gd name="T0" fmla="*/ 603 w 123"/>
                  <a:gd name="T1" fmla="*/ 1120 h 225"/>
                  <a:gd name="T2" fmla="*/ 278 w 123"/>
                  <a:gd name="T3" fmla="*/ 742 h 225"/>
                  <a:gd name="T4" fmla="*/ 100 w 123"/>
                  <a:gd name="T5" fmla="*/ 333 h 225"/>
                  <a:gd name="T6" fmla="*/ 22 w 123"/>
                  <a:gd name="T7" fmla="*/ 0 h 225"/>
                  <a:gd name="T8" fmla="*/ 19 w 123"/>
                  <a:gd name="T9" fmla="*/ 349 h 225"/>
                  <a:gd name="T10" fmla="*/ 263 w 123"/>
                  <a:gd name="T11" fmla="*/ 859 h 225"/>
                  <a:gd name="T12" fmla="*/ 603 w 123"/>
                  <a:gd name="T13" fmla="*/ 1120 h 2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25">
                    <a:moveTo>
                      <a:pt x="123" y="225"/>
                    </a:moveTo>
                    <a:cubicBezTo>
                      <a:pt x="123" y="225"/>
                      <a:pt x="93" y="171"/>
                      <a:pt x="57" y="149"/>
                    </a:cubicBezTo>
                    <a:cubicBezTo>
                      <a:pt x="21" y="128"/>
                      <a:pt x="19" y="95"/>
                      <a:pt x="20" y="67"/>
                    </a:cubicBezTo>
                    <a:cubicBezTo>
                      <a:pt x="20" y="40"/>
                      <a:pt x="13" y="10"/>
                      <a:pt x="5" y="0"/>
                    </a:cubicBezTo>
                    <a:cubicBezTo>
                      <a:pt x="5" y="0"/>
                      <a:pt x="9" y="46"/>
                      <a:pt x="4" y="70"/>
                    </a:cubicBezTo>
                    <a:cubicBezTo>
                      <a:pt x="0" y="95"/>
                      <a:pt x="12" y="150"/>
                      <a:pt x="54" y="173"/>
                    </a:cubicBezTo>
                    <a:cubicBezTo>
                      <a:pt x="97" y="196"/>
                      <a:pt x="113" y="207"/>
                      <a:pt x="123" y="225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" name="Freeform 43">
                <a:extLst>
                  <a:ext uri="{FF2B5EF4-FFF2-40B4-BE49-F238E27FC236}">
                    <a16:creationId xmlns:a16="http://schemas.microsoft.com/office/drawing/2014/main" id="{AF147696-0552-4211-9EAD-D560D2278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474"/>
                <a:ext cx="329" cy="204"/>
              </a:xfrm>
              <a:custGeom>
                <a:avLst/>
                <a:gdLst>
                  <a:gd name="T0" fmla="*/ 1085 w 221"/>
                  <a:gd name="T1" fmla="*/ 675 h 137"/>
                  <a:gd name="T2" fmla="*/ 0 w 221"/>
                  <a:gd name="T3" fmla="*/ 323 h 137"/>
                  <a:gd name="T4" fmla="*/ 1085 w 221"/>
                  <a:gd name="T5" fmla="*/ 675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1" h="137">
                    <a:moveTo>
                      <a:pt x="221" y="137"/>
                    </a:moveTo>
                    <a:cubicBezTo>
                      <a:pt x="221" y="137"/>
                      <a:pt x="44" y="0"/>
                      <a:pt x="0" y="66"/>
                    </a:cubicBezTo>
                    <a:cubicBezTo>
                      <a:pt x="0" y="66"/>
                      <a:pt x="59" y="48"/>
                      <a:pt x="221" y="137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44">
                <a:extLst>
                  <a:ext uri="{FF2B5EF4-FFF2-40B4-BE49-F238E27FC236}">
                    <a16:creationId xmlns:a16="http://schemas.microsoft.com/office/drawing/2014/main" id="{B39D4A6D-D109-4418-9CAB-4059B4A75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577"/>
                <a:ext cx="196" cy="222"/>
              </a:xfrm>
              <a:custGeom>
                <a:avLst/>
                <a:gdLst>
                  <a:gd name="T0" fmla="*/ 411 w 131"/>
                  <a:gd name="T1" fmla="*/ 142 h 149"/>
                  <a:gd name="T2" fmla="*/ 49 w 131"/>
                  <a:gd name="T3" fmla="*/ 735 h 149"/>
                  <a:gd name="T4" fmla="*/ 542 w 131"/>
                  <a:gd name="T5" fmla="*/ 1 h 149"/>
                  <a:gd name="T6" fmla="*/ 636 w 131"/>
                  <a:gd name="T7" fmla="*/ 133 h 149"/>
                  <a:gd name="T8" fmla="*/ 411 w 131"/>
                  <a:gd name="T9" fmla="*/ 142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49">
                    <a:moveTo>
                      <a:pt x="82" y="29"/>
                    </a:moveTo>
                    <a:cubicBezTo>
                      <a:pt x="4" y="40"/>
                      <a:pt x="10" y="149"/>
                      <a:pt x="10" y="149"/>
                    </a:cubicBezTo>
                    <a:cubicBezTo>
                      <a:pt x="0" y="21"/>
                      <a:pt x="85" y="3"/>
                      <a:pt x="108" y="1"/>
                    </a:cubicBezTo>
                    <a:cubicBezTo>
                      <a:pt x="131" y="0"/>
                      <a:pt x="127" y="27"/>
                      <a:pt x="127" y="27"/>
                    </a:cubicBezTo>
                    <a:cubicBezTo>
                      <a:pt x="101" y="23"/>
                      <a:pt x="82" y="29"/>
                      <a:pt x="82" y="29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45">
                <a:extLst>
                  <a:ext uri="{FF2B5EF4-FFF2-40B4-BE49-F238E27FC236}">
                    <a16:creationId xmlns:a16="http://schemas.microsoft.com/office/drawing/2014/main" id="{695BB97A-64D1-4985-B767-E65AAD7C0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1865"/>
                <a:ext cx="291" cy="234"/>
              </a:xfrm>
              <a:custGeom>
                <a:avLst/>
                <a:gdLst>
                  <a:gd name="T0" fmla="*/ 937 w 195"/>
                  <a:gd name="T1" fmla="*/ 543 h 157"/>
                  <a:gd name="T2" fmla="*/ 837 w 195"/>
                  <a:gd name="T3" fmla="*/ 276 h 157"/>
                  <a:gd name="T4" fmla="*/ 0 w 195"/>
                  <a:gd name="T5" fmla="*/ 775 h 157"/>
                  <a:gd name="T6" fmla="*/ 937 w 195"/>
                  <a:gd name="T7" fmla="*/ 543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5" h="157">
                    <a:moveTo>
                      <a:pt x="189" y="110"/>
                    </a:moveTo>
                    <a:cubicBezTo>
                      <a:pt x="189" y="110"/>
                      <a:pt x="195" y="66"/>
                      <a:pt x="169" y="56"/>
                    </a:cubicBezTo>
                    <a:cubicBezTo>
                      <a:pt x="143" y="46"/>
                      <a:pt x="85" y="22"/>
                      <a:pt x="0" y="157"/>
                    </a:cubicBezTo>
                    <a:cubicBezTo>
                      <a:pt x="0" y="157"/>
                      <a:pt x="171" y="0"/>
                      <a:pt x="189" y="110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46">
                <a:extLst>
                  <a:ext uri="{FF2B5EF4-FFF2-40B4-BE49-F238E27FC236}">
                    <a16:creationId xmlns:a16="http://schemas.microsoft.com/office/drawing/2014/main" id="{ADF67443-406E-41E7-90F9-F50B0852F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2132"/>
                <a:ext cx="163" cy="370"/>
              </a:xfrm>
              <a:custGeom>
                <a:avLst/>
                <a:gdLst>
                  <a:gd name="T0" fmla="*/ 546 w 109"/>
                  <a:gd name="T1" fmla="*/ 222 h 248"/>
                  <a:gd name="T2" fmla="*/ 215 w 109"/>
                  <a:gd name="T3" fmla="*/ 263 h 248"/>
                  <a:gd name="T4" fmla="*/ 103 w 109"/>
                  <a:gd name="T5" fmla="*/ 1229 h 248"/>
                  <a:gd name="T6" fmla="*/ 546 w 109"/>
                  <a:gd name="T7" fmla="*/ 230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248">
                    <a:moveTo>
                      <a:pt x="109" y="45"/>
                    </a:moveTo>
                    <a:cubicBezTo>
                      <a:pt x="109" y="45"/>
                      <a:pt x="86" y="0"/>
                      <a:pt x="43" y="53"/>
                    </a:cubicBezTo>
                    <a:cubicBezTo>
                      <a:pt x="0" y="107"/>
                      <a:pt x="18" y="172"/>
                      <a:pt x="21" y="248"/>
                    </a:cubicBezTo>
                    <a:cubicBezTo>
                      <a:pt x="21" y="248"/>
                      <a:pt x="33" y="7"/>
                      <a:pt x="109" y="46"/>
                    </a:cubicBezTo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47">
                <a:extLst>
                  <a:ext uri="{FF2B5EF4-FFF2-40B4-BE49-F238E27FC236}">
                    <a16:creationId xmlns:a16="http://schemas.microsoft.com/office/drawing/2014/main" id="{EC098685-EFBC-429A-8C8A-2281C316A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2602"/>
                <a:ext cx="25" cy="134"/>
              </a:xfrm>
              <a:custGeom>
                <a:avLst/>
                <a:gdLst>
                  <a:gd name="T0" fmla="*/ 79 w 17"/>
                  <a:gd name="T1" fmla="*/ 100 h 90"/>
                  <a:gd name="T2" fmla="*/ 13 w 17"/>
                  <a:gd name="T3" fmla="*/ 101 h 90"/>
                  <a:gd name="T4" fmla="*/ 32 w 17"/>
                  <a:gd name="T5" fmla="*/ 444 h 90"/>
                  <a:gd name="T6" fmla="*/ 79 w 17"/>
                  <a:gd name="T7" fmla="*/ 10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90">
                    <a:moveTo>
                      <a:pt x="17" y="20"/>
                    </a:moveTo>
                    <a:cubicBezTo>
                      <a:pt x="17" y="20"/>
                      <a:pt x="6" y="1"/>
                      <a:pt x="3" y="21"/>
                    </a:cubicBezTo>
                    <a:cubicBezTo>
                      <a:pt x="0" y="41"/>
                      <a:pt x="7" y="90"/>
                      <a:pt x="7" y="90"/>
                    </a:cubicBezTo>
                    <a:cubicBezTo>
                      <a:pt x="7" y="90"/>
                      <a:pt x="0" y="0"/>
                      <a:pt x="17" y="20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48">
                <a:extLst>
                  <a:ext uri="{FF2B5EF4-FFF2-40B4-BE49-F238E27FC236}">
                    <a16:creationId xmlns:a16="http://schemas.microsoft.com/office/drawing/2014/main" id="{29DE6428-E267-455C-BF07-D64147FE4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884"/>
                <a:ext cx="75" cy="142"/>
              </a:xfrm>
              <a:custGeom>
                <a:avLst/>
                <a:gdLst>
                  <a:gd name="T0" fmla="*/ 255 w 50"/>
                  <a:gd name="T1" fmla="*/ 181 h 95"/>
                  <a:gd name="T2" fmla="*/ 162 w 50"/>
                  <a:gd name="T3" fmla="*/ 42 h 95"/>
                  <a:gd name="T4" fmla="*/ 27 w 50"/>
                  <a:gd name="T5" fmla="*/ 230 h 95"/>
                  <a:gd name="T6" fmla="*/ 21 w 50"/>
                  <a:gd name="T7" fmla="*/ 474 h 95"/>
                  <a:gd name="T8" fmla="*/ 108 w 50"/>
                  <a:gd name="T9" fmla="*/ 170 h 95"/>
                  <a:gd name="T10" fmla="*/ 255 w 50"/>
                  <a:gd name="T11" fmla="*/ 181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95">
                    <a:moveTo>
                      <a:pt x="50" y="36"/>
                    </a:moveTo>
                    <a:cubicBezTo>
                      <a:pt x="50" y="36"/>
                      <a:pt x="31" y="18"/>
                      <a:pt x="32" y="9"/>
                    </a:cubicBezTo>
                    <a:cubicBezTo>
                      <a:pt x="33" y="0"/>
                      <a:pt x="10" y="27"/>
                      <a:pt x="5" y="46"/>
                    </a:cubicBezTo>
                    <a:cubicBezTo>
                      <a:pt x="0" y="64"/>
                      <a:pt x="4" y="95"/>
                      <a:pt x="4" y="95"/>
                    </a:cubicBezTo>
                    <a:cubicBezTo>
                      <a:pt x="4" y="95"/>
                      <a:pt x="11" y="47"/>
                      <a:pt x="21" y="34"/>
                    </a:cubicBezTo>
                    <a:cubicBezTo>
                      <a:pt x="30" y="21"/>
                      <a:pt x="24" y="11"/>
                      <a:pt x="50" y="36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49">
                <a:extLst>
                  <a:ext uri="{FF2B5EF4-FFF2-40B4-BE49-F238E27FC236}">
                    <a16:creationId xmlns:a16="http://schemas.microsoft.com/office/drawing/2014/main" id="{06B1F033-33E0-43C9-90AA-DFEF837E2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905"/>
                <a:ext cx="39" cy="87"/>
              </a:xfrm>
              <a:custGeom>
                <a:avLst/>
                <a:gdLst>
                  <a:gd name="T0" fmla="*/ 134 w 26"/>
                  <a:gd name="T1" fmla="*/ 153 h 58"/>
                  <a:gd name="T2" fmla="*/ 0 w 26"/>
                  <a:gd name="T3" fmla="*/ 296 h 58"/>
                  <a:gd name="T4" fmla="*/ 134 w 26"/>
                  <a:gd name="T5" fmla="*/ 153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8">
                    <a:moveTo>
                      <a:pt x="26" y="30"/>
                    </a:moveTo>
                    <a:cubicBezTo>
                      <a:pt x="26" y="30"/>
                      <a:pt x="10" y="0"/>
                      <a:pt x="0" y="58"/>
                    </a:cubicBezTo>
                    <a:cubicBezTo>
                      <a:pt x="0" y="58"/>
                      <a:pt x="12" y="14"/>
                      <a:pt x="26" y="30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50">
                <a:extLst>
                  <a:ext uri="{FF2B5EF4-FFF2-40B4-BE49-F238E27FC236}">
                    <a16:creationId xmlns:a16="http://schemas.microsoft.com/office/drawing/2014/main" id="{D9718491-5D24-4CA7-A4B5-A04924598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1664"/>
                <a:ext cx="108" cy="53"/>
              </a:xfrm>
              <a:custGeom>
                <a:avLst/>
                <a:gdLst>
                  <a:gd name="T0" fmla="*/ 282 w 72"/>
                  <a:gd name="T1" fmla="*/ 169 h 36"/>
                  <a:gd name="T2" fmla="*/ 365 w 72"/>
                  <a:gd name="T3" fmla="*/ 41 h 36"/>
                  <a:gd name="T4" fmla="*/ 0 w 72"/>
                  <a:gd name="T5" fmla="*/ 68 h 36"/>
                  <a:gd name="T6" fmla="*/ 264 w 72"/>
                  <a:gd name="T7" fmla="*/ 87 h 36"/>
                  <a:gd name="T8" fmla="*/ 282 w 72"/>
                  <a:gd name="T9" fmla="*/ 16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36">
                    <a:moveTo>
                      <a:pt x="55" y="36"/>
                    </a:moveTo>
                    <a:cubicBezTo>
                      <a:pt x="55" y="36"/>
                      <a:pt x="60" y="14"/>
                      <a:pt x="72" y="9"/>
                    </a:cubicBezTo>
                    <a:cubicBezTo>
                      <a:pt x="72" y="9"/>
                      <a:pt x="1" y="0"/>
                      <a:pt x="0" y="14"/>
                    </a:cubicBezTo>
                    <a:cubicBezTo>
                      <a:pt x="0" y="14"/>
                      <a:pt x="52" y="7"/>
                      <a:pt x="52" y="18"/>
                    </a:cubicBezTo>
                    <a:cubicBezTo>
                      <a:pt x="51" y="28"/>
                      <a:pt x="55" y="36"/>
                      <a:pt x="55" y="36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51">
                <a:extLst>
                  <a:ext uri="{FF2B5EF4-FFF2-40B4-BE49-F238E27FC236}">
                    <a16:creationId xmlns:a16="http://schemas.microsoft.com/office/drawing/2014/main" id="{D4ED09B1-FA74-4E0B-8EC4-3B9805203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376"/>
                <a:ext cx="141" cy="53"/>
              </a:xfrm>
              <a:custGeom>
                <a:avLst/>
                <a:gdLst>
                  <a:gd name="T0" fmla="*/ 451 w 95"/>
                  <a:gd name="T1" fmla="*/ 88 h 36"/>
                  <a:gd name="T2" fmla="*/ 53 w 95"/>
                  <a:gd name="T3" fmla="*/ 19 h 36"/>
                  <a:gd name="T4" fmla="*/ 0 w 95"/>
                  <a:gd name="T5" fmla="*/ 137 h 36"/>
                  <a:gd name="T6" fmla="*/ 68 w 95"/>
                  <a:gd name="T7" fmla="*/ 77 h 36"/>
                  <a:gd name="T8" fmla="*/ 392 w 95"/>
                  <a:gd name="T9" fmla="*/ 169 h 36"/>
                  <a:gd name="T10" fmla="*/ 451 w 95"/>
                  <a:gd name="T11" fmla="*/ 88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36">
                    <a:moveTo>
                      <a:pt x="93" y="19"/>
                    </a:moveTo>
                    <a:cubicBezTo>
                      <a:pt x="93" y="19"/>
                      <a:pt x="36" y="0"/>
                      <a:pt x="11" y="4"/>
                    </a:cubicBezTo>
                    <a:cubicBezTo>
                      <a:pt x="2" y="6"/>
                      <a:pt x="6" y="23"/>
                      <a:pt x="0" y="29"/>
                    </a:cubicBezTo>
                    <a:cubicBezTo>
                      <a:pt x="0" y="29"/>
                      <a:pt x="12" y="23"/>
                      <a:pt x="14" y="16"/>
                    </a:cubicBezTo>
                    <a:cubicBezTo>
                      <a:pt x="16" y="9"/>
                      <a:pt x="79" y="22"/>
                      <a:pt x="81" y="36"/>
                    </a:cubicBezTo>
                    <a:cubicBezTo>
                      <a:pt x="81" y="36"/>
                      <a:pt x="95" y="24"/>
                      <a:pt x="93" y="19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Freeform 52">
                <a:extLst>
                  <a:ext uri="{FF2B5EF4-FFF2-40B4-BE49-F238E27FC236}">
                    <a16:creationId xmlns:a16="http://schemas.microsoft.com/office/drawing/2014/main" id="{B939543E-BF94-4158-8788-D83D02908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929"/>
                <a:ext cx="78" cy="154"/>
              </a:xfrm>
              <a:custGeom>
                <a:avLst/>
                <a:gdLst>
                  <a:gd name="T0" fmla="*/ 264 w 52"/>
                  <a:gd name="T1" fmla="*/ 514 h 103"/>
                  <a:gd name="T2" fmla="*/ 59 w 52"/>
                  <a:gd name="T3" fmla="*/ 0 h 103"/>
                  <a:gd name="T4" fmla="*/ 264 w 52"/>
                  <a:gd name="T5" fmla="*/ 514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03">
                    <a:moveTo>
                      <a:pt x="52" y="103"/>
                    </a:moveTo>
                    <a:cubicBezTo>
                      <a:pt x="52" y="103"/>
                      <a:pt x="8" y="47"/>
                      <a:pt x="11" y="0"/>
                    </a:cubicBezTo>
                    <a:cubicBezTo>
                      <a:pt x="11" y="0"/>
                      <a:pt x="0" y="63"/>
                      <a:pt x="52" y="103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Freeform 53">
                <a:extLst>
                  <a:ext uri="{FF2B5EF4-FFF2-40B4-BE49-F238E27FC236}">
                    <a16:creationId xmlns:a16="http://schemas.microsoft.com/office/drawing/2014/main" id="{002CDE37-49FD-4F18-82E2-1C9012FAE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368"/>
                <a:ext cx="120" cy="39"/>
              </a:xfrm>
              <a:custGeom>
                <a:avLst/>
                <a:gdLst>
                  <a:gd name="T0" fmla="*/ 405 w 80"/>
                  <a:gd name="T1" fmla="*/ 134 h 26"/>
                  <a:gd name="T2" fmla="*/ 0 w 80"/>
                  <a:gd name="T3" fmla="*/ 72 h 26"/>
                  <a:gd name="T4" fmla="*/ 405 w 80"/>
                  <a:gd name="T5" fmla="*/ 13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26">
                    <a:moveTo>
                      <a:pt x="80" y="26"/>
                    </a:moveTo>
                    <a:cubicBezTo>
                      <a:pt x="80" y="26"/>
                      <a:pt x="12" y="0"/>
                      <a:pt x="0" y="14"/>
                    </a:cubicBezTo>
                    <a:cubicBezTo>
                      <a:pt x="0" y="14"/>
                      <a:pt x="19" y="5"/>
                      <a:pt x="8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3" name="Freeform 54">
                <a:extLst>
                  <a:ext uri="{FF2B5EF4-FFF2-40B4-BE49-F238E27FC236}">
                    <a16:creationId xmlns:a16="http://schemas.microsoft.com/office/drawing/2014/main" id="{C2679B33-30B8-4673-809D-FE78A45A8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1334"/>
                <a:ext cx="297" cy="71"/>
              </a:xfrm>
              <a:custGeom>
                <a:avLst/>
                <a:gdLst>
                  <a:gd name="T0" fmla="*/ 987 w 199"/>
                  <a:gd name="T1" fmla="*/ 169 h 48"/>
                  <a:gd name="T2" fmla="*/ 452 w 199"/>
                  <a:gd name="T3" fmla="*/ 142 h 48"/>
                  <a:gd name="T4" fmla="*/ 0 w 199"/>
                  <a:gd name="T5" fmla="*/ 115 h 48"/>
                  <a:gd name="T6" fmla="*/ 231 w 199"/>
                  <a:gd name="T7" fmla="*/ 87 h 48"/>
                  <a:gd name="T8" fmla="*/ 987 w 199"/>
                  <a:gd name="T9" fmla="*/ 16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8">
                    <a:moveTo>
                      <a:pt x="199" y="35"/>
                    </a:moveTo>
                    <a:cubicBezTo>
                      <a:pt x="199" y="35"/>
                      <a:pt x="120" y="44"/>
                      <a:pt x="91" y="30"/>
                    </a:cubicBezTo>
                    <a:cubicBezTo>
                      <a:pt x="63" y="17"/>
                      <a:pt x="19" y="0"/>
                      <a:pt x="0" y="24"/>
                    </a:cubicBezTo>
                    <a:cubicBezTo>
                      <a:pt x="0" y="24"/>
                      <a:pt x="17" y="5"/>
                      <a:pt x="47" y="18"/>
                    </a:cubicBezTo>
                    <a:cubicBezTo>
                      <a:pt x="78" y="31"/>
                      <a:pt x="108" y="48"/>
                      <a:pt x="19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Freeform 55">
                <a:extLst>
                  <a:ext uri="{FF2B5EF4-FFF2-40B4-BE49-F238E27FC236}">
                    <a16:creationId xmlns:a16="http://schemas.microsoft.com/office/drawing/2014/main" id="{B2AE5C80-EAAF-4418-8A0C-522D09600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049"/>
                <a:ext cx="76" cy="210"/>
              </a:xfrm>
              <a:custGeom>
                <a:avLst/>
                <a:gdLst>
                  <a:gd name="T0" fmla="*/ 0 w 51"/>
                  <a:gd name="T1" fmla="*/ 0 h 141"/>
                  <a:gd name="T2" fmla="*/ 49 w 51"/>
                  <a:gd name="T3" fmla="*/ 319 h 141"/>
                  <a:gd name="T4" fmla="*/ 250 w 51"/>
                  <a:gd name="T5" fmla="*/ 694 h 141"/>
                  <a:gd name="T6" fmla="*/ 49 w 51"/>
                  <a:gd name="T7" fmla="*/ 459 h 141"/>
                  <a:gd name="T8" fmla="*/ 0 w 51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141">
                    <a:moveTo>
                      <a:pt x="0" y="0"/>
                    </a:moveTo>
                    <a:cubicBezTo>
                      <a:pt x="0" y="0"/>
                      <a:pt x="11" y="27"/>
                      <a:pt x="10" y="65"/>
                    </a:cubicBezTo>
                    <a:cubicBezTo>
                      <a:pt x="9" y="103"/>
                      <a:pt x="35" y="127"/>
                      <a:pt x="51" y="141"/>
                    </a:cubicBezTo>
                    <a:cubicBezTo>
                      <a:pt x="51" y="141"/>
                      <a:pt x="18" y="125"/>
                      <a:pt x="10" y="93"/>
                    </a:cubicBezTo>
                    <a:cubicBezTo>
                      <a:pt x="3" y="60"/>
                      <a:pt x="13" y="4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Freeform 56">
                <a:extLst>
                  <a:ext uri="{FF2B5EF4-FFF2-40B4-BE49-F238E27FC236}">
                    <a16:creationId xmlns:a16="http://schemas.microsoft.com/office/drawing/2014/main" id="{D70894B7-68C0-46B2-8617-EEAEC1D17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946"/>
                <a:ext cx="31" cy="101"/>
              </a:xfrm>
              <a:custGeom>
                <a:avLst/>
                <a:gdLst>
                  <a:gd name="T0" fmla="*/ 0 w 21"/>
                  <a:gd name="T1" fmla="*/ 0 h 68"/>
                  <a:gd name="T2" fmla="*/ 100 w 21"/>
                  <a:gd name="T3" fmla="*/ 331 h 68"/>
                  <a:gd name="T4" fmla="*/ 0 w 2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8">
                    <a:moveTo>
                      <a:pt x="0" y="0"/>
                    </a:moveTo>
                    <a:cubicBezTo>
                      <a:pt x="0" y="0"/>
                      <a:pt x="9" y="55"/>
                      <a:pt x="21" y="68"/>
                    </a:cubicBezTo>
                    <a:cubicBezTo>
                      <a:pt x="21" y="68"/>
                      <a:pt x="3" y="4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Freeform 57">
                <a:extLst>
                  <a:ext uri="{FF2B5EF4-FFF2-40B4-BE49-F238E27FC236}">
                    <a16:creationId xmlns:a16="http://schemas.microsoft.com/office/drawing/2014/main" id="{B19DB6B3-1D1F-46EF-848B-DE2CFB6AF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670"/>
                <a:ext cx="85" cy="10"/>
              </a:xfrm>
              <a:custGeom>
                <a:avLst/>
                <a:gdLst>
                  <a:gd name="T0" fmla="*/ 282 w 57"/>
                  <a:gd name="T1" fmla="*/ 29 h 7"/>
                  <a:gd name="T2" fmla="*/ 0 w 57"/>
                  <a:gd name="T3" fmla="*/ 29 h 7"/>
                  <a:gd name="T4" fmla="*/ 282 w 57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7">
                    <a:moveTo>
                      <a:pt x="57" y="7"/>
                    </a:moveTo>
                    <a:cubicBezTo>
                      <a:pt x="57" y="7"/>
                      <a:pt x="10" y="0"/>
                      <a:pt x="0" y="7"/>
                    </a:cubicBezTo>
                    <a:cubicBezTo>
                      <a:pt x="0" y="7"/>
                      <a:pt x="45" y="3"/>
                      <a:pt x="5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Freeform 58">
                <a:extLst>
                  <a:ext uri="{FF2B5EF4-FFF2-40B4-BE49-F238E27FC236}">
                    <a16:creationId xmlns:a16="http://schemas.microsoft.com/office/drawing/2014/main" id="{A73B59C7-B81C-4CFA-A04C-B1325FF2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510"/>
                <a:ext cx="289" cy="143"/>
              </a:xfrm>
              <a:custGeom>
                <a:avLst/>
                <a:gdLst>
                  <a:gd name="T0" fmla="*/ 0 w 194"/>
                  <a:gd name="T1" fmla="*/ 189 h 96"/>
                  <a:gd name="T2" fmla="*/ 956 w 194"/>
                  <a:gd name="T3" fmla="*/ 472 h 96"/>
                  <a:gd name="T4" fmla="*/ 0 w 194"/>
                  <a:gd name="T5" fmla="*/ 189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4" h="96">
                    <a:moveTo>
                      <a:pt x="0" y="38"/>
                    </a:moveTo>
                    <a:cubicBezTo>
                      <a:pt x="0" y="38"/>
                      <a:pt x="43" y="0"/>
                      <a:pt x="194" y="96"/>
                    </a:cubicBezTo>
                    <a:cubicBezTo>
                      <a:pt x="194" y="96"/>
                      <a:pt x="50" y="10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Freeform 59">
                <a:extLst>
                  <a:ext uri="{FF2B5EF4-FFF2-40B4-BE49-F238E27FC236}">
                    <a16:creationId xmlns:a16="http://schemas.microsoft.com/office/drawing/2014/main" id="{954841B8-35D0-4BF5-85B2-7010902E5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1587"/>
                <a:ext cx="154" cy="150"/>
              </a:xfrm>
              <a:custGeom>
                <a:avLst/>
                <a:gdLst>
                  <a:gd name="T0" fmla="*/ 514 w 103"/>
                  <a:gd name="T1" fmla="*/ 0 h 100"/>
                  <a:gd name="T2" fmla="*/ 0 w 103"/>
                  <a:gd name="T3" fmla="*/ 507 h 100"/>
                  <a:gd name="T4" fmla="*/ 511 w 103"/>
                  <a:gd name="T5" fmla="*/ 8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100">
                    <a:moveTo>
                      <a:pt x="103" y="0"/>
                    </a:moveTo>
                    <a:cubicBezTo>
                      <a:pt x="103" y="0"/>
                      <a:pt x="1" y="7"/>
                      <a:pt x="0" y="100"/>
                    </a:cubicBezTo>
                    <a:cubicBezTo>
                      <a:pt x="0" y="100"/>
                      <a:pt x="2" y="15"/>
                      <a:pt x="10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Freeform 60">
                <a:extLst>
                  <a:ext uri="{FF2B5EF4-FFF2-40B4-BE49-F238E27FC236}">
                    <a16:creationId xmlns:a16="http://schemas.microsoft.com/office/drawing/2014/main" id="{5468EFE7-2C2D-4E24-B6C4-3B2800E19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935"/>
                <a:ext cx="24" cy="49"/>
              </a:xfrm>
              <a:custGeom>
                <a:avLst/>
                <a:gdLst>
                  <a:gd name="T0" fmla="*/ 81 w 16"/>
                  <a:gd name="T1" fmla="*/ 19 h 33"/>
                  <a:gd name="T2" fmla="*/ 0 w 16"/>
                  <a:gd name="T3" fmla="*/ 160 h 33"/>
                  <a:gd name="T4" fmla="*/ 81 w 16"/>
                  <a:gd name="T5" fmla="*/ 1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3">
                    <a:moveTo>
                      <a:pt x="16" y="4"/>
                    </a:moveTo>
                    <a:cubicBezTo>
                      <a:pt x="16" y="4"/>
                      <a:pt x="7" y="0"/>
                      <a:pt x="0" y="33"/>
                    </a:cubicBezTo>
                    <a:cubicBezTo>
                      <a:pt x="0" y="33"/>
                      <a:pt x="9" y="4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Freeform 61">
                <a:extLst>
                  <a:ext uri="{FF2B5EF4-FFF2-40B4-BE49-F238E27FC236}">
                    <a16:creationId xmlns:a16="http://schemas.microsoft.com/office/drawing/2014/main" id="{4CCFC59B-31E6-417C-8E09-9EB31EF52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1920"/>
                <a:ext cx="68" cy="84"/>
              </a:xfrm>
              <a:custGeom>
                <a:avLst/>
                <a:gdLst>
                  <a:gd name="T0" fmla="*/ 0 w 46"/>
                  <a:gd name="T1" fmla="*/ 0 h 56"/>
                  <a:gd name="T2" fmla="*/ 216 w 46"/>
                  <a:gd name="T3" fmla="*/ 284 h 56"/>
                  <a:gd name="T4" fmla="*/ 0 w 46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6">
                    <a:moveTo>
                      <a:pt x="0" y="0"/>
                    </a:moveTo>
                    <a:cubicBezTo>
                      <a:pt x="0" y="0"/>
                      <a:pt x="36" y="8"/>
                      <a:pt x="45" y="56"/>
                    </a:cubicBezTo>
                    <a:cubicBezTo>
                      <a:pt x="45" y="56"/>
                      <a:pt x="46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Freeform 62">
                <a:extLst>
                  <a:ext uri="{FF2B5EF4-FFF2-40B4-BE49-F238E27FC236}">
                    <a16:creationId xmlns:a16="http://schemas.microsoft.com/office/drawing/2014/main" id="{4A483DF7-EB1A-4152-8C16-B68D60576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097"/>
                <a:ext cx="64" cy="85"/>
              </a:xfrm>
              <a:custGeom>
                <a:avLst/>
                <a:gdLst>
                  <a:gd name="T0" fmla="*/ 141 w 43"/>
                  <a:gd name="T1" fmla="*/ 0 h 57"/>
                  <a:gd name="T2" fmla="*/ 0 w 43"/>
                  <a:gd name="T3" fmla="*/ 140 h 57"/>
                  <a:gd name="T4" fmla="*/ 141 w 43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57">
                    <a:moveTo>
                      <a:pt x="29" y="0"/>
                    </a:moveTo>
                    <a:cubicBezTo>
                      <a:pt x="29" y="0"/>
                      <a:pt x="42" y="45"/>
                      <a:pt x="0" y="28"/>
                    </a:cubicBezTo>
                    <a:cubicBezTo>
                      <a:pt x="0" y="28"/>
                      <a:pt x="43" y="57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Freeform 63">
                <a:extLst>
                  <a:ext uri="{FF2B5EF4-FFF2-40B4-BE49-F238E27FC236}">
                    <a16:creationId xmlns:a16="http://schemas.microsoft.com/office/drawing/2014/main" id="{C63A7E40-23C8-48F0-A1C6-B26B8EDF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908"/>
                <a:ext cx="36" cy="70"/>
              </a:xfrm>
              <a:custGeom>
                <a:avLst/>
                <a:gdLst>
                  <a:gd name="T0" fmla="*/ 122 w 24"/>
                  <a:gd name="T1" fmla="*/ 0 h 47"/>
                  <a:gd name="T2" fmla="*/ 0 w 24"/>
                  <a:gd name="T3" fmla="*/ 231 h 47"/>
                  <a:gd name="T4" fmla="*/ 122 w 24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7">
                    <a:moveTo>
                      <a:pt x="24" y="0"/>
                    </a:moveTo>
                    <a:cubicBezTo>
                      <a:pt x="24" y="0"/>
                      <a:pt x="1" y="10"/>
                      <a:pt x="0" y="47"/>
                    </a:cubicBezTo>
                    <a:cubicBezTo>
                      <a:pt x="0" y="47"/>
                      <a:pt x="7" y="18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Freeform 64">
                <a:extLst>
                  <a:ext uri="{FF2B5EF4-FFF2-40B4-BE49-F238E27FC236}">
                    <a16:creationId xmlns:a16="http://schemas.microsoft.com/office/drawing/2014/main" id="{83D5A91B-A5C0-4127-B2DB-ADD9C4B35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1871"/>
                <a:ext cx="217" cy="158"/>
              </a:xfrm>
              <a:custGeom>
                <a:avLst/>
                <a:gdLst>
                  <a:gd name="T0" fmla="*/ 713 w 146"/>
                  <a:gd name="T1" fmla="*/ 331 h 106"/>
                  <a:gd name="T2" fmla="*/ 0 w 146"/>
                  <a:gd name="T3" fmla="*/ 525 h 106"/>
                  <a:gd name="T4" fmla="*/ 713 w 146"/>
                  <a:gd name="T5" fmla="*/ 331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6" h="106">
                    <a:moveTo>
                      <a:pt x="146" y="67"/>
                    </a:moveTo>
                    <a:cubicBezTo>
                      <a:pt x="146" y="67"/>
                      <a:pt x="96" y="0"/>
                      <a:pt x="0" y="106"/>
                    </a:cubicBezTo>
                    <a:cubicBezTo>
                      <a:pt x="0" y="106"/>
                      <a:pt x="88" y="14"/>
                      <a:pt x="146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Freeform 65">
                <a:extLst>
                  <a:ext uri="{FF2B5EF4-FFF2-40B4-BE49-F238E27FC236}">
                    <a16:creationId xmlns:a16="http://schemas.microsoft.com/office/drawing/2014/main" id="{B959FD75-5147-4D2F-B2D5-AC112A9A9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2172"/>
                <a:ext cx="128" cy="217"/>
              </a:xfrm>
              <a:custGeom>
                <a:avLst/>
                <a:gdLst>
                  <a:gd name="T0" fmla="*/ 423 w 86"/>
                  <a:gd name="T1" fmla="*/ 42 h 145"/>
                  <a:gd name="T2" fmla="*/ 54 w 86"/>
                  <a:gd name="T3" fmla="*/ 727 h 145"/>
                  <a:gd name="T4" fmla="*/ 423 w 86"/>
                  <a:gd name="T5" fmla="*/ 42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45">
                    <a:moveTo>
                      <a:pt x="86" y="9"/>
                    </a:moveTo>
                    <a:cubicBezTo>
                      <a:pt x="86" y="9"/>
                      <a:pt x="0" y="0"/>
                      <a:pt x="11" y="145"/>
                    </a:cubicBezTo>
                    <a:cubicBezTo>
                      <a:pt x="11" y="145"/>
                      <a:pt x="3" y="15"/>
                      <a:pt x="8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Freeform 66">
                <a:extLst>
                  <a:ext uri="{FF2B5EF4-FFF2-40B4-BE49-F238E27FC236}">
                    <a16:creationId xmlns:a16="http://schemas.microsoft.com/office/drawing/2014/main" id="{677A45A1-A897-4839-BA61-32C0EC0C1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92"/>
                <a:ext cx="82" cy="46"/>
              </a:xfrm>
              <a:custGeom>
                <a:avLst/>
                <a:gdLst>
                  <a:gd name="T0" fmla="*/ 271 w 55"/>
                  <a:gd name="T1" fmla="*/ 137 h 31"/>
                  <a:gd name="T2" fmla="*/ 182 w 55"/>
                  <a:gd name="T3" fmla="*/ 137 h 31"/>
                  <a:gd name="T4" fmla="*/ 0 w 55"/>
                  <a:gd name="T5" fmla="*/ 13 h 31"/>
                  <a:gd name="T6" fmla="*/ 173 w 55"/>
                  <a:gd name="T7" fmla="*/ 108 h 31"/>
                  <a:gd name="T8" fmla="*/ 271 w 55"/>
                  <a:gd name="T9" fmla="*/ 13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1">
                    <a:moveTo>
                      <a:pt x="55" y="28"/>
                    </a:moveTo>
                    <a:cubicBezTo>
                      <a:pt x="55" y="28"/>
                      <a:pt x="41" y="26"/>
                      <a:pt x="37" y="28"/>
                    </a:cubicBezTo>
                    <a:cubicBezTo>
                      <a:pt x="33" y="31"/>
                      <a:pt x="20" y="3"/>
                      <a:pt x="0" y="3"/>
                    </a:cubicBezTo>
                    <a:cubicBezTo>
                      <a:pt x="0" y="3"/>
                      <a:pt x="14" y="0"/>
                      <a:pt x="35" y="22"/>
                    </a:cubicBezTo>
                    <a:cubicBezTo>
                      <a:pt x="35" y="22"/>
                      <a:pt x="49" y="23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Freeform 67">
                <a:extLst>
                  <a:ext uri="{FF2B5EF4-FFF2-40B4-BE49-F238E27FC236}">
                    <a16:creationId xmlns:a16="http://schemas.microsoft.com/office/drawing/2014/main" id="{AC4CC9FE-3B12-4F50-8D99-D752F96F9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620"/>
                <a:ext cx="17" cy="82"/>
              </a:xfrm>
              <a:custGeom>
                <a:avLst/>
                <a:gdLst>
                  <a:gd name="T0" fmla="*/ 62 w 11"/>
                  <a:gd name="T1" fmla="*/ 0 h 55"/>
                  <a:gd name="T2" fmla="*/ 34 w 11"/>
                  <a:gd name="T3" fmla="*/ 271 h 55"/>
                  <a:gd name="T4" fmla="*/ 62 w 11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5">
                    <a:moveTo>
                      <a:pt x="11" y="0"/>
                    </a:moveTo>
                    <a:cubicBezTo>
                      <a:pt x="11" y="0"/>
                      <a:pt x="0" y="30"/>
                      <a:pt x="6" y="55"/>
                    </a:cubicBezTo>
                    <a:cubicBezTo>
                      <a:pt x="6" y="55"/>
                      <a:pt x="3" y="24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Freeform 68">
                <a:extLst>
                  <a:ext uri="{FF2B5EF4-FFF2-40B4-BE49-F238E27FC236}">
                    <a16:creationId xmlns:a16="http://schemas.microsoft.com/office/drawing/2014/main" id="{8CA6F260-B02B-469A-95F6-BB438D78B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310"/>
                <a:ext cx="31" cy="67"/>
              </a:xfrm>
              <a:custGeom>
                <a:avLst/>
                <a:gdLst>
                  <a:gd name="T0" fmla="*/ 100 w 21"/>
                  <a:gd name="T1" fmla="*/ 0 h 45"/>
                  <a:gd name="T2" fmla="*/ 0 w 21"/>
                  <a:gd name="T3" fmla="*/ 222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5">
                    <a:moveTo>
                      <a:pt x="21" y="0"/>
                    </a:moveTo>
                    <a:cubicBezTo>
                      <a:pt x="17" y="14"/>
                      <a:pt x="9" y="34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Freeform 69">
                <a:extLst>
                  <a:ext uri="{FF2B5EF4-FFF2-40B4-BE49-F238E27FC236}">
                    <a16:creationId xmlns:a16="http://schemas.microsoft.com/office/drawing/2014/main" id="{1127059E-3BA3-4BF0-940A-939E1B81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331"/>
                <a:ext cx="10" cy="59"/>
              </a:xfrm>
              <a:custGeom>
                <a:avLst/>
                <a:gdLst>
                  <a:gd name="T0" fmla="*/ 0 w 7"/>
                  <a:gd name="T1" fmla="*/ 189 h 40"/>
                  <a:gd name="T2" fmla="*/ 29 w 7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0">
                    <a:moveTo>
                      <a:pt x="0" y="40"/>
                    </a:moveTo>
                    <a:cubicBezTo>
                      <a:pt x="2" y="27"/>
                      <a:pt x="7" y="14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Freeform 70">
                <a:extLst>
                  <a:ext uri="{FF2B5EF4-FFF2-40B4-BE49-F238E27FC236}">
                    <a16:creationId xmlns:a16="http://schemas.microsoft.com/office/drawing/2014/main" id="{5F3BD1CB-EB99-403F-B218-379A8608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337"/>
                <a:ext cx="39" cy="43"/>
              </a:xfrm>
              <a:custGeom>
                <a:avLst/>
                <a:gdLst>
                  <a:gd name="T0" fmla="*/ 0 w 26"/>
                  <a:gd name="T1" fmla="*/ 141 h 29"/>
                  <a:gd name="T2" fmla="*/ 134 w 2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29"/>
                    </a:moveTo>
                    <a:cubicBezTo>
                      <a:pt x="10" y="20"/>
                      <a:pt x="19" y="12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Freeform 71">
                <a:extLst>
                  <a:ext uri="{FF2B5EF4-FFF2-40B4-BE49-F238E27FC236}">
                    <a16:creationId xmlns:a16="http://schemas.microsoft.com/office/drawing/2014/main" id="{FA349CBC-3CC2-47E7-93D2-75BF8554B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1185"/>
                <a:ext cx="59" cy="20"/>
              </a:xfrm>
              <a:custGeom>
                <a:avLst/>
                <a:gdLst>
                  <a:gd name="T0" fmla="*/ 204 w 39"/>
                  <a:gd name="T1" fmla="*/ 0 h 14"/>
                  <a:gd name="T2" fmla="*/ 101 w 39"/>
                  <a:gd name="T3" fmla="*/ 41 h 14"/>
                  <a:gd name="T4" fmla="*/ 0 w 39"/>
                  <a:gd name="T5" fmla="*/ 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4">
                    <a:moveTo>
                      <a:pt x="39" y="0"/>
                    </a:moveTo>
                    <a:cubicBezTo>
                      <a:pt x="33" y="0"/>
                      <a:pt x="25" y="8"/>
                      <a:pt x="19" y="10"/>
                    </a:cubicBezTo>
                    <a:cubicBezTo>
                      <a:pt x="13" y="12"/>
                      <a:pt x="7" y="14"/>
                      <a:pt x="0" y="14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Freeform 72">
                <a:extLst>
                  <a:ext uri="{FF2B5EF4-FFF2-40B4-BE49-F238E27FC236}">
                    <a16:creationId xmlns:a16="http://schemas.microsoft.com/office/drawing/2014/main" id="{A1054C76-B77E-439A-B768-3220DC25D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1201"/>
                <a:ext cx="42" cy="30"/>
              </a:xfrm>
              <a:custGeom>
                <a:avLst/>
                <a:gdLst>
                  <a:gd name="T0" fmla="*/ 143 w 28"/>
                  <a:gd name="T1" fmla="*/ 0 h 20"/>
                  <a:gd name="T2" fmla="*/ 0 w 28"/>
                  <a:gd name="T3" fmla="*/ 102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28" y="0"/>
                    </a:moveTo>
                    <a:cubicBezTo>
                      <a:pt x="20" y="8"/>
                      <a:pt x="11" y="15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Freeform 73">
                <a:extLst>
                  <a:ext uri="{FF2B5EF4-FFF2-40B4-BE49-F238E27FC236}">
                    <a16:creationId xmlns:a16="http://schemas.microsoft.com/office/drawing/2014/main" id="{77A2F357-9BBA-4145-86A3-A543027C1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217"/>
                <a:ext cx="26" cy="62"/>
              </a:xfrm>
              <a:custGeom>
                <a:avLst/>
                <a:gdLst>
                  <a:gd name="T0" fmla="*/ 79 w 18"/>
                  <a:gd name="T1" fmla="*/ 0 h 41"/>
                  <a:gd name="T2" fmla="*/ 0 w 18"/>
                  <a:gd name="T3" fmla="*/ 215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1">
                    <a:moveTo>
                      <a:pt x="18" y="0"/>
                    </a:moveTo>
                    <a:cubicBezTo>
                      <a:pt x="8" y="10"/>
                      <a:pt x="11" y="31"/>
                      <a:pt x="0" y="4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74">
                <a:extLst>
                  <a:ext uri="{FF2B5EF4-FFF2-40B4-BE49-F238E27FC236}">
                    <a16:creationId xmlns:a16="http://schemas.microsoft.com/office/drawing/2014/main" id="{5F247CE5-E4F6-48B8-A440-8C6A6E2A0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264"/>
                <a:ext cx="26" cy="41"/>
              </a:xfrm>
              <a:custGeom>
                <a:avLst/>
                <a:gdLst>
                  <a:gd name="T0" fmla="*/ 75 w 17"/>
                  <a:gd name="T1" fmla="*/ 0 h 28"/>
                  <a:gd name="T2" fmla="*/ 0 w 17"/>
                  <a:gd name="T3" fmla="*/ 12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8">
                    <a:moveTo>
                      <a:pt x="14" y="0"/>
                    </a:moveTo>
                    <a:cubicBezTo>
                      <a:pt x="17" y="9"/>
                      <a:pt x="4" y="20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75">
                <a:extLst>
                  <a:ext uri="{FF2B5EF4-FFF2-40B4-BE49-F238E27FC236}">
                    <a16:creationId xmlns:a16="http://schemas.microsoft.com/office/drawing/2014/main" id="{1B8447F3-9B8D-4BDD-842A-E22F31163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1580"/>
                <a:ext cx="73" cy="19"/>
              </a:xfrm>
              <a:custGeom>
                <a:avLst/>
                <a:gdLst>
                  <a:gd name="T0" fmla="*/ 241 w 49"/>
                  <a:gd name="T1" fmla="*/ 56 h 13"/>
                  <a:gd name="T2" fmla="*/ 0 w 49"/>
                  <a:gd name="T3" fmla="*/ 6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">
                    <a:moveTo>
                      <a:pt x="49" y="12"/>
                    </a:moveTo>
                    <a:cubicBezTo>
                      <a:pt x="36" y="10"/>
                      <a:pt x="9" y="0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76">
                <a:extLst>
                  <a:ext uri="{FF2B5EF4-FFF2-40B4-BE49-F238E27FC236}">
                    <a16:creationId xmlns:a16="http://schemas.microsoft.com/office/drawing/2014/main" id="{9531E84B-3D91-4DEC-8E24-A2C2CB27C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1611"/>
                <a:ext cx="57" cy="15"/>
              </a:xfrm>
              <a:custGeom>
                <a:avLst/>
                <a:gdLst>
                  <a:gd name="T0" fmla="*/ 194 w 38"/>
                  <a:gd name="T1" fmla="*/ 8 h 10"/>
                  <a:gd name="T2" fmla="*/ 102 w 38"/>
                  <a:gd name="T3" fmla="*/ 8 h 10"/>
                  <a:gd name="T4" fmla="*/ 0 w 38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">
                    <a:moveTo>
                      <a:pt x="38" y="1"/>
                    </a:moveTo>
                    <a:cubicBezTo>
                      <a:pt x="37" y="3"/>
                      <a:pt x="25" y="0"/>
                      <a:pt x="20" y="1"/>
                    </a:cubicBezTo>
                    <a:cubicBezTo>
                      <a:pt x="13" y="2"/>
                      <a:pt x="6" y="5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77">
                <a:extLst>
                  <a:ext uri="{FF2B5EF4-FFF2-40B4-BE49-F238E27FC236}">
                    <a16:creationId xmlns:a16="http://schemas.microsoft.com/office/drawing/2014/main" id="{3D192683-2512-44BA-B372-17CAACA1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1631"/>
                <a:ext cx="70" cy="31"/>
              </a:xfrm>
              <a:custGeom>
                <a:avLst/>
                <a:gdLst>
                  <a:gd name="T0" fmla="*/ 231 w 47"/>
                  <a:gd name="T1" fmla="*/ 1 h 21"/>
                  <a:gd name="T2" fmla="*/ 128 w 47"/>
                  <a:gd name="T3" fmla="*/ 41 h 21"/>
                  <a:gd name="T4" fmla="*/ 0 w 47"/>
                  <a:gd name="T5" fmla="*/ 10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47" y="1"/>
                    </a:moveTo>
                    <a:cubicBezTo>
                      <a:pt x="40" y="0"/>
                      <a:pt x="32" y="6"/>
                      <a:pt x="26" y="9"/>
                    </a:cubicBezTo>
                    <a:cubicBezTo>
                      <a:pt x="17" y="13"/>
                      <a:pt x="9" y="17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78">
                <a:extLst>
                  <a:ext uri="{FF2B5EF4-FFF2-40B4-BE49-F238E27FC236}">
                    <a16:creationId xmlns:a16="http://schemas.microsoft.com/office/drawing/2014/main" id="{4D1F8BEC-41AE-4A87-A4AE-133FEDA73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484"/>
                <a:ext cx="38" cy="72"/>
              </a:xfrm>
              <a:custGeom>
                <a:avLst/>
                <a:gdLst>
                  <a:gd name="T0" fmla="*/ 120 w 26"/>
                  <a:gd name="T1" fmla="*/ 243 h 48"/>
                  <a:gd name="T2" fmla="*/ 0 w 26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8">
                    <a:moveTo>
                      <a:pt x="26" y="48"/>
                    </a:moveTo>
                    <a:cubicBezTo>
                      <a:pt x="21" y="32"/>
                      <a:pt x="12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79">
                <a:extLst>
                  <a:ext uri="{FF2B5EF4-FFF2-40B4-BE49-F238E27FC236}">
                    <a16:creationId xmlns:a16="http://schemas.microsoft.com/office/drawing/2014/main" id="{CBAA3086-48E4-45F6-9050-932BBF00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493"/>
                <a:ext cx="54" cy="59"/>
              </a:xfrm>
              <a:custGeom>
                <a:avLst/>
                <a:gdLst>
                  <a:gd name="T0" fmla="*/ 183 w 36"/>
                  <a:gd name="T1" fmla="*/ 204 h 39"/>
                  <a:gd name="T2" fmla="*/ 108 w 36"/>
                  <a:gd name="T3" fmla="*/ 101 h 39"/>
                  <a:gd name="T4" fmla="*/ 0 w 36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9">
                    <a:moveTo>
                      <a:pt x="36" y="39"/>
                    </a:moveTo>
                    <a:cubicBezTo>
                      <a:pt x="29" y="33"/>
                      <a:pt x="25" y="27"/>
                      <a:pt x="21" y="19"/>
                    </a:cubicBezTo>
                    <a:cubicBezTo>
                      <a:pt x="15" y="11"/>
                      <a:pt x="8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80">
                <a:extLst>
                  <a:ext uri="{FF2B5EF4-FFF2-40B4-BE49-F238E27FC236}">
                    <a16:creationId xmlns:a16="http://schemas.microsoft.com/office/drawing/2014/main" id="{D67161FD-CAD3-446D-9560-3C03F14F9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1501"/>
                <a:ext cx="72" cy="46"/>
              </a:xfrm>
              <a:custGeom>
                <a:avLst/>
                <a:gdLst>
                  <a:gd name="T0" fmla="*/ 243 w 48"/>
                  <a:gd name="T1" fmla="*/ 150 h 31"/>
                  <a:gd name="T2" fmla="*/ 0 w 4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1">
                    <a:moveTo>
                      <a:pt x="48" y="31"/>
                    </a:moveTo>
                    <a:cubicBezTo>
                      <a:pt x="31" y="25"/>
                      <a:pt x="20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81">
                <a:extLst>
                  <a:ext uri="{FF2B5EF4-FFF2-40B4-BE49-F238E27FC236}">
                    <a16:creationId xmlns:a16="http://schemas.microsoft.com/office/drawing/2014/main" id="{3BC5479A-F62C-4CCB-80D5-ABEAC40F9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514"/>
                <a:ext cx="11" cy="44"/>
              </a:xfrm>
              <a:custGeom>
                <a:avLst/>
                <a:gdLst>
                  <a:gd name="T0" fmla="*/ 31 w 7"/>
                  <a:gd name="T1" fmla="*/ 155 h 29"/>
                  <a:gd name="T2" fmla="*/ 22 w 7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9">
                    <a:moveTo>
                      <a:pt x="5" y="29"/>
                    </a:moveTo>
                    <a:cubicBezTo>
                      <a:pt x="0" y="20"/>
                      <a:pt x="7" y="9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82">
                <a:extLst>
                  <a:ext uri="{FF2B5EF4-FFF2-40B4-BE49-F238E27FC236}">
                    <a16:creationId xmlns:a16="http://schemas.microsoft.com/office/drawing/2014/main" id="{0D90E402-1827-4A1F-9DDC-CC65143F6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922"/>
                <a:ext cx="115" cy="25"/>
              </a:xfrm>
              <a:custGeom>
                <a:avLst/>
                <a:gdLst>
                  <a:gd name="T0" fmla="*/ 384 w 77"/>
                  <a:gd name="T1" fmla="*/ 75 h 17"/>
                  <a:gd name="T2" fmla="*/ 234 w 77"/>
                  <a:gd name="T3" fmla="*/ 22 h 17"/>
                  <a:gd name="T4" fmla="*/ 0 w 77"/>
                  <a:gd name="T5" fmla="*/ 2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17">
                    <a:moveTo>
                      <a:pt x="77" y="16"/>
                    </a:moveTo>
                    <a:cubicBezTo>
                      <a:pt x="66" y="17"/>
                      <a:pt x="57" y="9"/>
                      <a:pt x="47" y="5"/>
                    </a:cubicBezTo>
                    <a:cubicBezTo>
                      <a:pt x="32" y="0"/>
                      <a:pt x="15" y="4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83">
                <a:extLst>
                  <a:ext uri="{FF2B5EF4-FFF2-40B4-BE49-F238E27FC236}">
                    <a16:creationId xmlns:a16="http://schemas.microsoft.com/office/drawing/2014/main" id="{158AD7DB-D0AE-4FDB-B409-C6E8A5C05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954"/>
                <a:ext cx="117" cy="15"/>
              </a:xfrm>
              <a:custGeom>
                <a:avLst/>
                <a:gdLst>
                  <a:gd name="T0" fmla="*/ 396 w 78"/>
                  <a:gd name="T1" fmla="*/ 8 h 10"/>
                  <a:gd name="T2" fmla="*/ 194 w 78"/>
                  <a:gd name="T3" fmla="*/ 27 h 10"/>
                  <a:gd name="T4" fmla="*/ 0 w 78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10">
                    <a:moveTo>
                      <a:pt x="78" y="1"/>
                    </a:moveTo>
                    <a:cubicBezTo>
                      <a:pt x="65" y="0"/>
                      <a:pt x="51" y="4"/>
                      <a:pt x="38" y="5"/>
                    </a:cubicBezTo>
                    <a:cubicBezTo>
                      <a:pt x="30" y="6"/>
                      <a:pt x="6" y="3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3" name="Freeform 84">
                <a:extLst>
                  <a:ext uri="{FF2B5EF4-FFF2-40B4-BE49-F238E27FC236}">
                    <a16:creationId xmlns:a16="http://schemas.microsoft.com/office/drawing/2014/main" id="{983739A3-FD3A-48AF-9960-A70A3118B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983"/>
                <a:ext cx="82" cy="12"/>
              </a:xfrm>
              <a:custGeom>
                <a:avLst/>
                <a:gdLst>
                  <a:gd name="T0" fmla="*/ 271 w 55"/>
                  <a:gd name="T1" fmla="*/ 0 h 8"/>
                  <a:gd name="T2" fmla="*/ 0 w 55"/>
                  <a:gd name="T3" fmla="*/ 3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cubicBezTo>
                      <a:pt x="37" y="8"/>
                      <a:pt x="19" y="6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4" name="Freeform 85">
                <a:extLst>
                  <a:ext uri="{FF2B5EF4-FFF2-40B4-BE49-F238E27FC236}">
                    <a16:creationId xmlns:a16="http://schemas.microsoft.com/office/drawing/2014/main" id="{97F96CBC-7F2E-4B23-9AF4-BC100954A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883"/>
                <a:ext cx="45" cy="55"/>
              </a:xfrm>
              <a:custGeom>
                <a:avLst/>
                <a:gdLst>
                  <a:gd name="T0" fmla="*/ 153 w 30"/>
                  <a:gd name="T1" fmla="*/ 181 h 37"/>
                  <a:gd name="T2" fmla="*/ 99 w 30"/>
                  <a:gd name="T3" fmla="*/ 113 h 37"/>
                  <a:gd name="T4" fmla="*/ 0 w 3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7">
                    <a:moveTo>
                      <a:pt x="30" y="37"/>
                    </a:moveTo>
                    <a:cubicBezTo>
                      <a:pt x="24" y="35"/>
                      <a:pt x="22" y="28"/>
                      <a:pt x="19" y="23"/>
                    </a:cubicBezTo>
                    <a:cubicBezTo>
                      <a:pt x="15" y="15"/>
                      <a:pt x="8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5" name="Freeform 86">
                <a:extLst>
                  <a:ext uri="{FF2B5EF4-FFF2-40B4-BE49-F238E27FC236}">
                    <a16:creationId xmlns:a16="http://schemas.microsoft.com/office/drawing/2014/main" id="{DEFD54B6-C64A-463C-8096-F241B0C03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238"/>
                <a:ext cx="61" cy="10"/>
              </a:xfrm>
              <a:custGeom>
                <a:avLst/>
                <a:gdLst>
                  <a:gd name="T0" fmla="*/ 201 w 41"/>
                  <a:gd name="T1" fmla="*/ 0 h 7"/>
                  <a:gd name="T2" fmla="*/ 0 w 41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41" y="0"/>
                    </a:moveTo>
                    <a:cubicBezTo>
                      <a:pt x="27" y="3"/>
                      <a:pt x="13" y="3"/>
                      <a:pt x="0" y="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6" name="Freeform 87">
                <a:extLst>
                  <a:ext uri="{FF2B5EF4-FFF2-40B4-BE49-F238E27FC236}">
                    <a16:creationId xmlns:a16="http://schemas.microsoft.com/office/drawing/2014/main" id="{DDD9643C-827D-4BB2-B091-3D353B203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256"/>
                <a:ext cx="71" cy="42"/>
              </a:xfrm>
              <a:custGeom>
                <a:avLst/>
                <a:gdLst>
                  <a:gd name="T0" fmla="*/ 229 w 48"/>
                  <a:gd name="T1" fmla="*/ 0 h 28"/>
                  <a:gd name="T2" fmla="*/ 115 w 48"/>
                  <a:gd name="T3" fmla="*/ 80 h 28"/>
                  <a:gd name="T4" fmla="*/ 0 w 48"/>
                  <a:gd name="T5" fmla="*/ 14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8">
                    <a:moveTo>
                      <a:pt x="48" y="0"/>
                    </a:moveTo>
                    <a:cubicBezTo>
                      <a:pt x="39" y="0"/>
                      <a:pt x="30" y="9"/>
                      <a:pt x="24" y="15"/>
                    </a:cubicBezTo>
                    <a:cubicBezTo>
                      <a:pt x="16" y="21"/>
                      <a:pt x="7" y="24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Freeform 88">
                <a:extLst>
                  <a:ext uri="{FF2B5EF4-FFF2-40B4-BE49-F238E27FC236}">
                    <a16:creationId xmlns:a16="http://schemas.microsoft.com/office/drawing/2014/main" id="{86B64CBE-55E2-4697-970C-B5500561C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284"/>
                <a:ext cx="76" cy="66"/>
              </a:xfrm>
              <a:custGeom>
                <a:avLst/>
                <a:gdLst>
                  <a:gd name="T0" fmla="*/ 250 w 51"/>
                  <a:gd name="T1" fmla="*/ 0 h 44"/>
                  <a:gd name="T2" fmla="*/ 0 w 51"/>
                  <a:gd name="T3" fmla="*/ 224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4">
                    <a:moveTo>
                      <a:pt x="51" y="0"/>
                    </a:moveTo>
                    <a:cubicBezTo>
                      <a:pt x="41" y="15"/>
                      <a:pt x="18" y="34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8" name="Freeform 89">
                <a:extLst>
                  <a:ext uri="{FF2B5EF4-FFF2-40B4-BE49-F238E27FC236}">
                    <a16:creationId xmlns:a16="http://schemas.microsoft.com/office/drawing/2014/main" id="{CFEE2AA1-35C6-4AE3-B4EC-C51FEFA02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351"/>
                <a:ext cx="40" cy="33"/>
              </a:xfrm>
              <a:custGeom>
                <a:avLst/>
                <a:gdLst>
                  <a:gd name="T0" fmla="*/ 129 w 27"/>
                  <a:gd name="T1" fmla="*/ 0 h 22"/>
                  <a:gd name="T2" fmla="*/ 0 w 27"/>
                  <a:gd name="T3" fmla="*/ 11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2">
                    <a:moveTo>
                      <a:pt x="27" y="0"/>
                    </a:moveTo>
                    <a:cubicBezTo>
                      <a:pt x="18" y="5"/>
                      <a:pt x="5" y="13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9" name="Freeform 90">
                <a:extLst>
                  <a:ext uri="{FF2B5EF4-FFF2-40B4-BE49-F238E27FC236}">
                    <a16:creationId xmlns:a16="http://schemas.microsoft.com/office/drawing/2014/main" id="{A5C16AAE-A7C1-4568-9964-8A8CA5C59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186"/>
                <a:ext cx="8" cy="57"/>
              </a:xfrm>
              <a:custGeom>
                <a:avLst/>
                <a:gdLst>
                  <a:gd name="T0" fmla="*/ 34 w 5"/>
                  <a:gd name="T1" fmla="*/ 0 h 38"/>
                  <a:gd name="T2" fmla="*/ 0 w 5"/>
                  <a:gd name="T3" fmla="*/ 194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3" y="12"/>
                      <a:pt x="0" y="26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0" name="Freeform 91">
                <a:extLst>
                  <a:ext uri="{FF2B5EF4-FFF2-40B4-BE49-F238E27FC236}">
                    <a16:creationId xmlns:a16="http://schemas.microsoft.com/office/drawing/2014/main" id="{744FF53B-EDC0-4AED-AF51-042637134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229"/>
                <a:ext cx="33" cy="38"/>
              </a:xfrm>
              <a:custGeom>
                <a:avLst/>
                <a:gdLst>
                  <a:gd name="T0" fmla="*/ 0 w 22"/>
                  <a:gd name="T1" fmla="*/ 134 h 25"/>
                  <a:gd name="T2" fmla="*/ 113 w 22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0" y="25"/>
                    </a:moveTo>
                    <a:cubicBezTo>
                      <a:pt x="7" y="16"/>
                      <a:pt x="17" y="10"/>
                      <a:pt x="22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Freeform 92">
                <a:extLst>
                  <a:ext uri="{FF2B5EF4-FFF2-40B4-BE49-F238E27FC236}">
                    <a16:creationId xmlns:a16="http://schemas.microsoft.com/office/drawing/2014/main" id="{F4C48F50-DA80-4855-90C8-FA05155BE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188"/>
                <a:ext cx="27" cy="65"/>
              </a:xfrm>
              <a:custGeom>
                <a:avLst/>
                <a:gdLst>
                  <a:gd name="T0" fmla="*/ 0 w 18"/>
                  <a:gd name="T1" fmla="*/ 210 h 44"/>
                  <a:gd name="T2" fmla="*/ 93 w 18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4">
                    <a:moveTo>
                      <a:pt x="0" y="44"/>
                    </a:moveTo>
                    <a:cubicBezTo>
                      <a:pt x="10" y="37"/>
                      <a:pt x="16" y="12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2" name="Freeform 93">
                <a:extLst>
                  <a:ext uri="{FF2B5EF4-FFF2-40B4-BE49-F238E27FC236}">
                    <a16:creationId xmlns:a16="http://schemas.microsoft.com/office/drawing/2014/main" id="{3327698F-BD14-4103-9A8B-0B5B25A50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1285"/>
                <a:ext cx="37" cy="47"/>
              </a:xfrm>
              <a:custGeom>
                <a:avLst/>
                <a:gdLst>
                  <a:gd name="T0" fmla="*/ 120 w 25"/>
                  <a:gd name="T1" fmla="*/ 148 h 32"/>
                  <a:gd name="T2" fmla="*/ 0 w 25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32"/>
                    </a:moveTo>
                    <a:cubicBezTo>
                      <a:pt x="17" y="20"/>
                      <a:pt x="1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3" name="Freeform 94">
                <a:extLst>
                  <a:ext uri="{FF2B5EF4-FFF2-40B4-BE49-F238E27FC236}">
                    <a16:creationId xmlns:a16="http://schemas.microsoft.com/office/drawing/2014/main" id="{60FDB67E-BFB0-4742-8C42-ADFC7252D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332"/>
                <a:ext cx="51" cy="17"/>
              </a:xfrm>
              <a:custGeom>
                <a:avLst/>
                <a:gdLst>
                  <a:gd name="T0" fmla="*/ 174 w 34"/>
                  <a:gd name="T1" fmla="*/ 62 h 11"/>
                  <a:gd name="T2" fmla="*/ 0 w 3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1">
                    <a:moveTo>
                      <a:pt x="34" y="11"/>
                    </a:moveTo>
                    <a:cubicBezTo>
                      <a:pt x="24" y="4"/>
                      <a:pt x="7" y="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4" name="Freeform 95">
                <a:extLst>
                  <a:ext uri="{FF2B5EF4-FFF2-40B4-BE49-F238E27FC236}">
                    <a16:creationId xmlns:a16="http://schemas.microsoft.com/office/drawing/2014/main" id="{120530E6-212C-4E51-87B0-DB51ECBDE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302"/>
                <a:ext cx="15" cy="57"/>
              </a:xfrm>
              <a:custGeom>
                <a:avLst/>
                <a:gdLst>
                  <a:gd name="T0" fmla="*/ 53 w 10"/>
                  <a:gd name="T1" fmla="*/ 194 h 38"/>
                  <a:gd name="T2" fmla="*/ 0 w 10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8">
                    <a:moveTo>
                      <a:pt x="10" y="38"/>
                    </a:moveTo>
                    <a:cubicBezTo>
                      <a:pt x="3" y="28"/>
                      <a:pt x="2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5" name="Freeform 96">
                <a:extLst>
                  <a:ext uri="{FF2B5EF4-FFF2-40B4-BE49-F238E27FC236}">
                    <a16:creationId xmlns:a16="http://schemas.microsoft.com/office/drawing/2014/main" id="{C9F42E0C-9258-4AD7-9A0E-64B2BE95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323"/>
                <a:ext cx="60" cy="76"/>
              </a:xfrm>
              <a:custGeom>
                <a:avLst/>
                <a:gdLst>
                  <a:gd name="T0" fmla="*/ 203 w 40"/>
                  <a:gd name="T1" fmla="*/ 250 h 51"/>
                  <a:gd name="T2" fmla="*/ 0 w 40"/>
                  <a:gd name="T3" fmla="*/ 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51">
                    <a:moveTo>
                      <a:pt x="40" y="51"/>
                    </a:moveTo>
                    <a:cubicBezTo>
                      <a:pt x="19" y="41"/>
                      <a:pt x="19" y="1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6" name="Freeform 97">
                <a:extLst>
                  <a:ext uri="{FF2B5EF4-FFF2-40B4-BE49-F238E27FC236}">
                    <a16:creationId xmlns:a16="http://schemas.microsoft.com/office/drawing/2014/main" id="{110842C8-1682-4B2B-BC1A-8EE425D8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1383"/>
                <a:ext cx="49" cy="30"/>
              </a:xfrm>
              <a:custGeom>
                <a:avLst/>
                <a:gdLst>
                  <a:gd name="T0" fmla="*/ 160 w 33"/>
                  <a:gd name="T1" fmla="*/ 102 h 20"/>
                  <a:gd name="T2" fmla="*/ 0 w 3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20"/>
                    </a:moveTo>
                    <a:cubicBezTo>
                      <a:pt x="26" y="13"/>
                      <a:pt x="1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7" name="Freeform 98">
                <a:extLst>
                  <a:ext uri="{FF2B5EF4-FFF2-40B4-BE49-F238E27FC236}">
                    <a16:creationId xmlns:a16="http://schemas.microsoft.com/office/drawing/2014/main" id="{5C17E4A4-9904-441A-B4C0-B0034E287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1434"/>
                <a:ext cx="37" cy="1"/>
              </a:xfrm>
              <a:custGeom>
                <a:avLst/>
                <a:gdLst>
                  <a:gd name="T0" fmla="*/ 120 w 25"/>
                  <a:gd name="T1" fmla="*/ 0 h 1"/>
                  <a:gd name="T2" fmla="*/ 0 w 2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">
                    <a:moveTo>
                      <a:pt x="25" y="0"/>
                    </a:moveTo>
                    <a:cubicBezTo>
                      <a:pt x="17" y="0"/>
                      <a:pt x="8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8" name="Freeform 99">
                <a:extLst>
                  <a:ext uri="{FF2B5EF4-FFF2-40B4-BE49-F238E27FC236}">
                    <a16:creationId xmlns:a16="http://schemas.microsoft.com/office/drawing/2014/main" id="{2CDE897B-9736-4FEA-94D9-391A8FCDA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531"/>
                <a:ext cx="31" cy="89"/>
              </a:xfrm>
              <a:custGeom>
                <a:avLst/>
                <a:gdLst>
                  <a:gd name="T0" fmla="*/ 100 w 21"/>
                  <a:gd name="T1" fmla="*/ 291 h 60"/>
                  <a:gd name="T2" fmla="*/ 0 w 21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0">
                    <a:moveTo>
                      <a:pt x="21" y="60"/>
                    </a:moveTo>
                    <a:cubicBezTo>
                      <a:pt x="6" y="50"/>
                      <a:pt x="12" y="1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9" name="Freeform 100">
                <a:extLst>
                  <a:ext uri="{FF2B5EF4-FFF2-40B4-BE49-F238E27FC236}">
                    <a16:creationId xmlns:a16="http://schemas.microsoft.com/office/drawing/2014/main" id="{EEDA10B1-A45A-46AE-A950-955A2BCF3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599"/>
                <a:ext cx="63" cy="59"/>
              </a:xfrm>
              <a:custGeom>
                <a:avLst/>
                <a:gdLst>
                  <a:gd name="T0" fmla="*/ 215 w 42"/>
                  <a:gd name="T1" fmla="*/ 204 h 39"/>
                  <a:gd name="T2" fmla="*/ 0 w 42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9">
                    <a:moveTo>
                      <a:pt x="42" y="39"/>
                    </a:moveTo>
                    <a:cubicBezTo>
                      <a:pt x="27" y="26"/>
                      <a:pt x="16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0" name="Freeform 101">
                <a:extLst>
                  <a:ext uri="{FF2B5EF4-FFF2-40B4-BE49-F238E27FC236}">
                    <a16:creationId xmlns:a16="http://schemas.microsoft.com/office/drawing/2014/main" id="{90ED0C04-5688-4CBA-A880-195CFCA91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601"/>
                <a:ext cx="77" cy="40"/>
              </a:xfrm>
              <a:custGeom>
                <a:avLst/>
                <a:gdLst>
                  <a:gd name="T0" fmla="*/ 250 w 52"/>
                  <a:gd name="T1" fmla="*/ 129 h 27"/>
                  <a:gd name="T2" fmla="*/ 0 w 52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7">
                    <a:moveTo>
                      <a:pt x="52" y="27"/>
                    </a:moveTo>
                    <a:cubicBezTo>
                      <a:pt x="36" y="15"/>
                      <a:pt x="15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1" name="Freeform 102">
                <a:extLst>
                  <a:ext uri="{FF2B5EF4-FFF2-40B4-BE49-F238E27FC236}">
                    <a16:creationId xmlns:a16="http://schemas.microsoft.com/office/drawing/2014/main" id="{6B48C3FF-F73B-49C6-B203-5E625667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646"/>
                <a:ext cx="73" cy="62"/>
              </a:xfrm>
              <a:custGeom>
                <a:avLst/>
                <a:gdLst>
                  <a:gd name="T0" fmla="*/ 241 w 49"/>
                  <a:gd name="T1" fmla="*/ 0 h 42"/>
                  <a:gd name="T2" fmla="*/ 0 w 49"/>
                  <a:gd name="T3" fmla="*/ 2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42">
                    <a:moveTo>
                      <a:pt x="49" y="0"/>
                    </a:moveTo>
                    <a:cubicBezTo>
                      <a:pt x="27" y="10"/>
                      <a:pt x="8" y="18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2" name="Freeform 103">
                <a:extLst>
                  <a:ext uri="{FF2B5EF4-FFF2-40B4-BE49-F238E27FC236}">
                    <a16:creationId xmlns:a16="http://schemas.microsoft.com/office/drawing/2014/main" id="{94FB995A-D0B0-407D-8AF0-5232EC63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689"/>
                <a:ext cx="45" cy="85"/>
              </a:xfrm>
              <a:custGeom>
                <a:avLst/>
                <a:gdLst>
                  <a:gd name="T0" fmla="*/ 153 w 30"/>
                  <a:gd name="T1" fmla="*/ 0 h 57"/>
                  <a:gd name="T2" fmla="*/ 0 w 30"/>
                  <a:gd name="T3" fmla="*/ 282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7">
                    <a:moveTo>
                      <a:pt x="30" y="0"/>
                    </a:moveTo>
                    <a:cubicBezTo>
                      <a:pt x="14" y="9"/>
                      <a:pt x="15" y="43"/>
                      <a:pt x="0" y="5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3" name="Freeform 104">
                <a:extLst>
                  <a:ext uri="{FF2B5EF4-FFF2-40B4-BE49-F238E27FC236}">
                    <a16:creationId xmlns:a16="http://schemas.microsoft.com/office/drawing/2014/main" id="{4126AAD7-BB94-48BE-994F-D6EFFC673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1701"/>
                <a:ext cx="12" cy="40"/>
              </a:xfrm>
              <a:custGeom>
                <a:avLst/>
                <a:gdLst>
                  <a:gd name="T0" fmla="*/ 41 w 8"/>
                  <a:gd name="T1" fmla="*/ 0 h 27"/>
                  <a:gd name="T2" fmla="*/ 0 w 8"/>
                  <a:gd name="T3" fmla="*/ 1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8" y="0"/>
                    </a:moveTo>
                    <a:cubicBezTo>
                      <a:pt x="5" y="9"/>
                      <a:pt x="2" y="18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4" name="Freeform 105">
                <a:extLst>
                  <a:ext uri="{FF2B5EF4-FFF2-40B4-BE49-F238E27FC236}">
                    <a16:creationId xmlns:a16="http://schemas.microsoft.com/office/drawing/2014/main" id="{92A04DE3-4E33-47D2-8280-1B0C6D7C2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69"/>
                <a:ext cx="25" cy="59"/>
              </a:xfrm>
              <a:custGeom>
                <a:avLst/>
                <a:gdLst>
                  <a:gd name="T0" fmla="*/ 79 w 17"/>
                  <a:gd name="T1" fmla="*/ 0 h 39"/>
                  <a:gd name="T2" fmla="*/ 0 w 17"/>
                  <a:gd name="T3" fmla="*/ 204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17" y="0"/>
                    </a:moveTo>
                    <a:cubicBezTo>
                      <a:pt x="10" y="12"/>
                      <a:pt x="7" y="27"/>
                      <a:pt x="0" y="39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5" name="Freeform 106">
                <a:extLst>
                  <a:ext uri="{FF2B5EF4-FFF2-40B4-BE49-F238E27FC236}">
                    <a16:creationId xmlns:a16="http://schemas.microsoft.com/office/drawing/2014/main" id="{53E3FEF6-502B-42B8-9B55-85659A415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181"/>
                <a:ext cx="35" cy="47"/>
              </a:xfrm>
              <a:custGeom>
                <a:avLst/>
                <a:gdLst>
                  <a:gd name="T0" fmla="*/ 108 w 24"/>
                  <a:gd name="T1" fmla="*/ 0 h 31"/>
                  <a:gd name="T2" fmla="*/ 0 w 24"/>
                  <a:gd name="T3" fmla="*/ 16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24" y="0"/>
                    </a:moveTo>
                    <a:cubicBezTo>
                      <a:pt x="13" y="4"/>
                      <a:pt x="13" y="25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6" name="Freeform 107">
                <a:extLst>
                  <a:ext uri="{FF2B5EF4-FFF2-40B4-BE49-F238E27FC236}">
                    <a16:creationId xmlns:a16="http://schemas.microsoft.com/office/drawing/2014/main" id="{BEAA95CF-F40E-4A85-B483-5D4ACFA62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196"/>
                <a:ext cx="37" cy="39"/>
              </a:xfrm>
              <a:custGeom>
                <a:avLst/>
                <a:gdLst>
                  <a:gd name="T0" fmla="*/ 120 w 25"/>
                  <a:gd name="T1" fmla="*/ 0 h 26"/>
                  <a:gd name="T2" fmla="*/ 0 w 25"/>
                  <a:gd name="T3" fmla="*/ 134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0"/>
                    </a:moveTo>
                    <a:cubicBezTo>
                      <a:pt x="15" y="4"/>
                      <a:pt x="6" y="17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7" name="Freeform 108">
                <a:extLst>
                  <a:ext uri="{FF2B5EF4-FFF2-40B4-BE49-F238E27FC236}">
                    <a16:creationId xmlns:a16="http://schemas.microsoft.com/office/drawing/2014/main" id="{074E46CD-2467-461E-8A65-AE90A11A1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047"/>
                <a:ext cx="64" cy="16"/>
              </a:xfrm>
              <a:custGeom>
                <a:avLst/>
                <a:gdLst>
                  <a:gd name="T0" fmla="*/ 210 w 43"/>
                  <a:gd name="T1" fmla="*/ 0 h 11"/>
                  <a:gd name="T2" fmla="*/ 0 w 43"/>
                  <a:gd name="T3" fmla="*/ 4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1">
                    <a:moveTo>
                      <a:pt x="43" y="0"/>
                    </a:moveTo>
                    <a:cubicBezTo>
                      <a:pt x="28" y="5"/>
                      <a:pt x="17" y="11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8" name="Freeform 109">
                <a:extLst>
                  <a:ext uri="{FF2B5EF4-FFF2-40B4-BE49-F238E27FC236}">
                    <a16:creationId xmlns:a16="http://schemas.microsoft.com/office/drawing/2014/main" id="{4CF98E3C-7DAD-48BC-BA0C-574E28F90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089"/>
                <a:ext cx="48" cy="33"/>
              </a:xfrm>
              <a:custGeom>
                <a:avLst/>
                <a:gdLst>
                  <a:gd name="T0" fmla="*/ 162 w 32"/>
                  <a:gd name="T1" fmla="*/ 0 h 22"/>
                  <a:gd name="T2" fmla="*/ 0 w 32"/>
                  <a:gd name="T3" fmla="*/ 11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cubicBezTo>
                      <a:pt x="21" y="6"/>
                      <a:pt x="12" y="18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9" name="Freeform 110">
                <a:extLst>
                  <a:ext uri="{FF2B5EF4-FFF2-40B4-BE49-F238E27FC236}">
                    <a16:creationId xmlns:a16="http://schemas.microsoft.com/office/drawing/2014/main" id="{616873FA-54EB-4FD5-BE6D-C39DEFFE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095"/>
                <a:ext cx="19" cy="22"/>
              </a:xfrm>
              <a:custGeom>
                <a:avLst/>
                <a:gdLst>
                  <a:gd name="T0" fmla="*/ 60 w 13"/>
                  <a:gd name="T1" fmla="*/ 0 h 15"/>
                  <a:gd name="T2" fmla="*/ 0 w 13"/>
                  <a:gd name="T3" fmla="*/ 69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8" y="5"/>
                      <a:pt x="4" y="10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0" name="Freeform 111">
                <a:extLst>
                  <a:ext uri="{FF2B5EF4-FFF2-40B4-BE49-F238E27FC236}">
                    <a16:creationId xmlns:a16="http://schemas.microsoft.com/office/drawing/2014/main" id="{B6378B26-683C-4E4D-A884-0C31AF17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298"/>
                <a:ext cx="20" cy="94"/>
              </a:xfrm>
              <a:custGeom>
                <a:avLst/>
                <a:gdLst>
                  <a:gd name="T0" fmla="*/ 33 w 14"/>
                  <a:gd name="T1" fmla="*/ 0 h 63"/>
                  <a:gd name="T2" fmla="*/ 9 w 14"/>
                  <a:gd name="T3" fmla="*/ 134 h 63"/>
                  <a:gd name="T4" fmla="*/ 59 w 14"/>
                  <a:gd name="T5" fmla="*/ 31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3">
                    <a:moveTo>
                      <a:pt x="8" y="0"/>
                    </a:moveTo>
                    <a:cubicBezTo>
                      <a:pt x="4" y="9"/>
                      <a:pt x="0" y="16"/>
                      <a:pt x="2" y="27"/>
                    </a:cubicBezTo>
                    <a:cubicBezTo>
                      <a:pt x="4" y="40"/>
                      <a:pt x="13" y="50"/>
                      <a:pt x="14" y="6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1" name="Freeform 112">
                <a:extLst>
                  <a:ext uri="{FF2B5EF4-FFF2-40B4-BE49-F238E27FC236}">
                    <a16:creationId xmlns:a16="http://schemas.microsoft.com/office/drawing/2014/main" id="{0182B83E-B103-45B3-AE48-B41DCDB98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371"/>
                <a:ext cx="18" cy="58"/>
              </a:xfrm>
              <a:custGeom>
                <a:avLst/>
                <a:gdLst>
                  <a:gd name="T0" fmla="*/ 0 w 12"/>
                  <a:gd name="T1" fmla="*/ 0 h 39"/>
                  <a:gd name="T2" fmla="*/ 62 w 12"/>
                  <a:gd name="T3" fmla="*/ 19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9">
                    <a:moveTo>
                      <a:pt x="0" y="0"/>
                    </a:moveTo>
                    <a:cubicBezTo>
                      <a:pt x="0" y="13"/>
                      <a:pt x="9" y="27"/>
                      <a:pt x="12" y="39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2" name="Freeform 113">
                <a:extLst>
                  <a:ext uri="{FF2B5EF4-FFF2-40B4-BE49-F238E27FC236}">
                    <a16:creationId xmlns:a16="http://schemas.microsoft.com/office/drawing/2014/main" id="{E553FBAB-E99E-47C6-AE9E-F6552B397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8"/>
                <a:ext cx="21" cy="50"/>
              </a:xfrm>
              <a:custGeom>
                <a:avLst/>
                <a:gdLst>
                  <a:gd name="T0" fmla="*/ 0 w 14"/>
                  <a:gd name="T1" fmla="*/ 0 h 33"/>
                  <a:gd name="T2" fmla="*/ 72 w 14"/>
                  <a:gd name="T3" fmla="*/ 174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3">
                    <a:moveTo>
                      <a:pt x="0" y="0"/>
                    </a:moveTo>
                    <a:cubicBezTo>
                      <a:pt x="10" y="4"/>
                      <a:pt x="12" y="23"/>
                      <a:pt x="14" y="3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3" name="Freeform 114">
                <a:extLst>
                  <a:ext uri="{FF2B5EF4-FFF2-40B4-BE49-F238E27FC236}">
                    <a16:creationId xmlns:a16="http://schemas.microsoft.com/office/drawing/2014/main" id="{3B6B4E0C-D610-4FC0-87CC-1CE24258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314"/>
                <a:ext cx="24" cy="69"/>
              </a:xfrm>
              <a:custGeom>
                <a:avLst/>
                <a:gdLst>
                  <a:gd name="T0" fmla="*/ 81 w 16"/>
                  <a:gd name="T1" fmla="*/ 0 h 46"/>
                  <a:gd name="T2" fmla="*/ 0 w 16"/>
                  <a:gd name="T3" fmla="*/ 234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6">
                    <a:moveTo>
                      <a:pt x="16" y="0"/>
                    </a:moveTo>
                    <a:cubicBezTo>
                      <a:pt x="5" y="12"/>
                      <a:pt x="4" y="31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4" name="Freeform 115">
                <a:extLst>
                  <a:ext uri="{FF2B5EF4-FFF2-40B4-BE49-F238E27FC236}">
                    <a16:creationId xmlns:a16="http://schemas.microsoft.com/office/drawing/2014/main" id="{C477B7CE-F68C-488B-8CBA-BB42F2A13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441"/>
                <a:ext cx="5" cy="37"/>
              </a:xfrm>
              <a:custGeom>
                <a:avLst/>
                <a:gdLst>
                  <a:gd name="T0" fmla="*/ 22 w 3"/>
                  <a:gd name="T1" fmla="*/ 120 h 25"/>
                  <a:gd name="T2" fmla="*/ 8 w 3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5">
                    <a:moveTo>
                      <a:pt x="3" y="25"/>
                    </a:moveTo>
                    <a:cubicBezTo>
                      <a:pt x="0" y="17"/>
                      <a:pt x="1" y="8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5" name="Freeform 116">
                <a:extLst>
                  <a:ext uri="{FF2B5EF4-FFF2-40B4-BE49-F238E27FC236}">
                    <a16:creationId xmlns:a16="http://schemas.microsoft.com/office/drawing/2014/main" id="{21CF5084-60D0-4915-87D2-394214EFC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408"/>
                <a:ext cx="12" cy="40"/>
              </a:xfrm>
              <a:custGeom>
                <a:avLst/>
                <a:gdLst>
                  <a:gd name="T0" fmla="*/ 41 w 8"/>
                  <a:gd name="T1" fmla="*/ 0 h 27"/>
                  <a:gd name="T2" fmla="*/ 0 w 8"/>
                  <a:gd name="T3" fmla="*/ 1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8" y="0"/>
                    </a:moveTo>
                    <a:cubicBezTo>
                      <a:pt x="6" y="9"/>
                      <a:pt x="2" y="18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6" name="Freeform 117">
                <a:extLst>
                  <a:ext uri="{FF2B5EF4-FFF2-40B4-BE49-F238E27FC236}">
                    <a16:creationId xmlns:a16="http://schemas.microsoft.com/office/drawing/2014/main" id="{9F97E737-E555-4A56-8D46-B07027412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798"/>
                <a:ext cx="17" cy="82"/>
              </a:xfrm>
              <a:custGeom>
                <a:avLst/>
                <a:gdLst>
                  <a:gd name="T0" fmla="*/ 62 w 11"/>
                  <a:gd name="T1" fmla="*/ 0 h 55"/>
                  <a:gd name="T2" fmla="*/ 40 w 11"/>
                  <a:gd name="T3" fmla="*/ 27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5">
                    <a:moveTo>
                      <a:pt x="11" y="0"/>
                    </a:moveTo>
                    <a:cubicBezTo>
                      <a:pt x="0" y="13"/>
                      <a:pt x="7" y="39"/>
                      <a:pt x="7" y="5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7" name="Freeform 118">
                <a:extLst>
                  <a:ext uri="{FF2B5EF4-FFF2-40B4-BE49-F238E27FC236}">
                    <a16:creationId xmlns:a16="http://schemas.microsoft.com/office/drawing/2014/main" id="{2C952E6C-54B0-4202-9271-1FD97BE13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1769"/>
                <a:ext cx="9" cy="69"/>
              </a:xfrm>
              <a:custGeom>
                <a:avLst/>
                <a:gdLst>
                  <a:gd name="T0" fmla="*/ 32 w 6"/>
                  <a:gd name="T1" fmla="*/ 21 h 46"/>
                  <a:gd name="T2" fmla="*/ 0 w 6"/>
                  <a:gd name="T3" fmla="*/ 234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6">
                    <a:moveTo>
                      <a:pt x="6" y="4"/>
                    </a:moveTo>
                    <a:cubicBezTo>
                      <a:pt x="2" y="0"/>
                      <a:pt x="0" y="40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8" name="Freeform 119">
                <a:extLst>
                  <a:ext uri="{FF2B5EF4-FFF2-40B4-BE49-F238E27FC236}">
                    <a16:creationId xmlns:a16="http://schemas.microsoft.com/office/drawing/2014/main" id="{3718EE46-EC83-445B-B899-9F4FABDB0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756"/>
                <a:ext cx="109" cy="25"/>
              </a:xfrm>
              <a:custGeom>
                <a:avLst/>
                <a:gdLst>
                  <a:gd name="T0" fmla="*/ 363 w 73"/>
                  <a:gd name="T1" fmla="*/ 9 h 17"/>
                  <a:gd name="T2" fmla="*/ 182 w 73"/>
                  <a:gd name="T3" fmla="*/ 13 h 17"/>
                  <a:gd name="T4" fmla="*/ 0 w 73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7">
                    <a:moveTo>
                      <a:pt x="73" y="2"/>
                    </a:moveTo>
                    <a:cubicBezTo>
                      <a:pt x="61" y="3"/>
                      <a:pt x="49" y="0"/>
                      <a:pt x="37" y="3"/>
                    </a:cubicBezTo>
                    <a:cubicBezTo>
                      <a:pt x="24" y="5"/>
                      <a:pt x="13" y="17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9" name="Freeform 120">
                <a:extLst>
                  <a:ext uri="{FF2B5EF4-FFF2-40B4-BE49-F238E27FC236}">
                    <a16:creationId xmlns:a16="http://schemas.microsoft.com/office/drawing/2014/main" id="{282DBABD-B4E8-4524-A156-D6593387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743"/>
                <a:ext cx="67" cy="6"/>
              </a:xfrm>
              <a:custGeom>
                <a:avLst/>
                <a:gdLst>
                  <a:gd name="T0" fmla="*/ 222 w 45"/>
                  <a:gd name="T1" fmla="*/ 8 h 4"/>
                  <a:gd name="T2" fmla="*/ 0 w 4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45" y="1"/>
                    </a:moveTo>
                    <a:cubicBezTo>
                      <a:pt x="29" y="0"/>
                      <a:pt x="16" y="4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0" name="Freeform 121">
                <a:extLst>
                  <a:ext uri="{FF2B5EF4-FFF2-40B4-BE49-F238E27FC236}">
                    <a16:creationId xmlns:a16="http://schemas.microsoft.com/office/drawing/2014/main" id="{2B3ED431-F76A-418B-B1AF-DC29D0F4D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482"/>
                <a:ext cx="45" cy="52"/>
              </a:xfrm>
              <a:custGeom>
                <a:avLst/>
                <a:gdLst>
                  <a:gd name="T0" fmla="*/ 153 w 30"/>
                  <a:gd name="T1" fmla="*/ 0 h 35"/>
                  <a:gd name="T2" fmla="*/ 0 w 30"/>
                  <a:gd name="T3" fmla="*/ 16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5">
                    <a:moveTo>
                      <a:pt x="30" y="0"/>
                    </a:moveTo>
                    <a:cubicBezTo>
                      <a:pt x="16" y="6"/>
                      <a:pt x="13" y="27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1" name="Freeform 122">
                <a:extLst>
                  <a:ext uri="{FF2B5EF4-FFF2-40B4-BE49-F238E27FC236}">
                    <a16:creationId xmlns:a16="http://schemas.microsoft.com/office/drawing/2014/main" id="{485F53C1-CCE8-4816-B9E9-FF12CE53A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1498"/>
                <a:ext cx="48" cy="36"/>
              </a:xfrm>
              <a:custGeom>
                <a:avLst/>
                <a:gdLst>
                  <a:gd name="T0" fmla="*/ 162 w 32"/>
                  <a:gd name="T1" fmla="*/ 0 h 24"/>
                  <a:gd name="T2" fmla="*/ 0 w 32"/>
                  <a:gd name="T3" fmla="*/ 113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4">
                    <a:moveTo>
                      <a:pt x="32" y="0"/>
                    </a:moveTo>
                    <a:cubicBezTo>
                      <a:pt x="22" y="6"/>
                      <a:pt x="14" y="24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2" name="Freeform 123">
                <a:extLst>
                  <a:ext uri="{FF2B5EF4-FFF2-40B4-BE49-F238E27FC236}">
                    <a16:creationId xmlns:a16="http://schemas.microsoft.com/office/drawing/2014/main" id="{8DE6EC5C-6D82-4F23-8E35-6EAA80A2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1471"/>
                <a:ext cx="7" cy="42"/>
              </a:xfrm>
              <a:custGeom>
                <a:avLst/>
                <a:gdLst>
                  <a:gd name="T0" fmla="*/ 20 w 5"/>
                  <a:gd name="T1" fmla="*/ 0 h 28"/>
                  <a:gd name="T2" fmla="*/ 0 w 5"/>
                  <a:gd name="T3" fmla="*/ 14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8">
                    <a:moveTo>
                      <a:pt x="5" y="0"/>
                    </a:moveTo>
                    <a:cubicBezTo>
                      <a:pt x="5" y="8"/>
                      <a:pt x="1" y="18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3" name="Freeform 124">
                <a:extLst>
                  <a:ext uri="{FF2B5EF4-FFF2-40B4-BE49-F238E27FC236}">
                    <a16:creationId xmlns:a16="http://schemas.microsoft.com/office/drawing/2014/main" id="{E4322803-2679-4EC8-BFE4-890DF55E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365"/>
                <a:ext cx="218" cy="178"/>
              </a:xfrm>
              <a:custGeom>
                <a:avLst/>
                <a:gdLst>
                  <a:gd name="T0" fmla="*/ 715 w 146"/>
                  <a:gd name="T1" fmla="*/ 130 h 119"/>
                  <a:gd name="T2" fmla="*/ 154 w 146"/>
                  <a:gd name="T3" fmla="*/ 13 h 119"/>
                  <a:gd name="T4" fmla="*/ 130 w 146"/>
                  <a:gd name="T5" fmla="*/ 69 h 119"/>
                  <a:gd name="T6" fmla="*/ 22 w 146"/>
                  <a:gd name="T7" fmla="*/ 295 h 119"/>
                  <a:gd name="T8" fmla="*/ 22 w 146"/>
                  <a:gd name="T9" fmla="*/ 344 h 119"/>
                  <a:gd name="T10" fmla="*/ 385 w 146"/>
                  <a:gd name="T11" fmla="*/ 595 h 119"/>
                  <a:gd name="T12" fmla="*/ 715 w 146"/>
                  <a:gd name="T13" fmla="*/ 130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19">
                    <a:moveTo>
                      <a:pt x="144" y="26"/>
                    </a:moveTo>
                    <a:cubicBezTo>
                      <a:pt x="144" y="26"/>
                      <a:pt x="80" y="4"/>
                      <a:pt x="31" y="3"/>
                    </a:cubicBezTo>
                    <a:cubicBezTo>
                      <a:pt x="31" y="3"/>
                      <a:pt x="26" y="0"/>
                      <a:pt x="26" y="14"/>
                    </a:cubicBezTo>
                    <a:cubicBezTo>
                      <a:pt x="26" y="28"/>
                      <a:pt x="9" y="56"/>
                      <a:pt x="5" y="59"/>
                    </a:cubicBezTo>
                    <a:cubicBezTo>
                      <a:pt x="0" y="61"/>
                      <a:pt x="0" y="63"/>
                      <a:pt x="5" y="69"/>
                    </a:cubicBezTo>
                    <a:cubicBezTo>
                      <a:pt x="9" y="75"/>
                      <a:pt x="68" y="113"/>
                      <a:pt x="78" y="119"/>
                    </a:cubicBezTo>
                    <a:cubicBezTo>
                      <a:pt x="78" y="119"/>
                      <a:pt x="146" y="63"/>
                      <a:pt x="144" y="2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4" name="Freeform 125">
                <a:extLst>
                  <a:ext uri="{FF2B5EF4-FFF2-40B4-BE49-F238E27FC236}">
                    <a16:creationId xmlns:a16="http://schemas.microsoft.com/office/drawing/2014/main" id="{AFDDD09A-17CA-42E2-BB26-622A130D1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595"/>
                <a:ext cx="150" cy="244"/>
              </a:xfrm>
              <a:custGeom>
                <a:avLst/>
                <a:gdLst>
                  <a:gd name="T0" fmla="*/ 333 w 101"/>
                  <a:gd name="T1" fmla="*/ 0 h 164"/>
                  <a:gd name="T2" fmla="*/ 0 w 101"/>
                  <a:gd name="T3" fmla="*/ 803 h 164"/>
                  <a:gd name="T4" fmla="*/ 156 w 101"/>
                  <a:gd name="T5" fmla="*/ 122 h 164"/>
                  <a:gd name="T6" fmla="*/ 333 w 101"/>
                  <a:gd name="T7" fmla="*/ 0 h 1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164">
                    <a:moveTo>
                      <a:pt x="69" y="0"/>
                    </a:moveTo>
                    <a:cubicBezTo>
                      <a:pt x="69" y="0"/>
                      <a:pt x="101" y="130"/>
                      <a:pt x="0" y="164"/>
                    </a:cubicBezTo>
                    <a:cubicBezTo>
                      <a:pt x="0" y="164"/>
                      <a:pt x="72" y="128"/>
                      <a:pt x="32" y="25"/>
                    </a:cubicBezTo>
                    <a:cubicBezTo>
                      <a:pt x="32" y="25"/>
                      <a:pt x="47" y="1"/>
                      <a:pt x="69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5" name="Freeform 126">
                <a:extLst>
                  <a:ext uri="{FF2B5EF4-FFF2-40B4-BE49-F238E27FC236}">
                    <a16:creationId xmlns:a16="http://schemas.microsoft.com/office/drawing/2014/main" id="{90D04CFD-9402-4BB3-B9FF-7153B6CF2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593"/>
                <a:ext cx="108" cy="245"/>
              </a:xfrm>
              <a:custGeom>
                <a:avLst/>
                <a:gdLst>
                  <a:gd name="T0" fmla="*/ 221 w 72"/>
                  <a:gd name="T1" fmla="*/ 134 h 164"/>
                  <a:gd name="T2" fmla="*/ 351 w 72"/>
                  <a:gd name="T3" fmla="*/ 19 h 164"/>
                  <a:gd name="T4" fmla="*/ 345 w 72"/>
                  <a:gd name="T5" fmla="*/ 0 h 164"/>
                  <a:gd name="T6" fmla="*/ 162 w 72"/>
                  <a:gd name="T7" fmla="*/ 123 h 164"/>
                  <a:gd name="T8" fmla="*/ 0 w 72"/>
                  <a:gd name="T9" fmla="*/ 817 h 164"/>
                  <a:gd name="T10" fmla="*/ 189 w 72"/>
                  <a:gd name="T11" fmla="*/ 714 h 164"/>
                  <a:gd name="T12" fmla="*/ 221 w 72"/>
                  <a:gd name="T13" fmla="*/ 134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64">
                    <a:moveTo>
                      <a:pt x="43" y="27"/>
                    </a:moveTo>
                    <a:cubicBezTo>
                      <a:pt x="43" y="27"/>
                      <a:pt x="53" y="10"/>
                      <a:pt x="69" y="4"/>
                    </a:cubicBezTo>
                    <a:cubicBezTo>
                      <a:pt x="69" y="2"/>
                      <a:pt x="68" y="0"/>
                      <a:pt x="68" y="0"/>
                    </a:cubicBezTo>
                    <a:cubicBezTo>
                      <a:pt x="47" y="1"/>
                      <a:pt x="32" y="25"/>
                      <a:pt x="32" y="25"/>
                    </a:cubicBezTo>
                    <a:cubicBezTo>
                      <a:pt x="72" y="128"/>
                      <a:pt x="0" y="164"/>
                      <a:pt x="0" y="164"/>
                    </a:cubicBezTo>
                    <a:cubicBezTo>
                      <a:pt x="15" y="159"/>
                      <a:pt x="27" y="151"/>
                      <a:pt x="37" y="143"/>
                    </a:cubicBezTo>
                    <a:cubicBezTo>
                      <a:pt x="52" y="122"/>
                      <a:pt x="66" y="85"/>
                      <a:pt x="43" y="2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6" name="Freeform 127">
                <a:extLst>
                  <a:ext uri="{FF2B5EF4-FFF2-40B4-BE49-F238E27FC236}">
                    <a16:creationId xmlns:a16="http://schemas.microsoft.com/office/drawing/2014/main" id="{43046FF7-9FBE-413A-BB76-F4B1FC326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605"/>
                <a:ext cx="128" cy="234"/>
              </a:xfrm>
              <a:custGeom>
                <a:avLst/>
                <a:gdLst>
                  <a:gd name="T0" fmla="*/ 344 w 86"/>
                  <a:gd name="T1" fmla="*/ 0 h 157"/>
                  <a:gd name="T2" fmla="*/ 0 w 86"/>
                  <a:gd name="T3" fmla="*/ 775 h 157"/>
                  <a:gd name="T4" fmla="*/ 171 w 86"/>
                  <a:gd name="T5" fmla="*/ 133 h 1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57">
                    <a:moveTo>
                      <a:pt x="70" y="0"/>
                    </a:moveTo>
                    <a:cubicBezTo>
                      <a:pt x="75" y="28"/>
                      <a:pt x="86" y="128"/>
                      <a:pt x="0" y="157"/>
                    </a:cubicBezTo>
                    <a:cubicBezTo>
                      <a:pt x="0" y="157"/>
                      <a:pt x="68" y="123"/>
                      <a:pt x="35" y="27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7" name="Freeform 128">
                <a:extLst>
                  <a:ext uri="{FF2B5EF4-FFF2-40B4-BE49-F238E27FC236}">
                    <a16:creationId xmlns:a16="http://schemas.microsoft.com/office/drawing/2014/main" id="{9911DF63-D590-42F2-A984-280D0EAEF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126"/>
                <a:ext cx="243" cy="610"/>
              </a:xfrm>
              <a:custGeom>
                <a:avLst/>
                <a:gdLst>
                  <a:gd name="T0" fmla="*/ 230 w 163"/>
                  <a:gd name="T1" fmla="*/ 49 h 409"/>
                  <a:gd name="T2" fmla="*/ 380 w 163"/>
                  <a:gd name="T3" fmla="*/ 69 h 409"/>
                  <a:gd name="T4" fmla="*/ 756 w 163"/>
                  <a:gd name="T5" fmla="*/ 864 h 409"/>
                  <a:gd name="T6" fmla="*/ 714 w 163"/>
                  <a:gd name="T7" fmla="*/ 1572 h 409"/>
                  <a:gd name="T8" fmla="*/ 653 w 163"/>
                  <a:gd name="T9" fmla="*/ 1588 h 409"/>
                  <a:gd name="T10" fmla="*/ 520 w 163"/>
                  <a:gd name="T11" fmla="*/ 1712 h 409"/>
                  <a:gd name="T12" fmla="*/ 380 w 163"/>
                  <a:gd name="T13" fmla="*/ 1735 h 409"/>
                  <a:gd name="T14" fmla="*/ 285 w 163"/>
                  <a:gd name="T15" fmla="*/ 2024 h 409"/>
                  <a:gd name="T16" fmla="*/ 295 w 163"/>
                  <a:gd name="T17" fmla="*/ 1708 h 409"/>
                  <a:gd name="T18" fmla="*/ 282 w 163"/>
                  <a:gd name="T19" fmla="*/ 777 h 409"/>
                  <a:gd name="T20" fmla="*/ 63 w 163"/>
                  <a:gd name="T21" fmla="*/ 218 h 409"/>
                  <a:gd name="T22" fmla="*/ 230 w 163"/>
                  <a:gd name="T23" fmla="*/ 49 h 4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" h="409">
                    <a:moveTo>
                      <a:pt x="46" y="10"/>
                    </a:moveTo>
                    <a:cubicBezTo>
                      <a:pt x="46" y="10"/>
                      <a:pt x="65" y="0"/>
                      <a:pt x="77" y="14"/>
                    </a:cubicBezTo>
                    <a:cubicBezTo>
                      <a:pt x="89" y="28"/>
                      <a:pt x="163" y="53"/>
                      <a:pt x="153" y="174"/>
                    </a:cubicBezTo>
                    <a:cubicBezTo>
                      <a:pt x="146" y="250"/>
                      <a:pt x="136" y="299"/>
                      <a:pt x="144" y="318"/>
                    </a:cubicBezTo>
                    <a:cubicBezTo>
                      <a:pt x="144" y="318"/>
                      <a:pt x="139" y="321"/>
                      <a:pt x="132" y="321"/>
                    </a:cubicBezTo>
                    <a:cubicBezTo>
                      <a:pt x="125" y="321"/>
                      <a:pt x="109" y="338"/>
                      <a:pt x="105" y="346"/>
                    </a:cubicBezTo>
                    <a:cubicBezTo>
                      <a:pt x="100" y="354"/>
                      <a:pt x="91" y="336"/>
                      <a:pt x="77" y="351"/>
                    </a:cubicBezTo>
                    <a:cubicBezTo>
                      <a:pt x="63" y="366"/>
                      <a:pt x="53" y="389"/>
                      <a:pt x="58" y="409"/>
                    </a:cubicBezTo>
                    <a:cubicBezTo>
                      <a:pt x="58" y="409"/>
                      <a:pt x="42" y="395"/>
                      <a:pt x="60" y="345"/>
                    </a:cubicBezTo>
                    <a:cubicBezTo>
                      <a:pt x="78" y="295"/>
                      <a:pt x="84" y="205"/>
                      <a:pt x="57" y="157"/>
                    </a:cubicBezTo>
                    <a:cubicBezTo>
                      <a:pt x="29" y="109"/>
                      <a:pt x="0" y="76"/>
                      <a:pt x="13" y="44"/>
                    </a:cubicBez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8" name="Freeform 129">
                <a:extLst>
                  <a:ext uri="{FF2B5EF4-FFF2-40B4-BE49-F238E27FC236}">
                    <a16:creationId xmlns:a16="http://schemas.microsoft.com/office/drawing/2014/main" id="{551A38EB-E4D5-461D-AB06-68FA7529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129"/>
                <a:ext cx="164" cy="607"/>
              </a:xfrm>
              <a:custGeom>
                <a:avLst/>
                <a:gdLst>
                  <a:gd name="T0" fmla="*/ 431 w 110"/>
                  <a:gd name="T1" fmla="*/ 1699 h 407"/>
                  <a:gd name="T2" fmla="*/ 411 w 110"/>
                  <a:gd name="T3" fmla="*/ 776 h 407"/>
                  <a:gd name="T4" fmla="*/ 198 w 110"/>
                  <a:gd name="T5" fmla="*/ 218 h 407"/>
                  <a:gd name="T6" fmla="*/ 356 w 110"/>
                  <a:gd name="T7" fmla="*/ 42 h 407"/>
                  <a:gd name="T8" fmla="*/ 365 w 110"/>
                  <a:gd name="T9" fmla="*/ 42 h 407"/>
                  <a:gd name="T10" fmla="*/ 231 w 110"/>
                  <a:gd name="T11" fmla="*/ 40 h 407"/>
                  <a:gd name="T12" fmla="*/ 69 w 110"/>
                  <a:gd name="T13" fmla="*/ 209 h 407"/>
                  <a:gd name="T14" fmla="*/ 282 w 110"/>
                  <a:gd name="T15" fmla="*/ 768 h 407"/>
                  <a:gd name="T16" fmla="*/ 303 w 110"/>
                  <a:gd name="T17" fmla="*/ 1699 h 407"/>
                  <a:gd name="T18" fmla="*/ 291 w 110"/>
                  <a:gd name="T19" fmla="*/ 2013 h 407"/>
                  <a:gd name="T20" fmla="*/ 385 w 110"/>
                  <a:gd name="T21" fmla="*/ 1726 h 407"/>
                  <a:gd name="T22" fmla="*/ 431 w 110"/>
                  <a:gd name="T23" fmla="*/ 1699 h 4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407">
                    <a:moveTo>
                      <a:pt x="87" y="343"/>
                    </a:moveTo>
                    <a:cubicBezTo>
                      <a:pt x="105" y="293"/>
                      <a:pt x="110" y="205"/>
                      <a:pt x="83" y="157"/>
                    </a:cubicBezTo>
                    <a:cubicBezTo>
                      <a:pt x="56" y="109"/>
                      <a:pt x="26" y="75"/>
                      <a:pt x="40" y="44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3" y="9"/>
                      <a:pt x="74" y="9"/>
                    </a:cubicBezTo>
                    <a:cubicBezTo>
                      <a:pt x="62" y="0"/>
                      <a:pt x="47" y="8"/>
                      <a:pt x="47" y="8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0" y="73"/>
                      <a:pt x="30" y="107"/>
                      <a:pt x="57" y="155"/>
                    </a:cubicBezTo>
                    <a:cubicBezTo>
                      <a:pt x="85" y="203"/>
                      <a:pt x="79" y="293"/>
                      <a:pt x="61" y="343"/>
                    </a:cubicBezTo>
                    <a:cubicBezTo>
                      <a:pt x="43" y="393"/>
                      <a:pt x="59" y="407"/>
                      <a:pt x="59" y="407"/>
                    </a:cubicBezTo>
                    <a:cubicBezTo>
                      <a:pt x="54" y="387"/>
                      <a:pt x="63" y="364"/>
                      <a:pt x="78" y="349"/>
                    </a:cubicBezTo>
                    <a:cubicBezTo>
                      <a:pt x="81" y="346"/>
                      <a:pt x="84" y="344"/>
                      <a:pt x="87" y="343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9" name="Freeform 130">
                <a:extLst>
                  <a:ext uri="{FF2B5EF4-FFF2-40B4-BE49-F238E27FC236}">
                    <a16:creationId xmlns:a16="http://schemas.microsoft.com/office/drawing/2014/main" id="{74CDDAA6-694B-4C73-9304-4A74FACC6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916"/>
                <a:ext cx="145" cy="283"/>
              </a:xfrm>
              <a:custGeom>
                <a:avLst/>
                <a:gdLst>
                  <a:gd name="T0" fmla="*/ 215 w 97"/>
                  <a:gd name="T1" fmla="*/ 0 h 190"/>
                  <a:gd name="T2" fmla="*/ 163 w 97"/>
                  <a:gd name="T3" fmla="*/ 937 h 190"/>
                  <a:gd name="T4" fmla="*/ 0 w 97"/>
                  <a:gd name="T5" fmla="*/ 162 h 190"/>
                  <a:gd name="T6" fmla="*/ 215 w 97"/>
                  <a:gd name="T7" fmla="*/ 0 h 1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90">
                    <a:moveTo>
                      <a:pt x="43" y="0"/>
                    </a:moveTo>
                    <a:cubicBezTo>
                      <a:pt x="43" y="0"/>
                      <a:pt x="91" y="141"/>
                      <a:pt x="33" y="190"/>
                    </a:cubicBezTo>
                    <a:cubicBezTo>
                      <a:pt x="33" y="190"/>
                      <a:pt x="97" y="82"/>
                      <a:pt x="0" y="33"/>
                    </a:cubicBezTo>
                    <a:cubicBezTo>
                      <a:pt x="0" y="33"/>
                      <a:pt x="21" y="9"/>
                      <a:pt x="43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0" name="Freeform 131">
                <a:extLst>
                  <a:ext uri="{FF2B5EF4-FFF2-40B4-BE49-F238E27FC236}">
                    <a16:creationId xmlns:a16="http://schemas.microsoft.com/office/drawing/2014/main" id="{5805A5AF-468B-4D08-9422-0975984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947"/>
                <a:ext cx="155" cy="248"/>
              </a:xfrm>
              <a:custGeom>
                <a:avLst/>
                <a:gdLst>
                  <a:gd name="T0" fmla="*/ 198 w 104"/>
                  <a:gd name="T1" fmla="*/ 783 h 166"/>
                  <a:gd name="T2" fmla="*/ 40 w 104"/>
                  <a:gd name="T3" fmla="*/ 0 h 166"/>
                  <a:gd name="T4" fmla="*/ 0 w 104"/>
                  <a:gd name="T5" fmla="*/ 42 h 166"/>
                  <a:gd name="T6" fmla="*/ 162 w 104"/>
                  <a:gd name="T7" fmla="*/ 828 h 166"/>
                  <a:gd name="T8" fmla="*/ 222 w 104"/>
                  <a:gd name="T9" fmla="*/ 756 h 166"/>
                  <a:gd name="T10" fmla="*/ 198 w 104"/>
                  <a:gd name="T11" fmla="*/ 783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166">
                    <a:moveTo>
                      <a:pt x="40" y="157"/>
                    </a:moveTo>
                    <a:cubicBezTo>
                      <a:pt x="40" y="157"/>
                      <a:pt x="104" y="49"/>
                      <a:pt x="8" y="0"/>
                    </a:cubicBezTo>
                    <a:cubicBezTo>
                      <a:pt x="3" y="5"/>
                      <a:pt x="0" y="9"/>
                      <a:pt x="0" y="9"/>
                    </a:cubicBezTo>
                    <a:cubicBezTo>
                      <a:pt x="97" y="58"/>
                      <a:pt x="33" y="166"/>
                      <a:pt x="33" y="166"/>
                    </a:cubicBezTo>
                    <a:cubicBezTo>
                      <a:pt x="38" y="162"/>
                      <a:pt x="42" y="157"/>
                      <a:pt x="45" y="152"/>
                    </a:cubicBezTo>
                    <a:cubicBezTo>
                      <a:pt x="43" y="154"/>
                      <a:pt x="42" y="155"/>
                      <a:pt x="40" y="15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1" name="Freeform 132">
                <a:extLst>
                  <a:ext uri="{FF2B5EF4-FFF2-40B4-BE49-F238E27FC236}">
                    <a16:creationId xmlns:a16="http://schemas.microsoft.com/office/drawing/2014/main" id="{C9ACE783-3599-4062-BCC3-0BB7E8854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35"/>
                <a:ext cx="272" cy="536"/>
              </a:xfrm>
              <a:custGeom>
                <a:avLst/>
                <a:gdLst>
                  <a:gd name="T0" fmla="*/ 54 w 183"/>
                  <a:gd name="T1" fmla="*/ 154 h 359"/>
                  <a:gd name="T2" fmla="*/ 663 w 183"/>
                  <a:gd name="T3" fmla="*/ 331 h 359"/>
                  <a:gd name="T4" fmla="*/ 782 w 183"/>
                  <a:gd name="T5" fmla="*/ 1302 h 359"/>
                  <a:gd name="T6" fmla="*/ 532 w 183"/>
                  <a:gd name="T7" fmla="*/ 1783 h 359"/>
                  <a:gd name="T8" fmla="*/ 410 w 183"/>
                  <a:gd name="T9" fmla="*/ 1471 h 359"/>
                  <a:gd name="T10" fmla="*/ 351 w 183"/>
                  <a:gd name="T11" fmla="*/ 917 h 359"/>
                  <a:gd name="T12" fmla="*/ 28 w 183"/>
                  <a:gd name="T13" fmla="*/ 457 h 359"/>
                  <a:gd name="T14" fmla="*/ 54 w 183"/>
                  <a:gd name="T15" fmla="*/ 154 h 3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3" h="359">
                    <a:moveTo>
                      <a:pt x="11" y="31"/>
                    </a:moveTo>
                    <a:cubicBezTo>
                      <a:pt x="11" y="31"/>
                      <a:pt x="89" y="0"/>
                      <a:pt x="136" y="67"/>
                    </a:cubicBezTo>
                    <a:cubicBezTo>
                      <a:pt x="183" y="134"/>
                      <a:pt x="152" y="199"/>
                      <a:pt x="160" y="262"/>
                    </a:cubicBezTo>
                    <a:cubicBezTo>
                      <a:pt x="160" y="262"/>
                      <a:pt x="92" y="271"/>
                      <a:pt x="109" y="359"/>
                    </a:cubicBezTo>
                    <a:cubicBezTo>
                      <a:pt x="109" y="359"/>
                      <a:pt x="80" y="327"/>
                      <a:pt x="84" y="296"/>
                    </a:cubicBezTo>
                    <a:cubicBezTo>
                      <a:pt x="88" y="265"/>
                      <a:pt x="106" y="213"/>
                      <a:pt x="72" y="184"/>
                    </a:cubicBezTo>
                    <a:cubicBezTo>
                      <a:pt x="38" y="155"/>
                      <a:pt x="0" y="135"/>
                      <a:pt x="6" y="92"/>
                    </a:cubicBezTo>
                    <a:lnTo>
                      <a:pt x="11" y="31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2" name="Freeform 133">
                <a:extLst>
                  <a:ext uri="{FF2B5EF4-FFF2-40B4-BE49-F238E27FC236}">
                    <a16:creationId xmlns:a16="http://schemas.microsoft.com/office/drawing/2014/main" id="{075A0B98-C3A8-40BA-A1CE-038DC79C4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571"/>
                <a:ext cx="191" cy="498"/>
              </a:xfrm>
              <a:custGeom>
                <a:avLst/>
                <a:gdLst>
                  <a:gd name="T0" fmla="*/ 534 w 128"/>
                  <a:gd name="T1" fmla="*/ 1418 h 334"/>
                  <a:gd name="T2" fmla="*/ 525 w 128"/>
                  <a:gd name="T3" fmla="*/ 1299 h 334"/>
                  <a:gd name="T4" fmla="*/ 466 w 128"/>
                  <a:gd name="T5" fmla="*/ 744 h 334"/>
                  <a:gd name="T6" fmla="*/ 140 w 128"/>
                  <a:gd name="T7" fmla="*/ 291 h 334"/>
                  <a:gd name="T8" fmla="*/ 163 w 128"/>
                  <a:gd name="T9" fmla="*/ 0 h 334"/>
                  <a:gd name="T10" fmla="*/ 54 w 128"/>
                  <a:gd name="T11" fmla="*/ 28 h 334"/>
                  <a:gd name="T12" fmla="*/ 28 w 128"/>
                  <a:gd name="T13" fmla="*/ 331 h 334"/>
                  <a:gd name="T14" fmla="*/ 357 w 128"/>
                  <a:gd name="T15" fmla="*/ 784 h 334"/>
                  <a:gd name="T16" fmla="*/ 416 w 128"/>
                  <a:gd name="T17" fmla="*/ 1339 h 334"/>
                  <a:gd name="T18" fmla="*/ 542 w 128"/>
                  <a:gd name="T19" fmla="*/ 1652 h 334"/>
                  <a:gd name="T20" fmla="*/ 534 w 128"/>
                  <a:gd name="T21" fmla="*/ 1418 h 3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334">
                    <a:moveTo>
                      <a:pt x="108" y="287"/>
                    </a:moveTo>
                    <a:cubicBezTo>
                      <a:pt x="106" y="279"/>
                      <a:pt x="105" y="271"/>
                      <a:pt x="106" y="263"/>
                    </a:cubicBezTo>
                    <a:cubicBezTo>
                      <a:pt x="110" y="232"/>
                      <a:pt x="128" y="180"/>
                      <a:pt x="94" y="151"/>
                    </a:cubicBezTo>
                    <a:cubicBezTo>
                      <a:pt x="60" y="122"/>
                      <a:pt x="22" y="102"/>
                      <a:pt x="28" y="59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0" y="2"/>
                      <a:pt x="11" y="6"/>
                      <a:pt x="11" y="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0" y="110"/>
                      <a:pt x="38" y="130"/>
                      <a:pt x="72" y="159"/>
                    </a:cubicBezTo>
                    <a:cubicBezTo>
                      <a:pt x="106" y="188"/>
                      <a:pt x="88" y="240"/>
                      <a:pt x="84" y="271"/>
                    </a:cubicBezTo>
                    <a:cubicBezTo>
                      <a:pt x="80" y="302"/>
                      <a:pt x="109" y="334"/>
                      <a:pt x="109" y="334"/>
                    </a:cubicBezTo>
                    <a:cubicBezTo>
                      <a:pt x="105" y="315"/>
                      <a:pt x="106" y="299"/>
                      <a:pt x="108" y="287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3" name="Freeform 134">
                <a:extLst>
                  <a:ext uri="{FF2B5EF4-FFF2-40B4-BE49-F238E27FC236}">
                    <a16:creationId xmlns:a16="http://schemas.microsoft.com/office/drawing/2014/main" id="{CD64E5A4-0171-4535-9556-626F60441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26"/>
                <a:ext cx="127" cy="273"/>
              </a:xfrm>
              <a:custGeom>
                <a:avLst/>
                <a:gdLst>
                  <a:gd name="T0" fmla="*/ 184 w 85"/>
                  <a:gd name="T1" fmla="*/ 0 h 183"/>
                  <a:gd name="T2" fmla="*/ 123 w 85"/>
                  <a:gd name="T3" fmla="*/ 906 h 183"/>
                  <a:gd name="T4" fmla="*/ 0 w 85"/>
                  <a:gd name="T5" fmla="*/ 149 h 1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183">
                    <a:moveTo>
                      <a:pt x="37" y="0"/>
                    </a:moveTo>
                    <a:cubicBezTo>
                      <a:pt x="46" y="31"/>
                      <a:pt x="75" y="140"/>
                      <a:pt x="25" y="183"/>
                    </a:cubicBezTo>
                    <a:cubicBezTo>
                      <a:pt x="25" y="183"/>
                      <a:pt x="85" y="81"/>
                      <a:pt x="0" y="3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4" name="Freeform 135">
                <a:extLst>
                  <a:ext uri="{FF2B5EF4-FFF2-40B4-BE49-F238E27FC236}">
                    <a16:creationId xmlns:a16="http://schemas.microsoft.com/office/drawing/2014/main" id="{A65D3137-95AD-45F8-A6E2-D334A8CC1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556"/>
                <a:ext cx="264" cy="515"/>
              </a:xfrm>
              <a:custGeom>
                <a:avLst/>
                <a:gdLst>
                  <a:gd name="T0" fmla="*/ 73 w 177"/>
                  <a:gd name="T1" fmla="*/ 69 h 345"/>
                  <a:gd name="T2" fmla="*/ 643 w 177"/>
                  <a:gd name="T3" fmla="*/ 263 h 345"/>
                  <a:gd name="T4" fmla="*/ 764 w 177"/>
                  <a:gd name="T5" fmla="*/ 1230 h 345"/>
                  <a:gd name="T6" fmla="*/ 512 w 177"/>
                  <a:gd name="T7" fmla="*/ 1714 h 345"/>
                  <a:gd name="T8" fmla="*/ 385 w 177"/>
                  <a:gd name="T9" fmla="*/ 1399 h 345"/>
                  <a:gd name="T10" fmla="*/ 325 w 177"/>
                  <a:gd name="T11" fmla="*/ 845 h 345"/>
                  <a:gd name="T12" fmla="*/ 0 w 177"/>
                  <a:gd name="T13" fmla="*/ 472 h 3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7" h="345">
                    <a:moveTo>
                      <a:pt x="15" y="14"/>
                    </a:moveTo>
                    <a:cubicBezTo>
                      <a:pt x="37" y="8"/>
                      <a:pt x="93" y="0"/>
                      <a:pt x="130" y="53"/>
                    </a:cubicBezTo>
                    <a:cubicBezTo>
                      <a:pt x="177" y="120"/>
                      <a:pt x="146" y="185"/>
                      <a:pt x="154" y="248"/>
                    </a:cubicBezTo>
                    <a:cubicBezTo>
                      <a:pt x="154" y="248"/>
                      <a:pt x="86" y="257"/>
                      <a:pt x="103" y="345"/>
                    </a:cubicBezTo>
                    <a:cubicBezTo>
                      <a:pt x="103" y="345"/>
                      <a:pt x="74" y="313"/>
                      <a:pt x="78" y="282"/>
                    </a:cubicBezTo>
                    <a:cubicBezTo>
                      <a:pt x="82" y="251"/>
                      <a:pt x="100" y="199"/>
                      <a:pt x="66" y="170"/>
                    </a:cubicBezTo>
                    <a:cubicBezTo>
                      <a:pt x="37" y="145"/>
                      <a:pt x="5" y="126"/>
                      <a:pt x="0" y="95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5" name="Freeform 136">
                <a:extLst>
                  <a:ext uri="{FF2B5EF4-FFF2-40B4-BE49-F238E27FC236}">
                    <a16:creationId xmlns:a16="http://schemas.microsoft.com/office/drawing/2014/main" id="{DC7BBD13-32BA-495E-9215-9F3464C19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806"/>
                <a:ext cx="206" cy="349"/>
              </a:xfrm>
              <a:custGeom>
                <a:avLst/>
                <a:gdLst>
                  <a:gd name="T0" fmla="*/ 109 w 138"/>
                  <a:gd name="T1" fmla="*/ 956 h 234"/>
                  <a:gd name="T2" fmla="*/ 249 w 138"/>
                  <a:gd name="T3" fmla="*/ 0 h 234"/>
                  <a:gd name="T4" fmla="*/ 270 w 138"/>
                  <a:gd name="T5" fmla="*/ 1148 h 234"/>
                  <a:gd name="T6" fmla="*/ 109 w 138"/>
                  <a:gd name="T7" fmla="*/ 956 h 2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234">
                    <a:moveTo>
                      <a:pt x="22" y="193"/>
                    </a:moveTo>
                    <a:cubicBezTo>
                      <a:pt x="22" y="193"/>
                      <a:pt x="115" y="96"/>
                      <a:pt x="50" y="0"/>
                    </a:cubicBezTo>
                    <a:cubicBezTo>
                      <a:pt x="50" y="0"/>
                      <a:pt x="138" y="107"/>
                      <a:pt x="54" y="232"/>
                    </a:cubicBezTo>
                    <a:cubicBezTo>
                      <a:pt x="54" y="232"/>
                      <a:pt x="0" y="234"/>
                      <a:pt x="22" y="193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6" name="Freeform 137">
                <a:extLst>
                  <a:ext uri="{FF2B5EF4-FFF2-40B4-BE49-F238E27FC236}">
                    <a16:creationId xmlns:a16="http://schemas.microsoft.com/office/drawing/2014/main" id="{8DA5ED71-CA13-43EE-AA2C-2796C0828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46"/>
                <a:ext cx="125" cy="201"/>
              </a:xfrm>
              <a:custGeom>
                <a:avLst/>
                <a:gdLst>
                  <a:gd name="T0" fmla="*/ 391 w 84"/>
                  <a:gd name="T1" fmla="*/ 0 h 135"/>
                  <a:gd name="T2" fmla="*/ 214 w 84"/>
                  <a:gd name="T3" fmla="*/ 575 h 135"/>
                  <a:gd name="T4" fmla="*/ 42 w 84"/>
                  <a:gd name="T5" fmla="*/ 512 h 135"/>
                  <a:gd name="T6" fmla="*/ 222 w 84"/>
                  <a:gd name="T7" fmla="*/ 654 h 135"/>
                  <a:gd name="T8" fmla="*/ 391 w 84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5">
                    <a:moveTo>
                      <a:pt x="80" y="0"/>
                    </a:moveTo>
                    <a:cubicBezTo>
                      <a:pt x="81" y="34"/>
                      <a:pt x="72" y="75"/>
                      <a:pt x="44" y="117"/>
                    </a:cubicBezTo>
                    <a:cubicBezTo>
                      <a:pt x="44" y="117"/>
                      <a:pt x="17" y="118"/>
                      <a:pt x="9" y="104"/>
                    </a:cubicBezTo>
                    <a:cubicBezTo>
                      <a:pt x="0" y="135"/>
                      <a:pt x="45" y="133"/>
                      <a:pt x="45" y="133"/>
                    </a:cubicBezTo>
                    <a:cubicBezTo>
                      <a:pt x="78" y="84"/>
                      <a:pt x="84" y="38"/>
                      <a:pt x="80" y="0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7" name="Freeform 138">
                <a:extLst>
                  <a:ext uri="{FF2B5EF4-FFF2-40B4-BE49-F238E27FC236}">
                    <a16:creationId xmlns:a16="http://schemas.microsoft.com/office/drawing/2014/main" id="{49936F2C-E1BB-4E0E-9982-20D86F7CD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946"/>
                <a:ext cx="339" cy="501"/>
              </a:xfrm>
              <a:custGeom>
                <a:avLst/>
                <a:gdLst>
                  <a:gd name="T0" fmla="*/ 42 w 227"/>
                  <a:gd name="T1" fmla="*/ 1452 h 336"/>
                  <a:gd name="T2" fmla="*/ 433 w 227"/>
                  <a:gd name="T3" fmla="*/ 965 h 336"/>
                  <a:gd name="T4" fmla="*/ 615 w 227"/>
                  <a:gd name="T5" fmla="*/ 540 h 336"/>
                  <a:gd name="T6" fmla="*/ 668 w 227"/>
                  <a:gd name="T7" fmla="*/ 312 h 336"/>
                  <a:gd name="T8" fmla="*/ 799 w 227"/>
                  <a:gd name="T9" fmla="*/ 0 h 336"/>
                  <a:gd name="T10" fmla="*/ 799 w 227"/>
                  <a:gd name="T11" fmla="*/ 182 h 336"/>
                  <a:gd name="T12" fmla="*/ 936 w 227"/>
                  <a:gd name="T13" fmla="*/ 453 h 336"/>
                  <a:gd name="T14" fmla="*/ 999 w 227"/>
                  <a:gd name="T15" fmla="*/ 616 h 336"/>
                  <a:gd name="T16" fmla="*/ 1068 w 227"/>
                  <a:gd name="T17" fmla="*/ 734 h 336"/>
                  <a:gd name="T18" fmla="*/ 94 w 227"/>
                  <a:gd name="T19" fmla="*/ 1661 h 336"/>
                  <a:gd name="T20" fmla="*/ 42 w 227"/>
                  <a:gd name="T21" fmla="*/ 1452 h 3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7" h="336">
                    <a:moveTo>
                      <a:pt x="9" y="294"/>
                    </a:moveTo>
                    <a:cubicBezTo>
                      <a:pt x="9" y="294"/>
                      <a:pt x="39" y="223"/>
                      <a:pt x="87" y="195"/>
                    </a:cubicBezTo>
                    <a:cubicBezTo>
                      <a:pt x="123" y="174"/>
                      <a:pt x="124" y="112"/>
                      <a:pt x="124" y="109"/>
                    </a:cubicBezTo>
                    <a:cubicBezTo>
                      <a:pt x="124" y="106"/>
                      <a:pt x="122" y="86"/>
                      <a:pt x="134" y="63"/>
                    </a:cubicBezTo>
                    <a:cubicBezTo>
                      <a:pt x="146" y="40"/>
                      <a:pt x="160" y="21"/>
                      <a:pt x="161" y="0"/>
                    </a:cubicBezTo>
                    <a:cubicBezTo>
                      <a:pt x="161" y="0"/>
                      <a:pt x="160" y="24"/>
                      <a:pt x="161" y="37"/>
                    </a:cubicBezTo>
                    <a:cubicBezTo>
                      <a:pt x="163" y="66"/>
                      <a:pt x="188" y="69"/>
                      <a:pt x="188" y="92"/>
                    </a:cubicBezTo>
                    <a:cubicBezTo>
                      <a:pt x="188" y="130"/>
                      <a:pt x="186" y="129"/>
                      <a:pt x="201" y="125"/>
                    </a:cubicBezTo>
                    <a:cubicBezTo>
                      <a:pt x="216" y="120"/>
                      <a:pt x="227" y="117"/>
                      <a:pt x="215" y="148"/>
                    </a:cubicBezTo>
                    <a:cubicBezTo>
                      <a:pt x="203" y="179"/>
                      <a:pt x="136" y="307"/>
                      <a:pt x="19" y="336"/>
                    </a:cubicBezTo>
                    <a:cubicBezTo>
                      <a:pt x="19" y="336"/>
                      <a:pt x="0" y="314"/>
                      <a:pt x="9" y="294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8" name="Freeform 139">
                <a:extLst>
                  <a:ext uri="{FF2B5EF4-FFF2-40B4-BE49-F238E27FC236}">
                    <a16:creationId xmlns:a16="http://schemas.microsoft.com/office/drawing/2014/main" id="{215757AC-3A8A-442E-8AA6-723968CC7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1126"/>
                <a:ext cx="325" cy="324"/>
              </a:xfrm>
              <a:custGeom>
                <a:avLst/>
                <a:gdLst>
                  <a:gd name="T0" fmla="*/ 968 w 218"/>
                  <a:gd name="T1" fmla="*/ 22 h 217"/>
                  <a:gd name="T2" fmla="*/ 959 w 218"/>
                  <a:gd name="T3" fmla="*/ 49 h 217"/>
                  <a:gd name="T4" fmla="*/ 0 w 218"/>
                  <a:gd name="T5" fmla="*/ 978 h 217"/>
                  <a:gd name="T6" fmla="*/ 54 w 218"/>
                  <a:gd name="T7" fmla="*/ 1080 h 217"/>
                  <a:gd name="T8" fmla="*/ 1024 w 218"/>
                  <a:gd name="T9" fmla="*/ 143 h 217"/>
                  <a:gd name="T10" fmla="*/ 968 w 218"/>
                  <a:gd name="T11" fmla="*/ 22 h 2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8" h="217">
                    <a:moveTo>
                      <a:pt x="196" y="5"/>
                    </a:moveTo>
                    <a:cubicBezTo>
                      <a:pt x="195" y="7"/>
                      <a:pt x="194" y="8"/>
                      <a:pt x="194" y="10"/>
                    </a:cubicBezTo>
                    <a:cubicBezTo>
                      <a:pt x="182" y="41"/>
                      <a:pt x="116" y="167"/>
                      <a:pt x="0" y="197"/>
                    </a:cubicBezTo>
                    <a:cubicBezTo>
                      <a:pt x="4" y="208"/>
                      <a:pt x="11" y="217"/>
                      <a:pt x="11" y="217"/>
                    </a:cubicBezTo>
                    <a:cubicBezTo>
                      <a:pt x="128" y="188"/>
                      <a:pt x="195" y="60"/>
                      <a:pt x="207" y="29"/>
                    </a:cubicBezTo>
                    <a:cubicBezTo>
                      <a:pt x="218" y="0"/>
                      <a:pt x="209" y="1"/>
                      <a:pt x="196" y="5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9" name="Freeform 140">
                <a:extLst>
                  <a:ext uri="{FF2B5EF4-FFF2-40B4-BE49-F238E27FC236}">
                    <a16:creationId xmlns:a16="http://schemas.microsoft.com/office/drawing/2014/main" id="{B4E4F27A-C70D-4617-83DA-76CDCFAC4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806"/>
                <a:ext cx="152" cy="325"/>
              </a:xfrm>
              <a:custGeom>
                <a:avLst/>
                <a:gdLst>
                  <a:gd name="T0" fmla="*/ 0 w 102"/>
                  <a:gd name="T1" fmla="*/ 906 h 218"/>
                  <a:gd name="T2" fmla="*/ 100 w 102"/>
                  <a:gd name="T3" fmla="*/ 0 h 218"/>
                  <a:gd name="T4" fmla="*/ 159 w 102"/>
                  <a:gd name="T5" fmla="*/ 1078 h 2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218">
                    <a:moveTo>
                      <a:pt x="0" y="184"/>
                    </a:moveTo>
                    <a:cubicBezTo>
                      <a:pt x="20" y="158"/>
                      <a:pt x="73" y="78"/>
                      <a:pt x="20" y="0"/>
                    </a:cubicBezTo>
                    <a:cubicBezTo>
                      <a:pt x="20" y="0"/>
                      <a:pt x="102" y="99"/>
                      <a:pt x="32" y="21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0" name="Freeform 141">
                <a:extLst>
                  <a:ext uri="{FF2B5EF4-FFF2-40B4-BE49-F238E27FC236}">
                    <a16:creationId xmlns:a16="http://schemas.microsoft.com/office/drawing/2014/main" id="{8BE9FE3C-D7C9-4892-AFDA-AFE42FCBB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946"/>
                <a:ext cx="316" cy="498"/>
              </a:xfrm>
              <a:custGeom>
                <a:avLst/>
                <a:gdLst>
                  <a:gd name="T0" fmla="*/ 0 w 212"/>
                  <a:gd name="T1" fmla="*/ 1382 h 334"/>
                  <a:gd name="T2" fmla="*/ 353 w 212"/>
                  <a:gd name="T3" fmla="*/ 965 h 334"/>
                  <a:gd name="T4" fmla="*/ 535 w 212"/>
                  <a:gd name="T5" fmla="*/ 540 h 334"/>
                  <a:gd name="T6" fmla="*/ 587 w 212"/>
                  <a:gd name="T7" fmla="*/ 312 h 334"/>
                  <a:gd name="T8" fmla="*/ 721 w 212"/>
                  <a:gd name="T9" fmla="*/ 0 h 334"/>
                  <a:gd name="T10" fmla="*/ 721 w 212"/>
                  <a:gd name="T11" fmla="*/ 182 h 334"/>
                  <a:gd name="T12" fmla="*/ 856 w 212"/>
                  <a:gd name="T13" fmla="*/ 453 h 334"/>
                  <a:gd name="T14" fmla="*/ 918 w 212"/>
                  <a:gd name="T15" fmla="*/ 616 h 334"/>
                  <a:gd name="T16" fmla="*/ 987 w 212"/>
                  <a:gd name="T17" fmla="*/ 734 h 334"/>
                  <a:gd name="T18" fmla="*/ 54 w 212"/>
                  <a:gd name="T19" fmla="*/ 1652 h 3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2" h="334">
                    <a:moveTo>
                      <a:pt x="0" y="280"/>
                    </a:moveTo>
                    <a:cubicBezTo>
                      <a:pt x="12" y="258"/>
                      <a:pt x="37" y="215"/>
                      <a:pt x="72" y="195"/>
                    </a:cubicBezTo>
                    <a:cubicBezTo>
                      <a:pt x="108" y="174"/>
                      <a:pt x="109" y="112"/>
                      <a:pt x="109" y="109"/>
                    </a:cubicBezTo>
                    <a:cubicBezTo>
                      <a:pt x="109" y="106"/>
                      <a:pt x="107" y="86"/>
                      <a:pt x="119" y="63"/>
                    </a:cubicBezTo>
                    <a:cubicBezTo>
                      <a:pt x="131" y="40"/>
                      <a:pt x="145" y="21"/>
                      <a:pt x="146" y="0"/>
                    </a:cubicBezTo>
                    <a:cubicBezTo>
                      <a:pt x="146" y="0"/>
                      <a:pt x="145" y="24"/>
                      <a:pt x="146" y="37"/>
                    </a:cubicBezTo>
                    <a:cubicBezTo>
                      <a:pt x="148" y="66"/>
                      <a:pt x="173" y="69"/>
                      <a:pt x="173" y="92"/>
                    </a:cubicBezTo>
                    <a:cubicBezTo>
                      <a:pt x="173" y="130"/>
                      <a:pt x="171" y="129"/>
                      <a:pt x="186" y="125"/>
                    </a:cubicBezTo>
                    <a:cubicBezTo>
                      <a:pt x="201" y="120"/>
                      <a:pt x="212" y="117"/>
                      <a:pt x="200" y="148"/>
                    </a:cubicBezTo>
                    <a:cubicBezTo>
                      <a:pt x="188" y="178"/>
                      <a:pt x="124" y="302"/>
                      <a:pt x="11" y="334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1" name="Freeform 142">
                <a:extLst>
                  <a:ext uri="{FF2B5EF4-FFF2-40B4-BE49-F238E27FC236}">
                    <a16:creationId xmlns:a16="http://schemas.microsoft.com/office/drawing/2014/main" id="{815C3E5C-76EA-4E62-86FD-FB1B6454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847"/>
                <a:ext cx="358" cy="375"/>
              </a:xfrm>
              <a:custGeom>
                <a:avLst/>
                <a:gdLst>
                  <a:gd name="T0" fmla="*/ 0 w 240"/>
                  <a:gd name="T1" fmla="*/ 466 h 251"/>
                  <a:gd name="T2" fmla="*/ 737 w 240"/>
                  <a:gd name="T3" fmla="*/ 433 h 251"/>
                  <a:gd name="T4" fmla="*/ 1046 w 240"/>
                  <a:gd name="T5" fmla="*/ 1011 h 251"/>
                  <a:gd name="T6" fmla="*/ 755 w 240"/>
                  <a:gd name="T7" fmla="*/ 1228 h 251"/>
                  <a:gd name="T8" fmla="*/ 13 w 240"/>
                  <a:gd name="T9" fmla="*/ 940 h 251"/>
                  <a:gd name="T10" fmla="*/ 0 w 240"/>
                  <a:gd name="T11" fmla="*/ 466 h 2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0" h="251">
                    <a:moveTo>
                      <a:pt x="0" y="94"/>
                    </a:moveTo>
                    <a:cubicBezTo>
                      <a:pt x="0" y="94"/>
                      <a:pt x="58" y="0"/>
                      <a:pt x="149" y="87"/>
                    </a:cubicBezTo>
                    <a:cubicBezTo>
                      <a:pt x="240" y="174"/>
                      <a:pt x="211" y="203"/>
                      <a:pt x="211" y="203"/>
                    </a:cubicBezTo>
                    <a:cubicBezTo>
                      <a:pt x="211" y="203"/>
                      <a:pt x="177" y="251"/>
                      <a:pt x="152" y="246"/>
                    </a:cubicBezTo>
                    <a:cubicBezTo>
                      <a:pt x="127" y="240"/>
                      <a:pt x="18" y="236"/>
                      <a:pt x="3" y="189"/>
                    </a:cubicBez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2" name="Freeform 143">
                <a:extLst>
                  <a:ext uri="{FF2B5EF4-FFF2-40B4-BE49-F238E27FC236}">
                    <a16:creationId xmlns:a16="http://schemas.microsoft.com/office/drawing/2014/main" id="{11415CD6-CF6F-414A-BF69-F5CE14029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966"/>
                <a:ext cx="321" cy="254"/>
              </a:xfrm>
              <a:custGeom>
                <a:avLst/>
                <a:gdLst>
                  <a:gd name="T0" fmla="*/ 799 w 215"/>
                  <a:gd name="T1" fmla="*/ 714 h 170"/>
                  <a:gd name="T2" fmla="*/ 60 w 215"/>
                  <a:gd name="T3" fmla="*/ 433 h 170"/>
                  <a:gd name="T4" fmla="*/ 49 w 215"/>
                  <a:gd name="T5" fmla="*/ 0 h 170"/>
                  <a:gd name="T6" fmla="*/ 0 w 215"/>
                  <a:gd name="T7" fmla="*/ 63 h 170"/>
                  <a:gd name="T8" fmla="*/ 13 w 215"/>
                  <a:gd name="T9" fmla="*/ 538 h 170"/>
                  <a:gd name="T10" fmla="*/ 755 w 215"/>
                  <a:gd name="T11" fmla="*/ 817 h 170"/>
                  <a:gd name="T12" fmla="*/ 1048 w 215"/>
                  <a:gd name="T13" fmla="*/ 607 h 170"/>
                  <a:gd name="T14" fmla="*/ 1068 w 215"/>
                  <a:gd name="T15" fmla="*/ 533 h 170"/>
                  <a:gd name="T16" fmla="*/ 799 w 215"/>
                  <a:gd name="T17" fmla="*/ 714 h 1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170">
                    <a:moveTo>
                      <a:pt x="161" y="143"/>
                    </a:moveTo>
                    <a:cubicBezTo>
                      <a:pt x="136" y="138"/>
                      <a:pt x="27" y="134"/>
                      <a:pt x="12" y="8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7"/>
                      <a:pt x="0" y="13"/>
                      <a:pt x="0" y="13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18" y="155"/>
                      <a:pt x="127" y="159"/>
                      <a:pt x="152" y="164"/>
                    </a:cubicBezTo>
                    <a:cubicBezTo>
                      <a:pt x="176" y="170"/>
                      <a:pt x="211" y="122"/>
                      <a:pt x="211" y="122"/>
                    </a:cubicBezTo>
                    <a:cubicBezTo>
                      <a:pt x="211" y="122"/>
                      <a:pt x="215" y="117"/>
                      <a:pt x="215" y="107"/>
                    </a:cubicBezTo>
                    <a:cubicBezTo>
                      <a:pt x="205" y="121"/>
                      <a:pt x="180" y="147"/>
                      <a:pt x="161" y="143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3" name="Freeform 144">
                <a:extLst>
                  <a:ext uri="{FF2B5EF4-FFF2-40B4-BE49-F238E27FC236}">
                    <a16:creationId xmlns:a16="http://schemas.microsoft.com/office/drawing/2014/main" id="{8759D895-F4CD-49AA-B5FF-9B73F6296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1428"/>
                <a:ext cx="384" cy="441"/>
              </a:xfrm>
              <a:custGeom>
                <a:avLst/>
                <a:gdLst>
                  <a:gd name="T0" fmla="*/ 0 w 258"/>
                  <a:gd name="T1" fmla="*/ 837 h 296"/>
                  <a:gd name="T2" fmla="*/ 1267 w 258"/>
                  <a:gd name="T3" fmla="*/ 515 h 296"/>
                  <a:gd name="T4" fmla="*/ 1262 w 258"/>
                  <a:gd name="T5" fmla="*/ 815 h 296"/>
                  <a:gd name="T6" fmla="*/ 68 w 258"/>
                  <a:gd name="T7" fmla="*/ 1028 h 296"/>
                  <a:gd name="T8" fmla="*/ 0 w 258"/>
                  <a:gd name="T9" fmla="*/ 837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296">
                    <a:moveTo>
                      <a:pt x="0" y="170"/>
                    </a:moveTo>
                    <a:cubicBezTo>
                      <a:pt x="0" y="170"/>
                      <a:pt x="204" y="0"/>
                      <a:pt x="258" y="105"/>
                    </a:cubicBezTo>
                    <a:cubicBezTo>
                      <a:pt x="257" y="165"/>
                      <a:pt x="257" y="165"/>
                      <a:pt x="257" y="165"/>
                    </a:cubicBezTo>
                    <a:cubicBezTo>
                      <a:pt x="257" y="165"/>
                      <a:pt x="134" y="296"/>
                      <a:pt x="14" y="209"/>
                    </a:cubicBezTo>
                    <a:lnTo>
                      <a:pt x="0" y="170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4" name="Freeform 145">
                <a:extLst>
                  <a:ext uri="{FF2B5EF4-FFF2-40B4-BE49-F238E27FC236}">
                    <a16:creationId xmlns:a16="http://schemas.microsoft.com/office/drawing/2014/main" id="{146BE24D-E45E-45FB-9E1A-59966502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1567"/>
                <a:ext cx="385" cy="301"/>
              </a:xfrm>
              <a:custGeom>
                <a:avLst/>
                <a:gdLst>
                  <a:gd name="T0" fmla="*/ 1248 w 258"/>
                  <a:gd name="T1" fmla="*/ 0 h 202"/>
                  <a:gd name="T2" fmla="*/ 1240 w 258"/>
                  <a:gd name="T3" fmla="*/ 228 h 202"/>
                  <a:gd name="T4" fmla="*/ 33 w 258"/>
                  <a:gd name="T5" fmla="*/ 444 h 202"/>
                  <a:gd name="T6" fmla="*/ 1 w 258"/>
                  <a:gd name="T7" fmla="*/ 364 h 202"/>
                  <a:gd name="T8" fmla="*/ 0 w 258"/>
                  <a:gd name="T9" fmla="*/ 373 h 202"/>
                  <a:gd name="T10" fmla="*/ 69 w 258"/>
                  <a:gd name="T11" fmla="*/ 566 h 202"/>
                  <a:gd name="T12" fmla="*/ 1276 w 258"/>
                  <a:gd name="T13" fmla="*/ 350 h 202"/>
                  <a:gd name="T14" fmla="*/ 1280 w 258"/>
                  <a:gd name="T15" fmla="*/ 54 h 202"/>
                  <a:gd name="T16" fmla="*/ 1248 w 258"/>
                  <a:gd name="T17" fmla="*/ 0 h 2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8" h="202">
                    <a:moveTo>
                      <a:pt x="251" y="0"/>
                    </a:moveTo>
                    <a:cubicBezTo>
                      <a:pt x="250" y="46"/>
                      <a:pt x="250" y="46"/>
                      <a:pt x="250" y="46"/>
                    </a:cubicBezTo>
                    <a:cubicBezTo>
                      <a:pt x="250" y="46"/>
                      <a:pt x="127" y="177"/>
                      <a:pt x="7" y="90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5"/>
                      <a:pt x="0" y="76"/>
                      <a:pt x="0" y="76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34" y="202"/>
                      <a:pt x="257" y="71"/>
                      <a:pt x="257" y="71"/>
                    </a:cubicBezTo>
                    <a:cubicBezTo>
                      <a:pt x="258" y="11"/>
                      <a:pt x="258" y="11"/>
                      <a:pt x="258" y="11"/>
                    </a:cubicBezTo>
                    <a:cubicBezTo>
                      <a:pt x="256" y="7"/>
                      <a:pt x="253" y="3"/>
                      <a:pt x="251" y="0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5" name="Freeform 146">
                <a:extLst>
                  <a:ext uri="{FF2B5EF4-FFF2-40B4-BE49-F238E27FC236}">
                    <a16:creationId xmlns:a16="http://schemas.microsoft.com/office/drawing/2014/main" id="{153EA3EC-FC24-4E28-B95B-C53A2E96D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308"/>
                <a:ext cx="382" cy="233"/>
              </a:xfrm>
              <a:custGeom>
                <a:avLst/>
                <a:gdLst>
                  <a:gd name="T0" fmla="*/ 63 w 256"/>
                  <a:gd name="T1" fmla="*/ 221 h 156"/>
                  <a:gd name="T2" fmla="*/ 688 w 256"/>
                  <a:gd name="T3" fmla="*/ 182 h 156"/>
                  <a:gd name="T4" fmla="*/ 1207 w 256"/>
                  <a:gd name="T5" fmla="*/ 194 h 156"/>
                  <a:gd name="T6" fmla="*/ 1261 w 256"/>
                  <a:gd name="T7" fmla="*/ 465 h 156"/>
                  <a:gd name="T8" fmla="*/ 1221 w 256"/>
                  <a:gd name="T9" fmla="*/ 523 h 156"/>
                  <a:gd name="T10" fmla="*/ 625 w 256"/>
                  <a:gd name="T11" fmla="*/ 687 h 156"/>
                  <a:gd name="T12" fmla="*/ 182 w 256"/>
                  <a:gd name="T13" fmla="*/ 514 h 156"/>
                  <a:gd name="T14" fmla="*/ 63 w 256"/>
                  <a:gd name="T15" fmla="*/ 221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6" h="156">
                    <a:moveTo>
                      <a:pt x="13" y="44"/>
                    </a:moveTo>
                    <a:cubicBezTo>
                      <a:pt x="13" y="44"/>
                      <a:pt x="116" y="43"/>
                      <a:pt x="139" y="37"/>
                    </a:cubicBezTo>
                    <a:cubicBezTo>
                      <a:pt x="162" y="31"/>
                      <a:pt x="212" y="0"/>
                      <a:pt x="243" y="39"/>
                    </a:cubicBezTo>
                    <a:cubicBezTo>
                      <a:pt x="243" y="39"/>
                      <a:pt x="242" y="86"/>
                      <a:pt x="254" y="93"/>
                    </a:cubicBezTo>
                    <a:cubicBezTo>
                      <a:pt x="254" y="93"/>
                      <a:pt x="256" y="99"/>
                      <a:pt x="246" y="105"/>
                    </a:cubicBezTo>
                    <a:cubicBezTo>
                      <a:pt x="236" y="111"/>
                      <a:pt x="180" y="156"/>
                      <a:pt x="126" y="138"/>
                    </a:cubicBezTo>
                    <a:cubicBezTo>
                      <a:pt x="72" y="120"/>
                      <a:pt x="55" y="102"/>
                      <a:pt x="37" y="103"/>
                    </a:cubicBezTo>
                    <a:cubicBezTo>
                      <a:pt x="37" y="103"/>
                      <a:pt x="0" y="63"/>
                      <a:pt x="13" y="44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6" name="Freeform 147">
                <a:extLst>
                  <a:ext uri="{FF2B5EF4-FFF2-40B4-BE49-F238E27FC236}">
                    <a16:creationId xmlns:a16="http://schemas.microsoft.com/office/drawing/2014/main" id="{6AF61570-69B4-415D-8171-E566BC18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374"/>
                <a:ext cx="382" cy="167"/>
              </a:xfrm>
              <a:custGeom>
                <a:avLst/>
                <a:gdLst>
                  <a:gd name="T0" fmla="*/ 1261 w 256"/>
                  <a:gd name="T1" fmla="*/ 243 h 112"/>
                  <a:gd name="T2" fmla="*/ 1221 w 256"/>
                  <a:gd name="T3" fmla="*/ 168 h 112"/>
                  <a:gd name="T4" fmla="*/ 1209 w 256"/>
                  <a:gd name="T5" fmla="*/ 173 h 112"/>
                  <a:gd name="T6" fmla="*/ 615 w 256"/>
                  <a:gd name="T7" fmla="*/ 335 h 112"/>
                  <a:gd name="T8" fmla="*/ 173 w 256"/>
                  <a:gd name="T9" fmla="*/ 163 h 112"/>
                  <a:gd name="T10" fmla="*/ 60 w 256"/>
                  <a:gd name="T11" fmla="*/ 0 h 112"/>
                  <a:gd name="T12" fmla="*/ 182 w 256"/>
                  <a:gd name="T13" fmla="*/ 291 h 112"/>
                  <a:gd name="T14" fmla="*/ 625 w 256"/>
                  <a:gd name="T15" fmla="*/ 465 h 112"/>
                  <a:gd name="T16" fmla="*/ 1221 w 256"/>
                  <a:gd name="T17" fmla="*/ 303 h 112"/>
                  <a:gd name="T18" fmla="*/ 1261 w 256"/>
                  <a:gd name="T19" fmla="*/ 243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6" h="112">
                    <a:moveTo>
                      <a:pt x="254" y="49"/>
                    </a:moveTo>
                    <a:cubicBezTo>
                      <a:pt x="250" y="46"/>
                      <a:pt x="247" y="41"/>
                      <a:pt x="246" y="34"/>
                    </a:cubicBezTo>
                    <a:cubicBezTo>
                      <a:pt x="245" y="34"/>
                      <a:pt x="245" y="34"/>
                      <a:pt x="244" y="35"/>
                    </a:cubicBezTo>
                    <a:cubicBezTo>
                      <a:pt x="234" y="41"/>
                      <a:pt x="178" y="86"/>
                      <a:pt x="124" y="68"/>
                    </a:cubicBezTo>
                    <a:cubicBezTo>
                      <a:pt x="70" y="50"/>
                      <a:pt x="53" y="32"/>
                      <a:pt x="35" y="33"/>
                    </a:cubicBezTo>
                    <a:cubicBezTo>
                      <a:pt x="35" y="33"/>
                      <a:pt x="20" y="17"/>
                      <a:pt x="12" y="0"/>
                    </a:cubicBezTo>
                    <a:cubicBezTo>
                      <a:pt x="0" y="19"/>
                      <a:pt x="37" y="59"/>
                      <a:pt x="37" y="59"/>
                    </a:cubicBezTo>
                    <a:cubicBezTo>
                      <a:pt x="55" y="58"/>
                      <a:pt x="72" y="76"/>
                      <a:pt x="126" y="94"/>
                    </a:cubicBezTo>
                    <a:cubicBezTo>
                      <a:pt x="180" y="112"/>
                      <a:pt x="236" y="67"/>
                      <a:pt x="246" y="61"/>
                    </a:cubicBezTo>
                    <a:cubicBezTo>
                      <a:pt x="256" y="55"/>
                      <a:pt x="254" y="49"/>
                      <a:pt x="254" y="49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7" name="Freeform 148">
                <a:extLst>
                  <a:ext uri="{FF2B5EF4-FFF2-40B4-BE49-F238E27FC236}">
                    <a16:creationId xmlns:a16="http://schemas.microsoft.com/office/drawing/2014/main" id="{83AA740B-53C4-4C3D-9038-AC760C558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664"/>
                <a:ext cx="216" cy="150"/>
              </a:xfrm>
              <a:custGeom>
                <a:avLst/>
                <a:gdLst>
                  <a:gd name="T0" fmla="*/ 54 w 145"/>
                  <a:gd name="T1" fmla="*/ 28 h 101"/>
                  <a:gd name="T2" fmla="*/ 515 w 145"/>
                  <a:gd name="T3" fmla="*/ 13 h 101"/>
                  <a:gd name="T4" fmla="*/ 575 w 145"/>
                  <a:gd name="T5" fmla="*/ 88 h 101"/>
                  <a:gd name="T6" fmla="*/ 612 w 145"/>
                  <a:gd name="T7" fmla="*/ 282 h 101"/>
                  <a:gd name="T8" fmla="*/ 171 w 145"/>
                  <a:gd name="T9" fmla="*/ 492 h 101"/>
                  <a:gd name="T10" fmla="*/ 54 w 145"/>
                  <a:gd name="T11" fmla="*/ 28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5" h="101">
                    <a:moveTo>
                      <a:pt x="11" y="6"/>
                    </a:moveTo>
                    <a:cubicBezTo>
                      <a:pt x="11" y="6"/>
                      <a:pt x="95" y="0"/>
                      <a:pt x="105" y="3"/>
                    </a:cubicBezTo>
                    <a:cubicBezTo>
                      <a:pt x="115" y="6"/>
                      <a:pt x="115" y="10"/>
                      <a:pt x="117" y="18"/>
                    </a:cubicBezTo>
                    <a:cubicBezTo>
                      <a:pt x="119" y="27"/>
                      <a:pt x="145" y="49"/>
                      <a:pt x="124" y="58"/>
                    </a:cubicBezTo>
                    <a:cubicBezTo>
                      <a:pt x="103" y="67"/>
                      <a:pt x="48" y="92"/>
                      <a:pt x="35" y="101"/>
                    </a:cubicBezTo>
                    <a:cubicBezTo>
                      <a:pt x="35" y="101"/>
                      <a:pt x="0" y="17"/>
                      <a:pt x="11" y="6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8" name="Freeform 149">
                <a:extLst>
                  <a:ext uri="{FF2B5EF4-FFF2-40B4-BE49-F238E27FC236}">
                    <a16:creationId xmlns:a16="http://schemas.microsoft.com/office/drawing/2014/main" id="{7F6572EC-FDBB-4C19-9314-E18E87A92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707"/>
                <a:ext cx="166" cy="107"/>
              </a:xfrm>
              <a:custGeom>
                <a:avLst/>
                <a:gdLst>
                  <a:gd name="T0" fmla="*/ 482 w 111"/>
                  <a:gd name="T1" fmla="*/ 0 h 72"/>
                  <a:gd name="T2" fmla="*/ 441 w 111"/>
                  <a:gd name="T3" fmla="*/ 49 h 72"/>
                  <a:gd name="T4" fmla="*/ 0 w 111"/>
                  <a:gd name="T5" fmla="*/ 259 h 72"/>
                  <a:gd name="T6" fmla="*/ 33 w 111"/>
                  <a:gd name="T7" fmla="*/ 351 h 72"/>
                  <a:gd name="T8" fmla="*/ 482 w 111"/>
                  <a:gd name="T9" fmla="*/ 137 h 72"/>
                  <a:gd name="T10" fmla="*/ 482 w 111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72">
                    <a:moveTo>
                      <a:pt x="96" y="0"/>
                    </a:moveTo>
                    <a:cubicBezTo>
                      <a:pt x="96" y="4"/>
                      <a:pt x="93" y="8"/>
                      <a:pt x="88" y="10"/>
                    </a:cubicBezTo>
                    <a:cubicBezTo>
                      <a:pt x="67" y="19"/>
                      <a:pt x="14" y="43"/>
                      <a:pt x="0" y="53"/>
                    </a:cubicBezTo>
                    <a:cubicBezTo>
                      <a:pt x="4" y="64"/>
                      <a:pt x="7" y="72"/>
                      <a:pt x="7" y="72"/>
                    </a:cubicBezTo>
                    <a:cubicBezTo>
                      <a:pt x="20" y="63"/>
                      <a:pt x="75" y="37"/>
                      <a:pt x="96" y="28"/>
                    </a:cubicBezTo>
                    <a:cubicBezTo>
                      <a:pt x="111" y="22"/>
                      <a:pt x="103" y="10"/>
                      <a:pt x="96" y="0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9" name="Freeform 150">
                <a:extLst>
                  <a:ext uri="{FF2B5EF4-FFF2-40B4-BE49-F238E27FC236}">
                    <a16:creationId xmlns:a16="http://schemas.microsoft.com/office/drawing/2014/main" id="{5E076670-4FA8-4B52-897A-C9B069FA6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855"/>
                <a:ext cx="228" cy="322"/>
              </a:xfrm>
              <a:custGeom>
                <a:avLst/>
                <a:gdLst>
                  <a:gd name="T0" fmla="*/ 322 w 153"/>
                  <a:gd name="T1" fmla="*/ 0 h 216"/>
                  <a:gd name="T2" fmla="*/ 656 w 153"/>
                  <a:gd name="T3" fmla="*/ 271 h 216"/>
                  <a:gd name="T4" fmla="*/ 715 w 153"/>
                  <a:gd name="T5" fmla="*/ 525 h 216"/>
                  <a:gd name="T6" fmla="*/ 702 w 153"/>
                  <a:gd name="T7" fmla="*/ 888 h 216"/>
                  <a:gd name="T8" fmla="*/ 499 w 153"/>
                  <a:gd name="T9" fmla="*/ 1067 h 216"/>
                  <a:gd name="T10" fmla="*/ 322 w 153"/>
                  <a:gd name="T11" fmla="*/ 0 h 2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216">
                    <a:moveTo>
                      <a:pt x="65" y="0"/>
                    </a:moveTo>
                    <a:cubicBezTo>
                      <a:pt x="65" y="0"/>
                      <a:pt x="129" y="26"/>
                      <a:pt x="133" y="55"/>
                    </a:cubicBezTo>
                    <a:cubicBezTo>
                      <a:pt x="137" y="84"/>
                      <a:pt x="145" y="71"/>
                      <a:pt x="145" y="106"/>
                    </a:cubicBezTo>
                    <a:cubicBezTo>
                      <a:pt x="145" y="140"/>
                      <a:pt x="142" y="180"/>
                      <a:pt x="142" y="180"/>
                    </a:cubicBezTo>
                    <a:cubicBezTo>
                      <a:pt x="142" y="180"/>
                      <a:pt x="153" y="202"/>
                      <a:pt x="101" y="216"/>
                    </a:cubicBezTo>
                    <a:cubicBezTo>
                      <a:pt x="101" y="216"/>
                      <a:pt x="0" y="86"/>
                      <a:pt x="65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0" name="Freeform 151">
                <a:extLst>
                  <a:ext uri="{FF2B5EF4-FFF2-40B4-BE49-F238E27FC236}">
                    <a16:creationId xmlns:a16="http://schemas.microsoft.com/office/drawing/2014/main" id="{EEFC9ABF-7B7A-4E0F-8CD3-1F09E2958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63"/>
                <a:ext cx="160" cy="215"/>
              </a:xfrm>
              <a:custGeom>
                <a:avLst/>
                <a:gdLst>
                  <a:gd name="T0" fmla="*/ 493 w 107"/>
                  <a:gd name="T1" fmla="*/ 169 h 144"/>
                  <a:gd name="T2" fmla="*/ 455 w 107"/>
                  <a:gd name="T3" fmla="*/ 0 h 144"/>
                  <a:gd name="T4" fmla="*/ 455 w 107"/>
                  <a:gd name="T5" fmla="*/ 19 h 144"/>
                  <a:gd name="T6" fmla="*/ 441 w 107"/>
                  <a:gd name="T7" fmla="*/ 385 h 144"/>
                  <a:gd name="T8" fmla="*/ 235 w 107"/>
                  <a:gd name="T9" fmla="*/ 566 h 144"/>
                  <a:gd name="T10" fmla="*/ 0 w 107"/>
                  <a:gd name="T11" fmla="*/ 130 h 144"/>
                  <a:gd name="T12" fmla="*/ 275 w 107"/>
                  <a:gd name="T13" fmla="*/ 715 h 144"/>
                  <a:gd name="T14" fmla="*/ 480 w 107"/>
                  <a:gd name="T15" fmla="*/ 535 h 144"/>
                  <a:gd name="T16" fmla="*/ 493 w 107"/>
                  <a:gd name="T17" fmla="*/ 169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44">
                    <a:moveTo>
                      <a:pt x="99" y="34"/>
                    </a:moveTo>
                    <a:cubicBezTo>
                      <a:pt x="99" y="9"/>
                      <a:pt x="95" y="8"/>
                      <a:pt x="91" y="0"/>
                    </a:cubicBezTo>
                    <a:cubicBezTo>
                      <a:pt x="91" y="1"/>
                      <a:pt x="91" y="2"/>
                      <a:pt x="91" y="4"/>
                    </a:cubicBezTo>
                    <a:cubicBezTo>
                      <a:pt x="91" y="38"/>
                      <a:pt x="88" y="78"/>
                      <a:pt x="88" y="78"/>
                    </a:cubicBezTo>
                    <a:cubicBezTo>
                      <a:pt x="88" y="78"/>
                      <a:pt x="99" y="100"/>
                      <a:pt x="47" y="114"/>
                    </a:cubicBezTo>
                    <a:cubicBezTo>
                      <a:pt x="47" y="114"/>
                      <a:pt x="17" y="76"/>
                      <a:pt x="0" y="26"/>
                    </a:cubicBezTo>
                    <a:cubicBezTo>
                      <a:pt x="12" y="89"/>
                      <a:pt x="55" y="144"/>
                      <a:pt x="55" y="144"/>
                    </a:cubicBezTo>
                    <a:cubicBezTo>
                      <a:pt x="107" y="130"/>
                      <a:pt x="96" y="108"/>
                      <a:pt x="96" y="108"/>
                    </a:cubicBezTo>
                    <a:cubicBezTo>
                      <a:pt x="96" y="108"/>
                      <a:pt x="99" y="68"/>
                      <a:pt x="99" y="34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1" name="Freeform 152">
                <a:extLst>
                  <a:ext uri="{FF2B5EF4-FFF2-40B4-BE49-F238E27FC236}">
                    <a16:creationId xmlns:a16="http://schemas.microsoft.com/office/drawing/2014/main" id="{277AA8AB-5F61-4895-A807-F147EB443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365"/>
                <a:ext cx="217" cy="178"/>
              </a:xfrm>
              <a:custGeom>
                <a:avLst/>
                <a:gdLst>
                  <a:gd name="T0" fmla="*/ 9 w 146"/>
                  <a:gd name="T1" fmla="*/ 130 h 119"/>
                  <a:gd name="T2" fmla="*/ 562 w 146"/>
                  <a:gd name="T3" fmla="*/ 13 h 119"/>
                  <a:gd name="T4" fmla="*/ 586 w 146"/>
                  <a:gd name="T5" fmla="*/ 69 h 119"/>
                  <a:gd name="T6" fmla="*/ 694 w 146"/>
                  <a:gd name="T7" fmla="*/ 295 h 119"/>
                  <a:gd name="T8" fmla="*/ 694 w 146"/>
                  <a:gd name="T9" fmla="*/ 344 h 119"/>
                  <a:gd name="T10" fmla="*/ 331 w 146"/>
                  <a:gd name="T11" fmla="*/ 595 h 119"/>
                  <a:gd name="T12" fmla="*/ 9 w 146"/>
                  <a:gd name="T13" fmla="*/ 130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19">
                    <a:moveTo>
                      <a:pt x="2" y="26"/>
                    </a:moveTo>
                    <a:cubicBezTo>
                      <a:pt x="2" y="26"/>
                      <a:pt x="66" y="4"/>
                      <a:pt x="115" y="3"/>
                    </a:cubicBezTo>
                    <a:cubicBezTo>
                      <a:pt x="115" y="3"/>
                      <a:pt x="120" y="0"/>
                      <a:pt x="120" y="14"/>
                    </a:cubicBezTo>
                    <a:cubicBezTo>
                      <a:pt x="120" y="28"/>
                      <a:pt x="137" y="56"/>
                      <a:pt x="142" y="59"/>
                    </a:cubicBezTo>
                    <a:cubicBezTo>
                      <a:pt x="146" y="61"/>
                      <a:pt x="146" y="63"/>
                      <a:pt x="142" y="69"/>
                    </a:cubicBezTo>
                    <a:cubicBezTo>
                      <a:pt x="137" y="75"/>
                      <a:pt x="79" y="113"/>
                      <a:pt x="68" y="119"/>
                    </a:cubicBezTo>
                    <a:cubicBezTo>
                      <a:pt x="68" y="119"/>
                      <a:pt x="0" y="63"/>
                      <a:pt x="2" y="26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2" name="Freeform 153">
                <a:extLst>
                  <a:ext uri="{FF2B5EF4-FFF2-40B4-BE49-F238E27FC236}">
                    <a16:creationId xmlns:a16="http://schemas.microsoft.com/office/drawing/2014/main" id="{09D6C192-5E91-4B99-841B-AFFAFF225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443"/>
                <a:ext cx="194" cy="100"/>
              </a:xfrm>
              <a:custGeom>
                <a:avLst/>
                <a:gdLst>
                  <a:gd name="T0" fmla="*/ 625 w 130"/>
                  <a:gd name="T1" fmla="*/ 28 h 67"/>
                  <a:gd name="T2" fmla="*/ 594 w 130"/>
                  <a:gd name="T3" fmla="*/ 0 h 67"/>
                  <a:gd name="T4" fmla="*/ 581 w 130"/>
                  <a:gd name="T5" fmla="*/ 22 h 67"/>
                  <a:gd name="T6" fmla="*/ 213 w 130"/>
                  <a:gd name="T7" fmla="*/ 272 h 67"/>
                  <a:gd name="T8" fmla="*/ 0 w 130"/>
                  <a:gd name="T9" fmla="*/ 54 h 67"/>
                  <a:gd name="T10" fmla="*/ 258 w 130"/>
                  <a:gd name="T11" fmla="*/ 331 h 67"/>
                  <a:gd name="T12" fmla="*/ 625 w 130"/>
                  <a:gd name="T13" fmla="*/ 82 h 67"/>
                  <a:gd name="T14" fmla="*/ 625 w 130"/>
                  <a:gd name="T15" fmla="*/ 28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0" h="67">
                    <a:moveTo>
                      <a:pt x="126" y="6"/>
                    </a:moveTo>
                    <a:cubicBezTo>
                      <a:pt x="124" y="6"/>
                      <a:pt x="122" y="3"/>
                      <a:pt x="120" y="0"/>
                    </a:cubicBezTo>
                    <a:cubicBezTo>
                      <a:pt x="120" y="2"/>
                      <a:pt x="119" y="3"/>
                      <a:pt x="117" y="5"/>
                    </a:cubicBezTo>
                    <a:cubicBezTo>
                      <a:pt x="113" y="11"/>
                      <a:pt x="54" y="49"/>
                      <a:pt x="43" y="55"/>
                    </a:cubicBezTo>
                    <a:cubicBezTo>
                      <a:pt x="43" y="55"/>
                      <a:pt x="19" y="35"/>
                      <a:pt x="0" y="11"/>
                    </a:cubicBezTo>
                    <a:cubicBezTo>
                      <a:pt x="20" y="40"/>
                      <a:pt x="52" y="67"/>
                      <a:pt x="52" y="67"/>
                    </a:cubicBezTo>
                    <a:cubicBezTo>
                      <a:pt x="63" y="61"/>
                      <a:pt x="121" y="23"/>
                      <a:pt x="126" y="17"/>
                    </a:cubicBezTo>
                    <a:cubicBezTo>
                      <a:pt x="130" y="11"/>
                      <a:pt x="130" y="9"/>
                      <a:pt x="126" y="6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3" name="Freeform 154">
                <a:extLst>
                  <a:ext uri="{FF2B5EF4-FFF2-40B4-BE49-F238E27FC236}">
                    <a16:creationId xmlns:a16="http://schemas.microsoft.com/office/drawing/2014/main" id="{82AF3A83-E232-450C-A77D-496AED1E9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664"/>
                <a:ext cx="216" cy="150"/>
              </a:xfrm>
              <a:custGeom>
                <a:avLst/>
                <a:gdLst>
                  <a:gd name="T0" fmla="*/ 54 w 145"/>
                  <a:gd name="T1" fmla="*/ 28 h 101"/>
                  <a:gd name="T2" fmla="*/ 515 w 145"/>
                  <a:gd name="T3" fmla="*/ 13 h 101"/>
                  <a:gd name="T4" fmla="*/ 575 w 145"/>
                  <a:gd name="T5" fmla="*/ 88 h 101"/>
                  <a:gd name="T6" fmla="*/ 612 w 145"/>
                  <a:gd name="T7" fmla="*/ 282 h 101"/>
                  <a:gd name="T8" fmla="*/ 171 w 145"/>
                  <a:gd name="T9" fmla="*/ 492 h 101"/>
                  <a:gd name="T10" fmla="*/ 54 w 145"/>
                  <a:gd name="T11" fmla="*/ 28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5" h="101">
                    <a:moveTo>
                      <a:pt x="11" y="6"/>
                    </a:moveTo>
                    <a:cubicBezTo>
                      <a:pt x="11" y="6"/>
                      <a:pt x="95" y="0"/>
                      <a:pt x="105" y="3"/>
                    </a:cubicBezTo>
                    <a:cubicBezTo>
                      <a:pt x="115" y="6"/>
                      <a:pt x="115" y="10"/>
                      <a:pt x="117" y="18"/>
                    </a:cubicBezTo>
                    <a:cubicBezTo>
                      <a:pt x="119" y="27"/>
                      <a:pt x="145" y="49"/>
                      <a:pt x="124" y="58"/>
                    </a:cubicBezTo>
                    <a:cubicBezTo>
                      <a:pt x="103" y="67"/>
                      <a:pt x="48" y="92"/>
                      <a:pt x="35" y="101"/>
                    </a:cubicBezTo>
                    <a:cubicBezTo>
                      <a:pt x="35" y="101"/>
                      <a:pt x="0" y="17"/>
                      <a:pt x="11" y="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4" name="Freeform 155">
                <a:extLst>
                  <a:ext uri="{FF2B5EF4-FFF2-40B4-BE49-F238E27FC236}">
                    <a16:creationId xmlns:a16="http://schemas.microsoft.com/office/drawing/2014/main" id="{B651E67C-0162-4425-AB32-1BE214C4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441"/>
                <a:ext cx="377" cy="421"/>
              </a:xfrm>
              <a:custGeom>
                <a:avLst/>
                <a:gdLst>
                  <a:gd name="T0" fmla="*/ 0 w 253"/>
                  <a:gd name="T1" fmla="*/ 778 h 282"/>
                  <a:gd name="T2" fmla="*/ 1247 w 253"/>
                  <a:gd name="T3" fmla="*/ 475 h 282"/>
                  <a:gd name="T4" fmla="*/ 1243 w 253"/>
                  <a:gd name="T5" fmla="*/ 776 h 282"/>
                  <a:gd name="T6" fmla="*/ 73 w 253"/>
                  <a:gd name="T7" fmla="*/ 1014 h 2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3" h="282">
                    <a:moveTo>
                      <a:pt x="0" y="157"/>
                    </a:moveTo>
                    <a:cubicBezTo>
                      <a:pt x="31" y="132"/>
                      <a:pt x="204" y="0"/>
                      <a:pt x="253" y="96"/>
                    </a:cubicBezTo>
                    <a:cubicBezTo>
                      <a:pt x="252" y="156"/>
                      <a:pt x="252" y="156"/>
                      <a:pt x="252" y="156"/>
                    </a:cubicBezTo>
                    <a:cubicBezTo>
                      <a:pt x="252" y="156"/>
                      <a:pt x="133" y="282"/>
                      <a:pt x="15" y="204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5" name="Freeform 156">
                <a:extLst>
                  <a:ext uri="{FF2B5EF4-FFF2-40B4-BE49-F238E27FC236}">
                    <a16:creationId xmlns:a16="http://schemas.microsoft.com/office/drawing/2014/main" id="{B7930851-8595-4944-8587-089168A9F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871"/>
                <a:ext cx="95" cy="301"/>
              </a:xfrm>
              <a:custGeom>
                <a:avLst/>
                <a:gdLst>
                  <a:gd name="T0" fmla="*/ 0 w 64"/>
                  <a:gd name="T1" fmla="*/ 0 h 202"/>
                  <a:gd name="T2" fmla="*/ 218 w 64"/>
                  <a:gd name="T3" fmla="*/ 218 h 202"/>
                  <a:gd name="T4" fmla="*/ 278 w 64"/>
                  <a:gd name="T5" fmla="*/ 471 h 202"/>
                  <a:gd name="T6" fmla="*/ 263 w 64"/>
                  <a:gd name="T7" fmla="*/ 834 h 202"/>
                  <a:gd name="T8" fmla="*/ 110 w 64"/>
                  <a:gd name="T9" fmla="*/ 997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202">
                    <a:moveTo>
                      <a:pt x="0" y="0"/>
                    </a:moveTo>
                    <a:cubicBezTo>
                      <a:pt x="19" y="10"/>
                      <a:pt x="42" y="26"/>
                      <a:pt x="45" y="44"/>
                    </a:cubicBezTo>
                    <a:cubicBezTo>
                      <a:pt x="49" y="73"/>
                      <a:pt x="57" y="60"/>
                      <a:pt x="57" y="95"/>
                    </a:cubicBezTo>
                    <a:cubicBezTo>
                      <a:pt x="57" y="129"/>
                      <a:pt x="54" y="169"/>
                      <a:pt x="54" y="169"/>
                    </a:cubicBezTo>
                    <a:cubicBezTo>
                      <a:pt x="54" y="169"/>
                      <a:pt x="64" y="188"/>
                      <a:pt x="23" y="202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6" name="Freeform 157">
                <a:extLst>
                  <a:ext uri="{FF2B5EF4-FFF2-40B4-BE49-F238E27FC236}">
                    <a16:creationId xmlns:a16="http://schemas.microsoft.com/office/drawing/2014/main" id="{F18599A8-C800-42FB-9CB9-CBC70438B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874"/>
                <a:ext cx="347" cy="348"/>
              </a:xfrm>
              <a:custGeom>
                <a:avLst/>
                <a:gdLst>
                  <a:gd name="T0" fmla="*/ 0 w 233"/>
                  <a:gd name="T1" fmla="*/ 333 h 233"/>
                  <a:gd name="T2" fmla="*/ 697 w 233"/>
                  <a:gd name="T3" fmla="*/ 344 h 233"/>
                  <a:gd name="T4" fmla="*/ 1005 w 233"/>
                  <a:gd name="T5" fmla="*/ 919 h 233"/>
                  <a:gd name="T6" fmla="*/ 715 w 233"/>
                  <a:gd name="T7" fmla="*/ 1135 h 233"/>
                  <a:gd name="T8" fmla="*/ 0 w 233"/>
                  <a:gd name="T9" fmla="*/ 896 h 2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3" h="233">
                    <a:moveTo>
                      <a:pt x="0" y="67"/>
                    </a:moveTo>
                    <a:cubicBezTo>
                      <a:pt x="18" y="46"/>
                      <a:pt x="70" y="0"/>
                      <a:pt x="142" y="69"/>
                    </a:cubicBezTo>
                    <a:cubicBezTo>
                      <a:pt x="233" y="156"/>
                      <a:pt x="204" y="185"/>
                      <a:pt x="204" y="185"/>
                    </a:cubicBezTo>
                    <a:cubicBezTo>
                      <a:pt x="204" y="185"/>
                      <a:pt x="170" y="233"/>
                      <a:pt x="145" y="228"/>
                    </a:cubicBezTo>
                    <a:cubicBezTo>
                      <a:pt x="122" y="223"/>
                      <a:pt x="25" y="219"/>
                      <a:pt x="0" y="18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7" name="Freeform 158">
                <a:extLst>
                  <a:ext uri="{FF2B5EF4-FFF2-40B4-BE49-F238E27FC236}">
                    <a16:creationId xmlns:a16="http://schemas.microsoft.com/office/drawing/2014/main" id="{0B763A63-ACB2-4DA9-A1BD-4B9CD204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35"/>
                <a:ext cx="234" cy="601"/>
              </a:xfrm>
              <a:custGeom>
                <a:avLst/>
                <a:gdLst>
                  <a:gd name="T0" fmla="*/ 237 w 157"/>
                  <a:gd name="T1" fmla="*/ 1 h 403"/>
                  <a:gd name="T2" fmla="*/ 350 w 157"/>
                  <a:gd name="T3" fmla="*/ 40 h 403"/>
                  <a:gd name="T4" fmla="*/ 724 w 157"/>
                  <a:gd name="T5" fmla="*/ 832 h 403"/>
                  <a:gd name="T6" fmla="*/ 683 w 157"/>
                  <a:gd name="T7" fmla="*/ 1541 h 403"/>
                  <a:gd name="T8" fmla="*/ 622 w 157"/>
                  <a:gd name="T9" fmla="*/ 1558 h 403"/>
                  <a:gd name="T10" fmla="*/ 490 w 157"/>
                  <a:gd name="T11" fmla="*/ 1681 h 403"/>
                  <a:gd name="T12" fmla="*/ 350 w 157"/>
                  <a:gd name="T13" fmla="*/ 1708 h 403"/>
                  <a:gd name="T14" fmla="*/ 258 w 157"/>
                  <a:gd name="T15" fmla="*/ 1992 h 403"/>
                  <a:gd name="T16" fmla="*/ 264 w 157"/>
                  <a:gd name="T17" fmla="*/ 1679 h 403"/>
                  <a:gd name="T18" fmla="*/ 250 w 157"/>
                  <a:gd name="T19" fmla="*/ 747 h 403"/>
                  <a:gd name="T20" fmla="*/ 19 w 157"/>
                  <a:gd name="T21" fmla="*/ 239 h 4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7" h="403">
                    <a:moveTo>
                      <a:pt x="48" y="1"/>
                    </a:moveTo>
                    <a:cubicBezTo>
                      <a:pt x="55" y="0"/>
                      <a:pt x="64" y="0"/>
                      <a:pt x="71" y="8"/>
                    </a:cubicBezTo>
                    <a:cubicBezTo>
                      <a:pt x="83" y="22"/>
                      <a:pt x="157" y="47"/>
                      <a:pt x="147" y="168"/>
                    </a:cubicBezTo>
                    <a:cubicBezTo>
                      <a:pt x="140" y="244"/>
                      <a:pt x="130" y="293"/>
                      <a:pt x="138" y="312"/>
                    </a:cubicBezTo>
                    <a:cubicBezTo>
                      <a:pt x="138" y="312"/>
                      <a:pt x="133" y="315"/>
                      <a:pt x="126" y="315"/>
                    </a:cubicBezTo>
                    <a:cubicBezTo>
                      <a:pt x="119" y="315"/>
                      <a:pt x="103" y="332"/>
                      <a:pt x="99" y="340"/>
                    </a:cubicBezTo>
                    <a:cubicBezTo>
                      <a:pt x="94" y="348"/>
                      <a:pt x="85" y="330"/>
                      <a:pt x="71" y="345"/>
                    </a:cubicBezTo>
                    <a:cubicBezTo>
                      <a:pt x="57" y="360"/>
                      <a:pt x="47" y="383"/>
                      <a:pt x="52" y="403"/>
                    </a:cubicBezTo>
                    <a:cubicBezTo>
                      <a:pt x="52" y="403"/>
                      <a:pt x="36" y="389"/>
                      <a:pt x="54" y="339"/>
                    </a:cubicBezTo>
                    <a:cubicBezTo>
                      <a:pt x="72" y="289"/>
                      <a:pt x="78" y="199"/>
                      <a:pt x="51" y="151"/>
                    </a:cubicBezTo>
                    <a:cubicBezTo>
                      <a:pt x="26" y="108"/>
                      <a:pt x="0" y="77"/>
                      <a:pt x="4" y="4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8" name="Freeform 159">
                <a:extLst>
                  <a:ext uri="{FF2B5EF4-FFF2-40B4-BE49-F238E27FC236}">
                    <a16:creationId xmlns:a16="http://schemas.microsoft.com/office/drawing/2014/main" id="{D41DB197-843C-493E-9F5A-77797BA27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308"/>
                <a:ext cx="350" cy="233"/>
              </a:xfrm>
              <a:custGeom>
                <a:avLst/>
                <a:gdLst>
                  <a:gd name="T0" fmla="*/ 0 w 235"/>
                  <a:gd name="T1" fmla="*/ 214 h 156"/>
                  <a:gd name="T2" fmla="*/ 581 w 235"/>
                  <a:gd name="T3" fmla="*/ 182 h 156"/>
                  <a:gd name="T4" fmla="*/ 1093 w 235"/>
                  <a:gd name="T5" fmla="*/ 194 h 156"/>
                  <a:gd name="T6" fmla="*/ 1147 w 235"/>
                  <a:gd name="T7" fmla="*/ 465 h 156"/>
                  <a:gd name="T8" fmla="*/ 1107 w 235"/>
                  <a:gd name="T9" fmla="*/ 523 h 156"/>
                  <a:gd name="T10" fmla="*/ 515 w 235"/>
                  <a:gd name="T11" fmla="*/ 687 h 156"/>
                  <a:gd name="T12" fmla="*/ 119 w 235"/>
                  <a:gd name="T13" fmla="*/ 514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156">
                    <a:moveTo>
                      <a:pt x="0" y="43"/>
                    </a:moveTo>
                    <a:cubicBezTo>
                      <a:pt x="24" y="43"/>
                      <a:pt x="99" y="42"/>
                      <a:pt x="118" y="37"/>
                    </a:cubicBezTo>
                    <a:cubicBezTo>
                      <a:pt x="141" y="31"/>
                      <a:pt x="191" y="0"/>
                      <a:pt x="222" y="39"/>
                    </a:cubicBezTo>
                    <a:cubicBezTo>
                      <a:pt x="222" y="39"/>
                      <a:pt x="221" y="86"/>
                      <a:pt x="233" y="93"/>
                    </a:cubicBezTo>
                    <a:cubicBezTo>
                      <a:pt x="233" y="93"/>
                      <a:pt x="235" y="99"/>
                      <a:pt x="225" y="105"/>
                    </a:cubicBezTo>
                    <a:cubicBezTo>
                      <a:pt x="215" y="111"/>
                      <a:pt x="159" y="156"/>
                      <a:pt x="105" y="138"/>
                    </a:cubicBezTo>
                    <a:cubicBezTo>
                      <a:pt x="59" y="122"/>
                      <a:pt x="40" y="107"/>
                      <a:pt x="24" y="10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9" name="Freeform 160">
                <a:extLst>
                  <a:ext uri="{FF2B5EF4-FFF2-40B4-BE49-F238E27FC236}">
                    <a16:creationId xmlns:a16="http://schemas.microsoft.com/office/drawing/2014/main" id="{352F2F66-7561-4E39-8C1D-F6D30C565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320"/>
                <a:ext cx="312" cy="100"/>
              </a:xfrm>
              <a:custGeom>
                <a:avLst/>
                <a:gdLst>
                  <a:gd name="T0" fmla="*/ 0 w 209"/>
                  <a:gd name="T1" fmla="*/ 221 h 67"/>
                  <a:gd name="T2" fmla="*/ 533 w 209"/>
                  <a:gd name="T3" fmla="*/ 182 h 67"/>
                  <a:gd name="T4" fmla="*/ 1039 w 209"/>
                  <a:gd name="T5" fmla="*/ 173 h 67"/>
                  <a:gd name="T6" fmla="*/ 673 w 209"/>
                  <a:gd name="T7" fmla="*/ 203 h 67"/>
                  <a:gd name="T8" fmla="*/ 0 w 209"/>
                  <a:gd name="T9" fmla="*/ 22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67">
                    <a:moveTo>
                      <a:pt x="0" y="44"/>
                    </a:moveTo>
                    <a:cubicBezTo>
                      <a:pt x="0" y="44"/>
                      <a:pt x="90" y="44"/>
                      <a:pt x="107" y="37"/>
                    </a:cubicBezTo>
                    <a:cubicBezTo>
                      <a:pt x="124" y="29"/>
                      <a:pt x="187" y="0"/>
                      <a:pt x="209" y="35"/>
                    </a:cubicBezTo>
                    <a:cubicBezTo>
                      <a:pt x="209" y="35"/>
                      <a:pt x="170" y="16"/>
                      <a:pt x="135" y="41"/>
                    </a:cubicBezTo>
                    <a:cubicBezTo>
                      <a:pt x="100" y="67"/>
                      <a:pt x="18" y="60"/>
                      <a:pt x="0" y="44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0" name="Freeform 161">
                <a:extLst>
                  <a:ext uri="{FF2B5EF4-FFF2-40B4-BE49-F238E27FC236}">
                    <a16:creationId xmlns:a16="http://schemas.microsoft.com/office/drawing/2014/main" id="{BD10A4FA-BF8E-42AB-89F3-F225575F4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025"/>
                <a:ext cx="184" cy="336"/>
              </a:xfrm>
              <a:custGeom>
                <a:avLst/>
                <a:gdLst>
                  <a:gd name="T0" fmla="*/ 0 w 123"/>
                  <a:gd name="T1" fmla="*/ 1120 h 225"/>
                  <a:gd name="T2" fmla="*/ 331 w 123"/>
                  <a:gd name="T3" fmla="*/ 742 h 225"/>
                  <a:gd name="T4" fmla="*/ 522 w 123"/>
                  <a:gd name="T5" fmla="*/ 333 h 225"/>
                  <a:gd name="T6" fmla="*/ 592 w 123"/>
                  <a:gd name="T7" fmla="*/ 0 h 225"/>
                  <a:gd name="T8" fmla="*/ 595 w 123"/>
                  <a:gd name="T9" fmla="*/ 349 h 225"/>
                  <a:gd name="T10" fmla="*/ 344 w 123"/>
                  <a:gd name="T11" fmla="*/ 859 h 225"/>
                  <a:gd name="T12" fmla="*/ 0 w 123"/>
                  <a:gd name="T13" fmla="*/ 1120 h 2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25">
                    <a:moveTo>
                      <a:pt x="0" y="225"/>
                    </a:moveTo>
                    <a:cubicBezTo>
                      <a:pt x="0" y="225"/>
                      <a:pt x="30" y="171"/>
                      <a:pt x="66" y="149"/>
                    </a:cubicBezTo>
                    <a:cubicBezTo>
                      <a:pt x="102" y="128"/>
                      <a:pt x="104" y="95"/>
                      <a:pt x="104" y="67"/>
                    </a:cubicBezTo>
                    <a:cubicBezTo>
                      <a:pt x="103" y="40"/>
                      <a:pt x="110" y="10"/>
                      <a:pt x="118" y="0"/>
                    </a:cubicBezTo>
                    <a:cubicBezTo>
                      <a:pt x="118" y="0"/>
                      <a:pt x="115" y="46"/>
                      <a:pt x="119" y="70"/>
                    </a:cubicBezTo>
                    <a:cubicBezTo>
                      <a:pt x="123" y="95"/>
                      <a:pt x="111" y="150"/>
                      <a:pt x="69" y="173"/>
                    </a:cubicBezTo>
                    <a:cubicBezTo>
                      <a:pt x="27" y="196"/>
                      <a:pt x="10" y="207"/>
                      <a:pt x="0" y="225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1" name="Freeform 162">
                <a:extLst>
                  <a:ext uri="{FF2B5EF4-FFF2-40B4-BE49-F238E27FC236}">
                    <a16:creationId xmlns:a16="http://schemas.microsoft.com/office/drawing/2014/main" id="{FDDE6BCB-8C7A-4DD9-AF6D-D7EB4282F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474"/>
                <a:ext cx="329" cy="204"/>
              </a:xfrm>
              <a:custGeom>
                <a:avLst/>
                <a:gdLst>
                  <a:gd name="T0" fmla="*/ 0 w 221"/>
                  <a:gd name="T1" fmla="*/ 675 h 137"/>
                  <a:gd name="T2" fmla="*/ 1085 w 221"/>
                  <a:gd name="T3" fmla="*/ 323 h 137"/>
                  <a:gd name="T4" fmla="*/ 0 w 221"/>
                  <a:gd name="T5" fmla="*/ 675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1" h="137">
                    <a:moveTo>
                      <a:pt x="0" y="137"/>
                    </a:moveTo>
                    <a:cubicBezTo>
                      <a:pt x="0" y="137"/>
                      <a:pt x="176" y="0"/>
                      <a:pt x="221" y="66"/>
                    </a:cubicBezTo>
                    <a:cubicBezTo>
                      <a:pt x="221" y="66"/>
                      <a:pt x="161" y="48"/>
                      <a:pt x="0" y="137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2" name="Freeform 163">
                <a:extLst>
                  <a:ext uri="{FF2B5EF4-FFF2-40B4-BE49-F238E27FC236}">
                    <a16:creationId xmlns:a16="http://schemas.microsoft.com/office/drawing/2014/main" id="{B7EE2BD2-40BE-47E6-84A3-DF6AB2AB8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577"/>
                <a:ext cx="197" cy="222"/>
              </a:xfrm>
              <a:custGeom>
                <a:avLst/>
                <a:gdLst>
                  <a:gd name="T0" fmla="*/ 243 w 132"/>
                  <a:gd name="T1" fmla="*/ 142 h 149"/>
                  <a:gd name="T2" fmla="*/ 606 w 132"/>
                  <a:gd name="T3" fmla="*/ 735 h 149"/>
                  <a:gd name="T4" fmla="*/ 113 w 132"/>
                  <a:gd name="T5" fmla="*/ 1 h 149"/>
                  <a:gd name="T6" fmla="*/ 19 w 132"/>
                  <a:gd name="T7" fmla="*/ 133 h 149"/>
                  <a:gd name="T8" fmla="*/ 243 w 132"/>
                  <a:gd name="T9" fmla="*/ 142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49">
                    <a:moveTo>
                      <a:pt x="49" y="29"/>
                    </a:moveTo>
                    <a:cubicBezTo>
                      <a:pt x="127" y="40"/>
                      <a:pt x="122" y="149"/>
                      <a:pt x="122" y="149"/>
                    </a:cubicBezTo>
                    <a:cubicBezTo>
                      <a:pt x="132" y="21"/>
                      <a:pt x="46" y="3"/>
                      <a:pt x="23" y="1"/>
                    </a:cubicBezTo>
                    <a:cubicBezTo>
                      <a:pt x="0" y="0"/>
                      <a:pt x="4" y="27"/>
                      <a:pt x="4" y="27"/>
                    </a:cubicBezTo>
                    <a:cubicBezTo>
                      <a:pt x="31" y="23"/>
                      <a:pt x="49" y="29"/>
                      <a:pt x="49" y="29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3" name="Freeform 164">
                <a:extLst>
                  <a:ext uri="{FF2B5EF4-FFF2-40B4-BE49-F238E27FC236}">
                    <a16:creationId xmlns:a16="http://schemas.microsoft.com/office/drawing/2014/main" id="{258B326E-CA77-4D60-8B11-6DD6F74A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1865"/>
                <a:ext cx="291" cy="234"/>
              </a:xfrm>
              <a:custGeom>
                <a:avLst/>
                <a:gdLst>
                  <a:gd name="T0" fmla="*/ 28 w 195"/>
                  <a:gd name="T1" fmla="*/ 543 h 157"/>
                  <a:gd name="T2" fmla="*/ 130 w 195"/>
                  <a:gd name="T3" fmla="*/ 276 h 157"/>
                  <a:gd name="T4" fmla="*/ 967 w 195"/>
                  <a:gd name="T5" fmla="*/ 775 h 157"/>
                  <a:gd name="T6" fmla="*/ 28 w 195"/>
                  <a:gd name="T7" fmla="*/ 543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5" h="157">
                    <a:moveTo>
                      <a:pt x="6" y="110"/>
                    </a:moveTo>
                    <a:cubicBezTo>
                      <a:pt x="6" y="110"/>
                      <a:pt x="0" y="66"/>
                      <a:pt x="26" y="56"/>
                    </a:cubicBezTo>
                    <a:cubicBezTo>
                      <a:pt x="52" y="46"/>
                      <a:pt x="110" y="22"/>
                      <a:pt x="195" y="157"/>
                    </a:cubicBezTo>
                    <a:cubicBezTo>
                      <a:pt x="195" y="157"/>
                      <a:pt x="24" y="0"/>
                      <a:pt x="6" y="110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4" name="Freeform 165">
                <a:extLst>
                  <a:ext uri="{FF2B5EF4-FFF2-40B4-BE49-F238E27FC236}">
                    <a16:creationId xmlns:a16="http://schemas.microsoft.com/office/drawing/2014/main" id="{275B69A0-F206-4227-854C-D3B002EE1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132"/>
                <a:ext cx="163" cy="370"/>
              </a:xfrm>
              <a:custGeom>
                <a:avLst/>
                <a:gdLst>
                  <a:gd name="T0" fmla="*/ 0 w 109"/>
                  <a:gd name="T1" fmla="*/ 222 h 248"/>
                  <a:gd name="T2" fmla="*/ 330 w 109"/>
                  <a:gd name="T3" fmla="*/ 263 h 248"/>
                  <a:gd name="T4" fmla="*/ 441 w 109"/>
                  <a:gd name="T5" fmla="*/ 1229 h 248"/>
                  <a:gd name="T6" fmla="*/ 1 w 109"/>
                  <a:gd name="T7" fmla="*/ 230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248">
                    <a:moveTo>
                      <a:pt x="0" y="45"/>
                    </a:moveTo>
                    <a:cubicBezTo>
                      <a:pt x="0" y="45"/>
                      <a:pt x="23" y="0"/>
                      <a:pt x="66" y="53"/>
                    </a:cubicBezTo>
                    <a:cubicBezTo>
                      <a:pt x="109" y="107"/>
                      <a:pt x="92" y="172"/>
                      <a:pt x="88" y="248"/>
                    </a:cubicBezTo>
                    <a:cubicBezTo>
                      <a:pt x="88" y="248"/>
                      <a:pt x="76" y="7"/>
                      <a:pt x="1" y="46"/>
                    </a:cubicBezTo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5" name="Freeform 166">
                <a:extLst>
                  <a:ext uri="{FF2B5EF4-FFF2-40B4-BE49-F238E27FC236}">
                    <a16:creationId xmlns:a16="http://schemas.microsoft.com/office/drawing/2014/main" id="{ABD46318-7399-400E-BF83-86D098763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602"/>
                <a:ext cx="27" cy="134"/>
              </a:xfrm>
              <a:custGeom>
                <a:avLst/>
                <a:gdLst>
                  <a:gd name="T0" fmla="*/ 0 w 18"/>
                  <a:gd name="T1" fmla="*/ 100 h 90"/>
                  <a:gd name="T2" fmla="*/ 72 w 18"/>
                  <a:gd name="T3" fmla="*/ 101 h 90"/>
                  <a:gd name="T4" fmla="*/ 53 w 18"/>
                  <a:gd name="T5" fmla="*/ 444 h 90"/>
                  <a:gd name="T6" fmla="*/ 0 w 18"/>
                  <a:gd name="T7" fmla="*/ 10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0">
                    <a:moveTo>
                      <a:pt x="0" y="20"/>
                    </a:moveTo>
                    <a:cubicBezTo>
                      <a:pt x="0" y="20"/>
                      <a:pt x="12" y="1"/>
                      <a:pt x="14" y="21"/>
                    </a:cubicBezTo>
                    <a:cubicBezTo>
                      <a:pt x="17" y="41"/>
                      <a:pt x="10" y="90"/>
                      <a:pt x="10" y="90"/>
                    </a:cubicBezTo>
                    <a:cubicBezTo>
                      <a:pt x="10" y="90"/>
                      <a:pt x="18" y="0"/>
                      <a:pt x="0" y="20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6" name="Freeform 167">
                <a:extLst>
                  <a:ext uri="{FF2B5EF4-FFF2-40B4-BE49-F238E27FC236}">
                    <a16:creationId xmlns:a16="http://schemas.microsoft.com/office/drawing/2014/main" id="{67E4C950-40F7-45F2-BAE5-A7EE9B685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884"/>
                <a:ext cx="73" cy="142"/>
              </a:xfrm>
              <a:custGeom>
                <a:avLst/>
                <a:gdLst>
                  <a:gd name="T0" fmla="*/ 0 w 49"/>
                  <a:gd name="T1" fmla="*/ 181 h 95"/>
                  <a:gd name="T2" fmla="*/ 82 w 49"/>
                  <a:gd name="T3" fmla="*/ 42 h 95"/>
                  <a:gd name="T4" fmla="*/ 218 w 49"/>
                  <a:gd name="T5" fmla="*/ 230 h 95"/>
                  <a:gd name="T6" fmla="*/ 228 w 49"/>
                  <a:gd name="T7" fmla="*/ 474 h 95"/>
                  <a:gd name="T8" fmla="*/ 142 w 49"/>
                  <a:gd name="T9" fmla="*/ 170 h 95"/>
                  <a:gd name="T10" fmla="*/ 0 w 49"/>
                  <a:gd name="T11" fmla="*/ 181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95">
                    <a:moveTo>
                      <a:pt x="0" y="36"/>
                    </a:moveTo>
                    <a:cubicBezTo>
                      <a:pt x="0" y="36"/>
                      <a:pt x="18" y="18"/>
                      <a:pt x="17" y="9"/>
                    </a:cubicBezTo>
                    <a:cubicBezTo>
                      <a:pt x="16" y="0"/>
                      <a:pt x="39" y="27"/>
                      <a:pt x="44" y="46"/>
                    </a:cubicBezTo>
                    <a:cubicBezTo>
                      <a:pt x="49" y="64"/>
                      <a:pt x="46" y="95"/>
                      <a:pt x="46" y="95"/>
                    </a:cubicBezTo>
                    <a:cubicBezTo>
                      <a:pt x="46" y="95"/>
                      <a:pt x="39" y="47"/>
                      <a:pt x="29" y="34"/>
                    </a:cubicBezTo>
                    <a:cubicBezTo>
                      <a:pt x="19" y="21"/>
                      <a:pt x="26" y="11"/>
                      <a:pt x="0" y="36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7" name="Freeform 168">
                <a:extLst>
                  <a:ext uri="{FF2B5EF4-FFF2-40B4-BE49-F238E27FC236}">
                    <a16:creationId xmlns:a16="http://schemas.microsoft.com/office/drawing/2014/main" id="{DD20AFF8-272F-4055-9CD6-3CC1A36EE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905"/>
                <a:ext cx="37" cy="87"/>
              </a:xfrm>
              <a:custGeom>
                <a:avLst/>
                <a:gdLst>
                  <a:gd name="T0" fmla="*/ 0 w 25"/>
                  <a:gd name="T1" fmla="*/ 153 h 58"/>
                  <a:gd name="T2" fmla="*/ 120 w 25"/>
                  <a:gd name="T3" fmla="*/ 296 h 58"/>
                  <a:gd name="T4" fmla="*/ 0 w 25"/>
                  <a:gd name="T5" fmla="*/ 153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8">
                    <a:moveTo>
                      <a:pt x="0" y="30"/>
                    </a:moveTo>
                    <a:cubicBezTo>
                      <a:pt x="0" y="30"/>
                      <a:pt x="16" y="0"/>
                      <a:pt x="25" y="58"/>
                    </a:cubicBezTo>
                    <a:cubicBezTo>
                      <a:pt x="25" y="58"/>
                      <a:pt x="14" y="14"/>
                      <a:pt x="0" y="30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8" name="Freeform 169">
                <a:extLst>
                  <a:ext uri="{FF2B5EF4-FFF2-40B4-BE49-F238E27FC236}">
                    <a16:creationId xmlns:a16="http://schemas.microsoft.com/office/drawing/2014/main" id="{4300AA4B-7057-412C-8CB8-97611A6AC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664"/>
                <a:ext cx="106" cy="53"/>
              </a:xfrm>
              <a:custGeom>
                <a:avLst/>
                <a:gdLst>
                  <a:gd name="T0" fmla="*/ 82 w 71"/>
                  <a:gd name="T1" fmla="*/ 169 h 36"/>
                  <a:gd name="T2" fmla="*/ 0 w 71"/>
                  <a:gd name="T3" fmla="*/ 41 h 36"/>
                  <a:gd name="T4" fmla="*/ 352 w 71"/>
                  <a:gd name="T5" fmla="*/ 68 h 36"/>
                  <a:gd name="T6" fmla="*/ 100 w 71"/>
                  <a:gd name="T7" fmla="*/ 87 h 36"/>
                  <a:gd name="T8" fmla="*/ 82 w 71"/>
                  <a:gd name="T9" fmla="*/ 16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36">
                    <a:moveTo>
                      <a:pt x="17" y="36"/>
                    </a:moveTo>
                    <a:cubicBezTo>
                      <a:pt x="17" y="36"/>
                      <a:pt x="12" y="14"/>
                      <a:pt x="0" y="9"/>
                    </a:cubicBezTo>
                    <a:cubicBezTo>
                      <a:pt x="0" y="9"/>
                      <a:pt x="70" y="0"/>
                      <a:pt x="71" y="14"/>
                    </a:cubicBezTo>
                    <a:cubicBezTo>
                      <a:pt x="71" y="14"/>
                      <a:pt x="19" y="7"/>
                      <a:pt x="20" y="18"/>
                    </a:cubicBezTo>
                    <a:cubicBezTo>
                      <a:pt x="21" y="28"/>
                      <a:pt x="17" y="36"/>
                      <a:pt x="17" y="36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9" name="Freeform 170">
                <a:extLst>
                  <a:ext uri="{FF2B5EF4-FFF2-40B4-BE49-F238E27FC236}">
                    <a16:creationId xmlns:a16="http://schemas.microsoft.com/office/drawing/2014/main" id="{6B92714F-F7BA-4738-BD5A-82A07F25F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376"/>
                <a:ext cx="142" cy="53"/>
              </a:xfrm>
              <a:custGeom>
                <a:avLst/>
                <a:gdLst>
                  <a:gd name="T0" fmla="*/ 13 w 95"/>
                  <a:gd name="T1" fmla="*/ 88 h 36"/>
                  <a:gd name="T2" fmla="*/ 420 w 95"/>
                  <a:gd name="T3" fmla="*/ 19 h 36"/>
                  <a:gd name="T4" fmla="*/ 474 w 95"/>
                  <a:gd name="T5" fmla="*/ 137 h 36"/>
                  <a:gd name="T6" fmla="*/ 405 w 95"/>
                  <a:gd name="T7" fmla="*/ 77 h 36"/>
                  <a:gd name="T8" fmla="*/ 69 w 95"/>
                  <a:gd name="T9" fmla="*/ 169 h 36"/>
                  <a:gd name="T10" fmla="*/ 13 w 95"/>
                  <a:gd name="T11" fmla="*/ 88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36">
                    <a:moveTo>
                      <a:pt x="3" y="19"/>
                    </a:moveTo>
                    <a:cubicBezTo>
                      <a:pt x="3" y="19"/>
                      <a:pt x="59" y="0"/>
                      <a:pt x="84" y="4"/>
                    </a:cubicBezTo>
                    <a:cubicBezTo>
                      <a:pt x="93" y="6"/>
                      <a:pt x="90" y="23"/>
                      <a:pt x="95" y="29"/>
                    </a:cubicBezTo>
                    <a:cubicBezTo>
                      <a:pt x="95" y="29"/>
                      <a:pt x="83" y="23"/>
                      <a:pt x="81" y="16"/>
                    </a:cubicBezTo>
                    <a:cubicBezTo>
                      <a:pt x="80" y="9"/>
                      <a:pt x="16" y="22"/>
                      <a:pt x="14" y="36"/>
                    </a:cubicBezTo>
                    <a:cubicBezTo>
                      <a:pt x="14" y="36"/>
                      <a:pt x="0" y="24"/>
                      <a:pt x="3" y="19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0" name="Freeform 171">
                <a:extLst>
                  <a:ext uri="{FF2B5EF4-FFF2-40B4-BE49-F238E27FC236}">
                    <a16:creationId xmlns:a16="http://schemas.microsoft.com/office/drawing/2014/main" id="{01DEDBA3-F20E-4AC1-8336-6895F78EB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929"/>
                <a:ext cx="79" cy="154"/>
              </a:xfrm>
              <a:custGeom>
                <a:avLst/>
                <a:gdLst>
                  <a:gd name="T0" fmla="*/ 0 w 53"/>
                  <a:gd name="T1" fmla="*/ 514 h 103"/>
                  <a:gd name="T2" fmla="*/ 209 w 53"/>
                  <a:gd name="T3" fmla="*/ 0 h 103"/>
                  <a:gd name="T4" fmla="*/ 0 w 53"/>
                  <a:gd name="T5" fmla="*/ 514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103">
                    <a:moveTo>
                      <a:pt x="0" y="103"/>
                    </a:moveTo>
                    <a:cubicBezTo>
                      <a:pt x="0" y="103"/>
                      <a:pt x="44" y="47"/>
                      <a:pt x="42" y="0"/>
                    </a:cubicBezTo>
                    <a:cubicBezTo>
                      <a:pt x="42" y="0"/>
                      <a:pt x="53" y="63"/>
                      <a:pt x="0" y="103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1" name="Freeform 172">
                <a:extLst>
                  <a:ext uri="{FF2B5EF4-FFF2-40B4-BE49-F238E27FC236}">
                    <a16:creationId xmlns:a16="http://schemas.microsoft.com/office/drawing/2014/main" id="{6475B1D5-54E6-4D7E-8656-DD7C0CE90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1368"/>
                <a:ext cx="119" cy="39"/>
              </a:xfrm>
              <a:custGeom>
                <a:avLst/>
                <a:gdLst>
                  <a:gd name="T0" fmla="*/ 0 w 80"/>
                  <a:gd name="T1" fmla="*/ 134 h 26"/>
                  <a:gd name="T2" fmla="*/ 391 w 80"/>
                  <a:gd name="T3" fmla="*/ 72 h 26"/>
                  <a:gd name="T4" fmla="*/ 0 w 80"/>
                  <a:gd name="T5" fmla="*/ 13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26">
                    <a:moveTo>
                      <a:pt x="0" y="26"/>
                    </a:moveTo>
                    <a:cubicBezTo>
                      <a:pt x="0" y="26"/>
                      <a:pt x="69" y="0"/>
                      <a:pt x="80" y="14"/>
                    </a:cubicBezTo>
                    <a:cubicBezTo>
                      <a:pt x="80" y="14"/>
                      <a:pt x="61" y="5"/>
                      <a:pt x="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2" name="Freeform 173">
                <a:extLst>
                  <a:ext uri="{FF2B5EF4-FFF2-40B4-BE49-F238E27FC236}">
                    <a16:creationId xmlns:a16="http://schemas.microsoft.com/office/drawing/2014/main" id="{F174EFE5-471D-4575-BF66-3CDE617B6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334"/>
                <a:ext cx="297" cy="71"/>
              </a:xfrm>
              <a:custGeom>
                <a:avLst/>
                <a:gdLst>
                  <a:gd name="T0" fmla="*/ 0 w 199"/>
                  <a:gd name="T1" fmla="*/ 169 h 48"/>
                  <a:gd name="T2" fmla="*/ 534 w 199"/>
                  <a:gd name="T3" fmla="*/ 142 h 48"/>
                  <a:gd name="T4" fmla="*/ 987 w 199"/>
                  <a:gd name="T5" fmla="*/ 115 h 48"/>
                  <a:gd name="T6" fmla="*/ 755 w 199"/>
                  <a:gd name="T7" fmla="*/ 87 h 48"/>
                  <a:gd name="T8" fmla="*/ 0 w 199"/>
                  <a:gd name="T9" fmla="*/ 16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8">
                    <a:moveTo>
                      <a:pt x="0" y="35"/>
                    </a:moveTo>
                    <a:cubicBezTo>
                      <a:pt x="0" y="35"/>
                      <a:pt x="80" y="44"/>
                      <a:pt x="108" y="30"/>
                    </a:cubicBezTo>
                    <a:cubicBezTo>
                      <a:pt x="136" y="17"/>
                      <a:pt x="180" y="0"/>
                      <a:pt x="199" y="24"/>
                    </a:cubicBezTo>
                    <a:cubicBezTo>
                      <a:pt x="199" y="24"/>
                      <a:pt x="182" y="5"/>
                      <a:pt x="152" y="18"/>
                    </a:cubicBezTo>
                    <a:cubicBezTo>
                      <a:pt x="122" y="31"/>
                      <a:pt x="91" y="48"/>
                      <a:pt x="0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3" name="Freeform 174">
                <a:extLst>
                  <a:ext uri="{FF2B5EF4-FFF2-40B4-BE49-F238E27FC236}">
                    <a16:creationId xmlns:a16="http://schemas.microsoft.com/office/drawing/2014/main" id="{F1C57D1A-A1C7-4009-A0A5-0C90A13E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049"/>
                <a:ext cx="77" cy="210"/>
              </a:xfrm>
              <a:custGeom>
                <a:avLst/>
                <a:gdLst>
                  <a:gd name="T0" fmla="*/ 250 w 52"/>
                  <a:gd name="T1" fmla="*/ 0 h 141"/>
                  <a:gd name="T2" fmla="*/ 197 w 52"/>
                  <a:gd name="T3" fmla="*/ 319 h 141"/>
                  <a:gd name="T4" fmla="*/ 0 w 52"/>
                  <a:gd name="T5" fmla="*/ 694 h 141"/>
                  <a:gd name="T6" fmla="*/ 197 w 52"/>
                  <a:gd name="T7" fmla="*/ 459 h 141"/>
                  <a:gd name="T8" fmla="*/ 250 w 52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41">
                    <a:moveTo>
                      <a:pt x="52" y="0"/>
                    </a:moveTo>
                    <a:cubicBezTo>
                      <a:pt x="52" y="0"/>
                      <a:pt x="40" y="27"/>
                      <a:pt x="41" y="65"/>
                    </a:cubicBezTo>
                    <a:cubicBezTo>
                      <a:pt x="42" y="103"/>
                      <a:pt x="16" y="127"/>
                      <a:pt x="0" y="141"/>
                    </a:cubicBezTo>
                    <a:cubicBezTo>
                      <a:pt x="0" y="141"/>
                      <a:pt x="34" y="125"/>
                      <a:pt x="41" y="93"/>
                    </a:cubicBezTo>
                    <a:cubicBezTo>
                      <a:pt x="49" y="60"/>
                      <a:pt x="39" y="45"/>
                      <a:pt x="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4" name="Freeform 175">
                <a:extLst>
                  <a:ext uri="{FF2B5EF4-FFF2-40B4-BE49-F238E27FC236}">
                    <a16:creationId xmlns:a16="http://schemas.microsoft.com/office/drawing/2014/main" id="{9ED7F123-954F-407F-BBD6-51122C88A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946"/>
                <a:ext cx="30" cy="101"/>
              </a:xfrm>
              <a:custGeom>
                <a:avLst/>
                <a:gdLst>
                  <a:gd name="T0" fmla="*/ 102 w 20"/>
                  <a:gd name="T1" fmla="*/ 0 h 68"/>
                  <a:gd name="T2" fmla="*/ 0 w 20"/>
                  <a:gd name="T3" fmla="*/ 331 h 68"/>
                  <a:gd name="T4" fmla="*/ 102 w 20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8">
                    <a:moveTo>
                      <a:pt x="20" y="0"/>
                    </a:moveTo>
                    <a:cubicBezTo>
                      <a:pt x="20" y="0"/>
                      <a:pt x="11" y="55"/>
                      <a:pt x="0" y="68"/>
                    </a:cubicBezTo>
                    <a:cubicBezTo>
                      <a:pt x="0" y="68"/>
                      <a:pt x="18" y="46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5" name="Freeform 176">
                <a:extLst>
                  <a:ext uri="{FF2B5EF4-FFF2-40B4-BE49-F238E27FC236}">
                    <a16:creationId xmlns:a16="http://schemas.microsoft.com/office/drawing/2014/main" id="{295B1DC7-409B-439A-ADD1-F830949B8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670"/>
                <a:ext cx="87" cy="10"/>
              </a:xfrm>
              <a:custGeom>
                <a:avLst/>
                <a:gdLst>
                  <a:gd name="T0" fmla="*/ 0 w 58"/>
                  <a:gd name="T1" fmla="*/ 29 h 7"/>
                  <a:gd name="T2" fmla="*/ 296 w 58"/>
                  <a:gd name="T3" fmla="*/ 29 h 7"/>
                  <a:gd name="T4" fmla="*/ 0 w 58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cubicBezTo>
                      <a:pt x="0" y="7"/>
                      <a:pt x="48" y="0"/>
                      <a:pt x="58" y="7"/>
                    </a:cubicBezTo>
                    <a:cubicBezTo>
                      <a:pt x="58" y="7"/>
                      <a:pt x="12" y="3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6" name="Freeform 177">
                <a:extLst>
                  <a:ext uri="{FF2B5EF4-FFF2-40B4-BE49-F238E27FC236}">
                    <a16:creationId xmlns:a16="http://schemas.microsoft.com/office/drawing/2014/main" id="{28655E31-841B-4652-9ACC-7A4BFD8CE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10"/>
                <a:ext cx="288" cy="143"/>
              </a:xfrm>
              <a:custGeom>
                <a:avLst/>
                <a:gdLst>
                  <a:gd name="T0" fmla="*/ 958 w 193"/>
                  <a:gd name="T1" fmla="*/ 189 h 96"/>
                  <a:gd name="T2" fmla="*/ 0 w 193"/>
                  <a:gd name="T3" fmla="*/ 472 h 96"/>
                  <a:gd name="T4" fmla="*/ 958 w 193"/>
                  <a:gd name="T5" fmla="*/ 189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" h="96">
                    <a:moveTo>
                      <a:pt x="193" y="38"/>
                    </a:moveTo>
                    <a:cubicBezTo>
                      <a:pt x="193" y="38"/>
                      <a:pt x="150" y="0"/>
                      <a:pt x="0" y="96"/>
                    </a:cubicBezTo>
                    <a:cubicBezTo>
                      <a:pt x="0" y="96"/>
                      <a:pt x="143" y="10"/>
                      <a:pt x="193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7" name="Freeform 178">
                <a:extLst>
                  <a:ext uri="{FF2B5EF4-FFF2-40B4-BE49-F238E27FC236}">
                    <a16:creationId xmlns:a16="http://schemas.microsoft.com/office/drawing/2014/main" id="{ACF39C36-A145-4609-A097-C6A2574A6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587"/>
                <a:ext cx="152" cy="150"/>
              </a:xfrm>
              <a:custGeom>
                <a:avLst/>
                <a:gdLst>
                  <a:gd name="T0" fmla="*/ 0 w 102"/>
                  <a:gd name="T1" fmla="*/ 0 h 100"/>
                  <a:gd name="T2" fmla="*/ 504 w 102"/>
                  <a:gd name="T3" fmla="*/ 507 h 100"/>
                  <a:gd name="T4" fmla="*/ 0 w 102"/>
                  <a:gd name="T5" fmla="*/ 8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100">
                    <a:moveTo>
                      <a:pt x="0" y="0"/>
                    </a:moveTo>
                    <a:cubicBezTo>
                      <a:pt x="0" y="0"/>
                      <a:pt x="101" y="7"/>
                      <a:pt x="102" y="100"/>
                    </a:cubicBezTo>
                    <a:cubicBezTo>
                      <a:pt x="102" y="100"/>
                      <a:pt x="100" y="15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8" name="Freeform 179">
                <a:extLst>
                  <a:ext uri="{FF2B5EF4-FFF2-40B4-BE49-F238E27FC236}">
                    <a16:creationId xmlns:a16="http://schemas.microsoft.com/office/drawing/2014/main" id="{754B2A14-97A0-4E26-87AB-7CC5DEBE9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935"/>
                <a:ext cx="24" cy="49"/>
              </a:xfrm>
              <a:custGeom>
                <a:avLst/>
                <a:gdLst>
                  <a:gd name="T0" fmla="*/ 0 w 16"/>
                  <a:gd name="T1" fmla="*/ 19 h 33"/>
                  <a:gd name="T2" fmla="*/ 81 w 16"/>
                  <a:gd name="T3" fmla="*/ 160 h 33"/>
                  <a:gd name="T4" fmla="*/ 0 w 16"/>
                  <a:gd name="T5" fmla="*/ 1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3">
                    <a:moveTo>
                      <a:pt x="0" y="4"/>
                    </a:moveTo>
                    <a:cubicBezTo>
                      <a:pt x="0" y="4"/>
                      <a:pt x="9" y="0"/>
                      <a:pt x="16" y="33"/>
                    </a:cubicBezTo>
                    <a:cubicBezTo>
                      <a:pt x="16" y="33"/>
                      <a:pt x="8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9" name="Freeform 180">
                <a:extLst>
                  <a:ext uri="{FF2B5EF4-FFF2-40B4-BE49-F238E27FC236}">
                    <a16:creationId xmlns:a16="http://schemas.microsoft.com/office/drawing/2014/main" id="{A0C8763B-77AC-4D8B-8B2D-013E98CA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920"/>
                <a:ext cx="68" cy="84"/>
              </a:xfrm>
              <a:custGeom>
                <a:avLst/>
                <a:gdLst>
                  <a:gd name="T0" fmla="*/ 220 w 46"/>
                  <a:gd name="T1" fmla="*/ 0 h 56"/>
                  <a:gd name="T2" fmla="*/ 0 w 46"/>
                  <a:gd name="T3" fmla="*/ 284 h 56"/>
                  <a:gd name="T4" fmla="*/ 220 w 46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6">
                    <a:moveTo>
                      <a:pt x="46" y="0"/>
                    </a:moveTo>
                    <a:cubicBezTo>
                      <a:pt x="46" y="0"/>
                      <a:pt x="9" y="8"/>
                      <a:pt x="0" y="56"/>
                    </a:cubicBezTo>
                    <a:cubicBezTo>
                      <a:pt x="0" y="56"/>
                      <a:pt x="0" y="8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0" name="Freeform 181">
                <a:extLst>
                  <a:ext uri="{FF2B5EF4-FFF2-40B4-BE49-F238E27FC236}">
                    <a16:creationId xmlns:a16="http://schemas.microsoft.com/office/drawing/2014/main" id="{0363E23C-F3CE-4961-881F-1145DBB8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097"/>
                <a:ext cx="64" cy="85"/>
              </a:xfrm>
              <a:custGeom>
                <a:avLst/>
                <a:gdLst>
                  <a:gd name="T0" fmla="*/ 73 w 43"/>
                  <a:gd name="T1" fmla="*/ 0 h 57"/>
                  <a:gd name="T2" fmla="*/ 210 w 43"/>
                  <a:gd name="T3" fmla="*/ 140 h 57"/>
                  <a:gd name="T4" fmla="*/ 73 w 43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57">
                    <a:moveTo>
                      <a:pt x="15" y="0"/>
                    </a:moveTo>
                    <a:cubicBezTo>
                      <a:pt x="15" y="0"/>
                      <a:pt x="2" y="45"/>
                      <a:pt x="43" y="28"/>
                    </a:cubicBezTo>
                    <a:cubicBezTo>
                      <a:pt x="43" y="28"/>
                      <a:pt x="0" y="57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1" name="Freeform 182">
                <a:extLst>
                  <a:ext uri="{FF2B5EF4-FFF2-40B4-BE49-F238E27FC236}">
                    <a16:creationId xmlns:a16="http://schemas.microsoft.com/office/drawing/2014/main" id="{AEEB40E3-8922-4F1D-B233-0356C8D05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908"/>
                <a:ext cx="37" cy="70"/>
              </a:xfrm>
              <a:custGeom>
                <a:avLst/>
                <a:gdLst>
                  <a:gd name="T0" fmla="*/ 0 w 25"/>
                  <a:gd name="T1" fmla="*/ 0 h 47"/>
                  <a:gd name="T2" fmla="*/ 120 w 25"/>
                  <a:gd name="T3" fmla="*/ 231 h 47"/>
                  <a:gd name="T4" fmla="*/ 0 w 25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0" y="0"/>
                    </a:moveTo>
                    <a:cubicBezTo>
                      <a:pt x="0" y="0"/>
                      <a:pt x="23" y="10"/>
                      <a:pt x="25" y="47"/>
                    </a:cubicBezTo>
                    <a:cubicBezTo>
                      <a:pt x="25" y="47"/>
                      <a:pt x="17" y="1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2" name="Freeform 183">
                <a:extLst>
                  <a:ext uri="{FF2B5EF4-FFF2-40B4-BE49-F238E27FC236}">
                    <a16:creationId xmlns:a16="http://schemas.microsoft.com/office/drawing/2014/main" id="{2B483EB2-B134-40F2-BE55-74D9B92E8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1871"/>
                <a:ext cx="219" cy="158"/>
              </a:xfrm>
              <a:custGeom>
                <a:avLst/>
                <a:gdLst>
                  <a:gd name="T0" fmla="*/ 0 w 147"/>
                  <a:gd name="T1" fmla="*/ 331 h 106"/>
                  <a:gd name="T2" fmla="*/ 724 w 147"/>
                  <a:gd name="T3" fmla="*/ 525 h 106"/>
                  <a:gd name="T4" fmla="*/ 0 w 147"/>
                  <a:gd name="T5" fmla="*/ 331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7" h="106">
                    <a:moveTo>
                      <a:pt x="0" y="67"/>
                    </a:moveTo>
                    <a:cubicBezTo>
                      <a:pt x="0" y="67"/>
                      <a:pt x="50" y="0"/>
                      <a:pt x="147" y="106"/>
                    </a:cubicBezTo>
                    <a:cubicBezTo>
                      <a:pt x="147" y="106"/>
                      <a:pt x="58" y="14"/>
                      <a:pt x="0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3" name="Freeform 184">
                <a:extLst>
                  <a:ext uri="{FF2B5EF4-FFF2-40B4-BE49-F238E27FC236}">
                    <a16:creationId xmlns:a16="http://schemas.microsoft.com/office/drawing/2014/main" id="{38565415-4870-4E61-8F70-B5747E39C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172"/>
                <a:ext cx="128" cy="217"/>
              </a:xfrm>
              <a:custGeom>
                <a:avLst/>
                <a:gdLst>
                  <a:gd name="T0" fmla="*/ 0 w 86"/>
                  <a:gd name="T1" fmla="*/ 42 h 145"/>
                  <a:gd name="T2" fmla="*/ 371 w 86"/>
                  <a:gd name="T3" fmla="*/ 727 h 145"/>
                  <a:gd name="T4" fmla="*/ 0 w 86"/>
                  <a:gd name="T5" fmla="*/ 42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45">
                    <a:moveTo>
                      <a:pt x="0" y="9"/>
                    </a:moveTo>
                    <a:cubicBezTo>
                      <a:pt x="0" y="9"/>
                      <a:pt x="86" y="0"/>
                      <a:pt x="75" y="145"/>
                    </a:cubicBezTo>
                    <a:cubicBezTo>
                      <a:pt x="75" y="145"/>
                      <a:pt x="82" y="1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4" name="Freeform 185">
                <a:extLst>
                  <a:ext uri="{FF2B5EF4-FFF2-40B4-BE49-F238E27FC236}">
                    <a16:creationId xmlns:a16="http://schemas.microsoft.com/office/drawing/2014/main" id="{32B78C8B-AAFB-41CD-BA06-211068617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592"/>
                <a:ext cx="82" cy="46"/>
              </a:xfrm>
              <a:custGeom>
                <a:avLst/>
                <a:gdLst>
                  <a:gd name="T0" fmla="*/ 0 w 55"/>
                  <a:gd name="T1" fmla="*/ 137 h 31"/>
                  <a:gd name="T2" fmla="*/ 89 w 55"/>
                  <a:gd name="T3" fmla="*/ 137 h 31"/>
                  <a:gd name="T4" fmla="*/ 271 w 55"/>
                  <a:gd name="T5" fmla="*/ 13 h 31"/>
                  <a:gd name="T6" fmla="*/ 103 w 55"/>
                  <a:gd name="T7" fmla="*/ 108 h 31"/>
                  <a:gd name="T8" fmla="*/ 0 w 55"/>
                  <a:gd name="T9" fmla="*/ 13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1">
                    <a:moveTo>
                      <a:pt x="0" y="28"/>
                    </a:moveTo>
                    <a:cubicBezTo>
                      <a:pt x="0" y="28"/>
                      <a:pt x="14" y="26"/>
                      <a:pt x="18" y="28"/>
                    </a:cubicBezTo>
                    <a:cubicBezTo>
                      <a:pt x="22" y="31"/>
                      <a:pt x="35" y="3"/>
                      <a:pt x="55" y="3"/>
                    </a:cubicBezTo>
                    <a:cubicBezTo>
                      <a:pt x="55" y="3"/>
                      <a:pt x="41" y="0"/>
                      <a:pt x="21" y="22"/>
                    </a:cubicBezTo>
                    <a:cubicBezTo>
                      <a:pt x="21" y="22"/>
                      <a:pt x="6" y="23"/>
                      <a:pt x="0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5" name="Freeform 186">
                <a:extLst>
                  <a:ext uri="{FF2B5EF4-FFF2-40B4-BE49-F238E27FC236}">
                    <a16:creationId xmlns:a16="http://schemas.microsoft.com/office/drawing/2014/main" id="{A1F74585-5588-4658-B08C-9B4254A13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620"/>
                <a:ext cx="17" cy="82"/>
              </a:xfrm>
              <a:custGeom>
                <a:avLst/>
                <a:gdLst>
                  <a:gd name="T0" fmla="*/ 0 w 11"/>
                  <a:gd name="T1" fmla="*/ 0 h 55"/>
                  <a:gd name="T2" fmla="*/ 22 w 11"/>
                  <a:gd name="T3" fmla="*/ 271 h 55"/>
                  <a:gd name="T4" fmla="*/ 0 w 11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5">
                    <a:moveTo>
                      <a:pt x="0" y="0"/>
                    </a:moveTo>
                    <a:cubicBezTo>
                      <a:pt x="0" y="0"/>
                      <a:pt x="11" y="30"/>
                      <a:pt x="4" y="55"/>
                    </a:cubicBezTo>
                    <a:cubicBezTo>
                      <a:pt x="4" y="55"/>
                      <a:pt x="8" y="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6" name="Freeform 187">
                <a:extLst>
                  <a:ext uri="{FF2B5EF4-FFF2-40B4-BE49-F238E27FC236}">
                    <a16:creationId xmlns:a16="http://schemas.microsoft.com/office/drawing/2014/main" id="{D8B89330-3759-430B-BB0E-3DFE5AB80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1310"/>
                <a:ext cx="30" cy="67"/>
              </a:xfrm>
              <a:custGeom>
                <a:avLst/>
                <a:gdLst>
                  <a:gd name="T0" fmla="*/ 0 w 20"/>
                  <a:gd name="T1" fmla="*/ 0 h 45"/>
                  <a:gd name="T2" fmla="*/ 102 w 20"/>
                  <a:gd name="T3" fmla="*/ 222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5">
                    <a:moveTo>
                      <a:pt x="0" y="0"/>
                    </a:moveTo>
                    <a:cubicBezTo>
                      <a:pt x="4" y="14"/>
                      <a:pt x="11" y="34"/>
                      <a:pt x="20" y="4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7" name="Freeform 188">
                <a:extLst>
                  <a:ext uri="{FF2B5EF4-FFF2-40B4-BE49-F238E27FC236}">
                    <a16:creationId xmlns:a16="http://schemas.microsoft.com/office/drawing/2014/main" id="{95877010-BF21-4985-88ED-2EF4A8C91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1331"/>
                <a:ext cx="11" cy="59"/>
              </a:xfrm>
              <a:custGeom>
                <a:avLst/>
                <a:gdLst>
                  <a:gd name="T0" fmla="*/ 42 w 7"/>
                  <a:gd name="T1" fmla="*/ 189 h 40"/>
                  <a:gd name="T2" fmla="*/ 0 w 7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0">
                    <a:moveTo>
                      <a:pt x="7" y="40"/>
                    </a:moveTo>
                    <a:cubicBezTo>
                      <a:pt x="5" y="27"/>
                      <a:pt x="0" y="1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8" name="Freeform 189">
                <a:extLst>
                  <a:ext uri="{FF2B5EF4-FFF2-40B4-BE49-F238E27FC236}">
                    <a16:creationId xmlns:a16="http://schemas.microsoft.com/office/drawing/2014/main" id="{4166C63D-BA63-496D-8D89-FFFFDE98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337"/>
                <a:ext cx="40" cy="43"/>
              </a:xfrm>
              <a:custGeom>
                <a:avLst/>
                <a:gdLst>
                  <a:gd name="T0" fmla="*/ 129 w 27"/>
                  <a:gd name="T1" fmla="*/ 141 h 29"/>
                  <a:gd name="T2" fmla="*/ 0 w 27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9">
                    <a:moveTo>
                      <a:pt x="27" y="29"/>
                    </a:moveTo>
                    <a:cubicBezTo>
                      <a:pt x="16" y="20"/>
                      <a:pt x="7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9" name="Freeform 190">
                <a:extLst>
                  <a:ext uri="{FF2B5EF4-FFF2-40B4-BE49-F238E27FC236}">
                    <a16:creationId xmlns:a16="http://schemas.microsoft.com/office/drawing/2014/main" id="{9803A081-602B-4301-9B6A-D514999EC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185"/>
                <a:ext cx="57" cy="20"/>
              </a:xfrm>
              <a:custGeom>
                <a:avLst/>
                <a:gdLst>
                  <a:gd name="T0" fmla="*/ 0 w 38"/>
                  <a:gd name="T1" fmla="*/ 0 h 14"/>
                  <a:gd name="T2" fmla="*/ 99 w 38"/>
                  <a:gd name="T3" fmla="*/ 41 h 14"/>
                  <a:gd name="T4" fmla="*/ 194 w 38"/>
                  <a:gd name="T5" fmla="*/ 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4">
                    <a:moveTo>
                      <a:pt x="0" y="0"/>
                    </a:moveTo>
                    <a:cubicBezTo>
                      <a:pt x="5" y="0"/>
                      <a:pt x="14" y="8"/>
                      <a:pt x="19" y="10"/>
                    </a:cubicBezTo>
                    <a:cubicBezTo>
                      <a:pt x="26" y="12"/>
                      <a:pt x="31" y="14"/>
                      <a:pt x="38" y="14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0" name="Freeform 191">
                <a:extLst>
                  <a:ext uri="{FF2B5EF4-FFF2-40B4-BE49-F238E27FC236}">
                    <a16:creationId xmlns:a16="http://schemas.microsoft.com/office/drawing/2014/main" id="{7502364D-62FA-4428-B84F-C500DB983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201"/>
                <a:ext cx="41" cy="30"/>
              </a:xfrm>
              <a:custGeom>
                <a:avLst/>
                <a:gdLst>
                  <a:gd name="T0" fmla="*/ 0 w 28"/>
                  <a:gd name="T1" fmla="*/ 0 h 20"/>
                  <a:gd name="T2" fmla="*/ 129 w 28"/>
                  <a:gd name="T3" fmla="*/ 102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0"/>
                    </a:moveTo>
                    <a:cubicBezTo>
                      <a:pt x="8" y="8"/>
                      <a:pt x="17" y="15"/>
                      <a:pt x="28" y="2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1" name="Freeform 192">
                <a:extLst>
                  <a:ext uri="{FF2B5EF4-FFF2-40B4-BE49-F238E27FC236}">
                    <a16:creationId xmlns:a16="http://schemas.microsoft.com/office/drawing/2014/main" id="{1F2EA06F-7EA5-4235-AB63-B608FD2D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217"/>
                <a:ext cx="28" cy="62"/>
              </a:xfrm>
              <a:custGeom>
                <a:avLst/>
                <a:gdLst>
                  <a:gd name="T0" fmla="*/ 0 w 19"/>
                  <a:gd name="T1" fmla="*/ 0 h 41"/>
                  <a:gd name="T2" fmla="*/ 88 w 19"/>
                  <a:gd name="T3" fmla="*/ 215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1">
                    <a:moveTo>
                      <a:pt x="0" y="0"/>
                    </a:moveTo>
                    <a:cubicBezTo>
                      <a:pt x="10" y="10"/>
                      <a:pt x="8" y="31"/>
                      <a:pt x="19" y="4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2" name="Freeform 193">
                <a:extLst>
                  <a:ext uri="{FF2B5EF4-FFF2-40B4-BE49-F238E27FC236}">
                    <a16:creationId xmlns:a16="http://schemas.microsoft.com/office/drawing/2014/main" id="{FD14FEF9-2C44-4DA7-A9AE-B02E6ABDE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264"/>
                <a:ext cx="24" cy="41"/>
              </a:xfrm>
              <a:custGeom>
                <a:avLst/>
                <a:gdLst>
                  <a:gd name="T0" fmla="*/ 12 w 16"/>
                  <a:gd name="T1" fmla="*/ 0 h 28"/>
                  <a:gd name="T2" fmla="*/ 81 w 16"/>
                  <a:gd name="T3" fmla="*/ 12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2" y="0"/>
                    </a:moveTo>
                    <a:cubicBezTo>
                      <a:pt x="0" y="9"/>
                      <a:pt x="12" y="20"/>
                      <a:pt x="16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3" name="Freeform 194">
                <a:extLst>
                  <a:ext uri="{FF2B5EF4-FFF2-40B4-BE49-F238E27FC236}">
                    <a16:creationId xmlns:a16="http://schemas.microsoft.com/office/drawing/2014/main" id="{0F4658A9-B726-4DBB-9A63-3454A88A4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580"/>
                <a:ext cx="73" cy="19"/>
              </a:xfrm>
              <a:custGeom>
                <a:avLst/>
                <a:gdLst>
                  <a:gd name="T0" fmla="*/ 0 w 49"/>
                  <a:gd name="T1" fmla="*/ 56 h 13"/>
                  <a:gd name="T2" fmla="*/ 241 w 49"/>
                  <a:gd name="T3" fmla="*/ 6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">
                    <a:moveTo>
                      <a:pt x="0" y="12"/>
                    </a:moveTo>
                    <a:cubicBezTo>
                      <a:pt x="13" y="10"/>
                      <a:pt x="40" y="0"/>
                      <a:pt x="49" y="1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4" name="Freeform 195">
                <a:extLst>
                  <a:ext uri="{FF2B5EF4-FFF2-40B4-BE49-F238E27FC236}">
                    <a16:creationId xmlns:a16="http://schemas.microsoft.com/office/drawing/2014/main" id="{DDD2E725-A458-4E29-BF70-71C16F3EA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611"/>
                <a:ext cx="56" cy="15"/>
              </a:xfrm>
              <a:custGeom>
                <a:avLst/>
                <a:gdLst>
                  <a:gd name="T0" fmla="*/ 0 w 38"/>
                  <a:gd name="T1" fmla="*/ 8 h 10"/>
                  <a:gd name="T2" fmla="*/ 87 w 38"/>
                  <a:gd name="T3" fmla="*/ 8 h 10"/>
                  <a:gd name="T4" fmla="*/ 180 w 38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">
                    <a:moveTo>
                      <a:pt x="0" y="1"/>
                    </a:moveTo>
                    <a:cubicBezTo>
                      <a:pt x="1" y="3"/>
                      <a:pt x="14" y="0"/>
                      <a:pt x="18" y="1"/>
                    </a:cubicBezTo>
                    <a:cubicBezTo>
                      <a:pt x="25" y="2"/>
                      <a:pt x="33" y="5"/>
                      <a:pt x="38" y="1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5" name="Freeform 196">
                <a:extLst>
                  <a:ext uri="{FF2B5EF4-FFF2-40B4-BE49-F238E27FC236}">
                    <a16:creationId xmlns:a16="http://schemas.microsoft.com/office/drawing/2014/main" id="{013F76B0-4CE5-45F8-ABC0-7F2CB5CC3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631"/>
                <a:ext cx="71" cy="31"/>
              </a:xfrm>
              <a:custGeom>
                <a:avLst/>
                <a:gdLst>
                  <a:gd name="T0" fmla="*/ 0 w 47"/>
                  <a:gd name="T1" fmla="*/ 1 h 21"/>
                  <a:gd name="T2" fmla="*/ 115 w 47"/>
                  <a:gd name="T3" fmla="*/ 41 h 21"/>
                  <a:gd name="T4" fmla="*/ 245 w 47"/>
                  <a:gd name="T5" fmla="*/ 10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0" y="1"/>
                    </a:moveTo>
                    <a:cubicBezTo>
                      <a:pt x="7" y="0"/>
                      <a:pt x="15" y="6"/>
                      <a:pt x="22" y="9"/>
                    </a:cubicBezTo>
                    <a:cubicBezTo>
                      <a:pt x="30" y="13"/>
                      <a:pt x="39" y="17"/>
                      <a:pt x="47" y="2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6" name="Freeform 197">
                <a:extLst>
                  <a:ext uri="{FF2B5EF4-FFF2-40B4-BE49-F238E27FC236}">
                    <a16:creationId xmlns:a16="http://schemas.microsoft.com/office/drawing/2014/main" id="{48227A3E-3BF8-40FA-AB14-83299D992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1484"/>
                <a:ext cx="37" cy="72"/>
              </a:xfrm>
              <a:custGeom>
                <a:avLst/>
                <a:gdLst>
                  <a:gd name="T0" fmla="*/ 0 w 25"/>
                  <a:gd name="T1" fmla="*/ 243 h 48"/>
                  <a:gd name="T2" fmla="*/ 120 w 25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8">
                    <a:moveTo>
                      <a:pt x="0" y="48"/>
                    </a:moveTo>
                    <a:cubicBezTo>
                      <a:pt x="5" y="32"/>
                      <a:pt x="14" y="12"/>
                      <a:pt x="25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7" name="Freeform 198">
                <a:extLst>
                  <a:ext uri="{FF2B5EF4-FFF2-40B4-BE49-F238E27FC236}">
                    <a16:creationId xmlns:a16="http://schemas.microsoft.com/office/drawing/2014/main" id="{1866E74C-071D-494D-B56A-F77E6C9E7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493"/>
                <a:ext cx="53" cy="59"/>
              </a:xfrm>
              <a:custGeom>
                <a:avLst/>
                <a:gdLst>
                  <a:gd name="T0" fmla="*/ 0 w 36"/>
                  <a:gd name="T1" fmla="*/ 204 h 39"/>
                  <a:gd name="T2" fmla="*/ 77 w 36"/>
                  <a:gd name="T3" fmla="*/ 101 h 39"/>
                  <a:gd name="T4" fmla="*/ 169 w 36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9">
                    <a:moveTo>
                      <a:pt x="0" y="39"/>
                    </a:moveTo>
                    <a:cubicBezTo>
                      <a:pt x="7" y="33"/>
                      <a:pt x="11" y="27"/>
                      <a:pt x="16" y="19"/>
                    </a:cubicBezTo>
                    <a:cubicBezTo>
                      <a:pt x="21" y="11"/>
                      <a:pt x="28" y="5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8" name="Freeform 199">
                <a:extLst>
                  <a:ext uri="{FF2B5EF4-FFF2-40B4-BE49-F238E27FC236}">
                    <a16:creationId xmlns:a16="http://schemas.microsoft.com/office/drawing/2014/main" id="{E7E21BCC-17AE-46D3-A961-23965B2B2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501"/>
                <a:ext cx="71" cy="46"/>
              </a:xfrm>
              <a:custGeom>
                <a:avLst/>
                <a:gdLst>
                  <a:gd name="T0" fmla="*/ 0 w 48"/>
                  <a:gd name="T1" fmla="*/ 150 h 31"/>
                  <a:gd name="T2" fmla="*/ 229 w 4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1">
                    <a:moveTo>
                      <a:pt x="0" y="31"/>
                    </a:moveTo>
                    <a:cubicBezTo>
                      <a:pt x="17" y="25"/>
                      <a:pt x="28" y="3"/>
                      <a:pt x="48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9" name="Freeform 200">
                <a:extLst>
                  <a:ext uri="{FF2B5EF4-FFF2-40B4-BE49-F238E27FC236}">
                    <a16:creationId xmlns:a16="http://schemas.microsoft.com/office/drawing/2014/main" id="{AE788782-DDC8-41AA-B1AE-EA8C6EADE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514"/>
                <a:ext cx="12" cy="44"/>
              </a:xfrm>
              <a:custGeom>
                <a:avLst/>
                <a:gdLst>
                  <a:gd name="T0" fmla="*/ 18 w 8"/>
                  <a:gd name="T1" fmla="*/ 155 h 29"/>
                  <a:gd name="T2" fmla="*/ 18 w 8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3" y="29"/>
                    </a:moveTo>
                    <a:cubicBezTo>
                      <a:pt x="8" y="20"/>
                      <a:pt x="0" y="9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0" name="Freeform 201">
                <a:extLst>
                  <a:ext uri="{FF2B5EF4-FFF2-40B4-BE49-F238E27FC236}">
                    <a16:creationId xmlns:a16="http://schemas.microsoft.com/office/drawing/2014/main" id="{A6930D37-6422-4E8B-8902-A45F509A4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922"/>
                <a:ext cx="116" cy="25"/>
              </a:xfrm>
              <a:custGeom>
                <a:avLst/>
                <a:gdLst>
                  <a:gd name="T0" fmla="*/ 0 w 78"/>
                  <a:gd name="T1" fmla="*/ 75 h 17"/>
                  <a:gd name="T2" fmla="*/ 150 w 78"/>
                  <a:gd name="T3" fmla="*/ 22 h 17"/>
                  <a:gd name="T4" fmla="*/ 382 w 78"/>
                  <a:gd name="T5" fmla="*/ 2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17">
                    <a:moveTo>
                      <a:pt x="0" y="16"/>
                    </a:moveTo>
                    <a:cubicBezTo>
                      <a:pt x="12" y="17"/>
                      <a:pt x="20" y="9"/>
                      <a:pt x="31" y="5"/>
                    </a:cubicBezTo>
                    <a:cubicBezTo>
                      <a:pt x="45" y="0"/>
                      <a:pt x="62" y="4"/>
                      <a:pt x="78" y="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1" name="Freeform 202">
                <a:extLst>
                  <a:ext uri="{FF2B5EF4-FFF2-40B4-BE49-F238E27FC236}">
                    <a16:creationId xmlns:a16="http://schemas.microsoft.com/office/drawing/2014/main" id="{D2080B3D-232B-4C51-8049-90852AF69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1954"/>
                <a:ext cx="116" cy="15"/>
              </a:xfrm>
              <a:custGeom>
                <a:avLst/>
                <a:gdLst>
                  <a:gd name="T0" fmla="*/ 0 w 78"/>
                  <a:gd name="T1" fmla="*/ 8 h 10"/>
                  <a:gd name="T2" fmla="*/ 195 w 78"/>
                  <a:gd name="T3" fmla="*/ 27 h 10"/>
                  <a:gd name="T4" fmla="*/ 382 w 78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10">
                    <a:moveTo>
                      <a:pt x="0" y="1"/>
                    </a:moveTo>
                    <a:cubicBezTo>
                      <a:pt x="13" y="0"/>
                      <a:pt x="27" y="4"/>
                      <a:pt x="40" y="5"/>
                    </a:cubicBezTo>
                    <a:cubicBezTo>
                      <a:pt x="48" y="6"/>
                      <a:pt x="72" y="3"/>
                      <a:pt x="78" y="1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2" name="Freeform 203">
                <a:extLst>
                  <a:ext uri="{FF2B5EF4-FFF2-40B4-BE49-F238E27FC236}">
                    <a16:creationId xmlns:a16="http://schemas.microsoft.com/office/drawing/2014/main" id="{A4F82F5B-FD6F-496F-AC85-803FC646A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983"/>
                <a:ext cx="82" cy="12"/>
              </a:xfrm>
              <a:custGeom>
                <a:avLst/>
                <a:gdLst>
                  <a:gd name="T0" fmla="*/ 0 w 55"/>
                  <a:gd name="T1" fmla="*/ 0 h 8"/>
                  <a:gd name="T2" fmla="*/ 271 w 55"/>
                  <a:gd name="T3" fmla="*/ 3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8">
                    <a:moveTo>
                      <a:pt x="0" y="0"/>
                    </a:moveTo>
                    <a:cubicBezTo>
                      <a:pt x="18" y="8"/>
                      <a:pt x="36" y="6"/>
                      <a:pt x="55" y="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3" name="Freeform 204">
                <a:extLst>
                  <a:ext uri="{FF2B5EF4-FFF2-40B4-BE49-F238E27FC236}">
                    <a16:creationId xmlns:a16="http://schemas.microsoft.com/office/drawing/2014/main" id="{2CCD028E-2C47-4271-99B7-E1AD8A1F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883"/>
                <a:ext cx="43" cy="55"/>
              </a:xfrm>
              <a:custGeom>
                <a:avLst/>
                <a:gdLst>
                  <a:gd name="T0" fmla="*/ 0 w 29"/>
                  <a:gd name="T1" fmla="*/ 181 h 37"/>
                  <a:gd name="T2" fmla="*/ 49 w 29"/>
                  <a:gd name="T3" fmla="*/ 113 h 37"/>
                  <a:gd name="T4" fmla="*/ 141 w 29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7">
                    <a:moveTo>
                      <a:pt x="0" y="37"/>
                    </a:moveTo>
                    <a:cubicBezTo>
                      <a:pt x="6" y="35"/>
                      <a:pt x="7" y="28"/>
                      <a:pt x="10" y="23"/>
                    </a:cubicBezTo>
                    <a:cubicBezTo>
                      <a:pt x="15" y="15"/>
                      <a:pt x="21" y="6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4" name="Freeform 205">
                <a:extLst>
                  <a:ext uri="{FF2B5EF4-FFF2-40B4-BE49-F238E27FC236}">
                    <a16:creationId xmlns:a16="http://schemas.microsoft.com/office/drawing/2014/main" id="{19CFC916-5E35-4EC9-809D-3308FEE1D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238"/>
                <a:ext cx="61" cy="10"/>
              </a:xfrm>
              <a:custGeom>
                <a:avLst/>
                <a:gdLst>
                  <a:gd name="T0" fmla="*/ 0 w 41"/>
                  <a:gd name="T1" fmla="*/ 0 h 7"/>
                  <a:gd name="T2" fmla="*/ 201 w 41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0" y="0"/>
                    </a:moveTo>
                    <a:cubicBezTo>
                      <a:pt x="14" y="3"/>
                      <a:pt x="28" y="3"/>
                      <a:pt x="41" y="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15" name="Group 206">
              <a:extLst>
                <a:ext uri="{FF2B5EF4-FFF2-40B4-BE49-F238E27FC236}">
                  <a16:creationId xmlns:a16="http://schemas.microsoft.com/office/drawing/2014/main" id="{64FF3FFB-3239-4F4C-8BDA-A4A8D8A49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9" y="832"/>
              <a:ext cx="1618" cy="3095"/>
              <a:chOff x="1169" y="832"/>
              <a:chExt cx="1618" cy="3095"/>
            </a:xfrm>
          </p:grpSpPr>
          <p:sp>
            <p:nvSpPr>
              <p:cNvPr id="28745" name="Freeform 207">
                <a:extLst>
                  <a:ext uri="{FF2B5EF4-FFF2-40B4-BE49-F238E27FC236}">
                    <a16:creationId xmlns:a16="http://schemas.microsoft.com/office/drawing/2014/main" id="{A8D504A0-C6DE-4309-8085-C19AA61C9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256"/>
                <a:ext cx="73" cy="42"/>
              </a:xfrm>
              <a:custGeom>
                <a:avLst/>
                <a:gdLst>
                  <a:gd name="T0" fmla="*/ 0 w 49"/>
                  <a:gd name="T1" fmla="*/ 0 h 28"/>
                  <a:gd name="T2" fmla="*/ 122 w 49"/>
                  <a:gd name="T3" fmla="*/ 80 h 28"/>
                  <a:gd name="T4" fmla="*/ 241 w 49"/>
                  <a:gd name="T5" fmla="*/ 14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28">
                    <a:moveTo>
                      <a:pt x="0" y="0"/>
                    </a:moveTo>
                    <a:cubicBezTo>
                      <a:pt x="10" y="0"/>
                      <a:pt x="18" y="9"/>
                      <a:pt x="25" y="15"/>
                    </a:cubicBezTo>
                    <a:cubicBezTo>
                      <a:pt x="32" y="21"/>
                      <a:pt x="41" y="24"/>
                      <a:pt x="49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6" name="Freeform 208">
                <a:extLst>
                  <a:ext uri="{FF2B5EF4-FFF2-40B4-BE49-F238E27FC236}">
                    <a16:creationId xmlns:a16="http://schemas.microsoft.com/office/drawing/2014/main" id="{352BCC40-BFB3-4682-B785-5D8852AD1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284"/>
                <a:ext cx="75" cy="66"/>
              </a:xfrm>
              <a:custGeom>
                <a:avLst/>
                <a:gdLst>
                  <a:gd name="T0" fmla="*/ 0 w 50"/>
                  <a:gd name="T1" fmla="*/ 0 h 44"/>
                  <a:gd name="T2" fmla="*/ 255 w 50"/>
                  <a:gd name="T3" fmla="*/ 224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4">
                    <a:moveTo>
                      <a:pt x="0" y="0"/>
                    </a:moveTo>
                    <a:cubicBezTo>
                      <a:pt x="10" y="15"/>
                      <a:pt x="32" y="34"/>
                      <a:pt x="50" y="44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7" name="Freeform 209">
                <a:extLst>
                  <a:ext uri="{FF2B5EF4-FFF2-40B4-BE49-F238E27FC236}">
                    <a16:creationId xmlns:a16="http://schemas.microsoft.com/office/drawing/2014/main" id="{DABFD4C1-FA15-4641-9D55-AF94852A0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51"/>
                <a:ext cx="39" cy="33"/>
              </a:xfrm>
              <a:custGeom>
                <a:avLst/>
                <a:gdLst>
                  <a:gd name="T0" fmla="*/ 0 w 26"/>
                  <a:gd name="T1" fmla="*/ 0 h 22"/>
                  <a:gd name="T2" fmla="*/ 134 w 26"/>
                  <a:gd name="T3" fmla="*/ 11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9" y="5"/>
                      <a:pt x="21" y="13"/>
                      <a:pt x="26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8" name="Freeform 210">
                <a:extLst>
                  <a:ext uri="{FF2B5EF4-FFF2-40B4-BE49-F238E27FC236}">
                    <a16:creationId xmlns:a16="http://schemas.microsoft.com/office/drawing/2014/main" id="{BB61B712-F3C5-4EA5-BEC6-96506681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186"/>
                <a:ext cx="9" cy="57"/>
              </a:xfrm>
              <a:custGeom>
                <a:avLst/>
                <a:gdLst>
                  <a:gd name="T0" fmla="*/ 0 w 6"/>
                  <a:gd name="T1" fmla="*/ 0 h 38"/>
                  <a:gd name="T2" fmla="*/ 27 w 6"/>
                  <a:gd name="T3" fmla="*/ 194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8">
                    <a:moveTo>
                      <a:pt x="0" y="0"/>
                    </a:moveTo>
                    <a:cubicBezTo>
                      <a:pt x="3" y="12"/>
                      <a:pt x="6" y="26"/>
                      <a:pt x="5" y="3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9" name="Freeform 211">
                <a:extLst>
                  <a:ext uri="{FF2B5EF4-FFF2-40B4-BE49-F238E27FC236}">
                    <a16:creationId xmlns:a16="http://schemas.microsoft.com/office/drawing/2014/main" id="{4AF6211C-09EF-489D-9E65-20C8F721E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229"/>
                <a:ext cx="33" cy="38"/>
              </a:xfrm>
              <a:custGeom>
                <a:avLst/>
                <a:gdLst>
                  <a:gd name="T0" fmla="*/ 113 w 22"/>
                  <a:gd name="T1" fmla="*/ 134 h 25"/>
                  <a:gd name="T2" fmla="*/ 0 w 22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22" y="25"/>
                    </a:moveTo>
                    <a:cubicBezTo>
                      <a:pt x="15" y="16"/>
                      <a:pt x="5" y="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0" name="Freeform 212">
                <a:extLst>
                  <a:ext uri="{FF2B5EF4-FFF2-40B4-BE49-F238E27FC236}">
                    <a16:creationId xmlns:a16="http://schemas.microsoft.com/office/drawing/2014/main" id="{CF3ED193-17AF-4CD6-ACF9-389BDA2DB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188"/>
                <a:ext cx="28" cy="65"/>
              </a:xfrm>
              <a:custGeom>
                <a:avLst/>
                <a:gdLst>
                  <a:gd name="T0" fmla="*/ 88 w 19"/>
                  <a:gd name="T1" fmla="*/ 210 h 44"/>
                  <a:gd name="T2" fmla="*/ 0 w 19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4">
                    <a:moveTo>
                      <a:pt x="19" y="44"/>
                    </a:moveTo>
                    <a:cubicBezTo>
                      <a:pt x="8" y="37"/>
                      <a:pt x="3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Freeform 213">
                <a:extLst>
                  <a:ext uri="{FF2B5EF4-FFF2-40B4-BE49-F238E27FC236}">
                    <a16:creationId xmlns:a16="http://schemas.microsoft.com/office/drawing/2014/main" id="{B2BF38D1-1CE2-471F-A164-1CA51AF35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285"/>
                <a:ext cx="37" cy="47"/>
              </a:xfrm>
              <a:custGeom>
                <a:avLst/>
                <a:gdLst>
                  <a:gd name="T0" fmla="*/ 0 w 25"/>
                  <a:gd name="T1" fmla="*/ 148 h 32"/>
                  <a:gd name="T2" fmla="*/ 120 w 25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0" y="32"/>
                    </a:moveTo>
                    <a:cubicBezTo>
                      <a:pt x="8" y="20"/>
                      <a:pt x="13" y="9"/>
                      <a:pt x="25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Freeform 214">
                <a:extLst>
                  <a:ext uri="{FF2B5EF4-FFF2-40B4-BE49-F238E27FC236}">
                    <a16:creationId xmlns:a16="http://schemas.microsoft.com/office/drawing/2014/main" id="{B8F0DFC4-03CD-4782-8072-F561E8117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332"/>
                <a:ext cx="51" cy="17"/>
              </a:xfrm>
              <a:custGeom>
                <a:avLst/>
                <a:gdLst>
                  <a:gd name="T0" fmla="*/ 0 w 34"/>
                  <a:gd name="T1" fmla="*/ 62 h 11"/>
                  <a:gd name="T2" fmla="*/ 174 w 3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cubicBezTo>
                      <a:pt x="10" y="4"/>
                      <a:pt x="26" y="10"/>
                      <a:pt x="34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3" name="Freeform 215">
                <a:extLst>
                  <a:ext uri="{FF2B5EF4-FFF2-40B4-BE49-F238E27FC236}">
                    <a16:creationId xmlns:a16="http://schemas.microsoft.com/office/drawing/2014/main" id="{04C9BACE-B90B-4387-92C6-D506E2046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302"/>
                <a:ext cx="15" cy="57"/>
              </a:xfrm>
              <a:custGeom>
                <a:avLst/>
                <a:gdLst>
                  <a:gd name="T0" fmla="*/ 0 w 10"/>
                  <a:gd name="T1" fmla="*/ 194 h 38"/>
                  <a:gd name="T2" fmla="*/ 53 w 10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8">
                    <a:moveTo>
                      <a:pt x="0" y="38"/>
                    </a:moveTo>
                    <a:cubicBezTo>
                      <a:pt x="8" y="28"/>
                      <a:pt x="8" y="12"/>
                      <a:pt x="1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Freeform 216">
                <a:extLst>
                  <a:ext uri="{FF2B5EF4-FFF2-40B4-BE49-F238E27FC236}">
                    <a16:creationId xmlns:a16="http://schemas.microsoft.com/office/drawing/2014/main" id="{6D04060C-8DC0-4203-AE91-C43CDE335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1323"/>
                <a:ext cx="61" cy="76"/>
              </a:xfrm>
              <a:custGeom>
                <a:avLst/>
                <a:gdLst>
                  <a:gd name="T0" fmla="*/ 0 w 41"/>
                  <a:gd name="T1" fmla="*/ 250 h 51"/>
                  <a:gd name="T2" fmla="*/ 201 w 41"/>
                  <a:gd name="T3" fmla="*/ 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1">
                    <a:moveTo>
                      <a:pt x="0" y="51"/>
                    </a:moveTo>
                    <a:cubicBezTo>
                      <a:pt x="22" y="41"/>
                      <a:pt x="21" y="13"/>
                      <a:pt x="4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5" name="Freeform 217">
                <a:extLst>
                  <a:ext uri="{FF2B5EF4-FFF2-40B4-BE49-F238E27FC236}">
                    <a16:creationId xmlns:a16="http://schemas.microsoft.com/office/drawing/2014/main" id="{77934FB9-E464-48EF-AAB1-38042DEB9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383"/>
                <a:ext cx="50" cy="30"/>
              </a:xfrm>
              <a:custGeom>
                <a:avLst/>
                <a:gdLst>
                  <a:gd name="T0" fmla="*/ 0 w 33"/>
                  <a:gd name="T1" fmla="*/ 102 h 20"/>
                  <a:gd name="T2" fmla="*/ 174 w 3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0" y="20"/>
                    </a:moveTo>
                    <a:cubicBezTo>
                      <a:pt x="8" y="13"/>
                      <a:pt x="23" y="1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6" name="Freeform 218">
                <a:extLst>
                  <a:ext uri="{FF2B5EF4-FFF2-40B4-BE49-F238E27FC236}">
                    <a16:creationId xmlns:a16="http://schemas.microsoft.com/office/drawing/2014/main" id="{1B3A4D7D-46A4-4801-AACF-5275CC57C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1434"/>
                <a:ext cx="36" cy="1"/>
              </a:xfrm>
              <a:custGeom>
                <a:avLst/>
                <a:gdLst>
                  <a:gd name="T0" fmla="*/ 0 w 24"/>
                  <a:gd name="T1" fmla="*/ 0 h 1"/>
                  <a:gd name="T2" fmla="*/ 122 w 2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7" name="Freeform 219">
                <a:extLst>
                  <a:ext uri="{FF2B5EF4-FFF2-40B4-BE49-F238E27FC236}">
                    <a16:creationId xmlns:a16="http://schemas.microsoft.com/office/drawing/2014/main" id="{0E578789-D740-4762-BA5C-E7D6D97CE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1531"/>
                <a:ext cx="32" cy="89"/>
              </a:xfrm>
              <a:custGeom>
                <a:avLst/>
                <a:gdLst>
                  <a:gd name="T0" fmla="*/ 0 w 21"/>
                  <a:gd name="T1" fmla="*/ 291 h 60"/>
                  <a:gd name="T2" fmla="*/ 114 w 21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0">
                    <a:moveTo>
                      <a:pt x="0" y="60"/>
                    </a:moveTo>
                    <a:cubicBezTo>
                      <a:pt x="16" y="50"/>
                      <a:pt x="10" y="16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Freeform 220">
                <a:extLst>
                  <a:ext uri="{FF2B5EF4-FFF2-40B4-BE49-F238E27FC236}">
                    <a16:creationId xmlns:a16="http://schemas.microsoft.com/office/drawing/2014/main" id="{ADF47CA3-2E35-4733-A363-B0912F0F3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599"/>
                <a:ext cx="64" cy="59"/>
              </a:xfrm>
              <a:custGeom>
                <a:avLst/>
                <a:gdLst>
                  <a:gd name="T0" fmla="*/ 0 w 43"/>
                  <a:gd name="T1" fmla="*/ 204 h 39"/>
                  <a:gd name="T2" fmla="*/ 210 w 43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9">
                    <a:moveTo>
                      <a:pt x="0" y="39"/>
                    </a:moveTo>
                    <a:cubicBezTo>
                      <a:pt x="15" y="26"/>
                      <a:pt x="27" y="12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9" name="Freeform 221">
                <a:extLst>
                  <a:ext uri="{FF2B5EF4-FFF2-40B4-BE49-F238E27FC236}">
                    <a16:creationId xmlns:a16="http://schemas.microsoft.com/office/drawing/2014/main" id="{21562E95-65C6-48A7-A7C9-3B77D18B7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1601"/>
                <a:ext cx="76" cy="40"/>
              </a:xfrm>
              <a:custGeom>
                <a:avLst/>
                <a:gdLst>
                  <a:gd name="T0" fmla="*/ 0 w 51"/>
                  <a:gd name="T1" fmla="*/ 129 h 27"/>
                  <a:gd name="T2" fmla="*/ 250 w 51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7">
                    <a:moveTo>
                      <a:pt x="0" y="27"/>
                    </a:moveTo>
                    <a:cubicBezTo>
                      <a:pt x="15" y="15"/>
                      <a:pt x="36" y="12"/>
                      <a:pt x="5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0" name="Freeform 222">
                <a:extLst>
                  <a:ext uri="{FF2B5EF4-FFF2-40B4-BE49-F238E27FC236}">
                    <a16:creationId xmlns:a16="http://schemas.microsoft.com/office/drawing/2014/main" id="{A89E1158-E5A3-4164-B9BE-19A28D935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646"/>
                <a:ext cx="73" cy="62"/>
              </a:xfrm>
              <a:custGeom>
                <a:avLst/>
                <a:gdLst>
                  <a:gd name="T0" fmla="*/ 0 w 49"/>
                  <a:gd name="T1" fmla="*/ 0 h 42"/>
                  <a:gd name="T2" fmla="*/ 241 w 49"/>
                  <a:gd name="T3" fmla="*/ 2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42">
                    <a:moveTo>
                      <a:pt x="0" y="0"/>
                    </a:moveTo>
                    <a:cubicBezTo>
                      <a:pt x="22" y="10"/>
                      <a:pt x="42" y="18"/>
                      <a:pt x="49" y="4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1" name="Freeform 223">
                <a:extLst>
                  <a:ext uri="{FF2B5EF4-FFF2-40B4-BE49-F238E27FC236}">
                    <a16:creationId xmlns:a16="http://schemas.microsoft.com/office/drawing/2014/main" id="{9A9466AA-42BE-4182-9347-AFE431AE4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689"/>
                <a:ext cx="44" cy="85"/>
              </a:xfrm>
              <a:custGeom>
                <a:avLst/>
                <a:gdLst>
                  <a:gd name="T0" fmla="*/ 0 w 30"/>
                  <a:gd name="T1" fmla="*/ 0 h 57"/>
                  <a:gd name="T2" fmla="*/ 139 w 30"/>
                  <a:gd name="T3" fmla="*/ 282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7">
                    <a:moveTo>
                      <a:pt x="0" y="0"/>
                    </a:moveTo>
                    <a:cubicBezTo>
                      <a:pt x="17" y="9"/>
                      <a:pt x="16" y="43"/>
                      <a:pt x="30" y="5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Freeform 224">
                <a:extLst>
                  <a:ext uri="{FF2B5EF4-FFF2-40B4-BE49-F238E27FC236}">
                    <a16:creationId xmlns:a16="http://schemas.microsoft.com/office/drawing/2014/main" id="{14F76CE3-E626-4C67-A436-A87C1A475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701"/>
                <a:ext cx="12" cy="40"/>
              </a:xfrm>
              <a:custGeom>
                <a:avLst/>
                <a:gdLst>
                  <a:gd name="T0" fmla="*/ 0 w 8"/>
                  <a:gd name="T1" fmla="*/ 0 h 27"/>
                  <a:gd name="T2" fmla="*/ 41 w 8"/>
                  <a:gd name="T3" fmla="*/ 1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3" y="9"/>
                      <a:pt x="6" y="18"/>
                      <a:pt x="8" y="2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3" name="Freeform 225">
                <a:extLst>
                  <a:ext uri="{FF2B5EF4-FFF2-40B4-BE49-F238E27FC236}">
                    <a16:creationId xmlns:a16="http://schemas.microsoft.com/office/drawing/2014/main" id="{3F401526-5638-4A59-9516-37D56585C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169"/>
                <a:ext cx="26" cy="59"/>
              </a:xfrm>
              <a:custGeom>
                <a:avLst/>
                <a:gdLst>
                  <a:gd name="T0" fmla="*/ 0 w 17"/>
                  <a:gd name="T1" fmla="*/ 0 h 39"/>
                  <a:gd name="T2" fmla="*/ 93 w 17"/>
                  <a:gd name="T3" fmla="*/ 204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0" y="0"/>
                    </a:moveTo>
                    <a:cubicBezTo>
                      <a:pt x="7" y="12"/>
                      <a:pt x="10" y="27"/>
                      <a:pt x="17" y="39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4" name="Freeform 226">
                <a:extLst>
                  <a:ext uri="{FF2B5EF4-FFF2-40B4-BE49-F238E27FC236}">
                    <a16:creationId xmlns:a16="http://schemas.microsoft.com/office/drawing/2014/main" id="{B1E3A4E0-6BE2-4CEB-9958-F10E31C9A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181"/>
                <a:ext cx="37" cy="47"/>
              </a:xfrm>
              <a:custGeom>
                <a:avLst/>
                <a:gdLst>
                  <a:gd name="T0" fmla="*/ 0 w 25"/>
                  <a:gd name="T1" fmla="*/ 0 h 31"/>
                  <a:gd name="T2" fmla="*/ 120 w 25"/>
                  <a:gd name="T3" fmla="*/ 16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1">
                    <a:moveTo>
                      <a:pt x="0" y="0"/>
                    </a:moveTo>
                    <a:cubicBezTo>
                      <a:pt x="11" y="4"/>
                      <a:pt x="12" y="25"/>
                      <a:pt x="25" y="3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5" name="Freeform 227">
                <a:extLst>
                  <a:ext uri="{FF2B5EF4-FFF2-40B4-BE49-F238E27FC236}">
                    <a16:creationId xmlns:a16="http://schemas.microsoft.com/office/drawing/2014/main" id="{159502C6-E9D1-4FA3-AAD6-AB6F6BB0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196"/>
                <a:ext cx="39" cy="39"/>
              </a:xfrm>
              <a:custGeom>
                <a:avLst/>
                <a:gdLst>
                  <a:gd name="T0" fmla="*/ 0 w 26"/>
                  <a:gd name="T1" fmla="*/ 0 h 26"/>
                  <a:gd name="T2" fmla="*/ 134 w 26"/>
                  <a:gd name="T3" fmla="*/ 134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0" y="0"/>
                    </a:moveTo>
                    <a:cubicBezTo>
                      <a:pt x="10" y="4"/>
                      <a:pt x="19" y="17"/>
                      <a:pt x="26" y="2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6" name="Freeform 228">
                <a:extLst>
                  <a:ext uri="{FF2B5EF4-FFF2-40B4-BE49-F238E27FC236}">
                    <a16:creationId xmlns:a16="http://schemas.microsoft.com/office/drawing/2014/main" id="{CF6BBA4D-3210-466A-A46A-8D17189BE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047"/>
                <a:ext cx="65" cy="16"/>
              </a:xfrm>
              <a:custGeom>
                <a:avLst/>
                <a:gdLst>
                  <a:gd name="T0" fmla="*/ 0 w 43"/>
                  <a:gd name="T1" fmla="*/ 0 h 11"/>
                  <a:gd name="T2" fmla="*/ 224 w 43"/>
                  <a:gd name="T3" fmla="*/ 4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1">
                    <a:moveTo>
                      <a:pt x="0" y="0"/>
                    </a:moveTo>
                    <a:cubicBezTo>
                      <a:pt x="16" y="5"/>
                      <a:pt x="26" y="11"/>
                      <a:pt x="43" y="1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7" name="Freeform 229">
                <a:extLst>
                  <a:ext uri="{FF2B5EF4-FFF2-40B4-BE49-F238E27FC236}">
                    <a16:creationId xmlns:a16="http://schemas.microsoft.com/office/drawing/2014/main" id="{16608555-2EB4-44BF-9064-6F9AA43A1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2089"/>
                <a:ext cx="48" cy="33"/>
              </a:xfrm>
              <a:custGeom>
                <a:avLst/>
                <a:gdLst>
                  <a:gd name="T0" fmla="*/ 0 w 32"/>
                  <a:gd name="T1" fmla="*/ 0 h 22"/>
                  <a:gd name="T2" fmla="*/ 162 w 32"/>
                  <a:gd name="T3" fmla="*/ 11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2">
                    <a:moveTo>
                      <a:pt x="0" y="0"/>
                    </a:moveTo>
                    <a:cubicBezTo>
                      <a:pt x="12" y="6"/>
                      <a:pt x="20" y="18"/>
                      <a:pt x="32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8" name="Freeform 230">
                <a:extLst>
                  <a:ext uri="{FF2B5EF4-FFF2-40B4-BE49-F238E27FC236}">
                    <a16:creationId xmlns:a16="http://schemas.microsoft.com/office/drawing/2014/main" id="{67D469F9-B9A4-480D-9FD7-73642A326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095"/>
                <a:ext cx="17" cy="22"/>
              </a:xfrm>
              <a:custGeom>
                <a:avLst/>
                <a:gdLst>
                  <a:gd name="T0" fmla="*/ 0 w 12"/>
                  <a:gd name="T1" fmla="*/ 0 h 15"/>
                  <a:gd name="T2" fmla="*/ 48 w 12"/>
                  <a:gd name="T3" fmla="*/ 69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cubicBezTo>
                      <a:pt x="4" y="5"/>
                      <a:pt x="8" y="10"/>
                      <a:pt x="12" y="1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9" name="Freeform 231">
                <a:extLst>
                  <a:ext uri="{FF2B5EF4-FFF2-40B4-BE49-F238E27FC236}">
                    <a16:creationId xmlns:a16="http://schemas.microsoft.com/office/drawing/2014/main" id="{207AE8FF-C1A9-40ED-9314-D4A6DD746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298"/>
                <a:ext cx="21" cy="94"/>
              </a:xfrm>
              <a:custGeom>
                <a:avLst/>
                <a:gdLst>
                  <a:gd name="T0" fmla="*/ 39 w 14"/>
                  <a:gd name="T1" fmla="*/ 0 h 63"/>
                  <a:gd name="T2" fmla="*/ 68 w 14"/>
                  <a:gd name="T3" fmla="*/ 134 h 63"/>
                  <a:gd name="T4" fmla="*/ 0 w 14"/>
                  <a:gd name="T5" fmla="*/ 31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3">
                    <a:moveTo>
                      <a:pt x="7" y="0"/>
                    </a:moveTo>
                    <a:cubicBezTo>
                      <a:pt x="10" y="9"/>
                      <a:pt x="14" y="16"/>
                      <a:pt x="13" y="27"/>
                    </a:cubicBezTo>
                    <a:cubicBezTo>
                      <a:pt x="10" y="40"/>
                      <a:pt x="2" y="50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0" name="Freeform 232">
                <a:extLst>
                  <a:ext uri="{FF2B5EF4-FFF2-40B4-BE49-F238E27FC236}">
                    <a16:creationId xmlns:a16="http://schemas.microsoft.com/office/drawing/2014/main" id="{5C891F37-A9CD-4129-B04A-F4B3D7A4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371"/>
                <a:ext cx="18" cy="58"/>
              </a:xfrm>
              <a:custGeom>
                <a:avLst/>
                <a:gdLst>
                  <a:gd name="T0" fmla="*/ 62 w 12"/>
                  <a:gd name="T1" fmla="*/ 0 h 39"/>
                  <a:gd name="T2" fmla="*/ 0 w 12"/>
                  <a:gd name="T3" fmla="*/ 19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9">
                    <a:moveTo>
                      <a:pt x="12" y="0"/>
                    </a:moveTo>
                    <a:cubicBezTo>
                      <a:pt x="12" y="13"/>
                      <a:pt x="3" y="27"/>
                      <a:pt x="0" y="39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1" name="Freeform 233">
                <a:extLst>
                  <a:ext uri="{FF2B5EF4-FFF2-40B4-BE49-F238E27FC236}">
                    <a16:creationId xmlns:a16="http://schemas.microsoft.com/office/drawing/2014/main" id="{7A6B60B0-E819-4A3C-B5BB-A172B96EF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278"/>
                <a:ext cx="21" cy="50"/>
              </a:xfrm>
              <a:custGeom>
                <a:avLst/>
                <a:gdLst>
                  <a:gd name="T0" fmla="*/ 72 w 14"/>
                  <a:gd name="T1" fmla="*/ 0 h 33"/>
                  <a:gd name="T2" fmla="*/ 0 w 14"/>
                  <a:gd name="T3" fmla="*/ 174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3">
                    <a:moveTo>
                      <a:pt x="14" y="0"/>
                    </a:moveTo>
                    <a:cubicBezTo>
                      <a:pt x="4" y="4"/>
                      <a:pt x="2" y="2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2" name="Freeform 234">
                <a:extLst>
                  <a:ext uri="{FF2B5EF4-FFF2-40B4-BE49-F238E27FC236}">
                    <a16:creationId xmlns:a16="http://schemas.microsoft.com/office/drawing/2014/main" id="{541F1F87-1CCE-4E4B-AEB8-912BE602B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314"/>
                <a:ext cx="24" cy="69"/>
              </a:xfrm>
              <a:custGeom>
                <a:avLst/>
                <a:gdLst>
                  <a:gd name="T0" fmla="*/ 0 w 16"/>
                  <a:gd name="T1" fmla="*/ 0 h 46"/>
                  <a:gd name="T2" fmla="*/ 81 w 16"/>
                  <a:gd name="T3" fmla="*/ 234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6">
                    <a:moveTo>
                      <a:pt x="0" y="0"/>
                    </a:moveTo>
                    <a:cubicBezTo>
                      <a:pt x="10" y="12"/>
                      <a:pt x="11" y="31"/>
                      <a:pt x="16" y="4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3" name="Freeform 235">
                <a:extLst>
                  <a:ext uri="{FF2B5EF4-FFF2-40B4-BE49-F238E27FC236}">
                    <a16:creationId xmlns:a16="http://schemas.microsoft.com/office/drawing/2014/main" id="{F1D1C6A5-BEA5-4D33-A795-8F43A6241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441"/>
                <a:ext cx="3" cy="37"/>
              </a:xfrm>
              <a:custGeom>
                <a:avLst/>
                <a:gdLst>
                  <a:gd name="T0" fmla="*/ 0 w 2"/>
                  <a:gd name="T1" fmla="*/ 120 h 25"/>
                  <a:gd name="T2" fmla="*/ 8 w 2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5">
                    <a:moveTo>
                      <a:pt x="0" y="25"/>
                    </a:moveTo>
                    <a:cubicBezTo>
                      <a:pt x="2" y="17"/>
                      <a:pt x="1" y="8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4" name="Freeform 236">
                <a:extLst>
                  <a:ext uri="{FF2B5EF4-FFF2-40B4-BE49-F238E27FC236}">
                    <a16:creationId xmlns:a16="http://schemas.microsoft.com/office/drawing/2014/main" id="{8467E28F-193F-4602-9C55-C4F5F6C47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408"/>
                <a:ext cx="12" cy="40"/>
              </a:xfrm>
              <a:custGeom>
                <a:avLst/>
                <a:gdLst>
                  <a:gd name="T0" fmla="*/ 0 w 8"/>
                  <a:gd name="T1" fmla="*/ 0 h 27"/>
                  <a:gd name="T2" fmla="*/ 41 w 8"/>
                  <a:gd name="T3" fmla="*/ 1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3" y="9"/>
                      <a:pt x="7" y="18"/>
                      <a:pt x="8" y="2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" name="Freeform 237">
                <a:extLst>
                  <a:ext uri="{FF2B5EF4-FFF2-40B4-BE49-F238E27FC236}">
                    <a16:creationId xmlns:a16="http://schemas.microsoft.com/office/drawing/2014/main" id="{45BD3481-BF0F-4CEB-84E2-E9562AB5E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798"/>
                <a:ext cx="16" cy="82"/>
              </a:xfrm>
              <a:custGeom>
                <a:avLst/>
                <a:gdLst>
                  <a:gd name="T0" fmla="*/ 0 w 11"/>
                  <a:gd name="T1" fmla="*/ 0 h 55"/>
                  <a:gd name="T2" fmla="*/ 22 w 11"/>
                  <a:gd name="T3" fmla="*/ 27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5">
                    <a:moveTo>
                      <a:pt x="0" y="0"/>
                    </a:moveTo>
                    <a:cubicBezTo>
                      <a:pt x="11" y="13"/>
                      <a:pt x="5" y="39"/>
                      <a:pt x="5" y="5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Freeform 238">
                <a:extLst>
                  <a:ext uri="{FF2B5EF4-FFF2-40B4-BE49-F238E27FC236}">
                    <a16:creationId xmlns:a16="http://schemas.microsoft.com/office/drawing/2014/main" id="{CDD7793A-4055-4198-BCC1-AA0823B2D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1769"/>
                <a:ext cx="9" cy="69"/>
              </a:xfrm>
              <a:custGeom>
                <a:avLst/>
                <a:gdLst>
                  <a:gd name="T0" fmla="*/ 0 w 6"/>
                  <a:gd name="T1" fmla="*/ 21 h 46"/>
                  <a:gd name="T2" fmla="*/ 32 w 6"/>
                  <a:gd name="T3" fmla="*/ 234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6">
                    <a:moveTo>
                      <a:pt x="0" y="4"/>
                    </a:moveTo>
                    <a:cubicBezTo>
                      <a:pt x="3" y="0"/>
                      <a:pt x="6" y="40"/>
                      <a:pt x="6" y="4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7" name="Freeform 239">
                <a:extLst>
                  <a:ext uri="{FF2B5EF4-FFF2-40B4-BE49-F238E27FC236}">
                    <a16:creationId xmlns:a16="http://schemas.microsoft.com/office/drawing/2014/main" id="{B84A9B2A-70C7-4B77-BE29-DC784F3B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756"/>
                <a:ext cx="109" cy="25"/>
              </a:xfrm>
              <a:custGeom>
                <a:avLst/>
                <a:gdLst>
                  <a:gd name="T0" fmla="*/ 0 w 73"/>
                  <a:gd name="T1" fmla="*/ 9 h 17"/>
                  <a:gd name="T2" fmla="*/ 173 w 73"/>
                  <a:gd name="T3" fmla="*/ 13 h 17"/>
                  <a:gd name="T4" fmla="*/ 363 w 73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7">
                    <a:moveTo>
                      <a:pt x="0" y="2"/>
                    </a:moveTo>
                    <a:cubicBezTo>
                      <a:pt x="12" y="3"/>
                      <a:pt x="24" y="0"/>
                      <a:pt x="35" y="3"/>
                    </a:cubicBezTo>
                    <a:cubicBezTo>
                      <a:pt x="48" y="5"/>
                      <a:pt x="59" y="17"/>
                      <a:pt x="73" y="1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Freeform 240">
                <a:extLst>
                  <a:ext uri="{FF2B5EF4-FFF2-40B4-BE49-F238E27FC236}">
                    <a16:creationId xmlns:a16="http://schemas.microsoft.com/office/drawing/2014/main" id="{79DAE3F2-2E61-4825-8B03-6EE04D7A2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743"/>
                <a:ext cx="65" cy="6"/>
              </a:xfrm>
              <a:custGeom>
                <a:avLst/>
                <a:gdLst>
                  <a:gd name="T0" fmla="*/ 0 w 44"/>
                  <a:gd name="T1" fmla="*/ 8 h 4"/>
                  <a:gd name="T2" fmla="*/ 210 w 4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4">
                    <a:moveTo>
                      <a:pt x="0" y="1"/>
                    </a:moveTo>
                    <a:cubicBezTo>
                      <a:pt x="15" y="0"/>
                      <a:pt x="29" y="4"/>
                      <a:pt x="44" y="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Freeform 241">
                <a:extLst>
                  <a:ext uri="{FF2B5EF4-FFF2-40B4-BE49-F238E27FC236}">
                    <a16:creationId xmlns:a16="http://schemas.microsoft.com/office/drawing/2014/main" id="{F856DB19-457B-4315-AB86-4D0A739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1482"/>
                <a:ext cx="45" cy="52"/>
              </a:xfrm>
              <a:custGeom>
                <a:avLst/>
                <a:gdLst>
                  <a:gd name="T0" fmla="*/ 0 w 30"/>
                  <a:gd name="T1" fmla="*/ 0 h 35"/>
                  <a:gd name="T2" fmla="*/ 153 w 30"/>
                  <a:gd name="T3" fmla="*/ 16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5">
                    <a:moveTo>
                      <a:pt x="0" y="0"/>
                    </a:moveTo>
                    <a:cubicBezTo>
                      <a:pt x="15" y="6"/>
                      <a:pt x="17" y="27"/>
                      <a:pt x="30" y="3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Freeform 242">
                <a:extLst>
                  <a:ext uri="{FF2B5EF4-FFF2-40B4-BE49-F238E27FC236}">
                    <a16:creationId xmlns:a16="http://schemas.microsoft.com/office/drawing/2014/main" id="{227BE4D0-B2FE-4B6D-8DDA-FCCABBF79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1498"/>
                <a:ext cx="47" cy="36"/>
              </a:xfrm>
              <a:custGeom>
                <a:avLst/>
                <a:gdLst>
                  <a:gd name="T0" fmla="*/ 0 w 32"/>
                  <a:gd name="T1" fmla="*/ 0 h 24"/>
                  <a:gd name="T2" fmla="*/ 148 w 32"/>
                  <a:gd name="T3" fmla="*/ 113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cubicBezTo>
                      <a:pt x="10" y="6"/>
                      <a:pt x="18" y="24"/>
                      <a:pt x="32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1" name="Freeform 243">
                <a:extLst>
                  <a:ext uri="{FF2B5EF4-FFF2-40B4-BE49-F238E27FC236}">
                    <a16:creationId xmlns:a16="http://schemas.microsoft.com/office/drawing/2014/main" id="{287B43BF-50B7-4D28-96F3-A0158131E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1471"/>
                <a:ext cx="8" cy="42"/>
              </a:xfrm>
              <a:custGeom>
                <a:avLst/>
                <a:gdLst>
                  <a:gd name="T0" fmla="*/ 0 w 5"/>
                  <a:gd name="T1" fmla="*/ 0 h 28"/>
                  <a:gd name="T2" fmla="*/ 34 w 5"/>
                  <a:gd name="T3" fmla="*/ 14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8">
                    <a:moveTo>
                      <a:pt x="0" y="0"/>
                    </a:moveTo>
                    <a:cubicBezTo>
                      <a:pt x="0" y="8"/>
                      <a:pt x="5" y="18"/>
                      <a:pt x="5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2" name="Freeform 244">
                <a:extLst>
                  <a:ext uri="{FF2B5EF4-FFF2-40B4-BE49-F238E27FC236}">
                    <a16:creationId xmlns:a16="http://schemas.microsoft.com/office/drawing/2014/main" id="{93B1C9AC-79E3-4775-8A5B-E2CAD6156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3745"/>
                <a:ext cx="320" cy="182"/>
              </a:xfrm>
              <a:custGeom>
                <a:avLst/>
                <a:gdLst>
                  <a:gd name="T0" fmla="*/ 1051 w 214"/>
                  <a:gd name="T1" fmla="*/ 0 h 122"/>
                  <a:gd name="T2" fmla="*/ 1006 w 214"/>
                  <a:gd name="T3" fmla="*/ 231 h 122"/>
                  <a:gd name="T4" fmla="*/ 769 w 214"/>
                  <a:gd name="T5" fmla="*/ 545 h 122"/>
                  <a:gd name="T6" fmla="*/ 676 w 214"/>
                  <a:gd name="T7" fmla="*/ 494 h 122"/>
                  <a:gd name="T8" fmla="*/ 559 w 214"/>
                  <a:gd name="T9" fmla="*/ 331 h 122"/>
                  <a:gd name="T10" fmla="*/ 514 w 214"/>
                  <a:gd name="T11" fmla="*/ 331 h 122"/>
                  <a:gd name="T12" fmla="*/ 401 w 214"/>
                  <a:gd name="T13" fmla="*/ 494 h 122"/>
                  <a:gd name="T14" fmla="*/ 304 w 214"/>
                  <a:gd name="T15" fmla="*/ 545 h 122"/>
                  <a:gd name="T16" fmla="*/ 69 w 214"/>
                  <a:gd name="T17" fmla="*/ 231 h 122"/>
                  <a:gd name="T18" fmla="*/ 22 w 214"/>
                  <a:gd name="T19" fmla="*/ 0 h 122"/>
                  <a:gd name="T20" fmla="*/ 1051 w 214"/>
                  <a:gd name="T21" fmla="*/ 0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4" h="122">
                    <a:moveTo>
                      <a:pt x="210" y="0"/>
                    </a:moveTo>
                    <a:cubicBezTo>
                      <a:pt x="210" y="0"/>
                      <a:pt x="214" y="34"/>
                      <a:pt x="201" y="47"/>
                    </a:cubicBezTo>
                    <a:cubicBezTo>
                      <a:pt x="188" y="61"/>
                      <a:pt x="159" y="97"/>
                      <a:pt x="154" y="110"/>
                    </a:cubicBezTo>
                    <a:cubicBezTo>
                      <a:pt x="148" y="122"/>
                      <a:pt x="140" y="108"/>
                      <a:pt x="135" y="100"/>
                    </a:cubicBezTo>
                    <a:cubicBezTo>
                      <a:pt x="130" y="92"/>
                      <a:pt x="122" y="67"/>
                      <a:pt x="112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92" y="67"/>
                      <a:pt x="85" y="92"/>
                      <a:pt x="80" y="100"/>
                    </a:cubicBezTo>
                    <a:cubicBezTo>
                      <a:pt x="75" y="108"/>
                      <a:pt x="67" y="122"/>
                      <a:pt x="61" y="110"/>
                    </a:cubicBezTo>
                    <a:cubicBezTo>
                      <a:pt x="56" y="97"/>
                      <a:pt x="27" y="61"/>
                      <a:pt x="14" y="47"/>
                    </a:cubicBezTo>
                    <a:cubicBezTo>
                      <a:pt x="0" y="34"/>
                      <a:pt x="5" y="0"/>
                      <a:pt x="5" y="0"/>
                    </a:cubicBez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EFE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3" name="Freeform 245">
                <a:extLst>
                  <a:ext uri="{FF2B5EF4-FFF2-40B4-BE49-F238E27FC236}">
                    <a16:creationId xmlns:a16="http://schemas.microsoft.com/office/drawing/2014/main" id="{0ADBB4C2-1E09-4781-B73C-807DF2CBF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778"/>
                <a:ext cx="249" cy="119"/>
              </a:xfrm>
              <a:custGeom>
                <a:avLst/>
                <a:gdLst>
                  <a:gd name="T0" fmla="*/ 811 w 167"/>
                  <a:gd name="T1" fmla="*/ 0 h 80"/>
                  <a:gd name="T2" fmla="*/ 775 w 167"/>
                  <a:gd name="T3" fmla="*/ 150 h 80"/>
                  <a:gd name="T4" fmla="*/ 593 w 167"/>
                  <a:gd name="T5" fmla="*/ 353 h 80"/>
                  <a:gd name="T6" fmla="*/ 520 w 167"/>
                  <a:gd name="T7" fmla="*/ 318 h 80"/>
                  <a:gd name="T8" fmla="*/ 431 w 167"/>
                  <a:gd name="T9" fmla="*/ 214 h 80"/>
                  <a:gd name="T10" fmla="*/ 394 w 167"/>
                  <a:gd name="T11" fmla="*/ 214 h 80"/>
                  <a:gd name="T12" fmla="*/ 304 w 167"/>
                  <a:gd name="T13" fmla="*/ 318 h 80"/>
                  <a:gd name="T14" fmla="*/ 239 w 167"/>
                  <a:gd name="T15" fmla="*/ 353 h 80"/>
                  <a:gd name="T16" fmla="*/ 54 w 167"/>
                  <a:gd name="T17" fmla="*/ 150 h 80"/>
                  <a:gd name="T18" fmla="*/ 19 w 167"/>
                  <a:gd name="T19" fmla="*/ 0 h 80"/>
                  <a:gd name="T20" fmla="*/ 811 w 167"/>
                  <a:gd name="T21" fmla="*/ 0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80">
                    <a:moveTo>
                      <a:pt x="164" y="0"/>
                    </a:moveTo>
                    <a:cubicBezTo>
                      <a:pt x="164" y="0"/>
                      <a:pt x="167" y="22"/>
                      <a:pt x="157" y="31"/>
                    </a:cubicBezTo>
                    <a:cubicBezTo>
                      <a:pt x="146" y="40"/>
                      <a:pt x="124" y="64"/>
                      <a:pt x="120" y="72"/>
                    </a:cubicBezTo>
                    <a:cubicBezTo>
                      <a:pt x="116" y="80"/>
                      <a:pt x="109" y="71"/>
                      <a:pt x="105" y="65"/>
                    </a:cubicBezTo>
                    <a:cubicBezTo>
                      <a:pt x="101" y="60"/>
                      <a:pt x="95" y="44"/>
                      <a:pt x="87" y="44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72" y="44"/>
                      <a:pt x="66" y="60"/>
                      <a:pt x="62" y="65"/>
                    </a:cubicBezTo>
                    <a:cubicBezTo>
                      <a:pt x="58" y="71"/>
                      <a:pt x="52" y="80"/>
                      <a:pt x="48" y="72"/>
                    </a:cubicBezTo>
                    <a:cubicBezTo>
                      <a:pt x="43" y="64"/>
                      <a:pt x="21" y="40"/>
                      <a:pt x="11" y="31"/>
                    </a:cubicBezTo>
                    <a:cubicBezTo>
                      <a:pt x="0" y="22"/>
                      <a:pt x="4" y="0"/>
                      <a:pt x="4" y="0"/>
                    </a:cubicBez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C9B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4" name="Freeform 246">
                <a:extLst>
                  <a:ext uri="{FF2B5EF4-FFF2-40B4-BE49-F238E27FC236}">
                    <a16:creationId xmlns:a16="http://schemas.microsoft.com/office/drawing/2014/main" id="{1B4C3762-1A86-4462-B286-ED7D15352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3745"/>
                <a:ext cx="320" cy="182"/>
              </a:xfrm>
              <a:custGeom>
                <a:avLst/>
                <a:gdLst>
                  <a:gd name="T0" fmla="*/ 1051 w 214"/>
                  <a:gd name="T1" fmla="*/ 0 h 122"/>
                  <a:gd name="T2" fmla="*/ 1006 w 214"/>
                  <a:gd name="T3" fmla="*/ 231 h 122"/>
                  <a:gd name="T4" fmla="*/ 769 w 214"/>
                  <a:gd name="T5" fmla="*/ 545 h 122"/>
                  <a:gd name="T6" fmla="*/ 676 w 214"/>
                  <a:gd name="T7" fmla="*/ 494 h 122"/>
                  <a:gd name="T8" fmla="*/ 559 w 214"/>
                  <a:gd name="T9" fmla="*/ 331 h 122"/>
                  <a:gd name="T10" fmla="*/ 514 w 214"/>
                  <a:gd name="T11" fmla="*/ 331 h 122"/>
                  <a:gd name="T12" fmla="*/ 401 w 214"/>
                  <a:gd name="T13" fmla="*/ 494 h 122"/>
                  <a:gd name="T14" fmla="*/ 304 w 214"/>
                  <a:gd name="T15" fmla="*/ 545 h 122"/>
                  <a:gd name="T16" fmla="*/ 69 w 214"/>
                  <a:gd name="T17" fmla="*/ 231 h 122"/>
                  <a:gd name="T18" fmla="*/ 22 w 214"/>
                  <a:gd name="T19" fmla="*/ 0 h 122"/>
                  <a:gd name="T20" fmla="*/ 1051 w 214"/>
                  <a:gd name="T21" fmla="*/ 0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4" h="122">
                    <a:moveTo>
                      <a:pt x="210" y="0"/>
                    </a:moveTo>
                    <a:cubicBezTo>
                      <a:pt x="210" y="0"/>
                      <a:pt x="214" y="34"/>
                      <a:pt x="201" y="47"/>
                    </a:cubicBezTo>
                    <a:cubicBezTo>
                      <a:pt x="188" y="61"/>
                      <a:pt x="159" y="97"/>
                      <a:pt x="154" y="110"/>
                    </a:cubicBezTo>
                    <a:cubicBezTo>
                      <a:pt x="148" y="122"/>
                      <a:pt x="140" y="108"/>
                      <a:pt x="135" y="100"/>
                    </a:cubicBezTo>
                    <a:cubicBezTo>
                      <a:pt x="130" y="92"/>
                      <a:pt x="122" y="67"/>
                      <a:pt x="112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92" y="67"/>
                      <a:pt x="85" y="92"/>
                      <a:pt x="80" y="100"/>
                    </a:cubicBezTo>
                    <a:cubicBezTo>
                      <a:pt x="75" y="108"/>
                      <a:pt x="67" y="122"/>
                      <a:pt x="61" y="110"/>
                    </a:cubicBezTo>
                    <a:cubicBezTo>
                      <a:pt x="56" y="97"/>
                      <a:pt x="27" y="61"/>
                      <a:pt x="14" y="47"/>
                    </a:cubicBezTo>
                    <a:cubicBezTo>
                      <a:pt x="0" y="34"/>
                      <a:pt x="5" y="0"/>
                      <a:pt x="5" y="0"/>
                    </a:cubicBezTo>
                    <a:lnTo>
                      <a:pt x="210" y="0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Freeform 247">
                <a:extLst>
                  <a:ext uri="{FF2B5EF4-FFF2-40B4-BE49-F238E27FC236}">
                    <a16:creationId xmlns:a16="http://schemas.microsoft.com/office/drawing/2014/main" id="{7E0C34A2-2D51-4733-934E-E9309AB5B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859"/>
                <a:ext cx="1318" cy="1935"/>
              </a:xfrm>
              <a:custGeom>
                <a:avLst/>
                <a:gdLst>
                  <a:gd name="T0" fmla="*/ 2283 w 884"/>
                  <a:gd name="T1" fmla="*/ 6406 h 1297"/>
                  <a:gd name="T2" fmla="*/ 2727 w 884"/>
                  <a:gd name="T3" fmla="*/ 6344 h 1297"/>
                  <a:gd name="T4" fmla="*/ 2958 w 884"/>
                  <a:gd name="T5" fmla="*/ 6253 h 1297"/>
                  <a:gd name="T6" fmla="*/ 3653 w 884"/>
                  <a:gd name="T7" fmla="*/ 5489 h 1297"/>
                  <a:gd name="T8" fmla="*/ 4093 w 884"/>
                  <a:gd name="T9" fmla="*/ 4834 h 1297"/>
                  <a:gd name="T10" fmla="*/ 4246 w 884"/>
                  <a:gd name="T11" fmla="*/ 3874 h 1297"/>
                  <a:gd name="T12" fmla="*/ 4286 w 884"/>
                  <a:gd name="T13" fmla="*/ 3573 h 1297"/>
                  <a:gd name="T14" fmla="*/ 3935 w 884"/>
                  <a:gd name="T15" fmla="*/ 2462 h 1297"/>
                  <a:gd name="T16" fmla="*/ 3915 w 884"/>
                  <a:gd name="T17" fmla="*/ 2214 h 1297"/>
                  <a:gd name="T18" fmla="*/ 3450 w 884"/>
                  <a:gd name="T19" fmla="*/ 1447 h 1297"/>
                  <a:gd name="T20" fmla="*/ 3441 w 884"/>
                  <a:gd name="T21" fmla="*/ 1271 h 1297"/>
                  <a:gd name="T22" fmla="*/ 3212 w 884"/>
                  <a:gd name="T23" fmla="*/ 906 h 1297"/>
                  <a:gd name="T24" fmla="*/ 3141 w 884"/>
                  <a:gd name="T25" fmla="*/ 818 h 1297"/>
                  <a:gd name="T26" fmla="*/ 3207 w 884"/>
                  <a:gd name="T27" fmla="*/ 606 h 1297"/>
                  <a:gd name="T28" fmla="*/ 3103 w 884"/>
                  <a:gd name="T29" fmla="*/ 263 h 1297"/>
                  <a:gd name="T30" fmla="*/ 2208 w 884"/>
                  <a:gd name="T31" fmla="*/ 0 h 1297"/>
                  <a:gd name="T32" fmla="*/ 2165 w 884"/>
                  <a:gd name="T33" fmla="*/ 0 h 1297"/>
                  <a:gd name="T34" fmla="*/ 1269 w 884"/>
                  <a:gd name="T35" fmla="*/ 263 h 1297"/>
                  <a:gd name="T36" fmla="*/ 1167 w 884"/>
                  <a:gd name="T37" fmla="*/ 606 h 1297"/>
                  <a:gd name="T38" fmla="*/ 1229 w 884"/>
                  <a:gd name="T39" fmla="*/ 818 h 1297"/>
                  <a:gd name="T40" fmla="*/ 1160 w 884"/>
                  <a:gd name="T41" fmla="*/ 906 h 1297"/>
                  <a:gd name="T42" fmla="*/ 933 w 884"/>
                  <a:gd name="T43" fmla="*/ 1271 h 1297"/>
                  <a:gd name="T44" fmla="*/ 924 w 884"/>
                  <a:gd name="T45" fmla="*/ 1447 h 1297"/>
                  <a:gd name="T46" fmla="*/ 453 w 884"/>
                  <a:gd name="T47" fmla="*/ 2214 h 1297"/>
                  <a:gd name="T48" fmla="*/ 434 w 884"/>
                  <a:gd name="T49" fmla="*/ 2462 h 1297"/>
                  <a:gd name="T50" fmla="*/ 82 w 884"/>
                  <a:gd name="T51" fmla="*/ 3573 h 1297"/>
                  <a:gd name="T52" fmla="*/ 122 w 884"/>
                  <a:gd name="T53" fmla="*/ 3874 h 1297"/>
                  <a:gd name="T54" fmla="*/ 276 w 884"/>
                  <a:gd name="T55" fmla="*/ 4834 h 1297"/>
                  <a:gd name="T56" fmla="*/ 716 w 884"/>
                  <a:gd name="T57" fmla="*/ 5489 h 1297"/>
                  <a:gd name="T58" fmla="*/ 1409 w 884"/>
                  <a:gd name="T59" fmla="*/ 6253 h 1297"/>
                  <a:gd name="T60" fmla="*/ 1640 w 884"/>
                  <a:gd name="T61" fmla="*/ 6344 h 1297"/>
                  <a:gd name="T62" fmla="*/ 2086 w 884"/>
                  <a:gd name="T63" fmla="*/ 6406 h 1297"/>
                  <a:gd name="T64" fmla="*/ 2283 w 884"/>
                  <a:gd name="T65" fmla="*/ 6406 h 12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4" h="1297">
                    <a:moveTo>
                      <a:pt x="462" y="1293"/>
                    </a:moveTo>
                    <a:cubicBezTo>
                      <a:pt x="462" y="1293"/>
                      <a:pt x="538" y="1297"/>
                      <a:pt x="552" y="1280"/>
                    </a:cubicBezTo>
                    <a:cubicBezTo>
                      <a:pt x="566" y="1263"/>
                      <a:pt x="584" y="1267"/>
                      <a:pt x="599" y="1262"/>
                    </a:cubicBezTo>
                    <a:cubicBezTo>
                      <a:pt x="636" y="1249"/>
                      <a:pt x="739" y="1108"/>
                      <a:pt x="739" y="1108"/>
                    </a:cubicBezTo>
                    <a:cubicBezTo>
                      <a:pt x="811" y="1093"/>
                      <a:pt x="796" y="1038"/>
                      <a:pt x="828" y="976"/>
                    </a:cubicBezTo>
                    <a:cubicBezTo>
                      <a:pt x="860" y="914"/>
                      <a:pt x="859" y="782"/>
                      <a:pt x="859" y="782"/>
                    </a:cubicBezTo>
                    <a:cubicBezTo>
                      <a:pt x="884" y="765"/>
                      <a:pt x="879" y="750"/>
                      <a:pt x="867" y="721"/>
                    </a:cubicBezTo>
                    <a:cubicBezTo>
                      <a:pt x="855" y="692"/>
                      <a:pt x="796" y="497"/>
                      <a:pt x="796" y="497"/>
                    </a:cubicBezTo>
                    <a:cubicBezTo>
                      <a:pt x="818" y="488"/>
                      <a:pt x="808" y="466"/>
                      <a:pt x="792" y="447"/>
                    </a:cubicBezTo>
                    <a:cubicBezTo>
                      <a:pt x="776" y="428"/>
                      <a:pt x="698" y="292"/>
                      <a:pt x="698" y="292"/>
                    </a:cubicBezTo>
                    <a:cubicBezTo>
                      <a:pt x="714" y="277"/>
                      <a:pt x="703" y="267"/>
                      <a:pt x="696" y="257"/>
                    </a:cubicBezTo>
                    <a:cubicBezTo>
                      <a:pt x="688" y="247"/>
                      <a:pt x="660" y="198"/>
                      <a:pt x="650" y="183"/>
                    </a:cubicBezTo>
                    <a:cubicBezTo>
                      <a:pt x="640" y="168"/>
                      <a:pt x="636" y="165"/>
                      <a:pt x="636" y="165"/>
                    </a:cubicBezTo>
                    <a:cubicBezTo>
                      <a:pt x="633" y="156"/>
                      <a:pt x="645" y="131"/>
                      <a:pt x="649" y="122"/>
                    </a:cubicBezTo>
                    <a:cubicBezTo>
                      <a:pt x="663" y="83"/>
                      <a:pt x="642" y="65"/>
                      <a:pt x="628" y="53"/>
                    </a:cubicBezTo>
                    <a:cubicBezTo>
                      <a:pt x="614" y="41"/>
                      <a:pt x="447" y="0"/>
                      <a:pt x="447" y="0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38" y="0"/>
                      <a:pt x="270" y="41"/>
                      <a:pt x="257" y="53"/>
                    </a:cubicBezTo>
                    <a:cubicBezTo>
                      <a:pt x="243" y="65"/>
                      <a:pt x="222" y="83"/>
                      <a:pt x="236" y="122"/>
                    </a:cubicBezTo>
                    <a:cubicBezTo>
                      <a:pt x="239" y="131"/>
                      <a:pt x="252" y="156"/>
                      <a:pt x="249" y="165"/>
                    </a:cubicBezTo>
                    <a:cubicBezTo>
                      <a:pt x="249" y="165"/>
                      <a:pt x="245" y="168"/>
                      <a:pt x="235" y="183"/>
                    </a:cubicBezTo>
                    <a:cubicBezTo>
                      <a:pt x="225" y="198"/>
                      <a:pt x="196" y="247"/>
                      <a:pt x="189" y="257"/>
                    </a:cubicBezTo>
                    <a:cubicBezTo>
                      <a:pt x="182" y="267"/>
                      <a:pt x="171" y="277"/>
                      <a:pt x="187" y="292"/>
                    </a:cubicBezTo>
                    <a:cubicBezTo>
                      <a:pt x="187" y="292"/>
                      <a:pt x="108" y="428"/>
                      <a:pt x="92" y="447"/>
                    </a:cubicBezTo>
                    <a:cubicBezTo>
                      <a:pt x="76" y="466"/>
                      <a:pt x="66" y="488"/>
                      <a:pt x="88" y="497"/>
                    </a:cubicBezTo>
                    <a:cubicBezTo>
                      <a:pt x="88" y="497"/>
                      <a:pt x="29" y="692"/>
                      <a:pt x="17" y="721"/>
                    </a:cubicBezTo>
                    <a:cubicBezTo>
                      <a:pt x="5" y="750"/>
                      <a:pt x="0" y="765"/>
                      <a:pt x="25" y="782"/>
                    </a:cubicBezTo>
                    <a:cubicBezTo>
                      <a:pt x="25" y="782"/>
                      <a:pt x="24" y="914"/>
                      <a:pt x="56" y="976"/>
                    </a:cubicBezTo>
                    <a:cubicBezTo>
                      <a:pt x="88" y="1038"/>
                      <a:pt x="73" y="1093"/>
                      <a:pt x="145" y="1108"/>
                    </a:cubicBezTo>
                    <a:cubicBezTo>
                      <a:pt x="145" y="1108"/>
                      <a:pt x="248" y="1249"/>
                      <a:pt x="285" y="1262"/>
                    </a:cubicBezTo>
                    <a:cubicBezTo>
                      <a:pt x="300" y="1267"/>
                      <a:pt x="318" y="1263"/>
                      <a:pt x="332" y="1280"/>
                    </a:cubicBezTo>
                    <a:cubicBezTo>
                      <a:pt x="346" y="1297"/>
                      <a:pt x="422" y="1293"/>
                      <a:pt x="422" y="1293"/>
                    </a:cubicBezTo>
                    <a:lnTo>
                      <a:pt x="462" y="1293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Freeform 248">
                <a:extLst>
                  <a:ext uri="{FF2B5EF4-FFF2-40B4-BE49-F238E27FC236}">
                    <a16:creationId xmlns:a16="http://schemas.microsoft.com/office/drawing/2014/main" id="{3E1E8347-BBAA-4BE9-A890-9867AC8B8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786"/>
                <a:ext cx="568" cy="1813"/>
              </a:xfrm>
              <a:custGeom>
                <a:avLst/>
                <a:gdLst>
                  <a:gd name="T0" fmla="*/ 480 w 381"/>
                  <a:gd name="T1" fmla="*/ 291 h 1215"/>
                  <a:gd name="T2" fmla="*/ 304 w 381"/>
                  <a:gd name="T3" fmla="*/ 967 h 1215"/>
                  <a:gd name="T4" fmla="*/ 154 w 381"/>
                  <a:gd name="T5" fmla="*/ 1674 h 1215"/>
                  <a:gd name="T6" fmla="*/ 42 w 381"/>
                  <a:gd name="T7" fmla="*/ 2067 h 1215"/>
                  <a:gd name="T8" fmla="*/ 121 w 381"/>
                  <a:gd name="T9" fmla="*/ 2567 h 1215"/>
                  <a:gd name="T10" fmla="*/ 276 w 381"/>
                  <a:gd name="T11" fmla="*/ 2963 h 1215"/>
                  <a:gd name="T12" fmla="*/ 268 w 381"/>
                  <a:gd name="T13" fmla="*/ 3431 h 1215"/>
                  <a:gd name="T14" fmla="*/ 380 w 381"/>
                  <a:gd name="T15" fmla="*/ 3850 h 1215"/>
                  <a:gd name="T16" fmla="*/ 520 w 381"/>
                  <a:gd name="T17" fmla="*/ 4293 h 1215"/>
                  <a:gd name="T18" fmla="*/ 596 w 381"/>
                  <a:gd name="T19" fmla="*/ 4705 h 1215"/>
                  <a:gd name="T20" fmla="*/ 802 w 381"/>
                  <a:gd name="T21" fmla="*/ 5097 h 1215"/>
                  <a:gd name="T22" fmla="*/ 775 w 381"/>
                  <a:gd name="T23" fmla="*/ 5649 h 1215"/>
                  <a:gd name="T24" fmla="*/ 1208 w 381"/>
                  <a:gd name="T25" fmla="*/ 5925 h 1215"/>
                  <a:gd name="T26" fmla="*/ 1345 w 381"/>
                  <a:gd name="T27" fmla="*/ 5400 h 1215"/>
                  <a:gd name="T28" fmla="*/ 1363 w 381"/>
                  <a:gd name="T29" fmla="*/ 4903 h 1215"/>
                  <a:gd name="T30" fmla="*/ 1498 w 381"/>
                  <a:gd name="T31" fmla="*/ 4414 h 1215"/>
                  <a:gd name="T32" fmla="*/ 1507 w 381"/>
                  <a:gd name="T33" fmla="*/ 3827 h 1215"/>
                  <a:gd name="T34" fmla="*/ 1567 w 381"/>
                  <a:gd name="T35" fmla="*/ 3422 h 1215"/>
                  <a:gd name="T36" fmla="*/ 1749 w 381"/>
                  <a:gd name="T37" fmla="*/ 3040 h 1215"/>
                  <a:gd name="T38" fmla="*/ 1801 w 381"/>
                  <a:gd name="T39" fmla="*/ 2647 h 1215"/>
                  <a:gd name="T40" fmla="*/ 1838 w 381"/>
                  <a:gd name="T41" fmla="*/ 2256 h 1215"/>
                  <a:gd name="T42" fmla="*/ 1783 w 381"/>
                  <a:gd name="T43" fmla="*/ 1755 h 1215"/>
                  <a:gd name="T44" fmla="*/ 1629 w 381"/>
                  <a:gd name="T45" fmla="*/ 1107 h 1215"/>
                  <a:gd name="T46" fmla="*/ 1577 w 381"/>
                  <a:gd name="T47" fmla="*/ 376 h 1215"/>
                  <a:gd name="T48" fmla="*/ 504 w 381"/>
                  <a:gd name="T49" fmla="*/ 316 h 12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1" h="1215">
                    <a:moveTo>
                      <a:pt x="97" y="59"/>
                    </a:moveTo>
                    <a:cubicBezTo>
                      <a:pt x="67" y="99"/>
                      <a:pt x="60" y="143"/>
                      <a:pt x="62" y="195"/>
                    </a:cubicBezTo>
                    <a:cubicBezTo>
                      <a:pt x="65" y="254"/>
                      <a:pt x="46" y="285"/>
                      <a:pt x="31" y="338"/>
                    </a:cubicBezTo>
                    <a:cubicBezTo>
                      <a:pt x="24" y="364"/>
                      <a:pt x="16" y="390"/>
                      <a:pt x="9" y="417"/>
                    </a:cubicBezTo>
                    <a:cubicBezTo>
                      <a:pt x="0" y="453"/>
                      <a:pt x="6" y="479"/>
                      <a:pt x="24" y="518"/>
                    </a:cubicBezTo>
                    <a:cubicBezTo>
                      <a:pt x="38" y="550"/>
                      <a:pt x="43" y="566"/>
                      <a:pt x="56" y="598"/>
                    </a:cubicBezTo>
                    <a:cubicBezTo>
                      <a:pt x="70" y="633"/>
                      <a:pt x="61" y="657"/>
                      <a:pt x="54" y="692"/>
                    </a:cubicBezTo>
                    <a:cubicBezTo>
                      <a:pt x="46" y="733"/>
                      <a:pt x="59" y="742"/>
                      <a:pt x="77" y="777"/>
                    </a:cubicBezTo>
                    <a:cubicBezTo>
                      <a:pt x="92" y="805"/>
                      <a:pt x="100" y="836"/>
                      <a:pt x="105" y="866"/>
                    </a:cubicBezTo>
                    <a:cubicBezTo>
                      <a:pt x="110" y="894"/>
                      <a:pt x="107" y="923"/>
                      <a:pt x="121" y="949"/>
                    </a:cubicBezTo>
                    <a:cubicBezTo>
                      <a:pt x="138" y="979"/>
                      <a:pt x="159" y="991"/>
                      <a:pt x="162" y="1028"/>
                    </a:cubicBezTo>
                    <a:cubicBezTo>
                      <a:pt x="164" y="1062"/>
                      <a:pt x="148" y="1106"/>
                      <a:pt x="157" y="1139"/>
                    </a:cubicBezTo>
                    <a:cubicBezTo>
                      <a:pt x="165" y="1168"/>
                      <a:pt x="212" y="1215"/>
                      <a:pt x="244" y="1195"/>
                    </a:cubicBezTo>
                    <a:cubicBezTo>
                      <a:pt x="275" y="1177"/>
                      <a:pt x="277" y="1115"/>
                      <a:pt x="272" y="1089"/>
                    </a:cubicBezTo>
                    <a:cubicBezTo>
                      <a:pt x="263" y="1046"/>
                      <a:pt x="257" y="1029"/>
                      <a:pt x="276" y="989"/>
                    </a:cubicBezTo>
                    <a:cubicBezTo>
                      <a:pt x="290" y="957"/>
                      <a:pt x="304" y="926"/>
                      <a:pt x="303" y="890"/>
                    </a:cubicBezTo>
                    <a:cubicBezTo>
                      <a:pt x="302" y="851"/>
                      <a:pt x="305" y="812"/>
                      <a:pt x="305" y="772"/>
                    </a:cubicBezTo>
                    <a:cubicBezTo>
                      <a:pt x="305" y="744"/>
                      <a:pt x="305" y="715"/>
                      <a:pt x="317" y="690"/>
                    </a:cubicBezTo>
                    <a:cubicBezTo>
                      <a:pt x="330" y="663"/>
                      <a:pt x="347" y="643"/>
                      <a:pt x="354" y="613"/>
                    </a:cubicBezTo>
                    <a:cubicBezTo>
                      <a:pt x="359" y="590"/>
                      <a:pt x="366" y="557"/>
                      <a:pt x="364" y="534"/>
                    </a:cubicBezTo>
                    <a:cubicBezTo>
                      <a:pt x="361" y="508"/>
                      <a:pt x="366" y="482"/>
                      <a:pt x="372" y="455"/>
                    </a:cubicBezTo>
                    <a:cubicBezTo>
                      <a:pt x="381" y="414"/>
                      <a:pt x="365" y="399"/>
                      <a:pt x="361" y="354"/>
                    </a:cubicBezTo>
                    <a:cubicBezTo>
                      <a:pt x="357" y="314"/>
                      <a:pt x="332" y="264"/>
                      <a:pt x="330" y="223"/>
                    </a:cubicBezTo>
                    <a:cubicBezTo>
                      <a:pt x="327" y="173"/>
                      <a:pt x="339" y="124"/>
                      <a:pt x="319" y="76"/>
                    </a:cubicBezTo>
                    <a:cubicBezTo>
                      <a:pt x="288" y="0"/>
                      <a:pt x="154" y="31"/>
                      <a:pt x="102" y="64"/>
                    </a:cubicBezTo>
                  </a:path>
                </a:pathLst>
              </a:custGeom>
              <a:solidFill>
                <a:srgbClr val="AA9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7" name="Freeform 249">
                <a:extLst>
                  <a:ext uri="{FF2B5EF4-FFF2-40B4-BE49-F238E27FC236}">
                    <a16:creationId xmlns:a16="http://schemas.microsoft.com/office/drawing/2014/main" id="{A22F57B7-5840-42DE-9CD7-1CF649EE6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3541"/>
                <a:ext cx="162" cy="198"/>
              </a:xfrm>
              <a:custGeom>
                <a:avLst/>
                <a:gdLst>
                  <a:gd name="T0" fmla="*/ 532 w 109"/>
                  <a:gd name="T1" fmla="*/ 654 h 133"/>
                  <a:gd name="T2" fmla="*/ 0 w 109"/>
                  <a:gd name="T3" fmla="*/ 94 h 133"/>
                  <a:gd name="T4" fmla="*/ 290 w 109"/>
                  <a:gd name="T5" fmla="*/ 141 h 133"/>
                  <a:gd name="T6" fmla="*/ 360 w 109"/>
                  <a:gd name="T7" fmla="*/ 423 h 133"/>
                  <a:gd name="T8" fmla="*/ 532 w 109"/>
                  <a:gd name="T9" fmla="*/ 654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3">
                    <a:moveTo>
                      <a:pt x="109" y="133"/>
                    </a:moveTo>
                    <a:cubicBezTo>
                      <a:pt x="85" y="125"/>
                      <a:pt x="33" y="62"/>
                      <a:pt x="0" y="19"/>
                    </a:cubicBezTo>
                    <a:cubicBezTo>
                      <a:pt x="0" y="19"/>
                      <a:pt x="30" y="0"/>
                      <a:pt x="59" y="29"/>
                    </a:cubicBezTo>
                    <a:cubicBezTo>
                      <a:pt x="87" y="58"/>
                      <a:pt x="54" y="67"/>
                      <a:pt x="74" y="86"/>
                    </a:cubicBezTo>
                    <a:cubicBezTo>
                      <a:pt x="94" y="105"/>
                      <a:pt x="109" y="133"/>
                      <a:pt x="109" y="133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8" name="Freeform 250">
                <a:extLst>
                  <a:ext uri="{FF2B5EF4-FFF2-40B4-BE49-F238E27FC236}">
                    <a16:creationId xmlns:a16="http://schemas.microsoft.com/office/drawing/2014/main" id="{F5566612-F131-4159-AE53-EB8A3AE9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3100"/>
                <a:ext cx="193" cy="409"/>
              </a:xfrm>
              <a:custGeom>
                <a:avLst/>
                <a:gdLst>
                  <a:gd name="T0" fmla="*/ 586 w 129"/>
                  <a:gd name="T1" fmla="*/ 1361 h 274"/>
                  <a:gd name="T2" fmla="*/ 141 w 129"/>
                  <a:gd name="T3" fmla="*/ 705 h 274"/>
                  <a:gd name="T4" fmla="*/ 0 w 129"/>
                  <a:gd name="T5" fmla="*/ 60 h 274"/>
                  <a:gd name="T6" fmla="*/ 473 w 129"/>
                  <a:gd name="T7" fmla="*/ 272 h 274"/>
                  <a:gd name="T8" fmla="*/ 492 w 129"/>
                  <a:gd name="T9" fmla="*/ 890 h 274"/>
                  <a:gd name="T10" fmla="*/ 586 w 129"/>
                  <a:gd name="T11" fmla="*/ 1361 h 2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4">
                    <a:moveTo>
                      <a:pt x="117" y="274"/>
                    </a:moveTo>
                    <a:cubicBezTo>
                      <a:pt x="45" y="259"/>
                      <a:pt x="60" y="204"/>
                      <a:pt x="28" y="142"/>
                    </a:cubicBezTo>
                    <a:cubicBezTo>
                      <a:pt x="11" y="108"/>
                      <a:pt x="3" y="55"/>
                      <a:pt x="0" y="12"/>
                    </a:cubicBezTo>
                    <a:cubicBezTo>
                      <a:pt x="0" y="12"/>
                      <a:pt x="60" y="0"/>
                      <a:pt x="94" y="55"/>
                    </a:cubicBezTo>
                    <a:cubicBezTo>
                      <a:pt x="129" y="110"/>
                      <a:pt x="102" y="138"/>
                      <a:pt x="98" y="179"/>
                    </a:cubicBezTo>
                    <a:cubicBezTo>
                      <a:pt x="94" y="221"/>
                      <a:pt x="97" y="245"/>
                      <a:pt x="117" y="274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9" name="Freeform 251">
                <a:extLst>
                  <a:ext uri="{FF2B5EF4-FFF2-40B4-BE49-F238E27FC236}">
                    <a16:creationId xmlns:a16="http://schemas.microsoft.com/office/drawing/2014/main" id="{540D127A-2EE9-4333-880D-A060162E7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657"/>
                <a:ext cx="255" cy="382"/>
              </a:xfrm>
              <a:custGeom>
                <a:avLst/>
                <a:gdLst>
                  <a:gd name="T0" fmla="*/ 122 w 171"/>
                  <a:gd name="T1" fmla="*/ 1216 h 256"/>
                  <a:gd name="T2" fmla="*/ 82 w 171"/>
                  <a:gd name="T3" fmla="*/ 913 h 256"/>
                  <a:gd name="T4" fmla="*/ 376 w 171"/>
                  <a:gd name="T5" fmla="*/ 0 h 256"/>
                  <a:gd name="T6" fmla="*/ 643 w 171"/>
                  <a:gd name="T7" fmla="*/ 492 h 256"/>
                  <a:gd name="T8" fmla="*/ 343 w 171"/>
                  <a:gd name="T9" fmla="*/ 1095 h 256"/>
                  <a:gd name="T10" fmla="*/ 352 w 171"/>
                  <a:gd name="T11" fmla="*/ 1230 h 256"/>
                  <a:gd name="T12" fmla="*/ 122 w 171"/>
                  <a:gd name="T13" fmla="*/ 1216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256">
                    <a:moveTo>
                      <a:pt x="25" y="245"/>
                    </a:moveTo>
                    <a:cubicBezTo>
                      <a:pt x="0" y="228"/>
                      <a:pt x="5" y="213"/>
                      <a:pt x="17" y="184"/>
                    </a:cubicBezTo>
                    <a:cubicBezTo>
                      <a:pt x="25" y="163"/>
                      <a:pt x="58" y="59"/>
                      <a:pt x="76" y="0"/>
                    </a:cubicBezTo>
                    <a:cubicBezTo>
                      <a:pt x="76" y="0"/>
                      <a:pt x="171" y="27"/>
                      <a:pt x="130" y="99"/>
                    </a:cubicBezTo>
                    <a:cubicBezTo>
                      <a:pt x="90" y="171"/>
                      <a:pt x="63" y="187"/>
                      <a:pt x="69" y="221"/>
                    </a:cubicBezTo>
                    <a:cubicBezTo>
                      <a:pt x="75" y="256"/>
                      <a:pt x="71" y="248"/>
                      <a:pt x="71" y="248"/>
                    </a:cubicBezTo>
                    <a:cubicBezTo>
                      <a:pt x="71" y="248"/>
                      <a:pt x="29" y="238"/>
                      <a:pt x="25" y="245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0" name="Freeform 252">
                <a:extLst>
                  <a:ext uri="{FF2B5EF4-FFF2-40B4-BE49-F238E27FC236}">
                    <a16:creationId xmlns:a16="http://schemas.microsoft.com/office/drawing/2014/main" id="{BAEAF159-484D-47D3-8678-EE2833D1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326"/>
                <a:ext cx="268" cy="281"/>
              </a:xfrm>
              <a:custGeom>
                <a:avLst/>
                <a:gdLst>
                  <a:gd name="T0" fmla="*/ 109 w 180"/>
                  <a:gd name="T1" fmla="*/ 909 h 188"/>
                  <a:gd name="T2" fmla="*/ 128 w 180"/>
                  <a:gd name="T3" fmla="*/ 656 h 188"/>
                  <a:gd name="T4" fmla="*/ 521 w 180"/>
                  <a:gd name="T5" fmla="*/ 1 h 188"/>
                  <a:gd name="T6" fmla="*/ 526 w 180"/>
                  <a:gd name="T7" fmla="*/ 0 h 188"/>
                  <a:gd name="T8" fmla="*/ 783 w 180"/>
                  <a:gd name="T9" fmla="*/ 465 h 188"/>
                  <a:gd name="T10" fmla="*/ 403 w 180"/>
                  <a:gd name="T11" fmla="*/ 764 h 188"/>
                  <a:gd name="T12" fmla="*/ 109 w 180"/>
                  <a:gd name="T13" fmla="*/ 909 h 1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188">
                    <a:moveTo>
                      <a:pt x="22" y="182"/>
                    </a:moveTo>
                    <a:cubicBezTo>
                      <a:pt x="0" y="173"/>
                      <a:pt x="10" y="151"/>
                      <a:pt x="26" y="132"/>
                    </a:cubicBezTo>
                    <a:cubicBezTo>
                      <a:pt x="38" y="118"/>
                      <a:pt x="83" y="41"/>
                      <a:pt x="106" y="1"/>
                    </a:cubicBezTo>
                    <a:cubicBezTo>
                      <a:pt x="107" y="1"/>
                      <a:pt x="107" y="1"/>
                      <a:pt x="107" y="0"/>
                    </a:cubicBezTo>
                    <a:cubicBezTo>
                      <a:pt x="107" y="0"/>
                      <a:pt x="180" y="40"/>
                      <a:pt x="159" y="93"/>
                    </a:cubicBezTo>
                    <a:cubicBezTo>
                      <a:pt x="138" y="146"/>
                      <a:pt x="98" y="133"/>
                      <a:pt x="82" y="153"/>
                    </a:cubicBezTo>
                    <a:cubicBezTo>
                      <a:pt x="66" y="173"/>
                      <a:pt x="61" y="188"/>
                      <a:pt x="22" y="182"/>
                    </a:cubicBezTo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1" name="Freeform 253">
                <a:extLst>
                  <a:ext uri="{FF2B5EF4-FFF2-40B4-BE49-F238E27FC236}">
                    <a16:creationId xmlns:a16="http://schemas.microsoft.com/office/drawing/2014/main" id="{22C75F75-E5A8-454A-900E-BB2E247D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1931"/>
                <a:ext cx="197" cy="365"/>
              </a:xfrm>
              <a:custGeom>
                <a:avLst/>
                <a:gdLst>
                  <a:gd name="T0" fmla="*/ 82 w 132"/>
                  <a:gd name="T1" fmla="*/ 1195 h 245"/>
                  <a:gd name="T2" fmla="*/ 90 w 132"/>
                  <a:gd name="T3" fmla="*/ 1019 h 245"/>
                  <a:gd name="T4" fmla="*/ 318 w 132"/>
                  <a:gd name="T5" fmla="*/ 654 h 245"/>
                  <a:gd name="T6" fmla="*/ 385 w 132"/>
                  <a:gd name="T7" fmla="*/ 566 h 245"/>
                  <a:gd name="T8" fmla="*/ 330 w 132"/>
                  <a:gd name="T9" fmla="*/ 359 h 245"/>
                  <a:gd name="T10" fmla="*/ 425 w 132"/>
                  <a:gd name="T11" fmla="*/ 13 h 245"/>
                  <a:gd name="T12" fmla="*/ 582 w 132"/>
                  <a:gd name="T13" fmla="*/ 0 h 245"/>
                  <a:gd name="T14" fmla="*/ 472 w 132"/>
                  <a:gd name="T15" fmla="*/ 332 h 245"/>
                  <a:gd name="T16" fmla="*/ 412 w 132"/>
                  <a:gd name="T17" fmla="*/ 484 h 245"/>
                  <a:gd name="T18" fmla="*/ 424 w 132"/>
                  <a:gd name="T19" fmla="*/ 535 h 245"/>
                  <a:gd name="T20" fmla="*/ 472 w 132"/>
                  <a:gd name="T21" fmla="*/ 912 h 245"/>
                  <a:gd name="T22" fmla="*/ 181 w 132"/>
                  <a:gd name="T23" fmla="*/ 1207 h 245"/>
                  <a:gd name="T24" fmla="*/ 82 w 132"/>
                  <a:gd name="T25" fmla="*/ 1195 h 2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245">
                    <a:moveTo>
                      <a:pt x="17" y="242"/>
                    </a:moveTo>
                    <a:cubicBezTo>
                      <a:pt x="0" y="228"/>
                      <a:pt x="11" y="217"/>
                      <a:pt x="18" y="207"/>
                    </a:cubicBezTo>
                    <a:cubicBezTo>
                      <a:pt x="26" y="197"/>
                      <a:pt x="54" y="148"/>
                      <a:pt x="64" y="133"/>
                    </a:cubicBezTo>
                    <a:cubicBezTo>
                      <a:pt x="74" y="118"/>
                      <a:pt x="78" y="115"/>
                      <a:pt x="78" y="115"/>
                    </a:cubicBezTo>
                    <a:cubicBezTo>
                      <a:pt x="81" y="106"/>
                      <a:pt x="69" y="81"/>
                      <a:pt x="66" y="73"/>
                    </a:cubicBezTo>
                    <a:cubicBezTo>
                      <a:pt x="51" y="33"/>
                      <a:pt x="72" y="15"/>
                      <a:pt x="86" y="3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09" y="60"/>
                      <a:pt x="95" y="68"/>
                    </a:cubicBezTo>
                    <a:cubicBezTo>
                      <a:pt x="81" y="76"/>
                      <a:pt x="77" y="86"/>
                      <a:pt x="83" y="98"/>
                    </a:cubicBezTo>
                    <a:cubicBezTo>
                      <a:pt x="88" y="111"/>
                      <a:pt x="85" y="109"/>
                      <a:pt x="85" y="109"/>
                    </a:cubicBezTo>
                    <a:cubicBezTo>
                      <a:pt x="85" y="109"/>
                      <a:pt x="132" y="159"/>
                      <a:pt x="95" y="185"/>
                    </a:cubicBezTo>
                    <a:cubicBezTo>
                      <a:pt x="58" y="212"/>
                      <a:pt x="33" y="229"/>
                      <a:pt x="36" y="245"/>
                    </a:cubicBezTo>
                    <a:cubicBezTo>
                      <a:pt x="36" y="245"/>
                      <a:pt x="21" y="242"/>
                      <a:pt x="17" y="242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Freeform 254">
                <a:extLst>
                  <a:ext uri="{FF2B5EF4-FFF2-40B4-BE49-F238E27FC236}">
                    <a16:creationId xmlns:a16="http://schemas.microsoft.com/office/drawing/2014/main" id="{609B6164-E6BB-4DEE-873F-FDF2522B6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3541"/>
                <a:ext cx="162" cy="196"/>
              </a:xfrm>
              <a:custGeom>
                <a:avLst/>
                <a:gdLst>
                  <a:gd name="T0" fmla="*/ 0 w 109"/>
                  <a:gd name="T1" fmla="*/ 641 h 132"/>
                  <a:gd name="T2" fmla="*/ 532 w 109"/>
                  <a:gd name="T3" fmla="*/ 92 h 132"/>
                  <a:gd name="T4" fmla="*/ 242 w 109"/>
                  <a:gd name="T5" fmla="*/ 141 h 132"/>
                  <a:gd name="T6" fmla="*/ 169 w 109"/>
                  <a:gd name="T7" fmla="*/ 413 h 132"/>
                  <a:gd name="T8" fmla="*/ 0 w 109"/>
                  <a:gd name="T9" fmla="*/ 641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2">
                    <a:moveTo>
                      <a:pt x="0" y="132"/>
                    </a:moveTo>
                    <a:cubicBezTo>
                      <a:pt x="24" y="124"/>
                      <a:pt x="76" y="62"/>
                      <a:pt x="109" y="19"/>
                    </a:cubicBezTo>
                    <a:cubicBezTo>
                      <a:pt x="109" y="19"/>
                      <a:pt x="78" y="0"/>
                      <a:pt x="50" y="29"/>
                    </a:cubicBezTo>
                    <a:cubicBezTo>
                      <a:pt x="22" y="58"/>
                      <a:pt x="55" y="66"/>
                      <a:pt x="35" y="85"/>
                    </a:cubicBezTo>
                    <a:cubicBezTo>
                      <a:pt x="14" y="104"/>
                      <a:pt x="0" y="132"/>
                      <a:pt x="0" y="132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3" name="Freeform 255">
                <a:extLst>
                  <a:ext uri="{FF2B5EF4-FFF2-40B4-BE49-F238E27FC236}">
                    <a16:creationId xmlns:a16="http://schemas.microsoft.com/office/drawing/2014/main" id="{E5ADE955-1B82-4044-A13B-9467F4479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3100"/>
                <a:ext cx="194" cy="408"/>
              </a:xfrm>
              <a:custGeom>
                <a:avLst/>
                <a:gdLst>
                  <a:gd name="T0" fmla="*/ 63 w 130"/>
                  <a:gd name="T1" fmla="*/ 1363 h 273"/>
                  <a:gd name="T2" fmla="*/ 506 w 130"/>
                  <a:gd name="T3" fmla="*/ 704 h 273"/>
                  <a:gd name="T4" fmla="*/ 646 w 130"/>
                  <a:gd name="T5" fmla="*/ 60 h 273"/>
                  <a:gd name="T6" fmla="*/ 173 w 130"/>
                  <a:gd name="T7" fmla="*/ 275 h 273"/>
                  <a:gd name="T8" fmla="*/ 160 w 130"/>
                  <a:gd name="T9" fmla="*/ 895 h 273"/>
                  <a:gd name="T10" fmla="*/ 63 w 130"/>
                  <a:gd name="T11" fmla="*/ 1363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273">
                    <a:moveTo>
                      <a:pt x="13" y="273"/>
                    </a:moveTo>
                    <a:cubicBezTo>
                      <a:pt x="85" y="258"/>
                      <a:pt x="70" y="203"/>
                      <a:pt x="102" y="141"/>
                    </a:cubicBezTo>
                    <a:cubicBezTo>
                      <a:pt x="119" y="108"/>
                      <a:pt x="127" y="54"/>
                      <a:pt x="130" y="12"/>
                    </a:cubicBezTo>
                    <a:cubicBezTo>
                      <a:pt x="130" y="12"/>
                      <a:pt x="70" y="0"/>
                      <a:pt x="35" y="55"/>
                    </a:cubicBezTo>
                    <a:cubicBezTo>
                      <a:pt x="0" y="110"/>
                      <a:pt x="27" y="138"/>
                      <a:pt x="32" y="179"/>
                    </a:cubicBezTo>
                    <a:cubicBezTo>
                      <a:pt x="36" y="220"/>
                      <a:pt x="32" y="244"/>
                      <a:pt x="13" y="273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Freeform 256">
                <a:extLst>
                  <a:ext uri="{FF2B5EF4-FFF2-40B4-BE49-F238E27FC236}">
                    <a16:creationId xmlns:a16="http://schemas.microsoft.com/office/drawing/2014/main" id="{A062F1E8-BC06-4EA0-8DA0-BD70B3FF3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656"/>
                <a:ext cx="255" cy="383"/>
              </a:xfrm>
              <a:custGeom>
                <a:avLst/>
                <a:gdLst>
                  <a:gd name="T0" fmla="*/ 723 w 171"/>
                  <a:gd name="T1" fmla="*/ 1209 h 257"/>
                  <a:gd name="T2" fmla="*/ 762 w 171"/>
                  <a:gd name="T3" fmla="*/ 906 h 257"/>
                  <a:gd name="T4" fmla="*/ 471 w 171"/>
                  <a:gd name="T5" fmla="*/ 0 h 257"/>
                  <a:gd name="T6" fmla="*/ 198 w 171"/>
                  <a:gd name="T7" fmla="*/ 490 h 257"/>
                  <a:gd name="T8" fmla="*/ 506 w 171"/>
                  <a:gd name="T9" fmla="*/ 1095 h 257"/>
                  <a:gd name="T10" fmla="*/ 494 w 171"/>
                  <a:gd name="T11" fmla="*/ 1228 h 257"/>
                  <a:gd name="T12" fmla="*/ 723 w 171"/>
                  <a:gd name="T13" fmla="*/ 1209 h 2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257">
                    <a:moveTo>
                      <a:pt x="146" y="245"/>
                    </a:moveTo>
                    <a:cubicBezTo>
                      <a:pt x="171" y="228"/>
                      <a:pt x="166" y="213"/>
                      <a:pt x="154" y="184"/>
                    </a:cubicBezTo>
                    <a:cubicBezTo>
                      <a:pt x="145" y="164"/>
                      <a:pt x="113" y="59"/>
                      <a:pt x="95" y="0"/>
                    </a:cubicBezTo>
                    <a:cubicBezTo>
                      <a:pt x="95" y="0"/>
                      <a:pt x="0" y="28"/>
                      <a:pt x="40" y="99"/>
                    </a:cubicBezTo>
                    <a:cubicBezTo>
                      <a:pt x="81" y="171"/>
                      <a:pt x="108" y="187"/>
                      <a:pt x="102" y="222"/>
                    </a:cubicBezTo>
                    <a:cubicBezTo>
                      <a:pt x="96" y="257"/>
                      <a:pt x="100" y="249"/>
                      <a:pt x="100" y="249"/>
                    </a:cubicBezTo>
                    <a:cubicBezTo>
                      <a:pt x="100" y="249"/>
                      <a:pt x="142" y="238"/>
                      <a:pt x="146" y="245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5" name="Freeform 257">
                <a:extLst>
                  <a:ext uri="{FF2B5EF4-FFF2-40B4-BE49-F238E27FC236}">
                    <a16:creationId xmlns:a16="http://schemas.microsoft.com/office/drawing/2014/main" id="{8167FD84-959A-4837-9539-A979E6B70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326"/>
                <a:ext cx="270" cy="279"/>
              </a:xfrm>
              <a:custGeom>
                <a:avLst/>
                <a:gdLst>
                  <a:gd name="T0" fmla="*/ 788 w 181"/>
                  <a:gd name="T1" fmla="*/ 897 h 187"/>
                  <a:gd name="T2" fmla="*/ 768 w 181"/>
                  <a:gd name="T3" fmla="*/ 648 h 187"/>
                  <a:gd name="T4" fmla="*/ 365 w 181"/>
                  <a:gd name="T5" fmla="*/ 1 h 187"/>
                  <a:gd name="T6" fmla="*/ 362 w 181"/>
                  <a:gd name="T7" fmla="*/ 0 h 187"/>
                  <a:gd name="T8" fmla="*/ 109 w 181"/>
                  <a:gd name="T9" fmla="*/ 461 h 187"/>
                  <a:gd name="T10" fmla="*/ 492 w 181"/>
                  <a:gd name="T11" fmla="*/ 756 h 187"/>
                  <a:gd name="T12" fmla="*/ 788 w 181"/>
                  <a:gd name="T13" fmla="*/ 897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187">
                    <a:moveTo>
                      <a:pt x="159" y="181"/>
                    </a:moveTo>
                    <a:cubicBezTo>
                      <a:pt x="181" y="172"/>
                      <a:pt x="171" y="150"/>
                      <a:pt x="155" y="131"/>
                    </a:cubicBezTo>
                    <a:cubicBezTo>
                      <a:pt x="143" y="117"/>
                      <a:pt x="98" y="41"/>
                      <a:pt x="74" y="1"/>
                    </a:cubicBezTo>
                    <a:cubicBezTo>
                      <a:pt x="74" y="1"/>
                      <a:pt x="74" y="0"/>
                      <a:pt x="73" y="0"/>
                    </a:cubicBezTo>
                    <a:cubicBezTo>
                      <a:pt x="73" y="0"/>
                      <a:pt x="0" y="39"/>
                      <a:pt x="22" y="93"/>
                    </a:cubicBezTo>
                    <a:cubicBezTo>
                      <a:pt x="43" y="146"/>
                      <a:pt x="83" y="133"/>
                      <a:pt x="99" y="153"/>
                    </a:cubicBezTo>
                    <a:cubicBezTo>
                      <a:pt x="115" y="173"/>
                      <a:pt x="120" y="187"/>
                      <a:pt x="159" y="181"/>
                    </a:cubicBezTo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Freeform 258">
                <a:extLst>
                  <a:ext uri="{FF2B5EF4-FFF2-40B4-BE49-F238E27FC236}">
                    <a16:creationId xmlns:a16="http://schemas.microsoft.com/office/drawing/2014/main" id="{387A4C7D-DEA7-4BB9-AFF1-ED7D10DDF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1929"/>
                <a:ext cx="196" cy="367"/>
              </a:xfrm>
              <a:custGeom>
                <a:avLst/>
                <a:gdLst>
                  <a:gd name="T0" fmla="*/ 576 w 131"/>
                  <a:gd name="T1" fmla="*/ 1207 h 246"/>
                  <a:gd name="T2" fmla="*/ 567 w 131"/>
                  <a:gd name="T3" fmla="*/ 1028 h 246"/>
                  <a:gd name="T4" fmla="*/ 335 w 131"/>
                  <a:gd name="T5" fmla="*/ 656 h 246"/>
                  <a:gd name="T6" fmla="*/ 265 w 131"/>
                  <a:gd name="T7" fmla="*/ 571 h 246"/>
                  <a:gd name="T8" fmla="*/ 331 w 131"/>
                  <a:gd name="T9" fmla="*/ 363 h 246"/>
                  <a:gd name="T10" fmla="*/ 224 w 131"/>
                  <a:gd name="T11" fmla="*/ 13 h 246"/>
                  <a:gd name="T12" fmla="*/ 73 w 131"/>
                  <a:gd name="T13" fmla="*/ 0 h 246"/>
                  <a:gd name="T14" fmla="*/ 184 w 131"/>
                  <a:gd name="T15" fmla="*/ 343 h 246"/>
                  <a:gd name="T16" fmla="*/ 244 w 131"/>
                  <a:gd name="T17" fmla="*/ 492 h 246"/>
                  <a:gd name="T18" fmla="*/ 235 w 131"/>
                  <a:gd name="T19" fmla="*/ 542 h 246"/>
                  <a:gd name="T20" fmla="*/ 184 w 131"/>
                  <a:gd name="T21" fmla="*/ 919 h 246"/>
                  <a:gd name="T22" fmla="*/ 474 w 131"/>
                  <a:gd name="T23" fmla="*/ 1220 h 246"/>
                  <a:gd name="T24" fmla="*/ 576 w 131"/>
                  <a:gd name="T25" fmla="*/ 1207 h 2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246">
                    <a:moveTo>
                      <a:pt x="115" y="243"/>
                    </a:moveTo>
                    <a:cubicBezTo>
                      <a:pt x="131" y="228"/>
                      <a:pt x="120" y="218"/>
                      <a:pt x="113" y="208"/>
                    </a:cubicBezTo>
                    <a:cubicBezTo>
                      <a:pt x="106" y="198"/>
                      <a:pt x="77" y="148"/>
                      <a:pt x="67" y="133"/>
                    </a:cubicBezTo>
                    <a:cubicBezTo>
                      <a:pt x="57" y="119"/>
                      <a:pt x="53" y="115"/>
                      <a:pt x="53" y="115"/>
                    </a:cubicBezTo>
                    <a:cubicBezTo>
                      <a:pt x="51" y="107"/>
                      <a:pt x="63" y="82"/>
                      <a:pt x="66" y="73"/>
                    </a:cubicBezTo>
                    <a:cubicBezTo>
                      <a:pt x="80" y="34"/>
                      <a:pt x="59" y="15"/>
                      <a:pt x="45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61"/>
                      <a:pt x="37" y="69"/>
                    </a:cubicBezTo>
                    <a:cubicBezTo>
                      <a:pt x="51" y="76"/>
                      <a:pt x="55" y="87"/>
                      <a:pt x="49" y="99"/>
                    </a:cubicBezTo>
                    <a:cubicBezTo>
                      <a:pt x="43" y="111"/>
                      <a:pt x="47" y="109"/>
                      <a:pt x="47" y="109"/>
                    </a:cubicBezTo>
                    <a:cubicBezTo>
                      <a:pt x="47" y="109"/>
                      <a:pt x="0" y="159"/>
                      <a:pt x="37" y="186"/>
                    </a:cubicBezTo>
                    <a:cubicBezTo>
                      <a:pt x="73" y="213"/>
                      <a:pt x="99" y="230"/>
                      <a:pt x="95" y="246"/>
                    </a:cubicBezTo>
                    <a:cubicBezTo>
                      <a:pt x="95" y="246"/>
                      <a:pt x="111" y="243"/>
                      <a:pt x="115" y="243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7" name="Freeform 259">
                <a:extLst>
                  <a:ext uri="{FF2B5EF4-FFF2-40B4-BE49-F238E27FC236}">
                    <a16:creationId xmlns:a16="http://schemas.microsoft.com/office/drawing/2014/main" id="{83399E85-8B91-46ED-AF2C-17003C48D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3541"/>
                <a:ext cx="162" cy="196"/>
              </a:xfrm>
              <a:custGeom>
                <a:avLst/>
                <a:gdLst>
                  <a:gd name="T0" fmla="*/ 0 w 109"/>
                  <a:gd name="T1" fmla="*/ 641 h 132"/>
                  <a:gd name="T2" fmla="*/ 532 w 109"/>
                  <a:gd name="T3" fmla="*/ 92 h 132"/>
                  <a:gd name="T4" fmla="*/ 242 w 109"/>
                  <a:gd name="T5" fmla="*/ 141 h 132"/>
                  <a:gd name="T6" fmla="*/ 169 w 109"/>
                  <a:gd name="T7" fmla="*/ 413 h 132"/>
                  <a:gd name="T8" fmla="*/ 0 w 109"/>
                  <a:gd name="T9" fmla="*/ 641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2">
                    <a:moveTo>
                      <a:pt x="0" y="132"/>
                    </a:moveTo>
                    <a:cubicBezTo>
                      <a:pt x="24" y="124"/>
                      <a:pt x="76" y="62"/>
                      <a:pt x="109" y="19"/>
                    </a:cubicBezTo>
                    <a:cubicBezTo>
                      <a:pt x="109" y="19"/>
                      <a:pt x="78" y="0"/>
                      <a:pt x="50" y="29"/>
                    </a:cubicBezTo>
                    <a:cubicBezTo>
                      <a:pt x="22" y="58"/>
                      <a:pt x="55" y="66"/>
                      <a:pt x="35" y="85"/>
                    </a:cubicBezTo>
                    <a:cubicBezTo>
                      <a:pt x="14" y="104"/>
                      <a:pt x="0" y="132"/>
                      <a:pt x="0" y="132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8" name="Freeform 260">
                <a:extLst>
                  <a:ext uri="{FF2B5EF4-FFF2-40B4-BE49-F238E27FC236}">
                    <a16:creationId xmlns:a16="http://schemas.microsoft.com/office/drawing/2014/main" id="{7906DE12-E1FF-49B7-BA79-F3181C99C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3100"/>
                <a:ext cx="194" cy="408"/>
              </a:xfrm>
              <a:custGeom>
                <a:avLst/>
                <a:gdLst>
                  <a:gd name="T0" fmla="*/ 63 w 130"/>
                  <a:gd name="T1" fmla="*/ 1363 h 273"/>
                  <a:gd name="T2" fmla="*/ 506 w 130"/>
                  <a:gd name="T3" fmla="*/ 704 h 273"/>
                  <a:gd name="T4" fmla="*/ 646 w 130"/>
                  <a:gd name="T5" fmla="*/ 60 h 273"/>
                  <a:gd name="T6" fmla="*/ 173 w 130"/>
                  <a:gd name="T7" fmla="*/ 275 h 273"/>
                  <a:gd name="T8" fmla="*/ 160 w 130"/>
                  <a:gd name="T9" fmla="*/ 895 h 273"/>
                  <a:gd name="T10" fmla="*/ 63 w 130"/>
                  <a:gd name="T11" fmla="*/ 1363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273">
                    <a:moveTo>
                      <a:pt x="13" y="273"/>
                    </a:moveTo>
                    <a:cubicBezTo>
                      <a:pt x="85" y="258"/>
                      <a:pt x="70" y="203"/>
                      <a:pt x="102" y="141"/>
                    </a:cubicBezTo>
                    <a:cubicBezTo>
                      <a:pt x="119" y="108"/>
                      <a:pt x="127" y="54"/>
                      <a:pt x="130" y="12"/>
                    </a:cubicBezTo>
                    <a:cubicBezTo>
                      <a:pt x="130" y="12"/>
                      <a:pt x="70" y="0"/>
                      <a:pt x="35" y="55"/>
                    </a:cubicBezTo>
                    <a:cubicBezTo>
                      <a:pt x="0" y="110"/>
                      <a:pt x="27" y="138"/>
                      <a:pt x="32" y="179"/>
                    </a:cubicBezTo>
                    <a:cubicBezTo>
                      <a:pt x="36" y="220"/>
                      <a:pt x="32" y="244"/>
                      <a:pt x="13" y="27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Freeform 261">
                <a:extLst>
                  <a:ext uri="{FF2B5EF4-FFF2-40B4-BE49-F238E27FC236}">
                    <a16:creationId xmlns:a16="http://schemas.microsoft.com/office/drawing/2014/main" id="{F7B51191-31A0-43AE-B961-180A2AEEE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656"/>
                <a:ext cx="255" cy="383"/>
              </a:xfrm>
              <a:custGeom>
                <a:avLst/>
                <a:gdLst>
                  <a:gd name="T0" fmla="*/ 723 w 171"/>
                  <a:gd name="T1" fmla="*/ 1209 h 257"/>
                  <a:gd name="T2" fmla="*/ 762 w 171"/>
                  <a:gd name="T3" fmla="*/ 906 h 257"/>
                  <a:gd name="T4" fmla="*/ 471 w 171"/>
                  <a:gd name="T5" fmla="*/ 0 h 257"/>
                  <a:gd name="T6" fmla="*/ 198 w 171"/>
                  <a:gd name="T7" fmla="*/ 490 h 257"/>
                  <a:gd name="T8" fmla="*/ 506 w 171"/>
                  <a:gd name="T9" fmla="*/ 1095 h 257"/>
                  <a:gd name="T10" fmla="*/ 494 w 171"/>
                  <a:gd name="T11" fmla="*/ 1228 h 257"/>
                  <a:gd name="T12" fmla="*/ 723 w 171"/>
                  <a:gd name="T13" fmla="*/ 1209 h 2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257">
                    <a:moveTo>
                      <a:pt x="146" y="245"/>
                    </a:moveTo>
                    <a:cubicBezTo>
                      <a:pt x="171" y="228"/>
                      <a:pt x="166" y="213"/>
                      <a:pt x="154" y="184"/>
                    </a:cubicBezTo>
                    <a:cubicBezTo>
                      <a:pt x="145" y="164"/>
                      <a:pt x="113" y="59"/>
                      <a:pt x="95" y="0"/>
                    </a:cubicBezTo>
                    <a:cubicBezTo>
                      <a:pt x="95" y="0"/>
                      <a:pt x="0" y="28"/>
                      <a:pt x="40" y="99"/>
                    </a:cubicBezTo>
                    <a:cubicBezTo>
                      <a:pt x="81" y="171"/>
                      <a:pt x="108" y="187"/>
                      <a:pt x="102" y="222"/>
                    </a:cubicBezTo>
                    <a:cubicBezTo>
                      <a:pt x="96" y="257"/>
                      <a:pt x="100" y="249"/>
                      <a:pt x="100" y="249"/>
                    </a:cubicBezTo>
                    <a:cubicBezTo>
                      <a:pt x="100" y="249"/>
                      <a:pt x="142" y="238"/>
                      <a:pt x="146" y="245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262">
                <a:extLst>
                  <a:ext uri="{FF2B5EF4-FFF2-40B4-BE49-F238E27FC236}">
                    <a16:creationId xmlns:a16="http://schemas.microsoft.com/office/drawing/2014/main" id="{8B594B8A-C594-472C-A3F4-567E0F322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326"/>
                <a:ext cx="270" cy="279"/>
              </a:xfrm>
              <a:custGeom>
                <a:avLst/>
                <a:gdLst>
                  <a:gd name="T0" fmla="*/ 788 w 181"/>
                  <a:gd name="T1" fmla="*/ 897 h 187"/>
                  <a:gd name="T2" fmla="*/ 768 w 181"/>
                  <a:gd name="T3" fmla="*/ 648 h 187"/>
                  <a:gd name="T4" fmla="*/ 365 w 181"/>
                  <a:gd name="T5" fmla="*/ 1 h 187"/>
                  <a:gd name="T6" fmla="*/ 362 w 181"/>
                  <a:gd name="T7" fmla="*/ 0 h 187"/>
                  <a:gd name="T8" fmla="*/ 109 w 181"/>
                  <a:gd name="T9" fmla="*/ 461 h 187"/>
                  <a:gd name="T10" fmla="*/ 492 w 181"/>
                  <a:gd name="T11" fmla="*/ 756 h 187"/>
                  <a:gd name="T12" fmla="*/ 788 w 181"/>
                  <a:gd name="T13" fmla="*/ 897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187">
                    <a:moveTo>
                      <a:pt x="159" y="181"/>
                    </a:moveTo>
                    <a:cubicBezTo>
                      <a:pt x="181" y="172"/>
                      <a:pt x="171" y="150"/>
                      <a:pt x="155" y="131"/>
                    </a:cubicBezTo>
                    <a:cubicBezTo>
                      <a:pt x="143" y="117"/>
                      <a:pt x="98" y="41"/>
                      <a:pt x="74" y="1"/>
                    </a:cubicBezTo>
                    <a:cubicBezTo>
                      <a:pt x="74" y="1"/>
                      <a:pt x="74" y="0"/>
                      <a:pt x="73" y="0"/>
                    </a:cubicBezTo>
                    <a:cubicBezTo>
                      <a:pt x="73" y="0"/>
                      <a:pt x="0" y="39"/>
                      <a:pt x="22" y="93"/>
                    </a:cubicBezTo>
                    <a:cubicBezTo>
                      <a:pt x="43" y="146"/>
                      <a:pt x="83" y="133"/>
                      <a:pt x="99" y="153"/>
                    </a:cubicBezTo>
                    <a:cubicBezTo>
                      <a:pt x="115" y="173"/>
                      <a:pt x="120" y="187"/>
                      <a:pt x="159" y="181"/>
                    </a:cubicBezTo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263">
                <a:extLst>
                  <a:ext uri="{FF2B5EF4-FFF2-40B4-BE49-F238E27FC236}">
                    <a16:creationId xmlns:a16="http://schemas.microsoft.com/office/drawing/2014/main" id="{AFB95737-4DC1-485A-96BB-FD3458F18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1929"/>
                <a:ext cx="196" cy="367"/>
              </a:xfrm>
              <a:custGeom>
                <a:avLst/>
                <a:gdLst>
                  <a:gd name="T0" fmla="*/ 576 w 131"/>
                  <a:gd name="T1" fmla="*/ 1207 h 246"/>
                  <a:gd name="T2" fmla="*/ 567 w 131"/>
                  <a:gd name="T3" fmla="*/ 1028 h 246"/>
                  <a:gd name="T4" fmla="*/ 335 w 131"/>
                  <a:gd name="T5" fmla="*/ 656 h 246"/>
                  <a:gd name="T6" fmla="*/ 265 w 131"/>
                  <a:gd name="T7" fmla="*/ 571 h 246"/>
                  <a:gd name="T8" fmla="*/ 331 w 131"/>
                  <a:gd name="T9" fmla="*/ 363 h 246"/>
                  <a:gd name="T10" fmla="*/ 224 w 131"/>
                  <a:gd name="T11" fmla="*/ 13 h 246"/>
                  <a:gd name="T12" fmla="*/ 73 w 131"/>
                  <a:gd name="T13" fmla="*/ 0 h 246"/>
                  <a:gd name="T14" fmla="*/ 184 w 131"/>
                  <a:gd name="T15" fmla="*/ 343 h 246"/>
                  <a:gd name="T16" fmla="*/ 244 w 131"/>
                  <a:gd name="T17" fmla="*/ 492 h 246"/>
                  <a:gd name="T18" fmla="*/ 235 w 131"/>
                  <a:gd name="T19" fmla="*/ 542 h 246"/>
                  <a:gd name="T20" fmla="*/ 184 w 131"/>
                  <a:gd name="T21" fmla="*/ 919 h 246"/>
                  <a:gd name="T22" fmla="*/ 474 w 131"/>
                  <a:gd name="T23" fmla="*/ 1220 h 246"/>
                  <a:gd name="T24" fmla="*/ 576 w 131"/>
                  <a:gd name="T25" fmla="*/ 1207 h 2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246">
                    <a:moveTo>
                      <a:pt x="115" y="243"/>
                    </a:moveTo>
                    <a:cubicBezTo>
                      <a:pt x="131" y="228"/>
                      <a:pt x="120" y="218"/>
                      <a:pt x="113" y="208"/>
                    </a:cubicBezTo>
                    <a:cubicBezTo>
                      <a:pt x="106" y="198"/>
                      <a:pt x="77" y="148"/>
                      <a:pt x="67" y="133"/>
                    </a:cubicBezTo>
                    <a:cubicBezTo>
                      <a:pt x="57" y="119"/>
                      <a:pt x="53" y="115"/>
                      <a:pt x="53" y="115"/>
                    </a:cubicBezTo>
                    <a:cubicBezTo>
                      <a:pt x="51" y="107"/>
                      <a:pt x="63" y="82"/>
                      <a:pt x="66" y="73"/>
                    </a:cubicBezTo>
                    <a:cubicBezTo>
                      <a:pt x="80" y="34"/>
                      <a:pt x="59" y="15"/>
                      <a:pt x="45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61"/>
                      <a:pt x="37" y="69"/>
                    </a:cubicBezTo>
                    <a:cubicBezTo>
                      <a:pt x="51" y="76"/>
                      <a:pt x="55" y="87"/>
                      <a:pt x="49" y="99"/>
                    </a:cubicBezTo>
                    <a:cubicBezTo>
                      <a:pt x="43" y="111"/>
                      <a:pt x="47" y="109"/>
                      <a:pt x="47" y="109"/>
                    </a:cubicBezTo>
                    <a:cubicBezTo>
                      <a:pt x="47" y="109"/>
                      <a:pt x="0" y="159"/>
                      <a:pt x="37" y="186"/>
                    </a:cubicBezTo>
                    <a:cubicBezTo>
                      <a:pt x="73" y="213"/>
                      <a:pt x="99" y="230"/>
                      <a:pt x="95" y="246"/>
                    </a:cubicBezTo>
                    <a:cubicBezTo>
                      <a:pt x="95" y="246"/>
                      <a:pt x="111" y="243"/>
                      <a:pt x="115" y="24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264">
                <a:extLst>
                  <a:ext uri="{FF2B5EF4-FFF2-40B4-BE49-F238E27FC236}">
                    <a16:creationId xmlns:a16="http://schemas.microsoft.com/office/drawing/2014/main" id="{13C30147-79D8-4D66-AFB3-140840794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365"/>
                <a:ext cx="217" cy="178"/>
              </a:xfrm>
              <a:custGeom>
                <a:avLst/>
                <a:gdLst>
                  <a:gd name="T0" fmla="*/ 9 w 146"/>
                  <a:gd name="T1" fmla="*/ 130 h 119"/>
                  <a:gd name="T2" fmla="*/ 562 w 146"/>
                  <a:gd name="T3" fmla="*/ 13 h 119"/>
                  <a:gd name="T4" fmla="*/ 586 w 146"/>
                  <a:gd name="T5" fmla="*/ 69 h 119"/>
                  <a:gd name="T6" fmla="*/ 694 w 146"/>
                  <a:gd name="T7" fmla="*/ 295 h 119"/>
                  <a:gd name="T8" fmla="*/ 694 w 146"/>
                  <a:gd name="T9" fmla="*/ 344 h 119"/>
                  <a:gd name="T10" fmla="*/ 331 w 146"/>
                  <a:gd name="T11" fmla="*/ 595 h 119"/>
                  <a:gd name="T12" fmla="*/ 9 w 146"/>
                  <a:gd name="T13" fmla="*/ 130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19">
                    <a:moveTo>
                      <a:pt x="2" y="26"/>
                    </a:moveTo>
                    <a:cubicBezTo>
                      <a:pt x="2" y="26"/>
                      <a:pt x="66" y="4"/>
                      <a:pt x="115" y="3"/>
                    </a:cubicBezTo>
                    <a:cubicBezTo>
                      <a:pt x="115" y="3"/>
                      <a:pt x="120" y="0"/>
                      <a:pt x="120" y="14"/>
                    </a:cubicBezTo>
                    <a:cubicBezTo>
                      <a:pt x="120" y="28"/>
                      <a:pt x="137" y="56"/>
                      <a:pt x="142" y="59"/>
                    </a:cubicBezTo>
                    <a:cubicBezTo>
                      <a:pt x="146" y="61"/>
                      <a:pt x="146" y="63"/>
                      <a:pt x="142" y="69"/>
                    </a:cubicBezTo>
                    <a:cubicBezTo>
                      <a:pt x="137" y="75"/>
                      <a:pt x="79" y="113"/>
                      <a:pt x="68" y="119"/>
                    </a:cubicBezTo>
                    <a:cubicBezTo>
                      <a:pt x="68" y="119"/>
                      <a:pt x="0" y="63"/>
                      <a:pt x="2" y="2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265">
                <a:extLst>
                  <a:ext uri="{FF2B5EF4-FFF2-40B4-BE49-F238E27FC236}">
                    <a16:creationId xmlns:a16="http://schemas.microsoft.com/office/drawing/2014/main" id="{09B2BE69-54B1-450A-9F16-EF0670F58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856"/>
                <a:ext cx="1317" cy="1935"/>
              </a:xfrm>
              <a:custGeom>
                <a:avLst/>
                <a:gdLst>
                  <a:gd name="T0" fmla="*/ 2282 w 883"/>
                  <a:gd name="T1" fmla="*/ 6406 h 1297"/>
                  <a:gd name="T2" fmla="*/ 2728 w 883"/>
                  <a:gd name="T3" fmla="*/ 6344 h 1297"/>
                  <a:gd name="T4" fmla="*/ 2959 w 883"/>
                  <a:gd name="T5" fmla="*/ 6253 h 1297"/>
                  <a:gd name="T6" fmla="*/ 3653 w 883"/>
                  <a:gd name="T7" fmla="*/ 5489 h 1297"/>
                  <a:gd name="T8" fmla="*/ 4091 w 883"/>
                  <a:gd name="T9" fmla="*/ 4834 h 1297"/>
                  <a:gd name="T10" fmla="*/ 4246 w 883"/>
                  <a:gd name="T11" fmla="*/ 3874 h 1297"/>
                  <a:gd name="T12" fmla="*/ 4287 w 883"/>
                  <a:gd name="T13" fmla="*/ 3573 h 1297"/>
                  <a:gd name="T14" fmla="*/ 3935 w 883"/>
                  <a:gd name="T15" fmla="*/ 2462 h 1297"/>
                  <a:gd name="T16" fmla="*/ 3915 w 883"/>
                  <a:gd name="T17" fmla="*/ 2214 h 1297"/>
                  <a:gd name="T18" fmla="*/ 3450 w 883"/>
                  <a:gd name="T19" fmla="*/ 1447 h 1297"/>
                  <a:gd name="T20" fmla="*/ 3441 w 883"/>
                  <a:gd name="T21" fmla="*/ 1271 h 1297"/>
                  <a:gd name="T22" fmla="*/ 3213 w 883"/>
                  <a:gd name="T23" fmla="*/ 906 h 1297"/>
                  <a:gd name="T24" fmla="*/ 3141 w 883"/>
                  <a:gd name="T25" fmla="*/ 818 h 1297"/>
                  <a:gd name="T26" fmla="*/ 3205 w 883"/>
                  <a:gd name="T27" fmla="*/ 612 h 1297"/>
                  <a:gd name="T28" fmla="*/ 3104 w 883"/>
                  <a:gd name="T29" fmla="*/ 263 h 1297"/>
                  <a:gd name="T30" fmla="*/ 2207 w 883"/>
                  <a:gd name="T31" fmla="*/ 0 h 1297"/>
                  <a:gd name="T32" fmla="*/ 2163 w 883"/>
                  <a:gd name="T33" fmla="*/ 0 h 1297"/>
                  <a:gd name="T34" fmla="*/ 1268 w 883"/>
                  <a:gd name="T35" fmla="*/ 263 h 1297"/>
                  <a:gd name="T36" fmla="*/ 1166 w 883"/>
                  <a:gd name="T37" fmla="*/ 612 h 1297"/>
                  <a:gd name="T38" fmla="*/ 1228 w 883"/>
                  <a:gd name="T39" fmla="*/ 818 h 1297"/>
                  <a:gd name="T40" fmla="*/ 1159 w 883"/>
                  <a:gd name="T41" fmla="*/ 906 h 1297"/>
                  <a:gd name="T42" fmla="*/ 929 w 883"/>
                  <a:gd name="T43" fmla="*/ 1271 h 1297"/>
                  <a:gd name="T44" fmla="*/ 919 w 883"/>
                  <a:gd name="T45" fmla="*/ 1447 h 1297"/>
                  <a:gd name="T46" fmla="*/ 453 w 883"/>
                  <a:gd name="T47" fmla="*/ 2214 h 1297"/>
                  <a:gd name="T48" fmla="*/ 434 w 883"/>
                  <a:gd name="T49" fmla="*/ 2462 h 1297"/>
                  <a:gd name="T50" fmla="*/ 82 w 883"/>
                  <a:gd name="T51" fmla="*/ 3573 h 1297"/>
                  <a:gd name="T52" fmla="*/ 122 w 883"/>
                  <a:gd name="T53" fmla="*/ 3874 h 1297"/>
                  <a:gd name="T54" fmla="*/ 277 w 883"/>
                  <a:gd name="T55" fmla="*/ 4834 h 1297"/>
                  <a:gd name="T56" fmla="*/ 716 w 883"/>
                  <a:gd name="T57" fmla="*/ 5489 h 1297"/>
                  <a:gd name="T58" fmla="*/ 1411 w 883"/>
                  <a:gd name="T59" fmla="*/ 6253 h 1297"/>
                  <a:gd name="T60" fmla="*/ 1642 w 883"/>
                  <a:gd name="T61" fmla="*/ 6344 h 1297"/>
                  <a:gd name="T62" fmla="*/ 2087 w 883"/>
                  <a:gd name="T63" fmla="*/ 6406 h 1297"/>
                  <a:gd name="T64" fmla="*/ 2282 w 883"/>
                  <a:gd name="T65" fmla="*/ 6406 h 12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3" h="1297">
                    <a:moveTo>
                      <a:pt x="461" y="1293"/>
                    </a:moveTo>
                    <a:cubicBezTo>
                      <a:pt x="461" y="1293"/>
                      <a:pt x="537" y="1297"/>
                      <a:pt x="551" y="1280"/>
                    </a:cubicBezTo>
                    <a:cubicBezTo>
                      <a:pt x="565" y="1263"/>
                      <a:pt x="583" y="1267"/>
                      <a:pt x="598" y="1262"/>
                    </a:cubicBezTo>
                    <a:cubicBezTo>
                      <a:pt x="636" y="1249"/>
                      <a:pt x="738" y="1108"/>
                      <a:pt x="738" y="1108"/>
                    </a:cubicBezTo>
                    <a:cubicBezTo>
                      <a:pt x="810" y="1093"/>
                      <a:pt x="795" y="1038"/>
                      <a:pt x="827" y="976"/>
                    </a:cubicBezTo>
                    <a:cubicBezTo>
                      <a:pt x="859" y="914"/>
                      <a:pt x="858" y="782"/>
                      <a:pt x="858" y="782"/>
                    </a:cubicBezTo>
                    <a:cubicBezTo>
                      <a:pt x="883" y="765"/>
                      <a:pt x="878" y="750"/>
                      <a:pt x="866" y="721"/>
                    </a:cubicBezTo>
                    <a:cubicBezTo>
                      <a:pt x="854" y="692"/>
                      <a:pt x="795" y="497"/>
                      <a:pt x="795" y="497"/>
                    </a:cubicBezTo>
                    <a:cubicBezTo>
                      <a:pt x="817" y="488"/>
                      <a:pt x="807" y="466"/>
                      <a:pt x="791" y="447"/>
                    </a:cubicBezTo>
                    <a:cubicBezTo>
                      <a:pt x="775" y="428"/>
                      <a:pt x="697" y="292"/>
                      <a:pt x="697" y="292"/>
                    </a:cubicBezTo>
                    <a:cubicBezTo>
                      <a:pt x="713" y="278"/>
                      <a:pt x="702" y="267"/>
                      <a:pt x="695" y="257"/>
                    </a:cubicBezTo>
                    <a:cubicBezTo>
                      <a:pt x="687" y="247"/>
                      <a:pt x="659" y="198"/>
                      <a:pt x="649" y="183"/>
                    </a:cubicBezTo>
                    <a:cubicBezTo>
                      <a:pt x="639" y="168"/>
                      <a:pt x="635" y="165"/>
                      <a:pt x="635" y="165"/>
                    </a:cubicBezTo>
                    <a:cubicBezTo>
                      <a:pt x="632" y="156"/>
                      <a:pt x="645" y="131"/>
                      <a:pt x="648" y="123"/>
                    </a:cubicBezTo>
                    <a:cubicBezTo>
                      <a:pt x="662" y="83"/>
                      <a:pt x="641" y="65"/>
                      <a:pt x="627" y="53"/>
                    </a:cubicBezTo>
                    <a:cubicBezTo>
                      <a:pt x="613" y="41"/>
                      <a:pt x="446" y="0"/>
                      <a:pt x="446" y="0"/>
                    </a:cubicBezTo>
                    <a:cubicBezTo>
                      <a:pt x="437" y="0"/>
                      <a:pt x="437" y="0"/>
                      <a:pt x="437" y="0"/>
                    </a:cubicBezTo>
                    <a:cubicBezTo>
                      <a:pt x="437" y="0"/>
                      <a:pt x="270" y="41"/>
                      <a:pt x="256" y="53"/>
                    </a:cubicBezTo>
                    <a:cubicBezTo>
                      <a:pt x="242" y="65"/>
                      <a:pt x="221" y="83"/>
                      <a:pt x="235" y="123"/>
                    </a:cubicBezTo>
                    <a:cubicBezTo>
                      <a:pt x="238" y="131"/>
                      <a:pt x="251" y="156"/>
                      <a:pt x="248" y="165"/>
                    </a:cubicBezTo>
                    <a:cubicBezTo>
                      <a:pt x="248" y="165"/>
                      <a:pt x="244" y="168"/>
                      <a:pt x="234" y="183"/>
                    </a:cubicBezTo>
                    <a:cubicBezTo>
                      <a:pt x="224" y="198"/>
                      <a:pt x="196" y="247"/>
                      <a:pt x="188" y="257"/>
                    </a:cubicBezTo>
                    <a:cubicBezTo>
                      <a:pt x="181" y="267"/>
                      <a:pt x="170" y="278"/>
                      <a:pt x="186" y="292"/>
                    </a:cubicBezTo>
                    <a:cubicBezTo>
                      <a:pt x="186" y="292"/>
                      <a:pt x="108" y="428"/>
                      <a:pt x="92" y="447"/>
                    </a:cubicBezTo>
                    <a:cubicBezTo>
                      <a:pt x="76" y="466"/>
                      <a:pt x="66" y="488"/>
                      <a:pt x="88" y="497"/>
                    </a:cubicBezTo>
                    <a:cubicBezTo>
                      <a:pt x="88" y="497"/>
                      <a:pt x="29" y="692"/>
                      <a:pt x="17" y="721"/>
                    </a:cubicBezTo>
                    <a:cubicBezTo>
                      <a:pt x="5" y="750"/>
                      <a:pt x="0" y="765"/>
                      <a:pt x="25" y="782"/>
                    </a:cubicBezTo>
                    <a:cubicBezTo>
                      <a:pt x="25" y="782"/>
                      <a:pt x="24" y="914"/>
                      <a:pt x="56" y="976"/>
                    </a:cubicBezTo>
                    <a:cubicBezTo>
                      <a:pt x="88" y="1038"/>
                      <a:pt x="73" y="1093"/>
                      <a:pt x="145" y="1108"/>
                    </a:cubicBezTo>
                    <a:cubicBezTo>
                      <a:pt x="145" y="1108"/>
                      <a:pt x="247" y="1249"/>
                      <a:pt x="285" y="1262"/>
                    </a:cubicBezTo>
                    <a:cubicBezTo>
                      <a:pt x="300" y="1267"/>
                      <a:pt x="318" y="1263"/>
                      <a:pt x="332" y="1280"/>
                    </a:cubicBezTo>
                    <a:cubicBezTo>
                      <a:pt x="346" y="1297"/>
                      <a:pt x="422" y="1293"/>
                      <a:pt x="422" y="1293"/>
                    </a:cubicBezTo>
                    <a:lnTo>
                      <a:pt x="461" y="1293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Freeform 266">
                <a:extLst>
                  <a:ext uri="{FF2B5EF4-FFF2-40B4-BE49-F238E27FC236}">
                    <a16:creationId xmlns:a16="http://schemas.microsoft.com/office/drawing/2014/main" id="{F00647D2-2191-42CA-AD62-387ADEB3E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834"/>
                <a:ext cx="216" cy="269"/>
              </a:xfrm>
              <a:custGeom>
                <a:avLst/>
                <a:gdLst>
                  <a:gd name="T0" fmla="*/ 661 w 145"/>
                  <a:gd name="T1" fmla="*/ 209 h 180"/>
                  <a:gd name="T2" fmla="*/ 661 w 145"/>
                  <a:gd name="T3" fmla="*/ 209 h 180"/>
                  <a:gd name="T4" fmla="*/ 715 w 145"/>
                  <a:gd name="T5" fmla="*/ 130 h 180"/>
                  <a:gd name="T6" fmla="*/ 661 w 145"/>
                  <a:gd name="T7" fmla="*/ 114 h 180"/>
                  <a:gd name="T8" fmla="*/ 711 w 145"/>
                  <a:gd name="T9" fmla="*/ 40 h 180"/>
                  <a:gd name="T10" fmla="*/ 644 w 145"/>
                  <a:gd name="T11" fmla="*/ 54 h 180"/>
                  <a:gd name="T12" fmla="*/ 621 w 145"/>
                  <a:gd name="T13" fmla="*/ 19 h 180"/>
                  <a:gd name="T14" fmla="*/ 621 w 145"/>
                  <a:gd name="T15" fmla="*/ 114 h 180"/>
                  <a:gd name="T16" fmla="*/ 594 w 145"/>
                  <a:gd name="T17" fmla="*/ 81 h 180"/>
                  <a:gd name="T18" fmla="*/ 581 w 145"/>
                  <a:gd name="T19" fmla="*/ 175 h 180"/>
                  <a:gd name="T20" fmla="*/ 553 w 145"/>
                  <a:gd name="T21" fmla="*/ 175 h 180"/>
                  <a:gd name="T22" fmla="*/ 541 w 145"/>
                  <a:gd name="T23" fmla="*/ 302 h 180"/>
                  <a:gd name="T24" fmla="*/ 535 w 145"/>
                  <a:gd name="T25" fmla="*/ 303 h 180"/>
                  <a:gd name="T26" fmla="*/ 493 w 145"/>
                  <a:gd name="T27" fmla="*/ 290 h 180"/>
                  <a:gd name="T28" fmla="*/ 463 w 145"/>
                  <a:gd name="T29" fmla="*/ 393 h 180"/>
                  <a:gd name="T30" fmla="*/ 459 w 145"/>
                  <a:gd name="T31" fmla="*/ 392 h 180"/>
                  <a:gd name="T32" fmla="*/ 353 w 145"/>
                  <a:gd name="T33" fmla="*/ 514 h 180"/>
                  <a:gd name="T34" fmla="*/ 331 w 145"/>
                  <a:gd name="T35" fmla="*/ 507 h 180"/>
                  <a:gd name="T36" fmla="*/ 244 w 145"/>
                  <a:gd name="T37" fmla="*/ 616 h 180"/>
                  <a:gd name="T38" fmla="*/ 203 w 145"/>
                  <a:gd name="T39" fmla="*/ 614 h 180"/>
                  <a:gd name="T40" fmla="*/ 153 w 145"/>
                  <a:gd name="T41" fmla="*/ 708 h 180"/>
                  <a:gd name="T42" fmla="*/ 142 w 145"/>
                  <a:gd name="T43" fmla="*/ 737 h 180"/>
                  <a:gd name="T44" fmla="*/ 109 w 145"/>
                  <a:gd name="T45" fmla="*/ 687 h 180"/>
                  <a:gd name="T46" fmla="*/ 0 w 145"/>
                  <a:gd name="T47" fmla="*/ 898 h 180"/>
                  <a:gd name="T48" fmla="*/ 9 w 145"/>
                  <a:gd name="T49" fmla="*/ 895 h 180"/>
                  <a:gd name="T50" fmla="*/ 203 w 145"/>
                  <a:gd name="T51" fmla="*/ 828 h 180"/>
                  <a:gd name="T52" fmla="*/ 228 w 145"/>
                  <a:gd name="T53" fmla="*/ 768 h 180"/>
                  <a:gd name="T54" fmla="*/ 350 w 145"/>
                  <a:gd name="T55" fmla="*/ 714 h 180"/>
                  <a:gd name="T56" fmla="*/ 350 w 145"/>
                  <a:gd name="T57" fmla="*/ 664 h 180"/>
                  <a:gd name="T58" fmla="*/ 463 w 145"/>
                  <a:gd name="T59" fmla="*/ 599 h 180"/>
                  <a:gd name="T60" fmla="*/ 463 w 145"/>
                  <a:gd name="T61" fmla="*/ 554 h 180"/>
                  <a:gd name="T62" fmla="*/ 566 w 145"/>
                  <a:gd name="T63" fmla="*/ 474 h 180"/>
                  <a:gd name="T64" fmla="*/ 566 w 145"/>
                  <a:gd name="T65" fmla="*/ 439 h 180"/>
                  <a:gd name="T66" fmla="*/ 633 w 145"/>
                  <a:gd name="T67" fmla="*/ 351 h 180"/>
                  <a:gd name="T68" fmla="*/ 621 w 145"/>
                  <a:gd name="T69" fmla="*/ 333 h 180"/>
                  <a:gd name="T70" fmla="*/ 690 w 145"/>
                  <a:gd name="T71" fmla="*/ 244 h 180"/>
                  <a:gd name="T72" fmla="*/ 661 w 145"/>
                  <a:gd name="T73" fmla="*/ 209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5" h="180">
                    <a:moveTo>
                      <a:pt x="134" y="42"/>
                    </a:moveTo>
                    <a:cubicBezTo>
                      <a:pt x="134" y="42"/>
                      <a:pt x="134" y="42"/>
                      <a:pt x="134" y="42"/>
                    </a:cubicBezTo>
                    <a:cubicBezTo>
                      <a:pt x="138" y="39"/>
                      <a:pt x="145" y="31"/>
                      <a:pt x="145" y="26"/>
                    </a:cubicBezTo>
                    <a:cubicBezTo>
                      <a:pt x="144" y="19"/>
                      <a:pt x="139" y="20"/>
                      <a:pt x="134" y="23"/>
                    </a:cubicBezTo>
                    <a:cubicBezTo>
                      <a:pt x="139" y="18"/>
                      <a:pt x="144" y="12"/>
                      <a:pt x="144" y="8"/>
                    </a:cubicBezTo>
                    <a:cubicBezTo>
                      <a:pt x="143" y="0"/>
                      <a:pt x="132" y="5"/>
                      <a:pt x="131" y="11"/>
                    </a:cubicBezTo>
                    <a:cubicBezTo>
                      <a:pt x="131" y="7"/>
                      <a:pt x="129" y="0"/>
                      <a:pt x="126" y="4"/>
                    </a:cubicBezTo>
                    <a:cubicBezTo>
                      <a:pt x="123" y="8"/>
                      <a:pt x="125" y="17"/>
                      <a:pt x="126" y="23"/>
                    </a:cubicBezTo>
                    <a:cubicBezTo>
                      <a:pt x="125" y="20"/>
                      <a:pt x="124" y="17"/>
                      <a:pt x="121" y="16"/>
                    </a:cubicBezTo>
                    <a:cubicBezTo>
                      <a:pt x="116" y="21"/>
                      <a:pt x="117" y="29"/>
                      <a:pt x="118" y="35"/>
                    </a:cubicBezTo>
                    <a:cubicBezTo>
                      <a:pt x="117" y="33"/>
                      <a:pt x="115" y="32"/>
                      <a:pt x="112" y="35"/>
                    </a:cubicBezTo>
                    <a:cubicBezTo>
                      <a:pt x="108" y="38"/>
                      <a:pt x="108" y="57"/>
                      <a:pt x="110" y="60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57"/>
                      <a:pt x="105" y="54"/>
                      <a:pt x="100" y="58"/>
                    </a:cubicBezTo>
                    <a:cubicBezTo>
                      <a:pt x="98" y="61"/>
                      <a:pt x="95" y="71"/>
                      <a:pt x="94" y="79"/>
                    </a:cubicBezTo>
                    <a:cubicBezTo>
                      <a:pt x="93" y="78"/>
                      <a:pt x="93" y="78"/>
                      <a:pt x="93" y="78"/>
                    </a:cubicBezTo>
                    <a:cubicBezTo>
                      <a:pt x="80" y="79"/>
                      <a:pt x="78" y="95"/>
                      <a:pt x="72" y="103"/>
                    </a:cubicBezTo>
                    <a:cubicBezTo>
                      <a:pt x="72" y="103"/>
                      <a:pt x="72" y="102"/>
                      <a:pt x="67" y="102"/>
                    </a:cubicBezTo>
                    <a:cubicBezTo>
                      <a:pt x="57" y="102"/>
                      <a:pt x="55" y="118"/>
                      <a:pt x="50" y="124"/>
                    </a:cubicBezTo>
                    <a:cubicBezTo>
                      <a:pt x="51" y="120"/>
                      <a:pt x="48" y="117"/>
                      <a:pt x="41" y="123"/>
                    </a:cubicBezTo>
                    <a:cubicBezTo>
                      <a:pt x="36" y="127"/>
                      <a:pt x="33" y="135"/>
                      <a:pt x="31" y="142"/>
                    </a:cubicBezTo>
                    <a:cubicBezTo>
                      <a:pt x="31" y="144"/>
                      <a:pt x="30" y="146"/>
                      <a:pt x="29" y="148"/>
                    </a:cubicBezTo>
                    <a:cubicBezTo>
                      <a:pt x="30" y="143"/>
                      <a:pt x="29" y="138"/>
                      <a:pt x="22" y="138"/>
                    </a:cubicBezTo>
                    <a:cubicBezTo>
                      <a:pt x="7" y="139"/>
                      <a:pt x="6" y="169"/>
                      <a:pt x="0" y="180"/>
                    </a:cubicBezTo>
                    <a:cubicBezTo>
                      <a:pt x="2" y="179"/>
                      <a:pt x="2" y="179"/>
                      <a:pt x="2" y="179"/>
                    </a:cubicBezTo>
                    <a:cubicBezTo>
                      <a:pt x="14" y="177"/>
                      <a:pt x="29" y="172"/>
                      <a:pt x="41" y="166"/>
                    </a:cubicBezTo>
                    <a:cubicBezTo>
                      <a:pt x="46" y="163"/>
                      <a:pt x="50" y="158"/>
                      <a:pt x="46" y="154"/>
                    </a:cubicBezTo>
                    <a:cubicBezTo>
                      <a:pt x="56" y="152"/>
                      <a:pt x="67" y="150"/>
                      <a:pt x="71" y="143"/>
                    </a:cubicBezTo>
                    <a:cubicBezTo>
                      <a:pt x="72" y="140"/>
                      <a:pt x="72" y="136"/>
                      <a:pt x="71" y="133"/>
                    </a:cubicBezTo>
                    <a:cubicBezTo>
                      <a:pt x="79" y="130"/>
                      <a:pt x="91" y="127"/>
                      <a:pt x="94" y="120"/>
                    </a:cubicBezTo>
                    <a:cubicBezTo>
                      <a:pt x="96" y="117"/>
                      <a:pt x="95" y="114"/>
                      <a:pt x="94" y="111"/>
                    </a:cubicBezTo>
                    <a:cubicBezTo>
                      <a:pt x="102" y="109"/>
                      <a:pt x="111" y="104"/>
                      <a:pt x="115" y="95"/>
                    </a:cubicBezTo>
                    <a:cubicBezTo>
                      <a:pt x="116" y="92"/>
                      <a:pt x="116" y="90"/>
                      <a:pt x="115" y="88"/>
                    </a:cubicBezTo>
                    <a:cubicBezTo>
                      <a:pt x="122" y="84"/>
                      <a:pt x="129" y="79"/>
                      <a:pt x="128" y="70"/>
                    </a:cubicBezTo>
                    <a:cubicBezTo>
                      <a:pt x="127" y="69"/>
                      <a:pt x="127" y="68"/>
                      <a:pt x="126" y="67"/>
                    </a:cubicBezTo>
                    <a:cubicBezTo>
                      <a:pt x="133" y="62"/>
                      <a:pt x="138" y="55"/>
                      <a:pt x="140" y="49"/>
                    </a:cubicBezTo>
                    <a:cubicBezTo>
                      <a:pt x="141" y="43"/>
                      <a:pt x="139" y="42"/>
                      <a:pt x="134" y="42"/>
                    </a:cubicBezTo>
                    <a:close/>
                  </a:path>
                </a:pathLst>
              </a:custGeom>
              <a:solidFill>
                <a:srgbClr val="A88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5" name="Freeform 267">
                <a:extLst>
                  <a:ext uri="{FF2B5EF4-FFF2-40B4-BE49-F238E27FC236}">
                    <a16:creationId xmlns:a16="http://schemas.microsoft.com/office/drawing/2014/main" id="{CA2F2197-E963-409E-8BC4-A27A8981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040"/>
                <a:ext cx="77" cy="63"/>
              </a:xfrm>
              <a:custGeom>
                <a:avLst/>
                <a:gdLst>
                  <a:gd name="T0" fmla="*/ 0 w 52"/>
                  <a:gd name="T1" fmla="*/ 215 h 42"/>
                  <a:gd name="T2" fmla="*/ 108 w 52"/>
                  <a:gd name="T3" fmla="*/ 8 h 42"/>
                  <a:gd name="T4" fmla="*/ 101 w 52"/>
                  <a:gd name="T5" fmla="*/ 120 h 42"/>
                  <a:gd name="T6" fmla="*/ 201 w 52"/>
                  <a:gd name="T7" fmla="*/ 72 h 42"/>
                  <a:gd name="T8" fmla="*/ 191 w 52"/>
                  <a:gd name="T9" fmla="*/ 149 h 42"/>
                  <a:gd name="T10" fmla="*/ 9 w 52"/>
                  <a:gd name="T11" fmla="*/ 21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42">
                    <a:moveTo>
                      <a:pt x="0" y="42"/>
                    </a:moveTo>
                    <a:cubicBezTo>
                      <a:pt x="5" y="31"/>
                      <a:pt x="7" y="1"/>
                      <a:pt x="22" y="1"/>
                    </a:cubicBezTo>
                    <a:cubicBezTo>
                      <a:pt x="35" y="0"/>
                      <a:pt x="27" y="19"/>
                      <a:pt x="21" y="23"/>
                    </a:cubicBezTo>
                    <a:cubicBezTo>
                      <a:pt x="26" y="18"/>
                      <a:pt x="35" y="11"/>
                      <a:pt x="42" y="14"/>
                    </a:cubicBezTo>
                    <a:cubicBezTo>
                      <a:pt x="52" y="19"/>
                      <a:pt x="47" y="25"/>
                      <a:pt x="40" y="29"/>
                    </a:cubicBezTo>
                    <a:cubicBezTo>
                      <a:pt x="29" y="34"/>
                      <a:pt x="14" y="40"/>
                      <a:pt x="2" y="4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268">
                <a:extLst>
                  <a:ext uri="{FF2B5EF4-FFF2-40B4-BE49-F238E27FC236}">
                    <a16:creationId xmlns:a16="http://schemas.microsoft.com/office/drawing/2014/main" id="{783A9FC6-D389-4EAB-8B21-0CA7A4401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1003"/>
                <a:ext cx="73" cy="65"/>
              </a:xfrm>
              <a:custGeom>
                <a:avLst/>
                <a:gdLst>
                  <a:gd name="T0" fmla="*/ 0 w 49"/>
                  <a:gd name="T1" fmla="*/ 210 h 44"/>
                  <a:gd name="T2" fmla="*/ 33 w 49"/>
                  <a:gd name="T3" fmla="*/ 140 h 44"/>
                  <a:gd name="T4" fmla="*/ 82 w 49"/>
                  <a:gd name="T5" fmla="*/ 49 h 44"/>
                  <a:gd name="T6" fmla="*/ 100 w 49"/>
                  <a:gd name="T7" fmla="*/ 109 h 44"/>
                  <a:gd name="T8" fmla="*/ 198 w 49"/>
                  <a:gd name="T9" fmla="*/ 77 h 44"/>
                  <a:gd name="T10" fmla="*/ 228 w 49"/>
                  <a:gd name="T11" fmla="*/ 142 h 44"/>
                  <a:gd name="T12" fmla="*/ 109 w 49"/>
                  <a:gd name="T13" fmla="*/ 20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44">
                    <a:moveTo>
                      <a:pt x="0" y="44"/>
                    </a:moveTo>
                    <a:cubicBezTo>
                      <a:pt x="2" y="39"/>
                      <a:pt x="6" y="35"/>
                      <a:pt x="7" y="29"/>
                    </a:cubicBezTo>
                    <a:cubicBezTo>
                      <a:pt x="9" y="23"/>
                      <a:pt x="12" y="14"/>
                      <a:pt x="17" y="10"/>
                    </a:cubicBezTo>
                    <a:cubicBezTo>
                      <a:pt x="29" y="0"/>
                      <a:pt x="27" y="16"/>
                      <a:pt x="20" y="23"/>
                    </a:cubicBezTo>
                    <a:cubicBezTo>
                      <a:pt x="24" y="20"/>
                      <a:pt x="35" y="15"/>
                      <a:pt x="40" y="16"/>
                    </a:cubicBezTo>
                    <a:cubicBezTo>
                      <a:pt x="47" y="17"/>
                      <a:pt x="49" y="25"/>
                      <a:pt x="46" y="30"/>
                    </a:cubicBezTo>
                    <a:cubicBezTo>
                      <a:pt x="43" y="37"/>
                      <a:pt x="32" y="39"/>
                      <a:pt x="22" y="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269">
                <a:extLst>
                  <a:ext uri="{FF2B5EF4-FFF2-40B4-BE49-F238E27FC236}">
                    <a16:creationId xmlns:a16="http://schemas.microsoft.com/office/drawing/2014/main" id="{97FC9579-638B-455B-8A37-F13BEB37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986"/>
                <a:ext cx="77" cy="46"/>
              </a:xfrm>
              <a:custGeom>
                <a:avLst/>
                <a:gdLst>
                  <a:gd name="T0" fmla="*/ 0 w 52"/>
                  <a:gd name="T1" fmla="*/ 117 h 31"/>
                  <a:gd name="T2" fmla="*/ 87 w 52"/>
                  <a:gd name="T3" fmla="*/ 1 h 31"/>
                  <a:gd name="T4" fmla="*/ 108 w 52"/>
                  <a:gd name="T5" fmla="*/ 73 h 31"/>
                  <a:gd name="T6" fmla="*/ 218 w 52"/>
                  <a:gd name="T7" fmla="*/ 92 h 31"/>
                  <a:gd name="T8" fmla="*/ 101 w 52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1">
                    <a:moveTo>
                      <a:pt x="0" y="24"/>
                    </a:moveTo>
                    <a:cubicBezTo>
                      <a:pt x="5" y="17"/>
                      <a:pt x="8" y="2"/>
                      <a:pt x="18" y="1"/>
                    </a:cubicBezTo>
                    <a:cubicBezTo>
                      <a:pt x="28" y="0"/>
                      <a:pt x="26" y="10"/>
                      <a:pt x="22" y="15"/>
                    </a:cubicBezTo>
                    <a:cubicBezTo>
                      <a:pt x="25" y="1"/>
                      <a:pt x="52" y="4"/>
                      <a:pt x="45" y="19"/>
                    </a:cubicBezTo>
                    <a:cubicBezTo>
                      <a:pt x="42" y="26"/>
                      <a:pt x="30" y="29"/>
                      <a:pt x="21" y="3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270">
                <a:extLst>
                  <a:ext uri="{FF2B5EF4-FFF2-40B4-BE49-F238E27FC236}">
                    <a16:creationId xmlns:a16="http://schemas.microsoft.com/office/drawing/2014/main" id="{35EFA71A-BD8F-4841-BEE8-02D4B273E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950"/>
                <a:ext cx="67" cy="51"/>
              </a:xfrm>
              <a:custGeom>
                <a:avLst/>
                <a:gdLst>
                  <a:gd name="T0" fmla="*/ 0 w 45"/>
                  <a:gd name="T1" fmla="*/ 129 h 34"/>
                  <a:gd name="T2" fmla="*/ 101 w 45"/>
                  <a:gd name="T3" fmla="*/ 0 h 34"/>
                  <a:gd name="T4" fmla="*/ 100 w 45"/>
                  <a:gd name="T5" fmla="*/ 89 h 34"/>
                  <a:gd name="T6" fmla="*/ 168 w 45"/>
                  <a:gd name="T7" fmla="*/ 41 h 34"/>
                  <a:gd name="T8" fmla="*/ 210 w 45"/>
                  <a:gd name="T9" fmla="*/ 89 h 34"/>
                  <a:gd name="T10" fmla="*/ 101 w 45"/>
                  <a:gd name="T11" fmla="*/ 17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34">
                    <a:moveTo>
                      <a:pt x="0" y="25"/>
                    </a:moveTo>
                    <a:cubicBezTo>
                      <a:pt x="6" y="17"/>
                      <a:pt x="8" y="1"/>
                      <a:pt x="21" y="0"/>
                    </a:cubicBezTo>
                    <a:cubicBezTo>
                      <a:pt x="24" y="6"/>
                      <a:pt x="21" y="12"/>
                      <a:pt x="20" y="17"/>
                    </a:cubicBezTo>
                    <a:cubicBezTo>
                      <a:pt x="25" y="14"/>
                      <a:pt x="26" y="9"/>
                      <a:pt x="34" y="8"/>
                    </a:cubicBezTo>
                    <a:cubicBezTo>
                      <a:pt x="40" y="7"/>
                      <a:pt x="45" y="10"/>
                      <a:pt x="43" y="17"/>
                    </a:cubicBezTo>
                    <a:cubicBezTo>
                      <a:pt x="39" y="26"/>
                      <a:pt x="30" y="31"/>
                      <a:pt x="21" y="3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9" name="Freeform 271">
                <a:extLst>
                  <a:ext uri="{FF2B5EF4-FFF2-40B4-BE49-F238E27FC236}">
                    <a16:creationId xmlns:a16="http://schemas.microsoft.com/office/drawing/2014/main" id="{EFCA3AA8-E75A-4203-B61D-0AC571A02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910"/>
                <a:ext cx="52" cy="55"/>
              </a:xfrm>
              <a:custGeom>
                <a:avLst/>
                <a:gdLst>
                  <a:gd name="T0" fmla="*/ 0 w 35"/>
                  <a:gd name="T1" fmla="*/ 131 h 37"/>
                  <a:gd name="T2" fmla="*/ 28 w 35"/>
                  <a:gd name="T3" fmla="*/ 40 h 37"/>
                  <a:gd name="T4" fmla="*/ 73 w 35"/>
                  <a:gd name="T5" fmla="*/ 101 h 37"/>
                  <a:gd name="T6" fmla="*/ 160 w 35"/>
                  <a:gd name="T7" fmla="*/ 100 h 37"/>
                  <a:gd name="T8" fmla="*/ 101 w 35"/>
                  <a:gd name="T9" fmla="*/ 181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0" y="27"/>
                    </a:moveTo>
                    <a:cubicBezTo>
                      <a:pt x="1" y="19"/>
                      <a:pt x="3" y="10"/>
                      <a:pt x="6" y="8"/>
                    </a:cubicBezTo>
                    <a:cubicBezTo>
                      <a:pt x="15" y="0"/>
                      <a:pt x="16" y="15"/>
                      <a:pt x="15" y="21"/>
                    </a:cubicBezTo>
                    <a:cubicBezTo>
                      <a:pt x="16" y="12"/>
                      <a:pt x="31" y="10"/>
                      <a:pt x="33" y="20"/>
                    </a:cubicBezTo>
                    <a:cubicBezTo>
                      <a:pt x="35" y="28"/>
                      <a:pt x="28" y="33"/>
                      <a:pt x="21" y="3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Freeform 272">
                <a:extLst>
                  <a:ext uri="{FF2B5EF4-FFF2-40B4-BE49-F238E27FC236}">
                    <a16:creationId xmlns:a16="http://schemas.microsoft.com/office/drawing/2014/main" id="{F8BA382F-3B2B-46BE-B712-1E8C5A5F0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876"/>
                <a:ext cx="49" cy="59"/>
              </a:xfrm>
              <a:custGeom>
                <a:avLst/>
                <a:gdLst>
                  <a:gd name="T0" fmla="*/ 9 w 33"/>
                  <a:gd name="T1" fmla="*/ 156 h 40"/>
                  <a:gd name="T2" fmla="*/ 19 w 33"/>
                  <a:gd name="T3" fmla="*/ 32 h 40"/>
                  <a:gd name="T4" fmla="*/ 53 w 33"/>
                  <a:gd name="T5" fmla="*/ 119 h 40"/>
                  <a:gd name="T6" fmla="*/ 117 w 33"/>
                  <a:gd name="T7" fmla="*/ 69 h 40"/>
                  <a:gd name="T8" fmla="*/ 150 w 33"/>
                  <a:gd name="T9" fmla="*/ 100 h 40"/>
                  <a:gd name="T10" fmla="*/ 88 w 33"/>
                  <a:gd name="T11" fmla="*/ 18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0">
                    <a:moveTo>
                      <a:pt x="2" y="33"/>
                    </a:moveTo>
                    <a:cubicBezTo>
                      <a:pt x="0" y="31"/>
                      <a:pt x="0" y="10"/>
                      <a:pt x="4" y="7"/>
                    </a:cubicBezTo>
                    <a:cubicBezTo>
                      <a:pt x="13" y="0"/>
                      <a:pt x="12" y="21"/>
                      <a:pt x="11" y="25"/>
                    </a:cubicBezTo>
                    <a:cubicBezTo>
                      <a:pt x="15" y="21"/>
                      <a:pt x="17" y="16"/>
                      <a:pt x="24" y="15"/>
                    </a:cubicBezTo>
                    <a:cubicBezTo>
                      <a:pt x="30" y="14"/>
                      <a:pt x="33" y="15"/>
                      <a:pt x="31" y="21"/>
                    </a:cubicBezTo>
                    <a:cubicBezTo>
                      <a:pt x="30" y="28"/>
                      <a:pt x="24" y="35"/>
                      <a:pt x="18" y="4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Freeform 273">
                <a:extLst>
                  <a:ext uri="{FF2B5EF4-FFF2-40B4-BE49-F238E27FC236}">
                    <a16:creationId xmlns:a16="http://schemas.microsoft.com/office/drawing/2014/main" id="{FFA35385-2FD2-4755-8A85-72A344967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853"/>
                <a:ext cx="46" cy="45"/>
              </a:xfrm>
              <a:custGeom>
                <a:avLst/>
                <a:gdLst>
                  <a:gd name="T0" fmla="*/ 28 w 31"/>
                  <a:gd name="T1" fmla="*/ 153 h 30"/>
                  <a:gd name="T2" fmla="*/ 28 w 31"/>
                  <a:gd name="T3" fmla="*/ 18 h 30"/>
                  <a:gd name="T4" fmla="*/ 62 w 31"/>
                  <a:gd name="T5" fmla="*/ 113 h 30"/>
                  <a:gd name="T6" fmla="*/ 147 w 31"/>
                  <a:gd name="T7" fmla="*/ 68 h 30"/>
                  <a:gd name="T8" fmla="*/ 99 w 31"/>
                  <a:gd name="T9" fmla="*/ 14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0">
                    <a:moveTo>
                      <a:pt x="6" y="30"/>
                    </a:moveTo>
                    <a:cubicBezTo>
                      <a:pt x="4" y="22"/>
                      <a:pt x="0" y="11"/>
                      <a:pt x="6" y="3"/>
                    </a:cubicBezTo>
                    <a:cubicBezTo>
                      <a:pt x="13" y="6"/>
                      <a:pt x="13" y="16"/>
                      <a:pt x="13" y="22"/>
                    </a:cubicBezTo>
                    <a:cubicBezTo>
                      <a:pt x="13" y="14"/>
                      <a:pt x="29" y="0"/>
                      <a:pt x="30" y="13"/>
                    </a:cubicBezTo>
                    <a:cubicBezTo>
                      <a:pt x="31" y="18"/>
                      <a:pt x="24" y="26"/>
                      <a:pt x="20" y="2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2" name="Freeform 274">
                <a:extLst>
                  <a:ext uri="{FF2B5EF4-FFF2-40B4-BE49-F238E27FC236}">
                    <a16:creationId xmlns:a16="http://schemas.microsoft.com/office/drawing/2014/main" id="{314D6747-18EB-4C21-BDE4-42FFE21F7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832"/>
                <a:ext cx="32" cy="51"/>
              </a:xfrm>
              <a:custGeom>
                <a:avLst/>
                <a:gdLst>
                  <a:gd name="T0" fmla="*/ 19 w 22"/>
                  <a:gd name="T1" fmla="*/ 143 h 34"/>
                  <a:gd name="T2" fmla="*/ 13 w 22"/>
                  <a:gd name="T3" fmla="*/ 32 h 34"/>
                  <a:gd name="T4" fmla="*/ 41 w 22"/>
                  <a:gd name="T5" fmla="*/ 80 h 34"/>
                  <a:gd name="T6" fmla="*/ 99 w 22"/>
                  <a:gd name="T7" fmla="*/ 48 h 34"/>
                  <a:gd name="T8" fmla="*/ 22 w 22"/>
                  <a:gd name="T9" fmla="*/ 17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4">
                    <a:moveTo>
                      <a:pt x="4" y="28"/>
                    </a:moveTo>
                    <a:cubicBezTo>
                      <a:pt x="4" y="23"/>
                      <a:pt x="0" y="10"/>
                      <a:pt x="3" y="6"/>
                    </a:cubicBezTo>
                    <a:cubicBezTo>
                      <a:pt x="8" y="0"/>
                      <a:pt x="9" y="10"/>
                      <a:pt x="9" y="15"/>
                    </a:cubicBezTo>
                    <a:cubicBezTo>
                      <a:pt x="8" y="7"/>
                      <a:pt x="21" y="0"/>
                      <a:pt x="22" y="9"/>
                    </a:cubicBezTo>
                    <a:cubicBezTo>
                      <a:pt x="22" y="17"/>
                      <a:pt x="6" y="29"/>
                      <a:pt x="5" y="3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Freeform 275">
                <a:extLst>
                  <a:ext uri="{FF2B5EF4-FFF2-40B4-BE49-F238E27FC236}">
                    <a16:creationId xmlns:a16="http://schemas.microsoft.com/office/drawing/2014/main" id="{54B9FD80-7AC1-4B93-9347-0BF62BF36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853"/>
                <a:ext cx="6" cy="30"/>
              </a:xfrm>
              <a:custGeom>
                <a:avLst/>
                <a:gdLst>
                  <a:gd name="T0" fmla="*/ 21 w 4"/>
                  <a:gd name="T1" fmla="*/ 0 h 20"/>
                  <a:gd name="T2" fmla="*/ 21 w 4"/>
                  <a:gd name="T3" fmla="*/ 8 h 20"/>
                  <a:gd name="T4" fmla="*/ 21 w 4"/>
                  <a:gd name="T5" fmla="*/ 27 h 20"/>
                  <a:gd name="T6" fmla="*/ 18 w 4"/>
                  <a:gd name="T7" fmla="*/ 59 h 20"/>
                  <a:gd name="T8" fmla="*/ 8 w 4"/>
                  <a:gd name="T9" fmla="*/ 81 h 20"/>
                  <a:gd name="T10" fmla="*/ 0 w 4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4" y="7"/>
                      <a:pt x="3" y="9"/>
                      <a:pt x="3" y="11"/>
                    </a:cubicBezTo>
                    <a:cubicBezTo>
                      <a:pt x="2" y="13"/>
                      <a:pt x="2" y="14"/>
                      <a:pt x="1" y="16"/>
                    </a:cubicBezTo>
                    <a:cubicBezTo>
                      <a:pt x="1" y="17"/>
                      <a:pt x="0" y="19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4" name="Freeform 276">
                <a:extLst>
                  <a:ext uri="{FF2B5EF4-FFF2-40B4-BE49-F238E27FC236}">
                    <a16:creationId xmlns:a16="http://schemas.microsoft.com/office/drawing/2014/main" id="{D4BCD80F-4EDE-4F3C-9B2B-049C27CBC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913"/>
                <a:ext cx="10" cy="22"/>
              </a:xfrm>
              <a:custGeom>
                <a:avLst/>
                <a:gdLst>
                  <a:gd name="T0" fmla="*/ 27 w 7"/>
                  <a:gd name="T1" fmla="*/ 0 h 15"/>
                  <a:gd name="T2" fmla="*/ 13 w 7"/>
                  <a:gd name="T3" fmla="*/ 38 h 15"/>
                  <a:gd name="T4" fmla="*/ 0 w 7"/>
                  <a:gd name="T5" fmla="*/ 6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6" y="0"/>
                    </a:moveTo>
                    <a:cubicBezTo>
                      <a:pt x="7" y="1"/>
                      <a:pt x="3" y="7"/>
                      <a:pt x="3" y="8"/>
                    </a:cubicBezTo>
                    <a:cubicBezTo>
                      <a:pt x="1" y="10"/>
                      <a:pt x="1" y="13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Freeform 277">
                <a:extLst>
                  <a:ext uri="{FF2B5EF4-FFF2-40B4-BE49-F238E27FC236}">
                    <a16:creationId xmlns:a16="http://schemas.microsoft.com/office/drawing/2014/main" id="{46FD134C-41F2-4A2B-8FAB-274819577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976"/>
                <a:ext cx="25" cy="24"/>
              </a:xfrm>
              <a:custGeom>
                <a:avLst/>
                <a:gdLst>
                  <a:gd name="T0" fmla="*/ 79 w 17"/>
                  <a:gd name="T1" fmla="*/ 0 h 16"/>
                  <a:gd name="T2" fmla="*/ 68 w 17"/>
                  <a:gd name="T3" fmla="*/ 12 h 16"/>
                  <a:gd name="T4" fmla="*/ 56 w 17"/>
                  <a:gd name="T5" fmla="*/ 27 h 16"/>
                  <a:gd name="T6" fmla="*/ 32 w 17"/>
                  <a:gd name="T7" fmla="*/ 41 h 16"/>
                  <a:gd name="T8" fmla="*/ 0 w 17"/>
                  <a:gd name="T9" fmla="*/ 8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6" y="1"/>
                      <a:pt x="15" y="2"/>
                      <a:pt x="14" y="2"/>
                    </a:cubicBezTo>
                    <a:cubicBezTo>
                      <a:pt x="14" y="3"/>
                      <a:pt x="13" y="4"/>
                      <a:pt x="12" y="5"/>
                    </a:cubicBezTo>
                    <a:cubicBezTo>
                      <a:pt x="10" y="6"/>
                      <a:pt x="8" y="7"/>
                      <a:pt x="7" y="8"/>
                    </a:cubicBezTo>
                    <a:cubicBezTo>
                      <a:pt x="4" y="10"/>
                      <a:pt x="1" y="13"/>
                      <a:pt x="0" y="1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6" name="Freeform 278">
                <a:extLst>
                  <a:ext uri="{FF2B5EF4-FFF2-40B4-BE49-F238E27FC236}">
                    <a16:creationId xmlns:a16="http://schemas.microsoft.com/office/drawing/2014/main" id="{06B32F66-B1D5-46C9-893F-57E7C32FB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034"/>
                <a:ext cx="29" cy="31"/>
              </a:xfrm>
              <a:custGeom>
                <a:avLst/>
                <a:gdLst>
                  <a:gd name="T0" fmla="*/ 88 w 20"/>
                  <a:gd name="T1" fmla="*/ 0 h 21"/>
                  <a:gd name="T2" fmla="*/ 70 w 20"/>
                  <a:gd name="T3" fmla="*/ 19 h 21"/>
                  <a:gd name="T4" fmla="*/ 46 w 20"/>
                  <a:gd name="T5" fmla="*/ 40 h 21"/>
                  <a:gd name="T6" fmla="*/ 22 w 20"/>
                  <a:gd name="T7" fmla="*/ 68 h 21"/>
                  <a:gd name="T8" fmla="*/ 9 w 20"/>
                  <a:gd name="T9" fmla="*/ 87 h 21"/>
                  <a:gd name="T10" fmla="*/ 0 w 20"/>
                  <a:gd name="T11" fmla="*/ 10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20" y="0"/>
                    </a:moveTo>
                    <a:cubicBezTo>
                      <a:pt x="19" y="1"/>
                      <a:pt x="17" y="3"/>
                      <a:pt x="16" y="4"/>
                    </a:cubicBezTo>
                    <a:cubicBezTo>
                      <a:pt x="14" y="5"/>
                      <a:pt x="12" y="6"/>
                      <a:pt x="10" y="8"/>
                    </a:cubicBezTo>
                    <a:cubicBezTo>
                      <a:pt x="8" y="9"/>
                      <a:pt x="6" y="12"/>
                      <a:pt x="5" y="14"/>
                    </a:cubicBezTo>
                    <a:cubicBezTo>
                      <a:pt x="4" y="15"/>
                      <a:pt x="3" y="16"/>
                      <a:pt x="2" y="18"/>
                    </a:cubicBezTo>
                    <a:cubicBezTo>
                      <a:pt x="1" y="19"/>
                      <a:pt x="0" y="19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7" name="Freeform 279">
                <a:extLst>
                  <a:ext uri="{FF2B5EF4-FFF2-40B4-BE49-F238E27FC236}">
                    <a16:creationId xmlns:a16="http://schemas.microsoft.com/office/drawing/2014/main" id="{8A1D0F9B-E49A-4667-91B6-0B7A3CDBC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1071"/>
                <a:ext cx="35" cy="30"/>
              </a:xfrm>
              <a:custGeom>
                <a:avLst/>
                <a:gdLst>
                  <a:gd name="T0" fmla="*/ 123 w 23"/>
                  <a:gd name="T1" fmla="*/ 0 h 20"/>
                  <a:gd name="T2" fmla="*/ 114 w 23"/>
                  <a:gd name="T3" fmla="*/ 12 h 20"/>
                  <a:gd name="T4" fmla="*/ 93 w 23"/>
                  <a:gd name="T5" fmla="*/ 27 h 20"/>
                  <a:gd name="T6" fmla="*/ 49 w 23"/>
                  <a:gd name="T7" fmla="*/ 62 h 20"/>
                  <a:gd name="T8" fmla="*/ 18 w 23"/>
                  <a:gd name="T9" fmla="*/ 89 h 20"/>
                  <a:gd name="T10" fmla="*/ 0 w 23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3" y="0"/>
                    </a:moveTo>
                    <a:cubicBezTo>
                      <a:pt x="23" y="1"/>
                      <a:pt x="21" y="2"/>
                      <a:pt x="21" y="2"/>
                    </a:cubicBezTo>
                    <a:cubicBezTo>
                      <a:pt x="20" y="3"/>
                      <a:pt x="18" y="4"/>
                      <a:pt x="17" y="5"/>
                    </a:cubicBezTo>
                    <a:cubicBezTo>
                      <a:pt x="14" y="8"/>
                      <a:pt x="12" y="10"/>
                      <a:pt x="9" y="12"/>
                    </a:cubicBezTo>
                    <a:cubicBezTo>
                      <a:pt x="7" y="13"/>
                      <a:pt x="4" y="14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8" name="Freeform 280">
                <a:extLst>
                  <a:ext uri="{FF2B5EF4-FFF2-40B4-BE49-F238E27FC236}">
                    <a16:creationId xmlns:a16="http://schemas.microsoft.com/office/drawing/2014/main" id="{07A74604-1EEB-4123-B35B-E56B17249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007"/>
                <a:ext cx="39" cy="28"/>
              </a:xfrm>
              <a:custGeom>
                <a:avLst/>
                <a:gdLst>
                  <a:gd name="T0" fmla="*/ 134 w 26"/>
                  <a:gd name="T1" fmla="*/ 0 h 19"/>
                  <a:gd name="T2" fmla="*/ 102 w 26"/>
                  <a:gd name="T3" fmla="*/ 22 h 19"/>
                  <a:gd name="T4" fmla="*/ 59 w 26"/>
                  <a:gd name="T5" fmla="*/ 52 h 19"/>
                  <a:gd name="T6" fmla="*/ 27 w 26"/>
                  <a:gd name="T7" fmla="*/ 69 h 19"/>
                  <a:gd name="T8" fmla="*/ 18 w 26"/>
                  <a:gd name="T9" fmla="*/ 81 h 19"/>
                  <a:gd name="T10" fmla="*/ 12 w 26"/>
                  <a:gd name="T11" fmla="*/ 87 h 19"/>
                  <a:gd name="T12" fmla="*/ 0 w 26"/>
                  <a:gd name="T13" fmla="*/ 8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6" y="0"/>
                    </a:moveTo>
                    <a:cubicBezTo>
                      <a:pt x="24" y="2"/>
                      <a:pt x="22" y="3"/>
                      <a:pt x="20" y="5"/>
                    </a:cubicBezTo>
                    <a:cubicBezTo>
                      <a:pt x="17" y="7"/>
                      <a:pt x="14" y="9"/>
                      <a:pt x="11" y="11"/>
                    </a:cubicBezTo>
                    <a:cubicBezTo>
                      <a:pt x="9" y="13"/>
                      <a:pt x="7" y="14"/>
                      <a:pt x="5" y="15"/>
                    </a:cubicBezTo>
                    <a:cubicBezTo>
                      <a:pt x="5" y="16"/>
                      <a:pt x="4" y="16"/>
                      <a:pt x="3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9"/>
                      <a:pt x="0" y="19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Freeform 281">
                <a:extLst>
                  <a:ext uri="{FF2B5EF4-FFF2-40B4-BE49-F238E27FC236}">
                    <a16:creationId xmlns:a16="http://schemas.microsoft.com/office/drawing/2014/main" id="{183DF575-41F5-433F-AEDA-A179DA609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40"/>
                <a:ext cx="26" cy="34"/>
              </a:xfrm>
              <a:custGeom>
                <a:avLst/>
                <a:gdLst>
                  <a:gd name="T0" fmla="*/ 93 w 17"/>
                  <a:gd name="T1" fmla="*/ 0 h 23"/>
                  <a:gd name="T2" fmla="*/ 72 w 17"/>
                  <a:gd name="T3" fmla="*/ 28 h 23"/>
                  <a:gd name="T4" fmla="*/ 40 w 17"/>
                  <a:gd name="T5" fmla="*/ 68 h 23"/>
                  <a:gd name="T6" fmla="*/ 18 w 17"/>
                  <a:gd name="T7" fmla="*/ 90 h 23"/>
                  <a:gd name="T8" fmla="*/ 8 w 17"/>
                  <a:gd name="T9" fmla="*/ 101 h 23"/>
                  <a:gd name="T10" fmla="*/ 0 w 17"/>
                  <a:gd name="T11" fmla="*/ 109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3">
                    <a:moveTo>
                      <a:pt x="17" y="0"/>
                    </a:moveTo>
                    <a:cubicBezTo>
                      <a:pt x="15" y="2"/>
                      <a:pt x="14" y="4"/>
                      <a:pt x="13" y="6"/>
                    </a:cubicBezTo>
                    <a:cubicBezTo>
                      <a:pt x="11" y="9"/>
                      <a:pt x="9" y="11"/>
                      <a:pt x="7" y="14"/>
                    </a:cubicBezTo>
                    <a:cubicBezTo>
                      <a:pt x="5" y="15"/>
                      <a:pt x="4" y="17"/>
                      <a:pt x="3" y="19"/>
                    </a:cubicBezTo>
                    <a:cubicBezTo>
                      <a:pt x="2" y="19"/>
                      <a:pt x="2" y="20"/>
                      <a:pt x="1" y="21"/>
                    </a:cubicBezTo>
                    <a:cubicBezTo>
                      <a:pt x="1" y="22"/>
                      <a:pt x="0" y="22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Freeform 282">
                <a:extLst>
                  <a:ext uri="{FF2B5EF4-FFF2-40B4-BE49-F238E27FC236}">
                    <a16:creationId xmlns:a16="http://schemas.microsoft.com/office/drawing/2014/main" id="{9C348F95-48CD-499E-BA0A-7640B7948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885"/>
                <a:ext cx="12" cy="27"/>
              </a:xfrm>
              <a:custGeom>
                <a:avLst/>
                <a:gdLst>
                  <a:gd name="T0" fmla="*/ 41 w 8"/>
                  <a:gd name="T1" fmla="*/ 0 h 18"/>
                  <a:gd name="T2" fmla="*/ 32 w 8"/>
                  <a:gd name="T3" fmla="*/ 27 h 18"/>
                  <a:gd name="T4" fmla="*/ 21 w 8"/>
                  <a:gd name="T5" fmla="*/ 53 h 18"/>
                  <a:gd name="T6" fmla="*/ 12 w 8"/>
                  <a:gd name="T7" fmla="*/ 72 h 18"/>
                  <a:gd name="T8" fmla="*/ 0 w 8"/>
                  <a:gd name="T9" fmla="*/ 9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8" y="1"/>
                      <a:pt x="7" y="4"/>
                      <a:pt x="6" y="5"/>
                    </a:cubicBezTo>
                    <a:cubicBezTo>
                      <a:pt x="6" y="7"/>
                      <a:pt x="5" y="8"/>
                      <a:pt x="4" y="10"/>
                    </a:cubicBezTo>
                    <a:cubicBezTo>
                      <a:pt x="3" y="11"/>
                      <a:pt x="3" y="12"/>
                      <a:pt x="2" y="14"/>
                    </a:cubicBezTo>
                    <a:cubicBezTo>
                      <a:pt x="1" y="15"/>
                      <a:pt x="0" y="16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1" name="Freeform 283">
                <a:extLst>
                  <a:ext uri="{FF2B5EF4-FFF2-40B4-BE49-F238E27FC236}">
                    <a16:creationId xmlns:a16="http://schemas.microsoft.com/office/drawing/2014/main" id="{ED016532-9961-42DD-8745-15EF1D76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838"/>
                <a:ext cx="13" cy="23"/>
              </a:xfrm>
              <a:custGeom>
                <a:avLst/>
                <a:gdLst>
                  <a:gd name="T0" fmla="*/ 39 w 9"/>
                  <a:gd name="T1" fmla="*/ 21 h 15"/>
                  <a:gd name="T2" fmla="*/ 1 w 9"/>
                  <a:gd name="T3" fmla="*/ 61 h 15"/>
                  <a:gd name="T4" fmla="*/ 9 w 9"/>
                  <a:gd name="T5" fmla="*/ 83 h 15"/>
                  <a:gd name="T6" fmla="*/ 9 w 9"/>
                  <a:gd name="T7" fmla="*/ 61 h 15"/>
                  <a:gd name="T8" fmla="*/ 19 w 9"/>
                  <a:gd name="T9" fmla="*/ 32 h 15"/>
                  <a:gd name="T10" fmla="*/ 29 w 9"/>
                  <a:gd name="T11" fmla="*/ 2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9" y="4"/>
                    </a:moveTo>
                    <a:cubicBezTo>
                      <a:pt x="4" y="0"/>
                      <a:pt x="0" y="7"/>
                      <a:pt x="1" y="11"/>
                    </a:cubicBezTo>
                    <a:cubicBezTo>
                      <a:pt x="1" y="11"/>
                      <a:pt x="1" y="15"/>
                      <a:pt x="2" y="15"/>
                    </a:cubicBezTo>
                    <a:cubicBezTo>
                      <a:pt x="3" y="15"/>
                      <a:pt x="2" y="12"/>
                      <a:pt x="2" y="11"/>
                    </a:cubicBezTo>
                    <a:cubicBezTo>
                      <a:pt x="3" y="10"/>
                      <a:pt x="3" y="7"/>
                      <a:pt x="4" y="6"/>
                    </a:cubicBezTo>
                    <a:cubicBezTo>
                      <a:pt x="5" y="5"/>
                      <a:pt x="6" y="5"/>
                      <a:pt x="7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284">
                <a:extLst>
                  <a:ext uri="{FF2B5EF4-FFF2-40B4-BE49-F238E27FC236}">
                    <a16:creationId xmlns:a16="http://schemas.microsoft.com/office/drawing/2014/main" id="{75E9ECC3-3DA9-42FD-A584-A5F32F552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841"/>
                <a:ext cx="6" cy="18"/>
              </a:xfrm>
              <a:custGeom>
                <a:avLst/>
                <a:gdLst>
                  <a:gd name="T0" fmla="*/ 0 w 4"/>
                  <a:gd name="T1" fmla="*/ 21 h 12"/>
                  <a:gd name="T2" fmla="*/ 12 w 4"/>
                  <a:gd name="T3" fmla="*/ 12 h 12"/>
                  <a:gd name="T4" fmla="*/ 18 w 4"/>
                  <a:gd name="T5" fmla="*/ 62 h 12"/>
                  <a:gd name="T6" fmla="*/ 0 w 4"/>
                  <a:gd name="T7" fmla="*/ 1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0" y="4"/>
                    </a:moveTo>
                    <a:cubicBezTo>
                      <a:pt x="0" y="3"/>
                      <a:pt x="1" y="0"/>
                      <a:pt x="2" y="2"/>
                    </a:cubicBezTo>
                    <a:cubicBezTo>
                      <a:pt x="4" y="4"/>
                      <a:pt x="4" y="9"/>
                      <a:pt x="3" y="12"/>
                    </a:cubicBezTo>
                    <a:cubicBezTo>
                      <a:pt x="2" y="10"/>
                      <a:pt x="2" y="3"/>
                      <a:pt x="0" y="3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285">
                <a:extLst>
                  <a:ext uri="{FF2B5EF4-FFF2-40B4-BE49-F238E27FC236}">
                    <a16:creationId xmlns:a16="http://schemas.microsoft.com/office/drawing/2014/main" id="{69E7C164-A4DF-44B7-9F7D-7BBAE26AB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868"/>
                <a:ext cx="19" cy="23"/>
              </a:xfrm>
              <a:custGeom>
                <a:avLst/>
                <a:gdLst>
                  <a:gd name="T0" fmla="*/ 56 w 13"/>
                  <a:gd name="T1" fmla="*/ 21 h 15"/>
                  <a:gd name="T2" fmla="*/ 47 w 13"/>
                  <a:gd name="T3" fmla="*/ 8 h 15"/>
                  <a:gd name="T4" fmla="*/ 28 w 13"/>
                  <a:gd name="T5" fmla="*/ 21 h 15"/>
                  <a:gd name="T6" fmla="*/ 13 w 13"/>
                  <a:gd name="T7" fmla="*/ 49 h 15"/>
                  <a:gd name="T8" fmla="*/ 1 w 13"/>
                  <a:gd name="T9" fmla="*/ 83 h 15"/>
                  <a:gd name="T10" fmla="*/ 60 w 13"/>
                  <a:gd name="T11" fmla="*/ 2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2" y="4"/>
                    </a:moveTo>
                    <a:cubicBezTo>
                      <a:pt x="12" y="3"/>
                      <a:pt x="11" y="2"/>
                      <a:pt x="10" y="1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2" y="11"/>
                      <a:pt x="0" y="13"/>
                      <a:pt x="1" y="15"/>
                    </a:cubicBezTo>
                    <a:cubicBezTo>
                      <a:pt x="3" y="14"/>
                      <a:pt x="9" y="0"/>
                      <a:pt x="13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286">
                <a:extLst>
                  <a:ext uri="{FF2B5EF4-FFF2-40B4-BE49-F238E27FC236}">
                    <a16:creationId xmlns:a16="http://schemas.microsoft.com/office/drawing/2014/main" id="{35482EFD-2109-463B-9BAA-00C7C08E7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861"/>
                <a:ext cx="9" cy="22"/>
              </a:xfrm>
              <a:custGeom>
                <a:avLst/>
                <a:gdLst>
                  <a:gd name="T0" fmla="*/ 0 w 6"/>
                  <a:gd name="T1" fmla="*/ 28 h 15"/>
                  <a:gd name="T2" fmla="*/ 18 w 6"/>
                  <a:gd name="T3" fmla="*/ 13 h 15"/>
                  <a:gd name="T4" fmla="*/ 27 w 6"/>
                  <a:gd name="T5" fmla="*/ 41 h 15"/>
                  <a:gd name="T6" fmla="*/ 32 w 6"/>
                  <a:gd name="T7" fmla="*/ 69 h 15"/>
                  <a:gd name="T8" fmla="*/ 8 w 6"/>
                  <a:gd name="T9" fmla="*/ 2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0" y="6"/>
                    </a:moveTo>
                    <a:cubicBezTo>
                      <a:pt x="1" y="5"/>
                      <a:pt x="1" y="0"/>
                      <a:pt x="3" y="3"/>
                    </a:cubicBezTo>
                    <a:cubicBezTo>
                      <a:pt x="5" y="4"/>
                      <a:pt x="5" y="7"/>
                      <a:pt x="5" y="9"/>
                    </a:cubicBezTo>
                    <a:cubicBezTo>
                      <a:pt x="5" y="11"/>
                      <a:pt x="6" y="13"/>
                      <a:pt x="6" y="15"/>
                    </a:cubicBezTo>
                    <a:cubicBezTo>
                      <a:pt x="5" y="14"/>
                      <a:pt x="3" y="4"/>
                      <a:pt x="1" y="6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287">
                <a:extLst>
                  <a:ext uri="{FF2B5EF4-FFF2-40B4-BE49-F238E27FC236}">
                    <a16:creationId xmlns:a16="http://schemas.microsoft.com/office/drawing/2014/main" id="{86EAD8A0-5BF3-47AE-A242-F0A0C21B7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901"/>
                <a:ext cx="23" cy="17"/>
              </a:xfrm>
              <a:custGeom>
                <a:avLst/>
                <a:gdLst>
                  <a:gd name="T0" fmla="*/ 0 w 15"/>
                  <a:gd name="T1" fmla="*/ 62 h 11"/>
                  <a:gd name="T2" fmla="*/ 12 w 15"/>
                  <a:gd name="T3" fmla="*/ 45 h 11"/>
                  <a:gd name="T4" fmla="*/ 32 w 15"/>
                  <a:gd name="T5" fmla="*/ 19 h 11"/>
                  <a:gd name="T6" fmla="*/ 66 w 15"/>
                  <a:gd name="T7" fmla="*/ 0 h 11"/>
                  <a:gd name="T8" fmla="*/ 74 w 15"/>
                  <a:gd name="T9" fmla="*/ 40 h 11"/>
                  <a:gd name="T10" fmla="*/ 49 w 15"/>
                  <a:gd name="T11" fmla="*/ 22 h 11"/>
                  <a:gd name="T12" fmla="*/ 21 w 15"/>
                  <a:gd name="T13" fmla="*/ 45 h 11"/>
                  <a:gd name="T14" fmla="*/ 8 w 15"/>
                  <a:gd name="T15" fmla="*/ 6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1">
                    <a:moveTo>
                      <a:pt x="0" y="11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3" y="6"/>
                      <a:pt x="5" y="5"/>
                      <a:pt x="6" y="3"/>
                    </a:cubicBezTo>
                    <a:cubicBezTo>
                      <a:pt x="8" y="2"/>
                      <a:pt x="10" y="0"/>
                      <a:pt x="12" y="0"/>
                    </a:cubicBezTo>
                    <a:cubicBezTo>
                      <a:pt x="15" y="1"/>
                      <a:pt x="14" y="5"/>
                      <a:pt x="13" y="7"/>
                    </a:cubicBezTo>
                    <a:cubicBezTo>
                      <a:pt x="12" y="5"/>
                      <a:pt x="13" y="3"/>
                      <a:pt x="9" y="4"/>
                    </a:cubicBezTo>
                    <a:cubicBezTo>
                      <a:pt x="7" y="5"/>
                      <a:pt x="6" y="7"/>
                      <a:pt x="4" y="8"/>
                    </a:cubicBezTo>
                    <a:cubicBezTo>
                      <a:pt x="3" y="9"/>
                      <a:pt x="1" y="10"/>
                      <a:pt x="1" y="11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288">
                <a:extLst>
                  <a:ext uri="{FF2B5EF4-FFF2-40B4-BE49-F238E27FC236}">
                    <a16:creationId xmlns:a16="http://schemas.microsoft.com/office/drawing/2014/main" id="{CBDF37CB-1508-4E9B-BF4C-5DF276E5E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888"/>
                <a:ext cx="9" cy="24"/>
              </a:xfrm>
              <a:custGeom>
                <a:avLst/>
                <a:gdLst>
                  <a:gd name="T0" fmla="*/ 0 w 6"/>
                  <a:gd name="T1" fmla="*/ 21 h 16"/>
                  <a:gd name="T2" fmla="*/ 8 w 6"/>
                  <a:gd name="T3" fmla="*/ 8 h 16"/>
                  <a:gd name="T4" fmla="*/ 27 w 6"/>
                  <a:gd name="T5" fmla="*/ 18 h 16"/>
                  <a:gd name="T6" fmla="*/ 21 w 6"/>
                  <a:gd name="T7" fmla="*/ 81 h 16"/>
                  <a:gd name="T8" fmla="*/ 0 w 6"/>
                  <a:gd name="T9" fmla="*/ 1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0" y="4"/>
                    </a:moveTo>
                    <a:cubicBezTo>
                      <a:pt x="0" y="3"/>
                      <a:pt x="1" y="1"/>
                      <a:pt x="1" y="1"/>
                    </a:cubicBezTo>
                    <a:cubicBezTo>
                      <a:pt x="3" y="0"/>
                      <a:pt x="4" y="2"/>
                      <a:pt x="5" y="3"/>
                    </a:cubicBezTo>
                    <a:cubicBezTo>
                      <a:pt x="6" y="7"/>
                      <a:pt x="6" y="13"/>
                      <a:pt x="4" y="16"/>
                    </a:cubicBezTo>
                    <a:cubicBezTo>
                      <a:pt x="3" y="12"/>
                      <a:pt x="6" y="5"/>
                      <a:pt x="0" y="3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7" name="Freeform 289">
                <a:extLst>
                  <a:ext uri="{FF2B5EF4-FFF2-40B4-BE49-F238E27FC236}">
                    <a16:creationId xmlns:a16="http://schemas.microsoft.com/office/drawing/2014/main" id="{4F4D034D-D869-4086-85F8-552CFD4D9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932"/>
                <a:ext cx="28" cy="21"/>
              </a:xfrm>
              <a:custGeom>
                <a:avLst/>
                <a:gdLst>
                  <a:gd name="T0" fmla="*/ 0 w 19"/>
                  <a:gd name="T1" fmla="*/ 68 h 14"/>
                  <a:gd name="T2" fmla="*/ 28 w 19"/>
                  <a:gd name="T3" fmla="*/ 27 h 14"/>
                  <a:gd name="T4" fmla="*/ 68 w 19"/>
                  <a:gd name="T5" fmla="*/ 8 h 14"/>
                  <a:gd name="T6" fmla="*/ 69 w 19"/>
                  <a:gd name="T7" fmla="*/ 68 h 14"/>
                  <a:gd name="T8" fmla="*/ 59 w 19"/>
                  <a:gd name="T9" fmla="*/ 39 h 14"/>
                  <a:gd name="T10" fmla="*/ 28 w 19"/>
                  <a:gd name="T11" fmla="*/ 48 h 14"/>
                  <a:gd name="T12" fmla="*/ 1 w 19"/>
                  <a:gd name="T13" fmla="*/ 7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0" y="13"/>
                    </a:moveTo>
                    <a:cubicBezTo>
                      <a:pt x="2" y="11"/>
                      <a:pt x="5" y="8"/>
                      <a:pt x="6" y="5"/>
                    </a:cubicBezTo>
                    <a:cubicBezTo>
                      <a:pt x="8" y="2"/>
                      <a:pt x="11" y="0"/>
                      <a:pt x="14" y="1"/>
                    </a:cubicBezTo>
                    <a:cubicBezTo>
                      <a:pt x="19" y="2"/>
                      <a:pt x="19" y="11"/>
                      <a:pt x="15" y="13"/>
                    </a:cubicBezTo>
                    <a:cubicBezTo>
                      <a:pt x="16" y="10"/>
                      <a:pt x="16" y="7"/>
                      <a:pt x="12" y="7"/>
                    </a:cubicBezTo>
                    <a:cubicBezTo>
                      <a:pt x="10" y="7"/>
                      <a:pt x="8" y="8"/>
                      <a:pt x="6" y="9"/>
                    </a:cubicBezTo>
                    <a:cubicBezTo>
                      <a:pt x="5" y="10"/>
                      <a:pt x="2" y="12"/>
                      <a:pt x="1" y="1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Freeform 290">
                <a:extLst>
                  <a:ext uri="{FF2B5EF4-FFF2-40B4-BE49-F238E27FC236}">
                    <a16:creationId xmlns:a16="http://schemas.microsoft.com/office/drawing/2014/main" id="{5783B76C-D3A2-4022-8A4F-5C1841C61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920"/>
                <a:ext cx="14" cy="27"/>
              </a:xfrm>
              <a:custGeom>
                <a:avLst/>
                <a:gdLst>
                  <a:gd name="T0" fmla="*/ 0 w 9"/>
                  <a:gd name="T1" fmla="*/ 32 h 18"/>
                  <a:gd name="T2" fmla="*/ 19 w 9"/>
                  <a:gd name="T3" fmla="*/ 12 h 18"/>
                  <a:gd name="T4" fmla="*/ 47 w 9"/>
                  <a:gd name="T5" fmla="*/ 27 h 18"/>
                  <a:gd name="T6" fmla="*/ 47 w 9"/>
                  <a:gd name="T7" fmla="*/ 68 h 18"/>
                  <a:gd name="T8" fmla="*/ 34 w 9"/>
                  <a:gd name="T9" fmla="*/ 81 h 18"/>
                  <a:gd name="T10" fmla="*/ 30 w 9"/>
                  <a:gd name="T11" fmla="*/ 93 h 18"/>
                  <a:gd name="T12" fmla="*/ 34 w 9"/>
                  <a:gd name="T13" fmla="*/ 48 h 18"/>
                  <a:gd name="T14" fmla="*/ 0 w 9"/>
                  <a:gd name="T15" fmla="*/ 32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8">
                    <a:moveTo>
                      <a:pt x="0" y="6"/>
                    </a:moveTo>
                    <a:cubicBezTo>
                      <a:pt x="1" y="5"/>
                      <a:pt x="2" y="3"/>
                      <a:pt x="3" y="2"/>
                    </a:cubicBezTo>
                    <a:cubicBezTo>
                      <a:pt x="6" y="0"/>
                      <a:pt x="8" y="3"/>
                      <a:pt x="8" y="5"/>
                    </a:cubicBezTo>
                    <a:cubicBezTo>
                      <a:pt x="9" y="8"/>
                      <a:pt x="9" y="10"/>
                      <a:pt x="8" y="13"/>
                    </a:cubicBezTo>
                    <a:cubicBezTo>
                      <a:pt x="7" y="14"/>
                      <a:pt x="6" y="15"/>
                      <a:pt x="6" y="16"/>
                    </a:cubicBezTo>
                    <a:cubicBezTo>
                      <a:pt x="6" y="17"/>
                      <a:pt x="5" y="18"/>
                      <a:pt x="5" y="18"/>
                    </a:cubicBezTo>
                    <a:cubicBezTo>
                      <a:pt x="4" y="15"/>
                      <a:pt x="7" y="12"/>
                      <a:pt x="6" y="9"/>
                    </a:cubicBezTo>
                    <a:cubicBezTo>
                      <a:pt x="5" y="6"/>
                      <a:pt x="3" y="5"/>
                      <a:pt x="0" y="6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291">
                <a:extLst>
                  <a:ext uri="{FF2B5EF4-FFF2-40B4-BE49-F238E27FC236}">
                    <a16:creationId xmlns:a16="http://schemas.microsoft.com/office/drawing/2014/main" id="{1510DCAA-D81C-4A86-A24D-7E4394073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962"/>
                <a:ext cx="25" cy="23"/>
              </a:xfrm>
              <a:custGeom>
                <a:avLst/>
                <a:gdLst>
                  <a:gd name="T0" fmla="*/ 1 w 17"/>
                  <a:gd name="T1" fmla="*/ 54 h 15"/>
                  <a:gd name="T2" fmla="*/ 75 w 17"/>
                  <a:gd name="T3" fmla="*/ 28 h 15"/>
                  <a:gd name="T4" fmla="*/ 75 w 17"/>
                  <a:gd name="T5" fmla="*/ 54 h 15"/>
                  <a:gd name="T6" fmla="*/ 56 w 17"/>
                  <a:gd name="T7" fmla="*/ 83 h 15"/>
                  <a:gd name="T8" fmla="*/ 51 w 17"/>
                  <a:gd name="T9" fmla="*/ 49 h 15"/>
                  <a:gd name="T10" fmla="*/ 22 w 17"/>
                  <a:gd name="T11" fmla="*/ 54 h 15"/>
                  <a:gd name="T12" fmla="*/ 0 w 17"/>
                  <a:gd name="T13" fmla="*/ 6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" y="10"/>
                    </a:moveTo>
                    <a:cubicBezTo>
                      <a:pt x="4" y="6"/>
                      <a:pt x="11" y="0"/>
                      <a:pt x="16" y="5"/>
                    </a:cubicBezTo>
                    <a:cubicBezTo>
                      <a:pt x="17" y="6"/>
                      <a:pt x="17" y="8"/>
                      <a:pt x="16" y="10"/>
                    </a:cubicBezTo>
                    <a:cubicBezTo>
                      <a:pt x="15" y="11"/>
                      <a:pt x="14" y="15"/>
                      <a:pt x="12" y="15"/>
                    </a:cubicBezTo>
                    <a:cubicBezTo>
                      <a:pt x="13" y="13"/>
                      <a:pt x="15" y="9"/>
                      <a:pt x="11" y="9"/>
                    </a:cubicBezTo>
                    <a:cubicBezTo>
                      <a:pt x="9" y="9"/>
                      <a:pt x="7" y="9"/>
                      <a:pt x="5" y="10"/>
                    </a:cubicBezTo>
                    <a:cubicBezTo>
                      <a:pt x="4" y="10"/>
                      <a:pt x="1" y="12"/>
                      <a:pt x="0" y="12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292">
                <a:extLst>
                  <a:ext uri="{FF2B5EF4-FFF2-40B4-BE49-F238E27FC236}">
                    <a16:creationId xmlns:a16="http://schemas.microsoft.com/office/drawing/2014/main" id="{D724DD40-E4EE-4C0F-BBAA-E11618CCD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949"/>
                <a:ext cx="15" cy="25"/>
              </a:xfrm>
              <a:custGeom>
                <a:avLst/>
                <a:gdLst>
                  <a:gd name="T0" fmla="*/ 0 w 10"/>
                  <a:gd name="T1" fmla="*/ 41 h 17"/>
                  <a:gd name="T2" fmla="*/ 41 w 10"/>
                  <a:gd name="T3" fmla="*/ 22 h 17"/>
                  <a:gd name="T4" fmla="*/ 32 w 10"/>
                  <a:gd name="T5" fmla="*/ 79 h 17"/>
                  <a:gd name="T6" fmla="*/ 27 w 10"/>
                  <a:gd name="T7" fmla="*/ 47 h 17"/>
                  <a:gd name="T8" fmla="*/ 0 w 10"/>
                  <a:gd name="T9" fmla="*/ 4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0" y="9"/>
                    </a:moveTo>
                    <a:cubicBezTo>
                      <a:pt x="1" y="7"/>
                      <a:pt x="7" y="0"/>
                      <a:pt x="8" y="5"/>
                    </a:cubicBezTo>
                    <a:cubicBezTo>
                      <a:pt x="10" y="9"/>
                      <a:pt x="7" y="13"/>
                      <a:pt x="6" y="17"/>
                    </a:cubicBezTo>
                    <a:cubicBezTo>
                      <a:pt x="6" y="15"/>
                      <a:pt x="6" y="12"/>
                      <a:pt x="5" y="10"/>
                    </a:cubicBezTo>
                    <a:cubicBezTo>
                      <a:pt x="4" y="7"/>
                      <a:pt x="2" y="9"/>
                      <a:pt x="0" y="9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293">
                <a:extLst>
                  <a:ext uri="{FF2B5EF4-FFF2-40B4-BE49-F238E27FC236}">
                    <a16:creationId xmlns:a16="http://schemas.microsoft.com/office/drawing/2014/main" id="{F6C3A6F5-20AB-4CB5-8BEA-8E2E608C3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1000"/>
                <a:ext cx="29" cy="16"/>
              </a:xfrm>
              <a:custGeom>
                <a:avLst/>
                <a:gdLst>
                  <a:gd name="T0" fmla="*/ 0 w 20"/>
                  <a:gd name="T1" fmla="*/ 36 h 11"/>
                  <a:gd name="T2" fmla="*/ 13 w 20"/>
                  <a:gd name="T3" fmla="*/ 22 h 11"/>
                  <a:gd name="T4" fmla="*/ 32 w 20"/>
                  <a:gd name="T5" fmla="*/ 1 h 11"/>
                  <a:gd name="T6" fmla="*/ 67 w 20"/>
                  <a:gd name="T7" fmla="*/ 1 h 11"/>
                  <a:gd name="T8" fmla="*/ 70 w 20"/>
                  <a:gd name="T9" fmla="*/ 48 h 11"/>
                  <a:gd name="T10" fmla="*/ 52 w 20"/>
                  <a:gd name="T11" fmla="*/ 22 h 11"/>
                  <a:gd name="T12" fmla="*/ 1 w 20"/>
                  <a:gd name="T13" fmla="*/ 47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0" y="8"/>
                    </a:moveTo>
                    <a:cubicBezTo>
                      <a:pt x="1" y="8"/>
                      <a:pt x="2" y="6"/>
                      <a:pt x="3" y="5"/>
                    </a:cubicBezTo>
                    <a:cubicBezTo>
                      <a:pt x="4" y="4"/>
                      <a:pt x="5" y="3"/>
                      <a:pt x="7" y="1"/>
                    </a:cubicBezTo>
                    <a:cubicBezTo>
                      <a:pt x="9" y="0"/>
                      <a:pt x="12" y="0"/>
                      <a:pt x="15" y="1"/>
                    </a:cubicBezTo>
                    <a:cubicBezTo>
                      <a:pt x="20" y="3"/>
                      <a:pt x="19" y="8"/>
                      <a:pt x="16" y="11"/>
                    </a:cubicBezTo>
                    <a:cubicBezTo>
                      <a:pt x="17" y="8"/>
                      <a:pt x="16" y="5"/>
                      <a:pt x="12" y="5"/>
                    </a:cubicBezTo>
                    <a:cubicBezTo>
                      <a:pt x="8" y="5"/>
                      <a:pt x="4" y="8"/>
                      <a:pt x="1" y="10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294">
                <a:extLst>
                  <a:ext uri="{FF2B5EF4-FFF2-40B4-BE49-F238E27FC236}">
                    <a16:creationId xmlns:a16="http://schemas.microsoft.com/office/drawing/2014/main" id="{2D02391F-11A3-4F73-972C-E060396EB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989"/>
                <a:ext cx="14" cy="17"/>
              </a:xfrm>
              <a:custGeom>
                <a:avLst/>
                <a:gdLst>
                  <a:gd name="T0" fmla="*/ 8 w 9"/>
                  <a:gd name="T1" fmla="*/ 22 h 11"/>
                  <a:gd name="T2" fmla="*/ 22 w 9"/>
                  <a:gd name="T3" fmla="*/ 8 h 11"/>
                  <a:gd name="T4" fmla="*/ 53 w 9"/>
                  <a:gd name="T5" fmla="*/ 12 h 11"/>
                  <a:gd name="T6" fmla="*/ 34 w 9"/>
                  <a:gd name="T7" fmla="*/ 62 h 11"/>
                  <a:gd name="T8" fmla="*/ 34 w 9"/>
                  <a:gd name="T9" fmla="*/ 29 h 11"/>
                  <a:gd name="T10" fmla="*/ 0 w 9"/>
                  <a:gd name="T11" fmla="*/ 2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4"/>
                    </a:moveTo>
                    <a:cubicBezTo>
                      <a:pt x="1" y="3"/>
                      <a:pt x="3" y="2"/>
                      <a:pt x="4" y="1"/>
                    </a:cubicBezTo>
                    <a:cubicBezTo>
                      <a:pt x="6" y="1"/>
                      <a:pt x="8" y="0"/>
                      <a:pt x="9" y="2"/>
                    </a:cubicBezTo>
                    <a:cubicBezTo>
                      <a:pt x="9" y="4"/>
                      <a:pt x="8" y="10"/>
                      <a:pt x="6" y="11"/>
                    </a:cubicBezTo>
                    <a:cubicBezTo>
                      <a:pt x="6" y="9"/>
                      <a:pt x="7" y="7"/>
                      <a:pt x="6" y="5"/>
                    </a:cubicBezTo>
                    <a:cubicBezTo>
                      <a:pt x="5" y="4"/>
                      <a:pt x="1" y="3"/>
                      <a:pt x="0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295">
                <a:extLst>
                  <a:ext uri="{FF2B5EF4-FFF2-40B4-BE49-F238E27FC236}">
                    <a16:creationId xmlns:a16="http://schemas.microsoft.com/office/drawing/2014/main" id="{497F49A6-95B3-4D30-B75E-F4CCD52A7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1014"/>
                <a:ext cx="11" cy="18"/>
              </a:xfrm>
              <a:custGeom>
                <a:avLst/>
                <a:gdLst>
                  <a:gd name="T0" fmla="*/ 0 w 7"/>
                  <a:gd name="T1" fmla="*/ 39 h 12"/>
                  <a:gd name="T2" fmla="*/ 35 w 7"/>
                  <a:gd name="T3" fmla="*/ 12 h 12"/>
                  <a:gd name="T4" fmla="*/ 31 w 7"/>
                  <a:gd name="T5" fmla="*/ 41 h 12"/>
                  <a:gd name="T6" fmla="*/ 13 w 7"/>
                  <a:gd name="T7" fmla="*/ 62 h 12"/>
                  <a:gd name="T8" fmla="*/ 22 w 7"/>
                  <a:gd name="T9" fmla="*/ 39 h 12"/>
                  <a:gd name="T10" fmla="*/ 0 w 7"/>
                  <a:gd name="T11" fmla="*/ 3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0" y="7"/>
                    </a:moveTo>
                    <a:cubicBezTo>
                      <a:pt x="0" y="6"/>
                      <a:pt x="4" y="0"/>
                      <a:pt x="6" y="2"/>
                    </a:cubicBezTo>
                    <a:cubicBezTo>
                      <a:pt x="7" y="3"/>
                      <a:pt x="5" y="7"/>
                      <a:pt x="5" y="8"/>
                    </a:cubicBezTo>
                    <a:cubicBezTo>
                      <a:pt x="4" y="9"/>
                      <a:pt x="3" y="11"/>
                      <a:pt x="2" y="12"/>
                    </a:cubicBezTo>
                    <a:cubicBezTo>
                      <a:pt x="3" y="11"/>
                      <a:pt x="4" y="9"/>
                      <a:pt x="4" y="7"/>
                    </a:cubicBezTo>
                    <a:cubicBezTo>
                      <a:pt x="4" y="4"/>
                      <a:pt x="2" y="6"/>
                      <a:pt x="0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296">
                <a:extLst>
                  <a:ext uri="{FF2B5EF4-FFF2-40B4-BE49-F238E27FC236}">
                    <a16:creationId xmlns:a16="http://schemas.microsoft.com/office/drawing/2014/main" id="{5C3055CB-330D-46F7-890B-1B8F2F83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029"/>
                <a:ext cx="33" cy="24"/>
              </a:xfrm>
              <a:custGeom>
                <a:avLst/>
                <a:gdLst>
                  <a:gd name="T0" fmla="*/ 0 w 22"/>
                  <a:gd name="T1" fmla="*/ 32 h 16"/>
                  <a:gd name="T2" fmla="*/ 21 w 22"/>
                  <a:gd name="T3" fmla="*/ 21 h 16"/>
                  <a:gd name="T4" fmla="*/ 59 w 22"/>
                  <a:gd name="T5" fmla="*/ 8 h 16"/>
                  <a:gd name="T6" fmla="*/ 102 w 22"/>
                  <a:gd name="T7" fmla="*/ 12 h 16"/>
                  <a:gd name="T8" fmla="*/ 108 w 22"/>
                  <a:gd name="T9" fmla="*/ 53 h 16"/>
                  <a:gd name="T10" fmla="*/ 80 w 22"/>
                  <a:gd name="T11" fmla="*/ 81 h 16"/>
                  <a:gd name="T12" fmla="*/ 81 w 22"/>
                  <a:gd name="T13" fmla="*/ 32 h 16"/>
                  <a:gd name="T14" fmla="*/ 41 w 22"/>
                  <a:gd name="T15" fmla="*/ 27 h 16"/>
                  <a:gd name="T16" fmla="*/ 8 w 22"/>
                  <a:gd name="T17" fmla="*/ 3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6">
                    <a:moveTo>
                      <a:pt x="0" y="6"/>
                    </a:moveTo>
                    <a:cubicBezTo>
                      <a:pt x="1" y="5"/>
                      <a:pt x="3" y="5"/>
                      <a:pt x="4" y="4"/>
                    </a:cubicBezTo>
                    <a:cubicBezTo>
                      <a:pt x="6" y="3"/>
                      <a:pt x="9" y="1"/>
                      <a:pt x="11" y="1"/>
                    </a:cubicBezTo>
                    <a:cubicBezTo>
                      <a:pt x="14" y="0"/>
                      <a:pt x="17" y="0"/>
                      <a:pt x="20" y="2"/>
                    </a:cubicBezTo>
                    <a:cubicBezTo>
                      <a:pt x="21" y="4"/>
                      <a:pt x="22" y="7"/>
                      <a:pt x="21" y="10"/>
                    </a:cubicBezTo>
                    <a:cubicBezTo>
                      <a:pt x="21" y="13"/>
                      <a:pt x="19" y="15"/>
                      <a:pt x="15" y="16"/>
                    </a:cubicBezTo>
                    <a:cubicBezTo>
                      <a:pt x="18" y="13"/>
                      <a:pt x="21" y="8"/>
                      <a:pt x="16" y="6"/>
                    </a:cubicBezTo>
                    <a:cubicBezTo>
                      <a:pt x="14" y="5"/>
                      <a:pt x="10" y="5"/>
                      <a:pt x="8" y="5"/>
                    </a:cubicBezTo>
                    <a:cubicBezTo>
                      <a:pt x="6" y="5"/>
                      <a:pt x="3" y="7"/>
                      <a:pt x="1" y="6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297">
                <a:extLst>
                  <a:ext uri="{FF2B5EF4-FFF2-40B4-BE49-F238E27FC236}">
                    <a16:creationId xmlns:a16="http://schemas.microsoft.com/office/drawing/2014/main" id="{9865B3FB-3E34-448D-844A-AA03B2C31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040"/>
                <a:ext cx="20" cy="22"/>
              </a:xfrm>
              <a:custGeom>
                <a:avLst/>
                <a:gdLst>
                  <a:gd name="T0" fmla="*/ 0 w 13"/>
                  <a:gd name="T1" fmla="*/ 50 h 15"/>
                  <a:gd name="T2" fmla="*/ 54 w 13"/>
                  <a:gd name="T3" fmla="*/ 19 h 15"/>
                  <a:gd name="T4" fmla="*/ 52 w 13"/>
                  <a:gd name="T5" fmla="*/ 69 h 15"/>
                  <a:gd name="T6" fmla="*/ 52 w 13"/>
                  <a:gd name="T7" fmla="*/ 41 h 15"/>
                  <a:gd name="T8" fmla="*/ 0 w 13"/>
                  <a:gd name="T9" fmla="*/ 5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2" y="8"/>
                      <a:pt x="6" y="0"/>
                      <a:pt x="10" y="4"/>
                    </a:cubicBezTo>
                    <a:cubicBezTo>
                      <a:pt x="13" y="7"/>
                      <a:pt x="10" y="12"/>
                      <a:pt x="9" y="15"/>
                    </a:cubicBezTo>
                    <a:cubicBezTo>
                      <a:pt x="9" y="13"/>
                      <a:pt x="10" y="11"/>
                      <a:pt x="9" y="9"/>
                    </a:cubicBezTo>
                    <a:cubicBezTo>
                      <a:pt x="6" y="7"/>
                      <a:pt x="2" y="9"/>
                      <a:pt x="0" y="11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298">
                <a:extLst>
                  <a:ext uri="{FF2B5EF4-FFF2-40B4-BE49-F238E27FC236}">
                    <a16:creationId xmlns:a16="http://schemas.microsoft.com/office/drawing/2014/main" id="{40070F40-95B5-4D79-8AB0-4A590EEF4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1059"/>
                <a:ext cx="24" cy="20"/>
              </a:xfrm>
              <a:custGeom>
                <a:avLst/>
                <a:gdLst>
                  <a:gd name="T0" fmla="*/ 0 w 16"/>
                  <a:gd name="T1" fmla="*/ 40 h 13"/>
                  <a:gd name="T2" fmla="*/ 72 w 16"/>
                  <a:gd name="T3" fmla="*/ 34 h 13"/>
                  <a:gd name="T4" fmla="*/ 41 w 16"/>
                  <a:gd name="T5" fmla="*/ 74 h 13"/>
                  <a:gd name="T6" fmla="*/ 48 w 16"/>
                  <a:gd name="T7" fmla="*/ 40 h 13"/>
                  <a:gd name="T8" fmla="*/ 0 w 16"/>
                  <a:gd name="T9" fmla="*/ 4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0" y="7"/>
                    </a:moveTo>
                    <a:cubicBezTo>
                      <a:pt x="3" y="3"/>
                      <a:pt x="12" y="0"/>
                      <a:pt x="14" y="6"/>
                    </a:cubicBezTo>
                    <a:cubicBezTo>
                      <a:pt x="16" y="9"/>
                      <a:pt x="11" y="13"/>
                      <a:pt x="8" y="13"/>
                    </a:cubicBezTo>
                    <a:cubicBezTo>
                      <a:pt x="10" y="12"/>
                      <a:pt x="12" y="9"/>
                      <a:pt x="9" y="7"/>
                    </a:cubicBezTo>
                    <a:cubicBezTo>
                      <a:pt x="6" y="6"/>
                      <a:pt x="2" y="6"/>
                      <a:pt x="0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299">
                <a:extLst>
                  <a:ext uri="{FF2B5EF4-FFF2-40B4-BE49-F238E27FC236}">
                    <a16:creationId xmlns:a16="http://schemas.microsoft.com/office/drawing/2014/main" id="{F216E823-D417-4A1D-80AA-39FF99016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837"/>
                <a:ext cx="215" cy="269"/>
              </a:xfrm>
              <a:custGeom>
                <a:avLst/>
                <a:gdLst>
                  <a:gd name="T0" fmla="*/ 54 w 144"/>
                  <a:gd name="T1" fmla="*/ 209 h 180"/>
                  <a:gd name="T2" fmla="*/ 54 w 144"/>
                  <a:gd name="T3" fmla="*/ 209 h 180"/>
                  <a:gd name="T4" fmla="*/ 0 w 144"/>
                  <a:gd name="T5" fmla="*/ 130 h 180"/>
                  <a:gd name="T6" fmla="*/ 49 w 144"/>
                  <a:gd name="T7" fmla="*/ 121 h 180"/>
                  <a:gd name="T8" fmla="*/ 1 w 144"/>
                  <a:gd name="T9" fmla="*/ 40 h 180"/>
                  <a:gd name="T10" fmla="*/ 69 w 144"/>
                  <a:gd name="T11" fmla="*/ 60 h 180"/>
                  <a:gd name="T12" fmla="*/ 94 w 144"/>
                  <a:gd name="T13" fmla="*/ 22 h 180"/>
                  <a:gd name="T14" fmla="*/ 94 w 144"/>
                  <a:gd name="T15" fmla="*/ 121 h 180"/>
                  <a:gd name="T16" fmla="*/ 121 w 144"/>
                  <a:gd name="T17" fmla="*/ 81 h 180"/>
                  <a:gd name="T18" fmla="*/ 134 w 144"/>
                  <a:gd name="T19" fmla="*/ 181 h 180"/>
                  <a:gd name="T20" fmla="*/ 163 w 144"/>
                  <a:gd name="T21" fmla="*/ 175 h 180"/>
                  <a:gd name="T22" fmla="*/ 173 w 144"/>
                  <a:gd name="T23" fmla="*/ 303 h 180"/>
                  <a:gd name="T24" fmla="*/ 181 w 144"/>
                  <a:gd name="T25" fmla="*/ 311 h 180"/>
                  <a:gd name="T26" fmla="*/ 222 w 144"/>
                  <a:gd name="T27" fmla="*/ 294 h 180"/>
                  <a:gd name="T28" fmla="*/ 252 w 144"/>
                  <a:gd name="T29" fmla="*/ 393 h 180"/>
                  <a:gd name="T30" fmla="*/ 258 w 144"/>
                  <a:gd name="T31" fmla="*/ 392 h 180"/>
                  <a:gd name="T32" fmla="*/ 363 w 144"/>
                  <a:gd name="T33" fmla="*/ 514 h 180"/>
                  <a:gd name="T34" fmla="*/ 384 w 144"/>
                  <a:gd name="T35" fmla="*/ 514 h 180"/>
                  <a:gd name="T36" fmla="*/ 473 w 144"/>
                  <a:gd name="T37" fmla="*/ 623 h 180"/>
                  <a:gd name="T38" fmla="*/ 515 w 144"/>
                  <a:gd name="T39" fmla="*/ 614 h 180"/>
                  <a:gd name="T40" fmla="*/ 561 w 144"/>
                  <a:gd name="T41" fmla="*/ 708 h 180"/>
                  <a:gd name="T42" fmla="*/ 575 w 144"/>
                  <a:gd name="T43" fmla="*/ 737 h 180"/>
                  <a:gd name="T44" fmla="*/ 614 w 144"/>
                  <a:gd name="T45" fmla="*/ 695 h 180"/>
                  <a:gd name="T46" fmla="*/ 715 w 144"/>
                  <a:gd name="T47" fmla="*/ 898 h 180"/>
                  <a:gd name="T48" fmla="*/ 714 w 144"/>
                  <a:gd name="T49" fmla="*/ 895 h 180"/>
                  <a:gd name="T50" fmla="*/ 515 w 144"/>
                  <a:gd name="T51" fmla="*/ 835 h 180"/>
                  <a:gd name="T52" fmla="*/ 493 w 144"/>
                  <a:gd name="T53" fmla="*/ 776 h 180"/>
                  <a:gd name="T54" fmla="*/ 366 w 144"/>
                  <a:gd name="T55" fmla="*/ 714 h 180"/>
                  <a:gd name="T56" fmla="*/ 366 w 144"/>
                  <a:gd name="T57" fmla="*/ 664 h 180"/>
                  <a:gd name="T58" fmla="*/ 252 w 144"/>
                  <a:gd name="T59" fmla="*/ 604 h 180"/>
                  <a:gd name="T60" fmla="*/ 252 w 144"/>
                  <a:gd name="T61" fmla="*/ 559 h 180"/>
                  <a:gd name="T62" fmla="*/ 149 w 144"/>
                  <a:gd name="T63" fmla="*/ 474 h 180"/>
                  <a:gd name="T64" fmla="*/ 149 w 144"/>
                  <a:gd name="T65" fmla="*/ 444 h 180"/>
                  <a:gd name="T66" fmla="*/ 82 w 144"/>
                  <a:gd name="T67" fmla="*/ 353 h 180"/>
                  <a:gd name="T68" fmla="*/ 90 w 144"/>
                  <a:gd name="T69" fmla="*/ 339 h 180"/>
                  <a:gd name="T70" fmla="*/ 22 w 144"/>
                  <a:gd name="T71" fmla="*/ 244 h 180"/>
                  <a:gd name="T72" fmla="*/ 54 w 144"/>
                  <a:gd name="T73" fmla="*/ 209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4" h="180">
                    <a:moveTo>
                      <a:pt x="11" y="42"/>
                    </a:moveTo>
                    <a:cubicBezTo>
                      <a:pt x="11" y="42"/>
                      <a:pt x="11" y="42"/>
                      <a:pt x="11" y="42"/>
                    </a:cubicBezTo>
                    <a:cubicBezTo>
                      <a:pt x="7" y="39"/>
                      <a:pt x="0" y="31"/>
                      <a:pt x="0" y="26"/>
                    </a:cubicBezTo>
                    <a:cubicBezTo>
                      <a:pt x="1" y="19"/>
                      <a:pt x="6" y="20"/>
                      <a:pt x="10" y="24"/>
                    </a:cubicBezTo>
                    <a:cubicBezTo>
                      <a:pt x="6" y="19"/>
                      <a:pt x="1" y="13"/>
                      <a:pt x="1" y="8"/>
                    </a:cubicBezTo>
                    <a:cubicBezTo>
                      <a:pt x="1" y="0"/>
                      <a:pt x="13" y="5"/>
                      <a:pt x="14" y="12"/>
                    </a:cubicBezTo>
                    <a:cubicBezTo>
                      <a:pt x="14" y="7"/>
                      <a:pt x="15" y="0"/>
                      <a:pt x="19" y="5"/>
                    </a:cubicBezTo>
                    <a:cubicBezTo>
                      <a:pt x="22" y="8"/>
                      <a:pt x="20" y="17"/>
                      <a:pt x="19" y="24"/>
                    </a:cubicBezTo>
                    <a:cubicBezTo>
                      <a:pt x="20" y="20"/>
                      <a:pt x="21" y="17"/>
                      <a:pt x="24" y="16"/>
                    </a:cubicBezTo>
                    <a:cubicBezTo>
                      <a:pt x="29" y="22"/>
                      <a:pt x="28" y="29"/>
                      <a:pt x="27" y="36"/>
                    </a:cubicBezTo>
                    <a:cubicBezTo>
                      <a:pt x="28" y="33"/>
                      <a:pt x="30" y="33"/>
                      <a:pt x="33" y="35"/>
                    </a:cubicBezTo>
                    <a:cubicBezTo>
                      <a:pt x="36" y="38"/>
                      <a:pt x="37" y="57"/>
                      <a:pt x="35" y="61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7" y="57"/>
                      <a:pt x="39" y="54"/>
                      <a:pt x="45" y="59"/>
                    </a:cubicBezTo>
                    <a:cubicBezTo>
                      <a:pt x="47" y="61"/>
                      <a:pt x="50" y="71"/>
                      <a:pt x="51" y="79"/>
                    </a:cubicBezTo>
                    <a:cubicBezTo>
                      <a:pt x="51" y="79"/>
                      <a:pt x="51" y="78"/>
                      <a:pt x="52" y="78"/>
                    </a:cubicBezTo>
                    <a:cubicBezTo>
                      <a:pt x="65" y="79"/>
                      <a:pt x="66" y="95"/>
                      <a:pt x="73" y="103"/>
                    </a:cubicBezTo>
                    <a:cubicBezTo>
                      <a:pt x="73" y="103"/>
                      <a:pt x="73" y="103"/>
                      <a:pt x="77" y="103"/>
                    </a:cubicBezTo>
                    <a:cubicBezTo>
                      <a:pt x="88" y="103"/>
                      <a:pt x="90" y="118"/>
                      <a:pt x="95" y="125"/>
                    </a:cubicBezTo>
                    <a:cubicBezTo>
                      <a:pt x="94" y="120"/>
                      <a:pt x="96" y="117"/>
                      <a:pt x="104" y="123"/>
                    </a:cubicBezTo>
                    <a:cubicBezTo>
                      <a:pt x="109" y="127"/>
                      <a:pt x="112" y="136"/>
                      <a:pt x="113" y="142"/>
                    </a:cubicBezTo>
                    <a:cubicBezTo>
                      <a:pt x="114" y="144"/>
                      <a:pt x="115" y="146"/>
                      <a:pt x="116" y="148"/>
                    </a:cubicBezTo>
                    <a:cubicBezTo>
                      <a:pt x="115" y="143"/>
                      <a:pt x="116" y="138"/>
                      <a:pt x="123" y="139"/>
                    </a:cubicBezTo>
                    <a:cubicBezTo>
                      <a:pt x="138" y="139"/>
                      <a:pt x="139" y="169"/>
                      <a:pt x="144" y="180"/>
                    </a:cubicBezTo>
                    <a:cubicBezTo>
                      <a:pt x="143" y="179"/>
                      <a:pt x="143" y="179"/>
                      <a:pt x="143" y="179"/>
                    </a:cubicBezTo>
                    <a:cubicBezTo>
                      <a:pt x="131" y="178"/>
                      <a:pt x="115" y="172"/>
                      <a:pt x="104" y="167"/>
                    </a:cubicBezTo>
                    <a:cubicBezTo>
                      <a:pt x="99" y="164"/>
                      <a:pt x="94" y="159"/>
                      <a:pt x="99" y="155"/>
                    </a:cubicBezTo>
                    <a:cubicBezTo>
                      <a:pt x="89" y="153"/>
                      <a:pt x="78" y="150"/>
                      <a:pt x="74" y="143"/>
                    </a:cubicBezTo>
                    <a:cubicBezTo>
                      <a:pt x="73" y="140"/>
                      <a:pt x="73" y="136"/>
                      <a:pt x="74" y="133"/>
                    </a:cubicBezTo>
                    <a:cubicBezTo>
                      <a:pt x="66" y="131"/>
                      <a:pt x="54" y="128"/>
                      <a:pt x="51" y="121"/>
                    </a:cubicBezTo>
                    <a:cubicBezTo>
                      <a:pt x="49" y="117"/>
                      <a:pt x="50" y="114"/>
                      <a:pt x="51" y="112"/>
                    </a:cubicBezTo>
                    <a:cubicBezTo>
                      <a:pt x="43" y="109"/>
                      <a:pt x="34" y="104"/>
                      <a:pt x="30" y="95"/>
                    </a:cubicBezTo>
                    <a:cubicBezTo>
                      <a:pt x="29" y="92"/>
                      <a:pt x="29" y="90"/>
                      <a:pt x="30" y="89"/>
                    </a:cubicBezTo>
                    <a:cubicBezTo>
                      <a:pt x="23" y="84"/>
                      <a:pt x="16" y="79"/>
                      <a:pt x="17" y="71"/>
                    </a:cubicBezTo>
                    <a:cubicBezTo>
                      <a:pt x="18" y="70"/>
                      <a:pt x="18" y="69"/>
                      <a:pt x="18" y="68"/>
                    </a:cubicBezTo>
                    <a:cubicBezTo>
                      <a:pt x="12" y="63"/>
                      <a:pt x="6" y="56"/>
                      <a:pt x="5" y="49"/>
                    </a:cubicBezTo>
                    <a:cubicBezTo>
                      <a:pt x="4" y="43"/>
                      <a:pt x="6" y="42"/>
                      <a:pt x="11" y="42"/>
                    </a:cubicBezTo>
                    <a:close/>
                  </a:path>
                </a:pathLst>
              </a:custGeom>
              <a:solidFill>
                <a:srgbClr val="A88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8" name="Freeform 300">
                <a:extLst>
                  <a:ext uri="{FF2B5EF4-FFF2-40B4-BE49-F238E27FC236}">
                    <a16:creationId xmlns:a16="http://schemas.microsoft.com/office/drawing/2014/main" id="{6B25CED1-D834-430D-9694-C833F07B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43"/>
                <a:ext cx="77" cy="63"/>
              </a:xfrm>
              <a:custGeom>
                <a:avLst/>
                <a:gdLst>
                  <a:gd name="T0" fmla="*/ 250 w 52"/>
                  <a:gd name="T1" fmla="*/ 215 h 42"/>
                  <a:gd name="T2" fmla="*/ 142 w 52"/>
                  <a:gd name="T3" fmla="*/ 8 h 42"/>
                  <a:gd name="T4" fmla="*/ 142 w 52"/>
                  <a:gd name="T5" fmla="*/ 122 h 42"/>
                  <a:gd name="T6" fmla="*/ 41 w 52"/>
                  <a:gd name="T7" fmla="*/ 80 h 42"/>
                  <a:gd name="T8" fmla="*/ 53 w 52"/>
                  <a:gd name="T9" fmla="*/ 149 h 42"/>
                  <a:gd name="T10" fmla="*/ 241 w 52"/>
                  <a:gd name="T11" fmla="*/ 21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42">
                    <a:moveTo>
                      <a:pt x="52" y="42"/>
                    </a:moveTo>
                    <a:cubicBezTo>
                      <a:pt x="46" y="32"/>
                      <a:pt x="45" y="2"/>
                      <a:pt x="30" y="1"/>
                    </a:cubicBezTo>
                    <a:cubicBezTo>
                      <a:pt x="16" y="0"/>
                      <a:pt x="25" y="19"/>
                      <a:pt x="30" y="24"/>
                    </a:cubicBezTo>
                    <a:cubicBezTo>
                      <a:pt x="26" y="18"/>
                      <a:pt x="17" y="11"/>
                      <a:pt x="9" y="15"/>
                    </a:cubicBezTo>
                    <a:cubicBezTo>
                      <a:pt x="0" y="19"/>
                      <a:pt x="5" y="26"/>
                      <a:pt x="11" y="29"/>
                    </a:cubicBezTo>
                    <a:cubicBezTo>
                      <a:pt x="23" y="35"/>
                      <a:pt x="38" y="40"/>
                      <a:pt x="50" y="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Freeform 301">
                <a:extLst>
                  <a:ext uri="{FF2B5EF4-FFF2-40B4-BE49-F238E27FC236}">
                    <a16:creationId xmlns:a16="http://schemas.microsoft.com/office/drawing/2014/main" id="{21726E7A-E2FE-413A-A7F4-9BE85CE67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006"/>
                <a:ext cx="73" cy="67"/>
              </a:xfrm>
              <a:custGeom>
                <a:avLst/>
                <a:gdLst>
                  <a:gd name="T0" fmla="*/ 241 w 49"/>
                  <a:gd name="T1" fmla="*/ 222 h 45"/>
                  <a:gd name="T2" fmla="*/ 209 w 49"/>
                  <a:gd name="T3" fmla="*/ 141 h 45"/>
                  <a:gd name="T4" fmla="*/ 159 w 49"/>
                  <a:gd name="T5" fmla="*/ 49 h 45"/>
                  <a:gd name="T6" fmla="*/ 142 w 49"/>
                  <a:gd name="T7" fmla="*/ 113 h 45"/>
                  <a:gd name="T8" fmla="*/ 42 w 49"/>
                  <a:gd name="T9" fmla="*/ 80 h 45"/>
                  <a:gd name="T10" fmla="*/ 9 w 49"/>
                  <a:gd name="T11" fmla="*/ 150 h 45"/>
                  <a:gd name="T12" fmla="*/ 133 w 49"/>
                  <a:gd name="T13" fmla="*/ 208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49" y="45"/>
                    </a:moveTo>
                    <a:cubicBezTo>
                      <a:pt x="47" y="39"/>
                      <a:pt x="43" y="35"/>
                      <a:pt x="42" y="29"/>
                    </a:cubicBezTo>
                    <a:cubicBezTo>
                      <a:pt x="40" y="23"/>
                      <a:pt x="37" y="15"/>
                      <a:pt x="32" y="10"/>
                    </a:cubicBezTo>
                    <a:cubicBezTo>
                      <a:pt x="19" y="0"/>
                      <a:pt x="22" y="16"/>
                      <a:pt x="29" y="23"/>
                    </a:cubicBezTo>
                    <a:cubicBezTo>
                      <a:pt x="25" y="20"/>
                      <a:pt x="13" y="15"/>
                      <a:pt x="9" y="16"/>
                    </a:cubicBezTo>
                    <a:cubicBezTo>
                      <a:pt x="2" y="17"/>
                      <a:pt x="0" y="26"/>
                      <a:pt x="2" y="31"/>
                    </a:cubicBezTo>
                    <a:cubicBezTo>
                      <a:pt x="6" y="37"/>
                      <a:pt x="17" y="40"/>
                      <a:pt x="27" y="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302">
                <a:extLst>
                  <a:ext uri="{FF2B5EF4-FFF2-40B4-BE49-F238E27FC236}">
                    <a16:creationId xmlns:a16="http://schemas.microsoft.com/office/drawing/2014/main" id="{88832958-C8CB-48F4-BE29-AE776B610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989"/>
                <a:ext cx="77" cy="48"/>
              </a:xfrm>
              <a:custGeom>
                <a:avLst/>
                <a:gdLst>
                  <a:gd name="T0" fmla="*/ 250 w 52"/>
                  <a:gd name="T1" fmla="*/ 122 h 32"/>
                  <a:gd name="T2" fmla="*/ 163 w 52"/>
                  <a:gd name="T3" fmla="*/ 8 h 32"/>
                  <a:gd name="T4" fmla="*/ 142 w 52"/>
                  <a:gd name="T5" fmla="*/ 80 h 32"/>
                  <a:gd name="T6" fmla="*/ 33 w 52"/>
                  <a:gd name="T7" fmla="*/ 99 h 32"/>
                  <a:gd name="T8" fmla="*/ 142 w 52"/>
                  <a:gd name="T9" fmla="*/ 16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52" y="24"/>
                    </a:moveTo>
                    <a:cubicBezTo>
                      <a:pt x="47" y="18"/>
                      <a:pt x="44" y="2"/>
                      <a:pt x="34" y="1"/>
                    </a:cubicBezTo>
                    <a:cubicBezTo>
                      <a:pt x="24" y="0"/>
                      <a:pt x="26" y="10"/>
                      <a:pt x="30" y="15"/>
                    </a:cubicBezTo>
                    <a:cubicBezTo>
                      <a:pt x="27" y="1"/>
                      <a:pt x="0" y="5"/>
                      <a:pt x="7" y="19"/>
                    </a:cubicBezTo>
                    <a:cubicBezTo>
                      <a:pt x="10" y="26"/>
                      <a:pt x="22" y="29"/>
                      <a:pt x="30" y="3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303">
                <a:extLst>
                  <a:ext uri="{FF2B5EF4-FFF2-40B4-BE49-F238E27FC236}">
                    <a16:creationId xmlns:a16="http://schemas.microsoft.com/office/drawing/2014/main" id="{4DD86EB5-3202-40FC-888B-6DA2EF3EC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953"/>
                <a:ext cx="69" cy="51"/>
              </a:xfrm>
              <a:custGeom>
                <a:avLst/>
                <a:gdLst>
                  <a:gd name="T0" fmla="*/ 234 w 46"/>
                  <a:gd name="T1" fmla="*/ 134 h 34"/>
                  <a:gd name="T2" fmla="*/ 129 w 46"/>
                  <a:gd name="T3" fmla="*/ 0 h 34"/>
                  <a:gd name="T4" fmla="*/ 134 w 46"/>
                  <a:gd name="T5" fmla="*/ 93 h 34"/>
                  <a:gd name="T6" fmla="*/ 62 w 46"/>
                  <a:gd name="T7" fmla="*/ 41 h 34"/>
                  <a:gd name="T8" fmla="*/ 18 w 46"/>
                  <a:gd name="T9" fmla="*/ 89 h 34"/>
                  <a:gd name="T10" fmla="*/ 122 w 46"/>
                  <a:gd name="T11" fmla="*/ 17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4">
                    <a:moveTo>
                      <a:pt x="46" y="26"/>
                    </a:moveTo>
                    <a:cubicBezTo>
                      <a:pt x="40" y="17"/>
                      <a:pt x="38" y="2"/>
                      <a:pt x="25" y="0"/>
                    </a:cubicBezTo>
                    <a:cubicBezTo>
                      <a:pt x="22" y="6"/>
                      <a:pt x="25" y="12"/>
                      <a:pt x="26" y="18"/>
                    </a:cubicBezTo>
                    <a:cubicBezTo>
                      <a:pt x="21" y="14"/>
                      <a:pt x="19" y="9"/>
                      <a:pt x="12" y="8"/>
                    </a:cubicBezTo>
                    <a:cubicBezTo>
                      <a:pt x="6" y="7"/>
                      <a:pt x="0" y="10"/>
                      <a:pt x="3" y="17"/>
                    </a:cubicBezTo>
                    <a:cubicBezTo>
                      <a:pt x="7" y="26"/>
                      <a:pt x="16" y="31"/>
                      <a:pt x="24" y="3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304">
                <a:extLst>
                  <a:ext uri="{FF2B5EF4-FFF2-40B4-BE49-F238E27FC236}">
                    <a16:creationId xmlns:a16="http://schemas.microsoft.com/office/drawing/2014/main" id="{78C1632D-72FA-4AE4-867C-010309D69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913"/>
                <a:ext cx="52" cy="57"/>
              </a:xfrm>
              <a:custGeom>
                <a:avLst/>
                <a:gdLst>
                  <a:gd name="T0" fmla="*/ 169 w 35"/>
                  <a:gd name="T1" fmla="*/ 143 h 38"/>
                  <a:gd name="T2" fmla="*/ 141 w 35"/>
                  <a:gd name="T3" fmla="*/ 41 h 38"/>
                  <a:gd name="T4" fmla="*/ 100 w 35"/>
                  <a:gd name="T5" fmla="*/ 108 h 38"/>
                  <a:gd name="T6" fmla="*/ 1 w 35"/>
                  <a:gd name="T7" fmla="*/ 102 h 38"/>
                  <a:gd name="T8" fmla="*/ 68 w 35"/>
                  <a:gd name="T9" fmla="*/ 19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5" y="28"/>
                    </a:moveTo>
                    <a:cubicBezTo>
                      <a:pt x="34" y="20"/>
                      <a:pt x="31" y="10"/>
                      <a:pt x="29" y="8"/>
                    </a:cubicBezTo>
                    <a:cubicBezTo>
                      <a:pt x="19" y="0"/>
                      <a:pt x="18" y="15"/>
                      <a:pt x="20" y="21"/>
                    </a:cubicBezTo>
                    <a:cubicBezTo>
                      <a:pt x="19" y="12"/>
                      <a:pt x="3" y="10"/>
                      <a:pt x="1" y="20"/>
                    </a:cubicBezTo>
                    <a:cubicBezTo>
                      <a:pt x="0" y="28"/>
                      <a:pt x="7" y="33"/>
                      <a:pt x="14" y="3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305">
                <a:extLst>
                  <a:ext uri="{FF2B5EF4-FFF2-40B4-BE49-F238E27FC236}">
                    <a16:creationId xmlns:a16="http://schemas.microsoft.com/office/drawing/2014/main" id="{2C02FEB0-3BBA-49C5-A009-6C889436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879"/>
                <a:ext cx="49" cy="59"/>
              </a:xfrm>
              <a:custGeom>
                <a:avLst/>
                <a:gdLst>
                  <a:gd name="T0" fmla="*/ 150 w 33"/>
                  <a:gd name="T1" fmla="*/ 156 h 40"/>
                  <a:gd name="T2" fmla="*/ 141 w 33"/>
                  <a:gd name="T3" fmla="*/ 32 h 40"/>
                  <a:gd name="T4" fmla="*/ 108 w 33"/>
                  <a:gd name="T5" fmla="*/ 122 h 40"/>
                  <a:gd name="T6" fmla="*/ 40 w 33"/>
                  <a:gd name="T7" fmla="*/ 69 h 40"/>
                  <a:gd name="T8" fmla="*/ 1 w 33"/>
                  <a:gd name="T9" fmla="*/ 102 h 40"/>
                  <a:gd name="T10" fmla="*/ 73 w 33"/>
                  <a:gd name="T11" fmla="*/ 18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0">
                    <a:moveTo>
                      <a:pt x="31" y="33"/>
                    </a:moveTo>
                    <a:cubicBezTo>
                      <a:pt x="33" y="31"/>
                      <a:pt x="33" y="11"/>
                      <a:pt x="29" y="7"/>
                    </a:cubicBezTo>
                    <a:cubicBezTo>
                      <a:pt x="20" y="0"/>
                      <a:pt x="21" y="21"/>
                      <a:pt x="22" y="26"/>
                    </a:cubicBezTo>
                    <a:cubicBezTo>
                      <a:pt x="17" y="21"/>
                      <a:pt x="16" y="16"/>
                      <a:pt x="8" y="15"/>
                    </a:cubicBezTo>
                    <a:cubicBezTo>
                      <a:pt x="3" y="14"/>
                      <a:pt x="0" y="15"/>
                      <a:pt x="1" y="22"/>
                    </a:cubicBezTo>
                    <a:cubicBezTo>
                      <a:pt x="3" y="28"/>
                      <a:pt x="8" y="35"/>
                      <a:pt x="15" y="4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306">
                <a:extLst>
                  <a:ext uri="{FF2B5EF4-FFF2-40B4-BE49-F238E27FC236}">
                    <a16:creationId xmlns:a16="http://schemas.microsoft.com/office/drawing/2014/main" id="{F4F75478-EC98-4CF8-B32D-AECCF95FE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856"/>
                <a:ext cx="46" cy="47"/>
              </a:xfrm>
              <a:custGeom>
                <a:avLst/>
                <a:gdLst>
                  <a:gd name="T0" fmla="*/ 122 w 31"/>
                  <a:gd name="T1" fmla="*/ 164 h 31"/>
                  <a:gd name="T2" fmla="*/ 117 w 31"/>
                  <a:gd name="T3" fmla="*/ 18 h 31"/>
                  <a:gd name="T4" fmla="*/ 88 w 31"/>
                  <a:gd name="T5" fmla="*/ 115 h 31"/>
                  <a:gd name="T6" fmla="*/ 0 w 31"/>
                  <a:gd name="T7" fmla="*/ 68 h 31"/>
                  <a:gd name="T8" fmla="*/ 53 w 31"/>
                  <a:gd name="T9" fmla="*/ 15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25" y="31"/>
                    </a:moveTo>
                    <a:cubicBezTo>
                      <a:pt x="27" y="22"/>
                      <a:pt x="31" y="11"/>
                      <a:pt x="24" y="3"/>
                    </a:cubicBezTo>
                    <a:cubicBezTo>
                      <a:pt x="18" y="6"/>
                      <a:pt x="18" y="16"/>
                      <a:pt x="18" y="22"/>
                    </a:cubicBezTo>
                    <a:cubicBezTo>
                      <a:pt x="18" y="15"/>
                      <a:pt x="2" y="0"/>
                      <a:pt x="0" y="13"/>
                    </a:cubicBezTo>
                    <a:cubicBezTo>
                      <a:pt x="0" y="19"/>
                      <a:pt x="7" y="26"/>
                      <a:pt x="11" y="2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5" name="Freeform 307">
                <a:extLst>
                  <a:ext uri="{FF2B5EF4-FFF2-40B4-BE49-F238E27FC236}">
                    <a16:creationId xmlns:a16="http://schemas.microsoft.com/office/drawing/2014/main" id="{B1164177-B70B-4E6F-A7CB-355B92276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837"/>
                <a:ext cx="32" cy="49"/>
              </a:xfrm>
              <a:custGeom>
                <a:avLst/>
                <a:gdLst>
                  <a:gd name="T0" fmla="*/ 80 w 22"/>
                  <a:gd name="T1" fmla="*/ 137 h 33"/>
                  <a:gd name="T2" fmla="*/ 80 w 22"/>
                  <a:gd name="T3" fmla="*/ 22 h 33"/>
                  <a:gd name="T4" fmla="*/ 60 w 22"/>
                  <a:gd name="T5" fmla="*/ 68 h 33"/>
                  <a:gd name="T6" fmla="*/ 0 w 22"/>
                  <a:gd name="T7" fmla="*/ 42 h 33"/>
                  <a:gd name="T8" fmla="*/ 76 w 22"/>
                  <a:gd name="T9" fmla="*/ 16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8" y="28"/>
                    </a:moveTo>
                    <a:cubicBezTo>
                      <a:pt x="18" y="22"/>
                      <a:pt x="22" y="10"/>
                      <a:pt x="18" y="5"/>
                    </a:cubicBezTo>
                    <a:cubicBezTo>
                      <a:pt x="14" y="0"/>
                      <a:pt x="13" y="10"/>
                      <a:pt x="13" y="14"/>
                    </a:cubicBezTo>
                    <a:cubicBezTo>
                      <a:pt x="14" y="6"/>
                      <a:pt x="1" y="0"/>
                      <a:pt x="0" y="9"/>
                    </a:cubicBezTo>
                    <a:cubicBezTo>
                      <a:pt x="0" y="16"/>
                      <a:pt x="16" y="28"/>
                      <a:pt x="17" y="3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6" name="Freeform 308">
                <a:extLst>
                  <a:ext uri="{FF2B5EF4-FFF2-40B4-BE49-F238E27FC236}">
                    <a16:creationId xmlns:a16="http://schemas.microsoft.com/office/drawing/2014/main" id="{1BF93B1A-BAE1-4FEF-B4CE-116E73E15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856"/>
                <a:ext cx="6" cy="30"/>
              </a:xfrm>
              <a:custGeom>
                <a:avLst/>
                <a:gdLst>
                  <a:gd name="T0" fmla="*/ 0 w 4"/>
                  <a:gd name="T1" fmla="*/ 0 h 20"/>
                  <a:gd name="T2" fmla="*/ 0 w 4"/>
                  <a:gd name="T3" fmla="*/ 12 h 20"/>
                  <a:gd name="T4" fmla="*/ 0 w 4"/>
                  <a:gd name="T5" fmla="*/ 27 h 20"/>
                  <a:gd name="T6" fmla="*/ 8 w 4"/>
                  <a:gd name="T7" fmla="*/ 59 h 20"/>
                  <a:gd name="T8" fmla="*/ 12 w 4"/>
                  <a:gd name="T9" fmla="*/ 81 h 20"/>
                  <a:gd name="T10" fmla="*/ 21 w 4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3"/>
                      <a:pt x="2" y="15"/>
                      <a:pt x="2" y="16"/>
                    </a:cubicBezTo>
                    <a:cubicBezTo>
                      <a:pt x="3" y="17"/>
                      <a:pt x="4" y="19"/>
                      <a:pt x="4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Freeform 309">
                <a:extLst>
                  <a:ext uri="{FF2B5EF4-FFF2-40B4-BE49-F238E27FC236}">
                    <a16:creationId xmlns:a16="http://schemas.microsoft.com/office/drawing/2014/main" id="{01E5E3F2-1255-4A85-BE4F-DFCE73A03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918"/>
                <a:ext cx="10" cy="22"/>
              </a:xfrm>
              <a:custGeom>
                <a:avLst/>
                <a:gdLst>
                  <a:gd name="T0" fmla="*/ 1 w 7"/>
                  <a:gd name="T1" fmla="*/ 0 h 15"/>
                  <a:gd name="T2" fmla="*/ 19 w 7"/>
                  <a:gd name="T3" fmla="*/ 32 h 15"/>
                  <a:gd name="T4" fmla="*/ 29 w 7"/>
                  <a:gd name="T5" fmla="*/ 6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1" y="0"/>
                    </a:moveTo>
                    <a:cubicBezTo>
                      <a:pt x="0" y="0"/>
                      <a:pt x="4" y="6"/>
                      <a:pt x="4" y="7"/>
                    </a:cubicBezTo>
                    <a:cubicBezTo>
                      <a:pt x="5" y="10"/>
                      <a:pt x="6" y="12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8" name="Freeform 310">
                <a:extLst>
                  <a:ext uri="{FF2B5EF4-FFF2-40B4-BE49-F238E27FC236}">
                    <a16:creationId xmlns:a16="http://schemas.microsoft.com/office/drawing/2014/main" id="{9BE7A97F-BBF2-4A10-9C37-48B289370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980"/>
                <a:ext cx="25" cy="24"/>
              </a:xfrm>
              <a:custGeom>
                <a:avLst/>
                <a:gdLst>
                  <a:gd name="T0" fmla="*/ 0 w 17"/>
                  <a:gd name="T1" fmla="*/ 0 h 16"/>
                  <a:gd name="T2" fmla="*/ 9 w 17"/>
                  <a:gd name="T3" fmla="*/ 12 h 16"/>
                  <a:gd name="T4" fmla="*/ 22 w 17"/>
                  <a:gd name="T5" fmla="*/ 21 h 16"/>
                  <a:gd name="T6" fmla="*/ 47 w 17"/>
                  <a:gd name="T7" fmla="*/ 41 h 16"/>
                  <a:gd name="T8" fmla="*/ 79 w 17"/>
                  <a:gd name="T9" fmla="*/ 8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7" y="5"/>
                      <a:pt x="9" y="6"/>
                      <a:pt x="10" y="8"/>
                    </a:cubicBezTo>
                    <a:cubicBezTo>
                      <a:pt x="13" y="10"/>
                      <a:pt x="15" y="13"/>
                      <a:pt x="17" y="1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Freeform 311">
                <a:extLst>
                  <a:ext uri="{FF2B5EF4-FFF2-40B4-BE49-F238E27FC236}">
                    <a16:creationId xmlns:a16="http://schemas.microsoft.com/office/drawing/2014/main" id="{BBD75FA2-E83A-4F4F-A104-550411B8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038"/>
                <a:ext cx="30" cy="30"/>
              </a:xfrm>
              <a:custGeom>
                <a:avLst/>
                <a:gdLst>
                  <a:gd name="T0" fmla="*/ 0 w 20"/>
                  <a:gd name="T1" fmla="*/ 0 h 20"/>
                  <a:gd name="T2" fmla="*/ 21 w 20"/>
                  <a:gd name="T3" fmla="*/ 18 h 20"/>
                  <a:gd name="T4" fmla="*/ 53 w 20"/>
                  <a:gd name="T5" fmla="*/ 39 h 20"/>
                  <a:gd name="T6" fmla="*/ 80 w 20"/>
                  <a:gd name="T7" fmla="*/ 68 h 20"/>
                  <a:gd name="T8" fmla="*/ 93 w 20"/>
                  <a:gd name="T9" fmla="*/ 89 h 20"/>
                  <a:gd name="T10" fmla="*/ 102 w 20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6" y="4"/>
                      <a:pt x="8" y="6"/>
                      <a:pt x="10" y="7"/>
                    </a:cubicBezTo>
                    <a:cubicBezTo>
                      <a:pt x="12" y="9"/>
                      <a:pt x="13" y="11"/>
                      <a:pt x="15" y="13"/>
                    </a:cubicBezTo>
                    <a:cubicBezTo>
                      <a:pt x="16" y="14"/>
                      <a:pt x="17" y="16"/>
                      <a:pt x="18" y="17"/>
                    </a:cubicBezTo>
                    <a:cubicBezTo>
                      <a:pt x="19" y="18"/>
                      <a:pt x="20" y="19"/>
                      <a:pt x="20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0" name="Freeform 312">
                <a:extLst>
                  <a:ext uri="{FF2B5EF4-FFF2-40B4-BE49-F238E27FC236}">
                    <a16:creationId xmlns:a16="http://schemas.microsoft.com/office/drawing/2014/main" id="{03E9F218-3ECB-46E8-9951-844C40DB1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074"/>
                <a:ext cx="33" cy="30"/>
              </a:xfrm>
              <a:custGeom>
                <a:avLst/>
                <a:gdLst>
                  <a:gd name="T0" fmla="*/ 0 w 22"/>
                  <a:gd name="T1" fmla="*/ 0 h 20"/>
                  <a:gd name="T2" fmla="*/ 12 w 22"/>
                  <a:gd name="T3" fmla="*/ 18 h 20"/>
                  <a:gd name="T4" fmla="*/ 32 w 22"/>
                  <a:gd name="T5" fmla="*/ 32 h 20"/>
                  <a:gd name="T6" fmla="*/ 72 w 22"/>
                  <a:gd name="T7" fmla="*/ 62 h 20"/>
                  <a:gd name="T8" fmla="*/ 102 w 22"/>
                  <a:gd name="T9" fmla="*/ 89 h 20"/>
                  <a:gd name="T10" fmla="*/ 113 w 22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3" y="4"/>
                      <a:pt x="5" y="5"/>
                      <a:pt x="6" y="6"/>
                    </a:cubicBezTo>
                    <a:cubicBezTo>
                      <a:pt x="9" y="8"/>
                      <a:pt x="11" y="10"/>
                      <a:pt x="14" y="12"/>
                    </a:cubicBezTo>
                    <a:cubicBezTo>
                      <a:pt x="16" y="14"/>
                      <a:pt x="18" y="15"/>
                      <a:pt x="20" y="17"/>
                    </a:cubicBezTo>
                    <a:cubicBezTo>
                      <a:pt x="21" y="18"/>
                      <a:pt x="22" y="19"/>
                      <a:pt x="22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Freeform 313">
                <a:extLst>
                  <a:ext uri="{FF2B5EF4-FFF2-40B4-BE49-F238E27FC236}">
                    <a16:creationId xmlns:a16="http://schemas.microsoft.com/office/drawing/2014/main" id="{A62448F8-7831-4FB8-9D72-E3F36B31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1010"/>
                <a:ext cx="39" cy="30"/>
              </a:xfrm>
              <a:custGeom>
                <a:avLst/>
                <a:gdLst>
                  <a:gd name="T0" fmla="*/ 0 w 26"/>
                  <a:gd name="T1" fmla="*/ 0 h 20"/>
                  <a:gd name="T2" fmla="*/ 32 w 26"/>
                  <a:gd name="T3" fmla="*/ 32 h 20"/>
                  <a:gd name="T4" fmla="*/ 80 w 26"/>
                  <a:gd name="T5" fmla="*/ 62 h 20"/>
                  <a:gd name="T6" fmla="*/ 102 w 26"/>
                  <a:gd name="T7" fmla="*/ 81 h 20"/>
                  <a:gd name="T8" fmla="*/ 120 w 26"/>
                  <a:gd name="T9" fmla="*/ 89 h 20"/>
                  <a:gd name="T10" fmla="*/ 122 w 26"/>
                  <a:gd name="T11" fmla="*/ 99 h 20"/>
                  <a:gd name="T12" fmla="*/ 134 w 26"/>
                  <a:gd name="T13" fmla="*/ 10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0" y="0"/>
                    </a:moveTo>
                    <a:cubicBezTo>
                      <a:pt x="1" y="3"/>
                      <a:pt x="4" y="4"/>
                      <a:pt x="6" y="6"/>
                    </a:cubicBezTo>
                    <a:cubicBezTo>
                      <a:pt x="9" y="8"/>
                      <a:pt x="12" y="9"/>
                      <a:pt x="15" y="12"/>
                    </a:cubicBezTo>
                    <a:cubicBezTo>
                      <a:pt x="17" y="13"/>
                      <a:pt x="19" y="14"/>
                      <a:pt x="20" y="16"/>
                    </a:cubicBezTo>
                    <a:cubicBezTo>
                      <a:pt x="21" y="16"/>
                      <a:pt x="22" y="17"/>
                      <a:pt x="23" y="17"/>
                    </a:cubicBezTo>
                    <a:cubicBezTo>
                      <a:pt x="23" y="18"/>
                      <a:pt x="24" y="18"/>
                      <a:pt x="24" y="19"/>
                    </a:cubicBezTo>
                    <a:cubicBezTo>
                      <a:pt x="25" y="19"/>
                      <a:pt x="26" y="19"/>
                      <a:pt x="26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2" name="Freeform 314">
                <a:extLst>
                  <a:ext uri="{FF2B5EF4-FFF2-40B4-BE49-F238E27FC236}">
                    <a16:creationId xmlns:a16="http://schemas.microsoft.com/office/drawing/2014/main" id="{DFA40D9F-C0D5-462A-898B-411198FD7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943"/>
                <a:ext cx="26" cy="36"/>
              </a:xfrm>
              <a:custGeom>
                <a:avLst/>
                <a:gdLst>
                  <a:gd name="T0" fmla="*/ 0 w 17"/>
                  <a:gd name="T1" fmla="*/ 0 h 24"/>
                  <a:gd name="T2" fmla="*/ 21 w 17"/>
                  <a:gd name="T3" fmla="*/ 32 h 24"/>
                  <a:gd name="T4" fmla="*/ 54 w 17"/>
                  <a:gd name="T5" fmla="*/ 72 h 24"/>
                  <a:gd name="T6" fmla="*/ 75 w 17"/>
                  <a:gd name="T7" fmla="*/ 99 h 24"/>
                  <a:gd name="T8" fmla="*/ 83 w 17"/>
                  <a:gd name="T9" fmla="*/ 108 h 24"/>
                  <a:gd name="T10" fmla="*/ 93 w 17"/>
                  <a:gd name="T11" fmla="*/ 12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cubicBezTo>
                      <a:pt x="2" y="2"/>
                      <a:pt x="3" y="5"/>
                      <a:pt x="4" y="6"/>
                    </a:cubicBezTo>
                    <a:cubicBezTo>
                      <a:pt x="6" y="9"/>
                      <a:pt x="8" y="12"/>
                      <a:pt x="10" y="14"/>
                    </a:cubicBezTo>
                    <a:cubicBezTo>
                      <a:pt x="12" y="16"/>
                      <a:pt x="13" y="17"/>
                      <a:pt x="14" y="19"/>
                    </a:cubicBezTo>
                    <a:cubicBezTo>
                      <a:pt x="15" y="20"/>
                      <a:pt x="15" y="21"/>
                      <a:pt x="15" y="21"/>
                    </a:cubicBezTo>
                    <a:cubicBezTo>
                      <a:pt x="16" y="22"/>
                      <a:pt x="17" y="23"/>
                      <a:pt x="17" y="2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Freeform 315">
                <a:extLst>
                  <a:ext uri="{FF2B5EF4-FFF2-40B4-BE49-F238E27FC236}">
                    <a16:creationId xmlns:a16="http://schemas.microsoft.com/office/drawing/2014/main" id="{475B95AF-1380-49AF-8BA8-8C39B5CD5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888"/>
                <a:ext cx="12" cy="27"/>
              </a:xfrm>
              <a:custGeom>
                <a:avLst/>
                <a:gdLst>
                  <a:gd name="T0" fmla="*/ 0 w 8"/>
                  <a:gd name="T1" fmla="*/ 0 h 18"/>
                  <a:gd name="T2" fmla="*/ 8 w 8"/>
                  <a:gd name="T3" fmla="*/ 27 h 18"/>
                  <a:gd name="T4" fmla="*/ 21 w 8"/>
                  <a:gd name="T5" fmla="*/ 53 h 18"/>
                  <a:gd name="T6" fmla="*/ 32 w 8"/>
                  <a:gd name="T7" fmla="*/ 72 h 18"/>
                  <a:gd name="T8" fmla="*/ 41 w 8"/>
                  <a:gd name="T9" fmla="*/ 9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0" y="2"/>
                      <a:pt x="1" y="4"/>
                      <a:pt x="1" y="5"/>
                    </a:cubicBezTo>
                    <a:cubicBezTo>
                      <a:pt x="2" y="7"/>
                      <a:pt x="3" y="8"/>
                      <a:pt x="4" y="10"/>
                    </a:cubicBezTo>
                    <a:cubicBezTo>
                      <a:pt x="5" y="11"/>
                      <a:pt x="5" y="13"/>
                      <a:pt x="6" y="14"/>
                    </a:cubicBezTo>
                    <a:cubicBezTo>
                      <a:pt x="6" y="16"/>
                      <a:pt x="7" y="17"/>
                      <a:pt x="8" y="1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Freeform 316">
                <a:extLst>
                  <a:ext uri="{FF2B5EF4-FFF2-40B4-BE49-F238E27FC236}">
                    <a16:creationId xmlns:a16="http://schemas.microsoft.com/office/drawing/2014/main" id="{91C311E7-7DC7-4A20-AEB5-6FECEAC70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843"/>
                <a:ext cx="11" cy="21"/>
              </a:xfrm>
              <a:custGeom>
                <a:avLst/>
                <a:gdLst>
                  <a:gd name="T0" fmla="*/ 0 w 8"/>
                  <a:gd name="T1" fmla="*/ 18 h 14"/>
                  <a:gd name="T2" fmla="*/ 29 w 8"/>
                  <a:gd name="T3" fmla="*/ 53 h 14"/>
                  <a:gd name="T4" fmla="*/ 26 w 8"/>
                  <a:gd name="T5" fmla="*/ 72 h 14"/>
                  <a:gd name="T6" fmla="*/ 21 w 8"/>
                  <a:gd name="T7" fmla="*/ 59 h 14"/>
                  <a:gd name="T8" fmla="*/ 15 w 8"/>
                  <a:gd name="T9" fmla="*/ 27 h 14"/>
                  <a:gd name="T10" fmla="*/ 8 w 8"/>
                  <a:gd name="T11" fmla="*/ 2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0" y="3"/>
                    </a:moveTo>
                    <a:cubicBezTo>
                      <a:pt x="5" y="0"/>
                      <a:pt x="8" y="6"/>
                      <a:pt x="8" y="10"/>
                    </a:cubicBezTo>
                    <a:cubicBezTo>
                      <a:pt x="8" y="11"/>
                      <a:pt x="8" y="14"/>
                      <a:pt x="7" y="14"/>
                    </a:cubicBezTo>
                    <a:cubicBezTo>
                      <a:pt x="6" y="14"/>
                      <a:pt x="7" y="11"/>
                      <a:pt x="6" y="11"/>
                    </a:cubicBezTo>
                    <a:cubicBezTo>
                      <a:pt x="6" y="9"/>
                      <a:pt x="6" y="7"/>
                      <a:pt x="4" y="5"/>
                    </a:cubicBezTo>
                    <a:cubicBezTo>
                      <a:pt x="4" y="5"/>
                      <a:pt x="2" y="5"/>
                      <a:pt x="2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317">
                <a:extLst>
                  <a:ext uri="{FF2B5EF4-FFF2-40B4-BE49-F238E27FC236}">
                    <a16:creationId xmlns:a16="http://schemas.microsoft.com/office/drawing/2014/main" id="{FB3B7054-8CE3-46AB-9A25-D186A7D4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846"/>
                <a:ext cx="6" cy="16"/>
              </a:xfrm>
              <a:custGeom>
                <a:avLst/>
                <a:gdLst>
                  <a:gd name="T0" fmla="*/ 18 w 4"/>
                  <a:gd name="T1" fmla="*/ 13 h 11"/>
                  <a:gd name="T2" fmla="*/ 12 w 4"/>
                  <a:gd name="T3" fmla="*/ 1 h 11"/>
                  <a:gd name="T4" fmla="*/ 8 w 4"/>
                  <a:gd name="T5" fmla="*/ 48 h 11"/>
                  <a:gd name="T6" fmla="*/ 18 w 4"/>
                  <a:gd name="T7" fmla="*/ 1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4" y="2"/>
                      <a:pt x="3" y="0"/>
                      <a:pt x="2" y="1"/>
                    </a:cubicBezTo>
                    <a:cubicBezTo>
                      <a:pt x="0" y="3"/>
                      <a:pt x="0" y="9"/>
                      <a:pt x="1" y="11"/>
                    </a:cubicBezTo>
                    <a:cubicBezTo>
                      <a:pt x="2" y="10"/>
                      <a:pt x="2" y="3"/>
                      <a:pt x="3" y="3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Freeform 318">
                <a:extLst>
                  <a:ext uri="{FF2B5EF4-FFF2-40B4-BE49-F238E27FC236}">
                    <a16:creationId xmlns:a16="http://schemas.microsoft.com/office/drawing/2014/main" id="{2D87C7C4-DDBD-408F-AFCA-8FD2BDE69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71"/>
                <a:ext cx="18" cy="24"/>
              </a:xfrm>
              <a:custGeom>
                <a:avLst/>
                <a:gdLst>
                  <a:gd name="T0" fmla="*/ 8 w 12"/>
                  <a:gd name="T1" fmla="*/ 27 h 16"/>
                  <a:gd name="T2" fmla="*/ 18 w 12"/>
                  <a:gd name="T3" fmla="*/ 12 h 16"/>
                  <a:gd name="T4" fmla="*/ 39 w 12"/>
                  <a:gd name="T5" fmla="*/ 27 h 16"/>
                  <a:gd name="T6" fmla="*/ 53 w 12"/>
                  <a:gd name="T7" fmla="*/ 53 h 16"/>
                  <a:gd name="T8" fmla="*/ 62 w 12"/>
                  <a:gd name="T9" fmla="*/ 81 h 16"/>
                  <a:gd name="T10" fmla="*/ 0 w 12"/>
                  <a:gd name="T11" fmla="*/ 2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6">
                    <a:moveTo>
                      <a:pt x="1" y="5"/>
                    </a:moveTo>
                    <a:cubicBezTo>
                      <a:pt x="0" y="3"/>
                      <a:pt x="2" y="2"/>
                      <a:pt x="3" y="2"/>
                    </a:cubicBezTo>
                    <a:cubicBezTo>
                      <a:pt x="5" y="1"/>
                      <a:pt x="6" y="3"/>
                      <a:pt x="7" y="5"/>
                    </a:cubicBezTo>
                    <a:cubicBezTo>
                      <a:pt x="8" y="6"/>
                      <a:pt x="9" y="8"/>
                      <a:pt x="10" y="10"/>
                    </a:cubicBezTo>
                    <a:cubicBezTo>
                      <a:pt x="11" y="11"/>
                      <a:pt x="12" y="14"/>
                      <a:pt x="12" y="16"/>
                    </a:cubicBezTo>
                    <a:cubicBezTo>
                      <a:pt x="10" y="14"/>
                      <a:pt x="4" y="0"/>
                      <a:pt x="0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Freeform 319">
                <a:extLst>
                  <a:ext uri="{FF2B5EF4-FFF2-40B4-BE49-F238E27FC236}">
                    <a16:creationId xmlns:a16="http://schemas.microsoft.com/office/drawing/2014/main" id="{A9466422-5A1D-4321-B0A3-76C82387C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864"/>
                <a:ext cx="9" cy="22"/>
              </a:xfrm>
              <a:custGeom>
                <a:avLst/>
                <a:gdLst>
                  <a:gd name="T0" fmla="*/ 32 w 6"/>
                  <a:gd name="T1" fmla="*/ 32 h 15"/>
                  <a:gd name="T2" fmla="*/ 12 w 6"/>
                  <a:gd name="T3" fmla="*/ 13 h 15"/>
                  <a:gd name="T4" fmla="*/ 8 w 6"/>
                  <a:gd name="T5" fmla="*/ 47 h 15"/>
                  <a:gd name="T6" fmla="*/ 0 w 6"/>
                  <a:gd name="T7" fmla="*/ 69 h 15"/>
                  <a:gd name="T8" fmla="*/ 27 w 6"/>
                  <a:gd name="T9" fmla="*/ 3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6" y="7"/>
                    </a:moveTo>
                    <a:cubicBezTo>
                      <a:pt x="5" y="5"/>
                      <a:pt x="5" y="0"/>
                      <a:pt x="2" y="3"/>
                    </a:cubicBezTo>
                    <a:cubicBezTo>
                      <a:pt x="1" y="5"/>
                      <a:pt x="1" y="8"/>
                      <a:pt x="1" y="10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1" y="14"/>
                      <a:pt x="2" y="4"/>
                      <a:pt x="5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Freeform 320">
                <a:extLst>
                  <a:ext uri="{FF2B5EF4-FFF2-40B4-BE49-F238E27FC236}">
                    <a16:creationId xmlns:a16="http://schemas.microsoft.com/office/drawing/2014/main" id="{630AE6DD-B231-4121-890D-3BEE7A376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904"/>
                <a:ext cx="23" cy="18"/>
              </a:xfrm>
              <a:custGeom>
                <a:avLst/>
                <a:gdLst>
                  <a:gd name="T0" fmla="*/ 83 w 15"/>
                  <a:gd name="T1" fmla="*/ 62 h 12"/>
                  <a:gd name="T2" fmla="*/ 74 w 15"/>
                  <a:gd name="T3" fmla="*/ 48 h 12"/>
                  <a:gd name="T4" fmla="*/ 43 w 15"/>
                  <a:gd name="T5" fmla="*/ 18 h 12"/>
                  <a:gd name="T6" fmla="*/ 18 w 15"/>
                  <a:gd name="T7" fmla="*/ 8 h 12"/>
                  <a:gd name="T8" fmla="*/ 8 w 15"/>
                  <a:gd name="T9" fmla="*/ 39 h 12"/>
                  <a:gd name="T10" fmla="*/ 28 w 15"/>
                  <a:gd name="T11" fmla="*/ 27 h 12"/>
                  <a:gd name="T12" fmla="*/ 61 w 15"/>
                  <a:gd name="T13" fmla="*/ 41 h 12"/>
                  <a:gd name="T14" fmla="*/ 75 w 15"/>
                  <a:gd name="T15" fmla="*/ 59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12"/>
                    </a:moveTo>
                    <a:cubicBezTo>
                      <a:pt x="15" y="11"/>
                      <a:pt x="14" y="10"/>
                      <a:pt x="13" y="9"/>
                    </a:cubicBezTo>
                    <a:cubicBezTo>
                      <a:pt x="12" y="7"/>
                      <a:pt x="10" y="5"/>
                      <a:pt x="8" y="3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0" y="1"/>
                      <a:pt x="0" y="5"/>
                      <a:pt x="1" y="7"/>
                    </a:cubicBezTo>
                    <a:cubicBezTo>
                      <a:pt x="3" y="6"/>
                      <a:pt x="2" y="4"/>
                      <a:pt x="5" y="5"/>
                    </a:cubicBezTo>
                    <a:cubicBezTo>
                      <a:pt x="7" y="5"/>
                      <a:pt x="9" y="7"/>
                      <a:pt x="11" y="8"/>
                    </a:cubicBezTo>
                    <a:cubicBezTo>
                      <a:pt x="12" y="9"/>
                      <a:pt x="13" y="10"/>
                      <a:pt x="14" y="11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Freeform 321">
                <a:extLst>
                  <a:ext uri="{FF2B5EF4-FFF2-40B4-BE49-F238E27FC236}">
                    <a16:creationId xmlns:a16="http://schemas.microsoft.com/office/drawing/2014/main" id="{AF36927E-69A3-49F2-B4A3-FF2B77CA1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891"/>
                <a:ext cx="9" cy="25"/>
              </a:xfrm>
              <a:custGeom>
                <a:avLst/>
                <a:gdLst>
                  <a:gd name="T0" fmla="*/ 32 w 6"/>
                  <a:gd name="T1" fmla="*/ 19 h 17"/>
                  <a:gd name="T2" fmla="*/ 21 w 6"/>
                  <a:gd name="T3" fmla="*/ 1 h 17"/>
                  <a:gd name="T4" fmla="*/ 8 w 6"/>
                  <a:gd name="T5" fmla="*/ 19 h 17"/>
                  <a:gd name="T6" fmla="*/ 12 w 6"/>
                  <a:gd name="T7" fmla="*/ 79 h 17"/>
                  <a:gd name="T8" fmla="*/ 27 w 6"/>
                  <a:gd name="T9" fmla="*/ 1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4"/>
                    </a:moveTo>
                    <a:cubicBezTo>
                      <a:pt x="6" y="3"/>
                      <a:pt x="5" y="1"/>
                      <a:pt x="4" y="1"/>
                    </a:cubicBezTo>
                    <a:cubicBezTo>
                      <a:pt x="3" y="0"/>
                      <a:pt x="2" y="2"/>
                      <a:pt x="1" y="4"/>
                    </a:cubicBezTo>
                    <a:cubicBezTo>
                      <a:pt x="0" y="7"/>
                      <a:pt x="0" y="13"/>
                      <a:pt x="2" y="17"/>
                    </a:cubicBezTo>
                    <a:cubicBezTo>
                      <a:pt x="3" y="12"/>
                      <a:pt x="0" y="6"/>
                      <a:pt x="5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0" name="Freeform 322">
                <a:extLst>
                  <a:ext uri="{FF2B5EF4-FFF2-40B4-BE49-F238E27FC236}">
                    <a16:creationId xmlns:a16="http://schemas.microsoft.com/office/drawing/2014/main" id="{9269A0BD-A9CB-4C07-BC3E-76CF4F917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935"/>
                <a:ext cx="27" cy="21"/>
              </a:xfrm>
              <a:custGeom>
                <a:avLst/>
                <a:gdLst>
                  <a:gd name="T0" fmla="*/ 93 w 18"/>
                  <a:gd name="T1" fmla="*/ 72 h 14"/>
                  <a:gd name="T2" fmla="*/ 68 w 18"/>
                  <a:gd name="T3" fmla="*/ 27 h 14"/>
                  <a:gd name="T4" fmla="*/ 27 w 18"/>
                  <a:gd name="T5" fmla="*/ 8 h 14"/>
                  <a:gd name="T6" fmla="*/ 21 w 18"/>
                  <a:gd name="T7" fmla="*/ 68 h 14"/>
                  <a:gd name="T8" fmla="*/ 32 w 18"/>
                  <a:gd name="T9" fmla="*/ 39 h 14"/>
                  <a:gd name="T10" fmla="*/ 68 w 18"/>
                  <a:gd name="T11" fmla="*/ 53 h 14"/>
                  <a:gd name="T12" fmla="*/ 93 w 18"/>
                  <a:gd name="T13" fmla="*/ 7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4">
                    <a:moveTo>
                      <a:pt x="18" y="14"/>
                    </a:moveTo>
                    <a:cubicBezTo>
                      <a:pt x="17" y="11"/>
                      <a:pt x="14" y="8"/>
                      <a:pt x="13" y="5"/>
                    </a:cubicBezTo>
                    <a:cubicBezTo>
                      <a:pt x="11" y="3"/>
                      <a:pt x="8" y="0"/>
                      <a:pt x="5" y="1"/>
                    </a:cubicBezTo>
                    <a:cubicBezTo>
                      <a:pt x="0" y="2"/>
                      <a:pt x="0" y="11"/>
                      <a:pt x="4" y="13"/>
                    </a:cubicBezTo>
                    <a:cubicBezTo>
                      <a:pt x="3" y="11"/>
                      <a:pt x="3" y="7"/>
                      <a:pt x="6" y="7"/>
                    </a:cubicBezTo>
                    <a:cubicBezTo>
                      <a:pt x="9" y="7"/>
                      <a:pt x="11" y="8"/>
                      <a:pt x="13" y="10"/>
                    </a:cubicBezTo>
                    <a:cubicBezTo>
                      <a:pt x="14" y="11"/>
                      <a:pt x="17" y="12"/>
                      <a:pt x="18" y="1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Freeform 323">
                <a:extLst>
                  <a:ext uri="{FF2B5EF4-FFF2-40B4-BE49-F238E27FC236}">
                    <a16:creationId xmlns:a16="http://schemas.microsoft.com/office/drawing/2014/main" id="{B0591496-EDE8-44FE-9614-C54859710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923"/>
                <a:ext cx="14" cy="29"/>
              </a:xfrm>
              <a:custGeom>
                <a:avLst/>
                <a:gdLst>
                  <a:gd name="T0" fmla="*/ 47 w 9"/>
                  <a:gd name="T1" fmla="*/ 40 h 19"/>
                  <a:gd name="T2" fmla="*/ 30 w 9"/>
                  <a:gd name="T3" fmla="*/ 12 h 19"/>
                  <a:gd name="T4" fmla="*/ 8 w 9"/>
                  <a:gd name="T5" fmla="*/ 27 h 19"/>
                  <a:gd name="T6" fmla="*/ 8 w 9"/>
                  <a:gd name="T7" fmla="*/ 72 h 19"/>
                  <a:gd name="T8" fmla="*/ 19 w 9"/>
                  <a:gd name="T9" fmla="*/ 85 h 19"/>
                  <a:gd name="T10" fmla="*/ 22 w 9"/>
                  <a:gd name="T11" fmla="*/ 102 h 19"/>
                  <a:gd name="T12" fmla="*/ 19 w 9"/>
                  <a:gd name="T13" fmla="*/ 49 h 19"/>
                  <a:gd name="T14" fmla="*/ 53 w 9"/>
                  <a:gd name="T15" fmla="*/ 4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9">
                    <a:moveTo>
                      <a:pt x="8" y="7"/>
                    </a:moveTo>
                    <a:cubicBezTo>
                      <a:pt x="8" y="5"/>
                      <a:pt x="7" y="3"/>
                      <a:pt x="5" y="2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0" y="8"/>
                      <a:pt x="0" y="11"/>
                      <a:pt x="1" y="13"/>
                    </a:cubicBezTo>
                    <a:cubicBezTo>
                      <a:pt x="2" y="14"/>
                      <a:pt x="2" y="15"/>
                      <a:pt x="3" y="16"/>
                    </a:cubicBezTo>
                    <a:cubicBezTo>
                      <a:pt x="3" y="17"/>
                      <a:pt x="3" y="18"/>
                      <a:pt x="4" y="19"/>
                    </a:cubicBezTo>
                    <a:cubicBezTo>
                      <a:pt x="4" y="15"/>
                      <a:pt x="2" y="12"/>
                      <a:pt x="3" y="9"/>
                    </a:cubicBezTo>
                    <a:cubicBezTo>
                      <a:pt x="3" y="6"/>
                      <a:pt x="6" y="6"/>
                      <a:pt x="9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324">
                <a:extLst>
                  <a:ext uri="{FF2B5EF4-FFF2-40B4-BE49-F238E27FC236}">
                    <a16:creationId xmlns:a16="http://schemas.microsoft.com/office/drawing/2014/main" id="{16C7914F-417E-4CF2-934B-DDF1E7FA6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965"/>
                <a:ext cx="26" cy="24"/>
              </a:xfrm>
              <a:custGeom>
                <a:avLst/>
                <a:gdLst>
                  <a:gd name="T0" fmla="*/ 93 w 17"/>
                  <a:gd name="T1" fmla="*/ 59 h 16"/>
                  <a:gd name="T2" fmla="*/ 12 w 17"/>
                  <a:gd name="T3" fmla="*/ 27 h 16"/>
                  <a:gd name="T4" fmla="*/ 12 w 17"/>
                  <a:gd name="T5" fmla="*/ 53 h 16"/>
                  <a:gd name="T6" fmla="*/ 32 w 17"/>
                  <a:gd name="T7" fmla="*/ 81 h 16"/>
                  <a:gd name="T8" fmla="*/ 40 w 17"/>
                  <a:gd name="T9" fmla="*/ 48 h 16"/>
                  <a:gd name="T10" fmla="*/ 72 w 17"/>
                  <a:gd name="T11" fmla="*/ 53 h 16"/>
                  <a:gd name="T12" fmla="*/ 93 w 17"/>
                  <a:gd name="T13" fmla="*/ 6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7" y="11"/>
                    </a:moveTo>
                    <a:cubicBezTo>
                      <a:pt x="14" y="7"/>
                      <a:pt x="7" y="0"/>
                      <a:pt x="2" y="5"/>
                    </a:cubicBezTo>
                    <a:cubicBezTo>
                      <a:pt x="0" y="6"/>
                      <a:pt x="1" y="9"/>
                      <a:pt x="2" y="10"/>
                    </a:cubicBezTo>
                    <a:cubicBezTo>
                      <a:pt x="3" y="12"/>
                      <a:pt x="4" y="15"/>
                      <a:pt x="6" y="16"/>
                    </a:cubicBezTo>
                    <a:cubicBezTo>
                      <a:pt x="5" y="13"/>
                      <a:pt x="3" y="10"/>
                      <a:pt x="7" y="9"/>
                    </a:cubicBezTo>
                    <a:cubicBezTo>
                      <a:pt x="9" y="9"/>
                      <a:pt x="11" y="10"/>
                      <a:pt x="13" y="10"/>
                    </a:cubicBezTo>
                    <a:cubicBezTo>
                      <a:pt x="14" y="11"/>
                      <a:pt x="16" y="13"/>
                      <a:pt x="17" y="12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325">
                <a:extLst>
                  <a:ext uri="{FF2B5EF4-FFF2-40B4-BE49-F238E27FC236}">
                    <a16:creationId xmlns:a16="http://schemas.microsoft.com/office/drawing/2014/main" id="{D85D7DE9-E302-47DF-9927-E47FD9C52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953"/>
                <a:ext cx="15" cy="24"/>
              </a:xfrm>
              <a:custGeom>
                <a:avLst/>
                <a:gdLst>
                  <a:gd name="T0" fmla="*/ 53 w 10"/>
                  <a:gd name="T1" fmla="*/ 48 h 16"/>
                  <a:gd name="T2" fmla="*/ 12 w 10"/>
                  <a:gd name="T3" fmla="*/ 21 h 16"/>
                  <a:gd name="T4" fmla="*/ 21 w 10"/>
                  <a:gd name="T5" fmla="*/ 81 h 16"/>
                  <a:gd name="T6" fmla="*/ 21 w 10"/>
                  <a:gd name="T7" fmla="*/ 48 h 16"/>
                  <a:gd name="T8" fmla="*/ 53 w 10"/>
                  <a:gd name="T9" fmla="*/ 4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0" y="9"/>
                    </a:moveTo>
                    <a:cubicBezTo>
                      <a:pt x="9" y="7"/>
                      <a:pt x="3" y="0"/>
                      <a:pt x="2" y="4"/>
                    </a:cubicBezTo>
                    <a:cubicBezTo>
                      <a:pt x="0" y="8"/>
                      <a:pt x="2" y="13"/>
                      <a:pt x="4" y="16"/>
                    </a:cubicBezTo>
                    <a:cubicBezTo>
                      <a:pt x="4" y="14"/>
                      <a:pt x="4" y="11"/>
                      <a:pt x="4" y="9"/>
                    </a:cubicBezTo>
                    <a:cubicBezTo>
                      <a:pt x="6" y="6"/>
                      <a:pt x="8" y="8"/>
                      <a:pt x="10" y="9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326">
                <a:extLst>
                  <a:ext uri="{FF2B5EF4-FFF2-40B4-BE49-F238E27FC236}">
                    <a16:creationId xmlns:a16="http://schemas.microsoft.com/office/drawing/2014/main" id="{B1328ECD-D12E-41DB-882B-AE0273ABF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003"/>
                <a:ext cx="29" cy="16"/>
              </a:xfrm>
              <a:custGeom>
                <a:avLst/>
                <a:gdLst>
                  <a:gd name="T0" fmla="*/ 88 w 20"/>
                  <a:gd name="T1" fmla="*/ 36 h 11"/>
                  <a:gd name="T2" fmla="*/ 75 w 20"/>
                  <a:gd name="T3" fmla="*/ 28 h 11"/>
                  <a:gd name="T4" fmla="*/ 59 w 20"/>
                  <a:gd name="T5" fmla="*/ 9 h 11"/>
                  <a:gd name="T6" fmla="*/ 22 w 20"/>
                  <a:gd name="T7" fmla="*/ 1 h 11"/>
                  <a:gd name="T8" fmla="*/ 19 w 20"/>
                  <a:gd name="T9" fmla="*/ 48 h 11"/>
                  <a:gd name="T10" fmla="*/ 36 w 20"/>
                  <a:gd name="T11" fmla="*/ 28 h 11"/>
                  <a:gd name="T12" fmla="*/ 86 w 20"/>
                  <a:gd name="T13" fmla="*/ 47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20" y="8"/>
                    </a:moveTo>
                    <a:cubicBezTo>
                      <a:pt x="19" y="8"/>
                      <a:pt x="18" y="7"/>
                      <a:pt x="17" y="6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1" y="0"/>
                      <a:pt x="8" y="0"/>
                      <a:pt x="5" y="1"/>
                    </a:cubicBezTo>
                    <a:cubicBezTo>
                      <a:pt x="0" y="3"/>
                      <a:pt x="1" y="8"/>
                      <a:pt x="4" y="11"/>
                    </a:cubicBezTo>
                    <a:cubicBezTo>
                      <a:pt x="3" y="8"/>
                      <a:pt x="4" y="6"/>
                      <a:pt x="8" y="6"/>
                    </a:cubicBezTo>
                    <a:cubicBezTo>
                      <a:pt x="12" y="6"/>
                      <a:pt x="15" y="9"/>
                      <a:pt x="19" y="10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327">
                <a:extLst>
                  <a:ext uri="{FF2B5EF4-FFF2-40B4-BE49-F238E27FC236}">
                    <a16:creationId xmlns:a16="http://schemas.microsoft.com/office/drawing/2014/main" id="{ABFDC099-1EF7-4064-86CA-917D37E7E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992"/>
                <a:ext cx="15" cy="18"/>
              </a:xfrm>
              <a:custGeom>
                <a:avLst/>
                <a:gdLst>
                  <a:gd name="T0" fmla="*/ 48 w 10"/>
                  <a:gd name="T1" fmla="*/ 21 h 12"/>
                  <a:gd name="T2" fmla="*/ 27 w 10"/>
                  <a:gd name="T3" fmla="*/ 12 h 12"/>
                  <a:gd name="T4" fmla="*/ 8 w 10"/>
                  <a:gd name="T5" fmla="*/ 12 h 12"/>
                  <a:gd name="T6" fmla="*/ 21 w 10"/>
                  <a:gd name="T7" fmla="*/ 62 h 12"/>
                  <a:gd name="T8" fmla="*/ 21 w 10"/>
                  <a:gd name="T9" fmla="*/ 32 h 12"/>
                  <a:gd name="T10" fmla="*/ 53 w 10"/>
                  <a:gd name="T11" fmla="*/ 2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9" y="4"/>
                    </a:moveTo>
                    <a:cubicBezTo>
                      <a:pt x="9" y="3"/>
                      <a:pt x="6" y="2"/>
                      <a:pt x="5" y="2"/>
                    </a:cubicBezTo>
                    <a:cubicBezTo>
                      <a:pt x="4" y="1"/>
                      <a:pt x="2" y="0"/>
                      <a:pt x="1" y="2"/>
                    </a:cubicBezTo>
                    <a:cubicBezTo>
                      <a:pt x="0" y="4"/>
                      <a:pt x="2" y="10"/>
                      <a:pt x="4" y="12"/>
                    </a:cubicBezTo>
                    <a:cubicBezTo>
                      <a:pt x="4" y="10"/>
                      <a:pt x="3" y="8"/>
                      <a:pt x="4" y="6"/>
                    </a:cubicBezTo>
                    <a:cubicBezTo>
                      <a:pt x="5" y="4"/>
                      <a:pt x="8" y="3"/>
                      <a:pt x="10" y="5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328">
                <a:extLst>
                  <a:ext uri="{FF2B5EF4-FFF2-40B4-BE49-F238E27FC236}">
                    <a16:creationId xmlns:a16="http://schemas.microsoft.com/office/drawing/2014/main" id="{8C7F8A7D-F4B4-466D-B5BA-1435AC9D4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017"/>
                <a:ext cx="11" cy="20"/>
              </a:xfrm>
              <a:custGeom>
                <a:avLst/>
                <a:gdLst>
                  <a:gd name="T0" fmla="*/ 42 w 7"/>
                  <a:gd name="T1" fmla="*/ 43 h 13"/>
                  <a:gd name="T2" fmla="*/ 8 w 7"/>
                  <a:gd name="T3" fmla="*/ 18 h 13"/>
                  <a:gd name="T4" fmla="*/ 13 w 7"/>
                  <a:gd name="T5" fmla="*/ 43 h 13"/>
                  <a:gd name="T6" fmla="*/ 31 w 7"/>
                  <a:gd name="T7" fmla="*/ 74 h 13"/>
                  <a:gd name="T8" fmla="*/ 20 w 7"/>
                  <a:gd name="T9" fmla="*/ 40 h 13"/>
                  <a:gd name="T10" fmla="*/ 35 w 7"/>
                  <a:gd name="T11" fmla="*/ 4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7" y="8"/>
                    </a:moveTo>
                    <a:cubicBezTo>
                      <a:pt x="7" y="6"/>
                      <a:pt x="3" y="0"/>
                      <a:pt x="1" y="3"/>
                    </a:cubicBezTo>
                    <a:cubicBezTo>
                      <a:pt x="0" y="4"/>
                      <a:pt x="1" y="7"/>
                      <a:pt x="2" y="8"/>
                    </a:cubicBezTo>
                    <a:cubicBezTo>
                      <a:pt x="3" y="10"/>
                      <a:pt x="4" y="11"/>
                      <a:pt x="5" y="13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5"/>
                      <a:pt x="5" y="6"/>
                      <a:pt x="6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329">
                <a:extLst>
                  <a:ext uri="{FF2B5EF4-FFF2-40B4-BE49-F238E27FC236}">
                    <a16:creationId xmlns:a16="http://schemas.microsoft.com/office/drawing/2014/main" id="{7B8CBC05-0356-4576-AA0D-B633E1EED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032"/>
                <a:ext cx="33" cy="24"/>
              </a:xfrm>
              <a:custGeom>
                <a:avLst/>
                <a:gdLst>
                  <a:gd name="T0" fmla="*/ 113 w 22"/>
                  <a:gd name="T1" fmla="*/ 32 h 16"/>
                  <a:gd name="T2" fmla="*/ 93 w 22"/>
                  <a:gd name="T3" fmla="*/ 21 h 16"/>
                  <a:gd name="T4" fmla="*/ 59 w 22"/>
                  <a:gd name="T5" fmla="*/ 8 h 16"/>
                  <a:gd name="T6" fmla="*/ 12 w 22"/>
                  <a:gd name="T7" fmla="*/ 18 h 16"/>
                  <a:gd name="T8" fmla="*/ 8 w 22"/>
                  <a:gd name="T9" fmla="*/ 53 h 16"/>
                  <a:gd name="T10" fmla="*/ 32 w 22"/>
                  <a:gd name="T11" fmla="*/ 81 h 16"/>
                  <a:gd name="T12" fmla="*/ 27 w 22"/>
                  <a:gd name="T13" fmla="*/ 39 h 16"/>
                  <a:gd name="T14" fmla="*/ 72 w 22"/>
                  <a:gd name="T15" fmla="*/ 27 h 16"/>
                  <a:gd name="T16" fmla="*/ 108 w 22"/>
                  <a:gd name="T17" fmla="*/ 3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6">
                    <a:moveTo>
                      <a:pt x="22" y="6"/>
                    </a:moveTo>
                    <a:cubicBezTo>
                      <a:pt x="21" y="5"/>
                      <a:pt x="19" y="5"/>
                      <a:pt x="18" y="4"/>
                    </a:cubicBezTo>
                    <a:cubicBezTo>
                      <a:pt x="16" y="3"/>
                      <a:pt x="13" y="2"/>
                      <a:pt x="11" y="1"/>
                    </a:cubicBezTo>
                    <a:cubicBezTo>
                      <a:pt x="8" y="0"/>
                      <a:pt x="4" y="1"/>
                      <a:pt x="2" y="3"/>
                    </a:cubicBezTo>
                    <a:cubicBezTo>
                      <a:pt x="0" y="4"/>
                      <a:pt x="0" y="8"/>
                      <a:pt x="1" y="10"/>
                    </a:cubicBezTo>
                    <a:cubicBezTo>
                      <a:pt x="1" y="13"/>
                      <a:pt x="3" y="16"/>
                      <a:pt x="6" y="16"/>
                    </a:cubicBezTo>
                    <a:cubicBezTo>
                      <a:pt x="4" y="14"/>
                      <a:pt x="1" y="9"/>
                      <a:pt x="5" y="7"/>
                    </a:cubicBezTo>
                    <a:cubicBezTo>
                      <a:pt x="8" y="6"/>
                      <a:pt x="12" y="5"/>
                      <a:pt x="14" y="5"/>
                    </a:cubicBezTo>
                    <a:cubicBezTo>
                      <a:pt x="16" y="6"/>
                      <a:pt x="19" y="7"/>
                      <a:pt x="21" y="6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330">
                <a:extLst>
                  <a:ext uri="{FF2B5EF4-FFF2-40B4-BE49-F238E27FC236}">
                    <a16:creationId xmlns:a16="http://schemas.microsoft.com/office/drawing/2014/main" id="{404C57C9-F0FF-4769-BF82-0B830198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044"/>
                <a:ext cx="19" cy="21"/>
              </a:xfrm>
              <a:custGeom>
                <a:avLst/>
                <a:gdLst>
                  <a:gd name="T0" fmla="*/ 60 w 13"/>
                  <a:gd name="T1" fmla="*/ 53 h 14"/>
                  <a:gd name="T2" fmla="*/ 13 w 13"/>
                  <a:gd name="T3" fmla="*/ 18 h 14"/>
                  <a:gd name="T4" fmla="*/ 19 w 13"/>
                  <a:gd name="T5" fmla="*/ 72 h 14"/>
                  <a:gd name="T6" fmla="*/ 19 w 13"/>
                  <a:gd name="T7" fmla="*/ 48 h 14"/>
                  <a:gd name="T8" fmla="*/ 60 w 13"/>
                  <a:gd name="T9" fmla="*/ 5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0"/>
                    </a:moveTo>
                    <a:cubicBezTo>
                      <a:pt x="11" y="7"/>
                      <a:pt x="7" y="0"/>
                      <a:pt x="3" y="3"/>
                    </a:cubicBezTo>
                    <a:cubicBezTo>
                      <a:pt x="0" y="6"/>
                      <a:pt x="3" y="11"/>
                      <a:pt x="4" y="14"/>
                    </a:cubicBezTo>
                    <a:cubicBezTo>
                      <a:pt x="4" y="12"/>
                      <a:pt x="2" y="10"/>
                      <a:pt x="4" y="9"/>
                    </a:cubicBezTo>
                    <a:cubicBezTo>
                      <a:pt x="7" y="6"/>
                      <a:pt x="10" y="8"/>
                      <a:pt x="13" y="10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331">
                <a:extLst>
                  <a:ext uri="{FF2B5EF4-FFF2-40B4-BE49-F238E27FC236}">
                    <a16:creationId xmlns:a16="http://schemas.microsoft.com/office/drawing/2014/main" id="{EBDD947A-615B-48F3-95D1-7A77C396F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062"/>
                <a:ext cx="24" cy="21"/>
              </a:xfrm>
              <a:custGeom>
                <a:avLst/>
                <a:gdLst>
                  <a:gd name="T0" fmla="*/ 81 w 16"/>
                  <a:gd name="T1" fmla="*/ 39 h 14"/>
                  <a:gd name="T2" fmla="*/ 12 w 16"/>
                  <a:gd name="T3" fmla="*/ 32 h 14"/>
                  <a:gd name="T4" fmla="*/ 41 w 16"/>
                  <a:gd name="T5" fmla="*/ 72 h 14"/>
                  <a:gd name="T6" fmla="*/ 39 w 16"/>
                  <a:gd name="T7" fmla="*/ 41 h 14"/>
                  <a:gd name="T8" fmla="*/ 81 w 16"/>
                  <a:gd name="T9" fmla="*/ 4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16" y="7"/>
                    </a:moveTo>
                    <a:cubicBezTo>
                      <a:pt x="13" y="4"/>
                      <a:pt x="4" y="0"/>
                      <a:pt x="2" y="6"/>
                    </a:cubicBezTo>
                    <a:cubicBezTo>
                      <a:pt x="0" y="10"/>
                      <a:pt x="5" y="13"/>
                      <a:pt x="8" y="14"/>
                    </a:cubicBezTo>
                    <a:cubicBezTo>
                      <a:pt x="6" y="12"/>
                      <a:pt x="4" y="9"/>
                      <a:pt x="7" y="8"/>
                    </a:cubicBezTo>
                    <a:cubicBezTo>
                      <a:pt x="9" y="6"/>
                      <a:pt x="14" y="6"/>
                      <a:pt x="16" y="8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332">
                <a:extLst>
                  <a:ext uri="{FF2B5EF4-FFF2-40B4-BE49-F238E27FC236}">
                    <a16:creationId xmlns:a16="http://schemas.microsoft.com/office/drawing/2014/main" id="{A1F3F795-ECC4-426E-B81C-F53A040EF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083"/>
                <a:ext cx="57" cy="72"/>
              </a:xfrm>
              <a:custGeom>
                <a:avLst/>
                <a:gdLst>
                  <a:gd name="T0" fmla="*/ 18 w 38"/>
                  <a:gd name="T1" fmla="*/ 89 h 48"/>
                  <a:gd name="T2" fmla="*/ 134 w 38"/>
                  <a:gd name="T3" fmla="*/ 12 h 48"/>
                  <a:gd name="T4" fmla="*/ 183 w 38"/>
                  <a:gd name="T5" fmla="*/ 120 h 48"/>
                  <a:gd name="T6" fmla="*/ 0 w 38"/>
                  <a:gd name="T7" fmla="*/ 9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" y="17"/>
                    </a:moveTo>
                    <a:cubicBezTo>
                      <a:pt x="5" y="15"/>
                      <a:pt x="22" y="3"/>
                      <a:pt x="26" y="2"/>
                    </a:cubicBezTo>
                    <a:cubicBezTo>
                      <a:pt x="37" y="0"/>
                      <a:pt x="38" y="14"/>
                      <a:pt x="36" y="23"/>
                    </a:cubicBezTo>
                    <a:cubicBezTo>
                      <a:pt x="33" y="48"/>
                      <a:pt x="10" y="33"/>
                      <a:pt x="0" y="19"/>
                    </a:cubicBezTo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333">
                <a:extLst>
                  <a:ext uri="{FF2B5EF4-FFF2-40B4-BE49-F238E27FC236}">
                    <a16:creationId xmlns:a16="http://schemas.microsoft.com/office/drawing/2014/main" id="{997DA901-950A-4AFF-81A9-AFE0C5CF1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083"/>
                <a:ext cx="57" cy="72"/>
              </a:xfrm>
              <a:custGeom>
                <a:avLst/>
                <a:gdLst>
                  <a:gd name="T0" fmla="*/ 18 w 38"/>
                  <a:gd name="T1" fmla="*/ 89 h 48"/>
                  <a:gd name="T2" fmla="*/ 134 w 38"/>
                  <a:gd name="T3" fmla="*/ 12 h 48"/>
                  <a:gd name="T4" fmla="*/ 183 w 38"/>
                  <a:gd name="T5" fmla="*/ 120 h 48"/>
                  <a:gd name="T6" fmla="*/ 0 w 38"/>
                  <a:gd name="T7" fmla="*/ 9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" y="17"/>
                    </a:moveTo>
                    <a:cubicBezTo>
                      <a:pt x="5" y="15"/>
                      <a:pt x="22" y="2"/>
                      <a:pt x="26" y="2"/>
                    </a:cubicBezTo>
                    <a:cubicBezTo>
                      <a:pt x="37" y="0"/>
                      <a:pt x="38" y="14"/>
                      <a:pt x="36" y="23"/>
                    </a:cubicBezTo>
                    <a:cubicBezTo>
                      <a:pt x="33" y="48"/>
                      <a:pt x="10" y="33"/>
                      <a:pt x="0" y="19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334">
                <a:extLst>
                  <a:ext uri="{FF2B5EF4-FFF2-40B4-BE49-F238E27FC236}">
                    <a16:creationId xmlns:a16="http://schemas.microsoft.com/office/drawing/2014/main" id="{32267CDB-A510-497B-BC0F-9B3E9DF3B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088"/>
                <a:ext cx="23" cy="19"/>
              </a:xfrm>
              <a:custGeom>
                <a:avLst/>
                <a:gdLst>
                  <a:gd name="T0" fmla="*/ 0 w 15"/>
                  <a:gd name="T1" fmla="*/ 28 h 13"/>
                  <a:gd name="T2" fmla="*/ 61 w 15"/>
                  <a:gd name="T3" fmla="*/ 1 h 13"/>
                  <a:gd name="T4" fmla="*/ 74 w 15"/>
                  <a:gd name="T5" fmla="*/ 60 h 13"/>
                  <a:gd name="T6" fmla="*/ 18 w 15"/>
                  <a:gd name="T7" fmla="*/ 2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0" y="6"/>
                    </a:moveTo>
                    <a:cubicBezTo>
                      <a:pt x="2" y="3"/>
                      <a:pt x="7" y="0"/>
                      <a:pt x="11" y="1"/>
                    </a:cubicBezTo>
                    <a:cubicBezTo>
                      <a:pt x="14" y="2"/>
                      <a:pt x="15" y="11"/>
                      <a:pt x="13" y="13"/>
                    </a:cubicBezTo>
                    <a:cubicBezTo>
                      <a:pt x="12" y="9"/>
                      <a:pt x="8" y="4"/>
                      <a:pt x="3" y="5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335">
                <a:extLst>
                  <a:ext uri="{FF2B5EF4-FFF2-40B4-BE49-F238E27FC236}">
                    <a16:creationId xmlns:a16="http://schemas.microsoft.com/office/drawing/2014/main" id="{2AEDA59A-23A9-4973-B5EC-8D8E246F4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1083"/>
                <a:ext cx="57" cy="72"/>
              </a:xfrm>
              <a:custGeom>
                <a:avLst/>
                <a:gdLst>
                  <a:gd name="T0" fmla="*/ 180 w 38"/>
                  <a:gd name="T1" fmla="*/ 89 h 48"/>
                  <a:gd name="T2" fmla="*/ 62 w 38"/>
                  <a:gd name="T3" fmla="*/ 12 h 48"/>
                  <a:gd name="T4" fmla="*/ 12 w 38"/>
                  <a:gd name="T5" fmla="*/ 120 h 48"/>
                  <a:gd name="T6" fmla="*/ 194 w 38"/>
                  <a:gd name="T7" fmla="*/ 9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5" y="17"/>
                    </a:moveTo>
                    <a:cubicBezTo>
                      <a:pt x="33" y="15"/>
                      <a:pt x="16" y="3"/>
                      <a:pt x="12" y="2"/>
                    </a:cubicBezTo>
                    <a:cubicBezTo>
                      <a:pt x="1" y="0"/>
                      <a:pt x="0" y="14"/>
                      <a:pt x="2" y="23"/>
                    </a:cubicBezTo>
                    <a:cubicBezTo>
                      <a:pt x="5" y="48"/>
                      <a:pt x="28" y="33"/>
                      <a:pt x="38" y="19"/>
                    </a:cubicBezTo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336">
                <a:extLst>
                  <a:ext uri="{FF2B5EF4-FFF2-40B4-BE49-F238E27FC236}">
                    <a16:creationId xmlns:a16="http://schemas.microsoft.com/office/drawing/2014/main" id="{AADF6B68-E105-4195-A4E5-017D9D7EB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1083"/>
                <a:ext cx="57" cy="72"/>
              </a:xfrm>
              <a:custGeom>
                <a:avLst/>
                <a:gdLst>
                  <a:gd name="T0" fmla="*/ 180 w 38"/>
                  <a:gd name="T1" fmla="*/ 89 h 48"/>
                  <a:gd name="T2" fmla="*/ 62 w 38"/>
                  <a:gd name="T3" fmla="*/ 12 h 48"/>
                  <a:gd name="T4" fmla="*/ 12 w 38"/>
                  <a:gd name="T5" fmla="*/ 120 h 48"/>
                  <a:gd name="T6" fmla="*/ 194 w 38"/>
                  <a:gd name="T7" fmla="*/ 9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5" y="17"/>
                    </a:moveTo>
                    <a:cubicBezTo>
                      <a:pt x="33" y="15"/>
                      <a:pt x="16" y="2"/>
                      <a:pt x="12" y="2"/>
                    </a:cubicBezTo>
                    <a:cubicBezTo>
                      <a:pt x="1" y="0"/>
                      <a:pt x="0" y="14"/>
                      <a:pt x="2" y="23"/>
                    </a:cubicBezTo>
                    <a:cubicBezTo>
                      <a:pt x="5" y="48"/>
                      <a:pt x="28" y="33"/>
                      <a:pt x="38" y="19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337">
                <a:extLst>
                  <a:ext uri="{FF2B5EF4-FFF2-40B4-BE49-F238E27FC236}">
                    <a16:creationId xmlns:a16="http://schemas.microsoft.com/office/drawing/2014/main" id="{0D450DDD-E77D-4366-A715-B4B2A2809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088"/>
                <a:ext cx="23" cy="19"/>
              </a:xfrm>
              <a:custGeom>
                <a:avLst/>
                <a:gdLst>
                  <a:gd name="T0" fmla="*/ 83 w 15"/>
                  <a:gd name="T1" fmla="*/ 28 h 13"/>
                  <a:gd name="T2" fmla="*/ 28 w 15"/>
                  <a:gd name="T3" fmla="*/ 1 h 13"/>
                  <a:gd name="T4" fmla="*/ 12 w 15"/>
                  <a:gd name="T5" fmla="*/ 60 h 13"/>
                  <a:gd name="T6" fmla="*/ 66 w 15"/>
                  <a:gd name="T7" fmla="*/ 2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15" y="6"/>
                    </a:moveTo>
                    <a:cubicBezTo>
                      <a:pt x="13" y="3"/>
                      <a:pt x="8" y="0"/>
                      <a:pt x="5" y="1"/>
                    </a:cubicBezTo>
                    <a:cubicBezTo>
                      <a:pt x="1" y="2"/>
                      <a:pt x="0" y="11"/>
                      <a:pt x="2" y="13"/>
                    </a:cubicBezTo>
                    <a:cubicBezTo>
                      <a:pt x="3" y="9"/>
                      <a:pt x="7" y="4"/>
                      <a:pt x="12" y="5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338">
                <a:extLst>
                  <a:ext uri="{FF2B5EF4-FFF2-40B4-BE49-F238E27FC236}">
                    <a16:creationId xmlns:a16="http://schemas.microsoft.com/office/drawing/2014/main" id="{13098183-893E-44D5-A2D4-81EEC004B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995"/>
                <a:ext cx="401" cy="387"/>
              </a:xfrm>
              <a:custGeom>
                <a:avLst/>
                <a:gdLst>
                  <a:gd name="T0" fmla="*/ 191 w 269"/>
                  <a:gd name="T1" fmla="*/ 433 h 259"/>
                  <a:gd name="T2" fmla="*/ 444 w 269"/>
                  <a:gd name="T3" fmla="*/ 114 h 259"/>
                  <a:gd name="T4" fmla="*/ 535 w 269"/>
                  <a:gd name="T5" fmla="*/ 94 h 259"/>
                  <a:gd name="T6" fmla="*/ 744 w 269"/>
                  <a:gd name="T7" fmla="*/ 94 h 259"/>
                  <a:gd name="T8" fmla="*/ 857 w 269"/>
                  <a:gd name="T9" fmla="*/ 109 h 259"/>
                  <a:gd name="T10" fmla="*/ 1128 w 269"/>
                  <a:gd name="T11" fmla="*/ 433 h 259"/>
                  <a:gd name="T12" fmla="*/ 1246 w 269"/>
                  <a:gd name="T13" fmla="*/ 634 h 259"/>
                  <a:gd name="T14" fmla="*/ 945 w 269"/>
                  <a:gd name="T15" fmla="*/ 891 h 259"/>
                  <a:gd name="T16" fmla="*/ 815 w 269"/>
                  <a:gd name="T17" fmla="*/ 1291 h 259"/>
                  <a:gd name="T18" fmla="*/ 525 w 269"/>
                  <a:gd name="T19" fmla="*/ 1291 h 259"/>
                  <a:gd name="T20" fmla="*/ 325 w 269"/>
                  <a:gd name="T21" fmla="*/ 898 h 259"/>
                  <a:gd name="T22" fmla="*/ 54 w 269"/>
                  <a:gd name="T23" fmla="*/ 696 h 259"/>
                  <a:gd name="T24" fmla="*/ 191 w 269"/>
                  <a:gd name="T25" fmla="*/ 43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9" h="259">
                    <a:moveTo>
                      <a:pt x="39" y="87"/>
                    </a:moveTo>
                    <a:cubicBezTo>
                      <a:pt x="39" y="87"/>
                      <a:pt x="88" y="52"/>
                      <a:pt x="90" y="23"/>
                    </a:cubicBezTo>
                    <a:cubicBezTo>
                      <a:pt x="91" y="9"/>
                      <a:pt x="108" y="11"/>
                      <a:pt x="109" y="19"/>
                    </a:cubicBezTo>
                    <a:cubicBezTo>
                      <a:pt x="151" y="19"/>
                      <a:pt x="151" y="19"/>
                      <a:pt x="151" y="19"/>
                    </a:cubicBezTo>
                    <a:cubicBezTo>
                      <a:pt x="151" y="19"/>
                      <a:pt x="169" y="0"/>
                      <a:pt x="174" y="22"/>
                    </a:cubicBezTo>
                    <a:cubicBezTo>
                      <a:pt x="174" y="22"/>
                      <a:pt x="196" y="72"/>
                      <a:pt x="229" y="87"/>
                    </a:cubicBezTo>
                    <a:cubicBezTo>
                      <a:pt x="229" y="87"/>
                      <a:pt x="269" y="77"/>
                      <a:pt x="252" y="127"/>
                    </a:cubicBezTo>
                    <a:cubicBezTo>
                      <a:pt x="235" y="177"/>
                      <a:pt x="204" y="160"/>
                      <a:pt x="191" y="179"/>
                    </a:cubicBezTo>
                    <a:cubicBezTo>
                      <a:pt x="179" y="198"/>
                      <a:pt x="169" y="231"/>
                      <a:pt x="165" y="259"/>
                    </a:cubicBezTo>
                    <a:cubicBezTo>
                      <a:pt x="106" y="259"/>
                      <a:pt x="106" y="259"/>
                      <a:pt x="106" y="259"/>
                    </a:cubicBezTo>
                    <a:cubicBezTo>
                      <a:pt x="106" y="259"/>
                      <a:pt x="98" y="216"/>
                      <a:pt x="66" y="180"/>
                    </a:cubicBezTo>
                    <a:cubicBezTo>
                      <a:pt x="48" y="159"/>
                      <a:pt x="22" y="174"/>
                      <a:pt x="11" y="140"/>
                    </a:cubicBezTo>
                    <a:cubicBezTo>
                      <a:pt x="0" y="107"/>
                      <a:pt x="0" y="79"/>
                      <a:pt x="39" y="87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339">
                <a:extLst>
                  <a:ext uri="{FF2B5EF4-FFF2-40B4-BE49-F238E27FC236}">
                    <a16:creationId xmlns:a16="http://schemas.microsoft.com/office/drawing/2014/main" id="{A61B4197-F672-46C6-B379-4BCFCA4C1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995"/>
                <a:ext cx="401" cy="387"/>
              </a:xfrm>
              <a:custGeom>
                <a:avLst/>
                <a:gdLst>
                  <a:gd name="T0" fmla="*/ 191 w 269"/>
                  <a:gd name="T1" fmla="*/ 433 h 259"/>
                  <a:gd name="T2" fmla="*/ 444 w 269"/>
                  <a:gd name="T3" fmla="*/ 114 h 259"/>
                  <a:gd name="T4" fmla="*/ 535 w 269"/>
                  <a:gd name="T5" fmla="*/ 94 h 259"/>
                  <a:gd name="T6" fmla="*/ 744 w 269"/>
                  <a:gd name="T7" fmla="*/ 94 h 259"/>
                  <a:gd name="T8" fmla="*/ 857 w 269"/>
                  <a:gd name="T9" fmla="*/ 109 h 259"/>
                  <a:gd name="T10" fmla="*/ 1128 w 269"/>
                  <a:gd name="T11" fmla="*/ 433 h 259"/>
                  <a:gd name="T12" fmla="*/ 1246 w 269"/>
                  <a:gd name="T13" fmla="*/ 634 h 259"/>
                  <a:gd name="T14" fmla="*/ 945 w 269"/>
                  <a:gd name="T15" fmla="*/ 891 h 259"/>
                  <a:gd name="T16" fmla="*/ 815 w 269"/>
                  <a:gd name="T17" fmla="*/ 1291 h 259"/>
                  <a:gd name="T18" fmla="*/ 525 w 269"/>
                  <a:gd name="T19" fmla="*/ 1291 h 259"/>
                  <a:gd name="T20" fmla="*/ 325 w 269"/>
                  <a:gd name="T21" fmla="*/ 898 h 259"/>
                  <a:gd name="T22" fmla="*/ 54 w 269"/>
                  <a:gd name="T23" fmla="*/ 696 h 259"/>
                  <a:gd name="T24" fmla="*/ 191 w 269"/>
                  <a:gd name="T25" fmla="*/ 43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9" h="259">
                    <a:moveTo>
                      <a:pt x="39" y="87"/>
                    </a:moveTo>
                    <a:cubicBezTo>
                      <a:pt x="39" y="87"/>
                      <a:pt x="88" y="52"/>
                      <a:pt x="90" y="23"/>
                    </a:cubicBezTo>
                    <a:cubicBezTo>
                      <a:pt x="91" y="9"/>
                      <a:pt x="108" y="11"/>
                      <a:pt x="109" y="19"/>
                    </a:cubicBezTo>
                    <a:cubicBezTo>
                      <a:pt x="151" y="19"/>
                      <a:pt x="151" y="19"/>
                      <a:pt x="151" y="19"/>
                    </a:cubicBezTo>
                    <a:cubicBezTo>
                      <a:pt x="151" y="19"/>
                      <a:pt x="169" y="0"/>
                      <a:pt x="174" y="22"/>
                    </a:cubicBezTo>
                    <a:cubicBezTo>
                      <a:pt x="174" y="22"/>
                      <a:pt x="196" y="72"/>
                      <a:pt x="229" y="87"/>
                    </a:cubicBezTo>
                    <a:cubicBezTo>
                      <a:pt x="229" y="87"/>
                      <a:pt x="269" y="77"/>
                      <a:pt x="252" y="127"/>
                    </a:cubicBezTo>
                    <a:cubicBezTo>
                      <a:pt x="235" y="177"/>
                      <a:pt x="204" y="160"/>
                      <a:pt x="191" y="179"/>
                    </a:cubicBezTo>
                    <a:cubicBezTo>
                      <a:pt x="179" y="198"/>
                      <a:pt x="169" y="231"/>
                      <a:pt x="165" y="259"/>
                    </a:cubicBezTo>
                    <a:cubicBezTo>
                      <a:pt x="106" y="259"/>
                      <a:pt x="106" y="259"/>
                      <a:pt x="106" y="259"/>
                    </a:cubicBezTo>
                    <a:cubicBezTo>
                      <a:pt x="106" y="259"/>
                      <a:pt x="98" y="216"/>
                      <a:pt x="66" y="180"/>
                    </a:cubicBezTo>
                    <a:cubicBezTo>
                      <a:pt x="48" y="159"/>
                      <a:pt x="22" y="174"/>
                      <a:pt x="11" y="140"/>
                    </a:cubicBezTo>
                    <a:cubicBezTo>
                      <a:pt x="0" y="107"/>
                      <a:pt x="0" y="79"/>
                      <a:pt x="39" y="8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340">
                <a:extLst>
                  <a:ext uri="{FF2B5EF4-FFF2-40B4-BE49-F238E27FC236}">
                    <a16:creationId xmlns:a16="http://schemas.microsoft.com/office/drawing/2014/main" id="{519A188D-EB24-4207-8B5A-563A57F28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159"/>
                <a:ext cx="65" cy="72"/>
              </a:xfrm>
              <a:custGeom>
                <a:avLst/>
                <a:gdLst>
                  <a:gd name="T0" fmla="*/ 201 w 44"/>
                  <a:gd name="T1" fmla="*/ 108 h 48"/>
                  <a:gd name="T2" fmla="*/ 120 w 44"/>
                  <a:gd name="T3" fmla="*/ 234 h 48"/>
                  <a:gd name="T4" fmla="*/ 9 w 44"/>
                  <a:gd name="T5" fmla="*/ 134 h 48"/>
                  <a:gd name="T6" fmla="*/ 90 w 44"/>
                  <a:gd name="T7" fmla="*/ 8 h 48"/>
                  <a:gd name="T8" fmla="*/ 201 w 44"/>
                  <a:gd name="T9" fmla="*/ 10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8">
                    <a:moveTo>
                      <a:pt x="42" y="21"/>
                    </a:moveTo>
                    <a:cubicBezTo>
                      <a:pt x="44" y="34"/>
                      <a:pt x="36" y="45"/>
                      <a:pt x="25" y="46"/>
                    </a:cubicBezTo>
                    <a:cubicBezTo>
                      <a:pt x="14" y="48"/>
                      <a:pt x="4" y="39"/>
                      <a:pt x="2" y="26"/>
                    </a:cubicBezTo>
                    <a:cubicBezTo>
                      <a:pt x="0" y="14"/>
                      <a:pt x="8" y="3"/>
                      <a:pt x="19" y="1"/>
                    </a:cubicBezTo>
                    <a:cubicBezTo>
                      <a:pt x="30" y="0"/>
                      <a:pt x="41" y="9"/>
                      <a:pt x="4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341">
                <a:extLst>
                  <a:ext uri="{FF2B5EF4-FFF2-40B4-BE49-F238E27FC236}">
                    <a16:creationId xmlns:a16="http://schemas.microsoft.com/office/drawing/2014/main" id="{D645FBEA-5103-46C9-A3BD-167C6B3A2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158"/>
                <a:ext cx="69" cy="74"/>
              </a:xfrm>
              <a:custGeom>
                <a:avLst/>
                <a:gdLst>
                  <a:gd name="T0" fmla="*/ 215 w 46"/>
                  <a:gd name="T1" fmla="*/ 142 h 50"/>
                  <a:gd name="T2" fmla="*/ 89 w 46"/>
                  <a:gd name="T3" fmla="*/ 228 h 50"/>
                  <a:gd name="T4" fmla="*/ 18 w 46"/>
                  <a:gd name="T5" fmla="*/ 90 h 50"/>
                  <a:gd name="T6" fmla="*/ 149 w 46"/>
                  <a:gd name="T7" fmla="*/ 13 h 50"/>
                  <a:gd name="T8" fmla="*/ 215 w 46"/>
                  <a:gd name="T9" fmla="*/ 14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0">
                    <a:moveTo>
                      <a:pt x="42" y="30"/>
                    </a:moveTo>
                    <a:cubicBezTo>
                      <a:pt x="39" y="42"/>
                      <a:pt x="27" y="50"/>
                      <a:pt x="17" y="47"/>
                    </a:cubicBezTo>
                    <a:cubicBezTo>
                      <a:pt x="6" y="44"/>
                      <a:pt x="0" y="31"/>
                      <a:pt x="3" y="19"/>
                    </a:cubicBezTo>
                    <a:cubicBezTo>
                      <a:pt x="7" y="7"/>
                      <a:pt x="18" y="0"/>
                      <a:pt x="29" y="3"/>
                    </a:cubicBezTo>
                    <a:cubicBezTo>
                      <a:pt x="40" y="6"/>
                      <a:pt x="46" y="18"/>
                      <a:pt x="42" y="3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342">
                <a:extLst>
                  <a:ext uri="{FF2B5EF4-FFF2-40B4-BE49-F238E27FC236}">
                    <a16:creationId xmlns:a16="http://schemas.microsoft.com/office/drawing/2014/main" id="{A5503121-96DD-4EDB-BB7F-1B6E0149D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1353"/>
                <a:ext cx="683" cy="599"/>
              </a:xfrm>
              <a:custGeom>
                <a:avLst/>
                <a:gdLst>
                  <a:gd name="T0" fmla="*/ 1147 w 458"/>
                  <a:gd name="T1" fmla="*/ 1713 h 401"/>
                  <a:gd name="T2" fmla="*/ 1699 w 458"/>
                  <a:gd name="T3" fmla="*/ 1933 h 401"/>
                  <a:gd name="T4" fmla="*/ 2064 w 458"/>
                  <a:gd name="T5" fmla="*/ 1952 h 401"/>
                  <a:gd name="T6" fmla="*/ 2162 w 458"/>
                  <a:gd name="T7" fmla="*/ 1763 h 401"/>
                  <a:gd name="T8" fmla="*/ 2182 w 458"/>
                  <a:gd name="T9" fmla="*/ 1633 h 401"/>
                  <a:gd name="T10" fmla="*/ 2206 w 458"/>
                  <a:gd name="T11" fmla="*/ 1201 h 401"/>
                  <a:gd name="T12" fmla="*/ 1973 w 458"/>
                  <a:gd name="T13" fmla="*/ 986 h 401"/>
                  <a:gd name="T14" fmla="*/ 2033 w 458"/>
                  <a:gd name="T15" fmla="*/ 696 h 401"/>
                  <a:gd name="T16" fmla="*/ 1810 w 458"/>
                  <a:gd name="T17" fmla="*/ 230 h 401"/>
                  <a:gd name="T18" fmla="*/ 1572 w 458"/>
                  <a:gd name="T19" fmla="*/ 130 h 401"/>
                  <a:gd name="T20" fmla="*/ 1379 w 458"/>
                  <a:gd name="T21" fmla="*/ 90 h 401"/>
                  <a:gd name="T22" fmla="*/ 1139 w 458"/>
                  <a:gd name="T23" fmla="*/ 0 h 401"/>
                  <a:gd name="T24" fmla="*/ 1127 w 458"/>
                  <a:gd name="T25" fmla="*/ 0 h 401"/>
                  <a:gd name="T26" fmla="*/ 886 w 458"/>
                  <a:gd name="T27" fmla="*/ 90 h 401"/>
                  <a:gd name="T28" fmla="*/ 693 w 458"/>
                  <a:gd name="T29" fmla="*/ 130 h 401"/>
                  <a:gd name="T30" fmla="*/ 453 w 458"/>
                  <a:gd name="T31" fmla="*/ 230 h 401"/>
                  <a:gd name="T32" fmla="*/ 231 w 458"/>
                  <a:gd name="T33" fmla="*/ 696 h 401"/>
                  <a:gd name="T34" fmla="*/ 291 w 458"/>
                  <a:gd name="T35" fmla="*/ 986 h 401"/>
                  <a:gd name="T36" fmla="*/ 60 w 458"/>
                  <a:gd name="T37" fmla="*/ 1201 h 401"/>
                  <a:gd name="T38" fmla="*/ 89 w 458"/>
                  <a:gd name="T39" fmla="*/ 1633 h 401"/>
                  <a:gd name="T40" fmla="*/ 109 w 458"/>
                  <a:gd name="T41" fmla="*/ 1763 h 401"/>
                  <a:gd name="T42" fmla="*/ 209 w 458"/>
                  <a:gd name="T43" fmla="*/ 1952 h 401"/>
                  <a:gd name="T44" fmla="*/ 567 w 458"/>
                  <a:gd name="T45" fmla="*/ 1933 h 401"/>
                  <a:gd name="T46" fmla="*/ 1118 w 458"/>
                  <a:gd name="T47" fmla="*/ 1713 h 401"/>
                  <a:gd name="T48" fmla="*/ 1147 w 458"/>
                  <a:gd name="T49" fmla="*/ 1713 h 4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01">
                    <a:moveTo>
                      <a:pt x="232" y="344"/>
                    </a:moveTo>
                    <a:cubicBezTo>
                      <a:pt x="284" y="345"/>
                      <a:pt x="329" y="375"/>
                      <a:pt x="343" y="388"/>
                    </a:cubicBezTo>
                    <a:cubicBezTo>
                      <a:pt x="358" y="401"/>
                      <a:pt x="403" y="396"/>
                      <a:pt x="417" y="392"/>
                    </a:cubicBezTo>
                    <a:cubicBezTo>
                      <a:pt x="430" y="388"/>
                      <a:pt x="443" y="360"/>
                      <a:pt x="437" y="354"/>
                    </a:cubicBezTo>
                    <a:cubicBezTo>
                      <a:pt x="430" y="349"/>
                      <a:pt x="423" y="326"/>
                      <a:pt x="441" y="328"/>
                    </a:cubicBezTo>
                    <a:cubicBezTo>
                      <a:pt x="458" y="329"/>
                      <a:pt x="453" y="264"/>
                      <a:pt x="446" y="241"/>
                    </a:cubicBezTo>
                    <a:cubicBezTo>
                      <a:pt x="439" y="218"/>
                      <a:pt x="418" y="213"/>
                      <a:pt x="399" y="198"/>
                    </a:cubicBezTo>
                    <a:cubicBezTo>
                      <a:pt x="381" y="184"/>
                      <a:pt x="390" y="150"/>
                      <a:pt x="411" y="140"/>
                    </a:cubicBezTo>
                    <a:cubicBezTo>
                      <a:pt x="433" y="129"/>
                      <a:pt x="382" y="69"/>
                      <a:pt x="366" y="46"/>
                    </a:cubicBezTo>
                    <a:cubicBezTo>
                      <a:pt x="350" y="24"/>
                      <a:pt x="329" y="25"/>
                      <a:pt x="318" y="26"/>
                    </a:cubicBezTo>
                    <a:cubicBezTo>
                      <a:pt x="307" y="28"/>
                      <a:pt x="294" y="34"/>
                      <a:pt x="279" y="18"/>
                    </a:cubicBezTo>
                    <a:cubicBezTo>
                      <a:pt x="265" y="2"/>
                      <a:pt x="230" y="0"/>
                      <a:pt x="230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8" y="0"/>
                      <a:pt x="194" y="2"/>
                      <a:pt x="179" y="18"/>
                    </a:cubicBezTo>
                    <a:cubicBezTo>
                      <a:pt x="164" y="34"/>
                      <a:pt x="151" y="28"/>
                      <a:pt x="140" y="26"/>
                    </a:cubicBezTo>
                    <a:cubicBezTo>
                      <a:pt x="130" y="25"/>
                      <a:pt x="108" y="24"/>
                      <a:pt x="92" y="46"/>
                    </a:cubicBezTo>
                    <a:cubicBezTo>
                      <a:pt x="76" y="69"/>
                      <a:pt x="26" y="129"/>
                      <a:pt x="47" y="140"/>
                    </a:cubicBezTo>
                    <a:cubicBezTo>
                      <a:pt x="68" y="150"/>
                      <a:pt x="78" y="184"/>
                      <a:pt x="59" y="198"/>
                    </a:cubicBezTo>
                    <a:cubicBezTo>
                      <a:pt x="40" y="213"/>
                      <a:pt x="19" y="218"/>
                      <a:pt x="12" y="241"/>
                    </a:cubicBezTo>
                    <a:cubicBezTo>
                      <a:pt x="6" y="264"/>
                      <a:pt x="0" y="329"/>
                      <a:pt x="18" y="328"/>
                    </a:cubicBezTo>
                    <a:cubicBezTo>
                      <a:pt x="35" y="326"/>
                      <a:pt x="28" y="349"/>
                      <a:pt x="22" y="354"/>
                    </a:cubicBezTo>
                    <a:cubicBezTo>
                      <a:pt x="15" y="360"/>
                      <a:pt x="28" y="388"/>
                      <a:pt x="42" y="392"/>
                    </a:cubicBezTo>
                    <a:cubicBezTo>
                      <a:pt x="55" y="396"/>
                      <a:pt x="100" y="401"/>
                      <a:pt x="115" y="388"/>
                    </a:cubicBezTo>
                    <a:cubicBezTo>
                      <a:pt x="129" y="375"/>
                      <a:pt x="175" y="345"/>
                      <a:pt x="226" y="344"/>
                    </a:cubicBezTo>
                    <a:lnTo>
                      <a:pt x="232" y="344"/>
                    </a:lnTo>
                    <a:close/>
                  </a:path>
                </a:pathLst>
              </a:custGeom>
              <a:solidFill>
                <a:srgbClr val="F9E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343">
                <a:extLst>
                  <a:ext uri="{FF2B5EF4-FFF2-40B4-BE49-F238E27FC236}">
                    <a16:creationId xmlns:a16="http://schemas.microsoft.com/office/drawing/2014/main" id="{61FD1F0A-CBA0-44CD-AB45-CA01BDCED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072"/>
                <a:ext cx="590" cy="85"/>
              </a:xfrm>
              <a:custGeom>
                <a:avLst/>
                <a:gdLst>
                  <a:gd name="T0" fmla="*/ 1922 w 396"/>
                  <a:gd name="T1" fmla="*/ 40 h 57"/>
                  <a:gd name="T2" fmla="*/ 1709 w 396"/>
                  <a:gd name="T3" fmla="*/ 94 h 57"/>
                  <a:gd name="T4" fmla="*/ 1047 w 396"/>
                  <a:gd name="T5" fmla="*/ 277 h 57"/>
                  <a:gd name="T6" fmla="*/ 897 w 396"/>
                  <a:gd name="T7" fmla="*/ 277 h 57"/>
                  <a:gd name="T8" fmla="*/ 241 w 396"/>
                  <a:gd name="T9" fmla="*/ 94 h 57"/>
                  <a:gd name="T10" fmla="*/ 22 w 396"/>
                  <a:gd name="T11" fmla="*/ 40 h 57"/>
                  <a:gd name="T12" fmla="*/ 28 w 396"/>
                  <a:gd name="T13" fmla="*/ 0 h 57"/>
                  <a:gd name="T14" fmla="*/ 244 w 396"/>
                  <a:gd name="T15" fmla="*/ 54 h 57"/>
                  <a:gd name="T16" fmla="*/ 903 w 396"/>
                  <a:gd name="T17" fmla="*/ 243 h 57"/>
                  <a:gd name="T18" fmla="*/ 1055 w 396"/>
                  <a:gd name="T19" fmla="*/ 243 h 57"/>
                  <a:gd name="T20" fmla="*/ 1713 w 396"/>
                  <a:gd name="T21" fmla="*/ 54 h 57"/>
                  <a:gd name="T22" fmla="*/ 1929 w 396"/>
                  <a:gd name="T23" fmla="*/ 0 h 57"/>
                  <a:gd name="T24" fmla="*/ 1922 w 396"/>
                  <a:gd name="T25" fmla="*/ 4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6" h="57">
                    <a:moveTo>
                      <a:pt x="390" y="8"/>
                    </a:moveTo>
                    <a:cubicBezTo>
                      <a:pt x="390" y="8"/>
                      <a:pt x="355" y="8"/>
                      <a:pt x="347" y="19"/>
                    </a:cubicBezTo>
                    <a:cubicBezTo>
                      <a:pt x="339" y="30"/>
                      <a:pt x="275" y="57"/>
                      <a:pt x="213" y="56"/>
                    </a:cubicBezTo>
                    <a:cubicBezTo>
                      <a:pt x="182" y="56"/>
                      <a:pt x="182" y="56"/>
                      <a:pt x="182" y="56"/>
                    </a:cubicBezTo>
                    <a:cubicBezTo>
                      <a:pt x="121" y="57"/>
                      <a:pt x="57" y="30"/>
                      <a:pt x="49" y="19"/>
                    </a:cubicBezTo>
                    <a:cubicBezTo>
                      <a:pt x="41" y="8"/>
                      <a:pt x="5" y="8"/>
                      <a:pt x="5" y="8"/>
                    </a:cubicBezTo>
                    <a:cubicBezTo>
                      <a:pt x="0" y="4"/>
                      <a:pt x="6" y="0"/>
                      <a:pt x="6" y="0"/>
                    </a:cubicBezTo>
                    <a:cubicBezTo>
                      <a:pt x="6" y="0"/>
                      <a:pt x="41" y="0"/>
                      <a:pt x="50" y="11"/>
                    </a:cubicBezTo>
                    <a:cubicBezTo>
                      <a:pt x="58" y="22"/>
                      <a:pt x="121" y="49"/>
                      <a:pt x="183" y="49"/>
                    </a:cubicBezTo>
                    <a:cubicBezTo>
                      <a:pt x="214" y="49"/>
                      <a:pt x="214" y="49"/>
                      <a:pt x="214" y="49"/>
                    </a:cubicBezTo>
                    <a:cubicBezTo>
                      <a:pt x="276" y="49"/>
                      <a:pt x="340" y="22"/>
                      <a:pt x="348" y="11"/>
                    </a:cubicBezTo>
                    <a:cubicBezTo>
                      <a:pt x="356" y="0"/>
                      <a:pt x="391" y="0"/>
                      <a:pt x="391" y="0"/>
                    </a:cubicBezTo>
                    <a:cubicBezTo>
                      <a:pt x="391" y="0"/>
                      <a:pt x="396" y="2"/>
                      <a:pt x="39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344">
                <a:extLst>
                  <a:ext uri="{FF2B5EF4-FFF2-40B4-BE49-F238E27FC236}">
                    <a16:creationId xmlns:a16="http://schemas.microsoft.com/office/drawing/2014/main" id="{019C144D-C0AE-4014-B3C2-92EE8BDF5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278"/>
                <a:ext cx="784" cy="139"/>
              </a:xfrm>
              <a:custGeom>
                <a:avLst/>
                <a:gdLst>
                  <a:gd name="T0" fmla="*/ 2553 w 526"/>
                  <a:gd name="T1" fmla="*/ 33 h 93"/>
                  <a:gd name="T2" fmla="*/ 2233 w 526"/>
                  <a:gd name="T3" fmla="*/ 203 h 93"/>
                  <a:gd name="T4" fmla="*/ 1467 w 526"/>
                  <a:gd name="T5" fmla="*/ 465 h 93"/>
                  <a:gd name="T6" fmla="*/ 1127 w 526"/>
                  <a:gd name="T7" fmla="*/ 465 h 93"/>
                  <a:gd name="T8" fmla="*/ 353 w 526"/>
                  <a:gd name="T9" fmla="*/ 203 h 93"/>
                  <a:gd name="T10" fmla="*/ 40 w 526"/>
                  <a:gd name="T11" fmla="*/ 33 h 93"/>
                  <a:gd name="T12" fmla="*/ 40 w 526"/>
                  <a:gd name="T13" fmla="*/ 0 h 93"/>
                  <a:gd name="T14" fmla="*/ 353 w 526"/>
                  <a:gd name="T15" fmla="*/ 175 h 93"/>
                  <a:gd name="T16" fmla="*/ 1127 w 526"/>
                  <a:gd name="T17" fmla="*/ 433 h 93"/>
                  <a:gd name="T18" fmla="*/ 1467 w 526"/>
                  <a:gd name="T19" fmla="*/ 433 h 93"/>
                  <a:gd name="T20" fmla="*/ 2233 w 526"/>
                  <a:gd name="T21" fmla="*/ 175 h 93"/>
                  <a:gd name="T22" fmla="*/ 2553 w 526"/>
                  <a:gd name="T23" fmla="*/ 0 h 93"/>
                  <a:gd name="T24" fmla="*/ 2553 w 526"/>
                  <a:gd name="T25" fmla="*/ 33 h 9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6" h="93">
                    <a:moveTo>
                      <a:pt x="517" y="7"/>
                    </a:moveTo>
                    <a:cubicBezTo>
                      <a:pt x="517" y="7"/>
                      <a:pt x="467" y="18"/>
                      <a:pt x="452" y="41"/>
                    </a:cubicBezTo>
                    <a:cubicBezTo>
                      <a:pt x="438" y="64"/>
                      <a:pt x="360" y="93"/>
                      <a:pt x="297" y="93"/>
                    </a:cubicBezTo>
                    <a:cubicBezTo>
                      <a:pt x="228" y="93"/>
                      <a:pt x="228" y="93"/>
                      <a:pt x="228" y="93"/>
                    </a:cubicBezTo>
                    <a:cubicBezTo>
                      <a:pt x="165" y="93"/>
                      <a:pt x="87" y="64"/>
                      <a:pt x="72" y="41"/>
                    </a:cubicBezTo>
                    <a:cubicBezTo>
                      <a:pt x="58" y="18"/>
                      <a:pt x="8" y="7"/>
                      <a:pt x="8" y="7"/>
                    </a:cubicBezTo>
                    <a:cubicBezTo>
                      <a:pt x="0" y="0"/>
                      <a:pt x="8" y="0"/>
                      <a:pt x="8" y="0"/>
                    </a:cubicBezTo>
                    <a:cubicBezTo>
                      <a:pt x="8" y="0"/>
                      <a:pt x="58" y="12"/>
                      <a:pt x="72" y="35"/>
                    </a:cubicBezTo>
                    <a:cubicBezTo>
                      <a:pt x="87" y="58"/>
                      <a:pt x="165" y="87"/>
                      <a:pt x="228" y="87"/>
                    </a:cubicBezTo>
                    <a:cubicBezTo>
                      <a:pt x="297" y="87"/>
                      <a:pt x="297" y="87"/>
                      <a:pt x="297" y="87"/>
                    </a:cubicBezTo>
                    <a:cubicBezTo>
                      <a:pt x="360" y="87"/>
                      <a:pt x="438" y="58"/>
                      <a:pt x="452" y="35"/>
                    </a:cubicBezTo>
                    <a:cubicBezTo>
                      <a:pt x="467" y="12"/>
                      <a:pt x="517" y="0"/>
                      <a:pt x="517" y="0"/>
                    </a:cubicBezTo>
                    <a:cubicBezTo>
                      <a:pt x="517" y="0"/>
                      <a:pt x="526" y="1"/>
                      <a:pt x="5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345">
                <a:extLst>
                  <a:ext uri="{FF2B5EF4-FFF2-40B4-BE49-F238E27FC236}">
                    <a16:creationId xmlns:a16="http://schemas.microsoft.com/office/drawing/2014/main" id="{DD62E417-1395-451C-940B-035DFDA58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575"/>
                <a:ext cx="1082" cy="173"/>
              </a:xfrm>
              <a:custGeom>
                <a:avLst/>
                <a:gdLst>
                  <a:gd name="T0" fmla="*/ 3538 w 726"/>
                  <a:gd name="T1" fmla="*/ 49 h 116"/>
                  <a:gd name="T2" fmla="*/ 2908 w 726"/>
                  <a:gd name="T3" fmla="*/ 291 h 116"/>
                  <a:gd name="T4" fmla="*/ 1979 w 726"/>
                  <a:gd name="T5" fmla="*/ 574 h 116"/>
                  <a:gd name="T6" fmla="*/ 1613 w 726"/>
                  <a:gd name="T7" fmla="*/ 574 h 116"/>
                  <a:gd name="T8" fmla="*/ 687 w 726"/>
                  <a:gd name="T9" fmla="*/ 291 h 116"/>
                  <a:gd name="T10" fmla="*/ 54 w 726"/>
                  <a:gd name="T11" fmla="*/ 49 h 116"/>
                  <a:gd name="T12" fmla="*/ 54 w 726"/>
                  <a:gd name="T13" fmla="*/ 1 h 116"/>
                  <a:gd name="T14" fmla="*/ 687 w 726"/>
                  <a:gd name="T15" fmla="*/ 249 h 116"/>
                  <a:gd name="T16" fmla="*/ 1613 w 726"/>
                  <a:gd name="T17" fmla="*/ 531 h 116"/>
                  <a:gd name="T18" fmla="*/ 1979 w 726"/>
                  <a:gd name="T19" fmla="*/ 531 h 116"/>
                  <a:gd name="T20" fmla="*/ 2908 w 726"/>
                  <a:gd name="T21" fmla="*/ 249 h 116"/>
                  <a:gd name="T22" fmla="*/ 3538 w 726"/>
                  <a:gd name="T23" fmla="*/ 1 h 116"/>
                  <a:gd name="T24" fmla="*/ 3538 w 726"/>
                  <a:gd name="T25" fmla="*/ 49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6" h="116">
                    <a:moveTo>
                      <a:pt x="717" y="10"/>
                    </a:moveTo>
                    <a:cubicBezTo>
                      <a:pt x="717" y="10"/>
                      <a:pt x="610" y="34"/>
                      <a:pt x="589" y="59"/>
                    </a:cubicBezTo>
                    <a:cubicBezTo>
                      <a:pt x="568" y="85"/>
                      <a:pt x="478" y="111"/>
                      <a:pt x="401" y="116"/>
                    </a:cubicBezTo>
                    <a:cubicBezTo>
                      <a:pt x="327" y="116"/>
                      <a:pt x="327" y="116"/>
                      <a:pt x="327" y="116"/>
                    </a:cubicBezTo>
                    <a:cubicBezTo>
                      <a:pt x="250" y="111"/>
                      <a:pt x="159" y="85"/>
                      <a:pt x="139" y="59"/>
                    </a:cubicBezTo>
                    <a:cubicBezTo>
                      <a:pt x="118" y="34"/>
                      <a:pt x="11" y="10"/>
                      <a:pt x="11" y="10"/>
                    </a:cubicBezTo>
                    <a:cubicBezTo>
                      <a:pt x="0" y="3"/>
                      <a:pt x="11" y="1"/>
                      <a:pt x="11" y="1"/>
                    </a:cubicBezTo>
                    <a:cubicBezTo>
                      <a:pt x="11" y="1"/>
                      <a:pt x="118" y="25"/>
                      <a:pt x="139" y="50"/>
                    </a:cubicBezTo>
                    <a:cubicBezTo>
                      <a:pt x="159" y="76"/>
                      <a:pt x="250" y="102"/>
                      <a:pt x="327" y="107"/>
                    </a:cubicBezTo>
                    <a:cubicBezTo>
                      <a:pt x="401" y="107"/>
                      <a:pt x="401" y="107"/>
                      <a:pt x="401" y="107"/>
                    </a:cubicBezTo>
                    <a:cubicBezTo>
                      <a:pt x="478" y="102"/>
                      <a:pt x="568" y="76"/>
                      <a:pt x="589" y="50"/>
                    </a:cubicBezTo>
                    <a:cubicBezTo>
                      <a:pt x="610" y="25"/>
                      <a:pt x="717" y="1"/>
                      <a:pt x="717" y="1"/>
                    </a:cubicBezTo>
                    <a:cubicBezTo>
                      <a:pt x="717" y="1"/>
                      <a:pt x="726" y="0"/>
                      <a:pt x="71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346">
                <a:extLst>
                  <a:ext uri="{FF2B5EF4-FFF2-40B4-BE49-F238E27FC236}">
                    <a16:creationId xmlns:a16="http://schemas.microsoft.com/office/drawing/2014/main" id="{19C93E54-73B4-4F72-BEC1-64A426BB4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3000"/>
                <a:ext cx="1281" cy="162"/>
              </a:xfrm>
              <a:custGeom>
                <a:avLst/>
                <a:gdLst>
                  <a:gd name="T0" fmla="*/ 73 w 859"/>
                  <a:gd name="T1" fmla="*/ 41 h 108"/>
                  <a:gd name="T2" fmla="*/ 938 w 859"/>
                  <a:gd name="T3" fmla="*/ 302 h 108"/>
                  <a:gd name="T4" fmla="*/ 2046 w 859"/>
                  <a:gd name="T5" fmla="*/ 545 h 108"/>
                  <a:gd name="T6" fmla="*/ 2201 w 859"/>
                  <a:gd name="T7" fmla="*/ 545 h 108"/>
                  <a:gd name="T8" fmla="*/ 3323 w 859"/>
                  <a:gd name="T9" fmla="*/ 302 h 108"/>
                  <a:gd name="T10" fmla="*/ 4187 w 859"/>
                  <a:gd name="T11" fmla="*/ 41 h 108"/>
                  <a:gd name="T12" fmla="*/ 4187 w 859"/>
                  <a:gd name="T13" fmla="*/ 0 h 108"/>
                  <a:gd name="T14" fmla="*/ 3323 w 859"/>
                  <a:gd name="T15" fmla="*/ 261 h 108"/>
                  <a:gd name="T16" fmla="*/ 2201 w 859"/>
                  <a:gd name="T17" fmla="*/ 507 h 108"/>
                  <a:gd name="T18" fmla="*/ 2046 w 859"/>
                  <a:gd name="T19" fmla="*/ 507 h 108"/>
                  <a:gd name="T20" fmla="*/ 938 w 859"/>
                  <a:gd name="T21" fmla="*/ 261 h 108"/>
                  <a:gd name="T22" fmla="*/ 73 w 859"/>
                  <a:gd name="T23" fmla="*/ 0 h 108"/>
                  <a:gd name="T24" fmla="*/ 73 w 859"/>
                  <a:gd name="T25" fmla="*/ 4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59" h="108">
                    <a:moveTo>
                      <a:pt x="15" y="8"/>
                    </a:moveTo>
                    <a:cubicBezTo>
                      <a:pt x="15" y="8"/>
                      <a:pt x="169" y="30"/>
                      <a:pt x="190" y="59"/>
                    </a:cubicBezTo>
                    <a:cubicBezTo>
                      <a:pt x="210" y="86"/>
                      <a:pt x="307" y="108"/>
                      <a:pt x="414" y="107"/>
                    </a:cubicBezTo>
                    <a:cubicBezTo>
                      <a:pt x="445" y="107"/>
                      <a:pt x="445" y="107"/>
                      <a:pt x="445" y="107"/>
                    </a:cubicBezTo>
                    <a:cubicBezTo>
                      <a:pt x="553" y="108"/>
                      <a:pt x="652" y="86"/>
                      <a:pt x="672" y="59"/>
                    </a:cubicBezTo>
                    <a:cubicBezTo>
                      <a:pt x="693" y="30"/>
                      <a:pt x="847" y="8"/>
                      <a:pt x="847" y="8"/>
                    </a:cubicBezTo>
                    <a:cubicBezTo>
                      <a:pt x="847" y="8"/>
                      <a:pt x="859" y="2"/>
                      <a:pt x="847" y="0"/>
                    </a:cubicBezTo>
                    <a:cubicBezTo>
                      <a:pt x="847" y="0"/>
                      <a:pt x="693" y="22"/>
                      <a:pt x="672" y="51"/>
                    </a:cubicBezTo>
                    <a:cubicBezTo>
                      <a:pt x="652" y="78"/>
                      <a:pt x="553" y="101"/>
                      <a:pt x="445" y="100"/>
                    </a:cubicBezTo>
                    <a:cubicBezTo>
                      <a:pt x="414" y="100"/>
                      <a:pt x="414" y="100"/>
                      <a:pt x="414" y="100"/>
                    </a:cubicBezTo>
                    <a:cubicBezTo>
                      <a:pt x="307" y="100"/>
                      <a:pt x="210" y="78"/>
                      <a:pt x="190" y="51"/>
                    </a:cubicBezTo>
                    <a:cubicBezTo>
                      <a:pt x="169" y="22"/>
                      <a:pt x="15" y="0"/>
                      <a:pt x="15" y="0"/>
                    </a:cubicBezTo>
                    <a:cubicBezTo>
                      <a:pt x="15" y="0"/>
                      <a:pt x="0" y="1"/>
                      <a:pt x="1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347">
                <a:extLst>
                  <a:ext uri="{FF2B5EF4-FFF2-40B4-BE49-F238E27FC236}">
                    <a16:creationId xmlns:a16="http://schemas.microsoft.com/office/drawing/2014/main" id="{F360290D-AB53-4D8C-8632-9EDBAEBEA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3496"/>
                <a:ext cx="907" cy="106"/>
              </a:xfrm>
              <a:custGeom>
                <a:avLst/>
                <a:gdLst>
                  <a:gd name="T0" fmla="*/ 40 w 608"/>
                  <a:gd name="T1" fmla="*/ 22 h 71"/>
                  <a:gd name="T2" fmla="*/ 592 w 608"/>
                  <a:gd name="T3" fmla="*/ 181 h 71"/>
                  <a:gd name="T4" fmla="*/ 1189 w 608"/>
                  <a:gd name="T5" fmla="*/ 352 h 71"/>
                  <a:gd name="T6" fmla="*/ 1823 w 608"/>
                  <a:gd name="T7" fmla="*/ 352 h 71"/>
                  <a:gd name="T8" fmla="*/ 2421 w 608"/>
                  <a:gd name="T9" fmla="*/ 181 h 71"/>
                  <a:gd name="T10" fmla="*/ 2972 w 608"/>
                  <a:gd name="T11" fmla="*/ 22 h 71"/>
                  <a:gd name="T12" fmla="*/ 2972 w 608"/>
                  <a:gd name="T13" fmla="*/ 0 h 71"/>
                  <a:gd name="T14" fmla="*/ 2421 w 608"/>
                  <a:gd name="T15" fmla="*/ 160 h 71"/>
                  <a:gd name="T16" fmla="*/ 1823 w 608"/>
                  <a:gd name="T17" fmla="*/ 330 h 71"/>
                  <a:gd name="T18" fmla="*/ 1189 w 608"/>
                  <a:gd name="T19" fmla="*/ 330 h 71"/>
                  <a:gd name="T20" fmla="*/ 592 w 608"/>
                  <a:gd name="T21" fmla="*/ 160 h 71"/>
                  <a:gd name="T22" fmla="*/ 40 w 608"/>
                  <a:gd name="T23" fmla="*/ 0 h 71"/>
                  <a:gd name="T24" fmla="*/ 40 w 608"/>
                  <a:gd name="T25" fmla="*/ 22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8" h="71">
                    <a:moveTo>
                      <a:pt x="8" y="5"/>
                    </a:moveTo>
                    <a:cubicBezTo>
                      <a:pt x="8" y="5"/>
                      <a:pt x="93" y="21"/>
                      <a:pt x="119" y="36"/>
                    </a:cubicBezTo>
                    <a:cubicBezTo>
                      <a:pt x="145" y="52"/>
                      <a:pt x="176" y="69"/>
                      <a:pt x="240" y="71"/>
                    </a:cubicBezTo>
                    <a:cubicBezTo>
                      <a:pt x="368" y="71"/>
                      <a:pt x="368" y="71"/>
                      <a:pt x="368" y="71"/>
                    </a:cubicBezTo>
                    <a:cubicBezTo>
                      <a:pt x="432" y="69"/>
                      <a:pt x="463" y="52"/>
                      <a:pt x="489" y="36"/>
                    </a:cubicBezTo>
                    <a:cubicBezTo>
                      <a:pt x="515" y="21"/>
                      <a:pt x="600" y="5"/>
                      <a:pt x="600" y="5"/>
                    </a:cubicBezTo>
                    <a:cubicBezTo>
                      <a:pt x="608" y="1"/>
                      <a:pt x="600" y="0"/>
                      <a:pt x="600" y="0"/>
                    </a:cubicBezTo>
                    <a:cubicBezTo>
                      <a:pt x="600" y="0"/>
                      <a:pt x="515" y="16"/>
                      <a:pt x="489" y="32"/>
                    </a:cubicBezTo>
                    <a:cubicBezTo>
                      <a:pt x="463" y="47"/>
                      <a:pt x="432" y="65"/>
                      <a:pt x="368" y="66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176" y="65"/>
                      <a:pt x="145" y="47"/>
                      <a:pt x="119" y="32"/>
                    </a:cubicBezTo>
                    <a:cubicBezTo>
                      <a:pt x="93" y="16"/>
                      <a:pt x="8" y="0"/>
                      <a:pt x="8" y="0"/>
                    </a:cubicBezTo>
                    <a:cubicBezTo>
                      <a:pt x="8" y="0"/>
                      <a:pt x="0" y="1"/>
                      <a:pt x="8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Line 348">
                <a:extLst>
                  <a:ext uri="{FF2B5EF4-FFF2-40B4-BE49-F238E27FC236}">
                    <a16:creationId xmlns:a16="http://schemas.microsoft.com/office/drawing/2014/main" id="{A4CA6BE7-7DEE-4CF9-A911-156CC13667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7" y="292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Oval 349">
                <a:extLst>
                  <a:ext uri="{FF2B5EF4-FFF2-40B4-BE49-F238E27FC236}">
                    <a16:creationId xmlns:a16="http://schemas.microsoft.com/office/drawing/2014/main" id="{DB083E6A-9E66-41A5-AAF7-E2295B387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1168"/>
                <a:ext cx="37" cy="3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88" name="Oval 350">
                <a:extLst>
                  <a:ext uri="{FF2B5EF4-FFF2-40B4-BE49-F238E27FC236}">
                    <a16:creationId xmlns:a16="http://schemas.microsoft.com/office/drawing/2014/main" id="{197F2A7E-D291-4A91-99EC-ECE1D6714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119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89" name="Oval 351">
                <a:extLst>
                  <a:ext uri="{FF2B5EF4-FFF2-40B4-BE49-F238E27FC236}">
                    <a16:creationId xmlns:a16="http://schemas.microsoft.com/office/drawing/2014/main" id="{43EFD0D2-5BB4-4C23-912E-E3CE85D8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198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90" name="Oval 352">
                <a:extLst>
                  <a:ext uri="{FF2B5EF4-FFF2-40B4-BE49-F238E27FC236}">
                    <a16:creationId xmlns:a16="http://schemas.microsoft.com/office/drawing/2014/main" id="{25D3981D-89CC-4529-BC55-DB4052BE1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168"/>
                <a:ext cx="37" cy="3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91" name="Oval 353">
                <a:extLst>
                  <a:ext uri="{FF2B5EF4-FFF2-40B4-BE49-F238E27FC236}">
                    <a16:creationId xmlns:a16="http://schemas.microsoft.com/office/drawing/2014/main" id="{9FAC2C45-F673-4979-A147-C911108C6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197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92" name="Oval 354">
                <a:extLst>
                  <a:ext uri="{FF2B5EF4-FFF2-40B4-BE49-F238E27FC236}">
                    <a16:creationId xmlns:a16="http://schemas.microsoft.com/office/drawing/2014/main" id="{A8338598-C6F9-4CAD-B8A2-3A83C38C3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9" y="120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93" name="Freeform 355">
                <a:extLst>
                  <a:ext uri="{FF2B5EF4-FFF2-40B4-BE49-F238E27FC236}">
                    <a16:creationId xmlns:a16="http://schemas.microsoft.com/office/drawing/2014/main" id="{63F407CC-A5FD-4E45-A4C9-72FC961F9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1022"/>
                <a:ext cx="28" cy="52"/>
              </a:xfrm>
              <a:custGeom>
                <a:avLst/>
                <a:gdLst>
                  <a:gd name="T0" fmla="*/ 0 w 19"/>
                  <a:gd name="T1" fmla="*/ 1 h 35"/>
                  <a:gd name="T2" fmla="*/ 32 w 19"/>
                  <a:gd name="T3" fmla="*/ 62 h 35"/>
                  <a:gd name="T4" fmla="*/ 41 w 19"/>
                  <a:gd name="T5" fmla="*/ 131 h 35"/>
                  <a:gd name="T6" fmla="*/ 47 w 19"/>
                  <a:gd name="T7" fmla="*/ 169 h 35"/>
                  <a:gd name="T8" fmla="*/ 59 w 19"/>
                  <a:gd name="T9" fmla="*/ 53 h 35"/>
                  <a:gd name="T10" fmla="*/ 88 w 19"/>
                  <a:gd name="T11" fmla="*/ 0 h 35"/>
                  <a:gd name="T12" fmla="*/ 1 w 1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5">
                    <a:moveTo>
                      <a:pt x="0" y="1"/>
                    </a:moveTo>
                    <a:cubicBezTo>
                      <a:pt x="5" y="2"/>
                      <a:pt x="7" y="8"/>
                      <a:pt x="7" y="13"/>
                    </a:cubicBezTo>
                    <a:cubicBezTo>
                      <a:pt x="8" y="17"/>
                      <a:pt x="8" y="22"/>
                      <a:pt x="9" y="27"/>
                    </a:cubicBezTo>
                    <a:cubicBezTo>
                      <a:pt x="9" y="29"/>
                      <a:pt x="10" y="33"/>
                      <a:pt x="10" y="35"/>
                    </a:cubicBezTo>
                    <a:cubicBezTo>
                      <a:pt x="10" y="28"/>
                      <a:pt x="10" y="19"/>
                      <a:pt x="12" y="11"/>
                    </a:cubicBezTo>
                    <a:cubicBezTo>
                      <a:pt x="12" y="8"/>
                      <a:pt x="16" y="2"/>
                      <a:pt x="19" y="0"/>
                    </a:cubicBezTo>
                    <a:cubicBezTo>
                      <a:pt x="13" y="0"/>
                      <a:pt x="7" y="2"/>
                      <a:pt x="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356">
                <a:extLst>
                  <a:ext uri="{FF2B5EF4-FFF2-40B4-BE49-F238E27FC236}">
                    <a16:creationId xmlns:a16="http://schemas.microsoft.com/office/drawing/2014/main" id="{C333EFF8-DA3F-46E0-89E8-748DC332B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128"/>
                <a:ext cx="52" cy="89"/>
              </a:xfrm>
              <a:custGeom>
                <a:avLst/>
                <a:gdLst>
                  <a:gd name="T0" fmla="*/ 168 w 35"/>
                  <a:gd name="T1" fmla="*/ 22 h 60"/>
                  <a:gd name="T2" fmla="*/ 62 w 35"/>
                  <a:gd name="T3" fmla="*/ 108 h 60"/>
                  <a:gd name="T4" fmla="*/ 62 w 35"/>
                  <a:gd name="T5" fmla="*/ 291 h 60"/>
                  <a:gd name="T6" fmla="*/ 49 w 35"/>
                  <a:gd name="T7" fmla="*/ 68 h 60"/>
                  <a:gd name="T8" fmla="*/ 168 w 35"/>
                  <a:gd name="T9" fmla="*/ 1 h 60"/>
                  <a:gd name="T10" fmla="*/ 169 w 35"/>
                  <a:gd name="T11" fmla="*/ 1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60">
                    <a:moveTo>
                      <a:pt x="34" y="5"/>
                    </a:moveTo>
                    <a:cubicBezTo>
                      <a:pt x="27" y="2"/>
                      <a:pt x="15" y="16"/>
                      <a:pt x="13" y="22"/>
                    </a:cubicBezTo>
                    <a:cubicBezTo>
                      <a:pt x="9" y="35"/>
                      <a:pt x="11" y="47"/>
                      <a:pt x="13" y="60"/>
                    </a:cubicBezTo>
                    <a:cubicBezTo>
                      <a:pt x="0" y="49"/>
                      <a:pt x="1" y="26"/>
                      <a:pt x="10" y="14"/>
                    </a:cubicBezTo>
                    <a:cubicBezTo>
                      <a:pt x="14" y="7"/>
                      <a:pt x="26" y="0"/>
                      <a:pt x="34" y="1"/>
                    </a:cubicBezTo>
                    <a:cubicBezTo>
                      <a:pt x="34" y="2"/>
                      <a:pt x="34" y="2"/>
                      <a:pt x="35" y="3"/>
                    </a:cubicBezTo>
                  </a:path>
                </a:pathLst>
              </a:custGeom>
              <a:solidFill>
                <a:srgbClr val="ECC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357">
                <a:extLst>
                  <a:ext uri="{FF2B5EF4-FFF2-40B4-BE49-F238E27FC236}">
                    <a16:creationId xmlns:a16="http://schemas.microsoft.com/office/drawing/2014/main" id="{9E7B4CAB-1D28-40CF-873F-F39384951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137"/>
                <a:ext cx="37" cy="74"/>
              </a:xfrm>
              <a:custGeom>
                <a:avLst/>
                <a:gdLst>
                  <a:gd name="T0" fmla="*/ 0 w 25"/>
                  <a:gd name="T1" fmla="*/ 9 h 50"/>
                  <a:gd name="T2" fmla="*/ 73 w 25"/>
                  <a:gd name="T3" fmla="*/ 241 h 50"/>
                  <a:gd name="T4" fmla="*/ 96 w 25"/>
                  <a:gd name="T5" fmla="*/ 87 h 50"/>
                  <a:gd name="T6" fmla="*/ 1 w 25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0">
                    <a:moveTo>
                      <a:pt x="0" y="2"/>
                    </a:moveTo>
                    <a:cubicBezTo>
                      <a:pt x="16" y="11"/>
                      <a:pt x="20" y="35"/>
                      <a:pt x="15" y="50"/>
                    </a:cubicBezTo>
                    <a:cubicBezTo>
                      <a:pt x="25" y="41"/>
                      <a:pt x="24" y="31"/>
                      <a:pt x="20" y="18"/>
                    </a:cubicBezTo>
                    <a:cubicBezTo>
                      <a:pt x="16" y="8"/>
                      <a:pt x="11" y="4"/>
                      <a:pt x="1" y="0"/>
                    </a:cubicBezTo>
                  </a:path>
                </a:pathLst>
              </a:custGeom>
              <a:solidFill>
                <a:srgbClr val="ECC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358">
                <a:extLst>
                  <a:ext uri="{FF2B5EF4-FFF2-40B4-BE49-F238E27FC236}">
                    <a16:creationId xmlns:a16="http://schemas.microsoft.com/office/drawing/2014/main" id="{D2CAA85A-36BE-465B-8FC7-F8295A334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128"/>
                <a:ext cx="66" cy="34"/>
              </a:xfrm>
              <a:custGeom>
                <a:avLst/>
                <a:gdLst>
                  <a:gd name="T0" fmla="*/ 8 w 44"/>
                  <a:gd name="T1" fmla="*/ 81 h 23"/>
                  <a:gd name="T2" fmla="*/ 32 w 44"/>
                  <a:gd name="T3" fmla="*/ 28 h 23"/>
                  <a:gd name="T4" fmla="*/ 93 w 44"/>
                  <a:gd name="T5" fmla="*/ 1 h 23"/>
                  <a:gd name="T6" fmla="*/ 224 w 44"/>
                  <a:gd name="T7" fmla="*/ 109 h 23"/>
                  <a:gd name="T8" fmla="*/ 89 w 44"/>
                  <a:gd name="T9" fmla="*/ 49 h 23"/>
                  <a:gd name="T10" fmla="*/ 41 w 44"/>
                  <a:gd name="T11" fmla="*/ 68 h 23"/>
                  <a:gd name="T12" fmla="*/ 18 w 44"/>
                  <a:gd name="T13" fmla="*/ 7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3">
                    <a:moveTo>
                      <a:pt x="1" y="17"/>
                    </a:moveTo>
                    <a:cubicBezTo>
                      <a:pt x="0" y="14"/>
                      <a:pt x="4" y="8"/>
                      <a:pt x="6" y="6"/>
                    </a:cubicBezTo>
                    <a:cubicBezTo>
                      <a:pt x="9" y="2"/>
                      <a:pt x="13" y="1"/>
                      <a:pt x="18" y="1"/>
                    </a:cubicBezTo>
                    <a:cubicBezTo>
                      <a:pt x="29" y="0"/>
                      <a:pt x="42" y="12"/>
                      <a:pt x="44" y="23"/>
                    </a:cubicBezTo>
                    <a:cubicBezTo>
                      <a:pt x="36" y="17"/>
                      <a:pt x="27" y="10"/>
                      <a:pt x="17" y="10"/>
                    </a:cubicBezTo>
                    <a:cubicBezTo>
                      <a:pt x="13" y="10"/>
                      <a:pt x="11" y="12"/>
                      <a:pt x="8" y="14"/>
                    </a:cubicBezTo>
                    <a:cubicBezTo>
                      <a:pt x="6" y="16"/>
                      <a:pt x="6" y="16"/>
                      <a:pt x="3" y="16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359">
                <a:extLst>
                  <a:ext uri="{FF2B5EF4-FFF2-40B4-BE49-F238E27FC236}">
                    <a16:creationId xmlns:a16="http://schemas.microsoft.com/office/drawing/2014/main" id="{9D64BB7D-013E-4AB7-902D-DC728A651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128"/>
                <a:ext cx="70" cy="34"/>
              </a:xfrm>
              <a:custGeom>
                <a:avLst/>
                <a:gdLst>
                  <a:gd name="T0" fmla="*/ 0 w 47"/>
                  <a:gd name="T1" fmla="*/ 106 h 23"/>
                  <a:gd name="T2" fmla="*/ 128 w 47"/>
                  <a:gd name="T3" fmla="*/ 9 h 23"/>
                  <a:gd name="T4" fmla="*/ 217 w 47"/>
                  <a:gd name="T5" fmla="*/ 81 h 23"/>
                  <a:gd name="T6" fmla="*/ 198 w 47"/>
                  <a:gd name="T7" fmla="*/ 72 h 23"/>
                  <a:gd name="T8" fmla="*/ 162 w 47"/>
                  <a:gd name="T9" fmla="*/ 52 h 23"/>
                  <a:gd name="T10" fmla="*/ 82 w 47"/>
                  <a:gd name="T11" fmla="*/ 59 h 23"/>
                  <a:gd name="T12" fmla="*/ 0 w 47"/>
                  <a:gd name="T13" fmla="*/ 10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3">
                    <a:moveTo>
                      <a:pt x="0" y="22"/>
                    </a:moveTo>
                    <a:cubicBezTo>
                      <a:pt x="6" y="13"/>
                      <a:pt x="15" y="5"/>
                      <a:pt x="26" y="2"/>
                    </a:cubicBezTo>
                    <a:cubicBezTo>
                      <a:pt x="35" y="0"/>
                      <a:pt x="47" y="7"/>
                      <a:pt x="44" y="17"/>
                    </a:cubicBezTo>
                    <a:cubicBezTo>
                      <a:pt x="43" y="17"/>
                      <a:pt x="41" y="15"/>
                      <a:pt x="40" y="15"/>
                    </a:cubicBezTo>
                    <a:cubicBezTo>
                      <a:pt x="38" y="13"/>
                      <a:pt x="36" y="12"/>
                      <a:pt x="33" y="11"/>
                    </a:cubicBezTo>
                    <a:cubicBezTo>
                      <a:pt x="28" y="10"/>
                      <a:pt x="22" y="11"/>
                      <a:pt x="17" y="12"/>
                    </a:cubicBezTo>
                    <a:cubicBezTo>
                      <a:pt x="10" y="14"/>
                      <a:pt x="3" y="17"/>
                      <a:pt x="0" y="23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360">
                <a:extLst>
                  <a:ext uri="{FF2B5EF4-FFF2-40B4-BE49-F238E27FC236}">
                    <a16:creationId xmlns:a16="http://schemas.microsoft.com/office/drawing/2014/main" id="{184C5CA9-DD11-4D4A-9F0F-E026CD5DF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1017"/>
                <a:ext cx="58" cy="36"/>
              </a:xfrm>
              <a:custGeom>
                <a:avLst/>
                <a:gdLst>
                  <a:gd name="T0" fmla="*/ 1 w 39"/>
                  <a:gd name="T1" fmla="*/ 113 h 24"/>
                  <a:gd name="T2" fmla="*/ 33 w 39"/>
                  <a:gd name="T3" fmla="*/ 41 h 24"/>
                  <a:gd name="T4" fmla="*/ 92 w 39"/>
                  <a:gd name="T5" fmla="*/ 41 h 24"/>
                  <a:gd name="T6" fmla="*/ 150 w 39"/>
                  <a:gd name="T7" fmla="*/ 8 h 24"/>
                  <a:gd name="T8" fmla="*/ 171 w 39"/>
                  <a:gd name="T9" fmla="*/ 32 h 24"/>
                  <a:gd name="T10" fmla="*/ 190 w 39"/>
                  <a:gd name="T11" fmla="*/ 80 h 24"/>
                  <a:gd name="T12" fmla="*/ 190 w 39"/>
                  <a:gd name="T13" fmla="*/ 80 h 24"/>
                  <a:gd name="T14" fmla="*/ 149 w 39"/>
                  <a:gd name="T15" fmla="*/ 41 h 24"/>
                  <a:gd name="T16" fmla="*/ 88 w 39"/>
                  <a:gd name="T17" fmla="*/ 68 h 24"/>
                  <a:gd name="T18" fmla="*/ 28 w 39"/>
                  <a:gd name="T19" fmla="*/ 72 h 24"/>
                  <a:gd name="T20" fmla="*/ 1 w 39"/>
                  <a:gd name="T21" fmla="*/ 122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24">
                    <a:moveTo>
                      <a:pt x="1" y="22"/>
                    </a:moveTo>
                    <a:cubicBezTo>
                      <a:pt x="0" y="18"/>
                      <a:pt x="3" y="10"/>
                      <a:pt x="7" y="8"/>
                    </a:cubicBezTo>
                    <a:cubicBezTo>
                      <a:pt x="11" y="6"/>
                      <a:pt x="15" y="9"/>
                      <a:pt x="19" y="8"/>
                    </a:cubicBezTo>
                    <a:cubicBezTo>
                      <a:pt x="24" y="7"/>
                      <a:pt x="25" y="0"/>
                      <a:pt x="31" y="1"/>
                    </a:cubicBezTo>
                    <a:cubicBezTo>
                      <a:pt x="33" y="2"/>
                      <a:pt x="34" y="4"/>
                      <a:pt x="35" y="6"/>
                    </a:cubicBezTo>
                    <a:cubicBezTo>
                      <a:pt x="36" y="8"/>
                      <a:pt x="39" y="13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6" y="12"/>
                      <a:pt x="34" y="9"/>
                      <a:pt x="30" y="8"/>
                    </a:cubicBezTo>
                    <a:cubicBezTo>
                      <a:pt x="25" y="8"/>
                      <a:pt x="22" y="13"/>
                      <a:pt x="18" y="13"/>
                    </a:cubicBezTo>
                    <a:cubicBezTo>
                      <a:pt x="13" y="12"/>
                      <a:pt x="10" y="11"/>
                      <a:pt x="6" y="14"/>
                    </a:cubicBezTo>
                    <a:cubicBezTo>
                      <a:pt x="3" y="16"/>
                      <a:pt x="3" y="21"/>
                      <a:pt x="1" y="24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361">
                <a:extLst>
                  <a:ext uri="{FF2B5EF4-FFF2-40B4-BE49-F238E27FC236}">
                    <a16:creationId xmlns:a16="http://schemas.microsoft.com/office/drawing/2014/main" id="{A1CD0159-0E39-4983-9AF0-C0D0FA5EC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019"/>
                <a:ext cx="52" cy="33"/>
              </a:xfrm>
              <a:custGeom>
                <a:avLst/>
                <a:gdLst>
                  <a:gd name="T0" fmla="*/ 0 w 35"/>
                  <a:gd name="T1" fmla="*/ 81 h 22"/>
                  <a:gd name="T2" fmla="*/ 19 w 35"/>
                  <a:gd name="T3" fmla="*/ 18 h 22"/>
                  <a:gd name="T4" fmla="*/ 49 w 35"/>
                  <a:gd name="T5" fmla="*/ 8 h 22"/>
                  <a:gd name="T6" fmla="*/ 73 w 35"/>
                  <a:gd name="T7" fmla="*/ 39 h 22"/>
                  <a:gd name="T8" fmla="*/ 101 w 35"/>
                  <a:gd name="T9" fmla="*/ 32 h 22"/>
                  <a:gd name="T10" fmla="*/ 137 w 35"/>
                  <a:gd name="T11" fmla="*/ 39 h 22"/>
                  <a:gd name="T12" fmla="*/ 169 w 35"/>
                  <a:gd name="T13" fmla="*/ 89 h 22"/>
                  <a:gd name="T14" fmla="*/ 169 w 35"/>
                  <a:gd name="T15" fmla="*/ 113 h 22"/>
                  <a:gd name="T16" fmla="*/ 160 w 35"/>
                  <a:gd name="T17" fmla="*/ 81 h 22"/>
                  <a:gd name="T18" fmla="*/ 137 w 35"/>
                  <a:gd name="T19" fmla="*/ 59 h 22"/>
                  <a:gd name="T20" fmla="*/ 73 w 35"/>
                  <a:gd name="T21" fmla="*/ 62 h 22"/>
                  <a:gd name="T22" fmla="*/ 28 w 35"/>
                  <a:gd name="T23" fmla="*/ 41 h 22"/>
                  <a:gd name="T24" fmla="*/ 1 w 35"/>
                  <a:gd name="T25" fmla="*/ 81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22">
                    <a:moveTo>
                      <a:pt x="0" y="16"/>
                    </a:moveTo>
                    <a:cubicBezTo>
                      <a:pt x="2" y="12"/>
                      <a:pt x="1" y="6"/>
                      <a:pt x="4" y="3"/>
                    </a:cubicBezTo>
                    <a:cubicBezTo>
                      <a:pt x="6" y="1"/>
                      <a:pt x="8" y="0"/>
                      <a:pt x="10" y="1"/>
                    </a:cubicBezTo>
                    <a:cubicBezTo>
                      <a:pt x="13" y="3"/>
                      <a:pt x="12" y="5"/>
                      <a:pt x="15" y="7"/>
                    </a:cubicBezTo>
                    <a:cubicBezTo>
                      <a:pt x="16" y="7"/>
                      <a:pt x="19" y="6"/>
                      <a:pt x="21" y="6"/>
                    </a:cubicBezTo>
                    <a:cubicBezTo>
                      <a:pt x="24" y="6"/>
                      <a:pt x="26" y="6"/>
                      <a:pt x="28" y="7"/>
                    </a:cubicBezTo>
                    <a:cubicBezTo>
                      <a:pt x="34" y="7"/>
                      <a:pt x="34" y="12"/>
                      <a:pt x="35" y="17"/>
                    </a:cubicBezTo>
                    <a:cubicBezTo>
                      <a:pt x="35" y="19"/>
                      <a:pt x="35" y="21"/>
                      <a:pt x="35" y="22"/>
                    </a:cubicBezTo>
                    <a:cubicBezTo>
                      <a:pt x="34" y="21"/>
                      <a:pt x="33" y="18"/>
                      <a:pt x="33" y="16"/>
                    </a:cubicBezTo>
                    <a:cubicBezTo>
                      <a:pt x="32" y="14"/>
                      <a:pt x="30" y="12"/>
                      <a:pt x="28" y="11"/>
                    </a:cubicBezTo>
                    <a:cubicBezTo>
                      <a:pt x="23" y="8"/>
                      <a:pt x="19" y="13"/>
                      <a:pt x="15" y="12"/>
                    </a:cubicBezTo>
                    <a:cubicBezTo>
                      <a:pt x="11" y="11"/>
                      <a:pt x="9" y="6"/>
                      <a:pt x="6" y="8"/>
                    </a:cubicBezTo>
                    <a:cubicBezTo>
                      <a:pt x="4" y="10"/>
                      <a:pt x="2" y="13"/>
                      <a:pt x="1" y="16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362">
                <a:extLst>
                  <a:ext uri="{FF2B5EF4-FFF2-40B4-BE49-F238E27FC236}">
                    <a16:creationId xmlns:a16="http://schemas.microsoft.com/office/drawing/2014/main" id="{491121D8-63AE-4966-A82D-8E7C4FDAB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71"/>
                <a:ext cx="15" cy="12"/>
              </a:xfrm>
              <a:custGeom>
                <a:avLst/>
                <a:gdLst>
                  <a:gd name="T0" fmla="*/ 0 w 10"/>
                  <a:gd name="T1" fmla="*/ 0 h 8"/>
                  <a:gd name="T2" fmla="*/ 27 w 10"/>
                  <a:gd name="T3" fmla="*/ 21 h 8"/>
                  <a:gd name="T4" fmla="*/ 48 w 10"/>
                  <a:gd name="T5" fmla="*/ 12 h 8"/>
                  <a:gd name="T6" fmla="*/ 18 w 10"/>
                  <a:gd name="T7" fmla="*/ 39 h 8"/>
                  <a:gd name="T8" fmla="*/ 0 w 1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1"/>
                      <a:pt x="3" y="4"/>
                      <a:pt x="5" y="4"/>
                    </a:cubicBezTo>
                    <a:cubicBezTo>
                      <a:pt x="7" y="5"/>
                      <a:pt x="8" y="4"/>
                      <a:pt x="9" y="2"/>
                    </a:cubicBezTo>
                    <a:cubicBezTo>
                      <a:pt x="10" y="5"/>
                      <a:pt x="6" y="8"/>
                      <a:pt x="3" y="7"/>
                    </a:cubicBezTo>
                    <a:cubicBezTo>
                      <a:pt x="1" y="6"/>
                      <a:pt x="1" y="2"/>
                      <a:pt x="0" y="0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363">
                <a:extLst>
                  <a:ext uri="{FF2B5EF4-FFF2-40B4-BE49-F238E27FC236}">
                    <a16:creationId xmlns:a16="http://schemas.microsoft.com/office/drawing/2014/main" id="{7C1E500B-19F1-4F36-9BE9-4CBE6C725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111"/>
                <a:ext cx="196" cy="14"/>
              </a:xfrm>
              <a:custGeom>
                <a:avLst/>
                <a:gdLst>
                  <a:gd name="T0" fmla="*/ 0 w 132"/>
                  <a:gd name="T1" fmla="*/ 53 h 9"/>
                  <a:gd name="T2" fmla="*/ 641 w 132"/>
                  <a:gd name="T3" fmla="*/ 53 h 9"/>
                  <a:gd name="T4" fmla="*/ 0 w 132"/>
                  <a:gd name="T5" fmla="*/ 5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9">
                    <a:moveTo>
                      <a:pt x="0" y="9"/>
                    </a:moveTo>
                    <a:cubicBezTo>
                      <a:pt x="132" y="9"/>
                      <a:pt x="132" y="9"/>
                      <a:pt x="132" y="9"/>
                    </a:cubicBezTo>
                    <a:cubicBezTo>
                      <a:pt x="132" y="9"/>
                      <a:pt x="60" y="0"/>
                      <a:pt x="0" y="9"/>
                    </a:cubicBezTo>
                    <a:close/>
                  </a:path>
                </a:pathLst>
              </a:custGeom>
              <a:solidFill>
                <a:srgbClr val="ECC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364">
                <a:extLst>
                  <a:ext uri="{FF2B5EF4-FFF2-40B4-BE49-F238E27FC236}">
                    <a16:creationId xmlns:a16="http://schemas.microsoft.com/office/drawing/2014/main" id="{FC571B0B-E04D-4995-A772-42480423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1229"/>
                <a:ext cx="180" cy="18"/>
              </a:xfrm>
              <a:custGeom>
                <a:avLst/>
                <a:gdLst>
                  <a:gd name="T0" fmla="*/ 0 w 121"/>
                  <a:gd name="T1" fmla="*/ 0 h 12"/>
                  <a:gd name="T2" fmla="*/ 594 w 121"/>
                  <a:gd name="T3" fmla="*/ 0 h 12"/>
                  <a:gd name="T4" fmla="*/ 0 w 12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12">
                    <a:moveTo>
                      <a:pt x="0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39" y="12"/>
                      <a:pt x="0" y="0"/>
                    </a:cubicBezTo>
                    <a:close/>
                  </a:path>
                </a:pathLst>
              </a:custGeom>
              <a:solidFill>
                <a:srgbClr val="ECC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365">
                <a:extLst>
                  <a:ext uri="{FF2B5EF4-FFF2-40B4-BE49-F238E27FC236}">
                    <a16:creationId xmlns:a16="http://schemas.microsoft.com/office/drawing/2014/main" id="{0E5AB67F-05B9-4CCB-8B6B-2CE05F08E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134"/>
                <a:ext cx="204" cy="71"/>
              </a:xfrm>
              <a:custGeom>
                <a:avLst/>
                <a:gdLst>
                  <a:gd name="T0" fmla="*/ 0 w 137"/>
                  <a:gd name="T1" fmla="*/ 0 h 48"/>
                  <a:gd name="T2" fmla="*/ 675 w 137"/>
                  <a:gd name="T3" fmla="*/ 0 h 48"/>
                  <a:gd name="T4" fmla="*/ 0 w 137"/>
                  <a:gd name="T5" fmla="*/ 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7" h="48">
                    <a:moveTo>
                      <a:pt x="0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74" y="48"/>
                      <a:pt x="0" y="0"/>
                    </a:cubicBezTo>
                    <a:close/>
                  </a:path>
                </a:pathLst>
              </a:custGeom>
              <a:solidFill>
                <a:srgbClr val="FAF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366">
                <a:extLst>
                  <a:ext uri="{FF2B5EF4-FFF2-40B4-BE49-F238E27FC236}">
                    <a16:creationId xmlns:a16="http://schemas.microsoft.com/office/drawing/2014/main" id="{BBBC9E85-0622-4505-9BC8-ECEB1A1D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241"/>
                <a:ext cx="118" cy="211"/>
              </a:xfrm>
              <a:custGeom>
                <a:avLst/>
                <a:gdLst>
                  <a:gd name="T0" fmla="*/ 0 w 79"/>
                  <a:gd name="T1" fmla="*/ 1 h 141"/>
                  <a:gd name="T2" fmla="*/ 393 w 79"/>
                  <a:gd name="T3" fmla="*/ 0 h 141"/>
                  <a:gd name="T4" fmla="*/ 0 w 79"/>
                  <a:gd name="T5" fmla="*/ 1 h 1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41">
                    <a:moveTo>
                      <a:pt x="0" y="1"/>
                    </a:moveTo>
                    <a:cubicBezTo>
                      <a:pt x="0" y="1"/>
                      <a:pt x="61" y="6"/>
                      <a:pt x="79" y="0"/>
                    </a:cubicBezTo>
                    <a:cubicBezTo>
                      <a:pt x="79" y="0"/>
                      <a:pt x="46" y="141"/>
                      <a:pt x="0" y="1"/>
                    </a:cubicBezTo>
                    <a:close/>
                  </a:path>
                </a:pathLst>
              </a:custGeom>
              <a:solidFill>
                <a:srgbClr val="F7ED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367">
                <a:extLst>
                  <a:ext uri="{FF2B5EF4-FFF2-40B4-BE49-F238E27FC236}">
                    <a16:creationId xmlns:a16="http://schemas.microsoft.com/office/drawing/2014/main" id="{55A8DEC8-C82C-4E23-B214-388BCF02A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056"/>
                <a:ext cx="65" cy="82"/>
              </a:xfrm>
              <a:custGeom>
                <a:avLst/>
                <a:gdLst>
                  <a:gd name="T0" fmla="*/ 210 w 44"/>
                  <a:gd name="T1" fmla="*/ 0 h 55"/>
                  <a:gd name="T2" fmla="*/ 0 w 44"/>
                  <a:gd name="T3" fmla="*/ 230 h 55"/>
                  <a:gd name="T4" fmla="*/ 210 w 44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55">
                    <a:moveTo>
                      <a:pt x="44" y="0"/>
                    </a:moveTo>
                    <a:cubicBezTo>
                      <a:pt x="44" y="0"/>
                      <a:pt x="20" y="35"/>
                      <a:pt x="0" y="46"/>
                    </a:cubicBezTo>
                    <a:cubicBezTo>
                      <a:pt x="0" y="46"/>
                      <a:pt x="38" y="55"/>
                      <a:pt x="44" y="0"/>
                    </a:cubicBezTo>
                    <a:close/>
                  </a:path>
                </a:pathLst>
              </a:custGeom>
              <a:solidFill>
                <a:srgbClr val="E2C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368">
                <a:extLst>
                  <a:ext uri="{FF2B5EF4-FFF2-40B4-BE49-F238E27FC236}">
                    <a16:creationId xmlns:a16="http://schemas.microsoft.com/office/drawing/2014/main" id="{12118809-41A4-4D66-B3C8-08342550F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232"/>
                <a:ext cx="64" cy="121"/>
              </a:xfrm>
              <a:custGeom>
                <a:avLst/>
                <a:gdLst>
                  <a:gd name="T0" fmla="*/ 0 w 43"/>
                  <a:gd name="T1" fmla="*/ 49 h 81"/>
                  <a:gd name="T2" fmla="*/ 210 w 43"/>
                  <a:gd name="T3" fmla="*/ 393 h 81"/>
                  <a:gd name="T4" fmla="*/ 0 w 43"/>
                  <a:gd name="T5" fmla="*/ 49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1">
                    <a:moveTo>
                      <a:pt x="0" y="10"/>
                    </a:moveTo>
                    <a:cubicBezTo>
                      <a:pt x="0" y="10"/>
                      <a:pt x="29" y="26"/>
                      <a:pt x="43" y="79"/>
                    </a:cubicBezTo>
                    <a:cubicBezTo>
                      <a:pt x="43" y="81"/>
                      <a:pt x="40" y="0"/>
                      <a:pt x="0" y="10"/>
                    </a:cubicBezTo>
                    <a:close/>
                  </a:path>
                </a:pathLst>
              </a:custGeom>
              <a:solidFill>
                <a:srgbClr val="E2C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369">
                <a:extLst>
                  <a:ext uri="{FF2B5EF4-FFF2-40B4-BE49-F238E27FC236}">
                    <a16:creationId xmlns:a16="http://schemas.microsoft.com/office/drawing/2014/main" id="{6F333DB2-A426-48DC-9A9D-C3E7BAAE2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34" cy="60"/>
              </a:xfrm>
              <a:custGeom>
                <a:avLst/>
                <a:gdLst>
                  <a:gd name="T0" fmla="*/ 0 w 23"/>
                  <a:gd name="T1" fmla="*/ 0 h 40"/>
                  <a:gd name="T2" fmla="*/ 52 w 23"/>
                  <a:gd name="T3" fmla="*/ 203 h 40"/>
                  <a:gd name="T4" fmla="*/ 0 w 2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0">
                    <a:moveTo>
                      <a:pt x="0" y="0"/>
                    </a:moveTo>
                    <a:cubicBezTo>
                      <a:pt x="0" y="0"/>
                      <a:pt x="20" y="16"/>
                      <a:pt x="11" y="40"/>
                    </a:cubicBezTo>
                    <a:cubicBezTo>
                      <a:pt x="11" y="40"/>
                      <a:pt x="23" y="16"/>
                      <a:pt x="0" y="0"/>
                    </a:cubicBezTo>
                    <a:close/>
                  </a:path>
                </a:pathLst>
              </a:custGeom>
              <a:solidFill>
                <a:srgbClr val="E2C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370">
                <a:extLst>
                  <a:ext uri="{FF2B5EF4-FFF2-40B4-BE49-F238E27FC236}">
                    <a16:creationId xmlns:a16="http://schemas.microsoft.com/office/drawing/2014/main" id="{BD4AA232-11DD-43DA-883A-8CEA57BC9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134"/>
                <a:ext cx="49" cy="70"/>
              </a:xfrm>
              <a:custGeom>
                <a:avLst/>
                <a:gdLst>
                  <a:gd name="T0" fmla="*/ 160 w 33"/>
                  <a:gd name="T1" fmla="*/ 0 h 47"/>
                  <a:gd name="T2" fmla="*/ 79 w 33"/>
                  <a:gd name="T3" fmla="*/ 231 h 47"/>
                  <a:gd name="T4" fmla="*/ 160 w 33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7">
                    <a:moveTo>
                      <a:pt x="33" y="0"/>
                    </a:moveTo>
                    <a:cubicBezTo>
                      <a:pt x="33" y="0"/>
                      <a:pt x="6" y="16"/>
                      <a:pt x="16" y="47"/>
                    </a:cubicBezTo>
                    <a:cubicBezTo>
                      <a:pt x="16" y="47"/>
                      <a:pt x="0" y="15"/>
                      <a:pt x="33" y="0"/>
                    </a:cubicBezTo>
                    <a:close/>
                  </a:path>
                </a:pathLst>
              </a:custGeom>
              <a:solidFill>
                <a:srgbClr val="E2C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371">
                <a:extLst>
                  <a:ext uri="{FF2B5EF4-FFF2-40B4-BE49-F238E27FC236}">
                    <a16:creationId xmlns:a16="http://schemas.microsoft.com/office/drawing/2014/main" id="{BAC16FB5-B1EA-49E2-8977-156249F78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1129"/>
                <a:ext cx="48" cy="21"/>
              </a:xfrm>
              <a:custGeom>
                <a:avLst/>
                <a:gdLst>
                  <a:gd name="T0" fmla="*/ 0 w 32"/>
                  <a:gd name="T1" fmla="*/ 53 h 14"/>
                  <a:gd name="T2" fmla="*/ 102 w 32"/>
                  <a:gd name="T3" fmla="*/ 8 h 14"/>
                  <a:gd name="T4" fmla="*/ 162 w 32"/>
                  <a:gd name="T5" fmla="*/ 72 h 14"/>
                  <a:gd name="T6" fmla="*/ 134 w 32"/>
                  <a:gd name="T7" fmla="*/ 41 h 14"/>
                  <a:gd name="T8" fmla="*/ 93 w 32"/>
                  <a:gd name="T9" fmla="*/ 32 h 14"/>
                  <a:gd name="T10" fmla="*/ 18 w 32"/>
                  <a:gd name="T11" fmla="*/ 4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4">
                    <a:moveTo>
                      <a:pt x="0" y="10"/>
                    </a:moveTo>
                    <a:cubicBezTo>
                      <a:pt x="4" y="6"/>
                      <a:pt x="14" y="2"/>
                      <a:pt x="20" y="1"/>
                    </a:cubicBezTo>
                    <a:cubicBezTo>
                      <a:pt x="28" y="0"/>
                      <a:pt x="30" y="8"/>
                      <a:pt x="32" y="14"/>
                    </a:cubicBezTo>
                    <a:cubicBezTo>
                      <a:pt x="30" y="13"/>
                      <a:pt x="29" y="9"/>
                      <a:pt x="26" y="8"/>
                    </a:cubicBezTo>
                    <a:cubicBezTo>
                      <a:pt x="24" y="6"/>
                      <a:pt x="21" y="6"/>
                      <a:pt x="18" y="6"/>
                    </a:cubicBezTo>
                    <a:cubicBezTo>
                      <a:pt x="13" y="6"/>
                      <a:pt x="8" y="8"/>
                      <a:pt x="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372">
                <a:extLst>
                  <a:ext uri="{FF2B5EF4-FFF2-40B4-BE49-F238E27FC236}">
                    <a16:creationId xmlns:a16="http://schemas.microsoft.com/office/drawing/2014/main" id="{E47C7B9D-2F25-4C34-9E73-5799DB02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026"/>
                <a:ext cx="19" cy="11"/>
              </a:xfrm>
              <a:custGeom>
                <a:avLst/>
                <a:gdLst>
                  <a:gd name="T0" fmla="*/ 0 w 13"/>
                  <a:gd name="T1" fmla="*/ 42 h 7"/>
                  <a:gd name="T2" fmla="*/ 60 w 13"/>
                  <a:gd name="T3" fmla="*/ 20 h 7"/>
                  <a:gd name="T4" fmla="*/ 0 w 13"/>
                  <a:gd name="T5" fmla="*/ 3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cubicBezTo>
                      <a:pt x="2" y="0"/>
                      <a:pt x="8" y="3"/>
                      <a:pt x="13" y="3"/>
                    </a:cubicBezTo>
                    <a:cubicBezTo>
                      <a:pt x="10" y="6"/>
                      <a:pt x="3" y="0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373">
                <a:extLst>
                  <a:ext uri="{FF2B5EF4-FFF2-40B4-BE49-F238E27FC236}">
                    <a16:creationId xmlns:a16="http://schemas.microsoft.com/office/drawing/2014/main" id="{A5738561-0C31-4B08-B31E-771A24B08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1135"/>
                <a:ext cx="51" cy="6"/>
              </a:xfrm>
              <a:custGeom>
                <a:avLst/>
                <a:gdLst>
                  <a:gd name="T0" fmla="*/ 0 w 34"/>
                  <a:gd name="T1" fmla="*/ 0 h 4"/>
                  <a:gd name="T2" fmla="*/ 93 w 34"/>
                  <a:gd name="T3" fmla="*/ 8 h 4"/>
                  <a:gd name="T4" fmla="*/ 174 w 34"/>
                  <a:gd name="T5" fmla="*/ 0 h 4"/>
                  <a:gd name="T6" fmla="*/ 113 w 34"/>
                  <a:gd name="T7" fmla="*/ 18 h 4"/>
                  <a:gd name="T8" fmla="*/ 62 w 34"/>
                  <a:gd name="T9" fmla="*/ 21 h 4"/>
                  <a:gd name="T10" fmla="*/ 0 w 3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0" y="0"/>
                    </a:moveTo>
                    <a:cubicBezTo>
                      <a:pt x="6" y="0"/>
                      <a:pt x="12" y="1"/>
                      <a:pt x="18" y="1"/>
                    </a:cubicBezTo>
                    <a:cubicBezTo>
                      <a:pt x="22" y="1"/>
                      <a:pt x="30" y="3"/>
                      <a:pt x="34" y="0"/>
                    </a:cubicBezTo>
                    <a:cubicBezTo>
                      <a:pt x="30" y="1"/>
                      <a:pt x="26" y="3"/>
                      <a:pt x="22" y="3"/>
                    </a:cubicBezTo>
                    <a:cubicBezTo>
                      <a:pt x="19" y="4"/>
                      <a:pt x="16" y="4"/>
                      <a:pt x="12" y="4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374">
                <a:extLst>
                  <a:ext uri="{FF2B5EF4-FFF2-40B4-BE49-F238E27FC236}">
                    <a16:creationId xmlns:a16="http://schemas.microsoft.com/office/drawing/2014/main" id="{EC5E1332-B3E7-423B-B929-89B1F68D9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767"/>
                <a:ext cx="279" cy="23"/>
              </a:xfrm>
              <a:custGeom>
                <a:avLst/>
                <a:gdLst>
                  <a:gd name="T0" fmla="*/ 0 w 187"/>
                  <a:gd name="T1" fmla="*/ 12 h 15"/>
                  <a:gd name="T2" fmla="*/ 927 w 187"/>
                  <a:gd name="T3" fmla="*/ 21 h 15"/>
                  <a:gd name="T4" fmla="*/ 0 w 187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7" h="15">
                    <a:moveTo>
                      <a:pt x="0" y="2"/>
                    </a:moveTo>
                    <a:cubicBezTo>
                      <a:pt x="0" y="2"/>
                      <a:pt x="88" y="15"/>
                      <a:pt x="187" y="4"/>
                    </a:cubicBezTo>
                    <a:cubicBezTo>
                      <a:pt x="187" y="4"/>
                      <a:pt x="3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Freeform 375">
                <a:extLst>
                  <a:ext uri="{FF2B5EF4-FFF2-40B4-BE49-F238E27FC236}">
                    <a16:creationId xmlns:a16="http://schemas.microsoft.com/office/drawing/2014/main" id="{924094FD-826B-4C02-B8A4-3A359C5FF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1388"/>
                <a:ext cx="59" cy="117"/>
              </a:xfrm>
              <a:custGeom>
                <a:avLst/>
                <a:gdLst>
                  <a:gd name="T0" fmla="*/ 0 w 40"/>
                  <a:gd name="T1" fmla="*/ 22 h 79"/>
                  <a:gd name="T2" fmla="*/ 96 w 40"/>
                  <a:gd name="T3" fmla="*/ 0 h 79"/>
                  <a:gd name="T4" fmla="*/ 189 w 40"/>
                  <a:gd name="T5" fmla="*/ 351 h 79"/>
                  <a:gd name="T6" fmla="*/ 142 w 40"/>
                  <a:gd name="T7" fmla="*/ 366 h 79"/>
                  <a:gd name="T8" fmla="*/ 0 w 40"/>
                  <a:gd name="T9" fmla="*/ 22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79">
                    <a:moveTo>
                      <a:pt x="0" y="5"/>
                    </a:moveTo>
                    <a:cubicBezTo>
                      <a:pt x="0" y="5"/>
                      <a:pt x="10" y="11"/>
                      <a:pt x="20" y="0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33" y="79"/>
                      <a:pt x="30" y="76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376">
                <a:extLst>
                  <a:ext uri="{FF2B5EF4-FFF2-40B4-BE49-F238E27FC236}">
                    <a16:creationId xmlns:a16="http://schemas.microsoft.com/office/drawing/2014/main" id="{21381B92-7469-4410-BD71-AFAA5FFE2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1556"/>
                <a:ext cx="176" cy="114"/>
              </a:xfrm>
              <a:custGeom>
                <a:avLst/>
                <a:gdLst>
                  <a:gd name="T0" fmla="*/ 22 w 118"/>
                  <a:gd name="T1" fmla="*/ 0 h 76"/>
                  <a:gd name="T2" fmla="*/ 515 w 118"/>
                  <a:gd name="T3" fmla="*/ 194 h 76"/>
                  <a:gd name="T4" fmla="*/ 492 w 118"/>
                  <a:gd name="T5" fmla="*/ 323 h 76"/>
                  <a:gd name="T6" fmla="*/ 0 w 118"/>
                  <a:gd name="T7" fmla="*/ 386 h 76"/>
                  <a:gd name="T8" fmla="*/ 22 w 118"/>
                  <a:gd name="T9" fmla="*/ 1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76">
                    <a:moveTo>
                      <a:pt x="5" y="0"/>
                    </a:moveTo>
                    <a:cubicBezTo>
                      <a:pt x="104" y="38"/>
                      <a:pt x="104" y="38"/>
                      <a:pt x="104" y="38"/>
                    </a:cubicBezTo>
                    <a:cubicBezTo>
                      <a:pt x="104" y="38"/>
                      <a:pt x="118" y="54"/>
                      <a:pt x="99" y="6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67" y="49"/>
                      <a:pt x="5" y="2"/>
                    </a:cubicBezTo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Freeform 377">
                <a:extLst>
                  <a:ext uri="{FF2B5EF4-FFF2-40B4-BE49-F238E27FC236}">
                    <a16:creationId xmlns:a16="http://schemas.microsoft.com/office/drawing/2014/main" id="{E5A95F60-2548-4A3F-BBE1-718CD1480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811"/>
                <a:ext cx="147" cy="70"/>
              </a:xfrm>
              <a:custGeom>
                <a:avLst/>
                <a:gdLst>
                  <a:gd name="T0" fmla="*/ 0 w 98"/>
                  <a:gd name="T1" fmla="*/ 103 h 47"/>
                  <a:gd name="T2" fmla="*/ 473 w 98"/>
                  <a:gd name="T3" fmla="*/ 0 h 47"/>
                  <a:gd name="T4" fmla="*/ 485 w 98"/>
                  <a:gd name="T5" fmla="*/ 42 h 47"/>
                  <a:gd name="T6" fmla="*/ 21 w 98"/>
                  <a:gd name="T7" fmla="*/ 231 h 47"/>
                  <a:gd name="T8" fmla="*/ 0 w 98"/>
                  <a:gd name="T9" fmla="*/ 103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47">
                    <a:moveTo>
                      <a:pt x="0" y="21"/>
                    </a:move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8" y="3"/>
                      <a:pt x="95" y="9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25" y="23"/>
                      <a:pt x="0" y="21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Freeform 378">
                <a:extLst>
                  <a:ext uri="{FF2B5EF4-FFF2-40B4-BE49-F238E27FC236}">
                    <a16:creationId xmlns:a16="http://schemas.microsoft.com/office/drawing/2014/main" id="{4CB11EA4-0B84-4BA2-82C6-855931ECF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393"/>
                <a:ext cx="137" cy="84"/>
              </a:xfrm>
              <a:custGeom>
                <a:avLst/>
                <a:gdLst>
                  <a:gd name="T0" fmla="*/ 0 w 92"/>
                  <a:gd name="T1" fmla="*/ 215 h 56"/>
                  <a:gd name="T2" fmla="*/ 198 w 92"/>
                  <a:gd name="T3" fmla="*/ 18 h 56"/>
                  <a:gd name="T4" fmla="*/ 372 w 92"/>
                  <a:gd name="T5" fmla="*/ 93 h 56"/>
                  <a:gd name="T6" fmla="*/ 453 w 92"/>
                  <a:gd name="T7" fmla="*/ 284 h 56"/>
                  <a:gd name="T8" fmla="*/ 304 w 92"/>
                  <a:gd name="T9" fmla="*/ 68 h 56"/>
                  <a:gd name="T10" fmla="*/ 162 w 92"/>
                  <a:gd name="T11" fmla="*/ 81 h 56"/>
                  <a:gd name="T12" fmla="*/ 0 w 92"/>
                  <a:gd name="T13" fmla="*/ 215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56">
                    <a:moveTo>
                      <a:pt x="0" y="42"/>
                    </a:moveTo>
                    <a:cubicBezTo>
                      <a:pt x="0" y="42"/>
                      <a:pt x="22" y="3"/>
                      <a:pt x="40" y="3"/>
                    </a:cubicBezTo>
                    <a:cubicBezTo>
                      <a:pt x="59" y="3"/>
                      <a:pt x="68" y="0"/>
                      <a:pt x="76" y="18"/>
                    </a:cubicBezTo>
                    <a:cubicBezTo>
                      <a:pt x="84" y="37"/>
                      <a:pt x="92" y="56"/>
                      <a:pt x="92" y="56"/>
                    </a:cubicBezTo>
                    <a:cubicBezTo>
                      <a:pt x="92" y="56"/>
                      <a:pt x="76" y="18"/>
                      <a:pt x="62" y="13"/>
                    </a:cubicBezTo>
                    <a:cubicBezTo>
                      <a:pt x="47" y="9"/>
                      <a:pt x="40" y="9"/>
                      <a:pt x="33" y="16"/>
                    </a:cubicBezTo>
                    <a:cubicBezTo>
                      <a:pt x="25" y="24"/>
                      <a:pt x="0" y="42"/>
                      <a:pt x="0" y="42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Freeform 379">
                <a:extLst>
                  <a:ext uri="{FF2B5EF4-FFF2-40B4-BE49-F238E27FC236}">
                    <a16:creationId xmlns:a16="http://schemas.microsoft.com/office/drawing/2014/main" id="{7E602430-C0A8-487A-A632-EEE7A094A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347"/>
                <a:ext cx="148" cy="82"/>
              </a:xfrm>
              <a:custGeom>
                <a:avLst/>
                <a:gdLst>
                  <a:gd name="T0" fmla="*/ 42 w 99"/>
                  <a:gd name="T1" fmla="*/ 268 h 55"/>
                  <a:gd name="T2" fmla="*/ 49 w 99"/>
                  <a:gd name="T3" fmla="*/ 103 h 55"/>
                  <a:gd name="T4" fmla="*/ 453 w 99"/>
                  <a:gd name="T5" fmla="*/ 121 h 55"/>
                  <a:gd name="T6" fmla="*/ 434 w 99"/>
                  <a:gd name="T7" fmla="*/ 271 h 55"/>
                  <a:gd name="T8" fmla="*/ 411 w 99"/>
                  <a:gd name="T9" fmla="*/ 122 h 55"/>
                  <a:gd name="T10" fmla="*/ 73 w 99"/>
                  <a:gd name="T11" fmla="*/ 140 h 55"/>
                  <a:gd name="T12" fmla="*/ 42 w 99"/>
                  <a:gd name="T13" fmla="*/ 26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55">
                    <a:moveTo>
                      <a:pt x="9" y="54"/>
                    </a:moveTo>
                    <a:cubicBezTo>
                      <a:pt x="9" y="54"/>
                      <a:pt x="0" y="27"/>
                      <a:pt x="10" y="21"/>
                    </a:cubicBezTo>
                    <a:cubicBezTo>
                      <a:pt x="20" y="16"/>
                      <a:pt x="58" y="0"/>
                      <a:pt x="91" y="24"/>
                    </a:cubicBezTo>
                    <a:cubicBezTo>
                      <a:pt x="99" y="30"/>
                      <a:pt x="87" y="55"/>
                      <a:pt x="87" y="55"/>
                    </a:cubicBezTo>
                    <a:cubicBezTo>
                      <a:pt x="87" y="55"/>
                      <a:pt x="94" y="29"/>
                      <a:pt x="82" y="25"/>
                    </a:cubicBezTo>
                    <a:cubicBezTo>
                      <a:pt x="69" y="20"/>
                      <a:pt x="25" y="13"/>
                      <a:pt x="15" y="28"/>
                    </a:cubicBezTo>
                    <a:cubicBezTo>
                      <a:pt x="4" y="43"/>
                      <a:pt x="9" y="54"/>
                      <a:pt x="9" y="54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Freeform 380">
                <a:extLst>
                  <a:ext uri="{FF2B5EF4-FFF2-40B4-BE49-F238E27FC236}">
                    <a16:creationId xmlns:a16="http://schemas.microsoft.com/office/drawing/2014/main" id="{B86CB71E-DAE0-49B8-90D4-4821EA0F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1559"/>
                <a:ext cx="139" cy="90"/>
              </a:xfrm>
              <a:custGeom>
                <a:avLst/>
                <a:gdLst>
                  <a:gd name="T0" fmla="*/ 0 w 93"/>
                  <a:gd name="T1" fmla="*/ 21 h 60"/>
                  <a:gd name="T2" fmla="*/ 380 w 93"/>
                  <a:gd name="T3" fmla="*/ 189 h 60"/>
                  <a:gd name="T4" fmla="*/ 380 w 93"/>
                  <a:gd name="T5" fmla="*/ 305 h 60"/>
                  <a:gd name="T6" fmla="*/ 411 w 93"/>
                  <a:gd name="T7" fmla="*/ 180 h 60"/>
                  <a:gd name="T8" fmla="*/ 0 w 93"/>
                  <a:gd name="T9" fmla="*/ 21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60">
                    <a:moveTo>
                      <a:pt x="0" y="4"/>
                    </a:moveTo>
                    <a:cubicBezTo>
                      <a:pt x="0" y="4"/>
                      <a:pt x="71" y="31"/>
                      <a:pt x="76" y="37"/>
                    </a:cubicBezTo>
                    <a:cubicBezTo>
                      <a:pt x="80" y="44"/>
                      <a:pt x="82" y="51"/>
                      <a:pt x="76" y="60"/>
                    </a:cubicBezTo>
                    <a:cubicBezTo>
                      <a:pt x="76" y="60"/>
                      <a:pt x="93" y="50"/>
                      <a:pt x="82" y="35"/>
                    </a:cubicBezTo>
                    <a:cubicBezTo>
                      <a:pt x="71" y="20"/>
                      <a:pt x="9" y="0"/>
                      <a:pt x="0" y="4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Freeform 381">
                <a:extLst>
                  <a:ext uri="{FF2B5EF4-FFF2-40B4-BE49-F238E27FC236}">
                    <a16:creationId xmlns:a16="http://schemas.microsoft.com/office/drawing/2014/main" id="{FBEA289A-1300-4EA4-9F55-E1C96A076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799"/>
                <a:ext cx="133" cy="32"/>
              </a:xfrm>
              <a:custGeom>
                <a:avLst/>
                <a:gdLst>
                  <a:gd name="T0" fmla="*/ 0 w 89"/>
                  <a:gd name="T1" fmla="*/ 114 h 21"/>
                  <a:gd name="T2" fmla="*/ 392 w 89"/>
                  <a:gd name="T3" fmla="*/ 32 h 21"/>
                  <a:gd name="T4" fmla="*/ 411 w 89"/>
                  <a:gd name="T5" fmla="*/ 93 h 21"/>
                  <a:gd name="T6" fmla="*/ 380 w 89"/>
                  <a:gd name="T7" fmla="*/ 12 h 21"/>
                  <a:gd name="T8" fmla="*/ 0 w 89"/>
                  <a:gd name="T9" fmla="*/ 1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21">
                    <a:moveTo>
                      <a:pt x="0" y="21"/>
                    </a:moveTo>
                    <a:cubicBezTo>
                      <a:pt x="0" y="21"/>
                      <a:pt x="74" y="5"/>
                      <a:pt x="78" y="6"/>
                    </a:cubicBezTo>
                    <a:cubicBezTo>
                      <a:pt x="82" y="7"/>
                      <a:pt x="82" y="17"/>
                      <a:pt x="82" y="17"/>
                    </a:cubicBezTo>
                    <a:cubicBezTo>
                      <a:pt x="82" y="17"/>
                      <a:pt x="89" y="4"/>
                      <a:pt x="76" y="2"/>
                    </a:cubicBezTo>
                    <a:cubicBezTo>
                      <a:pt x="63" y="0"/>
                      <a:pt x="10" y="16"/>
                      <a:pt x="0" y="21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Freeform 382">
                <a:extLst>
                  <a:ext uri="{FF2B5EF4-FFF2-40B4-BE49-F238E27FC236}">
                    <a16:creationId xmlns:a16="http://schemas.microsoft.com/office/drawing/2014/main" id="{9CFED404-D4E9-4F52-8995-3D7BC75E9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683"/>
                <a:ext cx="40" cy="67"/>
              </a:xfrm>
              <a:custGeom>
                <a:avLst/>
                <a:gdLst>
                  <a:gd name="T0" fmla="*/ 129 w 27"/>
                  <a:gd name="T1" fmla="*/ 0 h 45"/>
                  <a:gd name="T2" fmla="*/ 0 w 27"/>
                  <a:gd name="T3" fmla="*/ 222 h 45"/>
                  <a:gd name="T4" fmla="*/ 129 w 27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5">
                    <a:moveTo>
                      <a:pt x="27" y="0"/>
                    </a:moveTo>
                    <a:cubicBezTo>
                      <a:pt x="27" y="0"/>
                      <a:pt x="2" y="4"/>
                      <a:pt x="0" y="45"/>
                    </a:cubicBezTo>
                    <a:cubicBezTo>
                      <a:pt x="0" y="45"/>
                      <a:pt x="9" y="10"/>
                      <a:pt x="27" y="0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Freeform 383">
                <a:extLst>
                  <a:ext uri="{FF2B5EF4-FFF2-40B4-BE49-F238E27FC236}">
                    <a16:creationId xmlns:a16="http://schemas.microsoft.com/office/drawing/2014/main" id="{2DCA21E7-D195-48D4-82B0-A40719FBA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877"/>
                <a:ext cx="35" cy="45"/>
              </a:xfrm>
              <a:custGeom>
                <a:avLst/>
                <a:gdLst>
                  <a:gd name="T0" fmla="*/ 123 w 23"/>
                  <a:gd name="T1" fmla="*/ 0 h 30"/>
                  <a:gd name="T2" fmla="*/ 116 w 23"/>
                  <a:gd name="T3" fmla="*/ 0 h 30"/>
                  <a:gd name="T4" fmla="*/ 40 w 23"/>
                  <a:gd name="T5" fmla="*/ 41 h 30"/>
                  <a:gd name="T6" fmla="*/ 93 w 23"/>
                  <a:gd name="T7" fmla="*/ 153 h 30"/>
                  <a:gd name="T8" fmla="*/ 123 w 23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2" y="18"/>
                      <a:pt x="17" y="30"/>
                    </a:cubicBezTo>
                    <a:cubicBezTo>
                      <a:pt x="17" y="30"/>
                      <a:pt x="0" y="12"/>
                      <a:pt x="23" y="0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Freeform 384">
                <a:extLst>
                  <a:ext uri="{FF2B5EF4-FFF2-40B4-BE49-F238E27FC236}">
                    <a16:creationId xmlns:a16="http://schemas.microsoft.com/office/drawing/2014/main" id="{13840C5F-9560-4C11-A292-717CE72A0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643"/>
                <a:ext cx="127" cy="21"/>
              </a:xfrm>
              <a:custGeom>
                <a:avLst/>
                <a:gdLst>
                  <a:gd name="T0" fmla="*/ 0 w 85"/>
                  <a:gd name="T1" fmla="*/ 72 h 14"/>
                  <a:gd name="T2" fmla="*/ 424 w 85"/>
                  <a:gd name="T3" fmla="*/ 21 h 14"/>
                  <a:gd name="T4" fmla="*/ 82 w 85"/>
                  <a:gd name="T5" fmla="*/ 0 h 14"/>
                  <a:gd name="T6" fmla="*/ 0 w 85"/>
                  <a:gd name="T7" fmla="*/ 7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4">
                    <a:moveTo>
                      <a:pt x="0" y="14"/>
                    </a:moveTo>
                    <a:cubicBezTo>
                      <a:pt x="85" y="4"/>
                      <a:pt x="85" y="4"/>
                      <a:pt x="85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4" y="7"/>
                      <a:pt x="0" y="14"/>
                    </a:cubicBez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Freeform 385">
                <a:extLst>
                  <a:ext uri="{FF2B5EF4-FFF2-40B4-BE49-F238E27FC236}">
                    <a16:creationId xmlns:a16="http://schemas.microsoft.com/office/drawing/2014/main" id="{989353F8-4E9A-4E25-BD49-2908378F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1825"/>
                <a:ext cx="125" cy="50"/>
              </a:xfrm>
              <a:custGeom>
                <a:avLst/>
                <a:gdLst>
                  <a:gd name="T0" fmla="*/ 0 w 125"/>
                  <a:gd name="T1" fmla="*/ 50 h 50"/>
                  <a:gd name="T2" fmla="*/ 125 w 125"/>
                  <a:gd name="T3" fmla="*/ 0 h 50"/>
                  <a:gd name="T4" fmla="*/ 6 w 125"/>
                  <a:gd name="T5" fmla="*/ 40 h 50"/>
                  <a:gd name="T6" fmla="*/ 0 w 125"/>
                  <a:gd name="T7" fmla="*/ 5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50">
                    <a:moveTo>
                      <a:pt x="0" y="50"/>
                    </a:moveTo>
                    <a:lnTo>
                      <a:pt x="125" y="0"/>
                    </a:lnTo>
                    <a:lnTo>
                      <a:pt x="6" y="4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Freeform 386">
                <a:extLst>
                  <a:ext uri="{FF2B5EF4-FFF2-40B4-BE49-F238E27FC236}">
                    <a16:creationId xmlns:a16="http://schemas.microsoft.com/office/drawing/2014/main" id="{4A554563-39A1-4DA8-8161-DDBE84E9C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1399"/>
                <a:ext cx="42" cy="100"/>
              </a:xfrm>
              <a:custGeom>
                <a:avLst/>
                <a:gdLst>
                  <a:gd name="T0" fmla="*/ 32 w 28"/>
                  <a:gd name="T1" fmla="*/ 0 h 67"/>
                  <a:gd name="T2" fmla="*/ 0 w 28"/>
                  <a:gd name="T3" fmla="*/ 1 h 67"/>
                  <a:gd name="T4" fmla="*/ 143 w 28"/>
                  <a:gd name="T5" fmla="*/ 331 h 67"/>
                  <a:gd name="T6" fmla="*/ 32 w 28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67">
                    <a:moveTo>
                      <a:pt x="6" y="0"/>
                    </a:moveTo>
                    <a:cubicBezTo>
                      <a:pt x="6" y="0"/>
                      <a:pt x="1" y="2"/>
                      <a:pt x="0" y="1"/>
                    </a:cubicBezTo>
                    <a:cubicBezTo>
                      <a:pt x="28" y="67"/>
                      <a:pt x="28" y="67"/>
                      <a:pt x="28" y="67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5" name="Freeform 387">
                <a:extLst>
                  <a:ext uri="{FF2B5EF4-FFF2-40B4-BE49-F238E27FC236}">
                    <a16:creationId xmlns:a16="http://schemas.microsoft.com/office/drawing/2014/main" id="{D85E5191-DB06-4B43-8DF3-EC368390B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1388"/>
                <a:ext cx="59" cy="117"/>
              </a:xfrm>
              <a:custGeom>
                <a:avLst/>
                <a:gdLst>
                  <a:gd name="T0" fmla="*/ 189 w 40"/>
                  <a:gd name="T1" fmla="*/ 22 h 79"/>
                  <a:gd name="T2" fmla="*/ 89 w 40"/>
                  <a:gd name="T3" fmla="*/ 0 h 79"/>
                  <a:gd name="T4" fmla="*/ 0 w 40"/>
                  <a:gd name="T5" fmla="*/ 351 h 79"/>
                  <a:gd name="T6" fmla="*/ 47 w 40"/>
                  <a:gd name="T7" fmla="*/ 366 h 79"/>
                  <a:gd name="T8" fmla="*/ 189 w 40"/>
                  <a:gd name="T9" fmla="*/ 22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79">
                    <a:moveTo>
                      <a:pt x="40" y="5"/>
                    </a:moveTo>
                    <a:cubicBezTo>
                      <a:pt x="40" y="5"/>
                      <a:pt x="30" y="11"/>
                      <a:pt x="19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7" y="79"/>
                      <a:pt x="10" y="76"/>
                    </a:cubicBez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388">
                <a:extLst>
                  <a:ext uri="{FF2B5EF4-FFF2-40B4-BE49-F238E27FC236}">
                    <a16:creationId xmlns:a16="http://schemas.microsoft.com/office/drawing/2014/main" id="{2199EAAB-C1AC-46E2-8596-DCB0349B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1556"/>
                <a:ext cx="175" cy="114"/>
              </a:xfrm>
              <a:custGeom>
                <a:avLst/>
                <a:gdLst>
                  <a:gd name="T0" fmla="*/ 565 w 117"/>
                  <a:gd name="T1" fmla="*/ 0 h 76"/>
                  <a:gd name="T2" fmla="*/ 69 w 117"/>
                  <a:gd name="T3" fmla="*/ 194 h 76"/>
                  <a:gd name="T4" fmla="*/ 94 w 117"/>
                  <a:gd name="T5" fmla="*/ 323 h 76"/>
                  <a:gd name="T6" fmla="*/ 586 w 117"/>
                  <a:gd name="T7" fmla="*/ 386 h 76"/>
                  <a:gd name="T8" fmla="*/ 565 w 117"/>
                  <a:gd name="T9" fmla="*/ 1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76">
                    <a:moveTo>
                      <a:pt x="113" y="0"/>
                    </a:move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0" y="54"/>
                      <a:pt x="19" y="63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7" y="76"/>
                      <a:pt x="51" y="49"/>
                      <a:pt x="113" y="2"/>
                    </a:cubicBezTo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389">
                <a:extLst>
                  <a:ext uri="{FF2B5EF4-FFF2-40B4-BE49-F238E27FC236}">
                    <a16:creationId xmlns:a16="http://schemas.microsoft.com/office/drawing/2014/main" id="{8DE2CA02-E513-4C8E-8CF1-CB34EC16A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811"/>
                <a:ext cx="148" cy="70"/>
              </a:xfrm>
              <a:custGeom>
                <a:avLst/>
                <a:gdLst>
                  <a:gd name="T0" fmla="*/ 493 w 99"/>
                  <a:gd name="T1" fmla="*/ 103 h 47"/>
                  <a:gd name="T2" fmla="*/ 22 w 99"/>
                  <a:gd name="T3" fmla="*/ 0 h 47"/>
                  <a:gd name="T4" fmla="*/ 13 w 99"/>
                  <a:gd name="T5" fmla="*/ 42 h 47"/>
                  <a:gd name="T6" fmla="*/ 474 w 99"/>
                  <a:gd name="T7" fmla="*/ 231 h 47"/>
                  <a:gd name="T8" fmla="*/ 493 w 99"/>
                  <a:gd name="T9" fmla="*/ 103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2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0" y="3"/>
                      <a:pt x="3" y="9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5" y="47"/>
                      <a:pt x="74" y="23"/>
                      <a:pt x="99" y="21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390">
                <a:extLst>
                  <a:ext uri="{FF2B5EF4-FFF2-40B4-BE49-F238E27FC236}">
                    <a16:creationId xmlns:a16="http://schemas.microsoft.com/office/drawing/2014/main" id="{73E106ED-4861-4A02-9F84-5E4591CE2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393"/>
                <a:ext cx="137" cy="84"/>
              </a:xfrm>
              <a:custGeom>
                <a:avLst/>
                <a:gdLst>
                  <a:gd name="T0" fmla="*/ 453 w 92"/>
                  <a:gd name="T1" fmla="*/ 215 h 56"/>
                  <a:gd name="T2" fmla="*/ 250 w 92"/>
                  <a:gd name="T3" fmla="*/ 18 h 56"/>
                  <a:gd name="T4" fmla="*/ 73 w 92"/>
                  <a:gd name="T5" fmla="*/ 93 h 56"/>
                  <a:gd name="T6" fmla="*/ 0 w 92"/>
                  <a:gd name="T7" fmla="*/ 284 h 56"/>
                  <a:gd name="T8" fmla="*/ 149 w 92"/>
                  <a:gd name="T9" fmla="*/ 68 h 56"/>
                  <a:gd name="T10" fmla="*/ 290 w 92"/>
                  <a:gd name="T11" fmla="*/ 81 h 56"/>
                  <a:gd name="T12" fmla="*/ 453 w 92"/>
                  <a:gd name="T13" fmla="*/ 215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56">
                    <a:moveTo>
                      <a:pt x="92" y="42"/>
                    </a:moveTo>
                    <a:cubicBezTo>
                      <a:pt x="92" y="42"/>
                      <a:pt x="69" y="3"/>
                      <a:pt x="51" y="3"/>
                    </a:cubicBezTo>
                    <a:cubicBezTo>
                      <a:pt x="33" y="3"/>
                      <a:pt x="23" y="0"/>
                      <a:pt x="15" y="18"/>
                    </a:cubicBezTo>
                    <a:cubicBezTo>
                      <a:pt x="8" y="37"/>
                      <a:pt x="0" y="56"/>
                      <a:pt x="0" y="56"/>
                    </a:cubicBezTo>
                    <a:cubicBezTo>
                      <a:pt x="0" y="56"/>
                      <a:pt x="15" y="18"/>
                      <a:pt x="30" y="13"/>
                    </a:cubicBezTo>
                    <a:cubicBezTo>
                      <a:pt x="45" y="9"/>
                      <a:pt x="51" y="9"/>
                      <a:pt x="59" y="16"/>
                    </a:cubicBezTo>
                    <a:cubicBezTo>
                      <a:pt x="67" y="24"/>
                      <a:pt x="92" y="42"/>
                      <a:pt x="92" y="42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391">
                <a:extLst>
                  <a:ext uri="{FF2B5EF4-FFF2-40B4-BE49-F238E27FC236}">
                    <a16:creationId xmlns:a16="http://schemas.microsoft.com/office/drawing/2014/main" id="{67519B1F-8AB5-4F66-8BDA-F3CB0B780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559"/>
                <a:ext cx="139" cy="90"/>
              </a:xfrm>
              <a:custGeom>
                <a:avLst/>
                <a:gdLst>
                  <a:gd name="T0" fmla="*/ 465 w 93"/>
                  <a:gd name="T1" fmla="*/ 21 h 60"/>
                  <a:gd name="T2" fmla="*/ 82 w 93"/>
                  <a:gd name="T3" fmla="*/ 189 h 60"/>
                  <a:gd name="T4" fmla="*/ 82 w 93"/>
                  <a:gd name="T5" fmla="*/ 305 h 60"/>
                  <a:gd name="T6" fmla="*/ 54 w 93"/>
                  <a:gd name="T7" fmla="*/ 180 h 60"/>
                  <a:gd name="T8" fmla="*/ 465 w 93"/>
                  <a:gd name="T9" fmla="*/ 21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60">
                    <a:moveTo>
                      <a:pt x="93" y="4"/>
                    </a:moveTo>
                    <a:cubicBezTo>
                      <a:pt x="93" y="4"/>
                      <a:pt x="21" y="31"/>
                      <a:pt x="17" y="37"/>
                    </a:cubicBezTo>
                    <a:cubicBezTo>
                      <a:pt x="12" y="44"/>
                      <a:pt x="10" y="51"/>
                      <a:pt x="17" y="60"/>
                    </a:cubicBezTo>
                    <a:cubicBezTo>
                      <a:pt x="17" y="60"/>
                      <a:pt x="0" y="50"/>
                      <a:pt x="11" y="35"/>
                    </a:cubicBezTo>
                    <a:cubicBezTo>
                      <a:pt x="22" y="20"/>
                      <a:pt x="84" y="0"/>
                      <a:pt x="93" y="4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392">
                <a:extLst>
                  <a:ext uri="{FF2B5EF4-FFF2-40B4-BE49-F238E27FC236}">
                    <a16:creationId xmlns:a16="http://schemas.microsoft.com/office/drawing/2014/main" id="{D69CDC6F-8529-4747-81EE-BD8744DA3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799"/>
                <a:ext cx="132" cy="32"/>
              </a:xfrm>
              <a:custGeom>
                <a:avLst/>
                <a:gdLst>
                  <a:gd name="T0" fmla="*/ 432 w 89"/>
                  <a:gd name="T1" fmla="*/ 114 h 21"/>
                  <a:gd name="T2" fmla="*/ 59 w 89"/>
                  <a:gd name="T3" fmla="*/ 32 h 21"/>
                  <a:gd name="T4" fmla="*/ 40 w 89"/>
                  <a:gd name="T5" fmla="*/ 93 h 21"/>
                  <a:gd name="T6" fmla="*/ 68 w 89"/>
                  <a:gd name="T7" fmla="*/ 12 h 21"/>
                  <a:gd name="T8" fmla="*/ 432 w 89"/>
                  <a:gd name="T9" fmla="*/ 1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21">
                    <a:moveTo>
                      <a:pt x="89" y="21"/>
                    </a:moveTo>
                    <a:cubicBezTo>
                      <a:pt x="89" y="21"/>
                      <a:pt x="16" y="5"/>
                      <a:pt x="12" y="6"/>
                    </a:cubicBezTo>
                    <a:cubicBezTo>
                      <a:pt x="8" y="7"/>
                      <a:pt x="8" y="17"/>
                      <a:pt x="8" y="17"/>
                    </a:cubicBezTo>
                    <a:cubicBezTo>
                      <a:pt x="8" y="17"/>
                      <a:pt x="0" y="4"/>
                      <a:pt x="14" y="2"/>
                    </a:cubicBezTo>
                    <a:cubicBezTo>
                      <a:pt x="27" y="0"/>
                      <a:pt x="80" y="16"/>
                      <a:pt x="89" y="21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393">
                <a:extLst>
                  <a:ext uri="{FF2B5EF4-FFF2-40B4-BE49-F238E27FC236}">
                    <a16:creationId xmlns:a16="http://schemas.microsoft.com/office/drawing/2014/main" id="{8D3D5DC8-0143-4EE8-A465-CA0DB989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1643"/>
                <a:ext cx="126" cy="21"/>
              </a:xfrm>
              <a:custGeom>
                <a:avLst/>
                <a:gdLst>
                  <a:gd name="T0" fmla="*/ 411 w 85"/>
                  <a:gd name="T1" fmla="*/ 72 h 14"/>
                  <a:gd name="T2" fmla="*/ 0 w 85"/>
                  <a:gd name="T3" fmla="*/ 21 h 14"/>
                  <a:gd name="T4" fmla="*/ 329 w 85"/>
                  <a:gd name="T5" fmla="*/ 0 h 14"/>
                  <a:gd name="T6" fmla="*/ 411 w 85"/>
                  <a:gd name="T7" fmla="*/ 7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4">
                    <a:moveTo>
                      <a:pt x="85" y="1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71" y="7"/>
                      <a:pt x="85" y="14"/>
                    </a:cubicBez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394">
                <a:extLst>
                  <a:ext uri="{FF2B5EF4-FFF2-40B4-BE49-F238E27FC236}">
                    <a16:creationId xmlns:a16="http://schemas.microsoft.com/office/drawing/2014/main" id="{C25EB87C-441F-4E16-BE26-319A41D8A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1825"/>
                <a:ext cx="125" cy="50"/>
              </a:xfrm>
              <a:custGeom>
                <a:avLst/>
                <a:gdLst>
                  <a:gd name="T0" fmla="*/ 125 w 125"/>
                  <a:gd name="T1" fmla="*/ 50 h 50"/>
                  <a:gd name="T2" fmla="*/ 0 w 125"/>
                  <a:gd name="T3" fmla="*/ 0 h 50"/>
                  <a:gd name="T4" fmla="*/ 119 w 125"/>
                  <a:gd name="T5" fmla="*/ 40 h 50"/>
                  <a:gd name="T6" fmla="*/ 125 w 125"/>
                  <a:gd name="T7" fmla="*/ 5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50">
                    <a:moveTo>
                      <a:pt x="125" y="50"/>
                    </a:moveTo>
                    <a:lnTo>
                      <a:pt x="0" y="0"/>
                    </a:lnTo>
                    <a:lnTo>
                      <a:pt x="119" y="40"/>
                    </a:lnTo>
                    <a:lnTo>
                      <a:pt x="125" y="50"/>
                    </a:ln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395">
                <a:extLst>
                  <a:ext uri="{FF2B5EF4-FFF2-40B4-BE49-F238E27FC236}">
                    <a16:creationId xmlns:a16="http://schemas.microsoft.com/office/drawing/2014/main" id="{F986F40C-4478-41D1-9E17-17504480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1399"/>
                <a:ext cx="42" cy="100"/>
              </a:xfrm>
              <a:custGeom>
                <a:avLst/>
                <a:gdLst>
                  <a:gd name="T0" fmla="*/ 108 w 28"/>
                  <a:gd name="T1" fmla="*/ 0 h 67"/>
                  <a:gd name="T2" fmla="*/ 143 w 28"/>
                  <a:gd name="T3" fmla="*/ 1 h 67"/>
                  <a:gd name="T4" fmla="*/ 0 w 28"/>
                  <a:gd name="T5" fmla="*/ 331 h 67"/>
                  <a:gd name="T6" fmla="*/ 108 w 28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67">
                    <a:moveTo>
                      <a:pt x="21" y="0"/>
                    </a:moveTo>
                    <a:cubicBezTo>
                      <a:pt x="21" y="0"/>
                      <a:pt x="26" y="2"/>
                      <a:pt x="28" y="1"/>
                    </a:cubicBezTo>
                    <a:cubicBezTo>
                      <a:pt x="0" y="67"/>
                      <a:pt x="0" y="67"/>
                      <a:pt x="0" y="67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396">
                <a:extLst>
                  <a:ext uri="{FF2B5EF4-FFF2-40B4-BE49-F238E27FC236}">
                    <a16:creationId xmlns:a16="http://schemas.microsoft.com/office/drawing/2014/main" id="{A01270CB-297E-4B81-8D3B-2F16C1E51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1353"/>
                <a:ext cx="683" cy="599"/>
              </a:xfrm>
              <a:custGeom>
                <a:avLst/>
                <a:gdLst>
                  <a:gd name="T0" fmla="*/ 1147 w 458"/>
                  <a:gd name="T1" fmla="*/ 1713 h 401"/>
                  <a:gd name="T2" fmla="*/ 1699 w 458"/>
                  <a:gd name="T3" fmla="*/ 1933 h 401"/>
                  <a:gd name="T4" fmla="*/ 2064 w 458"/>
                  <a:gd name="T5" fmla="*/ 1952 h 401"/>
                  <a:gd name="T6" fmla="*/ 2162 w 458"/>
                  <a:gd name="T7" fmla="*/ 1763 h 401"/>
                  <a:gd name="T8" fmla="*/ 2182 w 458"/>
                  <a:gd name="T9" fmla="*/ 1633 h 401"/>
                  <a:gd name="T10" fmla="*/ 2206 w 458"/>
                  <a:gd name="T11" fmla="*/ 1201 h 401"/>
                  <a:gd name="T12" fmla="*/ 1973 w 458"/>
                  <a:gd name="T13" fmla="*/ 986 h 401"/>
                  <a:gd name="T14" fmla="*/ 2033 w 458"/>
                  <a:gd name="T15" fmla="*/ 696 h 401"/>
                  <a:gd name="T16" fmla="*/ 1810 w 458"/>
                  <a:gd name="T17" fmla="*/ 230 h 401"/>
                  <a:gd name="T18" fmla="*/ 1572 w 458"/>
                  <a:gd name="T19" fmla="*/ 130 h 401"/>
                  <a:gd name="T20" fmla="*/ 1379 w 458"/>
                  <a:gd name="T21" fmla="*/ 90 h 401"/>
                  <a:gd name="T22" fmla="*/ 1139 w 458"/>
                  <a:gd name="T23" fmla="*/ 0 h 401"/>
                  <a:gd name="T24" fmla="*/ 1127 w 458"/>
                  <a:gd name="T25" fmla="*/ 0 h 401"/>
                  <a:gd name="T26" fmla="*/ 886 w 458"/>
                  <a:gd name="T27" fmla="*/ 90 h 401"/>
                  <a:gd name="T28" fmla="*/ 693 w 458"/>
                  <a:gd name="T29" fmla="*/ 130 h 401"/>
                  <a:gd name="T30" fmla="*/ 453 w 458"/>
                  <a:gd name="T31" fmla="*/ 230 h 401"/>
                  <a:gd name="T32" fmla="*/ 231 w 458"/>
                  <a:gd name="T33" fmla="*/ 696 h 401"/>
                  <a:gd name="T34" fmla="*/ 291 w 458"/>
                  <a:gd name="T35" fmla="*/ 986 h 401"/>
                  <a:gd name="T36" fmla="*/ 60 w 458"/>
                  <a:gd name="T37" fmla="*/ 1201 h 401"/>
                  <a:gd name="T38" fmla="*/ 89 w 458"/>
                  <a:gd name="T39" fmla="*/ 1633 h 401"/>
                  <a:gd name="T40" fmla="*/ 109 w 458"/>
                  <a:gd name="T41" fmla="*/ 1763 h 401"/>
                  <a:gd name="T42" fmla="*/ 209 w 458"/>
                  <a:gd name="T43" fmla="*/ 1952 h 401"/>
                  <a:gd name="T44" fmla="*/ 567 w 458"/>
                  <a:gd name="T45" fmla="*/ 1933 h 401"/>
                  <a:gd name="T46" fmla="*/ 1118 w 458"/>
                  <a:gd name="T47" fmla="*/ 1713 h 401"/>
                  <a:gd name="T48" fmla="*/ 1147 w 458"/>
                  <a:gd name="T49" fmla="*/ 1713 h 4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01">
                    <a:moveTo>
                      <a:pt x="232" y="344"/>
                    </a:moveTo>
                    <a:cubicBezTo>
                      <a:pt x="284" y="345"/>
                      <a:pt x="329" y="375"/>
                      <a:pt x="343" y="388"/>
                    </a:cubicBezTo>
                    <a:cubicBezTo>
                      <a:pt x="358" y="401"/>
                      <a:pt x="403" y="396"/>
                      <a:pt x="417" y="392"/>
                    </a:cubicBezTo>
                    <a:cubicBezTo>
                      <a:pt x="430" y="388"/>
                      <a:pt x="443" y="360"/>
                      <a:pt x="437" y="354"/>
                    </a:cubicBezTo>
                    <a:cubicBezTo>
                      <a:pt x="430" y="349"/>
                      <a:pt x="423" y="326"/>
                      <a:pt x="441" y="328"/>
                    </a:cubicBezTo>
                    <a:cubicBezTo>
                      <a:pt x="458" y="329"/>
                      <a:pt x="453" y="264"/>
                      <a:pt x="446" y="241"/>
                    </a:cubicBezTo>
                    <a:cubicBezTo>
                      <a:pt x="439" y="218"/>
                      <a:pt x="418" y="213"/>
                      <a:pt x="399" y="198"/>
                    </a:cubicBezTo>
                    <a:cubicBezTo>
                      <a:pt x="381" y="184"/>
                      <a:pt x="390" y="150"/>
                      <a:pt x="411" y="140"/>
                    </a:cubicBezTo>
                    <a:cubicBezTo>
                      <a:pt x="433" y="129"/>
                      <a:pt x="382" y="69"/>
                      <a:pt x="366" y="46"/>
                    </a:cubicBezTo>
                    <a:cubicBezTo>
                      <a:pt x="350" y="24"/>
                      <a:pt x="329" y="25"/>
                      <a:pt x="318" y="26"/>
                    </a:cubicBezTo>
                    <a:cubicBezTo>
                      <a:pt x="307" y="28"/>
                      <a:pt x="294" y="34"/>
                      <a:pt x="279" y="18"/>
                    </a:cubicBezTo>
                    <a:cubicBezTo>
                      <a:pt x="265" y="2"/>
                      <a:pt x="230" y="0"/>
                      <a:pt x="230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8" y="0"/>
                      <a:pt x="194" y="2"/>
                      <a:pt x="179" y="18"/>
                    </a:cubicBezTo>
                    <a:cubicBezTo>
                      <a:pt x="164" y="34"/>
                      <a:pt x="151" y="28"/>
                      <a:pt x="140" y="26"/>
                    </a:cubicBezTo>
                    <a:cubicBezTo>
                      <a:pt x="130" y="25"/>
                      <a:pt x="108" y="24"/>
                      <a:pt x="92" y="46"/>
                    </a:cubicBezTo>
                    <a:cubicBezTo>
                      <a:pt x="76" y="69"/>
                      <a:pt x="26" y="129"/>
                      <a:pt x="47" y="140"/>
                    </a:cubicBezTo>
                    <a:cubicBezTo>
                      <a:pt x="68" y="150"/>
                      <a:pt x="78" y="184"/>
                      <a:pt x="59" y="198"/>
                    </a:cubicBezTo>
                    <a:cubicBezTo>
                      <a:pt x="40" y="213"/>
                      <a:pt x="19" y="218"/>
                      <a:pt x="12" y="241"/>
                    </a:cubicBezTo>
                    <a:cubicBezTo>
                      <a:pt x="6" y="264"/>
                      <a:pt x="0" y="329"/>
                      <a:pt x="18" y="328"/>
                    </a:cubicBezTo>
                    <a:cubicBezTo>
                      <a:pt x="35" y="326"/>
                      <a:pt x="28" y="349"/>
                      <a:pt x="22" y="354"/>
                    </a:cubicBezTo>
                    <a:cubicBezTo>
                      <a:pt x="15" y="360"/>
                      <a:pt x="28" y="388"/>
                      <a:pt x="42" y="392"/>
                    </a:cubicBezTo>
                    <a:cubicBezTo>
                      <a:pt x="55" y="396"/>
                      <a:pt x="100" y="401"/>
                      <a:pt x="115" y="388"/>
                    </a:cubicBezTo>
                    <a:cubicBezTo>
                      <a:pt x="129" y="375"/>
                      <a:pt x="175" y="345"/>
                      <a:pt x="226" y="344"/>
                    </a:cubicBezTo>
                    <a:lnTo>
                      <a:pt x="232" y="344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397">
                <a:extLst>
                  <a:ext uri="{FF2B5EF4-FFF2-40B4-BE49-F238E27FC236}">
                    <a16:creationId xmlns:a16="http://schemas.microsoft.com/office/drawing/2014/main" id="{9CB937A4-E5F4-49FE-B877-AF08C9A2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473"/>
                <a:ext cx="316" cy="379"/>
              </a:xfrm>
              <a:custGeom>
                <a:avLst/>
                <a:gdLst>
                  <a:gd name="T0" fmla="*/ 783 w 212"/>
                  <a:gd name="T1" fmla="*/ 149 h 254"/>
                  <a:gd name="T2" fmla="*/ 471 w 212"/>
                  <a:gd name="T3" fmla="*/ 69 h 254"/>
                  <a:gd name="T4" fmla="*/ 425 w 212"/>
                  <a:gd name="T5" fmla="*/ 122 h 254"/>
                  <a:gd name="T6" fmla="*/ 325 w 212"/>
                  <a:gd name="T7" fmla="*/ 160 h 254"/>
                  <a:gd name="T8" fmla="*/ 149 w 212"/>
                  <a:gd name="T9" fmla="*/ 298 h 254"/>
                  <a:gd name="T10" fmla="*/ 258 w 212"/>
                  <a:gd name="T11" fmla="*/ 542 h 254"/>
                  <a:gd name="T12" fmla="*/ 82 w 212"/>
                  <a:gd name="T13" fmla="*/ 783 h 254"/>
                  <a:gd name="T14" fmla="*/ 1 w 212"/>
                  <a:gd name="T15" fmla="*/ 918 h 254"/>
                  <a:gd name="T16" fmla="*/ 60 w 212"/>
                  <a:gd name="T17" fmla="*/ 1037 h 254"/>
                  <a:gd name="T18" fmla="*/ 100 w 212"/>
                  <a:gd name="T19" fmla="*/ 1140 h 254"/>
                  <a:gd name="T20" fmla="*/ 276 w 212"/>
                  <a:gd name="T21" fmla="*/ 1159 h 254"/>
                  <a:gd name="T22" fmla="*/ 602 w 212"/>
                  <a:gd name="T23" fmla="*/ 1109 h 254"/>
                  <a:gd name="T24" fmla="*/ 856 w 212"/>
                  <a:gd name="T25" fmla="*/ 1216 h 254"/>
                  <a:gd name="T26" fmla="*/ 918 w 212"/>
                  <a:gd name="T27" fmla="*/ 959 h 254"/>
                  <a:gd name="T28" fmla="*/ 957 w 212"/>
                  <a:gd name="T29" fmla="*/ 728 h 254"/>
                  <a:gd name="T30" fmla="*/ 784 w 212"/>
                  <a:gd name="T31" fmla="*/ 512 h 254"/>
                  <a:gd name="T32" fmla="*/ 848 w 212"/>
                  <a:gd name="T33" fmla="*/ 343 h 254"/>
                  <a:gd name="T34" fmla="*/ 784 w 212"/>
                  <a:gd name="T35" fmla="*/ 149 h 2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2" h="254">
                    <a:moveTo>
                      <a:pt x="158" y="30"/>
                    </a:moveTo>
                    <a:cubicBezTo>
                      <a:pt x="139" y="64"/>
                      <a:pt x="112" y="0"/>
                      <a:pt x="95" y="14"/>
                    </a:cubicBezTo>
                    <a:cubicBezTo>
                      <a:pt x="91" y="17"/>
                      <a:pt x="90" y="22"/>
                      <a:pt x="86" y="25"/>
                    </a:cubicBezTo>
                    <a:cubicBezTo>
                      <a:pt x="81" y="30"/>
                      <a:pt x="73" y="31"/>
                      <a:pt x="66" y="32"/>
                    </a:cubicBezTo>
                    <a:cubicBezTo>
                      <a:pt x="50" y="35"/>
                      <a:pt x="30" y="38"/>
                      <a:pt x="30" y="60"/>
                    </a:cubicBezTo>
                    <a:cubicBezTo>
                      <a:pt x="31" y="78"/>
                      <a:pt x="51" y="90"/>
                      <a:pt x="52" y="109"/>
                    </a:cubicBezTo>
                    <a:cubicBezTo>
                      <a:pt x="53" y="134"/>
                      <a:pt x="32" y="143"/>
                      <a:pt x="17" y="158"/>
                    </a:cubicBezTo>
                    <a:cubicBezTo>
                      <a:pt x="9" y="165"/>
                      <a:pt x="0" y="174"/>
                      <a:pt x="1" y="185"/>
                    </a:cubicBezTo>
                    <a:cubicBezTo>
                      <a:pt x="2" y="194"/>
                      <a:pt x="10" y="200"/>
                      <a:pt x="12" y="209"/>
                    </a:cubicBezTo>
                    <a:cubicBezTo>
                      <a:pt x="15" y="217"/>
                      <a:pt x="13" y="224"/>
                      <a:pt x="20" y="230"/>
                    </a:cubicBezTo>
                    <a:cubicBezTo>
                      <a:pt x="30" y="237"/>
                      <a:pt x="45" y="237"/>
                      <a:pt x="56" y="234"/>
                    </a:cubicBezTo>
                    <a:cubicBezTo>
                      <a:pt x="80" y="228"/>
                      <a:pt x="97" y="215"/>
                      <a:pt x="122" y="224"/>
                    </a:cubicBezTo>
                    <a:cubicBezTo>
                      <a:pt x="135" y="228"/>
                      <a:pt x="161" y="254"/>
                      <a:pt x="173" y="245"/>
                    </a:cubicBezTo>
                    <a:cubicBezTo>
                      <a:pt x="187" y="233"/>
                      <a:pt x="176" y="208"/>
                      <a:pt x="186" y="194"/>
                    </a:cubicBezTo>
                    <a:cubicBezTo>
                      <a:pt x="197" y="176"/>
                      <a:pt x="212" y="166"/>
                      <a:pt x="194" y="147"/>
                    </a:cubicBezTo>
                    <a:cubicBezTo>
                      <a:pt x="182" y="135"/>
                      <a:pt x="163" y="120"/>
                      <a:pt x="159" y="103"/>
                    </a:cubicBezTo>
                    <a:cubicBezTo>
                      <a:pt x="155" y="89"/>
                      <a:pt x="166" y="80"/>
                      <a:pt x="172" y="69"/>
                    </a:cubicBezTo>
                    <a:cubicBezTo>
                      <a:pt x="179" y="58"/>
                      <a:pt x="179" y="27"/>
                      <a:pt x="159" y="30"/>
                    </a:cubicBezTo>
                  </a:path>
                </a:pathLst>
              </a:custGeom>
              <a:solidFill>
                <a:srgbClr val="FAF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398">
                <a:extLst>
                  <a:ext uri="{FF2B5EF4-FFF2-40B4-BE49-F238E27FC236}">
                    <a16:creationId xmlns:a16="http://schemas.microsoft.com/office/drawing/2014/main" id="{07A4DC1D-AAAC-4238-A983-BEFA7BE9C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1947"/>
                <a:ext cx="55" cy="58"/>
              </a:xfrm>
              <a:custGeom>
                <a:avLst/>
                <a:gdLst>
                  <a:gd name="T0" fmla="*/ 0 w 37"/>
                  <a:gd name="T1" fmla="*/ 109 h 39"/>
                  <a:gd name="T2" fmla="*/ 109 w 37"/>
                  <a:gd name="T3" fmla="*/ 92 h 39"/>
                  <a:gd name="T4" fmla="*/ 49 w 37"/>
                  <a:gd name="T5" fmla="*/ 181 h 39"/>
                  <a:gd name="T6" fmla="*/ 0 w 37"/>
                  <a:gd name="T7" fmla="*/ 10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9">
                    <a:moveTo>
                      <a:pt x="0" y="22"/>
                    </a:moveTo>
                    <a:cubicBezTo>
                      <a:pt x="3" y="4"/>
                      <a:pt x="37" y="0"/>
                      <a:pt x="22" y="19"/>
                    </a:cubicBezTo>
                    <a:cubicBezTo>
                      <a:pt x="20" y="22"/>
                      <a:pt x="12" y="36"/>
                      <a:pt x="10" y="37"/>
                    </a:cubicBezTo>
                    <a:cubicBezTo>
                      <a:pt x="3" y="39"/>
                      <a:pt x="1" y="26"/>
                      <a:pt x="0" y="22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399">
                <a:extLst>
                  <a:ext uri="{FF2B5EF4-FFF2-40B4-BE49-F238E27FC236}">
                    <a16:creationId xmlns:a16="http://schemas.microsoft.com/office/drawing/2014/main" id="{C606E0F0-0863-4AAE-9A4F-6CE292206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50"/>
                <a:ext cx="57" cy="48"/>
              </a:xfrm>
              <a:custGeom>
                <a:avLst/>
                <a:gdLst>
                  <a:gd name="T0" fmla="*/ 59 w 38"/>
                  <a:gd name="T1" fmla="*/ 89 h 32"/>
                  <a:gd name="T2" fmla="*/ 180 w 38"/>
                  <a:gd name="T3" fmla="*/ 89 h 32"/>
                  <a:gd name="T4" fmla="*/ 62 w 38"/>
                  <a:gd name="T5" fmla="*/ 89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11" y="17"/>
                    </a:moveTo>
                    <a:cubicBezTo>
                      <a:pt x="0" y="2"/>
                      <a:pt x="31" y="0"/>
                      <a:pt x="35" y="17"/>
                    </a:cubicBezTo>
                    <a:cubicBezTo>
                      <a:pt x="38" y="32"/>
                      <a:pt x="17" y="23"/>
                      <a:pt x="12" y="17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400">
                <a:extLst>
                  <a:ext uri="{FF2B5EF4-FFF2-40B4-BE49-F238E27FC236}">
                    <a16:creationId xmlns:a16="http://schemas.microsoft.com/office/drawing/2014/main" id="{A2012B4A-9C9C-41C6-9B46-234B26F41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2114"/>
                <a:ext cx="57" cy="81"/>
              </a:xfrm>
              <a:custGeom>
                <a:avLst/>
                <a:gdLst>
                  <a:gd name="T0" fmla="*/ 8 w 38"/>
                  <a:gd name="T1" fmla="*/ 41 h 54"/>
                  <a:gd name="T2" fmla="*/ 59 w 38"/>
                  <a:gd name="T3" fmla="*/ 21 h 54"/>
                  <a:gd name="T4" fmla="*/ 99 w 38"/>
                  <a:gd name="T5" fmla="*/ 93 h 54"/>
                  <a:gd name="T6" fmla="*/ 194 w 38"/>
                  <a:gd name="T7" fmla="*/ 275 h 54"/>
                  <a:gd name="T8" fmla="*/ 12 w 38"/>
                  <a:gd name="T9" fmla="*/ 4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4">
                    <a:moveTo>
                      <a:pt x="1" y="8"/>
                    </a:moveTo>
                    <a:cubicBezTo>
                      <a:pt x="0" y="0"/>
                      <a:pt x="6" y="1"/>
                      <a:pt x="11" y="4"/>
                    </a:cubicBezTo>
                    <a:cubicBezTo>
                      <a:pt x="14" y="6"/>
                      <a:pt x="17" y="14"/>
                      <a:pt x="19" y="18"/>
                    </a:cubicBezTo>
                    <a:cubicBezTo>
                      <a:pt x="26" y="30"/>
                      <a:pt x="33" y="42"/>
                      <a:pt x="38" y="54"/>
                    </a:cubicBezTo>
                    <a:cubicBezTo>
                      <a:pt x="21" y="45"/>
                      <a:pt x="19" y="17"/>
                      <a:pt x="2" y="8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401">
                <a:extLst>
                  <a:ext uri="{FF2B5EF4-FFF2-40B4-BE49-F238E27FC236}">
                    <a16:creationId xmlns:a16="http://schemas.microsoft.com/office/drawing/2014/main" id="{2FAEE36F-8CD5-4974-B7FF-1C0978BE1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111"/>
                <a:ext cx="68" cy="90"/>
              </a:xfrm>
              <a:custGeom>
                <a:avLst/>
                <a:gdLst>
                  <a:gd name="T0" fmla="*/ 0 w 46"/>
                  <a:gd name="T1" fmla="*/ 305 h 60"/>
                  <a:gd name="T2" fmla="*/ 123 w 46"/>
                  <a:gd name="T3" fmla="*/ 89 h 60"/>
                  <a:gd name="T4" fmla="*/ 170 w 46"/>
                  <a:gd name="T5" fmla="*/ 12 h 60"/>
                  <a:gd name="T6" fmla="*/ 216 w 46"/>
                  <a:gd name="T7" fmla="*/ 93 h 60"/>
                  <a:gd name="T8" fmla="*/ 109 w 46"/>
                  <a:gd name="T9" fmla="*/ 162 h 60"/>
                  <a:gd name="T10" fmla="*/ 19 w 46"/>
                  <a:gd name="T11" fmla="*/ 284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60">
                    <a:moveTo>
                      <a:pt x="0" y="60"/>
                    </a:moveTo>
                    <a:cubicBezTo>
                      <a:pt x="10" y="49"/>
                      <a:pt x="18" y="30"/>
                      <a:pt x="26" y="17"/>
                    </a:cubicBezTo>
                    <a:cubicBezTo>
                      <a:pt x="28" y="13"/>
                      <a:pt x="31" y="2"/>
                      <a:pt x="36" y="2"/>
                    </a:cubicBezTo>
                    <a:cubicBezTo>
                      <a:pt x="42" y="2"/>
                      <a:pt x="46" y="13"/>
                      <a:pt x="45" y="18"/>
                    </a:cubicBezTo>
                    <a:cubicBezTo>
                      <a:pt x="39" y="0"/>
                      <a:pt x="27" y="26"/>
                      <a:pt x="23" y="32"/>
                    </a:cubicBezTo>
                    <a:cubicBezTo>
                      <a:pt x="19" y="38"/>
                      <a:pt x="5" y="49"/>
                      <a:pt x="4" y="56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402">
                <a:extLst>
                  <a:ext uri="{FF2B5EF4-FFF2-40B4-BE49-F238E27FC236}">
                    <a16:creationId xmlns:a16="http://schemas.microsoft.com/office/drawing/2014/main" id="{65F58EDF-82CD-4FE9-AA62-FC5B98315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351"/>
                <a:ext cx="112" cy="109"/>
              </a:xfrm>
              <a:custGeom>
                <a:avLst/>
                <a:gdLst>
                  <a:gd name="T0" fmla="*/ 0 w 75"/>
                  <a:gd name="T1" fmla="*/ 363 h 73"/>
                  <a:gd name="T2" fmla="*/ 181 w 75"/>
                  <a:gd name="T3" fmla="*/ 73 h 73"/>
                  <a:gd name="T4" fmla="*/ 263 w 75"/>
                  <a:gd name="T5" fmla="*/ 9 h 73"/>
                  <a:gd name="T6" fmla="*/ 372 w 75"/>
                  <a:gd name="T7" fmla="*/ 134 h 73"/>
                  <a:gd name="T8" fmla="*/ 249 w 75"/>
                  <a:gd name="T9" fmla="*/ 90 h 73"/>
                  <a:gd name="T10" fmla="*/ 163 w 75"/>
                  <a:gd name="T11" fmla="*/ 190 h 73"/>
                  <a:gd name="T12" fmla="*/ 9 w 75"/>
                  <a:gd name="T13" fmla="*/ 352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73">
                    <a:moveTo>
                      <a:pt x="0" y="73"/>
                    </a:moveTo>
                    <a:cubicBezTo>
                      <a:pt x="17" y="59"/>
                      <a:pt x="27" y="35"/>
                      <a:pt x="36" y="15"/>
                    </a:cubicBezTo>
                    <a:cubicBezTo>
                      <a:pt x="40" y="7"/>
                      <a:pt x="43" y="0"/>
                      <a:pt x="53" y="2"/>
                    </a:cubicBezTo>
                    <a:cubicBezTo>
                      <a:pt x="63" y="4"/>
                      <a:pt x="72" y="18"/>
                      <a:pt x="75" y="27"/>
                    </a:cubicBezTo>
                    <a:cubicBezTo>
                      <a:pt x="66" y="21"/>
                      <a:pt x="62" y="12"/>
                      <a:pt x="50" y="18"/>
                    </a:cubicBezTo>
                    <a:cubicBezTo>
                      <a:pt x="43" y="22"/>
                      <a:pt x="37" y="31"/>
                      <a:pt x="33" y="38"/>
                    </a:cubicBezTo>
                    <a:cubicBezTo>
                      <a:pt x="23" y="52"/>
                      <a:pt x="16" y="62"/>
                      <a:pt x="2" y="71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403">
                <a:extLst>
                  <a:ext uri="{FF2B5EF4-FFF2-40B4-BE49-F238E27FC236}">
                    <a16:creationId xmlns:a16="http://schemas.microsoft.com/office/drawing/2014/main" id="{D5A6D4FE-AEAD-404A-803A-B0FE02FA8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344"/>
                <a:ext cx="113" cy="98"/>
              </a:xfrm>
              <a:custGeom>
                <a:avLst/>
                <a:gdLst>
                  <a:gd name="T0" fmla="*/ 0 w 76"/>
                  <a:gd name="T1" fmla="*/ 160 h 66"/>
                  <a:gd name="T2" fmla="*/ 181 w 76"/>
                  <a:gd name="T3" fmla="*/ 42 h 66"/>
                  <a:gd name="T4" fmla="*/ 278 w 76"/>
                  <a:gd name="T5" fmla="*/ 200 h 66"/>
                  <a:gd name="T6" fmla="*/ 372 w 76"/>
                  <a:gd name="T7" fmla="*/ 322 h 66"/>
                  <a:gd name="T8" fmla="*/ 9 w 76"/>
                  <a:gd name="T9" fmla="*/ 163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66">
                    <a:moveTo>
                      <a:pt x="0" y="33"/>
                    </a:moveTo>
                    <a:cubicBezTo>
                      <a:pt x="5" y="21"/>
                      <a:pt x="24" y="0"/>
                      <a:pt x="37" y="9"/>
                    </a:cubicBezTo>
                    <a:cubicBezTo>
                      <a:pt x="45" y="15"/>
                      <a:pt x="51" y="32"/>
                      <a:pt x="57" y="41"/>
                    </a:cubicBezTo>
                    <a:cubicBezTo>
                      <a:pt x="63" y="50"/>
                      <a:pt x="71" y="57"/>
                      <a:pt x="76" y="66"/>
                    </a:cubicBezTo>
                    <a:cubicBezTo>
                      <a:pt x="53" y="63"/>
                      <a:pt x="30" y="6"/>
                      <a:pt x="2" y="34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404">
                <a:extLst>
                  <a:ext uri="{FF2B5EF4-FFF2-40B4-BE49-F238E27FC236}">
                    <a16:creationId xmlns:a16="http://schemas.microsoft.com/office/drawing/2014/main" id="{E9405797-F216-4667-A659-6109B5420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687"/>
                <a:ext cx="106" cy="140"/>
              </a:xfrm>
              <a:custGeom>
                <a:avLst/>
                <a:gdLst>
                  <a:gd name="T0" fmla="*/ 1 w 71"/>
                  <a:gd name="T1" fmla="*/ 122 h 94"/>
                  <a:gd name="T2" fmla="*/ 134 w 71"/>
                  <a:gd name="T3" fmla="*/ 19 h 94"/>
                  <a:gd name="T4" fmla="*/ 234 w 71"/>
                  <a:gd name="T5" fmla="*/ 49 h 94"/>
                  <a:gd name="T6" fmla="*/ 303 w 71"/>
                  <a:gd name="T7" fmla="*/ 264 h 94"/>
                  <a:gd name="T8" fmla="*/ 352 w 71"/>
                  <a:gd name="T9" fmla="*/ 463 h 94"/>
                  <a:gd name="T10" fmla="*/ 190 w 71"/>
                  <a:gd name="T11" fmla="*/ 149 h 94"/>
                  <a:gd name="T12" fmla="*/ 13 w 71"/>
                  <a:gd name="T13" fmla="*/ 122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94">
                    <a:moveTo>
                      <a:pt x="1" y="25"/>
                    </a:moveTo>
                    <a:cubicBezTo>
                      <a:pt x="0" y="17"/>
                      <a:pt x="20" y="6"/>
                      <a:pt x="27" y="4"/>
                    </a:cubicBezTo>
                    <a:cubicBezTo>
                      <a:pt x="37" y="0"/>
                      <a:pt x="42" y="1"/>
                      <a:pt x="47" y="10"/>
                    </a:cubicBezTo>
                    <a:cubicBezTo>
                      <a:pt x="54" y="22"/>
                      <a:pt x="57" y="40"/>
                      <a:pt x="61" y="54"/>
                    </a:cubicBezTo>
                    <a:cubicBezTo>
                      <a:pt x="64" y="67"/>
                      <a:pt x="70" y="81"/>
                      <a:pt x="71" y="94"/>
                    </a:cubicBezTo>
                    <a:cubicBezTo>
                      <a:pt x="56" y="77"/>
                      <a:pt x="55" y="45"/>
                      <a:pt x="38" y="30"/>
                    </a:cubicBezTo>
                    <a:cubicBezTo>
                      <a:pt x="28" y="21"/>
                      <a:pt x="13" y="22"/>
                      <a:pt x="3" y="25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405">
                <a:extLst>
                  <a:ext uri="{FF2B5EF4-FFF2-40B4-BE49-F238E27FC236}">
                    <a16:creationId xmlns:a16="http://schemas.microsoft.com/office/drawing/2014/main" id="{08487B7E-B9F6-4E99-B282-08295EF39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124"/>
                <a:ext cx="89" cy="151"/>
              </a:xfrm>
              <a:custGeom>
                <a:avLst/>
                <a:gdLst>
                  <a:gd name="T0" fmla="*/ 0 w 60"/>
                  <a:gd name="T1" fmla="*/ 163 h 101"/>
                  <a:gd name="T2" fmla="*/ 251 w 60"/>
                  <a:gd name="T3" fmla="*/ 100 h 101"/>
                  <a:gd name="T4" fmla="*/ 122 w 60"/>
                  <a:gd name="T5" fmla="*/ 505 h 101"/>
                  <a:gd name="T6" fmla="*/ 182 w 60"/>
                  <a:gd name="T7" fmla="*/ 290 h 101"/>
                  <a:gd name="T8" fmla="*/ 209 w 60"/>
                  <a:gd name="T9" fmla="*/ 154 h 101"/>
                  <a:gd name="T10" fmla="*/ 33 w 60"/>
                  <a:gd name="T11" fmla="*/ 161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01">
                    <a:moveTo>
                      <a:pt x="0" y="33"/>
                    </a:moveTo>
                    <a:cubicBezTo>
                      <a:pt x="9" y="24"/>
                      <a:pt x="45" y="0"/>
                      <a:pt x="52" y="20"/>
                    </a:cubicBezTo>
                    <a:cubicBezTo>
                      <a:pt x="60" y="43"/>
                      <a:pt x="34" y="81"/>
                      <a:pt x="25" y="101"/>
                    </a:cubicBezTo>
                    <a:cubicBezTo>
                      <a:pt x="30" y="87"/>
                      <a:pt x="34" y="72"/>
                      <a:pt x="38" y="58"/>
                    </a:cubicBezTo>
                    <a:cubicBezTo>
                      <a:pt x="40" y="53"/>
                      <a:pt x="46" y="36"/>
                      <a:pt x="43" y="31"/>
                    </a:cubicBezTo>
                    <a:cubicBezTo>
                      <a:pt x="35" y="18"/>
                      <a:pt x="10" y="35"/>
                      <a:pt x="7" y="32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406">
                <a:extLst>
                  <a:ext uri="{FF2B5EF4-FFF2-40B4-BE49-F238E27FC236}">
                    <a16:creationId xmlns:a16="http://schemas.microsoft.com/office/drawing/2014/main" id="{52D4F3F3-7B66-4A25-88B0-78975E824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674"/>
                <a:ext cx="84" cy="115"/>
              </a:xfrm>
              <a:custGeom>
                <a:avLst/>
                <a:gdLst>
                  <a:gd name="T0" fmla="*/ 0 w 56"/>
                  <a:gd name="T1" fmla="*/ 384 h 77"/>
                  <a:gd name="T2" fmla="*/ 59 w 56"/>
                  <a:gd name="T3" fmla="*/ 194 h 77"/>
                  <a:gd name="T4" fmla="*/ 99 w 56"/>
                  <a:gd name="T5" fmla="*/ 60 h 77"/>
                  <a:gd name="T6" fmla="*/ 284 w 56"/>
                  <a:gd name="T7" fmla="*/ 173 h 77"/>
                  <a:gd name="T8" fmla="*/ 120 w 56"/>
                  <a:gd name="T9" fmla="*/ 163 h 77"/>
                  <a:gd name="T10" fmla="*/ 12 w 56"/>
                  <a:gd name="T11" fmla="*/ 358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77">
                    <a:moveTo>
                      <a:pt x="0" y="77"/>
                    </a:moveTo>
                    <a:cubicBezTo>
                      <a:pt x="4" y="64"/>
                      <a:pt x="8" y="52"/>
                      <a:pt x="11" y="39"/>
                    </a:cubicBezTo>
                    <a:cubicBezTo>
                      <a:pt x="13" y="31"/>
                      <a:pt x="14" y="18"/>
                      <a:pt x="19" y="12"/>
                    </a:cubicBezTo>
                    <a:cubicBezTo>
                      <a:pt x="29" y="0"/>
                      <a:pt x="52" y="25"/>
                      <a:pt x="56" y="35"/>
                    </a:cubicBezTo>
                    <a:cubicBezTo>
                      <a:pt x="41" y="30"/>
                      <a:pt x="36" y="17"/>
                      <a:pt x="23" y="33"/>
                    </a:cubicBezTo>
                    <a:cubicBezTo>
                      <a:pt x="13" y="45"/>
                      <a:pt x="10" y="61"/>
                      <a:pt x="2" y="72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716" name="Freeform 407">
              <a:extLst>
                <a:ext uri="{FF2B5EF4-FFF2-40B4-BE49-F238E27FC236}">
                  <a16:creationId xmlns:a16="http://schemas.microsoft.com/office/drawing/2014/main" id="{82CE3658-C4C2-45FB-BD34-B40AE2408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3148"/>
              <a:ext cx="76" cy="140"/>
            </a:xfrm>
            <a:custGeom>
              <a:avLst/>
              <a:gdLst>
                <a:gd name="T0" fmla="*/ 100 w 51"/>
                <a:gd name="T1" fmla="*/ 463 h 94"/>
                <a:gd name="T2" fmla="*/ 33 w 51"/>
                <a:gd name="T3" fmla="*/ 250 h 94"/>
                <a:gd name="T4" fmla="*/ 0 w 51"/>
                <a:gd name="T5" fmla="*/ 89 h 94"/>
                <a:gd name="T6" fmla="*/ 89 w 51"/>
                <a:gd name="T7" fmla="*/ 9 h 94"/>
                <a:gd name="T8" fmla="*/ 250 w 51"/>
                <a:gd name="T9" fmla="*/ 109 h 94"/>
                <a:gd name="T10" fmla="*/ 63 w 51"/>
                <a:gd name="T11" fmla="*/ 210 h 94"/>
                <a:gd name="T12" fmla="*/ 113 w 51"/>
                <a:gd name="T13" fmla="*/ 45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94">
                  <a:moveTo>
                    <a:pt x="20" y="94"/>
                  </a:moveTo>
                  <a:cubicBezTo>
                    <a:pt x="12" y="82"/>
                    <a:pt x="10" y="65"/>
                    <a:pt x="7" y="51"/>
                  </a:cubicBezTo>
                  <a:cubicBezTo>
                    <a:pt x="5" y="41"/>
                    <a:pt x="0" y="29"/>
                    <a:pt x="0" y="18"/>
                  </a:cubicBezTo>
                  <a:cubicBezTo>
                    <a:pt x="0" y="7"/>
                    <a:pt x="7" y="0"/>
                    <a:pt x="18" y="2"/>
                  </a:cubicBezTo>
                  <a:cubicBezTo>
                    <a:pt x="28" y="5"/>
                    <a:pt x="48" y="12"/>
                    <a:pt x="51" y="22"/>
                  </a:cubicBezTo>
                  <a:cubicBezTo>
                    <a:pt x="32" y="21"/>
                    <a:pt x="13" y="16"/>
                    <a:pt x="13" y="43"/>
                  </a:cubicBezTo>
                  <a:cubicBezTo>
                    <a:pt x="12" y="59"/>
                    <a:pt x="18" y="77"/>
                    <a:pt x="23" y="93"/>
                  </a:cubicBezTo>
                </a:path>
              </a:pathLst>
            </a:custGeom>
            <a:solidFill>
              <a:srgbClr val="FAD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408">
              <a:extLst>
                <a:ext uri="{FF2B5EF4-FFF2-40B4-BE49-F238E27FC236}">
                  <a16:creationId xmlns:a16="http://schemas.microsoft.com/office/drawing/2014/main" id="{76E09BEC-468E-4217-9604-A25AC54D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573"/>
              <a:ext cx="59" cy="26"/>
            </a:xfrm>
            <a:custGeom>
              <a:avLst/>
              <a:gdLst>
                <a:gd name="T0" fmla="*/ 60 w 40"/>
                <a:gd name="T1" fmla="*/ 93 h 17"/>
                <a:gd name="T2" fmla="*/ 47 w 40"/>
                <a:gd name="T3" fmla="*/ 8 h 17"/>
                <a:gd name="T4" fmla="*/ 189 w 40"/>
                <a:gd name="T5" fmla="*/ 75 h 17"/>
                <a:gd name="T6" fmla="*/ 69 w 40"/>
                <a:gd name="T7" fmla="*/ 9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7">
                  <a:moveTo>
                    <a:pt x="13" y="17"/>
                  </a:moveTo>
                  <a:cubicBezTo>
                    <a:pt x="9" y="13"/>
                    <a:pt x="0" y="2"/>
                    <a:pt x="10" y="1"/>
                  </a:cubicBezTo>
                  <a:cubicBezTo>
                    <a:pt x="19" y="0"/>
                    <a:pt x="34" y="7"/>
                    <a:pt x="40" y="14"/>
                  </a:cubicBezTo>
                  <a:cubicBezTo>
                    <a:pt x="34" y="13"/>
                    <a:pt x="10" y="3"/>
                    <a:pt x="15" y="17"/>
                  </a:cubicBezTo>
                </a:path>
              </a:pathLst>
            </a:custGeom>
            <a:solidFill>
              <a:srgbClr val="FAD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409">
              <a:extLst>
                <a:ext uri="{FF2B5EF4-FFF2-40B4-BE49-F238E27FC236}">
                  <a16:creationId xmlns:a16="http://schemas.microsoft.com/office/drawing/2014/main" id="{E910E452-52B8-42F1-BA0F-F874043BD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3569"/>
              <a:ext cx="63" cy="36"/>
            </a:xfrm>
            <a:custGeom>
              <a:avLst/>
              <a:gdLst>
                <a:gd name="T0" fmla="*/ 0 w 42"/>
                <a:gd name="T1" fmla="*/ 68 h 24"/>
                <a:gd name="T2" fmla="*/ 149 w 42"/>
                <a:gd name="T3" fmla="*/ 12 h 24"/>
                <a:gd name="T4" fmla="*/ 120 w 42"/>
                <a:gd name="T5" fmla="*/ 122 h 24"/>
                <a:gd name="T6" fmla="*/ 113 w 42"/>
                <a:gd name="T7" fmla="*/ 48 h 24"/>
                <a:gd name="T8" fmla="*/ 18 w 42"/>
                <a:gd name="T9" fmla="*/ 6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0" y="13"/>
                  </a:moveTo>
                  <a:cubicBezTo>
                    <a:pt x="7" y="9"/>
                    <a:pt x="20" y="0"/>
                    <a:pt x="29" y="2"/>
                  </a:cubicBezTo>
                  <a:cubicBezTo>
                    <a:pt x="42" y="5"/>
                    <a:pt x="27" y="20"/>
                    <a:pt x="23" y="24"/>
                  </a:cubicBezTo>
                  <a:cubicBezTo>
                    <a:pt x="26" y="20"/>
                    <a:pt x="29" y="12"/>
                    <a:pt x="22" y="9"/>
                  </a:cubicBezTo>
                  <a:cubicBezTo>
                    <a:pt x="17" y="7"/>
                    <a:pt x="7" y="10"/>
                    <a:pt x="3" y="13"/>
                  </a:cubicBezTo>
                </a:path>
              </a:pathLst>
            </a:custGeom>
            <a:solidFill>
              <a:srgbClr val="FAD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410">
              <a:extLst>
                <a:ext uri="{FF2B5EF4-FFF2-40B4-BE49-F238E27FC236}">
                  <a16:creationId xmlns:a16="http://schemas.microsoft.com/office/drawing/2014/main" id="{AC3E525E-BC90-4140-85E8-991B111D7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3688"/>
              <a:ext cx="36" cy="36"/>
            </a:xfrm>
            <a:custGeom>
              <a:avLst/>
              <a:gdLst>
                <a:gd name="T0" fmla="*/ 81 w 24"/>
                <a:gd name="T1" fmla="*/ 0 h 24"/>
                <a:gd name="T2" fmla="*/ 0 w 24"/>
                <a:gd name="T3" fmla="*/ 122 h 24"/>
                <a:gd name="T4" fmla="*/ 122 w 24"/>
                <a:gd name="T5" fmla="*/ 12 h 24"/>
                <a:gd name="T6" fmla="*/ 93 w 24"/>
                <a:gd name="T7" fmla="*/ 27 h 24"/>
                <a:gd name="T8" fmla="*/ 89 w 24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16" y="0"/>
                  </a:moveTo>
                  <a:cubicBezTo>
                    <a:pt x="11" y="5"/>
                    <a:pt x="1" y="17"/>
                    <a:pt x="0" y="24"/>
                  </a:cubicBezTo>
                  <a:cubicBezTo>
                    <a:pt x="8" y="20"/>
                    <a:pt x="19" y="9"/>
                    <a:pt x="24" y="2"/>
                  </a:cubicBezTo>
                  <a:cubicBezTo>
                    <a:pt x="22" y="3"/>
                    <a:pt x="20" y="5"/>
                    <a:pt x="18" y="5"/>
                  </a:cubicBezTo>
                  <a:cubicBezTo>
                    <a:pt x="17" y="4"/>
                    <a:pt x="17" y="2"/>
                    <a:pt x="17" y="1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411">
              <a:extLst>
                <a:ext uri="{FF2B5EF4-FFF2-40B4-BE49-F238E27FC236}">
                  <a16:creationId xmlns:a16="http://schemas.microsoft.com/office/drawing/2014/main" id="{EBE339E8-99D0-4266-8CC1-F22694C1E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3690"/>
              <a:ext cx="37" cy="36"/>
            </a:xfrm>
            <a:custGeom>
              <a:avLst/>
              <a:gdLst>
                <a:gd name="T0" fmla="*/ 0 w 25"/>
                <a:gd name="T1" fmla="*/ 0 h 24"/>
                <a:gd name="T2" fmla="*/ 120 w 25"/>
                <a:gd name="T3" fmla="*/ 122 h 24"/>
                <a:gd name="T4" fmla="*/ 40 w 25"/>
                <a:gd name="T5" fmla="*/ 8 h 24"/>
                <a:gd name="T6" fmla="*/ 61 w 25"/>
                <a:gd name="T7" fmla="*/ 41 h 24"/>
                <a:gd name="T8" fmla="*/ 9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0" y="0"/>
                  </a:moveTo>
                  <a:cubicBezTo>
                    <a:pt x="6" y="8"/>
                    <a:pt x="17" y="19"/>
                    <a:pt x="25" y="24"/>
                  </a:cubicBezTo>
                  <a:cubicBezTo>
                    <a:pt x="23" y="15"/>
                    <a:pt x="12" y="8"/>
                    <a:pt x="8" y="1"/>
                  </a:cubicBezTo>
                  <a:cubicBezTo>
                    <a:pt x="10" y="3"/>
                    <a:pt x="12" y="5"/>
                    <a:pt x="13" y="8"/>
                  </a:cubicBezTo>
                  <a:cubicBezTo>
                    <a:pt x="9" y="8"/>
                    <a:pt x="4" y="4"/>
                    <a:pt x="2" y="1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412">
              <a:extLst>
                <a:ext uri="{FF2B5EF4-FFF2-40B4-BE49-F238E27FC236}">
                  <a16:creationId xmlns:a16="http://schemas.microsoft.com/office/drawing/2014/main" id="{3BB662F7-1543-4A2A-9196-DA8A4B1FF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3327"/>
              <a:ext cx="102" cy="166"/>
            </a:xfrm>
            <a:custGeom>
              <a:avLst/>
              <a:gdLst>
                <a:gd name="T0" fmla="*/ 0 w 68"/>
                <a:gd name="T1" fmla="*/ 555 h 111"/>
                <a:gd name="T2" fmla="*/ 140 w 68"/>
                <a:gd name="T3" fmla="*/ 492 h 111"/>
                <a:gd name="T4" fmla="*/ 234 w 68"/>
                <a:gd name="T5" fmla="*/ 356 h 111"/>
                <a:gd name="T6" fmla="*/ 282 w 68"/>
                <a:gd name="T7" fmla="*/ 163 h 111"/>
                <a:gd name="T8" fmla="*/ 305 w 68"/>
                <a:gd name="T9" fmla="*/ 73 h 111"/>
                <a:gd name="T10" fmla="*/ 345 w 68"/>
                <a:gd name="T11" fmla="*/ 0 h 111"/>
                <a:gd name="T12" fmla="*/ 282 w 68"/>
                <a:gd name="T13" fmla="*/ 82 h 111"/>
                <a:gd name="T14" fmla="*/ 234 w 68"/>
                <a:gd name="T15" fmla="*/ 202 h 111"/>
                <a:gd name="T16" fmla="*/ 161 w 68"/>
                <a:gd name="T17" fmla="*/ 384 h 111"/>
                <a:gd name="T18" fmla="*/ 108 w 68"/>
                <a:gd name="T19" fmla="*/ 441 h 111"/>
                <a:gd name="T20" fmla="*/ 53 w 68"/>
                <a:gd name="T21" fmla="*/ 441 h 111"/>
                <a:gd name="T22" fmla="*/ 0 w 68"/>
                <a:gd name="T23" fmla="*/ 552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11">
                  <a:moveTo>
                    <a:pt x="0" y="111"/>
                  </a:moveTo>
                  <a:cubicBezTo>
                    <a:pt x="10" y="111"/>
                    <a:pt x="20" y="103"/>
                    <a:pt x="27" y="98"/>
                  </a:cubicBezTo>
                  <a:cubicBezTo>
                    <a:pt x="37" y="91"/>
                    <a:pt x="42" y="82"/>
                    <a:pt x="46" y="71"/>
                  </a:cubicBezTo>
                  <a:cubicBezTo>
                    <a:pt x="50" y="59"/>
                    <a:pt x="52" y="46"/>
                    <a:pt x="55" y="33"/>
                  </a:cubicBezTo>
                  <a:cubicBezTo>
                    <a:pt x="56" y="27"/>
                    <a:pt x="58" y="21"/>
                    <a:pt x="60" y="15"/>
                  </a:cubicBezTo>
                  <a:cubicBezTo>
                    <a:pt x="62" y="9"/>
                    <a:pt x="66" y="5"/>
                    <a:pt x="68" y="0"/>
                  </a:cubicBezTo>
                  <a:cubicBezTo>
                    <a:pt x="65" y="6"/>
                    <a:pt x="59" y="11"/>
                    <a:pt x="55" y="17"/>
                  </a:cubicBezTo>
                  <a:cubicBezTo>
                    <a:pt x="51" y="24"/>
                    <a:pt x="48" y="32"/>
                    <a:pt x="46" y="40"/>
                  </a:cubicBezTo>
                  <a:cubicBezTo>
                    <a:pt x="43" y="52"/>
                    <a:pt x="38" y="66"/>
                    <a:pt x="31" y="77"/>
                  </a:cubicBezTo>
                  <a:cubicBezTo>
                    <a:pt x="29" y="81"/>
                    <a:pt x="25" y="87"/>
                    <a:pt x="21" y="88"/>
                  </a:cubicBezTo>
                  <a:cubicBezTo>
                    <a:pt x="16" y="90"/>
                    <a:pt x="14" y="85"/>
                    <a:pt x="10" y="88"/>
                  </a:cubicBezTo>
                  <a:cubicBezTo>
                    <a:pt x="5" y="91"/>
                    <a:pt x="0" y="105"/>
                    <a:pt x="0" y="110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413">
              <a:extLst>
                <a:ext uri="{FF2B5EF4-FFF2-40B4-BE49-F238E27FC236}">
                  <a16:creationId xmlns:a16="http://schemas.microsoft.com/office/drawing/2014/main" id="{8C033FF6-D400-4DDB-923D-02E0EC549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3364"/>
              <a:ext cx="92" cy="136"/>
            </a:xfrm>
            <a:custGeom>
              <a:avLst/>
              <a:gdLst>
                <a:gd name="T0" fmla="*/ 0 w 62"/>
                <a:gd name="T1" fmla="*/ 0 h 91"/>
                <a:gd name="T2" fmla="*/ 22 w 62"/>
                <a:gd name="T3" fmla="*/ 63 h 91"/>
                <a:gd name="T4" fmla="*/ 40 w 62"/>
                <a:gd name="T5" fmla="*/ 130 h 91"/>
                <a:gd name="T6" fmla="*/ 79 w 62"/>
                <a:gd name="T7" fmla="*/ 254 h 91"/>
                <a:gd name="T8" fmla="*/ 141 w 62"/>
                <a:gd name="T9" fmla="*/ 365 h 91"/>
                <a:gd name="T10" fmla="*/ 223 w 62"/>
                <a:gd name="T11" fmla="*/ 412 h 91"/>
                <a:gd name="T12" fmla="*/ 301 w 62"/>
                <a:gd name="T13" fmla="*/ 453 h 91"/>
                <a:gd name="T14" fmla="*/ 282 w 62"/>
                <a:gd name="T15" fmla="*/ 412 h 91"/>
                <a:gd name="T16" fmla="*/ 258 w 62"/>
                <a:gd name="T17" fmla="*/ 344 h 91"/>
                <a:gd name="T18" fmla="*/ 229 w 62"/>
                <a:gd name="T19" fmla="*/ 235 h 91"/>
                <a:gd name="T20" fmla="*/ 209 w 62"/>
                <a:gd name="T21" fmla="*/ 140 h 91"/>
                <a:gd name="T22" fmla="*/ 169 w 62"/>
                <a:gd name="T23" fmla="*/ 235 h 91"/>
                <a:gd name="T24" fmla="*/ 108 w 62"/>
                <a:gd name="T25" fmla="*/ 184 h 91"/>
                <a:gd name="T26" fmla="*/ 62 w 62"/>
                <a:gd name="T27" fmla="*/ 82 h 91"/>
                <a:gd name="T28" fmla="*/ 9 w 62"/>
                <a:gd name="T29" fmla="*/ 9 h 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2" h="91">
                  <a:moveTo>
                    <a:pt x="0" y="0"/>
                  </a:moveTo>
                  <a:cubicBezTo>
                    <a:pt x="0" y="4"/>
                    <a:pt x="4" y="9"/>
                    <a:pt x="5" y="13"/>
                  </a:cubicBezTo>
                  <a:cubicBezTo>
                    <a:pt x="6" y="17"/>
                    <a:pt x="7" y="22"/>
                    <a:pt x="8" y="26"/>
                  </a:cubicBezTo>
                  <a:cubicBezTo>
                    <a:pt x="9" y="35"/>
                    <a:pt x="13" y="43"/>
                    <a:pt x="16" y="51"/>
                  </a:cubicBezTo>
                  <a:cubicBezTo>
                    <a:pt x="19" y="59"/>
                    <a:pt x="23" y="68"/>
                    <a:pt x="29" y="73"/>
                  </a:cubicBezTo>
                  <a:cubicBezTo>
                    <a:pt x="34" y="77"/>
                    <a:pt x="40" y="80"/>
                    <a:pt x="46" y="83"/>
                  </a:cubicBezTo>
                  <a:cubicBezTo>
                    <a:pt x="51" y="86"/>
                    <a:pt x="56" y="91"/>
                    <a:pt x="62" y="91"/>
                  </a:cubicBezTo>
                  <a:cubicBezTo>
                    <a:pt x="61" y="89"/>
                    <a:pt x="59" y="86"/>
                    <a:pt x="58" y="83"/>
                  </a:cubicBezTo>
                  <a:cubicBezTo>
                    <a:pt x="56" y="78"/>
                    <a:pt x="54" y="73"/>
                    <a:pt x="53" y="69"/>
                  </a:cubicBezTo>
                  <a:cubicBezTo>
                    <a:pt x="51" y="62"/>
                    <a:pt x="49" y="54"/>
                    <a:pt x="47" y="47"/>
                  </a:cubicBezTo>
                  <a:cubicBezTo>
                    <a:pt x="46" y="42"/>
                    <a:pt x="47" y="31"/>
                    <a:pt x="43" y="28"/>
                  </a:cubicBezTo>
                  <a:cubicBezTo>
                    <a:pt x="39" y="33"/>
                    <a:pt x="43" y="43"/>
                    <a:pt x="35" y="47"/>
                  </a:cubicBezTo>
                  <a:cubicBezTo>
                    <a:pt x="29" y="50"/>
                    <a:pt x="24" y="42"/>
                    <a:pt x="22" y="37"/>
                  </a:cubicBezTo>
                  <a:cubicBezTo>
                    <a:pt x="18" y="31"/>
                    <a:pt x="16" y="23"/>
                    <a:pt x="13" y="17"/>
                  </a:cubicBezTo>
                  <a:cubicBezTo>
                    <a:pt x="10" y="12"/>
                    <a:pt x="6" y="8"/>
                    <a:pt x="2" y="2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414">
              <a:extLst>
                <a:ext uri="{FF2B5EF4-FFF2-40B4-BE49-F238E27FC236}">
                  <a16:creationId xmlns:a16="http://schemas.microsoft.com/office/drawing/2014/main" id="{E196A1FB-E43E-4163-9628-CB98D983C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897"/>
              <a:ext cx="81" cy="106"/>
            </a:xfrm>
            <a:custGeom>
              <a:avLst/>
              <a:gdLst>
                <a:gd name="T0" fmla="*/ 108 w 54"/>
                <a:gd name="T1" fmla="*/ 0 h 71"/>
                <a:gd name="T2" fmla="*/ 12 w 54"/>
                <a:gd name="T3" fmla="*/ 222 h 71"/>
                <a:gd name="T4" fmla="*/ 59 w 54"/>
                <a:gd name="T5" fmla="*/ 303 h 71"/>
                <a:gd name="T6" fmla="*/ 201 w 54"/>
                <a:gd name="T7" fmla="*/ 330 h 71"/>
                <a:gd name="T8" fmla="*/ 270 w 54"/>
                <a:gd name="T9" fmla="*/ 311 h 71"/>
                <a:gd name="T10" fmla="*/ 261 w 54"/>
                <a:gd name="T11" fmla="*/ 209 h 71"/>
                <a:gd name="T12" fmla="*/ 261 w 54"/>
                <a:gd name="T13" fmla="*/ 160 h 71"/>
                <a:gd name="T14" fmla="*/ 264 w 54"/>
                <a:gd name="T15" fmla="*/ 121 h 71"/>
                <a:gd name="T16" fmla="*/ 129 w 54"/>
                <a:gd name="T17" fmla="*/ 160 h 71"/>
                <a:gd name="T18" fmla="*/ 129 w 54"/>
                <a:gd name="T19" fmla="*/ 73 h 71"/>
                <a:gd name="T20" fmla="*/ 120 w 54"/>
                <a:gd name="T21" fmla="*/ 9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71">
                  <a:moveTo>
                    <a:pt x="21" y="0"/>
                  </a:moveTo>
                  <a:cubicBezTo>
                    <a:pt x="19" y="17"/>
                    <a:pt x="6" y="29"/>
                    <a:pt x="2" y="45"/>
                  </a:cubicBezTo>
                  <a:cubicBezTo>
                    <a:pt x="0" y="53"/>
                    <a:pt x="0" y="60"/>
                    <a:pt x="11" y="61"/>
                  </a:cubicBezTo>
                  <a:cubicBezTo>
                    <a:pt x="21" y="62"/>
                    <a:pt x="30" y="63"/>
                    <a:pt x="39" y="66"/>
                  </a:cubicBezTo>
                  <a:cubicBezTo>
                    <a:pt x="45" y="68"/>
                    <a:pt x="52" y="71"/>
                    <a:pt x="53" y="62"/>
                  </a:cubicBezTo>
                  <a:cubicBezTo>
                    <a:pt x="53" y="56"/>
                    <a:pt x="51" y="49"/>
                    <a:pt x="51" y="42"/>
                  </a:cubicBezTo>
                  <a:cubicBezTo>
                    <a:pt x="51" y="39"/>
                    <a:pt x="50" y="36"/>
                    <a:pt x="51" y="32"/>
                  </a:cubicBezTo>
                  <a:cubicBezTo>
                    <a:pt x="51" y="31"/>
                    <a:pt x="54" y="25"/>
                    <a:pt x="52" y="24"/>
                  </a:cubicBezTo>
                  <a:cubicBezTo>
                    <a:pt x="48" y="20"/>
                    <a:pt x="31" y="51"/>
                    <a:pt x="25" y="32"/>
                  </a:cubicBezTo>
                  <a:cubicBezTo>
                    <a:pt x="23" y="26"/>
                    <a:pt x="25" y="21"/>
                    <a:pt x="25" y="15"/>
                  </a:cubicBezTo>
                  <a:cubicBezTo>
                    <a:pt x="25" y="10"/>
                    <a:pt x="25" y="6"/>
                    <a:pt x="23" y="2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415">
              <a:extLst>
                <a:ext uri="{FF2B5EF4-FFF2-40B4-BE49-F238E27FC236}">
                  <a16:creationId xmlns:a16="http://schemas.microsoft.com/office/drawing/2014/main" id="{07955FC8-9372-4EAC-921C-7C9A0C454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496"/>
              <a:ext cx="100" cy="90"/>
            </a:xfrm>
            <a:custGeom>
              <a:avLst/>
              <a:gdLst>
                <a:gd name="T0" fmla="*/ 163 w 67"/>
                <a:gd name="T1" fmla="*/ 12 h 60"/>
                <a:gd name="T2" fmla="*/ 121 w 67"/>
                <a:gd name="T3" fmla="*/ 80 h 60"/>
                <a:gd name="T4" fmla="*/ 81 w 67"/>
                <a:gd name="T5" fmla="*/ 129 h 60"/>
                <a:gd name="T6" fmla="*/ 40 w 67"/>
                <a:gd name="T7" fmla="*/ 242 h 60"/>
                <a:gd name="T8" fmla="*/ 113 w 67"/>
                <a:gd name="T9" fmla="*/ 255 h 60"/>
                <a:gd name="T10" fmla="*/ 182 w 67"/>
                <a:gd name="T11" fmla="*/ 284 h 60"/>
                <a:gd name="T12" fmla="*/ 252 w 67"/>
                <a:gd name="T13" fmla="*/ 251 h 60"/>
                <a:gd name="T14" fmla="*/ 284 w 67"/>
                <a:gd name="T15" fmla="*/ 194 h 60"/>
                <a:gd name="T16" fmla="*/ 318 w 67"/>
                <a:gd name="T17" fmla="*/ 153 h 60"/>
                <a:gd name="T18" fmla="*/ 252 w 67"/>
                <a:gd name="T19" fmla="*/ 149 h 60"/>
                <a:gd name="T20" fmla="*/ 160 w 67"/>
                <a:gd name="T21" fmla="*/ 194 h 60"/>
                <a:gd name="T22" fmla="*/ 173 w 67"/>
                <a:gd name="T23" fmla="*/ 0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60">
                  <a:moveTo>
                    <a:pt x="33" y="2"/>
                  </a:moveTo>
                  <a:cubicBezTo>
                    <a:pt x="29" y="5"/>
                    <a:pt x="26" y="11"/>
                    <a:pt x="24" y="15"/>
                  </a:cubicBezTo>
                  <a:cubicBezTo>
                    <a:pt x="21" y="19"/>
                    <a:pt x="18" y="22"/>
                    <a:pt x="16" y="25"/>
                  </a:cubicBezTo>
                  <a:cubicBezTo>
                    <a:pt x="12" y="29"/>
                    <a:pt x="0" y="42"/>
                    <a:pt x="8" y="47"/>
                  </a:cubicBezTo>
                  <a:cubicBezTo>
                    <a:pt x="12" y="49"/>
                    <a:pt x="19" y="48"/>
                    <a:pt x="23" y="50"/>
                  </a:cubicBezTo>
                  <a:cubicBezTo>
                    <a:pt x="28" y="51"/>
                    <a:pt x="33" y="54"/>
                    <a:pt x="37" y="56"/>
                  </a:cubicBezTo>
                  <a:cubicBezTo>
                    <a:pt x="45" y="60"/>
                    <a:pt x="47" y="56"/>
                    <a:pt x="51" y="49"/>
                  </a:cubicBezTo>
                  <a:cubicBezTo>
                    <a:pt x="54" y="46"/>
                    <a:pt x="55" y="42"/>
                    <a:pt x="57" y="38"/>
                  </a:cubicBezTo>
                  <a:cubicBezTo>
                    <a:pt x="59" y="36"/>
                    <a:pt x="63" y="33"/>
                    <a:pt x="64" y="30"/>
                  </a:cubicBezTo>
                  <a:cubicBezTo>
                    <a:pt x="67" y="21"/>
                    <a:pt x="55" y="28"/>
                    <a:pt x="51" y="29"/>
                  </a:cubicBezTo>
                  <a:cubicBezTo>
                    <a:pt x="46" y="32"/>
                    <a:pt x="39" y="38"/>
                    <a:pt x="32" y="38"/>
                  </a:cubicBezTo>
                  <a:cubicBezTo>
                    <a:pt x="13" y="38"/>
                    <a:pt x="34" y="9"/>
                    <a:pt x="35" y="0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416">
              <a:extLst>
                <a:ext uri="{FF2B5EF4-FFF2-40B4-BE49-F238E27FC236}">
                  <a16:creationId xmlns:a16="http://schemas.microsoft.com/office/drawing/2014/main" id="{58779D00-E69D-44EB-9EE7-8270880E0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239"/>
              <a:ext cx="42" cy="38"/>
            </a:xfrm>
            <a:custGeom>
              <a:avLst/>
              <a:gdLst>
                <a:gd name="T0" fmla="*/ 59 w 28"/>
                <a:gd name="T1" fmla="*/ 0 h 25"/>
                <a:gd name="T2" fmla="*/ 8 w 28"/>
                <a:gd name="T3" fmla="*/ 106 h 25"/>
                <a:gd name="T4" fmla="*/ 18 w 28"/>
                <a:gd name="T5" fmla="*/ 112 h 25"/>
                <a:gd name="T6" fmla="*/ 89 w 28"/>
                <a:gd name="T7" fmla="*/ 123 h 25"/>
                <a:gd name="T8" fmla="*/ 140 w 28"/>
                <a:gd name="T9" fmla="*/ 41 h 25"/>
                <a:gd name="T10" fmla="*/ 59 w 28"/>
                <a:gd name="T11" fmla="*/ 1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5">
                  <a:moveTo>
                    <a:pt x="11" y="0"/>
                  </a:moveTo>
                  <a:cubicBezTo>
                    <a:pt x="7" y="6"/>
                    <a:pt x="0" y="12"/>
                    <a:pt x="1" y="20"/>
                  </a:cubicBezTo>
                  <a:cubicBezTo>
                    <a:pt x="2" y="20"/>
                    <a:pt x="2" y="20"/>
                    <a:pt x="3" y="21"/>
                  </a:cubicBezTo>
                  <a:cubicBezTo>
                    <a:pt x="6" y="22"/>
                    <a:pt x="14" y="25"/>
                    <a:pt x="17" y="23"/>
                  </a:cubicBezTo>
                  <a:cubicBezTo>
                    <a:pt x="20" y="22"/>
                    <a:pt x="28" y="10"/>
                    <a:pt x="27" y="8"/>
                  </a:cubicBezTo>
                  <a:cubicBezTo>
                    <a:pt x="17" y="10"/>
                    <a:pt x="12" y="19"/>
                    <a:pt x="11" y="2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417">
              <a:extLst>
                <a:ext uri="{FF2B5EF4-FFF2-40B4-BE49-F238E27FC236}">
                  <a16:creationId xmlns:a16="http://schemas.microsoft.com/office/drawing/2014/main" id="{A8BC45E1-DC4A-4AFB-A1BF-1D6161886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008"/>
              <a:ext cx="46" cy="55"/>
            </a:xfrm>
            <a:custGeom>
              <a:avLst/>
              <a:gdLst>
                <a:gd name="T0" fmla="*/ 0 w 31"/>
                <a:gd name="T1" fmla="*/ 13 h 37"/>
                <a:gd name="T2" fmla="*/ 53 w 31"/>
                <a:gd name="T3" fmla="*/ 181 h 37"/>
                <a:gd name="T4" fmla="*/ 59 w 31"/>
                <a:gd name="T5" fmla="*/ 109 h 37"/>
                <a:gd name="T6" fmla="*/ 122 w 31"/>
                <a:gd name="T7" fmla="*/ 49 h 37"/>
                <a:gd name="T8" fmla="*/ 19 w 31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"/>
                  </a:moveTo>
                  <a:cubicBezTo>
                    <a:pt x="1" y="14"/>
                    <a:pt x="3" y="29"/>
                    <a:pt x="11" y="37"/>
                  </a:cubicBezTo>
                  <a:cubicBezTo>
                    <a:pt x="11" y="32"/>
                    <a:pt x="10" y="27"/>
                    <a:pt x="12" y="22"/>
                  </a:cubicBezTo>
                  <a:cubicBezTo>
                    <a:pt x="15" y="16"/>
                    <a:pt x="22" y="15"/>
                    <a:pt x="25" y="10"/>
                  </a:cubicBezTo>
                  <a:cubicBezTo>
                    <a:pt x="31" y="0"/>
                    <a:pt x="9" y="12"/>
                    <a:pt x="4" y="5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418">
              <a:extLst>
                <a:ext uri="{FF2B5EF4-FFF2-40B4-BE49-F238E27FC236}">
                  <a16:creationId xmlns:a16="http://schemas.microsoft.com/office/drawing/2014/main" id="{24391B9E-79B6-4C75-AC68-B02BD6050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005"/>
              <a:ext cx="52" cy="58"/>
            </a:xfrm>
            <a:custGeom>
              <a:avLst/>
              <a:gdLst>
                <a:gd name="T0" fmla="*/ 0 w 35"/>
                <a:gd name="T1" fmla="*/ 19 h 39"/>
                <a:gd name="T2" fmla="*/ 73 w 35"/>
                <a:gd name="T3" fmla="*/ 88 h 39"/>
                <a:gd name="T4" fmla="*/ 117 w 35"/>
                <a:gd name="T5" fmla="*/ 190 h 39"/>
                <a:gd name="T6" fmla="*/ 137 w 35"/>
                <a:gd name="T7" fmla="*/ 101 h 39"/>
                <a:gd name="T8" fmla="*/ 156 w 35"/>
                <a:gd name="T9" fmla="*/ 22 h 39"/>
                <a:gd name="T10" fmla="*/ 92 w 35"/>
                <a:gd name="T11" fmla="*/ 59 h 39"/>
                <a:gd name="T12" fmla="*/ 22 w 35"/>
                <a:gd name="T13" fmla="*/ 4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9">
                  <a:moveTo>
                    <a:pt x="0" y="4"/>
                  </a:moveTo>
                  <a:cubicBezTo>
                    <a:pt x="3" y="13"/>
                    <a:pt x="8" y="13"/>
                    <a:pt x="15" y="18"/>
                  </a:cubicBezTo>
                  <a:cubicBezTo>
                    <a:pt x="22" y="24"/>
                    <a:pt x="23" y="31"/>
                    <a:pt x="24" y="39"/>
                  </a:cubicBezTo>
                  <a:cubicBezTo>
                    <a:pt x="25" y="33"/>
                    <a:pt x="26" y="27"/>
                    <a:pt x="28" y="21"/>
                  </a:cubicBezTo>
                  <a:cubicBezTo>
                    <a:pt x="29" y="17"/>
                    <a:pt x="35" y="9"/>
                    <a:pt x="32" y="5"/>
                  </a:cubicBezTo>
                  <a:cubicBezTo>
                    <a:pt x="28" y="0"/>
                    <a:pt x="24" y="11"/>
                    <a:pt x="19" y="12"/>
                  </a:cubicBezTo>
                  <a:cubicBezTo>
                    <a:pt x="14" y="13"/>
                    <a:pt x="10" y="7"/>
                    <a:pt x="5" y="9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419">
              <a:extLst>
                <a:ext uri="{FF2B5EF4-FFF2-40B4-BE49-F238E27FC236}">
                  <a16:creationId xmlns:a16="http://schemas.microsoft.com/office/drawing/2014/main" id="{B69053E6-FAD9-4274-BBD0-B810D6A6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226"/>
              <a:ext cx="68" cy="54"/>
            </a:xfrm>
            <a:custGeom>
              <a:avLst/>
              <a:gdLst>
                <a:gd name="T0" fmla="*/ 0 w 46"/>
                <a:gd name="T1" fmla="*/ 41 h 36"/>
                <a:gd name="T2" fmla="*/ 101 w 46"/>
                <a:gd name="T3" fmla="*/ 149 h 36"/>
                <a:gd name="T4" fmla="*/ 149 w 46"/>
                <a:gd name="T5" fmla="*/ 174 h 36"/>
                <a:gd name="T6" fmla="*/ 210 w 46"/>
                <a:gd name="T7" fmla="*/ 149 h 36"/>
                <a:gd name="T8" fmla="*/ 123 w 46"/>
                <a:gd name="T9" fmla="*/ 0 h 36"/>
                <a:gd name="T10" fmla="*/ 101 w 46"/>
                <a:gd name="T11" fmla="*/ 68 h 36"/>
                <a:gd name="T12" fmla="*/ 1 w 46"/>
                <a:gd name="T13" fmla="*/ 4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6">
                  <a:moveTo>
                    <a:pt x="0" y="8"/>
                  </a:moveTo>
                  <a:cubicBezTo>
                    <a:pt x="10" y="14"/>
                    <a:pt x="15" y="19"/>
                    <a:pt x="21" y="29"/>
                  </a:cubicBezTo>
                  <a:cubicBezTo>
                    <a:pt x="25" y="35"/>
                    <a:pt x="25" y="36"/>
                    <a:pt x="31" y="34"/>
                  </a:cubicBezTo>
                  <a:cubicBezTo>
                    <a:pt x="35" y="33"/>
                    <a:pt x="40" y="30"/>
                    <a:pt x="44" y="29"/>
                  </a:cubicBezTo>
                  <a:cubicBezTo>
                    <a:pt x="46" y="19"/>
                    <a:pt x="35" y="4"/>
                    <a:pt x="26" y="0"/>
                  </a:cubicBezTo>
                  <a:cubicBezTo>
                    <a:pt x="26" y="8"/>
                    <a:pt x="31" y="15"/>
                    <a:pt x="21" y="13"/>
                  </a:cubicBezTo>
                  <a:cubicBezTo>
                    <a:pt x="14" y="12"/>
                    <a:pt x="7" y="7"/>
                    <a:pt x="1" y="8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420">
              <a:extLst>
                <a:ext uri="{FF2B5EF4-FFF2-40B4-BE49-F238E27FC236}">
                  <a16:creationId xmlns:a16="http://schemas.microsoft.com/office/drawing/2014/main" id="{F3D619CC-789A-4793-82AC-555D1FC72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499"/>
              <a:ext cx="106" cy="82"/>
            </a:xfrm>
            <a:custGeom>
              <a:avLst/>
              <a:gdLst>
                <a:gd name="T0" fmla="*/ 0 w 71"/>
                <a:gd name="T1" fmla="*/ 128 h 55"/>
                <a:gd name="T2" fmla="*/ 154 w 71"/>
                <a:gd name="T3" fmla="*/ 268 h 55"/>
                <a:gd name="T4" fmla="*/ 239 w 71"/>
                <a:gd name="T5" fmla="*/ 243 h 55"/>
                <a:gd name="T6" fmla="*/ 349 w 71"/>
                <a:gd name="T7" fmla="*/ 231 h 55"/>
                <a:gd name="T8" fmla="*/ 290 w 71"/>
                <a:gd name="T9" fmla="*/ 113 h 55"/>
                <a:gd name="T10" fmla="*/ 194 w 71"/>
                <a:gd name="T11" fmla="*/ 73 h 55"/>
                <a:gd name="T12" fmla="*/ 143 w 71"/>
                <a:gd name="T13" fmla="*/ 168 h 55"/>
                <a:gd name="T14" fmla="*/ 69 w 71"/>
                <a:gd name="T15" fmla="*/ 113 h 55"/>
                <a:gd name="T16" fmla="*/ 22 w 71"/>
                <a:gd name="T17" fmla="*/ 133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55">
                  <a:moveTo>
                    <a:pt x="0" y="26"/>
                  </a:moveTo>
                  <a:cubicBezTo>
                    <a:pt x="13" y="32"/>
                    <a:pt x="17" y="53"/>
                    <a:pt x="31" y="54"/>
                  </a:cubicBezTo>
                  <a:cubicBezTo>
                    <a:pt x="36" y="55"/>
                    <a:pt x="43" y="51"/>
                    <a:pt x="48" y="49"/>
                  </a:cubicBezTo>
                  <a:cubicBezTo>
                    <a:pt x="56" y="45"/>
                    <a:pt x="61" y="48"/>
                    <a:pt x="70" y="47"/>
                  </a:cubicBezTo>
                  <a:cubicBezTo>
                    <a:pt x="71" y="36"/>
                    <a:pt x="66" y="31"/>
                    <a:pt x="58" y="23"/>
                  </a:cubicBezTo>
                  <a:cubicBezTo>
                    <a:pt x="54" y="20"/>
                    <a:pt x="42" y="0"/>
                    <a:pt x="39" y="15"/>
                  </a:cubicBezTo>
                  <a:cubicBezTo>
                    <a:pt x="38" y="23"/>
                    <a:pt x="45" y="44"/>
                    <a:pt x="29" y="34"/>
                  </a:cubicBezTo>
                  <a:cubicBezTo>
                    <a:pt x="24" y="30"/>
                    <a:pt x="20" y="26"/>
                    <a:pt x="14" y="23"/>
                  </a:cubicBezTo>
                  <a:cubicBezTo>
                    <a:pt x="11" y="22"/>
                    <a:pt x="1" y="20"/>
                    <a:pt x="5" y="27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421">
              <a:extLst>
                <a:ext uri="{FF2B5EF4-FFF2-40B4-BE49-F238E27FC236}">
                  <a16:creationId xmlns:a16="http://schemas.microsoft.com/office/drawing/2014/main" id="{6B21C527-D67A-453E-B811-C5481779A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921"/>
              <a:ext cx="92" cy="85"/>
            </a:xfrm>
            <a:custGeom>
              <a:avLst/>
              <a:gdLst>
                <a:gd name="T0" fmla="*/ 0 w 62"/>
                <a:gd name="T1" fmla="*/ 19 h 57"/>
                <a:gd name="T2" fmla="*/ 40 w 62"/>
                <a:gd name="T3" fmla="*/ 142 h 57"/>
                <a:gd name="T4" fmla="*/ 22 w 62"/>
                <a:gd name="T5" fmla="*/ 258 h 57"/>
                <a:gd name="T6" fmla="*/ 272 w 62"/>
                <a:gd name="T7" fmla="*/ 258 h 57"/>
                <a:gd name="T8" fmla="*/ 263 w 62"/>
                <a:gd name="T9" fmla="*/ 100 h 57"/>
                <a:gd name="T10" fmla="*/ 218 w 62"/>
                <a:gd name="T11" fmla="*/ 22 h 57"/>
                <a:gd name="T12" fmla="*/ 190 w 62"/>
                <a:gd name="T13" fmla="*/ 113 h 57"/>
                <a:gd name="T14" fmla="*/ 147 w 62"/>
                <a:gd name="T15" fmla="*/ 180 h 57"/>
                <a:gd name="T16" fmla="*/ 92 w 62"/>
                <a:gd name="T17" fmla="*/ 128 h 57"/>
                <a:gd name="T18" fmla="*/ 0 w 62"/>
                <a:gd name="T19" fmla="*/ 0 h 57"/>
                <a:gd name="T20" fmla="*/ 0 w 62"/>
                <a:gd name="T21" fmla="*/ 13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57">
                  <a:moveTo>
                    <a:pt x="0" y="4"/>
                  </a:moveTo>
                  <a:cubicBezTo>
                    <a:pt x="4" y="12"/>
                    <a:pt x="8" y="19"/>
                    <a:pt x="8" y="29"/>
                  </a:cubicBezTo>
                  <a:cubicBezTo>
                    <a:pt x="9" y="38"/>
                    <a:pt x="5" y="44"/>
                    <a:pt x="5" y="52"/>
                  </a:cubicBezTo>
                  <a:cubicBezTo>
                    <a:pt x="19" y="57"/>
                    <a:pt x="43" y="41"/>
                    <a:pt x="56" y="52"/>
                  </a:cubicBezTo>
                  <a:cubicBezTo>
                    <a:pt x="62" y="44"/>
                    <a:pt x="57" y="29"/>
                    <a:pt x="54" y="20"/>
                  </a:cubicBezTo>
                  <a:cubicBezTo>
                    <a:pt x="53" y="16"/>
                    <a:pt x="50" y="4"/>
                    <a:pt x="45" y="5"/>
                  </a:cubicBezTo>
                  <a:cubicBezTo>
                    <a:pt x="41" y="5"/>
                    <a:pt x="40" y="20"/>
                    <a:pt x="39" y="23"/>
                  </a:cubicBezTo>
                  <a:cubicBezTo>
                    <a:pt x="37" y="30"/>
                    <a:pt x="37" y="34"/>
                    <a:pt x="30" y="36"/>
                  </a:cubicBezTo>
                  <a:cubicBezTo>
                    <a:pt x="20" y="39"/>
                    <a:pt x="20" y="34"/>
                    <a:pt x="19" y="26"/>
                  </a:cubicBezTo>
                  <a:cubicBezTo>
                    <a:pt x="18" y="18"/>
                    <a:pt x="1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422">
              <a:extLst>
                <a:ext uri="{FF2B5EF4-FFF2-40B4-BE49-F238E27FC236}">
                  <a16:creationId xmlns:a16="http://schemas.microsoft.com/office/drawing/2014/main" id="{99526248-C874-484F-8651-CC0A7858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075"/>
              <a:ext cx="337" cy="1574"/>
            </a:xfrm>
            <a:custGeom>
              <a:avLst/>
              <a:gdLst>
                <a:gd name="T0" fmla="*/ 1065 w 226"/>
                <a:gd name="T1" fmla="*/ 0 h 1055"/>
                <a:gd name="T2" fmla="*/ 845 w 226"/>
                <a:gd name="T3" fmla="*/ 958 h 1055"/>
                <a:gd name="T4" fmla="*/ 1118 w 226"/>
                <a:gd name="T5" fmla="*/ 5226 h 1055"/>
                <a:gd name="T6" fmla="*/ 783 w 226"/>
                <a:gd name="T7" fmla="*/ 979 h 1055"/>
                <a:gd name="T8" fmla="*/ 1065 w 226"/>
                <a:gd name="T9" fmla="*/ 0 h 10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" h="1055">
                  <a:moveTo>
                    <a:pt x="215" y="0"/>
                  </a:moveTo>
                  <a:cubicBezTo>
                    <a:pt x="215" y="0"/>
                    <a:pt x="194" y="120"/>
                    <a:pt x="171" y="193"/>
                  </a:cubicBezTo>
                  <a:cubicBezTo>
                    <a:pt x="148" y="265"/>
                    <a:pt x="23" y="762"/>
                    <a:pt x="226" y="1055"/>
                  </a:cubicBezTo>
                  <a:cubicBezTo>
                    <a:pt x="226" y="1055"/>
                    <a:pt x="0" y="831"/>
                    <a:pt x="158" y="198"/>
                  </a:cubicBezTo>
                  <a:cubicBezTo>
                    <a:pt x="179" y="115"/>
                    <a:pt x="215" y="0"/>
                    <a:pt x="215" y="0"/>
                  </a:cubicBezTo>
                  <a:close/>
                </a:path>
              </a:pathLst>
            </a:custGeom>
            <a:solidFill>
              <a:srgbClr val="E2C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423">
              <a:extLst>
                <a:ext uri="{FF2B5EF4-FFF2-40B4-BE49-F238E27FC236}">
                  <a16:creationId xmlns:a16="http://schemas.microsoft.com/office/drawing/2014/main" id="{DCF765C4-7A84-462D-804D-AA998B9A5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075"/>
              <a:ext cx="335" cy="1574"/>
            </a:xfrm>
            <a:custGeom>
              <a:avLst/>
              <a:gdLst>
                <a:gd name="T0" fmla="*/ 49 w 225"/>
                <a:gd name="T1" fmla="*/ 0 h 1055"/>
                <a:gd name="T2" fmla="*/ 264 w 225"/>
                <a:gd name="T3" fmla="*/ 958 h 1055"/>
                <a:gd name="T4" fmla="*/ 0 w 225"/>
                <a:gd name="T5" fmla="*/ 5226 h 1055"/>
                <a:gd name="T6" fmla="*/ 331 w 225"/>
                <a:gd name="T7" fmla="*/ 979 h 1055"/>
                <a:gd name="T8" fmla="*/ 49 w 225"/>
                <a:gd name="T9" fmla="*/ 0 h 10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1055">
                  <a:moveTo>
                    <a:pt x="10" y="0"/>
                  </a:moveTo>
                  <a:cubicBezTo>
                    <a:pt x="10" y="0"/>
                    <a:pt x="31" y="120"/>
                    <a:pt x="54" y="193"/>
                  </a:cubicBezTo>
                  <a:cubicBezTo>
                    <a:pt x="78" y="265"/>
                    <a:pt x="202" y="762"/>
                    <a:pt x="0" y="1055"/>
                  </a:cubicBezTo>
                  <a:cubicBezTo>
                    <a:pt x="0" y="1055"/>
                    <a:pt x="225" y="831"/>
                    <a:pt x="67" y="198"/>
                  </a:cubicBezTo>
                  <a:cubicBezTo>
                    <a:pt x="46" y="115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E2C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424">
              <a:extLst>
                <a:ext uri="{FF2B5EF4-FFF2-40B4-BE49-F238E27FC236}">
                  <a16:creationId xmlns:a16="http://schemas.microsoft.com/office/drawing/2014/main" id="{3272CE31-6EF1-437F-A36B-71C0159D6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090"/>
              <a:ext cx="575" cy="73"/>
            </a:xfrm>
            <a:custGeom>
              <a:avLst/>
              <a:gdLst>
                <a:gd name="T0" fmla="*/ 1902 w 386"/>
                <a:gd name="T1" fmla="*/ 0 h 49"/>
                <a:gd name="T2" fmla="*/ 1682 w 386"/>
                <a:gd name="T3" fmla="*/ 54 h 49"/>
                <a:gd name="T4" fmla="*/ 1025 w 386"/>
                <a:gd name="T5" fmla="*/ 237 h 49"/>
                <a:gd name="T6" fmla="*/ 871 w 386"/>
                <a:gd name="T7" fmla="*/ 237 h 49"/>
                <a:gd name="T8" fmla="*/ 217 w 386"/>
                <a:gd name="T9" fmla="*/ 54 h 49"/>
                <a:gd name="T10" fmla="*/ 0 w 386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49">
                  <a:moveTo>
                    <a:pt x="386" y="0"/>
                  </a:moveTo>
                  <a:cubicBezTo>
                    <a:pt x="386" y="0"/>
                    <a:pt x="350" y="0"/>
                    <a:pt x="342" y="11"/>
                  </a:cubicBezTo>
                  <a:cubicBezTo>
                    <a:pt x="334" y="21"/>
                    <a:pt x="270" y="49"/>
                    <a:pt x="208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16" y="49"/>
                    <a:pt x="52" y="21"/>
                    <a:pt x="44" y="11"/>
                  </a:cubicBezTo>
                  <a:cubicBezTo>
                    <a:pt x="36" y="0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425">
              <a:extLst>
                <a:ext uri="{FF2B5EF4-FFF2-40B4-BE49-F238E27FC236}">
                  <a16:creationId xmlns:a16="http://schemas.microsoft.com/office/drawing/2014/main" id="{1E59E73D-0E9B-43E9-B18B-08D6BA0E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292"/>
              <a:ext cx="761" cy="130"/>
            </a:xfrm>
            <a:custGeom>
              <a:avLst/>
              <a:gdLst>
                <a:gd name="T0" fmla="*/ 2529 w 510"/>
                <a:gd name="T1" fmla="*/ 0 h 87"/>
                <a:gd name="T2" fmla="*/ 2207 w 510"/>
                <a:gd name="T3" fmla="*/ 175 h 87"/>
                <a:gd name="T4" fmla="*/ 1438 w 510"/>
                <a:gd name="T5" fmla="*/ 433 h 87"/>
                <a:gd name="T6" fmla="*/ 1089 w 510"/>
                <a:gd name="T7" fmla="*/ 433 h 87"/>
                <a:gd name="T8" fmla="*/ 322 w 510"/>
                <a:gd name="T9" fmla="*/ 175 h 87"/>
                <a:gd name="T10" fmla="*/ 0 w 510"/>
                <a:gd name="T11" fmla="*/ 0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0" h="87">
                  <a:moveTo>
                    <a:pt x="510" y="0"/>
                  </a:moveTo>
                  <a:cubicBezTo>
                    <a:pt x="510" y="0"/>
                    <a:pt x="459" y="12"/>
                    <a:pt x="445" y="35"/>
                  </a:cubicBezTo>
                  <a:cubicBezTo>
                    <a:pt x="430" y="58"/>
                    <a:pt x="352" y="87"/>
                    <a:pt x="290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158" y="87"/>
                    <a:pt x="80" y="58"/>
                    <a:pt x="65" y="35"/>
                  </a:cubicBezTo>
                  <a:cubicBezTo>
                    <a:pt x="50" y="12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426">
              <a:extLst>
                <a:ext uri="{FF2B5EF4-FFF2-40B4-BE49-F238E27FC236}">
                  <a16:creationId xmlns:a16="http://schemas.microsoft.com/office/drawing/2014/main" id="{130C4D47-0C39-44ED-8A86-C2F98156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598"/>
              <a:ext cx="1053" cy="158"/>
            </a:xfrm>
            <a:custGeom>
              <a:avLst/>
              <a:gdLst>
                <a:gd name="T0" fmla="*/ 3495 w 706"/>
                <a:gd name="T1" fmla="*/ 0 h 106"/>
                <a:gd name="T2" fmla="*/ 2861 w 706"/>
                <a:gd name="T3" fmla="*/ 241 h 106"/>
                <a:gd name="T4" fmla="*/ 1931 w 706"/>
                <a:gd name="T5" fmla="*/ 525 h 106"/>
                <a:gd name="T6" fmla="*/ 1562 w 706"/>
                <a:gd name="T7" fmla="*/ 525 h 106"/>
                <a:gd name="T8" fmla="*/ 634 w 706"/>
                <a:gd name="T9" fmla="*/ 241 h 106"/>
                <a:gd name="T10" fmla="*/ 0 w 706"/>
                <a:gd name="T11" fmla="*/ 0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6" h="106">
                  <a:moveTo>
                    <a:pt x="706" y="0"/>
                  </a:moveTo>
                  <a:cubicBezTo>
                    <a:pt x="706" y="0"/>
                    <a:pt x="599" y="23"/>
                    <a:pt x="578" y="49"/>
                  </a:cubicBezTo>
                  <a:cubicBezTo>
                    <a:pt x="557" y="74"/>
                    <a:pt x="467" y="101"/>
                    <a:pt x="390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239" y="101"/>
                    <a:pt x="148" y="74"/>
                    <a:pt x="128" y="49"/>
                  </a:cubicBezTo>
                  <a:cubicBezTo>
                    <a:pt x="107" y="23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427">
              <a:extLst>
                <a:ext uri="{FF2B5EF4-FFF2-40B4-BE49-F238E27FC236}">
                  <a16:creationId xmlns:a16="http://schemas.microsoft.com/office/drawing/2014/main" id="{6850C572-2C87-4E33-A67F-04145995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018"/>
              <a:ext cx="1241" cy="151"/>
            </a:xfrm>
            <a:custGeom>
              <a:avLst/>
              <a:gdLst>
                <a:gd name="T0" fmla="*/ 4118 w 832"/>
                <a:gd name="T1" fmla="*/ 0 h 101"/>
                <a:gd name="T2" fmla="*/ 3253 w 832"/>
                <a:gd name="T3" fmla="*/ 254 h 101"/>
                <a:gd name="T4" fmla="*/ 2127 w 832"/>
                <a:gd name="T5" fmla="*/ 501 h 101"/>
                <a:gd name="T6" fmla="*/ 1973 w 832"/>
                <a:gd name="T7" fmla="*/ 501 h 101"/>
                <a:gd name="T8" fmla="*/ 865 w 832"/>
                <a:gd name="T9" fmla="*/ 254 h 101"/>
                <a:gd name="T10" fmla="*/ 0 w 832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2" h="101">
                  <a:moveTo>
                    <a:pt x="832" y="0"/>
                  </a:moveTo>
                  <a:cubicBezTo>
                    <a:pt x="832" y="0"/>
                    <a:pt x="678" y="22"/>
                    <a:pt x="657" y="51"/>
                  </a:cubicBezTo>
                  <a:cubicBezTo>
                    <a:pt x="637" y="78"/>
                    <a:pt x="538" y="101"/>
                    <a:pt x="430" y="100"/>
                  </a:cubicBezTo>
                  <a:cubicBezTo>
                    <a:pt x="399" y="100"/>
                    <a:pt x="399" y="100"/>
                    <a:pt x="399" y="100"/>
                  </a:cubicBezTo>
                  <a:cubicBezTo>
                    <a:pt x="292" y="100"/>
                    <a:pt x="195" y="78"/>
                    <a:pt x="175" y="51"/>
                  </a:cubicBezTo>
                  <a:cubicBezTo>
                    <a:pt x="154" y="22"/>
                    <a:pt x="0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428">
              <a:extLst>
                <a:ext uri="{FF2B5EF4-FFF2-40B4-BE49-F238E27FC236}">
                  <a16:creationId xmlns:a16="http://schemas.microsoft.com/office/drawing/2014/main" id="{AC3EAE31-4FFA-496F-A2C4-08942160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3509"/>
              <a:ext cx="883" cy="97"/>
            </a:xfrm>
            <a:custGeom>
              <a:avLst/>
              <a:gdLst>
                <a:gd name="T0" fmla="*/ 2929 w 592"/>
                <a:gd name="T1" fmla="*/ 0 h 65"/>
                <a:gd name="T2" fmla="*/ 2378 w 592"/>
                <a:gd name="T3" fmla="*/ 154 h 65"/>
                <a:gd name="T4" fmla="*/ 1782 w 592"/>
                <a:gd name="T5" fmla="*/ 322 h 65"/>
                <a:gd name="T6" fmla="*/ 1148 w 592"/>
                <a:gd name="T7" fmla="*/ 322 h 65"/>
                <a:gd name="T8" fmla="*/ 552 w 592"/>
                <a:gd name="T9" fmla="*/ 154 h 65"/>
                <a:gd name="T10" fmla="*/ 0 w 592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2" h="65">
                  <a:moveTo>
                    <a:pt x="592" y="0"/>
                  </a:moveTo>
                  <a:cubicBezTo>
                    <a:pt x="592" y="0"/>
                    <a:pt x="507" y="16"/>
                    <a:pt x="481" y="31"/>
                  </a:cubicBezTo>
                  <a:cubicBezTo>
                    <a:pt x="455" y="46"/>
                    <a:pt x="424" y="64"/>
                    <a:pt x="360" y="65"/>
                  </a:cubicBezTo>
                  <a:cubicBezTo>
                    <a:pt x="232" y="65"/>
                    <a:pt x="232" y="65"/>
                    <a:pt x="232" y="65"/>
                  </a:cubicBezTo>
                  <a:cubicBezTo>
                    <a:pt x="168" y="64"/>
                    <a:pt x="137" y="46"/>
                    <a:pt x="111" y="31"/>
                  </a:cubicBezTo>
                  <a:cubicBezTo>
                    <a:pt x="85" y="16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429">
              <a:extLst>
                <a:ext uri="{FF2B5EF4-FFF2-40B4-BE49-F238E27FC236}">
                  <a16:creationId xmlns:a16="http://schemas.microsoft.com/office/drawing/2014/main" id="{8980C996-C585-4E62-80BE-98A9414D6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583"/>
              <a:ext cx="86" cy="767"/>
            </a:xfrm>
            <a:custGeom>
              <a:avLst/>
              <a:gdLst>
                <a:gd name="T0" fmla="*/ 282 w 58"/>
                <a:gd name="T1" fmla="*/ 0 h 514"/>
                <a:gd name="T2" fmla="*/ 282 w 58"/>
                <a:gd name="T3" fmla="*/ 2550 h 514"/>
                <a:gd name="T4" fmla="*/ 282 w 58"/>
                <a:gd name="T5" fmla="*/ 0 h 5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14">
                  <a:moveTo>
                    <a:pt x="58" y="0"/>
                  </a:moveTo>
                  <a:cubicBezTo>
                    <a:pt x="58" y="0"/>
                    <a:pt x="0" y="254"/>
                    <a:pt x="58" y="514"/>
                  </a:cubicBezTo>
                  <a:cubicBezTo>
                    <a:pt x="58" y="514"/>
                    <a:pt x="14" y="23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430">
              <a:extLst>
                <a:ext uri="{FF2B5EF4-FFF2-40B4-BE49-F238E27FC236}">
                  <a16:creationId xmlns:a16="http://schemas.microsoft.com/office/drawing/2014/main" id="{6AD2CFAA-99EF-439F-90D3-09DE9CCF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604"/>
              <a:ext cx="98" cy="734"/>
            </a:xfrm>
            <a:custGeom>
              <a:avLst/>
              <a:gdLst>
                <a:gd name="T0" fmla="*/ 28 w 66"/>
                <a:gd name="T1" fmla="*/ 0 h 492"/>
                <a:gd name="T2" fmla="*/ 0 w 66"/>
                <a:gd name="T3" fmla="*/ 2438 h 492"/>
                <a:gd name="T4" fmla="*/ 28 w 66"/>
                <a:gd name="T5" fmla="*/ 0 h 4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92">
                  <a:moveTo>
                    <a:pt x="6" y="0"/>
                  </a:moveTo>
                  <a:cubicBezTo>
                    <a:pt x="6" y="0"/>
                    <a:pt x="66" y="249"/>
                    <a:pt x="0" y="492"/>
                  </a:cubicBezTo>
                  <a:cubicBezTo>
                    <a:pt x="0" y="492"/>
                    <a:pt x="52" y="219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431">
              <a:extLst>
                <a:ext uri="{FF2B5EF4-FFF2-40B4-BE49-F238E27FC236}">
                  <a16:creationId xmlns:a16="http://schemas.microsoft.com/office/drawing/2014/main" id="{A3DDA97D-FEBA-4C85-9173-1A6DA624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881"/>
              <a:ext cx="318" cy="232"/>
            </a:xfrm>
            <a:custGeom>
              <a:avLst/>
              <a:gdLst>
                <a:gd name="T0" fmla="*/ 485 w 213"/>
                <a:gd name="T1" fmla="*/ 42 h 155"/>
                <a:gd name="T2" fmla="*/ 40 w 213"/>
                <a:gd name="T3" fmla="*/ 536 h 155"/>
                <a:gd name="T4" fmla="*/ 352 w 213"/>
                <a:gd name="T5" fmla="*/ 768 h 155"/>
                <a:gd name="T6" fmla="*/ 593 w 213"/>
                <a:gd name="T7" fmla="*/ 748 h 155"/>
                <a:gd name="T8" fmla="*/ 796 w 213"/>
                <a:gd name="T9" fmla="*/ 757 h 155"/>
                <a:gd name="T10" fmla="*/ 930 w 213"/>
                <a:gd name="T11" fmla="*/ 175 h 155"/>
                <a:gd name="T12" fmla="*/ 457 w 213"/>
                <a:gd name="T13" fmla="*/ 13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155">
                  <a:moveTo>
                    <a:pt x="98" y="9"/>
                  </a:moveTo>
                  <a:cubicBezTo>
                    <a:pt x="51" y="7"/>
                    <a:pt x="0" y="57"/>
                    <a:pt x="8" y="107"/>
                  </a:cubicBezTo>
                  <a:cubicBezTo>
                    <a:pt x="12" y="136"/>
                    <a:pt x="45" y="150"/>
                    <a:pt x="71" y="153"/>
                  </a:cubicBezTo>
                  <a:cubicBezTo>
                    <a:pt x="87" y="155"/>
                    <a:pt x="103" y="148"/>
                    <a:pt x="119" y="149"/>
                  </a:cubicBezTo>
                  <a:cubicBezTo>
                    <a:pt x="134" y="150"/>
                    <a:pt x="145" y="155"/>
                    <a:pt x="160" y="151"/>
                  </a:cubicBezTo>
                  <a:cubicBezTo>
                    <a:pt x="213" y="136"/>
                    <a:pt x="211" y="72"/>
                    <a:pt x="187" y="35"/>
                  </a:cubicBezTo>
                  <a:cubicBezTo>
                    <a:pt x="168" y="5"/>
                    <a:pt x="124" y="0"/>
                    <a:pt x="92" y="3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432">
              <a:extLst>
                <a:ext uri="{FF2B5EF4-FFF2-40B4-BE49-F238E27FC236}">
                  <a16:creationId xmlns:a16="http://schemas.microsoft.com/office/drawing/2014/main" id="{E0D3928E-CFBA-4516-AC06-891877371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168"/>
              <a:ext cx="427" cy="245"/>
            </a:xfrm>
            <a:custGeom>
              <a:avLst/>
              <a:gdLst>
                <a:gd name="T0" fmla="*/ 502 w 286"/>
                <a:gd name="T1" fmla="*/ 60 h 164"/>
                <a:gd name="T2" fmla="*/ 230 w 286"/>
                <a:gd name="T3" fmla="*/ 22 h 164"/>
                <a:gd name="T4" fmla="*/ 94 w 286"/>
                <a:gd name="T5" fmla="*/ 279 h 164"/>
                <a:gd name="T6" fmla="*/ 293 w 286"/>
                <a:gd name="T7" fmla="*/ 683 h 164"/>
                <a:gd name="T8" fmla="*/ 1418 w 286"/>
                <a:gd name="T9" fmla="*/ 399 h 164"/>
                <a:gd name="T10" fmla="*/ 1362 w 286"/>
                <a:gd name="T11" fmla="*/ 73 h 164"/>
                <a:gd name="T12" fmla="*/ 1079 w 286"/>
                <a:gd name="T13" fmla="*/ 42 h 164"/>
                <a:gd name="T14" fmla="*/ 796 w 286"/>
                <a:gd name="T15" fmla="*/ 100 h 164"/>
                <a:gd name="T16" fmla="*/ 502 w 286"/>
                <a:gd name="T17" fmla="*/ 49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164">
                  <a:moveTo>
                    <a:pt x="101" y="12"/>
                  </a:moveTo>
                  <a:cubicBezTo>
                    <a:pt x="89" y="10"/>
                    <a:pt x="58" y="2"/>
                    <a:pt x="46" y="5"/>
                  </a:cubicBezTo>
                  <a:cubicBezTo>
                    <a:pt x="29" y="11"/>
                    <a:pt x="25" y="39"/>
                    <a:pt x="19" y="56"/>
                  </a:cubicBezTo>
                  <a:cubicBezTo>
                    <a:pt x="0" y="103"/>
                    <a:pt x="6" y="129"/>
                    <a:pt x="59" y="137"/>
                  </a:cubicBezTo>
                  <a:cubicBezTo>
                    <a:pt x="111" y="144"/>
                    <a:pt x="281" y="164"/>
                    <a:pt x="285" y="80"/>
                  </a:cubicBezTo>
                  <a:cubicBezTo>
                    <a:pt x="286" y="66"/>
                    <a:pt x="282" y="26"/>
                    <a:pt x="274" y="15"/>
                  </a:cubicBezTo>
                  <a:cubicBezTo>
                    <a:pt x="264" y="0"/>
                    <a:pt x="232" y="6"/>
                    <a:pt x="217" y="9"/>
                  </a:cubicBezTo>
                  <a:cubicBezTo>
                    <a:pt x="199" y="14"/>
                    <a:pt x="180" y="20"/>
                    <a:pt x="160" y="20"/>
                  </a:cubicBezTo>
                  <a:cubicBezTo>
                    <a:pt x="140" y="21"/>
                    <a:pt x="122" y="11"/>
                    <a:pt x="101" y="10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433">
              <a:extLst>
                <a:ext uri="{FF2B5EF4-FFF2-40B4-BE49-F238E27FC236}">
                  <a16:creationId xmlns:a16="http://schemas.microsoft.com/office/drawing/2014/main" id="{F4C7B02B-4D7D-4F2D-8AB4-2B442077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429"/>
              <a:ext cx="489" cy="286"/>
            </a:xfrm>
            <a:custGeom>
              <a:avLst/>
              <a:gdLst>
                <a:gd name="T0" fmla="*/ 702 w 328"/>
                <a:gd name="T1" fmla="*/ 73 h 192"/>
                <a:gd name="T2" fmla="*/ 420 w 328"/>
                <a:gd name="T3" fmla="*/ 63 h 192"/>
                <a:gd name="T4" fmla="*/ 168 w 328"/>
                <a:gd name="T5" fmla="*/ 19 h 192"/>
                <a:gd name="T6" fmla="*/ 391 w 328"/>
                <a:gd name="T7" fmla="*/ 654 h 192"/>
                <a:gd name="T8" fmla="*/ 965 w 328"/>
                <a:gd name="T9" fmla="*/ 862 h 192"/>
                <a:gd name="T10" fmla="*/ 1507 w 328"/>
                <a:gd name="T11" fmla="*/ 757 h 192"/>
                <a:gd name="T12" fmla="*/ 1571 w 328"/>
                <a:gd name="T13" fmla="*/ 399 h 192"/>
                <a:gd name="T14" fmla="*/ 1586 w 328"/>
                <a:gd name="T15" fmla="*/ 73 h 192"/>
                <a:gd name="T16" fmla="*/ 1106 w 328"/>
                <a:gd name="T17" fmla="*/ 73 h 192"/>
                <a:gd name="T18" fmla="*/ 683 w 328"/>
                <a:gd name="T19" fmla="*/ 73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8" h="192">
                  <a:moveTo>
                    <a:pt x="142" y="15"/>
                  </a:moveTo>
                  <a:cubicBezTo>
                    <a:pt x="122" y="18"/>
                    <a:pt x="104" y="15"/>
                    <a:pt x="85" y="13"/>
                  </a:cubicBezTo>
                  <a:cubicBezTo>
                    <a:pt x="74" y="11"/>
                    <a:pt x="43" y="0"/>
                    <a:pt x="34" y="4"/>
                  </a:cubicBezTo>
                  <a:cubicBezTo>
                    <a:pt x="0" y="17"/>
                    <a:pt x="72" y="111"/>
                    <a:pt x="79" y="133"/>
                  </a:cubicBezTo>
                  <a:cubicBezTo>
                    <a:pt x="99" y="192"/>
                    <a:pt x="141" y="173"/>
                    <a:pt x="195" y="175"/>
                  </a:cubicBezTo>
                  <a:cubicBezTo>
                    <a:pt x="229" y="177"/>
                    <a:pt x="282" y="184"/>
                    <a:pt x="305" y="154"/>
                  </a:cubicBezTo>
                  <a:cubicBezTo>
                    <a:pt x="319" y="135"/>
                    <a:pt x="315" y="103"/>
                    <a:pt x="318" y="81"/>
                  </a:cubicBezTo>
                  <a:cubicBezTo>
                    <a:pt x="320" y="59"/>
                    <a:pt x="328" y="36"/>
                    <a:pt x="321" y="15"/>
                  </a:cubicBezTo>
                  <a:cubicBezTo>
                    <a:pt x="304" y="3"/>
                    <a:pt x="247" y="13"/>
                    <a:pt x="224" y="15"/>
                  </a:cubicBezTo>
                  <a:cubicBezTo>
                    <a:pt x="198" y="16"/>
                    <a:pt x="163" y="23"/>
                    <a:pt x="138" y="15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434">
              <a:extLst>
                <a:ext uri="{FF2B5EF4-FFF2-40B4-BE49-F238E27FC236}">
                  <a16:creationId xmlns:a16="http://schemas.microsoft.com/office/drawing/2014/main" id="{4956350D-B5CB-4D59-BD22-C22BF70DF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763"/>
              <a:ext cx="342" cy="358"/>
            </a:xfrm>
            <a:custGeom>
              <a:avLst/>
              <a:gdLst>
                <a:gd name="T0" fmla="*/ 542 w 229"/>
                <a:gd name="T1" fmla="*/ 94 h 240"/>
                <a:gd name="T2" fmla="*/ 60 w 229"/>
                <a:gd name="T3" fmla="*/ 189 h 240"/>
                <a:gd name="T4" fmla="*/ 154 w 229"/>
                <a:gd name="T5" fmla="*/ 553 h 240"/>
                <a:gd name="T6" fmla="*/ 258 w 229"/>
                <a:gd name="T7" fmla="*/ 938 h 240"/>
                <a:gd name="T8" fmla="*/ 417 w 229"/>
                <a:gd name="T9" fmla="*/ 1146 h 240"/>
                <a:gd name="T10" fmla="*/ 723 w 229"/>
                <a:gd name="T11" fmla="*/ 1175 h 240"/>
                <a:gd name="T12" fmla="*/ 899 w 229"/>
                <a:gd name="T13" fmla="*/ 585 h 240"/>
                <a:gd name="T14" fmla="*/ 977 w 229"/>
                <a:gd name="T15" fmla="*/ 63 h 240"/>
                <a:gd name="T16" fmla="*/ 521 w 229"/>
                <a:gd name="T17" fmla="*/ 82 h 2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240">
                  <a:moveTo>
                    <a:pt x="109" y="19"/>
                  </a:moveTo>
                  <a:cubicBezTo>
                    <a:pt x="76" y="19"/>
                    <a:pt x="23" y="3"/>
                    <a:pt x="12" y="38"/>
                  </a:cubicBezTo>
                  <a:cubicBezTo>
                    <a:pt x="0" y="72"/>
                    <a:pt x="14" y="85"/>
                    <a:pt x="31" y="112"/>
                  </a:cubicBezTo>
                  <a:cubicBezTo>
                    <a:pt x="45" y="135"/>
                    <a:pt x="48" y="164"/>
                    <a:pt x="52" y="190"/>
                  </a:cubicBezTo>
                  <a:cubicBezTo>
                    <a:pt x="55" y="216"/>
                    <a:pt x="57" y="223"/>
                    <a:pt x="84" y="231"/>
                  </a:cubicBezTo>
                  <a:cubicBezTo>
                    <a:pt x="102" y="236"/>
                    <a:pt x="125" y="240"/>
                    <a:pt x="145" y="237"/>
                  </a:cubicBezTo>
                  <a:cubicBezTo>
                    <a:pt x="199" y="228"/>
                    <a:pt x="178" y="157"/>
                    <a:pt x="181" y="118"/>
                  </a:cubicBezTo>
                  <a:cubicBezTo>
                    <a:pt x="183" y="88"/>
                    <a:pt x="229" y="31"/>
                    <a:pt x="196" y="13"/>
                  </a:cubicBezTo>
                  <a:cubicBezTo>
                    <a:pt x="173" y="0"/>
                    <a:pt x="128" y="11"/>
                    <a:pt x="105" y="17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435">
              <a:extLst>
                <a:ext uri="{FF2B5EF4-FFF2-40B4-BE49-F238E27FC236}">
                  <a16:creationId xmlns:a16="http://schemas.microsoft.com/office/drawing/2014/main" id="{FF5E7F6C-F5E9-4577-BFD6-7063FC025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3185"/>
              <a:ext cx="179" cy="360"/>
            </a:xfrm>
            <a:custGeom>
              <a:avLst/>
              <a:gdLst>
                <a:gd name="T0" fmla="*/ 552 w 120"/>
                <a:gd name="T1" fmla="*/ 22 h 241"/>
                <a:gd name="T2" fmla="*/ 222 w 120"/>
                <a:gd name="T3" fmla="*/ 42 h 241"/>
                <a:gd name="T4" fmla="*/ 22 w 120"/>
                <a:gd name="T5" fmla="*/ 130 h 241"/>
                <a:gd name="T6" fmla="*/ 154 w 120"/>
                <a:gd name="T7" fmla="*/ 299 h 241"/>
                <a:gd name="T8" fmla="*/ 194 w 120"/>
                <a:gd name="T9" fmla="*/ 527 h 241"/>
                <a:gd name="T10" fmla="*/ 130 w 120"/>
                <a:gd name="T11" fmla="*/ 917 h 241"/>
                <a:gd name="T12" fmla="*/ 371 w 120"/>
                <a:gd name="T13" fmla="*/ 1058 h 241"/>
                <a:gd name="T14" fmla="*/ 401 w 120"/>
                <a:gd name="T15" fmla="*/ 647 h 241"/>
                <a:gd name="T16" fmla="*/ 471 w 120"/>
                <a:gd name="T17" fmla="*/ 284 h 241"/>
                <a:gd name="T18" fmla="*/ 561 w 120"/>
                <a:gd name="T19" fmla="*/ 1 h 241"/>
                <a:gd name="T20" fmla="*/ 552 w 120"/>
                <a:gd name="T21" fmla="*/ 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0" h="241">
                  <a:moveTo>
                    <a:pt x="111" y="5"/>
                  </a:moveTo>
                  <a:cubicBezTo>
                    <a:pt x="89" y="7"/>
                    <a:pt x="68" y="9"/>
                    <a:pt x="45" y="9"/>
                  </a:cubicBezTo>
                  <a:cubicBezTo>
                    <a:pt x="28" y="9"/>
                    <a:pt x="0" y="2"/>
                    <a:pt x="5" y="26"/>
                  </a:cubicBezTo>
                  <a:cubicBezTo>
                    <a:pt x="7" y="38"/>
                    <a:pt x="26" y="49"/>
                    <a:pt x="31" y="60"/>
                  </a:cubicBezTo>
                  <a:cubicBezTo>
                    <a:pt x="38" y="73"/>
                    <a:pt x="39" y="91"/>
                    <a:pt x="39" y="106"/>
                  </a:cubicBezTo>
                  <a:cubicBezTo>
                    <a:pt x="39" y="132"/>
                    <a:pt x="21" y="157"/>
                    <a:pt x="26" y="184"/>
                  </a:cubicBezTo>
                  <a:cubicBezTo>
                    <a:pt x="30" y="209"/>
                    <a:pt x="57" y="241"/>
                    <a:pt x="75" y="212"/>
                  </a:cubicBezTo>
                  <a:cubicBezTo>
                    <a:pt x="91" y="188"/>
                    <a:pt x="84" y="157"/>
                    <a:pt x="81" y="130"/>
                  </a:cubicBezTo>
                  <a:cubicBezTo>
                    <a:pt x="77" y="101"/>
                    <a:pt x="83" y="83"/>
                    <a:pt x="95" y="57"/>
                  </a:cubicBezTo>
                  <a:cubicBezTo>
                    <a:pt x="102" y="44"/>
                    <a:pt x="120" y="16"/>
                    <a:pt x="113" y="1"/>
                  </a:cubicBezTo>
                  <a:cubicBezTo>
                    <a:pt x="112" y="1"/>
                    <a:pt x="111" y="0"/>
                    <a:pt x="111" y="0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7" name="Group 436">
            <a:extLst>
              <a:ext uri="{FF2B5EF4-FFF2-40B4-BE49-F238E27FC236}">
                <a16:creationId xmlns:a16="http://schemas.microsoft.com/office/drawing/2014/main" id="{A3621117-9149-4BC1-8512-187B2A74C629}"/>
              </a:ext>
            </a:extLst>
          </p:cNvPr>
          <p:cNvGrpSpPr>
            <a:grpSpLocks/>
          </p:cNvGrpSpPr>
          <p:nvPr/>
        </p:nvGrpSpPr>
        <p:grpSpPr bwMode="auto">
          <a:xfrm>
            <a:off x="7427913" y="1522413"/>
            <a:ext cx="2159000" cy="4011612"/>
            <a:chOff x="3707" y="1262"/>
            <a:chExt cx="1360" cy="2527"/>
          </a:xfrm>
        </p:grpSpPr>
        <p:sp>
          <p:nvSpPr>
            <p:cNvPr id="28679" name="Freeform 437">
              <a:extLst>
                <a:ext uri="{FF2B5EF4-FFF2-40B4-BE49-F238E27FC236}">
                  <a16:creationId xmlns:a16="http://schemas.microsoft.com/office/drawing/2014/main" id="{3258760B-BE16-4C9C-A54F-FD8141D8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50"/>
              <a:ext cx="150" cy="125"/>
            </a:xfrm>
            <a:custGeom>
              <a:avLst/>
              <a:gdLst>
                <a:gd name="T0" fmla="*/ 0 w 91"/>
                <a:gd name="T1" fmla="*/ 164 h 71"/>
                <a:gd name="T2" fmla="*/ 368 w 91"/>
                <a:gd name="T3" fmla="*/ 174 h 71"/>
                <a:gd name="T4" fmla="*/ 569 w 91"/>
                <a:gd name="T5" fmla="*/ 546 h 71"/>
                <a:gd name="T6" fmla="*/ 0 w 91"/>
                <a:gd name="T7" fmla="*/ 164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71">
                  <a:moveTo>
                    <a:pt x="0" y="17"/>
                  </a:moveTo>
                  <a:cubicBezTo>
                    <a:pt x="0" y="17"/>
                    <a:pt x="14" y="0"/>
                    <a:pt x="50" y="18"/>
                  </a:cubicBezTo>
                  <a:cubicBezTo>
                    <a:pt x="85" y="35"/>
                    <a:pt x="91" y="43"/>
                    <a:pt x="77" y="57"/>
                  </a:cubicBezTo>
                  <a:cubicBezTo>
                    <a:pt x="63" y="71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7B5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438">
              <a:extLst>
                <a:ext uri="{FF2B5EF4-FFF2-40B4-BE49-F238E27FC236}">
                  <a16:creationId xmlns:a16="http://schemas.microsoft.com/office/drawing/2014/main" id="{578750F3-C5B3-4C55-9E89-211BF9CD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650"/>
              <a:ext cx="149" cy="125"/>
            </a:xfrm>
            <a:custGeom>
              <a:avLst/>
              <a:gdLst>
                <a:gd name="T0" fmla="*/ 0 w 90"/>
                <a:gd name="T1" fmla="*/ 164 h 71"/>
                <a:gd name="T2" fmla="*/ 376 w 90"/>
                <a:gd name="T3" fmla="*/ 174 h 71"/>
                <a:gd name="T4" fmla="*/ 576 w 90"/>
                <a:gd name="T5" fmla="*/ 546 h 71"/>
                <a:gd name="T6" fmla="*/ 0 w 90"/>
                <a:gd name="T7" fmla="*/ 164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71">
                  <a:moveTo>
                    <a:pt x="0" y="17"/>
                  </a:moveTo>
                  <a:cubicBezTo>
                    <a:pt x="0" y="17"/>
                    <a:pt x="14" y="0"/>
                    <a:pt x="50" y="18"/>
                  </a:cubicBezTo>
                  <a:cubicBezTo>
                    <a:pt x="85" y="35"/>
                    <a:pt x="90" y="43"/>
                    <a:pt x="77" y="57"/>
                  </a:cubicBezTo>
                  <a:cubicBezTo>
                    <a:pt x="63" y="71"/>
                    <a:pt x="0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439">
              <a:extLst>
                <a:ext uri="{FF2B5EF4-FFF2-40B4-BE49-F238E27FC236}">
                  <a16:creationId xmlns:a16="http://schemas.microsoft.com/office/drawing/2014/main" id="{8821FE79-BBE2-4785-B07F-3F8EC8459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262"/>
              <a:ext cx="1358" cy="2525"/>
            </a:xfrm>
            <a:custGeom>
              <a:avLst/>
              <a:gdLst>
                <a:gd name="T0" fmla="*/ 6078 w 824"/>
                <a:gd name="T1" fmla="*/ 0 h 1436"/>
                <a:gd name="T2" fmla="*/ 0 w 824"/>
                <a:gd name="T3" fmla="*/ 13576 h 1436"/>
                <a:gd name="T4" fmla="*/ 219 w 824"/>
                <a:gd name="T5" fmla="*/ 13727 h 1436"/>
                <a:gd name="T6" fmla="*/ 6078 w 824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4" h="1436">
                  <a:moveTo>
                    <a:pt x="824" y="0"/>
                  </a:moveTo>
                  <a:cubicBezTo>
                    <a:pt x="824" y="0"/>
                    <a:pt x="342" y="488"/>
                    <a:pt x="0" y="1420"/>
                  </a:cubicBezTo>
                  <a:cubicBezTo>
                    <a:pt x="30" y="1436"/>
                    <a:pt x="30" y="1436"/>
                    <a:pt x="30" y="1436"/>
                  </a:cubicBezTo>
                  <a:cubicBezTo>
                    <a:pt x="30" y="1436"/>
                    <a:pt x="262" y="704"/>
                    <a:pt x="824" y="0"/>
                  </a:cubicBezTo>
                  <a:close/>
                </a:path>
              </a:pathLst>
            </a:custGeom>
            <a:solidFill>
              <a:srgbClr val="7B5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440">
              <a:extLst>
                <a:ext uri="{FF2B5EF4-FFF2-40B4-BE49-F238E27FC236}">
                  <a16:creationId xmlns:a16="http://schemas.microsoft.com/office/drawing/2014/main" id="{BF1041FB-E62A-4CF6-ABA9-A968FEC3C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262"/>
              <a:ext cx="1360" cy="2527"/>
            </a:xfrm>
            <a:custGeom>
              <a:avLst/>
              <a:gdLst>
                <a:gd name="T0" fmla="*/ 227 w 825"/>
                <a:gd name="T1" fmla="*/ 13743 h 1437"/>
                <a:gd name="T2" fmla="*/ 6093 w 825"/>
                <a:gd name="T3" fmla="*/ 0 h 1437"/>
                <a:gd name="T4" fmla="*/ 0 w 825"/>
                <a:gd name="T5" fmla="*/ 13592 h 14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5" h="1437">
                  <a:moveTo>
                    <a:pt x="31" y="1437"/>
                  </a:moveTo>
                  <a:cubicBezTo>
                    <a:pt x="31" y="1437"/>
                    <a:pt x="263" y="705"/>
                    <a:pt x="825" y="0"/>
                  </a:cubicBezTo>
                  <a:cubicBezTo>
                    <a:pt x="825" y="0"/>
                    <a:pt x="343" y="489"/>
                    <a:pt x="0" y="142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441">
              <a:extLst>
                <a:ext uri="{FF2B5EF4-FFF2-40B4-BE49-F238E27FC236}">
                  <a16:creationId xmlns:a16="http://schemas.microsoft.com/office/drawing/2014/main" id="{8E650E56-9B6D-42E7-99D4-9300BD54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663"/>
              <a:ext cx="631" cy="1559"/>
            </a:xfrm>
            <a:custGeom>
              <a:avLst/>
              <a:gdLst>
                <a:gd name="T0" fmla="*/ 2460 w 383"/>
                <a:gd name="T1" fmla="*/ 364 h 887"/>
                <a:gd name="T2" fmla="*/ 2188 w 383"/>
                <a:gd name="T3" fmla="*/ 179 h 887"/>
                <a:gd name="T4" fmla="*/ 1807 w 383"/>
                <a:gd name="T5" fmla="*/ 123 h 887"/>
                <a:gd name="T6" fmla="*/ 1707 w 383"/>
                <a:gd name="T7" fmla="*/ 352 h 887"/>
                <a:gd name="T8" fmla="*/ 567 w 383"/>
                <a:gd name="T9" fmla="*/ 2206 h 887"/>
                <a:gd name="T10" fmla="*/ 636 w 383"/>
                <a:gd name="T11" fmla="*/ 5403 h 887"/>
                <a:gd name="T12" fmla="*/ 980 w 383"/>
                <a:gd name="T13" fmla="*/ 5925 h 887"/>
                <a:gd name="T14" fmla="*/ 133 w 383"/>
                <a:gd name="T15" fmla="*/ 8329 h 887"/>
                <a:gd name="T16" fmla="*/ 323 w 383"/>
                <a:gd name="T17" fmla="*/ 8465 h 887"/>
                <a:gd name="T18" fmla="*/ 2784 w 383"/>
                <a:gd name="T19" fmla="*/ 2585 h 887"/>
                <a:gd name="T20" fmla="*/ 2750 w 383"/>
                <a:gd name="T21" fmla="*/ 2454 h 887"/>
                <a:gd name="T22" fmla="*/ 2616 w 383"/>
                <a:gd name="T23" fmla="*/ 2329 h 887"/>
                <a:gd name="T24" fmla="*/ 2499 w 383"/>
                <a:gd name="T25" fmla="*/ 2165 h 887"/>
                <a:gd name="T26" fmla="*/ 2624 w 383"/>
                <a:gd name="T27" fmla="*/ 847 h 887"/>
                <a:gd name="T28" fmla="*/ 2653 w 383"/>
                <a:gd name="T29" fmla="*/ 619 h 887"/>
                <a:gd name="T30" fmla="*/ 2460 w 383"/>
                <a:gd name="T31" fmla="*/ 364 h 8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3" h="887">
                  <a:moveTo>
                    <a:pt x="334" y="38"/>
                  </a:moveTo>
                  <a:cubicBezTo>
                    <a:pt x="334" y="38"/>
                    <a:pt x="306" y="32"/>
                    <a:pt x="297" y="19"/>
                  </a:cubicBezTo>
                  <a:cubicBezTo>
                    <a:pt x="287" y="6"/>
                    <a:pt x="246" y="0"/>
                    <a:pt x="245" y="13"/>
                  </a:cubicBezTo>
                  <a:cubicBezTo>
                    <a:pt x="244" y="27"/>
                    <a:pt x="246" y="29"/>
                    <a:pt x="232" y="37"/>
                  </a:cubicBezTo>
                  <a:cubicBezTo>
                    <a:pt x="218" y="44"/>
                    <a:pt x="154" y="70"/>
                    <a:pt x="77" y="231"/>
                  </a:cubicBezTo>
                  <a:cubicBezTo>
                    <a:pt x="0" y="392"/>
                    <a:pt x="47" y="544"/>
                    <a:pt x="86" y="566"/>
                  </a:cubicBezTo>
                  <a:cubicBezTo>
                    <a:pt x="125" y="588"/>
                    <a:pt x="165" y="559"/>
                    <a:pt x="133" y="621"/>
                  </a:cubicBezTo>
                  <a:cubicBezTo>
                    <a:pt x="101" y="683"/>
                    <a:pt x="26" y="829"/>
                    <a:pt x="18" y="873"/>
                  </a:cubicBezTo>
                  <a:cubicBezTo>
                    <a:pt x="18" y="873"/>
                    <a:pt x="36" y="866"/>
                    <a:pt x="44" y="887"/>
                  </a:cubicBezTo>
                  <a:cubicBezTo>
                    <a:pt x="44" y="887"/>
                    <a:pt x="364" y="302"/>
                    <a:pt x="378" y="271"/>
                  </a:cubicBezTo>
                  <a:cubicBezTo>
                    <a:pt x="383" y="259"/>
                    <a:pt x="373" y="257"/>
                    <a:pt x="373" y="257"/>
                  </a:cubicBezTo>
                  <a:cubicBezTo>
                    <a:pt x="373" y="257"/>
                    <a:pt x="354" y="262"/>
                    <a:pt x="355" y="244"/>
                  </a:cubicBezTo>
                  <a:cubicBezTo>
                    <a:pt x="355" y="244"/>
                    <a:pt x="350" y="223"/>
                    <a:pt x="339" y="227"/>
                  </a:cubicBezTo>
                  <a:cubicBezTo>
                    <a:pt x="328" y="231"/>
                    <a:pt x="380" y="135"/>
                    <a:pt x="356" y="89"/>
                  </a:cubicBezTo>
                  <a:cubicBezTo>
                    <a:pt x="350" y="77"/>
                    <a:pt x="352" y="69"/>
                    <a:pt x="360" y="65"/>
                  </a:cubicBezTo>
                  <a:cubicBezTo>
                    <a:pt x="368" y="61"/>
                    <a:pt x="375" y="35"/>
                    <a:pt x="334" y="38"/>
                  </a:cubicBezTo>
                  <a:close/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442">
              <a:extLst>
                <a:ext uri="{FF2B5EF4-FFF2-40B4-BE49-F238E27FC236}">
                  <a16:creationId xmlns:a16="http://schemas.microsoft.com/office/drawing/2014/main" id="{921E4636-890C-4186-A7DF-F20D9368E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663"/>
              <a:ext cx="631" cy="1559"/>
            </a:xfrm>
            <a:custGeom>
              <a:avLst/>
              <a:gdLst>
                <a:gd name="T0" fmla="*/ 2460 w 383"/>
                <a:gd name="T1" fmla="*/ 364 h 887"/>
                <a:gd name="T2" fmla="*/ 2188 w 383"/>
                <a:gd name="T3" fmla="*/ 179 h 887"/>
                <a:gd name="T4" fmla="*/ 1807 w 383"/>
                <a:gd name="T5" fmla="*/ 123 h 887"/>
                <a:gd name="T6" fmla="*/ 1707 w 383"/>
                <a:gd name="T7" fmla="*/ 352 h 887"/>
                <a:gd name="T8" fmla="*/ 567 w 383"/>
                <a:gd name="T9" fmla="*/ 2206 h 887"/>
                <a:gd name="T10" fmla="*/ 636 w 383"/>
                <a:gd name="T11" fmla="*/ 5403 h 887"/>
                <a:gd name="T12" fmla="*/ 980 w 383"/>
                <a:gd name="T13" fmla="*/ 5925 h 887"/>
                <a:gd name="T14" fmla="*/ 133 w 383"/>
                <a:gd name="T15" fmla="*/ 8329 h 887"/>
                <a:gd name="T16" fmla="*/ 323 w 383"/>
                <a:gd name="T17" fmla="*/ 8465 h 887"/>
                <a:gd name="T18" fmla="*/ 2784 w 383"/>
                <a:gd name="T19" fmla="*/ 2585 h 887"/>
                <a:gd name="T20" fmla="*/ 2750 w 383"/>
                <a:gd name="T21" fmla="*/ 2454 h 887"/>
                <a:gd name="T22" fmla="*/ 2616 w 383"/>
                <a:gd name="T23" fmla="*/ 2329 h 887"/>
                <a:gd name="T24" fmla="*/ 2499 w 383"/>
                <a:gd name="T25" fmla="*/ 2165 h 887"/>
                <a:gd name="T26" fmla="*/ 2624 w 383"/>
                <a:gd name="T27" fmla="*/ 847 h 887"/>
                <a:gd name="T28" fmla="*/ 2653 w 383"/>
                <a:gd name="T29" fmla="*/ 619 h 887"/>
                <a:gd name="T30" fmla="*/ 2460 w 383"/>
                <a:gd name="T31" fmla="*/ 364 h 8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3" h="887">
                  <a:moveTo>
                    <a:pt x="334" y="38"/>
                  </a:moveTo>
                  <a:cubicBezTo>
                    <a:pt x="334" y="38"/>
                    <a:pt x="306" y="32"/>
                    <a:pt x="297" y="19"/>
                  </a:cubicBezTo>
                  <a:cubicBezTo>
                    <a:pt x="287" y="6"/>
                    <a:pt x="246" y="0"/>
                    <a:pt x="245" y="13"/>
                  </a:cubicBezTo>
                  <a:cubicBezTo>
                    <a:pt x="244" y="27"/>
                    <a:pt x="246" y="29"/>
                    <a:pt x="232" y="37"/>
                  </a:cubicBezTo>
                  <a:cubicBezTo>
                    <a:pt x="218" y="44"/>
                    <a:pt x="154" y="70"/>
                    <a:pt x="77" y="231"/>
                  </a:cubicBezTo>
                  <a:cubicBezTo>
                    <a:pt x="0" y="392"/>
                    <a:pt x="47" y="544"/>
                    <a:pt x="86" y="566"/>
                  </a:cubicBezTo>
                  <a:cubicBezTo>
                    <a:pt x="125" y="588"/>
                    <a:pt x="165" y="559"/>
                    <a:pt x="133" y="621"/>
                  </a:cubicBezTo>
                  <a:cubicBezTo>
                    <a:pt x="101" y="683"/>
                    <a:pt x="26" y="829"/>
                    <a:pt x="18" y="873"/>
                  </a:cubicBezTo>
                  <a:cubicBezTo>
                    <a:pt x="18" y="873"/>
                    <a:pt x="36" y="866"/>
                    <a:pt x="44" y="887"/>
                  </a:cubicBezTo>
                  <a:cubicBezTo>
                    <a:pt x="44" y="887"/>
                    <a:pt x="364" y="302"/>
                    <a:pt x="378" y="271"/>
                  </a:cubicBezTo>
                  <a:cubicBezTo>
                    <a:pt x="383" y="259"/>
                    <a:pt x="373" y="257"/>
                    <a:pt x="373" y="257"/>
                  </a:cubicBezTo>
                  <a:cubicBezTo>
                    <a:pt x="373" y="257"/>
                    <a:pt x="354" y="262"/>
                    <a:pt x="355" y="244"/>
                  </a:cubicBezTo>
                  <a:cubicBezTo>
                    <a:pt x="355" y="244"/>
                    <a:pt x="350" y="223"/>
                    <a:pt x="339" y="227"/>
                  </a:cubicBezTo>
                  <a:cubicBezTo>
                    <a:pt x="328" y="231"/>
                    <a:pt x="380" y="135"/>
                    <a:pt x="356" y="89"/>
                  </a:cubicBezTo>
                  <a:cubicBezTo>
                    <a:pt x="350" y="77"/>
                    <a:pt x="352" y="69"/>
                    <a:pt x="360" y="65"/>
                  </a:cubicBezTo>
                  <a:cubicBezTo>
                    <a:pt x="368" y="61"/>
                    <a:pt x="375" y="35"/>
                    <a:pt x="334" y="38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443">
              <a:extLst>
                <a:ext uri="{FF2B5EF4-FFF2-40B4-BE49-F238E27FC236}">
                  <a16:creationId xmlns:a16="http://schemas.microsoft.com/office/drawing/2014/main" id="{FEFD93EA-C03E-492D-A58E-9ECA9C46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737"/>
              <a:ext cx="553" cy="854"/>
            </a:xfrm>
            <a:custGeom>
              <a:avLst/>
              <a:gdLst>
                <a:gd name="T0" fmla="*/ 1709 w 335"/>
                <a:gd name="T1" fmla="*/ 151 h 486"/>
                <a:gd name="T2" fmla="*/ 185 w 335"/>
                <a:gd name="T3" fmla="*/ 2631 h 486"/>
                <a:gd name="T4" fmla="*/ 545 w 335"/>
                <a:gd name="T5" fmla="*/ 4585 h 486"/>
                <a:gd name="T6" fmla="*/ 1127 w 335"/>
                <a:gd name="T7" fmla="*/ 4078 h 486"/>
                <a:gd name="T8" fmla="*/ 1667 w 335"/>
                <a:gd name="T9" fmla="*/ 3161 h 486"/>
                <a:gd name="T10" fmla="*/ 1709 w 335"/>
                <a:gd name="T11" fmla="*/ 151 h 4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5" h="486">
                  <a:moveTo>
                    <a:pt x="230" y="16"/>
                  </a:moveTo>
                  <a:cubicBezTo>
                    <a:pt x="178" y="0"/>
                    <a:pt x="49" y="129"/>
                    <a:pt x="25" y="276"/>
                  </a:cubicBezTo>
                  <a:cubicBezTo>
                    <a:pt x="0" y="423"/>
                    <a:pt x="31" y="476"/>
                    <a:pt x="73" y="481"/>
                  </a:cubicBezTo>
                  <a:cubicBezTo>
                    <a:pt x="115" y="486"/>
                    <a:pt x="117" y="430"/>
                    <a:pt x="152" y="428"/>
                  </a:cubicBezTo>
                  <a:cubicBezTo>
                    <a:pt x="186" y="426"/>
                    <a:pt x="214" y="391"/>
                    <a:pt x="225" y="332"/>
                  </a:cubicBezTo>
                  <a:cubicBezTo>
                    <a:pt x="235" y="273"/>
                    <a:pt x="335" y="48"/>
                    <a:pt x="230" y="16"/>
                  </a:cubicBezTo>
                  <a:close/>
                </a:path>
              </a:pathLst>
            </a:custGeom>
            <a:solidFill>
              <a:srgbClr val="B2A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444">
              <a:extLst>
                <a:ext uri="{FF2B5EF4-FFF2-40B4-BE49-F238E27FC236}">
                  <a16:creationId xmlns:a16="http://schemas.microsoft.com/office/drawing/2014/main" id="{7635A2E1-A029-4691-BC5B-C5D67746B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738"/>
              <a:ext cx="581" cy="758"/>
            </a:xfrm>
            <a:custGeom>
              <a:avLst/>
              <a:gdLst>
                <a:gd name="T0" fmla="*/ 1938 w 352"/>
                <a:gd name="T1" fmla="*/ 216 h 431"/>
                <a:gd name="T2" fmla="*/ 409 w 352"/>
                <a:gd name="T3" fmla="*/ 1855 h 431"/>
                <a:gd name="T4" fmla="*/ 276 w 352"/>
                <a:gd name="T5" fmla="*/ 4008 h 431"/>
                <a:gd name="T6" fmla="*/ 946 w 352"/>
                <a:gd name="T7" fmla="*/ 3857 h 431"/>
                <a:gd name="T8" fmla="*/ 1520 w 352"/>
                <a:gd name="T9" fmla="*/ 3078 h 431"/>
                <a:gd name="T10" fmla="*/ 1938 w 352"/>
                <a:gd name="T11" fmla="*/ 216 h 4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2" h="431">
                  <a:moveTo>
                    <a:pt x="261" y="23"/>
                  </a:moveTo>
                  <a:cubicBezTo>
                    <a:pt x="218" y="0"/>
                    <a:pt x="103" y="64"/>
                    <a:pt x="55" y="194"/>
                  </a:cubicBezTo>
                  <a:cubicBezTo>
                    <a:pt x="7" y="323"/>
                    <a:pt x="0" y="407"/>
                    <a:pt x="37" y="419"/>
                  </a:cubicBezTo>
                  <a:cubicBezTo>
                    <a:pt x="75" y="431"/>
                    <a:pt x="95" y="399"/>
                    <a:pt x="127" y="403"/>
                  </a:cubicBezTo>
                  <a:cubicBezTo>
                    <a:pt x="159" y="407"/>
                    <a:pt x="185" y="374"/>
                    <a:pt x="205" y="322"/>
                  </a:cubicBezTo>
                  <a:cubicBezTo>
                    <a:pt x="225" y="270"/>
                    <a:pt x="352" y="71"/>
                    <a:pt x="261" y="23"/>
                  </a:cubicBezTo>
                  <a:close/>
                </a:path>
              </a:pathLst>
            </a:custGeom>
            <a:solidFill>
              <a:srgbClr val="B29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445">
              <a:extLst>
                <a:ext uri="{FF2B5EF4-FFF2-40B4-BE49-F238E27FC236}">
                  <a16:creationId xmlns:a16="http://schemas.microsoft.com/office/drawing/2014/main" id="{DC298742-8BDD-4559-AE7C-3E6D2E61B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858"/>
              <a:ext cx="485" cy="636"/>
            </a:xfrm>
            <a:custGeom>
              <a:avLst/>
              <a:gdLst>
                <a:gd name="T0" fmla="*/ 1437 w 294"/>
                <a:gd name="T1" fmla="*/ 2077 h 362"/>
                <a:gd name="T2" fmla="*/ 858 w 294"/>
                <a:gd name="T3" fmla="*/ 2846 h 362"/>
                <a:gd name="T4" fmla="*/ 193 w 294"/>
                <a:gd name="T5" fmla="*/ 3001 h 362"/>
                <a:gd name="T6" fmla="*/ 21 w 294"/>
                <a:gd name="T7" fmla="*/ 2646 h 362"/>
                <a:gd name="T8" fmla="*/ 193 w 294"/>
                <a:gd name="T9" fmla="*/ 3333 h 362"/>
                <a:gd name="T10" fmla="*/ 858 w 294"/>
                <a:gd name="T11" fmla="*/ 3182 h 362"/>
                <a:gd name="T12" fmla="*/ 1437 w 294"/>
                <a:gd name="T13" fmla="*/ 2407 h 362"/>
                <a:gd name="T14" fmla="*/ 2082 w 294"/>
                <a:gd name="T15" fmla="*/ 0 h 362"/>
                <a:gd name="T16" fmla="*/ 1437 w 294"/>
                <a:gd name="T17" fmla="*/ 2077 h 3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4" h="362">
                  <a:moveTo>
                    <a:pt x="194" y="218"/>
                  </a:moveTo>
                  <a:cubicBezTo>
                    <a:pt x="174" y="270"/>
                    <a:pt x="148" y="303"/>
                    <a:pt x="116" y="299"/>
                  </a:cubicBezTo>
                  <a:cubicBezTo>
                    <a:pt x="84" y="295"/>
                    <a:pt x="64" y="327"/>
                    <a:pt x="26" y="315"/>
                  </a:cubicBezTo>
                  <a:cubicBezTo>
                    <a:pt x="13" y="311"/>
                    <a:pt x="6" y="298"/>
                    <a:pt x="3" y="278"/>
                  </a:cubicBezTo>
                  <a:cubicBezTo>
                    <a:pt x="0" y="319"/>
                    <a:pt x="7" y="344"/>
                    <a:pt x="26" y="350"/>
                  </a:cubicBezTo>
                  <a:cubicBezTo>
                    <a:pt x="64" y="362"/>
                    <a:pt x="84" y="330"/>
                    <a:pt x="116" y="334"/>
                  </a:cubicBezTo>
                  <a:cubicBezTo>
                    <a:pt x="148" y="338"/>
                    <a:pt x="174" y="305"/>
                    <a:pt x="194" y="253"/>
                  </a:cubicBezTo>
                  <a:cubicBezTo>
                    <a:pt x="210" y="211"/>
                    <a:pt x="294" y="77"/>
                    <a:pt x="281" y="0"/>
                  </a:cubicBezTo>
                  <a:cubicBezTo>
                    <a:pt x="272" y="77"/>
                    <a:pt x="208" y="182"/>
                    <a:pt x="194" y="218"/>
                  </a:cubicBezTo>
                  <a:close/>
                </a:path>
              </a:pathLst>
            </a:custGeom>
            <a:solidFill>
              <a:srgbClr val="A59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446">
              <a:extLst>
                <a:ext uri="{FF2B5EF4-FFF2-40B4-BE49-F238E27FC236}">
                  <a16:creationId xmlns:a16="http://schemas.microsoft.com/office/drawing/2014/main" id="{F695329F-84AE-491E-95FA-0F32EF083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737"/>
              <a:ext cx="581" cy="757"/>
            </a:xfrm>
            <a:custGeom>
              <a:avLst/>
              <a:gdLst>
                <a:gd name="T0" fmla="*/ 1938 w 352"/>
                <a:gd name="T1" fmla="*/ 216 h 431"/>
                <a:gd name="T2" fmla="*/ 409 w 352"/>
                <a:gd name="T3" fmla="*/ 1835 h 431"/>
                <a:gd name="T4" fmla="*/ 276 w 352"/>
                <a:gd name="T5" fmla="*/ 3989 h 431"/>
                <a:gd name="T6" fmla="*/ 946 w 352"/>
                <a:gd name="T7" fmla="*/ 3838 h 431"/>
                <a:gd name="T8" fmla="*/ 1520 w 352"/>
                <a:gd name="T9" fmla="*/ 3058 h 431"/>
                <a:gd name="T10" fmla="*/ 1938 w 352"/>
                <a:gd name="T11" fmla="*/ 216 h 4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2" h="431">
                  <a:moveTo>
                    <a:pt x="261" y="23"/>
                  </a:moveTo>
                  <a:cubicBezTo>
                    <a:pt x="218" y="0"/>
                    <a:pt x="103" y="64"/>
                    <a:pt x="55" y="193"/>
                  </a:cubicBezTo>
                  <a:cubicBezTo>
                    <a:pt x="7" y="323"/>
                    <a:pt x="0" y="407"/>
                    <a:pt x="37" y="419"/>
                  </a:cubicBezTo>
                  <a:cubicBezTo>
                    <a:pt x="75" y="431"/>
                    <a:pt x="95" y="399"/>
                    <a:pt x="127" y="403"/>
                  </a:cubicBezTo>
                  <a:cubicBezTo>
                    <a:pt x="159" y="407"/>
                    <a:pt x="185" y="373"/>
                    <a:pt x="205" y="321"/>
                  </a:cubicBezTo>
                  <a:cubicBezTo>
                    <a:pt x="225" y="269"/>
                    <a:pt x="352" y="71"/>
                    <a:pt x="261" y="2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447">
              <a:extLst>
                <a:ext uri="{FF2B5EF4-FFF2-40B4-BE49-F238E27FC236}">
                  <a16:creationId xmlns:a16="http://schemas.microsoft.com/office/drawing/2014/main" id="{E3568C9A-0C04-40AF-AC62-09DED3FA0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942"/>
              <a:ext cx="125" cy="99"/>
            </a:xfrm>
            <a:custGeom>
              <a:avLst/>
              <a:gdLst>
                <a:gd name="T0" fmla="*/ 520 w 76"/>
                <a:gd name="T1" fmla="*/ 101 h 56"/>
                <a:gd name="T2" fmla="*/ 352 w 76"/>
                <a:gd name="T3" fmla="*/ 440 h 56"/>
                <a:gd name="T4" fmla="*/ 43 w 76"/>
                <a:gd name="T5" fmla="*/ 460 h 56"/>
                <a:gd name="T6" fmla="*/ 214 w 76"/>
                <a:gd name="T7" fmla="*/ 106 h 56"/>
                <a:gd name="T8" fmla="*/ 520 w 76"/>
                <a:gd name="T9" fmla="*/ 10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6">
                  <a:moveTo>
                    <a:pt x="71" y="10"/>
                  </a:moveTo>
                  <a:cubicBezTo>
                    <a:pt x="76" y="19"/>
                    <a:pt x="66" y="35"/>
                    <a:pt x="48" y="45"/>
                  </a:cubicBezTo>
                  <a:cubicBezTo>
                    <a:pt x="30" y="55"/>
                    <a:pt x="11" y="56"/>
                    <a:pt x="6" y="47"/>
                  </a:cubicBezTo>
                  <a:cubicBezTo>
                    <a:pt x="0" y="37"/>
                    <a:pt x="11" y="21"/>
                    <a:pt x="29" y="11"/>
                  </a:cubicBezTo>
                  <a:cubicBezTo>
                    <a:pt x="47" y="1"/>
                    <a:pt x="65" y="0"/>
                    <a:pt x="71" y="10"/>
                  </a:cubicBezTo>
                  <a:close/>
                </a:path>
              </a:pathLst>
            </a:custGeom>
            <a:solidFill>
              <a:srgbClr val="9E8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448">
              <a:extLst>
                <a:ext uri="{FF2B5EF4-FFF2-40B4-BE49-F238E27FC236}">
                  <a16:creationId xmlns:a16="http://schemas.microsoft.com/office/drawing/2014/main" id="{62F68E86-A196-4A20-BFF4-2B71731F8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733"/>
              <a:ext cx="401" cy="450"/>
            </a:xfrm>
            <a:custGeom>
              <a:avLst/>
              <a:gdLst>
                <a:gd name="T0" fmla="*/ 1802 w 243"/>
                <a:gd name="T1" fmla="*/ 619 h 256"/>
                <a:gd name="T2" fmla="*/ 1201 w 243"/>
                <a:gd name="T3" fmla="*/ 338 h 256"/>
                <a:gd name="T4" fmla="*/ 0 w 243"/>
                <a:gd name="T5" fmla="*/ 2443 h 256"/>
                <a:gd name="T6" fmla="*/ 1299 w 243"/>
                <a:gd name="T7" fmla="*/ 466 h 256"/>
                <a:gd name="T8" fmla="*/ 1802 w 243"/>
                <a:gd name="T9" fmla="*/ 619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256">
                  <a:moveTo>
                    <a:pt x="243" y="65"/>
                  </a:moveTo>
                  <a:cubicBezTo>
                    <a:pt x="243" y="65"/>
                    <a:pt x="233" y="0"/>
                    <a:pt x="162" y="35"/>
                  </a:cubicBezTo>
                  <a:cubicBezTo>
                    <a:pt x="104" y="63"/>
                    <a:pt x="33" y="127"/>
                    <a:pt x="0" y="256"/>
                  </a:cubicBezTo>
                  <a:cubicBezTo>
                    <a:pt x="0" y="256"/>
                    <a:pt x="86" y="81"/>
                    <a:pt x="175" y="49"/>
                  </a:cubicBezTo>
                  <a:cubicBezTo>
                    <a:pt x="232" y="28"/>
                    <a:pt x="243" y="65"/>
                    <a:pt x="243" y="65"/>
                  </a:cubicBezTo>
                  <a:close/>
                </a:path>
              </a:pathLst>
            </a:custGeom>
            <a:solidFill>
              <a:srgbClr val="BCA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449">
              <a:extLst>
                <a:ext uri="{FF2B5EF4-FFF2-40B4-BE49-F238E27FC236}">
                  <a16:creationId xmlns:a16="http://schemas.microsoft.com/office/drawing/2014/main" id="{64B84583-BE5E-4665-9B95-770C98054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731"/>
              <a:ext cx="242" cy="185"/>
            </a:xfrm>
            <a:custGeom>
              <a:avLst/>
              <a:gdLst>
                <a:gd name="T0" fmla="*/ 0 w 147"/>
                <a:gd name="T1" fmla="*/ 1011 h 105"/>
                <a:gd name="T2" fmla="*/ 1078 w 147"/>
                <a:gd name="T3" fmla="*/ 395 h 105"/>
                <a:gd name="T4" fmla="*/ 0 w 147"/>
                <a:gd name="T5" fmla="*/ 1011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05">
                  <a:moveTo>
                    <a:pt x="0" y="105"/>
                  </a:moveTo>
                  <a:cubicBezTo>
                    <a:pt x="0" y="105"/>
                    <a:pt x="78" y="0"/>
                    <a:pt x="147" y="41"/>
                  </a:cubicBezTo>
                  <a:cubicBezTo>
                    <a:pt x="147" y="41"/>
                    <a:pt x="90" y="5"/>
                    <a:pt x="0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450">
              <a:extLst>
                <a:ext uri="{FF2B5EF4-FFF2-40B4-BE49-F238E27FC236}">
                  <a16:creationId xmlns:a16="http://schemas.microsoft.com/office/drawing/2014/main" id="{C29D467E-281A-4A33-AC25-981F0F7B1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715"/>
              <a:ext cx="395" cy="850"/>
            </a:xfrm>
            <a:custGeom>
              <a:avLst/>
              <a:gdLst>
                <a:gd name="T0" fmla="*/ 1761 w 240"/>
                <a:gd name="T1" fmla="*/ 58 h 483"/>
                <a:gd name="T2" fmla="*/ 1679 w 240"/>
                <a:gd name="T3" fmla="*/ 102 h 483"/>
                <a:gd name="T4" fmla="*/ 1580 w 240"/>
                <a:gd name="T5" fmla="*/ 338 h 483"/>
                <a:gd name="T6" fmla="*/ 309 w 240"/>
                <a:gd name="T7" fmla="*/ 4634 h 483"/>
                <a:gd name="T8" fmla="*/ 1442 w 240"/>
                <a:gd name="T9" fmla="*/ 431 h 483"/>
                <a:gd name="T10" fmla="*/ 1568 w 240"/>
                <a:gd name="T11" fmla="*/ 317 h 483"/>
                <a:gd name="T12" fmla="*/ 1649 w 240"/>
                <a:gd name="T13" fmla="*/ 164 h 483"/>
                <a:gd name="T14" fmla="*/ 1761 w 240"/>
                <a:gd name="T15" fmla="*/ 58 h 4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0" h="483">
                  <a:moveTo>
                    <a:pt x="240" y="6"/>
                  </a:moveTo>
                  <a:cubicBezTo>
                    <a:pt x="240" y="6"/>
                    <a:pt x="233" y="2"/>
                    <a:pt x="229" y="11"/>
                  </a:cubicBezTo>
                  <a:cubicBezTo>
                    <a:pt x="226" y="20"/>
                    <a:pt x="226" y="31"/>
                    <a:pt x="215" y="35"/>
                  </a:cubicBezTo>
                  <a:cubicBezTo>
                    <a:pt x="204" y="39"/>
                    <a:pt x="19" y="192"/>
                    <a:pt x="42" y="483"/>
                  </a:cubicBezTo>
                  <a:cubicBezTo>
                    <a:pt x="42" y="483"/>
                    <a:pt x="0" y="235"/>
                    <a:pt x="196" y="45"/>
                  </a:cubicBezTo>
                  <a:cubicBezTo>
                    <a:pt x="203" y="38"/>
                    <a:pt x="209" y="35"/>
                    <a:pt x="214" y="33"/>
                  </a:cubicBezTo>
                  <a:cubicBezTo>
                    <a:pt x="219" y="31"/>
                    <a:pt x="225" y="22"/>
                    <a:pt x="225" y="17"/>
                  </a:cubicBezTo>
                  <a:cubicBezTo>
                    <a:pt x="226" y="11"/>
                    <a:pt x="232" y="0"/>
                    <a:pt x="24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451">
              <a:extLst>
                <a:ext uri="{FF2B5EF4-FFF2-40B4-BE49-F238E27FC236}">
                  <a16:creationId xmlns:a16="http://schemas.microsoft.com/office/drawing/2014/main" id="{89343E1D-87FC-4A7A-A8B6-F6464825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679"/>
              <a:ext cx="135" cy="135"/>
            </a:xfrm>
            <a:custGeom>
              <a:avLst/>
              <a:gdLst>
                <a:gd name="T0" fmla="*/ 601 w 82"/>
                <a:gd name="T1" fmla="*/ 21 h 77"/>
                <a:gd name="T2" fmla="*/ 469 w 82"/>
                <a:gd name="T3" fmla="*/ 102 h 77"/>
                <a:gd name="T4" fmla="*/ 387 w 82"/>
                <a:gd name="T5" fmla="*/ 302 h 77"/>
                <a:gd name="T6" fmla="*/ 196 w 82"/>
                <a:gd name="T7" fmla="*/ 442 h 77"/>
                <a:gd name="T8" fmla="*/ 81 w 82"/>
                <a:gd name="T9" fmla="*/ 566 h 77"/>
                <a:gd name="T10" fmla="*/ 0 w 82"/>
                <a:gd name="T11" fmla="*/ 729 h 77"/>
                <a:gd name="T12" fmla="*/ 0 w 82"/>
                <a:gd name="T13" fmla="*/ 729 h 77"/>
                <a:gd name="T14" fmla="*/ 227 w 82"/>
                <a:gd name="T15" fmla="*/ 473 h 77"/>
                <a:gd name="T16" fmla="*/ 433 w 82"/>
                <a:gd name="T17" fmla="*/ 359 h 77"/>
                <a:gd name="T18" fmla="*/ 537 w 82"/>
                <a:gd name="T19" fmla="*/ 172 h 77"/>
                <a:gd name="T20" fmla="*/ 594 w 82"/>
                <a:gd name="T21" fmla="*/ 28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77">
                  <a:moveTo>
                    <a:pt x="82" y="2"/>
                  </a:moveTo>
                  <a:cubicBezTo>
                    <a:pt x="73" y="0"/>
                    <a:pt x="65" y="2"/>
                    <a:pt x="64" y="11"/>
                  </a:cubicBezTo>
                  <a:cubicBezTo>
                    <a:pt x="62" y="20"/>
                    <a:pt x="62" y="27"/>
                    <a:pt x="53" y="32"/>
                  </a:cubicBezTo>
                  <a:cubicBezTo>
                    <a:pt x="44" y="37"/>
                    <a:pt x="35" y="41"/>
                    <a:pt x="27" y="47"/>
                  </a:cubicBezTo>
                  <a:cubicBezTo>
                    <a:pt x="21" y="51"/>
                    <a:pt x="16" y="55"/>
                    <a:pt x="11" y="60"/>
                  </a:cubicBezTo>
                  <a:cubicBezTo>
                    <a:pt x="9" y="63"/>
                    <a:pt x="0" y="73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9" y="67"/>
                    <a:pt x="19" y="58"/>
                    <a:pt x="31" y="50"/>
                  </a:cubicBezTo>
                  <a:cubicBezTo>
                    <a:pt x="40" y="44"/>
                    <a:pt x="50" y="42"/>
                    <a:pt x="59" y="38"/>
                  </a:cubicBezTo>
                  <a:cubicBezTo>
                    <a:pt x="68" y="33"/>
                    <a:pt x="74" y="29"/>
                    <a:pt x="73" y="18"/>
                  </a:cubicBezTo>
                  <a:cubicBezTo>
                    <a:pt x="72" y="12"/>
                    <a:pt x="71" y="0"/>
                    <a:pt x="8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452">
              <a:extLst>
                <a:ext uri="{FF2B5EF4-FFF2-40B4-BE49-F238E27FC236}">
                  <a16:creationId xmlns:a16="http://schemas.microsoft.com/office/drawing/2014/main" id="{CC622636-4E1C-4243-A678-F216D76E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691"/>
              <a:ext cx="40" cy="46"/>
            </a:xfrm>
            <a:custGeom>
              <a:avLst/>
              <a:gdLst>
                <a:gd name="T0" fmla="*/ 187 w 24"/>
                <a:gd name="T1" fmla="*/ 179 h 26"/>
                <a:gd name="T2" fmla="*/ 0 w 24"/>
                <a:gd name="T3" fmla="*/ 0 h 26"/>
                <a:gd name="T4" fmla="*/ 78 w 24"/>
                <a:gd name="T5" fmla="*/ 115 h 26"/>
                <a:gd name="T6" fmla="*/ 92 w 24"/>
                <a:gd name="T7" fmla="*/ 253 h 26"/>
                <a:gd name="T8" fmla="*/ 187 w 24"/>
                <a:gd name="T9" fmla="*/ 19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4" y="18"/>
                  </a:moveTo>
                  <a:cubicBezTo>
                    <a:pt x="14" y="16"/>
                    <a:pt x="11" y="2"/>
                    <a:pt x="0" y="0"/>
                  </a:cubicBezTo>
                  <a:cubicBezTo>
                    <a:pt x="5" y="1"/>
                    <a:pt x="8" y="7"/>
                    <a:pt x="10" y="12"/>
                  </a:cubicBezTo>
                  <a:cubicBezTo>
                    <a:pt x="13" y="17"/>
                    <a:pt x="11" y="21"/>
                    <a:pt x="12" y="26"/>
                  </a:cubicBezTo>
                  <a:cubicBezTo>
                    <a:pt x="15" y="22"/>
                    <a:pt x="18" y="15"/>
                    <a:pt x="2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453">
              <a:extLst>
                <a:ext uri="{FF2B5EF4-FFF2-40B4-BE49-F238E27FC236}">
                  <a16:creationId xmlns:a16="http://schemas.microsoft.com/office/drawing/2014/main" id="{61DEA461-652A-4AD0-A3DD-5BC551EA9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740"/>
              <a:ext cx="48" cy="178"/>
            </a:xfrm>
            <a:custGeom>
              <a:avLst/>
              <a:gdLst>
                <a:gd name="T0" fmla="*/ 99 w 29"/>
                <a:gd name="T1" fmla="*/ 0 h 101"/>
                <a:gd name="T2" fmla="*/ 172 w 29"/>
                <a:gd name="T3" fmla="*/ 127 h 101"/>
                <a:gd name="T4" fmla="*/ 83 w 29"/>
                <a:gd name="T5" fmla="*/ 301 h 101"/>
                <a:gd name="T6" fmla="*/ 126 w 29"/>
                <a:gd name="T7" fmla="*/ 518 h 101"/>
                <a:gd name="T8" fmla="*/ 139 w 29"/>
                <a:gd name="T9" fmla="*/ 782 h 101"/>
                <a:gd name="T10" fmla="*/ 113 w 29"/>
                <a:gd name="T11" fmla="*/ 975 h 101"/>
                <a:gd name="T12" fmla="*/ 126 w 29"/>
                <a:gd name="T13" fmla="*/ 619 h 101"/>
                <a:gd name="T14" fmla="*/ 22 w 29"/>
                <a:gd name="T15" fmla="*/ 358 h 101"/>
                <a:gd name="T16" fmla="*/ 22 w 29"/>
                <a:gd name="T17" fmla="*/ 241 h 101"/>
                <a:gd name="T18" fmla="*/ 46 w 29"/>
                <a:gd name="T19" fmla="*/ 180 h 101"/>
                <a:gd name="T20" fmla="*/ 83 w 29"/>
                <a:gd name="T21" fmla="*/ 152 h 101"/>
                <a:gd name="T22" fmla="*/ 91 w 29"/>
                <a:gd name="T23" fmla="*/ 0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101">
                  <a:moveTo>
                    <a:pt x="13" y="0"/>
                  </a:moveTo>
                  <a:cubicBezTo>
                    <a:pt x="20" y="1"/>
                    <a:pt x="29" y="5"/>
                    <a:pt x="23" y="13"/>
                  </a:cubicBezTo>
                  <a:cubicBezTo>
                    <a:pt x="18" y="20"/>
                    <a:pt x="12" y="22"/>
                    <a:pt x="11" y="31"/>
                  </a:cubicBezTo>
                  <a:cubicBezTo>
                    <a:pt x="11" y="39"/>
                    <a:pt x="15" y="46"/>
                    <a:pt x="17" y="54"/>
                  </a:cubicBezTo>
                  <a:cubicBezTo>
                    <a:pt x="20" y="62"/>
                    <a:pt x="20" y="72"/>
                    <a:pt x="19" y="81"/>
                  </a:cubicBezTo>
                  <a:cubicBezTo>
                    <a:pt x="18" y="88"/>
                    <a:pt x="17" y="94"/>
                    <a:pt x="15" y="101"/>
                  </a:cubicBezTo>
                  <a:cubicBezTo>
                    <a:pt x="17" y="89"/>
                    <a:pt x="20" y="76"/>
                    <a:pt x="17" y="64"/>
                  </a:cubicBezTo>
                  <a:cubicBezTo>
                    <a:pt x="15" y="53"/>
                    <a:pt x="7" y="47"/>
                    <a:pt x="3" y="37"/>
                  </a:cubicBezTo>
                  <a:cubicBezTo>
                    <a:pt x="2" y="33"/>
                    <a:pt x="2" y="29"/>
                    <a:pt x="3" y="25"/>
                  </a:cubicBezTo>
                  <a:cubicBezTo>
                    <a:pt x="3" y="23"/>
                    <a:pt x="5" y="21"/>
                    <a:pt x="6" y="19"/>
                  </a:cubicBezTo>
                  <a:cubicBezTo>
                    <a:pt x="8" y="18"/>
                    <a:pt x="10" y="17"/>
                    <a:pt x="11" y="16"/>
                  </a:cubicBezTo>
                  <a:cubicBezTo>
                    <a:pt x="14" y="11"/>
                    <a:pt x="0" y="1"/>
                    <a:pt x="12" y="0"/>
                  </a:cubicBezTo>
                </a:path>
              </a:pathLst>
            </a:custGeom>
            <a:solidFill>
              <a:srgbClr val="A39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454">
              <a:extLst>
                <a:ext uri="{FF2B5EF4-FFF2-40B4-BE49-F238E27FC236}">
                  <a16:creationId xmlns:a16="http://schemas.microsoft.com/office/drawing/2014/main" id="{67384653-3128-4CB8-9EB9-B08EB7461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726"/>
              <a:ext cx="30" cy="53"/>
            </a:xfrm>
            <a:custGeom>
              <a:avLst/>
              <a:gdLst>
                <a:gd name="T0" fmla="*/ 125 w 18"/>
                <a:gd name="T1" fmla="*/ 0 h 30"/>
                <a:gd name="T2" fmla="*/ 92 w 18"/>
                <a:gd name="T3" fmla="*/ 106 h 30"/>
                <a:gd name="T4" fmla="*/ 8 w 18"/>
                <a:gd name="T5" fmla="*/ 106 h 30"/>
                <a:gd name="T6" fmla="*/ 0 w 18"/>
                <a:gd name="T7" fmla="*/ 293 h 30"/>
                <a:gd name="T8" fmla="*/ 103 w 18"/>
                <a:gd name="T9" fmla="*/ 187 h 30"/>
                <a:gd name="T10" fmla="*/ 125 w 18"/>
                <a:gd name="T11" fmla="*/ 106 h 30"/>
                <a:gd name="T12" fmla="*/ 130 w 18"/>
                <a:gd name="T13" fmla="*/ 12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0">
                  <a:moveTo>
                    <a:pt x="16" y="0"/>
                  </a:moveTo>
                  <a:cubicBezTo>
                    <a:pt x="17" y="4"/>
                    <a:pt x="15" y="8"/>
                    <a:pt x="12" y="11"/>
                  </a:cubicBezTo>
                  <a:cubicBezTo>
                    <a:pt x="8" y="14"/>
                    <a:pt x="5" y="13"/>
                    <a:pt x="1" y="11"/>
                  </a:cubicBezTo>
                  <a:cubicBezTo>
                    <a:pt x="6" y="17"/>
                    <a:pt x="7" y="25"/>
                    <a:pt x="0" y="30"/>
                  </a:cubicBezTo>
                  <a:cubicBezTo>
                    <a:pt x="6" y="28"/>
                    <a:pt x="10" y="24"/>
                    <a:pt x="13" y="19"/>
                  </a:cubicBezTo>
                  <a:cubicBezTo>
                    <a:pt x="14" y="16"/>
                    <a:pt x="16" y="13"/>
                    <a:pt x="16" y="11"/>
                  </a:cubicBezTo>
                  <a:cubicBezTo>
                    <a:pt x="17" y="8"/>
                    <a:pt x="18" y="4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455">
              <a:extLst>
                <a:ext uri="{FF2B5EF4-FFF2-40B4-BE49-F238E27FC236}">
                  <a16:creationId xmlns:a16="http://schemas.microsoft.com/office/drawing/2014/main" id="{852EF3EE-074D-4CF2-9FAF-15FC246A7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731"/>
              <a:ext cx="33" cy="44"/>
            </a:xfrm>
            <a:custGeom>
              <a:avLst/>
              <a:gdLst>
                <a:gd name="T0" fmla="*/ 112 w 20"/>
                <a:gd name="T1" fmla="*/ 0 h 25"/>
                <a:gd name="T2" fmla="*/ 96 w 20"/>
                <a:gd name="T3" fmla="*/ 102 h 25"/>
                <a:gd name="T4" fmla="*/ 147 w 20"/>
                <a:gd name="T5" fmla="*/ 201 h 25"/>
                <a:gd name="T6" fmla="*/ 117 w 20"/>
                <a:gd name="T7" fmla="*/ 180 h 25"/>
                <a:gd name="T8" fmla="*/ 89 w 20"/>
                <a:gd name="T9" fmla="*/ 201 h 25"/>
                <a:gd name="T10" fmla="*/ 46 w 20"/>
                <a:gd name="T11" fmla="*/ 216 h 25"/>
                <a:gd name="T12" fmla="*/ 0 w 20"/>
                <a:gd name="T13" fmla="*/ 239 h 25"/>
                <a:gd name="T14" fmla="*/ 68 w 20"/>
                <a:gd name="T15" fmla="*/ 102 h 25"/>
                <a:gd name="T16" fmla="*/ 104 w 20"/>
                <a:gd name="T17" fmla="*/ 2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5">
                  <a:moveTo>
                    <a:pt x="15" y="0"/>
                  </a:moveTo>
                  <a:cubicBezTo>
                    <a:pt x="15" y="4"/>
                    <a:pt x="12" y="7"/>
                    <a:pt x="13" y="11"/>
                  </a:cubicBezTo>
                  <a:cubicBezTo>
                    <a:pt x="15" y="15"/>
                    <a:pt x="18" y="18"/>
                    <a:pt x="20" y="21"/>
                  </a:cubicBezTo>
                  <a:cubicBezTo>
                    <a:pt x="19" y="20"/>
                    <a:pt x="18" y="19"/>
                    <a:pt x="16" y="19"/>
                  </a:cubicBezTo>
                  <a:cubicBezTo>
                    <a:pt x="15" y="19"/>
                    <a:pt x="13" y="20"/>
                    <a:pt x="12" y="21"/>
                  </a:cubicBezTo>
                  <a:cubicBezTo>
                    <a:pt x="10" y="22"/>
                    <a:pt x="8" y="22"/>
                    <a:pt x="6" y="23"/>
                  </a:cubicBezTo>
                  <a:cubicBezTo>
                    <a:pt x="4" y="24"/>
                    <a:pt x="2" y="24"/>
                    <a:pt x="0" y="25"/>
                  </a:cubicBezTo>
                  <a:cubicBezTo>
                    <a:pt x="6" y="21"/>
                    <a:pt x="7" y="17"/>
                    <a:pt x="9" y="11"/>
                  </a:cubicBezTo>
                  <a:cubicBezTo>
                    <a:pt x="11" y="8"/>
                    <a:pt x="13" y="5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456">
              <a:extLst>
                <a:ext uri="{FF2B5EF4-FFF2-40B4-BE49-F238E27FC236}">
                  <a16:creationId xmlns:a16="http://schemas.microsoft.com/office/drawing/2014/main" id="{8DEA0B74-69E7-4765-8878-CB3ACD40F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037"/>
              <a:ext cx="76" cy="236"/>
            </a:xfrm>
            <a:custGeom>
              <a:avLst/>
              <a:gdLst>
                <a:gd name="T0" fmla="*/ 330 w 46"/>
                <a:gd name="T1" fmla="*/ 180 h 134"/>
                <a:gd name="T2" fmla="*/ 0 w 46"/>
                <a:gd name="T3" fmla="*/ 1291 h 134"/>
                <a:gd name="T4" fmla="*/ 344 w 46"/>
                <a:gd name="T5" fmla="*/ 0 h 134"/>
                <a:gd name="T6" fmla="*/ 330 w 46"/>
                <a:gd name="T7" fmla="*/ 180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4">
                  <a:moveTo>
                    <a:pt x="44" y="19"/>
                  </a:moveTo>
                  <a:cubicBezTo>
                    <a:pt x="44" y="19"/>
                    <a:pt x="17" y="98"/>
                    <a:pt x="0" y="134"/>
                  </a:cubicBezTo>
                  <a:cubicBezTo>
                    <a:pt x="0" y="134"/>
                    <a:pt x="33" y="36"/>
                    <a:pt x="46" y="0"/>
                  </a:cubicBezTo>
                  <a:cubicBezTo>
                    <a:pt x="46" y="0"/>
                    <a:pt x="42" y="14"/>
                    <a:pt x="44" y="19"/>
                  </a:cubicBezTo>
                  <a:close/>
                </a:path>
              </a:pathLst>
            </a:custGeom>
            <a:solidFill>
              <a:srgbClr val="A39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457">
              <a:extLst>
                <a:ext uri="{FF2B5EF4-FFF2-40B4-BE49-F238E27FC236}">
                  <a16:creationId xmlns:a16="http://schemas.microsoft.com/office/drawing/2014/main" id="{3C82C019-5C41-4F19-92F4-DC9EEF04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461"/>
              <a:ext cx="201" cy="243"/>
            </a:xfrm>
            <a:custGeom>
              <a:avLst/>
              <a:gdLst>
                <a:gd name="T0" fmla="*/ 0 w 122"/>
                <a:gd name="T1" fmla="*/ 1108 h 138"/>
                <a:gd name="T2" fmla="*/ 898 w 122"/>
                <a:gd name="T3" fmla="*/ 0 h 138"/>
                <a:gd name="T4" fmla="*/ 318 w 122"/>
                <a:gd name="T5" fmla="*/ 1291 h 138"/>
                <a:gd name="T6" fmla="*/ 171 w 122"/>
                <a:gd name="T7" fmla="*/ 1148 h 138"/>
                <a:gd name="T8" fmla="*/ 0 w 122"/>
                <a:gd name="T9" fmla="*/ 1108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38">
                  <a:moveTo>
                    <a:pt x="0" y="115"/>
                  </a:moveTo>
                  <a:cubicBezTo>
                    <a:pt x="0" y="115"/>
                    <a:pt x="39" y="138"/>
                    <a:pt x="122" y="0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4"/>
                    <a:pt x="41" y="120"/>
                    <a:pt x="23" y="119"/>
                  </a:cubicBezTo>
                  <a:cubicBezTo>
                    <a:pt x="1" y="118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A39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458">
              <a:extLst>
                <a:ext uri="{FF2B5EF4-FFF2-40B4-BE49-F238E27FC236}">
                  <a16:creationId xmlns:a16="http://schemas.microsoft.com/office/drawing/2014/main" id="{45F69FCF-F36F-4FA4-A25E-7FB5F97FD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088"/>
              <a:ext cx="557" cy="1096"/>
            </a:xfrm>
            <a:custGeom>
              <a:avLst/>
              <a:gdLst>
                <a:gd name="T0" fmla="*/ 2314 w 338"/>
                <a:gd name="T1" fmla="*/ 0 h 623"/>
                <a:gd name="T2" fmla="*/ 2314 w 338"/>
                <a:gd name="T3" fmla="*/ 12 h 623"/>
                <a:gd name="T4" fmla="*/ 2493 w 338"/>
                <a:gd name="T5" fmla="*/ 201 h 623"/>
                <a:gd name="T6" fmla="*/ 2376 w 338"/>
                <a:gd name="T7" fmla="*/ 216 h 623"/>
                <a:gd name="T8" fmla="*/ 89 w 338"/>
                <a:gd name="T9" fmla="*/ 5967 h 623"/>
                <a:gd name="T10" fmla="*/ 0 w 338"/>
                <a:gd name="T11" fmla="*/ 5930 h 623"/>
                <a:gd name="T12" fmla="*/ 2296 w 338"/>
                <a:gd name="T13" fmla="*/ 151 h 623"/>
                <a:gd name="T14" fmla="*/ 2314 w 338"/>
                <a:gd name="T15" fmla="*/ 0 h 6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8" h="623">
                  <a:moveTo>
                    <a:pt x="314" y="0"/>
                  </a:moveTo>
                  <a:cubicBezTo>
                    <a:pt x="314" y="0"/>
                    <a:pt x="314" y="1"/>
                    <a:pt x="314" y="1"/>
                  </a:cubicBezTo>
                  <a:cubicBezTo>
                    <a:pt x="314" y="4"/>
                    <a:pt x="315" y="20"/>
                    <a:pt x="338" y="21"/>
                  </a:cubicBezTo>
                  <a:cubicBezTo>
                    <a:pt x="338" y="21"/>
                    <a:pt x="327" y="20"/>
                    <a:pt x="322" y="23"/>
                  </a:cubicBezTo>
                  <a:cubicBezTo>
                    <a:pt x="318" y="26"/>
                    <a:pt x="54" y="531"/>
                    <a:pt x="12" y="623"/>
                  </a:cubicBezTo>
                  <a:cubicBezTo>
                    <a:pt x="12" y="623"/>
                    <a:pt x="6" y="618"/>
                    <a:pt x="0" y="619"/>
                  </a:cubicBezTo>
                  <a:cubicBezTo>
                    <a:pt x="0" y="619"/>
                    <a:pt x="310" y="25"/>
                    <a:pt x="311" y="16"/>
                  </a:cubicBezTo>
                  <a:cubicBezTo>
                    <a:pt x="311" y="16"/>
                    <a:pt x="309" y="6"/>
                    <a:pt x="314" y="0"/>
                  </a:cubicBezTo>
                  <a:close/>
                </a:path>
              </a:pathLst>
            </a:custGeom>
            <a:solidFill>
              <a:srgbClr val="DBD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459">
              <a:extLst>
                <a:ext uri="{FF2B5EF4-FFF2-40B4-BE49-F238E27FC236}">
                  <a16:creationId xmlns:a16="http://schemas.microsoft.com/office/drawing/2014/main" id="{AE74F2F7-B9E3-4D4C-B0F2-4527381D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598"/>
              <a:ext cx="89" cy="90"/>
            </a:xfrm>
            <a:custGeom>
              <a:avLst/>
              <a:gdLst>
                <a:gd name="T0" fmla="*/ 0 w 54"/>
                <a:gd name="T1" fmla="*/ 390 h 51"/>
                <a:gd name="T2" fmla="*/ 147 w 54"/>
                <a:gd name="T3" fmla="*/ 431 h 51"/>
                <a:gd name="T4" fmla="*/ 171 w 54"/>
                <a:gd name="T5" fmla="*/ 473 h 51"/>
                <a:gd name="T6" fmla="*/ 201 w 54"/>
                <a:gd name="T7" fmla="*/ 432 h 51"/>
                <a:gd name="T8" fmla="*/ 297 w 54"/>
                <a:gd name="T9" fmla="*/ 203 h 51"/>
                <a:gd name="T10" fmla="*/ 399 w 54"/>
                <a:gd name="T11" fmla="*/ 0 h 51"/>
                <a:gd name="T12" fmla="*/ 331 w 54"/>
                <a:gd name="T13" fmla="*/ 78 h 51"/>
                <a:gd name="T14" fmla="*/ 264 w 54"/>
                <a:gd name="T15" fmla="*/ 192 h 51"/>
                <a:gd name="T16" fmla="*/ 180 w 54"/>
                <a:gd name="T17" fmla="*/ 309 h 51"/>
                <a:gd name="T18" fmla="*/ 13 w 54"/>
                <a:gd name="T19" fmla="*/ 39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51">
                  <a:moveTo>
                    <a:pt x="0" y="40"/>
                  </a:moveTo>
                  <a:cubicBezTo>
                    <a:pt x="7" y="41"/>
                    <a:pt x="14" y="40"/>
                    <a:pt x="20" y="44"/>
                  </a:cubicBezTo>
                  <a:cubicBezTo>
                    <a:pt x="22" y="45"/>
                    <a:pt x="22" y="48"/>
                    <a:pt x="23" y="49"/>
                  </a:cubicBezTo>
                  <a:cubicBezTo>
                    <a:pt x="26" y="51"/>
                    <a:pt x="26" y="48"/>
                    <a:pt x="27" y="45"/>
                  </a:cubicBezTo>
                  <a:cubicBezTo>
                    <a:pt x="32" y="37"/>
                    <a:pt x="36" y="29"/>
                    <a:pt x="40" y="21"/>
                  </a:cubicBezTo>
                  <a:cubicBezTo>
                    <a:pt x="44" y="13"/>
                    <a:pt x="49" y="7"/>
                    <a:pt x="54" y="0"/>
                  </a:cubicBezTo>
                  <a:cubicBezTo>
                    <a:pt x="51" y="1"/>
                    <a:pt x="48" y="6"/>
                    <a:pt x="45" y="8"/>
                  </a:cubicBezTo>
                  <a:cubicBezTo>
                    <a:pt x="42" y="12"/>
                    <a:pt x="39" y="16"/>
                    <a:pt x="36" y="20"/>
                  </a:cubicBezTo>
                  <a:cubicBezTo>
                    <a:pt x="32" y="24"/>
                    <a:pt x="29" y="29"/>
                    <a:pt x="24" y="32"/>
                  </a:cubicBezTo>
                  <a:cubicBezTo>
                    <a:pt x="17" y="37"/>
                    <a:pt x="10" y="40"/>
                    <a:pt x="2" y="40"/>
                  </a:cubicBezTo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460">
              <a:extLst>
                <a:ext uri="{FF2B5EF4-FFF2-40B4-BE49-F238E27FC236}">
                  <a16:creationId xmlns:a16="http://schemas.microsoft.com/office/drawing/2014/main" id="{794EE6D3-73FF-4AD8-BC67-736E54A2A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058"/>
              <a:ext cx="61" cy="197"/>
            </a:xfrm>
            <a:custGeom>
              <a:avLst/>
              <a:gdLst>
                <a:gd name="T0" fmla="*/ 264 w 37"/>
                <a:gd name="T1" fmla="*/ 0 h 112"/>
                <a:gd name="T2" fmla="*/ 275 w 37"/>
                <a:gd name="T3" fmla="*/ 65 h 112"/>
                <a:gd name="T4" fmla="*/ 0 w 37"/>
                <a:gd name="T5" fmla="*/ 1073 h 112"/>
                <a:gd name="T6" fmla="*/ 264 w 37"/>
                <a:gd name="T7" fmla="*/ 12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12">
                  <a:moveTo>
                    <a:pt x="36" y="0"/>
                  </a:moveTo>
                  <a:cubicBezTo>
                    <a:pt x="37" y="7"/>
                    <a:pt x="37" y="7"/>
                    <a:pt x="37" y="7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37" y="10"/>
                    <a:pt x="36" y="1"/>
                  </a:cubicBezTo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461">
              <a:extLst>
                <a:ext uri="{FF2B5EF4-FFF2-40B4-BE49-F238E27FC236}">
                  <a16:creationId xmlns:a16="http://schemas.microsoft.com/office/drawing/2014/main" id="{8E7F4AE2-DBDC-48D4-A3F1-87FD70500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065"/>
              <a:ext cx="73" cy="80"/>
            </a:xfrm>
            <a:custGeom>
              <a:avLst/>
              <a:gdLst>
                <a:gd name="T0" fmla="*/ 0 w 44"/>
                <a:gd name="T1" fmla="*/ 151 h 45"/>
                <a:gd name="T2" fmla="*/ 55 w 44"/>
                <a:gd name="T3" fmla="*/ 21 h 45"/>
                <a:gd name="T4" fmla="*/ 124 w 44"/>
                <a:gd name="T5" fmla="*/ 117 h 45"/>
                <a:gd name="T6" fmla="*/ 264 w 44"/>
                <a:gd name="T7" fmla="*/ 338 h 45"/>
                <a:gd name="T8" fmla="*/ 297 w 44"/>
                <a:gd name="T9" fmla="*/ 338 h 45"/>
                <a:gd name="T10" fmla="*/ 319 w 44"/>
                <a:gd name="T11" fmla="*/ 332 h 45"/>
                <a:gd name="T12" fmla="*/ 325 w 44"/>
                <a:gd name="T13" fmla="*/ 382 h 45"/>
                <a:gd name="T14" fmla="*/ 242 w 44"/>
                <a:gd name="T15" fmla="*/ 348 h 45"/>
                <a:gd name="T16" fmla="*/ 159 w 44"/>
                <a:gd name="T17" fmla="*/ 297 h 45"/>
                <a:gd name="T18" fmla="*/ 105 w 44"/>
                <a:gd name="T19" fmla="*/ 190 h 45"/>
                <a:gd name="T20" fmla="*/ 68 w 44"/>
                <a:gd name="T21" fmla="*/ 130 h 45"/>
                <a:gd name="T22" fmla="*/ 8 w 44"/>
                <a:gd name="T23" fmla="*/ 158 h 45"/>
                <a:gd name="T24" fmla="*/ 0 w 44"/>
                <a:gd name="T25" fmla="*/ 151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45">
                  <a:moveTo>
                    <a:pt x="0" y="15"/>
                  </a:moveTo>
                  <a:cubicBezTo>
                    <a:pt x="2" y="11"/>
                    <a:pt x="2" y="5"/>
                    <a:pt x="7" y="2"/>
                  </a:cubicBezTo>
                  <a:cubicBezTo>
                    <a:pt x="14" y="0"/>
                    <a:pt x="15" y="7"/>
                    <a:pt x="16" y="12"/>
                  </a:cubicBezTo>
                  <a:cubicBezTo>
                    <a:pt x="17" y="23"/>
                    <a:pt x="24" y="32"/>
                    <a:pt x="35" y="34"/>
                  </a:cubicBezTo>
                  <a:cubicBezTo>
                    <a:pt x="36" y="34"/>
                    <a:pt x="37" y="34"/>
                    <a:pt x="39" y="34"/>
                  </a:cubicBezTo>
                  <a:cubicBezTo>
                    <a:pt x="39" y="34"/>
                    <a:pt x="41" y="33"/>
                    <a:pt x="42" y="33"/>
                  </a:cubicBezTo>
                  <a:cubicBezTo>
                    <a:pt x="44" y="34"/>
                    <a:pt x="44" y="36"/>
                    <a:pt x="43" y="38"/>
                  </a:cubicBezTo>
                  <a:cubicBezTo>
                    <a:pt x="41" y="45"/>
                    <a:pt x="35" y="37"/>
                    <a:pt x="32" y="35"/>
                  </a:cubicBezTo>
                  <a:cubicBezTo>
                    <a:pt x="28" y="33"/>
                    <a:pt x="24" y="33"/>
                    <a:pt x="21" y="30"/>
                  </a:cubicBezTo>
                  <a:cubicBezTo>
                    <a:pt x="17" y="27"/>
                    <a:pt x="15" y="23"/>
                    <a:pt x="14" y="19"/>
                  </a:cubicBezTo>
                  <a:cubicBezTo>
                    <a:pt x="14" y="16"/>
                    <a:pt x="13" y="12"/>
                    <a:pt x="9" y="13"/>
                  </a:cubicBezTo>
                  <a:cubicBezTo>
                    <a:pt x="6" y="14"/>
                    <a:pt x="5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462">
              <a:extLst>
                <a:ext uri="{FF2B5EF4-FFF2-40B4-BE49-F238E27FC236}">
                  <a16:creationId xmlns:a16="http://schemas.microsoft.com/office/drawing/2014/main" id="{4CB0DB18-E523-44C1-B908-70D395B5B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06"/>
              <a:ext cx="80" cy="95"/>
            </a:xfrm>
            <a:custGeom>
              <a:avLst/>
              <a:gdLst>
                <a:gd name="T0" fmla="*/ 0 w 48"/>
                <a:gd name="T1" fmla="*/ 431 h 54"/>
                <a:gd name="T2" fmla="*/ 105 w 48"/>
                <a:gd name="T3" fmla="*/ 443 h 54"/>
                <a:gd name="T4" fmla="*/ 147 w 48"/>
                <a:gd name="T5" fmla="*/ 480 h 54"/>
                <a:gd name="T6" fmla="*/ 175 w 48"/>
                <a:gd name="T7" fmla="*/ 480 h 54"/>
                <a:gd name="T8" fmla="*/ 278 w 48"/>
                <a:gd name="T9" fmla="*/ 238 h 54"/>
                <a:gd name="T10" fmla="*/ 370 w 48"/>
                <a:gd name="T11" fmla="*/ 0 h 54"/>
                <a:gd name="T12" fmla="*/ 245 w 48"/>
                <a:gd name="T13" fmla="*/ 238 h 54"/>
                <a:gd name="T14" fmla="*/ 175 w 48"/>
                <a:gd name="T15" fmla="*/ 366 h 54"/>
                <a:gd name="T16" fmla="*/ 0 w 48"/>
                <a:gd name="T17" fmla="*/ 419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4">
                  <a:moveTo>
                    <a:pt x="0" y="45"/>
                  </a:moveTo>
                  <a:cubicBezTo>
                    <a:pt x="4" y="43"/>
                    <a:pt x="10" y="44"/>
                    <a:pt x="14" y="46"/>
                  </a:cubicBezTo>
                  <a:cubicBezTo>
                    <a:pt x="15" y="47"/>
                    <a:pt x="17" y="49"/>
                    <a:pt x="19" y="50"/>
                  </a:cubicBezTo>
                  <a:cubicBezTo>
                    <a:pt x="21" y="53"/>
                    <a:pt x="21" y="54"/>
                    <a:pt x="23" y="50"/>
                  </a:cubicBezTo>
                  <a:cubicBezTo>
                    <a:pt x="27" y="41"/>
                    <a:pt x="32" y="33"/>
                    <a:pt x="36" y="25"/>
                  </a:cubicBezTo>
                  <a:cubicBezTo>
                    <a:pt x="41" y="16"/>
                    <a:pt x="44" y="8"/>
                    <a:pt x="48" y="0"/>
                  </a:cubicBezTo>
                  <a:cubicBezTo>
                    <a:pt x="43" y="8"/>
                    <a:pt x="38" y="17"/>
                    <a:pt x="32" y="25"/>
                  </a:cubicBezTo>
                  <a:cubicBezTo>
                    <a:pt x="29" y="29"/>
                    <a:pt x="27" y="34"/>
                    <a:pt x="23" y="38"/>
                  </a:cubicBezTo>
                  <a:cubicBezTo>
                    <a:pt x="18" y="43"/>
                    <a:pt x="7" y="36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463">
              <a:extLst>
                <a:ext uri="{FF2B5EF4-FFF2-40B4-BE49-F238E27FC236}">
                  <a16:creationId xmlns:a16="http://schemas.microsoft.com/office/drawing/2014/main" id="{7DE08683-3B37-4763-948C-AB8B0D596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612"/>
              <a:ext cx="148" cy="102"/>
            </a:xfrm>
            <a:custGeom>
              <a:avLst/>
              <a:gdLst>
                <a:gd name="T0" fmla="*/ 658 w 90"/>
                <a:gd name="T1" fmla="*/ 0 h 58"/>
                <a:gd name="T2" fmla="*/ 0 w 90"/>
                <a:gd name="T3" fmla="*/ 28 h 58"/>
                <a:gd name="T4" fmla="*/ 658 w 90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58">
                  <a:moveTo>
                    <a:pt x="90" y="0"/>
                  </a:moveTo>
                  <a:cubicBezTo>
                    <a:pt x="90" y="0"/>
                    <a:pt x="32" y="58"/>
                    <a:pt x="0" y="3"/>
                  </a:cubicBezTo>
                  <a:cubicBezTo>
                    <a:pt x="0" y="3"/>
                    <a:pt x="23" y="5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Oval 464">
              <a:extLst>
                <a:ext uri="{FF2B5EF4-FFF2-40B4-BE49-F238E27FC236}">
                  <a16:creationId xmlns:a16="http://schemas.microsoft.com/office/drawing/2014/main" id="{F760F1EA-D9F8-4897-B67D-01FEE7949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" y="24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707" name="Oval 465">
              <a:extLst>
                <a:ext uri="{FF2B5EF4-FFF2-40B4-BE49-F238E27FC236}">
                  <a16:creationId xmlns:a16="http://schemas.microsoft.com/office/drawing/2014/main" id="{B7615332-0F98-45DD-81A9-72F7BB9EA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247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708" name="Oval 466">
              <a:extLst>
                <a:ext uri="{FF2B5EF4-FFF2-40B4-BE49-F238E27FC236}">
                  <a16:creationId xmlns:a16="http://schemas.microsoft.com/office/drawing/2014/main" id="{684AC8F7-2CCD-4E2F-92F7-F5D062D44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2473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709" name="Freeform 467">
              <a:extLst>
                <a:ext uri="{FF2B5EF4-FFF2-40B4-BE49-F238E27FC236}">
                  <a16:creationId xmlns:a16="http://schemas.microsoft.com/office/drawing/2014/main" id="{1245EE24-8EEC-4964-8D07-F1C5709FC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3203"/>
              <a:ext cx="41" cy="21"/>
            </a:xfrm>
            <a:custGeom>
              <a:avLst/>
              <a:gdLst>
                <a:gd name="T0" fmla="*/ 0 w 25"/>
                <a:gd name="T1" fmla="*/ 114 h 12"/>
                <a:gd name="T2" fmla="*/ 67 w 25"/>
                <a:gd name="T3" fmla="*/ 0 h 12"/>
                <a:gd name="T4" fmla="*/ 180 w 25"/>
                <a:gd name="T5" fmla="*/ 114 h 12"/>
                <a:gd name="T6" fmla="*/ 131 w 25"/>
                <a:gd name="T7" fmla="*/ 58 h 12"/>
                <a:gd name="T8" fmla="*/ 71 w 25"/>
                <a:gd name="T9" fmla="*/ 37 h 12"/>
                <a:gd name="T10" fmla="*/ 30 w 25"/>
                <a:gd name="T11" fmla="*/ 65 h 12"/>
                <a:gd name="T12" fmla="*/ 0 w 25"/>
                <a:gd name="T13" fmla="*/ 114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2" y="7"/>
                    <a:pt x="2" y="0"/>
                    <a:pt x="9" y="0"/>
                  </a:cubicBezTo>
                  <a:cubicBezTo>
                    <a:pt x="16" y="0"/>
                    <a:pt x="24" y="5"/>
                    <a:pt x="25" y="12"/>
                  </a:cubicBezTo>
                  <a:cubicBezTo>
                    <a:pt x="22" y="10"/>
                    <a:pt x="20" y="8"/>
                    <a:pt x="18" y="6"/>
                  </a:cubicBezTo>
                  <a:cubicBezTo>
                    <a:pt x="15" y="5"/>
                    <a:pt x="13" y="5"/>
                    <a:pt x="10" y="4"/>
                  </a:cubicBezTo>
                  <a:cubicBezTo>
                    <a:pt x="8" y="4"/>
                    <a:pt x="5" y="5"/>
                    <a:pt x="4" y="7"/>
                  </a:cubicBezTo>
                  <a:cubicBezTo>
                    <a:pt x="2" y="8"/>
                    <a:pt x="2" y="10"/>
                    <a:pt x="0" y="12"/>
                  </a:cubicBezTo>
                </a:path>
              </a:pathLst>
            </a:custGeom>
            <a:solidFill>
              <a:srgbClr val="523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468">
              <a:extLst>
                <a:ext uri="{FF2B5EF4-FFF2-40B4-BE49-F238E27FC236}">
                  <a16:creationId xmlns:a16="http://schemas.microsoft.com/office/drawing/2014/main" id="{BB4BF6E8-920E-4701-9845-B2AA4FBC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3233"/>
              <a:ext cx="198" cy="522"/>
            </a:xfrm>
            <a:custGeom>
              <a:avLst/>
              <a:gdLst>
                <a:gd name="T0" fmla="*/ 891 w 120"/>
                <a:gd name="T1" fmla="*/ 0 h 297"/>
                <a:gd name="T2" fmla="*/ 0 w 120"/>
                <a:gd name="T3" fmla="*/ 2833 h 297"/>
                <a:gd name="T4" fmla="*/ 891 w 120"/>
                <a:gd name="T5" fmla="*/ 0 h 2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297">
                  <a:moveTo>
                    <a:pt x="120" y="0"/>
                  </a:moveTo>
                  <a:cubicBezTo>
                    <a:pt x="120" y="0"/>
                    <a:pt x="14" y="242"/>
                    <a:pt x="0" y="297"/>
                  </a:cubicBezTo>
                  <a:cubicBezTo>
                    <a:pt x="0" y="297"/>
                    <a:pt x="118" y="16"/>
                    <a:pt x="120" y="0"/>
                  </a:cubicBezTo>
                  <a:close/>
                </a:path>
              </a:pathLst>
            </a:custGeom>
            <a:solidFill>
              <a:srgbClr val="C08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469">
              <a:extLst>
                <a:ext uri="{FF2B5EF4-FFF2-40B4-BE49-F238E27FC236}">
                  <a16:creationId xmlns:a16="http://schemas.microsoft.com/office/drawing/2014/main" id="{C303D68E-F0D5-410A-8665-8022BCE3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578"/>
              <a:ext cx="346" cy="526"/>
            </a:xfrm>
            <a:custGeom>
              <a:avLst/>
              <a:gdLst>
                <a:gd name="T0" fmla="*/ 13 w 210"/>
                <a:gd name="T1" fmla="*/ 2788 h 299"/>
                <a:gd name="T2" fmla="*/ 1547 w 210"/>
                <a:gd name="T3" fmla="*/ 0 h 299"/>
                <a:gd name="T4" fmla="*/ 43 w 210"/>
                <a:gd name="T5" fmla="*/ 2862 h 299"/>
                <a:gd name="T6" fmla="*/ 13 w 210"/>
                <a:gd name="T7" fmla="*/ 2788 h 2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299">
                  <a:moveTo>
                    <a:pt x="2" y="291"/>
                  </a:moveTo>
                  <a:cubicBezTo>
                    <a:pt x="2" y="291"/>
                    <a:pt x="161" y="51"/>
                    <a:pt x="210" y="0"/>
                  </a:cubicBezTo>
                  <a:cubicBezTo>
                    <a:pt x="210" y="0"/>
                    <a:pt x="33" y="238"/>
                    <a:pt x="6" y="299"/>
                  </a:cubicBezTo>
                  <a:cubicBezTo>
                    <a:pt x="6" y="299"/>
                    <a:pt x="0" y="294"/>
                    <a:pt x="2" y="291"/>
                  </a:cubicBezTo>
                  <a:close/>
                </a:path>
              </a:pathLst>
            </a:custGeom>
            <a:solidFill>
              <a:srgbClr val="C08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470">
              <a:extLst>
                <a:ext uri="{FF2B5EF4-FFF2-40B4-BE49-F238E27FC236}">
                  <a16:creationId xmlns:a16="http://schemas.microsoft.com/office/drawing/2014/main" id="{97F925C0-2EC0-4810-9234-575DC371A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187"/>
              <a:ext cx="438" cy="856"/>
            </a:xfrm>
            <a:custGeom>
              <a:avLst/>
              <a:gdLst>
                <a:gd name="T0" fmla="*/ 0 w 266"/>
                <a:gd name="T1" fmla="*/ 4649 h 487"/>
                <a:gd name="T2" fmla="*/ 1955 w 266"/>
                <a:gd name="T3" fmla="*/ 0 h 487"/>
                <a:gd name="T4" fmla="*/ 0 w 266"/>
                <a:gd name="T5" fmla="*/ 4649 h 4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487">
                  <a:moveTo>
                    <a:pt x="0" y="487"/>
                  </a:moveTo>
                  <a:cubicBezTo>
                    <a:pt x="0" y="487"/>
                    <a:pt x="244" y="37"/>
                    <a:pt x="266" y="0"/>
                  </a:cubicBezTo>
                  <a:cubicBezTo>
                    <a:pt x="266" y="0"/>
                    <a:pt x="31" y="402"/>
                    <a:pt x="0" y="487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471">
              <a:extLst>
                <a:ext uri="{FF2B5EF4-FFF2-40B4-BE49-F238E27FC236}">
                  <a16:creationId xmlns:a16="http://schemas.microsoft.com/office/drawing/2014/main" id="{D9385645-FA78-47E5-A317-3419F093F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180"/>
              <a:ext cx="430" cy="891"/>
            </a:xfrm>
            <a:custGeom>
              <a:avLst/>
              <a:gdLst>
                <a:gd name="T0" fmla="*/ 1921 w 261"/>
                <a:gd name="T1" fmla="*/ 0 h 507"/>
                <a:gd name="T2" fmla="*/ 0 w 261"/>
                <a:gd name="T3" fmla="*/ 4836 h 507"/>
                <a:gd name="T4" fmla="*/ 1921 w 261"/>
                <a:gd name="T5" fmla="*/ 0 h 5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1" h="507">
                  <a:moveTo>
                    <a:pt x="261" y="0"/>
                  </a:moveTo>
                  <a:cubicBezTo>
                    <a:pt x="261" y="0"/>
                    <a:pt x="20" y="474"/>
                    <a:pt x="0" y="507"/>
                  </a:cubicBezTo>
                  <a:cubicBezTo>
                    <a:pt x="0" y="507"/>
                    <a:pt x="248" y="16"/>
                    <a:pt x="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8" name="Text Box 472">
            <a:extLst>
              <a:ext uri="{FF2B5EF4-FFF2-40B4-BE49-F238E27FC236}">
                <a16:creationId xmlns:a16="http://schemas.microsoft.com/office/drawing/2014/main" id="{38F92CDA-D5AC-461C-8EAC-F8B096F52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1600" y="5727700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BE05FC6B-63CC-4493-87AD-81693D5C07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2900"/>
              <a:t>Phtirus inguinalis (Morpion)</a:t>
            </a:r>
          </a:p>
        </p:txBody>
      </p:sp>
      <p:grpSp>
        <p:nvGrpSpPr>
          <p:cNvPr id="29699" name="Group 3">
            <a:extLst>
              <a:ext uri="{FF2B5EF4-FFF2-40B4-BE49-F238E27FC236}">
                <a16:creationId xmlns:a16="http://schemas.microsoft.com/office/drawing/2014/main" id="{14001608-726A-4816-AD84-4FD6DA150FE4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1403350"/>
            <a:ext cx="4667250" cy="4689475"/>
            <a:chOff x="1390" y="735"/>
            <a:chExt cx="2940" cy="2954"/>
          </a:xfrm>
        </p:grpSpPr>
        <p:sp>
          <p:nvSpPr>
            <p:cNvPr id="29700" name="Freeform 4">
              <a:extLst>
                <a:ext uri="{FF2B5EF4-FFF2-40B4-BE49-F238E27FC236}">
                  <a16:creationId xmlns:a16="http://schemas.microsoft.com/office/drawing/2014/main" id="{41FE74FF-B39A-4F89-B22E-DF0F3E655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330"/>
              <a:ext cx="43" cy="182"/>
            </a:xfrm>
            <a:custGeom>
              <a:avLst/>
              <a:gdLst>
                <a:gd name="T0" fmla="*/ 95 w 33"/>
                <a:gd name="T1" fmla="*/ 0 h 140"/>
                <a:gd name="T2" fmla="*/ 73 w 33"/>
                <a:gd name="T3" fmla="*/ 169 h 140"/>
                <a:gd name="T4" fmla="*/ 0 w 33"/>
                <a:gd name="T5" fmla="*/ 40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0">
                  <a:moveTo>
                    <a:pt x="33" y="0"/>
                  </a:moveTo>
                  <a:cubicBezTo>
                    <a:pt x="28" y="21"/>
                    <a:pt x="22" y="35"/>
                    <a:pt x="25" y="59"/>
                  </a:cubicBezTo>
                  <a:cubicBezTo>
                    <a:pt x="28" y="82"/>
                    <a:pt x="18" y="124"/>
                    <a:pt x="0" y="14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1" name="Freeform 5">
              <a:extLst>
                <a:ext uri="{FF2B5EF4-FFF2-40B4-BE49-F238E27FC236}">
                  <a16:creationId xmlns:a16="http://schemas.microsoft.com/office/drawing/2014/main" id="{E5A80EB6-FCDD-41DE-9A56-7415BD05C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335"/>
              <a:ext cx="95" cy="75"/>
            </a:xfrm>
            <a:custGeom>
              <a:avLst/>
              <a:gdLst>
                <a:gd name="T0" fmla="*/ 198 w 73"/>
                <a:gd name="T1" fmla="*/ 0 h 57"/>
                <a:gd name="T2" fmla="*/ 0 w 73"/>
                <a:gd name="T3" fmla="*/ 171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57">
                  <a:moveTo>
                    <a:pt x="69" y="0"/>
                  </a:moveTo>
                  <a:cubicBezTo>
                    <a:pt x="73" y="26"/>
                    <a:pt x="8" y="32"/>
                    <a:pt x="0" y="5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6">
              <a:extLst>
                <a:ext uri="{FF2B5EF4-FFF2-40B4-BE49-F238E27FC236}">
                  <a16:creationId xmlns:a16="http://schemas.microsoft.com/office/drawing/2014/main" id="{4C110B53-6744-4548-A737-F3AF194CD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338"/>
              <a:ext cx="62" cy="113"/>
            </a:xfrm>
            <a:custGeom>
              <a:avLst/>
              <a:gdLst>
                <a:gd name="T0" fmla="*/ 0 w 48"/>
                <a:gd name="T1" fmla="*/ 248 h 87"/>
                <a:gd name="T2" fmla="*/ 80 w 48"/>
                <a:gd name="T3" fmla="*/ 108 h 87"/>
                <a:gd name="T4" fmla="*/ 133 w 48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7">
                  <a:moveTo>
                    <a:pt x="0" y="87"/>
                  </a:moveTo>
                  <a:cubicBezTo>
                    <a:pt x="17" y="75"/>
                    <a:pt x="22" y="57"/>
                    <a:pt x="29" y="38"/>
                  </a:cubicBezTo>
                  <a:cubicBezTo>
                    <a:pt x="33" y="24"/>
                    <a:pt x="46" y="12"/>
                    <a:pt x="48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7">
              <a:extLst>
                <a:ext uri="{FF2B5EF4-FFF2-40B4-BE49-F238E27FC236}">
                  <a16:creationId xmlns:a16="http://schemas.microsoft.com/office/drawing/2014/main" id="{D5B67472-2123-4264-97CA-DDF51A8F8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330"/>
              <a:ext cx="79" cy="35"/>
            </a:xfrm>
            <a:custGeom>
              <a:avLst/>
              <a:gdLst>
                <a:gd name="T0" fmla="*/ 171 w 61"/>
                <a:gd name="T1" fmla="*/ 0 h 27"/>
                <a:gd name="T2" fmla="*/ 0 w 61"/>
                <a:gd name="T3" fmla="*/ 7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27">
                  <a:moveTo>
                    <a:pt x="61" y="0"/>
                  </a:moveTo>
                  <a:cubicBezTo>
                    <a:pt x="49" y="17"/>
                    <a:pt x="17" y="15"/>
                    <a:pt x="0" y="2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8">
              <a:extLst>
                <a:ext uri="{FF2B5EF4-FFF2-40B4-BE49-F238E27FC236}">
                  <a16:creationId xmlns:a16="http://schemas.microsoft.com/office/drawing/2014/main" id="{E459F932-8385-434D-B97A-86CC1F0A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77"/>
              <a:ext cx="119" cy="279"/>
            </a:xfrm>
            <a:custGeom>
              <a:avLst/>
              <a:gdLst>
                <a:gd name="T0" fmla="*/ 257 w 92"/>
                <a:gd name="T1" fmla="*/ 454 h 215"/>
                <a:gd name="T2" fmla="*/ 146 w 92"/>
                <a:gd name="T3" fmla="*/ 544 h 215"/>
                <a:gd name="T4" fmla="*/ 67 w 92"/>
                <a:gd name="T5" fmla="*/ 610 h 215"/>
                <a:gd name="T6" fmla="*/ 13 w 92"/>
                <a:gd name="T7" fmla="*/ 536 h 215"/>
                <a:gd name="T8" fmla="*/ 13 w 92"/>
                <a:gd name="T9" fmla="*/ 391 h 215"/>
                <a:gd name="T10" fmla="*/ 251 w 92"/>
                <a:gd name="T11" fmla="*/ 0 h 215"/>
                <a:gd name="T12" fmla="*/ 257 w 92"/>
                <a:gd name="T13" fmla="*/ 454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215">
                  <a:moveTo>
                    <a:pt x="92" y="160"/>
                  </a:moveTo>
                  <a:cubicBezTo>
                    <a:pt x="92" y="160"/>
                    <a:pt x="68" y="189"/>
                    <a:pt x="52" y="192"/>
                  </a:cubicBezTo>
                  <a:cubicBezTo>
                    <a:pt x="36" y="196"/>
                    <a:pt x="24" y="215"/>
                    <a:pt x="24" y="215"/>
                  </a:cubicBezTo>
                  <a:cubicBezTo>
                    <a:pt x="24" y="215"/>
                    <a:pt x="0" y="211"/>
                    <a:pt x="5" y="189"/>
                  </a:cubicBezTo>
                  <a:cubicBezTo>
                    <a:pt x="5" y="189"/>
                    <a:pt x="7" y="156"/>
                    <a:pt x="5" y="138"/>
                  </a:cubicBezTo>
                  <a:cubicBezTo>
                    <a:pt x="4" y="121"/>
                    <a:pt x="39" y="12"/>
                    <a:pt x="90" y="0"/>
                  </a:cubicBezTo>
                  <a:lnTo>
                    <a:pt x="92" y="16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9">
              <a:extLst>
                <a:ext uri="{FF2B5EF4-FFF2-40B4-BE49-F238E27FC236}">
                  <a16:creationId xmlns:a16="http://schemas.microsoft.com/office/drawing/2014/main" id="{93815D46-04DB-415F-9C84-59C0D905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77"/>
              <a:ext cx="119" cy="279"/>
            </a:xfrm>
            <a:custGeom>
              <a:avLst/>
              <a:gdLst>
                <a:gd name="T0" fmla="*/ 257 w 92"/>
                <a:gd name="T1" fmla="*/ 454 h 215"/>
                <a:gd name="T2" fmla="*/ 146 w 92"/>
                <a:gd name="T3" fmla="*/ 544 h 215"/>
                <a:gd name="T4" fmla="*/ 67 w 92"/>
                <a:gd name="T5" fmla="*/ 610 h 215"/>
                <a:gd name="T6" fmla="*/ 13 w 92"/>
                <a:gd name="T7" fmla="*/ 536 h 215"/>
                <a:gd name="T8" fmla="*/ 13 w 92"/>
                <a:gd name="T9" fmla="*/ 391 h 215"/>
                <a:gd name="T10" fmla="*/ 251 w 92"/>
                <a:gd name="T11" fmla="*/ 0 h 215"/>
                <a:gd name="T12" fmla="*/ 257 w 92"/>
                <a:gd name="T13" fmla="*/ 454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215">
                  <a:moveTo>
                    <a:pt x="92" y="160"/>
                  </a:moveTo>
                  <a:cubicBezTo>
                    <a:pt x="92" y="160"/>
                    <a:pt x="68" y="189"/>
                    <a:pt x="52" y="192"/>
                  </a:cubicBezTo>
                  <a:cubicBezTo>
                    <a:pt x="36" y="196"/>
                    <a:pt x="24" y="215"/>
                    <a:pt x="24" y="215"/>
                  </a:cubicBezTo>
                  <a:cubicBezTo>
                    <a:pt x="24" y="215"/>
                    <a:pt x="0" y="211"/>
                    <a:pt x="5" y="189"/>
                  </a:cubicBezTo>
                  <a:cubicBezTo>
                    <a:pt x="5" y="189"/>
                    <a:pt x="7" y="156"/>
                    <a:pt x="5" y="138"/>
                  </a:cubicBezTo>
                  <a:cubicBezTo>
                    <a:pt x="4" y="121"/>
                    <a:pt x="39" y="12"/>
                    <a:pt x="90" y="0"/>
                  </a:cubicBezTo>
                  <a:lnTo>
                    <a:pt x="92" y="16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10">
              <a:extLst>
                <a:ext uri="{FF2B5EF4-FFF2-40B4-BE49-F238E27FC236}">
                  <a16:creationId xmlns:a16="http://schemas.microsoft.com/office/drawing/2014/main" id="{B6EE7552-F9BE-4A8B-BC47-48196BF0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133"/>
              <a:ext cx="64" cy="182"/>
            </a:xfrm>
            <a:custGeom>
              <a:avLst/>
              <a:gdLst>
                <a:gd name="T0" fmla="*/ 123 w 49"/>
                <a:gd name="T1" fmla="*/ 0 h 140"/>
                <a:gd name="T2" fmla="*/ 111 w 49"/>
                <a:gd name="T3" fmla="*/ 94 h 140"/>
                <a:gd name="T4" fmla="*/ 104 w 49"/>
                <a:gd name="T5" fmla="*/ 231 h 140"/>
                <a:gd name="T6" fmla="*/ 111 w 49"/>
                <a:gd name="T7" fmla="*/ 332 h 140"/>
                <a:gd name="T8" fmla="*/ 38 w 49"/>
                <a:gd name="T9" fmla="*/ 400 h 140"/>
                <a:gd name="T10" fmla="*/ 46 w 49"/>
                <a:gd name="T11" fmla="*/ 174 h 140"/>
                <a:gd name="T12" fmla="*/ 116 w 49"/>
                <a:gd name="T13" fmla="*/ 9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40">
                  <a:moveTo>
                    <a:pt x="42" y="0"/>
                  </a:moveTo>
                  <a:cubicBezTo>
                    <a:pt x="49" y="9"/>
                    <a:pt x="41" y="22"/>
                    <a:pt x="38" y="32"/>
                  </a:cubicBezTo>
                  <a:cubicBezTo>
                    <a:pt x="35" y="47"/>
                    <a:pt x="35" y="65"/>
                    <a:pt x="36" y="81"/>
                  </a:cubicBezTo>
                  <a:cubicBezTo>
                    <a:pt x="37" y="92"/>
                    <a:pt x="42" y="106"/>
                    <a:pt x="38" y="116"/>
                  </a:cubicBezTo>
                  <a:cubicBezTo>
                    <a:pt x="35" y="126"/>
                    <a:pt x="22" y="136"/>
                    <a:pt x="13" y="140"/>
                  </a:cubicBezTo>
                  <a:cubicBezTo>
                    <a:pt x="0" y="122"/>
                    <a:pt x="11" y="80"/>
                    <a:pt x="16" y="61"/>
                  </a:cubicBezTo>
                  <a:cubicBezTo>
                    <a:pt x="20" y="43"/>
                    <a:pt x="30" y="19"/>
                    <a:pt x="40" y="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11">
              <a:extLst>
                <a:ext uri="{FF2B5EF4-FFF2-40B4-BE49-F238E27FC236}">
                  <a16:creationId xmlns:a16="http://schemas.microsoft.com/office/drawing/2014/main" id="{4568DA38-BBB8-45DF-9DA5-0ED7A5393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138"/>
              <a:ext cx="39" cy="79"/>
            </a:xfrm>
            <a:custGeom>
              <a:avLst/>
              <a:gdLst>
                <a:gd name="T0" fmla="*/ 86 w 30"/>
                <a:gd name="T1" fmla="*/ 13 h 61"/>
                <a:gd name="T2" fmla="*/ 79 w 30"/>
                <a:gd name="T3" fmla="*/ 0 h 61"/>
                <a:gd name="T4" fmla="*/ 0 w 30"/>
                <a:gd name="T5" fmla="*/ 171 h 61"/>
                <a:gd name="T6" fmla="*/ 78 w 30"/>
                <a:gd name="T7" fmla="*/ 6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30" y="5"/>
                  </a:moveTo>
                  <a:cubicBezTo>
                    <a:pt x="30" y="3"/>
                    <a:pt x="29" y="2"/>
                    <a:pt x="28" y="0"/>
                  </a:cubicBezTo>
                  <a:cubicBezTo>
                    <a:pt x="11" y="2"/>
                    <a:pt x="3" y="46"/>
                    <a:pt x="0" y="61"/>
                  </a:cubicBezTo>
                  <a:cubicBezTo>
                    <a:pt x="8" y="43"/>
                    <a:pt x="15" y="18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12">
              <a:extLst>
                <a:ext uri="{FF2B5EF4-FFF2-40B4-BE49-F238E27FC236}">
                  <a16:creationId xmlns:a16="http://schemas.microsoft.com/office/drawing/2014/main" id="{E46D3BA3-3482-4529-BE4E-FD48243B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672"/>
              <a:ext cx="67" cy="174"/>
            </a:xfrm>
            <a:custGeom>
              <a:avLst/>
              <a:gdLst>
                <a:gd name="T0" fmla="*/ 152 w 51"/>
                <a:gd name="T1" fmla="*/ 0 h 134"/>
                <a:gd name="T2" fmla="*/ 104 w 51"/>
                <a:gd name="T3" fmla="*/ 58 h 134"/>
                <a:gd name="T4" fmla="*/ 87 w 51"/>
                <a:gd name="T5" fmla="*/ 174 h 134"/>
                <a:gd name="T6" fmla="*/ 0 w 51"/>
                <a:gd name="T7" fmla="*/ 380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34">
                  <a:moveTo>
                    <a:pt x="51" y="0"/>
                  </a:moveTo>
                  <a:cubicBezTo>
                    <a:pt x="47" y="9"/>
                    <a:pt x="40" y="13"/>
                    <a:pt x="35" y="21"/>
                  </a:cubicBezTo>
                  <a:cubicBezTo>
                    <a:pt x="30" y="33"/>
                    <a:pt x="30" y="49"/>
                    <a:pt x="29" y="61"/>
                  </a:cubicBezTo>
                  <a:cubicBezTo>
                    <a:pt x="26" y="77"/>
                    <a:pt x="20" y="130"/>
                    <a:pt x="0" y="13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13">
              <a:extLst>
                <a:ext uri="{FF2B5EF4-FFF2-40B4-BE49-F238E27FC236}">
                  <a16:creationId xmlns:a16="http://schemas.microsoft.com/office/drawing/2014/main" id="{B35B1412-5888-4C3C-B831-92ED03FF9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54"/>
              <a:ext cx="136" cy="88"/>
            </a:xfrm>
            <a:custGeom>
              <a:avLst/>
              <a:gdLst>
                <a:gd name="T0" fmla="*/ 295 w 105"/>
                <a:gd name="T1" fmla="*/ 0 h 68"/>
                <a:gd name="T2" fmla="*/ 0 w 105"/>
                <a:gd name="T3" fmla="*/ 19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68">
                  <a:moveTo>
                    <a:pt x="105" y="0"/>
                  </a:moveTo>
                  <a:cubicBezTo>
                    <a:pt x="79" y="38"/>
                    <a:pt x="27" y="32"/>
                    <a:pt x="0" y="6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14">
              <a:extLst>
                <a:ext uri="{FF2B5EF4-FFF2-40B4-BE49-F238E27FC236}">
                  <a16:creationId xmlns:a16="http://schemas.microsoft.com/office/drawing/2014/main" id="{6337F211-4B48-476B-BE7A-ECA484586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666"/>
              <a:ext cx="112" cy="104"/>
            </a:xfrm>
            <a:custGeom>
              <a:avLst/>
              <a:gdLst>
                <a:gd name="T0" fmla="*/ 247 w 86"/>
                <a:gd name="T1" fmla="*/ 0 h 80"/>
                <a:gd name="T2" fmla="*/ 122 w 86"/>
                <a:gd name="T3" fmla="*/ 105 h 80"/>
                <a:gd name="T4" fmla="*/ 0 w 86"/>
                <a:gd name="T5" fmla="*/ 22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80">
                  <a:moveTo>
                    <a:pt x="86" y="0"/>
                  </a:moveTo>
                  <a:cubicBezTo>
                    <a:pt x="74" y="17"/>
                    <a:pt x="59" y="26"/>
                    <a:pt x="42" y="37"/>
                  </a:cubicBezTo>
                  <a:cubicBezTo>
                    <a:pt x="27" y="46"/>
                    <a:pt x="9" y="76"/>
                    <a:pt x="0" y="8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15">
              <a:extLst>
                <a:ext uri="{FF2B5EF4-FFF2-40B4-BE49-F238E27FC236}">
                  <a16:creationId xmlns:a16="http://schemas.microsoft.com/office/drawing/2014/main" id="{C43394D1-23B6-4A88-AC14-7CF2A984C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63"/>
              <a:ext cx="123" cy="189"/>
            </a:xfrm>
            <a:custGeom>
              <a:avLst/>
              <a:gdLst>
                <a:gd name="T0" fmla="*/ 276 w 94"/>
                <a:gd name="T1" fmla="*/ 0 h 145"/>
                <a:gd name="T2" fmla="*/ 145 w 94"/>
                <a:gd name="T3" fmla="*/ 209 h 145"/>
                <a:gd name="T4" fmla="*/ 0 w 94"/>
                <a:gd name="T5" fmla="*/ 418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5">
                  <a:moveTo>
                    <a:pt x="94" y="0"/>
                  </a:moveTo>
                  <a:cubicBezTo>
                    <a:pt x="69" y="24"/>
                    <a:pt x="61" y="40"/>
                    <a:pt x="50" y="72"/>
                  </a:cubicBezTo>
                  <a:cubicBezTo>
                    <a:pt x="43" y="93"/>
                    <a:pt x="22" y="142"/>
                    <a:pt x="0" y="14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16">
              <a:extLst>
                <a:ext uri="{FF2B5EF4-FFF2-40B4-BE49-F238E27FC236}">
                  <a16:creationId xmlns:a16="http://schemas.microsoft.com/office/drawing/2014/main" id="{A592E73B-DFAA-4588-BFCF-339DF30F7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309"/>
              <a:ext cx="155" cy="388"/>
            </a:xfrm>
            <a:custGeom>
              <a:avLst/>
              <a:gdLst>
                <a:gd name="T0" fmla="*/ 343 w 119"/>
                <a:gd name="T1" fmla="*/ 641 h 298"/>
                <a:gd name="T2" fmla="*/ 257 w 119"/>
                <a:gd name="T3" fmla="*/ 790 h 298"/>
                <a:gd name="T4" fmla="*/ 130 w 119"/>
                <a:gd name="T5" fmla="*/ 857 h 298"/>
                <a:gd name="T6" fmla="*/ 57 w 119"/>
                <a:gd name="T7" fmla="*/ 781 h 298"/>
                <a:gd name="T8" fmla="*/ 35 w 119"/>
                <a:gd name="T9" fmla="*/ 607 h 298"/>
                <a:gd name="T10" fmla="*/ 254 w 119"/>
                <a:gd name="T11" fmla="*/ 0 h 298"/>
                <a:gd name="T12" fmla="*/ 343 w 119"/>
                <a:gd name="T13" fmla="*/ 641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298">
                  <a:moveTo>
                    <a:pt x="119" y="223"/>
                  </a:moveTo>
                  <a:cubicBezTo>
                    <a:pt x="119" y="223"/>
                    <a:pt x="117" y="262"/>
                    <a:pt x="89" y="275"/>
                  </a:cubicBezTo>
                  <a:cubicBezTo>
                    <a:pt x="61" y="287"/>
                    <a:pt x="45" y="298"/>
                    <a:pt x="45" y="298"/>
                  </a:cubicBezTo>
                  <a:cubicBezTo>
                    <a:pt x="45" y="298"/>
                    <a:pt x="25" y="290"/>
                    <a:pt x="20" y="272"/>
                  </a:cubicBezTo>
                  <a:cubicBezTo>
                    <a:pt x="20" y="272"/>
                    <a:pt x="17" y="234"/>
                    <a:pt x="12" y="211"/>
                  </a:cubicBezTo>
                  <a:cubicBezTo>
                    <a:pt x="7" y="187"/>
                    <a:pt x="0" y="26"/>
                    <a:pt x="88" y="0"/>
                  </a:cubicBezTo>
                  <a:cubicBezTo>
                    <a:pt x="88" y="0"/>
                    <a:pt x="114" y="168"/>
                    <a:pt x="119" y="223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17">
              <a:extLst>
                <a:ext uri="{FF2B5EF4-FFF2-40B4-BE49-F238E27FC236}">
                  <a16:creationId xmlns:a16="http://schemas.microsoft.com/office/drawing/2014/main" id="{DA7205CA-3DC0-40EA-8E4B-DC390F9B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309"/>
              <a:ext cx="155" cy="388"/>
            </a:xfrm>
            <a:custGeom>
              <a:avLst/>
              <a:gdLst>
                <a:gd name="T0" fmla="*/ 343 w 119"/>
                <a:gd name="T1" fmla="*/ 641 h 298"/>
                <a:gd name="T2" fmla="*/ 257 w 119"/>
                <a:gd name="T3" fmla="*/ 790 h 298"/>
                <a:gd name="T4" fmla="*/ 130 w 119"/>
                <a:gd name="T5" fmla="*/ 857 h 298"/>
                <a:gd name="T6" fmla="*/ 57 w 119"/>
                <a:gd name="T7" fmla="*/ 781 h 298"/>
                <a:gd name="T8" fmla="*/ 35 w 119"/>
                <a:gd name="T9" fmla="*/ 607 h 298"/>
                <a:gd name="T10" fmla="*/ 254 w 119"/>
                <a:gd name="T11" fmla="*/ 0 h 298"/>
                <a:gd name="T12" fmla="*/ 343 w 119"/>
                <a:gd name="T13" fmla="*/ 641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298">
                  <a:moveTo>
                    <a:pt x="119" y="223"/>
                  </a:moveTo>
                  <a:cubicBezTo>
                    <a:pt x="119" y="223"/>
                    <a:pt x="117" y="262"/>
                    <a:pt x="89" y="275"/>
                  </a:cubicBezTo>
                  <a:cubicBezTo>
                    <a:pt x="61" y="287"/>
                    <a:pt x="45" y="298"/>
                    <a:pt x="45" y="298"/>
                  </a:cubicBezTo>
                  <a:cubicBezTo>
                    <a:pt x="45" y="298"/>
                    <a:pt x="25" y="290"/>
                    <a:pt x="20" y="272"/>
                  </a:cubicBezTo>
                  <a:cubicBezTo>
                    <a:pt x="20" y="272"/>
                    <a:pt x="17" y="234"/>
                    <a:pt x="12" y="211"/>
                  </a:cubicBezTo>
                  <a:cubicBezTo>
                    <a:pt x="7" y="187"/>
                    <a:pt x="0" y="26"/>
                    <a:pt x="88" y="0"/>
                  </a:cubicBezTo>
                  <a:cubicBezTo>
                    <a:pt x="88" y="0"/>
                    <a:pt x="114" y="168"/>
                    <a:pt x="119" y="223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18">
              <a:extLst>
                <a:ext uri="{FF2B5EF4-FFF2-40B4-BE49-F238E27FC236}">
                  <a16:creationId xmlns:a16="http://schemas.microsoft.com/office/drawing/2014/main" id="{06BFA764-57E0-43A8-83CE-4AC0E9E1C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360"/>
              <a:ext cx="62" cy="291"/>
            </a:xfrm>
            <a:custGeom>
              <a:avLst/>
              <a:gdLst>
                <a:gd name="T0" fmla="*/ 94 w 47"/>
                <a:gd name="T1" fmla="*/ 30 h 224"/>
                <a:gd name="T2" fmla="*/ 28 w 47"/>
                <a:gd name="T3" fmla="*/ 153 h 224"/>
                <a:gd name="T4" fmla="*/ 9 w 47"/>
                <a:gd name="T5" fmla="*/ 327 h 224"/>
                <a:gd name="T6" fmla="*/ 37 w 47"/>
                <a:gd name="T7" fmla="*/ 581 h 224"/>
                <a:gd name="T8" fmla="*/ 102 w 47"/>
                <a:gd name="T9" fmla="*/ 581 h 224"/>
                <a:gd name="T10" fmla="*/ 121 w 47"/>
                <a:gd name="T11" fmla="*/ 403 h 224"/>
                <a:gd name="T12" fmla="*/ 92 w 47"/>
                <a:gd name="T13" fmla="*/ 39 h 224"/>
                <a:gd name="T14" fmla="*/ 92 w 47"/>
                <a:gd name="T15" fmla="*/ 38 h 2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24">
                  <a:moveTo>
                    <a:pt x="31" y="11"/>
                  </a:moveTo>
                  <a:cubicBezTo>
                    <a:pt x="24" y="0"/>
                    <a:pt x="11" y="47"/>
                    <a:pt x="9" y="54"/>
                  </a:cubicBezTo>
                  <a:cubicBezTo>
                    <a:pt x="5" y="74"/>
                    <a:pt x="5" y="94"/>
                    <a:pt x="3" y="115"/>
                  </a:cubicBezTo>
                  <a:cubicBezTo>
                    <a:pt x="0" y="146"/>
                    <a:pt x="6" y="173"/>
                    <a:pt x="12" y="204"/>
                  </a:cubicBezTo>
                  <a:cubicBezTo>
                    <a:pt x="16" y="224"/>
                    <a:pt x="24" y="221"/>
                    <a:pt x="33" y="204"/>
                  </a:cubicBezTo>
                  <a:cubicBezTo>
                    <a:pt x="45" y="182"/>
                    <a:pt x="47" y="165"/>
                    <a:pt x="40" y="142"/>
                  </a:cubicBezTo>
                  <a:cubicBezTo>
                    <a:pt x="29" y="100"/>
                    <a:pt x="23" y="56"/>
                    <a:pt x="30" y="14"/>
                  </a:cubicBezTo>
                  <a:cubicBezTo>
                    <a:pt x="30" y="13"/>
                    <a:pt x="30" y="13"/>
                    <a:pt x="30" y="1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19">
              <a:extLst>
                <a:ext uri="{FF2B5EF4-FFF2-40B4-BE49-F238E27FC236}">
                  <a16:creationId xmlns:a16="http://schemas.microsoft.com/office/drawing/2014/main" id="{7301E9D7-CEE8-418D-B1BB-1BE6AA009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390"/>
              <a:ext cx="52" cy="140"/>
            </a:xfrm>
            <a:custGeom>
              <a:avLst/>
              <a:gdLst>
                <a:gd name="T0" fmla="*/ 114 w 40"/>
                <a:gd name="T1" fmla="*/ 0 h 108"/>
                <a:gd name="T2" fmla="*/ 39 w 40"/>
                <a:gd name="T3" fmla="*/ 305 h 108"/>
                <a:gd name="T4" fmla="*/ 103 w 40"/>
                <a:gd name="T5" fmla="*/ 27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8">
                  <a:moveTo>
                    <a:pt x="40" y="0"/>
                  </a:moveTo>
                  <a:cubicBezTo>
                    <a:pt x="14" y="9"/>
                    <a:pt x="0" y="88"/>
                    <a:pt x="14" y="108"/>
                  </a:cubicBezTo>
                  <a:cubicBezTo>
                    <a:pt x="16" y="74"/>
                    <a:pt x="19" y="36"/>
                    <a:pt x="3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20">
              <a:extLst>
                <a:ext uri="{FF2B5EF4-FFF2-40B4-BE49-F238E27FC236}">
                  <a16:creationId xmlns:a16="http://schemas.microsoft.com/office/drawing/2014/main" id="{62706E37-2601-4CE6-BABD-62B59DECF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636"/>
              <a:ext cx="19" cy="38"/>
            </a:xfrm>
            <a:custGeom>
              <a:avLst/>
              <a:gdLst>
                <a:gd name="T0" fmla="*/ 38 w 15"/>
                <a:gd name="T1" fmla="*/ 86 h 29"/>
                <a:gd name="T2" fmla="*/ 1 w 15"/>
                <a:gd name="T3" fmla="*/ 0 h 29"/>
                <a:gd name="T4" fmla="*/ 37 w 15"/>
                <a:gd name="T5" fmla="*/ 6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15" y="29"/>
                  </a:moveTo>
                  <a:cubicBezTo>
                    <a:pt x="2" y="27"/>
                    <a:pt x="0" y="12"/>
                    <a:pt x="1" y="0"/>
                  </a:cubicBezTo>
                  <a:cubicBezTo>
                    <a:pt x="6" y="8"/>
                    <a:pt x="5" y="19"/>
                    <a:pt x="14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21">
              <a:extLst>
                <a:ext uri="{FF2B5EF4-FFF2-40B4-BE49-F238E27FC236}">
                  <a16:creationId xmlns:a16="http://schemas.microsoft.com/office/drawing/2014/main" id="{05EA4661-0505-4B4C-B4EE-9C0D60C8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971"/>
              <a:ext cx="58" cy="232"/>
            </a:xfrm>
            <a:custGeom>
              <a:avLst/>
              <a:gdLst>
                <a:gd name="T0" fmla="*/ 125 w 45"/>
                <a:gd name="T1" fmla="*/ 0 h 178"/>
                <a:gd name="T2" fmla="*/ 94 w 45"/>
                <a:gd name="T3" fmla="*/ 86 h 178"/>
                <a:gd name="T4" fmla="*/ 86 w 45"/>
                <a:gd name="T5" fmla="*/ 225 h 178"/>
                <a:gd name="T6" fmla="*/ 0 w 45"/>
                <a:gd name="T7" fmla="*/ 514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8">
                  <a:moveTo>
                    <a:pt x="45" y="0"/>
                  </a:moveTo>
                  <a:cubicBezTo>
                    <a:pt x="44" y="9"/>
                    <a:pt x="37" y="20"/>
                    <a:pt x="34" y="30"/>
                  </a:cubicBezTo>
                  <a:cubicBezTo>
                    <a:pt x="30" y="46"/>
                    <a:pt x="32" y="62"/>
                    <a:pt x="31" y="78"/>
                  </a:cubicBezTo>
                  <a:cubicBezTo>
                    <a:pt x="29" y="116"/>
                    <a:pt x="20" y="147"/>
                    <a:pt x="0" y="17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22">
              <a:extLst>
                <a:ext uri="{FF2B5EF4-FFF2-40B4-BE49-F238E27FC236}">
                  <a16:creationId xmlns:a16="http://schemas.microsoft.com/office/drawing/2014/main" id="{D2D95CEB-A996-434C-B015-73E73B7B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983"/>
              <a:ext cx="115" cy="143"/>
            </a:xfrm>
            <a:custGeom>
              <a:avLst/>
              <a:gdLst>
                <a:gd name="T0" fmla="*/ 249 w 89"/>
                <a:gd name="T1" fmla="*/ 0 h 110"/>
                <a:gd name="T2" fmla="*/ 0 w 89"/>
                <a:gd name="T3" fmla="*/ 315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10">
                  <a:moveTo>
                    <a:pt x="89" y="0"/>
                  </a:moveTo>
                  <a:cubicBezTo>
                    <a:pt x="80" y="45"/>
                    <a:pt x="0" y="68"/>
                    <a:pt x="0" y="11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23">
              <a:extLst>
                <a:ext uri="{FF2B5EF4-FFF2-40B4-BE49-F238E27FC236}">
                  <a16:creationId xmlns:a16="http://schemas.microsoft.com/office/drawing/2014/main" id="{B184F27B-29B4-4333-A673-8115F0B52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983"/>
              <a:ext cx="59" cy="125"/>
            </a:xfrm>
            <a:custGeom>
              <a:avLst/>
              <a:gdLst>
                <a:gd name="T0" fmla="*/ 0 w 45"/>
                <a:gd name="T1" fmla="*/ 276 h 96"/>
                <a:gd name="T2" fmla="*/ 73 w 45"/>
                <a:gd name="T3" fmla="*/ 134 h 96"/>
                <a:gd name="T4" fmla="*/ 132 w 45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6">
                  <a:moveTo>
                    <a:pt x="0" y="96"/>
                  </a:moveTo>
                  <a:cubicBezTo>
                    <a:pt x="9" y="78"/>
                    <a:pt x="19" y="67"/>
                    <a:pt x="25" y="47"/>
                  </a:cubicBezTo>
                  <a:cubicBezTo>
                    <a:pt x="30" y="31"/>
                    <a:pt x="35" y="13"/>
                    <a:pt x="45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24">
              <a:extLst>
                <a:ext uri="{FF2B5EF4-FFF2-40B4-BE49-F238E27FC236}">
                  <a16:creationId xmlns:a16="http://schemas.microsoft.com/office/drawing/2014/main" id="{4356EFBD-8789-409E-9956-5132F64B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967"/>
              <a:ext cx="115" cy="86"/>
            </a:xfrm>
            <a:custGeom>
              <a:avLst/>
              <a:gdLst>
                <a:gd name="T0" fmla="*/ 256 w 88"/>
                <a:gd name="T1" fmla="*/ 0 h 66"/>
                <a:gd name="T2" fmla="*/ 0 w 88"/>
                <a:gd name="T3" fmla="*/ 19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8" h="66">
                  <a:moveTo>
                    <a:pt x="88" y="0"/>
                  </a:moveTo>
                  <a:cubicBezTo>
                    <a:pt x="71" y="33"/>
                    <a:pt x="10" y="29"/>
                    <a:pt x="0" y="66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25">
              <a:extLst>
                <a:ext uri="{FF2B5EF4-FFF2-40B4-BE49-F238E27FC236}">
                  <a16:creationId xmlns:a16="http://schemas.microsoft.com/office/drawing/2014/main" id="{317320AE-3F25-426A-94F9-88C9529A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680"/>
              <a:ext cx="178" cy="332"/>
            </a:xfrm>
            <a:custGeom>
              <a:avLst/>
              <a:gdLst>
                <a:gd name="T0" fmla="*/ 390 w 137"/>
                <a:gd name="T1" fmla="*/ 450 h 255"/>
                <a:gd name="T2" fmla="*/ 287 w 137"/>
                <a:gd name="T3" fmla="*/ 624 h 255"/>
                <a:gd name="T4" fmla="*/ 142 w 137"/>
                <a:gd name="T5" fmla="*/ 732 h 255"/>
                <a:gd name="T6" fmla="*/ 64 w 137"/>
                <a:gd name="T7" fmla="*/ 667 h 255"/>
                <a:gd name="T8" fmla="*/ 42 w 137"/>
                <a:gd name="T9" fmla="*/ 460 h 255"/>
                <a:gd name="T10" fmla="*/ 96 w 137"/>
                <a:gd name="T11" fmla="*/ 0 h 255"/>
                <a:gd name="T12" fmla="*/ 390 w 137"/>
                <a:gd name="T13" fmla="*/ 45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255">
                  <a:moveTo>
                    <a:pt x="137" y="157"/>
                  </a:moveTo>
                  <a:cubicBezTo>
                    <a:pt x="137" y="157"/>
                    <a:pt x="128" y="202"/>
                    <a:pt x="101" y="217"/>
                  </a:cubicBezTo>
                  <a:cubicBezTo>
                    <a:pt x="73" y="232"/>
                    <a:pt x="50" y="255"/>
                    <a:pt x="50" y="255"/>
                  </a:cubicBezTo>
                  <a:cubicBezTo>
                    <a:pt x="50" y="255"/>
                    <a:pt x="25" y="252"/>
                    <a:pt x="22" y="232"/>
                  </a:cubicBezTo>
                  <a:cubicBezTo>
                    <a:pt x="22" y="232"/>
                    <a:pt x="18" y="183"/>
                    <a:pt x="15" y="160"/>
                  </a:cubicBezTo>
                  <a:cubicBezTo>
                    <a:pt x="13" y="138"/>
                    <a:pt x="0" y="29"/>
                    <a:pt x="34" y="0"/>
                  </a:cubicBezTo>
                  <a:cubicBezTo>
                    <a:pt x="34" y="0"/>
                    <a:pt x="123" y="90"/>
                    <a:pt x="137" y="157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26">
              <a:extLst>
                <a:ext uri="{FF2B5EF4-FFF2-40B4-BE49-F238E27FC236}">
                  <a16:creationId xmlns:a16="http://schemas.microsoft.com/office/drawing/2014/main" id="{E5F1B505-DEED-41BB-834B-1925862BE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680"/>
              <a:ext cx="178" cy="332"/>
            </a:xfrm>
            <a:custGeom>
              <a:avLst/>
              <a:gdLst>
                <a:gd name="T0" fmla="*/ 390 w 137"/>
                <a:gd name="T1" fmla="*/ 450 h 255"/>
                <a:gd name="T2" fmla="*/ 287 w 137"/>
                <a:gd name="T3" fmla="*/ 624 h 255"/>
                <a:gd name="T4" fmla="*/ 142 w 137"/>
                <a:gd name="T5" fmla="*/ 732 h 255"/>
                <a:gd name="T6" fmla="*/ 64 w 137"/>
                <a:gd name="T7" fmla="*/ 667 h 255"/>
                <a:gd name="T8" fmla="*/ 42 w 137"/>
                <a:gd name="T9" fmla="*/ 460 h 255"/>
                <a:gd name="T10" fmla="*/ 96 w 137"/>
                <a:gd name="T11" fmla="*/ 0 h 255"/>
                <a:gd name="T12" fmla="*/ 390 w 137"/>
                <a:gd name="T13" fmla="*/ 45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255">
                  <a:moveTo>
                    <a:pt x="137" y="157"/>
                  </a:moveTo>
                  <a:cubicBezTo>
                    <a:pt x="137" y="157"/>
                    <a:pt x="128" y="202"/>
                    <a:pt x="101" y="217"/>
                  </a:cubicBezTo>
                  <a:cubicBezTo>
                    <a:pt x="73" y="232"/>
                    <a:pt x="50" y="255"/>
                    <a:pt x="50" y="255"/>
                  </a:cubicBezTo>
                  <a:cubicBezTo>
                    <a:pt x="50" y="255"/>
                    <a:pt x="25" y="252"/>
                    <a:pt x="22" y="232"/>
                  </a:cubicBezTo>
                  <a:cubicBezTo>
                    <a:pt x="22" y="232"/>
                    <a:pt x="18" y="183"/>
                    <a:pt x="15" y="160"/>
                  </a:cubicBezTo>
                  <a:cubicBezTo>
                    <a:pt x="13" y="138"/>
                    <a:pt x="0" y="29"/>
                    <a:pt x="34" y="0"/>
                  </a:cubicBezTo>
                  <a:cubicBezTo>
                    <a:pt x="34" y="0"/>
                    <a:pt x="123" y="90"/>
                    <a:pt x="137" y="157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27">
              <a:extLst>
                <a:ext uri="{FF2B5EF4-FFF2-40B4-BE49-F238E27FC236}">
                  <a16:creationId xmlns:a16="http://schemas.microsoft.com/office/drawing/2014/main" id="{B056F716-EE36-48E2-98C0-439B9849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70"/>
              <a:ext cx="85" cy="197"/>
            </a:xfrm>
            <a:custGeom>
              <a:avLst/>
              <a:gdLst>
                <a:gd name="T0" fmla="*/ 180 w 66"/>
                <a:gd name="T1" fmla="*/ 215 h 152"/>
                <a:gd name="T2" fmla="*/ 13 w 66"/>
                <a:gd name="T3" fmla="*/ 0 h 152"/>
                <a:gd name="T4" fmla="*/ 24 w 66"/>
                <a:gd name="T5" fmla="*/ 171 h 152"/>
                <a:gd name="T6" fmla="*/ 46 w 66"/>
                <a:gd name="T7" fmla="*/ 359 h 152"/>
                <a:gd name="T8" fmla="*/ 88 w 66"/>
                <a:gd name="T9" fmla="*/ 390 h 152"/>
                <a:gd name="T10" fmla="*/ 121 w 66"/>
                <a:gd name="T11" fmla="*/ 307 h 152"/>
                <a:gd name="T12" fmla="*/ 151 w 66"/>
                <a:gd name="T13" fmla="*/ 22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52">
                  <a:moveTo>
                    <a:pt x="66" y="76"/>
                  </a:moveTo>
                  <a:cubicBezTo>
                    <a:pt x="52" y="82"/>
                    <a:pt x="22" y="8"/>
                    <a:pt x="5" y="0"/>
                  </a:cubicBezTo>
                  <a:cubicBezTo>
                    <a:pt x="0" y="16"/>
                    <a:pt x="8" y="43"/>
                    <a:pt x="9" y="61"/>
                  </a:cubicBezTo>
                  <a:cubicBezTo>
                    <a:pt x="11" y="83"/>
                    <a:pt x="12" y="105"/>
                    <a:pt x="17" y="127"/>
                  </a:cubicBezTo>
                  <a:cubicBezTo>
                    <a:pt x="20" y="140"/>
                    <a:pt x="22" y="152"/>
                    <a:pt x="32" y="138"/>
                  </a:cubicBezTo>
                  <a:cubicBezTo>
                    <a:pt x="38" y="130"/>
                    <a:pt x="39" y="118"/>
                    <a:pt x="44" y="109"/>
                  </a:cubicBezTo>
                  <a:cubicBezTo>
                    <a:pt x="48" y="100"/>
                    <a:pt x="55" y="92"/>
                    <a:pt x="55" y="8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28">
              <a:extLst>
                <a:ext uri="{FF2B5EF4-FFF2-40B4-BE49-F238E27FC236}">
                  <a16:creationId xmlns:a16="http://schemas.microsoft.com/office/drawing/2014/main" id="{955156BD-3F31-4188-95A0-AFC5049EB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952"/>
              <a:ext cx="23" cy="27"/>
            </a:xfrm>
            <a:custGeom>
              <a:avLst/>
              <a:gdLst>
                <a:gd name="T0" fmla="*/ 47 w 18"/>
                <a:gd name="T1" fmla="*/ 50 h 21"/>
                <a:gd name="T2" fmla="*/ 24 w 18"/>
                <a:gd name="T3" fmla="*/ 0 h 21"/>
                <a:gd name="T4" fmla="*/ 42 w 18"/>
                <a:gd name="T5" fmla="*/ 5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18"/>
                  </a:moveTo>
                  <a:cubicBezTo>
                    <a:pt x="14" y="13"/>
                    <a:pt x="11" y="6"/>
                    <a:pt x="9" y="0"/>
                  </a:cubicBezTo>
                  <a:cubicBezTo>
                    <a:pt x="0" y="8"/>
                    <a:pt x="8" y="18"/>
                    <a:pt x="1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29">
              <a:extLst>
                <a:ext uri="{FF2B5EF4-FFF2-40B4-BE49-F238E27FC236}">
                  <a16:creationId xmlns:a16="http://schemas.microsoft.com/office/drawing/2014/main" id="{011E45AD-9B3C-498D-8178-F2F3DDEE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774"/>
              <a:ext cx="43" cy="97"/>
            </a:xfrm>
            <a:custGeom>
              <a:avLst/>
              <a:gdLst>
                <a:gd name="T0" fmla="*/ 95 w 33"/>
                <a:gd name="T1" fmla="*/ 89 h 75"/>
                <a:gd name="T2" fmla="*/ 29 w 33"/>
                <a:gd name="T3" fmla="*/ 0 h 75"/>
                <a:gd name="T4" fmla="*/ 35 w 33"/>
                <a:gd name="T5" fmla="*/ 210 h 75"/>
                <a:gd name="T6" fmla="*/ 68 w 33"/>
                <a:gd name="T7" fmla="*/ 69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75">
                  <a:moveTo>
                    <a:pt x="33" y="32"/>
                  </a:moveTo>
                  <a:cubicBezTo>
                    <a:pt x="29" y="23"/>
                    <a:pt x="19" y="4"/>
                    <a:pt x="10" y="0"/>
                  </a:cubicBezTo>
                  <a:cubicBezTo>
                    <a:pt x="0" y="24"/>
                    <a:pt x="6" y="51"/>
                    <a:pt x="12" y="75"/>
                  </a:cubicBezTo>
                  <a:cubicBezTo>
                    <a:pt x="14" y="68"/>
                    <a:pt x="12" y="13"/>
                    <a:pt x="24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30">
              <a:extLst>
                <a:ext uri="{FF2B5EF4-FFF2-40B4-BE49-F238E27FC236}">
                  <a16:creationId xmlns:a16="http://schemas.microsoft.com/office/drawing/2014/main" id="{31F01451-A2CA-4E11-8846-F0BAC337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3268"/>
              <a:ext cx="69" cy="421"/>
            </a:xfrm>
            <a:custGeom>
              <a:avLst/>
              <a:gdLst>
                <a:gd name="T0" fmla="*/ 0 w 53"/>
                <a:gd name="T1" fmla="*/ 0 h 324"/>
                <a:gd name="T2" fmla="*/ 30 w 53"/>
                <a:gd name="T3" fmla="*/ 140 h 324"/>
                <a:gd name="T4" fmla="*/ 108 w 53"/>
                <a:gd name="T5" fmla="*/ 402 h 324"/>
                <a:gd name="T6" fmla="*/ 130 w 53"/>
                <a:gd name="T7" fmla="*/ 924 h 3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24">
                  <a:moveTo>
                    <a:pt x="0" y="0"/>
                  </a:moveTo>
                  <a:cubicBezTo>
                    <a:pt x="0" y="19"/>
                    <a:pt x="3" y="31"/>
                    <a:pt x="11" y="49"/>
                  </a:cubicBezTo>
                  <a:cubicBezTo>
                    <a:pt x="23" y="78"/>
                    <a:pt x="30" y="109"/>
                    <a:pt x="38" y="141"/>
                  </a:cubicBezTo>
                  <a:cubicBezTo>
                    <a:pt x="53" y="201"/>
                    <a:pt x="45" y="262"/>
                    <a:pt x="45" y="32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31">
              <a:extLst>
                <a:ext uri="{FF2B5EF4-FFF2-40B4-BE49-F238E27FC236}">
                  <a16:creationId xmlns:a16="http://schemas.microsoft.com/office/drawing/2014/main" id="{40881F7B-C600-41F1-9576-E7C3DA72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3280"/>
              <a:ext cx="26" cy="300"/>
            </a:xfrm>
            <a:custGeom>
              <a:avLst/>
              <a:gdLst>
                <a:gd name="T0" fmla="*/ 0 w 20"/>
                <a:gd name="T1" fmla="*/ 0 h 231"/>
                <a:gd name="T2" fmla="*/ 9 w 20"/>
                <a:gd name="T3" fmla="*/ 117 h 231"/>
                <a:gd name="T4" fmla="*/ 44 w 20"/>
                <a:gd name="T5" fmla="*/ 306 h 231"/>
                <a:gd name="T6" fmla="*/ 49 w 20"/>
                <a:gd name="T7" fmla="*/ 657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1">
                  <a:moveTo>
                    <a:pt x="0" y="0"/>
                  </a:moveTo>
                  <a:cubicBezTo>
                    <a:pt x="8" y="3"/>
                    <a:pt x="2" y="31"/>
                    <a:pt x="3" y="41"/>
                  </a:cubicBezTo>
                  <a:cubicBezTo>
                    <a:pt x="5" y="63"/>
                    <a:pt x="12" y="85"/>
                    <a:pt x="15" y="108"/>
                  </a:cubicBezTo>
                  <a:cubicBezTo>
                    <a:pt x="20" y="150"/>
                    <a:pt x="16" y="190"/>
                    <a:pt x="17" y="231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32">
              <a:extLst>
                <a:ext uri="{FF2B5EF4-FFF2-40B4-BE49-F238E27FC236}">
                  <a16:creationId xmlns:a16="http://schemas.microsoft.com/office/drawing/2014/main" id="{D31D40CD-1481-4045-8448-2E58B90F1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274"/>
              <a:ext cx="94" cy="361"/>
            </a:xfrm>
            <a:custGeom>
              <a:avLst/>
              <a:gdLst>
                <a:gd name="T0" fmla="*/ 194 w 73"/>
                <a:gd name="T1" fmla="*/ 0 h 277"/>
                <a:gd name="T2" fmla="*/ 103 w 73"/>
                <a:gd name="T3" fmla="*/ 411 h 277"/>
                <a:gd name="T4" fmla="*/ 39 w 73"/>
                <a:gd name="T5" fmla="*/ 659 h 277"/>
                <a:gd name="T6" fmla="*/ 13 w 73"/>
                <a:gd name="T7" fmla="*/ 761 h 277"/>
                <a:gd name="T8" fmla="*/ 8 w 73"/>
                <a:gd name="T9" fmla="*/ 790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277">
                  <a:moveTo>
                    <a:pt x="71" y="0"/>
                  </a:moveTo>
                  <a:cubicBezTo>
                    <a:pt x="73" y="47"/>
                    <a:pt x="50" y="99"/>
                    <a:pt x="37" y="143"/>
                  </a:cubicBezTo>
                  <a:cubicBezTo>
                    <a:pt x="29" y="172"/>
                    <a:pt x="20" y="199"/>
                    <a:pt x="14" y="229"/>
                  </a:cubicBezTo>
                  <a:cubicBezTo>
                    <a:pt x="11" y="240"/>
                    <a:pt x="7" y="252"/>
                    <a:pt x="5" y="264"/>
                  </a:cubicBezTo>
                  <a:cubicBezTo>
                    <a:pt x="4" y="269"/>
                    <a:pt x="0" y="277"/>
                    <a:pt x="3" y="27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33">
              <a:extLst>
                <a:ext uri="{FF2B5EF4-FFF2-40B4-BE49-F238E27FC236}">
                  <a16:creationId xmlns:a16="http://schemas.microsoft.com/office/drawing/2014/main" id="{9DFB7F0C-ED6A-4892-B200-A49DEA2EC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261"/>
              <a:ext cx="120" cy="267"/>
            </a:xfrm>
            <a:custGeom>
              <a:avLst/>
              <a:gdLst>
                <a:gd name="T0" fmla="*/ 246 w 93"/>
                <a:gd name="T1" fmla="*/ 0 h 205"/>
                <a:gd name="T2" fmla="*/ 123 w 93"/>
                <a:gd name="T3" fmla="*/ 249 h 205"/>
                <a:gd name="T4" fmla="*/ 0 w 93"/>
                <a:gd name="T5" fmla="*/ 59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205">
                  <a:moveTo>
                    <a:pt x="89" y="0"/>
                  </a:moveTo>
                  <a:cubicBezTo>
                    <a:pt x="93" y="30"/>
                    <a:pt x="58" y="64"/>
                    <a:pt x="44" y="87"/>
                  </a:cubicBezTo>
                  <a:cubicBezTo>
                    <a:pt x="21" y="125"/>
                    <a:pt x="14" y="167"/>
                    <a:pt x="0" y="20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34">
              <a:extLst>
                <a:ext uri="{FF2B5EF4-FFF2-40B4-BE49-F238E27FC236}">
                  <a16:creationId xmlns:a16="http://schemas.microsoft.com/office/drawing/2014/main" id="{9C2D26DF-941F-4FBA-B75A-2AFACE685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3286"/>
              <a:ext cx="79" cy="152"/>
            </a:xfrm>
            <a:custGeom>
              <a:avLst/>
              <a:gdLst>
                <a:gd name="T0" fmla="*/ 0 w 61"/>
                <a:gd name="T1" fmla="*/ 0 h 117"/>
                <a:gd name="T2" fmla="*/ 87 w 61"/>
                <a:gd name="T3" fmla="*/ 148 h 117"/>
                <a:gd name="T4" fmla="*/ 164 w 61"/>
                <a:gd name="T5" fmla="*/ 333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17">
                  <a:moveTo>
                    <a:pt x="0" y="0"/>
                  </a:moveTo>
                  <a:cubicBezTo>
                    <a:pt x="10" y="12"/>
                    <a:pt x="19" y="36"/>
                    <a:pt x="31" y="52"/>
                  </a:cubicBezTo>
                  <a:cubicBezTo>
                    <a:pt x="44" y="68"/>
                    <a:pt x="61" y="95"/>
                    <a:pt x="59" y="11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35">
              <a:extLst>
                <a:ext uri="{FF2B5EF4-FFF2-40B4-BE49-F238E27FC236}">
                  <a16:creationId xmlns:a16="http://schemas.microsoft.com/office/drawing/2014/main" id="{191C4D16-F735-40E8-96A4-7F800335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891"/>
              <a:ext cx="268" cy="417"/>
            </a:xfrm>
            <a:custGeom>
              <a:avLst/>
              <a:gdLst>
                <a:gd name="T0" fmla="*/ 591 w 206"/>
                <a:gd name="T1" fmla="*/ 540 h 321"/>
                <a:gd name="T2" fmla="*/ 446 w 206"/>
                <a:gd name="T3" fmla="*/ 681 h 321"/>
                <a:gd name="T4" fmla="*/ 389 w 206"/>
                <a:gd name="T5" fmla="*/ 815 h 321"/>
                <a:gd name="T6" fmla="*/ 294 w 206"/>
                <a:gd name="T7" fmla="*/ 903 h 321"/>
                <a:gd name="T8" fmla="*/ 212 w 206"/>
                <a:gd name="T9" fmla="*/ 786 h 321"/>
                <a:gd name="T10" fmla="*/ 169 w 206"/>
                <a:gd name="T11" fmla="*/ 622 h 321"/>
                <a:gd name="T12" fmla="*/ 103 w 206"/>
                <a:gd name="T13" fmla="*/ 0 h 321"/>
                <a:gd name="T14" fmla="*/ 591 w 206"/>
                <a:gd name="T15" fmla="*/ 540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321">
                  <a:moveTo>
                    <a:pt x="206" y="189"/>
                  </a:moveTo>
                  <a:cubicBezTo>
                    <a:pt x="206" y="189"/>
                    <a:pt x="180" y="223"/>
                    <a:pt x="156" y="239"/>
                  </a:cubicBezTo>
                  <a:cubicBezTo>
                    <a:pt x="132" y="256"/>
                    <a:pt x="137" y="272"/>
                    <a:pt x="136" y="286"/>
                  </a:cubicBezTo>
                  <a:cubicBezTo>
                    <a:pt x="135" y="300"/>
                    <a:pt x="142" y="321"/>
                    <a:pt x="103" y="317"/>
                  </a:cubicBezTo>
                  <a:cubicBezTo>
                    <a:pt x="64" y="314"/>
                    <a:pt x="74" y="300"/>
                    <a:pt x="74" y="276"/>
                  </a:cubicBezTo>
                  <a:cubicBezTo>
                    <a:pt x="74" y="252"/>
                    <a:pt x="67" y="238"/>
                    <a:pt x="59" y="219"/>
                  </a:cubicBezTo>
                  <a:cubicBezTo>
                    <a:pt x="52" y="201"/>
                    <a:pt x="0" y="83"/>
                    <a:pt x="36" y="0"/>
                  </a:cubicBezTo>
                  <a:lnTo>
                    <a:pt x="206" y="189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36">
              <a:extLst>
                <a:ext uri="{FF2B5EF4-FFF2-40B4-BE49-F238E27FC236}">
                  <a16:creationId xmlns:a16="http://schemas.microsoft.com/office/drawing/2014/main" id="{C65BD212-B16E-4DEE-BA1C-84EC8CCC9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891"/>
              <a:ext cx="268" cy="417"/>
            </a:xfrm>
            <a:custGeom>
              <a:avLst/>
              <a:gdLst>
                <a:gd name="T0" fmla="*/ 591 w 206"/>
                <a:gd name="T1" fmla="*/ 540 h 321"/>
                <a:gd name="T2" fmla="*/ 446 w 206"/>
                <a:gd name="T3" fmla="*/ 681 h 321"/>
                <a:gd name="T4" fmla="*/ 389 w 206"/>
                <a:gd name="T5" fmla="*/ 815 h 321"/>
                <a:gd name="T6" fmla="*/ 294 w 206"/>
                <a:gd name="T7" fmla="*/ 903 h 321"/>
                <a:gd name="T8" fmla="*/ 212 w 206"/>
                <a:gd name="T9" fmla="*/ 786 h 321"/>
                <a:gd name="T10" fmla="*/ 169 w 206"/>
                <a:gd name="T11" fmla="*/ 622 h 321"/>
                <a:gd name="T12" fmla="*/ 103 w 206"/>
                <a:gd name="T13" fmla="*/ 0 h 321"/>
                <a:gd name="T14" fmla="*/ 591 w 206"/>
                <a:gd name="T15" fmla="*/ 540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321">
                  <a:moveTo>
                    <a:pt x="206" y="189"/>
                  </a:moveTo>
                  <a:cubicBezTo>
                    <a:pt x="206" y="189"/>
                    <a:pt x="180" y="223"/>
                    <a:pt x="156" y="239"/>
                  </a:cubicBezTo>
                  <a:cubicBezTo>
                    <a:pt x="132" y="256"/>
                    <a:pt x="137" y="272"/>
                    <a:pt x="136" y="286"/>
                  </a:cubicBezTo>
                  <a:cubicBezTo>
                    <a:pt x="135" y="300"/>
                    <a:pt x="142" y="321"/>
                    <a:pt x="103" y="317"/>
                  </a:cubicBezTo>
                  <a:cubicBezTo>
                    <a:pt x="64" y="314"/>
                    <a:pt x="74" y="300"/>
                    <a:pt x="74" y="276"/>
                  </a:cubicBezTo>
                  <a:cubicBezTo>
                    <a:pt x="74" y="252"/>
                    <a:pt x="67" y="238"/>
                    <a:pt x="59" y="219"/>
                  </a:cubicBezTo>
                  <a:cubicBezTo>
                    <a:pt x="52" y="201"/>
                    <a:pt x="0" y="83"/>
                    <a:pt x="36" y="0"/>
                  </a:cubicBezTo>
                  <a:lnTo>
                    <a:pt x="206" y="189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37">
              <a:extLst>
                <a:ext uri="{FF2B5EF4-FFF2-40B4-BE49-F238E27FC236}">
                  <a16:creationId xmlns:a16="http://schemas.microsoft.com/office/drawing/2014/main" id="{20A97F58-78F7-4213-A947-BB47614FB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001"/>
              <a:ext cx="133" cy="276"/>
            </a:xfrm>
            <a:custGeom>
              <a:avLst/>
              <a:gdLst>
                <a:gd name="T0" fmla="*/ 295 w 102"/>
                <a:gd name="T1" fmla="*/ 307 h 212"/>
                <a:gd name="T2" fmla="*/ 147 w 102"/>
                <a:gd name="T3" fmla="*/ 161 h 212"/>
                <a:gd name="T4" fmla="*/ 65 w 102"/>
                <a:gd name="T5" fmla="*/ 73 h 212"/>
                <a:gd name="T6" fmla="*/ 9 w 102"/>
                <a:gd name="T7" fmla="*/ 7 h 212"/>
                <a:gd name="T8" fmla="*/ 123 w 102"/>
                <a:gd name="T9" fmla="*/ 342 h 212"/>
                <a:gd name="T10" fmla="*/ 160 w 102"/>
                <a:gd name="T11" fmla="*/ 475 h 212"/>
                <a:gd name="T12" fmla="*/ 163 w 102"/>
                <a:gd name="T13" fmla="*/ 569 h 212"/>
                <a:gd name="T14" fmla="*/ 218 w 102"/>
                <a:gd name="T15" fmla="*/ 594 h 212"/>
                <a:gd name="T16" fmla="*/ 228 w 102"/>
                <a:gd name="T17" fmla="*/ 492 h 212"/>
                <a:gd name="T18" fmla="*/ 243 w 102"/>
                <a:gd name="T19" fmla="*/ 372 h 212"/>
                <a:gd name="T20" fmla="*/ 295 w 102"/>
                <a:gd name="T21" fmla="*/ 302 h 2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212">
                  <a:moveTo>
                    <a:pt x="102" y="107"/>
                  </a:moveTo>
                  <a:cubicBezTo>
                    <a:pt x="96" y="80"/>
                    <a:pt x="71" y="72"/>
                    <a:pt x="51" y="56"/>
                  </a:cubicBezTo>
                  <a:cubicBezTo>
                    <a:pt x="40" y="47"/>
                    <a:pt x="30" y="38"/>
                    <a:pt x="22" y="25"/>
                  </a:cubicBezTo>
                  <a:cubicBezTo>
                    <a:pt x="18" y="19"/>
                    <a:pt x="12" y="0"/>
                    <a:pt x="3" y="2"/>
                  </a:cubicBezTo>
                  <a:cubicBezTo>
                    <a:pt x="0" y="42"/>
                    <a:pt x="28" y="84"/>
                    <a:pt x="42" y="119"/>
                  </a:cubicBezTo>
                  <a:cubicBezTo>
                    <a:pt x="48" y="134"/>
                    <a:pt x="53" y="150"/>
                    <a:pt x="55" y="165"/>
                  </a:cubicBezTo>
                  <a:cubicBezTo>
                    <a:pt x="56" y="175"/>
                    <a:pt x="53" y="190"/>
                    <a:pt x="57" y="198"/>
                  </a:cubicBezTo>
                  <a:cubicBezTo>
                    <a:pt x="60" y="205"/>
                    <a:pt x="68" y="212"/>
                    <a:pt x="75" y="207"/>
                  </a:cubicBezTo>
                  <a:cubicBezTo>
                    <a:pt x="83" y="201"/>
                    <a:pt x="79" y="179"/>
                    <a:pt x="79" y="171"/>
                  </a:cubicBezTo>
                  <a:cubicBezTo>
                    <a:pt x="79" y="157"/>
                    <a:pt x="76" y="141"/>
                    <a:pt x="84" y="130"/>
                  </a:cubicBezTo>
                  <a:cubicBezTo>
                    <a:pt x="90" y="121"/>
                    <a:pt x="101" y="118"/>
                    <a:pt x="102" y="10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38">
              <a:extLst>
                <a:ext uri="{FF2B5EF4-FFF2-40B4-BE49-F238E27FC236}">
                  <a16:creationId xmlns:a16="http://schemas.microsoft.com/office/drawing/2014/main" id="{C0F81B99-D52C-478C-AC9A-B0580C2B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3003"/>
              <a:ext cx="65" cy="130"/>
            </a:xfrm>
            <a:custGeom>
              <a:avLst/>
              <a:gdLst>
                <a:gd name="T0" fmla="*/ 144 w 50"/>
                <a:gd name="T1" fmla="*/ 134 h 100"/>
                <a:gd name="T2" fmla="*/ 38 w 50"/>
                <a:gd name="T3" fmla="*/ 0 h 100"/>
                <a:gd name="T4" fmla="*/ 124 w 50"/>
                <a:gd name="T5" fmla="*/ 286 h 100"/>
                <a:gd name="T6" fmla="*/ 57 w 50"/>
                <a:gd name="T7" fmla="*/ 64 h 100"/>
                <a:gd name="T8" fmla="*/ 124 w 50"/>
                <a:gd name="T9" fmla="*/ 13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00">
                  <a:moveTo>
                    <a:pt x="50" y="47"/>
                  </a:moveTo>
                  <a:cubicBezTo>
                    <a:pt x="46" y="34"/>
                    <a:pt x="25" y="4"/>
                    <a:pt x="13" y="0"/>
                  </a:cubicBezTo>
                  <a:cubicBezTo>
                    <a:pt x="0" y="33"/>
                    <a:pt x="31" y="72"/>
                    <a:pt x="43" y="100"/>
                  </a:cubicBezTo>
                  <a:cubicBezTo>
                    <a:pt x="35" y="74"/>
                    <a:pt x="29" y="46"/>
                    <a:pt x="20" y="22"/>
                  </a:cubicBezTo>
                  <a:cubicBezTo>
                    <a:pt x="28" y="23"/>
                    <a:pt x="38" y="38"/>
                    <a:pt x="43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39">
              <a:extLst>
                <a:ext uri="{FF2B5EF4-FFF2-40B4-BE49-F238E27FC236}">
                  <a16:creationId xmlns:a16="http://schemas.microsoft.com/office/drawing/2014/main" id="{2684843F-C6DA-4F56-A68D-2EE1D289B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257"/>
              <a:ext cx="39" cy="23"/>
            </a:xfrm>
            <a:custGeom>
              <a:avLst/>
              <a:gdLst>
                <a:gd name="T0" fmla="*/ 86 w 30"/>
                <a:gd name="T1" fmla="*/ 50 h 17"/>
                <a:gd name="T2" fmla="*/ 7 w 30"/>
                <a:gd name="T3" fmla="*/ 55 h 17"/>
                <a:gd name="T4" fmla="*/ 0 w 30"/>
                <a:gd name="T5" fmla="*/ 0 h 17"/>
                <a:gd name="T6" fmla="*/ 86 w 30"/>
                <a:gd name="T7" fmla="*/ 4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7">
                  <a:moveTo>
                    <a:pt x="30" y="15"/>
                  </a:moveTo>
                  <a:cubicBezTo>
                    <a:pt x="21" y="15"/>
                    <a:pt x="12" y="17"/>
                    <a:pt x="2" y="16"/>
                  </a:cubicBezTo>
                  <a:cubicBezTo>
                    <a:pt x="1" y="12"/>
                    <a:pt x="0" y="4"/>
                    <a:pt x="0" y="0"/>
                  </a:cubicBezTo>
                  <a:cubicBezTo>
                    <a:pt x="12" y="3"/>
                    <a:pt x="18" y="12"/>
                    <a:pt x="3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40">
              <a:extLst>
                <a:ext uri="{FF2B5EF4-FFF2-40B4-BE49-F238E27FC236}">
                  <a16:creationId xmlns:a16="http://schemas.microsoft.com/office/drawing/2014/main" id="{1D8340A8-A48D-4E70-859E-39C3A73F6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921"/>
              <a:ext cx="148" cy="119"/>
            </a:xfrm>
            <a:custGeom>
              <a:avLst/>
              <a:gdLst>
                <a:gd name="T0" fmla="*/ 83 w 114"/>
                <a:gd name="T1" fmla="*/ 61 h 92"/>
                <a:gd name="T2" fmla="*/ 49 w 114"/>
                <a:gd name="T3" fmla="*/ 221 h 92"/>
                <a:gd name="T4" fmla="*/ 254 w 114"/>
                <a:gd name="T5" fmla="*/ 193 h 92"/>
                <a:gd name="T6" fmla="*/ 277 w 114"/>
                <a:gd name="T7" fmla="*/ 41 h 92"/>
                <a:gd name="T8" fmla="*/ 83 w 114"/>
                <a:gd name="T9" fmla="*/ 6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2">
                  <a:moveTo>
                    <a:pt x="29" y="22"/>
                  </a:moveTo>
                  <a:cubicBezTo>
                    <a:pt x="12" y="43"/>
                    <a:pt x="0" y="65"/>
                    <a:pt x="17" y="79"/>
                  </a:cubicBezTo>
                  <a:cubicBezTo>
                    <a:pt x="33" y="92"/>
                    <a:pt x="72" y="91"/>
                    <a:pt x="89" y="69"/>
                  </a:cubicBezTo>
                  <a:cubicBezTo>
                    <a:pt x="106" y="48"/>
                    <a:pt x="114" y="28"/>
                    <a:pt x="97" y="15"/>
                  </a:cubicBezTo>
                  <a:cubicBezTo>
                    <a:pt x="81" y="2"/>
                    <a:pt x="45" y="0"/>
                    <a:pt x="29" y="22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41">
              <a:extLst>
                <a:ext uri="{FF2B5EF4-FFF2-40B4-BE49-F238E27FC236}">
                  <a16:creationId xmlns:a16="http://schemas.microsoft.com/office/drawing/2014/main" id="{ED5005B3-1CFD-4AAC-A87D-CE698615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951"/>
              <a:ext cx="133" cy="92"/>
            </a:xfrm>
            <a:custGeom>
              <a:avLst/>
              <a:gdLst>
                <a:gd name="T0" fmla="*/ 13 w 103"/>
                <a:gd name="T1" fmla="*/ 126 h 71"/>
                <a:gd name="T2" fmla="*/ 213 w 103"/>
                <a:gd name="T3" fmla="*/ 102 h 71"/>
                <a:gd name="T4" fmla="*/ 265 w 103"/>
                <a:gd name="T5" fmla="*/ 0 h 71"/>
                <a:gd name="T6" fmla="*/ 227 w 103"/>
                <a:gd name="T7" fmla="*/ 137 h 71"/>
                <a:gd name="T8" fmla="*/ 22 w 103"/>
                <a:gd name="T9" fmla="*/ 163 h 71"/>
                <a:gd name="T10" fmla="*/ 0 w 103"/>
                <a:gd name="T11" fmla="*/ 113 h 71"/>
                <a:gd name="T12" fmla="*/ 13 w 103"/>
                <a:gd name="T13" fmla="*/ 126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71">
                  <a:moveTo>
                    <a:pt x="5" y="45"/>
                  </a:moveTo>
                  <a:cubicBezTo>
                    <a:pt x="21" y="58"/>
                    <a:pt x="60" y="57"/>
                    <a:pt x="77" y="36"/>
                  </a:cubicBezTo>
                  <a:cubicBezTo>
                    <a:pt x="87" y="23"/>
                    <a:pt x="94" y="11"/>
                    <a:pt x="95" y="0"/>
                  </a:cubicBezTo>
                  <a:cubicBezTo>
                    <a:pt x="103" y="13"/>
                    <a:pt x="95" y="30"/>
                    <a:pt x="81" y="49"/>
                  </a:cubicBezTo>
                  <a:cubicBezTo>
                    <a:pt x="64" y="70"/>
                    <a:pt x="25" y="71"/>
                    <a:pt x="8" y="58"/>
                  </a:cubicBezTo>
                  <a:cubicBezTo>
                    <a:pt x="2" y="53"/>
                    <a:pt x="0" y="47"/>
                    <a:pt x="0" y="40"/>
                  </a:cubicBezTo>
                  <a:cubicBezTo>
                    <a:pt x="1" y="42"/>
                    <a:pt x="3" y="44"/>
                    <a:pt x="5" y="45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42">
              <a:extLst>
                <a:ext uri="{FF2B5EF4-FFF2-40B4-BE49-F238E27FC236}">
                  <a16:creationId xmlns:a16="http://schemas.microsoft.com/office/drawing/2014/main" id="{6F2960C1-6768-4702-AD8D-45215C287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923"/>
              <a:ext cx="150" cy="119"/>
            </a:xfrm>
            <a:custGeom>
              <a:avLst/>
              <a:gdLst>
                <a:gd name="T0" fmla="*/ 85 w 115"/>
                <a:gd name="T1" fmla="*/ 65 h 91"/>
                <a:gd name="T2" fmla="*/ 50 w 115"/>
                <a:gd name="T3" fmla="*/ 228 h 91"/>
                <a:gd name="T4" fmla="*/ 261 w 115"/>
                <a:gd name="T5" fmla="*/ 201 h 91"/>
                <a:gd name="T6" fmla="*/ 284 w 115"/>
                <a:gd name="T7" fmla="*/ 41 h 91"/>
                <a:gd name="T8" fmla="*/ 85 w 115"/>
                <a:gd name="T9" fmla="*/ 65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1">
                  <a:moveTo>
                    <a:pt x="29" y="22"/>
                  </a:moveTo>
                  <a:cubicBezTo>
                    <a:pt x="12" y="43"/>
                    <a:pt x="0" y="65"/>
                    <a:pt x="17" y="78"/>
                  </a:cubicBezTo>
                  <a:cubicBezTo>
                    <a:pt x="34" y="91"/>
                    <a:pt x="73" y="90"/>
                    <a:pt x="90" y="69"/>
                  </a:cubicBezTo>
                  <a:cubicBezTo>
                    <a:pt x="106" y="48"/>
                    <a:pt x="115" y="27"/>
                    <a:pt x="98" y="14"/>
                  </a:cubicBezTo>
                  <a:cubicBezTo>
                    <a:pt x="81" y="1"/>
                    <a:pt x="46" y="0"/>
                    <a:pt x="29" y="22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43">
              <a:extLst>
                <a:ext uri="{FF2B5EF4-FFF2-40B4-BE49-F238E27FC236}">
                  <a16:creationId xmlns:a16="http://schemas.microsoft.com/office/drawing/2014/main" id="{FBE0C730-CFBB-4D31-942B-A83A365BF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577"/>
              <a:ext cx="141" cy="106"/>
            </a:xfrm>
            <a:custGeom>
              <a:avLst/>
              <a:gdLst>
                <a:gd name="T0" fmla="*/ 12 w 108"/>
                <a:gd name="T1" fmla="*/ 183 h 81"/>
                <a:gd name="T2" fmla="*/ 188 w 108"/>
                <a:gd name="T3" fmla="*/ 217 h 81"/>
                <a:gd name="T4" fmla="*/ 298 w 108"/>
                <a:gd name="T5" fmla="*/ 54 h 81"/>
                <a:gd name="T6" fmla="*/ 136 w 108"/>
                <a:gd name="T7" fmla="*/ 22 h 81"/>
                <a:gd name="T8" fmla="*/ 12 w 108"/>
                <a:gd name="T9" fmla="*/ 183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81">
                  <a:moveTo>
                    <a:pt x="4" y="63"/>
                  </a:moveTo>
                  <a:cubicBezTo>
                    <a:pt x="9" y="81"/>
                    <a:pt x="37" y="81"/>
                    <a:pt x="64" y="74"/>
                  </a:cubicBezTo>
                  <a:cubicBezTo>
                    <a:pt x="91" y="67"/>
                    <a:pt x="108" y="36"/>
                    <a:pt x="103" y="18"/>
                  </a:cubicBezTo>
                  <a:cubicBezTo>
                    <a:pt x="99" y="0"/>
                    <a:pt x="73" y="1"/>
                    <a:pt x="47" y="8"/>
                  </a:cubicBezTo>
                  <a:cubicBezTo>
                    <a:pt x="20" y="15"/>
                    <a:pt x="0" y="45"/>
                    <a:pt x="4" y="63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44">
              <a:extLst>
                <a:ext uri="{FF2B5EF4-FFF2-40B4-BE49-F238E27FC236}">
                  <a16:creationId xmlns:a16="http://schemas.microsoft.com/office/drawing/2014/main" id="{CFC8AF19-0BDC-4DD4-80CD-A2AD9D65D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594"/>
              <a:ext cx="136" cy="87"/>
            </a:xfrm>
            <a:custGeom>
              <a:avLst/>
              <a:gdLst>
                <a:gd name="T0" fmla="*/ 163 w 105"/>
                <a:gd name="T1" fmla="*/ 136 h 67"/>
                <a:gd name="T2" fmla="*/ 278 w 105"/>
                <a:gd name="T3" fmla="*/ 0 h 67"/>
                <a:gd name="T4" fmla="*/ 282 w 105"/>
                <a:gd name="T5" fmla="*/ 10 h 67"/>
                <a:gd name="T6" fmla="*/ 171 w 105"/>
                <a:gd name="T7" fmla="*/ 170 h 67"/>
                <a:gd name="T8" fmla="*/ 1 w 105"/>
                <a:gd name="T9" fmla="*/ 140 h 67"/>
                <a:gd name="T10" fmla="*/ 1 w 105"/>
                <a:gd name="T11" fmla="*/ 117 h 67"/>
                <a:gd name="T12" fmla="*/ 163 w 105"/>
                <a:gd name="T13" fmla="*/ 136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67">
                  <a:moveTo>
                    <a:pt x="58" y="48"/>
                  </a:moveTo>
                  <a:cubicBezTo>
                    <a:pt x="82" y="42"/>
                    <a:pt x="98" y="18"/>
                    <a:pt x="99" y="0"/>
                  </a:cubicBezTo>
                  <a:cubicBezTo>
                    <a:pt x="99" y="1"/>
                    <a:pt x="100" y="2"/>
                    <a:pt x="100" y="4"/>
                  </a:cubicBezTo>
                  <a:cubicBezTo>
                    <a:pt x="105" y="22"/>
                    <a:pt x="87" y="53"/>
                    <a:pt x="61" y="60"/>
                  </a:cubicBezTo>
                  <a:cubicBezTo>
                    <a:pt x="34" y="67"/>
                    <a:pt x="6" y="67"/>
                    <a:pt x="1" y="49"/>
                  </a:cubicBezTo>
                  <a:cubicBezTo>
                    <a:pt x="1" y="47"/>
                    <a:pt x="0" y="44"/>
                    <a:pt x="1" y="41"/>
                  </a:cubicBezTo>
                  <a:cubicBezTo>
                    <a:pt x="8" y="55"/>
                    <a:pt x="34" y="55"/>
                    <a:pt x="58" y="48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45">
              <a:extLst>
                <a:ext uri="{FF2B5EF4-FFF2-40B4-BE49-F238E27FC236}">
                  <a16:creationId xmlns:a16="http://schemas.microsoft.com/office/drawing/2014/main" id="{DD0AE496-A795-4DBC-9E77-BA2B42ECF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576"/>
              <a:ext cx="141" cy="107"/>
            </a:xfrm>
            <a:custGeom>
              <a:avLst/>
              <a:gdLst>
                <a:gd name="T0" fmla="*/ 12 w 108"/>
                <a:gd name="T1" fmla="*/ 188 h 82"/>
                <a:gd name="T2" fmla="*/ 188 w 108"/>
                <a:gd name="T3" fmla="*/ 218 h 82"/>
                <a:gd name="T4" fmla="*/ 298 w 108"/>
                <a:gd name="T5" fmla="*/ 56 h 82"/>
                <a:gd name="T6" fmla="*/ 136 w 108"/>
                <a:gd name="T7" fmla="*/ 27 h 82"/>
                <a:gd name="T8" fmla="*/ 12 w 108"/>
                <a:gd name="T9" fmla="*/ 188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82">
                  <a:moveTo>
                    <a:pt x="4" y="64"/>
                  </a:moveTo>
                  <a:cubicBezTo>
                    <a:pt x="9" y="82"/>
                    <a:pt x="37" y="82"/>
                    <a:pt x="64" y="75"/>
                  </a:cubicBezTo>
                  <a:cubicBezTo>
                    <a:pt x="91" y="68"/>
                    <a:pt x="108" y="37"/>
                    <a:pt x="103" y="19"/>
                  </a:cubicBezTo>
                  <a:cubicBezTo>
                    <a:pt x="99" y="0"/>
                    <a:pt x="73" y="2"/>
                    <a:pt x="47" y="9"/>
                  </a:cubicBezTo>
                  <a:cubicBezTo>
                    <a:pt x="20" y="16"/>
                    <a:pt x="0" y="46"/>
                    <a:pt x="4" y="6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46">
              <a:extLst>
                <a:ext uri="{FF2B5EF4-FFF2-40B4-BE49-F238E27FC236}">
                  <a16:creationId xmlns:a16="http://schemas.microsoft.com/office/drawing/2014/main" id="{DF6E89CB-F21A-4950-A09A-107F5C4A9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267"/>
              <a:ext cx="129" cy="75"/>
            </a:xfrm>
            <a:custGeom>
              <a:avLst/>
              <a:gdLst>
                <a:gd name="T0" fmla="*/ 0 w 99"/>
                <a:gd name="T1" fmla="*/ 93 h 58"/>
                <a:gd name="T2" fmla="*/ 146 w 99"/>
                <a:gd name="T3" fmla="*/ 162 h 58"/>
                <a:gd name="T4" fmla="*/ 285 w 99"/>
                <a:gd name="T5" fmla="*/ 61 h 58"/>
                <a:gd name="T6" fmla="*/ 146 w 99"/>
                <a:gd name="T7" fmla="*/ 0 h 58"/>
                <a:gd name="T8" fmla="*/ 0 w 99"/>
                <a:gd name="T9" fmla="*/ 9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8">
                  <a:moveTo>
                    <a:pt x="0" y="33"/>
                  </a:moveTo>
                  <a:cubicBezTo>
                    <a:pt x="0" y="50"/>
                    <a:pt x="24" y="58"/>
                    <a:pt x="51" y="58"/>
                  </a:cubicBezTo>
                  <a:cubicBezTo>
                    <a:pt x="78" y="58"/>
                    <a:pt x="99" y="38"/>
                    <a:pt x="99" y="22"/>
                  </a:cubicBezTo>
                  <a:cubicBezTo>
                    <a:pt x="99" y="5"/>
                    <a:pt x="78" y="0"/>
                    <a:pt x="51" y="0"/>
                  </a:cubicBezTo>
                  <a:cubicBezTo>
                    <a:pt x="24" y="0"/>
                    <a:pt x="0" y="17"/>
                    <a:pt x="0" y="33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47">
              <a:extLst>
                <a:ext uri="{FF2B5EF4-FFF2-40B4-BE49-F238E27FC236}">
                  <a16:creationId xmlns:a16="http://schemas.microsoft.com/office/drawing/2014/main" id="{AFA6B11E-4C9C-46D3-96AC-B350DDF3E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281"/>
              <a:ext cx="129" cy="60"/>
            </a:xfrm>
            <a:custGeom>
              <a:avLst/>
              <a:gdLst>
                <a:gd name="T0" fmla="*/ 141 w 99"/>
                <a:gd name="T1" fmla="*/ 95 h 46"/>
                <a:gd name="T2" fmla="*/ 276 w 99"/>
                <a:gd name="T3" fmla="*/ 0 h 46"/>
                <a:gd name="T4" fmla="*/ 285 w 99"/>
                <a:gd name="T5" fmla="*/ 27 h 46"/>
                <a:gd name="T6" fmla="*/ 146 w 99"/>
                <a:gd name="T7" fmla="*/ 133 h 46"/>
                <a:gd name="T8" fmla="*/ 0 w 99"/>
                <a:gd name="T9" fmla="*/ 60 h 46"/>
                <a:gd name="T10" fmla="*/ 1 w 99"/>
                <a:gd name="T11" fmla="*/ 50 h 46"/>
                <a:gd name="T12" fmla="*/ 141 w 99"/>
                <a:gd name="T13" fmla="*/ 9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46">
                  <a:moveTo>
                    <a:pt x="49" y="33"/>
                  </a:moveTo>
                  <a:cubicBezTo>
                    <a:pt x="73" y="33"/>
                    <a:pt x="93" y="16"/>
                    <a:pt x="96" y="0"/>
                  </a:cubicBezTo>
                  <a:cubicBezTo>
                    <a:pt x="98" y="3"/>
                    <a:pt x="99" y="6"/>
                    <a:pt x="99" y="9"/>
                  </a:cubicBezTo>
                  <a:cubicBezTo>
                    <a:pt x="99" y="26"/>
                    <a:pt x="78" y="46"/>
                    <a:pt x="51" y="46"/>
                  </a:cubicBezTo>
                  <a:cubicBezTo>
                    <a:pt x="24" y="46"/>
                    <a:pt x="0" y="37"/>
                    <a:pt x="0" y="21"/>
                  </a:cubicBezTo>
                  <a:cubicBezTo>
                    <a:pt x="0" y="20"/>
                    <a:pt x="0" y="19"/>
                    <a:pt x="1" y="17"/>
                  </a:cubicBezTo>
                  <a:cubicBezTo>
                    <a:pt x="8" y="28"/>
                    <a:pt x="27" y="33"/>
                    <a:pt x="49" y="33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48">
              <a:extLst>
                <a:ext uri="{FF2B5EF4-FFF2-40B4-BE49-F238E27FC236}">
                  <a16:creationId xmlns:a16="http://schemas.microsoft.com/office/drawing/2014/main" id="{378A34E4-94CE-4236-9DC5-5D028B79E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267"/>
              <a:ext cx="128" cy="75"/>
            </a:xfrm>
            <a:custGeom>
              <a:avLst/>
              <a:gdLst>
                <a:gd name="T0" fmla="*/ 0 w 99"/>
                <a:gd name="T1" fmla="*/ 93 h 58"/>
                <a:gd name="T2" fmla="*/ 142 w 99"/>
                <a:gd name="T3" fmla="*/ 162 h 58"/>
                <a:gd name="T4" fmla="*/ 275 w 99"/>
                <a:gd name="T5" fmla="*/ 61 h 58"/>
                <a:gd name="T6" fmla="*/ 142 w 99"/>
                <a:gd name="T7" fmla="*/ 0 h 58"/>
                <a:gd name="T8" fmla="*/ 0 w 99"/>
                <a:gd name="T9" fmla="*/ 9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8">
                  <a:moveTo>
                    <a:pt x="0" y="33"/>
                  </a:moveTo>
                  <a:cubicBezTo>
                    <a:pt x="0" y="50"/>
                    <a:pt x="25" y="58"/>
                    <a:pt x="51" y="58"/>
                  </a:cubicBezTo>
                  <a:cubicBezTo>
                    <a:pt x="78" y="58"/>
                    <a:pt x="99" y="38"/>
                    <a:pt x="99" y="22"/>
                  </a:cubicBezTo>
                  <a:cubicBezTo>
                    <a:pt x="99" y="5"/>
                    <a:pt x="78" y="0"/>
                    <a:pt x="51" y="0"/>
                  </a:cubicBezTo>
                  <a:cubicBezTo>
                    <a:pt x="25" y="0"/>
                    <a:pt x="0" y="17"/>
                    <a:pt x="0" y="33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49">
              <a:extLst>
                <a:ext uri="{FF2B5EF4-FFF2-40B4-BE49-F238E27FC236}">
                  <a16:creationId xmlns:a16="http://schemas.microsoft.com/office/drawing/2014/main" id="{1255E1C9-8739-4143-8688-06CDF080E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749"/>
              <a:ext cx="330" cy="403"/>
            </a:xfrm>
            <a:custGeom>
              <a:avLst/>
              <a:gdLst>
                <a:gd name="T0" fmla="*/ 551 w 254"/>
                <a:gd name="T1" fmla="*/ 49 h 310"/>
                <a:gd name="T2" fmla="*/ 177 w 254"/>
                <a:gd name="T3" fmla="*/ 144 h 310"/>
                <a:gd name="T4" fmla="*/ 51 w 254"/>
                <a:gd name="T5" fmla="*/ 473 h 310"/>
                <a:gd name="T6" fmla="*/ 349 w 254"/>
                <a:gd name="T7" fmla="*/ 885 h 310"/>
                <a:gd name="T8" fmla="*/ 551 w 254"/>
                <a:gd name="T9" fmla="*/ 49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310">
                  <a:moveTo>
                    <a:pt x="193" y="17"/>
                  </a:moveTo>
                  <a:cubicBezTo>
                    <a:pt x="193" y="17"/>
                    <a:pt x="112" y="0"/>
                    <a:pt x="62" y="50"/>
                  </a:cubicBezTo>
                  <a:cubicBezTo>
                    <a:pt x="11" y="100"/>
                    <a:pt x="0" y="117"/>
                    <a:pt x="18" y="165"/>
                  </a:cubicBezTo>
                  <a:cubicBezTo>
                    <a:pt x="37" y="212"/>
                    <a:pt x="91" y="238"/>
                    <a:pt x="122" y="310"/>
                  </a:cubicBezTo>
                  <a:cubicBezTo>
                    <a:pt x="122" y="310"/>
                    <a:pt x="254" y="73"/>
                    <a:pt x="193" y="17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50">
              <a:extLst>
                <a:ext uri="{FF2B5EF4-FFF2-40B4-BE49-F238E27FC236}">
                  <a16:creationId xmlns:a16="http://schemas.microsoft.com/office/drawing/2014/main" id="{060D4261-049C-4D81-8C42-D703B3E2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843"/>
              <a:ext cx="262" cy="309"/>
            </a:xfrm>
            <a:custGeom>
              <a:avLst/>
              <a:gdLst>
                <a:gd name="T0" fmla="*/ 22 w 202"/>
                <a:gd name="T1" fmla="*/ 96 h 238"/>
                <a:gd name="T2" fmla="*/ 42 w 202"/>
                <a:gd name="T3" fmla="*/ 170 h 238"/>
                <a:gd name="T4" fmla="*/ 336 w 202"/>
                <a:gd name="T5" fmla="*/ 582 h 238"/>
                <a:gd name="T6" fmla="*/ 572 w 202"/>
                <a:gd name="T7" fmla="*/ 0 h 238"/>
                <a:gd name="T8" fmla="*/ 323 w 202"/>
                <a:gd name="T9" fmla="*/ 676 h 238"/>
                <a:gd name="T10" fmla="*/ 30 w 202"/>
                <a:gd name="T11" fmla="*/ 265 h 238"/>
                <a:gd name="T12" fmla="*/ 22 w 202"/>
                <a:gd name="T13" fmla="*/ 96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238">
                  <a:moveTo>
                    <a:pt x="8" y="34"/>
                  </a:moveTo>
                  <a:cubicBezTo>
                    <a:pt x="9" y="42"/>
                    <a:pt x="12" y="50"/>
                    <a:pt x="15" y="60"/>
                  </a:cubicBezTo>
                  <a:cubicBezTo>
                    <a:pt x="34" y="108"/>
                    <a:pt x="88" y="134"/>
                    <a:pt x="119" y="205"/>
                  </a:cubicBezTo>
                  <a:cubicBezTo>
                    <a:pt x="119" y="205"/>
                    <a:pt x="184" y="89"/>
                    <a:pt x="202" y="0"/>
                  </a:cubicBezTo>
                  <a:cubicBezTo>
                    <a:pt x="197" y="89"/>
                    <a:pt x="114" y="238"/>
                    <a:pt x="114" y="238"/>
                  </a:cubicBezTo>
                  <a:cubicBezTo>
                    <a:pt x="84" y="166"/>
                    <a:pt x="29" y="140"/>
                    <a:pt x="11" y="93"/>
                  </a:cubicBezTo>
                  <a:cubicBezTo>
                    <a:pt x="2" y="68"/>
                    <a:pt x="0" y="51"/>
                    <a:pt x="8" y="34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51">
              <a:extLst>
                <a:ext uri="{FF2B5EF4-FFF2-40B4-BE49-F238E27FC236}">
                  <a16:creationId xmlns:a16="http://schemas.microsoft.com/office/drawing/2014/main" id="{61C484E5-4E1C-4847-BE8B-39641A8A0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749"/>
              <a:ext cx="330" cy="403"/>
            </a:xfrm>
            <a:custGeom>
              <a:avLst/>
              <a:gdLst>
                <a:gd name="T0" fmla="*/ 551 w 254"/>
                <a:gd name="T1" fmla="*/ 49 h 310"/>
                <a:gd name="T2" fmla="*/ 177 w 254"/>
                <a:gd name="T3" fmla="*/ 144 h 310"/>
                <a:gd name="T4" fmla="*/ 51 w 254"/>
                <a:gd name="T5" fmla="*/ 473 h 310"/>
                <a:gd name="T6" fmla="*/ 349 w 254"/>
                <a:gd name="T7" fmla="*/ 885 h 310"/>
                <a:gd name="T8" fmla="*/ 551 w 254"/>
                <a:gd name="T9" fmla="*/ 49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310">
                  <a:moveTo>
                    <a:pt x="193" y="17"/>
                  </a:moveTo>
                  <a:cubicBezTo>
                    <a:pt x="193" y="17"/>
                    <a:pt x="112" y="0"/>
                    <a:pt x="62" y="50"/>
                  </a:cubicBezTo>
                  <a:cubicBezTo>
                    <a:pt x="11" y="100"/>
                    <a:pt x="0" y="117"/>
                    <a:pt x="18" y="165"/>
                  </a:cubicBezTo>
                  <a:cubicBezTo>
                    <a:pt x="37" y="212"/>
                    <a:pt x="91" y="238"/>
                    <a:pt x="122" y="310"/>
                  </a:cubicBezTo>
                  <a:cubicBezTo>
                    <a:pt x="122" y="310"/>
                    <a:pt x="254" y="73"/>
                    <a:pt x="193" y="17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52">
              <a:extLst>
                <a:ext uri="{FF2B5EF4-FFF2-40B4-BE49-F238E27FC236}">
                  <a16:creationId xmlns:a16="http://schemas.microsoft.com/office/drawing/2014/main" id="{7006B138-02FB-4A39-A3D7-EAC52C273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932"/>
              <a:ext cx="284" cy="318"/>
            </a:xfrm>
            <a:custGeom>
              <a:avLst/>
              <a:gdLst>
                <a:gd name="T0" fmla="*/ 432 w 219"/>
                <a:gd name="T1" fmla="*/ 331 h 244"/>
                <a:gd name="T2" fmla="*/ 514 w 219"/>
                <a:gd name="T3" fmla="*/ 331 h 244"/>
                <a:gd name="T4" fmla="*/ 560 w 219"/>
                <a:gd name="T5" fmla="*/ 211 h 244"/>
                <a:gd name="T6" fmla="*/ 447 w 219"/>
                <a:gd name="T7" fmla="*/ 112 h 244"/>
                <a:gd name="T8" fmla="*/ 102 w 219"/>
                <a:gd name="T9" fmla="*/ 151 h 244"/>
                <a:gd name="T10" fmla="*/ 1 w 219"/>
                <a:gd name="T11" fmla="*/ 648 h 244"/>
                <a:gd name="T12" fmla="*/ 57 w 219"/>
                <a:gd name="T13" fmla="*/ 704 h 244"/>
                <a:gd name="T14" fmla="*/ 432 w 219"/>
                <a:gd name="T15" fmla="*/ 331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244">
                  <a:moveTo>
                    <a:pt x="153" y="115"/>
                  </a:moveTo>
                  <a:cubicBezTo>
                    <a:pt x="153" y="115"/>
                    <a:pt x="174" y="112"/>
                    <a:pt x="181" y="115"/>
                  </a:cubicBezTo>
                  <a:cubicBezTo>
                    <a:pt x="188" y="119"/>
                    <a:pt x="219" y="94"/>
                    <a:pt x="198" y="73"/>
                  </a:cubicBezTo>
                  <a:cubicBezTo>
                    <a:pt x="176" y="53"/>
                    <a:pt x="162" y="49"/>
                    <a:pt x="158" y="39"/>
                  </a:cubicBezTo>
                  <a:cubicBezTo>
                    <a:pt x="155" y="30"/>
                    <a:pt x="72" y="0"/>
                    <a:pt x="36" y="52"/>
                  </a:cubicBezTo>
                  <a:cubicBezTo>
                    <a:pt x="0" y="104"/>
                    <a:pt x="4" y="198"/>
                    <a:pt x="1" y="224"/>
                  </a:cubicBezTo>
                  <a:cubicBezTo>
                    <a:pt x="20" y="244"/>
                    <a:pt x="20" y="244"/>
                    <a:pt x="20" y="244"/>
                  </a:cubicBezTo>
                  <a:cubicBezTo>
                    <a:pt x="20" y="244"/>
                    <a:pt x="87" y="118"/>
                    <a:pt x="153" y="115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53">
              <a:extLst>
                <a:ext uri="{FF2B5EF4-FFF2-40B4-BE49-F238E27FC236}">
                  <a16:creationId xmlns:a16="http://schemas.microsoft.com/office/drawing/2014/main" id="{E26B466D-11AA-4BD8-9AF7-A2B5D246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034"/>
              <a:ext cx="279" cy="218"/>
            </a:xfrm>
            <a:custGeom>
              <a:avLst/>
              <a:gdLst>
                <a:gd name="T0" fmla="*/ 51 w 215"/>
                <a:gd name="T1" fmla="*/ 409 h 168"/>
                <a:gd name="T2" fmla="*/ 426 w 215"/>
                <a:gd name="T3" fmla="*/ 42 h 168"/>
                <a:gd name="T4" fmla="*/ 505 w 215"/>
                <a:gd name="T5" fmla="*/ 42 h 168"/>
                <a:gd name="T6" fmla="*/ 567 w 215"/>
                <a:gd name="T7" fmla="*/ 0 h 168"/>
                <a:gd name="T8" fmla="*/ 511 w 215"/>
                <a:gd name="T9" fmla="*/ 112 h 168"/>
                <a:gd name="T10" fmla="*/ 431 w 215"/>
                <a:gd name="T11" fmla="*/ 112 h 168"/>
                <a:gd name="T12" fmla="*/ 55 w 215"/>
                <a:gd name="T13" fmla="*/ 476 h 168"/>
                <a:gd name="T14" fmla="*/ 0 w 215"/>
                <a:gd name="T15" fmla="*/ 418 h 168"/>
                <a:gd name="T16" fmla="*/ 1 w 215"/>
                <a:gd name="T17" fmla="*/ 361 h 168"/>
                <a:gd name="T18" fmla="*/ 51 w 215"/>
                <a:gd name="T19" fmla="*/ 409 h 1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5" h="168">
                  <a:moveTo>
                    <a:pt x="18" y="144"/>
                  </a:moveTo>
                  <a:cubicBezTo>
                    <a:pt x="18" y="144"/>
                    <a:pt x="84" y="17"/>
                    <a:pt x="150" y="15"/>
                  </a:cubicBezTo>
                  <a:cubicBezTo>
                    <a:pt x="150" y="15"/>
                    <a:pt x="172" y="11"/>
                    <a:pt x="178" y="15"/>
                  </a:cubicBezTo>
                  <a:cubicBezTo>
                    <a:pt x="182" y="17"/>
                    <a:pt x="194" y="10"/>
                    <a:pt x="200" y="0"/>
                  </a:cubicBezTo>
                  <a:cubicBezTo>
                    <a:pt x="215" y="20"/>
                    <a:pt x="186" y="42"/>
                    <a:pt x="180" y="39"/>
                  </a:cubicBezTo>
                  <a:cubicBezTo>
                    <a:pt x="173" y="35"/>
                    <a:pt x="152" y="39"/>
                    <a:pt x="152" y="39"/>
                  </a:cubicBezTo>
                  <a:cubicBezTo>
                    <a:pt x="86" y="41"/>
                    <a:pt x="19" y="168"/>
                    <a:pt x="19" y="16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3"/>
                    <a:pt x="1" y="135"/>
                    <a:pt x="1" y="127"/>
                  </a:cubicBezTo>
                  <a:lnTo>
                    <a:pt x="18" y="144"/>
                  </a:ln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54">
              <a:extLst>
                <a:ext uri="{FF2B5EF4-FFF2-40B4-BE49-F238E27FC236}">
                  <a16:creationId xmlns:a16="http://schemas.microsoft.com/office/drawing/2014/main" id="{C81734F0-C9D5-49BE-B218-3B1AA02A5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932"/>
              <a:ext cx="284" cy="318"/>
            </a:xfrm>
            <a:custGeom>
              <a:avLst/>
              <a:gdLst>
                <a:gd name="T0" fmla="*/ 432 w 219"/>
                <a:gd name="T1" fmla="*/ 331 h 244"/>
                <a:gd name="T2" fmla="*/ 514 w 219"/>
                <a:gd name="T3" fmla="*/ 331 h 244"/>
                <a:gd name="T4" fmla="*/ 560 w 219"/>
                <a:gd name="T5" fmla="*/ 211 h 244"/>
                <a:gd name="T6" fmla="*/ 447 w 219"/>
                <a:gd name="T7" fmla="*/ 112 h 244"/>
                <a:gd name="T8" fmla="*/ 102 w 219"/>
                <a:gd name="T9" fmla="*/ 151 h 244"/>
                <a:gd name="T10" fmla="*/ 1 w 219"/>
                <a:gd name="T11" fmla="*/ 648 h 244"/>
                <a:gd name="T12" fmla="*/ 57 w 219"/>
                <a:gd name="T13" fmla="*/ 704 h 244"/>
                <a:gd name="T14" fmla="*/ 432 w 219"/>
                <a:gd name="T15" fmla="*/ 331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244">
                  <a:moveTo>
                    <a:pt x="153" y="115"/>
                  </a:moveTo>
                  <a:cubicBezTo>
                    <a:pt x="153" y="115"/>
                    <a:pt x="174" y="112"/>
                    <a:pt x="181" y="115"/>
                  </a:cubicBezTo>
                  <a:cubicBezTo>
                    <a:pt x="188" y="119"/>
                    <a:pt x="219" y="94"/>
                    <a:pt x="198" y="73"/>
                  </a:cubicBezTo>
                  <a:cubicBezTo>
                    <a:pt x="176" y="53"/>
                    <a:pt x="162" y="49"/>
                    <a:pt x="158" y="39"/>
                  </a:cubicBezTo>
                  <a:cubicBezTo>
                    <a:pt x="155" y="30"/>
                    <a:pt x="72" y="0"/>
                    <a:pt x="36" y="52"/>
                  </a:cubicBezTo>
                  <a:cubicBezTo>
                    <a:pt x="0" y="104"/>
                    <a:pt x="4" y="198"/>
                    <a:pt x="1" y="224"/>
                  </a:cubicBezTo>
                  <a:cubicBezTo>
                    <a:pt x="20" y="244"/>
                    <a:pt x="20" y="244"/>
                    <a:pt x="20" y="244"/>
                  </a:cubicBezTo>
                  <a:cubicBezTo>
                    <a:pt x="20" y="244"/>
                    <a:pt x="87" y="118"/>
                    <a:pt x="153" y="115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55">
              <a:extLst>
                <a:ext uri="{FF2B5EF4-FFF2-40B4-BE49-F238E27FC236}">
                  <a16:creationId xmlns:a16="http://schemas.microsoft.com/office/drawing/2014/main" id="{90C51A3D-2A53-4E12-ADBD-E25387377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1" y="2170"/>
              <a:ext cx="327" cy="505"/>
            </a:xfrm>
            <a:custGeom>
              <a:avLst/>
              <a:gdLst>
                <a:gd name="T0" fmla="*/ 94 w 251"/>
                <a:gd name="T1" fmla="*/ 730 h 388"/>
                <a:gd name="T2" fmla="*/ 380 w 251"/>
                <a:gd name="T3" fmla="*/ 971 h 388"/>
                <a:gd name="T4" fmla="*/ 590 w 251"/>
                <a:gd name="T5" fmla="*/ 666 h 388"/>
                <a:gd name="T6" fmla="*/ 539 w 251"/>
                <a:gd name="T7" fmla="*/ 594 h 388"/>
                <a:gd name="T8" fmla="*/ 663 w 251"/>
                <a:gd name="T9" fmla="*/ 474 h 388"/>
                <a:gd name="T10" fmla="*/ 717 w 251"/>
                <a:gd name="T11" fmla="*/ 316 h 388"/>
                <a:gd name="T12" fmla="*/ 645 w 251"/>
                <a:gd name="T13" fmla="*/ 124 h 388"/>
                <a:gd name="T14" fmla="*/ 542 w 251"/>
                <a:gd name="T15" fmla="*/ 60 h 388"/>
                <a:gd name="T16" fmla="*/ 192 w 251"/>
                <a:gd name="T17" fmla="*/ 161 h 388"/>
                <a:gd name="T18" fmla="*/ 94 w 251"/>
                <a:gd name="T19" fmla="*/ 730 h 388"/>
                <a:gd name="T20" fmla="*/ 228 w 251"/>
                <a:gd name="T21" fmla="*/ 811 h 388"/>
                <a:gd name="T22" fmla="*/ 257 w 251"/>
                <a:gd name="T23" fmla="*/ 450 h 388"/>
                <a:gd name="T24" fmla="*/ 455 w 251"/>
                <a:gd name="T25" fmla="*/ 437 h 388"/>
                <a:gd name="T26" fmla="*/ 431 w 251"/>
                <a:gd name="T27" fmla="*/ 540 h 388"/>
                <a:gd name="T28" fmla="*/ 275 w 251"/>
                <a:gd name="T29" fmla="*/ 564 h 388"/>
                <a:gd name="T30" fmla="*/ 410 w 251"/>
                <a:gd name="T31" fmla="*/ 608 h 388"/>
                <a:gd name="T32" fmla="*/ 298 w 251"/>
                <a:gd name="T33" fmla="*/ 774 h 388"/>
                <a:gd name="T34" fmla="*/ 430 w 251"/>
                <a:gd name="T35" fmla="*/ 715 h 388"/>
                <a:gd name="T36" fmla="*/ 483 w 251"/>
                <a:gd name="T37" fmla="*/ 657 h 388"/>
                <a:gd name="T38" fmla="*/ 487 w 251"/>
                <a:gd name="T39" fmla="*/ 659 h 388"/>
                <a:gd name="T40" fmla="*/ 447 w 251"/>
                <a:gd name="T41" fmla="*/ 799 h 388"/>
                <a:gd name="T42" fmla="*/ 228 w 251"/>
                <a:gd name="T43" fmla="*/ 811 h 3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1" h="388">
                  <a:moveTo>
                    <a:pt x="32" y="254"/>
                  </a:moveTo>
                  <a:cubicBezTo>
                    <a:pt x="63" y="354"/>
                    <a:pt x="50" y="388"/>
                    <a:pt x="132" y="338"/>
                  </a:cubicBezTo>
                  <a:cubicBezTo>
                    <a:pt x="215" y="288"/>
                    <a:pt x="218" y="254"/>
                    <a:pt x="205" y="232"/>
                  </a:cubicBezTo>
                  <a:cubicBezTo>
                    <a:pt x="200" y="225"/>
                    <a:pt x="195" y="216"/>
                    <a:pt x="187" y="207"/>
                  </a:cubicBezTo>
                  <a:cubicBezTo>
                    <a:pt x="203" y="188"/>
                    <a:pt x="219" y="169"/>
                    <a:pt x="230" y="165"/>
                  </a:cubicBezTo>
                  <a:cubicBezTo>
                    <a:pt x="250" y="155"/>
                    <a:pt x="251" y="141"/>
                    <a:pt x="249" y="111"/>
                  </a:cubicBezTo>
                  <a:cubicBezTo>
                    <a:pt x="247" y="82"/>
                    <a:pt x="241" y="50"/>
                    <a:pt x="224" y="43"/>
                  </a:cubicBezTo>
                  <a:cubicBezTo>
                    <a:pt x="224" y="43"/>
                    <a:pt x="196" y="30"/>
                    <a:pt x="188" y="21"/>
                  </a:cubicBezTo>
                  <a:cubicBezTo>
                    <a:pt x="180" y="12"/>
                    <a:pt x="101" y="0"/>
                    <a:pt x="67" y="56"/>
                  </a:cubicBezTo>
                  <a:cubicBezTo>
                    <a:pt x="33" y="111"/>
                    <a:pt x="0" y="154"/>
                    <a:pt x="32" y="254"/>
                  </a:cubicBezTo>
                  <a:close/>
                  <a:moveTo>
                    <a:pt x="79" y="283"/>
                  </a:moveTo>
                  <a:cubicBezTo>
                    <a:pt x="87" y="220"/>
                    <a:pt x="71" y="172"/>
                    <a:pt x="89" y="157"/>
                  </a:cubicBezTo>
                  <a:cubicBezTo>
                    <a:pt x="107" y="141"/>
                    <a:pt x="164" y="123"/>
                    <a:pt x="158" y="152"/>
                  </a:cubicBezTo>
                  <a:cubicBezTo>
                    <a:pt x="157" y="162"/>
                    <a:pt x="154" y="174"/>
                    <a:pt x="150" y="188"/>
                  </a:cubicBezTo>
                  <a:cubicBezTo>
                    <a:pt x="136" y="186"/>
                    <a:pt x="118" y="188"/>
                    <a:pt x="95" y="197"/>
                  </a:cubicBezTo>
                  <a:cubicBezTo>
                    <a:pt x="95" y="197"/>
                    <a:pt x="121" y="202"/>
                    <a:pt x="143" y="212"/>
                  </a:cubicBezTo>
                  <a:cubicBezTo>
                    <a:pt x="135" y="233"/>
                    <a:pt x="123" y="255"/>
                    <a:pt x="104" y="270"/>
                  </a:cubicBezTo>
                  <a:cubicBezTo>
                    <a:pt x="104" y="270"/>
                    <a:pt x="132" y="263"/>
                    <a:pt x="149" y="249"/>
                  </a:cubicBezTo>
                  <a:cubicBezTo>
                    <a:pt x="154" y="246"/>
                    <a:pt x="161" y="238"/>
                    <a:pt x="168" y="229"/>
                  </a:cubicBezTo>
                  <a:cubicBezTo>
                    <a:pt x="168" y="230"/>
                    <a:pt x="169" y="230"/>
                    <a:pt x="169" y="230"/>
                  </a:cubicBezTo>
                  <a:cubicBezTo>
                    <a:pt x="181" y="247"/>
                    <a:pt x="180" y="266"/>
                    <a:pt x="155" y="279"/>
                  </a:cubicBezTo>
                  <a:cubicBezTo>
                    <a:pt x="128" y="293"/>
                    <a:pt x="71" y="347"/>
                    <a:pt x="79" y="283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56">
              <a:extLst>
                <a:ext uri="{FF2B5EF4-FFF2-40B4-BE49-F238E27FC236}">
                  <a16:creationId xmlns:a16="http://schemas.microsoft.com/office/drawing/2014/main" id="{FED5CDCD-B245-41C0-9693-04BD350E5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2342"/>
              <a:ext cx="256" cy="333"/>
            </a:xfrm>
            <a:custGeom>
              <a:avLst/>
              <a:gdLst>
                <a:gd name="T0" fmla="*/ 49 w 197"/>
                <a:gd name="T1" fmla="*/ 350 h 256"/>
                <a:gd name="T2" fmla="*/ 337 w 197"/>
                <a:gd name="T3" fmla="*/ 591 h 256"/>
                <a:gd name="T4" fmla="*/ 559 w 197"/>
                <a:gd name="T5" fmla="*/ 342 h 256"/>
                <a:gd name="T6" fmla="*/ 351 w 197"/>
                <a:gd name="T7" fmla="*/ 524 h 256"/>
                <a:gd name="T8" fmla="*/ 66 w 197"/>
                <a:gd name="T9" fmla="*/ 286 h 256"/>
                <a:gd name="T10" fmla="*/ 35 w 197"/>
                <a:gd name="T11" fmla="*/ 0 h 256"/>
                <a:gd name="T12" fmla="*/ 49 w 197"/>
                <a:gd name="T13" fmla="*/ 350 h 2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7" h="256">
                  <a:moveTo>
                    <a:pt x="17" y="122"/>
                  </a:moveTo>
                  <a:cubicBezTo>
                    <a:pt x="49" y="222"/>
                    <a:pt x="35" y="256"/>
                    <a:pt x="118" y="206"/>
                  </a:cubicBezTo>
                  <a:cubicBezTo>
                    <a:pt x="180" y="168"/>
                    <a:pt x="197" y="140"/>
                    <a:pt x="196" y="119"/>
                  </a:cubicBezTo>
                  <a:cubicBezTo>
                    <a:pt x="187" y="137"/>
                    <a:pt x="166" y="158"/>
                    <a:pt x="123" y="183"/>
                  </a:cubicBezTo>
                  <a:cubicBezTo>
                    <a:pt x="41" y="233"/>
                    <a:pt x="54" y="199"/>
                    <a:pt x="23" y="100"/>
                  </a:cubicBezTo>
                  <a:cubicBezTo>
                    <a:pt x="9" y="58"/>
                    <a:pt x="7" y="26"/>
                    <a:pt x="12" y="0"/>
                  </a:cubicBezTo>
                  <a:cubicBezTo>
                    <a:pt x="2" y="31"/>
                    <a:pt x="0" y="68"/>
                    <a:pt x="17" y="122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57">
              <a:extLst>
                <a:ext uri="{FF2B5EF4-FFF2-40B4-BE49-F238E27FC236}">
                  <a16:creationId xmlns:a16="http://schemas.microsoft.com/office/drawing/2014/main" id="{A19AE1E7-F09B-4522-A5F6-D8EEB583B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170"/>
              <a:ext cx="327" cy="505"/>
            </a:xfrm>
            <a:custGeom>
              <a:avLst/>
              <a:gdLst>
                <a:gd name="T0" fmla="*/ 487 w 251"/>
                <a:gd name="T1" fmla="*/ 659 h 388"/>
                <a:gd name="T2" fmla="*/ 447 w 251"/>
                <a:gd name="T3" fmla="*/ 799 h 388"/>
                <a:gd name="T4" fmla="*/ 228 w 251"/>
                <a:gd name="T5" fmla="*/ 811 h 388"/>
                <a:gd name="T6" fmla="*/ 257 w 251"/>
                <a:gd name="T7" fmla="*/ 450 h 388"/>
                <a:gd name="T8" fmla="*/ 455 w 251"/>
                <a:gd name="T9" fmla="*/ 437 h 388"/>
                <a:gd name="T10" fmla="*/ 298 w 251"/>
                <a:gd name="T11" fmla="*/ 774 h 388"/>
                <a:gd name="T12" fmla="*/ 430 w 251"/>
                <a:gd name="T13" fmla="*/ 715 h 388"/>
                <a:gd name="T14" fmla="*/ 663 w 251"/>
                <a:gd name="T15" fmla="*/ 474 h 388"/>
                <a:gd name="T16" fmla="*/ 717 w 251"/>
                <a:gd name="T17" fmla="*/ 316 h 388"/>
                <a:gd name="T18" fmla="*/ 645 w 251"/>
                <a:gd name="T19" fmla="*/ 124 h 388"/>
                <a:gd name="T20" fmla="*/ 542 w 251"/>
                <a:gd name="T21" fmla="*/ 60 h 388"/>
                <a:gd name="T22" fmla="*/ 192 w 251"/>
                <a:gd name="T23" fmla="*/ 161 h 388"/>
                <a:gd name="T24" fmla="*/ 94 w 251"/>
                <a:gd name="T25" fmla="*/ 730 h 388"/>
                <a:gd name="T26" fmla="*/ 380 w 251"/>
                <a:gd name="T27" fmla="*/ 971 h 388"/>
                <a:gd name="T28" fmla="*/ 590 w 251"/>
                <a:gd name="T29" fmla="*/ 666 h 388"/>
                <a:gd name="T30" fmla="*/ 539 w 251"/>
                <a:gd name="T31" fmla="*/ 597 h 3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1" h="388">
                  <a:moveTo>
                    <a:pt x="169" y="230"/>
                  </a:moveTo>
                  <a:cubicBezTo>
                    <a:pt x="181" y="247"/>
                    <a:pt x="180" y="266"/>
                    <a:pt x="155" y="279"/>
                  </a:cubicBezTo>
                  <a:cubicBezTo>
                    <a:pt x="128" y="293"/>
                    <a:pt x="71" y="347"/>
                    <a:pt x="79" y="283"/>
                  </a:cubicBezTo>
                  <a:cubicBezTo>
                    <a:pt x="87" y="220"/>
                    <a:pt x="71" y="172"/>
                    <a:pt x="89" y="157"/>
                  </a:cubicBezTo>
                  <a:cubicBezTo>
                    <a:pt x="107" y="141"/>
                    <a:pt x="164" y="123"/>
                    <a:pt x="158" y="152"/>
                  </a:cubicBezTo>
                  <a:cubicBezTo>
                    <a:pt x="153" y="182"/>
                    <a:pt x="141" y="240"/>
                    <a:pt x="104" y="270"/>
                  </a:cubicBezTo>
                  <a:cubicBezTo>
                    <a:pt x="104" y="270"/>
                    <a:pt x="132" y="263"/>
                    <a:pt x="149" y="249"/>
                  </a:cubicBezTo>
                  <a:cubicBezTo>
                    <a:pt x="166" y="236"/>
                    <a:pt x="209" y="174"/>
                    <a:pt x="230" y="165"/>
                  </a:cubicBezTo>
                  <a:cubicBezTo>
                    <a:pt x="250" y="155"/>
                    <a:pt x="251" y="141"/>
                    <a:pt x="249" y="111"/>
                  </a:cubicBezTo>
                  <a:cubicBezTo>
                    <a:pt x="247" y="82"/>
                    <a:pt x="241" y="50"/>
                    <a:pt x="224" y="43"/>
                  </a:cubicBezTo>
                  <a:cubicBezTo>
                    <a:pt x="224" y="43"/>
                    <a:pt x="196" y="30"/>
                    <a:pt x="188" y="21"/>
                  </a:cubicBezTo>
                  <a:cubicBezTo>
                    <a:pt x="180" y="12"/>
                    <a:pt x="101" y="0"/>
                    <a:pt x="67" y="56"/>
                  </a:cubicBezTo>
                  <a:cubicBezTo>
                    <a:pt x="33" y="111"/>
                    <a:pt x="0" y="154"/>
                    <a:pt x="32" y="254"/>
                  </a:cubicBezTo>
                  <a:cubicBezTo>
                    <a:pt x="63" y="354"/>
                    <a:pt x="50" y="388"/>
                    <a:pt x="132" y="338"/>
                  </a:cubicBezTo>
                  <a:cubicBezTo>
                    <a:pt x="215" y="288"/>
                    <a:pt x="218" y="254"/>
                    <a:pt x="205" y="232"/>
                  </a:cubicBezTo>
                  <a:cubicBezTo>
                    <a:pt x="200" y="225"/>
                    <a:pt x="195" y="216"/>
                    <a:pt x="187" y="20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58">
              <a:extLst>
                <a:ext uri="{FF2B5EF4-FFF2-40B4-BE49-F238E27FC236}">
                  <a16:creationId xmlns:a16="http://schemas.microsoft.com/office/drawing/2014/main" id="{B96F3A2A-1636-42C0-B3CF-65C85D07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412"/>
              <a:ext cx="71" cy="33"/>
            </a:xfrm>
            <a:custGeom>
              <a:avLst/>
              <a:gdLst>
                <a:gd name="T0" fmla="*/ 154 w 55"/>
                <a:gd name="T1" fmla="*/ 7 h 25"/>
                <a:gd name="T2" fmla="*/ 0 w 55"/>
                <a:gd name="T3" fmla="*/ 34 h 25"/>
                <a:gd name="T4" fmla="*/ 132 w 55"/>
                <a:gd name="T5" fmla="*/ 7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5">
                  <a:moveTo>
                    <a:pt x="55" y="2"/>
                  </a:moveTo>
                  <a:cubicBezTo>
                    <a:pt x="41" y="0"/>
                    <a:pt x="23" y="3"/>
                    <a:pt x="0" y="11"/>
                  </a:cubicBezTo>
                  <a:cubicBezTo>
                    <a:pt x="0" y="11"/>
                    <a:pt x="26" y="16"/>
                    <a:pt x="47" y="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59">
              <a:extLst>
                <a:ext uri="{FF2B5EF4-FFF2-40B4-BE49-F238E27FC236}">
                  <a16:creationId xmlns:a16="http://schemas.microsoft.com/office/drawing/2014/main" id="{6AF22500-B986-4DB6-B817-D9CFD6490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507"/>
              <a:ext cx="233" cy="219"/>
            </a:xfrm>
            <a:custGeom>
              <a:avLst/>
              <a:gdLst>
                <a:gd name="T0" fmla="*/ 513 w 179"/>
                <a:gd name="T1" fmla="*/ 21 h 168"/>
                <a:gd name="T2" fmla="*/ 232 w 179"/>
                <a:gd name="T3" fmla="*/ 17 h 168"/>
                <a:gd name="T4" fmla="*/ 12 w 179"/>
                <a:gd name="T5" fmla="*/ 231 h 168"/>
                <a:gd name="T6" fmla="*/ 95 w 179"/>
                <a:gd name="T7" fmla="*/ 411 h 168"/>
                <a:gd name="T8" fmla="*/ 322 w 179"/>
                <a:gd name="T9" fmla="*/ 485 h 168"/>
                <a:gd name="T10" fmla="*/ 513 w 179"/>
                <a:gd name="T11" fmla="*/ 21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68">
                  <a:moveTo>
                    <a:pt x="179" y="7"/>
                  </a:moveTo>
                  <a:cubicBezTo>
                    <a:pt x="179" y="7"/>
                    <a:pt x="101" y="0"/>
                    <a:pt x="81" y="6"/>
                  </a:cubicBezTo>
                  <a:cubicBezTo>
                    <a:pt x="61" y="13"/>
                    <a:pt x="9" y="19"/>
                    <a:pt x="4" y="80"/>
                  </a:cubicBezTo>
                  <a:cubicBezTo>
                    <a:pt x="0" y="141"/>
                    <a:pt x="4" y="121"/>
                    <a:pt x="33" y="143"/>
                  </a:cubicBezTo>
                  <a:cubicBezTo>
                    <a:pt x="61" y="165"/>
                    <a:pt x="112" y="168"/>
                    <a:pt x="112" y="168"/>
                  </a:cubicBezTo>
                  <a:lnTo>
                    <a:pt x="179" y="7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60">
              <a:extLst>
                <a:ext uri="{FF2B5EF4-FFF2-40B4-BE49-F238E27FC236}">
                  <a16:creationId xmlns:a16="http://schemas.microsoft.com/office/drawing/2014/main" id="{4BCC92B2-4B97-4B88-8EB3-F22090311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511"/>
              <a:ext cx="233" cy="211"/>
            </a:xfrm>
            <a:custGeom>
              <a:avLst/>
              <a:gdLst>
                <a:gd name="T0" fmla="*/ 12 w 179"/>
                <a:gd name="T1" fmla="*/ 212 h 162"/>
                <a:gd name="T2" fmla="*/ 21 w 179"/>
                <a:gd name="T3" fmla="*/ 163 h 162"/>
                <a:gd name="T4" fmla="*/ 103 w 179"/>
                <a:gd name="T5" fmla="*/ 314 h 162"/>
                <a:gd name="T6" fmla="*/ 331 w 179"/>
                <a:gd name="T7" fmla="*/ 387 h 162"/>
                <a:gd name="T8" fmla="*/ 491 w 179"/>
                <a:gd name="T9" fmla="*/ 0 h 162"/>
                <a:gd name="T10" fmla="*/ 513 w 179"/>
                <a:gd name="T11" fmla="*/ 1 h 162"/>
                <a:gd name="T12" fmla="*/ 322 w 179"/>
                <a:gd name="T13" fmla="*/ 466 h 162"/>
                <a:gd name="T14" fmla="*/ 95 w 179"/>
                <a:gd name="T15" fmla="*/ 393 h 162"/>
                <a:gd name="T16" fmla="*/ 12 w 179"/>
                <a:gd name="T17" fmla="*/ 212 h 1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162">
                  <a:moveTo>
                    <a:pt x="4" y="74"/>
                  </a:moveTo>
                  <a:cubicBezTo>
                    <a:pt x="5" y="68"/>
                    <a:pt x="6" y="62"/>
                    <a:pt x="7" y="57"/>
                  </a:cubicBezTo>
                  <a:cubicBezTo>
                    <a:pt x="4" y="104"/>
                    <a:pt x="10" y="88"/>
                    <a:pt x="36" y="109"/>
                  </a:cubicBezTo>
                  <a:cubicBezTo>
                    <a:pt x="64" y="131"/>
                    <a:pt x="115" y="134"/>
                    <a:pt x="115" y="134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6" y="1"/>
                    <a:pt x="179" y="1"/>
                    <a:pt x="179" y="1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2" y="162"/>
                    <a:pt x="61" y="159"/>
                    <a:pt x="33" y="137"/>
                  </a:cubicBezTo>
                  <a:cubicBezTo>
                    <a:pt x="4" y="115"/>
                    <a:pt x="0" y="135"/>
                    <a:pt x="4" y="74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61">
              <a:extLst>
                <a:ext uri="{FF2B5EF4-FFF2-40B4-BE49-F238E27FC236}">
                  <a16:creationId xmlns:a16="http://schemas.microsoft.com/office/drawing/2014/main" id="{CA1EAFC9-8221-4F6D-A109-FC976E9B2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505"/>
              <a:ext cx="233" cy="218"/>
            </a:xfrm>
            <a:custGeom>
              <a:avLst/>
              <a:gdLst>
                <a:gd name="T0" fmla="*/ 513 w 179"/>
                <a:gd name="T1" fmla="*/ 21 h 168"/>
                <a:gd name="T2" fmla="*/ 232 w 179"/>
                <a:gd name="T3" fmla="*/ 17 h 168"/>
                <a:gd name="T4" fmla="*/ 12 w 179"/>
                <a:gd name="T5" fmla="*/ 227 h 168"/>
                <a:gd name="T6" fmla="*/ 95 w 179"/>
                <a:gd name="T7" fmla="*/ 406 h 168"/>
                <a:gd name="T8" fmla="*/ 322 w 179"/>
                <a:gd name="T9" fmla="*/ 476 h 168"/>
                <a:gd name="T10" fmla="*/ 513 w 179"/>
                <a:gd name="T11" fmla="*/ 21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68">
                  <a:moveTo>
                    <a:pt x="179" y="7"/>
                  </a:moveTo>
                  <a:cubicBezTo>
                    <a:pt x="179" y="7"/>
                    <a:pt x="101" y="0"/>
                    <a:pt x="81" y="6"/>
                  </a:cubicBezTo>
                  <a:cubicBezTo>
                    <a:pt x="61" y="12"/>
                    <a:pt x="9" y="19"/>
                    <a:pt x="4" y="80"/>
                  </a:cubicBezTo>
                  <a:cubicBezTo>
                    <a:pt x="0" y="141"/>
                    <a:pt x="4" y="121"/>
                    <a:pt x="33" y="143"/>
                  </a:cubicBezTo>
                  <a:cubicBezTo>
                    <a:pt x="61" y="165"/>
                    <a:pt x="112" y="168"/>
                    <a:pt x="112" y="168"/>
                  </a:cubicBezTo>
                  <a:lnTo>
                    <a:pt x="179" y="7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62">
              <a:extLst>
                <a:ext uri="{FF2B5EF4-FFF2-40B4-BE49-F238E27FC236}">
                  <a16:creationId xmlns:a16="http://schemas.microsoft.com/office/drawing/2014/main" id="{9F0F6106-3D66-4D8A-9E23-FCFF4BE8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226"/>
              <a:ext cx="303" cy="221"/>
            </a:xfrm>
            <a:custGeom>
              <a:avLst/>
              <a:gdLst>
                <a:gd name="T0" fmla="*/ 666 w 233"/>
                <a:gd name="T1" fmla="*/ 153 h 170"/>
                <a:gd name="T2" fmla="*/ 300 w 233"/>
                <a:gd name="T3" fmla="*/ 21 h 170"/>
                <a:gd name="T4" fmla="*/ 29 w 233"/>
                <a:gd name="T5" fmla="*/ 153 h 170"/>
                <a:gd name="T6" fmla="*/ 192 w 233"/>
                <a:gd name="T7" fmla="*/ 485 h 170"/>
                <a:gd name="T8" fmla="*/ 666 w 233"/>
                <a:gd name="T9" fmla="*/ 153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170">
                  <a:moveTo>
                    <a:pt x="233" y="54"/>
                  </a:moveTo>
                  <a:cubicBezTo>
                    <a:pt x="233" y="54"/>
                    <a:pt x="140" y="0"/>
                    <a:pt x="105" y="7"/>
                  </a:cubicBezTo>
                  <a:cubicBezTo>
                    <a:pt x="70" y="15"/>
                    <a:pt x="20" y="25"/>
                    <a:pt x="10" y="54"/>
                  </a:cubicBezTo>
                  <a:cubicBezTo>
                    <a:pt x="0" y="83"/>
                    <a:pt x="32" y="157"/>
                    <a:pt x="68" y="170"/>
                  </a:cubicBezTo>
                  <a:cubicBezTo>
                    <a:pt x="68" y="170"/>
                    <a:pt x="226" y="92"/>
                    <a:pt x="233" y="54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63">
              <a:extLst>
                <a:ext uri="{FF2B5EF4-FFF2-40B4-BE49-F238E27FC236}">
                  <a16:creationId xmlns:a16="http://schemas.microsoft.com/office/drawing/2014/main" id="{DF6AE429-EB23-4417-8FE0-DB1064C25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287"/>
              <a:ext cx="302" cy="159"/>
            </a:xfrm>
            <a:custGeom>
              <a:avLst/>
              <a:gdLst>
                <a:gd name="T0" fmla="*/ 191 w 232"/>
                <a:gd name="T1" fmla="*/ 287 h 122"/>
                <a:gd name="T2" fmla="*/ 635 w 232"/>
                <a:gd name="T3" fmla="*/ 0 h 122"/>
                <a:gd name="T4" fmla="*/ 666 w 232"/>
                <a:gd name="T5" fmla="*/ 17 h 122"/>
                <a:gd name="T6" fmla="*/ 191 w 232"/>
                <a:gd name="T7" fmla="*/ 352 h 122"/>
                <a:gd name="T8" fmla="*/ 22 w 232"/>
                <a:gd name="T9" fmla="*/ 27 h 122"/>
                <a:gd name="T10" fmla="*/ 191 w 232"/>
                <a:gd name="T11" fmla="*/ 287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22">
                  <a:moveTo>
                    <a:pt x="67" y="100"/>
                  </a:moveTo>
                  <a:cubicBezTo>
                    <a:pt x="67" y="100"/>
                    <a:pt x="185" y="41"/>
                    <a:pt x="221" y="0"/>
                  </a:cubicBezTo>
                  <a:cubicBezTo>
                    <a:pt x="228" y="4"/>
                    <a:pt x="232" y="6"/>
                    <a:pt x="232" y="6"/>
                  </a:cubicBezTo>
                  <a:cubicBezTo>
                    <a:pt x="224" y="44"/>
                    <a:pt x="67" y="122"/>
                    <a:pt x="67" y="122"/>
                  </a:cubicBezTo>
                  <a:cubicBezTo>
                    <a:pt x="32" y="110"/>
                    <a:pt x="0" y="40"/>
                    <a:pt x="8" y="9"/>
                  </a:cubicBezTo>
                  <a:cubicBezTo>
                    <a:pt x="13" y="43"/>
                    <a:pt x="39" y="90"/>
                    <a:pt x="67" y="10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64">
              <a:extLst>
                <a:ext uri="{FF2B5EF4-FFF2-40B4-BE49-F238E27FC236}">
                  <a16:creationId xmlns:a16="http://schemas.microsoft.com/office/drawing/2014/main" id="{EE4047DC-CB19-465C-ABAD-F1CA75A29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226"/>
              <a:ext cx="303" cy="221"/>
            </a:xfrm>
            <a:custGeom>
              <a:avLst/>
              <a:gdLst>
                <a:gd name="T0" fmla="*/ 666 w 233"/>
                <a:gd name="T1" fmla="*/ 153 h 170"/>
                <a:gd name="T2" fmla="*/ 300 w 233"/>
                <a:gd name="T3" fmla="*/ 21 h 170"/>
                <a:gd name="T4" fmla="*/ 29 w 233"/>
                <a:gd name="T5" fmla="*/ 153 h 170"/>
                <a:gd name="T6" fmla="*/ 192 w 233"/>
                <a:gd name="T7" fmla="*/ 485 h 170"/>
                <a:gd name="T8" fmla="*/ 666 w 233"/>
                <a:gd name="T9" fmla="*/ 153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170">
                  <a:moveTo>
                    <a:pt x="233" y="54"/>
                  </a:moveTo>
                  <a:cubicBezTo>
                    <a:pt x="233" y="54"/>
                    <a:pt x="140" y="0"/>
                    <a:pt x="105" y="7"/>
                  </a:cubicBezTo>
                  <a:cubicBezTo>
                    <a:pt x="70" y="15"/>
                    <a:pt x="20" y="25"/>
                    <a:pt x="10" y="54"/>
                  </a:cubicBezTo>
                  <a:cubicBezTo>
                    <a:pt x="0" y="83"/>
                    <a:pt x="32" y="157"/>
                    <a:pt x="68" y="170"/>
                  </a:cubicBezTo>
                  <a:cubicBezTo>
                    <a:pt x="68" y="170"/>
                    <a:pt x="226" y="92"/>
                    <a:pt x="233" y="54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65">
              <a:extLst>
                <a:ext uri="{FF2B5EF4-FFF2-40B4-BE49-F238E27FC236}">
                  <a16:creationId xmlns:a16="http://schemas.microsoft.com/office/drawing/2014/main" id="{7EEBD7E7-CD0A-4877-9FA1-2B9B5E4BE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263"/>
              <a:ext cx="232" cy="175"/>
            </a:xfrm>
            <a:custGeom>
              <a:avLst/>
              <a:gdLst>
                <a:gd name="T0" fmla="*/ 477 w 179"/>
                <a:gd name="T1" fmla="*/ 146 h 135"/>
                <a:gd name="T2" fmla="*/ 448 w 179"/>
                <a:gd name="T3" fmla="*/ 10 h 135"/>
                <a:gd name="T4" fmla="*/ 215 w 179"/>
                <a:gd name="T5" fmla="*/ 39 h 135"/>
                <a:gd name="T6" fmla="*/ 97 w 179"/>
                <a:gd name="T7" fmla="*/ 66 h 135"/>
                <a:gd name="T8" fmla="*/ 41 w 179"/>
                <a:gd name="T9" fmla="*/ 206 h 135"/>
                <a:gd name="T10" fmla="*/ 161 w 179"/>
                <a:gd name="T11" fmla="*/ 284 h 135"/>
                <a:gd name="T12" fmla="*/ 477 w 179"/>
                <a:gd name="T13" fmla="*/ 146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35">
                  <a:moveTo>
                    <a:pt x="169" y="52"/>
                  </a:moveTo>
                  <a:cubicBezTo>
                    <a:pt x="169" y="52"/>
                    <a:pt x="179" y="0"/>
                    <a:pt x="159" y="4"/>
                  </a:cubicBezTo>
                  <a:cubicBezTo>
                    <a:pt x="139" y="8"/>
                    <a:pt x="98" y="7"/>
                    <a:pt x="76" y="14"/>
                  </a:cubicBezTo>
                  <a:cubicBezTo>
                    <a:pt x="54" y="22"/>
                    <a:pt x="44" y="29"/>
                    <a:pt x="35" y="23"/>
                  </a:cubicBezTo>
                  <a:cubicBezTo>
                    <a:pt x="26" y="17"/>
                    <a:pt x="0" y="64"/>
                    <a:pt x="15" y="73"/>
                  </a:cubicBezTo>
                  <a:cubicBezTo>
                    <a:pt x="29" y="81"/>
                    <a:pt x="51" y="94"/>
                    <a:pt x="57" y="100"/>
                  </a:cubicBezTo>
                  <a:cubicBezTo>
                    <a:pt x="63" y="106"/>
                    <a:pt x="141" y="135"/>
                    <a:pt x="169" y="52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66">
              <a:extLst>
                <a:ext uri="{FF2B5EF4-FFF2-40B4-BE49-F238E27FC236}">
                  <a16:creationId xmlns:a16="http://schemas.microsoft.com/office/drawing/2014/main" id="{4B7BD08F-C323-4912-A5A2-CFB848FF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303"/>
              <a:ext cx="212" cy="139"/>
            </a:xfrm>
            <a:custGeom>
              <a:avLst/>
              <a:gdLst>
                <a:gd name="T0" fmla="*/ 16 w 163"/>
                <a:gd name="T1" fmla="*/ 51 h 107"/>
                <a:gd name="T2" fmla="*/ 22 w 163"/>
                <a:gd name="T3" fmla="*/ 58 h 107"/>
                <a:gd name="T4" fmla="*/ 146 w 163"/>
                <a:gd name="T5" fmla="*/ 140 h 107"/>
                <a:gd name="T6" fmla="*/ 467 w 163"/>
                <a:gd name="T7" fmla="*/ 1 h 107"/>
                <a:gd name="T8" fmla="*/ 467 w 163"/>
                <a:gd name="T9" fmla="*/ 0 h 107"/>
                <a:gd name="T10" fmla="*/ 458 w 163"/>
                <a:gd name="T11" fmla="*/ 66 h 107"/>
                <a:gd name="T12" fmla="*/ 137 w 163"/>
                <a:gd name="T13" fmla="*/ 205 h 107"/>
                <a:gd name="T14" fmla="*/ 17 w 163"/>
                <a:gd name="T15" fmla="*/ 125 h 107"/>
                <a:gd name="T16" fmla="*/ 16 w 163"/>
                <a:gd name="T17" fmla="*/ 51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107">
                  <a:moveTo>
                    <a:pt x="5" y="18"/>
                  </a:moveTo>
                  <a:cubicBezTo>
                    <a:pt x="6" y="20"/>
                    <a:pt x="7" y="21"/>
                    <a:pt x="8" y="21"/>
                  </a:cubicBezTo>
                  <a:cubicBezTo>
                    <a:pt x="23" y="30"/>
                    <a:pt x="45" y="43"/>
                    <a:pt x="51" y="49"/>
                  </a:cubicBezTo>
                  <a:cubicBezTo>
                    <a:pt x="56" y="55"/>
                    <a:pt x="135" y="84"/>
                    <a:pt x="163" y="1"/>
                  </a:cubicBezTo>
                  <a:cubicBezTo>
                    <a:pt x="163" y="1"/>
                    <a:pt x="163" y="1"/>
                    <a:pt x="163" y="0"/>
                  </a:cubicBezTo>
                  <a:cubicBezTo>
                    <a:pt x="163" y="12"/>
                    <a:pt x="160" y="23"/>
                    <a:pt x="160" y="23"/>
                  </a:cubicBezTo>
                  <a:cubicBezTo>
                    <a:pt x="133" y="107"/>
                    <a:pt x="54" y="77"/>
                    <a:pt x="48" y="72"/>
                  </a:cubicBezTo>
                  <a:cubicBezTo>
                    <a:pt x="42" y="66"/>
                    <a:pt x="21" y="53"/>
                    <a:pt x="6" y="44"/>
                  </a:cubicBezTo>
                  <a:cubicBezTo>
                    <a:pt x="0" y="40"/>
                    <a:pt x="1" y="29"/>
                    <a:pt x="5" y="18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67">
              <a:extLst>
                <a:ext uri="{FF2B5EF4-FFF2-40B4-BE49-F238E27FC236}">
                  <a16:creationId xmlns:a16="http://schemas.microsoft.com/office/drawing/2014/main" id="{3916C9C8-2CF4-4A6B-9188-1B86E296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263"/>
              <a:ext cx="233" cy="175"/>
            </a:xfrm>
            <a:custGeom>
              <a:avLst/>
              <a:gdLst>
                <a:gd name="T0" fmla="*/ 484 w 179"/>
                <a:gd name="T1" fmla="*/ 146 h 135"/>
                <a:gd name="T2" fmla="*/ 456 w 179"/>
                <a:gd name="T3" fmla="*/ 10 h 135"/>
                <a:gd name="T4" fmla="*/ 219 w 179"/>
                <a:gd name="T5" fmla="*/ 39 h 135"/>
                <a:gd name="T6" fmla="*/ 102 w 179"/>
                <a:gd name="T7" fmla="*/ 66 h 135"/>
                <a:gd name="T8" fmla="*/ 44 w 179"/>
                <a:gd name="T9" fmla="*/ 206 h 135"/>
                <a:gd name="T10" fmla="*/ 163 w 179"/>
                <a:gd name="T11" fmla="*/ 284 h 135"/>
                <a:gd name="T12" fmla="*/ 484 w 179"/>
                <a:gd name="T13" fmla="*/ 146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35">
                  <a:moveTo>
                    <a:pt x="169" y="52"/>
                  </a:moveTo>
                  <a:cubicBezTo>
                    <a:pt x="169" y="52"/>
                    <a:pt x="179" y="0"/>
                    <a:pt x="159" y="4"/>
                  </a:cubicBezTo>
                  <a:cubicBezTo>
                    <a:pt x="138" y="8"/>
                    <a:pt x="98" y="7"/>
                    <a:pt x="76" y="14"/>
                  </a:cubicBezTo>
                  <a:cubicBezTo>
                    <a:pt x="54" y="22"/>
                    <a:pt x="44" y="29"/>
                    <a:pt x="35" y="23"/>
                  </a:cubicBezTo>
                  <a:cubicBezTo>
                    <a:pt x="26" y="17"/>
                    <a:pt x="0" y="64"/>
                    <a:pt x="15" y="73"/>
                  </a:cubicBezTo>
                  <a:cubicBezTo>
                    <a:pt x="29" y="81"/>
                    <a:pt x="51" y="94"/>
                    <a:pt x="57" y="100"/>
                  </a:cubicBezTo>
                  <a:cubicBezTo>
                    <a:pt x="63" y="106"/>
                    <a:pt x="141" y="135"/>
                    <a:pt x="169" y="52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68">
              <a:extLst>
                <a:ext uri="{FF2B5EF4-FFF2-40B4-BE49-F238E27FC236}">
                  <a16:creationId xmlns:a16="http://schemas.microsoft.com/office/drawing/2014/main" id="{4A7A4C35-CADB-40A8-9F46-759214812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736"/>
              <a:ext cx="243" cy="360"/>
            </a:xfrm>
            <a:custGeom>
              <a:avLst/>
              <a:gdLst>
                <a:gd name="T0" fmla="*/ 235 w 187"/>
                <a:gd name="T1" fmla="*/ 684 h 277"/>
                <a:gd name="T2" fmla="*/ 208 w 187"/>
                <a:gd name="T3" fmla="*/ 599 h 277"/>
                <a:gd name="T4" fmla="*/ 218 w 187"/>
                <a:gd name="T5" fmla="*/ 331 h 277"/>
                <a:gd name="T6" fmla="*/ 400 w 187"/>
                <a:gd name="T7" fmla="*/ 192 h 277"/>
                <a:gd name="T8" fmla="*/ 478 w 187"/>
                <a:gd name="T9" fmla="*/ 322 h 277"/>
                <a:gd name="T10" fmla="*/ 412 w 187"/>
                <a:gd name="T11" fmla="*/ 136 h 277"/>
                <a:gd name="T12" fmla="*/ 169 w 187"/>
                <a:gd name="T13" fmla="*/ 226 h 277"/>
                <a:gd name="T14" fmla="*/ 55 w 187"/>
                <a:gd name="T15" fmla="*/ 607 h 277"/>
                <a:gd name="T16" fmla="*/ 153 w 187"/>
                <a:gd name="T17" fmla="*/ 790 h 277"/>
                <a:gd name="T18" fmla="*/ 235 w 187"/>
                <a:gd name="T19" fmla="*/ 684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277">
                  <a:moveTo>
                    <a:pt x="82" y="240"/>
                  </a:moveTo>
                  <a:cubicBezTo>
                    <a:pt x="82" y="240"/>
                    <a:pt x="88" y="223"/>
                    <a:pt x="73" y="210"/>
                  </a:cubicBezTo>
                  <a:cubicBezTo>
                    <a:pt x="57" y="196"/>
                    <a:pt x="48" y="177"/>
                    <a:pt x="76" y="116"/>
                  </a:cubicBezTo>
                  <a:cubicBezTo>
                    <a:pt x="104" y="55"/>
                    <a:pt x="122" y="51"/>
                    <a:pt x="140" y="68"/>
                  </a:cubicBezTo>
                  <a:cubicBezTo>
                    <a:pt x="157" y="84"/>
                    <a:pt x="169" y="96"/>
                    <a:pt x="168" y="113"/>
                  </a:cubicBezTo>
                  <a:cubicBezTo>
                    <a:pt x="168" y="113"/>
                    <a:pt x="187" y="96"/>
                    <a:pt x="145" y="48"/>
                  </a:cubicBezTo>
                  <a:cubicBezTo>
                    <a:pt x="104" y="0"/>
                    <a:pt x="71" y="56"/>
                    <a:pt x="59" y="79"/>
                  </a:cubicBezTo>
                  <a:cubicBezTo>
                    <a:pt x="47" y="103"/>
                    <a:pt x="0" y="170"/>
                    <a:pt x="19" y="212"/>
                  </a:cubicBezTo>
                  <a:cubicBezTo>
                    <a:pt x="38" y="253"/>
                    <a:pt x="51" y="250"/>
                    <a:pt x="54" y="277"/>
                  </a:cubicBezTo>
                  <a:lnTo>
                    <a:pt x="82" y="24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69">
              <a:extLst>
                <a:ext uri="{FF2B5EF4-FFF2-40B4-BE49-F238E27FC236}">
                  <a16:creationId xmlns:a16="http://schemas.microsoft.com/office/drawing/2014/main" id="{2880D9AD-368E-45F1-8D92-FBD12753C6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5" y="776"/>
              <a:ext cx="211" cy="319"/>
            </a:xfrm>
            <a:custGeom>
              <a:avLst/>
              <a:gdLst>
                <a:gd name="T0" fmla="*/ 180 w 162"/>
                <a:gd name="T1" fmla="*/ 241 h 245"/>
                <a:gd name="T2" fmla="*/ 363 w 162"/>
                <a:gd name="T3" fmla="*/ 102 h 245"/>
                <a:gd name="T4" fmla="*/ 444 w 162"/>
                <a:gd name="T5" fmla="*/ 232 h 245"/>
                <a:gd name="T6" fmla="*/ 448 w 162"/>
                <a:gd name="T7" fmla="*/ 159 h 245"/>
                <a:gd name="T8" fmla="*/ 439 w 162"/>
                <a:gd name="T9" fmla="*/ 178 h 245"/>
                <a:gd name="T10" fmla="*/ 359 w 162"/>
                <a:gd name="T11" fmla="*/ 46 h 245"/>
                <a:gd name="T12" fmla="*/ 173 w 162"/>
                <a:gd name="T13" fmla="*/ 189 h 245"/>
                <a:gd name="T14" fmla="*/ 125 w 162"/>
                <a:gd name="T15" fmla="*/ 397 h 245"/>
                <a:gd name="T16" fmla="*/ 180 w 162"/>
                <a:gd name="T17" fmla="*/ 241 h 245"/>
                <a:gd name="T18" fmla="*/ 16 w 162"/>
                <a:gd name="T19" fmla="*/ 517 h 245"/>
                <a:gd name="T20" fmla="*/ 116 w 162"/>
                <a:gd name="T21" fmla="*/ 703 h 245"/>
                <a:gd name="T22" fmla="*/ 197 w 162"/>
                <a:gd name="T23" fmla="*/ 599 h 245"/>
                <a:gd name="T24" fmla="*/ 191 w 162"/>
                <a:gd name="T25" fmla="*/ 540 h 245"/>
                <a:gd name="T26" fmla="*/ 191 w 162"/>
                <a:gd name="T27" fmla="*/ 543 h 245"/>
                <a:gd name="T28" fmla="*/ 112 w 162"/>
                <a:gd name="T29" fmla="*/ 650 h 245"/>
                <a:gd name="T30" fmla="*/ 12 w 162"/>
                <a:gd name="T31" fmla="*/ 462 h 245"/>
                <a:gd name="T32" fmla="*/ 1 w 162"/>
                <a:gd name="T33" fmla="*/ 437 h 245"/>
                <a:gd name="T34" fmla="*/ 16 w 162"/>
                <a:gd name="T35" fmla="*/ 517 h 2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2" h="245">
                  <a:moveTo>
                    <a:pt x="62" y="84"/>
                  </a:moveTo>
                  <a:cubicBezTo>
                    <a:pt x="90" y="23"/>
                    <a:pt x="108" y="19"/>
                    <a:pt x="126" y="35"/>
                  </a:cubicBezTo>
                  <a:cubicBezTo>
                    <a:pt x="143" y="52"/>
                    <a:pt x="155" y="63"/>
                    <a:pt x="154" y="81"/>
                  </a:cubicBezTo>
                  <a:cubicBezTo>
                    <a:pt x="154" y="81"/>
                    <a:pt x="162" y="74"/>
                    <a:pt x="156" y="55"/>
                  </a:cubicBezTo>
                  <a:cubicBezTo>
                    <a:pt x="155" y="60"/>
                    <a:pt x="153" y="62"/>
                    <a:pt x="153" y="62"/>
                  </a:cubicBezTo>
                  <a:cubicBezTo>
                    <a:pt x="154" y="44"/>
                    <a:pt x="142" y="33"/>
                    <a:pt x="125" y="16"/>
                  </a:cubicBezTo>
                  <a:cubicBezTo>
                    <a:pt x="107" y="0"/>
                    <a:pt x="88" y="4"/>
                    <a:pt x="60" y="65"/>
                  </a:cubicBezTo>
                  <a:cubicBezTo>
                    <a:pt x="43" y="102"/>
                    <a:pt x="40" y="124"/>
                    <a:pt x="44" y="138"/>
                  </a:cubicBezTo>
                  <a:cubicBezTo>
                    <a:pt x="45" y="125"/>
                    <a:pt x="51" y="108"/>
                    <a:pt x="62" y="84"/>
                  </a:cubicBezTo>
                  <a:close/>
                  <a:moveTo>
                    <a:pt x="5" y="180"/>
                  </a:moveTo>
                  <a:cubicBezTo>
                    <a:pt x="24" y="221"/>
                    <a:pt x="37" y="218"/>
                    <a:pt x="40" y="245"/>
                  </a:cubicBezTo>
                  <a:cubicBezTo>
                    <a:pt x="68" y="208"/>
                    <a:pt x="68" y="208"/>
                    <a:pt x="68" y="208"/>
                  </a:cubicBezTo>
                  <a:cubicBezTo>
                    <a:pt x="68" y="208"/>
                    <a:pt x="71" y="198"/>
                    <a:pt x="67" y="188"/>
                  </a:cubicBezTo>
                  <a:cubicBezTo>
                    <a:pt x="67" y="188"/>
                    <a:pt x="67" y="189"/>
                    <a:pt x="67" y="189"/>
                  </a:cubicBezTo>
                  <a:cubicBezTo>
                    <a:pt x="39" y="226"/>
                    <a:pt x="39" y="226"/>
                    <a:pt x="39" y="226"/>
                  </a:cubicBezTo>
                  <a:cubicBezTo>
                    <a:pt x="36" y="199"/>
                    <a:pt x="23" y="202"/>
                    <a:pt x="4" y="161"/>
                  </a:cubicBezTo>
                  <a:cubicBezTo>
                    <a:pt x="2" y="158"/>
                    <a:pt x="1" y="155"/>
                    <a:pt x="1" y="152"/>
                  </a:cubicBezTo>
                  <a:cubicBezTo>
                    <a:pt x="0" y="162"/>
                    <a:pt x="1" y="171"/>
                    <a:pt x="5" y="18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70">
              <a:extLst>
                <a:ext uri="{FF2B5EF4-FFF2-40B4-BE49-F238E27FC236}">
                  <a16:creationId xmlns:a16="http://schemas.microsoft.com/office/drawing/2014/main" id="{2C9EDCAB-98A1-43E0-821B-CF2DF5BBB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735"/>
              <a:ext cx="243" cy="360"/>
            </a:xfrm>
            <a:custGeom>
              <a:avLst/>
              <a:gdLst>
                <a:gd name="T0" fmla="*/ 235 w 187"/>
                <a:gd name="T1" fmla="*/ 684 h 277"/>
                <a:gd name="T2" fmla="*/ 208 w 187"/>
                <a:gd name="T3" fmla="*/ 598 h 277"/>
                <a:gd name="T4" fmla="*/ 218 w 187"/>
                <a:gd name="T5" fmla="*/ 331 h 277"/>
                <a:gd name="T6" fmla="*/ 400 w 187"/>
                <a:gd name="T7" fmla="*/ 191 h 277"/>
                <a:gd name="T8" fmla="*/ 478 w 187"/>
                <a:gd name="T9" fmla="*/ 322 h 277"/>
                <a:gd name="T10" fmla="*/ 412 w 187"/>
                <a:gd name="T11" fmla="*/ 136 h 277"/>
                <a:gd name="T12" fmla="*/ 169 w 187"/>
                <a:gd name="T13" fmla="*/ 226 h 277"/>
                <a:gd name="T14" fmla="*/ 55 w 187"/>
                <a:gd name="T15" fmla="*/ 607 h 277"/>
                <a:gd name="T16" fmla="*/ 153 w 187"/>
                <a:gd name="T17" fmla="*/ 790 h 277"/>
                <a:gd name="T18" fmla="*/ 235 w 187"/>
                <a:gd name="T19" fmla="*/ 684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277">
                  <a:moveTo>
                    <a:pt x="82" y="240"/>
                  </a:moveTo>
                  <a:cubicBezTo>
                    <a:pt x="82" y="240"/>
                    <a:pt x="88" y="223"/>
                    <a:pt x="73" y="209"/>
                  </a:cubicBezTo>
                  <a:cubicBezTo>
                    <a:pt x="57" y="196"/>
                    <a:pt x="48" y="177"/>
                    <a:pt x="76" y="116"/>
                  </a:cubicBezTo>
                  <a:cubicBezTo>
                    <a:pt x="104" y="55"/>
                    <a:pt x="122" y="51"/>
                    <a:pt x="140" y="67"/>
                  </a:cubicBezTo>
                  <a:cubicBezTo>
                    <a:pt x="157" y="84"/>
                    <a:pt x="169" y="95"/>
                    <a:pt x="168" y="113"/>
                  </a:cubicBezTo>
                  <a:cubicBezTo>
                    <a:pt x="168" y="113"/>
                    <a:pt x="187" y="95"/>
                    <a:pt x="145" y="48"/>
                  </a:cubicBezTo>
                  <a:cubicBezTo>
                    <a:pt x="104" y="0"/>
                    <a:pt x="71" y="56"/>
                    <a:pt x="59" y="79"/>
                  </a:cubicBezTo>
                  <a:cubicBezTo>
                    <a:pt x="47" y="102"/>
                    <a:pt x="0" y="170"/>
                    <a:pt x="19" y="212"/>
                  </a:cubicBezTo>
                  <a:cubicBezTo>
                    <a:pt x="38" y="253"/>
                    <a:pt x="51" y="250"/>
                    <a:pt x="54" y="277"/>
                  </a:cubicBezTo>
                  <a:lnTo>
                    <a:pt x="82" y="24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71">
              <a:extLst>
                <a:ext uri="{FF2B5EF4-FFF2-40B4-BE49-F238E27FC236}">
                  <a16:creationId xmlns:a16="http://schemas.microsoft.com/office/drawing/2014/main" id="{2A24C429-39A3-44FA-BFDC-8367D3154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039"/>
              <a:ext cx="167" cy="320"/>
            </a:xfrm>
            <a:custGeom>
              <a:avLst/>
              <a:gdLst>
                <a:gd name="T0" fmla="*/ 264 w 128"/>
                <a:gd name="T1" fmla="*/ 686 h 246"/>
                <a:gd name="T2" fmla="*/ 327 w 128"/>
                <a:gd name="T3" fmla="*/ 558 h 246"/>
                <a:gd name="T4" fmla="*/ 344 w 128"/>
                <a:gd name="T5" fmla="*/ 398 h 246"/>
                <a:gd name="T6" fmla="*/ 330 w 128"/>
                <a:gd name="T7" fmla="*/ 221 h 246"/>
                <a:gd name="T8" fmla="*/ 117 w 128"/>
                <a:gd name="T9" fmla="*/ 0 h 246"/>
                <a:gd name="T10" fmla="*/ 16 w 128"/>
                <a:gd name="T11" fmla="*/ 122 h 246"/>
                <a:gd name="T12" fmla="*/ 149 w 128"/>
                <a:gd name="T13" fmla="*/ 592 h 246"/>
                <a:gd name="T14" fmla="*/ 264 w 128"/>
                <a:gd name="T15" fmla="*/ 686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246">
                  <a:moveTo>
                    <a:pt x="91" y="239"/>
                  </a:moveTo>
                  <a:cubicBezTo>
                    <a:pt x="91" y="239"/>
                    <a:pt x="95" y="203"/>
                    <a:pt x="113" y="195"/>
                  </a:cubicBezTo>
                  <a:cubicBezTo>
                    <a:pt x="113" y="195"/>
                    <a:pt x="115" y="156"/>
                    <a:pt x="119" y="139"/>
                  </a:cubicBezTo>
                  <a:cubicBezTo>
                    <a:pt x="123" y="122"/>
                    <a:pt x="128" y="103"/>
                    <a:pt x="114" y="78"/>
                  </a:cubicBezTo>
                  <a:cubicBezTo>
                    <a:pt x="100" y="54"/>
                    <a:pt x="49" y="21"/>
                    <a:pt x="41" y="0"/>
                  </a:cubicBezTo>
                  <a:cubicBezTo>
                    <a:pt x="41" y="0"/>
                    <a:pt x="11" y="7"/>
                    <a:pt x="5" y="42"/>
                  </a:cubicBezTo>
                  <a:cubicBezTo>
                    <a:pt x="0" y="77"/>
                    <a:pt x="16" y="170"/>
                    <a:pt x="51" y="207"/>
                  </a:cubicBezTo>
                  <a:cubicBezTo>
                    <a:pt x="86" y="243"/>
                    <a:pt x="75" y="246"/>
                    <a:pt x="91" y="239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72">
              <a:extLst>
                <a:ext uri="{FF2B5EF4-FFF2-40B4-BE49-F238E27FC236}">
                  <a16:creationId xmlns:a16="http://schemas.microsoft.com/office/drawing/2014/main" id="{0B05D171-BAE9-4B40-B60D-727CF9F2D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043"/>
              <a:ext cx="124" cy="318"/>
            </a:xfrm>
            <a:custGeom>
              <a:avLst/>
              <a:gdLst>
                <a:gd name="T0" fmla="*/ 16 w 95"/>
                <a:gd name="T1" fmla="*/ 117 h 245"/>
                <a:gd name="T2" fmla="*/ 119 w 95"/>
                <a:gd name="T3" fmla="*/ 0 h 245"/>
                <a:gd name="T4" fmla="*/ 123 w 95"/>
                <a:gd name="T5" fmla="*/ 6 h 245"/>
                <a:gd name="T6" fmla="*/ 78 w 95"/>
                <a:gd name="T7" fmla="*/ 92 h 245"/>
                <a:gd name="T8" fmla="*/ 210 w 95"/>
                <a:gd name="T9" fmla="*/ 559 h 245"/>
                <a:gd name="T10" fmla="*/ 275 w 95"/>
                <a:gd name="T11" fmla="*/ 632 h 245"/>
                <a:gd name="T12" fmla="*/ 264 w 95"/>
                <a:gd name="T13" fmla="*/ 675 h 245"/>
                <a:gd name="T14" fmla="*/ 149 w 95"/>
                <a:gd name="T15" fmla="*/ 584 h 245"/>
                <a:gd name="T16" fmla="*/ 16 w 95"/>
                <a:gd name="T17" fmla="*/ 117 h 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45">
                  <a:moveTo>
                    <a:pt x="5" y="41"/>
                  </a:moveTo>
                  <a:cubicBezTo>
                    <a:pt x="11" y="6"/>
                    <a:pt x="41" y="0"/>
                    <a:pt x="41" y="0"/>
                  </a:cubicBezTo>
                  <a:cubicBezTo>
                    <a:pt x="41" y="0"/>
                    <a:pt x="42" y="1"/>
                    <a:pt x="42" y="2"/>
                  </a:cubicBezTo>
                  <a:cubicBezTo>
                    <a:pt x="35" y="8"/>
                    <a:pt x="29" y="17"/>
                    <a:pt x="27" y="32"/>
                  </a:cubicBezTo>
                  <a:cubicBezTo>
                    <a:pt x="21" y="67"/>
                    <a:pt x="37" y="160"/>
                    <a:pt x="72" y="197"/>
                  </a:cubicBezTo>
                  <a:cubicBezTo>
                    <a:pt x="84" y="209"/>
                    <a:pt x="90" y="217"/>
                    <a:pt x="95" y="223"/>
                  </a:cubicBezTo>
                  <a:cubicBezTo>
                    <a:pt x="92" y="231"/>
                    <a:pt x="91" y="238"/>
                    <a:pt x="91" y="238"/>
                  </a:cubicBezTo>
                  <a:cubicBezTo>
                    <a:pt x="75" y="245"/>
                    <a:pt x="86" y="243"/>
                    <a:pt x="51" y="206"/>
                  </a:cubicBezTo>
                  <a:cubicBezTo>
                    <a:pt x="16" y="170"/>
                    <a:pt x="0" y="76"/>
                    <a:pt x="5" y="41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73">
              <a:extLst>
                <a:ext uri="{FF2B5EF4-FFF2-40B4-BE49-F238E27FC236}">
                  <a16:creationId xmlns:a16="http://schemas.microsoft.com/office/drawing/2014/main" id="{2F7B1AC3-CF32-411D-9561-324F7132D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039"/>
              <a:ext cx="167" cy="320"/>
            </a:xfrm>
            <a:custGeom>
              <a:avLst/>
              <a:gdLst>
                <a:gd name="T0" fmla="*/ 264 w 128"/>
                <a:gd name="T1" fmla="*/ 686 h 246"/>
                <a:gd name="T2" fmla="*/ 327 w 128"/>
                <a:gd name="T3" fmla="*/ 558 h 246"/>
                <a:gd name="T4" fmla="*/ 344 w 128"/>
                <a:gd name="T5" fmla="*/ 398 h 246"/>
                <a:gd name="T6" fmla="*/ 330 w 128"/>
                <a:gd name="T7" fmla="*/ 221 h 246"/>
                <a:gd name="T8" fmla="*/ 117 w 128"/>
                <a:gd name="T9" fmla="*/ 0 h 246"/>
                <a:gd name="T10" fmla="*/ 16 w 128"/>
                <a:gd name="T11" fmla="*/ 122 h 246"/>
                <a:gd name="T12" fmla="*/ 149 w 128"/>
                <a:gd name="T13" fmla="*/ 592 h 246"/>
                <a:gd name="T14" fmla="*/ 264 w 128"/>
                <a:gd name="T15" fmla="*/ 686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246">
                  <a:moveTo>
                    <a:pt x="91" y="239"/>
                  </a:moveTo>
                  <a:cubicBezTo>
                    <a:pt x="91" y="239"/>
                    <a:pt x="95" y="203"/>
                    <a:pt x="113" y="195"/>
                  </a:cubicBezTo>
                  <a:cubicBezTo>
                    <a:pt x="113" y="195"/>
                    <a:pt x="115" y="156"/>
                    <a:pt x="119" y="139"/>
                  </a:cubicBezTo>
                  <a:cubicBezTo>
                    <a:pt x="123" y="122"/>
                    <a:pt x="128" y="103"/>
                    <a:pt x="114" y="78"/>
                  </a:cubicBezTo>
                  <a:cubicBezTo>
                    <a:pt x="100" y="54"/>
                    <a:pt x="49" y="21"/>
                    <a:pt x="41" y="0"/>
                  </a:cubicBezTo>
                  <a:cubicBezTo>
                    <a:pt x="41" y="0"/>
                    <a:pt x="11" y="7"/>
                    <a:pt x="5" y="42"/>
                  </a:cubicBezTo>
                  <a:cubicBezTo>
                    <a:pt x="0" y="77"/>
                    <a:pt x="16" y="170"/>
                    <a:pt x="51" y="207"/>
                  </a:cubicBezTo>
                  <a:cubicBezTo>
                    <a:pt x="86" y="243"/>
                    <a:pt x="75" y="246"/>
                    <a:pt x="91" y="239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74">
              <a:extLst>
                <a:ext uri="{FF2B5EF4-FFF2-40B4-BE49-F238E27FC236}">
                  <a16:creationId xmlns:a16="http://schemas.microsoft.com/office/drawing/2014/main" id="{69CD9578-A91D-4F95-837D-8ADCCE31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482"/>
              <a:ext cx="324" cy="227"/>
            </a:xfrm>
            <a:custGeom>
              <a:avLst/>
              <a:gdLst>
                <a:gd name="T0" fmla="*/ 651 w 249"/>
                <a:gd name="T1" fmla="*/ 453 h 174"/>
                <a:gd name="T2" fmla="*/ 704 w 249"/>
                <a:gd name="T3" fmla="*/ 393 h 174"/>
                <a:gd name="T4" fmla="*/ 658 w 249"/>
                <a:gd name="T5" fmla="*/ 256 h 174"/>
                <a:gd name="T6" fmla="*/ 101 w 249"/>
                <a:gd name="T7" fmla="*/ 273 h 174"/>
                <a:gd name="T8" fmla="*/ 56 w 249"/>
                <a:gd name="T9" fmla="*/ 373 h 174"/>
                <a:gd name="T10" fmla="*/ 190 w 249"/>
                <a:gd name="T11" fmla="*/ 487 h 174"/>
                <a:gd name="T12" fmla="*/ 315 w 249"/>
                <a:gd name="T13" fmla="*/ 453 h 174"/>
                <a:gd name="T14" fmla="*/ 651 w 249"/>
                <a:gd name="T15" fmla="*/ 45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174">
                  <a:moveTo>
                    <a:pt x="227" y="156"/>
                  </a:moveTo>
                  <a:cubicBezTo>
                    <a:pt x="227" y="156"/>
                    <a:pt x="249" y="160"/>
                    <a:pt x="246" y="136"/>
                  </a:cubicBezTo>
                  <a:cubicBezTo>
                    <a:pt x="243" y="112"/>
                    <a:pt x="243" y="97"/>
                    <a:pt x="230" y="88"/>
                  </a:cubicBezTo>
                  <a:cubicBezTo>
                    <a:pt x="218" y="80"/>
                    <a:pt x="142" y="0"/>
                    <a:pt x="35" y="94"/>
                  </a:cubicBezTo>
                  <a:cubicBezTo>
                    <a:pt x="18" y="108"/>
                    <a:pt x="0" y="119"/>
                    <a:pt x="19" y="129"/>
                  </a:cubicBezTo>
                  <a:cubicBezTo>
                    <a:pt x="38" y="140"/>
                    <a:pt x="50" y="174"/>
                    <a:pt x="66" y="168"/>
                  </a:cubicBezTo>
                  <a:cubicBezTo>
                    <a:pt x="83" y="163"/>
                    <a:pt x="86" y="151"/>
                    <a:pt x="110" y="156"/>
                  </a:cubicBezTo>
                  <a:cubicBezTo>
                    <a:pt x="133" y="160"/>
                    <a:pt x="227" y="156"/>
                    <a:pt x="227" y="156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75">
              <a:extLst>
                <a:ext uri="{FF2B5EF4-FFF2-40B4-BE49-F238E27FC236}">
                  <a16:creationId xmlns:a16="http://schemas.microsoft.com/office/drawing/2014/main" id="{22B98176-BCD7-4276-AAB3-612E24296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602"/>
              <a:ext cx="315" cy="107"/>
            </a:xfrm>
            <a:custGeom>
              <a:avLst/>
              <a:gdLst>
                <a:gd name="T0" fmla="*/ 30 w 242"/>
                <a:gd name="T1" fmla="*/ 46 h 82"/>
                <a:gd name="T2" fmla="*/ 141 w 242"/>
                <a:gd name="T3" fmla="*/ 140 h 82"/>
                <a:gd name="T4" fmla="*/ 268 w 242"/>
                <a:gd name="T5" fmla="*/ 104 h 82"/>
                <a:gd name="T6" fmla="*/ 601 w 242"/>
                <a:gd name="T7" fmla="*/ 104 h 82"/>
                <a:gd name="T8" fmla="*/ 657 w 242"/>
                <a:gd name="T9" fmla="*/ 46 h 82"/>
                <a:gd name="T10" fmla="*/ 651 w 242"/>
                <a:gd name="T11" fmla="*/ 0 h 82"/>
                <a:gd name="T12" fmla="*/ 686 w 242"/>
                <a:gd name="T13" fmla="*/ 127 h 82"/>
                <a:gd name="T14" fmla="*/ 630 w 242"/>
                <a:gd name="T15" fmla="*/ 188 h 82"/>
                <a:gd name="T16" fmla="*/ 293 w 242"/>
                <a:gd name="T17" fmla="*/ 188 h 82"/>
                <a:gd name="T18" fmla="*/ 169 w 242"/>
                <a:gd name="T19" fmla="*/ 219 h 82"/>
                <a:gd name="T20" fmla="*/ 35 w 242"/>
                <a:gd name="T21" fmla="*/ 107 h 82"/>
                <a:gd name="T22" fmla="*/ 30 w 242"/>
                <a:gd name="T23" fmla="*/ 46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82">
                  <a:moveTo>
                    <a:pt x="11" y="16"/>
                  </a:moveTo>
                  <a:cubicBezTo>
                    <a:pt x="25" y="30"/>
                    <a:pt x="35" y="53"/>
                    <a:pt x="49" y="48"/>
                  </a:cubicBezTo>
                  <a:cubicBezTo>
                    <a:pt x="66" y="43"/>
                    <a:pt x="69" y="32"/>
                    <a:pt x="93" y="36"/>
                  </a:cubicBezTo>
                  <a:cubicBezTo>
                    <a:pt x="116" y="40"/>
                    <a:pt x="210" y="36"/>
                    <a:pt x="210" y="36"/>
                  </a:cubicBezTo>
                  <a:cubicBezTo>
                    <a:pt x="210" y="36"/>
                    <a:pt x="232" y="40"/>
                    <a:pt x="229" y="16"/>
                  </a:cubicBezTo>
                  <a:cubicBezTo>
                    <a:pt x="228" y="10"/>
                    <a:pt x="228" y="4"/>
                    <a:pt x="227" y="0"/>
                  </a:cubicBezTo>
                  <a:cubicBezTo>
                    <a:pt x="236" y="8"/>
                    <a:pt x="236" y="22"/>
                    <a:pt x="239" y="44"/>
                  </a:cubicBezTo>
                  <a:cubicBezTo>
                    <a:pt x="242" y="68"/>
                    <a:pt x="220" y="64"/>
                    <a:pt x="220" y="64"/>
                  </a:cubicBezTo>
                  <a:cubicBezTo>
                    <a:pt x="220" y="64"/>
                    <a:pt x="126" y="68"/>
                    <a:pt x="102" y="64"/>
                  </a:cubicBezTo>
                  <a:cubicBezTo>
                    <a:pt x="79" y="59"/>
                    <a:pt x="76" y="71"/>
                    <a:pt x="59" y="76"/>
                  </a:cubicBezTo>
                  <a:cubicBezTo>
                    <a:pt x="43" y="82"/>
                    <a:pt x="31" y="48"/>
                    <a:pt x="12" y="37"/>
                  </a:cubicBezTo>
                  <a:cubicBezTo>
                    <a:pt x="0" y="31"/>
                    <a:pt x="3" y="24"/>
                    <a:pt x="11" y="1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76">
              <a:extLst>
                <a:ext uri="{FF2B5EF4-FFF2-40B4-BE49-F238E27FC236}">
                  <a16:creationId xmlns:a16="http://schemas.microsoft.com/office/drawing/2014/main" id="{73447E03-10E0-4B77-8418-E670D4BF1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482"/>
              <a:ext cx="324" cy="227"/>
            </a:xfrm>
            <a:custGeom>
              <a:avLst/>
              <a:gdLst>
                <a:gd name="T0" fmla="*/ 651 w 249"/>
                <a:gd name="T1" fmla="*/ 453 h 174"/>
                <a:gd name="T2" fmla="*/ 704 w 249"/>
                <a:gd name="T3" fmla="*/ 393 h 174"/>
                <a:gd name="T4" fmla="*/ 658 w 249"/>
                <a:gd name="T5" fmla="*/ 256 h 174"/>
                <a:gd name="T6" fmla="*/ 101 w 249"/>
                <a:gd name="T7" fmla="*/ 273 h 174"/>
                <a:gd name="T8" fmla="*/ 56 w 249"/>
                <a:gd name="T9" fmla="*/ 373 h 174"/>
                <a:gd name="T10" fmla="*/ 190 w 249"/>
                <a:gd name="T11" fmla="*/ 487 h 174"/>
                <a:gd name="T12" fmla="*/ 315 w 249"/>
                <a:gd name="T13" fmla="*/ 453 h 174"/>
                <a:gd name="T14" fmla="*/ 651 w 249"/>
                <a:gd name="T15" fmla="*/ 45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174">
                  <a:moveTo>
                    <a:pt x="227" y="156"/>
                  </a:moveTo>
                  <a:cubicBezTo>
                    <a:pt x="227" y="156"/>
                    <a:pt x="249" y="160"/>
                    <a:pt x="246" y="136"/>
                  </a:cubicBezTo>
                  <a:cubicBezTo>
                    <a:pt x="243" y="112"/>
                    <a:pt x="243" y="97"/>
                    <a:pt x="230" y="88"/>
                  </a:cubicBezTo>
                  <a:cubicBezTo>
                    <a:pt x="218" y="80"/>
                    <a:pt x="142" y="0"/>
                    <a:pt x="35" y="94"/>
                  </a:cubicBezTo>
                  <a:cubicBezTo>
                    <a:pt x="18" y="108"/>
                    <a:pt x="0" y="119"/>
                    <a:pt x="19" y="129"/>
                  </a:cubicBezTo>
                  <a:cubicBezTo>
                    <a:pt x="38" y="140"/>
                    <a:pt x="50" y="174"/>
                    <a:pt x="66" y="168"/>
                  </a:cubicBezTo>
                  <a:cubicBezTo>
                    <a:pt x="83" y="163"/>
                    <a:pt x="86" y="151"/>
                    <a:pt x="110" y="156"/>
                  </a:cubicBezTo>
                  <a:cubicBezTo>
                    <a:pt x="133" y="160"/>
                    <a:pt x="227" y="156"/>
                    <a:pt x="227" y="156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77">
              <a:extLst>
                <a:ext uri="{FF2B5EF4-FFF2-40B4-BE49-F238E27FC236}">
                  <a16:creationId xmlns:a16="http://schemas.microsoft.com/office/drawing/2014/main" id="{00F95117-E508-4F84-8D32-B804DDD14F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0" y="1635"/>
              <a:ext cx="349" cy="457"/>
            </a:xfrm>
            <a:custGeom>
              <a:avLst/>
              <a:gdLst>
                <a:gd name="T0" fmla="*/ 210 w 268"/>
                <a:gd name="T1" fmla="*/ 988 h 352"/>
                <a:gd name="T2" fmla="*/ 612 w 268"/>
                <a:gd name="T3" fmla="*/ 819 h 352"/>
                <a:gd name="T4" fmla="*/ 621 w 268"/>
                <a:gd name="T5" fmla="*/ 635 h 352"/>
                <a:gd name="T6" fmla="*/ 694 w 268"/>
                <a:gd name="T7" fmla="*/ 513 h 352"/>
                <a:gd name="T8" fmla="*/ 754 w 268"/>
                <a:gd name="T9" fmla="*/ 154 h 352"/>
                <a:gd name="T10" fmla="*/ 733 w 268"/>
                <a:gd name="T11" fmla="*/ 108 h 352"/>
                <a:gd name="T12" fmla="*/ 570 w 268"/>
                <a:gd name="T13" fmla="*/ 17 h 352"/>
                <a:gd name="T14" fmla="*/ 78 w 268"/>
                <a:gd name="T15" fmla="*/ 504 h 352"/>
                <a:gd name="T16" fmla="*/ 210 w 268"/>
                <a:gd name="T17" fmla="*/ 988 h 352"/>
                <a:gd name="T18" fmla="*/ 212 w 268"/>
                <a:gd name="T19" fmla="*/ 780 h 352"/>
                <a:gd name="T20" fmla="*/ 495 w 268"/>
                <a:gd name="T21" fmla="*/ 504 h 352"/>
                <a:gd name="T22" fmla="*/ 495 w 268"/>
                <a:gd name="T23" fmla="*/ 544 h 352"/>
                <a:gd name="T24" fmla="*/ 448 w 268"/>
                <a:gd name="T25" fmla="*/ 560 h 352"/>
                <a:gd name="T26" fmla="*/ 314 w 268"/>
                <a:gd name="T27" fmla="*/ 688 h 352"/>
                <a:gd name="T28" fmla="*/ 466 w 268"/>
                <a:gd name="T29" fmla="*/ 609 h 352"/>
                <a:gd name="T30" fmla="*/ 322 w 268"/>
                <a:gd name="T31" fmla="*/ 827 h 352"/>
                <a:gd name="T32" fmla="*/ 501 w 268"/>
                <a:gd name="T33" fmla="*/ 711 h 352"/>
                <a:gd name="T34" fmla="*/ 540 w 268"/>
                <a:gd name="T35" fmla="*/ 689 h 352"/>
                <a:gd name="T36" fmla="*/ 505 w 268"/>
                <a:gd name="T37" fmla="*/ 824 h 352"/>
                <a:gd name="T38" fmla="*/ 212 w 268"/>
                <a:gd name="T39" fmla="*/ 780 h 3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352">
                  <a:moveTo>
                    <a:pt x="73" y="347"/>
                  </a:moveTo>
                  <a:cubicBezTo>
                    <a:pt x="145" y="352"/>
                    <a:pt x="203" y="336"/>
                    <a:pt x="213" y="288"/>
                  </a:cubicBezTo>
                  <a:cubicBezTo>
                    <a:pt x="217" y="267"/>
                    <a:pt x="220" y="243"/>
                    <a:pt x="216" y="223"/>
                  </a:cubicBezTo>
                  <a:cubicBezTo>
                    <a:pt x="229" y="212"/>
                    <a:pt x="239" y="198"/>
                    <a:pt x="241" y="180"/>
                  </a:cubicBezTo>
                  <a:cubicBezTo>
                    <a:pt x="245" y="141"/>
                    <a:pt x="268" y="75"/>
                    <a:pt x="263" y="55"/>
                  </a:cubicBezTo>
                  <a:cubicBezTo>
                    <a:pt x="263" y="55"/>
                    <a:pt x="262" y="45"/>
                    <a:pt x="255" y="38"/>
                  </a:cubicBezTo>
                  <a:cubicBezTo>
                    <a:pt x="247" y="30"/>
                    <a:pt x="226" y="0"/>
                    <a:pt x="198" y="6"/>
                  </a:cubicBezTo>
                  <a:cubicBezTo>
                    <a:pt x="170" y="12"/>
                    <a:pt x="43" y="51"/>
                    <a:pt x="27" y="177"/>
                  </a:cubicBezTo>
                  <a:cubicBezTo>
                    <a:pt x="10" y="304"/>
                    <a:pt x="0" y="341"/>
                    <a:pt x="73" y="347"/>
                  </a:cubicBezTo>
                  <a:close/>
                  <a:moveTo>
                    <a:pt x="74" y="275"/>
                  </a:moveTo>
                  <a:cubicBezTo>
                    <a:pt x="103" y="205"/>
                    <a:pt x="160" y="140"/>
                    <a:pt x="172" y="177"/>
                  </a:cubicBezTo>
                  <a:cubicBezTo>
                    <a:pt x="173" y="182"/>
                    <a:pt x="173" y="188"/>
                    <a:pt x="172" y="192"/>
                  </a:cubicBezTo>
                  <a:cubicBezTo>
                    <a:pt x="167" y="193"/>
                    <a:pt x="162" y="195"/>
                    <a:pt x="156" y="197"/>
                  </a:cubicBezTo>
                  <a:cubicBezTo>
                    <a:pt x="132" y="207"/>
                    <a:pt x="109" y="242"/>
                    <a:pt x="109" y="242"/>
                  </a:cubicBezTo>
                  <a:cubicBezTo>
                    <a:pt x="109" y="242"/>
                    <a:pt x="138" y="210"/>
                    <a:pt x="162" y="214"/>
                  </a:cubicBezTo>
                  <a:cubicBezTo>
                    <a:pt x="145" y="239"/>
                    <a:pt x="113" y="264"/>
                    <a:pt x="112" y="291"/>
                  </a:cubicBezTo>
                  <a:cubicBezTo>
                    <a:pt x="112" y="291"/>
                    <a:pt x="154" y="259"/>
                    <a:pt x="174" y="250"/>
                  </a:cubicBezTo>
                  <a:cubicBezTo>
                    <a:pt x="178" y="248"/>
                    <a:pt x="183" y="246"/>
                    <a:pt x="188" y="243"/>
                  </a:cubicBezTo>
                  <a:cubicBezTo>
                    <a:pt x="192" y="262"/>
                    <a:pt x="186" y="285"/>
                    <a:pt x="176" y="290"/>
                  </a:cubicBezTo>
                  <a:cubicBezTo>
                    <a:pt x="144" y="307"/>
                    <a:pt x="45" y="346"/>
                    <a:pt x="74" y="275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78">
              <a:extLst>
                <a:ext uri="{FF2B5EF4-FFF2-40B4-BE49-F238E27FC236}">
                  <a16:creationId xmlns:a16="http://schemas.microsoft.com/office/drawing/2014/main" id="{3E352E94-EA36-44F9-A196-0228CD8CA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30"/>
              <a:ext cx="279" cy="261"/>
            </a:xfrm>
            <a:custGeom>
              <a:avLst/>
              <a:gdLst>
                <a:gd name="T0" fmla="*/ 209 w 214"/>
                <a:gd name="T1" fmla="*/ 558 h 201"/>
                <a:gd name="T2" fmla="*/ 611 w 214"/>
                <a:gd name="T3" fmla="*/ 390 h 201"/>
                <a:gd name="T4" fmla="*/ 619 w 214"/>
                <a:gd name="T5" fmla="*/ 352 h 201"/>
                <a:gd name="T6" fmla="*/ 220 w 214"/>
                <a:gd name="T7" fmla="*/ 492 h 201"/>
                <a:gd name="T8" fmla="*/ 89 w 214"/>
                <a:gd name="T9" fmla="*/ 10 h 201"/>
                <a:gd name="T10" fmla="*/ 94 w 214"/>
                <a:gd name="T11" fmla="*/ 0 h 201"/>
                <a:gd name="T12" fmla="*/ 74 w 214"/>
                <a:gd name="T13" fmla="*/ 75 h 201"/>
                <a:gd name="T14" fmla="*/ 209 w 214"/>
                <a:gd name="T15" fmla="*/ 558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4" h="201">
                  <a:moveTo>
                    <a:pt x="72" y="196"/>
                  </a:moveTo>
                  <a:cubicBezTo>
                    <a:pt x="145" y="201"/>
                    <a:pt x="203" y="186"/>
                    <a:pt x="212" y="137"/>
                  </a:cubicBezTo>
                  <a:cubicBezTo>
                    <a:pt x="213" y="133"/>
                    <a:pt x="214" y="128"/>
                    <a:pt x="214" y="124"/>
                  </a:cubicBezTo>
                  <a:cubicBezTo>
                    <a:pt x="200" y="165"/>
                    <a:pt x="145" y="178"/>
                    <a:pt x="77" y="173"/>
                  </a:cubicBezTo>
                  <a:cubicBezTo>
                    <a:pt x="5" y="168"/>
                    <a:pt x="14" y="130"/>
                    <a:pt x="31" y="4"/>
                  </a:cubicBezTo>
                  <a:cubicBezTo>
                    <a:pt x="31" y="3"/>
                    <a:pt x="31" y="2"/>
                    <a:pt x="32" y="0"/>
                  </a:cubicBezTo>
                  <a:cubicBezTo>
                    <a:pt x="29" y="9"/>
                    <a:pt x="27" y="18"/>
                    <a:pt x="26" y="27"/>
                  </a:cubicBezTo>
                  <a:cubicBezTo>
                    <a:pt x="9" y="153"/>
                    <a:pt x="0" y="191"/>
                    <a:pt x="72" y="19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79">
              <a:extLst>
                <a:ext uri="{FF2B5EF4-FFF2-40B4-BE49-F238E27FC236}">
                  <a16:creationId xmlns:a16="http://schemas.microsoft.com/office/drawing/2014/main" id="{56885B05-D161-441E-9F34-4B94DEE7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635"/>
              <a:ext cx="349" cy="457"/>
            </a:xfrm>
            <a:custGeom>
              <a:avLst/>
              <a:gdLst>
                <a:gd name="T0" fmla="*/ 540 w 268"/>
                <a:gd name="T1" fmla="*/ 689 h 352"/>
                <a:gd name="T2" fmla="*/ 505 w 268"/>
                <a:gd name="T3" fmla="*/ 824 h 352"/>
                <a:gd name="T4" fmla="*/ 212 w 268"/>
                <a:gd name="T5" fmla="*/ 780 h 352"/>
                <a:gd name="T6" fmla="*/ 495 w 268"/>
                <a:gd name="T7" fmla="*/ 504 h 352"/>
                <a:gd name="T8" fmla="*/ 322 w 268"/>
                <a:gd name="T9" fmla="*/ 827 h 352"/>
                <a:gd name="T10" fmla="*/ 501 w 268"/>
                <a:gd name="T11" fmla="*/ 711 h 352"/>
                <a:gd name="T12" fmla="*/ 694 w 268"/>
                <a:gd name="T13" fmla="*/ 513 h 352"/>
                <a:gd name="T14" fmla="*/ 754 w 268"/>
                <a:gd name="T15" fmla="*/ 154 h 352"/>
                <a:gd name="T16" fmla="*/ 733 w 268"/>
                <a:gd name="T17" fmla="*/ 108 h 352"/>
                <a:gd name="T18" fmla="*/ 570 w 268"/>
                <a:gd name="T19" fmla="*/ 17 h 352"/>
                <a:gd name="T20" fmla="*/ 78 w 268"/>
                <a:gd name="T21" fmla="*/ 504 h 352"/>
                <a:gd name="T22" fmla="*/ 210 w 268"/>
                <a:gd name="T23" fmla="*/ 988 h 352"/>
                <a:gd name="T24" fmla="*/ 612 w 268"/>
                <a:gd name="T25" fmla="*/ 819 h 352"/>
                <a:gd name="T26" fmla="*/ 621 w 268"/>
                <a:gd name="T27" fmla="*/ 635 h 3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8" h="352">
                  <a:moveTo>
                    <a:pt x="188" y="243"/>
                  </a:moveTo>
                  <a:cubicBezTo>
                    <a:pt x="192" y="263"/>
                    <a:pt x="186" y="285"/>
                    <a:pt x="176" y="290"/>
                  </a:cubicBezTo>
                  <a:cubicBezTo>
                    <a:pt x="144" y="307"/>
                    <a:pt x="45" y="346"/>
                    <a:pt x="74" y="275"/>
                  </a:cubicBezTo>
                  <a:cubicBezTo>
                    <a:pt x="103" y="205"/>
                    <a:pt x="160" y="140"/>
                    <a:pt x="172" y="177"/>
                  </a:cubicBezTo>
                  <a:cubicBezTo>
                    <a:pt x="183" y="215"/>
                    <a:pt x="113" y="251"/>
                    <a:pt x="112" y="291"/>
                  </a:cubicBezTo>
                  <a:cubicBezTo>
                    <a:pt x="112" y="291"/>
                    <a:pt x="154" y="259"/>
                    <a:pt x="174" y="250"/>
                  </a:cubicBezTo>
                  <a:cubicBezTo>
                    <a:pt x="194" y="240"/>
                    <a:pt x="237" y="218"/>
                    <a:pt x="241" y="180"/>
                  </a:cubicBezTo>
                  <a:cubicBezTo>
                    <a:pt x="245" y="141"/>
                    <a:pt x="268" y="75"/>
                    <a:pt x="263" y="55"/>
                  </a:cubicBezTo>
                  <a:cubicBezTo>
                    <a:pt x="263" y="55"/>
                    <a:pt x="262" y="45"/>
                    <a:pt x="255" y="38"/>
                  </a:cubicBezTo>
                  <a:cubicBezTo>
                    <a:pt x="247" y="30"/>
                    <a:pt x="226" y="0"/>
                    <a:pt x="198" y="6"/>
                  </a:cubicBezTo>
                  <a:cubicBezTo>
                    <a:pt x="170" y="12"/>
                    <a:pt x="43" y="51"/>
                    <a:pt x="27" y="177"/>
                  </a:cubicBezTo>
                  <a:cubicBezTo>
                    <a:pt x="10" y="304"/>
                    <a:pt x="0" y="341"/>
                    <a:pt x="73" y="347"/>
                  </a:cubicBezTo>
                  <a:cubicBezTo>
                    <a:pt x="145" y="352"/>
                    <a:pt x="203" y="336"/>
                    <a:pt x="213" y="288"/>
                  </a:cubicBezTo>
                  <a:cubicBezTo>
                    <a:pt x="217" y="267"/>
                    <a:pt x="220" y="242"/>
                    <a:pt x="216" y="22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80">
              <a:extLst>
                <a:ext uri="{FF2B5EF4-FFF2-40B4-BE49-F238E27FC236}">
                  <a16:creationId xmlns:a16="http://schemas.microsoft.com/office/drawing/2014/main" id="{8535E525-7B60-4D42-B0C3-297C9E32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886"/>
              <a:ext cx="82" cy="63"/>
            </a:xfrm>
            <a:custGeom>
              <a:avLst/>
              <a:gdLst>
                <a:gd name="T0" fmla="*/ 181 w 63"/>
                <a:gd name="T1" fmla="*/ 0 h 49"/>
                <a:gd name="T2" fmla="*/ 134 w 63"/>
                <a:gd name="T3" fmla="*/ 10 h 49"/>
                <a:gd name="T4" fmla="*/ 0 w 63"/>
                <a:gd name="T5" fmla="*/ 134 h 49"/>
                <a:gd name="T6" fmla="*/ 152 w 63"/>
                <a:gd name="T7" fmla="*/ 5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9">
                  <a:moveTo>
                    <a:pt x="63" y="0"/>
                  </a:moveTo>
                  <a:cubicBezTo>
                    <a:pt x="58" y="1"/>
                    <a:pt x="53" y="2"/>
                    <a:pt x="47" y="4"/>
                  </a:cubicBezTo>
                  <a:cubicBezTo>
                    <a:pt x="23" y="14"/>
                    <a:pt x="0" y="49"/>
                    <a:pt x="0" y="49"/>
                  </a:cubicBezTo>
                  <a:cubicBezTo>
                    <a:pt x="0" y="49"/>
                    <a:pt x="29" y="17"/>
                    <a:pt x="53" y="2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81">
              <a:extLst>
                <a:ext uri="{FF2B5EF4-FFF2-40B4-BE49-F238E27FC236}">
                  <a16:creationId xmlns:a16="http://schemas.microsoft.com/office/drawing/2014/main" id="{7861CC17-6CE1-4FF8-AC1B-3E50096C0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737"/>
              <a:ext cx="119" cy="199"/>
            </a:xfrm>
            <a:custGeom>
              <a:avLst/>
              <a:gdLst>
                <a:gd name="T0" fmla="*/ 257 w 92"/>
                <a:gd name="T1" fmla="*/ 313 h 153"/>
                <a:gd name="T2" fmla="*/ 216 w 92"/>
                <a:gd name="T3" fmla="*/ 237 h 153"/>
                <a:gd name="T4" fmla="*/ 0 w 92"/>
                <a:gd name="T5" fmla="*/ 438 h 153"/>
                <a:gd name="T6" fmla="*/ 257 w 92"/>
                <a:gd name="T7" fmla="*/ 313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153">
                  <a:moveTo>
                    <a:pt x="92" y="109"/>
                  </a:moveTo>
                  <a:cubicBezTo>
                    <a:pt x="92" y="109"/>
                    <a:pt x="91" y="86"/>
                    <a:pt x="77" y="83"/>
                  </a:cubicBezTo>
                  <a:cubicBezTo>
                    <a:pt x="64" y="80"/>
                    <a:pt x="39" y="90"/>
                    <a:pt x="0" y="153"/>
                  </a:cubicBezTo>
                  <a:cubicBezTo>
                    <a:pt x="0" y="153"/>
                    <a:pt x="91" y="0"/>
                    <a:pt x="92" y="109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82">
              <a:extLst>
                <a:ext uri="{FF2B5EF4-FFF2-40B4-BE49-F238E27FC236}">
                  <a16:creationId xmlns:a16="http://schemas.microsoft.com/office/drawing/2014/main" id="{14B1396A-FE96-4463-AD86-97B55B7F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316"/>
              <a:ext cx="177" cy="99"/>
            </a:xfrm>
            <a:custGeom>
              <a:avLst/>
              <a:gdLst>
                <a:gd name="T0" fmla="*/ 269 w 136"/>
                <a:gd name="T1" fmla="*/ 190 h 76"/>
                <a:gd name="T2" fmla="*/ 282 w 136"/>
                <a:gd name="T3" fmla="*/ 56 h 76"/>
                <a:gd name="T4" fmla="*/ 12 w 136"/>
                <a:gd name="T5" fmla="*/ 219 h 76"/>
                <a:gd name="T6" fmla="*/ 169 w 136"/>
                <a:gd name="T7" fmla="*/ 21 h 76"/>
                <a:gd name="T8" fmla="*/ 269 w 136"/>
                <a:gd name="T9" fmla="*/ 19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6">
                  <a:moveTo>
                    <a:pt x="94" y="66"/>
                  </a:moveTo>
                  <a:cubicBezTo>
                    <a:pt x="94" y="66"/>
                    <a:pt x="115" y="25"/>
                    <a:pt x="98" y="19"/>
                  </a:cubicBezTo>
                  <a:cubicBezTo>
                    <a:pt x="81" y="14"/>
                    <a:pt x="4" y="15"/>
                    <a:pt x="4" y="76"/>
                  </a:cubicBezTo>
                  <a:cubicBezTo>
                    <a:pt x="4" y="76"/>
                    <a:pt x="0" y="14"/>
                    <a:pt x="59" y="7"/>
                  </a:cubicBezTo>
                  <a:cubicBezTo>
                    <a:pt x="118" y="0"/>
                    <a:pt x="136" y="10"/>
                    <a:pt x="94" y="6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83">
              <a:extLst>
                <a:ext uri="{FF2B5EF4-FFF2-40B4-BE49-F238E27FC236}">
                  <a16:creationId xmlns:a16="http://schemas.microsoft.com/office/drawing/2014/main" id="{E7B09D7A-A940-46FB-8EC8-6DF24F67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82"/>
              <a:ext cx="254" cy="233"/>
            </a:xfrm>
            <a:custGeom>
              <a:avLst/>
              <a:gdLst>
                <a:gd name="T0" fmla="*/ 555 w 195"/>
                <a:gd name="T1" fmla="*/ 152 h 179"/>
                <a:gd name="T2" fmla="*/ 190 w 195"/>
                <a:gd name="T3" fmla="*/ 112 h 179"/>
                <a:gd name="T4" fmla="*/ 66 w 195"/>
                <a:gd name="T5" fmla="*/ 298 h 179"/>
                <a:gd name="T6" fmla="*/ 74 w 195"/>
                <a:gd name="T7" fmla="*/ 496 h 179"/>
                <a:gd name="T8" fmla="*/ 276 w 195"/>
                <a:gd name="T9" fmla="*/ 203 h 179"/>
                <a:gd name="T10" fmla="*/ 436 w 195"/>
                <a:gd name="T11" fmla="*/ 219 h 179"/>
                <a:gd name="T12" fmla="*/ 542 w 195"/>
                <a:gd name="T13" fmla="*/ 159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79">
                  <a:moveTo>
                    <a:pt x="193" y="53"/>
                  </a:moveTo>
                  <a:cubicBezTo>
                    <a:pt x="153" y="20"/>
                    <a:pt x="113" y="0"/>
                    <a:pt x="66" y="39"/>
                  </a:cubicBezTo>
                  <a:cubicBezTo>
                    <a:pt x="45" y="55"/>
                    <a:pt x="34" y="80"/>
                    <a:pt x="23" y="104"/>
                  </a:cubicBezTo>
                  <a:cubicBezTo>
                    <a:pt x="18" y="117"/>
                    <a:pt x="0" y="179"/>
                    <a:pt x="26" y="173"/>
                  </a:cubicBezTo>
                  <a:cubicBezTo>
                    <a:pt x="35" y="131"/>
                    <a:pt x="51" y="90"/>
                    <a:pt x="96" y="71"/>
                  </a:cubicBezTo>
                  <a:cubicBezTo>
                    <a:pt x="119" y="61"/>
                    <a:pt x="129" y="68"/>
                    <a:pt x="151" y="76"/>
                  </a:cubicBezTo>
                  <a:cubicBezTo>
                    <a:pt x="171" y="84"/>
                    <a:pt x="195" y="86"/>
                    <a:pt x="188" y="5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84">
              <a:extLst>
                <a:ext uri="{FF2B5EF4-FFF2-40B4-BE49-F238E27FC236}">
                  <a16:creationId xmlns:a16="http://schemas.microsoft.com/office/drawing/2014/main" id="{7D316637-C438-4721-986A-15A4CC45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969"/>
              <a:ext cx="174" cy="179"/>
            </a:xfrm>
            <a:custGeom>
              <a:avLst/>
              <a:gdLst>
                <a:gd name="T0" fmla="*/ 369 w 134"/>
                <a:gd name="T1" fmla="*/ 70 h 138"/>
                <a:gd name="T2" fmla="*/ 131 w 134"/>
                <a:gd name="T3" fmla="*/ 42 h 138"/>
                <a:gd name="T4" fmla="*/ 13 w 134"/>
                <a:gd name="T5" fmla="*/ 293 h 138"/>
                <a:gd name="T6" fmla="*/ 170 w 134"/>
                <a:gd name="T7" fmla="*/ 171 h 138"/>
                <a:gd name="T8" fmla="*/ 354 w 134"/>
                <a:gd name="T9" fmla="*/ 75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8">
                  <a:moveTo>
                    <a:pt x="130" y="25"/>
                  </a:moveTo>
                  <a:cubicBezTo>
                    <a:pt x="106" y="16"/>
                    <a:pt x="70" y="0"/>
                    <a:pt x="46" y="15"/>
                  </a:cubicBezTo>
                  <a:cubicBezTo>
                    <a:pt x="26" y="28"/>
                    <a:pt x="0" y="79"/>
                    <a:pt x="5" y="103"/>
                  </a:cubicBezTo>
                  <a:cubicBezTo>
                    <a:pt x="11" y="138"/>
                    <a:pt x="44" y="71"/>
                    <a:pt x="60" y="61"/>
                  </a:cubicBezTo>
                  <a:cubicBezTo>
                    <a:pt x="75" y="52"/>
                    <a:pt x="134" y="42"/>
                    <a:pt x="125" y="2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85">
              <a:extLst>
                <a:ext uri="{FF2B5EF4-FFF2-40B4-BE49-F238E27FC236}">
                  <a16:creationId xmlns:a16="http://schemas.microsoft.com/office/drawing/2014/main" id="{3C134138-D48D-4EA9-8310-7932B72DD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1646"/>
              <a:ext cx="298" cy="307"/>
            </a:xfrm>
            <a:custGeom>
              <a:avLst/>
              <a:gdLst>
                <a:gd name="T0" fmla="*/ 613 w 229"/>
                <a:gd name="T1" fmla="*/ 221 h 236"/>
                <a:gd name="T2" fmla="*/ 462 w 229"/>
                <a:gd name="T3" fmla="*/ 30 h 236"/>
                <a:gd name="T4" fmla="*/ 134 w 229"/>
                <a:gd name="T5" fmla="*/ 285 h 236"/>
                <a:gd name="T6" fmla="*/ 56 w 229"/>
                <a:gd name="T7" fmla="*/ 657 h 236"/>
                <a:gd name="T8" fmla="*/ 332 w 229"/>
                <a:gd name="T9" fmla="*/ 345 h 236"/>
                <a:gd name="T10" fmla="*/ 432 w 229"/>
                <a:gd name="T11" fmla="*/ 294 h 236"/>
                <a:gd name="T12" fmla="*/ 521 w 229"/>
                <a:gd name="T13" fmla="*/ 332 h 236"/>
                <a:gd name="T14" fmla="*/ 613 w 229"/>
                <a:gd name="T15" fmla="*/ 203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236">
                  <a:moveTo>
                    <a:pt x="214" y="78"/>
                  </a:moveTo>
                  <a:cubicBezTo>
                    <a:pt x="229" y="42"/>
                    <a:pt x="202" y="0"/>
                    <a:pt x="161" y="11"/>
                  </a:cubicBezTo>
                  <a:cubicBezTo>
                    <a:pt x="122" y="23"/>
                    <a:pt x="69" y="65"/>
                    <a:pt x="47" y="99"/>
                  </a:cubicBezTo>
                  <a:cubicBezTo>
                    <a:pt x="37" y="114"/>
                    <a:pt x="0" y="219"/>
                    <a:pt x="19" y="229"/>
                  </a:cubicBezTo>
                  <a:cubicBezTo>
                    <a:pt x="30" y="236"/>
                    <a:pt x="97" y="134"/>
                    <a:pt x="116" y="121"/>
                  </a:cubicBezTo>
                  <a:cubicBezTo>
                    <a:pt x="124" y="116"/>
                    <a:pt x="142" y="104"/>
                    <a:pt x="151" y="103"/>
                  </a:cubicBezTo>
                  <a:cubicBezTo>
                    <a:pt x="167" y="102"/>
                    <a:pt x="169" y="115"/>
                    <a:pt x="181" y="116"/>
                  </a:cubicBezTo>
                  <a:cubicBezTo>
                    <a:pt x="201" y="117"/>
                    <a:pt x="210" y="89"/>
                    <a:pt x="214" y="7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86">
              <a:extLst>
                <a:ext uri="{FF2B5EF4-FFF2-40B4-BE49-F238E27FC236}">
                  <a16:creationId xmlns:a16="http://schemas.microsoft.com/office/drawing/2014/main" id="{DFF7D73B-DE2A-404A-9AF1-AE185890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567"/>
              <a:ext cx="220" cy="77"/>
            </a:xfrm>
            <a:custGeom>
              <a:avLst/>
              <a:gdLst>
                <a:gd name="T0" fmla="*/ 484 w 169"/>
                <a:gd name="T1" fmla="*/ 123 h 59"/>
                <a:gd name="T2" fmla="*/ 380 w 169"/>
                <a:gd name="T3" fmla="*/ 39 h 59"/>
                <a:gd name="T4" fmla="*/ 258 w 169"/>
                <a:gd name="T5" fmla="*/ 7 h 59"/>
                <a:gd name="T6" fmla="*/ 30 w 169"/>
                <a:gd name="T7" fmla="*/ 78 h 59"/>
                <a:gd name="T8" fmla="*/ 51 w 169"/>
                <a:gd name="T9" fmla="*/ 124 h 59"/>
                <a:gd name="T10" fmla="*/ 174 w 169"/>
                <a:gd name="T11" fmla="*/ 87 h 59"/>
                <a:gd name="T12" fmla="*/ 260 w 169"/>
                <a:gd name="T13" fmla="*/ 85 h 59"/>
                <a:gd name="T14" fmla="*/ 474 w 169"/>
                <a:gd name="T15" fmla="*/ 114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9" h="59">
                  <a:moveTo>
                    <a:pt x="169" y="42"/>
                  </a:moveTo>
                  <a:cubicBezTo>
                    <a:pt x="163" y="28"/>
                    <a:pt x="145" y="19"/>
                    <a:pt x="132" y="14"/>
                  </a:cubicBezTo>
                  <a:cubicBezTo>
                    <a:pt x="119" y="8"/>
                    <a:pt x="104" y="4"/>
                    <a:pt x="90" y="2"/>
                  </a:cubicBezTo>
                  <a:cubicBezTo>
                    <a:pt x="61" y="0"/>
                    <a:pt x="33" y="6"/>
                    <a:pt x="11" y="27"/>
                  </a:cubicBezTo>
                  <a:cubicBezTo>
                    <a:pt x="0" y="36"/>
                    <a:pt x="3" y="46"/>
                    <a:pt x="18" y="43"/>
                  </a:cubicBezTo>
                  <a:cubicBezTo>
                    <a:pt x="33" y="40"/>
                    <a:pt x="46" y="32"/>
                    <a:pt x="61" y="30"/>
                  </a:cubicBezTo>
                  <a:cubicBezTo>
                    <a:pt x="71" y="29"/>
                    <a:pt x="82" y="28"/>
                    <a:pt x="91" y="29"/>
                  </a:cubicBezTo>
                  <a:cubicBezTo>
                    <a:pt x="103" y="30"/>
                    <a:pt x="160" y="59"/>
                    <a:pt x="165" y="39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87">
              <a:extLst>
                <a:ext uri="{FF2B5EF4-FFF2-40B4-BE49-F238E27FC236}">
                  <a16:creationId xmlns:a16="http://schemas.microsoft.com/office/drawing/2014/main" id="{99FCC817-4F76-4AFE-865B-AFD3885A6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525"/>
              <a:ext cx="161" cy="95"/>
            </a:xfrm>
            <a:custGeom>
              <a:avLst/>
              <a:gdLst>
                <a:gd name="T0" fmla="*/ 344 w 124"/>
                <a:gd name="T1" fmla="*/ 7 h 73"/>
                <a:gd name="T2" fmla="*/ 227 w 124"/>
                <a:gd name="T3" fmla="*/ 1 h 73"/>
                <a:gd name="T4" fmla="*/ 108 w 124"/>
                <a:gd name="T5" fmla="*/ 30 h 73"/>
                <a:gd name="T6" fmla="*/ 29 w 124"/>
                <a:gd name="T7" fmla="*/ 95 h 73"/>
                <a:gd name="T8" fmla="*/ 21 w 124"/>
                <a:gd name="T9" fmla="*/ 169 h 73"/>
                <a:gd name="T10" fmla="*/ 134 w 124"/>
                <a:gd name="T11" fmla="*/ 169 h 73"/>
                <a:gd name="T12" fmla="*/ 236 w 124"/>
                <a:gd name="T13" fmla="*/ 200 h 73"/>
                <a:gd name="T14" fmla="*/ 310 w 124"/>
                <a:gd name="T15" fmla="*/ 115 h 73"/>
                <a:gd name="T16" fmla="*/ 351 w 124"/>
                <a:gd name="T17" fmla="*/ 1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73">
                  <a:moveTo>
                    <a:pt x="121" y="2"/>
                  </a:moveTo>
                  <a:cubicBezTo>
                    <a:pt x="107" y="2"/>
                    <a:pt x="93" y="0"/>
                    <a:pt x="80" y="1"/>
                  </a:cubicBezTo>
                  <a:cubicBezTo>
                    <a:pt x="66" y="2"/>
                    <a:pt x="51" y="7"/>
                    <a:pt x="38" y="11"/>
                  </a:cubicBezTo>
                  <a:cubicBezTo>
                    <a:pt x="26" y="15"/>
                    <a:pt x="16" y="21"/>
                    <a:pt x="10" y="33"/>
                  </a:cubicBezTo>
                  <a:cubicBezTo>
                    <a:pt x="6" y="39"/>
                    <a:pt x="0" y="54"/>
                    <a:pt x="7" y="59"/>
                  </a:cubicBezTo>
                  <a:cubicBezTo>
                    <a:pt x="15" y="66"/>
                    <a:pt x="37" y="59"/>
                    <a:pt x="47" y="59"/>
                  </a:cubicBezTo>
                  <a:cubicBezTo>
                    <a:pt x="59" y="60"/>
                    <a:pt x="73" y="73"/>
                    <a:pt x="83" y="70"/>
                  </a:cubicBezTo>
                  <a:cubicBezTo>
                    <a:pt x="94" y="67"/>
                    <a:pt x="104" y="48"/>
                    <a:pt x="109" y="40"/>
                  </a:cubicBezTo>
                  <a:cubicBezTo>
                    <a:pt x="116" y="29"/>
                    <a:pt x="124" y="14"/>
                    <a:pt x="123" y="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88">
              <a:extLst>
                <a:ext uri="{FF2B5EF4-FFF2-40B4-BE49-F238E27FC236}">
                  <a16:creationId xmlns:a16="http://schemas.microsoft.com/office/drawing/2014/main" id="{56E23F70-3CAF-4FD6-8EB8-FB9AF316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787"/>
              <a:ext cx="152" cy="147"/>
            </a:xfrm>
            <a:custGeom>
              <a:avLst/>
              <a:gdLst>
                <a:gd name="T0" fmla="*/ 327 w 117"/>
                <a:gd name="T1" fmla="*/ 0 h 113"/>
                <a:gd name="T2" fmla="*/ 197 w 117"/>
                <a:gd name="T3" fmla="*/ 44 h 113"/>
                <a:gd name="T4" fmla="*/ 86 w 117"/>
                <a:gd name="T5" fmla="*/ 108 h 113"/>
                <a:gd name="T6" fmla="*/ 39 w 117"/>
                <a:gd name="T7" fmla="*/ 277 h 113"/>
                <a:gd name="T8" fmla="*/ 152 w 117"/>
                <a:gd name="T9" fmla="*/ 277 h 113"/>
                <a:gd name="T10" fmla="*/ 220 w 117"/>
                <a:gd name="T11" fmla="*/ 165 h 113"/>
                <a:gd name="T12" fmla="*/ 264 w 117"/>
                <a:gd name="T13" fmla="*/ 140 h 113"/>
                <a:gd name="T14" fmla="*/ 299 w 117"/>
                <a:gd name="T15" fmla="*/ 94 h 113"/>
                <a:gd name="T16" fmla="*/ 333 w 117"/>
                <a:gd name="T17" fmla="*/ 12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113">
                  <a:moveTo>
                    <a:pt x="115" y="0"/>
                  </a:moveTo>
                  <a:cubicBezTo>
                    <a:pt x="99" y="1"/>
                    <a:pt x="84" y="9"/>
                    <a:pt x="69" y="15"/>
                  </a:cubicBezTo>
                  <a:cubicBezTo>
                    <a:pt x="55" y="20"/>
                    <a:pt x="41" y="27"/>
                    <a:pt x="30" y="38"/>
                  </a:cubicBezTo>
                  <a:cubicBezTo>
                    <a:pt x="11" y="55"/>
                    <a:pt x="0" y="73"/>
                    <a:pt x="14" y="97"/>
                  </a:cubicBezTo>
                  <a:cubicBezTo>
                    <a:pt x="25" y="113"/>
                    <a:pt x="41" y="111"/>
                    <a:pt x="53" y="97"/>
                  </a:cubicBezTo>
                  <a:cubicBezTo>
                    <a:pt x="62" y="85"/>
                    <a:pt x="65" y="68"/>
                    <a:pt x="77" y="58"/>
                  </a:cubicBezTo>
                  <a:cubicBezTo>
                    <a:pt x="82" y="54"/>
                    <a:pt x="87" y="53"/>
                    <a:pt x="92" y="49"/>
                  </a:cubicBezTo>
                  <a:cubicBezTo>
                    <a:pt x="97" y="44"/>
                    <a:pt x="101" y="38"/>
                    <a:pt x="105" y="32"/>
                  </a:cubicBezTo>
                  <a:cubicBezTo>
                    <a:pt x="109" y="24"/>
                    <a:pt x="117" y="14"/>
                    <a:pt x="117" y="4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89">
              <a:extLst>
                <a:ext uri="{FF2B5EF4-FFF2-40B4-BE49-F238E27FC236}">
                  <a16:creationId xmlns:a16="http://schemas.microsoft.com/office/drawing/2014/main" id="{3BD65103-87DD-4E48-8317-437D94F8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251"/>
              <a:ext cx="214" cy="90"/>
            </a:xfrm>
            <a:custGeom>
              <a:avLst/>
              <a:gdLst>
                <a:gd name="T0" fmla="*/ 468 w 165"/>
                <a:gd name="T1" fmla="*/ 94 h 69"/>
                <a:gd name="T2" fmla="*/ 350 w 165"/>
                <a:gd name="T3" fmla="*/ 30 h 69"/>
                <a:gd name="T4" fmla="*/ 250 w 165"/>
                <a:gd name="T5" fmla="*/ 1 h 69"/>
                <a:gd name="T6" fmla="*/ 30 w 165"/>
                <a:gd name="T7" fmla="*/ 78 h 69"/>
                <a:gd name="T8" fmla="*/ 66 w 165"/>
                <a:gd name="T9" fmla="*/ 140 h 69"/>
                <a:gd name="T10" fmla="*/ 192 w 165"/>
                <a:gd name="T11" fmla="*/ 116 h 69"/>
                <a:gd name="T12" fmla="*/ 293 w 165"/>
                <a:gd name="T13" fmla="*/ 197 h 69"/>
                <a:gd name="T14" fmla="*/ 440 w 165"/>
                <a:gd name="T15" fmla="*/ 133 h 69"/>
                <a:gd name="T16" fmla="*/ 464 w 165"/>
                <a:gd name="T17" fmla="*/ 104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69">
                  <a:moveTo>
                    <a:pt x="165" y="32"/>
                  </a:moveTo>
                  <a:cubicBezTo>
                    <a:pt x="152" y="29"/>
                    <a:pt x="136" y="17"/>
                    <a:pt x="123" y="11"/>
                  </a:cubicBezTo>
                  <a:cubicBezTo>
                    <a:pt x="113" y="6"/>
                    <a:pt x="101" y="1"/>
                    <a:pt x="89" y="1"/>
                  </a:cubicBezTo>
                  <a:cubicBezTo>
                    <a:pt x="65" y="0"/>
                    <a:pt x="28" y="8"/>
                    <a:pt x="11" y="27"/>
                  </a:cubicBezTo>
                  <a:cubicBezTo>
                    <a:pt x="0" y="39"/>
                    <a:pt x="6" y="50"/>
                    <a:pt x="23" y="48"/>
                  </a:cubicBezTo>
                  <a:cubicBezTo>
                    <a:pt x="38" y="46"/>
                    <a:pt x="52" y="33"/>
                    <a:pt x="68" y="40"/>
                  </a:cubicBezTo>
                  <a:cubicBezTo>
                    <a:pt x="81" y="45"/>
                    <a:pt x="88" y="66"/>
                    <a:pt x="103" y="68"/>
                  </a:cubicBezTo>
                  <a:cubicBezTo>
                    <a:pt x="116" y="69"/>
                    <a:pt x="144" y="55"/>
                    <a:pt x="155" y="46"/>
                  </a:cubicBezTo>
                  <a:cubicBezTo>
                    <a:pt x="159" y="43"/>
                    <a:pt x="162" y="40"/>
                    <a:pt x="164" y="3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90">
              <a:extLst>
                <a:ext uri="{FF2B5EF4-FFF2-40B4-BE49-F238E27FC236}">
                  <a16:creationId xmlns:a16="http://schemas.microsoft.com/office/drawing/2014/main" id="{96132FA3-AA09-440D-B7FA-CE3533B96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276"/>
              <a:ext cx="173" cy="63"/>
            </a:xfrm>
            <a:custGeom>
              <a:avLst/>
              <a:gdLst>
                <a:gd name="T0" fmla="*/ 354 w 133"/>
                <a:gd name="T1" fmla="*/ 89 h 49"/>
                <a:gd name="T2" fmla="*/ 350 w 133"/>
                <a:gd name="T3" fmla="*/ 13 h 49"/>
                <a:gd name="T4" fmla="*/ 247 w 133"/>
                <a:gd name="T5" fmla="*/ 36 h 49"/>
                <a:gd name="T6" fmla="*/ 57 w 133"/>
                <a:gd name="T7" fmla="*/ 59 h 49"/>
                <a:gd name="T8" fmla="*/ 39 w 133"/>
                <a:gd name="T9" fmla="*/ 105 h 49"/>
                <a:gd name="T10" fmla="*/ 163 w 133"/>
                <a:gd name="T11" fmla="*/ 104 h 49"/>
                <a:gd name="T12" fmla="*/ 269 w 133"/>
                <a:gd name="T13" fmla="*/ 104 h 49"/>
                <a:gd name="T14" fmla="*/ 350 w 133"/>
                <a:gd name="T15" fmla="*/ 103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49">
                  <a:moveTo>
                    <a:pt x="124" y="33"/>
                  </a:moveTo>
                  <a:cubicBezTo>
                    <a:pt x="133" y="24"/>
                    <a:pt x="133" y="10"/>
                    <a:pt x="122" y="5"/>
                  </a:cubicBezTo>
                  <a:cubicBezTo>
                    <a:pt x="111" y="0"/>
                    <a:pt x="96" y="10"/>
                    <a:pt x="86" y="13"/>
                  </a:cubicBezTo>
                  <a:cubicBezTo>
                    <a:pt x="64" y="19"/>
                    <a:pt x="42" y="16"/>
                    <a:pt x="20" y="22"/>
                  </a:cubicBezTo>
                  <a:cubicBezTo>
                    <a:pt x="11" y="25"/>
                    <a:pt x="0" y="34"/>
                    <a:pt x="14" y="39"/>
                  </a:cubicBezTo>
                  <a:cubicBezTo>
                    <a:pt x="23" y="43"/>
                    <a:pt x="46" y="38"/>
                    <a:pt x="57" y="38"/>
                  </a:cubicBezTo>
                  <a:cubicBezTo>
                    <a:pt x="70" y="37"/>
                    <a:pt x="82" y="34"/>
                    <a:pt x="94" y="38"/>
                  </a:cubicBezTo>
                  <a:cubicBezTo>
                    <a:pt x="103" y="41"/>
                    <a:pt x="115" y="49"/>
                    <a:pt x="122" y="3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91">
              <a:extLst>
                <a:ext uri="{FF2B5EF4-FFF2-40B4-BE49-F238E27FC236}">
                  <a16:creationId xmlns:a16="http://schemas.microsoft.com/office/drawing/2014/main" id="{41F1F4C5-1775-4FA6-A701-4EFAFB44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074"/>
              <a:ext cx="101" cy="200"/>
            </a:xfrm>
            <a:custGeom>
              <a:avLst/>
              <a:gdLst>
                <a:gd name="T0" fmla="*/ 178 w 77"/>
                <a:gd name="T1" fmla="*/ 401 h 154"/>
                <a:gd name="T2" fmla="*/ 192 w 77"/>
                <a:gd name="T3" fmla="*/ 184 h 154"/>
                <a:gd name="T4" fmla="*/ 117 w 77"/>
                <a:gd name="T5" fmla="*/ 114 h 154"/>
                <a:gd name="T6" fmla="*/ 49 w 77"/>
                <a:gd name="T7" fmla="*/ 35 h 154"/>
                <a:gd name="T8" fmla="*/ 0 w 77"/>
                <a:gd name="T9" fmla="*/ 71 h 154"/>
                <a:gd name="T10" fmla="*/ 77 w 77"/>
                <a:gd name="T11" fmla="*/ 197 h 154"/>
                <a:gd name="T12" fmla="*/ 161 w 77"/>
                <a:gd name="T13" fmla="*/ 41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54">
                  <a:moveTo>
                    <a:pt x="60" y="141"/>
                  </a:moveTo>
                  <a:cubicBezTo>
                    <a:pt x="67" y="120"/>
                    <a:pt x="77" y="84"/>
                    <a:pt x="65" y="65"/>
                  </a:cubicBezTo>
                  <a:cubicBezTo>
                    <a:pt x="58" y="54"/>
                    <a:pt x="50" y="49"/>
                    <a:pt x="40" y="40"/>
                  </a:cubicBezTo>
                  <a:cubicBezTo>
                    <a:pt x="32" y="32"/>
                    <a:pt x="25" y="20"/>
                    <a:pt x="16" y="12"/>
                  </a:cubicBezTo>
                  <a:cubicBezTo>
                    <a:pt x="4" y="0"/>
                    <a:pt x="0" y="9"/>
                    <a:pt x="0" y="25"/>
                  </a:cubicBezTo>
                  <a:cubicBezTo>
                    <a:pt x="1" y="45"/>
                    <a:pt x="17" y="53"/>
                    <a:pt x="26" y="69"/>
                  </a:cubicBezTo>
                  <a:cubicBezTo>
                    <a:pt x="33" y="83"/>
                    <a:pt x="35" y="154"/>
                    <a:pt x="55" y="14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92">
              <a:extLst>
                <a:ext uri="{FF2B5EF4-FFF2-40B4-BE49-F238E27FC236}">
                  <a16:creationId xmlns:a16="http://schemas.microsoft.com/office/drawing/2014/main" id="{1A7DFD3E-563D-495B-8A99-C02C8A6F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888"/>
              <a:ext cx="36" cy="126"/>
            </a:xfrm>
            <a:custGeom>
              <a:avLst/>
              <a:gdLst>
                <a:gd name="T0" fmla="*/ 76 w 28"/>
                <a:gd name="T1" fmla="*/ 8 h 97"/>
                <a:gd name="T2" fmla="*/ 39 w 28"/>
                <a:gd name="T3" fmla="*/ 164 h 97"/>
                <a:gd name="T4" fmla="*/ 59 w 28"/>
                <a:gd name="T5" fmla="*/ 230 h 97"/>
                <a:gd name="T6" fmla="*/ 40 w 28"/>
                <a:gd name="T7" fmla="*/ 242 h 97"/>
                <a:gd name="T8" fmla="*/ 68 w 28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7">
                  <a:moveTo>
                    <a:pt x="28" y="3"/>
                  </a:moveTo>
                  <a:cubicBezTo>
                    <a:pt x="16" y="18"/>
                    <a:pt x="11" y="39"/>
                    <a:pt x="14" y="58"/>
                  </a:cubicBezTo>
                  <a:cubicBezTo>
                    <a:pt x="16" y="66"/>
                    <a:pt x="21" y="74"/>
                    <a:pt x="22" y="81"/>
                  </a:cubicBezTo>
                  <a:cubicBezTo>
                    <a:pt x="25" y="93"/>
                    <a:pt x="22" y="97"/>
                    <a:pt x="15" y="85"/>
                  </a:cubicBezTo>
                  <a:cubicBezTo>
                    <a:pt x="0" y="62"/>
                    <a:pt x="0" y="15"/>
                    <a:pt x="25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93">
              <a:extLst>
                <a:ext uri="{FF2B5EF4-FFF2-40B4-BE49-F238E27FC236}">
                  <a16:creationId xmlns:a16="http://schemas.microsoft.com/office/drawing/2014/main" id="{2D7D2765-394F-4906-B29E-27B62E415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237"/>
              <a:ext cx="146" cy="50"/>
            </a:xfrm>
            <a:custGeom>
              <a:avLst/>
              <a:gdLst>
                <a:gd name="T0" fmla="*/ 323 w 112"/>
                <a:gd name="T1" fmla="*/ 105 h 39"/>
                <a:gd name="T2" fmla="*/ 0 w 112"/>
                <a:gd name="T3" fmla="*/ 60 h 39"/>
                <a:gd name="T4" fmla="*/ 323 w 112"/>
                <a:gd name="T5" fmla="*/ 10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9">
                  <a:moveTo>
                    <a:pt x="112" y="39"/>
                  </a:moveTo>
                  <a:cubicBezTo>
                    <a:pt x="112" y="39"/>
                    <a:pt x="64" y="0"/>
                    <a:pt x="0" y="23"/>
                  </a:cubicBezTo>
                  <a:cubicBezTo>
                    <a:pt x="0" y="23"/>
                    <a:pt x="63" y="9"/>
                    <a:pt x="1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94">
              <a:extLst>
                <a:ext uri="{FF2B5EF4-FFF2-40B4-BE49-F238E27FC236}">
                  <a16:creationId xmlns:a16="http://schemas.microsoft.com/office/drawing/2014/main" id="{9A709735-626F-464D-AEF1-D3E010724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278"/>
              <a:ext cx="96" cy="28"/>
            </a:xfrm>
            <a:custGeom>
              <a:avLst/>
              <a:gdLst>
                <a:gd name="T0" fmla="*/ 191 w 74"/>
                <a:gd name="T1" fmla="*/ 49 h 21"/>
                <a:gd name="T2" fmla="*/ 113 w 74"/>
                <a:gd name="T3" fmla="*/ 21 h 21"/>
                <a:gd name="T4" fmla="*/ 0 w 74"/>
                <a:gd name="T5" fmla="*/ 57 h 21"/>
                <a:gd name="T6" fmla="*/ 112 w 74"/>
                <a:gd name="T7" fmla="*/ 37 h 21"/>
                <a:gd name="T8" fmla="*/ 183 w 74"/>
                <a:gd name="T9" fmla="*/ 4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21">
                  <a:moveTo>
                    <a:pt x="67" y="16"/>
                  </a:moveTo>
                  <a:cubicBezTo>
                    <a:pt x="74" y="0"/>
                    <a:pt x="47" y="5"/>
                    <a:pt x="40" y="7"/>
                  </a:cubicBezTo>
                  <a:cubicBezTo>
                    <a:pt x="27" y="12"/>
                    <a:pt x="15" y="18"/>
                    <a:pt x="0" y="18"/>
                  </a:cubicBezTo>
                  <a:cubicBezTo>
                    <a:pt x="14" y="21"/>
                    <a:pt x="26" y="16"/>
                    <a:pt x="39" y="12"/>
                  </a:cubicBezTo>
                  <a:cubicBezTo>
                    <a:pt x="47" y="9"/>
                    <a:pt x="58" y="6"/>
                    <a:pt x="65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95">
              <a:extLst>
                <a:ext uri="{FF2B5EF4-FFF2-40B4-BE49-F238E27FC236}">
                  <a16:creationId xmlns:a16="http://schemas.microsoft.com/office/drawing/2014/main" id="{54992183-B15C-4D7D-868F-49FA9F54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272"/>
              <a:ext cx="36" cy="13"/>
            </a:xfrm>
            <a:custGeom>
              <a:avLst/>
              <a:gdLst>
                <a:gd name="T0" fmla="*/ 85 w 27"/>
                <a:gd name="T1" fmla="*/ 12 h 10"/>
                <a:gd name="T2" fmla="*/ 0 w 27"/>
                <a:gd name="T3" fmla="*/ 27 h 10"/>
                <a:gd name="T4" fmla="*/ 84 w 27"/>
                <a:gd name="T5" fmla="*/ 2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27" y="4"/>
                  </a:moveTo>
                  <a:cubicBezTo>
                    <a:pt x="21" y="3"/>
                    <a:pt x="1" y="0"/>
                    <a:pt x="0" y="9"/>
                  </a:cubicBezTo>
                  <a:cubicBezTo>
                    <a:pt x="9" y="10"/>
                    <a:pt x="17" y="7"/>
                    <a:pt x="2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96">
              <a:extLst>
                <a:ext uri="{FF2B5EF4-FFF2-40B4-BE49-F238E27FC236}">
                  <a16:creationId xmlns:a16="http://schemas.microsoft.com/office/drawing/2014/main" id="{C176CC97-760C-42D6-ADA3-99C8F9EE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083"/>
              <a:ext cx="74" cy="112"/>
            </a:xfrm>
            <a:custGeom>
              <a:avLst/>
              <a:gdLst>
                <a:gd name="T0" fmla="*/ 0 w 57"/>
                <a:gd name="T1" fmla="*/ 0 h 86"/>
                <a:gd name="T2" fmla="*/ 108 w 57"/>
                <a:gd name="T3" fmla="*/ 116 h 86"/>
                <a:gd name="T4" fmla="*/ 131 w 57"/>
                <a:gd name="T5" fmla="*/ 247 h 86"/>
                <a:gd name="T6" fmla="*/ 83 w 57"/>
                <a:gd name="T7" fmla="*/ 112 h 86"/>
                <a:gd name="T8" fmla="*/ 30 w 57"/>
                <a:gd name="T9" fmla="*/ 56 h 86"/>
                <a:gd name="T10" fmla="*/ 1 w 57"/>
                <a:gd name="T11" fmla="*/ 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86">
                  <a:moveTo>
                    <a:pt x="0" y="0"/>
                  </a:moveTo>
                  <a:cubicBezTo>
                    <a:pt x="12" y="14"/>
                    <a:pt x="25" y="26"/>
                    <a:pt x="38" y="40"/>
                  </a:cubicBezTo>
                  <a:cubicBezTo>
                    <a:pt x="50" y="51"/>
                    <a:pt x="57" y="71"/>
                    <a:pt x="46" y="86"/>
                  </a:cubicBezTo>
                  <a:cubicBezTo>
                    <a:pt x="49" y="70"/>
                    <a:pt x="40" y="51"/>
                    <a:pt x="29" y="39"/>
                  </a:cubicBezTo>
                  <a:cubicBezTo>
                    <a:pt x="23" y="33"/>
                    <a:pt x="15" y="27"/>
                    <a:pt x="11" y="19"/>
                  </a:cubicBezTo>
                  <a:cubicBezTo>
                    <a:pt x="7" y="13"/>
                    <a:pt x="5" y="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97">
              <a:extLst>
                <a:ext uri="{FF2B5EF4-FFF2-40B4-BE49-F238E27FC236}">
                  <a16:creationId xmlns:a16="http://schemas.microsoft.com/office/drawing/2014/main" id="{D89A864F-6A42-4D50-8FB7-30222229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776"/>
              <a:ext cx="58" cy="46"/>
            </a:xfrm>
            <a:custGeom>
              <a:avLst/>
              <a:gdLst>
                <a:gd name="T0" fmla="*/ 125 w 45"/>
                <a:gd name="T1" fmla="*/ 32 h 35"/>
                <a:gd name="T2" fmla="*/ 0 w 45"/>
                <a:gd name="T3" fmla="*/ 104 h 35"/>
                <a:gd name="T4" fmla="*/ 52 w 45"/>
                <a:gd name="T5" fmla="*/ 21 h 35"/>
                <a:gd name="T6" fmla="*/ 119 w 45"/>
                <a:gd name="T7" fmla="*/ 3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5">
                  <a:moveTo>
                    <a:pt x="45" y="11"/>
                  </a:moveTo>
                  <a:cubicBezTo>
                    <a:pt x="29" y="0"/>
                    <a:pt x="8" y="19"/>
                    <a:pt x="0" y="35"/>
                  </a:cubicBezTo>
                  <a:cubicBezTo>
                    <a:pt x="6" y="25"/>
                    <a:pt x="7" y="12"/>
                    <a:pt x="19" y="7"/>
                  </a:cubicBezTo>
                  <a:cubicBezTo>
                    <a:pt x="27" y="4"/>
                    <a:pt x="38" y="4"/>
                    <a:pt x="4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98">
              <a:extLst>
                <a:ext uri="{FF2B5EF4-FFF2-40B4-BE49-F238E27FC236}">
                  <a16:creationId xmlns:a16="http://schemas.microsoft.com/office/drawing/2014/main" id="{F7DC0DBC-2900-4B53-9CFE-E46B89C58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281"/>
              <a:ext cx="24" cy="49"/>
            </a:xfrm>
            <a:custGeom>
              <a:avLst/>
              <a:gdLst>
                <a:gd name="T0" fmla="*/ 48 w 19"/>
                <a:gd name="T1" fmla="*/ 0 h 38"/>
                <a:gd name="T2" fmla="*/ 10 w 19"/>
                <a:gd name="T3" fmla="*/ 104 h 38"/>
                <a:gd name="T4" fmla="*/ 8 w 19"/>
                <a:gd name="T5" fmla="*/ 45 h 38"/>
                <a:gd name="T6" fmla="*/ 37 w 19"/>
                <a:gd name="T7" fmla="*/ 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8">
                  <a:moveTo>
                    <a:pt x="19" y="0"/>
                  </a:moveTo>
                  <a:cubicBezTo>
                    <a:pt x="10" y="9"/>
                    <a:pt x="0" y="26"/>
                    <a:pt x="4" y="38"/>
                  </a:cubicBezTo>
                  <a:cubicBezTo>
                    <a:pt x="3" y="31"/>
                    <a:pt x="0" y="23"/>
                    <a:pt x="3" y="16"/>
                  </a:cubicBezTo>
                  <a:cubicBezTo>
                    <a:pt x="5" y="10"/>
                    <a:pt x="11" y="7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99">
              <a:extLst>
                <a:ext uri="{FF2B5EF4-FFF2-40B4-BE49-F238E27FC236}">
                  <a16:creationId xmlns:a16="http://schemas.microsoft.com/office/drawing/2014/main" id="{6ADAD65F-38A5-44B6-A36A-0EA1456B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021"/>
              <a:ext cx="43" cy="30"/>
            </a:xfrm>
            <a:custGeom>
              <a:avLst/>
              <a:gdLst>
                <a:gd name="T0" fmla="*/ 95 w 33"/>
                <a:gd name="T1" fmla="*/ 12 h 23"/>
                <a:gd name="T2" fmla="*/ 46 w 33"/>
                <a:gd name="T3" fmla="*/ 67 h 23"/>
                <a:gd name="T4" fmla="*/ 94 w 33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33" y="4"/>
                  </a:moveTo>
                  <a:cubicBezTo>
                    <a:pt x="26" y="8"/>
                    <a:pt x="20" y="15"/>
                    <a:pt x="16" y="23"/>
                  </a:cubicBezTo>
                  <a:cubicBezTo>
                    <a:pt x="0" y="18"/>
                    <a:pt x="27" y="2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100">
              <a:extLst>
                <a:ext uri="{FF2B5EF4-FFF2-40B4-BE49-F238E27FC236}">
                  <a16:creationId xmlns:a16="http://schemas.microsoft.com/office/drawing/2014/main" id="{BEDAB84B-D420-473B-987A-0490C9F0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525"/>
              <a:ext cx="118" cy="33"/>
            </a:xfrm>
            <a:custGeom>
              <a:avLst/>
              <a:gdLst>
                <a:gd name="T0" fmla="*/ 249 w 91"/>
                <a:gd name="T1" fmla="*/ 9 h 25"/>
                <a:gd name="T2" fmla="*/ 178 w 91"/>
                <a:gd name="T3" fmla="*/ 1 h 25"/>
                <a:gd name="T4" fmla="*/ 97 w 91"/>
                <a:gd name="T5" fmla="*/ 9 h 25"/>
                <a:gd name="T6" fmla="*/ 6 w 91"/>
                <a:gd name="T7" fmla="*/ 77 h 25"/>
                <a:gd name="T8" fmla="*/ 69 w 91"/>
                <a:gd name="T9" fmla="*/ 59 h 25"/>
                <a:gd name="T10" fmla="*/ 147 w 91"/>
                <a:gd name="T11" fmla="*/ 37 h 25"/>
                <a:gd name="T12" fmla="*/ 237 w 91"/>
                <a:gd name="T13" fmla="*/ 45 h 25"/>
                <a:gd name="T14" fmla="*/ 248 w 91"/>
                <a:gd name="T15" fmla="*/ 1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5">
                  <a:moveTo>
                    <a:pt x="88" y="3"/>
                  </a:moveTo>
                  <a:cubicBezTo>
                    <a:pt x="83" y="0"/>
                    <a:pt x="69" y="1"/>
                    <a:pt x="63" y="1"/>
                  </a:cubicBezTo>
                  <a:cubicBezTo>
                    <a:pt x="54" y="1"/>
                    <a:pt x="43" y="2"/>
                    <a:pt x="35" y="3"/>
                  </a:cubicBezTo>
                  <a:cubicBezTo>
                    <a:pt x="26" y="5"/>
                    <a:pt x="0" y="13"/>
                    <a:pt x="2" y="25"/>
                  </a:cubicBezTo>
                  <a:cubicBezTo>
                    <a:pt x="8" y="25"/>
                    <a:pt x="19" y="22"/>
                    <a:pt x="25" y="20"/>
                  </a:cubicBezTo>
                  <a:cubicBezTo>
                    <a:pt x="35" y="16"/>
                    <a:pt x="42" y="14"/>
                    <a:pt x="52" y="12"/>
                  </a:cubicBezTo>
                  <a:cubicBezTo>
                    <a:pt x="60" y="10"/>
                    <a:pt x="78" y="7"/>
                    <a:pt x="84" y="15"/>
                  </a:cubicBezTo>
                  <a:cubicBezTo>
                    <a:pt x="86" y="13"/>
                    <a:pt x="91" y="6"/>
                    <a:pt x="8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101">
              <a:extLst>
                <a:ext uri="{FF2B5EF4-FFF2-40B4-BE49-F238E27FC236}">
                  <a16:creationId xmlns:a16="http://schemas.microsoft.com/office/drawing/2014/main" id="{E29680DC-DC65-4F30-A41F-E58FC3FE5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1590"/>
              <a:ext cx="41" cy="29"/>
            </a:xfrm>
            <a:custGeom>
              <a:avLst/>
              <a:gdLst>
                <a:gd name="T0" fmla="*/ 87 w 32"/>
                <a:gd name="T1" fmla="*/ 16 h 22"/>
                <a:gd name="T2" fmla="*/ 0 w 32"/>
                <a:gd name="T3" fmla="*/ 59 h 22"/>
                <a:gd name="T4" fmla="*/ 81 w 32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5"/>
                  </a:moveTo>
                  <a:cubicBezTo>
                    <a:pt x="18" y="0"/>
                    <a:pt x="9" y="12"/>
                    <a:pt x="0" y="20"/>
                  </a:cubicBezTo>
                  <a:cubicBezTo>
                    <a:pt x="10" y="22"/>
                    <a:pt x="22" y="6"/>
                    <a:pt x="3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102">
              <a:extLst>
                <a:ext uri="{FF2B5EF4-FFF2-40B4-BE49-F238E27FC236}">
                  <a16:creationId xmlns:a16="http://schemas.microsoft.com/office/drawing/2014/main" id="{90E8654C-679B-4BE8-81DC-D355AB5FC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593"/>
              <a:ext cx="51" cy="39"/>
            </a:xfrm>
            <a:custGeom>
              <a:avLst/>
              <a:gdLst>
                <a:gd name="T0" fmla="*/ 115 w 39"/>
                <a:gd name="T1" fmla="*/ 0 h 30"/>
                <a:gd name="T2" fmla="*/ 0 w 39"/>
                <a:gd name="T3" fmla="*/ 83 h 30"/>
                <a:gd name="T4" fmla="*/ 107 w 39"/>
                <a:gd name="T5" fmla="*/ 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0">
                  <a:moveTo>
                    <a:pt x="39" y="0"/>
                  </a:moveTo>
                  <a:cubicBezTo>
                    <a:pt x="31" y="10"/>
                    <a:pt x="3" y="15"/>
                    <a:pt x="0" y="29"/>
                  </a:cubicBezTo>
                  <a:cubicBezTo>
                    <a:pt x="7" y="30"/>
                    <a:pt x="33" y="10"/>
                    <a:pt x="3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103">
              <a:extLst>
                <a:ext uri="{FF2B5EF4-FFF2-40B4-BE49-F238E27FC236}">
                  <a16:creationId xmlns:a16="http://schemas.microsoft.com/office/drawing/2014/main" id="{2891BD19-0CD1-4560-9209-CA0EA27D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550"/>
              <a:ext cx="151" cy="75"/>
            </a:xfrm>
            <a:custGeom>
              <a:avLst/>
              <a:gdLst>
                <a:gd name="T0" fmla="*/ 333 w 116"/>
                <a:gd name="T1" fmla="*/ 162 h 58"/>
                <a:gd name="T2" fmla="*/ 151 w 116"/>
                <a:gd name="T3" fmla="*/ 30 h 58"/>
                <a:gd name="T4" fmla="*/ 51 w 116"/>
                <a:gd name="T5" fmla="*/ 8 h 58"/>
                <a:gd name="T6" fmla="*/ 0 w 116"/>
                <a:gd name="T7" fmla="*/ 50 h 58"/>
                <a:gd name="T8" fmla="*/ 83 w 116"/>
                <a:gd name="T9" fmla="*/ 41 h 58"/>
                <a:gd name="T10" fmla="*/ 198 w 116"/>
                <a:gd name="T11" fmla="*/ 75 h 58"/>
                <a:gd name="T12" fmla="*/ 333 w 116"/>
                <a:gd name="T13" fmla="*/ 155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58">
                  <a:moveTo>
                    <a:pt x="116" y="58"/>
                  </a:moveTo>
                  <a:cubicBezTo>
                    <a:pt x="105" y="33"/>
                    <a:pt x="74" y="22"/>
                    <a:pt x="52" y="11"/>
                  </a:cubicBezTo>
                  <a:cubicBezTo>
                    <a:pt x="42" y="6"/>
                    <a:pt x="29" y="0"/>
                    <a:pt x="18" y="3"/>
                  </a:cubicBezTo>
                  <a:cubicBezTo>
                    <a:pt x="11" y="6"/>
                    <a:pt x="5" y="13"/>
                    <a:pt x="0" y="18"/>
                  </a:cubicBezTo>
                  <a:cubicBezTo>
                    <a:pt x="9" y="17"/>
                    <a:pt x="19" y="15"/>
                    <a:pt x="29" y="15"/>
                  </a:cubicBezTo>
                  <a:cubicBezTo>
                    <a:pt x="43" y="16"/>
                    <a:pt x="56" y="22"/>
                    <a:pt x="69" y="27"/>
                  </a:cubicBezTo>
                  <a:cubicBezTo>
                    <a:pt x="84" y="34"/>
                    <a:pt x="108" y="40"/>
                    <a:pt x="116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104">
              <a:extLst>
                <a:ext uri="{FF2B5EF4-FFF2-40B4-BE49-F238E27FC236}">
                  <a16:creationId xmlns:a16="http://schemas.microsoft.com/office/drawing/2014/main" id="{8EF1EC24-53D4-421E-82AE-8307EE0C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1651"/>
              <a:ext cx="176" cy="84"/>
            </a:xfrm>
            <a:custGeom>
              <a:avLst/>
              <a:gdLst>
                <a:gd name="T0" fmla="*/ 390 w 135"/>
                <a:gd name="T1" fmla="*/ 77 h 64"/>
                <a:gd name="T2" fmla="*/ 314 w 135"/>
                <a:gd name="T3" fmla="*/ 18 h 64"/>
                <a:gd name="T4" fmla="*/ 209 w 135"/>
                <a:gd name="T5" fmla="*/ 37 h 64"/>
                <a:gd name="T6" fmla="*/ 85 w 135"/>
                <a:gd name="T7" fmla="*/ 114 h 64"/>
                <a:gd name="T8" fmla="*/ 0 w 135"/>
                <a:gd name="T9" fmla="*/ 189 h 64"/>
                <a:gd name="T10" fmla="*/ 125 w 135"/>
                <a:gd name="T11" fmla="*/ 110 h 64"/>
                <a:gd name="T12" fmla="*/ 236 w 135"/>
                <a:gd name="T13" fmla="*/ 50 h 64"/>
                <a:gd name="T14" fmla="*/ 385 w 135"/>
                <a:gd name="T15" fmla="*/ 72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64">
                  <a:moveTo>
                    <a:pt x="135" y="26"/>
                  </a:moveTo>
                  <a:cubicBezTo>
                    <a:pt x="128" y="17"/>
                    <a:pt x="120" y="10"/>
                    <a:pt x="109" y="6"/>
                  </a:cubicBezTo>
                  <a:cubicBezTo>
                    <a:pt x="96" y="0"/>
                    <a:pt x="84" y="7"/>
                    <a:pt x="72" y="12"/>
                  </a:cubicBezTo>
                  <a:cubicBezTo>
                    <a:pt x="57" y="18"/>
                    <a:pt x="42" y="28"/>
                    <a:pt x="29" y="38"/>
                  </a:cubicBezTo>
                  <a:cubicBezTo>
                    <a:pt x="18" y="44"/>
                    <a:pt x="6" y="53"/>
                    <a:pt x="0" y="64"/>
                  </a:cubicBezTo>
                  <a:cubicBezTo>
                    <a:pt x="12" y="53"/>
                    <a:pt x="30" y="45"/>
                    <a:pt x="44" y="37"/>
                  </a:cubicBezTo>
                  <a:cubicBezTo>
                    <a:pt x="57" y="30"/>
                    <a:pt x="69" y="23"/>
                    <a:pt x="82" y="17"/>
                  </a:cubicBezTo>
                  <a:cubicBezTo>
                    <a:pt x="99" y="9"/>
                    <a:pt x="123" y="5"/>
                    <a:pt x="13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105">
              <a:extLst>
                <a:ext uri="{FF2B5EF4-FFF2-40B4-BE49-F238E27FC236}">
                  <a16:creationId xmlns:a16="http://schemas.microsoft.com/office/drawing/2014/main" id="{7FA256AF-68CE-4DEA-8F3D-FC10DF4D6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834"/>
              <a:ext cx="37" cy="76"/>
            </a:xfrm>
            <a:custGeom>
              <a:avLst/>
              <a:gdLst>
                <a:gd name="T0" fmla="*/ 86 w 28"/>
                <a:gd name="T1" fmla="*/ 0 h 59"/>
                <a:gd name="T2" fmla="*/ 0 w 28"/>
                <a:gd name="T3" fmla="*/ 162 h 59"/>
                <a:gd name="T4" fmla="*/ 77 w 28"/>
                <a:gd name="T5" fmla="*/ 1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9">
                  <a:moveTo>
                    <a:pt x="28" y="0"/>
                  </a:moveTo>
                  <a:cubicBezTo>
                    <a:pt x="19" y="18"/>
                    <a:pt x="24" y="52"/>
                    <a:pt x="0" y="59"/>
                  </a:cubicBezTo>
                  <a:cubicBezTo>
                    <a:pt x="21" y="46"/>
                    <a:pt x="11" y="18"/>
                    <a:pt x="2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106">
              <a:extLst>
                <a:ext uri="{FF2B5EF4-FFF2-40B4-BE49-F238E27FC236}">
                  <a16:creationId xmlns:a16="http://schemas.microsoft.com/office/drawing/2014/main" id="{AD1E0B3A-B724-4E05-86E5-001D89AC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987"/>
              <a:ext cx="31" cy="64"/>
            </a:xfrm>
            <a:custGeom>
              <a:avLst/>
              <a:gdLst>
                <a:gd name="T0" fmla="*/ 45 w 24"/>
                <a:gd name="T1" fmla="*/ 0 h 49"/>
                <a:gd name="T2" fmla="*/ 28 w 24"/>
                <a:gd name="T3" fmla="*/ 89 h 49"/>
                <a:gd name="T4" fmla="*/ 67 w 24"/>
                <a:gd name="T5" fmla="*/ 144 h 49"/>
                <a:gd name="T6" fmla="*/ 41 w 24"/>
                <a:gd name="T7" fmla="*/ 7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9">
                  <a:moveTo>
                    <a:pt x="16" y="0"/>
                  </a:moveTo>
                  <a:cubicBezTo>
                    <a:pt x="11" y="9"/>
                    <a:pt x="8" y="21"/>
                    <a:pt x="10" y="31"/>
                  </a:cubicBezTo>
                  <a:cubicBezTo>
                    <a:pt x="11" y="41"/>
                    <a:pt x="17" y="43"/>
                    <a:pt x="24" y="49"/>
                  </a:cubicBezTo>
                  <a:cubicBezTo>
                    <a:pt x="0" y="42"/>
                    <a:pt x="4" y="19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107">
              <a:extLst>
                <a:ext uri="{FF2B5EF4-FFF2-40B4-BE49-F238E27FC236}">
                  <a16:creationId xmlns:a16="http://schemas.microsoft.com/office/drawing/2014/main" id="{E8DC99EE-B45B-4B2B-AA72-52BE81BF6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781"/>
              <a:ext cx="113" cy="80"/>
            </a:xfrm>
            <a:custGeom>
              <a:avLst/>
              <a:gdLst>
                <a:gd name="T0" fmla="*/ 221 w 87"/>
                <a:gd name="T1" fmla="*/ 114 h 61"/>
                <a:gd name="T2" fmla="*/ 239 w 87"/>
                <a:gd name="T3" fmla="*/ 28 h 61"/>
                <a:gd name="T4" fmla="*/ 169 w 87"/>
                <a:gd name="T5" fmla="*/ 37 h 61"/>
                <a:gd name="T6" fmla="*/ 0 w 87"/>
                <a:gd name="T7" fmla="*/ 181 h 61"/>
                <a:gd name="T8" fmla="*/ 177 w 87"/>
                <a:gd name="T9" fmla="*/ 38 h 61"/>
                <a:gd name="T10" fmla="*/ 221 w 87"/>
                <a:gd name="T11" fmla="*/ 37 h 61"/>
                <a:gd name="T12" fmla="*/ 218 w 87"/>
                <a:gd name="T13" fmla="*/ 10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61">
                  <a:moveTo>
                    <a:pt x="78" y="38"/>
                  </a:moveTo>
                  <a:cubicBezTo>
                    <a:pt x="79" y="30"/>
                    <a:pt x="87" y="17"/>
                    <a:pt x="84" y="9"/>
                  </a:cubicBezTo>
                  <a:cubicBezTo>
                    <a:pt x="81" y="0"/>
                    <a:pt x="66" y="9"/>
                    <a:pt x="59" y="12"/>
                  </a:cubicBezTo>
                  <a:cubicBezTo>
                    <a:pt x="36" y="23"/>
                    <a:pt x="13" y="39"/>
                    <a:pt x="0" y="61"/>
                  </a:cubicBezTo>
                  <a:cubicBezTo>
                    <a:pt x="23" y="48"/>
                    <a:pt x="38" y="25"/>
                    <a:pt x="62" y="13"/>
                  </a:cubicBezTo>
                  <a:cubicBezTo>
                    <a:pt x="67" y="11"/>
                    <a:pt x="75" y="6"/>
                    <a:pt x="78" y="12"/>
                  </a:cubicBezTo>
                  <a:cubicBezTo>
                    <a:pt x="81" y="17"/>
                    <a:pt x="77" y="31"/>
                    <a:pt x="76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108">
              <a:extLst>
                <a:ext uri="{FF2B5EF4-FFF2-40B4-BE49-F238E27FC236}">
                  <a16:creationId xmlns:a16="http://schemas.microsoft.com/office/drawing/2014/main" id="{675298D7-76BA-4D77-A0E9-CA33DEB53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43"/>
              <a:ext cx="31" cy="24"/>
            </a:xfrm>
            <a:custGeom>
              <a:avLst/>
              <a:gdLst>
                <a:gd name="T0" fmla="*/ 57 w 24"/>
                <a:gd name="T1" fmla="*/ 23 h 19"/>
                <a:gd name="T2" fmla="*/ 0 w 24"/>
                <a:gd name="T3" fmla="*/ 48 h 19"/>
                <a:gd name="T4" fmla="*/ 57 w 24"/>
                <a:gd name="T5" fmla="*/ 2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0" y="9"/>
                  </a:moveTo>
                  <a:cubicBezTo>
                    <a:pt x="24" y="0"/>
                    <a:pt x="1" y="7"/>
                    <a:pt x="0" y="19"/>
                  </a:cubicBezTo>
                  <a:cubicBezTo>
                    <a:pt x="6" y="16"/>
                    <a:pt x="12" y="7"/>
                    <a:pt x="2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109">
              <a:extLst>
                <a:ext uri="{FF2B5EF4-FFF2-40B4-BE49-F238E27FC236}">
                  <a16:creationId xmlns:a16="http://schemas.microsoft.com/office/drawing/2014/main" id="{ECC862D1-AD55-4D20-A5B3-D25D6B196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977"/>
              <a:ext cx="142" cy="52"/>
            </a:xfrm>
            <a:custGeom>
              <a:avLst/>
              <a:gdLst>
                <a:gd name="T0" fmla="*/ 314 w 109"/>
                <a:gd name="T1" fmla="*/ 60 h 40"/>
                <a:gd name="T2" fmla="*/ 284 w 109"/>
                <a:gd name="T3" fmla="*/ 39 h 40"/>
                <a:gd name="T4" fmla="*/ 225 w 109"/>
                <a:gd name="T5" fmla="*/ 21 h 40"/>
                <a:gd name="T6" fmla="*/ 112 w 109"/>
                <a:gd name="T7" fmla="*/ 1 h 40"/>
                <a:gd name="T8" fmla="*/ 0 w 109"/>
                <a:gd name="T9" fmla="*/ 114 h 40"/>
                <a:gd name="T10" fmla="*/ 79 w 109"/>
                <a:gd name="T11" fmla="*/ 49 h 40"/>
                <a:gd name="T12" fmla="*/ 169 w 109"/>
                <a:gd name="T13" fmla="*/ 29 h 40"/>
                <a:gd name="T14" fmla="*/ 248 w 109"/>
                <a:gd name="T15" fmla="*/ 38 h 40"/>
                <a:gd name="T16" fmla="*/ 305 w 109"/>
                <a:gd name="T17" fmla="*/ 56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40">
                  <a:moveTo>
                    <a:pt x="109" y="21"/>
                  </a:moveTo>
                  <a:cubicBezTo>
                    <a:pt x="105" y="20"/>
                    <a:pt x="102" y="16"/>
                    <a:pt x="98" y="14"/>
                  </a:cubicBezTo>
                  <a:cubicBezTo>
                    <a:pt x="92" y="10"/>
                    <a:pt x="85" y="8"/>
                    <a:pt x="78" y="7"/>
                  </a:cubicBezTo>
                  <a:cubicBezTo>
                    <a:pt x="65" y="4"/>
                    <a:pt x="52" y="0"/>
                    <a:pt x="39" y="1"/>
                  </a:cubicBezTo>
                  <a:cubicBezTo>
                    <a:pt x="17" y="3"/>
                    <a:pt x="5" y="21"/>
                    <a:pt x="0" y="40"/>
                  </a:cubicBezTo>
                  <a:cubicBezTo>
                    <a:pt x="10" y="38"/>
                    <a:pt x="19" y="22"/>
                    <a:pt x="28" y="17"/>
                  </a:cubicBezTo>
                  <a:cubicBezTo>
                    <a:pt x="37" y="11"/>
                    <a:pt x="49" y="11"/>
                    <a:pt x="59" y="10"/>
                  </a:cubicBezTo>
                  <a:cubicBezTo>
                    <a:pt x="69" y="9"/>
                    <a:pt x="77" y="11"/>
                    <a:pt x="86" y="13"/>
                  </a:cubicBezTo>
                  <a:cubicBezTo>
                    <a:pt x="92" y="15"/>
                    <a:pt x="100" y="16"/>
                    <a:pt x="106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110">
              <a:extLst>
                <a:ext uri="{FF2B5EF4-FFF2-40B4-BE49-F238E27FC236}">
                  <a16:creationId xmlns:a16="http://schemas.microsoft.com/office/drawing/2014/main" id="{3427E263-3A9A-49F7-A350-1BE9B9F9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85"/>
              <a:ext cx="89" cy="53"/>
            </a:xfrm>
            <a:custGeom>
              <a:avLst/>
              <a:gdLst>
                <a:gd name="T0" fmla="*/ 191 w 69"/>
                <a:gd name="T1" fmla="*/ 115 h 41"/>
                <a:gd name="T2" fmla="*/ 0 w 69"/>
                <a:gd name="T3" fmla="*/ 41 h 41"/>
                <a:gd name="T4" fmla="*/ 50 w 69"/>
                <a:gd name="T5" fmla="*/ 50 h 41"/>
                <a:gd name="T6" fmla="*/ 92 w 69"/>
                <a:gd name="T7" fmla="*/ 74 h 41"/>
                <a:gd name="T8" fmla="*/ 190 w 69"/>
                <a:gd name="T9" fmla="*/ 10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1">
                  <a:moveTo>
                    <a:pt x="69" y="41"/>
                  </a:moveTo>
                  <a:cubicBezTo>
                    <a:pt x="47" y="35"/>
                    <a:pt x="25" y="0"/>
                    <a:pt x="0" y="15"/>
                  </a:cubicBezTo>
                  <a:cubicBezTo>
                    <a:pt x="6" y="17"/>
                    <a:pt x="12" y="16"/>
                    <a:pt x="18" y="18"/>
                  </a:cubicBezTo>
                  <a:cubicBezTo>
                    <a:pt x="24" y="19"/>
                    <a:pt x="28" y="23"/>
                    <a:pt x="33" y="26"/>
                  </a:cubicBezTo>
                  <a:cubicBezTo>
                    <a:pt x="44" y="33"/>
                    <a:pt x="56" y="40"/>
                    <a:pt x="68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111">
              <a:extLst>
                <a:ext uri="{FF2B5EF4-FFF2-40B4-BE49-F238E27FC236}">
                  <a16:creationId xmlns:a16="http://schemas.microsoft.com/office/drawing/2014/main" id="{BCEEA452-5DCB-4546-939E-8546EE16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216"/>
              <a:ext cx="123" cy="182"/>
            </a:xfrm>
            <a:custGeom>
              <a:avLst/>
              <a:gdLst>
                <a:gd name="T0" fmla="*/ 256 w 95"/>
                <a:gd name="T1" fmla="*/ 1 h 140"/>
                <a:gd name="T2" fmla="*/ 61 w 95"/>
                <a:gd name="T3" fmla="*/ 170 h 140"/>
                <a:gd name="T4" fmla="*/ 8 w 95"/>
                <a:gd name="T5" fmla="*/ 400 h 140"/>
                <a:gd name="T6" fmla="*/ 30 w 95"/>
                <a:gd name="T7" fmla="*/ 330 h 140"/>
                <a:gd name="T8" fmla="*/ 65 w 95"/>
                <a:gd name="T9" fmla="*/ 231 h 140"/>
                <a:gd name="T10" fmla="*/ 115 w 95"/>
                <a:gd name="T11" fmla="*/ 124 h 140"/>
                <a:gd name="T12" fmla="*/ 267 w 95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40">
                  <a:moveTo>
                    <a:pt x="91" y="1"/>
                  </a:moveTo>
                  <a:cubicBezTo>
                    <a:pt x="59" y="11"/>
                    <a:pt x="35" y="28"/>
                    <a:pt x="22" y="60"/>
                  </a:cubicBezTo>
                  <a:cubicBezTo>
                    <a:pt x="13" y="82"/>
                    <a:pt x="0" y="115"/>
                    <a:pt x="3" y="140"/>
                  </a:cubicBezTo>
                  <a:cubicBezTo>
                    <a:pt x="7" y="135"/>
                    <a:pt x="8" y="122"/>
                    <a:pt x="11" y="115"/>
                  </a:cubicBezTo>
                  <a:cubicBezTo>
                    <a:pt x="15" y="104"/>
                    <a:pt x="19" y="92"/>
                    <a:pt x="23" y="81"/>
                  </a:cubicBezTo>
                  <a:cubicBezTo>
                    <a:pt x="27" y="68"/>
                    <a:pt x="33" y="54"/>
                    <a:pt x="41" y="43"/>
                  </a:cubicBezTo>
                  <a:cubicBezTo>
                    <a:pt x="55" y="21"/>
                    <a:pt x="72" y="9"/>
                    <a:pt x="9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112">
              <a:extLst>
                <a:ext uri="{FF2B5EF4-FFF2-40B4-BE49-F238E27FC236}">
                  <a16:creationId xmlns:a16="http://schemas.microsoft.com/office/drawing/2014/main" id="{DE86E42E-E471-4DCA-B6CE-0E2EA992E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351"/>
              <a:ext cx="63" cy="72"/>
            </a:xfrm>
            <a:custGeom>
              <a:avLst/>
              <a:gdLst>
                <a:gd name="T0" fmla="*/ 143 w 48"/>
                <a:gd name="T1" fmla="*/ 1 h 55"/>
                <a:gd name="T2" fmla="*/ 125 w 48"/>
                <a:gd name="T3" fmla="*/ 38 h 55"/>
                <a:gd name="T4" fmla="*/ 87 w 48"/>
                <a:gd name="T5" fmla="*/ 56 h 55"/>
                <a:gd name="T6" fmla="*/ 0 w 48"/>
                <a:gd name="T7" fmla="*/ 161 h 55"/>
                <a:gd name="T8" fmla="*/ 64 w 48"/>
                <a:gd name="T9" fmla="*/ 59 h 55"/>
                <a:gd name="T10" fmla="*/ 133 w 48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55">
                  <a:moveTo>
                    <a:pt x="48" y="1"/>
                  </a:moveTo>
                  <a:cubicBezTo>
                    <a:pt x="46" y="5"/>
                    <a:pt x="45" y="10"/>
                    <a:pt x="42" y="13"/>
                  </a:cubicBezTo>
                  <a:cubicBezTo>
                    <a:pt x="38" y="16"/>
                    <a:pt x="33" y="16"/>
                    <a:pt x="29" y="19"/>
                  </a:cubicBezTo>
                  <a:cubicBezTo>
                    <a:pt x="18" y="27"/>
                    <a:pt x="7" y="44"/>
                    <a:pt x="0" y="55"/>
                  </a:cubicBezTo>
                  <a:cubicBezTo>
                    <a:pt x="4" y="43"/>
                    <a:pt x="12" y="29"/>
                    <a:pt x="21" y="20"/>
                  </a:cubicBezTo>
                  <a:cubicBezTo>
                    <a:pt x="29" y="13"/>
                    <a:pt x="39" y="9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113">
              <a:extLst>
                <a:ext uri="{FF2B5EF4-FFF2-40B4-BE49-F238E27FC236}">
                  <a16:creationId xmlns:a16="http://schemas.microsoft.com/office/drawing/2014/main" id="{B6C5C70B-60D1-4404-A2BB-2721FA67C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553"/>
              <a:ext cx="55" cy="36"/>
            </a:xfrm>
            <a:custGeom>
              <a:avLst/>
              <a:gdLst>
                <a:gd name="T0" fmla="*/ 115 w 43"/>
                <a:gd name="T1" fmla="*/ 50 h 28"/>
                <a:gd name="T2" fmla="*/ 37 w 43"/>
                <a:gd name="T3" fmla="*/ 58 h 28"/>
                <a:gd name="T4" fmla="*/ 6 w 43"/>
                <a:gd name="T5" fmla="*/ 0 h 28"/>
                <a:gd name="T6" fmla="*/ 36 w 43"/>
                <a:gd name="T7" fmla="*/ 69 h 28"/>
                <a:gd name="T8" fmla="*/ 98 w 43"/>
                <a:gd name="T9" fmla="*/ 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8">
                  <a:moveTo>
                    <a:pt x="43" y="18"/>
                  </a:moveTo>
                  <a:cubicBezTo>
                    <a:pt x="33" y="20"/>
                    <a:pt x="24" y="26"/>
                    <a:pt x="14" y="21"/>
                  </a:cubicBezTo>
                  <a:cubicBezTo>
                    <a:pt x="6" y="18"/>
                    <a:pt x="2" y="9"/>
                    <a:pt x="2" y="0"/>
                  </a:cubicBezTo>
                  <a:cubicBezTo>
                    <a:pt x="2" y="11"/>
                    <a:pt x="0" y="23"/>
                    <a:pt x="13" y="26"/>
                  </a:cubicBezTo>
                  <a:cubicBezTo>
                    <a:pt x="20" y="28"/>
                    <a:pt x="33" y="27"/>
                    <a:pt x="3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114">
              <a:extLst>
                <a:ext uri="{FF2B5EF4-FFF2-40B4-BE49-F238E27FC236}">
                  <a16:creationId xmlns:a16="http://schemas.microsoft.com/office/drawing/2014/main" id="{4623E306-EFE3-4204-BEC3-C504B085A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268"/>
              <a:ext cx="70" cy="421"/>
            </a:xfrm>
            <a:custGeom>
              <a:avLst/>
              <a:gdLst>
                <a:gd name="T0" fmla="*/ 153 w 54"/>
                <a:gd name="T1" fmla="*/ 0 h 324"/>
                <a:gd name="T2" fmla="*/ 123 w 54"/>
                <a:gd name="T3" fmla="*/ 140 h 324"/>
                <a:gd name="T4" fmla="*/ 45 w 54"/>
                <a:gd name="T5" fmla="*/ 402 h 324"/>
                <a:gd name="T6" fmla="*/ 27 w 54"/>
                <a:gd name="T7" fmla="*/ 924 h 3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324">
                  <a:moveTo>
                    <a:pt x="54" y="0"/>
                  </a:moveTo>
                  <a:cubicBezTo>
                    <a:pt x="54" y="19"/>
                    <a:pt x="51" y="31"/>
                    <a:pt x="43" y="49"/>
                  </a:cubicBezTo>
                  <a:cubicBezTo>
                    <a:pt x="31" y="78"/>
                    <a:pt x="24" y="109"/>
                    <a:pt x="16" y="141"/>
                  </a:cubicBezTo>
                  <a:cubicBezTo>
                    <a:pt x="0" y="201"/>
                    <a:pt x="8" y="262"/>
                    <a:pt x="9" y="32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115">
              <a:extLst>
                <a:ext uri="{FF2B5EF4-FFF2-40B4-BE49-F238E27FC236}">
                  <a16:creationId xmlns:a16="http://schemas.microsoft.com/office/drawing/2014/main" id="{7E9D5A18-5ACD-4EEA-9CFE-0387A699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280"/>
              <a:ext cx="26" cy="300"/>
            </a:xfrm>
            <a:custGeom>
              <a:avLst/>
              <a:gdLst>
                <a:gd name="T0" fmla="*/ 57 w 20"/>
                <a:gd name="T1" fmla="*/ 0 h 231"/>
                <a:gd name="T2" fmla="*/ 49 w 20"/>
                <a:gd name="T3" fmla="*/ 117 h 231"/>
                <a:gd name="T4" fmla="*/ 16 w 20"/>
                <a:gd name="T5" fmla="*/ 306 h 231"/>
                <a:gd name="T6" fmla="*/ 9 w 20"/>
                <a:gd name="T7" fmla="*/ 657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1">
                  <a:moveTo>
                    <a:pt x="20" y="0"/>
                  </a:moveTo>
                  <a:cubicBezTo>
                    <a:pt x="12" y="3"/>
                    <a:pt x="18" y="31"/>
                    <a:pt x="17" y="41"/>
                  </a:cubicBezTo>
                  <a:cubicBezTo>
                    <a:pt x="15" y="63"/>
                    <a:pt x="7" y="85"/>
                    <a:pt x="5" y="108"/>
                  </a:cubicBezTo>
                  <a:cubicBezTo>
                    <a:pt x="0" y="150"/>
                    <a:pt x="4" y="190"/>
                    <a:pt x="3" y="231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116">
              <a:extLst>
                <a:ext uri="{FF2B5EF4-FFF2-40B4-BE49-F238E27FC236}">
                  <a16:creationId xmlns:a16="http://schemas.microsoft.com/office/drawing/2014/main" id="{17F8C376-87C3-411B-AC0E-ED21A091E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3274"/>
              <a:ext cx="95" cy="361"/>
            </a:xfrm>
            <a:custGeom>
              <a:avLst/>
              <a:gdLst>
                <a:gd name="T0" fmla="*/ 7 w 73"/>
                <a:gd name="T1" fmla="*/ 0 h 277"/>
                <a:gd name="T2" fmla="*/ 102 w 73"/>
                <a:gd name="T3" fmla="*/ 411 h 277"/>
                <a:gd name="T4" fmla="*/ 169 w 73"/>
                <a:gd name="T5" fmla="*/ 659 h 277"/>
                <a:gd name="T6" fmla="*/ 195 w 73"/>
                <a:gd name="T7" fmla="*/ 761 h 277"/>
                <a:gd name="T8" fmla="*/ 200 w 73"/>
                <a:gd name="T9" fmla="*/ 790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277">
                  <a:moveTo>
                    <a:pt x="2" y="0"/>
                  </a:moveTo>
                  <a:cubicBezTo>
                    <a:pt x="0" y="47"/>
                    <a:pt x="23" y="99"/>
                    <a:pt x="35" y="143"/>
                  </a:cubicBezTo>
                  <a:cubicBezTo>
                    <a:pt x="44" y="172"/>
                    <a:pt x="53" y="199"/>
                    <a:pt x="59" y="229"/>
                  </a:cubicBezTo>
                  <a:cubicBezTo>
                    <a:pt x="62" y="240"/>
                    <a:pt x="65" y="252"/>
                    <a:pt x="68" y="264"/>
                  </a:cubicBezTo>
                  <a:cubicBezTo>
                    <a:pt x="69" y="269"/>
                    <a:pt x="73" y="277"/>
                    <a:pt x="70" y="27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117">
              <a:extLst>
                <a:ext uri="{FF2B5EF4-FFF2-40B4-BE49-F238E27FC236}">
                  <a16:creationId xmlns:a16="http://schemas.microsoft.com/office/drawing/2014/main" id="{C5FA5B77-2E0C-4C06-B39C-405F77896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261"/>
              <a:ext cx="123" cy="267"/>
            </a:xfrm>
            <a:custGeom>
              <a:avLst/>
              <a:gdLst>
                <a:gd name="T0" fmla="*/ 16 w 94"/>
                <a:gd name="T1" fmla="*/ 0 h 205"/>
                <a:gd name="T2" fmla="*/ 145 w 94"/>
                <a:gd name="T3" fmla="*/ 249 h 205"/>
                <a:gd name="T4" fmla="*/ 276 w 94"/>
                <a:gd name="T5" fmla="*/ 59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205">
                  <a:moveTo>
                    <a:pt x="5" y="0"/>
                  </a:moveTo>
                  <a:cubicBezTo>
                    <a:pt x="0" y="30"/>
                    <a:pt x="36" y="64"/>
                    <a:pt x="50" y="87"/>
                  </a:cubicBezTo>
                  <a:cubicBezTo>
                    <a:pt x="73" y="125"/>
                    <a:pt x="80" y="167"/>
                    <a:pt x="94" y="20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118">
              <a:extLst>
                <a:ext uri="{FF2B5EF4-FFF2-40B4-BE49-F238E27FC236}">
                  <a16:creationId xmlns:a16="http://schemas.microsoft.com/office/drawing/2014/main" id="{9BAE9FD1-174D-496F-8AFD-F8E43F5EB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971"/>
              <a:ext cx="59" cy="232"/>
            </a:xfrm>
            <a:custGeom>
              <a:avLst/>
              <a:gdLst>
                <a:gd name="T0" fmla="*/ 0 w 45"/>
                <a:gd name="T1" fmla="*/ 0 h 178"/>
                <a:gd name="T2" fmla="*/ 31 w 45"/>
                <a:gd name="T3" fmla="*/ 86 h 178"/>
                <a:gd name="T4" fmla="*/ 41 w 45"/>
                <a:gd name="T5" fmla="*/ 225 h 178"/>
                <a:gd name="T6" fmla="*/ 132 w 45"/>
                <a:gd name="T7" fmla="*/ 514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8">
                  <a:moveTo>
                    <a:pt x="0" y="0"/>
                  </a:moveTo>
                  <a:cubicBezTo>
                    <a:pt x="1" y="9"/>
                    <a:pt x="8" y="20"/>
                    <a:pt x="11" y="30"/>
                  </a:cubicBezTo>
                  <a:cubicBezTo>
                    <a:pt x="16" y="46"/>
                    <a:pt x="13" y="62"/>
                    <a:pt x="14" y="78"/>
                  </a:cubicBezTo>
                  <a:cubicBezTo>
                    <a:pt x="16" y="116"/>
                    <a:pt x="25" y="147"/>
                    <a:pt x="45" y="17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119">
              <a:extLst>
                <a:ext uri="{FF2B5EF4-FFF2-40B4-BE49-F238E27FC236}">
                  <a16:creationId xmlns:a16="http://schemas.microsoft.com/office/drawing/2014/main" id="{5E7B320A-DD85-4067-BBE1-63141E12F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983"/>
              <a:ext cx="116" cy="143"/>
            </a:xfrm>
            <a:custGeom>
              <a:avLst/>
              <a:gdLst>
                <a:gd name="T0" fmla="*/ 0 w 89"/>
                <a:gd name="T1" fmla="*/ 0 h 110"/>
                <a:gd name="T2" fmla="*/ 257 w 89"/>
                <a:gd name="T3" fmla="*/ 315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10">
                  <a:moveTo>
                    <a:pt x="0" y="0"/>
                  </a:moveTo>
                  <a:cubicBezTo>
                    <a:pt x="9" y="45"/>
                    <a:pt x="89" y="68"/>
                    <a:pt x="89" y="11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120">
              <a:extLst>
                <a:ext uri="{FF2B5EF4-FFF2-40B4-BE49-F238E27FC236}">
                  <a16:creationId xmlns:a16="http://schemas.microsoft.com/office/drawing/2014/main" id="{55477F7F-6C3A-48CF-9D59-32C1DCAE4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983"/>
              <a:ext cx="60" cy="125"/>
            </a:xfrm>
            <a:custGeom>
              <a:avLst/>
              <a:gdLst>
                <a:gd name="T0" fmla="*/ 133 w 46"/>
                <a:gd name="T1" fmla="*/ 276 h 96"/>
                <a:gd name="T2" fmla="*/ 57 w 46"/>
                <a:gd name="T3" fmla="*/ 134 h 96"/>
                <a:gd name="T4" fmla="*/ 0 w 46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6">
                  <a:moveTo>
                    <a:pt x="46" y="96"/>
                  </a:moveTo>
                  <a:cubicBezTo>
                    <a:pt x="36" y="78"/>
                    <a:pt x="26" y="67"/>
                    <a:pt x="20" y="47"/>
                  </a:cubicBezTo>
                  <a:cubicBezTo>
                    <a:pt x="15" y="31"/>
                    <a:pt x="10" y="13"/>
                    <a:pt x="0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121">
              <a:extLst>
                <a:ext uri="{FF2B5EF4-FFF2-40B4-BE49-F238E27FC236}">
                  <a16:creationId xmlns:a16="http://schemas.microsoft.com/office/drawing/2014/main" id="{9040D7AB-1DF0-411B-963A-67892D420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967"/>
              <a:ext cx="116" cy="86"/>
            </a:xfrm>
            <a:custGeom>
              <a:avLst/>
              <a:gdLst>
                <a:gd name="T0" fmla="*/ 0 w 89"/>
                <a:gd name="T1" fmla="*/ 0 h 66"/>
                <a:gd name="T2" fmla="*/ 257 w 89"/>
                <a:gd name="T3" fmla="*/ 19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66">
                  <a:moveTo>
                    <a:pt x="0" y="0"/>
                  </a:moveTo>
                  <a:cubicBezTo>
                    <a:pt x="18" y="33"/>
                    <a:pt x="78" y="29"/>
                    <a:pt x="89" y="66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122">
              <a:extLst>
                <a:ext uri="{FF2B5EF4-FFF2-40B4-BE49-F238E27FC236}">
                  <a16:creationId xmlns:a16="http://schemas.microsoft.com/office/drawing/2014/main" id="{C97633CB-C29E-4AF5-9314-3AE5A1393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672"/>
              <a:ext cx="67" cy="174"/>
            </a:xfrm>
            <a:custGeom>
              <a:avLst/>
              <a:gdLst>
                <a:gd name="T0" fmla="*/ 0 w 51"/>
                <a:gd name="T1" fmla="*/ 0 h 134"/>
                <a:gd name="T2" fmla="*/ 45 w 51"/>
                <a:gd name="T3" fmla="*/ 58 h 134"/>
                <a:gd name="T4" fmla="*/ 66 w 51"/>
                <a:gd name="T5" fmla="*/ 174 h 134"/>
                <a:gd name="T6" fmla="*/ 152 w 51"/>
                <a:gd name="T7" fmla="*/ 380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34">
                  <a:moveTo>
                    <a:pt x="0" y="0"/>
                  </a:moveTo>
                  <a:cubicBezTo>
                    <a:pt x="4" y="9"/>
                    <a:pt x="11" y="13"/>
                    <a:pt x="15" y="21"/>
                  </a:cubicBezTo>
                  <a:cubicBezTo>
                    <a:pt x="21" y="33"/>
                    <a:pt x="21" y="49"/>
                    <a:pt x="22" y="61"/>
                  </a:cubicBezTo>
                  <a:cubicBezTo>
                    <a:pt x="25" y="77"/>
                    <a:pt x="31" y="130"/>
                    <a:pt x="51" y="13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123">
              <a:extLst>
                <a:ext uri="{FF2B5EF4-FFF2-40B4-BE49-F238E27FC236}">
                  <a16:creationId xmlns:a16="http://schemas.microsoft.com/office/drawing/2014/main" id="{E61015DC-DD5A-4E09-A327-76BC8C912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654"/>
              <a:ext cx="136" cy="88"/>
            </a:xfrm>
            <a:custGeom>
              <a:avLst/>
              <a:gdLst>
                <a:gd name="T0" fmla="*/ 0 w 105"/>
                <a:gd name="T1" fmla="*/ 0 h 68"/>
                <a:gd name="T2" fmla="*/ 295 w 105"/>
                <a:gd name="T3" fmla="*/ 19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68">
                  <a:moveTo>
                    <a:pt x="0" y="0"/>
                  </a:moveTo>
                  <a:cubicBezTo>
                    <a:pt x="26" y="38"/>
                    <a:pt x="78" y="32"/>
                    <a:pt x="105" y="6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124">
              <a:extLst>
                <a:ext uri="{FF2B5EF4-FFF2-40B4-BE49-F238E27FC236}">
                  <a16:creationId xmlns:a16="http://schemas.microsoft.com/office/drawing/2014/main" id="{0BB625CC-AE65-4772-B5C3-248E780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666"/>
              <a:ext cx="112" cy="104"/>
            </a:xfrm>
            <a:custGeom>
              <a:avLst/>
              <a:gdLst>
                <a:gd name="T0" fmla="*/ 0 w 86"/>
                <a:gd name="T1" fmla="*/ 0 h 80"/>
                <a:gd name="T2" fmla="*/ 125 w 86"/>
                <a:gd name="T3" fmla="*/ 105 h 80"/>
                <a:gd name="T4" fmla="*/ 247 w 86"/>
                <a:gd name="T5" fmla="*/ 22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80">
                  <a:moveTo>
                    <a:pt x="0" y="0"/>
                  </a:moveTo>
                  <a:cubicBezTo>
                    <a:pt x="12" y="17"/>
                    <a:pt x="27" y="26"/>
                    <a:pt x="44" y="37"/>
                  </a:cubicBezTo>
                  <a:cubicBezTo>
                    <a:pt x="59" y="46"/>
                    <a:pt x="77" y="76"/>
                    <a:pt x="86" y="8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125">
              <a:extLst>
                <a:ext uri="{FF2B5EF4-FFF2-40B4-BE49-F238E27FC236}">
                  <a16:creationId xmlns:a16="http://schemas.microsoft.com/office/drawing/2014/main" id="{E1937BF6-5324-468D-A375-F02C13D7F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663"/>
              <a:ext cx="123" cy="189"/>
            </a:xfrm>
            <a:custGeom>
              <a:avLst/>
              <a:gdLst>
                <a:gd name="T0" fmla="*/ 0 w 94"/>
                <a:gd name="T1" fmla="*/ 0 h 145"/>
                <a:gd name="T2" fmla="*/ 130 w 94"/>
                <a:gd name="T3" fmla="*/ 209 h 145"/>
                <a:gd name="T4" fmla="*/ 276 w 94"/>
                <a:gd name="T5" fmla="*/ 418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5">
                  <a:moveTo>
                    <a:pt x="0" y="0"/>
                  </a:moveTo>
                  <a:cubicBezTo>
                    <a:pt x="25" y="24"/>
                    <a:pt x="33" y="40"/>
                    <a:pt x="44" y="72"/>
                  </a:cubicBezTo>
                  <a:cubicBezTo>
                    <a:pt x="51" y="93"/>
                    <a:pt x="72" y="142"/>
                    <a:pt x="94" y="14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126">
              <a:extLst>
                <a:ext uri="{FF2B5EF4-FFF2-40B4-BE49-F238E27FC236}">
                  <a16:creationId xmlns:a16="http://schemas.microsoft.com/office/drawing/2014/main" id="{7A0C2A51-BF1F-41D6-BBFA-F4E85A8D0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330"/>
              <a:ext cx="43" cy="182"/>
            </a:xfrm>
            <a:custGeom>
              <a:avLst/>
              <a:gdLst>
                <a:gd name="T0" fmla="*/ 0 w 33"/>
                <a:gd name="T1" fmla="*/ 0 h 140"/>
                <a:gd name="T2" fmla="*/ 21 w 33"/>
                <a:gd name="T3" fmla="*/ 169 h 140"/>
                <a:gd name="T4" fmla="*/ 95 w 33"/>
                <a:gd name="T5" fmla="*/ 40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0">
                  <a:moveTo>
                    <a:pt x="0" y="0"/>
                  </a:moveTo>
                  <a:cubicBezTo>
                    <a:pt x="4" y="21"/>
                    <a:pt x="10" y="35"/>
                    <a:pt x="7" y="59"/>
                  </a:cubicBezTo>
                  <a:cubicBezTo>
                    <a:pt x="5" y="82"/>
                    <a:pt x="14" y="124"/>
                    <a:pt x="33" y="14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127">
              <a:extLst>
                <a:ext uri="{FF2B5EF4-FFF2-40B4-BE49-F238E27FC236}">
                  <a16:creationId xmlns:a16="http://schemas.microsoft.com/office/drawing/2014/main" id="{668E6C87-1719-4B9F-9A1E-7017BED05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335"/>
              <a:ext cx="95" cy="75"/>
            </a:xfrm>
            <a:custGeom>
              <a:avLst/>
              <a:gdLst>
                <a:gd name="T0" fmla="*/ 9 w 73"/>
                <a:gd name="T1" fmla="*/ 0 h 57"/>
                <a:gd name="T2" fmla="*/ 210 w 73"/>
                <a:gd name="T3" fmla="*/ 171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57">
                  <a:moveTo>
                    <a:pt x="3" y="0"/>
                  </a:moveTo>
                  <a:cubicBezTo>
                    <a:pt x="0" y="26"/>
                    <a:pt x="65" y="32"/>
                    <a:pt x="73" y="5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128">
              <a:extLst>
                <a:ext uri="{FF2B5EF4-FFF2-40B4-BE49-F238E27FC236}">
                  <a16:creationId xmlns:a16="http://schemas.microsoft.com/office/drawing/2014/main" id="{D5AEA981-9B93-4075-8C16-B30C135C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338"/>
              <a:ext cx="64" cy="113"/>
            </a:xfrm>
            <a:custGeom>
              <a:avLst/>
              <a:gdLst>
                <a:gd name="T0" fmla="*/ 144 w 49"/>
                <a:gd name="T1" fmla="*/ 248 h 87"/>
                <a:gd name="T2" fmla="*/ 57 w 49"/>
                <a:gd name="T3" fmla="*/ 108 h 87"/>
                <a:gd name="T4" fmla="*/ 0 w 49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87">
                  <a:moveTo>
                    <a:pt x="49" y="87"/>
                  </a:moveTo>
                  <a:cubicBezTo>
                    <a:pt x="32" y="75"/>
                    <a:pt x="26" y="57"/>
                    <a:pt x="20" y="38"/>
                  </a:cubicBezTo>
                  <a:cubicBezTo>
                    <a:pt x="15" y="24"/>
                    <a:pt x="2" y="12"/>
                    <a:pt x="0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129">
              <a:extLst>
                <a:ext uri="{FF2B5EF4-FFF2-40B4-BE49-F238E27FC236}">
                  <a16:creationId xmlns:a16="http://schemas.microsoft.com/office/drawing/2014/main" id="{17FA0759-769D-4B5F-BF16-A28776524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330"/>
              <a:ext cx="79" cy="35"/>
            </a:xfrm>
            <a:custGeom>
              <a:avLst/>
              <a:gdLst>
                <a:gd name="T0" fmla="*/ 0 w 61"/>
                <a:gd name="T1" fmla="*/ 0 h 27"/>
                <a:gd name="T2" fmla="*/ 171 w 61"/>
                <a:gd name="T3" fmla="*/ 7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11" y="17"/>
                    <a:pt x="44" y="15"/>
                    <a:pt x="61" y="2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130">
              <a:extLst>
                <a:ext uri="{FF2B5EF4-FFF2-40B4-BE49-F238E27FC236}">
                  <a16:creationId xmlns:a16="http://schemas.microsoft.com/office/drawing/2014/main" id="{420EA387-0517-47DC-A483-9874A54CF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280"/>
              <a:ext cx="38" cy="189"/>
            </a:xfrm>
            <a:custGeom>
              <a:avLst/>
              <a:gdLst>
                <a:gd name="T0" fmla="*/ 86 w 29"/>
                <a:gd name="T1" fmla="*/ 410 h 146"/>
                <a:gd name="T2" fmla="*/ 0 w 29"/>
                <a:gd name="T3" fmla="*/ 0 h 1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6">
                  <a:moveTo>
                    <a:pt x="29" y="146"/>
                  </a:moveTo>
                  <a:cubicBezTo>
                    <a:pt x="13" y="98"/>
                    <a:pt x="9" y="49"/>
                    <a:pt x="0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131">
              <a:extLst>
                <a:ext uri="{FF2B5EF4-FFF2-40B4-BE49-F238E27FC236}">
                  <a16:creationId xmlns:a16="http://schemas.microsoft.com/office/drawing/2014/main" id="{98E08B59-2622-4F72-8100-4994EBB4F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3264"/>
              <a:ext cx="72" cy="159"/>
            </a:xfrm>
            <a:custGeom>
              <a:avLst/>
              <a:gdLst>
                <a:gd name="T0" fmla="*/ 0 w 55"/>
                <a:gd name="T1" fmla="*/ 0 h 122"/>
                <a:gd name="T2" fmla="*/ 73 w 55"/>
                <a:gd name="T3" fmla="*/ 168 h 122"/>
                <a:gd name="T4" fmla="*/ 161 w 55"/>
                <a:gd name="T5" fmla="*/ 352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22">
                  <a:moveTo>
                    <a:pt x="0" y="0"/>
                  </a:moveTo>
                  <a:cubicBezTo>
                    <a:pt x="5" y="23"/>
                    <a:pt x="12" y="39"/>
                    <a:pt x="25" y="58"/>
                  </a:cubicBezTo>
                  <a:cubicBezTo>
                    <a:pt x="39" y="78"/>
                    <a:pt x="45" y="101"/>
                    <a:pt x="55" y="122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132">
              <a:extLst>
                <a:ext uri="{FF2B5EF4-FFF2-40B4-BE49-F238E27FC236}">
                  <a16:creationId xmlns:a16="http://schemas.microsoft.com/office/drawing/2014/main" id="{F0E59B01-D5A4-4251-A662-B879DD413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277"/>
              <a:ext cx="54" cy="240"/>
            </a:xfrm>
            <a:custGeom>
              <a:avLst/>
              <a:gdLst>
                <a:gd name="T0" fmla="*/ 72 w 41"/>
                <a:gd name="T1" fmla="*/ 0 h 185"/>
                <a:gd name="T2" fmla="*/ 37 w 41"/>
                <a:gd name="T3" fmla="*/ 523 h 1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85">
                  <a:moveTo>
                    <a:pt x="24" y="0"/>
                  </a:moveTo>
                  <a:cubicBezTo>
                    <a:pt x="41" y="60"/>
                    <a:pt x="0" y="122"/>
                    <a:pt x="12" y="18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133">
              <a:extLst>
                <a:ext uri="{FF2B5EF4-FFF2-40B4-BE49-F238E27FC236}">
                  <a16:creationId xmlns:a16="http://schemas.microsoft.com/office/drawing/2014/main" id="{B13E8C09-89B2-4399-8B5A-1FDD3588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255"/>
              <a:ext cx="31" cy="140"/>
            </a:xfrm>
            <a:custGeom>
              <a:avLst/>
              <a:gdLst>
                <a:gd name="T0" fmla="*/ 67 w 24"/>
                <a:gd name="T1" fmla="*/ 0 h 108"/>
                <a:gd name="T2" fmla="*/ 50 w 24"/>
                <a:gd name="T3" fmla="*/ 132 h 108"/>
                <a:gd name="T4" fmla="*/ 0 w 24"/>
                <a:gd name="T5" fmla="*/ 305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08">
                  <a:moveTo>
                    <a:pt x="24" y="0"/>
                  </a:moveTo>
                  <a:cubicBezTo>
                    <a:pt x="22" y="15"/>
                    <a:pt x="24" y="31"/>
                    <a:pt x="18" y="47"/>
                  </a:cubicBezTo>
                  <a:cubicBezTo>
                    <a:pt x="12" y="68"/>
                    <a:pt x="2" y="86"/>
                    <a:pt x="0" y="10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134">
              <a:extLst>
                <a:ext uri="{FF2B5EF4-FFF2-40B4-BE49-F238E27FC236}">
                  <a16:creationId xmlns:a16="http://schemas.microsoft.com/office/drawing/2014/main" id="{6B391BBE-D48A-4AFE-A211-CD85C9EE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261"/>
              <a:ext cx="48" cy="188"/>
            </a:xfrm>
            <a:custGeom>
              <a:avLst/>
              <a:gdLst>
                <a:gd name="T0" fmla="*/ 0 w 37"/>
                <a:gd name="T1" fmla="*/ 0 h 144"/>
                <a:gd name="T2" fmla="*/ 95 w 37"/>
                <a:gd name="T3" fmla="*/ 418 h 1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4">
                  <a:moveTo>
                    <a:pt x="0" y="0"/>
                  </a:moveTo>
                  <a:cubicBezTo>
                    <a:pt x="0" y="50"/>
                    <a:pt x="37" y="96"/>
                    <a:pt x="33" y="14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135">
              <a:extLst>
                <a:ext uri="{FF2B5EF4-FFF2-40B4-BE49-F238E27FC236}">
                  <a16:creationId xmlns:a16="http://schemas.microsoft.com/office/drawing/2014/main" id="{8B50C5F9-2091-4409-B231-873B95BC7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273"/>
              <a:ext cx="32" cy="244"/>
            </a:xfrm>
            <a:custGeom>
              <a:avLst/>
              <a:gdLst>
                <a:gd name="T0" fmla="*/ 0 w 25"/>
                <a:gd name="T1" fmla="*/ 0 h 188"/>
                <a:gd name="T2" fmla="*/ 47 w 25"/>
                <a:gd name="T3" fmla="*/ 270 h 188"/>
                <a:gd name="T4" fmla="*/ 58 w 25"/>
                <a:gd name="T5" fmla="*/ 533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8">
                  <a:moveTo>
                    <a:pt x="0" y="0"/>
                  </a:moveTo>
                  <a:cubicBezTo>
                    <a:pt x="3" y="33"/>
                    <a:pt x="10" y="63"/>
                    <a:pt x="18" y="95"/>
                  </a:cubicBezTo>
                  <a:cubicBezTo>
                    <a:pt x="25" y="125"/>
                    <a:pt x="21" y="157"/>
                    <a:pt x="21" y="18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136">
              <a:extLst>
                <a:ext uri="{FF2B5EF4-FFF2-40B4-BE49-F238E27FC236}">
                  <a16:creationId xmlns:a16="http://schemas.microsoft.com/office/drawing/2014/main" id="{A9D1FFC6-7B82-4451-B964-0820F247E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268"/>
              <a:ext cx="12" cy="195"/>
            </a:xfrm>
            <a:custGeom>
              <a:avLst/>
              <a:gdLst>
                <a:gd name="T0" fmla="*/ 28 w 9"/>
                <a:gd name="T1" fmla="*/ 0 h 150"/>
                <a:gd name="T2" fmla="*/ 12 w 9"/>
                <a:gd name="T3" fmla="*/ 215 h 150"/>
                <a:gd name="T4" fmla="*/ 21 w 9"/>
                <a:gd name="T5" fmla="*/ 429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0">
                  <a:moveTo>
                    <a:pt x="9" y="0"/>
                  </a:moveTo>
                  <a:cubicBezTo>
                    <a:pt x="8" y="26"/>
                    <a:pt x="8" y="49"/>
                    <a:pt x="4" y="75"/>
                  </a:cubicBezTo>
                  <a:cubicBezTo>
                    <a:pt x="0" y="100"/>
                    <a:pt x="1" y="125"/>
                    <a:pt x="7" y="15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137">
              <a:extLst>
                <a:ext uri="{FF2B5EF4-FFF2-40B4-BE49-F238E27FC236}">
                  <a16:creationId xmlns:a16="http://schemas.microsoft.com/office/drawing/2014/main" id="{A65E936A-4045-4FE8-B9D2-D17EA8565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3252"/>
              <a:ext cx="56" cy="184"/>
            </a:xfrm>
            <a:custGeom>
              <a:avLst/>
              <a:gdLst>
                <a:gd name="T0" fmla="*/ 124 w 43"/>
                <a:gd name="T1" fmla="*/ 0 h 141"/>
                <a:gd name="T2" fmla="*/ 9 w 43"/>
                <a:gd name="T3" fmla="*/ 408 h 1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41">
                  <a:moveTo>
                    <a:pt x="43" y="0"/>
                  </a:moveTo>
                  <a:cubicBezTo>
                    <a:pt x="42" y="50"/>
                    <a:pt x="0" y="88"/>
                    <a:pt x="3" y="141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138">
              <a:extLst>
                <a:ext uri="{FF2B5EF4-FFF2-40B4-BE49-F238E27FC236}">
                  <a16:creationId xmlns:a16="http://schemas.microsoft.com/office/drawing/2014/main" id="{AB9F2D7A-5A9F-4F19-AF53-B4028944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286"/>
              <a:ext cx="79" cy="152"/>
            </a:xfrm>
            <a:custGeom>
              <a:avLst/>
              <a:gdLst>
                <a:gd name="T0" fmla="*/ 171 w 61"/>
                <a:gd name="T1" fmla="*/ 0 h 117"/>
                <a:gd name="T2" fmla="*/ 85 w 61"/>
                <a:gd name="T3" fmla="*/ 148 h 117"/>
                <a:gd name="T4" fmla="*/ 6 w 61"/>
                <a:gd name="T5" fmla="*/ 333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17">
                  <a:moveTo>
                    <a:pt x="61" y="0"/>
                  </a:moveTo>
                  <a:cubicBezTo>
                    <a:pt x="51" y="12"/>
                    <a:pt x="42" y="36"/>
                    <a:pt x="30" y="52"/>
                  </a:cubicBezTo>
                  <a:cubicBezTo>
                    <a:pt x="17" y="68"/>
                    <a:pt x="0" y="95"/>
                    <a:pt x="2" y="11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139">
              <a:extLst>
                <a:ext uri="{FF2B5EF4-FFF2-40B4-BE49-F238E27FC236}">
                  <a16:creationId xmlns:a16="http://schemas.microsoft.com/office/drawing/2014/main" id="{5F621E87-63DB-4199-AD82-4ACA56221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921"/>
              <a:ext cx="148" cy="119"/>
            </a:xfrm>
            <a:custGeom>
              <a:avLst/>
              <a:gdLst>
                <a:gd name="T0" fmla="*/ 241 w 114"/>
                <a:gd name="T1" fmla="*/ 61 h 92"/>
                <a:gd name="T2" fmla="*/ 277 w 114"/>
                <a:gd name="T3" fmla="*/ 221 h 92"/>
                <a:gd name="T4" fmla="*/ 71 w 114"/>
                <a:gd name="T5" fmla="*/ 193 h 92"/>
                <a:gd name="T6" fmla="*/ 45 w 114"/>
                <a:gd name="T7" fmla="*/ 41 h 92"/>
                <a:gd name="T8" fmla="*/ 241 w 114"/>
                <a:gd name="T9" fmla="*/ 6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2">
                  <a:moveTo>
                    <a:pt x="85" y="22"/>
                  </a:moveTo>
                  <a:cubicBezTo>
                    <a:pt x="102" y="43"/>
                    <a:pt x="114" y="65"/>
                    <a:pt x="97" y="79"/>
                  </a:cubicBezTo>
                  <a:cubicBezTo>
                    <a:pt x="80" y="92"/>
                    <a:pt x="41" y="91"/>
                    <a:pt x="25" y="69"/>
                  </a:cubicBezTo>
                  <a:cubicBezTo>
                    <a:pt x="8" y="48"/>
                    <a:pt x="0" y="28"/>
                    <a:pt x="16" y="15"/>
                  </a:cubicBezTo>
                  <a:cubicBezTo>
                    <a:pt x="33" y="2"/>
                    <a:pt x="68" y="0"/>
                    <a:pt x="85" y="22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140">
              <a:extLst>
                <a:ext uri="{FF2B5EF4-FFF2-40B4-BE49-F238E27FC236}">
                  <a16:creationId xmlns:a16="http://schemas.microsoft.com/office/drawing/2014/main" id="{D7D0F80D-92A5-4619-B197-F99B6AAB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951"/>
              <a:ext cx="134" cy="92"/>
            </a:xfrm>
            <a:custGeom>
              <a:avLst/>
              <a:gdLst>
                <a:gd name="T0" fmla="*/ 280 w 103"/>
                <a:gd name="T1" fmla="*/ 126 h 71"/>
                <a:gd name="T2" fmla="*/ 74 w 103"/>
                <a:gd name="T3" fmla="*/ 102 h 71"/>
                <a:gd name="T4" fmla="*/ 22 w 103"/>
                <a:gd name="T5" fmla="*/ 0 h 71"/>
                <a:gd name="T6" fmla="*/ 64 w 103"/>
                <a:gd name="T7" fmla="*/ 137 h 71"/>
                <a:gd name="T8" fmla="*/ 272 w 103"/>
                <a:gd name="T9" fmla="*/ 163 h 71"/>
                <a:gd name="T10" fmla="*/ 294 w 103"/>
                <a:gd name="T11" fmla="*/ 113 h 71"/>
                <a:gd name="T12" fmla="*/ 280 w 103"/>
                <a:gd name="T13" fmla="*/ 126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71">
                  <a:moveTo>
                    <a:pt x="98" y="45"/>
                  </a:moveTo>
                  <a:cubicBezTo>
                    <a:pt x="82" y="58"/>
                    <a:pt x="42" y="57"/>
                    <a:pt x="26" y="36"/>
                  </a:cubicBezTo>
                  <a:cubicBezTo>
                    <a:pt x="16" y="23"/>
                    <a:pt x="9" y="11"/>
                    <a:pt x="8" y="0"/>
                  </a:cubicBezTo>
                  <a:cubicBezTo>
                    <a:pt x="0" y="13"/>
                    <a:pt x="8" y="30"/>
                    <a:pt x="22" y="49"/>
                  </a:cubicBezTo>
                  <a:cubicBezTo>
                    <a:pt x="39" y="70"/>
                    <a:pt x="78" y="71"/>
                    <a:pt x="95" y="58"/>
                  </a:cubicBezTo>
                  <a:cubicBezTo>
                    <a:pt x="101" y="53"/>
                    <a:pt x="103" y="47"/>
                    <a:pt x="103" y="40"/>
                  </a:cubicBezTo>
                  <a:cubicBezTo>
                    <a:pt x="102" y="42"/>
                    <a:pt x="100" y="44"/>
                    <a:pt x="98" y="45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141">
              <a:extLst>
                <a:ext uri="{FF2B5EF4-FFF2-40B4-BE49-F238E27FC236}">
                  <a16:creationId xmlns:a16="http://schemas.microsoft.com/office/drawing/2014/main" id="{1511BC3F-A3E4-4DD9-BC8C-0C670E086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923"/>
              <a:ext cx="150" cy="119"/>
            </a:xfrm>
            <a:custGeom>
              <a:avLst/>
              <a:gdLst>
                <a:gd name="T0" fmla="*/ 248 w 115"/>
                <a:gd name="T1" fmla="*/ 65 h 91"/>
                <a:gd name="T2" fmla="*/ 284 w 115"/>
                <a:gd name="T3" fmla="*/ 228 h 91"/>
                <a:gd name="T4" fmla="*/ 73 w 115"/>
                <a:gd name="T5" fmla="*/ 201 h 91"/>
                <a:gd name="T6" fmla="*/ 50 w 115"/>
                <a:gd name="T7" fmla="*/ 41 h 91"/>
                <a:gd name="T8" fmla="*/ 248 w 115"/>
                <a:gd name="T9" fmla="*/ 65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1">
                  <a:moveTo>
                    <a:pt x="86" y="22"/>
                  </a:moveTo>
                  <a:cubicBezTo>
                    <a:pt x="103" y="43"/>
                    <a:pt x="115" y="65"/>
                    <a:pt x="98" y="78"/>
                  </a:cubicBezTo>
                  <a:cubicBezTo>
                    <a:pt x="81" y="91"/>
                    <a:pt x="42" y="90"/>
                    <a:pt x="25" y="69"/>
                  </a:cubicBezTo>
                  <a:cubicBezTo>
                    <a:pt x="8" y="48"/>
                    <a:pt x="0" y="27"/>
                    <a:pt x="17" y="14"/>
                  </a:cubicBezTo>
                  <a:cubicBezTo>
                    <a:pt x="34" y="1"/>
                    <a:pt x="69" y="0"/>
                    <a:pt x="86" y="22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142">
              <a:extLst>
                <a:ext uri="{FF2B5EF4-FFF2-40B4-BE49-F238E27FC236}">
                  <a16:creationId xmlns:a16="http://schemas.microsoft.com/office/drawing/2014/main" id="{E89D7ABC-3823-487B-8271-A34303313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577"/>
              <a:ext cx="140" cy="106"/>
            </a:xfrm>
            <a:custGeom>
              <a:avLst/>
              <a:gdLst>
                <a:gd name="T0" fmla="*/ 293 w 108"/>
                <a:gd name="T1" fmla="*/ 183 h 81"/>
                <a:gd name="T2" fmla="*/ 124 w 108"/>
                <a:gd name="T3" fmla="*/ 217 h 81"/>
                <a:gd name="T4" fmla="*/ 10 w 108"/>
                <a:gd name="T5" fmla="*/ 54 h 81"/>
                <a:gd name="T6" fmla="*/ 171 w 108"/>
                <a:gd name="T7" fmla="*/ 22 h 81"/>
                <a:gd name="T8" fmla="*/ 293 w 108"/>
                <a:gd name="T9" fmla="*/ 183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81">
                  <a:moveTo>
                    <a:pt x="103" y="63"/>
                  </a:moveTo>
                  <a:cubicBezTo>
                    <a:pt x="99" y="81"/>
                    <a:pt x="71" y="81"/>
                    <a:pt x="44" y="74"/>
                  </a:cubicBezTo>
                  <a:cubicBezTo>
                    <a:pt x="17" y="67"/>
                    <a:pt x="0" y="36"/>
                    <a:pt x="4" y="18"/>
                  </a:cubicBezTo>
                  <a:cubicBezTo>
                    <a:pt x="9" y="0"/>
                    <a:pt x="34" y="1"/>
                    <a:pt x="61" y="8"/>
                  </a:cubicBezTo>
                  <a:cubicBezTo>
                    <a:pt x="88" y="15"/>
                    <a:pt x="108" y="45"/>
                    <a:pt x="103" y="63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143">
              <a:extLst>
                <a:ext uri="{FF2B5EF4-FFF2-40B4-BE49-F238E27FC236}">
                  <a16:creationId xmlns:a16="http://schemas.microsoft.com/office/drawing/2014/main" id="{8EF90DCD-B154-423C-BA20-E27EE08B0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594"/>
              <a:ext cx="135" cy="87"/>
            </a:xfrm>
            <a:custGeom>
              <a:avLst/>
              <a:gdLst>
                <a:gd name="T0" fmla="*/ 131 w 104"/>
                <a:gd name="T1" fmla="*/ 136 h 67"/>
                <a:gd name="T2" fmla="*/ 17 w 104"/>
                <a:gd name="T3" fmla="*/ 0 h 67"/>
                <a:gd name="T4" fmla="*/ 13 w 104"/>
                <a:gd name="T5" fmla="*/ 10 h 67"/>
                <a:gd name="T6" fmla="*/ 125 w 104"/>
                <a:gd name="T7" fmla="*/ 170 h 67"/>
                <a:gd name="T8" fmla="*/ 295 w 104"/>
                <a:gd name="T9" fmla="*/ 140 h 67"/>
                <a:gd name="T10" fmla="*/ 295 w 104"/>
                <a:gd name="T11" fmla="*/ 117 h 67"/>
                <a:gd name="T12" fmla="*/ 131 w 104"/>
                <a:gd name="T13" fmla="*/ 136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67">
                  <a:moveTo>
                    <a:pt x="46" y="48"/>
                  </a:moveTo>
                  <a:cubicBezTo>
                    <a:pt x="23" y="42"/>
                    <a:pt x="7" y="18"/>
                    <a:pt x="6" y="0"/>
                  </a:cubicBezTo>
                  <a:cubicBezTo>
                    <a:pt x="6" y="1"/>
                    <a:pt x="5" y="2"/>
                    <a:pt x="5" y="4"/>
                  </a:cubicBezTo>
                  <a:cubicBezTo>
                    <a:pt x="0" y="22"/>
                    <a:pt x="17" y="53"/>
                    <a:pt x="44" y="60"/>
                  </a:cubicBezTo>
                  <a:cubicBezTo>
                    <a:pt x="71" y="67"/>
                    <a:pt x="99" y="67"/>
                    <a:pt x="104" y="49"/>
                  </a:cubicBezTo>
                  <a:cubicBezTo>
                    <a:pt x="104" y="47"/>
                    <a:pt x="104" y="44"/>
                    <a:pt x="104" y="41"/>
                  </a:cubicBezTo>
                  <a:cubicBezTo>
                    <a:pt x="96" y="55"/>
                    <a:pt x="71" y="55"/>
                    <a:pt x="46" y="48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144">
              <a:extLst>
                <a:ext uri="{FF2B5EF4-FFF2-40B4-BE49-F238E27FC236}">
                  <a16:creationId xmlns:a16="http://schemas.microsoft.com/office/drawing/2014/main" id="{F2BA2ED1-862D-4DA6-AD89-AA38E67FC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576"/>
              <a:ext cx="140" cy="107"/>
            </a:xfrm>
            <a:custGeom>
              <a:avLst/>
              <a:gdLst>
                <a:gd name="T0" fmla="*/ 293 w 108"/>
                <a:gd name="T1" fmla="*/ 188 h 82"/>
                <a:gd name="T2" fmla="*/ 124 w 108"/>
                <a:gd name="T3" fmla="*/ 218 h 82"/>
                <a:gd name="T4" fmla="*/ 13 w 108"/>
                <a:gd name="T5" fmla="*/ 56 h 82"/>
                <a:gd name="T6" fmla="*/ 171 w 108"/>
                <a:gd name="T7" fmla="*/ 27 h 82"/>
                <a:gd name="T8" fmla="*/ 293 w 108"/>
                <a:gd name="T9" fmla="*/ 188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82">
                  <a:moveTo>
                    <a:pt x="103" y="64"/>
                  </a:moveTo>
                  <a:cubicBezTo>
                    <a:pt x="99" y="82"/>
                    <a:pt x="71" y="82"/>
                    <a:pt x="44" y="75"/>
                  </a:cubicBezTo>
                  <a:cubicBezTo>
                    <a:pt x="17" y="68"/>
                    <a:pt x="0" y="37"/>
                    <a:pt x="5" y="19"/>
                  </a:cubicBezTo>
                  <a:cubicBezTo>
                    <a:pt x="9" y="0"/>
                    <a:pt x="34" y="2"/>
                    <a:pt x="61" y="9"/>
                  </a:cubicBezTo>
                  <a:cubicBezTo>
                    <a:pt x="88" y="16"/>
                    <a:pt x="108" y="46"/>
                    <a:pt x="103" y="6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145">
              <a:extLst>
                <a:ext uri="{FF2B5EF4-FFF2-40B4-BE49-F238E27FC236}">
                  <a16:creationId xmlns:a16="http://schemas.microsoft.com/office/drawing/2014/main" id="{F49BB425-1D87-4225-9AF9-69A01363F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267"/>
              <a:ext cx="128" cy="75"/>
            </a:xfrm>
            <a:custGeom>
              <a:avLst/>
              <a:gdLst>
                <a:gd name="T0" fmla="*/ 275 w 99"/>
                <a:gd name="T1" fmla="*/ 93 h 58"/>
                <a:gd name="T2" fmla="*/ 133 w 99"/>
                <a:gd name="T3" fmla="*/ 162 h 58"/>
                <a:gd name="T4" fmla="*/ 0 w 99"/>
                <a:gd name="T5" fmla="*/ 61 h 58"/>
                <a:gd name="T6" fmla="*/ 133 w 99"/>
                <a:gd name="T7" fmla="*/ 0 h 58"/>
                <a:gd name="T8" fmla="*/ 275 w 99"/>
                <a:gd name="T9" fmla="*/ 9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8">
                  <a:moveTo>
                    <a:pt x="99" y="33"/>
                  </a:moveTo>
                  <a:cubicBezTo>
                    <a:pt x="99" y="50"/>
                    <a:pt x="75" y="58"/>
                    <a:pt x="48" y="58"/>
                  </a:cubicBezTo>
                  <a:cubicBezTo>
                    <a:pt x="21" y="58"/>
                    <a:pt x="0" y="38"/>
                    <a:pt x="0" y="22"/>
                  </a:cubicBezTo>
                  <a:cubicBezTo>
                    <a:pt x="0" y="5"/>
                    <a:pt x="21" y="0"/>
                    <a:pt x="48" y="0"/>
                  </a:cubicBezTo>
                  <a:cubicBezTo>
                    <a:pt x="75" y="0"/>
                    <a:pt x="99" y="17"/>
                    <a:pt x="99" y="33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146">
              <a:extLst>
                <a:ext uri="{FF2B5EF4-FFF2-40B4-BE49-F238E27FC236}">
                  <a16:creationId xmlns:a16="http://schemas.microsoft.com/office/drawing/2014/main" id="{EBBE48BE-D0B8-48B1-86D8-821FD61B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281"/>
              <a:ext cx="128" cy="60"/>
            </a:xfrm>
            <a:custGeom>
              <a:avLst/>
              <a:gdLst>
                <a:gd name="T0" fmla="*/ 141 w 99"/>
                <a:gd name="T1" fmla="*/ 95 h 46"/>
                <a:gd name="T2" fmla="*/ 8 w 99"/>
                <a:gd name="T3" fmla="*/ 0 h 46"/>
                <a:gd name="T4" fmla="*/ 0 w 99"/>
                <a:gd name="T5" fmla="*/ 27 h 46"/>
                <a:gd name="T6" fmla="*/ 133 w 99"/>
                <a:gd name="T7" fmla="*/ 133 h 46"/>
                <a:gd name="T8" fmla="*/ 275 w 99"/>
                <a:gd name="T9" fmla="*/ 60 h 46"/>
                <a:gd name="T10" fmla="*/ 274 w 99"/>
                <a:gd name="T11" fmla="*/ 50 h 46"/>
                <a:gd name="T12" fmla="*/ 141 w 99"/>
                <a:gd name="T13" fmla="*/ 9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46">
                  <a:moveTo>
                    <a:pt x="50" y="33"/>
                  </a:moveTo>
                  <a:cubicBezTo>
                    <a:pt x="25" y="33"/>
                    <a:pt x="6" y="16"/>
                    <a:pt x="3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26"/>
                    <a:pt x="21" y="46"/>
                    <a:pt x="48" y="46"/>
                  </a:cubicBezTo>
                  <a:cubicBezTo>
                    <a:pt x="75" y="46"/>
                    <a:pt x="99" y="37"/>
                    <a:pt x="99" y="21"/>
                  </a:cubicBezTo>
                  <a:cubicBezTo>
                    <a:pt x="99" y="20"/>
                    <a:pt x="99" y="19"/>
                    <a:pt x="98" y="17"/>
                  </a:cubicBezTo>
                  <a:cubicBezTo>
                    <a:pt x="91" y="28"/>
                    <a:pt x="72" y="33"/>
                    <a:pt x="50" y="33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147">
              <a:extLst>
                <a:ext uri="{FF2B5EF4-FFF2-40B4-BE49-F238E27FC236}">
                  <a16:creationId xmlns:a16="http://schemas.microsoft.com/office/drawing/2014/main" id="{36C97576-4C2B-4C09-BAB5-7BBC1DA5A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267"/>
              <a:ext cx="127" cy="75"/>
            </a:xfrm>
            <a:custGeom>
              <a:avLst/>
              <a:gdLst>
                <a:gd name="T0" fmla="*/ 277 w 98"/>
                <a:gd name="T1" fmla="*/ 93 h 58"/>
                <a:gd name="T2" fmla="*/ 132 w 98"/>
                <a:gd name="T3" fmla="*/ 162 h 58"/>
                <a:gd name="T4" fmla="*/ 0 w 98"/>
                <a:gd name="T5" fmla="*/ 61 h 58"/>
                <a:gd name="T6" fmla="*/ 132 w 98"/>
                <a:gd name="T7" fmla="*/ 0 h 58"/>
                <a:gd name="T8" fmla="*/ 277 w 98"/>
                <a:gd name="T9" fmla="*/ 9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58">
                  <a:moveTo>
                    <a:pt x="98" y="33"/>
                  </a:moveTo>
                  <a:cubicBezTo>
                    <a:pt x="98" y="50"/>
                    <a:pt x="74" y="58"/>
                    <a:pt x="47" y="58"/>
                  </a:cubicBezTo>
                  <a:cubicBezTo>
                    <a:pt x="20" y="58"/>
                    <a:pt x="0" y="38"/>
                    <a:pt x="0" y="22"/>
                  </a:cubicBezTo>
                  <a:cubicBezTo>
                    <a:pt x="0" y="5"/>
                    <a:pt x="20" y="0"/>
                    <a:pt x="47" y="0"/>
                  </a:cubicBezTo>
                  <a:cubicBezTo>
                    <a:pt x="74" y="0"/>
                    <a:pt x="98" y="17"/>
                    <a:pt x="98" y="33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148">
              <a:extLst>
                <a:ext uri="{FF2B5EF4-FFF2-40B4-BE49-F238E27FC236}">
                  <a16:creationId xmlns:a16="http://schemas.microsoft.com/office/drawing/2014/main" id="{2960717F-03DB-4563-9555-86FD71318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891"/>
              <a:ext cx="267" cy="417"/>
            </a:xfrm>
            <a:custGeom>
              <a:avLst/>
              <a:gdLst>
                <a:gd name="T0" fmla="*/ 0 w 205"/>
                <a:gd name="T1" fmla="*/ 540 h 321"/>
                <a:gd name="T2" fmla="*/ 145 w 205"/>
                <a:gd name="T3" fmla="*/ 681 h 321"/>
                <a:gd name="T4" fmla="*/ 202 w 205"/>
                <a:gd name="T5" fmla="*/ 815 h 321"/>
                <a:gd name="T6" fmla="*/ 293 w 205"/>
                <a:gd name="T7" fmla="*/ 903 h 321"/>
                <a:gd name="T8" fmla="*/ 378 w 205"/>
                <a:gd name="T9" fmla="*/ 786 h 321"/>
                <a:gd name="T10" fmla="*/ 419 w 205"/>
                <a:gd name="T11" fmla="*/ 622 h 321"/>
                <a:gd name="T12" fmla="*/ 488 w 205"/>
                <a:gd name="T13" fmla="*/ 0 h 321"/>
                <a:gd name="T14" fmla="*/ 0 w 205"/>
                <a:gd name="T15" fmla="*/ 540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321">
                  <a:moveTo>
                    <a:pt x="0" y="189"/>
                  </a:moveTo>
                  <a:cubicBezTo>
                    <a:pt x="0" y="189"/>
                    <a:pt x="26" y="223"/>
                    <a:pt x="50" y="239"/>
                  </a:cubicBezTo>
                  <a:cubicBezTo>
                    <a:pt x="74" y="256"/>
                    <a:pt x="69" y="272"/>
                    <a:pt x="70" y="286"/>
                  </a:cubicBezTo>
                  <a:cubicBezTo>
                    <a:pt x="71" y="300"/>
                    <a:pt x="64" y="321"/>
                    <a:pt x="102" y="317"/>
                  </a:cubicBezTo>
                  <a:cubicBezTo>
                    <a:pt x="141" y="314"/>
                    <a:pt x="131" y="300"/>
                    <a:pt x="131" y="276"/>
                  </a:cubicBezTo>
                  <a:cubicBezTo>
                    <a:pt x="131" y="252"/>
                    <a:pt x="139" y="238"/>
                    <a:pt x="146" y="219"/>
                  </a:cubicBezTo>
                  <a:cubicBezTo>
                    <a:pt x="154" y="201"/>
                    <a:pt x="205" y="83"/>
                    <a:pt x="170" y="0"/>
                  </a:cubicBezTo>
                  <a:lnTo>
                    <a:pt x="0" y="189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149">
              <a:extLst>
                <a:ext uri="{FF2B5EF4-FFF2-40B4-BE49-F238E27FC236}">
                  <a16:creationId xmlns:a16="http://schemas.microsoft.com/office/drawing/2014/main" id="{2A5D7D68-EF41-4DAA-8D1E-A01B6A6A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680"/>
              <a:ext cx="178" cy="332"/>
            </a:xfrm>
            <a:custGeom>
              <a:avLst/>
              <a:gdLst>
                <a:gd name="T0" fmla="*/ 0 w 137"/>
                <a:gd name="T1" fmla="*/ 450 h 255"/>
                <a:gd name="T2" fmla="*/ 105 w 137"/>
                <a:gd name="T3" fmla="*/ 624 h 255"/>
                <a:gd name="T4" fmla="*/ 248 w 137"/>
                <a:gd name="T5" fmla="*/ 732 h 255"/>
                <a:gd name="T6" fmla="*/ 331 w 137"/>
                <a:gd name="T7" fmla="*/ 667 h 255"/>
                <a:gd name="T8" fmla="*/ 350 w 137"/>
                <a:gd name="T9" fmla="*/ 460 h 255"/>
                <a:gd name="T10" fmla="*/ 294 w 137"/>
                <a:gd name="T11" fmla="*/ 0 h 255"/>
                <a:gd name="T12" fmla="*/ 0 w 137"/>
                <a:gd name="T13" fmla="*/ 45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255">
                  <a:moveTo>
                    <a:pt x="0" y="157"/>
                  </a:moveTo>
                  <a:cubicBezTo>
                    <a:pt x="0" y="157"/>
                    <a:pt x="9" y="202"/>
                    <a:pt x="37" y="217"/>
                  </a:cubicBezTo>
                  <a:cubicBezTo>
                    <a:pt x="64" y="232"/>
                    <a:pt x="87" y="255"/>
                    <a:pt x="87" y="255"/>
                  </a:cubicBezTo>
                  <a:cubicBezTo>
                    <a:pt x="87" y="255"/>
                    <a:pt x="112" y="252"/>
                    <a:pt x="116" y="232"/>
                  </a:cubicBezTo>
                  <a:cubicBezTo>
                    <a:pt x="116" y="232"/>
                    <a:pt x="119" y="183"/>
                    <a:pt x="122" y="160"/>
                  </a:cubicBezTo>
                  <a:cubicBezTo>
                    <a:pt x="124" y="138"/>
                    <a:pt x="137" y="29"/>
                    <a:pt x="103" y="0"/>
                  </a:cubicBezTo>
                  <a:cubicBezTo>
                    <a:pt x="103" y="0"/>
                    <a:pt x="14" y="90"/>
                    <a:pt x="0" y="157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150">
              <a:extLst>
                <a:ext uri="{FF2B5EF4-FFF2-40B4-BE49-F238E27FC236}">
                  <a16:creationId xmlns:a16="http://schemas.microsoft.com/office/drawing/2014/main" id="{A9BE89C5-ADDD-4588-A932-74C57B3AB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309"/>
              <a:ext cx="155" cy="388"/>
            </a:xfrm>
            <a:custGeom>
              <a:avLst/>
              <a:gdLst>
                <a:gd name="T0" fmla="*/ 0 w 119"/>
                <a:gd name="T1" fmla="*/ 641 h 298"/>
                <a:gd name="T2" fmla="*/ 86 w 119"/>
                <a:gd name="T3" fmla="*/ 790 h 298"/>
                <a:gd name="T4" fmla="*/ 212 w 119"/>
                <a:gd name="T5" fmla="*/ 857 h 298"/>
                <a:gd name="T6" fmla="*/ 285 w 119"/>
                <a:gd name="T7" fmla="*/ 781 h 298"/>
                <a:gd name="T8" fmla="*/ 305 w 119"/>
                <a:gd name="T9" fmla="*/ 607 h 298"/>
                <a:gd name="T10" fmla="*/ 89 w 119"/>
                <a:gd name="T11" fmla="*/ 0 h 298"/>
                <a:gd name="T12" fmla="*/ 0 w 119"/>
                <a:gd name="T13" fmla="*/ 641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298">
                  <a:moveTo>
                    <a:pt x="0" y="223"/>
                  </a:moveTo>
                  <a:cubicBezTo>
                    <a:pt x="0" y="223"/>
                    <a:pt x="2" y="262"/>
                    <a:pt x="30" y="275"/>
                  </a:cubicBezTo>
                  <a:cubicBezTo>
                    <a:pt x="57" y="287"/>
                    <a:pt x="74" y="298"/>
                    <a:pt x="74" y="298"/>
                  </a:cubicBezTo>
                  <a:cubicBezTo>
                    <a:pt x="74" y="298"/>
                    <a:pt x="94" y="290"/>
                    <a:pt x="99" y="272"/>
                  </a:cubicBezTo>
                  <a:cubicBezTo>
                    <a:pt x="99" y="272"/>
                    <a:pt x="101" y="234"/>
                    <a:pt x="106" y="211"/>
                  </a:cubicBezTo>
                  <a:cubicBezTo>
                    <a:pt x="111" y="187"/>
                    <a:pt x="119" y="26"/>
                    <a:pt x="31" y="0"/>
                  </a:cubicBezTo>
                  <a:cubicBezTo>
                    <a:pt x="31" y="0"/>
                    <a:pt x="5" y="168"/>
                    <a:pt x="0" y="223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151">
              <a:extLst>
                <a:ext uri="{FF2B5EF4-FFF2-40B4-BE49-F238E27FC236}">
                  <a16:creationId xmlns:a16="http://schemas.microsoft.com/office/drawing/2014/main" id="{D3FFB98C-CC1B-4C8F-8FC2-1DD8DF0CD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077"/>
              <a:ext cx="120" cy="279"/>
            </a:xfrm>
            <a:custGeom>
              <a:avLst/>
              <a:gdLst>
                <a:gd name="T0" fmla="*/ 0 w 92"/>
                <a:gd name="T1" fmla="*/ 454 h 215"/>
                <a:gd name="T2" fmla="*/ 117 w 92"/>
                <a:gd name="T3" fmla="*/ 544 h 215"/>
                <a:gd name="T4" fmla="*/ 197 w 92"/>
                <a:gd name="T5" fmla="*/ 610 h 215"/>
                <a:gd name="T6" fmla="*/ 250 w 92"/>
                <a:gd name="T7" fmla="*/ 536 h 215"/>
                <a:gd name="T8" fmla="*/ 250 w 92"/>
                <a:gd name="T9" fmla="*/ 391 h 215"/>
                <a:gd name="T10" fmla="*/ 9 w 92"/>
                <a:gd name="T11" fmla="*/ 0 h 215"/>
                <a:gd name="T12" fmla="*/ 0 w 92"/>
                <a:gd name="T13" fmla="*/ 454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215">
                  <a:moveTo>
                    <a:pt x="0" y="160"/>
                  </a:moveTo>
                  <a:cubicBezTo>
                    <a:pt x="0" y="160"/>
                    <a:pt x="24" y="189"/>
                    <a:pt x="41" y="192"/>
                  </a:cubicBezTo>
                  <a:cubicBezTo>
                    <a:pt x="57" y="196"/>
                    <a:pt x="68" y="215"/>
                    <a:pt x="68" y="215"/>
                  </a:cubicBezTo>
                  <a:cubicBezTo>
                    <a:pt x="68" y="215"/>
                    <a:pt x="92" y="211"/>
                    <a:pt x="87" y="189"/>
                  </a:cubicBezTo>
                  <a:cubicBezTo>
                    <a:pt x="87" y="189"/>
                    <a:pt x="86" y="156"/>
                    <a:pt x="87" y="138"/>
                  </a:cubicBezTo>
                  <a:cubicBezTo>
                    <a:pt x="88" y="121"/>
                    <a:pt x="53" y="12"/>
                    <a:pt x="3" y="0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152">
              <a:extLst>
                <a:ext uri="{FF2B5EF4-FFF2-40B4-BE49-F238E27FC236}">
                  <a16:creationId xmlns:a16="http://schemas.microsoft.com/office/drawing/2014/main" id="{D29B1E48-80AA-4B7E-9394-167214C4E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891"/>
              <a:ext cx="267" cy="417"/>
            </a:xfrm>
            <a:custGeom>
              <a:avLst/>
              <a:gdLst>
                <a:gd name="T0" fmla="*/ 0 w 205"/>
                <a:gd name="T1" fmla="*/ 540 h 321"/>
                <a:gd name="T2" fmla="*/ 145 w 205"/>
                <a:gd name="T3" fmla="*/ 681 h 321"/>
                <a:gd name="T4" fmla="*/ 202 w 205"/>
                <a:gd name="T5" fmla="*/ 815 h 321"/>
                <a:gd name="T6" fmla="*/ 293 w 205"/>
                <a:gd name="T7" fmla="*/ 903 h 321"/>
                <a:gd name="T8" fmla="*/ 378 w 205"/>
                <a:gd name="T9" fmla="*/ 786 h 321"/>
                <a:gd name="T10" fmla="*/ 419 w 205"/>
                <a:gd name="T11" fmla="*/ 622 h 321"/>
                <a:gd name="T12" fmla="*/ 488 w 205"/>
                <a:gd name="T13" fmla="*/ 0 h 321"/>
                <a:gd name="T14" fmla="*/ 0 w 205"/>
                <a:gd name="T15" fmla="*/ 540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321">
                  <a:moveTo>
                    <a:pt x="0" y="189"/>
                  </a:moveTo>
                  <a:cubicBezTo>
                    <a:pt x="0" y="189"/>
                    <a:pt x="26" y="223"/>
                    <a:pt x="50" y="239"/>
                  </a:cubicBezTo>
                  <a:cubicBezTo>
                    <a:pt x="74" y="256"/>
                    <a:pt x="69" y="272"/>
                    <a:pt x="70" y="286"/>
                  </a:cubicBezTo>
                  <a:cubicBezTo>
                    <a:pt x="71" y="300"/>
                    <a:pt x="64" y="321"/>
                    <a:pt x="102" y="317"/>
                  </a:cubicBezTo>
                  <a:cubicBezTo>
                    <a:pt x="141" y="314"/>
                    <a:pt x="131" y="300"/>
                    <a:pt x="131" y="276"/>
                  </a:cubicBezTo>
                  <a:cubicBezTo>
                    <a:pt x="131" y="252"/>
                    <a:pt x="139" y="238"/>
                    <a:pt x="146" y="219"/>
                  </a:cubicBezTo>
                  <a:cubicBezTo>
                    <a:pt x="154" y="201"/>
                    <a:pt x="205" y="83"/>
                    <a:pt x="170" y="0"/>
                  </a:cubicBezTo>
                  <a:lnTo>
                    <a:pt x="0" y="189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153">
              <a:extLst>
                <a:ext uri="{FF2B5EF4-FFF2-40B4-BE49-F238E27FC236}">
                  <a16:creationId xmlns:a16="http://schemas.microsoft.com/office/drawing/2014/main" id="{8B73E01E-3C7E-4734-8588-228FDE6B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680"/>
              <a:ext cx="178" cy="332"/>
            </a:xfrm>
            <a:custGeom>
              <a:avLst/>
              <a:gdLst>
                <a:gd name="T0" fmla="*/ 0 w 137"/>
                <a:gd name="T1" fmla="*/ 450 h 255"/>
                <a:gd name="T2" fmla="*/ 105 w 137"/>
                <a:gd name="T3" fmla="*/ 624 h 255"/>
                <a:gd name="T4" fmla="*/ 248 w 137"/>
                <a:gd name="T5" fmla="*/ 732 h 255"/>
                <a:gd name="T6" fmla="*/ 331 w 137"/>
                <a:gd name="T7" fmla="*/ 667 h 255"/>
                <a:gd name="T8" fmla="*/ 350 w 137"/>
                <a:gd name="T9" fmla="*/ 460 h 255"/>
                <a:gd name="T10" fmla="*/ 294 w 137"/>
                <a:gd name="T11" fmla="*/ 0 h 255"/>
                <a:gd name="T12" fmla="*/ 0 w 137"/>
                <a:gd name="T13" fmla="*/ 45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255">
                  <a:moveTo>
                    <a:pt x="0" y="157"/>
                  </a:moveTo>
                  <a:cubicBezTo>
                    <a:pt x="0" y="157"/>
                    <a:pt x="9" y="202"/>
                    <a:pt x="37" y="217"/>
                  </a:cubicBezTo>
                  <a:cubicBezTo>
                    <a:pt x="64" y="232"/>
                    <a:pt x="87" y="255"/>
                    <a:pt x="87" y="255"/>
                  </a:cubicBezTo>
                  <a:cubicBezTo>
                    <a:pt x="87" y="255"/>
                    <a:pt x="112" y="252"/>
                    <a:pt x="116" y="232"/>
                  </a:cubicBezTo>
                  <a:cubicBezTo>
                    <a:pt x="116" y="232"/>
                    <a:pt x="119" y="183"/>
                    <a:pt x="122" y="160"/>
                  </a:cubicBezTo>
                  <a:cubicBezTo>
                    <a:pt x="124" y="138"/>
                    <a:pt x="137" y="29"/>
                    <a:pt x="103" y="0"/>
                  </a:cubicBezTo>
                  <a:cubicBezTo>
                    <a:pt x="103" y="0"/>
                    <a:pt x="14" y="90"/>
                    <a:pt x="0" y="157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154">
              <a:extLst>
                <a:ext uri="{FF2B5EF4-FFF2-40B4-BE49-F238E27FC236}">
                  <a16:creationId xmlns:a16="http://schemas.microsoft.com/office/drawing/2014/main" id="{C1CDDC0D-1675-467C-8C6E-934DEB54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309"/>
              <a:ext cx="155" cy="388"/>
            </a:xfrm>
            <a:custGeom>
              <a:avLst/>
              <a:gdLst>
                <a:gd name="T0" fmla="*/ 0 w 119"/>
                <a:gd name="T1" fmla="*/ 641 h 298"/>
                <a:gd name="T2" fmla="*/ 86 w 119"/>
                <a:gd name="T3" fmla="*/ 790 h 298"/>
                <a:gd name="T4" fmla="*/ 212 w 119"/>
                <a:gd name="T5" fmla="*/ 857 h 298"/>
                <a:gd name="T6" fmla="*/ 285 w 119"/>
                <a:gd name="T7" fmla="*/ 781 h 298"/>
                <a:gd name="T8" fmla="*/ 305 w 119"/>
                <a:gd name="T9" fmla="*/ 607 h 298"/>
                <a:gd name="T10" fmla="*/ 89 w 119"/>
                <a:gd name="T11" fmla="*/ 0 h 298"/>
                <a:gd name="T12" fmla="*/ 0 w 119"/>
                <a:gd name="T13" fmla="*/ 641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298">
                  <a:moveTo>
                    <a:pt x="0" y="223"/>
                  </a:moveTo>
                  <a:cubicBezTo>
                    <a:pt x="0" y="223"/>
                    <a:pt x="2" y="262"/>
                    <a:pt x="30" y="275"/>
                  </a:cubicBezTo>
                  <a:cubicBezTo>
                    <a:pt x="57" y="287"/>
                    <a:pt x="74" y="298"/>
                    <a:pt x="74" y="298"/>
                  </a:cubicBezTo>
                  <a:cubicBezTo>
                    <a:pt x="74" y="298"/>
                    <a:pt x="94" y="290"/>
                    <a:pt x="99" y="272"/>
                  </a:cubicBezTo>
                  <a:cubicBezTo>
                    <a:pt x="99" y="272"/>
                    <a:pt x="101" y="234"/>
                    <a:pt x="106" y="211"/>
                  </a:cubicBezTo>
                  <a:cubicBezTo>
                    <a:pt x="111" y="187"/>
                    <a:pt x="119" y="26"/>
                    <a:pt x="31" y="0"/>
                  </a:cubicBezTo>
                  <a:cubicBezTo>
                    <a:pt x="31" y="0"/>
                    <a:pt x="5" y="168"/>
                    <a:pt x="0" y="223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155">
              <a:extLst>
                <a:ext uri="{FF2B5EF4-FFF2-40B4-BE49-F238E27FC236}">
                  <a16:creationId xmlns:a16="http://schemas.microsoft.com/office/drawing/2014/main" id="{6A9C0D54-D5C0-4179-8064-CB410BA3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077"/>
              <a:ext cx="120" cy="279"/>
            </a:xfrm>
            <a:custGeom>
              <a:avLst/>
              <a:gdLst>
                <a:gd name="T0" fmla="*/ 0 w 92"/>
                <a:gd name="T1" fmla="*/ 454 h 215"/>
                <a:gd name="T2" fmla="*/ 117 w 92"/>
                <a:gd name="T3" fmla="*/ 544 h 215"/>
                <a:gd name="T4" fmla="*/ 197 w 92"/>
                <a:gd name="T5" fmla="*/ 610 h 215"/>
                <a:gd name="T6" fmla="*/ 250 w 92"/>
                <a:gd name="T7" fmla="*/ 536 h 215"/>
                <a:gd name="T8" fmla="*/ 250 w 92"/>
                <a:gd name="T9" fmla="*/ 391 h 215"/>
                <a:gd name="T10" fmla="*/ 9 w 92"/>
                <a:gd name="T11" fmla="*/ 0 h 215"/>
                <a:gd name="T12" fmla="*/ 0 w 92"/>
                <a:gd name="T13" fmla="*/ 454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215">
                  <a:moveTo>
                    <a:pt x="0" y="160"/>
                  </a:moveTo>
                  <a:cubicBezTo>
                    <a:pt x="0" y="160"/>
                    <a:pt x="24" y="189"/>
                    <a:pt x="41" y="192"/>
                  </a:cubicBezTo>
                  <a:cubicBezTo>
                    <a:pt x="57" y="196"/>
                    <a:pt x="68" y="215"/>
                    <a:pt x="68" y="215"/>
                  </a:cubicBezTo>
                  <a:cubicBezTo>
                    <a:pt x="68" y="215"/>
                    <a:pt x="92" y="211"/>
                    <a:pt x="87" y="189"/>
                  </a:cubicBezTo>
                  <a:cubicBezTo>
                    <a:pt x="87" y="189"/>
                    <a:pt x="86" y="156"/>
                    <a:pt x="87" y="138"/>
                  </a:cubicBezTo>
                  <a:cubicBezTo>
                    <a:pt x="88" y="121"/>
                    <a:pt x="53" y="12"/>
                    <a:pt x="3" y="0"/>
                  </a:cubicBezTo>
                  <a:lnTo>
                    <a:pt x="0" y="16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156">
              <a:extLst>
                <a:ext uri="{FF2B5EF4-FFF2-40B4-BE49-F238E27FC236}">
                  <a16:creationId xmlns:a16="http://schemas.microsoft.com/office/drawing/2014/main" id="{3C685807-E520-4E2C-962D-A618FC2E8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749"/>
              <a:ext cx="328" cy="403"/>
            </a:xfrm>
            <a:custGeom>
              <a:avLst/>
              <a:gdLst>
                <a:gd name="T0" fmla="*/ 171 w 253"/>
                <a:gd name="T1" fmla="*/ 49 h 310"/>
                <a:gd name="T2" fmla="*/ 543 w 253"/>
                <a:gd name="T3" fmla="*/ 144 h 310"/>
                <a:gd name="T4" fmla="*/ 664 w 253"/>
                <a:gd name="T5" fmla="*/ 473 h 310"/>
                <a:gd name="T6" fmla="*/ 373 w 253"/>
                <a:gd name="T7" fmla="*/ 885 h 310"/>
                <a:gd name="T8" fmla="*/ 171 w 253"/>
                <a:gd name="T9" fmla="*/ 49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310">
                  <a:moveTo>
                    <a:pt x="61" y="17"/>
                  </a:moveTo>
                  <a:cubicBezTo>
                    <a:pt x="61" y="17"/>
                    <a:pt x="141" y="0"/>
                    <a:pt x="192" y="50"/>
                  </a:cubicBezTo>
                  <a:cubicBezTo>
                    <a:pt x="243" y="100"/>
                    <a:pt x="253" y="117"/>
                    <a:pt x="235" y="165"/>
                  </a:cubicBezTo>
                  <a:cubicBezTo>
                    <a:pt x="217" y="212"/>
                    <a:pt x="163" y="238"/>
                    <a:pt x="132" y="310"/>
                  </a:cubicBezTo>
                  <a:cubicBezTo>
                    <a:pt x="132" y="310"/>
                    <a:pt x="0" y="73"/>
                    <a:pt x="61" y="17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157">
              <a:extLst>
                <a:ext uri="{FF2B5EF4-FFF2-40B4-BE49-F238E27FC236}">
                  <a16:creationId xmlns:a16="http://schemas.microsoft.com/office/drawing/2014/main" id="{9801BEFC-6241-438D-89F0-D6028C589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43"/>
              <a:ext cx="263" cy="309"/>
            </a:xfrm>
            <a:custGeom>
              <a:avLst/>
              <a:gdLst>
                <a:gd name="T0" fmla="*/ 557 w 202"/>
                <a:gd name="T1" fmla="*/ 96 h 238"/>
                <a:gd name="T2" fmla="*/ 534 w 202"/>
                <a:gd name="T3" fmla="*/ 170 h 238"/>
                <a:gd name="T4" fmla="*/ 240 w 202"/>
                <a:gd name="T5" fmla="*/ 582 h 238"/>
                <a:gd name="T6" fmla="*/ 0 w 202"/>
                <a:gd name="T7" fmla="*/ 0 h 238"/>
                <a:gd name="T8" fmla="*/ 249 w 202"/>
                <a:gd name="T9" fmla="*/ 676 h 238"/>
                <a:gd name="T10" fmla="*/ 549 w 202"/>
                <a:gd name="T11" fmla="*/ 265 h 238"/>
                <a:gd name="T12" fmla="*/ 557 w 202"/>
                <a:gd name="T13" fmla="*/ 96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238">
                  <a:moveTo>
                    <a:pt x="194" y="34"/>
                  </a:moveTo>
                  <a:cubicBezTo>
                    <a:pt x="193" y="42"/>
                    <a:pt x="190" y="50"/>
                    <a:pt x="186" y="60"/>
                  </a:cubicBezTo>
                  <a:cubicBezTo>
                    <a:pt x="168" y="108"/>
                    <a:pt x="114" y="134"/>
                    <a:pt x="83" y="205"/>
                  </a:cubicBezTo>
                  <a:cubicBezTo>
                    <a:pt x="83" y="205"/>
                    <a:pt x="18" y="89"/>
                    <a:pt x="0" y="0"/>
                  </a:cubicBezTo>
                  <a:cubicBezTo>
                    <a:pt x="4" y="89"/>
                    <a:pt x="87" y="238"/>
                    <a:pt x="87" y="238"/>
                  </a:cubicBezTo>
                  <a:cubicBezTo>
                    <a:pt x="118" y="166"/>
                    <a:pt x="172" y="140"/>
                    <a:pt x="191" y="93"/>
                  </a:cubicBezTo>
                  <a:cubicBezTo>
                    <a:pt x="200" y="68"/>
                    <a:pt x="202" y="51"/>
                    <a:pt x="194" y="34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158">
              <a:extLst>
                <a:ext uri="{FF2B5EF4-FFF2-40B4-BE49-F238E27FC236}">
                  <a16:creationId xmlns:a16="http://schemas.microsoft.com/office/drawing/2014/main" id="{69ED6FD7-83F0-4E28-8395-C0C0B3FC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749"/>
              <a:ext cx="328" cy="403"/>
            </a:xfrm>
            <a:custGeom>
              <a:avLst/>
              <a:gdLst>
                <a:gd name="T0" fmla="*/ 171 w 253"/>
                <a:gd name="T1" fmla="*/ 49 h 310"/>
                <a:gd name="T2" fmla="*/ 543 w 253"/>
                <a:gd name="T3" fmla="*/ 144 h 310"/>
                <a:gd name="T4" fmla="*/ 664 w 253"/>
                <a:gd name="T5" fmla="*/ 473 h 310"/>
                <a:gd name="T6" fmla="*/ 373 w 253"/>
                <a:gd name="T7" fmla="*/ 885 h 310"/>
                <a:gd name="T8" fmla="*/ 171 w 253"/>
                <a:gd name="T9" fmla="*/ 49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310">
                  <a:moveTo>
                    <a:pt x="61" y="17"/>
                  </a:moveTo>
                  <a:cubicBezTo>
                    <a:pt x="61" y="17"/>
                    <a:pt x="141" y="0"/>
                    <a:pt x="192" y="50"/>
                  </a:cubicBezTo>
                  <a:cubicBezTo>
                    <a:pt x="243" y="100"/>
                    <a:pt x="253" y="117"/>
                    <a:pt x="235" y="165"/>
                  </a:cubicBezTo>
                  <a:cubicBezTo>
                    <a:pt x="217" y="212"/>
                    <a:pt x="163" y="238"/>
                    <a:pt x="132" y="310"/>
                  </a:cubicBezTo>
                  <a:cubicBezTo>
                    <a:pt x="132" y="310"/>
                    <a:pt x="0" y="73"/>
                    <a:pt x="61" y="17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159">
              <a:extLst>
                <a:ext uri="{FF2B5EF4-FFF2-40B4-BE49-F238E27FC236}">
                  <a16:creationId xmlns:a16="http://schemas.microsoft.com/office/drawing/2014/main" id="{B6623E3F-93DE-4386-9896-257F80898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32"/>
              <a:ext cx="286" cy="318"/>
            </a:xfrm>
            <a:custGeom>
              <a:avLst/>
              <a:gdLst>
                <a:gd name="T0" fmla="*/ 191 w 220"/>
                <a:gd name="T1" fmla="*/ 331 h 244"/>
                <a:gd name="T2" fmla="*/ 112 w 220"/>
                <a:gd name="T3" fmla="*/ 331 h 244"/>
                <a:gd name="T4" fmla="*/ 64 w 220"/>
                <a:gd name="T5" fmla="*/ 211 h 244"/>
                <a:gd name="T6" fmla="*/ 178 w 220"/>
                <a:gd name="T7" fmla="*/ 112 h 244"/>
                <a:gd name="T8" fmla="*/ 525 w 220"/>
                <a:gd name="T9" fmla="*/ 151 h 244"/>
                <a:gd name="T10" fmla="*/ 627 w 220"/>
                <a:gd name="T11" fmla="*/ 648 h 244"/>
                <a:gd name="T12" fmla="*/ 571 w 220"/>
                <a:gd name="T13" fmla="*/ 704 h 244"/>
                <a:gd name="T14" fmla="*/ 191 w 220"/>
                <a:gd name="T15" fmla="*/ 331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244">
                  <a:moveTo>
                    <a:pt x="67" y="115"/>
                  </a:moveTo>
                  <a:cubicBezTo>
                    <a:pt x="67" y="115"/>
                    <a:pt x="46" y="112"/>
                    <a:pt x="39" y="115"/>
                  </a:cubicBezTo>
                  <a:cubicBezTo>
                    <a:pt x="32" y="119"/>
                    <a:pt x="0" y="94"/>
                    <a:pt x="22" y="73"/>
                  </a:cubicBezTo>
                  <a:cubicBezTo>
                    <a:pt x="43" y="53"/>
                    <a:pt x="58" y="49"/>
                    <a:pt x="62" y="39"/>
                  </a:cubicBezTo>
                  <a:cubicBezTo>
                    <a:pt x="65" y="30"/>
                    <a:pt x="148" y="0"/>
                    <a:pt x="184" y="52"/>
                  </a:cubicBezTo>
                  <a:cubicBezTo>
                    <a:pt x="220" y="104"/>
                    <a:pt x="216" y="198"/>
                    <a:pt x="219" y="22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4"/>
                    <a:pt x="133" y="118"/>
                    <a:pt x="67" y="115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160">
              <a:extLst>
                <a:ext uri="{FF2B5EF4-FFF2-40B4-BE49-F238E27FC236}">
                  <a16:creationId xmlns:a16="http://schemas.microsoft.com/office/drawing/2014/main" id="{927C1F4F-BEEF-47F4-8024-A0A89D996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034"/>
              <a:ext cx="280" cy="218"/>
            </a:xfrm>
            <a:custGeom>
              <a:avLst/>
              <a:gdLst>
                <a:gd name="T0" fmla="*/ 560 w 216"/>
                <a:gd name="T1" fmla="*/ 409 h 168"/>
                <a:gd name="T2" fmla="*/ 187 w 216"/>
                <a:gd name="T3" fmla="*/ 42 h 168"/>
                <a:gd name="T4" fmla="*/ 104 w 216"/>
                <a:gd name="T5" fmla="*/ 42 h 168"/>
                <a:gd name="T6" fmla="*/ 45 w 216"/>
                <a:gd name="T7" fmla="*/ 0 h 168"/>
                <a:gd name="T8" fmla="*/ 102 w 216"/>
                <a:gd name="T9" fmla="*/ 112 h 168"/>
                <a:gd name="T10" fmla="*/ 181 w 216"/>
                <a:gd name="T11" fmla="*/ 112 h 168"/>
                <a:gd name="T12" fmla="*/ 556 w 216"/>
                <a:gd name="T13" fmla="*/ 476 h 168"/>
                <a:gd name="T14" fmla="*/ 611 w 216"/>
                <a:gd name="T15" fmla="*/ 418 h 168"/>
                <a:gd name="T16" fmla="*/ 608 w 216"/>
                <a:gd name="T17" fmla="*/ 361 h 168"/>
                <a:gd name="T18" fmla="*/ 560 w 216"/>
                <a:gd name="T19" fmla="*/ 409 h 1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168">
                  <a:moveTo>
                    <a:pt x="198" y="144"/>
                  </a:moveTo>
                  <a:cubicBezTo>
                    <a:pt x="198" y="144"/>
                    <a:pt x="131" y="17"/>
                    <a:pt x="66" y="15"/>
                  </a:cubicBezTo>
                  <a:cubicBezTo>
                    <a:pt x="66" y="15"/>
                    <a:pt x="44" y="11"/>
                    <a:pt x="37" y="15"/>
                  </a:cubicBezTo>
                  <a:cubicBezTo>
                    <a:pt x="34" y="17"/>
                    <a:pt x="22" y="10"/>
                    <a:pt x="16" y="0"/>
                  </a:cubicBezTo>
                  <a:cubicBezTo>
                    <a:pt x="0" y="20"/>
                    <a:pt x="29" y="42"/>
                    <a:pt x="36" y="39"/>
                  </a:cubicBezTo>
                  <a:cubicBezTo>
                    <a:pt x="43" y="35"/>
                    <a:pt x="64" y="39"/>
                    <a:pt x="64" y="39"/>
                  </a:cubicBezTo>
                  <a:cubicBezTo>
                    <a:pt x="130" y="41"/>
                    <a:pt x="197" y="168"/>
                    <a:pt x="197" y="168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15" y="143"/>
                    <a:pt x="215" y="135"/>
                    <a:pt x="215" y="127"/>
                  </a:cubicBezTo>
                  <a:lnTo>
                    <a:pt x="198" y="144"/>
                  </a:ln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161">
              <a:extLst>
                <a:ext uri="{FF2B5EF4-FFF2-40B4-BE49-F238E27FC236}">
                  <a16:creationId xmlns:a16="http://schemas.microsoft.com/office/drawing/2014/main" id="{646A18AF-C272-44D9-9200-36EC45586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32"/>
              <a:ext cx="286" cy="318"/>
            </a:xfrm>
            <a:custGeom>
              <a:avLst/>
              <a:gdLst>
                <a:gd name="T0" fmla="*/ 191 w 220"/>
                <a:gd name="T1" fmla="*/ 331 h 244"/>
                <a:gd name="T2" fmla="*/ 112 w 220"/>
                <a:gd name="T3" fmla="*/ 331 h 244"/>
                <a:gd name="T4" fmla="*/ 64 w 220"/>
                <a:gd name="T5" fmla="*/ 211 h 244"/>
                <a:gd name="T6" fmla="*/ 178 w 220"/>
                <a:gd name="T7" fmla="*/ 112 h 244"/>
                <a:gd name="T8" fmla="*/ 525 w 220"/>
                <a:gd name="T9" fmla="*/ 151 h 244"/>
                <a:gd name="T10" fmla="*/ 627 w 220"/>
                <a:gd name="T11" fmla="*/ 648 h 244"/>
                <a:gd name="T12" fmla="*/ 571 w 220"/>
                <a:gd name="T13" fmla="*/ 704 h 244"/>
                <a:gd name="T14" fmla="*/ 191 w 220"/>
                <a:gd name="T15" fmla="*/ 331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244">
                  <a:moveTo>
                    <a:pt x="67" y="115"/>
                  </a:moveTo>
                  <a:cubicBezTo>
                    <a:pt x="67" y="115"/>
                    <a:pt x="46" y="112"/>
                    <a:pt x="39" y="115"/>
                  </a:cubicBezTo>
                  <a:cubicBezTo>
                    <a:pt x="32" y="119"/>
                    <a:pt x="0" y="94"/>
                    <a:pt x="22" y="73"/>
                  </a:cubicBezTo>
                  <a:cubicBezTo>
                    <a:pt x="43" y="53"/>
                    <a:pt x="58" y="49"/>
                    <a:pt x="62" y="39"/>
                  </a:cubicBezTo>
                  <a:cubicBezTo>
                    <a:pt x="65" y="30"/>
                    <a:pt x="148" y="0"/>
                    <a:pt x="184" y="52"/>
                  </a:cubicBezTo>
                  <a:cubicBezTo>
                    <a:pt x="220" y="104"/>
                    <a:pt x="216" y="198"/>
                    <a:pt x="219" y="22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4"/>
                    <a:pt x="133" y="118"/>
                    <a:pt x="67" y="115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162">
              <a:extLst>
                <a:ext uri="{FF2B5EF4-FFF2-40B4-BE49-F238E27FC236}">
                  <a16:creationId xmlns:a16="http://schemas.microsoft.com/office/drawing/2014/main" id="{D6C59A59-14D2-4B4A-B332-6467D1170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4" y="2170"/>
              <a:ext cx="326" cy="505"/>
            </a:xfrm>
            <a:custGeom>
              <a:avLst/>
              <a:gdLst>
                <a:gd name="T0" fmla="*/ 523 w 251"/>
                <a:gd name="T1" fmla="*/ 161 h 388"/>
                <a:gd name="T2" fmla="*/ 181 w 251"/>
                <a:gd name="T3" fmla="*/ 60 h 388"/>
                <a:gd name="T4" fmla="*/ 75 w 251"/>
                <a:gd name="T5" fmla="*/ 124 h 388"/>
                <a:gd name="T6" fmla="*/ 6 w 251"/>
                <a:gd name="T7" fmla="*/ 316 h 388"/>
                <a:gd name="T8" fmla="*/ 58 w 251"/>
                <a:gd name="T9" fmla="*/ 474 h 388"/>
                <a:gd name="T10" fmla="*/ 182 w 251"/>
                <a:gd name="T11" fmla="*/ 594 h 388"/>
                <a:gd name="T12" fmla="*/ 131 w 251"/>
                <a:gd name="T13" fmla="*/ 666 h 388"/>
                <a:gd name="T14" fmla="*/ 335 w 251"/>
                <a:gd name="T15" fmla="*/ 971 h 388"/>
                <a:gd name="T16" fmla="*/ 622 w 251"/>
                <a:gd name="T17" fmla="*/ 730 h 388"/>
                <a:gd name="T18" fmla="*/ 523 w 251"/>
                <a:gd name="T19" fmla="*/ 161 h 388"/>
                <a:gd name="T20" fmla="*/ 273 w 251"/>
                <a:gd name="T21" fmla="*/ 799 h 388"/>
                <a:gd name="T22" fmla="*/ 235 w 251"/>
                <a:gd name="T23" fmla="*/ 659 h 388"/>
                <a:gd name="T24" fmla="*/ 236 w 251"/>
                <a:gd name="T25" fmla="*/ 657 h 388"/>
                <a:gd name="T26" fmla="*/ 288 w 251"/>
                <a:gd name="T27" fmla="*/ 715 h 388"/>
                <a:gd name="T28" fmla="*/ 418 w 251"/>
                <a:gd name="T29" fmla="*/ 774 h 388"/>
                <a:gd name="T30" fmla="*/ 307 w 251"/>
                <a:gd name="T31" fmla="*/ 608 h 388"/>
                <a:gd name="T32" fmla="*/ 445 w 251"/>
                <a:gd name="T33" fmla="*/ 564 h 388"/>
                <a:gd name="T34" fmla="*/ 284 w 251"/>
                <a:gd name="T35" fmla="*/ 540 h 388"/>
                <a:gd name="T36" fmla="*/ 261 w 251"/>
                <a:gd name="T37" fmla="*/ 437 h 388"/>
                <a:gd name="T38" fmla="*/ 461 w 251"/>
                <a:gd name="T39" fmla="*/ 450 h 388"/>
                <a:gd name="T40" fmla="*/ 490 w 251"/>
                <a:gd name="T41" fmla="*/ 811 h 388"/>
                <a:gd name="T42" fmla="*/ 273 w 251"/>
                <a:gd name="T43" fmla="*/ 799 h 3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1" h="388">
                  <a:moveTo>
                    <a:pt x="184" y="56"/>
                  </a:moveTo>
                  <a:cubicBezTo>
                    <a:pt x="150" y="0"/>
                    <a:pt x="71" y="12"/>
                    <a:pt x="63" y="21"/>
                  </a:cubicBezTo>
                  <a:cubicBezTo>
                    <a:pt x="55" y="30"/>
                    <a:pt x="27" y="43"/>
                    <a:pt x="27" y="43"/>
                  </a:cubicBezTo>
                  <a:cubicBezTo>
                    <a:pt x="10" y="50"/>
                    <a:pt x="4" y="82"/>
                    <a:pt x="2" y="111"/>
                  </a:cubicBezTo>
                  <a:cubicBezTo>
                    <a:pt x="0" y="141"/>
                    <a:pt x="1" y="155"/>
                    <a:pt x="21" y="165"/>
                  </a:cubicBezTo>
                  <a:cubicBezTo>
                    <a:pt x="32" y="169"/>
                    <a:pt x="48" y="188"/>
                    <a:pt x="64" y="207"/>
                  </a:cubicBezTo>
                  <a:cubicBezTo>
                    <a:pt x="56" y="216"/>
                    <a:pt x="51" y="225"/>
                    <a:pt x="46" y="232"/>
                  </a:cubicBezTo>
                  <a:cubicBezTo>
                    <a:pt x="32" y="254"/>
                    <a:pt x="36" y="288"/>
                    <a:pt x="118" y="338"/>
                  </a:cubicBezTo>
                  <a:cubicBezTo>
                    <a:pt x="201" y="388"/>
                    <a:pt x="188" y="354"/>
                    <a:pt x="219" y="254"/>
                  </a:cubicBezTo>
                  <a:cubicBezTo>
                    <a:pt x="251" y="154"/>
                    <a:pt x="218" y="111"/>
                    <a:pt x="184" y="56"/>
                  </a:cubicBezTo>
                  <a:close/>
                  <a:moveTo>
                    <a:pt x="96" y="279"/>
                  </a:moveTo>
                  <a:cubicBezTo>
                    <a:pt x="71" y="266"/>
                    <a:pt x="70" y="247"/>
                    <a:pt x="82" y="230"/>
                  </a:cubicBezTo>
                  <a:cubicBezTo>
                    <a:pt x="82" y="230"/>
                    <a:pt x="82" y="230"/>
                    <a:pt x="83" y="229"/>
                  </a:cubicBezTo>
                  <a:cubicBezTo>
                    <a:pt x="90" y="238"/>
                    <a:pt x="97" y="246"/>
                    <a:pt x="102" y="249"/>
                  </a:cubicBezTo>
                  <a:cubicBezTo>
                    <a:pt x="118" y="263"/>
                    <a:pt x="147" y="270"/>
                    <a:pt x="147" y="270"/>
                  </a:cubicBezTo>
                  <a:cubicBezTo>
                    <a:pt x="128" y="255"/>
                    <a:pt x="116" y="233"/>
                    <a:pt x="108" y="212"/>
                  </a:cubicBezTo>
                  <a:cubicBezTo>
                    <a:pt x="129" y="202"/>
                    <a:pt x="156" y="197"/>
                    <a:pt x="156" y="197"/>
                  </a:cubicBezTo>
                  <a:cubicBezTo>
                    <a:pt x="133" y="188"/>
                    <a:pt x="115" y="186"/>
                    <a:pt x="100" y="188"/>
                  </a:cubicBezTo>
                  <a:cubicBezTo>
                    <a:pt x="97" y="174"/>
                    <a:pt x="94" y="162"/>
                    <a:pt x="92" y="152"/>
                  </a:cubicBezTo>
                  <a:cubicBezTo>
                    <a:pt x="87" y="123"/>
                    <a:pt x="143" y="141"/>
                    <a:pt x="162" y="157"/>
                  </a:cubicBezTo>
                  <a:cubicBezTo>
                    <a:pt x="180" y="172"/>
                    <a:pt x="164" y="220"/>
                    <a:pt x="172" y="283"/>
                  </a:cubicBezTo>
                  <a:cubicBezTo>
                    <a:pt x="180" y="347"/>
                    <a:pt x="123" y="293"/>
                    <a:pt x="96" y="279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163">
              <a:extLst>
                <a:ext uri="{FF2B5EF4-FFF2-40B4-BE49-F238E27FC236}">
                  <a16:creationId xmlns:a16="http://schemas.microsoft.com/office/drawing/2014/main" id="{A32E49EA-F601-4E8C-9EA7-737C6E3E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342"/>
              <a:ext cx="256" cy="333"/>
            </a:xfrm>
            <a:custGeom>
              <a:avLst/>
              <a:gdLst>
                <a:gd name="T0" fmla="*/ 526 w 197"/>
                <a:gd name="T1" fmla="*/ 0 h 256"/>
                <a:gd name="T2" fmla="*/ 496 w 197"/>
                <a:gd name="T3" fmla="*/ 286 h 256"/>
                <a:gd name="T4" fmla="*/ 208 w 197"/>
                <a:gd name="T5" fmla="*/ 524 h 256"/>
                <a:gd name="T6" fmla="*/ 1 w 197"/>
                <a:gd name="T7" fmla="*/ 342 h 256"/>
                <a:gd name="T8" fmla="*/ 226 w 197"/>
                <a:gd name="T9" fmla="*/ 591 h 256"/>
                <a:gd name="T10" fmla="*/ 513 w 197"/>
                <a:gd name="T11" fmla="*/ 350 h 256"/>
                <a:gd name="T12" fmla="*/ 526 w 197"/>
                <a:gd name="T13" fmla="*/ 0 h 2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7" h="256">
                  <a:moveTo>
                    <a:pt x="185" y="0"/>
                  </a:moveTo>
                  <a:cubicBezTo>
                    <a:pt x="189" y="26"/>
                    <a:pt x="187" y="58"/>
                    <a:pt x="174" y="100"/>
                  </a:cubicBezTo>
                  <a:cubicBezTo>
                    <a:pt x="143" y="199"/>
                    <a:pt x="156" y="233"/>
                    <a:pt x="73" y="183"/>
                  </a:cubicBezTo>
                  <a:cubicBezTo>
                    <a:pt x="31" y="158"/>
                    <a:pt x="10" y="137"/>
                    <a:pt x="1" y="119"/>
                  </a:cubicBezTo>
                  <a:cubicBezTo>
                    <a:pt x="0" y="140"/>
                    <a:pt x="17" y="168"/>
                    <a:pt x="79" y="206"/>
                  </a:cubicBezTo>
                  <a:cubicBezTo>
                    <a:pt x="162" y="256"/>
                    <a:pt x="148" y="222"/>
                    <a:pt x="180" y="122"/>
                  </a:cubicBezTo>
                  <a:cubicBezTo>
                    <a:pt x="197" y="68"/>
                    <a:pt x="195" y="31"/>
                    <a:pt x="185" y="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164">
              <a:extLst>
                <a:ext uri="{FF2B5EF4-FFF2-40B4-BE49-F238E27FC236}">
                  <a16:creationId xmlns:a16="http://schemas.microsoft.com/office/drawing/2014/main" id="{18CB66B5-9353-414F-A7E7-75D1A8DC9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170"/>
              <a:ext cx="326" cy="505"/>
            </a:xfrm>
            <a:custGeom>
              <a:avLst/>
              <a:gdLst>
                <a:gd name="T0" fmla="*/ 235 w 251"/>
                <a:gd name="T1" fmla="*/ 659 h 388"/>
                <a:gd name="T2" fmla="*/ 273 w 251"/>
                <a:gd name="T3" fmla="*/ 799 h 388"/>
                <a:gd name="T4" fmla="*/ 490 w 251"/>
                <a:gd name="T5" fmla="*/ 811 h 388"/>
                <a:gd name="T6" fmla="*/ 461 w 251"/>
                <a:gd name="T7" fmla="*/ 450 h 388"/>
                <a:gd name="T8" fmla="*/ 261 w 251"/>
                <a:gd name="T9" fmla="*/ 437 h 388"/>
                <a:gd name="T10" fmla="*/ 418 w 251"/>
                <a:gd name="T11" fmla="*/ 774 h 388"/>
                <a:gd name="T12" fmla="*/ 288 w 251"/>
                <a:gd name="T13" fmla="*/ 715 h 388"/>
                <a:gd name="T14" fmla="*/ 58 w 251"/>
                <a:gd name="T15" fmla="*/ 474 h 388"/>
                <a:gd name="T16" fmla="*/ 6 w 251"/>
                <a:gd name="T17" fmla="*/ 316 h 388"/>
                <a:gd name="T18" fmla="*/ 75 w 251"/>
                <a:gd name="T19" fmla="*/ 124 h 388"/>
                <a:gd name="T20" fmla="*/ 181 w 251"/>
                <a:gd name="T21" fmla="*/ 60 h 388"/>
                <a:gd name="T22" fmla="*/ 523 w 251"/>
                <a:gd name="T23" fmla="*/ 161 h 388"/>
                <a:gd name="T24" fmla="*/ 622 w 251"/>
                <a:gd name="T25" fmla="*/ 730 h 388"/>
                <a:gd name="T26" fmla="*/ 335 w 251"/>
                <a:gd name="T27" fmla="*/ 971 h 388"/>
                <a:gd name="T28" fmla="*/ 131 w 251"/>
                <a:gd name="T29" fmla="*/ 666 h 388"/>
                <a:gd name="T30" fmla="*/ 181 w 251"/>
                <a:gd name="T31" fmla="*/ 597 h 3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1" h="388">
                  <a:moveTo>
                    <a:pt x="82" y="230"/>
                  </a:moveTo>
                  <a:cubicBezTo>
                    <a:pt x="70" y="247"/>
                    <a:pt x="71" y="266"/>
                    <a:pt x="96" y="279"/>
                  </a:cubicBezTo>
                  <a:cubicBezTo>
                    <a:pt x="123" y="293"/>
                    <a:pt x="180" y="347"/>
                    <a:pt x="172" y="283"/>
                  </a:cubicBezTo>
                  <a:cubicBezTo>
                    <a:pt x="164" y="220"/>
                    <a:pt x="180" y="172"/>
                    <a:pt x="162" y="157"/>
                  </a:cubicBezTo>
                  <a:cubicBezTo>
                    <a:pt x="143" y="141"/>
                    <a:pt x="87" y="123"/>
                    <a:pt x="92" y="152"/>
                  </a:cubicBezTo>
                  <a:cubicBezTo>
                    <a:pt x="98" y="182"/>
                    <a:pt x="109" y="240"/>
                    <a:pt x="147" y="270"/>
                  </a:cubicBezTo>
                  <a:cubicBezTo>
                    <a:pt x="147" y="270"/>
                    <a:pt x="118" y="263"/>
                    <a:pt x="102" y="249"/>
                  </a:cubicBezTo>
                  <a:cubicBezTo>
                    <a:pt x="85" y="236"/>
                    <a:pt x="41" y="174"/>
                    <a:pt x="21" y="165"/>
                  </a:cubicBezTo>
                  <a:cubicBezTo>
                    <a:pt x="1" y="155"/>
                    <a:pt x="0" y="141"/>
                    <a:pt x="2" y="111"/>
                  </a:cubicBezTo>
                  <a:cubicBezTo>
                    <a:pt x="4" y="82"/>
                    <a:pt x="10" y="50"/>
                    <a:pt x="27" y="43"/>
                  </a:cubicBezTo>
                  <a:cubicBezTo>
                    <a:pt x="27" y="43"/>
                    <a:pt x="55" y="30"/>
                    <a:pt x="63" y="21"/>
                  </a:cubicBezTo>
                  <a:cubicBezTo>
                    <a:pt x="71" y="12"/>
                    <a:pt x="150" y="0"/>
                    <a:pt x="184" y="56"/>
                  </a:cubicBezTo>
                  <a:cubicBezTo>
                    <a:pt x="218" y="111"/>
                    <a:pt x="251" y="154"/>
                    <a:pt x="219" y="254"/>
                  </a:cubicBezTo>
                  <a:cubicBezTo>
                    <a:pt x="188" y="354"/>
                    <a:pt x="201" y="388"/>
                    <a:pt x="118" y="338"/>
                  </a:cubicBezTo>
                  <a:cubicBezTo>
                    <a:pt x="36" y="288"/>
                    <a:pt x="32" y="254"/>
                    <a:pt x="46" y="232"/>
                  </a:cubicBezTo>
                  <a:cubicBezTo>
                    <a:pt x="50" y="225"/>
                    <a:pt x="56" y="216"/>
                    <a:pt x="63" y="20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165">
              <a:extLst>
                <a:ext uri="{FF2B5EF4-FFF2-40B4-BE49-F238E27FC236}">
                  <a16:creationId xmlns:a16="http://schemas.microsoft.com/office/drawing/2014/main" id="{F66563E7-708D-41F2-A98F-8703C483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412"/>
              <a:ext cx="71" cy="33"/>
            </a:xfrm>
            <a:custGeom>
              <a:avLst/>
              <a:gdLst>
                <a:gd name="T0" fmla="*/ 0 w 55"/>
                <a:gd name="T1" fmla="*/ 7 h 25"/>
                <a:gd name="T2" fmla="*/ 154 w 55"/>
                <a:gd name="T3" fmla="*/ 34 h 25"/>
                <a:gd name="T4" fmla="*/ 22 w 55"/>
                <a:gd name="T5" fmla="*/ 7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5">
                  <a:moveTo>
                    <a:pt x="0" y="2"/>
                  </a:moveTo>
                  <a:cubicBezTo>
                    <a:pt x="14" y="0"/>
                    <a:pt x="32" y="3"/>
                    <a:pt x="55" y="11"/>
                  </a:cubicBezTo>
                  <a:cubicBezTo>
                    <a:pt x="55" y="11"/>
                    <a:pt x="29" y="16"/>
                    <a:pt x="8" y="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166">
              <a:extLst>
                <a:ext uri="{FF2B5EF4-FFF2-40B4-BE49-F238E27FC236}">
                  <a16:creationId xmlns:a16="http://schemas.microsoft.com/office/drawing/2014/main" id="{027E75AA-D0E8-482D-95F0-0E63E1832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507"/>
              <a:ext cx="232" cy="219"/>
            </a:xfrm>
            <a:custGeom>
              <a:avLst/>
              <a:gdLst>
                <a:gd name="T0" fmla="*/ 0 w 179"/>
                <a:gd name="T1" fmla="*/ 21 h 168"/>
                <a:gd name="T2" fmla="*/ 277 w 179"/>
                <a:gd name="T3" fmla="*/ 17 h 168"/>
                <a:gd name="T4" fmla="*/ 493 w 179"/>
                <a:gd name="T5" fmla="*/ 231 h 168"/>
                <a:gd name="T6" fmla="*/ 412 w 179"/>
                <a:gd name="T7" fmla="*/ 411 h 168"/>
                <a:gd name="T8" fmla="*/ 189 w 179"/>
                <a:gd name="T9" fmla="*/ 485 h 168"/>
                <a:gd name="T10" fmla="*/ 0 w 179"/>
                <a:gd name="T11" fmla="*/ 21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68">
                  <a:moveTo>
                    <a:pt x="0" y="7"/>
                  </a:moveTo>
                  <a:cubicBezTo>
                    <a:pt x="0" y="7"/>
                    <a:pt x="78" y="0"/>
                    <a:pt x="98" y="6"/>
                  </a:cubicBezTo>
                  <a:cubicBezTo>
                    <a:pt x="118" y="13"/>
                    <a:pt x="170" y="19"/>
                    <a:pt x="174" y="80"/>
                  </a:cubicBezTo>
                  <a:cubicBezTo>
                    <a:pt x="179" y="141"/>
                    <a:pt x="174" y="121"/>
                    <a:pt x="146" y="143"/>
                  </a:cubicBezTo>
                  <a:cubicBezTo>
                    <a:pt x="118" y="165"/>
                    <a:pt x="67" y="168"/>
                    <a:pt x="67" y="16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167">
              <a:extLst>
                <a:ext uri="{FF2B5EF4-FFF2-40B4-BE49-F238E27FC236}">
                  <a16:creationId xmlns:a16="http://schemas.microsoft.com/office/drawing/2014/main" id="{20583BBD-6605-4DF7-BA4F-98B0AB9B2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511"/>
              <a:ext cx="232" cy="211"/>
            </a:xfrm>
            <a:custGeom>
              <a:avLst/>
              <a:gdLst>
                <a:gd name="T0" fmla="*/ 493 w 179"/>
                <a:gd name="T1" fmla="*/ 212 h 162"/>
                <a:gd name="T2" fmla="*/ 486 w 179"/>
                <a:gd name="T3" fmla="*/ 163 h 162"/>
                <a:gd name="T4" fmla="*/ 403 w 179"/>
                <a:gd name="T5" fmla="*/ 314 h 162"/>
                <a:gd name="T6" fmla="*/ 181 w 179"/>
                <a:gd name="T7" fmla="*/ 387 h 162"/>
                <a:gd name="T8" fmla="*/ 22 w 179"/>
                <a:gd name="T9" fmla="*/ 0 h 162"/>
                <a:gd name="T10" fmla="*/ 0 w 179"/>
                <a:gd name="T11" fmla="*/ 1 h 162"/>
                <a:gd name="T12" fmla="*/ 189 w 179"/>
                <a:gd name="T13" fmla="*/ 466 h 162"/>
                <a:gd name="T14" fmla="*/ 412 w 179"/>
                <a:gd name="T15" fmla="*/ 393 h 162"/>
                <a:gd name="T16" fmla="*/ 493 w 179"/>
                <a:gd name="T17" fmla="*/ 212 h 1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162">
                  <a:moveTo>
                    <a:pt x="174" y="74"/>
                  </a:moveTo>
                  <a:cubicBezTo>
                    <a:pt x="174" y="68"/>
                    <a:pt x="173" y="62"/>
                    <a:pt x="172" y="57"/>
                  </a:cubicBezTo>
                  <a:cubicBezTo>
                    <a:pt x="175" y="104"/>
                    <a:pt x="169" y="88"/>
                    <a:pt x="143" y="109"/>
                  </a:cubicBezTo>
                  <a:cubicBezTo>
                    <a:pt x="114" y="131"/>
                    <a:pt x="64" y="134"/>
                    <a:pt x="64" y="13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118" y="159"/>
                    <a:pt x="146" y="137"/>
                  </a:cubicBezTo>
                  <a:cubicBezTo>
                    <a:pt x="174" y="115"/>
                    <a:pt x="179" y="135"/>
                    <a:pt x="174" y="74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168">
              <a:extLst>
                <a:ext uri="{FF2B5EF4-FFF2-40B4-BE49-F238E27FC236}">
                  <a16:creationId xmlns:a16="http://schemas.microsoft.com/office/drawing/2014/main" id="{41B9199E-F519-4B6D-8496-B04438F74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505"/>
              <a:ext cx="232" cy="218"/>
            </a:xfrm>
            <a:custGeom>
              <a:avLst/>
              <a:gdLst>
                <a:gd name="T0" fmla="*/ 0 w 179"/>
                <a:gd name="T1" fmla="*/ 21 h 168"/>
                <a:gd name="T2" fmla="*/ 277 w 179"/>
                <a:gd name="T3" fmla="*/ 17 h 168"/>
                <a:gd name="T4" fmla="*/ 493 w 179"/>
                <a:gd name="T5" fmla="*/ 227 h 168"/>
                <a:gd name="T6" fmla="*/ 412 w 179"/>
                <a:gd name="T7" fmla="*/ 406 h 168"/>
                <a:gd name="T8" fmla="*/ 189 w 179"/>
                <a:gd name="T9" fmla="*/ 476 h 168"/>
                <a:gd name="T10" fmla="*/ 0 w 179"/>
                <a:gd name="T11" fmla="*/ 21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68">
                  <a:moveTo>
                    <a:pt x="0" y="7"/>
                  </a:moveTo>
                  <a:cubicBezTo>
                    <a:pt x="0" y="7"/>
                    <a:pt x="78" y="0"/>
                    <a:pt x="98" y="6"/>
                  </a:cubicBezTo>
                  <a:cubicBezTo>
                    <a:pt x="118" y="12"/>
                    <a:pt x="170" y="19"/>
                    <a:pt x="174" y="80"/>
                  </a:cubicBezTo>
                  <a:cubicBezTo>
                    <a:pt x="179" y="141"/>
                    <a:pt x="174" y="121"/>
                    <a:pt x="146" y="143"/>
                  </a:cubicBezTo>
                  <a:cubicBezTo>
                    <a:pt x="118" y="165"/>
                    <a:pt x="67" y="168"/>
                    <a:pt x="67" y="168"/>
                  </a:cubicBezTo>
                  <a:lnTo>
                    <a:pt x="0" y="7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169">
              <a:extLst>
                <a:ext uri="{FF2B5EF4-FFF2-40B4-BE49-F238E27FC236}">
                  <a16:creationId xmlns:a16="http://schemas.microsoft.com/office/drawing/2014/main" id="{1E7E22A5-D3EA-42F8-9684-C2B675AE0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226"/>
              <a:ext cx="303" cy="221"/>
            </a:xfrm>
            <a:custGeom>
              <a:avLst/>
              <a:gdLst>
                <a:gd name="T0" fmla="*/ 0 w 233"/>
                <a:gd name="T1" fmla="*/ 153 h 170"/>
                <a:gd name="T2" fmla="*/ 365 w 233"/>
                <a:gd name="T3" fmla="*/ 21 h 170"/>
                <a:gd name="T4" fmla="*/ 637 w 233"/>
                <a:gd name="T5" fmla="*/ 153 h 170"/>
                <a:gd name="T6" fmla="*/ 468 w 233"/>
                <a:gd name="T7" fmla="*/ 485 h 170"/>
                <a:gd name="T8" fmla="*/ 0 w 233"/>
                <a:gd name="T9" fmla="*/ 153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170">
                  <a:moveTo>
                    <a:pt x="0" y="54"/>
                  </a:moveTo>
                  <a:cubicBezTo>
                    <a:pt x="0" y="54"/>
                    <a:pt x="93" y="0"/>
                    <a:pt x="128" y="7"/>
                  </a:cubicBezTo>
                  <a:cubicBezTo>
                    <a:pt x="163" y="15"/>
                    <a:pt x="212" y="25"/>
                    <a:pt x="223" y="54"/>
                  </a:cubicBezTo>
                  <a:cubicBezTo>
                    <a:pt x="233" y="83"/>
                    <a:pt x="201" y="157"/>
                    <a:pt x="164" y="170"/>
                  </a:cubicBezTo>
                  <a:cubicBezTo>
                    <a:pt x="164" y="170"/>
                    <a:pt x="7" y="92"/>
                    <a:pt x="0" y="54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170">
              <a:extLst>
                <a:ext uri="{FF2B5EF4-FFF2-40B4-BE49-F238E27FC236}">
                  <a16:creationId xmlns:a16="http://schemas.microsoft.com/office/drawing/2014/main" id="{B69BDE66-C161-4EE2-9733-2DC4A0DA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287"/>
              <a:ext cx="300" cy="159"/>
            </a:xfrm>
            <a:custGeom>
              <a:avLst/>
              <a:gdLst>
                <a:gd name="T0" fmla="*/ 469 w 231"/>
                <a:gd name="T1" fmla="*/ 287 h 122"/>
                <a:gd name="T2" fmla="*/ 29 w 231"/>
                <a:gd name="T3" fmla="*/ 0 h 122"/>
                <a:gd name="T4" fmla="*/ 0 w 231"/>
                <a:gd name="T5" fmla="*/ 17 h 122"/>
                <a:gd name="T6" fmla="*/ 469 w 231"/>
                <a:gd name="T7" fmla="*/ 352 h 122"/>
                <a:gd name="T8" fmla="*/ 638 w 231"/>
                <a:gd name="T9" fmla="*/ 27 h 122"/>
                <a:gd name="T10" fmla="*/ 469 w 231"/>
                <a:gd name="T11" fmla="*/ 287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22">
                  <a:moveTo>
                    <a:pt x="165" y="100"/>
                  </a:moveTo>
                  <a:cubicBezTo>
                    <a:pt x="165" y="100"/>
                    <a:pt x="46" y="41"/>
                    <a:pt x="10" y="0"/>
                  </a:cubicBezTo>
                  <a:cubicBezTo>
                    <a:pt x="4" y="4"/>
                    <a:pt x="0" y="6"/>
                    <a:pt x="0" y="6"/>
                  </a:cubicBezTo>
                  <a:cubicBezTo>
                    <a:pt x="8" y="44"/>
                    <a:pt x="165" y="122"/>
                    <a:pt x="165" y="122"/>
                  </a:cubicBezTo>
                  <a:cubicBezTo>
                    <a:pt x="200" y="110"/>
                    <a:pt x="231" y="40"/>
                    <a:pt x="224" y="9"/>
                  </a:cubicBezTo>
                  <a:cubicBezTo>
                    <a:pt x="219" y="43"/>
                    <a:pt x="193" y="90"/>
                    <a:pt x="165" y="10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171">
              <a:extLst>
                <a:ext uri="{FF2B5EF4-FFF2-40B4-BE49-F238E27FC236}">
                  <a16:creationId xmlns:a16="http://schemas.microsoft.com/office/drawing/2014/main" id="{AB5CF6AA-3EDB-4AB0-86F3-18490815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226"/>
              <a:ext cx="303" cy="221"/>
            </a:xfrm>
            <a:custGeom>
              <a:avLst/>
              <a:gdLst>
                <a:gd name="T0" fmla="*/ 0 w 233"/>
                <a:gd name="T1" fmla="*/ 153 h 170"/>
                <a:gd name="T2" fmla="*/ 365 w 233"/>
                <a:gd name="T3" fmla="*/ 21 h 170"/>
                <a:gd name="T4" fmla="*/ 637 w 233"/>
                <a:gd name="T5" fmla="*/ 153 h 170"/>
                <a:gd name="T6" fmla="*/ 468 w 233"/>
                <a:gd name="T7" fmla="*/ 485 h 170"/>
                <a:gd name="T8" fmla="*/ 0 w 233"/>
                <a:gd name="T9" fmla="*/ 153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170">
                  <a:moveTo>
                    <a:pt x="0" y="54"/>
                  </a:moveTo>
                  <a:cubicBezTo>
                    <a:pt x="0" y="54"/>
                    <a:pt x="93" y="0"/>
                    <a:pt x="128" y="7"/>
                  </a:cubicBezTo>
                  <a:cubicBezTo>
                    <a:pt x="163" y="15"/>
                    <a:pt x="212" y="25"/>
                    <a:pt x="223" y="54"/>
                  </a:cubicBezTo>
                  <a:cubicBezTo>
                    <a:pt x="233" y="83"/>
                    <a:pt x="201" y="157"/>
                    <a:pt x="164" y="170"/>
                  </a:cubicBezTo>
                  <a:cubicBezTo>
                    <a:pt x="164" y="170"/>
                    <a:pt x="7" y="92"/>
                    <a:pt x="0" y="54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172">
              <a:extLst>
                <a:ext uri="{FF2B5EF4-FFF2-40B4-BE49-F238E27FC236}">
                  <a16:creationId xmlns:a16="http://schemas.microsoft.com/office/drawing/2014/main" id="{6282E300-5D4D-4E1A-8464-EF2E6912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263"/>
              <a:ext cx="233" cy="175"/>
            </a:xfrm>
            <a:custGeom>
              <a:avLst/>
              <a:gdLst>
                <a:gd name="T0" fmla="*/ 29 w 179"/>
                <a:gd name="T1" fmla="*/ 146 h 135"/>
                <a:gd name="T2" fmla="*/ 57 w 179"/>
                <a:gd name="T3" fmla="*/ 10 h 135"/>
                <a:gd name="T4" fmla="*/ 294 w 179"/>
                <a:gd name="T5" fmla="*/ 39 h 135"/>
                <a:gd name="T6" fmla="*/ 411 w 179"/>
                <a:gd name="T7" fmla="*/ 66 h 135"/>
                <a:gd name="T8" fmla="*/ 470 w 179"/>
                <a:gd name="T9" fmla="*/ 206 h 135"/>
                <a:gd name="T10" fmla="*/ 350 w 179"/>
                <a:gd name="T11" fmla="*/ 284 h 135"/>
                <a:gd name="T12" fmla="*/ 29 w 179"/>
                <a:gd name="T13" fmla="*/ 146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35">
                  <a:moveTo>
                    <a:pt x="10" y="52"/>
                  </a:moveTo>
                  <a:cubicBezTo>
                    <a:pt x="10" y="52"/>
                    <a:pt x="0" y="0"/>
                    <a:pt x="20" y="4"/>
                  </a:cubicBezTo>
                  <a:cubicBezTo>
                    <a:pt x="40" y="8"/>
                    <a:pt x="81" y="7"/>
                    <a:pt x="103" y="14"/>
                  </a:cubicBezTo>
                  <a:cubicBezTo>
                    <a:pt x="125" y="22"/>
                    <a:pt x="135" y="29"/>
                    <a:pt x="144" y="23"/>
                  </a:cubicBezTo>
                  <a:cubicBezTo>
                    <a:pt x="153" y="17"/>
                    <a:pt x="179" y="64"/>
                    <a:pt x="164" y="73"/>
                  </a:cubicBezTo>
                  <a:cubicBezTo>
                    <a:pt x="150" y="81"/>
                    <a:pt x="128" y="94"/>
                    <a:pt x="122" y="100"/>
                  </a:cubicBezTo>
                  <a:cubicBezTo>
                    <a:pt x="116" y="106"/>
                    <a:pt x="37" y="135"/>
                    <a:pt x="10" y="52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173">
              <a:extLst>
                <a:ext uri="{FF2B5EF4-FFF2-40B4-BE49-F238E27FC236}">
                  <a16:creationId xmlns:a16="http://schemas.microsoft.com/office/drawing/2014/main" id="{8653A3CE-1B39-4B9F-96F2-3FF9E4C0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3"/>
              <a:ext cx="211" cy="139"/>
            </a:xfrm>
            <a:custGeom>
              <a:avLst/>
              <a:gdLst>
                <a:gd name="T0" fmla="*/ 440 w 163"/>
                <a:gd name="T1" fmla="*/ 51 h 107"/>
                <a:gd name="T2" fmla="*/ 432 w 163"/>
                <a:gd name="T3" fmla="*/ 58 h 107"/>
                <a:gd name="T4" fmla="*/ 315 w 163"/>
                <a:gd name="T5" fmla="*/ 140 h 107"/>
                <a:gd name="T6" fmla="*/ 0 w 163"/>
                <a:gd name="T7" fmla="*/ 1 h 107"/>
                <a:gd name="T8" fmla="*/ 0 w 163"/>
                <a:gd name="T9" fmla="*/ 0 h 107"/>
                <a:gd name="T10" fmla="*/ 6 w 163"/>
                <a:gd name="T11" fmla="*/ 66 h 107"/>
                <a:gd name="T12" fmla="*/ 324 w 163"/>
                <a:gd name="T13" fmla="*/ 205 h 107"/>
                <a:gd name="T14" fmla="*/ 440 w 163"/>
                <a:gd name="T15" fmla="*/ 125 h 107"/>
                <a:gd name="T16" fmla="*/ 440 w 163"/>
                <a:gd name="T17" fmla="*/ 51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107">
                  <a:moveTo>
                    <a:pt x="157" y="18"/>
                  </a:moveTo>
                  <a:cubicBezTo>
                    <a:pt x="157" y="20"/>
                    <a:pt x="156" y="21"/>
                    <a:pt x="154" y="21"/>
                  </a:cubicBezTo>
                  <a:cubicBezTo>
                    <a:pt x="140" y="30"/>
                    <a:pt x="118" y="43"/>
                    <a:pt x="112" y="49"/>
                  </a:cubicBezTo>
                  <a:cubicBezTo>
                    <a:pt x="106" y="55"/>
                    <a:pt x="28" y="84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2"/>
                    <a:pt x="2" y="23"/>
                    <a:pt x="2" y="23"/>
                  </a:cubicBezTo>
                  <a:cubicBezTo>
                    <a:pt x="30" y="107"/>
                    <a:pt x="109" y="77"/>
                    <a:pt x="115" y="72"/>
                  </a:cubicBezTo>
                  <a:cubicBezTo>
                    <a:pt x="120" y="66"/>
                    <a:pt x="142" y="53"/>
                    <a:pt x="157" y="44"/>
                  </a:cubicBezTo>
                  <a:cubicBezTo>
                    <a:pt x="163" y="40"/>
                    <a:pt x="162" y="29"/>
                    <a:pt x="157" y="18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174">
              <a:extLst>
                <a:ext uri="{FF2B5EF4-FFF2-40B4-BE49-F238E27FC236}">
                  <a16:creationId xmlns:a16="http://schemas.microsoft.com/office/drawing/2014/main" id="{B462DE9C-B4A4-4A97-9BBF-54FEC7C5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263"/>
              <a:ext cx="232" cy="175"/>
            </a:xfrm>
            <a:custGeom>
              <a:avLst/>
              <a:gdLst>
                <a:gd name="T0" fmla="*/ 29 w 179"/>
                <a:gd name="T1" fmla="*/ 146 h 135"/>
                <a:gd name="T2" fmla="*/ 57 w 179"/>
                <a:gd name="T3" fmla="*/ 10 h 135"/>
                <a:gd name="T4" fmla="*/ 289 w 179"/>
                <a:gd name="T5" fmla="*/ 39 h 135"/>
                <a:gd name="T6" fmla="*/ 407 w 179"/>
                <a:gd name="T7" fmla="*/ 66 h 135"/>
                <a:gd name="T8" fmla="*/ 464 w 179"/>
                <a:gd name="T9" fmla="*/ 206 h 135"/>
                <a:gd name="T10" fmla="*/ 345 w 179"/>
                <a:gd name="T11" fmla="*/ 284 h 135"/>
                <a:gd name="T12" fmla="*/ 29 w 179"/>
                <a:gd name="T13" fmla="*/ 146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35">
                  <a:moveTo>
                    <a:pt x="10" y="52"/>
                  </a:moveTo>
                  <a:cubicBezTo>
                    <a:pt x="10" y="52"/>
                    <a:pt x="0" y="0"/>
                    <a:pt x="20" y="4"/>
                  </a:cubicBezTo>
                  <a:cubicBezTo>
                    <a:pt x="40" y="8"/>
                    <a:pt x="81" y="7"/>
                    <a:pt x="103" y="14"/>
                  </a:cubicBezTo>
                  <a:cubicBezTo>
                    <a:pt x="125" y="22"/>
                    <a:pt x="135" y="29"/>
                    <a:pt x="144" y="23"/>
                  </a:cubicBezTo>
                  <a:cubicBezTo>
                    <a:pt x="153" y="17"/>
                    <a:pt x="179" y="64"/>
                    <a:pt x="164" y="73"/>
                  </a:cubicBezTo>
                  <a:cubicBezTo>
                    <a:pt x="150" y="81"/>
                    <a:pt x="128" y="94"/>
                    <a:pt x="122" y="100"/>
                  </a:cubicBezTo>
                  <a:cubicBezTo>
                    <a:pt x="116" y="106"/>
                    <a:pt x="37" y="135"/>
                    <a:pt x="10" y="52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175">
              <a:extLst>
                <a:ext uri="{FF2B5EF4-FFF2-40B4-BE49-F238E27FC236}">
                  <a16:creationId xmlns:a16="http://schemas.microsoft.com/office/drawing/2014/main" id="{0DB6ABF6-3E91-4B3D-BCB5-9C0F71E06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736"/>
              <a:ext cx="243" cy="360"/>
            </a:xfrm>
            <a:custGeom>
              <a:avLst/>
              <a:gdLst>
                <a:gd name="T0" fmla="*/ 299 w 187"/>
                <a:gd name="T1" fmla="*/ 684 h 277"/>
                <a:gd name="T2" fmla="*/ 324 w 187"/>
                <a:gd name="T3" fmla="*/ 599 h 277"/>
                <a:gd name="T4" fmla="*/ 316 w 187"/>
                <a:gd name="T5" fmla="*/ 331 h 277"/>
                <a:gd name="T6" fmla="*/ 134 w 187"/>
                <a:gd name="T7" fmla="*/ 192 h 277"/>
                <a:gd name="T8" fmla="*/ 55 w 187"/>
                <a:gd name="T9" fmla="*/ 322 h 277"/>
                <a:gd name="T10" fmla="*/ 117 w 187"/>
                <a:gd name="T11" fmla="*/ 136 h 277"/>
                <a:gd name="T12" fmla="*/ 365 w 187"/>
                <a:gd name="T13" fmla="*/ 226 h 277"/>
                <a:gd name="T14" fmla="*/ 478 w 187"/>
                <a:gd name="T15" fmla="*/ 607 h 277"/>
                <a:gd name="T16" fmla="*/ 379 w 187"/>
                <a:gd name="T17" fmla="*/ 790 h 277"/>
                <a:gd name="T18" fmla="*/ 299 w 187"/>
                <a:gd name="T19" fmla="*/ 684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277">
                  <a:moveTo>
                    <a:pt x="105" y="240"/>
                  </a:moveTo>
                  <a:cubicBezTo>
                    <a:pt x="105" y="240"/>
                    <a:pt x="99" y="223"/>
                    <a:pt x="114" y="210"/>
                  </a:cubicBezTo>
                  <a:cubicBezTo>
                    <a:pt x="129" y="196"/>
                    <a:pt x="139" y="177"/>
                    <a:pt x="111" y="116"/>
                  </a:cubicBezTo>
                  <a:cubicBezTo>
                    <a:pt x="83" y="55"/>
                    <a:pt x="64" y="51"/>
                    <a:pt x="47" y="68"/>
                  </a:cubicBezTo>
                  <a:cubicBezTo>
                    <a:pt x="29" y="84"/>
                    <a:pt x="18" y="96"/>
                    <a:pt x="19" y="113"/>
                  </a:cubicBezTo>
                  <a:cubicBezTo>
                    <a:pt x="19" y="113"/>
                    <a:pt x="0" y="96"/>
                    <a:pt x="41" y="48"/>
                  </a:cubicBezTo>
                  <a:cubicBezTo>
                    <a:pt x="83" y="0"/>
                    <a:pt x="116" y="56"/>
                    <a:pt x="128" y="79"/>
                  </a:cubicBezTo>
                  <a:cubicBezTo>
                    <a:pt x="140" y="103"/>
                    <a:pt x="187" y="170"/>
                    <a:pt x="168" y="212"/>
                  </a:cubicBezTo>
                  <a:cubicBezTo>
                    <a:pt x="149" y="253"/>
                    <a:pt x="136" y="250"/>
                    <a:pt x="133" y="277"/>
                  </a:cubicBezTo>
                  <a:lnTo>
                    <a:pt x="105" y="24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176">
              <a:extLst>
                <a:ext uri="{FF2B5EF4-FFF2-40B4-BE49-F238E27FC236}">
                  <a16:creationId xmlns:a16="http://schemas.microsoft.com/office/drawing/2014/main" id="{18A1FFE3-4FE7-43B5-B5C2-C6AD77268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5" y="776"/>
              <a:ext cx="211" cy="319"/>
            </a:xfrm>
            <a:custGeom>
              <a:avLst/>
              <a:gdLst>
                <a:gd name="T0" fmla="*/ 341 w 162"/>
                <a:gd name="T1" fmla="*/ 397 h 245"/>
                <a:gd name="T2" fmla="*/ 292 w 162"/>
                <a:gd name="T3" fmla="*/ 189 h 245"/>
                <a:gd name="T4" fmla="*/ 107 w 162"/>
                <a:gd name="T5" fmla="*/ 46 h 245"/>
                <a:gd name="T6" fmla="*/ 27 w 162"/>
                <a:gd name="T7" fmla="*/ 178 h 245"/>
                <a:gd name="T8" fmla="*/ 17 w 162"/>
                <a:gd name="T9" fmla="*/ 159 h 245"/>
                <a:gd name="T10" fmla="*/ 22 w 162"/>
                <a:gd name="T11" fmla="*/ 232 h 245"/>
                <a:gd name="T12" fmla="*/ 103 w 162"/>
                <a:gd name="T13" fmla="*/ 102 h 245"/>
                <a:gd name="T14" fmla="*/ 287 w 162"/>
                <a:gd name="T15" fmla="*/ 241 h 245"/>
                <a:gd name="T16" fmla="*/ 341 w 162"/>
                <a:gd name="T17" fmla="*/ 397 h 245"/>
                <a:gd name="T18" fmla="*/ 465 w 162"/>
                <a:gd name="T19" fmla="*/ 437 h 245"/>
                <a:gd name="T20" fmla="*/ 455 w 162"/>
                <a:gd name="T21" fmla="*/ 462 h 245"/>
                <a:gd name="T22" fmla="*/ 353 w 162"/>
                <a:gd name="T23" fmla="*/ 650 h 245"/>
                <a:gd name="T24" fmla="*/ 275 w 162"/>
                <a:gd name="T25" fmla="*/ 543 h 245"/>
                <a:gd name="T26" fmla="*/ 275 w 162"/>
                <a:gd name="T27" fmla="*/ 540 h 245"/>
                <a:gd name="T28" fmla="*/ 270 w 162"/>
                <a:gd name="T29" fmla="*/ 599 h 245"/>
                <a:gd name="T30" fmla="*/ 352 w 162"/>
                <a:gd name="T31" fmla="*/ 703 h 245"/>
                <a:gd name="T32" fmla="*/ 451 w 162"/>
                <a:gd name="T33" fmla="*/ 517 h 245"/>
                <a:gd name="T34" fmla="*/ 465 w 162"/>
                <a:gd name="T35" fmla="*/ 437 h 2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2" h="245">
                  <a:moveTo>
                    <a:pt x="118" y="138"/>
                  </a:moveTo>
                  <a:cubicBezTo>
                    <a:pt x="122" y="124"/>
                    <a:pt x="119" y="102"/>
                    <a:pt x="101" y="65"/>
                  </a:cubicBezTo>
                  <a:cubicBezTo>
                    <a:pt x="73" y="4"/>
                    <a:pt x="55" y="0"/>
                    <a:pt x="37" y="16"/>
                  </a:cubicBezTo>
                  <a:cubicBezTo>
                    <a:pt x="20" y="33"/>
                    <a:pt x="8" y="44"/>
                    <a:pt x="9" y="62"/>
                  </a:cubicBezTo>
                  <a:cubicBezTo>
                    <a:pt x="9" y="62"/>
                    <a:pt x="7" y="60"/>
                    <a:pt x="6" y="55"/>
                  </a:cubicBezTo>
                  <a:cubicBezTo>
                    <a:pt x="0" y="74"/>
                    <a:pt x="8" y="81"/>
                    <a:pt x="8" y="81"/>
                  </a:cubicBezTo>
                  <a:cubicBezTo>
                    <a:pt x="7" y="63"/>
                    <a:pt x="18" y="52"/>
                    <a:pt x="36" y="35"/>
                  </a:cubicBezTo>
                  <a:cubicBezTo>
                    <a:pt x="53" y="19"/>
                    <a:pt x="72" y="23"/>
                    <a:pt x="100" y="84"/>
                  </a:cubicBezTo>
                  <a:cubicBezTo>
                    <a:pt x="111" y="108"/>
                    <a:pt x="116" y="125"/>
                    <a:pt x="118" y="138"/>
                  </a:cubicBezTo>
                  <a:close/>
                  <a:moveTo>
                    <a:pt x="161" y="152"/>
                  </a:moveTo>
                  <a:cubicBezTo>
                    <a:pt x="160" y="155"/>
                    <a:pt x="159" y="158"/>
                    <a:pt x="158" y="161"/>
                  </a:cubicBezTo>
                  <a:cubicBezTo>
                    <a:pt x="139" y="202"/>
                    <a:pt x="126" y="199"/>
                    <a:pt x="123" y="226"/>
                  </a:cubicBezTo>
                  <a:cubicBezTo>
                    <a:pt x="95" y="189"/>
                    <a:pt x="95" y="189"/>
                    <a:pt x="95" y="189"/>
                  </a:cubicBezTo>
                  <a:cubicBezTo>
                    <a:pt x="95" y="189"/>
                    <a:pt x="95" y="188"/>
                    <a:pt x="95" y="188"/>
                  </a:cubicBezTo>
                  <a:cubicBezTo>
                    <a:pt x="91" y="198"/>
                    <a:pt x="94" y="208"/>
                    <a:pt x="94" y="208"/>
                  </a:cubicBezTo>
                  <a:cubicBezTo>
                    <a:pt x="122" y="245"/>
                    <a:pt x="122" y="245"/>
                    <a:pt x="122" y="245"/>
                  </a:cubicBezTo>
                  <a:cubicBezTo>
                    <a:pt x="125" y="218"/>
                    <a:pt x="138" y="221"/>
                    <a:pt x="157" y="180"/>
                  </a:cubicBezTo>
                  <a:cubicBezTo>
                    <a:pt x="161" y="171"/>
                    <a:pt x="162" y="162"/>
                    <a:pt x="161" y="152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177">
              <a:extLst>
                <a:ext uri="{FF2B5EF4-FFF2-40B4-BE49-F238E27FC236}">
                  <a16:creationId xmlns:a16="http://schemas.microsoft.com/office/drawing/2014/main" id="{B84D9B60-CBAB-420C-9FF6-E2ED7D052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735"/>
              <a:ext cx="243" cy="360"/>
            </a:xfrm>
            <a:custGeom>
              <a:avLst/>
              <a:gdLst>
                <a:gd name="T0" fmla="*/ 299 w 187"/>
                <a:gd name="T1" fmla="*/ 684 h 277"/>
                <a:gd name="T2" fmla="*/ 324 w 187"/>
                <a:gd name="T3" fmla="*/ 598 h 277"/>
                <a:gd name="T4" fmla="*/ 316 w 187"/>
                <a:gd name="T5" fmla="*/ 331 h 277"/>
                <a:gd name="T6" fmla="*/ 134 w 187"/>
                <a:gd name="T7" fmla="*/ 191 h 277"/>
                <a:gd name="T8" fmla="*/ 55 w 187"/>
                <a:gd name="T9" fmla="*/ 322 h 277"/>
                <a:gd name="T10" fmla="*/ 117 w 187"/>
                <a:gd name="T11" fmla="*/ 136 h 277"/>
                <a:gd name="T12" fmla="*/ 365 w 187"/>
                <a:gd name="T13" fmla="*/ 226 h 277"/>
                <a:gd name="T14" fmla="*/ 478 w 187"/>
                <a:gd name="T15" fmla="*/ 607 h 277"/>
                <a:gd name="T16" fmla="*/ 379 w 187"/>
                <a:gd name="T17" fmla="*/ 790 h 277"/>
                <a:gd name="T18" fmla="*/ 299 w 187"/>
                <a:gd name="T19" fmla="*/ 684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277">
                  <a:moveTo>
                    <a:pt x="105" y="240"/>
                  </a:moveTo>
                  <a:cubicBezTo>
                    <a:pt x="105" y="240"/>
                    <a:pt x="99" y="223"/>
                    <a:pt x="114" y="209"/>
                  </a:cubicBezTo>
                  <a:cubicBezTo>
                    <a:pt x="129" y="196"/>
                    <a:pt x="139" y="177"/>
                    <a:pt x="111" y="116"/>
                  </a:cubicBezTo>
                  <a:cubicBezTo>
                    <a:pt x="83" y="55"/>
                    <a:pt x="64" y="51"/>
                    <a:pt x="47" y="67"/>
                  </a:cubicBezTo>
                  <a:cubicBezTo>
                    <a:pt x="29" y="84"/>
                    <a:pt x="18" y="95"/>
                    <a:pt x="19" y="113"/>
                  </a:cubicBezTo>
                  <a:cubicBezTo>
                    <a:pt x="19" y="113"/>
                    <a:pt x="0" y="95"/>
                    <a:pt x="41" y="48"/>
                  </a:cubicBezTo>
                  <a:cubicBezTo>
                    <a:pt x="83" y="0"/>
                    <a:pt x="116" y="56"/>
                    <a:pt x="128" y="79"/>
                  </a:cubicBezTo>
                  <a:cubicBezTo>
                    <a:pt x="140" y="102"/>
                    <a:pt x="187" y="170"/>
                    <a:pt x="168" y="212"/>
                  </a:cubicBezTo>
                  <a:cubicBezTo>
                    <a:pt x="149" y="253"/>
                    <a:pt x="136" y="250"/>
                    <a:pt x="133" y="277"/>
                  </a:cubicBezTo>
                  <a:lnTo>
                    <a:pt x="105" y="24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Freeform 178">
              <a:extLst>
                <a:ext uri="{FF2B5EF4-FFF2-40B4-BE49-F238E27FC236}">
                  <a16:creationId xmlns:a16="http://schemas.microsoft.com/office/drawing/2014/main" id="{7A2EBD8D-480D-420B-8CDC-6B30EE373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039"/>
              <a:ext cx="166" cy="320"/>
            </a:xfrm>
            <a:custGeom>
              <a:avLst/>
              <a:gdLst>
                <a:gd name="T0" fmla="*/ 104 w 128"/>
                <a:gd name="T1" fmla="*/ 686 h 246"/>
                <a:gd name="T2" fmla="*/ 42 w 128"/>
                <a:gd name="T3" fmla="*/ 558 h 246"/>
                <a:gd name="T4" fmla="*/ 27 w 128"/>
                <a:gd name="T5" fmla="*/ 398 h 246"/>
                <a:gd name="T6" fmla="*/ 39 w 128"/>
                <a:gd name="T7" fmla="*/ 221 h 246"/>
                <a:gd name="T8" fmla="*/ 248 w 128"/>
                <a:gd name="T9" fmla="*/ 0 h 246"/>
                <a:gd name="T10" fmla="*/ 350 w 128"/>
                <a:gd name="T11" fmla="*/ 122 h 246"/>
                <a:gd name="T12" fmla="*/ 219 w 128"/>
                <a:gd name="T13" fmla="*/ 592 h 246"/>
                <a:gd name="T14" fmla="*/ 104 w 128"/>
                <a:gd name="T15" fmla="*/ 686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246">
                  <a:moveTo>
                    <a:pt x="37" y="239"/>
                  </a:moveTo>
                  <a:cubicBezTo>
                    <a:pt x="37" y="239"/>
                    <a:pt x="33" y="203"/>
                    <a:pt x="15" y="195"/>
                  </a:cubicBezTo>
                  <a:cubicBezTo>
                    <a:pt x="15" y="195"/>
                    <a:pt x="13" y="156"/>
                    <a:pt x="9" y="139"/>
                  </a:cubicBezTo>
                  <a:cubicBezTo>
                    <a:pt x="4" y="122"/>
                    <a:pt x="0" y="103"/>
                    <a:pt x="14" y="78"/>
                  </a:cubicBezTo>
                  <a:cubicBezTo>
                    <a:pt x="28" y="54"/>
                    <a:pt x="78" y="21"/>
                    <a:pt x="87" y="0"/>
                  </a:cubicBezTo>
                  <a:cubicBezTo>
                    <a:pt x="87" y="0"/>
                    <a:pt x="117" y="7"/>
                    <a:pt x="123" y="42"/>
                  </a:cubicBezTo>
                  <a:cubicBezTo>
                    <a:pt x="128" y="77"/>
                    <a:pt x="112" y="170"/>
                    <a:pt x="77" y="207"/>
                  </a:cubicBezTo>
                  <a:cubicBezTo>
                    <a:pt x="42" y="243"/>
                    <a:pt x="53" y="246"/>
                    <a:pt x="37" y="239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Freeform 179">
              <a:extLst>
                <a:ext uri="{FF2B5EF4-FFF2-40B4-BE49-F238E27FC236}">
                  <a16:creationId xmlns:a16="http://schemas.microsoft.com/office/drawing/2014/main" id="{E7A15406-399E-440D-AE97-7D874B053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043"/>
              <a:ext cx="124" cy="318"/>
            </a:xfrm>
            <a:custGeom>
              <a:avLst/>
              <a:gdLst>
                <a:gd name="T0" fmla="*/ 257 w 95"/>
                <a:gd name="T1" fmla="*/ 117 h 245"/>
                <a:gd name="T2" fmla="*/ 155 w 95"/>
                <a:gd name="T3" fmla="*/ 0 h 245"/>
                <a:gd name="T4" fmla="*/ 153 w 95"/>
                <a:gd name="T5" fmla="*/ 6 h 245"/>
                <a:gd name="T6" fmla="*/ 197 w 95"/>
                <a:gd name="T7" fmla="*/ 92 h 245"/>
                <a:gd name="T8" fmla="*/ 67 w 95"/>
                <a:gd name="T9" fmla="*/ 559 h 245"/>
                <a:gd name="T10" fmla="*/ 0 w 95"/>
                <a:gd name="T11" fmla="*/ 632 h 245"/>
                <a:gd name="T12" fmla="*/ 9 w 95"/>
                <a:gd name="T13" fmla="*/ 675 h 245"/>
                <a:gd name="T14" fmla="*/ 127 w 95"/>
                <a:gd name="T15" fmla="*/ 584 h 245"/>
                <a:gd name="T16" fmla="*/ 257 w 95"/>
                <a:gd name="T17" fmla="*/ 117 h 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45">
                  <a:moveTo>
                    <a:pt x="89" y="41"/>
                  </a:moveTo>
                  <a:cubicBezTo>
                    <a:pt x="84" y="6"/>
                    <a:pt x="54" y="0"/>
                    <a:pt x="54" y="0"/>
                  </a:cubicBezTo>
                  <a:cubicBezTo>
                    <a:pt x="53" y="0"/>
                    <a:pt x="53" y="1"/>
                    <a:pt x="53" y="2"/>
                  </a:cubicBezTo>
                  <a:cubicBezTo>
                    <a:pt x="60" y="8"/>
                    <a:pt x="66" y="17"/>
                    <a:pt x="68" y="32"/>
                  </a:cubicBezTo>
                  <a:cubicBezTo>
                    <a:pt x="74" y="67"/>
                    <a:pt x="58" y="160"/>
                    <a:pt x="23" y="197"/>
                  </a:cubicBezTo>
                  <a:cubicBezTo>
                    <a:pt x="11" y="209"/>
                    <a:pt x="4" y="217"/>
                    <a:pt x="0" y="223"/>
                  </a:cubicBezTo>
                  <a:cubicBezTo>
                    <a:pt x="3" y="231"/>
                    <a:pt x="3" y="238"/>
                    <a:pt x="3" y="238"/>
                  </a:cubicBezTo>
                  <a:cubicBezTo>
                    <a:pt x="19" y="245"/>
                    <a:pt x="9" y="243"/>
                    <a:pt x="44" y="206"/>
                  </a:cubicBezTo>
                  <a:cubicBezTo>
                    <a:pt x="79" y="170"/>
                    <a:pt x="95" y="76"/>
                    <a:pt x="89" y="41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Freeform 180">
              <a:extLst>
                <a:ext uri="{FF2B5EF4-FFF2-40B4-BE49-F238E27FC236}">
                  <a16:creationId xmlns:a16="http://schemas.microsoft.com/office/drawing/2014/main" id="{67C0EE3A-3236-4286-ABE5-B71B24A7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039"/>
              <a:ext cx="166" cy="320"/>
            </a:xfrm>
            <a:custGeom>
              <a:avLst/>
              <a:gdLst>
                <a:gd name="T0" fmla="*/ 104 w 128"/>
                <a:gd name="T1" fmla="*/ 686 h 246"/>
                <a:gd name="T2" fmla="*/ 42 w 128"/>
                <a:gd name="T3" fmla="*/ 558 h 246"/>
                <a:gd name="T4" fmla="*/ 27 w 128"/>
                <a:gd name="T5" fmla="*/ 398 h 246"/>
                <a:gd name="T6" fmla="*/ 39 w 128"/>
                <a:gd name="T7" fmla="*/ 221 h 246"/>
                <a:gd name="T8" fmla="*/ 248 w 128"/>
                <a:gd name="T9" fmla="*/ 0 h 246"/>
                <a:gd name="T10" fmla="*/ 350 w 128"/>
                <a:gd name="T11" fmla="*/ 122 h 246"/>
                <a:gd name="T12" fmla="*/ 219 w 128"/>
                <a:gd name="T13" fmla="*/ 592 h 246"/>
                <a:gd name="T14" fmla="*/ 104 w 128"/>
                <a:gd name="T15" fmla="*/ 686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246">
                  <a:moveTo>
                    <a:pt x="37" y="239"/>
                  </a:moveTo>
                  <a:cubicBezTo>
                    <a:pt x="37" y="239"/>
                    <a:pt x="33" y="203"/>
                    <a:pt x="15" y="195"/>
                  </a:cubicBezTo>
                  <a:cubicBezTo>
                    <a:pt x="15" y="195"/>
                    <a:pt x="13" y="156"/>
                    <a:pt x="9" y="139"/>
                  </a:cubicBezTo>
                  <a:cubicBezTo>
                    <a:pt x="4" y="122"/>
                    <a:pt x="0" y="103"/>
                    <a:pt x="14" y="78"/>
                  </a:cubicBezTo>
                  <a:cubicBezTo>
                    <a:pt x="28" y="54"/>
                    <a:pt x="78" y="21"/>
                    <a:pt x="87" y="0"/>
                  </a:cubicBezTo>
                  <a:cubicBezTo>
                    <a:pt x="87" y="0"/>
                    <a:pt x="117" y="7"/>
                    <a:pt x="123" y="42"/>
                  </a:cubicBezTo>
                  <a:cubicBezTo>
                    <a:pt x="128" y="77"/>
                    <a:pt x="112" y="170"/>
                    <a:pt x="77" y="207"/>
                  </a:cubicBezTo>
                  <a:cubicBezTo>
                    <a:pt x="42" y="243"/>
                    <a:pt x="53" y="246"/>
                    <a:pt x="37" y="239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181">
              <a:extLst>
                <a:ext uri="{FF2B5EF4-FFF2-40B4-BE49-F238E27FC236}">
                  <a16:creationId xmlns:a16="http://schemas.microsoft.com/office/drawing/2014/main" id="{71BC51FB-1762-446E-A782-F36352F06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250"/>
              <a:ext cx="1710" cy="2066"/>
            </a:xfrm>
            <a:custGeom>
              <a:avLst/>
              <a:gdLst>
                <a:gd name="T0" fmla="*/ 1869 w 1315"/>
                <a:gd name="T1" fmla="*/ 203 h 1589"/>
                <a:gd name="T2" fmla="*/ 1502 w 1315"/>
                <a:gd name="T3" fmla="*/ 112 h 1589"/>
                <a:gd name="T4" fmla="*/ 990 w 1315"/>
                <a:gd name="T5" fmla="*/ 134 h 1589"/>
                <a:gd name="T6" fmla="*/ 826 w 1315"/>
                <a:gd name="T7" fmla="*/ 322 h 1589"/>
                <a:gd name="T8" fmla="*/ 644 w 1315"/>
                <a:gd name="T9" fmla="*/ 372 h 1589"/>
                <a:gd name="T10" fmla="*/ 573 w 1315"/>
                <a:gd name="T11" fmla="*/ 573 h 1589"/>
                <a:gd name="T12" fmla="*/ 463 w 1315"/>
                <a:gd name="T13" fmla="*/ 659 h 1589"/>
                <a:gd name="T14" fmla="*/ 350 w 1315"/>
                <a:gd name="T15" fmla="*/ 991 h 1589"/>
                <a:gd name="T16" fmla="*/ 174 w 1315"/>
                <a:gd name="T17" fmla="*/ 1216 h 1589"/>
                <a:gd name="T18" fmla="*/ 178 w 1315"/>
                <a:gd name="T19" fmla="*/ 1589 h 1589"/>
                <a:gd name="T20" fmla="*/ 60 w 1315"/>
                <a:gd name="T21" fmla="*/ 1789 h 1589"/>
                <a:gd name="T22" fmla="*/ 159 w 1315"/>
                <a:gd name="T23" fmla="*/ 2395 h 1589"/>
                <a:gd name="T24" fmla="*/ 148 w 1315"/>
                <a:gd name="T25" fmla="*/ 2799 h 1589"/>
                <a:gd name="T26" fmla="*/ 368 w 1315"/>
                <a:gd name="T27" fmla="*/ 3180 h 1589"/>
                <a:gd name="T28" fmla="*/ 407 w 1315"/>
                <a:gd name="T29" fmla="*/ 3347 h 1589"/>
                <a:gd name="T30" fmla="*/ 715 w 1315"/>
                <a:gd name="T31" fmla="*/ 3664 h 1589"/>
                <a:gd name="T32" fmla="*/ 796 w 1315"/>
                <a:gd name="T33" fmla="*/ 3881 h 1589"/>
                <a:gd name="T34" fmla="*/ 1031 w 1315"/>
                <a:gd name="T35" fmla="*/ 4084 h 1589"/>
                <a:gd name="T36" fmla="*/ 1133 w 1315"/>
                <a:gd name="T37" fmla="*/ 4167 h 1589"/>
                <a:gd name="T38" fmla="*/ 1296 w 1315"/>
                <a:gd name="T39" fmla="*/ 4425 h 1589"/>
                <a:gd name="T40" fmla="*/ 1447 w 1315"/>
                <a:gd name="T41" fmla="*/ 4497 h 1589"/>
                <a:gd name="T42" fmla="*/ 1744 w 1315"/>
                <a:gd name="T43" fmla="*/ 4256 h 1589"/>
                <a:gd name="T44" fmla="*/ 1882 w 1315"/>
                <a:gd name="T45" fmla="*/ 4141 h 1589"/>
                <a:gd name="T46" fmla="*/ 1882 w 1315"/>
                <a:gd name="T47" fmla="*/ 4141 h 1589"/>
                <a:gd name="T48" fmla="*/ 2019 w 1315"/>
                <a:gd name="T49" fmla="*/ 4256 h 1589"/>
                <a:gd name="T50" fmla="*/ 2315 w 1315"/>
                <a:gd name="T51" fmla="*/ 4497 h 1589"/>
                <a:gd name="T52" fmla="*/ 2466 w 1315"/>
                <a:gd name="T53" fmla="*/ 4425 h 1589"/>
                <a:gd name="T54" fmla="*/ 2629 w 1315"/>
                <a:gd name="T55" fmla="*/ 4167 h 1589"/>
                <a:gd name="T56" fmla="*/ 2731 w 1315"/>
                <a:gd name="T57" fmla="*/ 4084 h 1589"/>
                <a:gd name="T58" fmla="*/ 2969 w 1315"/>
                <a:gd name="T59" fmla="*/ 3881 h 1589"/>
                <a:gd name="T60" fmla="*/ 3047 w 1315"/>
                <a:gd name="T61" fmla="*/ 3664 h 1589"/>
                <a:gd name="T62" fmla="*/ 3359 w 1315"/>
                <a:gd name="T63" fmla="*/ 3347 h 1589"/>
                <a:gd name="T64" fmla="*/ 3395 w 1315"/>
                <a:gd name="T65" fmla="*/ 3180 h 1589"/>
                <a:gd name="T66" fmla="*/ 3615 w 1315"/>
                <a:gd name="T67" fmla="*/ 2799 h 1589"/>
                <a:gd name="T68" fmla="*/ 3607 w 1315"/>
                <a:gd name="T69" fmla="*/ 2395 h 1589"/>
                <a:gd name="T70" fmla="*/ 3703 w 1315"/>
                <a:gd name="T71" fmla="*/ 1789 h 1589"/>
                <a:gd name="T72" fmla="*/ 3586 w 1315"/>
                <a:gd name="T73" fmla="*/ 1589 h 1589"/>
                <a:gd name="T74" fmla="*/ 3588 w 1315"/>
                <a:gd name="T75" fmla="*/ 1216 h 1589"/>
                <a:gd name="T76" fmla="*/ 3413 w 1315"/>
                <a:gd name="T77" fmla="*/ 991 h 1589"/>
                <a:gd name="T78" fmla="*/ 3300 w 1315"/>
                <a:gd name="T79" fmla="*/ 659 h 1589"/>
                <a:gd name="T80" fmla="*/ 3190 w 1315"/>
                <a:gd name="T81" fmla="*/ 573 h 1589"/>
                <a:gd name="T82" fmla="*/ 3120 w 1315"/>
                <a:gd name="T83" fmla="*/ 372 h 1589"/>
                <a:gd name="T84" fmla="*/ 2940 w 1315"/>
                <a:gd name="T85" fmla="*/ 322 h 1589"/>
                <a:gd name="T86" fmla="*/ 2774 w 1315"/>
                <a:gd name="T87" fmla="*/ 134 h 1589"/>
                <a:gd name="T88" fmla="*/ 2263 w 1315"/>
                <a:gd name="T89" fmla="*/ 112 h 1589"/>
                <a:gd name="T90" fmla="*/ 1891 w 1315"/>
                <a:gd name="T91" fmla="*/ 203 h 1589"/>
                <a:gd name="T92" fmla="*/ 1869 w 1315"/>
                <a:gd name="T93" fmla="*/ 203 h 15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15" h="1589">
                  <a:moveTo>
                    <a:pt x="654" y="71"/>
                  </a:moveTo>
                  <a:cubicBezTo>
                    <a:pt x="618" y="65"/>
                    <a:pt x="553" y="53"/>
                    <a:pt x="525" y="39"/>
                  </a:cubicBezTo>
                  <a:cubicBezTo>
                    <a:pt x="484" y="19"/>
                    <a:pt x="416" y="0"/>
                    <a:pt x="346" y="47"/>
                  </a:cubicBezTo>
                  <a:cubicBezTo>
                    <a:pt x="275" y="95"/>
                    <a:pt x="275" y="98"/>
                    <a:pt x="288" y="113"/>
                  </a:cubicBezTo>
                  <a:cubicBezTo>
                    <a:pt x="288" y="113"/>
                    <a:pt x="265" y="99"/>
                    <a:pt x="225" y="130"/>
                  </a:cubicBezTo>
                  <a:cubicBezTo>
                    <a:pt x="185" y="162"/>
                    <a:pt x="168" y="179"/>
                    <a:pt x="201" y="201"/>
                  </a:cubicBezTo>
                  <a:cubicBezTo>
                    <a:pt x="201" y="201"/>
                    <a:pt x="177" y="195"/>
                    <a:pt x="162" y="231"/>
                  </a:cubicBezTo>
                  <a:cubicBezTo>
                    <a:pt x="148" y="267"/>
                    <a:pt x="85" y="342"/>
                    <a:pt x="122" y="347"/>
                  </a:cubicBezTo>
                  <a:cubicBezTo>
                    <a:pt x="122" y="347"/>
                    <a:pt x="84" y="355"/>
                    <a:pt x="61" y="425"/>
                  </a:cubicBezTo>
                  <a:cubicBezTo>
                    <a:pt x="38" y="496"/>
                    <a:pt x="31" y="534"/>
                    <a:pt x="62" y="556"/>
                  </a:cubicBezTo>
                  <a:cubicBezTo>
                    <a:pt x="62" y="556"/>
                    <a:pt x="21" y="549"/>
                    <a:pt x="21" y="626"/>
                  </a:cubicBezTo>
                  <a:cubicBezTo>
                    <a:pt x="21" y="703"/>
                    <a:pt x="0" y="826"/>
                    <a:pt x="55" y="838"/>
                  </a:cubicBezTo>
                  <a:cubicBezTo>
                    <a:pt x="55" y="838"/>
                    <a:pt x="22" y="899"/>
                    <a:pt x="52" y="980"/>
                  </a:cubicBezTo>
                  <a:cubicBezTo>
                    <a:pt x="82" y="1060"/>
                    <a:pt x="118" y="1113"/>
                    <a:pt x="129" y="1113"/>
                  </a:cubicBezTo>
                  <a:cubicBezTo>
                    <a:pt x="129" y="1113"/>
                    <a:pt x="112" y="1136"/>
                    <a:pt x="142" y="1171"/>
                  </a:cubicBezTo>
                  <a:cubicBezTo>
                    <a:pt x="172" y="1207"/>
                    <a:pt x="212" y="1287"/>
                    <a:pt x="250" y="1282"/>
                  </a:cubicBezTo>
                  <a:cubicBezTo>
                    <a:pt x="250" y="1282"/>
                    <a:pt x="248" y="1320"/>
                    <a:pt x="278" y="1358"/>
                  </a:cubicBezTo>
                  <a:cubicBezTo>
                    <a:pt x="308" y="1395"/>
                    <a:pt x="331" y="1423"/>
                    <a:pt x="361" y="1429"/>
                  </a:cubicBezTo>
                  <a:cubicBezTo>
                    <a:pt x="361" y="1429"/>
                    <a:pt x="370" y="1448"/>
                    <a:pt x="396" y="1458"/>
                  </a:cubicBezTo>
                  <a:cubicBezTo>
                    <a:pt x="421" y="1468"/>
                    <a:pt x="440" y="1509"/>
                    <a:pt x="454" y="1548"/>
                  </a:cubicBezTo>
                  <a:cubicBezTo>
                    <a:pt x="469" y="1587"/>
                    <a:pt x="493" y="1589"/>
                    <a:pt x="506" y="1574"/>
                  </a:cubicBezTo>
                  <a:cubicBezTo>
                    <a:pt x="519" y="1558"/>
                    <a:pt x="559" y="1502"/>
                    <a:pt x="610" y="1489"/>
                  </a:cubicBezTo>
                  <a:cubicBezTo>
                    <a:pt x="662" y="1476"/>
                    <a:pt x="656" y="1466"/>
                    <a:pt x="658" y="1449"/>
                  </a:cubicBezTo>
                  <a:cubicBezTo>
                    <a:pt x="658" y="1449"/>
                    <a:pt x="658" y="1449"/>
                    <a:pt x="658" y="1449"/>
                  </a:cubicBezTo>
                  <a:cubicBezTo>
                    <a:pt x="660" y="1466"/>
                    <a:pt x="654" y="1476"/>
                    <a:pt x="706" y="1489"/>
                  </a:cubicBezTo>
                  <a:cubicBezTo>
                    <a:pt x="757" y="1502"/>
                    <a:pt x="797" y="1558"/>
                    <a:pt x="810" y="1574"/>
                  </a:cubicBezTo>
                  <a:cubicBezTo>
                    <a:pt x="823" y="1589"/>
                    <a:pt x="847" y="1587"/>
                    <a:pt x="862" y="1548"/>
                  </a:cubicBezTo>
                  <a:cubicBezTo>
                    <a:pt x="876" y="1509"/>
                    <a:pt x="895" y="1468"/>
                    <a:pt x="920" y="1458"/>
                  </a:cubicBezTo>
                  <a:cubicBezTo>
                    <a:pt x="946" y="1448"/>
                    <a:pt x="955" y="1429"/>
                    <a:pt x="955" y="1429"/>
                  </a:cubicBezTo>
                  <a:cubicBezTo>
                    <a:pt x="985" y="1423"/>
                    <a:pt x="1008" y="1395"/>
                    <a:pt x="1038" y="1358"/>
                  </a:cubicBezTo>
                  <a:cubicBezTo>
                    <a:pt x="1068" y="1320"/>
                    <a:pt x="1066" y="1282"/>
                    <a:pt x="1066" y="1282"/>
                  </a:cubicBezTo>
                  <a:cubicBezTo>
                    <a:pt x="1104" y="1287"/>
                    <a:pt x="1144" y="1207"/>
                    <a:pt x="1174" y="1171"/>
                  </a:cubicBezTo>
                  <a:cubicBezTo>
                    <a:pt x="1204" y="1136"/>
                    <a:pt x="1187" y="1113"/>
                    <a:pt x="1187" y="1113"/>
                  </a:cubicBezTo>
                  <a:cubicBezTo>
                    <a:pt x="1198" y="1113"/>
                    <a:pt x="1234" y="1060"/>
                    <a:pt x="1264" y="980"/>
                  </a:cubicBezTo>
                  <a:cubicBezTo>
                    <a:pt x="1294" y="899"/>
                    <a:pt x="1261" y="838"/>
                    <a:pt x="1261" y="838"/>
                  </a:cubicBezTo>
                  <a:cubicBezTo>
                    <a:pt x="1315" y="826"/>
                    <a:pt x="1295" y="703"/>
                    <a:pt x="1295" y="626"/>
                  </a:cubicBezTo>
                  <a:cubicBezTo>
                    <a:pt x="1295" y="549"/>
                    <a:pt x="1254" y="556"/>
                    <a:pt x="1254" y="556"/>
                  </a:cubicBezTo>
                  <a:cubicBezTo>
                    <a:pt x="1285" y="534"/>
                    <a:pt x="1278" y="496"/>
                    <a:pt x="1255" y="425"/>
                  </a:cubicBezTo>
                  <a:cubicBezTo>
                    <a:pt x="1232" y="355"/>
                    <a:pt x="1194" y="347"/>
                    <a:pt x="1194" y="347"/>
                  </a:cubicBezTo>
                  <a:cubicBezTo>
                    <a:pt x="1231" y="342"/>
                    <a:pt x="1168" y="267"/>
                    <a:pt x="1154" y="231"/>
                  </a:cubicBezTo>
                  <a:cubicBezTo>
                    <a:pt x="1139" y="195"/>
                    <a:pt x="1115" y="201"/>
                    <a:pt x="1115" y="201"/>
                  </a:cubicBezTo>
                  <a:cubicBezTo>
                    <a:pt x="1148" y="179"/>
                    <a:pt x="1131" y="162"/>
                    <a:pt x="1091" y="130"/>
                  </a:cubicBezTo>
                  <a:cubicBezTo>
                    <a:pt x="1051" y="99"/>
                    <a:pt x="1028" y="113"/>
                    <a:pt x="1028" y="113"/>
                  </a:cubicBezTo>
                  <a:cubicBezTo>
                    <a:pt x="1041" y="98"/>
                    <a:pt x="1041" y="95"/>
                    <a:pt x="970" y="47"/>
                  </a:cubicBezTo>
                  <a:cubicBezTo>
                    <a:pt x="900" y="0"/>
                    <a:pt x="832" y="19"/>
                    <a:pt x="791" y="39"/>
                  </a:cubicBezTo>
                  <a:cubicBezTo>
                    <a:pt x="763" y="53"/>
                    <a:pt x="697" y="65"/>
                    <a:pt x="661" y="71"/>
                  </a:cubicBezTo>
                  <a:lnTo>
                    <a:pt x="654" y="71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182">
              <a:extLst>
                <a:ext uri="{FF2B5EF4-FFF2-40B4-BE49-F238E27FC236}">
                  <a16:creationId xmlns:a16="http://schemas.microsoft.com/office/drawing/2014/main" id="{2AE84ECA-8B30-4E0D-B442-08E725764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131"/>
              <a:ext cx="684" cy="517"/>
            </a:xfrm>
            <a:custGeom>
              <a:avLst/>
              <a:gdLst>
                <a:gd name="T0" fmla="*/ 1476 w 526"/>
                <a:gd name="T1" fmla="*/ 871 h 397"/>
                <a:gd name="T2" fmla="*/ 1503 w 526"/>
                <a:gd name="T3" fmla="*/ 448 h 397"/>
                <a:gd name="T4" fmla="*/ 1479 w 526"/>
                <a:gd name="T5" fmla="*/ 56 h 397"/>
                <a:gd name="T6" fmla="*/ 1144 w 526"/>
                <a:gd name="T7" fmla="*/ 107 h 397"/>
                <a:gd name="T8" fmla="*/ 293 w 526"/>
                <a:gd name="T9" fmla="*/ 102 h 397"/>
                <a:gd name="T10" fmla="*/ 22 w 526"/>
                <a:gd name="T11" fmla="*/ 66 h 397"/>
                <a:gd name="T12" fmla="*/ 0 w 526"/>
                <a:gd name="T13" fmla="*/ 448 h 397"/>
                <a:gd name="T14" fmla="*/ 29 w 526"/>
                <a:gd name="T15" fmla="*/ 871 h 397"/>
                <a:gd name="T16" fmla="*/ 1476 w 526"/>
                <a:gd name="T17" fmla="*/ 871 h 3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6" h="397">
                  <a:moveTo>
                    <a:pt x="516" y="303"/>
                  </a:moveTo>
                  <a:cubicBezTo>
                    <a:pt x="523" y="256"/>
                    <a:pt x="526" y="207"/>
                    <a:pt x="526" y="156"/>
                  </a:cubicBezTo>
                  <a:cubicBezTo>
                    <a:pt x="526" y="109"/>
                    <a:pt x="523" y="62"/>
                    <a:pt x="517" y="19"/>
                  </a:cubicBezTo>
                  <a:cubicBezTo>
                    <a:pt x="501" y="0"/>
                    <a:pt x="448" y="10"/>
                    <a:pt x="401" y="37"/>
                  </a:cubicBezTo>
                  <a:cubicBezTo>
                    <a:pt x="354" y="64"/>
                    <a:pt x="139" y="64"/>
                    <a:pt x="102" y="35"/>
                  </a:cubicBezTo>
                  <a:cubicBezTo>
                    <a:pt x="65" y="6"/>
                    <a:pt x="8" y="23"/>
                    <a:pt x="8" y="23"/>
                  </a:cubicBezTo>
                  <a:cubicBezTo>
                    <a:pt x="3" y="65"/>
                    <a:pt x="0" y="110"/>
                    <a:pt x="0" y="156"/>
                  </a:cubicBezTo>
                  <a:cubicBezTo>
                    <a:pt x="0" y="207"/>
                    <a:pt x="4" y="257"/>
                    <a:pt x="10" y="303"/>
                  </a:cubicBezTo>
                  <a:cubicBezTo>
                    <a:pt x="10" y="303"/>
                    <a:pt x="274" y="397"/>
                    <a:pt x="516" y="303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183">
              <a:extLst>
                <a:ext uri="{FF2B5EF4-FFF2-40B4-BE49-F238E27FC236}">
                  <a16:creationId xmlns:a16="http://schemas.microsoft.com/office/drawing/2014/main" id="{0AD4CA77-471F-4E30-88B9-9FFFADD26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589"/>
              <a:ext cx="637" cy="274"/>
            </a:xfrm>
            <a:custGeom>
              <a:avLst/>
              <a:gdLst>
                <a:gd name="T0" fmla="*/ 1295 w 490"/>
                <a:gd name="T1" fmla="*/ 388 h 211"/>
                <a:gd name="T2" fmla="*/ 1399 w 490"/>
                <a:gd name="T3" fmla="*/ 6 h 211"/>
                <a:gd name="T4" fmla="*/ 0 w 490"/>
                <a:gd name="T5" fmla="*/ 0 h 211"/>
                <a:gd name="T6" fmla="*/ 112 w 490"/>
                <a:gd name="T7" fmla="*/ 396 h 211"/>
                <a:gd name="T8" fmla="*/ 1295 w 490"/>
                <a:gd name="T9" fmla="*/ 388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" h="211">
                  <a:moveTo>
                    <a:pt x="453" y="136"/>
                  </a:moveTo>
                  <a:cubicBezTo>
                    <a:pt x="468" y="95"/>
                    <a:pt x="481" y="50"/>
                    <a:pt x="490" y="2"/>
                  </a:cubicBezTo>
                  <a:cubicBezTo>
                    <a:pt x="239" y="99"/>
                    <a:pt x="0" y="0"/>
                    <a:pt x="0" y="0"/>
                  </a:cubicBezTo>
                  <a:cubicBezTo>
                    <a:pt x="10" y="50"/>
                    <a:pt x="23" y="97"/>
                    <a:pt x="39" y="139"/>
                  </a:cubicBezTo>
                  <a:cubicBezTo>
                    <a:pt x="39" y="139"/>
                    <a:pt x="206" y="211"/>
                    <a:pt x="453" y="136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84">
              <a:extLst>
                <a:ext uri="{FF2B5EF4-FFF2-40B4-BE49-F238E27FC236}">
                  <a16:creationId xmlns:a16="http://schemas.microsoft.com/office/drawing/2014/main" id="{6A9793E1-30C4-4D59-B3BF-F19C9054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819"/>
              <a:ext cx="490" cy="204"/>
            </a:xfrm>
            <a:custGeom>
              <a:avLst/>
              <a:gdLst>
                <a:gd name="T0" fmla="*/ 812 w 377"/>
                <a:gd name="T1" fmla="*/ 365 h 157"/>
                <a:gd name="T2" fmla="*/ 1076 w 377"/>
                <a:gd name="T3" fmla="*/ 0 h 157"/>
                <a:gd name="T4" fmla="*/ 0 w 377"/>
                <a:gd name="T5" fmla="*/ 22 h 157"/>
                <a:gd name="T6" fmla="*/ 270 w 377"/>
                <a:gd name="T7" fmla="*/ 382 h 157"/>
                <a:gd name="T8" fmla="*/ 812 w 377"/>
                <a:gd name="T9" fmla="*/ 365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7" h="157">
                  <a:moveTo>
                    <a:pt x="285" y="128"/>
                  </a:moveTo>
                  <a:cubicBezTo>
                    <a:pt x="326" y="108"/>
                    <a:pt x="351" y="55"/>
                    <a:pt x="377" y="0"/>
                  </a:cubicBezTo>
                  <a:cubicBezTo>
                    <a:pt x="194" y="81"/>
                    <a:pt x="0" y="8"/>
                    <a:pt x="0" y="8"/>
                  </a:cubicBezTo>
                  <a:cubicBezTo>
                    <a:pt x="27" y="63"/>
                    <a:pt x="59" y="106"/>
                    <a:pt x="95" y="134"/>
                  </a:cubicBezTo>
                  <a:cubicBezTo>
                    <a:pt x="95" y="134"/>
                    <a:pt x="222" y="157"/>
                    <a:pt x="285" y="128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85">
              <a:extLst>
                <a:ext uri="{FF2B5EF4-FFF2-40B4-BE49-F238E27FC236}">
                  <a16:creationId xmlns:a16="http://schemas.microsoft.com/office/drawing/2014/main" id="{6206C486-F415-4297-9AFB-A57B11FC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632"/>
              <a:ext cx="640" cy="541"/>
            </a:xfrm>
            <a:custGeom>
              <a:avLst/>
              <a:gdLst>
                <a:gd name="T0" fmla="*/ 1410 w 492"/>
                <a:gd name="T1" fmla="*/ 1001 h 416"/>
                <a:gd name="T2" fmla="*/ 704 w 492"/>
                <a:gd name="T3" fmla="*/ 0 h 416"/>
                <a:gd name="T4" fmla="*/ 0 w 492"/>
                <a:gd name="T5" fmla="*/ 1008 h 416"/>
                <a:gd name="T6" fmla="*/ 272 w 492"/>
                <a:gd name="T7" fmla="*/ 1056 h 416"/>
                <a:gd name="T8" fmla="*/ 1113 w 492"/>
                <a:gd name="T9" fmla="*/ 1056 h 416"/>
                <a:gd name="T10" fmla="*/ 1410 w 492"/>
                <a:gd name="T11" fmla="*/ 1001 h 4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2" h="416">
                  <a:moveTo>
                    <a:pt x="492" y="350"/>
                  </a:moveTo>
                  <a:cubicBezTo>
                    <a:pt x="455" y="145"/>
                    <a:pt x="359" y="0"/>
                    <a:pt x="246" y="0"/>
                  </a:cubicBezTo>
                  <a:cubicBezTo>
                    <a:pt x="133" y="0"/>
                    <a:pt x="37" y="146"/>
                    <a:pt x="0" y="352"/>
                  </a:cubicBezTo>
                  <a:cubicBezTo>
                    <a:pt x="0" y="352"/>
                    <a:pt x="63" y="349"/>
                    <a:pt x="95" y="369"/>
                  </a:cubicBezTo>
                  <a:cubicBezTo>
                    <a:pt x="127" y="389"/>
                    <a:pt x="287" y="416"/>
                    <a:pt x="389" y="369"/>
                  </a:cubicBezTo>
                  <a:cubicBezTo>
                    <a:pt x="433" y="349"/>
                    <a:pt x="492" y="350"/>
                    <a:pt x="492" y="350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86">
              <a:extLst>
                <a:ext uri="{FF2B5EF4-FFF2-40B4-BE49-F238E27FC236}">
                  <a16:creationId xmlns:a16="http://schemas.microsoft.com/office/drawing/2014/main" id="{7FC995B5-B8F5-406C-BB8C-24E838C4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902"/>
              <a:ext cx="344" cy="246"/>
            </a:xfrm>
            <a:custGeom>
              <a:avLst/>
              <a:gdLst>
                <a:gd name="T0" fmla="*/ 753 w 265"/>
                <a:gd name="T1" fmla="*/ 400 h 189"/>
                <a:gd name="T2" fmla="*/ 578 w 265"/>
                <a:gd name="T3" fmla="*/ 338 h 189"/>
                <a:gd name="T4" fmla="*/ 412 w 265"/>
                <a:gd name="T5" fmla="*/ 258 h 189"/>
                <a:gd name="T6" fmla="*/ 260 w 265"/>
                <a:gd name="T7" fmla="*/ 174 h 189"/>
                <a:gd name="T8" fmla="*/ 160 w 265"/>
                <a:gd name="T9" fmla="*/ 112 h 189"/>
                <a:gd name="T10" fmla="*/ 13 w 265"/>
                <a:gd name="T11" fmla="*/ 17 h 189"/>
                <a:gd name="T12" fmla="*/ 140 w 265"/>
                <a:gd name="T13" fmla="*/ 137 h 189"/>
                <a:gd name="T14" fmla="*/ 236 w 265"/>
                <a:gd name="T15" fmla="*/ 217 h 189"/>
                <a:gd name="T16" fmla="*/ 380 w 265"/>
                <a:gd name="T17" fmla="*/ 316 h 189"/>
                <a:gd name="T18" fmla="*/ 535 w 265"/>
                <a:gd name="T19" fmla="*/ 428 h 189"/>
                <a:gd name="T20" fmla="*/ 661 w 265"/>
                <a:gd name="T21" fmla="*/ 543 h 189"/>
                <a:gd name="T22" fmla="*/ 753 w 265"/>
                <a:gd name="T23" fmla="*/ 400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5" h="189">
                  <a:moveTo>
                    <a:pt x="265" y="139"/>
                  </a:moveTo>
                  <a:cubicBezTo>
                    <a:pt x="265" y="139"/>
                    <a:pt x="221" y="105"/>
                    <a:pt x="203" y="118"/>
                  </a:cubicBezTo>
                  <a:cubicBezTo>
                    <a:pt x="203" y="118"/>
                    <a:pt x="152" y="87"/>
                    <a:pt x="145" y="90"/>
                  </a:cubicBezTo>
                  <a:cubicBezTo>
                    <a:pt x="145" y="90"/>
                    <a:pt x="98" y="59"/>
                    <a:pt x="92" y="61"/>
                  </a:cubicBezTo>
                  <a:cubicBezTo>
                    <a:pt x="92" y="61"/>
                    <a:pt x="61" y="36"/>
                    <a:pt x="56" y="39"/>
                  </a:cubicBezTo>
                  <a:cubicBezTo>
                    <a:pt x="56" y="39"/>
                    <a:pt x="10" y="0"/>
                    <a:pt x="5" y="6"/>
                  </a:cubicBezTo>
                  <a:cubicBezTo>
                    <a:pt x="0" y="12"/>
                    <a:pt x="49" y="48"/>
                    <a:pt x="49" y="48"/>
                  </a:cubicBezTo>
                  <a:cubicBezTo>
                    <a:pt x="49" y="48"/>
                    <a:pt x="77" y="75"/>
                    <a:pt x="83" y="75"/>
                  </a:cubicBezTo>
                  <a:cubicBezTo>
                    <a:pt x="83" y="75"/>
                    <a:pt x="129" y="110"/>
                    <a:pt x="134" y="111"/>
                  </a:cubicBezTo>
                  <a:cubicBezTo>
                    <a:pt x="134" y="111"/>
                    <a:pt x="134" y="121"/>
                    <a:pt x="188" y="149"/>
                  </a:cubicBezTo>
                  <a:cubicBezTo>
                    <a:pt x="188" y="149"/>
                    <a:pt x="186" y="169"/>
                    <a:pt x="233" y="189"/>
                  </a:cubicBezTo>
                  <a:lnTo>
                    <a:pt x="265" y="139"/>
                  </a:ln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87">
              <a:extLst>
                <a:ext uri="{FF2B5EF4-FFF2-40B4-BE49-F238E27FC236}">
                  <a16:creationId xmlns:a16="http://schemas.microsoft.com/office/drawing/2014/main" id="{A3906DA8-65E2-46C3-84D8-669D733AA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912"/>
              <a:ext cx="346" cy="238"/>
            </a:xfrm>
            <a:custGeom>
              <a:avLst/>
              <a:gdLst>
                <a:gd name="T0" fmla="*/ 16 w 266"/>
                <a:gd name="T1" fmla="*/ 1 h 183"/>
                <a:gd name="T2" fmla="*/ 30 w 266"/>
                <a:gd name="T3" fmla="*/ 1 h 183"/>
                <a:gd name="T4" fmla="*/ 152 w 266"/>
                <a:gd name="T5" fmla="*/ 103 h 183"/>
                <a:gd name="T6" fmla="*/ 247 w 266"/>
                <a:gd name="T7" fmla="*/ 178 h 183"/>
                <a:gd name="T8" fmla="*/ 393 w 266"/>
                <a:gd name="T9" fmla="*/ 284 h 183"/>
                <a:gd name="T10" fmla="*/ 546 w 266"/>
                <a:gd name="T11" fmla="*/ 390 h 183"/>
                <a:gd name="T12" fmla="*/ 675 w 266"/>
                <a:gd name="T13" fmla="*/ 506 h 183"/>
                <a:gd name="T14" fmla="*/ 760 w 266"/>
                <a:gd name="T15" fmla="*/ 378 h 183"/>
                <a:gd name="T16" fmla="*/ 761 w 266"/>
                <a:gd name="T17" fmla="*/ 381 h 183"/>
                <a:gd name="T18" fmla="*/ 666 w 266"/>
                <a:gd name="T19" fmla="*/ 524 h 183"/>
                <a:gd name="T20" fmla="*/ 541 w 266"/>
                <a:gd name="T21" fmla="*/ 411 h 183"/>
                <a:gd name="T22" fmla="*/ 382 w 266"/>
                <a:gd name="T23" fmla="*/ 300 h 183"/>
                <a:gd name="T24" fmla="*/ 237 w 266"/>
                <a:gd name="T25" fmla="*/ 198 h 183"/>
                <a:gd name="T26" fmla="*/ 144 w 266"/>
                <a:gd name="T27" fmla="*/ 122 h 183"/>
                <a:gd name="T28" fmla="*/ 16 w 266"/>
                <a:gd name="T29" fmla="*/ 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6" h="183">
                  <a:moveTo>
                    <a:pt x="5" y="1"/>
                  </a:moveTo>
                  <a:cubicBezTo>
                    <a:pt x="6" y="0"/>
                    <a:pt x="8" y="0"/>
                    <a:pt x="11" y="1"/>
                  </a:cubicBezTo>
                  <a:cubicBezTo>
                    <a:pt x="21" y="13"/>
                    <a:pt x="53" y="36"/>
                    <a:pt x="53" y="36"/>
                  </a:cubicBezTo>
                  <a:cubicBezTo>
                    <a:pt x="53" y="36"/>
                    <a:pt x="80" y="62"/>
                    <a:pt x="86" y="62"/>
                  </a:cubicBezTo>
                  <a:cubicBezTo>
                    <a:pt x="86" y="62"/>
                    <a:pt x="132" y="98"/>
                    <a:pt x="137" y="99"/>
                  </a:cubicBezTo>
                  <a:cubicBezTo>
                    <a:pt x="137" y="99"/>
                    <a:pt x="137" y="109"/>
                    <a:pt x="191" y="137"/>
                  </a:cubicBezTo>
                  <a:cubicBezTo>
                    <a:pt x="191" y="137"/>
                    <a:pt x="189" y="156"/>
                    <a:pt x="236" y="177"/>
                  </a:cubicBezTo>
                  <a:cubicBezTo>
                    <a:pt x="265" y="132"/>
                    <a:pt x="265" y="132"/>
                    <a:pt x="265" y="132"/>
                  </a:cubicBezTo>
                  <a:cubicBezTo>
                    <a:pt x="265" y="133"/>
                    <a:pt x="266" y="133"/>
                    <a:pt x="266" y="133"/>
                  </a:cubicBezTo>
                  <a:cubicBezTo>
                    <a:pt x="233" y="183"/>
                    <a:pt x="233" y="183"/>
                    <a:pt x="233" y="183"/>
                  </a:cubicBezTo>
                  <a:cubicBezTo>
                    <a:pt x="186" y="163"/>
                    <a:pt x="189" y="144"/>
                    <a:pt x="189" y="144"/>
                  </a:cubicBezTo>
                  <a:cubicBezTo>
                    <a:pt x="134" y="116"/>
                    <a:pt x="134" y="105"/>
                    <a:pt x="134" y="105"/>
                  </a:cubicBezTo>
                  <a:cubicBezTo>
                    <a:pt x="129" y="104"/>
                    <a:pt x="83" y="69"/>
                    <a:pt x="83" y="69"/>
                  </a:cubicBezTo>
                  <a:cubicBezTo>
                    <a:pt x="78" y="69"/>
                    <a:pt x="50" y="42"/>
                    <a:pt x="50" y="42"/>
                  </a:cubicBezTo>
                  <a:cubicBezTo>
                    <a:pt x="50" y="42"/>
                    <a:pt x="0" y="7"/>
                    <a:pt x="5" y="1"/>
                  </a:cubicBezTo>
                  <a:close/>
                </a:path>
              </a:pathLst>
            </a:custGeom>
            <a:solidFill>
              <a:srgbClr val="E37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188">
              <a:extLst>
                <a:ext uri="{FF2B5EF4-FFF2-40B4-BE49-F238E27FC236}">
                  <a16:creationId xmlns:a16="http://schemas.microsoft.com/office/drawing/2014/main" id="{C766C223-BA86-4FBE-8E3E-98BF8659A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902"/>
              <a:ext cx="344" cy="246"/>
            </a:xfrm>
            <a:custGeom>
              <a:avLst/>
              <a:gdLst>
                <a:gd name="T0" fmla="*/ 753 w 265"/>
                <a:gd name="T1" fmla="*/ 400 h 189"/>
                <a:gd name="T2" fmla="*/ 578 w 265"/>
                <a:gd name="T3" fmla="*/ 338 h 189"/>
                <a:gd name="T4" fmla="*/ 412 w 265"/>
                <a:gd name="T5" fmla="*/ 258 h 189"/>
                <a:gd name="T6" fmla="*/ 260 w 265"/>
                <a:gd name="T7" fmla="*/ 174 h 189"/>
                <a:gd name="T8" fmla="*/ 160 w 265"/>
                <a:gd name="T9" fmla="*/ 112 h 189"/>
                <a:gd name="T10" fmla="*/ 13 w 265"/>
                <a:gd name="T11" fmla="*/ 17 h 189"/>
                <a:gd name="T12" fmla="*/ 140 w 265"/>
                <a:gd name="T13" fmla="*/ 137 h 189"/>
                <a:gd name="T14" fmla="*/ 236 w 265"/>
                <a:gd name="T15" fmla="*/ 217 h 189"/>
                <a:gd name="T16" fmla="*/ 380 w 265"/>
                <a:gd name="T17" fmla="*/ 316 h 189"/>
                <a:gd name="T18" fmla="*/ 535 w 265"/>
                <a:gd name="T19" fmla="*/ 428 h 189"/>
                <a:gd name="T20" fmla="*/ 661 w 265"/>
                <a:gd name="T21" fmla="*/ 543 h 189"/>
                <a:gd name="T22" fmla="*/ 753 w 265"/>
                <a:gd name="T23" fmla="*/ 400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5" h="189">
                  <a:moveTo>
                    <a:pt x="265" y="139"/>
                  </a:moveTo>
                  <a:cubicBezTo>
                    <a:pt x="265" y="139"/>
                    <a:pt x="221" y="105"/>
                    <a:pt x="203" y="118"/>
                  </a:cubicBezTo>
                  <a:cubicBezTo>
                    <a:pt x="203" y="118"/>
                    <a:pt x="152" y="87"/>
                    <a:pt x="145" y="90"/>
                  </a:cubicBezTo>
                  <a:cubicBezTo>
                    <a:pt x="145" y="90"/>
                    <a:pt x="98" y="59"/>
                    <a:pt x="92" y="61"/>
                  </a:cubicBezTo>
                  <a:cubicBezTo>
                    <a:pt x="92" y="61"/>
                    <a:pt x="61" y="36"/>
                    <a:pt x="56" y="39"/>
                  </a:cubicBezTo>
                  <a:cubicBezTo>
                    <a:pt x="56" y="39"/>
                    <a:pt x="10" y="0"/>
                    <a:pt x="5" y="6"/>
                  </a:cubicBezTo>
                  <a:cubicBezTo>
                    <a:pt x="0" y="12"/>
                    <a:pt x="49" y="48"/>
                    <a:pt x="49" y="48"/>
                  </a:cubicBezTo>
                  <a:cubicBezTo>
                    <a:pt x="49" y="48"/>
                    <a:pt x="77" y="75"/>
                    <a:pt x="83" y="75"/>
                  </a:cubicBezTo>
                  <a:cubicBezTo>
                    <a:pt x="83" y="75"/>
                    <a:pt x="129" y="110"/>
                    <a:pt x="134" y="111"/>
                  </a:cubicBezTo>
                  <a:cubicBezTo>
                    <a:pt x="134" y="111"/>
                    <a:pt x="134" y="121"/>
                    <a:pt x="188" y="149"/>
                  </a:cubicBezTo>
                  <a:cubicBezTo>
                    <a:pt x="188" y="149"/>
                    <a:pt x="186" y="169"/>
                    <a:pt x="233" y="189"/>
                  </a:cubicBezTo>
                  <a:lnTo>
                    <a:pt x="265" y="139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189">
              <a:extLst>
                <a:ext uri="{FF2B5EF4-FFF2-40B4-BE49-F238E27FC236}">
                  <a16:creationId xmlns:a16="http://schemas.microsoft.com/office/drawing/2014/main" id="{8B50779F-10F7-4B98-BEC9-F0501573A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056"/>
              <a:ext cx="21" cy="43"/>
            </a:xfrm>
            <a:custGeom>
              <a:avLst/>
              <a:gdLst>
                <a:gd name="T0" fmla="*/ 49 w 16"/>
                <a:gd name="T1" fmla="*/ 0 h 33"/>
                <a:gd name="T2" fmla="*/ 0 w 16"/>
                <a:gd name="T3" fmla="*/ 95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3">
                  <a:moveTo>
                    <a:pt x="16" y="0"/>
                  </a:moveTo>
                  <a:cubicBezTo>
                    <a:pt x="8" y="9"/>
                    <a:pt x="3" y="2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90">
              <a:extLst>
                <a:ext uri="{FF2B5EF4-FFF2-40B4-BE49-F238E27FC236}">
                  <a16:creationId xmlns:a16="http://schemas.microsoft.com/office/drawing/2014/main" id="{B5EDBD22-DC84-49E9-9ECC-48541C7F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019"/>
              <a:ext cx="17" cy="26"/>
            </a:xfrm>
            <a:custGeom>
              <a:avLst/>
              <a:gdLst>
                <a:gd name="T0" fmla="*/ 38 w 13"/>
                <a:gd name="T1" fmla="*/ 0 h 20"/>
                <a:gd name="T2" fmla="*/ 0 w 13"/>
                <a:gd name="T3" fmla="*/ 5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cubicBezTo>
                    <a:pt x="7" y="5"/>
                    <a:pt x="2" y="13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91">
              <a:extLst>
                <a:ext uri="{FF2B5EF4-FFF2-40B4-BE49-F238E27FC236}">
                  <a16:creationId xmlns:a16="http://schemas.microsoft.com/office/drawing/2014/main" id="{F8B6C4B6-39F0-4796-84C6-A1DB624CE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984"/>
              <a:ext cx="13" cy="13"/>
            </a:xfrm>
            <a:custGeom>
              <a:avLst/>
              <a:gdLst>
                <a:gd name="T0" fmla="*/ 29 w 10"/>
                <a:gd name="T1" fmla="*/ 0 h 10"/>
                <a:gd name="T2" fmla="*/ 0 w 10"/>
                <a:gd name="T3" fmla="*/ 2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cubicBezTo>
                    <a:pt x="5" y="2"/>
                    <a:pt x="3" y="6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192">
              <a:extLst>
                <a:ext uri="{FF2B5EF4-FFF2-40B4-BE49-F238E27FC236}">
                  <a16:creationId xmlns:a16="http://schemas.microsoft.com/office/drawing/2014/main" id="{30ACCB8A-8B6D-4D6E-9453-9FBCBCA6C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953"/>
              <a:ext cx="8" cy="12"/>
            </a:xfrm>
            <a:custGeom>
              <a:avLst/>
              <a:gdLst>
                <a:gd name="T0" fmla="*/ 20 w 6"/>
                <a:gd name="T1" fmla="*/ 0 h 9"/>
                <a:gd name="T2" fmla="*/ 0 w 6"/>
                <a:gd name="T3" fmla="*/ 2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1"/>
                    <a:pt x="1" y="5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93">
              <a:extLst>
                <a:ext uri="{FF2B5EF4-FFF2-40B4-BE49-F238E27FC236}">
                  <a16:creationId xmlns:a16="http://schemas.microsoft.com/office/drawing/2014/main" id="{2CBFF422-2A16-428A-BD09-AF45B583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058"/>
              <a:ext cx="71" cy="33"/>
            </a:xfrm>
            <a:custGeom>
              <a:avLst/>
              <a:gdLst>
                <a:gd name="T0" fmla="*/ 160 w 54"/>
                <a:gd name="T1" fmla="*/ 42 h 25"/>
                <a:gd name="T2" fmla="*/ 137 w 54"/>
                <a:gd name="T3" fmla="*/ 34 h 25"/>
                <a:gd name="T4" fmla="*/ 110 w 54"/>
                <a:gd name="T5" fmla="*/ 21 h 25"/>
                <a:gd name="T6" fmla="*/ 67 w 54"/>
                <a:gd name="T7" fmla="*/ 1 h 25"/>
                <a:gd name="T8" fmla="*/ 0 w 54"/>
                <a:gd name="T9" fmla="*/ 73 h 25"/>
                <a:gd name="T10" fmla="*/ 45 w 54"/>
                <a:gd name="T11" fmla="*/ 34 h 25"/>
                <a:gd name="T12" fmla="*/ 103 w 54"/>
                <a:gd name="T13" fmla="*/ 38 h 25"/>
                <a:gd name="T14" fmla="*/ 137 w 54"/>
                <a:gd name="T15" fmla="*/ 70 h 25"/>
                <a:gd name="T16" fmla="*/ 160 w 54"/>
                <a:gd name="T17" fmla="*/ 49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25">
                  <a:moveTo>
                    <a:pt x="54" y="14"/>
                  </a:moveTo>
                  <a:cubicBezTo>
                    <a:pt x="51" y="15"/>
                    <a:pt x="49" y="12"/>
                    <a:pt x="46" y="11"/>
                  </a:cubicBezTo>
                  <a:cubicBezTo>
                    <a:pt x="43" y="9"/>
                    <a:pt x="40" y="8"/>
                    <a:pt x="37" y="7"/>
                  </a:cubicBezTo>
                  <a:cubicBezTo>
                    <a:pt x="32" y="5"/>
                    <a:pt x="28" y="2"/>
                    <a:pt x="23" y="1"/>
                  </a:cubicBezTo>
                  <a:cubicBezTo>
                    <a:pt x="9" y="0"/>
                    <a:pt x="4" y="14"/>
                    <a:pt x="0" y="24"/>
                  </a:cubicBezTo>
                  <a:cubicBezTo>
                    <a:pt x="4" y="19"/>
                    <a:pt x="10" y="14"/>
                    <a:pt x="15" y="11"/>
                  </a:cubicBezTo>
                  <a:cubicBezTo>
                    <a:pt x="21" y="8"/>
                    <a:pt x="29" y="10"/>
                    <a:pt x="34" y="13"/>
                  </a:cubicBezTo>
                  <a:cubicBezTo>
                    <a:pt x="39" y="15"/>
                    <a:pt x="42" y="21"/>
                    <a:pt x="46" y="23"/>
                  </a:cubicBezTo>
                  <a:cubicBezTo>
                    <a:pt x="50" y="25"/>
                    <a:pt x="53" y="19"/>
                    <a:pt x="54" y="16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94">
              <a:extLst>
                <a:ext uri="{FF2B5EF4-FFF2-40B4-BE49-F238E27FC236}">
                  <a16:creationId xmlns:a16="http://schemas.microsoft.com/office/drawing/2014/main" id="{835668D6-46C3-4364-9674-7CEB2D1C4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018"/>
              <a:ext cx="72" cy="48"/>
            </a:xfrm>
            <a:custGeom>
              <a:avLst/>
              <a:gdLst>
                <a:gd name="T0" fmla="*/ 1 w 55"/>
                <a:gd name="T1" fmla="*/ 35 h 37"/>
                <a:gd name="T2" fmla="*/ 88 w 55"/>
                <a:gd name="T3" fmla="*/ 45 h 37"/>
                <a:gd name="T4" fmla="*/ 130 w 55"/>
                <a:gd name="T5" fmla="*/ 70 h 37"/>
                <a:gd name="T6" fmla="*/ 161 w 55"/>
                <a:gd name="T7" fmla="*/ 87 h 37"/>
                <a:gd name="T8" fmla="*/ 151 w 55"/>
                <a:gd name="T9" fmla="*/ 104 h 37"/>
                <a:gd name="T10" fmla="*/ 135 w 55"/>
                <a:gd name="T11" fmla="*/ 91 h 37"/>
                <a:gd name="T12" fmla="*/ 111 w 55"/>
                <a:gd name="T13" fmla="*/ 75 h 37"/>
                <a:gd name="T14" fmla="*/ 65 w 55"/>
                <a:gd name="T15" fmla="*/ 54 h 37"/>
                <a:gd name="T16" fmla="*/ 0 w 55"/>
                <a:gd name="T17" fmla="*/ 3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37">
                  <a:moveTo>
                    <a:pt x="1" y="12"/>
                  </a:moveTo>
                  <a:cubicBezTo>
                    <a:pt x="6" y="0"/>
                    <a:pt x="23" y="12"/>
                    <a:pt x="30" y="16"/>
                  </a:cubicBezTo>
                  <a:cubicBezTo>
                    <a:pt x="35" y="19"/>
                    <a:pt x="39" y="22"/>
                    <a:pt x="44" y="25"/>
                  </a:cubicBezTo>
                  <a:cubicBezTo>
                    <a:pt x="47" y="27"/>
                    <a:pt x="52" y="28"/>
                    <a:pt x="55" y="31"/>
                  </a:cubicBezTo>
                  <a:cubicBezTo>
                    <a:pt x="53" y="32"/>
                    <a:pt x="52" y="35"/>
                    <a:pt x="51" y="37"/>
                  </a:cubicBezTo>
                  <a:cubicBezTo>
                    <a:pt x="49" y="37"/>
                    <a:pt x="47" y="33"/>
                    <a:pt x="46" y="32"/>
                  </a:cubicBezTo>
                  <a:cubicBezTo>
                    <a:pt x="43" y="30"/>
                    <a:pt x="40" y="28"/>
                    <a:pt x="38" y="27"/>
                  </a:cubicBezTo>
                  <a:cubicBezTo>
                    <a:pt x="32" y="24"/>
                    <a:pt x="27" y="22"/>
                    <a:pt x="22" y="19"/>
                  </a:cubicBezTo>
                  <a:cubicBezTo>
                    <a:pt x="17" y="17"/>
                    <a:pt x="5" y="6"/>
                    <a:pt x="0" y="11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95">
              <a:extLst>
                <a:ext uri="{FF2B5EF4-FFF2-40B4-BE49-F238E27FC236}">
                  <a16:creationId xmlns:a16="http://schemas.microsoft.com/office/drawing/2014/main" id="{335983A6-A162-49B0-930F-ACF874C01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988"/>
              <a:ext cx="59" cy="37"/>
            </a:xfrm>
            <a:custGeom>
              <a:avLst/>
              <a:gdLst>
                <a:gd name="T0" fmla="*/ 117 w 45"/>
                <a:gd name="T1" fmla="*/ 86 h 28"/>
                <a:gd name="T2" fmla="*/ 104 w 45"/>
                <a:gd name="T3" fmla="*/ 58 h 28"/>
                <a:gd name="T4" fmla="*/ 84 w 45"/>
                <a:gd name="T5" fmla="*/ 45 h 28"/>
                <a:gd name="T6" fmla="*/ 59 w 45"/>
                <a:gd name="T7" fmla="*/ 34 h 28"/>
                <a:gd name="T8" fmla="*/ 28 w 45"/>
                <a:gd name="T9" fmla="*/ 16 h 28"/>
                <a:gd name="T10" fmla="*/ 0 w 45"/>
                <a:gd name="T11" fmla="*/ 0 h 28"/>
                <a:gd name="T12" fmla="*/ 28 w 45"/>
                <a:gd name="T13" fmla="*/ 26 h 28"/>
                <a:gd name="T14" fmla="*/ 67 w 45"/>
                <a:gd name="T15" fmla="*/ 49 h 28"/>
                <a:gd name="T16" fmla="*/ 96 w 45"/>
                <a:gd name="T17" fmla="*/ 70 h 28"/>
                <a:gd name="T18" fmla="*/ 117 w 45"/>
                <a:gd name="T19" fmla="*/ 83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28">
                  <a:moveTo>
                    <a:pt x="40" y="28"/>
                  </a:moveTo>
                  <a:cubicBezTo>
                    <a:pt x="45" y="25"/>
                    <a:pt x="38" y="21"/>
                    <a:pt x="35" y="19"/>
                  </a:cubicBezTo>
                  <a:cubicBezTo>
                    <a:pt x="33" y="18"/>
                    <a:pt x="31" y="16"/>
                    <a:pt x="28" y="15"/>
                  </a:cubicBezTo>
                  <a:cubicBezTo>
                    <a:pt x="25" y="12"/>
                    <a:pt x="23" y="12"/>
                    <a:pt x="20" y="11"/>
                  </a:cubicBezTo>
                  <a:cubicBezTo>
                    <a:pt x="16" y="9"/>
                    <a:pt x="12" y="7"/>
                    <a:pt x="9" y="5"/>
                  </a:cubicBezTo>
                  <a:cubicBezTo>
                    <a:pt x="6" y="3"/>
                    <a:pt x="3" y="0"/>
                    <a:pt x="0" y="0"/>
                  </a:cubicBezTo>
                  <a:cubicBezTo>
                    <a:pt x="1" y="3"/>
                    <a:pt x="6" y="6"/>
                    <a:pt x="9" y="8"/>
                  </a:cubicBezTo>
                  <a:cubicBezTo>
                    <a:pt x="13" y="11"/>
                    <a:pt x="18" y="14"/>
                    <a:pt x="23" y="16"/>
                  </a:cubicBezTo>
                  <a:cubicBezTo>
                    <a:pt x="26" y="18"/>
                    <a:pt x="30" y="20"/>
                    <a:pt x="33" y="23"/>
                  </a:cubicBezTo>
                  <a:cubicBezTo>
                    <a:pt x="36" y="24"/>
                    <a:pt x="39" y="25"/>
                    <a:pt x="40" y="27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96">
              <a:extLst>
                <a:ext uri="{FF2B5EF4-FFF2-40B4-BE49-F238E27FC236}">
                  <a16:creationId xmlns:a16="http://schemas.microsoft.com/office/drawing/2014/main" id="{45803CEA-D76A-4B8E-9FB1-8BD69841D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958"/>
              <a:ext cx="38" cy="25"/>
            </a:xfrm>
            <a:custGeom>
              <a:avLst/>
              <a:gdLst>
                <a:gd name="T0" fmla="*/ 86 w 29"/>
                <a:gd name="T1" fmla="*/ 55 h 19"/>
                <a:gd name="T2" fmla="*/ 41 w 29"/>
                <a:gd name="T3" fmla="*/ 21 h 19"/>
                <a:gd name="T4" fmla="*/ 0 w 29"/>
                <a:gd name="T5" fmla="*/ 0 h 19"/>
                <a:gd name="T6" fmla="*/ 48 w 29"/>
                <a:gd name="T7" fmla="*/ 37 h 19"/>
                <a:gd name="T8" fmla="*/ 79 w 29"/>
                <a:gd name="T9" fmla="*/ 5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29" y="18"/>
                  </a:moveTo>
                  <a:cubicBezTo>
                    <a:pt x="23" y="16"/>
                    <a:pt x="19" y="10"/>
                    <a:pt x="14" y="7"/>
                  </a:cubicBezTo>
                  <a:cubicBezTo>
                    <a:pt x="10" y="5"/>
                    <a:pt x="5" y="0"/>
                    <a:pt x="0" y="0"/>
                  </a:cubicBezTo>
                  <a:cubicBezTo>
                    <a:pt x="6" y="3"/>
                    <a:pt x="11" y="8"/>
                    <a:pt x="16" y="12"/>
                  </a:cubicBezTo>
                  <a:cubicBezTo>
                    <a:pt x="20" y="15"/>
                    <a:pt x="24" y="17"/>
                    <a:pt x="27" y="19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3" name="Freeform 197">
              <a:extLst>
                <a:ext uri="{FF2B5EF4-FFF2-40B4-BE49-F238E27FC236}">
                  <a16:creationId xmlns:a16="http://schemas.microsoft.com/office/drawing/2014/main" id="{FBCB2D0A-D02A-4CD5-8418-1D7605BEF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918"/>
              <a:ext cx="13" cy="9"/>
            </a:xfrm>
            <a:custGeom>
              <a:avLst/>
              <a:gdLst>
                <a:gd name="T0" fmla="*/ 29 w 10"/>
                <a:gd name="T1" fmla="*/ 19 h 7"/>
                <a:gd name="T2" fmla="*/ 0 w 10"/>
                <a:gd name="T3" fmla="*/ 0 h 7"/>
                <a:gd name="T4" fmla="*/ 27 w 10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8" y="5"/>
                    <a:pt x="4" y="1"/>
                    <a:pt x="0" y="0"/>
                  </a:cubicBezTo>
                  <a:cubicBezTo>
                    <a:pt x="2" y="3"/>
                    <a:pt x="6" y="5"/>
                    <a:pt x="9" y="7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4" name="Freeform 198">
              <a:extLst>
                <a:ext uri="{FF2B5EF4-FFF2-40B4-BE49-F238E27FC236}">
                  <a16:creationId xmlns:a16="http://schemas.microsoft.com/office/drawing/2014/main" id="{C5494B4B-F6C5-427F-82C8-30B938614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058"/>
              <a:ext cx="28" cy="19"/>
            </a:xfrm>
            <a:custGeom>
              <a:avLst/>
              <a:gdLst>
                <a:gd name="T0" fmla="*/ 65 w 21"/>
                <a:gd name="T1" fmla="*/ 14 h 14"/>
                <a:gd name="T2" fmla="*/ 28 w 21"/>
                <a:gd name="T3" fmla="*/ 10 h 14"/>
                <a:gd name="T4" fmla="*/ 0 w 21"/>
                <a:gd name="T5" fmla="*/ 48 h 14"/>
                <a:gd name="T6" fmla="*/ 21 w 21"/>
                <a:gd name="T7" fmla="*/ 30 h 14"/>
                <a:gd name="T8" fmla="*/ 37 w 21"/>
                <a:gd name="T9" fmla="*/ 20 h 14"/>
                <a:gd name="T10" fmla="*/ 55 w 21"/>
                <a:gd name="T11" fmla="*/ 14 h 14"/>
                <a:gd name="T12" fmla="*/ 65 w 21"/>
                <a:gd name="T13" fmla="*/ 1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4">
                  <a:moveTo>
                    <a:pt x="21" y="4"/>
                  </a:moveTo>
                  <a:cubicBezTo>
                    <a:pt x="16" y="4"/>
                    <a:pt x="13" y="0"/>
                    <a:pt x="9" y="3"/>
                  </a:cubicBezTo>
                  <a:cubicBezTo>
                    <a:pt x="4" y="6"/>
                    <a:pt x="3" y="10"/>
                    <a:pt x="0" y="14"/>
                  </a:cubicBezTo>
                  <a:cubicBezTo>
                    <a:pt x="2" y="13"/>
                    <a:pt x="5" y="10"/>
                    <a:pt x="7" y="9"/>
                  </a:cubicBezTo>
                  <a:cubicBezTo>
                    <a:pt x="8" y="8"/>
                    <a:pt x="10" y="6"/>
                    <a:pt x="12" y="6"/>
                  </a:cubicBezTo>
                  <a:cubicBezTo>
                    <a:pt x="14" y="5"/>
                    <a:pt x="15" y="5"/>
                    <a:pt x="17" y="4"/>
                  </a:cubicBezTo>
                  <a:cubicBezTo>
                    <a:pt x="19" y="4"/>
                    <a:pt x="21" y="5"/>
                    <a:pt x="2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5" name="Freeform 199">
              <a:extLst>
                <a:ext uri="{FF2B5EF4-FFF2-40B4-BE49-F238E27FC236}">
                  <a16:creationId xmlns:a16="http://schemas.microsoft.com/office/drawing/2014/main" id="{34C7080A-920E-497A-9726-D081D4E1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029"/>
              <a:ext cx="27" cy="13"/>
            </a:xfrm>
            <a:custGeom>
              <a:avLst/>
              <a:gdLst>
                <a:gd name="T0" fmla="*/ 58 w 21"/>
                <a:gd name="T1" fmla="*/ 29 h 10"/>
                <a:gd name="T2" fmla="*/ 24 w 21"/>
                <a:gd name="T3" fmla="*/ 7 h 10"/>
                <a:gd name="T4" fmla="*/ 10 w 21"/>
                <a:gd name="T5" fmla="*/ 0 h 10"/>
                <a:gd name="T6" fmla="*/ 0 w 21"/>
                <a:gd name="T7" fmla="*/ 0 h 10"/>
                <a:gd name="T8" fmla="*/ 31 w 21"/>
                <a:gd name="T9" fmla="*/ 16 h 10"/>
                <a:gd name="T10" fmla="*/ 50 w 21"/>
                <a:gd name="T11" fmla="*/ 21 h 10"/>
                <a:gd name="T12" fmla="*/ 58 w 21"/>
                <a:gd name="T13" fmla="*/ 2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0">
                  <a:moveTo>
                    <a:pt x="21" y="10"/>
                  </a:moveTo>
                  <a:cubicBezTo>
                    <a:pt x="18" y="6"/>
                    <a:pt x="14" y="4"/>
                    <a:pt x="9" y="2"/>
                  </a:cubicBezTo>
                  <a:cubicBezTo>
                    <a:pt x="8" y="2"/>
                    <a:pt x="6" y="1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4" y="0"/>
                    <a:pt x="9" y="3"/>
                    <a:pt x="12" y="5"/>
                  </a:cubicBezTo>
                  <a:cubicBezTo>
                    <a:pt x="14" y="6"/>
                    <a:pt x="16" y="7"/>
                    <a:pt x="18" y="7"/>
                  </a:cubicBezTo>
                  <a:cubicBezTo>
                    <a:pt x="19" y="8"/>
                    <a:pt x="21" y="10"/>
                    <a:pt x="2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6" name="Freeform 200">
              <a:extLst>
                <a:ext uri="{FF2B5EF4-FFF2-40B4-BE49-F238E27FC236}">
                  <a16:creationId xmlns:a16="http://schemas.microsoft.com/office/drawing/2014/main" id="{A25937E5-350A-4389-BF8F-B8BC67A5C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997"/>
              <a:ext cx="28" cy="17"/>
            </a:xfrm>
            <a:custGeom>
              <a:avLst/>
              <a:gdLst>
                <a:gd name="T0" fmla="*/ 59 w 22"/>
                <a:gd name="T1" fmla="*/ 38 h 13"/>
                <a:gd name="T2" fmla="*/ 28 w 22"/>
                <a:gd name="T3" fmla="*/ 16 h 13"/>
                <a:gd name="T4" fmla="*/ 0 w 22"/>
                <a:gd name="T5" fmla="*/ 0 h 13"/>
                <a:gd name="T6" fmla="*/ 39 w 22"/>
                <a:gd name="T7" fmla="*/ 27 h 13"/>
                <a:gd name="T8" fmla="*/ 55 w 22"/>
                <a:gd name="T9" fmla="*/ 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13"/>
                  </a:moveTo>
                  <a:cubicBezTo>
                    <a:pt x="19" y="9"/>
                    <a:pt x="14" y="7"/>
                    <a:pt x="10" y="5"/>
                  </a:cubicBezTo>
                  <a:cubicBezTo>
                    <a:pt x="7" y="3"/>
                    <a:pt x="3" y="2"/>
                    <a:pt x="0" y="0"/>
                  </a:cubicBezTo>
                  <a:cubicBezTo>
                    <a:pt x="4" y="5"/>
                    <a:pt x="9" y="7"/>
                    <a:pt x="15" y="9"/>
                  </a:cubicBezTo>
                  <a:cubicBezTo>
                    <a:pt x="17" y="10"/>
                    <a:pt x="20" y="11"/>
                    <a:pt x="2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7" name="Freeform 201">
              <a:extLst>
                <a:ext uri="{FF2B5EF4-FFF2-40B4-BE49-F238E27FC236}">
                  <a16:creationId xmlns:a16="http://schemas.microsoft.com/office/drawing/2014/main" id="{BB62BB0B-3E14-4084-9124-0F7E9D2C9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964"/>
              <a:ext cx="15" cy="10"/>
            </a:xfrm>
            <a:custGeom>
              <a:avLst/>
              <a:gdLst>
                <a:gd name="T0" fmla="*/ 37 w 11"/>
                <a:gd name="T1" fmla="*/ 20 h 8"/>
                <a:gd name="T2" fmla="*/ 0 w 11"/>
                <a:gd name="T3" fmla="*/ 0 h 8"/>
                <a:gd name="T4" fmla="*/ 20 w 11"/>
                <a:gd name="T5" fmla="*/ 16 h 8"/>
                <a:gd name="T6" fmla="*/ 35 w 11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7" y="8"/>
                    <a:pt x="4" y="1"/>
                    <a:pt x="0" y="0"/>
                  </a:cubicBezTo>
                  <a:cubicBezTo>
                    <a:pt x="2" y="2"/>
                    <a:pt x="4" y="5"/>
                    <a:pt x="6" y="6"/>
                  </a:cubicBezTo>
                  <a:cubicBezTo>
                    <a:pt x="7" y="7"/>
                    <a:pt x="10" y="8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8" name="Freeform 202">
              <a:extLst>
                <a:ext uri="{FF2B5EF4-FFF2-40B4-BE49-F238E27FC236}">
                  <a16:creationId xmlns:a16="http://schemas.microsoft.com/office/drawing/2014/main" id="{CF29C94F-546D-412A-B866-6016A4A11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919"/>
              <a:ext cx="7" cy="3"/>
            </a:xfrm>
            <a:custGeom>
              <a:avLst/>
              <a:gdLst>
                <a:gd name="T0" fmla="*/ 11 w 6"/>
                <a:gd name="T1" fmla="*/ 12 h 2"/>
                <a:gd name="T2" fmla="*/ 0 w 6"/>
                <a:gd name="T3" fmla="*/ 0 h 2"/>
                <a:gd name="T4" fmla="*/ 8 w 6"/>
                <a:gd name="T5" fmla="*/ 12 h 2"/>
                <a:gd name="T6" fmla="*/ 11 w 6"/>
                <a:gd name="T7" fmla="*/ 1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0"/>
                    <a:pt x="0" y="0"/>
                  </a:cubicBezTo>
                  <a:cubicBezTo>
                    <a:pt x="2" y="1"/>
                    <a:pt x="2" y="1"/>
                    <a:pt x="4" y="2"/>
                  </a:cubicBezTo>
                  <a:cubicBezTo>
                    <a:pt x="4" y="2"/>
                    <a:pt x="5" y="1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9" name="Freeform 203">
              <a:extLst>
                <a:ext uri="{FF2B5EF4-FFF2-40B4-BE49-F238E27FC236}">
                  <a16:creationId xmlns:a16="http://schemas.microsoft.com/office/drawing/2014/main" id="{C90DC553-96AB-4433-95B9-218D7EDB2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902"/>
              <a:ext cx="345" cy="246"/>
            </a:xfrm>
            <a:custGeom>
              <a:avLst/>
              <a:gdLst>
                <a:gd name="T0" fmla="*/ 0 w 266"/>
                <a:gd name="T1" fmla="*/ 400 h 189"/>
                <a:gd name="T2" fmla="*/ 175 w 266"/>
                <a:gd name="T3" fmla="*/ 338 h 189"/>
                <a:gd name="T4" fmla="*/ 340 w 266"/>
                <a:gd name="T5" fmla="*/ 258 h 189"/>
                <a:gd name="T6" fmla="*/ 489 w 266"/>
                <a:gd name="T7" fmla="*/ 174 h 189"/>
                <a:gd name="T8" fmla="*/ 594 w 266"/>
                <a:gd name="T9" fmla="*/ 112 h 189"/>
                <a:gd name="T10" fmla="*/ 741 w 266"/>
                <a:gd name="T11" fmla="*/ 17 h 189"/>
                <a:gd name="T12" fmla="*/ 611 w 266"/>
                <a:gd name="T13" fmla="*/ 137 h 189"/>
                <a:gd name="T14" fmla="*/ 516 w 266"/>
                <a:gd name="T15" fmla="*/ 217 h 189"/>
                <a:gd name="T16" fmla="*/ 374 w 266"/>
                <a:gd name="T17" fmla="*/ 316 h 189"/>
                <a:gd name="T18" fmla="*/ 219 w 266"/>
                <a:gd name="T19" fmla="*/ 428 h 189"/>
                <a:gd name="T20" fmla="*/ 95 w 266"/>
                <a:gd name="T21" fmla="*/ 543 h 189"/>
                <a:gd name="T22" fmla="*/ 0 w 266"/>
                <a:gd name="T23" fmla="*/ 400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6" h="189">
                  <a:moveTo>
                    <a:pt x="0" y="139"/>
                  </a:moveTo>
                  <a:cubicBezTo>
                    <a:pt x="0" y="139"/>
                    <a:pt x="44" y="105"/>
                    <a:pt x="62" y="118"/>
                  </a:cubicBezTo>
                  <a:cubicBezTo>
                    <a:pt x="62" y="118"/>
                    <a:pt x="113" y="87"/>
                    <a:pt x="120" y="90"/>
                  </a:cubicBezTo>
                  <a:cubicBezTo>
                    <a:pt x="120" y="90"/>
                    <a:pt x="167" y="59"/>
                    <a:pt x="173" y="61"/>
                  </a:cubicBezTo>
                  <a:cubicBezTo>
                    <a:pt x="173" y="61"/>
                    <a:pt x="205" y="36"/>
                    <a:pt x="210" y="39"/>
                  </a:cubicBezTo>
                  <a:cubicBezTo>
                    <a:pt x="210" y="39"/>
                    <a:pt x="256" y="0"/>
                    <a:pt x="261" y="6"/>
                  </a:cubicBezTo>
                  <a:cubicBezTo>
                    <a:pt x="266" y="12"/>
                    <a:pt x="216" y="48"/>
                    <a:pt x="216" y="48"/>
                  </a:cubicBezTo>
                  <a:cubicBezTo>
                    <a:pt x="216" y="48"/>
                    <a:pt x="188" y="75"/>
                    <a:pt x="183" y="75"/>
                  </a:cubicBezTo>
                  <a:cubicBezTo>
                    <a:pt x="183" y="75"/>
                    <a:pt x="137" y="110"/>
                    <a:pt x="132" y="111"/>
                  </a:cubicBezTo>
                  <a:cubicBezTo>
                    <a:pt x="132" y="111"/>
                    <a:pt x="132" y="121"/>
                    <a:pt x="77" y="149"/>
                  </a:cubicBezTo>
                  <a:cubicBezTo>
                    <a:pt x="77" y="149"/>
                    <a:pt x="80" y="169"/>
                    <a:pt x="33" y="189"/>
                  </a:cubicBezTo>
                  <a:lnTo>
                    <a:pt x="0" y="139"/>
                  </a:ln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0" name="Freeform 204">
              <a:extLst>
                <a:ext uri="{FF2B5EF4-FFF2-40B4-BE49-F238E27FC236}">
                  <a16:creationId xmlns:a16="http://schemas.microsoft.com/office/drawing/2014/main" id="{98771F4F-2A3E-470E-9975-FDBECB1D3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912"/>
              <a:ext cx="345" cy="238"/>
            </a:xfrm>
            <a:custGeom>
              <a:avLst/>
              <a:gdLst>
                <a:gd name="T0" fmla="*/ 746 w 265"/>
                <a:gd name="T1" fmla="*/ 1 h 183"/>
                <a:gd name="T2" fmla="*/ 732 w 265"/>
                <a:gd name="T3" fmla="*/ 1 h 183"/>
                <a:gd name="T4" fmla="*/ 612 w 265"/>
                <a:gd name="T5" fmla="*/ 103 h 183"/>
                <a:gd name="T6" fmla="*/ 513 w 265"/>
                <a:gd name="T7" fmla="*/ 178 h 183"/>
                <a:gd name="T8" fmla="*/ 368 w 265"/>
                <a:gd name="T9" fmla="*/ 284 h 183"/>
                <a:gd name="T10" fmla="*/ 212 w 265"/>
                <a:gd name="T11" fmla="*/ 390 h 183"/>
                <a:gd name="T12" fmla="*/ 83 w 265"/>
                <a:gd name="T13" fmla="*/ 506 h 183"/>
                <a:gd name="T14" fmla="*/ 1 w 265"/>
                <a:gd name="T15" fmla="*/ 378 h 183"/>
                <a:gd name="T16" fmla="*/ 0 w 265"/>
                <a:gd name="T17" fmla="*/ 381 h 183"/>
                <a:gd name="T18" fmla="*/ 94 w 265"/>
                <a:gd name="T19" fmla="*/ 524 h 183"/>
                <a:gd name="T20" fmla="*/ 220 w 265"/>
                <a:gd name="T21" fmla="*/ 411 h 183"/>
                <a:gd name="T22" fmla="*/ 378 w 265"/>
                <a:gd name="T23" fmla="*/ 300 h 183"/>
                <a:gd name="T24" fmla="*/ 523 w 265"/>
                <a:gd name="T25" fmla="*/ 198 h 183"/>
                <a:gd name="T26" fmla="*/ 618 w 265"/>
                <a:gd name="T27" fmla="*/ 122 h 183"/>
                <a:gd name="T28" fmla="*/ 746 w 265"/>
                <a:gd name="T29" fmla="*/ 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5" h="183">
                  <a:moveTo>
                    <a:pt x="260" y="1"/>
                  </a:moveTo>
                  <a:cubicBezTo>
                    <a:pt x="259" y="0"/>
                    <a:pt x="257" y="0"/>
                    <a:pt x="255" y="1"/>
                  </a:cubicBezTo>
                  <a:cubicBezTo>
                    <a:pt x="244" y="13"/>
                    <a:pt x="213" y="36"/>
                    <a:pt x="213" y="36"/>
                  </a:cubicBezTo>
                  <a:cubicBezTo>
                    <a:pt x="213" y="36"/>
                    <a:pt x="185" y="62"/>
                    <a:pt x="179" y="62"/>
                  </a:cubicBezTo>
                  <a:cubicBezTo>
                    <a:pt x="179" y="62"/>
                    <a:pt x="133" y="98"/>
                    <a:pt x="128" y="99"/>
                  </a:cubicBezTo>
                  <a:cubicBezTo>
                    <a:pt x="128" y="99"/>
                    <a:pt x="128" y="109"/>
                    <a:pt x="74" y="137"/>
                  </a:cubicBezTo>
                  <a:cubicBezTo>
                    <a:pt x="74" y="137"/>
                    <a:pt x="76" y="156"/>
                    <a:pt x="29" y="177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79" y="163"/>
                    <a:pt x="77" y="144"/>
                    <a:pt x="77" y="144"/>
                  </a:cubicBezTo>
                  <a:cubicBezTo>
                    <a:pt x="131" y="116"/>
                    <a:pt x="131" y="105"/>
                    <a:pt x="131" y="105"/>
                  </a:cubicBezTo>
                  <a:cubicBezTo>
                    <a:pt x="136" y="104"/>
                    <a:pt x="182" y="69"/>
                    <a:pt x="182" y="69"/>
                  </a:cubicBezTo>
                  <a:cubicBezTo>
                    <a:pt x="188" y="69"/>
                    <a:pt x="215" y="42"/>
                    <a:pt x="215" y="42"/>
                  </a:cubicBezTo>
                  <a:cubicBezTo>
                    <a:pt x="215" y="42"/>
                    <a:pt x="265" y="7"/>
                    <a:pt x="260" y="1"/>
                  </a:cubicBezTo>
                  <a:close/>
                </a:path>
              </a:pathLst>
            </a:custGeom>
            <a:solidFill>
              <a:srgbClr val="E37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1" name="Freeform 205">
              <a:extLst>
                <a:ext uri="{FF2B5EF4-FFF2-40B4-BE49-F238E27FC236}">
                  <a16:creationId xmlns:a16="http://schemas.microsoft.com/office/drawing/2014/main" id="{4E97CEBE-D24D-4CF7-9BC2-24B9609F5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902"/>
              <a:ext cx="345" cy="246"/>
            </a:xfrm>
            <a:custGeom>
              <a:avLst/>
              <a:gdLst>
                <a:gd name="T0" fmla="*/ 0 w 266"/>
                <a:gd name="T1" fmla="*/ 400 h 189"/>
                <a:gd name="T2" fmla="*/ 175 w 266"/>
                <a:gd name="T3" fmla="*/ 338 h 189"/>
                <a:gd name="T4" fmla="*/ 340 w 266"/>
                <a:gd name="T5" fmla="*/ 258 h 189"/>
                <a:gd name="T6" fmla="*/ 489 w 266"/>
                <a:gd name="T7" fmla="*/ 174 h 189"/>
                <a:gd name="T8" fmla="*/ 594 w 266"/>
                <a:gd name="T9" fmla="*/ 112 h 189"/>
                <a:gd name="T10" fmla="*/ 741 w 266"/>
                <a:gd name="T11" fmla="*/ 17 h 189"/>
                <a:gd name="T12" fmla="*/ 611 w 266"/>
                <a:gd name="T13" fmla="*/ 137 h 189"/>
                <a:gd name="T14" fmla="*/ 516 w 266"/>
                <a:gd name="T15" fmla="*/ 217 h 189"/>
                <a:gd name="T16" fmla="*/ 374 w 266"/>
                <a:gd name="T17" fmla="*/ 316 h 189"/>
                <a:gd name="T18" fmla="*/ 219 w 266"/>
                <a:gd name="T19" fmla="*/ 428 h 189"/>
                <a:gd name="T20" fmla="*/ 95 w 266"/>
                <a:gd name="T21" fmla="*/ 543 h 189"/>
                <a:gd name="T22" fmla="*/ 0 w 266"/>
                <a:gd name="T23" fmla="*/ 400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6" h="189">
                  <a:moveTo>
                    <a:pt x="0" y="139"/>
                  </a:moveTo>
                  <a:cubicBezTo>
                    <a:pt x="0" y="139"/>
                    <a:pt x="44" y="105"/>
                    <a:pt x="62" y="118"/>
                  </a:cubicBezTo>
                  <a:cubicBezTo>
                    <a:pt x="62" y="118"/>
                    <a:pt x="113" y="87"/>
                    <a:pt x="120" y="90"/>
                  </a:cubicBezTo>
                  <a:cubicBezTo>
                    <a:pt x="120" y="90"/>
                    <a:pt x="167" y="59"/>
                    <a:pt x="173" y="61"/>
                  </a:cubicBezTo>
                  <a:cubicBezTo>
                    <a:pt x="173" y="61"/>
                    <a:pt x="205" y="36"/>
                    <a:pt x="210" y="39"/>
                  </a:cubicBezTo>
                  <a:cubicBezTo>
                    <a:pt x="210" y="39"/>
                    <a:pt x="256" y="0"/>
                    <a:pt x="261" y="6"/>
                  </a:cubicBezTo>
                  <a:cubicBezTo>
                    <a:pt x="266" y="12"/>
                    <a:pt x="216" y="48"/>
                    <a:pt x="216" y="48"/>
                  </a:cubicBezTo>
                  <a:cubicBezTo>
                    <a:pt x="216" y="48"/>
                    <a:pt x="188" y="75"/>
                    <a:pt x="183" y="75"/>
                  </a:cubicBezTo>
                  <a:cubicBezTo>
                    <a:pt x="183" y="75"/>
                    <a:pt x="137" y="110"/>
                    <a:pt x="132" y="111"/>
                  </a:cubicBezTo>
                  <a:cubicBezTo>
                    <a:pt x="132" y="111"/>
                    <a:pt x="132" y="121"/>
                    <a:pt x="77" y="149"/>
                  </a:cubicBezTo>
                  <a:cubicBezTo>
                    <a:pt x="77" y="149"/>
                    <a:pt x="80" y="169"/>
                    <a:pt x="33" y="189"/>
                  </a:cubicBezTo>
                  <a:lnTo>
                    <a:pt x="0" y="139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2" name="Freeform 206">
              <a:extLst>
                <a:ext uri="{FF2B5EF4-FFF2-40B4-BE49-F238E27FC236}">
                  <a16:creationId xmlns:a16="http://schemas.microsoft.com/office/drawing/2014/main" id="{1725626B-591B-4C82-A2E9-5EE2C8D3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261"/>
              <a:ext cx="256" cy="194"/>
            </a:xfrm>
            <a:custGeom>
              <a:avLst/>
              <a:gdLst>
                <a:gd name="T0" fmla="*/ 361 w 197"/>
                <a:gd name="T1" fmla="*/ 402 h 149"/>
                <a:gd name="T2" fmla="*/ 542 w 197"/>
                <a:gd name="T3" fmla="*/ 293 h 149"/>
                <a:gd name="T4" fmla="*/ 542 w 197"/>
                <a:gd name="T5" fmla="*/ 217 h 149"/>
                <a:gd name="T6" fmla="*/ 493 w 197"/>
                <a:gd name="T7" fmla="*/ 184 h 149"/>
                <a:gd name="T8" fmla="*/ 438 w 197"/>
                <a:gd name="T9" fmla="*/ 137 h 149"/>
                <a:gd name="T10" fmla="*/ 39 w 197"/>
                <a:gd name="T11" fmla="*/ 68 h 149"/>
                <a:gd name="T12" fmla="*/ 0 w 197"/>
                <a:gd name="T13" fmla="*/ 95 h 149"/>
                <a:gd name="T14" fmla="*/ 174 w 197"/>
                <a:gd name="T15" fmla="*/ 190 h 149"/>
                <a:gd name="T16" fmla="*/ 248 w 197"/>
                <a:gd name="T17" fmla="*/ 320 h 149"/>
                <a:gd name="T18" fmla="*/ 365 w 197"/>
                <a:gd name="T19" fmla="*/ 402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7" h="149">
                  <a:moveTo>
                    <a:pt x="127" y="140"/>
                  </a:moveTo>
                  <a:cubicBezTo>
                    <a:pt x="147" y="137"/>
                    <a:pt x="180" y="120"/>
                    <a:pt x="190" y="102"/>
                  </a:cubicBezTo>
                  <a:cubicBezTo>
                    <a:pt x="195" y="93"/>
                    <a:pt x="197" y="83"/>
                    <a:pt x="190" y="75"/>
                  </a:cubicBezTo>
                  <a:cubicBezTo>
                    <a:pt x="186" y="71"/>
                    <a:pt x="178" y="68"/>
                    <a:pt x="173" y="64"/>
                  </a:cubicBezTo>
                  <a:cubicBezTo>
                    <a:pt x="167" y="59"/>
                    <a:pt x="160" y="53"/>
                    <a:pt x="153" y="48"/>
                  </a:cubicBezTo>
                  <a:cubicBezTo>
                    <a:pt x="115" y="22"/>
                    <a:pt x="60" y="0"/>
                    <a:pt x="14" y="24"/>
                  </a:cubicBezTo>
                  <a:cubicBezTo>
                    <a:pt x="9" y="26"/>
                    <a:pt x="4" y="28"/>
                    <a:pt x="0" y="33"/>
                  </a:cubicBezTo>
                  <a:cubicBezTo>
                    <a:pt x="15" y="48"/>
                    <a:pt x="42" y="55"/>
                    <a:pt x="61" y="66"/>
                  </a:cubicBezTo>
                  <a:cubicBezTo>
                    <a:pt x="81" y="78"/>
                    <a:pt x="87" y="88"/>
                    <a:pt x="87" y="111"/>
                  </a:cubicBezTo>
                  <a:cubicBezTo>
                    <a:pt x="86" y="133"/>
                    <a:pt x="106" y="149"/>
                    <a:pt x="128" y="14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3" name="Freeform 207">
              <a:extLst>
                <a:ext uri="{FF2B5EF4-FFF2-40B4-BE49-F238E27FC236}">
                  <a16:creationId xmlns:a16="http://schemas.microsoft.com/office/drawing/2014/main" id="{9D60EEA4-5ABF-46DB-9EF2-5B0775FFB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403"/>
              <a:ext cx="323" cy="284"/>
            </a:xfrm>
            <a:custGeom>
              <a:avLst/>
              <a:gdLst>
                <a:gd name="T0" fmla="*/ 361 w 249"/>
                <a:gd name="T1" fmla="*/ 16 h 218"/>
                <a:gd name="T2" fmla="*/ 514 w 249"/>
                <a:gd name="T3" fmla="*/ 111 h 218"/>
                <a:gd name="T4" fmla="*/ 498 w 249"/>
                <a:gd name="T5" fmla="*/ 250 h 218"/>
                <a:gd name="T6" fmla="*/ 582 w 249"/>
                <a:gd name="T7" fmla="*/ 315 h 218"/>
                <a:gd name="T8" fmla="*/ 655 w 249"/>
                <a:gd name="T9" fmla="*/ 447 h 218"/>
                <a:gd name="T10" fmla="*/ 695 w 249"/>
                <a:gd name="T11" fmla="*/ 542 h 218"/>
                <a:gd name="T12" fmla="*/ 545 w 249"/>
                <a:gd name="T13" fmla="*/ 539 h 218"/>
                <a:gd name="T14" fmla="*/ 141 w 249"/>
                <a:gd name="T15" fmla="*/ 627 h 218"/>
                <a:gd name="T16" fmla="*/ 75 w 249"/>
                <a:gd name="T17" fmla="*/ 593 h 218"/>
                <a:gd name="T18" fmla="*/ 215 w 249"/>
                <a:gd name="T19" fmla="*/ 521 h 218"/>
                <a:gd name="T20" fmla="*/ 380 w 249"/>
                <a:gd name="T21" fmla="*/ 397 h 218"/>
                <a:gd name="T22" fmla="*/ 257 w 249"/>
                <a:gd name="T23" fmla="*/ 263 h 218"/>
                <a:gd name="T24" fmla="*/ 153 w 249"/>
                <a:gd name="T25" fmla="*/ 285 h 218"/>
                <a:gd name="T26" fmla="*/ 51 w 249"/>
                <a:gd name="T27" fmla="*/ 302 h 218"/>
                <a:gd name="T28" fmla="*/ 152 w 249"/>
                <a:gd name="T29" fmla="*/ 220 h 218"/>
                <a:gd name="T30" fmla="*/ 293 w 249"/>
                <a:gd name="T31" fmla="*/ 130 h 218"/>
                <a:gd name="T32" fmla="*/ 352 w 249"/>
                <a:gd name="T33" fmla="*/ 7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9" h="218">
                  <a:moveTo>
                    <a:pt x="127" y="5"/>
                  </a:moveTo>
                  <a:cubicBezTo>
                    <a:pt x="146" y="9"/>
                    <a:pt x="169" y="22"/>
                    <a:pt x="181" y="38"/>
                  </a:cubicBezTo>
                  <a:cubicBezTo>
                    <a:pt x="197" y="58"/>
                    <a:pt x="168" y="69"/>
                    <a:pt x="176" y="87"/>
                  </a:cubicBezTo>
                  <a:cubicBezTo>
                    <a:pt x="182" y="100"/>
                    <a:pt x="196" y="101"/>
                    <a:pt x="206" y="110"/>
                  </a:cubicBezTo>
                  <a:cubicBezTo>
                    <a:pt x="218" y="122"/>
                    <a:pt x="223" y="140"/>
                    <a:pt x="231" y="155"/>
                  </a:cubicBezTo>
                  <a:cubicBezTo>
                    <a:pt x="234" y="161"/>
                    <a:pt x="249" y="180"/>
                    <a:pt x="245" y="188"/>
                  </a:cubicBezTo>
                  <a:cubicBezTo>
                    <a:pt x="238" y="199"/>
                    <a:pt x="203" y="187"/>
                    <a:pt x="193" y="187"/>
                  </a:cubicBezTo>
                  <a:cubicBezTo>
                    <a:pt x="143" y="183"/>
                    <a:pt x="98" y="211"/>
                    <a:pt x="50" y="217"/>
                  </a:cubicBezTo>
                  <a:cubicBezTo>
                    <a:pt x="42" y="218"/>
                    <a:pt x="24" y="218"/>
                    <a:pt x="27" y="206"/>
                  </a:cubicBezTo>
                  <a:cubicBezTo>
                    <a:pt x="30" y="194"/>
                    <a:pt x="65" y="185"/>
                    <a:pt x="76" y="181"/>
                  </a:cubicBezTo>
                  <a:cubicBezTo>
                    <a:pt x="98" y="173"/>
                    <a:pt x="131" y="166"/>
                    <a:pt x="134" y="138"/>
                  </a:cubicBezTo>
                  <a:cubicBezTo>
                    <a:pt x="137" y="115"/>
                    <a:pt x="113" y="91"/>
                    <a:pt x="91" y="91"/>
                  </a:cubicBezTo>
                  <a:cubicBezTo>
                    <a:pt x="78" y="91"/>
                    <a:pt x="66" y="97"/>
                    <a:pt x="54" y="99"/>
                  </a:cubicBezTo>
                  <a:cubicBezTo>
                    <a:pt x="47" y="101"/>
                    <a:pt x="25" y="110"/>
                    <a:pt x="18" y="105"/>
                  </a:cubicBezTo>
                  <a:cubicBezTo>
                    <a:pt x="0" y="92"/>
                    <a:pt x="47" y="79"/>
                    <a:pt x="53" y="77"/>
                  </a:cubicBezTo>
                  <a:cubicBezTo>
                    <a:pt x="72" y="71"/>
                    <a:pt x="91" y="61"/>
                    <a:pt x="103" y="45"/>
                  </a:cubicBezTo>
                  <a:cubicBezTo>
                    <a:pt x="109" y="36"/>
                    <a:pt x="114" y="0"/>
                    <a:pt x="124" y="2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4" name="Freeform 208">
              <a:extLst>
                <a:ext uri="{FF2B5EF4-FFF2-40B4-BE49-F238E27FC236}">
                  <a16:creationId xmlns:a16="http://schemas.microsoft.com/office/drawing/2014/main" id="{E0061236-BC6E-45FC-9B49-11AB5D84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698"/>
              <a:ext cx="303" cy="236"/>
            </a:xfrm>
            <a:custGeom>
              <a:avLst/>
              <a:gdLst>
                <a:gd name="T0" fmla="*/ 276 w 233"/>
                <a:gd name="T1" fmla="*/ 1 h 181"/>
                <a:gd name="T2" fmla="*/ 398 w 233"/>
                <a:gd name="T3" fmla="*/ 27 h 181"/>
                <a:gd name="T4" fmla="*/ 489 w 233"/>
                <a:gd name="T5" fmla="*/ 56 h 181"/>
                <a:gd name="T6" fmla="*/ 615 w 233"/>
                <a:gd name="T7" fmla="*/ 239 h 181"/>
                <a:gd name="T8" fmla="*/ 646 w 233"/>
                <a:gd name="T9" fmla="*/ 359 h 181"/>
                <a:gd name="T10" fmla="*/ 644 w 233"/>
                <a:gd name="T11" fmla="*/ 475 h 181"/>
                <a:gd name="T12" fmla="*/ 512 w 233"/>
                <a:gd name="T13" fmla="*/ 516 h 181"/>
                <a:gd name="T14" fmla="*/ 438 w 233"/>
                <a:gd name="T15" fmla="*/ 492 h 181"/>
                <a:gd name="T16" fmla="*/ 365 w 233"/>
                <a:gd name="T17" fmla="*/ 421 h 181"/>
                <a:gd name="T18" fmla="*/ 237 w 233"/>
                <a:gd name="T19" fmla="*/ 297 h 181"/>
                <a:gd name="T20" fmla="*/ 95 w 233"/>
                <a:gd name="T21" fmla="*/ 197 h 181"/>
                <a:gd name="T22" fmla="*/ 9 w 233"/>
                <a:gd name="T23" fmla="*/ 124 h 181"/>
                <a:gd name="T24" fmla="*/ 46 w 233"/>
                <a:gd name="T25" fmla="*/ 46 h 181"/>
                <a:gd name="T26" fmla="*/ 276 w 233"/>
                <a:gd name="T27" fmla="*/ 0 h 1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3" h="181">
                  <a:moveTo>
                    <a:pt x="96" y="1"/>
                  </a:moveTo>
                  <a:cubicBezTo>
                    <a:pt x="110" y="0"/>
                    <a:pt x="126" y="7"/>
                    <a:pt x="139" y="9"/>
                  </a:cubicBezTo>
                  <a:cubicBezTo>
                    <a:pt x="151" y="11"/>
                    <a:pt x="161" y="12"/>
                    <a:pt x="171" y="19"/>
                  </a:cubicBezTo>
                  <a:cubicBezTo>
                    <a:pt x="193" y="33"/>
                    <a:pt x="205" y="58"/>
                    <a:pt x="215" y="82"/>
                  </a:cubicBezTo>
                  <a:cubicBezTo>
                    <a:pt x="221" y="96"/>
                    <a:pt x="223" y="109"/>
                    <a:pt x="226" y="124"/>
                  </a:cubicBezTo>
                  <a:cubicBezTo>
                    <a:pt x="229" y="137"/>
                    <a:pt x="233" y="152"/>
                    <a:pt x="225" y="164"/>
                  </a:cubicBezTo>
                  <a:cubicBezTo>
                    <a:pt x="215" y="181"/>
                    <a:pt x="196" y="181"/>
                    <a:pt x="179" y="179"/>
                  </a:cubicBezTo>
                  <a:cubicBezTo>
                    <a:pt x="169" y="177"/>
                    <a:pt x="162" y="176"/>
                    <a:pt x="153" y="170"/>
                  </a:cubicBezTo>
                  <a:cubicBezTo>
                    <a:pt x="144" y="164"/>
                    <a:pt x="136" y="154"/>
                    <a:pt x="128" y="146"/>
                  </a:cubicBezTo>
                  <a:cubicBezTo>
                    <a:pt x="115" y="130"/>
                    <a:pt x="98" y="117"/>
                    <a:pt x="83" y="103"/>
                  </a:cubicBezTo>
                  <a:cubicBezTo>
                    <a:pt x="67" y="90"/>
                    <a:pt x="49" y="80"/>
                    <a:pt x="33" y="68"/>
                  </a:cubicBezTo>
                  <a:cubicBezTo>
                    <a:pt x="22" y="61"/>
                    <a:pt x="7" y="56"/>
                    <a:pt x="3" y="43"/>
                  </a:cubicBezTo>
                  <a:cubicBezTo>
                    <a:pt x="0" y="33"/>
                    <a:pt x="8" y="22"/>
                    <a:pt x="16" y="16"/>
                  </a:cubicBezTo>
                  <a:cubicBezTo>
                    <a:pt x="36" y="0"/>
                    <a:pt x="71" y="0"/>
                    <a:pt x="96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5" name="Freeform 209">
              <a:extLst>
                <a:ext uri="{FF2B5EF4-FFF2-40B4-BE49-F238E27FC236}">
                  <a16:creationId xmlns:a16="http://schemas.microsoft.com/office/drawing/2014/main" id="{70960511-DF02-4E61-AF49-90044768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003"/>
              <a:ext cx="218" cy="287"/>
            </a:xfrm>
            <a:custGeom>
              <a:avLst/>
              <a:gdLst>
                <a:gd name="T0" fmla="*/ 174 w 167"/>
                <a:gd name="T1" fmla="*/ 1 h 221"/>
                <a:gd name="T2" fmla="*/ 437 w 167"/>
                <a:gd name="T3" fmla="*/ 75 h 221"/>
                <a:gd name="T4" fmla="*/ 457 w 167"/>
                <a:gd name="T5" fmla="*/ 221 h 221"/>
                <a:gd name="T6" fmla="*/ 463 w 167"/>
                <a:gd name="T7" fmla="*/ 401 h 221"/>
                <a:gd name="T8" fmla="*/ 458 w 167"/>
                <a:gd name="T9" fmla="*/ 560 h 221"/>
                <a:gd name="T10" fmla="*/ 341 w 167"/>
                <a:gd name="T11" fmla="*/ 626 h 221"/>
                <a:gd name="T12" fmla="*/ 155 w 167"/>
                <a:gd name="T13" fmla="*/ 593 h 221"/>
                <a:gd name="T14" fmla="*/ 27 w 167"/>
                <a:gd name="T15" fmla="*/ 468 h 221"/>
                <a:gd name="T16" fmla="*/ 0 w 167"/>
                <a:gd name="T17" fmla="*/ 351 h 221"/>
                <a:gd name="T18" fmla="*/ 51 w 167"/>
                <a:gd name="T19" fmla="*/ 288 h 221"/>
                <a:gd name="T20" fmla="*/ 155 w 167"/>
                <a:gd name="T21" fmla="*/ 273 h 221"/>
                <a:gd name="T22" fmla="*/ 183 w 167"/>
                <a:gd name="T23" fmla="*/ 184 h 221"/>
                <a:gd name="T24" fmla="*/ 155 w 167"/>
                <a:gd name="T25" fmla="*/ 71 h 221"/>
                <a:gd name="T26" fmla="*/ 174 w 167"/>
                <a:gd name="T27" fmla="*/ 0 h 2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7" h="221">
                  <a:moveTo>
                    <a:pt x="60" y="1"/>
                  </a:moveTo>
                  <a:cubicBezTo>
                    <a:pt x="91" y="9"/>
                    <a:pt x="127" y="1"/>
                    <a:pt x="151" y="27"/>
                  </a:cubicBezTo>
                  <a:cubicBezTo>
                    <a:pt x="165" y="42"/>
                    <a:pt x="158" y="60"/>
                    <a:pt x="157" y="78"/>
                  </a:cubicBezTo>
                  <a:cubicBezTo>
                    <a:pt x="156" y="99"/>
                    <a:pt x="157" y="120"/>
                    <a:pt x="159" y="141"/>
                  </a:cubicBezTo>
                  <a:cubicBezTo>
                    <a:pt x="161" y="160"/>
                    <a:pt x="167" y="179"/>
                    <a:pt x="158" y="197"/>
                  </a:cubicBezTo>
                  <a:cubicBezTo>
                    <a:pt x="151" y="211"/>
                    <a:pt x="133" y="220"/>
                    <a:pt x="117" y="220"/>
                  </a:cubicBezTo>
                  <a:cubicBezTo>
                    <a:pt x="96" y="221"/>
                    <a:pt x="74" y="217"/>
                    <a:pt x="54" y="209"/>
                  </a:cubicBezTo>
                  <a:cubicBezTo>
                    <a:pt x="33" y="201"/>
                    <a:pt x="20" y="184"/>
                    <a:pt x="9" y="164"/>
                  </a:cubicBezTo>
                  <a:cubicBezTo>
                    <a:pt x="2" y="152"/>
                    <a:pt x="0" y="137"/>
                    <a:pt x="0" y="123"/>
                  </a:cubicBezTo>
                  <a:cubicBezTo>
                    <a:pt x="1" y="110"/>
                    <a:pt x="4" y="103"/>
                    <a:pt x="18" y="102"/>
                  </a:cubicBezTo>
                  <a:cubicBezTo>
                    <a:pt x="31" y="102"/>
                    <a:pt x="43" y="105"/>
                    <a:pt x="54" y="96"/>
                  </a:cubicBezTo>
                  <a:cubicBezTo>
                    <a:pt x="63" y="89"/>
                    <a:pt x="64" y="75"/>
                    <a:pt x="63" y="65"/>
                  </a:cubicBezTo>
                  <a:cubicBezTo>
                    <a:pt x="61" y="51"/>
                    <a:pt x="55" y="39"/>
                    <a:pt x="54" y="25"/>
                  </a:cubicBezTo>
                  <a:cubicBezTo>
                    <a:pt x="53" y="15"/>
                    <a:pt x="57" y="9"/>
                    <a:pt x="60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6" name="Freeform 210">
              <a:extLst>
                <a:ext uri="{FF2B5EF4-FFF2-40B4-BE49-F238E27FC236}">
                  <a16:creationId xmlns:a16="http://schemas.microsoft.com/office/drawing/2014/main" id="{CC2938E1-1F72-4693-9CBC-000F2319C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387"/>
              <a:ext cx="199" cy="268"/>
            </a:xfrm>
            <a:custGeom>
              <a:avLst/>
              <a:gdLst>
                <a:gd name="T0" fmla="*/ 394 w 153"/>
                <a:gd name="T1" fmla="*/ 44 h 206"/>
                <a:gd name="T2" fmla="*/ 153 w 153"/>
                <a:gd name="T3" fmla="*/ 558 h 206"/>
                <a:gd name="T4" fmla="*/ 16 w 153"/>
                <a:gd name="T5" fmla="*/ 338 h 206"/>
                <a:gd name="T6" fmla="*/ 117 w 153"/>
                <a:gd name="T7" fmla="*/ 78 h 206"/>
                <a:gd name="T8" fmla="*/ 265 w 153"/>
                <a:gd name="T9" fmla="*/ 16 h 206"/>
                <a:gd name="T10" fmla="*/ 389 w 153"/>
                <a:gd name="T11" fmla="*/ 49 h 2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206">
                  <a:moveTo>
                    <a:pt x="138" y="15"/>
                  </a:moveTo>
                  <a:cubicBezTo>
                    <a:pt x="153" y="61"/>
                    <a:pt x="126" y="206"/>
                    <a:pt x="54" y="195"/>
                  </a:cubicBezTo>
                  <a:cubicBezTo>
                    <a:pt x="25" y="191"/>
                    <a:pt x="9" y="144"/>
                    <a:pt x="5" y="118"/>
                  </a:cubicBezTo>
                  <a:cubicBezTo>
                    <a:pt x="0" y="82"/>
                    <a:pt x="7" y="47"/>
                    <a:pt x="41" y="27"/>
                  </a:cubicBezTo>
                  <a:cubicBezTo>
                    <a:pt x="54" y="19"/>
                    <a:pt x="78" y="9"/>
                    <a:pt x="93" y="5"/>
                  </a:cubicBezTo>
                  <a:cubicBezTo>
                    <a:pt x="114" y="0"/>
                    <a:pt x="122" y="4"/>
                    <a:pt x="136" y="1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" name="Freeform 211">
              <a:extLst>
                <a:ext uri="{FF2B5EF4-FFF2-40B4-BE49-F238E27FC236}">
                  <a16:creationId xmlns:a16="http://schemas.microsoft.com/office/drawing/2014/main" id="{D95AB031-00C4-43D6-B35E-5CC013F54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45"/>
              <a:ext cx="209" cy="248"/>
            </a:xfrm>
            <a:custGeom>
              <a:avLst/>
              <a:gdLst>
                <a:gd name="T0" fmla="*/ 332 w 161"/>
                <a:gd name="T1" fmla="*/ 97 h 191"/>
                <a:gd name="T2" fmla="*/ 447 w 161"/>
                <a:gd name="T3" fmla="*/ 208 h 191"/>
                <a:gd name="T4" fmla="*/ 380 w 161"/>
                <a:gd name="T5" fmla="*/ 361 h 191"/>
                <a:gd name="T6" fmla="*/ 123 w 161"/>
                <a:gd name="T7" fmla="*/ 490 h 191"/>
                <a:gd name="T8" fmla="*/ 27 w 161"/>
                <a:gd name="T9" fmla="*/ 352 h 191"/>
                <a:gd name="T10" fmla="*/ 49 w 161"/>
                <a:gd name="T11" fmla="*/ 208 h 191"/>
                <a:gd name="T12" fmla="*/ 287 w 161"/>
                <a:gd name="T13" fmla="*/ 66 h 191"/>
                <a:gd name="T14" fmla="*/ 322 w 161"/>
                <a:gd name="T15" fmla="*/ 88 h 1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91">
                  <a:moveTo>
                    <a:pt x="117" y="35"/>
                  </a:moveTo>
                  <a:cubicBezTo>
                    <a:pt x="128" y="41"/>
                    <a:pt x="154" y="61"/>
                    <a:pt x="157" y="73"/>
                  </a:cubicBezTo>
                  <a:cubicBezTo>
                    <a:pt x="161" y="91"/>
                    <a:pt x="143" y="114"/>
                    <a:pt x="134" y="127"/>
                  </a:cubicBezTo>
                  <a:cubicBezTo>
                    <a:pt x="116" y="156"/>
                    <a:pt x="83" y="191"/>
                    <a:pt x="43" y="172"/>
                  </a:cubicBezTo>
                  <a:cubicBezTo>
                    <a:pt x="25" y="164"/>
                    <a:pt x="17" y="142"/>
                    <a:pt x="9" y="124"/>
                  </a:cubicBezTo>
                  <a:cubicBezTo>
                    <a:pt x="0" y="104"/>
                    <a:pt x="3" y="90"/>
                    <a:pt x="17" y="73"/>
                  </a:cubicBezTo>
                  <a:cubicBezTo>
                    <a:pt x="40" y="47"/>
                    <a:pt x="67" y="0"/>
                    <a:pt x="101" y="23"/>
                  </a:cubicBezTo>
                  <a:cubicBezTo>
                    <a:pt x="105" y="25"/>
                    <a:pt x="110" y="28"/>
                    <a:pt x="113" y="3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8" name="Freeform 212">
              <a:extLst>
                <a:ext uri="{FF2B5EF4-FFF2-40B4-BE49-F238E27FC236}">
                  <a16:creationId xmlns:a16="http://schemas.microsoft.com/office/drawing/2014/main" id="{BA2B344C-A0DF-4BE4-BF02-8139B0F6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866"/>
              <a:ext cx="184" cy="207"/>
            </a:xfrm>
            <a:custGeom>
              <a:avLst/>
              <a:gdLst>
                <a:gd name="T0" fmla="*/ 218 w 142"/>
                <a:gd name="T1" fmla="*/ 39 h 159"/>
                <a:gd name="T2" fmla="*/ 365 w 142"/>
                <a:gd name="T3" fmla="*/ 249 h 159"/>
                <a:gd name="T4" fmla="*/ 165 w 142"/>
                <a:gd name="T5" fmla="*/ 450 h 159"/>
                <a:gd name="T6" fmla="*/ 27 w 142"/>
                <a:gd name="T7" fmla="*/ 227 h 159"/>
                <a:gd name="T8" fmla="*/ 193 w 142"/>
                <a:gd name="T9" fmla="*/ 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59">
                  <a:moveTo>
                    <a:pt x="77" y="14"/>
                  </a:moveTo>
                  <a:cubicBezTo>
                    <a:pt x="83" y="46"/>
                    <a:pt x="142" y="51"/>
                    <a:pt x="130" y="87"/>
                  </a:cubicBezTo>
                  <a:cubicBezTo>
                    <a:pt x="123" y="111"/>
                    <a:pt x="85" y="156"/>
                    <a:pt x="59" y="157"/>
                  </a:cubicBezTo>
                  <a:cubicBezTo>
                    <a:pt x="21" y="159"/>
                    <a:pt x="0" y="111"/>
                    <a:pt x="9" y="79"/>
                  </a:cubicBezTo>
                  <a:cubicBezTo>
                    <a:pt x="14" y="62"/>
                    <a:pt x="44" y="0"/>
                    <a:pt x="69" y="1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9" name="Freeform 213">
              <a:extLst>
                <a:ext uri="{FF2B5EF4-FFF2-40B4-BE49-F238E27FC236}">
                  <a16:creationId xmlns:a16="http://schemas.microsoft.com/office/drawing/2014/main" id="{D3A02175-CC12-4A8D-96CF-D476D8E8F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022"/>
              <a:ext cx="268" cy="261"/>
            </a:xfrm>
            <a:custGeom>
              <a:avLst/>
              <a:gdLst>
                <a:gd name="T0" fmla="*/ 461 w 206"/>
                <a:gd name="T1" fmla="*/ 13 h 201"/>
                <a:gd name="T2" fmla="*/ 522 w 206"/>
                <a:gd name="T3" fmla="*/ 51 h 201"/>
                <a:gd name="T4" fmla="*/ 544 w 206"/>
                <a:gd name="T5" fmla="*/ 131 h 201"/>
                <a:gd name="T6" fmla="*/ 553 w 206"/>
                <a:gd name="T7" fmla="*/ 244 h 201"/>
                <a:gd name="T8" fmla="*/ 440 w 206"/>
                <a:gd name="T9" fmla="*/ 403 h 201"/>
                <a:gd name="T10" fmla="*/ 372 w 206"/>
                <a:gd name="T11" fmla="*/ 536 h 201"/>
                <a:gd name="T12" fmla="*/ 220 w 206"/>
                <a:gd name="T13" fmla="*/ 360 h 201"/>
                <a:gd name="T14" fmla="*/ 117 w 206"/>
                <a:gd name="T15" fmla="*/ 283 h 201"/>
                <a:gd name="T16" fmla="*/ 29 w 206"/>
                <a:gd name="T17" fmla="*/ 239 h 201"/>
                <a:gd name="T18" fmla="*/ 86 w 206"/>
                <a:gd name="T19" fmla="*/ 83 h 201"/>
                <a:gd name="T20" fmla="*/ 219 w 206"/>
                <a:gd name="T21" fmla="*/ 39 h 201"/>
                <a:gd name="T22" fmla="*/ 371 w 206"/>
                <a:gd name="T23" fmla="*/ 10 h 201"/>
                <a:gd name="T24" fmla="*/ 461 w 206"/>
                <a:gd name="T25" fmla="*/ 8 h 2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201">
                  <a:moveTo>
                    <a:pt x="161" y="5"/>
                  </a:moveTo>
                  <a:cubicBezTo>
                    <a:pt x="168" y="9"/>
                    <a:pt x="176" y="10"/>
                    <a:pt x="182" y="18"/>
                  </a:cubicBezTo>
                  <a:cubicBezTo>
                    <a:pt x="188" y="26"/>
                    <a:pt x="187" y="36"/>
                    <a:pt x="190" y="46"/>
                  </a:cubicBezTo>
                  <a:cubicBezTo>
                    <a:pt x="196" y="62"/>
                    <a:pt x="206" y="69"/>
                    <a:pt x="193" y="86"/>
                  </a:cubicBezTo>
                  <a:cubicBezTo>
                    <a:pt x="178" y="104"/>
                    <a:pt x="163" y="120"/>
                    <a:pt x="154" y="142"/>
                  </a:cubicBezTo>
                  <a:cubicBezTo>
                    <a:pt x="150" y="153"/>
                    <a:pt x="140" y="184"/>
                    <a:pt x="130" y="189"/>
                  </a:cubicBezTo>
                  <a:cubicBezTo>
                    <a:pt x="105" y="201"/>
                    <a:pt x="88" y="139"/>
                    <a:pt x="77" y="126"/>
                  </a:cubicBezTo>
                  <a:cubicBezTo>
                    <a:pt x="68" y="115"/>
                    <a:pt x="54" y="105"/>
                    <a:pt x="41" y="99"/>
                  </a:cubicBezTo>
                  <a:cubicBezTo>
                    <a:pt x="31" y="95"/>
                    <a:pt x="16" y="94"/>
                    <a:pt x="10" y="84"/>
                  </a:cubicBezTo>
                  <a:cubicBezTo>
                    <a:pt x="0" y="67"/>
                    <a:pt x="17" y="39"/>
                    <a:pt x="30" y="29"/>
                  </a:cubicBezTo>
                  <a:cubicBezTo>
                    <a:pt x="43" y="17"/>
                    <a:pt x="61" y="18"/>
                    <a:pt x="76" y="14"/>
                  </a:cubicBezTo>
                  <a:cubicBezTo>
                    <a:pt x="93" y="9"/>
                    <a:pt x="111" y="6"/>
                    <a:pt x="129" y="4"/>
                  </a:cubicBezTo>
                  <a:cubicBezTo>
                    <a:pt x="138" y="2"/>
                    <a:pt x="153" y="0"/>
                    <a:pt x="161" y="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0" name="Freeform 214">
              <a:extLst>
                <a:ext uri="{FF2B5EF4-FFF2-40B4-BE49-F238E27FC236}">
                  <a16:creationId xmlns:a16="http://schemas.microsoft.com/office/drawing/2014/main" id="{B8E8591C-7AE6-418C-B487-1A1FA3B4D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306"/>
              <a:ext cx="117" cy="104"/>
            </a:xfrm>
            <a:custGeom>
              <a:avLst/>
              <a:gdLst>
                <a:gd name="T0" fmla="*/ 0 w 90"/>
                <a:gd name="T1" fmla="*/ 1 h 80"/>
                <a:gd name="T2" fmla="*/ 108 w 90"/>
                <a:gd name="T3" fmla="*/ 44 h 80"/>
                <a:gd name="T4" fmla="*/ 199 w 90"/>
                <a:gd name="T5" fmla="*/ 103 h 80"/>
                <a:gd name="T6" fmla="*/ 163 w 90"/>
                <a:gd name="T7" fmla="*/ 229 h 80"/>
                <a:gd name="T8" fmla="*/ 198 w 90"/>
                <a:gd name="T9" fmla="*/ 152 h 80"/>
                <a:gd name="T10" fmla="*/ 144 w 90"/>
                <a:gd name="T11" fmla="*/ 83 h 80"/>
                <a:gd name="T12" fmla="*/ 12 w 90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80">
                  <a:moveTo>
                    <a:pt x="0" y="1"/>
                  </a:moveTo>
                  <a:cubicBezTo>
                    <a:pt x="14" y="2"/>
                    <a:pt x="26" y="10"/>
                    <a:pt x="38" y="15"/>
                  </a:cubicBezTo>
                  <a:cubicBezTo>
                    <a:pt x="50" y="21"/>
                    <a:pt x="61" y="27"/>
                    <a:pt x="70" y="36"/>
                  </a:cubicBezTo>
                  <a:cubicBezTo>
                    <a:pt x="90" y="56"/>
                    <a:pt x="74" y="66"/>
                    <a:pt x="57" y="80"/>
                  </a:cubicBezTo>
                  <a:cubicBezTo>
                    <a:pt x="63" y="71"/>
                    <a:pt x="71" y="65"/>
                    <a:pt x="69" y="53"/>
                  </a:cubicBezTo>
                  <a:cubicBezTo>
                    <a:pt x="67" y="43"/>
                    <a:pt x="58" y="34"/>
                    <a:pt x="50" y="29"/>
                  </a:cubicBezTo>
                  <a:cubicBezTo>
                    <a:pt x="36" y="19"/>
                    <a:pt x="19" y="7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1" name="Freeform 215">
              <a:extLst>
                <a:ext uri="{FF2B5EF4-FFF2-40B4-BE49-F238E27FC236}">
                  <a16:creationId xmlns:a16="http://schemas.microsoft.com/office/drawing/2014/main" id="{D8961C44-AB3E-4F0A-A8E2-7682350C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488"/>
              <a:ext cx="33" cy="53"/>
            </a:xfrm>
            <a:custGeom>
              <a:avLst/>
              <a:gdLst>
                <a:gd name="T0" fmla="*/ 30 w 26"/>
                <a:gd name="T1" fmla="*/ 0 h 41"/>
                <a:gd name="T2" fmla="*/ 29 w 26"/>
                <a:gd name="T3" fmla="*/ 67 h 41"/>
                <a:gd name="T4" fmla="*/ 67 w 26"/>
                <a:gd name="T5" fmla="*/ 109 h 41"/>
                <a:gd name="T6" fmla="*/ 8 w 26"/>
                <a:gd name="T7" fmla="*/ 75 h 41"/>
                <a:gd name="T8" fmla="*/ 29 w 26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1">
                  <a:moveTo>
                    <a:pt x="12" y="0"/>
                  </a:moveTo>
                  <a:cubicBezTo>
                    <a:pt x="11" y="9"/>
                    <a:pt x="7" y="15"/>
                    <a:pt x="11" y="24"/>
                  </a:cubicBezTo>
                  <a:cubicBezTo>
                    <a:pt x="15" y="32"/>
                    <a:pt x="20" y="37"/>
                    <a:pt x="26" y="39"/>
                  </a:cubicBezTo>
                  <a:cubicBezTo>
                    <a:pt x="16" y="41"/>
                    <a:pt x="6" y="37"/>
                    <a:pt x="3" y="27"/>
                  </a:cubicBezTo>
                  <a:cubicBezTo>
                    <a:pt x="0" y="19"/>
                    <a:pt x="1" y="5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2" name="Freeform 216">
              <a:extLst>
                <a:ext uri="{FF2B5EF4-FFF2-40B4-BE49-F238E27FC236}">
                  <a16:creationId xmlns:a16="http://schemas.microsoft.com/office/drawing/2014/main" id="{D7E2873F-5DCA-486C-BCB3-E74BE8800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612"/>
              <a:ext cx="48" cy="46"/>
            </a:xfrm>
            <a:custGeom>
              <a:avLst/>
              <a:gdLst>
                <a:gd name="T0" fmla="*/ 70 w 37"/>
                <a:gd name="T1" fmla="*/ 0 h 35"/>
                <a:gd name="T2" fmla="*/ 91 w 37"/>
                <a:gd name="T3" fmla="*/ 87 h 35"/>
                <a:gd name="T4" fmla="*/ 0 w 37"/>
                <a:gd name="T5" fmla="*/ 75 h 35"/>
                <a:gd name="T6" fmla="*/ 66 w 37"/>
                <a:gd name="T7" fmla="*/ 72 h 35"/>
                <a:gd name="T8" fmla="*/ 66 w 37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25" y="0"/>
                  </a:moveTo>
                  <a:cubicBezTo>
                    <a:pt x="28" y="5"/>
                    <a:pt x="37" y="23"/>
                    <a:pt x="32" y="29"/>
                  </a:cubicBezTo>
                  <a:cubicBezTo>
                    <a:pt x="27" y="35"/>
                    <a:pt x="7" y="27"/>
                    <a:pt x="0" y="25"/>
                  </a:cubicBezTo>
                  <a:cubicBezTo>
                    <a:pt x="7" y="26"/>
                    <a:pt x="17" y="29"/>
                    <a:pt x="23" y="24"/>
                  </a:cubicBezTo>
                  <a:cubicBezTo>
                    <a:pt x="27" y="19"/>
                    <a:pt x="27" y="6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3" name="Freeform 217">
              <a:extLst>
                <a:ext uri="{FF2B5EF4-FFF2-40B4-BE49-F238E27FC236}">
                  <a16:creationId xmlns:a16="http://schemas.microsoft.com/office/drawing/2014/main" id="{3926A92E-9C8A-4440-87B2-0E54A588C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715"/>
              <a:ext cx="103" cy="135"/>
            </a:xfrm>
            <a:custGeom>
              <a:avLst/>
              <a:gdLst>
                <a:gd name="T0" fmla="*/ 0 w 79"/>
                <a:gd name="T1" fmla="*/ 1 h 104"/>
                <a:gd name="T2" fmla="*/ 228 w 79"/>
                <a:gd name="T3" fmla="*/ 295 h 104"/>
                <a:gd name="T4" fmla="*/ 112 w 79"/>
                <a:gd name="T5" fmla="*/ 92 h 104"/>
                <a:gd name="T6" fmla="*/ 65 w 79"/>
                <a:gd name="T7" fmla="*/ 38 h 104"/>
                <a:gd name="T8" fmla="*/ 7 w 79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04">
                  <a:moveTo>
                    <a:pt x="0" y="1"/>
                  </a:moveTo>
                  <a:cubicBezTo>
                    <a:pt x="47" y="10"/>
                    <a:pt x="75" y="60"/>
                    <a:pt x="79" y="104"/>
                  </a:cubicBezTo>
                  <a:cubicBezTo>
                    <a:pt x="68" y="77"/>
                    <a:pt x="57" y="55"/>
                    <a:pt x="39" y="32"/>
                  </a:cubicBezTo>
                  <a:cubicBezTo>
                    <a:pt x="33" y="25"/>
                    <a:pt x="29" y="18"/>
                    <a:pt x="22" y="13"/>
                  </a:cubicBezTo>
                  <a:cubicBezTo>
                    <a:pt x="16" y="8"/>
                    <a:pt x="7" y="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4" name="Freeform 218">
              <a:extLst>
                <a:ext uri="{FF2B5EF4-FFF2-40B4-BE49-F238E27FC236}">
                  <a16:creationId xmlns:a16="http://schemas.microsoft.com/office/drawing/2014/main" id="{5F160495-6674-485E-9AB0-3E31121C1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016"/>
              <a:ext cx="61" cy="119"/>
            </a:xfrm>
            <a:custGeom>
              <a:avLst/>
              <a:gdLst>
                <a:gd name="T0" fmla="*/ 0 w 47"/>
                <a:gd name="T1" fmla="*/ 0 h 92"/>
                <a:gd name="T2" fmla="*/ 119 w 47"/>
                <a:gd name="T3" fmla="*/ 79 h 92"/>
                <a:gd name="T4" fmla="*/ 112 w 47"/>
                <a:gd name="T5" fmla="*/ 257 h 92"/>
                <a:gd name="T6" fmla="*/ 8 w 47"/>
                <a:gd name="T7" fmla="*/ 0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2">
                  <a:moveTo>
                    <a:pt x="0" y="0"/>
                  </a:moveTo>
                  <a:cubicBezTo>
                    <a:pt x="17" y="7"/>
                    <a:pt x="37" y="6"/>
                    <a:pt x="42" y="28"/>
                  </a:cubicBezTo>
                  <a:cubicBezTo>
                    <a:pt x="47" y="49"/>
                    <a:pt x="41" y="71"/>
                    <a:pt x="39" y="92"/>
                  </a:cubicBezTo>
                  <a:cubicBezTo>
                    <a:pt x="34" y="63"/>
                    <a:pt x="45" y="7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5" name="Freeform 219">
              <a:extLst>
                <a:ext uri="{FF2B5EF4-FFF2-40B4-BE49-F238E27FC236}">
                  <a16:creationId xmlns:a16="http://schemas.microsoft.com/office/drawing/2014/main" id="{929E0583-7834-47CA-B3B5-2D9CBA60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382"/>
              <a:ext cx="67" cy="98"/>
            </a:xfrm>
            <a:custGeom>
              <a:avLst/>
              <a:gdLst>
                <a:gd name="T0" fmla="*/ 1 w 51"/>
                <a:gd name="T1" fmla="*/ 17 h 75"/>
                <a:gd name="T2" fmla="*/ 131 w 51"/>
                <a:gd name="T3" fmla="*/ 67 h 75"/>
                <a:gd name="T4" fmla="*/ 131 w 51"/>
                <a:gd name="T5" fmla="*/ 218 h 75"/>
                <a:gd name="T6" fmla="*/ 0 w 51"/>
                <a:gd name="T7" fmla="*/ 22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75">
                  <a:moveTo>
                    <a:pt x="1" y="6"/>
                  </a:moveTo>
                  <a:cubicBezTo>
                    <a:pt x="21" y="0"/>
                    <a:pt x="36" y="3"/>
                    <a:pt x="44" y="23"/>
                  </a:cubicBezTo>
                  <a:cubicBezTo>
                    <a:pt x="51" y="39"/>
                    <a:pt x="49" y="59"/>
                    <a:pt x="44" y="75"/>
                  </a:cubicBezTo>
                  <a:cubicBezTo>
                    <a:pt x="46" y="49"/>
                    <a:pt x="29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6" name="Freeform 220">
              <a:extLst>
                <a:ext uri="{FF2B5EF4-FFF2-40B4-BE49-F238E27FC236}">
                  <a16:creationId xmlns:a16="http://schemas.microsoft.com/office/drawing/2014/main" id="{60A6A514-B31A-47C6-AB4A-169A3FD83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2697"/>
              <a:ext cx="47" cy="114"/>
            </a:xfrm>
            <a:custGeom>
              <a:avLst/>
              <a:gdLst>
                <a:gd name="T0" fmla="*/ 7 w 36"/>
                <a:gd name="T1" fmla="*/ 1 h 88"/>
                <a:gd name="T2" fmla="*/ 97 w 36"/>
                <a:gd name="T3" fmla="*/ 97 h 88"/>
                <a:gd name="T4" fmla="*/ 22 w 36"/>
                <a:gd name="T5" fmla="*/ 249 h 88"/>
                <a:gd name="T6" fmla="*/ 0 w 36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88">
                  <a:moveTo>
                    <a:pt x="2" y="1"/>
                  </a:moveTo>
                  <a:cubicBezTo>
                    <a:pt x="16" y="3"/>
                    <a:pt x="32" y="21"/>
                    <a:pt x="34" y="35"/>
                  </a:cubicBezTo>
                  <a:cubicBezTo>
                    <a:pt x="36" y="53"/>
                    <a:pt x="19" y="76"/>
                    <a:pt x="8" y="88"/>
                  </a:cubicBezTo>
                  <a:cubicBezTo>
                    <a:pt x="21" y="59"/>
                    <a:pt x="32" y="2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7" name="Freeform 221">
              <a:extLst>
                <a:ext uri="{FF2B5EF4-FFF2-40B4-BE49-F238E27FC236}">
                  <a16:creationId xmlns:a16="http://schemas.microsoft.com/office/drawing/2014/main" id="{2D70C3FB-40E0-4594-95DC-2994D491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921"/>
              <a:ext cx="48" cy="109"/>
            </a:xfrm>
            <a:custGeom>
              <a:avLst/>
              <a:gdLst>
                <a:gd name="T0" fmla="*/ 0 w 37"/>
                <a:gd name="T1" fmla="*/ 0 h 84"/>
                <a:gd name="T2" fmla="*/ 95 w 37"/>
                <a:gd name="T3" fmla="*/ 96 h 84"/>
                <a:gd name="T4" fmla="*/ 13 w 37"/>
                <a:gd name="T5" fmla="*/ 237 h 84"/>
                <a:gd name="T6" fmla="*/ 70 w 37"/>
                <a:gd name="T7" fmla="*/ 108 h 84"/>
                <a:gd name="T8" fmla="*/ 49 w 37"/>
                <a:gd name="T9" fmla="*/ 51 h 84"/>
                <a:gd name="T10" fmla="*/ 17 w 37"/>
                <a:gd name="T11" fmla="*/ 27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84">
                  <a:moveTo>
                    <a:pt x="0" y="0"/>
                  </a:moveTo>
                  <a:cubicBezTo>
                    <a:pt x="12" y="7"/>
                    <a:pt x="29" y="18"/>
                    <a:pt x="33" y="34"/>
                  </a:cubicBezTo>
                  <a:cubicBezTo>
                    <a:pt x="37" y="55"/>
                    <a:pt x="20" y="73"/>
                    <a:pt x="5" y="84"/>
                  </a:cubicBezTo>
                  <a:cubicBezTo>
                    <a:pt x="17" y="77"/>
                    <a:pt x="25" y="52"/>
                    <a:pt x="25" y="38"/>
                  </a:cubicBezTo>
                  <a:cubicBezTo>
                    <a:pt x="25" y="30"/>
                    <a:pt x="23" y="24"/>
                    <a:pt x="17" y="18"/>
                  </a:cubicBezTo>
                  <a:cubicBezTo>
                    <a:pt x="13" y="15"/>
                    <a:pt x="7" y="13"/>
                    <a:pt x="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8" name="Freeform 222">
              <a:extLst>
                <a:ext uri="{FF2B5EF4-FFF2-40B4-BE49-F238E27FC236}">
                  <a16:creationId xmlns:a16="http://schemas.microsoft.com/office/drawing/2014/main" id="{61387341-9991-4D63-A169-4834B38CF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205"/>
              <a:ext cx="55" cy="56"/>
            </a:xfrm>
            <a:custGeom>
              <a:avLst/>
              <a:gdLst>
                <a:gd name="T0" fmla="*/ 123 w 42"/>
                <a:gd name="T1" fmla="*/ 0 h 43"/>
                <a:gd name="T2" fmla="*/ 65 w 42"/>
                <a:gd name="T3" fmla="*/ 108 h 43"/>
                <a:gd name="T4" fmla="*/ 0 w 42"/>
                <a:gd name="T5" fmla="*/ 35 h 43"/>
                <a:gd name="T6" fmla="*/ 71 w 42"/>
                <a:gd name="T7" fmla="*/ 60 h 43"/>
                <a:gd name="T8" fmla="*/ 122 w 42"/>
                <a:gd name="T9" fmla="*/ 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42" y="0"/>
                  </a:moveTo>
                  <a:cubicBezTo>
                    <a:pt x="37" y="11"/>
                    <a:pt x="34" y="33"/>
                    <a:pt x="22" y="38"/>
                  </a:cubicBezTo>
                  <a:cubicBezTo>
                    <a:pt x="11" y="43"/>
                    <a:pt x="2" y="21"/>
                    <a:pt x="0" y="12"/>
                  </a:cubicBezTo>
                  <a:cubicBezTo>
                    <a:pt x="8" y="20"/>
                    <a:pt x="14" y="30"/>
                    <a:pt x="24" y="21"/>
                  </a:cubicBezTo>
                  <a:cubicBezTo>
                    <a:pt x="30" y="15"/>
                    <a:pt x="34" y="7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9" name="Freeform 223">
              <a:extLst>
                <a:ext uri="{FF2B5EF4-FFF2-40B4-BE49-F238E27FC236}">
                  <a16:creationId xmlns:a16="http://schemas.microsoft.com/office/drawing/2014/main" id="{47AF391D-1EB4-44BF-9755-2F55B66F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720"/>
              <a:ext cx="26" cy="46"/>
            </a:xfrm>
            <a:custGeom>
              <a:avLst/>
              <a:gdLst>
                <a:gd name="T0" fmla="*/ 56 w 20"/>
                <a:gd name="T1" fmla="*/ 0 h 35"/>
                <a:gd name="T2" fmla="*/ 57 w 20"/>
                <a:gd name="T3" fmla="*/ 104 h 35"/>
                <a:gd name="T4" fmla="*/ 39 w 20"/>
                <a:gd name="T5" fmla="*/ 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19" y="0"/>
                  </a:moveTo>
                  <a:cubicBezTo>
                    <a:pt x="10" y="9"/>
                    <a:pt x="9" y="26"/>
                    <a:pt x="20" y="35"/>
                  </a:cubicBezTo>
                  <a:cubicBezTo>
                    <a:pt x="2" y="33"/>
                    <a:pt x="0" y="12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0" name="Freeform 224">
              <a:extLst>
                <a:ext uri="{FF2B5EF4-FFF2-40B4-BE49-F238E27FC236}">
                  <a16:creationId xmlns:a16="http://schemas.microsoft.com/office/drawing/2014/main" id="{000266E9-3A15-4713-8369-C32F9336E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390"/>
              <a:ext cx="299" cy="169"/>
            </a:xfrm>
            <a:custGeom>
              <a:avLst/>
              <a:gdLst>
                <a:gd name="T0" fmla="*/ 658 w 230"/>
                <a:gd name="T1" fmla="*/ 0 h 130"/>
                <a:gd name="T2" fmla="*/ 394 w 230"/>
                <a:gd name="T3" fmla="*/ 181 h 130"/>
                <a:gd name="T4" fmla="*/ 0 w 230"/>
                <a:gd name="T5" fmla="*/ 372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130">
                  <a:moveTo>
                    <a:pt x="230" y="0"/>
                  </a:moveTo>
                  <a:cubicBezTo>
                    <a:pt x="216" y="33"/>
                    <a:pt x="167" y="46"/>
                    <a:pt x="138" y="63"/>
                  </a:cubicBezTo>
                  <a:cubicBezTo>
                    <a:pt x="95" y="90"/>
                    <a:pt x="44" y="105"/>
                    <a:pt x="0" y="13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1" name="Freeform 225">
              <a:extLst>
                <a:ext uri="{FF2B5EF4-FFF2-40B4-BE49-F238E27FC236}">
                  <a16:creationId xmlns:a16="http://schemas.microsoft.com/office/drawing/2014/main" id="{EC19C060-15C9-491E-9073-915DFF18E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681"/>
              <a:ext cx="360" cy="47"/>
            </a:xfrm>
            <a:custGeom>
              <a:avLst/>
              <a:gdLst>
                <a:gd name="T0" fmla="*/ 790 w 277"/>
                <a:gd name="T1" fmla="*/ 35 h 36"/>
                <a:gd name="T2" fmla="*/ 610 w 277"/>
                <a:gd name="T3" fmla="*/ 7 h 36"/>
                <a:gd name="T4" fmla="*/ 378 w 277"/>
                <a:gd name="T5" fmla="*/ 17 h 36"/>
                <a:gd name="T6" fmla="*/ 0 w 277"/>
                <a:gd name="T7" fmla="*/ 10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36">
                  <a:moveTo>
                    <a:pt x="277" y="12"/>
                  </a:moveTo>
                  <a:cubicBezTo>
                    <a:pt x="264" y="17"/>
                    <a:pt x="231" y="2"/>
                    <a:pt x="214" y="2"/>
                  </a:cubicBezTo>
                  <a:cubicBezTo>
                    <a:pt x="187" y="0"/>
                    <a:pt x="158" y="1"/>
                    <a:pt x="132" y="6"/>
                  </a:cubicBezTo>
                  <a:cubicBezTo>
                    <a:pt x="88" y="15"/>
                    <a:pt x="42" y="26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2" name="Freeform 226">
              <a:extLst>
                <a:ext uri="{FF2B5EF4-FFF2-40B4-BE49-F238E27FC236}">
                  <a16:creationId xmlns:a16="http://schemas.microsoft.com/office/drawing/2014/main" id="{C3BA2261-DE7D-46F5-92DC-269448E2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735"/>
              <a:ext cx="436" cy="235"/>
            </a:xfrm>
            <a:custGeom>
              <a:avLst/>
              <a:gdLst>
                <a:gd name="T0" fmla="*/ 961 w 335"/>
                <a:gd name="T1" fmla="*/ 508 h 181"/>
                <a:gd name="T2" fmla="*/ 687 w 335"/>
                <a:gd name="T3" fmla="*/ 467 h 181"/>
                <a:gd name="T4" fmla="*/ 470 w 335"/>
                <a:gd name="T5" fmla="*/ 293 h 181"/>
                <a:gd name="T6" fmla="*/ 187 w 335"/>
                <a:gd name="T7" fmla="*/ 104 h 181"/>
                <a:gd name="T8" fmla="*/ 0 w 335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5" h="181">
                  <a:moveTo>
                    <a:pt x="335" y="179"/>
                  </a:moveTo>
                  <a:cubicBezTo>
                    <a:pt x="301" y="179"/>
                    <a:pt x="271" y="181"/>
                    <a:pt x="240" y="164"/>
                  </a:cubicBezTo>
                  <a:cubicBezTo>
                    <a:pt x="212" y="147"/>
                    <a:pt x="189" y="124"/>
                    <a:pt x="164" y="103"/>
                  </a:cubicBezTo>
                  <a:cubicBezTo>
                    <a:pt x="135" y="77"/>
                    <a:pt x="101" y="52"/>
                    <a:pt x="65" y="37"/>
                  </a:cubicBezTo>
                  <a:cubicBezTo>
                    <a:pt x="39" y="26"/>
                    <a:pt x="20" y="1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3" name="Freeform 227">
              <a:extLst>
                <a:ext uri="{FF2B5EF4-FFF2-40B4-BE49-F238E27FC236}">
                  <a16:creationId xmlns:a16="http://schemas.microsoft.com/office/drawing/2014/main" id="{42CF0850-80F3-4FAD-B647-8EE7C728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746"/>
              <a:ext cx="437" cy="237"/>
            </a:xfrm>
            <a:custGeom>
              <a:avLst/>
              <a:gdLst>
                <a:gd name="T0" fmla="*/ 961 w 336"/>
                <a:gd name="T1" fmla="*/ 517 h 182"/>
                <a:gd name="T2" fmla="*/ 687 w 336"/>
                <a:gd name="T3" fmla="*/ 473 h 182"/>
                <a:gd name="T4" fmla="*/ 473 w 336"/>
                <a:gd name="T5" fmla="*/ 298 h 182"/>
                <a:gd name="T6" fmla="*/ 187 w 336"/>
                <a:gd name="T7" fmla="*/ 108 h 182"/>
                <a:gd name="T8" fmla="*/ 0 w 336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6" h="182">
                  <a:moveTo>
                    <a:pt x="336" y="180"/>
                  </a:moveTo>
                  <a:cubicBezTo>
                    <a:pt x="301" y="180"/>
                    <a:pt x="271" y="182"/>
                    <a:pt x="240" y="164"/>
                  </a:cubicBezTo>
                  <a:cubicBezTo>
                    <a:pt x="212" y="148"/>
                    <a:pt x="189" y="125"/>
                    <a:pt x="165" y="104"/>
                  </a:cubicBezTo>
                  <a:cubicBezTo>
                    <a:pt x="135" y="78"/>
                    <a:pt x="101" y="53"/>
                    <a:pt x="65" y="38"/>
                  </a:cubicBezTo>
                  <a:cubicBezTo>
                    <a:pt x="39" y="26"/>
                    <a:pt x="21" y="20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4" name="Freeform 228">
              <a:extLst>
                <a:ext uri="{FF2B5EF4-FFF2-40B4-BE49-F238E27FC236}">
                  <a16:creationId xmlns:a16="http://schemas.microsoft.com/office/drawing/2014/main" id="{EECE5B7A-586A-4301-8B93-B546CF19A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394"/>
              <a:ext cx="299" cy="165"/>
            </a:xfrm>
            <a:custGeom>
              <a:avLst/>
              <a:gdLst>
                <a:gd name="T0" fmla="*/ 0 w 230"/>
                <a:gd name="T1" fmla="*/ 0 h 127"/>
                <a:gd name="T2" fmla="*/ 264 w 230"/>
                <a:gd name="T3" fmla="*/ 170 h 127"/>
                <a:gd name="T4" fmla="*/ 658 w 230"/>
                <a:gd name="T5" fmla="*/ 361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127">
                  <a:moveTo>
                    <a:pt x="0" y="0"/>
                  </a:moveTo>
                  <a:cubicBezTo>
                    <a:pt x="13" y="33"/>
                    <a:pt x="63" y="43"/>
                    <a:pt x="92" y="60"/>
                  </a:cubicBezTo>
                  <a:cubicBezTo>
                    <a:pt x="135" y="87"/>
                    <a:pt x="186" y="102"/>
                    <a:pt x="230" y="12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5" name="Freeform 229">
              <a:extLst>
                <a:ext uri="{FF2B5EF4-FFF2-40B4-BE49-F238E27FC236}">
                  <a16:creationId xmlns:a16="http://schemas.microsoft.com/office/drawing/2014/main" id="{6FEC8CB4-F4FA-4638-A71F-FE3585934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681"/>
              <a:ext cx="361" cy="47"/>
            </a:xfrm>
            <a:custGeom>
              <a:avLst/>
              <a:gdLst>
                <a:gd name="T0" fmla="*/ 0 w 277"/>
                <a:gd name="T1" fmla="*/ 35 h 36"/>
                <a:gd name="T2" fmla="*/ 181 w 277"/>
                <a:gd name="T3" fmla="*/ 7 h 36"/>
                <a:gd name="T4" fmla="*/ 418 w 277"/>
                <a:gd name="T5" fmla="*/ 17 h 36"/>
                <a:gd name="T6" fmla="*/ 799 w 277"/>
                <a:gd name="T7" fmla="*/ 10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36">
                  <a:moveTo>
                    <a:pt x="0" y="12"/>
                  </a:moveTo>
                  <a:cubicBezTo>
                    <a:pt x="13" y="17"/>
                    <a:pt x="46" y="2"/>
                    <a:pt x="63" y="2"/>
                  </a:cubicBezTo>
                  <a:cubicBezTo>
                    <a:pt x="90" y="0"/>
                    <a:pt x="119" y="1"/>
                    <a:pt x="145" y="6"/>
                  </a:cubicBezTo>
                  <a:cubicBezTo>
                    <a:pt x="189" y="15"/>
                    <a:pt x="235" y="26"/>
                    <a:pt x="277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6" name="Freeform 230">
              <a:extLst>
                <a:ext uri="{FF2B5EF4-FFF2-40B4-BE49-F238E27FC236}">
                  <a16:creationId xmlns:a16="http://schemas.microsoft.com/office/drawing/2014/main" id="{7A89A1B6-DE19-4DA8-9DDA-980BC7624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735"/>
              <a:ext cx="435" cy="235"/>
            </a:xfrm>
            <a:custGeom>
              <a:avLst/>
              <a:gdLst>
                <a:gd name="T0" fmla="*/ 0 w 335"/>
                <a:gd name="T1" fmla="*/ 508 h 181"/>
                <a:gd name="T2" fmla="*/ 270 w 335"/>
                <a:gd name="T3" fmla="*/ 467 h 181"/>
                <a:gd name="T4" fmla="*/ 486 w 335"/>
                <a:gd name="T5" fmla="*/ 293 h 181"/>
                <a:gd name="T6" fmla="*/ 769 w 335"/>
                <a:gd name="T7" fmla="*/ 104 h 181"/>
                <a:gd name="T8" fmla="*/ 953 w 335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5" h="181">
                  <a:moveTo>
                    <a:pt x="0" y="179"/>
                  </a:moveTo>
                  <a:cubicBezTo>
                    <a:pt x="34" y="179"/>
                    <a:pt x="64" y="181"/>
                    <a:pt x="95" y="164"/>
                  </a:cubicBezTo>
                  <a:cubicBezTo>
                    <a:pt x="123" y="147"/>
                    <a:pt x="146" y="124"/>
                    <a:pt x="171" y="103"/>
                  </a:cubicBezTo>
                  <a:cubicBezTo>
                    <a:pt x="200" y="77"/>
                    <a:pt x="234" y="52"/>
                    <a:pt x="270" y="37"/>
                  </a:cubicBezTo>
                  <a:cubicBezTo>
                    <a:pt x="296" y="26"/>
                    <a:pt x="315" y="19"/>
                    <a:pt x="335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7" name="Freeform 231">
              <a:extLst>
                <a:ext uri="{FF2B5EF4-FFF2-40B4-BE49-F238E27FC236}">
                  <a16:creationId xmlns:a16="http://schemas.microsoft.com/office/drawing/2014/main" id="{1520A794-2D26-46A4-AB25-C7EF2DE17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749"/>
              <a:ext cx="437" cy="235"/>
            </a:xfrm>
            <a:custGeom>
              <a:avLst/>
              <a:gdLst>
                <a:gd name="T0" fmla="*/ 0 w 336"/>
                <a:gd name="T1" fmla="*/ 513 h 181"/>
                <a:gd name="T2" fmla="*/ 272 w 336"/>
                <a:gd name="T3" fmla="*/ 467 h 181"/>
                <a:gd name="T4" fmla="*/ 489 w 336"/>
                <a:gd name="T5" fmla="*/ 293 h 181"/>
                <a:gd name="T6" fmla="*/ 775 w 336"/>
                <a:gd name="T7" fmla="*/ 104 h 181"/>
                <a:gd name="T8" fmla="*/ 961 w 336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6" h="181">
                  <a:moveTo>
                    <a:pt x="0" y="180"/>
                  </a:moveTo>
                  <a:cubicBezTo>
                    <a:pt x="35" y="180"/>
                    <a:pt x="65" y="181"/>
                    <a:pt x="95" y="164"/>
                  </a:cubicBezTo>
                  <a:cubicBezTo>
                    <a:pt x="124" y="148"/>
                    <a:pt x="147" y="125"/>
                    <a:pt x="171" y="103"/>
                  </a:cubicBezTo>
                  <a:cubicBezTo>
                    <a:pt x="200" y="77"/>
                    <a:pt x="235" y="53"/>
                    <a:pt x="271" y="37"/>
                  </a:cubicBezTo>
                  <a:cubicBezTo>
                    <a:pt x="297" y="26"/>
                    <a:pt x="315" y="19"/>
                    <a:pt x="336" y="0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8" name="Freeform 232">
              <a:extLst>
                <a:ext uri="{FF2B5EF4-FFF2-40B4-BE49-F238E27FC236}">
                  <a16:creationId xmlns:a16="http://schemas.microsoft.com/office/drawing/2014/main" id="{BD68D856-F2F3-4310-BE65-EA42E6C92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01"/>
              <a:ext cx="1571" cy="254"/>
            </a:xfrm>
            <a:custGeom>
              <a:avLst/>
              <a:gdLst>
                <a:gd name="T0" fmla="*/ 0 w 1208"/>
                <a:gd name="T1" fmla="*/ 492 h 195"/>
                <a:gd name="T2" fmla="*/ 607 w 1208"/>
                <a:gd name="T3" fmla="*/ 203 h 195"/>
                <a:gd name="T4" fmla="*/ 1026 w 1208"/>
                <a:gd name="T5" fmla="*/ 9 h 195"/>
                <a:gd name="T6" fmla="*/ 1282 w 1208"/>
                <a:gd name="T7" fmla="*/ 46 h 195"/>
                <a:gd name="T8" fmla="*/ 2173 w 1208"/>
                <a:gd name="T9" fmla="*/ 46 h 195"/>
                <a:gd name="T10" fmla="*/ 2429 w 1208"/>
                <a:gd name="T11" fmla="*/ 9 h 195"/>
                <a:gd name="T12" fmla="*/ 2848 w 1208"/>
                <a:gd name="T13" fmla="*/ 203 h 195"/>
                <a:gd name="T14" fmla="*/ 3455 w 1208"/>
                <a:gd name="T15" fmla="*/ 492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8" h="195">
                  <a:moveTo>
                    <a:pt x="0" y="171"/>
                  </a:moveTo>
                  <a:cubicBezTo>
                    <a:pt x="85" y="195"/>
                    <a:pt x="150" y="120"/>
                    <a:pt x="212" y="71"/>
                  </a:cubicBezTo>
                  <a:cubicBezTo>
                    <a:pt x="256" y="37"/>
                    <a:pt x="302" y="8"/>
                    <a:pt x="359" y="3"/>
                  </a:cubicBezTo>
                  <a:cubicBezTo>
                    <a:pt x="392" y="0"/>
                    <a:pt x="417" y="6"/>
                    <a:pt x="448" y="16"/>
                  </a:cubicBezTo>
                  <a:cubicBezTo>
                    <a:pt x="448" y="16"/>
                    <a:pt x="585" y="80"/>
                    <a:pt x="760" y="16"/>
                  </a:cubicBezTo>
                  <a:cubicBezTo>
                    <a:pt x="790" y="4"/>
                    <a:pt x="816" y="0"/>
                    <a:pt x="849" y="3"/>
                  </a:cubicBezTo>
                  <a:cubicBezTo>
                    <a:pt x="906" y="8"/>
                    <a:pt x="952" y="37"/>
                    <a:pt x="996" y="71"/>
                  </a:cubicBezTo>
                  <a:cubicBezTo>
                    <a:pt x="1058" y="120"/>
                    <a:pt x="1123" y="195"/>
                    <a:pt x="1208" y="171"/>
                  </a:cubicBezTo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9" name="Freeform 233">
              <a:extLst>
                <a:ext uri="{FF2B5EF4-FFF2-40B4-BE49-F238E27FC236}">
                  <a16:creationId xmlns:a16="http://schemas.microsoft.com/office/drawing/2014/main" id="{BF6E62D2-1FCF-40BF-9DB1-B8660EF9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33"/>
              <a:ext cx="1368" cy="151"/>
            </a:xfrm>
            <a:custGeom>
              <a:avLst/>
              <a:gdLst>
                <a:gd name="T0" fmla="*/ 0 w 1052"/>
                <a:gd name="T1" fmla="*/ 333 h 116"/>
                <a:gd name="T2" fmla="*/ 203 w 1052"/>
                <a:gd name="T3" fmla="*/ 173 h 116"/>
                <a:gd name="T4" fmla="*/ 507 w 1052"/>
                <a:gd name="T5" fmla="*/ 49 h 116"/>
                <a:gd name="T6" fmla="*/ 847 w 1052"/>
                <a:gd name="T7" fmla="*/ 38 h 116"/>
                <a:gd name="T8" fmla="*/ 2161 w 1052"/>
                <a:gd name="T9" fmla="*/ 38 h 116"/>
                <a:gd name="T10" fmla="*/ 2501 w 1052"/>
                <a:gd name="T11" fmla="*/ 49 h 116"/>
                <a:gd name="T12" fmla="*/ 2805 w 1052"/>
                <a:gd name="T13" fmla="*/ 173 h 116"/>
                <a:gd name="T14" fmla="*/ 3008 w 1052"/>
                <a:gd name="T15" fmla="*/ 333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2" h="116">
                  <a:moveTo>
                    <a:pt x="0" y="116"/>
                  </a:moveTo>
                  <a:cubicBezTo>
                    <a:pt x="29" y="102"/>
                    <a:pt x="46" y="80"/>
                    <a:pt x="71" y="60"/>
                  </a:cubicBezTo>
                  <a:cubicBezTo>
                    <a:pt x="100" y="38"/>
                    <a:pt x="143" y="25"/>
                    <a:pt x="178" y="17"/>
                  </a:cubicBezTo>
                  <a:cubicBezTo>
                    <a:pt x="215" y="8"/>
                    <a:pt x="259" y="5"/>
                    <a:pt x="296" y="13"/>
                  </a:cubicBezTo>
                  <a:cubicBezTo>
                    <a:pt x="296" y="13"/>
                    <a:pt x="533" y="92"/>
                    <a:pt x="756" y="13"/>
                  </a:cubicBezTo>
                  <a:cubicBezTo>
                    <a:pt x="791" y="0"/>
                    <a:pt x="837" y="8"/>
                    <a:pt x="874" y="17"/>
                  </a:cubicBezTo>
                  <a:cubicBezTo>
                    <a:pt x="909" y="25"/>
                    <a:pt x="952" y="38"/>
                    <a:pt x="981" y="60"/>
                  </a:cubicBezTo>
                  <a:cubicBezTo>
                    <a:pt x="1006" y="80"/>
                    <a:pt x="1023" y="102"/>
                    <a:pt x="1052" y="116"/>
                  </a:cubicBezTo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0" name="Freeform 234">
              <a:extLst>
                <a:ext uri="{FF2B5EF4-FFF2-40B4-BE49-F238E27FC236}">
                  <a16:creationId xmlns:a16="http://schemas.microsoft.com/office/drawing/2014/main" id="{DF39B928-C40F-420B-A711-879F6C0B9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768"/>
              <a:ext cx="1058" cy="136"/>
            </a:xfrm>
            <a:custGeom>
              <a:avLst/>
              <a:gdLst>
                <a:gd name="T0" fmla="*/ 0 w 814"/>
                <a:gd name="T1" fmla="*/ 305 h 104"/>
                <a:gd name="T2" fmla="*/ 344 w 814"/>
                <a:gd name="T3" fmla="*/ 31 h 104"/>
                <a:gd name="T4" fmla="*/ 637 w 814"/>
                <a:gd name="T5" fmla="*/ 41 h 104"/>
                <a:gd name="T6" fmla="*/ 1690 w 814"/>
                <a:gd name="T7" fmla="*/ 41 h 104"/>
                <a:gd name="T8" fmla="*/ 1978 w 814"/>
                <a:gd name="T9" fmla="*/ 31 h 104"/>
                <a:gd name="T10" fmla="*/ 2323 w 814"/>
                <a:gd name="T11" fmla="*/ 30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4" h="104">
                  <a:moveTo>
                    <a:pt x="0" y="104"/>
                  </a:moveTo>
                  <a:cubicBezTo>
                    <a:pt x="54" y="93"/>
                    <a:pt x="72" y="29"/>
                    <a:pt x="121" y="11"/>
                  </a:cubicBezTo>
                  <a:cubicBezTo>
                    <a:pt x="152" y="0"/>
                    <a:pt x="191" y="8"/>
                    <a:pt x="223" y="14"/>
                  </a:cubicBezTo>
                  <a:cubicBezTo>
                    <a:pt x="223" y="14"/>
                    <a:pt x="379" y="77"/>
                    <a:pt x="592" y="14"/>
                  </a:cubicBezTo>
                  <a:cubicBezTo>
                    <a:pt x="622" y="5"/>
                    <a:pt x="662" y="0"/>
                    <a:pt x="693" y="11"/>
                  </a:cubicBezTo>
                  <a:cubicBezTo>
                    <a:pt x="742" y="29"/>
                    <a:pt x="760" y="93"/>
                    <a:pt x="814" y="104"/>
                  </a:cubicBezTo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1" name="Freeform 235">
              <a:extLst>
                <a:ext uri="{FF2B5EF4-FFF2-40B4-BE49-F238E27FC236}">
                  <a16:creationId xmlns:a16="http://schemas.microsoft.com/office/drawing/2014/main" id="{CCEE4D9E-8183-408C-B09D-E21397BA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64"/>
              <a:ext cx="759" cy="128"/>
            </a:xfrm>
            <a:custGeom>
              <a:avLst/>
              <a:gdLst>
                <a:gd name="T0" fmla="*/ 0 w 584"/>
                <a:gd name="T1" fmla="*/ 275 h 99"/>
                <a:gd name="T2" fmla="*/ 160 w 584"/>
                <a:gd name="T3" fmla="*/ 67 h 99"/>
                <a:gd name="T4" fmla="*/ 430 w 584"/>
                <a:gd name="T5" fmla="*/ 36 h 99"/>
                <a:gd name="T6" fmla="*/ 1236 w 584"/>
                <a:gd name="T7" fmla="*/ 36 h 99"/>
                <a:gd name="T8" fmla="*/ 1506 w 584"/>
                <a:gd name="T9" fmla="*/ 67 h 99"/>
                <a:gd name="T10" fmla="*/ 1665 w 584"/>
                <a:gd name="T11" fmla="*/ 275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4" h="99">
                  <a:moveTo>
                    <a:pt x="0" y="99"/>
                  </a:moveTo>
                  <a:cubicBezTo>
                    <a:pt x="38" y="97"/>
                    <a:pt x="48" y="51"/>
                    <a:pt x="56" y="24"/>
                  </a:cubicBezTo>
                  <a:cubicBezTo>
                    <a:pt x="88" y="16"/>
                    <a:pt x="119" y="0"/>
                    <a:pt x="151" y="13"/>
                  </a:cubicBezTo>
                  <a:cubicBezTo>
                    <a:pt x="151" y="13"/>
                    <a:pt x="269" y="70"/>
                    <a:pt x="433" y="13"/>
                  </a:cubicBezTo>
                  <a:cubicBezTo>
                    <a:pt x="466" y="1"/>
                    <a:pt x="496" y="16"/>
                    <a:pt x="528" y="24"/>
                  </a:cubicBezTo>
                  <a:cubicBezTo>
                    <a:pt x="536" y="51"/>
                    <a:pt x="546" y="97"/>
                    <a:pt x="584" y="99"/>
                  </a:cubicBezTo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2" name="Oval 236">
              <a:extLst>
                <a:ext uri="{FF2B5EF4-FFF2-40B4-BE49-F238E27FC236}">
                  <a16:creationId xmlns:a16="http://schemas.microsoft.com/office/drawing/2014/main" id="{7CCD5F6E-E8DB-495A-8397-05400E9C3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2157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33" name="Oval 237">
              <a:extLst>
                <a:ext uri="{FF2B5EF4-FFF2-40B4-BE49-F238E27FC236}">
                  <a16:creationId xmlns:a16="http://schemas.microsoft.com/office/drawing/2014/main" id="{2A59D994-1C76-4F80-9CB0-FFFADD959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2199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34" name="Freeform 238">
              <a:extLst>
                <a:ext uri="{FF2B5EF4-FFF2-40B4-BE49-F238E27FC236}">
                  <a16:creationId xmlns:a16="http://schemas.microsoft.com/office/drawing/2014/main" id="{CE5740D6-9F1B-4691-9869-0CA4D77B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15"/>
              <a:ext cx="346" cy="420"/>
            </a:xfrm>
            <a:custGeom>
              <a:avLst/>
              <a:gdLst>
                <a:gd name="T0" fmla="*/ 0 w 266"/>
                <a:gd name="T1" fmla="*/ 0 h 323"/>
                <a:gd name="T2" fmla="*/ 761 w 266"/>
                <a:gd name="T3" fmla="*/ 1 h 3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6" h="323">
                  <a:moveTo>
                    <a:pt x="0" y="0"/>
                  </a:moveTo>
                  <a:cubicBezTo>
                    <a:pt x="0" y="0"/>
                    <a:pt x="135" y="323"/>
                    <a:pt x="266" y="1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5" name="Oval 239">
              <a:extLst>
                <a:ext uri="{FF2B5EF4-FFF2-40B4-BE49-F238E27FC236}">
                  <a16:creationId xmlns:a16="http://schemas.microsoft.com/office/drawing/2014/main" id="{6F11B819-0F9A-4164-8BB5-FB1E2F88C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2374"/>
              <a:ext cx="29" cy="29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36" name="Oval 240">
              <a:extLst>
                <a:ext uri="{FF2B5EF4-FFF2-40B4-BE49-F238E27FC236}">
                  <a16:creationId xmlns:a16="http://schemas.microsoft.com/office/drawing/2014/main" id="{BB207251-8C3F-464C-9B50-4EF6295F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2374"/>
              <a:ext cx="29" cy="29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37" name="Freeform 241">
              <a:extLst>
                <a:ext uri="{FF2B5EF4-FFF2-40B4-BE49-F238E27FC236}">
                  <a16:creationId xmlns:a16="http://schemas.microsoft.com/office/drawing/2014/main" id="{2AF06E94-2B3B-4FC4-898B-7223062F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17"/>
              <a:ext cx="469" cy="533"/>
            </a:xfrm>
            <a:custGeom>
              <a:avLst/>
              <a:gdLst>
                <a:gd name="T0" fmla="*/ 433 w 361"/>
                <a:gd name="T1" fmla="*/ 1171 h 410"/>
                <a:gd name="T2" fmla="*/ 35 w 361"/>
                <a:gd name="T3" fmla="*/ 709 h 410"/>
                <a:gd name="T4" fmla="*/ 264 w 361"/>
                <a:gd name="T5" fmla="*/ 257 h 410"/>
                <a:gd name="T6" fmla="*/ 459 w 361"/>
                <a:gd name="T7" fmla="*/ 78 h 410"/>
                <a:gd name="T8" fmla="*/ 513 w 361"/>
                <a:gd name="T9" fmla="*/ 0 h 410"/>
                <a:gd name="T10" fmla="*/ 514 w 361"/>
                <a:gd name="T11" fmla="*/ 0 h 410"/>
                <a:gd name="T12" fmla="*/ 572 w 361"/>
                <a:gd name="T13" fmla="*/ 78 h 410"/>
                <a:gd name="T14" fmla="*/ 769 w 361"/>
                <a:gd name="T15" fmla="*/ 257 h 410"/>
                <a:gd name="T16" fmla="*/ 994 w 361"/>
                <a:gd name="T17" fmla="*/ 709 h 410"/>
                <a:gd name="T18" fmla="*/ 599 w 361"/>
                <a:gd name="T19" fmla="*/ 1171 h 410"/>
                <a:gd name="T20" fmla="*/ 433 w 361"/>
                <a:gd name="T21" fmla="*/ 1171 h 4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1" h="410">
                  <a:moveTo>
                    <a:pt x="152" y="410"/>
                  </a:moveTo>
                  <a:cubicBezTo>
                    <a:pt x="0" y="410"/>
                    <a:pt x="12" y="248"/>
                    <a:pt x="12" y="248"/>
                  </a:cubicBezTo>
                  <a:cubicBezTo>
                    <a:pt x="47" y="230"/>
                    <a:pt x="74" y="147"/>
                    <a:pt x="92" y="90"/>
                  </a:cubicBezTo>
                  <a:cubicBezTo>
                    <a:pt x="110" y="33"/>
                    <a:pt x="161" y="27"/>
                    <a:pt x="161" y="27"/>
                  </a:cubicBezTo>
                  <a:cubicBezTo>
                    <a:pt x="161" y="12"/>
                    <a:pt x="180" y="0"/>
                    <a:pt x="180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0"/>
                    <a:pt x="201" y="12"/>
                    <a:pt x="201" y="27"/>
                  </a:cubicBezTo>
                  <a:cubicBezTo>
                    <a:pt x="201" y="27"/>
                    <a:pt x="252" y="33"/>
                    <a:pt x="270" y="90"/>
                  </a:cubicBezTo>
                  <a:cubicBezTo>
                    <a:pt x="288" y="147"/>
                    <a:pt x="315" y="230"/>
                    <a:pt x="349" y="248"/>
                  </a:cubicBezTo>
                  <a:cubicBezTo>
                    <a:pt x="349" y="248"/>
                    <a:pt x="361" y="410"/>
                    <a:pt x="210" y="410"/>
                  </a:cubicBezTo>
                  <a:lnTo>
                    <a:pt x="152" y="41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8" name="Freeform 242">
              <a:extLst>
                <a:ext uri="{FF2B5EF4-FFF2-40B4-BE49-F238E27FC236}">
                  <a16:creationId xmlns:a16="http://schemas.microsoft.com/office/drawing/2014/main" id="{07CF99E7-232D-4E97-B74E-9B78A245C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17"/>
              <a:ext cx="469" cy="533"/>
            </a:xfrm>
            <a:custGeom>
              <a:avLst/>
              <a:gdLst>
                <a:gd name="T0" fmla="*/ 433 w 361"/>
                <a:gd name="T1" fmla="*/ 1171 h 410"/>
                <a:gd name="T2" fmla="*/ 35 w 361"/>
                <a:gd name="T3" fmla="*/ 709 h 410"/>
                <a:gd name="T4" fmla="*/ 264 w 361"/>
                <a:gd name="T5" fmla="*/ 257 h 410"/>
                <a:gd name="T6" fmla="*/ 459 w 361"/>
                <a:gd name="T7" fmla="*/ 78 h 410"/>
                <a:gd name="T8" fmla="*/ 513 w 361"/>
                <a:gd name="T9" fmla="*/ 0 h 410"/>
                <a:gd name="T10" fmla="*/ 514 w 361"/>
                <a:gd name="T11" fmla="*/ 0 h 410"/>
                <a:gd name="T12" fmla="*/ 572 w 361"/>
                <a:gd name="T13" fmla="*/ 78 h 410"/>
                <a:gd name="T14" fmla="*/ 769 w 361"/>
                <a:gd name="T15" fmla="*/ 257 h 410"/>
                <a:gd name="T16" fmla="*/ 994 w 361"/>
                <a:gd name="T17" fmla="*/ 709 h 410"/>
                <a:gd name="T18" fmla="*/ 599 w 361"/>
                <a:gd name="T19" fmla="*/ 1171 h 410"/>
                <a:gd name="T20" fmla="*/ 433 w 361"/>
                <a:gd name="T21" fmla="*/ 1171 h 4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1" h="410">
                  <a:moveTo>
                    <a:pt x="152" y="410"/>
                  </a:moveTo>
                  <a:cubicBezTo>
                    <a:pt x="0" y="410"/>
                    <a:pt x="12" y="248"/>
                    <a:pt x="12" y="248"/>
                  </a:cubicBezTo>
                  <a:cubicBezTo>
                    <a:pt x="47" y="230"/>
                    <a:pt x="74" y="147"/>
                    <a:pt x="92" y="90"/>
                  </a:cubicBezTo>
                  <a:cubicBezTo>
                    <a:pt x="110" y="33"/>
                    <a:pt x="161" y="27"/>
                    <a:pt x="161" y="27"/>
                  </a:cubicBezTo>
                  <a:cubicBezTo>
                    <a:pt x="161" y="12"/>
                    <a:pt x="180" y="0"/>
                    <a:pt x="180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0"/>
                    <a:pt x="201" y="12"/>
                    <a:pt x="201" y="27"/>
                  </a:cubicBezTo>
                  <a:cubicBezTo>
                    <a:pt x="201" y="27"/>
                    <a:pt x="252" y="33"/>
                    <a:pt x="270" y="90"/>
                  </a:cubicBezTo>
                  <a:cubicBezTo>
                    <a:pt x="288" y="147"/>
                    <a:pt x="315" y="230"/>
                    <a:pt x="349" y="248"/>
                  </a:cubicBezTo>
                  <a:cubicBezTo>
                    <a:pt x="349" y="248"/>
                    <a:pt x="361" y="410"/>
                    <a:pt x="210" y="410"/>
                  </a:cubicBezTo>
                  <a:lnTo>
                    <a:pt x="152" y="41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9" name="Oval 243">
              <a:extLst>
                <a:ext uri="{FF2B5EF4-FFF2-40B4-BE49-F238E27FC236}">
                  <a16:creationId xmlns:a16="http://schemas.microsoft.com/office/drawing/2014/main" id="{E7C6DE87-508E-45C5-B316-B66C80B5D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174"/>
              <a:ext cx="70" cy="7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0" name="Oval 244">
              <a:extLst>
                <a:ext uri="{FF2B5EF4-FFF2-40B4-BE49-F238E27FC236}">
                  <a16:creationId xmlns:a16="http://schemas.microsoft.com/office/drawing/2014/main" id="{803BEAD5-1AEB-401D-9F2A-57FB1239E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1174"/>
              <a:ext cx="70" cy="7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1" name="Freeform 245">
              <a:extLst>
                <a:ext uri="{FF2B5EF4-FFF2-40B4-BE49-F238E27FC236}">
                  <a16:creationId xmlns:a16="http://schemas.microsoft.com/office/drawing/2014/main" id="{4353C9FE-90A9-400A-B562-C750F0EAC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970"/>
              <a:ext cx="264" cy="336"/>
            </a:xfrm>
            <a:custGeom>
              <a:avLst/>
              <a:gdLst>
                <a:gd name="T0" fmla="*/ 287 w 203"/>
                <a:gd name="T1" fmla="*/ 0 h 258"/>
                <a:gd name="T2" fmla="*/ 564 w 203"/>
                <a:gd name="T3" fmla="*/ 422 h 258"/>
                <a:gd name="T4" fmla="*/ 287 w 203"/>
                <a:gd name="T5" fmla="*/ 742 h 258"/>
                <a:gd name="T6" fmla="*/ 7 w 203"/>
                <a:gd name="T7" fmla="*/ 436 h 258"/>
                <a:gd name="T8" fmla="*/ 287 w 203"/>
                <a:gd name="T9" fmla="*/ 0 h 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258">
                  <a:moveTo>
                    <a:pt x="101" y="0"/>
                  </a:moveTo>
                  <a:cubicBezTo>
                    <a:pt x="101" y="0"/>
                    <a:pt x="130" y="108"/>
                    <a:pt x="198" y="147"/>
                  </a:cubicBezTo>
                  <a:cubicBezTo>
                    <a:pt x="198" y="147"/>
                    <a:pt x="203" y="258"/>
                    <a:pt x="101" y="258"/>
                  </a:cubicBezTo>
                  <a:cubicBezTo>
                    <a:pt x="0" y="258"/>
                    <a:pt x="2" y="151"/>
                    <a:pt x="2" y="151"/>
                  </a:cubicBezTo>
                  <a:cubicBezTo>
                    <a:pt x="2" y="151"/>
                    <a:pt x="87" y="77"/>
                    <a:pt x="101" y="0"/>
                  </a:cubicBezTo>
                  <a:close/>
                </a:path>
              </a:pathLst>
            </a:custGeom>
            <a:solidFill>
              <a:srgbClr val="FAD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2" name="Oval 246">
              <a:extLst>
                <a:ext uri="{FF2B5EF4-FFF2-40B4-BE49-F238E27FC236}">
                  <a16:creationId xmlns:a16="http://schemas.microsoft.com/office/drawing/2014/main" id="{F801D8BB-BF29-4CB6-A05D-BEB9BD5D9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1182"/>
              <a:ext cx="37" cy="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3" name="Oval 247">
              <a:extLst>
                <a:ext uri="{FF2B5EF4-FFF2-40B4-BE49-F238E27FC236}">
                  <a16:creationId xmlns:a16="http://schemas.microsoft.com/office/drawing/2014/main" id="{F7E7670A-96B3-4918-8D11-0EB1BE588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1182"/>
              <a:ext cx="35" cy="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4" name="Oval 248">
              <a:extLst>
                <a:ext uri="{FF2B5EF4-FFF2-40B4-BE49-F238E27FC236}">
                  <a16:creationId xmlns:a16="http://schemas.microsoft.com/office/drawing/2014/main" id="{75CDB3E8-70E1-424D-8404-36E832445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119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5" name="Oval 249">
              <a:extLst>
                <a:ext uri="{FF2B5EF4-FFF2-40B4-BE49-F238E27FC236}">
                  <a16:creationId xmlns:a16="http://schemas.microsoft.com/office/drawing/2014/main" id="{183E3A45-1E57-4A40-B213-51781EA10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218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6" name="Oval 250">
              <a:extLst>
                <a:ext uri="{FF2B5EF4-FFF2-40B4-BE49-F238E27FC236}">
                  <a16:creationId xmlns:a16="http://schemas.microsoft.com/office/drawing/2014/main" id="{9923F13D-C8E3-4E52-8CCC-FB677B2ED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119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7" name="Oval 251">
              <a:extLst>
                <a:ext uri="{FF2B5EF4-FFF2-40B4-BE49-F238E27FC236}">
                  <a16:creationId xmlns:a16="http://schemas.microsoft.com/office/drawing/2014/main" id="{72970F93-49F8-424F-B690-4E7BB44FA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1216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8" name="Freeform 252">
              <a:extLst>
                <a:ext uri="{FF2B5EF4-FFF2-40B4-BE49-F238E27FC236}">
                  <a16:creationId xmlns:a16="http://schemas.microsoft.com/office/drawing/2014/main" id="{F50A92C0-220E-4023-8BD8-E57AF809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056"/>
              <a:ext cx="21" cy="43"/>
            </a:xfrm>
            <a:custGeom>
              <a:avLst/>
              <a:gdLst>
                <a:gd name="T0" fmla="*/ 0 w 16"/>
                <a:gd name="T1" fmla="*/ 0 h 33"/>
                <a:gd name="T2" fmla="*/ 49 w 16"/>
                <a:gd name="T3" fmla="*/ 95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3">
                  <a:moveTo>
                    <a:pt x="0" y="0"/>
                  </a:moveTo>
                  <a:cubicBezTo>
                    <a:pt x="8" y="9"/>
                    <a:pt x="13" y="22"/>
                    <a:pt x="16" y="3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9" name="Freeform 253">
              <a:extLst>
                <a:ext uri="{FF2B5EF4-FFF2-40B4-BE49-F238E27FC236}">
                  <a16:creationId xmlns:a16="http://schemas.microsoft.com/office/drawing/2014/main" id="{B9440A03-58AD-4247-BAA5-9521662AC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019"/>
              <a:ext cx="17" cy="26"/>
            </a:xfrm>
            <a:custGeom>
              <a:avLst/>
              <a:gdLst>
                <a:gd name="T0" fmla="*/ 0 w 13"/>
                <a:gd name="T1" fmla="*/ 0 h 20"/>
                <a:gd name="T2" fmla="*/ 38 w 13"/>
                <a:gd name="T3" fmla="*/ 5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6" y="5"/>
                    <a:pt x="12" y="13"/>
                    <a:pt x="13" y="2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0" name="Freeform 254">
              <a:extLst>
                <a:ext uri="{FF2B5EF4-FFF2-40B4-BE49-F238E27FC236}">
                  <a16:creationId xmlns:a16="http://schemas.microsoft.com/office/drawing/2014/main" id="{41EA022A-BEA1-4370-A1F4-EAC4020BB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984"/>
              <a:ext cx="13" cy="13"/>
            </a:xfrm>
            <a:custGeom>
              <a:avLst/>
              <a:gdLst>
                <a:gd name="T0" fmla="*/ 0 w 10"/>
                <a:gd name="T1" fmla="*/ 0 h 10"/>
                <a:gd name="T2" fmla="*/ 29 w 10"/>
                <a:gd name="T3" fmla="*/ 2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5" y="2"/>
                    <a:pt x="8" y="6"/>
                    <a:pt x="10" y="1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1" name="Freeform 255">
              <a:extLst>
                <a:ext uri="{FF2B5EF4-FFF2-40B4-BE49-F238E27FC236}">
                  <a16:creationId xmlns:a16="http://schemas.microsoft.com/office/drawing/2014/main" id="{F8D4AA3F-C500-4567-86C6-E72CAA6EF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953"/>
              <a:ext cx="7" cy="12"/>
            </a:xfrm>
            <a:custGeom>
              <a:avLst/>
              <a:gdLst>
                <a:gd name="T0" fmla="*/ 0 w 6"/>
                <a:gd name="T1" fmla="*/ 0 h 9"/>
                <a:gd name="T2" fmla="*/ 11 w 6"/>
                <a:gd name="T3" fmla="*/ 2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4" y="1"/>
                    <a:pt x="5" y="5"/>
                    <a:pt x="6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256">
              <a:extLst>
                <a:ext uri="{FF2B5EF4-FFF2-40B4-BE49-F238E27FC236}">
                  <a16:creationId xmlns:a16="http://schemas.microsoft.com/office/drawing/2014/main" id="{B6201C67-42C9-4F89-A228-795E60886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058"/>
              <a:ext cx="71" cy="33"/>
            </a:xfrm>
            <a:custGeom>
              <a:avLst/>
              <a:gdLst>
                <a:gd name="T0" fmla="*/ 0 w 54"/>
                <a:gd name="T1" fmla="*/ 42 h 25"/>
                <a:gd name="T2" fmla="*/ 24 w 54"/>
                <a:gd name="T3" fmla="*/ 34 h 25"/>
                <a:gd name="T4" fmla="*/ 50 w 54"/>
                <a:gd name="T5" fmla="*/ 21 h 25"/>
                <a:gd name="T6" fmla="*/ 95 w 54"/>
                <a:gd name="T7" fmla="*/ 1 h 25"/>
                <a:gd name="T8" fmla="*/ 160 w 54"/>
                <a:gd name="T9" fmla="*/ 73 h 25"/>
                <a:gd name="T10" fmla="*/ 116 w 54"/>
                <a:gd name="T11" fmla="*/ 34 h 25"/>
                <a:gd name="T12" fmla="*/ 59 w 54"/>
                <a:gd name="T13" fmla="*/ 38 h 25"/>
                <a:gd name="T14" fmla="*/ 24 w 54"/>
                <a:gd name="T15" fmla="*/ 70 h 25"/>
                <a:gd name="T16" fmla="*/ 0 w 54"/>
                <a:gd name="T17" fmla="*/ 49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25">
                  <a:moveTo>
                    <a:pt x="0" y="14"/>
                  </a:moveTo>
                  <a:cubicBezTo>
                    <a:pt x="3" y="15"/>
                    <a:pt x="6" y="12"/>
                    <a:pt x="8" y="11"/>
                  </a:cubicBezTo>
                  <a:cubicBezTo>
                    <a:pt x="11" y="9"/>
                    <a:pt x="14" y="8"/>
                    <a:pt x="17" y="7"/>
                  </a:cubicBezTo>
                  <a:cubicBezTo>
                    <a:pt x="22" y="5"/>
                    <a:pt x="27" y="2"/>
                    <a:pt x="32" y="1"/>
                  </a:cubicBezTo>
                  <a:cubicBezTo>
                    <a:pt x="45" y="0"/>
                    <a:pt x="50" y="14"/>
                    <a:pt x="54" y="24"/>
                  </a:cubicBezTo>
                  <a:cubicBezTo>
                    <a:pt x="50" y="19"/>
                    <a:pt x="45" y="14"/>
                    <a:pt x="39" y="11"/>
                  </a:cubicBezTo>
                  <a:cubicBezTo>
                    <a:pt x="33" y="8"/>
                    <a:pt x="25" y="10"/>
                    <a:pt x="20" y="13"/>
                  </a:cubicBezTo>
                  <a:cubicBezTo>
                    <a:pt x="15" y="15"/>
                    <a:pt x="13" y="21"/>
                    <a:pt x="8" y="23"/>
                  </a:cubicBezTo>
                  <a:cubicBezTo>
                    <a:pt x="4" y="25"/>
                    <a:pt x="2" y="19"/>
                    <a:pt x="0" y="16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257">
              <a:extLst>
                <a:ext uri="{FF2B5EF4-FFF2-40B4-BE49-F238E27FC236}">
                  <a16:creationId xmlns:a16="http://schemas.microsoft.com/office/drawing/2014/main" id="{EEDE0E88-B064-4EFC-B546-3F0D019BB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018"/>
              <a:ext cx="72" cy="48"/>
            </a:xfrm>
            <a:custGeom>
              <a:avLst/>
              <a:gdLst>
                <a:gd name="T0" fmla="*/ 160 w 55"/>
                <a:gd name="T1" fmla="*/ 35 h 37"/>
                <a:gd name="T2" fmla="*/ 77 w 55"/>
                <a:gd name="T3" fmla="*/ 45 h 37"/>
                <a:gd name="T4" fmla="*/ 35 w 55"/>
                <a:gd name="T5" fmla="*/ 70 h 37"/>
                <a:gd name="T6" fmla="*/ 0 w 55"/>
                <a:gd name="T7" fmla="*/ 87 h 37"/>
                <a:gd name="T8" fmla="*/ 12 w 55"/>
                <a:gd name="T9" fmla="*/ 104 h 37"/>
                <a:gd name="T10" fmla="*/ 29 w 55"/>
                <a:gd name="T11" fmla="*/ 91 h 37"/>
                <a:gd name="T12" fmla="*/ 54 w 55"/>
                <a:gd name="T13" fmla="*/ 75 h 37"/>
                <a:gd name="T14" fmla="*/ 101 w 55"/>
                <a:gd name="T15" fmla="*/ 54 h 37"/>
                <a:gd name="T16" fmla="*/ 161 w 55"/>
                <a:gd name="T17" fmla="*/ 3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37">
                  <a:moveTo>
                    <a:pt x="54" y="12"/>
                  </a:moveTo>
                  <a:cubicBezTo>
                    <a:pt x="49" y="0"/>
                    <a:pt x="32" y="12"/>
                    <a:pt x="26" y="16"/>
                  </a:cubicBezTo>
                  <a:cubicBezTo>
                    <a:pt x="21" y="19"/>
                    <a:pt x="16" y="22"/>
                    <a:pt x="12" y="25"/>
                  </a:cubicBezTo>
                  <a:cubicBezTo>
                    <a:pt x="8" y="27"/>
                    <a:pt x="3" y="28"/>
                    <a:pt x="0" y="31"/>
                  </a:cubicBezTo>
                  <a:cubicBezTo>
                    <a:pt x="2" y="32"/>
                    <a:pt x="4" y="35"/>
                    <a:pt x="4" y="37"/>
                  </a:cubicBezTo>
                  <a:cubicBezTo>
                    <a:pt x="6" y="37"/>
                    <a:pt x="8" y="33"/>
                    <a:pt x="10" y="32"/>
                  </a:cubicBezTo>
                  <a:cubicBezTo>
                    <a:pt x="12" y="30"/>
                    <a:pt x="15" y="28"/>
                    <a:pt x="18" y="27"/>
                  </a:cubicBezTo>
                  <a:cubicBezTo>
                    <a:pt x="23" y="24"/>
                    <a:pt x="28" y="22"/>
                    <a:pt x="34" y="19"/>
                  </a:cubicBezTo>
                  <a:cubicBezTo>
                    <a:pt x="38" y="17"/>
                    <a:pt x="50" y="6"/>
                    <a:pt x="55" y="11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258">
              <a:extLst>
                <a:ext uri="{FF2B5EF4-FFF2-40B4-BE49-F238E27FC236}">
                  <a16:creationId xmlns:a16="http://schemas.microsoft.com/office/drawing/2014/main" id="{2C96DDFF-60E8-4D63-BB15-49CDB9DAD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988"/>
              <a:ext cx="59" cy="37"/>
            </a:xfrm>
            <a:custGeom>
              <a:avLst/>
              <a:gdLst>
                <a:gd name="T0" fmla="*/ 16 w 45"/>
                <a:gd name="T1" fmla="*/ 86 h 28"/>
                <a:gd name="T2" fmla="*/ 29 w 45"/>
                <a:gd name="T3" fmla="*/ 58 h 28"/>
                <a:gd name="T4" fmla="*/ 50 w 45"/>
                <a:gd name="T5" fmla="*/ 45 h 28"/>
                <a:gd name="T6" fmla="*/ 77 w 45"/>
                <a:gd name="T7" fmla="*/ 34 h 28"/>
                <a:gd name="T8" fmla="*/ 110 w 45"/>
                <a:gd name="T9" fmla="*/ 16 h 28"/>
                <a:gd name="T10" fmla="*/ 132 w 45"/>
                <a:gd name="T11" fmla="*/ 0 h 28"/>
                <a:gd name="T12" fmla="*/ 106 w 45"/>
                <a:gd name="T13" fmla="*/ 26 h 28"/>
                <a:gd name="T14" fmla="*/ 67 w 45"/>
                <a:gd name="T15" fmla="*/ 49 h 28"/>
                <a:gd name="T16" fmla="*/ 37 w 45"/>
                <a:gd name="T17" fmla="*/ 70 h 28"/>
                <a:gd name="T18" fmla="*/ 16 w 45"/>
                <a:gd name="T19" fmla="*/ 83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28">
                  <a:moveTo>
                    <a:pt x="5" y="28"/>
                  </a:moveTo>
                  <a:cubicBezTo>
                    <a:pt x="0" y="25"/>
                    <a:pt x="7" y="21"/>
                    <a:pt x="10" y="19"/>
                  </a:cubicBezTo>
                  <a:cubicBezTo>
                    <a:pt x="12" y="18"/>
                    <a:pt x="15" y="16"/>
                    <a:pt x="17" y="15"/>
                  </a:cubicBezTo>
                  <a:cubicBezTo>
                    <a:pt x="20" y="12"/>
                    <a:pt x="22" y="12"/>
                    <a:pt x="26" y="11"/>
                  </a:cubicBezTo>
                  <a:cubicBezTo>
                    <a:pt x="29" y="9"/>
                    <a:pt x="33" y="7"/>
                    <a:pt x="37" y="5"/>
                  </a:cubicBezTo>
                  <a:cubicBezTo>
                    <a:pt x="39" y="3"/>
                    <a:pt x="42" y="0"/>
                    <a:pt x="45" y="0"/>
                  </a:cubicBezTo>
                  <a:cubicBezTo>
                    <a:pt x="44" y="3"/>
                    <a:pt x="39" y="6"/>
                    <a:pt x="36" y="8"/>
                  </a:cubicBezTo>
                  <a:cubicBezTo>
                    <a:pt x="32" y="11"/>
                    <a:pt x="27" y="14"/>
                    <a:pt x="23" y="16"/>
                  </a:cubicBezTo>
                  <a:cubicBezTo>
                    <a:pt x="19" y="18"/>
                    <a:pt x="16" y="20"/>
                    <a:pt x="12" y="23"/>
                  </a:cubicBezTo>
                  <a:cubicBezTo>
                    <a:pt x="10" y="24"/>
                    <a:pt x="7" y="25"/>
                    <a:pt x="5" y="27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259">
              <a:extLst>
                <a:ext uri="{FF2B5EF4-FFF2-40B4-BE49-F238E27FC236}">
                  <a16:creationId xmlns:a16="http://schemas.microsoft.com/office/drawing/2014/main" id="{07916577-AECD-41BB-AE50-224028F45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958"/>
              <a:ext cx="36" cy="25"/>
            </a:xfrm>
            <a:custGeom>
              <a:avLst/>
              <a:gdLst>
                <a:gd name="T0" fmla="*/ 0 w 28"/>
                <a:gd name="T1" fmla="*/ 55 h 19"/>
                <a:gd name="T2" fmla="*/ 39 w 28"/>
                <a:gd name="T3" fmla="*/ 21 h 19"/>
                <a:gd name="T4" fmla="*/ 76 w 28"/>
                <a:gd name="T5" fmla="*/ 0 h 19"/>
                <a:gd name="T6" fmla="*/ 31 w 28"/>
                <a:gd name="T7" fmla="*/ 37 h 19"/>
                <a:gd name="T8" fmla="*/ 1 w 28"/>
                <a:gd name="T9" fmla="*/ 5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18"/>
                  </a:moveTo>
                  <a:cubicBezTo>
                    <a:pt x="5" y="16"/>
                    <a:pt x="9" y="10"/>
                    <a:pt x="14" y="7"/>
                  </a:cubicBezTo>
                  <a:cubicBezTo>
                    <a:pt x="18" y="5"/>
                    <a:pt x="23" y="0"/>
                    <a:pt x="28" y="0"/>
                  </a:cubicBezTo>
                  <a:cubicBezTo>
                    <a:pt x="22" y="3"/>
                    <a:pt x="17" y="8"/>
                    <a:pt x="12" y="12"/>
                  </a:cubicBezTo>
                  <a:cubicBezTo>
                    <a:pt x="8" y="15"/>
                    <a:pt x="4" y="17"/>
                    <a:pt x="1" y="19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260">
              <a:extLst>
                <a:ext uri="{FF2B5EF4-FFF2-40B4-BE49-F238E27FC236}">
                  <a16:creationId xmlns:a16="http://schemas.microsoft.com/office/drawing/2014/main" id="{A8404992-3641-4957-8CAB-3030910E1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918"/>
              <a:ext cx="13" cy="9"/>
            </a:xfrm>
            <a:custGeom>
              <a:avLst/>
              <a:gdLst>
                <a:gd name="T0" fmla="*/ 0 w 10"/>
                <a:gd name="T1" fmla="*/ 19 h 7"/>
                <a:gd name="T2" fmla="*/ 29 w 10"/>
                <a:gd name="T3" fmla="*/ 0 h 7"/>
                <a:gd name="T4" fmla="*/ 1 w 10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3" y="5"/>
                    <a:pt x="6" y="1"/>
                    <a:pt x="10" y="0"/>
                  </a:cubicBezTo>
                  <a:cubicBezTo>
                    <a:pt x="9" y="3"/>
                    <a:pt x="4" y="5"/>
                    <a:pt x="1" y="7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261">
              <a:extLst>
                <a:ext uri="{FF2B5EF4-FFF2-40B4-BE49-F238E27FC236}">
                  <a16:creationId xmlns:a16="http://schemas.microsoft.com/office/drawing/2014/main" id="{F4910E73-F0F3-49BA-88F4-42444911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058"/>
              <a:ext cx="27" cy="19"/>
            </a:xfrm>
            <a:custGeom>
              <a:avLst/>
              <a:gdLst>
                <a:gd name="T0" fmla="*/ 1 w 21"/>
                <a:gd name="T1" fmla="*/ 14 h 14"/>
                <a:gd name="T2" fmla="*/ 36 w 21"/>
                <a:gd name="T3" fmla="*/ 10 h 14"/>
                <a:gd name="T4" fmla="*/ 58 w 21"/>
                <a:gd name="T5" fmla="*/ 48 h 14"/>
                <a:gd name="T6" fmla="*/ 40 w 21"/>
                <a:gd name="T7" fmla="*/ 30 h 14"/>
                <a:gd name="T8" fmla="*/ 24 w 21"/>
                <a:gd name="T9" fmla="*/ 20 h 14"/>
                <a:gd name="T10" fmla="*/ 10 w 21"/>
                <a:gd name="T11" fmla="*/ 14 h 14"/>
                <a:gd name="T12" fmla="*/ 0 w 21"/>
                <a:gd name="T13" fmla="*/ 1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4">
                  <a:moveTo>
                    <a:pt x="1" y="4"/>
                  </a:moveTo>
                  <a:cubicBezTo>
                    <a:pt x="5" y="4"/>
                    <a:pt x="8" y="0"/>
                    <a:pt x="13" y="3"/>
                  </a:cubicBezTo>
                  <a:cubicBezTo>
                    <a:pt x="17" y="6"/>
                    <a:pt x="19" y="10"/>
                    <a:pt x="21" y="14"/>
                  </a:cubicBezTo>
                  <a:cubicBezTo>
                    <a:pt x="19" y="13"/>
                    <a:pt x="17" y="10"/>
                    <a:pt x="15" y="9"/>
                  </a:cubicBezTo>
                  <a:cubicBezTo>
                    <a:pt x="13" y="8"/>
                    <a:pt x="12" y="6"/>
                    <a:pt x="9" y="6"/>
                  </a:cubicBezTo>
                  <a:cubicBezTo>
                    <a:pt x="8" y="5"/>
                    <a:pt x="6" y="5"/>
                    <a:pt x="4" y="4"/>
                  </a:cubicBezTo>
                  <a:cubicBezTo>
                    <a:pt x="3" y="4"/>
                    <a:pt x="1" y="5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262">
              <a:extLst>
                <a:ext uri="{FF2B5EF4-FFF2-40B4-BE49-F238E27FC236}">
                  <a16:creationId xmlns:a16="http://schemas.microsoft.com/office/drawing/2014/main" id="{E5E9ADA7-5E29-4AB8-B23E-07420463C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029"/>
              <a:ext cx="27" cy="13"/>
            </a:xfrm>
            <a:custGeom>
              <a:avLst/>
              <a:gdLst>
                <a:gd name="T0" fmla="*/ 0 w 21"/>
                <a:gd name="T1" fmla="*/ 29 h 10"/>
                <a:gd name="T2" fmla="*/ 31 w 21"/>
                <a:gd name="T3" fmla="*/ 7 h 10"/>
                <a:gd name="T4" fmla="*/ 46 w 21"/>
                <a:gd name="T5" fmla="*/ 0 h 10"/>
                <a:gd name="T6" fmla="*/ 58 w 21"/>
                <a:gd name="T7" fmla="*/ 0 h 10"/>
                <a:gd name="T8" fmla="*/ 24 w 21"/>
                <a:gd name="T9" fmla="*/ 16 h 10"/>
                <a:gd name="T10" fmla="*/ 10 w 21"/>
                <a:gd name="T11" fmla="*/ 21 h 10"/>
                <a:gd name="T12" fmla="*/ 0 w 21"/>
                <a:gd name="T13" fmla="*/ 2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4" y="6"/>
                    <a:pt x="7" y="4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9" y="0"/>
                    <a:pt x="19" y="0"/>
                    <a:pt x="21" y="0"/>
                  </a:cubicBezTo>
                  <a:cubicBezTo>
                    <a:pt x="17" y="0"/>
                    <a:pt x="13" y="3"/>
                    <a:pt x="9" y="5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8"/>
                    <a:pt x="1" y="10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263">
              <a:extLst>
                <a:ext uri="{FF2B5EF4-FFF2-40B4-BE49-F238E27FC236}">
                  <a16:creationId xmlns:a16="http://schemas.microsoft.com/office/drawing/2014/main" id="{03188C5F-B0D0-44D0-BF68-F16A40F3C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997"/>
              <a:ext cx="28" cy="17"/>
            </a:xfrm>
            <a:custGeom>
              <a:avLst/>
              <a:gdLst>
                <a:gd name="T0" fmla="*/ 0 w 22"/>
                <a:gd name="T1" fmla="*/ 38 h 13"/>
                <a:gd name="T2" fmla="*/ 31 w 22"/>
                <a:gd name="T3" fmla="*/ 16 h 13"/>
                <a:gd name="T4" fmla="*/ 59 w 22"/>
                <a:gd name="T5" fmla="*/ 0 h 13"/>
                <a:gd name="T6" fmla="*/ 22 w 22"/>
                <a:gd name="T7" fmla="*/ 27 h 13"/>
                <a:gd name="T8" fmla="*/ 6 w 22"/>
                <a:gd name="T9" fmla="*/ 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4" y="9"/>
                    <a:pt x="8" y="7"/>
                    <a:pt x="12" y="5"/>
                  </a:cubicBezTo>
                  <a:cubicBezTo>
                    <a:pt x="15" y="3"/>
                    <a:pt x="19" y="2"/>
                    <a:pt x="22" y="0"/>
                  </a:cubicBezTo>
                  <a:cubicBezTo>
                    <a:pt x="18" y="5"/>
                    <a:pt x="13" y="7"/>
                    <a:pt x="8" y="9"/>
                  </a:cubicBezTo>
                  <a:cubicBezTo>
                    <a:pt x="5" y="10"/>
                    <a:pt x="3" y="11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264">
              <a:extLst>
                <a:ext uri="{FF2B5EF4-FFF2-40B4-BE49-F238E27FC236}">
                  <a16:creationId xmlns:a16="http://schemas.microsoft.com/office/drawing/2014/main" id="{E31645ED-5EFB-4220-999F-0A65F7283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964"/>
              <a:ext cx="13" cy="10"/>
            </a:xfrm>
            <a:custGeom>
              <a:avLst/>
              <a:gdLst>
                <a:gd name="T0" fmla="*/ 0 w 10"/>
                <a:gd name="T1" fmla="*/ 20 h 8"/>
                <a:gd name="T2" fmla="*/ 29 w 10"/>
                <a:gd name="T3" fmla="*/ 0 h 8"/>
                <a:gd name="T4" fmla="*/ 12 w 10"/>
                <a:gd name="T5" fmla="*/ 16 h 8"/>
                <a:gd name="T6" fmla="*/ 0 w 10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8"/>
                    <a:pt x="6" y="1"/>
                    <a:pt x="10" y="0"/>
                  </a:cubicBezTo>
                  <a:cubicBezTo>
                    <a:pt x="8" y="2"/>
                    <a:pt x="6" y="5"/>
                    <a:pt x="4" y="6"/>
                  </a:cubicBezTo>
                  <a:cubicBezTo>
                    <a:pt x="4" y="7"/>
                    <a:pt x="0" y="8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265">
              <a:extLst>
                <a:ext uri="{FF2B5EF4-FFF2-40B4-BE49-F238E27FC236}">
                  <a16:creationId xmlns:a16="http://schemas.microsoft.com/office/drawing/2014/main" id="{1CF0EBBC-E997-42E0-916A-6587B8802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919"/>
              <a:ext cx="6" cy="3"/>
            </a:xfrm>
            <a:custGeom>
              <a:avLst/>
              <a:gdLst>
                <a:gd name="T0" fmla="*/ 0 w 5"/>
                <a:gd name="T1" fmla="*/ 12 h 2"/>
                <a:gd name="T2" fmla="*/ 10 w 5"/>
                <a:gd name="T3" fmla="*/ 0 h 2"/>
                <a:gd name="T4" fmla="*/ 2 w 5"/>
                <a:gd name="T5" fmla="*/ 12 h 2"/>
                <a:gd name="T6" fmla="*/ 0 w 5"/>
                <a:gd name="T7" fmla="*/ 1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0" y="1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266">
              <a:extLst>
                <a:ext uri="{FF2B5EF4-FFF2-40B4-BE49-F238E27FC236}">
                  <a16:creationId xmlns:a16="http://schemas.microsoft.com/office/drawing/2014/main" id="{F7698BA8-2D1E-413C-9AEC-1F99FA4A2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865"/>
              <a:ext cx="184" cy="330"/>
            </a:xfrm>
            <a:custGeom>
              <a:avLst/>
              <a:gdLst>
                <a:gd name="T0" fmla="*/ 408 w 141"/>
                <a:gd name="T1" fmla="*/ 0 h 254"/>
                <a:gd name="T2" fmla="*/ 247 w 141"/>
                <a:gd name="T3" fmla="*/ 134 h 254"/>
                <a:gd name="T4" fmla="*/ 0 w 141"/>
                <a:gd name="T5" fmla="*/ 616 h 254"/>
                <a:gd name="T6" fmla="*/ 0 w 141"/>
                <a:gd name="T7" fmla="*/ 673 h 254"/>
                <a:gd name="T8" fmla="*/ 97 w 141"/>
                <a:gd name="T9" fmla="*/ 724 h 254"/>
                <a:gd name="T10" fmla="*/ 408 w 141"/>
                <a:gd name="T11" fmla="*/ 0 h 2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254">
                  <a:moveTo>
                    <a:pt x="141" y="0"/>
                  </a:moveTo>
                  <a:cubicBezTo>
                    <a:pt x="141" y="0"/>
                    <a:pt x="99" y="5"/>
                    <a:pt x="85" y="47"/>
                  </a:cubicBezTo>
                  <a:cubicBezTo>
                    <a:pt x="72" y="90"/>
                    <a:pt x="37" y="200"/>
                    <a:pt x="0" y="21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28" y="232"/>
                    <a:pt x="34" y="254"/>
                  </a:cubicBezTo>
                  <a:cubicBezTo>
                    <a:pt x="34" y="254"/>
                    <a:pt x="82" y="23"/>
                    <a:pt x="141" y="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267">
              <a:extLst>
                <a:ext uri="{FF2B5EF4-FFF2-40B4-BE49-F238E27FC236}">
                  <a16:creationId xmlns:a16="http://schemas.microsoft.com/office/drawing/2014/main" id="{B2F381D1-D8DA-4982-B5CA-79939EE29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224"/>
              <a:ext cx="189" cy="136"/>
            </a:xfrm>
            <a:custGeom>
              <a:avLst/>
              <a:gdLst>
                <a:gd name="T0" fmla="*/ 0 w 145"/>
                <a:gd name="T1" fmla="*/ 53 h 105"/>
                <a:gd name="T2" fmla="*/ 60 w 145"/>
                <a:gd name="T3" fmla="*/ 0 h 105"/>
                <a:gd name="T4" fmla="*/ 418 w 145"/>
                <a:gd name="T5" fmla="*/ 237 h 105"/>
                <a:gd name="T6" fmla="*/ 0 w 145"/>
                <a:gd name="T7" fmla="*/ 53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5" h="105">
                  <a:moveTo>
                    <a:pt x="0" y="19"/>
                  </a:moveTo>
                  <a:cubicBezTo>
                    <a:pt x="0" y="19"/>
                    <a:pt x="19" y="15"/>
                    <a:pt x="21" y="0"/>
                  </a:cubicBezTo>
                  <a:cubicBezTo>
                    <a:pt x="21" y="0"/>
                    <a:pt x="36" y="82"/>
                    <a:pt x="145" y="84"/>
                  </a:cubicBezTo>
                  <a:cubicBezTo>
                    <a:pt x="145" y="84"/>
                    <a:pt x="28" y="105"/>
                    <a:pt x="0" y="19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268">
              <a:extLst>
                <a:ext uri="{FF2B5EF4-FFF2-40B4-BE49-F238E27FC236}">
                  <a16:creationId xmlns:a16="http://schemas.microsoft.com/office/drawing/2014/main" id="{D9CF69F9-93B2-4696-A586-2982BE461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978"/>
              <a:ext cx="122" cy="182"/>
            </a:xfrm>
            <a:custGeom>
              <a:avLst/>
              <a:gdLst>
                <a:gd name="T0" fmla="*/ 266 w 94"/>
                <a:gd name="T1" fmla="*/ 0 h 140"/>
                <a:gd name="T2" fmla="*/ 0 w 94"/>
                <a:gd name="T3" fmla="*/ 400 h 140"/>
                <a:gd name="T4" fmla="*/ 266 w 94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0">
                  <a:moveTo>
                    <a:pt x="94" y="0"/>
                  </a:moveTo>
                  <a:cubicBezTo>
                    <a:pt x="94" y="0"/>
                    <a:pt x="79" y="76"/>
                    <a:pt x="0" y="140"/>
                  </a:cubicBezTo>
                  <a:cubicBezTo>
                    <a:pt x="0" y="140"/>
                    <a:pt x="68" y="77"/>
                    <a:pt x="94" y="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269">
              <a:extLst>
                <a:ext uri="{FF2B5EF4-FFF2-40B4-BE49-F238E27FC236}">
                  <a16:creationId xmlns:a16="http://schemas.microsoft.com/office/drawing/2014/main" id="{554116A5-3C29-49DB-8EC9-33DDBB941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189"/>
              <a:ext cx="101" cy="117"/>
            </a:xfrm>
            <a:custGeom>
              <a:avLst/>
              <a:gdLst>
                <a:gd name="T0" fmla="*/ 0 w 78"/>
                <a:gd name="T1" fmla="*/ 0 h 90"/>
                <a:gd name="T2" fmla="*/ 220 w 78"/>
                <a:gd name="T3" fmla="*/ 255 h 90"/>
                <a:gd name="T4" fmla="*/ 0 w 78"/>
                <a:gd name="T5" fmla="*/ 1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0">
                  <a:moveTo>
                    <a:pt x="0" y="0"/>
                  </a:moveTo>
                  <a:cubicBezTo>
                    <a:pt x="0" y="0"/>
                    <a:pt x="6" y="75"/>
                    <a:pt x="78" y="89"/>
                  </a:cubicBezTo>
                  <a:cubicBezTo>
                    <a:pt x="78" y="89"/>
                    <a:pt x="4" y="90"/>
                    <a:pt x="0" y="1"/>
                  </a:cubicBezTo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270">
              <a:extLst>
                <a:ext uri="{FF2B5EF4-FFF2-40B4-BE49-F238E27FC236}">
                  <a16:creationId xmlns:a16="http://schemas.microsoft.com/office/drawing/2014/main" id="{2B066937-6CA5-467B-ABD9-AAA040D2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996"/>
              <a:ext cx="119" cy="298"/>
            </a:xfrm>
            <a:custGeom>
              <a:avLst/>
              <a:gdLst>
                <a:gd name="T0" fmla="*/ 0 w 92"/>
                <a:gd name="T1" fmla="*/ 0 h 229"/>
                <a:gd name="T2" fmla="*/ 257 w 92"/>
                <a:gd name="T3" fmla="*/ 371 h 229"/>
                <a:gd name="T4" fmla="*/ 103 w 92"/>
                <a:gd name="T5" fmla="*/ 657 h 229"/>
                <a:gd name="T6" fmla="*/ 241 w 92"/>
                <a:gd name="T7" fmla="*/ 389 h 229"/>
                <a:gd name="T8" fmla="*/ 0 w 92"/>
                <a:gd name="T9" fmla="*/ 0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229">
                  <a:moveTo>
                    <a:pt x="0" y="0"/>
                  </a:moveTo>
                  <a:cubicBezTo>
                    <a:pt x="0" y="0"/>
                    <a:pt x="25" y="98"/>
                    <a:pt x="92" y="129"/>
                  </a:cubicBezTo>
                  <a:cubicBezTo>
                    <a:pt x="92" y="129"/>
                    <a:pt x="89" y="209"/>
                    <a:pt x="37" y="229"/>
                  </a:cubicBezTo>
                  <a:cubicBezTo>
                    <a:pt x="37" y="229"/>
                    <a:pt x="82" y="210"/>
                    <a:pt x="86" y="136"/>
                  </a:cubicBezTo>
                  <a:cubicBezTo>
                    <a:pt x="86" y="136"/>
                    <a:pt x="16" y="9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271">
              <a:extLst>
                <a:ext uri="{FF2B5EF4-FFF2-40B4-BE49-F238E27FC236}">
                  <a16:creationId xmlns:a16="http://schemas.microsoft.com/office/drawing/2014/main" id="{B68AC158-6457-4550-906A-C626A3F03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832"/>
              <a:ext cx="223" cy="338"/>
            </a:xfrm>
            <a:custGeom>
              <a:avLst/>
              <a:gdLst>
                <a:gd name="T0" fmla="*/ 30 w 171"/>
                <a:gd name="T1" fmla="*/ 22 h 260"/>
                <a:gd name="T2" fmla="*/ 94 w 171"/>
                <a:gd name="T3" fmla="*/ 88 h 260"/>
                <a:gd name="T4" fmla="*/ 168 w 171"/>
                <a:gd name="T5" fmla="*/ 131 h 260"/>
                <a:gd name="T6" fmla="*/ 269 w 171"/>
                <a:gd name="T7" fmla="*/ 343 h 260"/>
                <a:gd name="T8" fmla="*/ 364 w 171"/>
                <a:gd name="T9" fmla="*/ 586 h 260"/>
                <a:gd name="T10" fmla="*/ 407 w 171"/>
                <a:gd name="T11" fmla="*/ 732 h 260"/>
                <a:gd name="T12" fmla="*/ 346 w 171"/>
                <a:gd name="T13" fmla="*/ 680 h 260"/>
                <a:gd name="T14" fmla="*/ 263 w 171"/>
                <a:gd name="T15" fmla="*/ 593 h 260"/>
                <a:gd name="T16" fmla="*/ 133 w 171"/>
                <a:gd name="T17" fmla="*/ 321 h 260"/>
                <a:gd name="T18" fmla="*/ 94 w 171"/>
                <a:gd name="T19" fmla="*/ 203 h 260"/>
                <a:gd name="T20" fmla="*/ 30 w 171"/>
                <a:gd name="T21" fmla="*/ 140 h 260"/>
                <a:gd name="T22" fmla="*/ 1 w 171"/>
                <a:gd name="T23" fmla="*/ 46 h 260"/>
                <a:gd name="T24" fmla="*/ 38 w 171"/>
                <a:gd name="T25" fmla="*/ 30 h 2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1" h="260">
                  <a:moveTo>
                    <a:pt x="11" y="8"/>
                  </a:moveTo>
                  <a:cubicBezTo>
                    <a:pt x="17" y="21"/>
                    <a:pt x="19" y="26"/>
                    <a:pt x="32" y="31"/>
                  </a:cubicBezTo>
                  <a:cubicBezTo>
                    <a:pt x="41" y="35"/>
                    <a:pt x="50" y="39"/>
                    <a:pt x="58" y="46"/>
                  </a:cubicBezTo>
                  <a:cubicBezTo>
                    <a:pt x="78" y="65"/>
                    <a:pt x="84" y="94"/>
                    <a:pt x="93" y="120"/>
                  </a:cubicBezTo>
                  <a:cubicBezTo>
                    <a:pt x="103" y="148"/>
                    <a:pt x="111" y="179"/>
                    <a:pt x="126" y="205"/>
                  </a:cubicBezTo>
                  <a:cubicBezTo>
                    <a:pt x="133" y="218"/>
                    <a:pt x="171" y="246"/>
                    <a:pt x="140" y="256"/>
                  </a:cubicBezTo>
                  <a:cubicBezTo>
                    <a:pt x="126" y="260"/>
                    <a:pt x="126" y="248"/>
                    <a:pt x="120" y="238"/>
                  </a:cubicBezTo>
                  <a:cubicBezTo>
                    <a:pt x="112" y="226"/>
                    <a:pt x="101" y="218"/>
                    <a:pt x="91" y="208"/>
                  </a:cubicBezTo>
                  <a:cubicBezTo>
                    <a:pt x="64" y="183"/>
                    <a:pt x="49" y="148"/>
                    <a:pt x="46" y="112"/>
                  </a:cubicBezTo>
                  <a:cubicBezTo>
                    <a:pt x="44" y="97"/>
                    <a:pt x="41" y="83"/>
                    <a:pt x="32" y="71"/>
                  </a:cubicBezTo>
                  <a:cubicBezTo>
                    <a:pt x="26" y="63"/>
                    <a:pt x="17" y="57"/>
                    <a:pt x="11" y="49"/>
                  </a:cubicBezTo>
                  <a:cubicBezTo>
                    <a:pt x="5" y="41"/>
                    <a:pt x="0" y="27"/>
                    <a:pt x="1" y="16"/>
                  </a:cubicBezTo>
                  <a:cubicBezTo>
                    <a:pt x="2" y="8"/>
                    <a:pt x="10" y="0"/>
                    <a:pt x="13" y="1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272">
              <a:extLst>
                <a:ext uri="{FF2B5EF4-FFF2-40B4-BE49-F238E27FC236}">
                  <a16:creationId xmlns:a16="http://schemas.microsoft.com/office/drawing/2014/main" id="{B565B661-B9BD-44DB-B182-0E163381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216"/>
              <a:ext cx="88" cy="108"/>
            </a:xfrm>
            <a:custGeom>
              <a:avLst/>
              <a:gdLst>
                <a:gd name="T0" fmla="*/ 164 w 68"/>
                <a:gd name="T1" fmla="*/ 35 h 83"/>
                <a:gd name="T2" fmla="*/ 189 w 68"/>
                <a:gd name="T3" fmla="*/ 115 h 83"/>
                <a:gd name="T4" fmla="*/ 153 w 68"/>
                <a:gd name="T5" fmla="*/ 178 h 83"/>
                <a:gd name="T6" fmla="*/ 41 w 68"/>
                <a:gd name="T7" fmla="*/ 220 h 83"/>
                <a:gd name="T8" fmla="*/ 93 w 68"/>
                <a:gd name="T9" fmla="*/ 88 h 83"/>
                <a:gd name="T10" fmla="*/ 149 w 68"/>
                <a:gd name="T11" fmla="*/ 9 h 83"/>
                <a:gd name="T12" fmla="*/ 163 w 68"/>
                <a:gd name="T13" fmla="*/ 4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83">
                  <a:moveTo>
                    <a:pt x="59" y="12"/>
                  </a:moveTo>
                  <a:cubicBezTo>
                    <a:pt x="57" y="22"/>
                    <a:pt x="68" y="30"/>
                    <a:pt x="67" y="40"/>
                  </a:cubicBezTo>
                  <a:cubicBezTo>
                    <a:pt x="67" y="47"/>
                    <a:pt x="60" y="57"/>
                    <a:pt x="54" y="62"/>
                  </a:cubicBezTo>
                  <a:cubicBezTo>
                    <a:pt x="47" y="70"/>
                    <a:pt x="26" y="83"/>
                    <a:pt x="15" y="77"/>
                  </a:cubicBezTo>
                  <a:cubicBezTo>
                    <a:pt x="0" y="70"/>
                    <a:pt x="29" y="42"/>
                    <a:pt x="33" y="31"/>
                  </a:cubicBezTo>
                  <a:cubicBezTo>
                    <a:pt x="37" y="22"/>
                    <a:pt x="39" y="0"/>
                    <a:pt x="53" y="3"/>
                  </a:cubicBezTo>
                  <a:cubicBezTo>
                    <a:pt x="55" y="7"/>
                    <a:pt x="56" y="12"/>
                    <a:pt x="58" y="1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273">
              <a:extLst>
                <a:ext uri="{FF2B5EF4-FFF2-40B4-BE49-F238E27FC236}">
                  <a16:creationId xmlns:a16="http://schemas.microsoft.com/office/drawing/2014/main" id="{01B493A9-3492-4DD8-908C-1D0285FA7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045"/>
              <a:ext cx="91" cy="183"/>
            </a:xfrm>
            <a:custGeom>
              <a:avLst/>
              <a:gdLst>
                <a:gd name="T0" fmla="*/ 51 w 70"/>
                <a:gd name="T1" fmla="*/ 0 h 140"/>
                <a:gd name="T2" fmla="*/ 105 w 70"/>
                <a:gd name="T3" fmla="*/ 140 h 140"/>
                <a:gd name="T4" fmla="*/ 187 w 70"/>
                <a:gd name="T5" fmla="*/ 255 h 140"/>
                <a:gd name="T6" fmla="*/ 140 w 70"/>
                <a:gd name="T7" fmla="*/ 371 h 140"/>
                <a:gd name="T8" fmla="*/ 35 w 70"/>
                <a:gd name="T9" fmla="*/ 349 h 140"/>
                <a:gd name="T10" fmla="*/ 12 w 70"/>
                <a:gd name="T11" fmla="*/ 107 h 140"/>
                <a:gd name="T12" fmla="*/ 49 w 70"/>
                <a:gd name="T13" fmla="*/ 1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40">
                  <a:moveTo>
                    <a:pt x="18" y="0"/>
                  </a:moveTo>
                  <a:cubicBezTo>
                    <a:pt x="23" y="16"/>
                    <a:pt x="27" y="34"/>
                    <a:pt x="37" y="48"/>
                  </a:cubicBezTo>
                  <a:cubicBezTo>
                    <a:pt x="46" y="61"/>
                    <a:pt x="58" y="71"/>
                    <a:pt x="65" y="87"/>
                  </a:cubicBezTo>
                  <a:cubicBezTo>
                    <a:pt x="70" y="102"/>
                    <a:pt x="62" y="116"/>
                    <a:pt x="49" y="127"/>
                  </a:cubicBezTo>
                  <a:cubicBezTo>
                    <a:pt x="34" y="140"/>
                    <a:pt x="21" y="137"/>
                    <a:pt x="12" y="119"/>
                  </a:cubicBezTo>
                  <a:cubicBezTo>
                    <a:pt x="0" y="95"/>
                    <a:pt x="1" y="63"/>
                    <a:pt x="4" y="37"/>
                  </a:cubicBezTo>
                  <a:cubicBezTo>
                    <a:pt x="5" y="26"/>
                    <a:pt x="6" y="7"/>
                    <a:pt x="17" y="1"/>
                  </a:cubicBezTo>
                </a:path>
              </a:pathLst>
            </a:custGeom>
            <a:solidFill>
              <a:srgbClr val="FCD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274">
              <a:extLst>
                <a:ext uri="{FF2B5EF4-FFF2-40B4-BE49-F238E27FC236}">
                  <a16:creationId xmlns:a16="http://schemas.microsoft.com/office/drawing/2014/main" id="{EA10843C-5E53-4FC4-A8CC-CF2059608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039"/>
              <a:ext cx="72" cy="138"/>
            </a:xfrm>
            <a:custGeom>
              <a:avLst/>
              <a:gdLst>
                <a:gd name="T0" fmla="*/ 7 w 55"/>
                <a:gd name="T1" fmla="*/ 285 h 106"/>
                <a:gd name="T2" fmla="*/ 1 w 55"/>
                <a:gd name="T3" fmla="*/ 241 h 106"/>
                <a:gd name="T4" fmla="*/ 29 w 55"/>
                <a:gd name="T5" fmla="*/ 212 h 106"/>
                <a:gd name="T6" fmla="*/ 85 w 55"/>
                <a:gd name="T7" fmla="*/ 146 h 106"/>
                <a:gd name="T8" fmla="*/ 161 w 55"/>
                <a:gd name="T9" fmla="*/ 0 h 106"/>
                <a:gd name="T10" fmla="*/ 111 w 55"/>
                <a:gd name="T11" fmla="*/ 125 h 106"/>
                <a:gd name="T12" fmla="*/ 77 w 55"/>
                <a:gd name="T13" fmla="*/ 197 h 106"/>
                <a:gd name="T14" fmla="*/ 35 w 55"/>
                <a:gd name="T15" fmla="*/ 254 h 106"/>
                <a:gd name="T16" fmla="*/ 7 w 55"/>
                <a:gd name="T17" fmla="*/ 293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06">
                  <a:moveTo>
                    <a:pt x="2" y="99"/>
                  </a:moveTo>
                  <a:cubicBezTo>
                    <a:pt x="2" y="94"/>
                    <a:pt x="0" y="89"/>
                    <a:pt x="1" y="84"/>
                  </a:cubicBezTo>
                  <a:cubicBezTo>
                    <a:pt x="2" y="78"/>
                    <a:pt x="6" y="78"/>
                    <a:pt x="10" y="74"/>
                  </a:cubicBezTo>
                  <a:cubicBezTo>
                    <a:pt x="18" y="68"/>
                    <a:pt x="24" y="60"/>
                    <a:pt x="29" y="51"/>
                  </a:cubicBezTo>
                  <a:cubicBezTo>
                    <a:pt x="37" y="35"/>
                    <a:pt x="50" y="17"/>
                    <a:pt x="55" y="0"/>
                  </a:cubicBezTo>
                  <a:cubicBezTo>
                    <a:pt x="49" y="14"/>
                    <a:pt x="46" y="30"/>
                    <a:pt x="38" y="44"/>
                  </a:cubicBezTo>
                  <a:cubicBezTo>
                    <a:pt x="34" y="52"/>
                    <a:pt x="30" y="60"/>
                    <a:pt x="26" y="68"/>
                  </a:cubicBezTo>
                  <a:cubicBezTo>
                    <a:pt x="22" y="75"/>
                    <a:pt x="16" y="81"/>
                    <a:pt x="12" y="88"/>
                  </a:cubicBezTo>
                  <a:cubicBezTo>
                    <a:pt x="10" y="93"/>
                    <a:pt x="10" y="106"/>
                    <a:pt x="2" y="102"/>
                  </a:cubicBezTo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275">
              <a:extLst>
                <a:ext uri="{FF2B5EF4-FFF2-40B4-BE49-F238E27FC236}">
                  <a16:creationId xmlns:a16="http://schemas.microsoft.com/office/drawing/2014/main" id="{ED4A1AFE-F0BD-4BFA-BA43-9A27A303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241"/>
              <a:ext cx="73" cy="74"/>
            </a:xfrm>
            <a:custGeom>
              <a:avLst/>
              <a:gdLst>
                <a:gd name="T0" fmla="*/ 0 w 56"/>
                <a:gd name="T1" fmla="*/ 13 h 57"/>
                <a:gd name="T2" fmla="*/ 162 w 56"/>
                <a:gd name="T3" fmla="*/ 162 h 57"/>
                <a:gd name="T4" fmla="*/ 56 w 56"/>
                <a:gd name="T5" fmla="*/ 75 h 57"/>
                <a:gd name="T6" fmla="*/ 7 w 56"/>
                <a:gd name="T7" fmla="*/ 13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7">
                  <a:moveTo>
                    <a:pt x="0" y="5"/>
                  </a:moveTo>
                  <a:cubicBezTo>
                    <a:pt x="9" y="30"/>
                    <a:pt x="31" y="49"/>
                    <a:pt x="56" y="57"/>
                  </a:cubicBezTo>
                  <a:cubicBezTo>
                    <a:pt x="44" y="53"/>
                    <a:pt x="27" y="37"/>
                    <a:pt x="19" y="27"/>
                  </a:cubicBezTo>
                  <a:cubicBezTo>
                    <a:pt x="16" y="22"/>
                    <a:pt x="9" y="0"/>
                    <a:pt x="2" y="5"/>
                  </a:cubicBezTo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Freeform 276">
              <a:extLst>
                <a:ext uri="{FF2B5EF4-FFF2-40B4-BE49-F238E27FC236}">
                  <a16:creationId xmlns:a16="http://schemas.microsoft.com/office/drawing/2014/main" id="{0123538D-004C-45CA-8950-52BE694BE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030"/>
              <a:ext cx="84" cy="112"/>
            </a:xfrm>
            <a:custGeom>
              <a:avLst/>
              <a:gdLst>
                <a:gd name="T0" fmla="*/ 0 w 65"/>
                <a:gd name="T1" fmla="*/ 247 h 86"/>
                <a:gd name="T2" fmla="*/ 182 w 65"/>
                <a:gd name="T3" fmla="*/ 0 h 86"/>
                <a:gd name="T4" fmla="*/ 0 w 65"/>
                <a:gd name="T5" fmla="*/ 247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86">
                  <a:moveTo>
                    <a:pt x="0" y="86"/>
                  </a:moveTo>
                  <a:cubicBezTo>
                    <a:pt x="0" y="86"/>
                    <a:pt x="48" y="39"/>
                    <a:pt x="65" y="0"/>
                  </a:cubicBezTo>
                  <a:cubicBezTo>
                    <a:pt x="65" y="0"/>
                    <a:pt x="46" y="39"/>
                    <a:pt x="0" y="86"/>
                  </a:cubicBezTo>
                  <a:close/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3" name="Freeform 277">
              <a:extLst>
                <a:ext uri="{FF2B5EF4-FFF2-40B4-BE49-F238E27FC236}">
                  <a16:creationId xmlns:a16="http://schemas.microsoft.com/office/drawing/2014/main" id="{0BBB14DE-E0C8-4F2B-BD7E-5E6126B7A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216"/>
              <a:ext cx="65" cy="79"/>
            </a:xfrm>
            <a:custGeom>
              <a:avLst/>
              <a:gdLst>
                <a:gd name="T0" fmla="*/ 0 w 50"/>
                <a:gd name="T1" fmla="*/ 0 h 61"/>
                <a:gd name="T2" fmla="*/ 144 w 50"/>
                <a:gd name="T3" fmla="*/ 171 h 61"/>
                <a:gd name="T4" fmla="*/ 0 w 50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0" y="0"/>
                  </a:moveTo>
                  <a:cubicBezTo>
                    <a:pt x="0" y="0"/>
                    <a:pt x="8" y="41"/>
                    <a:pt x="50" y="61"/>
                  </a:cubicBezTo>
                  <a:cubicBezTo>
                    <a:pt x="50" y="61"/>
                    <a:pt x="6" y="45"/>
                    <a:pt x="0" y="0"/>
                  </a:cubicBezTo>
                  <a:close/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278">
              <a:extLst>
                <a:ext uri="{FF2B5EF4-FFF2-40B4-BE49-F238E27FC236}">
                  <a16:creationId xmlns:a16="http://schemas.microsoft.com/office/drawing/2014/main" id="{4144AE96-2D63-42D2-8A87-49111654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867"/>
              <a:ext cx="87" cy="106"/>
            </a:xfrm>
            <a:custGeom>
              <a:avLst/>
              <a:gdLst>
                <a:gd name="T0" fmla="*/ 0 w 67"/>
                <a:gd name="T1" fmla="*/ 1 h 81"/>
                <a:gd name="T2" fmla="*/ 114 w 67"/>
                <a:gd name="T3" fmla="*/ 73 h 81"/>
                <a:gd name="T4" fmla="*/ 164 w 67"/>
                <a:gd name="T5" fmla="*/ 150 h 81"/>
                <a:gd name="T6" fmla="*/ 191 w 67"/>
                <a:gd name="T7" fmla="*/ 238 h 81"/>
                <a:gd name="T8" fmla="*/ 152 w 67"/>
                <a:gd name="T9" fmla="*/ 140 h 81"/>
                <a:gd name="T10" fmla="*/ 103 w 67"/>
                <a:gd name="T11" fmla="*/ 79 h 81"/>
                <a:gd name="T12" fmla="*/ 51 w 67"/>
                <a:gd name="T13" fmla="*/ 38 h 81"/>
                <a:gd name="T14" fmla="*/ 1 w 67"/>
                <a:gd name="T15" fmla="*/ 0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81">
                  <a:moveTo>
                    <a:pt x="0" y="1"/>
                  </a:moveTo>
                  <a:cubicBezTo>
                    <a:pt x="13" y="8"/>
                    <a:pt x="30" y="13"/>
                    <a:pt x="40" y="25"/>
                  </a:cubicBezTo>
                  <a:cubicBezTo>
                    <a:pt x="47" y="32"/>
                    <a:pt x="54" y="42"/>
                    <a:pt x="58" y="51"/>
                  </a:cubicBezTo>
                  <a:cubicBezTo>
                    <a:pt x="62" y="61"/>
                    <a:pt x="64" y="73"/>
                    <a:pt x="67" y="81"/>
                  </a:cubicBezTo>
                  <a:cubicBezTo>
                    <a:pt x="62" y="70"/>
                    <a:pt x="59" y="58"/>
                    <a:pt x="53" y="48"/>
                  </a:cubicBezTo>
                  <a:cubicBezTo>
                    <a:pt x="49" y="41"/>
                    <a:pt x="42" y="34"/>
                    <a:pt x="36" y="27"/>
                  </a:cubicBezTo>
                  <a:cubicBezTo>
                    <a:pt x="31" y="21"/>
                    <a:pt x="25" y="16"/>
                    <a:pt x="18" y="13"/>
                  </a:cubicBezTo>
                  <a:cubicBezTo>
                    <a:pt x="10" y="10"/>
                    <a:pt x="4" y="8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279">
              <a:extLst>
                <a:ext uri="{FF2B5EF4-FFF2-40B4-BE49-F238E27FC236}">
                  <a16:creationId xmlns:a16="http://schemas.microsoft.com/office/drawing/2014/main" id="{B4D304DF-7EC8-4992-BDAF-EBED7D75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831"/>
              <a:ext cx="13" cy="23"/>
            </a:xfrm>
            <a:custGeom>
              <a:avLst/>
              <a:gdLst>
                <a:gd name="T0" fmla="*/ 0 w 10"/>
                <a:gd name="T1" fmla="*/ 0 h 18"/>
                <a:gd name="T2" fmla="*/ 29 w 10"/>
                <a:gd name="T3" fmla="*/ 47 h 18"/>
                <a:gd name="T4" fmla="*/ 17 w 10"/>
                <a:gd name="T5" fmla="*/ 22 h 18"/>
                <a:gd name="T6" fmla="*/ 7 w 10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10" y="1"/>
                    <a:pt x="10" y="10"/>
                    <a:pt x="10" y="18"/>
                  </a:cubicBezTo>
                  <a:cubicBezTo>
                    <a:pt x="8" y="15"/>
                    <a:pt x="8" y="12"/>
                    <a:pt x="6" y="8"/>
                  </a:cubicBezTo>
                  <a:cubicBezTo>
                    <a:pt x="5" y="6"/>
                    <a:pt x="3" y="4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Freeform 280">
              <a:extLst>
                <a:ext uri="{FF2B5EF4-FFF2-40B4-BE49-F238E27FC236}">
                  <a16:creationId xmlns:a16="http://schemas.microsoft.com/office/drawing/2014/main" id="{19FF7A42-1CD2-4C29-9EA9-6614D130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191"/>
              <a:ext cx="31" cy="46"/>
            </a:xfrm>
            <a:custGeom>
              <a:avLst/>
              <a:gdLst>
                <a:gd name="T0" fmla="*/ 0 w 24"/>
                <a:gd name="T1" fmla="*/ 104 h 35"/>
                <a:gd name="T2" fmla="*/ 13 w 24"/>
                <a:gd name="T3" fmla="*/ 0 h 35"/>
                <a:gd name="T4" fmla="*/ 0 w 24"/>
                <a:gd name="T5" fmla="*/ 10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5">
                  <a:moveTo>
                    <a:pt x="0" y="35"/>
                  </a:moveTo>
                  <a:cubicBezTo>
                    <a:pt x="0" y="35"/>
                    <a:pt x="13" y="21"/>
                    <a:pt x="5" y="0"/>
                  </a:cubicBezTo>
                  <a:cubicBezTo>
                    <a:pt x="5" y="0"/>
                    <a:pt x="24" y="22"/>
                    <a:pt x="0" y="35"/>
                  </a:cubicBezTo>
                  <a:close/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Freeform 281">
              <a:extLst>
                <a:ext uri="{FF2B5EF4-FFF2-40B4-BE49-F238E27FC236}">
                  <a16:creationId xmlns:a16="http://schemas.microsoft.com/office/drawing/2014/main" id="{F1E572E6-E228-470D-9179-DE5F5324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186"/>
              <a:ext cx="35" cy="52"/>
            </a:xfrm>
            <a:custGeom>
              <a:avLst/>
              <a:gdLst>
                <a:gd name="T0" fmla="*/ 66 w 27"/>
                <a:gd name="T1" fmla="*/ 0 h 40"/>
                <a:gd name="T2" fmla="*/ 75 w 27"/>
                <a:gd name="T3" fmla="*/ 114 h 40"/>
                <a:gd name="T4" fmla="*/ 66 w 27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0">
                  <a:moveTo>
                    <a:pt x="23" y="0"/>
                  </a:moveTo>
                  <a:cubicBezTo>
                    <a:pt x="23" y="0"/>
                    <a:pt x="10" y="18"/>
                    <a:pt x="27" y="40"/>
                  </a:cubicBezTo>
                  <a:cubicBezTo>
                    <a:pt x="27" y="40"/>
                    <a:pt x="0" y="21"/>
                    <a:pt x="23" y="0"/>
                  </a:cubicBezTo>
                  <a:close/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Freeform 282">
              <a:extLst>
                <a:ext uri="{FF2B5EF4-FFF2-40B4-BE49-F238E27FC236}">
                  <a16:creationId xmlns:a16="http://schemas.microsoft.com/office/drawing/2014/main" id="{07B4061D-9725-4511-9D2C-5F38B7CC5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25"/>
              <a:ext cx="1571" cy="253"/>
            </a:xfrm>
            <a:custGeom>
              <a:avLst/>
              <a:gdLst>
                <a:gd name="T0" fmla="*/ 0 w 1208"/>
                <a:gd name="T1" fmla="*/ 485 h 195"/>
                <a:gd name="T2" fmla="*/ 607 w 1208"/>
                <a:gd name="T3" fmla="*/ 200 h 195"/>
                <a:gd name="T4" fmla="*/ 1026 w 1208"/>
                <a:gd name="T5" fmla="*/ 8 h 195"/>
                <a:gd name="T6" fmla="*/ 1282 w 1208"/>
                <a:gd name="T7" fmla="*/ 45 h 195"/>
                <a:gd name="T8" fmla="*/ 2173 w 1208"/>
                <a:gd name="T9" fmla="*/ 45 h 195"/>
                <a:gd name="T10" fmla="*/ 2429 w 1208"/>
                <a:gd name="T11" fmla="*/ 8 h 195"/>
                <a:gd name="T12" fmla="*/ 2848 w 1208"/>
                <a:gd name="T13" fmla="*/ 200 h 195"/>
                <a:gd name="T14" fmla="*/ 3455 w 1208"/>
                <a:gd name="T15" fmla="*/ 485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8" h="195">
                  <a:moveTo>
                    <a:pt x="0" y="171"/>
                  </a:moveTo>
                  <a:cubicBezTo>
                    <a:pt x="85" y="195"/>
                    <a:pt x="150" y="120"/>
                    <a:pt x="212" y="71"/>
                  </a:cubicBezTo>
                  <a:cubicBezTo>
                    <a:pt x="256" y="37"/>
                    <a:pt x="302" y="8"/>
                    <a:pt x="359" y="3"/>
                  </a:cubicBezTo>
                  <a:cubicBezTo>
                    <a:pt x="392" y="0"/>
                    <a:pt x="417" y="6"/>
                    <a:pt x="448" y="16"/>
                  </a:cubicBezTo>
                  <a:cubicBezTo>
                    <a:pt x="448" y="16"/>
                    <a:pt x="585" y="80"/>
                    <a:pt x="760" y="16"/>
                  </a:cubicBezTo>
                  <a:cubicBezTo>
                    <a:pt x="790" y="4"/>
                    <a:pt x="816" y="0"/>
                    <a:pt x="849" y="3"/>
                  </a:cubicBezTo>
                  <a:cubicBezTo>
                    <a:pt x="906" y="8"/>
                    <a:pt x="952" y="37"/>
                    <a:pt x="996" y="71"/>
                  </a:cubicBezTo>
                  <a:cubicBezTo>
                    <a:pt x="1058" y="120"/>
                    <a:pt x="1123" y="195"/>
                    <a:pt x="1208" y="171"/>
                  </a:cubicBezTo>
                </a:path>
              </a:pathLst>
            </a:custGeom>
            <a:noFill/>
            <a:ln w="33338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9" name="Freeform 283">
              <a:extLst>
                <a:ext uri="{FF2B5EF4-FFF2-40B4-BE49-F238E27FC236}">
                  <a16:creationId xmlns:a16="http://schemas.microsoft.com/office/drawing/2014/main" id="{D494D8F3-1F2C-4B60-860E-51FF83460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60"/>
              <a:ext cx="1368" cy="153"/>
            </a:xfrm>
            <a:custGeom>
              <a:avLst/>
              <a:gdLst>
                <a:gd name="T0" fmla="*/ 0 w 1052"/>
                <a:gd name="T1" fmla="*/ 343 h 117"/>
                <a:gd name="T2" fmla="*/ 203 w 1052"/>
                <a:gd name="T3" fmla="*/ 174 h 117"/>
                <a:gd name="T4" fmla="*/ 507 w 1052"/>
                <a:gd name="T5" fmla="*/ 50 h 117"/>
                <a:gd name="T6" fmla="*/ 847 w 1052"/>
                <a:gd name="T7" fmla="*/ 38 h 117"/>
                <a:gd name="T8" fmla="*/ 2161 w 1052"/>
                <a:gd name="T9" fmla="*/ 38 h 117"/>
                <a:gd name="T10" fmla="*/ 2501 w 1052"/>
                <a:gd name="T11" fmla="*/ 50 h 117"/>
                <a:gd name="T12" fmla="*/ 2805 w 1052"/>
                <a:gd name="T13" fmla="*/ 174 h 117"/>
                <a:gd name="T14" fmla="*/ 3008 w 1052"/>
                <a:gd name="T15" fmla="*/ 343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2" h="117">
                  <a:moveTo>
                    <a:pt x="0" y="117"/>
                  </a:moveTo>
                  <a:cubicBezTo>
                    <a:pt x="29" y="102"/>
                    <a:pt x="46" y="80"/>
                    <a:pt x="71" y="60"/>
                  </a:cubicBezTo>
                  <a:cubicBezTo>
                    <a:pt x="100" y="39"/>
                    <a:pt x="143" y="25"/>
                    <a:pt x="178" y="17"/>
                  </a:cubicBezTo>
                  <a:cubicBezTo>
                    <a:pt x="215" y="9"/>
                    <a:pt x="259" y="6"/>
                    <a:pt x="296" y="13"/>
                  </a:cubicBezTo>
                  <a:cubicBezTo>
                    <a:pt x="296" y="13"/>
                    <a:pt x="533" y="92"/>
                    <a:pt x="756" y="13"/>
                  </a:cubicBezTo>
                  <a:cubicBezTo>
                    <a:pt x="791" y="0"/>
                    <a:pt x="837" y="9"/>
                    <a:pt x="874" y="17"/>
                  </a:cubicBezTo>
                  <a:cubicBezTo>
                    <a:pt x="909" y="25"/>
                    <a:pt x="952" y="39"/>
                    <a:pt x="981" y="60"/>
                  </a:cubicBezTo>
                  <a:cubicBezTo>
                    <a:pt x="1006" y="80"/>
                    <a:pt x="1023" y="102"/>
                    <a:pt x="1052" y="117"/>
                  </a:cubicBezTo>
                </a:path>
              </a:pathLst>
            </a:custGeom>
            <a:noFill/>
            <a:ln w="33338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0" name="Freeform 284">
              <a:extLst>
                <a:ext uri="{FF2B5EF4-FFF2-40B4-BE49-F238E27FC236}">
                  <a16:creationId xmlns:a16="http://schemas.microsoft.com/office/drawing/2014/main" id="{6E3C3E7D-335A-44B8-8C83-41391F305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793"/>
              <a:ext cx="1058" cy="137"/>
            </a:xfrm>
            <a:custGeom>
              <a:avLst/>
              <a:gdLst>
                <a:gd name="T0" fmla="*/ 0 w 814"/>
                <a:gd name="T1" fmla="*/ 305 h 105"/>
                <a:gd name="T2" fmla="*/ 344 w 814"/>
                <a:gd name="T3" fmla="*/ 30 h 105"/>
                <a:gd name="T4" fmla="*/ 637 w 814"/>
                <a:gd name="T5" fmla="*/ 39 h 105"/>
                <a:gd name="T6" fmla="*/ 1690 w 814"/>
                <a:gd name="T7" fmla="*/ 39 h 105"/>
                <a:gd name="T8" fmla="*/ 1978 w 814"/>
                <a:gd name="T9" fmla="*/ 30 h 105"/>
                <a:gd name="T10" fmla="*/ 2323 w 814"/>
                <a:gd name="T11" fmla="*/ 305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4" h="105">
                  <a:moveTo>
                    <a:pt x="0" y="105"/>
                  </a:moveTo>
                  <a:cubicBezTo>
                    <a:pt x="54" y="93"/>
                    <a:pt x="72" y="30"/>
                    <a:pt x="121" y="11"/>
                  </a:cubicBezTo>
                  <a:cubicBezTo>
                    <a:pt x="152" y="0"/>
                    <a:pt x="191" y="9"/>
                    <a:pt x="223" y="14"/>
                  </a:cubicBezTo>
                  <a:cubicBezTo>
                    <a:pt x="223" y="14"/>
                    <a:pt x="379" y="77"/>
                    <a:pt x="592" y="14"/>
                  </a:cubicBezTo>
                  <a:cubicBezTo>
                    <a:pt x="622" y="5"/>
                    <a:pt x="662" y="0"/>
                    <a:pt x="693" y="11"/>
                  </a:cubicBezTo>
                  <a:cubicBezTo>
                    <a:pt x="742" y="30"/>
                    <a:pt x="760" y="93"/>
                    <a:pt x="814" y="105"/>
                  </a:cubicBezTo>
                </a:path>
              </a:pathLst>
            </a:custGeom>
            <a:noFill/>
            <a:ln w="25400" cap="flat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1" name="Freeform 285">
              <a:extLst>
                <a:ext uri="{FF2B5EF4-FFF2-40B4-BE49-F238E27FC236}">
                  <a16:creationId xmlns:a16="http://schemas.microsoft.com/office/drawing/2014/main" id="{4E1184DB-3505-4F3A-ABBE-A320670A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86"/>
              <a:ext cx="759" cy="128"/>
            </a:xfrm>
            <a:custGeom>
              <a:avLst/>
              <a:gdLst>
                <a:gd name="T0" fmla="*/ 0 w 584"/>
                <a:gd name="T1" fmla="*/ 275 h 99"/>
                <a:gd name="T2" fmla="*/ 160 w 584"/>
                <a:gd name="T3" fmla="*/ 65 h 99"/>
                <a:gd name="T4" fmla="*/ 430 w 584"/>
                <a:gd name="T5" fmla="*/ 35 h 99"/>
                <a:gd name="T6" fmla="*/ 1236 w 584"/>
                <a:gd name="T7" fmla="*/ 35 h 99"/>
                <a:gd name="T8" fmla="*/ 1506 w 584"/>
                <a:gd name="T9" fmla="*/ 65 h 99"/>
                <a:gd name="T10" fmla="*/ 1665 w 584"/>
                <a:gd name="T11" fmla="*/ 275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4" h="99">
                  <a:moveTo>
                    <a:pt x="0" y="99"/>
                  </a:moveTo>
                  <a:cubicBezTo>
                    <a:pt x="38" y="96"/>
                    <a:pt x="48" y="50"/>
                    <a:pt x="56" y="23"/>
                  </a:cubicBezTo>
                  <a:cubicBezTo>
                    <a:pt x="88" y="15"/>
                    <a:pt x="119" y="0"/>
                    <a:pt x="151" y="12"/>
                  </a:cubicBezTo>
                  <a:cubicBezTo>
                    <a:pt x="151" y="12"/>
                    <a:pt x="269" y="69"/>
                    <a:pt x="433" y="12"/>
                  </a:cubicBezTo>
                  <a:cubicBezTo>
                    <a:pt x="466" y="0"/>
                    <a:pt x="496" y="15"/>
                    <a:pt x="528" y="23"/>
                  </a:cubicBezTo>
                  <a:cubicBezTo>
                    <a:pt x="536" y="50"/>
                    <a:pt x="546" y="96"/>
                    <a:pt x="584" y="99"/>
                  </a:cubicBezTo>
                </a:path>
              </a:pathLst>
            </a:custGeom>
            <a:noFill/>
            <a:ln w="25400" cap="flat">
              <a:solidFill>
                <a:srgbClr val="F4A66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286">
              <a:extLst>
                <a:ext uri="{FF2B5EF4-FFF2-40B4-BE49-F238E27FC236}">
                  <a16:creationId xmlns:a16="http://schemas.microsoft.com/office/drawing/2014/main" id="{A3F7CF15-544E-4863-B3AC-E83295C7D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696"/>
              <a:ext cx="23" cy="147"/>
            </a:xfrm>
            <a:custGeom>
              <a:avLst/>
              <a:gdLst>
                <a:gd name="T0" fmla="*/ 29 w 18"/>
                <a:gd name="T1" fmla="*/ 323 h 113"/>
                <a:gd name="T2" fmla="*/ 0 w 18"/>
                <a:gd name="T3" fmla="*/ 215 h 113"/>
                <a:gd name="T4" fmla="*/ 17 w 18"/>
                <a:gd name="T5" fmla="*/ 78 h 113"/>
                <a:gd name="T6" fmla="*/ 47 w 18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3">
                  <a:moveTo>
                    <a:pt x="11" y="113"/>
                  </a:moveTo>
                  <a:cubicBezTo>
                    <a:pt x="0" y="103"/>
                    <a:pt x="0" y="89"/>
                    <a:pt x="0" y="75"/>
                  </a:cubicBezTo>
                  <a:cubicBezTo>
                    <a:pt x="0" y="59"/>
                    <a:pt x="1" y="42"/>
                    <a:pt x="6" y="27"/>
                  </a:cubicBezTo>
                  <a:cubicBezTo>
                    <a:pt x="9" y="18"/>
                    <a:pt x="15" y="9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287">
              <a:extLst>
                <a:ext uri="{FF2B5EF4-FFF2-40B4-BE49-F238E27FC236}">
                  <a16:creationId xmlns:a16="http://schemas.microsoft.com/office/drawing/2014/main" id="{F37ABBE7-E667-4935-B12E-8639F8385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421"/>
              <a:ext cx="45" cy="210"/>
            </a:xfrm>
            <a:custGeom>
              <a:avLst/>
              <a:gdLst>
                <a:gd name="T0" fmla="*/ 105 w 34"/>
                <a:gd name="T1" fmla="*/ 466 h 161"/>
                <a:gd name="T2" fmla="*/ 1 w 34"/>
                <a:gd name="T3" fmla="*/ 218 h 161"/>
                <a:gd name="T4" fmla="*/ 53 w 34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61">
                  <a:moveTo>
                    <a:pt x="34" y="161"/>
                  </a:moveTo>
                  <a:cubicBezTo>
                    <a:pt x="12" y="138"/>
                    <a:pt x="2" y="107"/>
                    <a:pt x="1" y="75"/>
                  </a:cubicBezTo>
                  <a:cubicBezTo>
                    <a:pt x="0" y="47"/>
                    <a:pt x="9" y="26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288">
              <a:extLst>
                <a:ext uri="{FF2B5EF4-FFF2-40B4-BE49-F238E27FC236}">
                  <a16:creationId xmlns:a16="http://schemas.microsoft.com/office/drawing/2014/main" id="{B8D2AA40-D73A-442A-B99B-E0A59BB4A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120"/>
              <a:ext cx="82" cy="192"/>
            </a:xfrm>
            <a:custGeom>
              <a:avLst/>
              <a:gdLst>
                <a:gd name="T0" fmla="*/ 181 w 63"/>
                <a:gd name="T1" fmla="*/ 419 h 148"/>
                <a:gd name="T2" fmla="*/ 30 w 63"/>
                <a:gd name="T3" fmla="*/ 0 h 1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48">
                  <a:moveTo>
                    <a:pt x="63" y="148"/>
                  </a:moveTo>
                  <a:cubicBezTo>
                    <a:pt x="10" y="130"/>
                    <a:pt x="0" y="4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289">
              <a:extLst>
                <a:ext uri="{FF2B5EF4-FFF2-40B4-BE49-F238E27FC236}">
                  <a16:creationId xmlns:a16="http://schemas.microsoft.com/office/drawing/2014/main" id="{9BD4E2D9-4CF4-4756-BDD6-B98048AE6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296"/>
              <a:ext cx="346" cy="422"/>
            </a:xfrm>
            <a:custGeom>
              <a:avLst/>
              <a:gdLst>
                <a:gd name="T0" fmla="*/ 0 w 266"/>
                <a:gd name="T1" fmla="*/ 0 h 324"/>
                <a:gd name="T2" fmla="*/ 761 w 266"/>
                <a:gd name="T3" fmla="*/ 1 h 3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6" h="324">
                  <a:moveTo>
                    <a:pt x="0" y="0"/>
                  </a:moveTo>
                  <a:cubicBezTo>
                    <a:pt x="0" y="0"/>
                    <a:pt x="135" y="324"/>
                    <a:pt x="266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290">
              <a:extLst>
                <a:ext uri="{FF2B5EF4-FFF2-40B4-BE49-F238E27FC236}">
                  <a16:creationId xmlns:a16="http://schemas.microsoft.com/office/drawing/2014/main" id="{5AEF8352-3377-4857-A435-9908B203D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247"/>
              <a:ext cx="1710" cy="2066"/>
            </a:xfrm>
            <a:custGeom>
              <a:avLst/>
              <a:gdLst>
                <a:gd name="T0" fmla="*/ 1498 w 1315"/>
                <a:gd name="T1" fmla="*/ 108 h 1589"/>
                <a:gd name="T2" fmla="*/ 987 w 1315"/>
                <a:gd name="T3" fmla="*/ 134 h 1589"/>
                <a:gd name="T4" fmla="*/ 826 w 1315"/>
                <a:gd name="T5" fmla="*/ 322 h 1589"/>
                <a:gd name="T6" fmla="*/ 644 w 1315"/>
                <a:gd name="T7" fmla="*/ 372 h 1589"/>
                <a:gd name="T8" fmla="*/ 572 w 1315"/>
                <a:gd name="T9" fmla="*/ 571 h 1589"/>
                <a:gd name="T10" fmla="*/ 463 w 1315"/>
                <a:gd name="T11" fmla="*/ 658 h 1589"/>
                <a:gd name="T12" fmla="*/ 350 w 1315"/>
                <a:gd name="T13" fmla="*/ 989 h 1589"/>
                <a:gd name="T14" fmla="*/ 170 w 1315"/>
                <a:gd name="T15" fmla="*/ 1216 h 1589"/>
                <a:gd name="T16" fmla="*/ 178 w 1315"/>
                <a:gd name="T17" fmla="*/ 1588 h 1589"/>
                <a:gd name="T18" fmla="*/ 57 w 1315"/>
                <a:gd name="T19" fmla="*/ 1786 h 1589"/>
                <a:gd name="T20" fmla="*/ 153 w 1315"/>
                <a:gd name="T21" fmla="*/ 2392 h 1589"/>
                <a:gd name="T22" fmla="*/ 148 w 1315"/>
                <a:gd name="T23" fmla="*/ 2798 h 1589"/>
                <a:gd name="T24" fmla="*/ 368 w 1315"/>
                <a:gd name="T25" fmla="*/ 3178 h 1589"/>
                <a:gd name="T26" fmla="*/ 407 w 1315"/>
                <a:gd name="T27" fmla="*/ 3347 h 1589"/>
                <a:gd name="T28" fmla="*/ 711 w 1315"/>
                <a:gd name="T29" fmla="*/ 3661 h 1589"/>
                <a:gd name="T30" fmla="*/ 796 w 1315"/>
                <a:gd name="T31" fmla="*/ 3878 h 1589"/>
                <a:gd name="T32" fmla="*/ 1031 w 1315"/>
                <a:gd name="T33" fmla="*/ 4081 h 1589"/>
                <a:gd name="T34" fmla="*/ 1130 w 1315"/>
                <a:gd name="T35" fmla="*/ 4163 h 1589"/>
                <a:gd name="T36" fmla="*/ 1296 w 1315"/>
                <a:gd name="T37" fmla="*/ 4421 h 1589"/>
                <a:gd name="T38" fmla="*/ 1445 w 1315"/>
                <a:gd name="T39" fmla="*/ 4495 h 1589"/>
                <a:gd name="T40" fmla="*/ 1744 w 1315"/>
                <a:gd name="T41" fmla="*/ 4256 h 1589"/>
                <a:gd name="T42" fmla="*/ 1879 w 1315"/>
                <a:gd name="T43" fmla="*/ 4141 h 1589"/>
                <a:gd name="T44" fmla="*/ 1882 w 1315"/>
                <a:gd name="T45" fmla="*/ 4141 h 1589"/>
                <a:gd name="T46" fmla="*/ 2016 w 1315"/>
                <a:gd name="T47" fmla="*/ 4256 h 1589"/>
                <a:gd name="T48" fmla="*/ 2315 w 1315"/>
                <a:gd name="T49" fmla="*/ 4495 h 1589"/>
                <a:gd name="T50" fmla="*/ 2462 w 1315"/>
                <a:gd name="T51" fmla="*/ 4421 h 1589"/>
                <a:gd name="T52" fmla="*/ 2629 w 1315"/>
                <a:gd name="T53" fmla="*/ 4163 h 1589"/>
                <a:gd name="T54" fmla="*/ 2729 w 1315"/>
                <a:gd name="T55" fmla="*/ 4081 h 1589"/>
                <a:gd name="T56" fmla="*/ 2965 w 1315"/>
                <a:gd name="T57" fmla="*/ 3878 h 1589"/>
                <a:gd name="T58" fmla="*/ 3047 w 1315"/>
                <a:gd name="T59" fmla="*/ 3661 h 1589"/>
                <a:gd name="T60" fmla="*/ 3354 w 1315"/>
                <a:gd name="T61" fmla="*/ 3347 h 1589"/>
                <a:gd name="T62" fmla="*/ 3390 w 1315"/>
                <a:gd name="T63" fmla="*/ 3178 h 1589"/>
                <a:gd name="T64" fmla="*/ 3610 w 1315"/>
                <a:gd name="T65" fmla="*/ 2798 h 1589"/>
                <a:gd name="T66" fmla="*/ 3607 w 1315"/>
                <a:gd name="T67" fmla="*/ 2392 h 1589"/>
                <a:gd name="T68" fmla="*/ 3703 w 1315"/>
                <a:gd name="T69" fmla="*/ 1786 h 1589"/>
                <a:gd name="T70" fmla="*/ 3581 w 1315"/>
                <a:gd name="T71" fmla="*/ 1588 h 1589"/>
                <a:gd name="T72" fmla="*/ 3588 w 1315"/>
                <a:gd name="T73" fmla="*/ 1216 h 1589"/>
                <a:gd name="T74" fmla="*/ 3411 w 1315"/>
                <a:gd name="T75" fmla="*/ 989 h 1589"/>
                <a:gd name="T76" fmla="*/ 3295 w 1315"/>
                <a:gd name="T77" fmla="*/ 658 h 1589"/>
                <a:gd name="T78" fmla="*/ 3190 w 1315"/>
                <a:gd name="T79" fmla="*/ 571 h 1589"/>
                <a:gd name="T80" fmla="*/ 3117 w 1315"/>
                <a:gd name="T81" fmla="*/ 372 h 1589"/>
                <a:gd name="T82" fmla="*/ 2935 w 1315"/>
                <a:gd name="T83" fmla="*/ 322 h 1589"/>
                <a:gd name="T84" fmla="*/ 2774 w 1315"/>
                <a:gd name="T85" fmla="*/ 134 h 1589"/>
                <a:gd name="T86" fmla="*/ 2263 w 1315"/>
                <a:gd name="T87" fmla="*/ 108 h 15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15" h="1589">
                  <a:moveTo>
                    <a:pt x="524" y="38"/>
                  </a:moveTo>
                  <a:cubicBezTo>
                    <a:pt x="484" y="18"/>
                    <a:pt x="415" y="0"/>
                    <a:pt x="345" y="47"/>
                  </a:cubicBezTo>
                  <a:cubicBezTo>
                    <a:pt x="275" y="94"/>
                    <a:pt x="275" y="97"/>
                    <a:pt x="288" y="113"/>
                  </a:cubicBezTo>
                  <a:cubicBezTo>
                    <a:pt x="288" y="113"/>
                    <a:pt x="265" y="98"/>
                    <a:pt x="225" y="130"/>
                  </a:cubicBezTo>
                  <a:cubicBezTo>
                    <a:pt x="185" y="161"/>
                    <a:pt x="168" y="179"/>
                    <a:pt x="200" y="200"/>
                  </a:cubicBezTo>
                  <a:cubicBezTo>
                    <a:pt x="200" y="200"/>
                    <a:pt x="176" y="194"/>
                    <a:pt x="162" y="230"/>
                  </a:cubicBezTo>
                  <a:cubicBezTo>
                    <a:pt x="148" y="266"/>
                    <a:pt x="85" y="342"/>
                    <a:pt x="122" y="346"/>
                  </a:cubicBezTo>
                  <a:cubicBezTo>
                    <a:pt x="122" y="346"/>
                    <a:pt x="83" y="355"/>
                    <a:pt x="60" y="425"/>
                  </a:cubicBezTo>
                  <a:cubicBezTo>
                    <a:pt x="37" y="495"/>
                    <a:pt x="30" y="534"/>
                    <a:pt x="62" y="555"/>
                  </a:cubicBezTo>
                  <a:cubicBezTo>
                    <a:pt x="62" y="555"/>
                    <a:pt x="20" y="548"/>
                    <a:pt x="20" y="625"/>
                  </a:cubicBezTo>
                  <a:cubicBezTo>
                    <a:pt x="20" y="703"/>
                    <a:pt x="0" y="826"/>
                    <a:pt x="54" y="837"/>
                  </a:cubicBezTo>
                  <a:cubicBezTo>
                    <a:pt x="54" y="837"/>
                    <a:pt x="22" y="899"/>
                    <a:pt x="52" y="979"/>
                  </a:cubicBezTo>
                  <a:cubicBezTo>
                    <a:pt x="82" y="1059"/>
                    <a:pt x="117" y="1112"/>
                    <a:pt x="129" y="1112"/>
                  </a:cubicBezTo>
                  <a:cubicBezTo>
                    <a:pt x="129" y="1112"/>
                    <a:pt x="112" y="1135"/>
                    <a:pt x="142" y="1171"/>
                  </a:cubicBezTo>
                  <a:cubicBezTo>
                    <a:pt x="172" y="1207"/>
                    <a:pt x="212" y="1287"/>
                    <a:pt x="249" y="1281"/>
                  </a:cubicBezTo>
                  <a:cubicBezTo>
                    <a:pt x="249" y="1281"/>
                    <a:pt x="248" y="1320"/>
                    <a:pt x="278" y="1357"/>
                  </a:cubicBezTo>
                  <a:cubicBezTo>
                    <a:pt x="308" y="1394"/>
                    <a:pt x="331" y="1423"/>
                    <a:pt x="361" y="1428"/>
                  </a:cubicBezTo>
                  <a:cubicBezTo>
                    <a:pt x="361" y="1428"/>
                    <a:pt x="369" y="1447"/>
                    <a:pt x="395" y="1457"/>
                  </a:cubicBezTo>
                  <a:cubicBezTo>
                    <a:pt x="421" y="1467"/>
                    <a:pt x="440" y="1509"/>
                    <a:pt x="454" y="1547"/>
                  </a:cubicBezTo>
                  <a:cubicBezTo>
                    <a:pt x="468" y="1586"/>
                    <a:pt x="493" y="1589"/>
                    <a:pt x="505" y="1573"/>
                  </a:cubicBezTo>
                  <a:cubicBezTo>
                    <a:pt x="518" y="1557"/>
                    <a:pt x="558" y="1502"/>
                    <a:pt x="610" y="1489"/>
                  </a:cubicBezTo>
                  <a:cubicBezTo>
                    <a:pt x="662" y="1476"/>
                    <a:pt x="656" y="1466"/>
                    <a:pt x="657" y="1449"/>
                  </a:cubicBezTo>
                  <a:cubicBezTo>
                    <a:pt x="658" y="1449"/>
                    <a:pt x="658" y="1449"/>
                    <a:pt x="658" y="1449"/>
                  </a:cubicBezTo>
                  <a:cubicBezTo>
                    <a:pt x="659" y="1466"/>
                    <a:pt x="654" y="1476"/>
                    <a:pt x="705" y="1489"/>
                  </a:cubicBezTo>
                  <a:cubicBezTo>
                    <a:pt x="757" y="1502"/>
                    <a:pt x="797" y="1557"/>
                    <a:pt x="810" y="1573"/>
                  </a:cubicBezTo>
                  <a:cubicBezTo>
                    <a:pt x="822" y="1589"/>
                    <a:pt x="847" y="1586"/>
                    <a:pt x="861" y="1547"/>
                  </a:cubicBezTo>
                  <a:cubicBezTo>
                    <a:pt x="875" y="1509"/>
                    <a:pt x="894" y="1467"/>
                    <a:pt x="920" y="1457"/>
                  </a:cubicBezTo>
                  <a:cubicBezTo>
                    <a:pt x="946" y="1447"/>
                    <a:pt x="954" y="1428"/>
                    <a:pt x="954" y="1428"/>
                  </a:cubicBezTo>
                  <a:cubicBezTo>
                    <a:pt x="984" y="1423"/>
                    <a:pt x="1007" y="1394"/>
                    <a:pt x="1037" y="1357"/>
                  </a:cubicBezTo>
                  <a:cubicBezTo>
                    <a:pt x="1067" y="1320"/>
                    <a:pt x="1066" y="1281"/>
                    <a:pt x="1066" y="1281"/>
                  </a:cubicBezTo>
                  <a:cubicBezTo>
                    <a:pt x="1103" y="1287"/>
                    <a:pt x="1143" y="1207"/>
                    <a:pt x="1173" y="1171"/>
                  </a:cubicBezTo>
                  <a:cubicBezTo>
                    <a:pt x="1203" y="1135"/>
                    <a:pt x="1186" y="1112"/>
                    <a:pt x="1186" y="1112"/>
                  </a:cubicBezTo>
                  <a:cubicBezTo>
                    <a:pt x="1198" y="1112"/>
                    <a:pt x="1233" y="1059"/>
                    <a:pt x="1263" y="979"/>
                  </a:cubicBezTo>
                  <a:cubicBezTo>
                    <a:pt x="1294" y="899"/>
                    <a:pt x="1261" y="837"/>
                    <a:pt x="1261" y="837"/>
                  </a:cubicBezTo>
                  <a:cubicBezTo>
                    <a:pt x="1315" y="826"/>
                    <a:pt x="1295" y="703"/>
                    <a:pt x="1295" y="625"/>
                  </a:cubicBezTo>
                  <a:cubicBezTo>
                    <a:pt x="1295" y="548"/>
                    <a:pt x="1253" y="555"/>
                    <a:pt x="1253" y="555"/>
                  </a:cubicBezTo>
                  <a:cubicBezTo>
                    <a:pt x="1285" y="534"/>
                    <a:pt x="1278" y="495"/>
                    <a:pt x="1255" y="425"/>
                  </a:cubicBezTo>
                  <a:cubicBezTo>
                    <a:pt x="1232" y="355"/>
                    <a:pt x="1193" y="346"/>
                    <a:pt x="1193" y="346"/>
                  </a:cubicBezTo>
                  <a:cubicBezTo>
                    <a:pt x="1231" y="342"/>
                    <a:pt x="1168" y="266"/>
                    <a:pt x="1153" y="230"/>
                  </a:cubicBezTo>
                  <a:cubicBezTo>
                    <a:pt x="1139" y="194"/>
                    <a:pt x="1115" y="200"/>
                    <a:pt x="1115" y="200"/>
                  </a:cubicBezTo>
                  <a:cubicBezTo>
                    <a:pt x="1147" y="179"/>
                    <a:pt x="1130" y="161"/>
                    <a:pt x="1090" y="130"/>
                  </a:cubicBezTo>
                  <a:cubicBezTo>
                    <a:pt x="1050" y="98"/>
                    <a:pt x="1027" y="113"/>
                    <a:pt x="1027" y="113"/>
                  </a:cubicBezTo>
                  <a:cubicBezTo>
                    <a:pt x="1040" y="97"/>
                    <a:pt x="1040" y="94"/>
                    <a:pt x="970" y="47"/>
                  </a:cubicBezTo>
                  <a:cubicBezTo>
                    <a:pt x="900" y="0"/>
                    <a:pt x="831" y="18"/>
                    <a:pt x="791" y="38"/>
                  </a:cubicBezTo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291">
              <a:extLst>
                <a:ext uri="{FF2B5EF4-FFF2-40B4-BE49-F238E27FC236}">
                  <a16:creationId xmlns:a16="http://schemas.microsoft.com/office/drawing/2014/main" id="{AB004BC1-FE84-4906-A72A-7058948CA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935"/>
              <a:ext cx="20" cy="71"/>
            </a:xfrm>
            <a:custGeom>
              <a:avLst/>
              <a:gdLst>
                <a:gd name="T0" fmla="*/ 28 w 15"/>
                <a:gd name="T1" fmla="*/ 154 h 55"/>
                <a:gd name="T2" fmla="*/ 0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9" y="55"/>
                  </a:moveTo>
                  <a:cubicBezTo>
                    <a:pt x="15" y="40"/>
                    <a:pt x="8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292">
              <a:extLst>
                <a:ext uri="{FF2B5EF4-FFF2-40B4-BE49-F238E27FC236}">
                  <a16:creationId xmlns:a16="http://schemas.microsoft.com/office/drawing/2014/main" id="{9C4A919D-6989-493B-9437-9C6967D7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696"/>
              <a:ext cx="24" cy="147"/>
            </a:xfrm>
            <a:custGeom>
              <a:avLst/>
              <a:gdLst>
                <a:gd name="T0" fmla="*/ 21 w 18"/>
                <a:gd name="T1" fmla="*/ 323 h 113"/>
                <a:gd name="T2" fmla="*/ 57 w 18"/>
                <a:gd name="T3" fmla="*/ 215 h 113"/>
                <a:gd name="T4" fmla="*/ 37 w 18"/>
                <a:gd name="T5" fmla="*/ 78 h 113"/>
                <a:gd name="T6" fmla="*/ 0 w 18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3">
                  <a:moveTo>
                    <a:pt x="7" y="113"/>
                  </a:moveTo>
                  <a:cubicBezTo>
                    <a:pt x="18" y="103"/>
                    <a:pt x="18" y="89"/>
                    <a:pt x="18" y="75"/>
                  </a:cubicBezTo>
                  <a:cubicBezTo>
                    <a:pt x="18" y="59"/>
                    <a:pt x="17" y="42"/>
                    <a:pt x="12" y="27"/>
                  </a:cubicBezTo>
                  <a:cubicBezTo>
                    <a:pt x="9" y="18"/>
                    <a:pt x="3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293">
              <a:extLst>
                <a:ext uri="{FF2B5EF4-FFF2-40B4-BE49-F238E27FC236}">
                  <a16:creationId xmlns:a16="http://schemas.microsoft.com/office/drawing/2014/main" id="{5564FD90-8BA7-45BC-9035-C4CBF9878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778"/>
              <a:ext cx="1058" cy="136"/>
            </a:xfrm>
            <a:custGeom>
              <a:avLst/>
              <a:gdLst>
                <a:gd name="T0" fmla="*/ 0 w 814"/>
                <a:gd name="T1" fmla="*/ 295 h 105"/>
                <a:gd name="T2" fmla="*/ 344 w 814"/>
                <a:gd name="T3" fmla="*/ 30 h 105"/>
                <a:gd name="T4" fmla="*/ 637 w 814"/>
                <a:gd name="T5" fmla="*/ 39 h 105"/>
                <a:gd name="T6" fmla="*/ 1690 w 814"/>
                <a:gd name="T7" fmla="*/ 39 h 105"/>
                <a:gd name="T8" fmla="*/ 1978 w 814"/>
                <a:gd name="T9" fmla="*/ 30 h 105"/>
                <a:gd name="T10" fmla="*/ 2323 w 814"/>
                <a:gd name="T11" fmla="*/ 295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4" h="105">
                  <a:moveTo>
                    <a:pt x="0" y="105"/>
                  </a:moveTo>
                  <a:cubicBezTo>
                    <a:pt x="54" y="93"/>
                    <a:pt x="72" y="30"/>
                    <a:pt x="121" y="11"/>
                  </a:cubicBezTo>
                  <a:cubicBezTo>
                    <a:pt x="152" y="0"/>
                    <a:pt x="191" y="9"/>
                    <a:pt x="223" y="14"/>
                  </a:cubicBezTo>
                  <a:cubicBezTo>
                    <a:pt x="223" y="14"/>
                    <a:pt x="379" y="77"/>
                    <a:pt x="592" y="14"/>
                  </a:cubicBezTo>
                  <a:cubicBezTo>
                    <a:pt x="622" y="5"/>
                    <a:pt x="662" y="0"/>
                    <a:pt x="693" y="11"/>
                  </a:cubicBezTo>
                  <a:cubicBezTo>
                    <a:pt x="742" y="30"/>
                    <a:pt x="760" y="93"/>
                    <a:pt x="814" y="10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294">
              <a:extLst>
                <a:ext uri="{FF2B5EF4-FFF2-40B4-BE49-F238E27FC236}">
                  <a16:creationId xmlns:a16="http://schemas.microsoft.com/office/drawing/2014/main" id="{1B605940-86C5-4FF7-A144-44F80E46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74"/>
              <a:ext cx="759" cy="129"/>
            </a:xfrm>
            <a:custGeom>
              <a:avLst/>
              <a:gdLst>
                <a:gd name="T0" fmla="*/ 0 w 584"/>
                <a:gd name="T1" fmla="*/ 285 h 99"/>
                <a:gd name="T2" fmla="*/ 160 w 584"/>
                <a:gd name="T3" fmla="*/ 66 h 99"/>
                <a:gd name="T4" fmla="*/ 430 w 584"/>
                <a:gd name="T5" fmla="*/ 35 h 99"/>
                <a:gd name="T6" fmla="*/ 1236 w 584"/>
                <a:gd name="T7" fmla="*/ 35 h 99"/>
                <a:gd name="T8" fmla="*/ 1506 w 584"/>
                <a:gd name="T9" fmla="*/ 66 h 99"/>
                <a:gd name="T10" fmla="*/ 1665 w 584"/>
                <a:gd name="T11" fmla="*/ 285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4" h="99">
                  <a:moveTo>
                    <a:pt x="0" y="99"/>
                  </a:moveTo>
                  <a:cubicBezTo>
                    <a:pt x="38" y="96"/>
                    <a:pt x="48" y="50"/>
                    <a:pt x="56" y="23"/>
                  </a:cubicBezTo>
                  <a:cubicBezTo>
                    <a:pt x="88" y="15"/>
                    <a:pt x="119" y="0"/>
                    <a:pt x="151" y="12"/>
                  </a:cubicBezTo>
                  <a:cubicBezTo>
                    <a:pt x="151" y="12"/>
                    <a:pt x="269" y="69"/>
                    <a:pt x="433" y="12"/>
                  </a:cubicBezTo>
                  <a:cubicBezTo>
                    <a:pt x="466" y="0"/>
                    <a:pt x="496" y="15"/>
                    <a:pt x="528" y="23"/>
                  </a:cubicBezTo>
                  <a:cubicBezTo>
                    <a:pt x="536" y="50"/>
                    <a:pt x="546" y="96"/>
                    <a:pt x="584" y="9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295">
              <a:extLst>
                <a:ext uri="{FF2B5EF4-FFF2-40B4-BE49-F238E27FC236}">
                  <a16:creationId xmlns:a16="http://schemas.microsoft.com/office/drawing/2014/main" id="{851E86E7-4413-4B38-877D-5CCB6C929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35"/>
              <a:ext cx="19" cy="71"/>
            </a:xfrm>
            <a:custGeom>
              <a:avLst/>
              <a:gdLst>
                <a:gd name="T0" fmla="*/ 16 w 15"/>
                <a:gd name="T1" fmla="*/ 154 h 55"/>
                <a:gd name="T2" fmla="*/ 38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6" y="55"/>
                  </a:moveTo>
                  <a:cubicBezTo>
                    <a:pt x="0" y="40"/>
                    <a:pt x="7" y="14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Freeform 296">
              <a:extLst>
                <a:ext uri="{FF2B5EF4-FFF2-40B4-BE49-F238E27FC236}">
                  <a16:creationId xmlns:a16="http://schemas.microsoft.com/office/drawing/2014/main" id="{F9FDDDE3-B8B6-4A4C-89CA-C7A3D9612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421"/>
              <a:ext cx="44" cy="210"/>
            </a:xfrm>
            <a:custGeom>
              <a:avLst/>
              <a:gdLst>
                <a:gd name="T0" fmla="*/ 0 w 34"/>
                <a:gd name="T1" fmla="*/ 466 h 161"/>
                <a:gd name="T2" fmla="*/ 93 w 34"/>
                <a:gd name="T3" fmla="*/ 218 h 161"/>
                <a:gd name="T4" fmla="*/ 47 w 34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61">
                  <a:moveTo>
                    <a:pt x="0" y="161"/>
                  </a:moveTo>
                  <a:cubicBezTo>
                    <a:pt x="22" y="138"/>
                    <a:pt x="32" y="107"/>
                    <a:pt x="33" y="75"/>
                  </a:cubicBezTo>
                  <a:cubicBezTo>
                    <a:pt x="34" y="47"/>
                    <a:pt x="25" y="26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Freeform 297">
              <a:extLst>
                <a:ext uri="{FF2B5EF4-FFF2-40B4-BE49-F238E27FC236}">
                  <a16:creationId xmlns:a16="http://schemas.microsoft.com/office/drawing/2014/main" id="{382D1EA0-77EB-46D1-BD18-7E830924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120"/>
              <a:ext cx="82" cy="192"/>
            </a:xfrm>
            <a:custGeom>
              <a:avLst/>
              <a:gdLst>
                <a:gd name="T0" fmla="*/ 0 w 63"/>
                <a:gd name="T1" fmla="*/ 419 h 148"/>
                <a:gd name="T2" fmla="*/ 151 w 63"/>
                <a:gd name="T3" fmla="*/ 0 h 1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48">
                  <a:moveTo>
                    <a:pt x="0" y="148"/>
                  </a:moveTo>
                  <a:cubicBezTo>
                    <a:pt x="53" y="130"/>
                    <a:pt x="63" y="44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298">
              <a:extLst>
                <a:ext uri="{FF2B5EF4-FFF2-40B4-BE49-F238E27FC236}">
                  <a16:creationId xmlns:a16="http://schemas.microsoft.com/office/drawing/2014/main" id="{8D57AAB9-AD43-4AC7-9172-D2D5A537E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10"/>
              <a:ext cx="1571" cy="254"/>
            </a:xfrm>
            <a:custGeom>
              <a:avLst/>
              <a:gdLst>
                <a:gd name="T0" fmla="*/ 0 w 1208"/>
                <a:gd name="T1" fmla="*/ 495 h 195"/>
                <a:gd name="T2" fmla="*/ 607 w 1208"/>
                <a:gd name="T3" fmla="*/ 207 h 195"/>
                <a:gd name="T4" fmla="*/ 1026 w 1208"/>
                <a:gd name="T5" fmla="*/ 9 h 195"/>
                <a:gd name="T6" fmla="*/ 1282 w 1208"/>
                <a:gd name="T7" fmla="*/ 46 h 195"/>
                <a:gd name="T8" fmla="*/ 2173 w 1208"/>
                <a:gd name="T9" fmla="*/ 46 h 195"/>
                <a:gd name="T10" fmla="*/ 2429 w 1208"/>
                <a:gd name="T11" fmla="*/ 9 h 195"/>
                <a:gd name="T12" fmla="*/ 2848 w 1208"/>
                <a:gd name="T13" fmla="*/ 207 h 195"/>
                <a:gd name="T14" fmla="*/ 3455 w 1208"/>
                <a:gd name="T15" fmla="*/ 495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8" h="195">
                  <a:moveTo>
                    <a:pt x="0" y="172"/>
                  </a:moveTo>
                  <a:cubicBezTo>
                    <a:pt x="85" y="195"/>
                    <a:pt x="150" y="120"/>
                    <a:pt x="212" y="72"/>
                  </a:cubicBezTo>
                  <a:cubicBezTo>
                    <a:pt x="256" y="38"/>
                    <a:pt x="302" y="8"/>
                    <a:pt x="359" y="3"/>
                  </a:cubicBezTo>
                  <a:cubicBezTo>
                    <a:pt x="392" y="0"/>
                    <a:pt x="417" y="6"/>
                    <a:pt x="448" y="16"/>
                  </a:cubicBezTo>
                  <a:cubicBezTo>
                    <a:pt x="448" y="16"/>
                    <a:pt x="585" y="81"/>
                    <a:pt x="760" y="16"/>
                  </a:cubicBezTo>
                  <a:cubicBezTo>
                    <a:pt x="790" y="5"/>
                    <a:pt x="816" y="0"/>
                    <a:pt x="849" y="3"/>
                  </a:cubicBezTo>
                  <a:cubicBezTo>
                    <a:pt x="906" y="8"/>
                    <a:pt x="952" y="38"/>
                    <a:pt x="996" y="72"/>
                  </a:cubicBezTo>
                  <a:cubicBezTo>
                    <a:pt x="1058" y="120"/>
                    <a:pt x="1123" y="195"/>
                    <a:pt x="1208" y="172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299">
              <a:extLst>
                <a:ext uri="{FF2B5EF4-FFF2-40B4-BE49-F238E27FC236}">
                  <a16:creationId xmlns:a16="http://schemas.microsoft.com/office/drawing/2014/main" id="{34355D93-441A-4A2E-AD6A-D86499D1F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42"/>
              <a:ext cx="1368" cy="152"/>
            </a:xfrm>
            <a:custGeom>
              <a:avLst/>
              <a:gdLst>
                <a:gd name="T0" fmla="*/ 0 w 1052"/>
                <a:gd name="T1" fmla="*/ 333 h 117"/>
                <a:gd name="T2" fmla="*/ 203 w 1052"/>
                <a:gd name="T3" fmla="*/ 170 h 117"/>
                <a:gd name="T4" fmla="*/ 507 w 1052"/>
                <a:gd name="T5" fmla="*/ 49 h 117"/>
                <a:gd name="T6" fmla="*/ 847 w 1052"/>
                <a:gd name="T7" fmla="*/ 38 h 117"/>
                <a:gd name="T8" fmla="*/ 2161 w 1052"/>
                <a:gd name="T9" fmla="*/ 38 h 117"/>
                <a:gd name="T10" fmla="*/ 2501 w 1052"/>
                <a:gd name="T11" fmla="*/ 49 h 117"/>
                <a:gd name="T12" fmla="*/ 2805 w 1052"/>
                <a:gd name="T13" fmla="*/ 170 h 117"/>
                <a:gd name="T14" fmla="*/ 3008 w 1052"/>
                <a:gd name="T15" fmla="*/ 333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2" h="117">
                  <a:moveTo>
                    <a:pt x="0" y="117"/>
                  </a:moveTo>
                  <a:cubicBezTo>
                    <a:pt x="29" y="102"/>
                    <a:pt x="46" y="80"/>
                    <a:pt x="71" y="60"/>
                  </a:cubicBezTo>
                  <a:cubicBezTo>
                    <a:pt x="100" y="39"/>
                    <a:pt x="143" y="25"/>
                    <a:pt x="178" y="17"/>
                  </a:cubicBezTo>
                  <a:cubicBezTo>
                    <a:pt x="215" y="9"/>
                    <a:pt x="259" y="6"/>
                    <a:pt x="296" y="13"/>
                  </a:cubicBezTo>
                  <a:cubicBezTo>
                    <a:pt x="296" y="13"/>
                    <a:pt x="533" y="92"/>
                    <a:pt x="756" y="13"/>
                  </a:cubicBezTo>
                  <a:cubicBezTo>
                    <a:pt x="791" y="0"/>
                    <a:pt x="837" y="9"/>
                    <a:pt x="874" y="17"/>
                  </a:cubicBezTo>
                  <a:cubicBezTo>
                    <a:pt x="909" y="25"/>
                    <a:pt x="952" y="39"/>
                    <a:pt x="981" y="60"/>
                  </a:cubicBezTo>
                  <a:cubicBezTo>
                    <a:pt x="1006" y="80"/>
                    <a:pt x="1023" y="102"/>
                    <a:pt x="1052" y="11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300">
              <a:extLst>
                <a:ext uri="{FF2B5EF4-FFF2-40B4-BE49-F238E27FC236}">
                  <a16:creationId xmlns:a16="http://schemas.microsoft.com/office/drawing/2014/main" id="{68FA1DAE-A705-4E4E-BB57-BA9F46E1E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345"/>
              <a:ext cx="284" cy="131"/>
            </a:xfrm>
            <a:custGeom>
              <a:avLst/>
              <a:gdLst>
                <a:gd name="T0" fmla="*/ 0 w 219"/>
                <a:gd name="T1" fmla="*/ 1 h 101"/>
                <a:gd name="T2" fmla="*/ 311 w 219"/>
                <a:gd name="T3" fmla="*/ 279 h 101"/>
                <a:gd name="T4" fmla="*/ 619 w 219"/>
                <a:gd name="T5" fmla="*/ 0 h 101"/>
                <a:gd name="T6" fmla="*/ 311 w 219"/>
                <a:gd name="T7" fmla="*/ 204 h 101"/>
                <a:gd name="T8" fmla="*/ 0 w 219"/>
                <a:gd name="T9" fmla="*/ 1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101">
                  <a:moveTo>
                    <a:pt x="0" y="1"/>
                  </a:moveTo>
                  <a:cubicBezTo>
                    <a:pt x="0" y="1"/>
                    <a:pt x="51" y="98"/>
                    <a:pt x="110" y="99"/>
                  </a:cubicBezTo>
                  <a:cubicBezTo>
                    <a:pt x="169" y="101"/>
                    <a:pt x="219" y="0"/>
                    <a:pt x="219" y="0"/>
                  </a:cubicBezTo>
                  <a:cubicBezTo>
                    <a:pt x="219" y="0"/>
                    <a:pt x="171" y="71"/>
                    <a:pt x="110" y="72"/>
                  </a:cubicBezTo>
                  <a:cubicBezTo>
                    <a:pt x="50" y="7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301">
              <a:extLst>
                <a:ext uri="{FF2B5EF4-FFF2-40B4-BE49-F238E27FC236}">
                  <a16:creationId xmlns:a16="http://schemas.microsoft.com/office/drawing/2014/main" id="{8306EA1E-17EE-4E0E-A145-2A3FDF3B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261"/>
              <a:ext cx="256" cy="194"/>
            </a:xfrm>
            <a:custGeom>
              <a:avLst/>
              <a:gdLst>
                <a:gd name="T0" fmla="*/ 199 w 197"/>
                <a:gd name="T1" fmla="*/ 402 h 149"/>
                <a:gd name="T2" fmla="*/ 21 w 197"/>
                <a:gd name="T3" fmla="*/ 293 h 149"/>
                <a:gd name="T4" fmla="*/ 21 w 197"/>
                <a:gd name="T5" fmla="*/ 217 h 149"/>
                <a:gd name="T6" fmla="*/ 68 w 197"/>
                <a:gd name="T7" fmla="*/ 184 h 149"/>
                <a:gd name="T8" fmla="*/ 125 w 197"/>
                <a:gd name="T9" fmla="*/ 137 h 149"/>
                <a:gd name="T10" fmla="*/ 522 w 197"/>
                <a:gd name="T11" fmla="*/ 68 h 149"/>
                <a:gd name="T12" fmla="*/ 563 w 197"/>
                <a:gd name="T13" fmla="*/ 95 h 149"/>
                <a:gd name="T14" fmla="*/ 389 w 197"/>
                <a:gd name="T15" fmla="*/ 190 h 149"/>
                <a:gd name="T16" fmla="*/ 316 w 197"/>
                <a:gd name="T17" fmla="*/ 320 h 149"/>
                <a:gd name="T18" fmla="*/ 198 w 197"/>
                <a:gd name="T19" fmla="*/ 402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7" h="149">
                  <a:moveTo>
                    <a:pt x="70" y="140"/>
                  </a:moveTo>
                  <a:cubicBezTo>
                    <a:pt x="51" y="137"/>
                    <a:pt x="17" y="120"/>
                    <a:pt x="7" y="102"/>
                  </a:cubicBezTo>
                  <a:cubicBezTo>
                    <a:pt x="2" y="93"/>
                    <a:pt x="0" y="83"/>
                    <a:pt x="7" y="75"/>
                  </a:cubicBezTo>
                  <a:cubicBezTo>
                    <a:pt x="11" y="71"/>
                    <a:pt x="19" y="68"/>
                    <a:pt x="24" y="64"/>
                  </a:cubicBezTo>
                  <a:cubicBezTo>
                    <a:pt x="31" y="59"/>
                    <a:pt x="37" y="53"/>
                    <a:pt x="44" y="48"/>
                  </a:cubicBezTo>
                  <a:cubicBezTo>
                    <a:pt x="83" y="22"/>
                    <a:pt x="137" y="0"/>
                    <a:pt x="183" y="24"/>
                  </a:cubicBezTo>
                  <a:cubicBezTo>
                    <a:pt x="188" y="26"/>
                    <a:pt x="193" y="28"/>
                    <a:pt x="197" y="33"/>
                  </a:cubicBezTo>
                  <a:cubicBezTo>
                    <a:pt x="182" y="48"/>
                    <a:pt x="155" y="55"/>
                    <a:pt x="136" y="66"/>
                  </a:cubicBezTo>
                  <a:cubicBezTo>
                    <a:pt x="116" y="78"/>
                    <a:pt x="110" y="88"/>
                    <a:pt x="111" y="111"/>
                  </a:cubicBezTo>
                  <a:cubicBezTo>
                    <a:pt x="111" y="133"/>
                    <a:pt x="91" y="149"/>
                    <a:pt x="69" y="14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302">
              <a:extLst>
                <a:ext uri="{FF2B5EF4-FFF2-40B4-BE49-F238E27FC236}">
                  <a16:creationId xmlns:a16="http://schemas.microsoft.com/office/drawing/2014/main" id="{D937CB3B-9243-4E98-A9FB-1F5447D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403"/>
              <a:ext cx="325" cy="284"/>
            </a:xfrm>
            <a:custGeom>
              <a:avLst/>
              <a:gdLst>
                <a:gd name="T0" fmla="*/ 351 w 250"/>
                <a:gd name="T1" fmla="*/ 16 h 218"/>
                <a:gd name="T2" fmla="*/ 192 w 250"/>
                <a:gd name="T3" fmla="*/ 111 h 218"/>
                <a:gd name="T4" fmla="*/ 209 w 250"/>
                <a:gd name="T5" fmla="*/ 250 h 218"/>
                <a:gd name="T6" fmla="*/ 124 w 250"/>
                <a:gd name="T7" fmla="*/ 315 h 218"/>
                <a:gd name="T8" fmla="*/ 51 w 250"/>
                <a:gd name="T9" fmla="*/ 447 h 218"/>
                <a:gd name="T10" fmla="*/ 12 w 250"/>
                <a:gd name="T11" fmla="*/ 542 h 218"/>
                <a:gd name="T12" fmla="*/ 163 w 250"/>
                <a:gd name="T13" fmla="*/ 539 h 218"/>
                <a:gd name="T14" fmla="*/ 571 w 250"/>
                <a:gd name="T15" fmla="*/ 627 h 218"/>
                <a:gd name="T16" fmla="*/ 636 w 250"/>
                <a:gd name="T17" fmla="*/ 593 h 218"/>
                <a:gd name="T18" fmla="*/ 497 w 250"/>
                <a:gd name="T19" fmla="*/ 521 h 218"/>
                <a:gd name="T20" fmla="*/ 330 w 250"/>
                <a:gd name="T21" fmla="*/ 397 h 218"/>
                <a:gd name="T22" fmla="*/ 451 w 250"/>
                <a:gd name="T23" fmla="*/ 263 h 218"/>
                <a:gd name="T24" fmla="*/ 558 w 250"/>
                <a:gd name="T25" fmla="*/ 285 h 218"/>
                <a:gd name="T26" fmla="*/ 659 w 250"/>
                <a:gd name="T27" fmla="*/ 302 h 218"/>
                <a:gd name="T28" fmla="*/ 562 w 250"/>
                <a:gd name="T29" fmla="*/ 220 h 218"/>
                <a:gd name="T30" fmla="*/ 417 w 250"/>
                <a:gd name="T31" fmla="*/ 130 h 218"/>
                <a:gd name="T32" fmla="*/ 359 w 250"/>
                <a:gd name="T33" fmla="*/ 7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0" h="218">
                  <a:moveTo>
                    <a:pt x="123" y="5"/>
                  </a:moveTo>
                  <a:cubicBezTo>
                    <a:pt x="104" y="9"/>
                    <a:pt x="80" y="22"/>
                    <a:pt x="68" y="38"/>
                  </a:cubicBezTo>
                  <a:cubicBezTo>
                    <a:pt x="52" y="58"/>
                    <a:pt x="81" y="69"/>
                    <a:pt x="73" y="87"/>
                  </a:cubicBezTo>
                  <a:cubicBezTo>
                    <a:pt x="67" y="100"/>
                    <a:pt x="53" y="101"/>
                    <a:pt x="43" y="110"/>
                  </a:cubicBezTo>
                  <a:cubicBezTo>
                    <a:pt x="31" y="122"/>
                    <a:pt x="26" y="140"/>
                    <a:pt x="18" y="155"/>
                  </a:cubicBezTo>
                  <a:cubicBezTo>
                    <a:pt x="15" y="161"/>
                    <a:pt x="0" y="180"/>
                    <a:pt x="4" y="188"/>
                  </a:cubicBezTo>
                  <a:cubicBezTo>
                    <a:pt x="11" y="199"/>
                    <a:pt x="46" y="187"/>
                    <a:pt x="57" y="187"/>
                  </a:cubicBezTo>
                  <a:cubicBezTo>
                    <a:pt x="106" y="183"/>
                    <a:pt x="152" y="211"/>
                    <a:pt x="200" y="217"/>
                  </a:cubicBezTo>
                  <a:cubicBezTo>
                    <a:pt x="207" y="218"/>
                    <a:pt x="225" y="218"/>
                    <a:pt x="222" y="206"/>
                  </a:cubicBezTo>
                  <a:cubicBezTo>
                    <a:pt x="219" y="194"/>
                    <a:pt x="184" y="185"/>
                    <a:pt x="174" y="181"/>
                  </a:cubicBezTo>
                  <a:cubicBezTo>
                    <a:pt x="152" y="173"/>
                    <a:pt x="118" y="166"/>
                    <a:pt x="115" y="138"/>
                  </a:cubicBezTo>
                  <a:cubicBezTo>
                    <a:pt x="112" y="115"/>
                    <a:pt x="136" y="91"/>
                    <a:pt x="158" y="91"/>
                  </a:cubicBezTo>
                  <a:cubicBezTo>
                    <a:pt x="171" y="91"/>
                    <a:pt x="183" y="97"/>
                    <a:pt x="195" y="99"/>
                  </a:cubicBezTo>
                  <a:cubicBezTo>
                    <a:pt x="203" y="101"/>
                    <a:pt x="224" y="110"/>
                    <a:pt x="231" y="105"/>
                  </a:cubicBezTo>
                  <a:cubicBezTo>
                    <a:pt x="250" y="92"/>
                    <a:pt x="202" y="79"/>
                    <a:pt x="196" y="77"/>
                  </a:cubicBezTo>
                  <a:cubicBezTo>
                    <a:pt x="177" y="71"/>
                    <a:pt x="159" y="61"/>
                    <a:pt x="146" y="45"/>
                  </a:cubicBezTo>
                  <a:cubicBezTo>
                    <a:pt x="140" y="36"/>
                    <a:pt x="136" y="0"/>
                    <a:pt x="125" y="2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9" name="Freeform 303">
              <a:extLst>
                <a:ext uri="{FF2B5EF4-FFF2-40B4-BE49-F238E27FC236}">
                  <a16:creationId xmlns:a16="http://schemas.microsoft.com/office/drawing/2014/main" id="{1BB5C438-7BDE-4A10-BA23-F46B7AD36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698"/>
              <a:ext cx="304" cy="236"/>
            </a:xfrm>
            <a:custGeom>
              <a:avLst/>
              <a:gdLst>
                <a:gd name="T0" fmla="*/ 390 w 234"/>
                <a:gd name="T1" fmla="*/ 1 h 181"/>
                <a:gd name="T2" fmla="*/ 266 w 234"/>
                <a:gd name="T3" fmla="*/ 27 h 181"/>
                <a:gd name="T4" fmla="*/ 181 w 234"/>
                <a:gd name="T5" fmla="*/ 56 h 181"/>
                <a:gd name="T6" fmla="*/ 51 w 234"/>
                <a:gd name="T7" fmla="*/ 239 h 181"/>
                <a:gd name="T8" fmla="*/ 21 w 234"/>
                <a:gd name="T9" fmla="*/ 359 h 181"/>
                <a:gd name="T10" fmla="*/ 22 w 234"/>
                <a:gd name="T11" fmla="*/ 475 h 181"/>
                <a:gd name="T12" fmla="*/ 153 w 234"/>
                <a:gd name="T13" fmla="*/ 516 h 181"/>
                <a:gd name="T14" fmla="*/ 227 w 234"/>
                <a:gd name="T15" fmla="*/ 492 h 181"/>
                <a:gd name="T16" fmla="*/ 299 w 234"/>
                <a:gd name="T17" fmla="*/ 421 h 181"/>
                <a:gd name="T18" fmla="*/ 430 w 234"/>
                <a:gd name="T19" fmla="*/ 297 h 181"/>
                <a:gd name="T20" fmla="*/ 570 w 234"/>
                <a:gd name="T21" fmla="*/ 197 h 181"/>
                <a:gd name="T22" fmla="*/ 655 w 234"/>
                <a:gd name="T23" fmla="*/ 124 h 181"/>
                <a:gd name="T24" fmla="*/ 621 w 234"/>
                <a:gd name="T25" fmla="*/ 46 h 181"/>
                <a:gd name="T26" fmla="*/ 390 w 234"/>
                <a:gd name="T27" fmla="*/ 0 h 1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4" h="181">
                  <a:moveTo>
                    <a:pt x="137" y="1"/>
                  </a:moveTo>
                  <a:cubicBezTo>
                    <a:pt x="124" y="0"/>
                    <a:pt x="108" y="7"/>
                    <a:pt x="94" y="9"/>
                  </a:cubicBezTo>
                  <a:cubicBezTo>
                    <a:pt x="83" y="11"/>
                    <a:pt x="73" y="12"/>
                    <a:pt x="63" y="19"/>
                  </a:cubicBezTo>
                  <a:cubicBezTo>
                    <a:pt x="40" y="33"/>
                    <a:pt x="29" y="58"/>
                    <a:pt x="18" y="82"/>
                  </a:cubicBezTo>
                  <a:cubicBezTo>
                    <a:pt x="12" y="96"/>
                    <a:pt x="10" y="109"/>
                    <a:pt x="7" y="124"/>
                  </a:cubicBezTo>
                  <a:cubicBezTo>
                    <a:pt x="4" y="137"/>
                    <a:pt x="0" y="152"/>
                    <a:pt x="8" y="164"/>
                  </a:cubicBezTo>
                  <a:cubicBezTo>
                    <a:pt x="18" y="181"/>
                    <a:pt x="37" y="181"/>
                    <a:pt x="54" y="179"/>
                  </a:cubicBezTo>
                  <a:cubicBezTo>
                    <a:pt x="65" y="177"/>
                    <a:pt x="71" y="176"/>
                    <a:pt x="80" y="170"/>
                  </a:cubicBezTo>
                  <a:cubicBezTo>
                    <a:pt x="90" y="164"/>
                    <a:pt x="97" y="154"/>
                    <a:pt x="105" y="146"/>
                  </a:cubicBezTo>
                  <a:cubicBezTo>
                    <a:pt x="119" y="130"/>
                    <a:pt x="135" y="117"/>
                    <a:pt x="151" y="103"/>
                  </a:cubicBezTo>
                  <a:cubicBezTo>
                    <a:pt x="166" y="90"/>
                    <a:pt x="184" y="80"/>
                    <a:pt x="200" y="68"/>
                  </a:cubicBezTo>
                  <a:cubicBezTo>
                    <a:pt x="211" y="61"/>
                    <a:pt x="226" y="56"/>
                    <a:pt x="230" y="43"/>
                  </a:cubicBezTo>
                  <a:cubicBezTo>
                    <a:pt x="234" y="33"/>
                    <a:pt x="225" y="22"/>
                    <a:pt x="218" y="16"/>
                  </a:cubicBezTo>
                  <a:cubicBezTo>
                    <a:pt x="197" y="0"/>
                    <a:pt x="162" y="0"/>
                    <a:pt x="137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0" name="Freeform 304">
              <a:extLst>
                <a:ext uri="{FF2B5EF4-FFF2-40B4-BE49-F238E27FC236}">
                  <a16:creationId xmlns:a16="http://schemas.microsoft.com/office/drawing/2014/main" id="{11430842-C083-4A9A-A4F4-5F80F1BE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003"/>
              <a:ext cx="216" cy="287"/>
            </a:xfrm>
            <a:custGeom>
              <a:avLst/>
              <a:gdLst>
                <a:gd name="T0" fmla="*/ 307 w 166"/>
                <a:gd name="T1" fmla="*/ 1 h 221"/>
                <a:gd name="T2" fmla="*/ 44 w 166"/>
                <a:gd name="T3" fmla="*/ 75 h 221"/>
                <a:gd name="T4" fmla="*/ 27 w 166"/>
                <a:gd name="T5" fmla="*/ 221 h 221"/>
                <a:gd name="T6" fmla="*/ 21 w 166"/>
                <a:gd name="T7" fmla="*/ 401 h 221"/>
                <a:gd name="T8" fmla="*/ 27 w 166"/>
                <a:gd name="T9" fmla="*/ 560 h 221"/>
                <a:gd name="T10" fmla="*/ 141 w 166"/>
                <a:gd name="T11" fmla="*/ 626 h 221"/>
                <a:gd name="T12" fmla="*/ 321 w 166"/>
                <a:gd name="T13" fmla="*/ 593 h 221"/>
                <a:gd name="T14" fmla="*/ 449 w 166"/>
                <a:gd name="T15" fmla="*/ 468 h 221"/>
                <a:gd name="T16" fmla="*/ 476 w 166"/>
                <a:gd name="T17" fmla="*/ 351 h 221"/>
                <a:gd name="T18" fmla="*/ 425 w 166"/>
                <a:gd name="T19" fmla="*/ 288 h 221"/>
                <a:gd name="T20" fmla="*/ 321 w 166"/>
                <a:gd name="T21" fmla="*/ 273 h 221"/>
                <a:gd name="T22" fmla="*/ 294 w 166"/>
                <a:gd name="T23" fmla="*/ 184 h 221"/>
                <a:gd name="T24" fmla="*/ 321 w 166"/>
                <a:gd name="T25" fmla="*/ 71 h 221"/>
                <a:gd name="T26" fmla="*/ 307 w 166"/>
                <a:gd name="T27" fmla="*/ 0 h 2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6" h="221">
                  <a:moveTo>
                    <a:pt x="107" y="1"/>
                  </a:moveTo>
                  <a:cubicBezTo>
                    <a:pt x="76" y="9"/>
                    <a:pt x="39" y="1"/>
                    <a:pt x="15" y="27"/>
                  </a:cubicBezTo>
                  <a:cubicBezTo>
                    <a:pt x="1" y="42"/>
                    <a:pt x="9" y="60"/>
                    <a:pt x="9" y="78"/>
                  </a:cubicBezTo>
                  <a:cubicBezTo>
                    <a:pt x="10" y="99"/>
                    <a:pt x="9" y="120"/>
                    <a:pt x="7" y="141"/>
                  </a:cubicBezTo>
                  <a:cubicBezTo>
                    <a:pt x="6" y="160"/>
                    <a:pt x="0" y="179"/>
                    <a:pt x="9" y="197"/>
                  </a:cubicBezTo>
                  <a:cubicBezTo>
                    <a:pt x="16" y="211"/>
                    <a:pt x="33" y="220"/>
                    <a:pt x="49" y="220"/>
                  </a:cubicBezTo>
                  <a:cubicBezTo>
                    <a:pt x="71" y="221"/>
                    <a:pt x="92" y="217"/>
                    <a:pt x="112" y="209"/>
                  </a:cubicBezTo>
                  <a:cubicBezTo>
                    <a:pt x="133" y="201"/>
                    <a:pt x="147" y="184"/>
                    <a:pt x="157" y="164"/>
                  </a:cubicBezTo>
                  <a:cubicBezTo>
                    <a:pt x="164" y="152"/>
                    <a:pt x="166" y="137"/>
                    <a:pt x="166" y="123"/>
                  </a:cubicBezTo>
                  <a:cubicBezTo>
                    <a:pt x="165" y="110"/>
                    <a:pt x="162" y="103"/>
                    <a:pt x="148" y="102"/>
                  </a:cubicBezTo>
                  <a:cubicBezTo>
                    <a:pt x="136" y="102"/>
                    <a:pt x="123" y="105"/>
                    <a:pt x="112" y="96"/>
                  </a:cubicBezTo>
                  <a:cubicBezTo>
                    <a:pt x="104" y="89"/>
                    <a:pt x="102" y="75"/>
                    <a:pt x="103" y="65"/>
                  </a:cubicBezTo>
                  <a:cubicBezTo>
                    <a:pt x="105" y="51"/>
                    <a:pt x="111" y="39"/>
                    <a:pt x="112" y="25"/>
                  </a:cubicBezTo>
                  <a:cubicBezTo>
                    <a:pt x="113" y="15"/>
                    <a:pt x="110" y="9"/>
                    <a:pt x="107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1" name="Freeform 305">
              <a:extLst>
                <a:ext uri="{FF2B5EF4-FFF2-40B4-BE49-F238E27FC236}">
                  <a16:creationId xmlns:a16="http://schemas.microsoft.com/office/drawing/2014/main" id="{994BFA69-A81F-4A51-9901-8BA7D307D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2387"/>
              <a:ext cx="200" cy="268"/>
            </a:xfrm>
            <a:custGeom>
              <a:avLst/>
              <a:gdLst>
                <a:gd name="T0" fmla="*/ 42 w 154"/>
                <a:gd name="T1" fmla="*/ 44 h 206"/>
                <a:gd name="T2" fmla="*/ 283 w 154"/>
                <a:gd name="T3" fmla="*/ 558 h 206"/>
                <a:gd name="T4" fmla="*/ 419 w 154"/>
                <a:gd name="T5" fmla="*/ 338 h 206"/>
                <a:gd name="T6" fmla="*/ 322 w 154"/>
                <a:gd name="T7" fmla="*/ 78 h 206"/>
                <a:gd name="T8" fmla="*/ 174 w 154"/>
                <a:gd name="T9" fmla="*/ 16 h 206"/>
                <a:gd name="T10" fmla="*/ 49 w 154"/>
                <a:gd name="T11" fmla="*/ 49 h 2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206">
                  <a:moveTo>
                    <a:pt x="15" y="15"/>
                  </a:moveTo>
                  <a:cubicBezTo>
                    <a:pt x="0" y="61"/>
                    <a:pt x="27" y="206"/>
                    <a:pt x="99" y="195"/>
                  </a:cubicBezTo>
                  <a:cubicBezTo>
                    <a:pt x="129" y="191"/>
                    <a:pt x="145" y="144"/>
                    <a:pt x="148" y="118"/>
                  </a:cubicBezTo>
                  <a:cubicBezTo>
                    <a:pt x="154" y="82"/>
                    <a:pt x="146" y="47"/>
                    <a:pt x="113" y="27"/>
                  </a:cubicBezTo>
                  <a:cubicBezTo>
                    <a:pt x="99" y="19"/>
                    <a:pt x="76" y="9"/>
                    <a:pt x="61" y="5"/>
                  </a:cubicBezTo>
                  <a:cubicBezTo>
                    <a:pt x="40" y="0"/>
                    <a:pt x="32" y="4"/>
                    <a:pt x="17" y="1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2" name="Freeform 306">
              <a:extLst>
                <a:ext uri="{FF2B5EF4-FFF2-40B4-BE49-F238E27FC236}">
                  <a16:creationId xmlns:a16="http://schemas.microsoft.com/office/drawing/2014/main" id="{8FB2DC03-F929-4CD5-8DB7-7935497E2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645"/>
              <a:ext cx="209" cy="248"/>
            </a:xfrm>
            <a:custGeom>
              <a:avLst/>
              <a:gdLst>
                <a:gd name="T0" fmla="*/ 125 w 161"/>
                <a:gd name="T1" fmla="*/ 97 h 191"/>
                <a:gd name="T2" fmla="*/ 13 w 161"/>
                <a:gd name="T3" fmla="*/ 208 h 191"/>
                <a:gd name="T4" fmla="*/ 75 w 161"/>
                <a:gd name="T5" fmla="*/ 361 h 191"/>
                <a:gd name="T6" fmla="*/ 335 w 161"/>
                <a:gd name="T7" fmla="*/ 490 h 191"/>
                <a:gd name="T8" fmla="*/ 431 w 161"/>
                <a:gd name="T9" fmla="*/ 352 h 191"/>
                <a:gd name="T10" fmla="*/ 409 w 161"/>
                <a:gd name="T11" fmla="*/ 208 h 191"/>
                <a:gd name="T12" fmla="*/ 170 w 161"/>
                <a:gd name="T13" fmla="*/ 66 h 191"/>
                <a:gd name="T14" fmla="*/ 135 w 161"/>
                <a:gd name="T15" fmla="*/ 88 h 1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91">
                  <a:moveTo>
                    <a:pt x="44" y="35"/>
                  </a:moveTo>
                  <a:cubicBezTo>
                    <a:pt x="33" y="41"/>
                    <a:pt x="8" y="61"/>
                    <a:pt x="5" y="73"/>
                  </a:cubicBezTo>
                  <a:cubicBezTo>
                    <a:pt x="0" y="91"/>
                    <a:pt x="19" y="114"/>
                    <a:pt x="27" y="127"/>
                  </a:cubicBezTo>
                  <a:cubicBezTo>
                    <a:pt x="46" y="156"/>
                    <a:pt x="78" y="191"/>
                    <a:pt x="118" y="172"/>
                  </a:cubicBezTo>
                  <a:cubicBezTo>
                    <a:pt x="136" y="164"/>
                    <a:pt x="145" y="142"/>
                    <a:pt x="152" y="124"/>
                  </a:cubicBezTo>
                  <a:cubicBezTo>
                    <a:pt x="161" y="104"/>
                    <a:pt x="158" y="90"/>
                    <a:pt x="144" y="73"/>
                  </a:cubicBezTo>
                  <a:cubicBezTo>
                    <a:pt x="121" y="47"/>
                    <a:pt x="94" y="0"/>
                    <a:pt x="60" y="23"/>
                  </a:cubicBezTo>
                  <a:cubicBezTo>
                    <a:pt x="56" y="25"/>
                    <a:pt x="52" y="28"/>
                    <a:pt x="48" y="3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3" name="Freeform 307">
              <a:extLst>
                <a:ext uri="{FF2B5EF4-FFF2-40B4-BE49-F238E27FC236}">
                  <a16:creationId xmlns:a16="http://schemas.microsoft.com/office/drawing/2014/main" id="{DF901644-742A-4A5F-89AA-3F8397D15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866"/>
              <a:ext cx="184" cy="207"/>
            </a:xfrm>
            <a:custGeom>
              <a:avLst/>
              <a:gdLst>
                <a:gd name="T0" fmla="*/ 189 w 141"/>
                <a:gd name="T1" fmla="*/ 39 h 159"/>
                <a:gd name="T2" fmla="*/ 30 w 141"/>
                <a:gd name="T3" fmla="*/ 249 h 159"/>
                <a:gd name="T4" fmla="*/ 239 w 141"/>
                <a:gd name="T5" fmla="*/ 450 h 159"/>
                <a:gd name="T6" fmla="*/ 381 w 141"/>
                <a:gd name="T7" fmla="*/ 227 h 159"/>
                <a:gd name="T8" fmla="*/ 210 w 141"/>
                <a:gd name="T9" fmla="*/ 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59">
                  <a:moveTo>
                    <a:pt x="65" y="14"/>
                  </a:moveTo>
                  <a:cubicBezTo>
                    <a:pt x="58" y="46"/>
                    <a:pt x="0" y="51"/>
                    <a:pt x="11" y="87"/>
                  </a:cubicBezTo>
                  <a:cubicBezTo>
                    <a:pt x="18" y="111"/>
                    <a:pt x="56" y="156"/>
                    <a:pt x="82" y="157"/>
                  </a:cubicBezTo>
                  <a:cubicBezTo>
                    <a:pt x="120" y="159"/>
                    <a:pt x="141" y="111"/>
                    <a:pt x="132" y="79"/>
                  </a:cubicBezTo>
                  <a:cubicBezTo>
                    <a:pt x="127" y="62"/>
                    <a:pt x="98" y="0"/>
                    <a:pt x="72" y="1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4" name="Freeform 308">
              <a:extLst>
                <a:ext uri="{FF2B5EF4-FFF2-40B4-BE49-F238E27FC236}">
                  <a16:creationId xmlns:a16="http://schemas.microsoft.com/office/drawing/2014/main" id="{0D81FC2B-938D-45ED-AD14-B7F6F91E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022"/>
              <a:ext cx="268" cy="261"/>
            </a:xfrm>
            <a:custGeom>
              <a:avLst/>
              <a:gdLst>
                <a:gd name="T0" fmla="*/ 130 w 206"/>
                <a:gd name="T1" fmla="*/ 13 h 201"/>
                <a:gd name="T2" fmla="*/ 66 w 206"/>
                <a:gd name="T3" fmla="*/ 51 h 201"/>
                <a:gd name="T4" fmla="*/ 44 w 206"/>
                <a:gd name="T5" fmla="*/ 131 h 201"/>
                <a:gd name="T6" fmla="*/ 35 w 206"/>
                <a:gd name="T7" fmla="*/ 244 h 201"/>
                <a:gd name="T8" fmla="*/ 146 w 206"/>
                <a:gd name="T9" fmla="*/ 403 h 201"/>
                <a:gd name="T10" fmla="*/ 215 w 206"/>
                <a:gd name="T11" fmla="*/ 536 h 201"/>
                <a:gd name="T12" fmla="*/ 367 w 206"/>
                <a:gd name="T13" fmla="*/ 360 h 201"/>
                <a:gd name="T14" fmla="*/ 474 w 206"/>
                <a:gd name="T15" fmla="*/ 283 h 201"/>
                <a:gd name="T16" fmla="*/ 562 w 206"/>
                <a:gd name="T17" fmla="*/ 239 h 201"/>
                <a:gd name="T18" fmla="*/ 505 w 206"/>
                <a:gd name="T19" fmla="*/ 83 h 201"/>
                <a:gd name="T20" fmla="*/ 371 w 206"/>
                <a:gd name="T21" fmla="*/ 39 h 201"/>
                <a:gd name="T22" fmla="*/ 219 w 206"/>
                <a:gd name="T23" fmla="*/ 10 h 201"/>
                <a:gd name="T24" fmla="*/ 125 w 206"/>
                <a:gd name="T25" fmla="*/ 8 h 2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201">
                  <a:moveTo>
                    <a:pt x="45" y="5"/>
                  </a:moveTo>
                  <a:cubicBezTo>
                    <a:pt x="37" y="9"/>
                    <a:pt x="29" y="10"/>
                    <a:pt x="23" y="18"/>
                  </a:cubicBezTo>
                  <a:cubicBezTo>
                    <a:pt x="17" y="26"/>
                    <a:pt x="18" y="36"/>
                    <a:pt x="15" y="46"/>
                  </a:cubicBezTo>
                  <a:cubicBezTo>
                    <a:pt x="9" y="62"/>
                    <a:pt x="0" y="69"/>
                    <a:pt x="12" y="86"/>
                  </a:cubicBezTo>
                  <a:cubicBezTo>
                    <a:pt x="27" y="104"/>
                    <a:pt x="42" y="120"/>
                    <a:pt x="51" y="142"/>
                  </a:cubicBezTo>
                  <a:cubicBezTo>
                    <a:pt x="55" y="153"/>
                    <a:pt x="65" y="184"/>
                    <a:pt x="75" y="189"/>
                  </a:cubicBezTo>
                  <a:cubicBezTo>
                    <a:pt x="101" y="201"/>
                    <a:pt x="117" y="139"/>
                    <a:pt x="128" y="126"/>
                  </a:cubicBezTo>
                  <a:cubicBezTo>
                    <a:pt x="137" y="115"/>
                    <a:pt x="152" y="105"/>
                    <a:pt x="165" y="99"/>
                  </a:cubicBezTo>
                  <a:cubicBezTo>
                    <a:pt x="175" y="95"/>
                    <a:pt x="190" y="94"/>
                    <a:pt x="196" y="84"/>
                  </a:cubicBezTo>
                  <a:cubicBezTo>
                    <a:pt x="206" y="67"/>
                    <a:pt x="188" y="39"/>
                    <a:pt x="176" y="29"/>
                  </a:cubicBezTo>
                  <a:cubicBezTo>
                    <a:pt x="163" y="17"/>
                    <a:pt x="145" y="18"/>
                    <a:pt x="129" y="14"/>
                  </a:cubicBezTo>
                  <a:cubicBezTo>
                    <a:pt x="112" y="9"/>
                    <a:pt x="94" y="6"/>
                    <a:pt x="76" y="4"/>
                  </a:cubicBezTo>
                  <a:cubicBezTo>
                    <a:pt x="67" y="2"/>
                    <a:pt x="53" y="0"/>
                    <a:pt x="44" y="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5" name="Freeform 309">
              <a:extLst>
                <a:ext uri="{FF2B5EF4-FFF2-40B4-BE49-F238E27FC236}">
                  <a16:creationId xmlns:a16="http://schemas.microsoft.com/office/drawing/2014/main" id="{90755645-ED88-462C-B484-A6BF10337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306"/>
              <a:ext cx="117" cy="104"/>
            </a:xfrm>
            <a:custGeom>
              <a:avLst/>
              <a:gdLst>
                <a:gd name="T0" fmla="*/ 257 w 90"/>
                <a:gd name="T1" fmla="*/ 1 h 80"/>
                <a:gd name="T2" fmla="*/ 148 w 90"/>
                <a:gd name="T3" fmla="*/ 44 h 80"/>
                <a:gd name="T4" fmla="*/ 60 w 90"/>
                <a:gd name="T5" fmla="*/ 103 h 80"/>
                <a:gd name="T6" fmla="*/ 96 w 90"/>
                <a:gd name="T7" fmla="*/ 229 h 80"/>
                <a:gd name="T8" fmla="*/ 64 w 90"/>
                <a:gd name="T9" fmla="*/ 152 h 80"/>
                <a:gd name="T10" fmla="*/ 114 w 90"/>
                <a:gd name="T11" fmla="*/ 83 h 80"/>
                <a:gd name="T12" fmla="*/ 247 w 90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80">
                  <a:moveTo>
                    <a:pt x="90" y="1"/>
                  </a:moveTo>
                  <a:cubicBezTo>
                    <a:pt x="76" y="2"/>
                    <a:pt x="64" y="10"/>
                    <a:pt x="52" y="15"/>
                  </a:cubicBezTo>
                  <a:cubicBezTo>
                    <a:pt x="41" y="21"/>
                    <a:pt x="29" y="27"/>
                    <a:pt x="21" y="36"/>
                  </a:cubicBezTo>
                  <a:cubicBezTo>
                    <a:pt x="0" y="56"/>
                    <a:pt x="16" y="66"/>
                    <a:pt x="34" y="80"/>
                  </a:cubicBezTo>
                  <a:cubicBezTo>
                    <a:pt x="28" y="71"/>
                    <a:pt x="20" y="65"/>
                    <a:pt x="22" y="53"/>
                  </a:cubicBezTo>
                  <a:cubicBezTo>
                    <a:pt x="23" y="43"/>
                    <a:pt x="32" y="34"/>
                    <a:pt x="40" y="29"/>
                  </a:cubicBezTo>
                  <a:cubicBezTo>
                    <a:pt x="54" y="19"/>
                    <a:pt x="71" y="7"/>
                    <a:pt x="8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6" name="Freeform 310">
              <a:extLst>
                <a:ext uri="{FF2B5EF4-FFF2-40B4-BE49-F238E27FC236}">
                  <a16:creationId xmlns:a16="http://schemas.microsoft.com/office/drawing/2014/main" id="{D1EBD84F-F263-4FB5-8BB0-6C70893B4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488"/>
              <a:ext cx="34" cy="53"/>
            </a:xfrm>
            <a:custGeom>
              <a:avLst/>
              <a:gdLst>
                <a:gd name="T0" fmla="*/ 41 w 26"/>
                <a:gd name="T1" fmla="*/ 0 h 41"/>
                <a:gd name="T2" fmla="*/ 44 w 26"/>
                <a:gd name="T3" fmla="*/ 67 h 41"/>
                <a:gd name="T4" fmla="*/ 0 w 26"/>
                <a:gd name="T5" fmla="*/ 109 h 41"/>
                <a:gd name="T6" fmla="*/ 71 w 26"/>
                <a:gd name="T7" fmla="*/ 75 h 41"/>
                <a:gd name="T8" fmla="*/ 46 w 26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1">
                  <a:moveTo>
                    <a:pt x="14" y="0"/>
                  </a:moveTo>
                  <a:cubicBezTo>
                    <a:pt x="15" y="9"/>
                    <a:pt x="19" y="15"/>
                    <a:pt x="15" y="24"/>
                  </a:cubicBezTo>
                  <a:cubicBezTo>
                    <a:pt x="12" y="32"/>
                    <a:pt x="7" y="37"/>
                    <a:pt x="0" y="39"/>
                  </a:cubicBezTo>
                  <a:cubicBezTo>
                    <a:pt x="11" y="41"/>
                    <a:pt x="21" y="37"/>
                    <a:pt x="24" y="27"/>
                  </a:cubicBezTo>
                  <a:cubicBezTo>
                    <a:pt x="26" y="19"/>
                    <a:pt x="25" y="5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7" name="Freeform 311">
              <a:extLst>
                <a:ext uri="{FF2B5EF4-FFF2-40B4-BE49-F238E27FC236}">
                  <a16:creationId xmlns:a16="http://schemas.microsoft.com/office/drawing/2014/main" id="{9F60921C-D171-459A-83AD-ED111301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612"/>
              <a:ext cx="48" cy="46"/>
            </a:xfrm>
            <a:custGeom>
              <a:avLst/>
              <a:gdLst>
                <a:gd name="T0" fmla="*/ 35 w 37"/>
                <a:gd name="T1" fmla="*/ 0 h 35"/>
                <a:gd name="T2" fmla="*/ 13 w 37"/>
                <a:gd name="T3" fmla="*/ 87 h 35"/>
                <a:gd name="T4" fmla="*/ 104 w 37"/>
                <a:gd name="T5" fmla="*/ 75 h 35"/>
                <a:gd name="T6" fmla="*/ 42 w 37"/>
                <a:gd name="T7" fmla="*/ 72 h 35"/>
                <a:gd name="T8" fmla="*/ 42 w 37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12" y="0"/>
                  </a:moveTo>
                  <a:cubicBezTo>
                    <a:pt x="10" y="5"/>
                    <a:pt x="0" y="23"/>
                    <a:pt x="5" y="29"/>
                  </a:cubicBezTo>
                  <a:cubicBezTo>
                    <a:pt x="10" y="35"/>
                    <a:pt x="30" y="27"/>
                    <a:pt x="37" y="25"/>
                  </a:cubicBezTo>
                  <a:cubicBezTo>
                    <a:pt x="31" y="26"/>
                    <a:pt x="20" y="29"/>
                    <a:pt x="15" y="24"/>
                  </a:cubicBezTo>
                  <a:cubicBezTo>
                    <a:pt x="10" y="19"/>
                    <a:pt x="10" y="6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8" name="Freeform 312">
              <a:extLst>
                <a:ext uri="{FF2B5EF4-FFF2-40B4-BE49-F238E27FC236}">
                  <a16:creationId xmlns:a16="http://schemas.microsoft.com/office/drawing/2014/main" id="{3272094C-C697-4D6E-B551-D14E41B02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715"/>
              <a:ext cx="103" cy="135"/>
            </a:xfrm>
            <a:custGeom>
              <a:avLst/>
              <a:gdLst>
                <a:gd name="T0" fmla="*/ 228 w 79"/>
                <a:gd name="T1" fmla="*/ 1 h 104"/>
                <a:gd name="T2" fmla="*/ 0 w 79"/>
                <a:gd name="T3" fmla="*/ 295 h 104"/>
                <a:gd name="T4" fmla="*/ 116 w 79"/>
                <a:gd name="T5" fmla="*/ 92 h 104"/>
                <a:gd name="T6" fmla="*/ 163 w 79"/>
                <a:gd name="T7" fmla="*/ 38 h 104"/>
                <a:gd name="T8" fmla="*/ 220 w 79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04">
                  <a:moveTo>
                    <a:pt x="79" y="1"/>
                  </a:moveTo>
                  <a:cubicBezTo>
                    <a:pt x="32" y="10"/>
                    <a:pt x="4" y="60"/>
                    <a:pt x="0" y="104"/>
                  </a:cubicBezTo>
                  <a:cubicBezTo>
                    <a:pt x="11" y="77"/>
                    <a:pt x="22" y="55"/>
                    <a:pt x="40" y="32"/>
                  </a:cubicBezTo>
                  <a:cubicBezTo>
                    <a:pt x="46" y="25"/>
                    <a:pt x="50" y="18"/>
                    <a:pt x="57" y="13"/>
                  </a:cubicBezTo>
                  <a:cubicBezTo>
                    <a:pt x="63" y="8"/>
                    <a:pt x="72" y="5"/>
                    <a:pt x="7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9" name="Freeform 313">
              <a:extLst>
                <a:ext uri="{FF2B5EF4-FFF2-40B4-BE49-F238E27FC236}">
                  <a16:creationId xmlns:a16="http://schemas.microsoft.com/office/drawing/2014/main" id="{E58A7767-E744-4E25-9786-6773EC62A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016"/>
              <a:ext cx="61" cy="119"/>
            </a:xfrm>
            <a:custGeom>
              <a:avLst/>
              <a:gdLst>
                <a:gd name="T0" fmla="*/ 134 w 47"/>
                <a:gd name="T1" fmla="*/ 0 h 92"/>
                <a:gd name="T2" fmla="*/ 13 w 47"/>
                <a:gd name="T3" fmla="*/ 79 h 92"/>
                <a:gd name="T4" fmla="*/ 22 w 47"/>
                <a:gd name="T5" fmla="*/ 257 h 92"/>
                <a:gd name="T6" fmla="*/ 125 w 47"/>
                <a:gd name="T7" fmla="*/ 0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2">
                  <a:moveTo>
                    <a:pt x="47" y="0"/>
                  </a:moveTo>
                  <a:cubicBezTo>
                    <a:pt x="30" y="7"/>
                    <a:pt x="10" y="6"/>
                    <a:pt x="5" y="28"/>
                  </a:cubicBezTo>
                  <a:cubicBezTo>
                    <a:pt x="0" y="49"/>
                    <a:pt x="6" y="71"/>
                    <a:pt x="8" y="92"/>
                  </a:cubicBezTo>
                  <a:cubicBezTo>
                    <a:pt x="13" y="63"/>
                    <a:pt x="2" y="7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0" name="Freeform 314">
              <a:extLst>
                <a:ext uri="{FF2B5EF4-FFF2-40B4-BE49-F238E27FC236}">
                  <a16:creationId xmlns:a16="http://schemas.microsoft.com/office/drawing/2014/main" id="{65C73339-FE3E-4889-8F8B-986FB56F3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382"/>
              <a:ext cx="66" cy="98"/>
            </a:xfrm>
            <a:custGeom>
              <a:avLst/>
              <a:gdLst>
                <a:gd name="T0" fmla="*/ 141 w 51"/>
                <a:gd name="T1" fmla="*/ 17 h 75"/>
                <a:gd name="T2" fmla="*/ 21 w 51"/>
                <a:gd name="T3" fmla="*/ 67 h 75"/>
                <a:gd name="T4" fmla="*/ 22 w 51"/>
                <a:gd name="T5" fmla="*/ 218 h 75"/>
                <a:gd name="T6" fmla="*/ 142 w 51"/>
                <a:gd name="T7" fmla="*/ 22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75">
                  <a:moveTo>
                    <a:pt x="50" y="6"/>
                  </a:moveTo>
                  <a:cubicBezTo>
                    <a:pt x="31" y="0"/>
                    <a:pt x="15" y="3"/>
                    <a:pt x="7" y="23"/>
                  </a:cubicBezTo>
                  <a:cubicBezTo>
                    <a:pt x="0" y="39"/>
                    <a:pt x="2" y="59"/>
                    <a:pt x="8" y="75"/>
                  </a:cubicBezTo>
                  <a:cubicBezTo>
                    <a:pt x="6" y="49"/>
                    <a:pt x="22" y="9"/>
                    <a:pt x="5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1" name="Freeform 315">
              <a:extLst>
                <a:ext uri="{FF2B5EF4-FFF2-40B4-BE49-F238E27FC236}">
                  <a16:creationId xmlns:a16="http://schemas.microsoft.com/office/drawing/2014/main" id="{99FD2969-42DD-42CF-8C81-3FD20DB43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697"/>
              <a:ext cx="47" cy="114"/>
            </a:xfrm>
            <a:custGeom>
              <a:avLst/>
              <a:gdLst>
                <a:gd name="T0" fmla="*/ 97 w 36"/>
                <a:gd name="T1" fmla="*/ 1 h 88"/>
                <a:gd name="T2" fmla="*/ 7 w 36"/>
                <a:gd name="T3" fmla="*/ 97 h 88"/>
                <a:gd name="T4" fmla="*/ 82 w 36"/>
                <a:gd name="T5" fmla="*/ 249 h 88"/>
                <a:gd name="T6" fmla="*/ 104 w 36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88">
                  <a:moveTo>
                    <a:pt x="34" y="1"/>
                  </a:moveTo>
                  <a:cubicBezTo>
                    <a:pt x="21" y="3"/>
                    <a:pt x="4" y="21"/>
                    <a:pt x="2" y="35"/>
                  </a:cubicBezTo>
                  <a:cubicBezTo>
                    <a:pt x="0" y="53"/>
                    <a:pt x="17" y="76"/>
                    <a:pt x="28" y="88"/>
                  </a:cubicBezTo>
                  <a:cubicBezTo>
                    <a:pt x="16" y="59"/>
                    <a:pt x="5" y="2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2" name="Freeform 316">
              <a:extLst>
                <a:ext uri="{FF2B5EF4-FFF2-40B4-BE49-F238E27FC236}">
                  <a16:creationId xmlns:a16="http://schemas.microsoft.com/office/drawing/2014/main" id="{101F445D-5664-45E2-8F71-CEB71F5CC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921"/>
              <a:ext cx="48" cy="109"/>
            </a:xfrm>
            <a:custGeom>
              <a:avLst/>
              <a:gdLst>
                <a:gd name="T0" fmla="*/ 104 w 37"/>
                <a:gd name="T1" fmla="*/ 0 h 84"/>
                <a:gd name="T2" fmla="*/ 13 w 37"/>
                <a:gd name="T3" fmla="*/ 96 h 84"/>
                <a:gd name="T4" fmla="*/ 91 w 37"/>
                <a:gd name="T5" fmla="*/ 237 h 84"/>
                <a:gd name="T6" fmla="*/ 35 w 37"/>
                <a:gd name="T7" fmla="*/ 108 h 84"/>
                <a:gd name="T8" fmla="*/ 57 w 37"/>
                <a:gd name="T9" fmla="*/ 51 h 84"/>
                <a:gd name="T10" fmla="*/ 91 w 37"/>
                <a:gd name="T11" fmla="*/ 27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84">
                  <a:moveTo>
                    <a:pt x="37" y="0"/>
                  </a:moveTo>
                  <a:cubicBezTo>
                    <a:pt x="25" y="7"/>
                    <a:pt x="8" y="18"/>
                    <a:pt x="5" y="34"/>
                  </a:cubicBezTo>
                  <a:cubicBezTo>
                    <a:pt x="0" y="55"/>
                    <a:pt x="17" y="73"/>
                    <a:pt x="32" y="84"/>
                  </a:cubicBezTo>
                  <a:cubicBezTo>
                    <a:pt x="20" y="77"/>
                    <a:pt x="12" y="52"/>
                    <a:pt x="12" y="38"/>
                  </a:cubicBezTo>
                  <a:cubicBezTo>
                    <a:pt x="12" y="30"/>
                    <a:pt x="14" y="24"/>
                    <a:pt x="20" y="18"/>
                  </a:cubicBezTo>
                  <a:cubicBezTo>
                    <a:pt x="24" y="15"/>
                    <a:pt x="30" y="13"/>
                    <a:pt x="3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3" name="Freeform 317">
              <a:extLst>
                <a:ext uri="{FF2B5EF4-FFF2-40B4-BE49-F238E27FC236}">
                  <a16:creationId xmlns:a16="http://schemas.microsoft.com/office/drawing/2014/main" id="{38EB8186-4849-4D13-A212-7AD0A91C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205"/>
              <a:ext cx="54" cy="56"/>
            </a:xfrm>
            <a:custGeom>
              <a:avLst/>
              <a:gdLst>
                <a:gd name="T0" fmla="*/ 0 w 42"/>
                <a:gd name="T1" fmla="*/ 0 h 43"/>
                <a:gd name="T2" fmla="*/ 54 w 42"/>
                <a:gd name="T3" fmla="*/ 108 h 43"/>
                <a:gd name="T4" fmla="*/ 114 w 42"/>
                <a:gd name="T5" fmla="*/ 35 h 43"/>
                <a:gd name="T6" fmla="*/ 50 w 42"/>
                <a:gd name="T7" fmla="*/ 60 h 43"/>
                <a:gd name="T8" fmla="*/ 1 w 42"/>
                <a:gd name="T9" fmla="*/ 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0" y="0"/>
                  </a:moveTo>
                  <a:cubicBezTo>
                    <a:pt x="5" y="11"/>
                    <a:pt x="8" y="33"/>
                    <a:pt x="20" y="38"/>
                  </a:cubicBezTo>
                  <a:cubicBezTo>
                    <a:pt x="31" y="43"/>
                    <a:pt x="40" y="21"/>
                    <a:pt x="42" y="12"/>
                  </a:cubicBezTo>
                  <a:cubicBezTo>
                    <a:pt x="35" y="20"/>
                    <a:pt x="28" y="30"/>
                    <a:pt x="18" y="21"/>
                  </a:cubicBezTo>
                  <a:cubicBezTo>
                    <a:pt x="12" y="15"/>
                    <a:pt x="8" y="7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4" name="Freeform 318">
              <a:extLst>
                <a:ext uri="{FF2B5EF4-FFF2-40B4-BE49-F238E27FC236}">
                  <a16:creationId xmlns:a16="http://schemas.microsoft.com/office/drawing/2014/main" id="{BA030AB3-E06A-4617-9923-7D079858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720"/>
              <a:ext cx="26" cy="46"/>
            </a:xfrm>
            <a:custGeom>
              <a:avLst/>
              <a:gdLst>
                <a:gd name="T0" fmla="*/ 1 w 20"/>
                <a:gd name="T1" fmla="*/ 0 h 35"/>
                <a:gd name="T2" fmla="*/ 0 w 20"/>
                <a:gd name="T3" fmla="*/ 104 h 35"/>
                <a:gd name="T4" fmla="*/ 17 w 20"/>
                <a:gd name="T5" fmla="*/ 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1" y="0"/>
                  </a:moveTo>
                  <a:cubicBezTo>
                    <a:pt x="10" y="9"/>
                    <a:pt x="12" y="26"/>
                    <a:pt x="0" y="35"/>
                  </a:cubicBezTo>
                  <a:cubicBezTo>
                    <a:pt x="19" y="33"/>
                    <a:pt x="20" y="12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5" name="Freeform 319">
              <a:extLst>
                <a:ext uri="{FF2B5EF4-FFF2-40B4-BE49-F238E27FC236}">
                  <a16:creationId xmlns:a16="http://schemas.microsoft.com/office/drawing/2014/main" id="{F10B576F-CBFC-4252-A565-BBAF9ADE1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207"/>
              <a:ext cx="36" cy="34"/>
            </a:xfrm>
            <a:custGeom>
              <a:avLst/>
              <a:gdLst>
                <a:gd name="T0" fmla="*/ 66 w 28"/>
                <a:gd name="T1" fmla="*/ 65 h 26"/>
                <a:gd name="T2" fmla="*/ 19 w 28"/>
                <a:gd name="T3" fmla="*/ 60 h 26"/>
                <a:gd name="T4" fmla="*/ 10 w 28"/>
                <a:gd name="T5" fmla="*/ 16 h 26"/>
                <a:gd name="T6" fmla="*/ 58 w 28"/>
                <a:gd name="T7" fmla="*/ 16 h 26"/>
                <a:gd name="T8" fmla="*/ 66 w 28"/>
                <a:gd name="T9" fmla="*/ 6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24" y="22"/>
                  </a:moveTo>
                  <a:cubicBezTo>
                    <a:pt x="21" y="26"/>
                    <a:pt x="13" y="26"/>
                    <a:pt x="7" y="21"/>
                  </a:cubicBezTo>
                  <a:cubicBezTo>
                    <a:pt x="2" y="16"/>
                    <a:pt x="0" y="9"/>
                    <a:pt x="4" y="5"/>
                  </a:cubicBezTo>
                  <a:cubicBezTo>
                    <a:pt x="8" y="0"/>
                    <a:pt x="15" y="1"/>
                    <a:pt x="21" y="5"/>
                  </a:cubicBezTo>
                  <a:cubicBezTo>
                    <a:pt x="26" y="10"/>
                    <a:pt x="28" y="17"/>
                    <a:pt x="24" y="22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6" name="Freeform 320">
              <a:extLst>
                <a:ext uri="{FF2B5EF4-FFF2-40B4-BE49-F238E27FC236}">
                  <a16:creationId xmlns:a16="http://schemas.microsoft.com/office/drawing/2014/main" id="{4F710ACE-5406-4EF0-9332-AD6789DD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64"/>
              <a:ext cx="35" cy="34"/>
            </a:xfrm>
            <a:custGeom>
              <a:avLst/>
              <a:gdLst>
                <a:gd name="T0" fmla="*/ 66 w 27"/>
                <a:gd name="T1" fmla="*/ 65 h 26"/>
                <a:gd name="T2" fmla="*/ 21 w 27"/>
                <a:gd name="T3" fmla="*/ 60 h 26"/>
                <a:gd name="T4" fmla="*/ 8 w 27"/>
                <a:gd name="T5" fmla="*/ 16 h 26"/>
                <a:gd name="T6" fmla="*/ 57 w 27"/>
                <a:gd name="T7" fmla="*/ 16 h 26"/>
                <a:gd name="T8" fmla="*/ 66 w 27"/>
                <a:gd name="T9" fmla="*/ 6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6">
                  <a:moveTo>
                    <a:pt x="23" y="22"/>
                  </a:moveTo>
                  <a:cubicBezTo>
                    <a:pt x="20" y="26"/>
                    <a:pt x="12" y="26"/>
                    <a:pt x="7" y="21"/>
                  </a:cubicBezTo>
                  <a:cubicBezTo>
                    <a:pt x="1" y="17"/>
                    <a:pt x="0" y="9"/>
                    <a:pt x="3" y="5"/>
                  </a:cubicBezTo>
                  <a:cubicBezTo>
                    <a:pt x="7" y="0"/>
                    <a:pt x="14" y="1"/>
                    <a:pt x="20" y="5"/>
                  </a:cubicBezTo>
                  <a:cubicBezTo>
                    <a:pt x="26" y="10"/>
                    <a:pt x="27" y="17"/>
                    <a:pt x="23" y="22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7" name="Freeform 321">
              <a:extLst>
                <a:ext uri="{FF2B5EF4-FFF2-40B4-BE49-F238E27FC236}">
                  <a16:creationId xmlns:a16="http://schemas.microsoft.com/office/drawing/2014/main" id="{BDC783C9-7287-427B-B84E-DCC66C965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204"/>
              <a:ext cx="26" cy="43"/>
            </a:xfrm>
            <a:custGeom>
              <a:avLst/>
              <a:gdLst>
                <a:gd name="T0" fmla="*/ 39 w 20"/>
                <a:gd name="T1" fmla="*/ 0 h 33"/>
                <a:gd name="T2" fmla="*/ 57 w 20"/>
                <a:gd name="T3" fmla="*/ 95 h 33"/>
                <a:gd name="T4" fmla="*/ 38 w 20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3">
                  <a:moveTo>
                    <a:pt x="14" y="0"/>
                  </a:moveTo>
                  <a:cubicBezTo>
                    <a:pt x="4" y="4"/>
                    <a:pt x="13" y="29"/>
                    <a:pt x="20" y="33"/>
                  </a:cubicBezTo>
                  <a:cubicBezTo>
                    <a:pt x="6" y="30"/>
                    <a:pt x="0" y="9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8" name="Freeform 322">
              <a:extLst>
                <a:ext uri="{FF2B5EF4-FFF2-40B4-BE49-F238E27FC236}">
                  <a16:creationId xmlns:a16="http://schemas.microsoft.com/office/drawing/2014/main" id="{E62580E8-AF80-4C19-97B9-520A31E6A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161"/>
              <a:ext cx="22" cy="42"/>
            </a:xfrm>
            <a:custGeom>
              <a:avLst/>
              <a:gdLst>
                <a:gd name="T0" fmla="*/ 28 w 17"/>
                <a:gd name="T1" fmla="*/ 7 h 32"/>
                <a:gd name="T2" fmla="*/ 47 w 17"/>
                <a:gd name="T3" fmla="*/ 95 h 32"/>
                <a:gd name="T4" fmla="*/ 28 w 17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10" y="2"/>
                  </a:moveTo>
                  <a:cubicBezTo>
                    <a:pt x="7" y="13"/>
                    <a:pt x="7" y="23"/>
                    <a:pt x="17" y="32"/>
                  </a:cubicBezTo>
                  <a:cubicBezTo>
                    <a:pt x="3" y="26"/>
                    <a:pt x="0" y="9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9" name="Oval 323">
              <a:extLst>
                <a:ext uri="{FF2B5EF4-FFF2-40B4-BE49-F238E27FC236}">
                  <a16:creationId xmlns:a16="http://schemas.microsoft.com/office/drawing/2014/main" id="{9B1B5383-A7E8-47D4-981C-E5BE37536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2264"/>
              <a:ext cx="45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20" name="Oval 324">
              <a:extLst>
                <a:ext uri="{FF2B5EF4-FFF2-40B4-BE49-F238E27FC236}">
                  <a16:creationId xmlns:a16="http://schemas.microsoft.com/office/drawing/2014/main" id="{CB670638-A9FE-4C54-B8B6-958BF0DD2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2221"/>
              <a:ext cx="45" cy="46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21" name="Oval 325">
              <a:extLst>
                <a:ext uri="{FF2B5EF4-FFF2-40B4-BE49-F238E27FC236}">
                  <a16:creationId xmlns:a16="http://schemas.microsoft.com/office/drawing/2014/main" id="{F061E8B9-0367-47B7-A533-0A9EB165C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2164"/>
              <a:ext cx="46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22" name="Freeform 326">
              <a:extLst>
                <a:ext uri="{FF2B5EF4-FFF2-40B4-BE49-F238E27FC236}">
                  <a16:creationId xmlns:a16="http://schemas.microsoft.com/office/drawing/2014/main" id="{2F32FB28-857D-4521-8BEB-7CA230B28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168"/>
              <a:ext cx="36" cy="32"/>
            </a:xfrm>
            <a:custGeom>
              <a:avLst/>
              <a:gdLst>
                <a:gd name="T0" fmla="*/ 69 w 28"/>
                <a:gd name="T1" fmla="*/ 22 h 25"/>
                <a:gd name="T2" fmla="*/ 28 w 28"/>
                <a:gd name="T3" fmla="*/ 8 h 25"/>
                <a:gd name="T4" fmla="*/ 6 w 28"/>
                <a:gd name="T5" fmla="*/ 47 h 25"/>
                <a:gd name="T6" fmla="*/ 50 w 28"/>
                <a:gd name="T7" fmla="*/ 59 h 25"/>
                <a:gd name="T8" fmla="*/ 69 w 28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6" y="8"/>
                  </a:moveTo>
                  <a:cubicBezTo>
                    <a:pt x="24" y="2"/>
                    <a:pt x="17" y="0"/>
                    <a:pt x="10" y="3"/>
                  </a:cubicBezTo>
                  <a:cubicBezTo>
                    <a:pt x="3" y="6"/>
                    <a:pt x="0" y="12"/>
                    <a:pt x="2" y="18"/>
                  </a:cubicBezTo>
                  <a:cubicBezTo>
                    <a:pt x="4" y="23"/>
                    <a:pt x="11" y="25"/>
                    <a:pt x="18" y="22"/>
                  </a:cubicBezTo>
                  <a:cubicBezTo>
                    <a:pt x="25" y="20"/>
                    <a:pt x="28" y="13"/>
                    <a:pt x="26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3" name="Freeform 327">
              <a:extLst>
                <a:ext uri="{FF2B5EF4-FFF2-40B4-BE49-F238E27FC236}">
                  <a16:creationId xmlns:a16="http://schemas.microsoft.com/office/drawing/2014/main" id="{9F495671-224D-45B2-A5DF-5C6D4C781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225"/>
              <a:ext cx="37" cy="34"/>
            </a:xfrm>
            <a:custGeom>
              <a:avLst/>
              <a:gdLst>
                <a:gd name="T0" fmla="*/ 74 w 28"/>
                <a:gd name="T1" fmla="*/ 16 h 26"/>
                <a:gd name="T2" fmla="*/ 26 w 28"/>
                <a:gd name="T3" fmla="*/ 16 h 26"/>
                <a:gd name="T4" fmla="*/ 12 w 28"/>
                <a:gd name="T5" fmla="*/ 65 h 26"/>
                <a:gd name="T6" fmla="*/ 65 w 28"/>
                <a:gd name="T7" fmla="*/ 60 h 26"/>
                <a:gd name="T8" fmla="*/ 74 w 28"/>
                <a:gd name="T9" fmla="*/ 1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24" y="5"/>
                  </a:moveTo>
                  <a:cubicBezTo>
                    <a:pt x="21" y="0"/>
                    <a:pt x="13" y="0"/>
                    <a:pt x="8" y="5"/>
                  </a:cubicBezTo>
                  <a:cubicBezTo>
                    <a:pt x="2" y="10"/>
                    <a:pt x="0" y="17"/>
                    <a:pt x="4" y="22"/>
                  </a:cubicBezTo>
                  <a:cubicBezTo>
                    <a:pt x="8" y="26"/>
                    <a:pt x="15" y="26"/>
                    <a:pt x="21" y="21"/>
                  </a:cubicBezTo>
                  <a:cubicBezTo>
                    <a:pt x="27" y="16"/>
                    <a:pt x="28" y="9"/>
                    <a:pt x="24" y="5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4" name="Freeform 328">
              <a:extLst>
                <a:ext uri="{FF2B5EF4-FFF2-40B4-BE49-F238E27FC236}">
                  <a16:creationId xmlns:a16="http://schemas.microsoft.com/office/drawing/2014/main" id="{86575339-CC1C-4E6C-838B-3F4FE451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268"/>
              <a:ext cx="35" cy="34"/>
            </a:xfrm>
            <a:custGeom>
              <a:avLst/>
              <a:gdLst>
                <a:gd name="T0" fmla="*/ 66 w 27"/>
                <a:gd name="T1" fmla="*/ 16 h 26"/>
                <a:gd name="T2" fmla="*/ 21 w 27"/>
                <a:gd name="T3" fmla="*/ 16 h 26"/>
                <a:gd name="T4" fmla="*/ 8 w 27"/>
                <a:gd name="T5" fmla="*/ 65 h 26"/>
                <a:gd name="T6" fmla="*/ 57 w 27"/>
                <a:gd name="T7" fmla="*/ 60 h 26"/>
                <a:gd name="T8" fmla="*/ 66 w 27"/>
                <a:gd name="T9" fmla="*/ 1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6">
                  <a:moveTo>
                    <a:pt x="23" y="5"/>
                  </a:moveTo>
                  <a:cubicBezTo>
                    <a:pt x="20" y="0"/>
                    <a:pt x="12" y="0"/>
                    <a:pt x="7" y="5"/>
                  </a:cubicBezTo>
                  <a:cubicBezTo>
                    <a:pt x="1" y="10"/>
                    <a:pt x="0" y="17"/>
                    <a:pt x="3" y="22"/>
                  </a:cubicBezTo>
                  <a:cubicBezTo>
                    <a:pt x="7" y="26"/>
                    <a:pt x="15" y="26"/>
                    <a:pt x="20" y="21"/>
                  </a:cubicBezTo>
                  <a:cubicBezTo>
                    <a:pt x="26" y="16"/>
                    <a:pt x="27" y="9"/>
                    <a:pt x="23" y="5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5" name="Freeform 329">
              <a:extLst>
                <a:ext uri="{FF2B5EF4-FFF2-40B4-BE49-F238E27FC236}">
                  <a16:creationId xmlns:a16="http://schemas.microsoft.com/office/drawing/2014/main" id="{366DE0DF-AFFD-41A0-9D7B-A41883B7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156"/>
              <a:ext cx="32" cy="46"/>
            </a:xfrm>
            <a:custGeom>
              <a:avLst/>
              <a:gdLst>
                <a:gd name="T0" fmla="*/ 44 w 24"/>
                <a:gd name="T1" fmla="*/ 104 h 35"/>
                <a:gd name="T2" fmla="*/ 37 w 24"/>
                <a:gd name="T3" fmla="*/ 50 h 35"/>
                <a:gd name="T4" fmla="*/ 76 w 24"/>
                <a:gd name="T5" fmla="*/ 1 h 35"/>
                <a:gd name="T6" fmla="*/ 41 w 24"/>
                <a:gd name="T7" fmla="*/ 10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5">
                  <a:moveTo>
                    <a:pt x="14" y="35"/>
                  </a:moveTo>
                  <a:cubicBezTo>
                    <a:pt x="11" y="29"/>
                    <a:pt x="10" y="24"/>
                    <a:pt x="12" y="17"/>
                  </a:cubicBezTo>
                  <a:cubicBezTo>
                    <a:pt x="13" y="12"/>
                    <a:pt x="18" y="2"/>
                    <a:pt x="24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6" name="Freeform 330">
              <a:extLst>
                <a:ext uri="{FF2B5EF4-FFF2-40B4-BE49-F238E27FC236}">
                  <a16:creationId xmlns:a16="http://schemas.microsoft.com/office/drawing/2014/main" id="{3E240AAB-D68F-4673-8A47-6D805940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220"/>
              <a:ext cx="26" cy="41"/>
            </a:xfrm>
            <a:custGeom>
              <a:avLst/>
              <a:gdLst>
                <a:gd name="T0" fmla="*/ 39 w 20"/>
                <a:gd name="T1" fmla="*/ 87 h 32"/>
                <a:gd name="T2" fmla="*/ 57 w 20"/>
                <a:gd name="T3" fmla="*/ 0 h 32"/>
                <a:gd name="T4" fmla="*/ 38 w 20"/>
                <a:gd name="T5" fmla="*/ 8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2">
                  <a:moveTo>
                    <a:pt x="14" y="32"/>
                  </a:moveTo>
                  <a:cubicBezTo>
                    <a:pt x="4" y="29"/>
                    <a:pt x="13" y="3"/>
                    <a:pt x="20" y="0"/>
                  </a:cubicBezTo>
                  <a:cubicBezTo>
                    <a:pt x="6" y="2"/>
                    <a:pt x="0" y="23"/>
                    <a:pt x="13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7" name="Freeform 331">
              <a:extLst>
                <a:ext uri="{FF2B5EF4-FFF2-40B4-BE49-F238E27FC236}">
                  <a16:creationId xmlns:a16="http://schemas.microsoft.com/office/drawing/2014/main" id="{1D5234D5-E4CB-435A-B4AE-850098AAF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263"/>
              <a:ext cx="22" cy="41"/>
            </a:xfrm>
            <a:custGeom>
              <a:avLst/>
              <a:gdLst>
                <a:gd name="T0" fmla="*/ 28 w 17"/>
                <a:gd name="T1" fmla="*/ 83 h 32"/>
                <a:gd name="T2" fmla="*/ 47 w 17"/>
                <a:gd name="T3" fmla="*/ 0 h 32"/>
                <a:gd name="T4" fmla="*/ 28 w 17"/>
                <a:gd name="T5" fmla="*/ 8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10" y="31"/>
                  </a:moveTo>
                  <a:cubicBezTo>
                    <a:pt x="7" y="19"/>
                    <a:pt x="7" y="9"/>
                    <a:pt x="17" y="0"/>
                  </a:cubicBezTo>
                  <a:cubicBezTo>
                    <a:pt x="3" y="7"/>
                    <a:pt x="0" y="23"/>
                    <a:pt x="10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8" name="Oval 332">
              <a:extLst>
                <a:ext uri="{FF2B5EF4-FFF2-40B4-BE49-F238E27FC236}">
                  <a16:creationId xmlns:a16="http://schemas.microsoft.com/office/drawing/2014/main" id="{DCF7D6AA-F9D4-4FFF-850B-E5C2CDF0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432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29" name="Freeform 333">
              <a:extLst>
                <a:ext uri="{FF2B5EF4-FFF2-40B4-BE49-F238E27FC236}">
                  <a16:creationId xmlns:a16="http://schemas.microsoft.com/office/drawing/2014/main" id="{96BBC566-72E0-4E9F-AD7D-33FE8131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441"/>
              <a:ext cx="36" cy="32"/>
            </a:xfrm>
            <a:custGeom>
              <a:avLst/>
              <a:gdLst>
                <a:gd name="T0" fmla="*/ 69 w 28"/>
                <a:gd name="T1" fmla="*/ 46 h 25"/>
                <a:gd name="T2" fmla="*/ 28 w 28"/>
                <a:gd name="T3" fmla="*/ 59 h 25"/>
                <a:gd name="T4" fmla="*/ 6 w 28"/>
                <a:gd name="T5" fmla="*/ 19 h 25"/>
                <a:gd name="T6" fmla="*/ 50 w 28"/>
                <a:gd name="T7" fmla="*/ 8 h 25"/>
                <a:gd name="T8" fmla="*/ 69 w 28"/>
                <a:gd name="T9" fmla="*/ 4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6" y="17"/>
                  </a:moveTo>
                  <a:cubicBezTo>
                    <a:pt x="24" y="23"/>
                    <a:pt x="17" y="25"/>
                    <a:pt x="10" y="22"/>
                  </a:cubicBezTo>
                  <a:cubicBezTo>
                    <a:pt x="3" y="19"/>
                    <a:pt x="0" y="13"/>
                    <a:pt x="2" y="7"/>
                  </a:cubicBezTo>
                  <a:cubicBezTo>
                    <a:pt x="4" y="2"/>
                    <a:pt x="11" y="0"/>
                    <a:pt x="18" y="3"/>
                  </a:cubicBezTo>
                  <a:cubicBezTo>
                    <a:pt x="25" y="5"/>
                    <a:pt x="28" y="12"/>
                    <a:pt x="26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0" name="Freeform 334">
              <a:extLst>
                <a:ext uri="{FF2B5EF4-FFF2-40B4-BE49-F238E27FC236}">
                  <a16:creationId xmlns:a16="http://schemas.microsoft.com/office/drawing/2014/main" id="{34376831-71A8-4726-ABC8-13295CBB5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439"/>
              <a:ext cx="31" cy="46"/>
            </a:xfrm>
            <a:custGeom>
              <a:avLst/>
              <a:gdLst>
                <a:gd name="T0" fmla="*/ 39 w 24"/>
                <a:gd name="T1" fmla="*/ 0 h 35"/>
                <a:gd name="T2" fmla="*/ 35 w 24"/>
                <a:gd name="T3" fmla="*/ 55 h 35"/>
                <a:gd name="T4" fmla="*/ 67 w 24"/>
                <a:gd name="T5" fmla="*/ 103 h 35"/>
                <a:gd name="T6" fmla="*/ 36 w 2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5">
                  <a:moveTo>
                    <a:pt x="14" y="0"/>
                  </a:moveTo>
                  <a:cubicBezTo>
                    <a:pt x="11" y="6"/>
                    <a:pt x="10" y="11"/>
                    <a:pt x="12" y="18"/>
                  </a:cubicBezTo>
                  <a:cubicBezTo>
                    <a:pt x="13" y="23"/>
                    <a:pt x="19" y="32"/>
                    <a:pt x="24" y="34"/>
                  </a:cubicBezTo>
                  <a:cubicBezTo>
                    <a:pt x="10" y="35"/>
                    <a:pt x="0" y="7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1" name="Oval 335">
              <a:extLst>
                <a:ext uri="{FF2B5EF4-FFF2-40B4-BE49-F238E27FC236}">
                  <a16:creationId xmlns:a16="http://schemas.microsoft.com/office/drawing/2014/main" id="{387985AF-95E0-4001-8965-6D2AD1245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2567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32" name="Freeform 336">
              <a:extLst>
                <a:ext uri="{FF2B5EF4-FFF2-40B4-BE49-F238E27FC236}">
                  <a16:creationId xmlns:a16="http://schemas.microsoft.com/office/drawing/2014/main" id="{4E64D2CD-6DDE-4BAA-9129-D4989D98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576"/>
              <a:ext cx="36" cy="31"/>
            </a:xfrm>
            <a:custGeom>
              <a:avLst/>
              <a:gdLst>
                <a:gd name="T0" fmla="*/ 69 w 28"/>
                <a:gd name="T1" fmla="*/ 47 h 24"/>
                <a:gd name="T2" fmla="*/ 28 w 28"/>
                <a:gd name="T3" fmla="*/ 61 h 24"/>
                <a:gd name="T4" fmla="*/ 6 w 28"/>
                <a:gd name="T5" fmla="*/ 21 h 24"/>
                <a:gd name="T6" fmla="*/ 50 w 28"/>
                <a:gd name="T7" fmla="*/ 6 h 24"/>
                <a:gd name="T8" fmla="*/ 69 w 28"/>
                <a:gd name="T9" fmla="*/ 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6" y="17"/>
                  </a:moveTo>
                  <a:cubicBezTo>
                    <a:pt x="24" y="22"/>
                    <a:pt x="17" y="24"/>
                    <a:pt x="10" y="22"/>
                  </a:cubicBezTo>
                  <a:cubicBezTo>
                    <a:pt x="3" y="19"/>
                    <a:pt x="0" y="12"/>
                    <a:pt x="2" y="7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5" y="5"/>
                    <a:pt x="28" y="12"/>
                    <a:pt x="26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3" name="Freeform 337">
              <a:extLst>
                <a:ext uri="{FF2B5EF4-FFF2-40B4-BE49-F238E27FC236}">
                  <a16:creationId xmlns:a16="http://schemas.microsoft.com/office/drawing/2014/main" id="{DDEB42D7-936B-4A0D-8A7A-BA87A7B34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575"/>
              <a:ext cx="31" cy="44"/>
            </a:xfrm>
            <a:custGeom>
              <a:avLst/>
              <a:gdLst>
                <a:gd name="T0" fmla="*/ 39 w 24"/>
                <a:gd name="T1" fmla="*/ 0 h 34"/>
                <a:gd name="T2" fmla="*/ 35 w 24"/>
                <a:gd name="T3" fmla="*/ 47 h 34"/>
                <a:gd name="T4" fmla="*/ 67 w 24"/>
                <a:gd name="T5" fmla="*/ 96 h 34"/>
                <a:gd name="T6" fmla="*/ 36 w 2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14" y="0"/>
                  </a:moveTo>
                  <a:cubicBezTo>
                    <a:pt x="11" y="6"/>
                    <a:pt x="10" y="10"/>
                    <a:pt x="12" y="17"/>
                  </a:cubicBezTo>
                  <a:cubicBezTo>
                    <a:pt x="13" y="22"/>
                    <a:pt x="18" y="32"/>
                    <a:pt x="24" y="34"/>
                  </a:cubicBezTo>
                  <a:cubicBezTo>
                    <a:pt x="10" y="34"/>
                    <a:pt x="0" y="6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4" name="Oval 338">
              <a:extLst>
                <a:ext uri="{FF2B5EF4-FFF2-40B4-BE49-F238E27FC236}">
                  <a16:creationId xmlns:a16="http://schemas.microsoft.com/office/drawing/2014/main" id="{13AC74A2-EC5C-46BF-8C65-92D9226E2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817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35" name="Freeform 339">
              <a:extLst>
                <a:ext uri="{FF2B5EF4-FFF2-40B4-BE49-F238E27FC236}">
                  <a16:creationId xmlns:a16="http://schemas.microsoft.com/office/drawing/2014/main" id="{51E45FF7-F6D3-48F6-AA97-82DB7FBAB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826"/>
              <a:ext cx="36" cy="31"/>
            </a:xfrm>
            <a:custGeom>
              <a:avLst/>
              <a:gdLst>
                <a:gd name="T0" fmla="*/ 69 w 28"/>
                <a:gd name="T1" fmla="*/ 47 h 24"/>
                <a:gd name="T2" fmla="*/ 28 w 28"/>
                <a:gd name="T3" fmla="*/ 61 h 24"/>
                <a:gd name="T4" fmla="*/ 6 w 28"/>
                <a:gd name="T5" fmla="*/ 21 h 24"/>
                <a:gd name="T6" fmla="*/ 50 w 28"/>
                <a:gd name="T7" fmla="*/ 6 h 24"/>
                <a:gd name="T8" fmla="*/ 69 w 28"/>
                <a:gd name="T9" fmla="*/ 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6" y="17"/>
                  </a:moveTo>
                  <a:cubicBezTo>
                    <a:pt x="24" y="22"/>
                    <a:pt x="17" y="24"/>
                    <a:pt x="10" y="22"/>
                  </a:cubicBezTo>
                  <a:cubicBezTo>
                    <a:pt x="3" y="19"/>
                    <a:pt x="0" y="12"/>
                    <a:pt x="2" y="7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5" y="5"/>
                    <a:pt x="28" y="12"/>
                    <a:pt x="26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6" name="Freeform 340">
              <a:extLst>
                <a:ext uri="{FF2B5EF4-FFF2-40B4-BE49-F238E27FC236}">
                  <a16:creationId xmlns:a16="http://schemas.microsoft.com/office/drawing/2014/main" id="{36F68DF6-FB25-4590-92A7-E39874C3C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24"/>
              <a:ext cx="32" cy="45"/>
            </a:xfrm>
            <a:custGeom>
              <a:avLst/>
              <a:gdLst>
                <a:gd name="T0" fmla="*/ 44 w 24"/>
                <a:gd name="T1" fmla="*/ 0 h 34"/>
                <a:gd name="T2" fmla="*/ 37 w 24"/>
                <a:gd name="T3" fmla="*/ 53 h 34"/>
                <a:gd name="T4" fmla="*/ 76 w 24"/>
                <a:gd name="T5" fmla="*/ 105 h 34"/>
                <a:gd name="T6" fmla="*/ 41 w 2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14" y="0"/>
                  </a:moveTo>
                  <a:cubicBezTo>
                    <a:pt x="11" y="6"/>
                    <a:pt x="10" y="10"/>
                    <a:pt x="12" y="17"/>
                  </a:cubicBezTo>
                  <a:cubicBezTo>
                    <a:pt x="13" y="22"/>
                    <a:pt x="18" y="32"/>
                    <a:pt x="24" y="34"/>
                  </a:cubicBezTo>
                  <a:cubicBezTo>
                    <a:pt x="10" y="34"/>
                    <a:pt x="0" y="6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7" name="Oval 341">
              <a:extLst>
                <a:ext uri="{FF2B5EF4-FFF2-40B4-BE49-F238E27FC236}">
                  <a16:creationId xmlns:a16="http://schemas.microsoft.com/office/drawing/2014/main" id="{A2D26175-BDFF-4130-80D0-9C795DD5F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3004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38" name="Freeform 342">
              <a:extLst>
                <a:ext uri="{FF2B5EF4-FFF2-40B4-BE49-F238E27FC236}">
                  <a16:creationId xmlns:a16="http://schemas.microsoft.com/office/drawing/2014/main" id="{FFE0B281-6388-4C13-8630-4C4267174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3013"/>
              <a:ext cx="38" cy="31"/>
            </a:xfrm>
            <a:custGeom>
              <a:avLst/>
              <a:gdLst>
                <a:gd name="T0" fmla="*/ 79 w 29"/>
                <a:gd name="T1" fmla="*/ 47 h 24"/>
                <a:gd name="T2" fmla="*/ 31 w 29"/>
                <a:gd name="T3" fmla="*/ 61 h 24"/>
                <a:gd name="T4" fmla="*/ 9 w 29"/>
                <a:gd name="T5" fmla="*/ 21 h 24"/>
                <a:gd name="T6" fmla="*/ 56 w 29"/>
                <a:gd name="T7" fmla="*/ 6 h 24"/>
                <a:gd name="T8" fmla="*/ 79 w 29"/>
                <a:gd name="T9" fmla="*/ 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7" y="17"/>
                  </a:moveTo>
                  <a:cubicBezTo>
                    <a:pt x="25" y="22"/>
                    <a:pt x="18" y="24"/>
                    <a:pt x="11" y="22"/>
                  </a:cubicBezTo>
                  <a:cubicBezTo>
                    <a:pt x="4" y="19"/>
                    <a:pt x="0" y="12"/>
                    <a:pt x="3" y="7"/>
                  </a:cubicBezTo>
                  <a:cubicBezTo>
                    <a:pt x="5" y="2"/>
                    <a:pt x="12" y="0"/>
                    <a:pt x="19" y="2"/>
                  </a:cubicBezTo>
                  <a:cubicBezTo>
                    <a:pt x="25" y="5"/>
                    <a:pt x="29" y="12"/>
                    <a:pt x="27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9" name="Freeform 343">
              <a:extLst>
                <a:ext uri="{FF2B5EF4-FFF2-40B4-BE49-F238E27FC236}">
                  <a16:creationId xmlns:a16="http://schemas.microsoft.com/office/drawing/2014/main" id="{32C6177F-C492-4283-BAC3-AC11C482F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012"/>
              <a:ext cx="30" cy="44"/>
            </a:xfrm>
            <a:custGeom>
              <a:avLst/>
              <a:gdLst>
                <a:gd name="T0" fmla="*/ 39 w 23"/>
                <a:gd name="T1" fmla="*/ 0 h 34"/>
                <a:gd name="T2" fmla="*/ 30 w 23"/>
                <a:gd name="T3" fmla="*/ 47 h 34"/>
                <a:gd name="T4" fmla="*/ 67 w 23"/>
                <a:gd name="T5" fmla="*/ 96 h 34"/>
                <a:gd name="T6" fmla="*/ 38 w 2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4">
                  <a:moveTo>
                    <a:pt x="14" y="0"/>
                  </a:moveTo>
                  <a:cubicBezTo>
                    <a:pt x="11" y="6"/>
                    <a:pt x="9" y="10"/>
                    <a:pt x="11" y="17"/>
                  </a:cubicBezTo>
                  <a:cubicBezTo>
                    <a:pt x="13" y="22"/>
                    <a:pt x="18" y="32"/>
                    <a:pt x="23" y="34"/>
                  </a:cubicBezTo>
                  <a:cubicBezTo>
                    <a:pt x="10" y="34"/>
                    <a:pt x="0" y="6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0" name="Oval 344">
              <a:extLst>
                <a:ext uri="{FF2B5EF4-FFF2-40B4-BE49-F238E27FC236}">
                  <a16:creationId xmlns:a16="http://schemas.microsoft.com/office/drawing/2014/main" id="{AB77EAD6-9879-4BAB-A1FB-C58414FEB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" y="2247"/>
              <a:ext cx="44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41" name="Freeform 345">
              <a:extLst>
                <a:ext uri="{FF2B5EF4-FFF2-40B4-BE49-F238E27FC236}">
                  <a16:creationId xmlns:a16="http://schemas.microsoft.com/office/drawing/2014/main" id="{ACA6441C-0873-4266-AFE6-9232BB63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255"/>
              <a:ext cx="38" cy="32"/>
            </a:xfrm>
            <a:custGeom>
              <a:avLst/>
              <a:gdLst>
                <a:gd name="T0" fmla="*/ 79 w 29"/>
                <a:gd name="T1" fmla="*/ 46 h 25"/>
                <a:gd name="T2" fmla="*/ 31 w 29"/>
                <a:gd name="T3" fmla="*/ 59 h 25"/>
                <a:gd name="T4" fmla="*/ 7 w 29"/>
                <a:gd name="T5" fmla="*/ 19 h 25"/>
                <a:gd name="T6" fmla="*/ 54 w 29"/>
                <a:gd name="T7" fmla="*/ 8 h 25"/>
                <a:gd name="T8" fmla="*/ 79 w 29"/>
                <a:gd name="T9" fmla="*/ 4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7" y="17"/>
                  </a:moveTo>
                  <a:cubicBezTo>
                    <a:pt x="25" y="23"/>
                    <a:pt x="17" y="25"/>
                    <a:pt x="11" y="22"/>
                  </a:cubicBezTo>
                  <a:cubicBezTo>
                    <a:pt x="4" y="19"/>
                    <a:pt x="0" y="13"/>
                    <a:pt x="2" y="7"/>
                  </a:cubicBezTo>
                  <a:cubicBezTo>
                    <a:pt x="4" y="2"/>
                    <a:pt x="12" y="0"/>
                    <a:pt x="18" y="3"/>
                  </a:cubicBezTo>
                  <a:cubicBezTo>
                    <a:pt x="25" y="5"/>
                    <a:pt x="29" y="12"/>
                    <a:pt x="27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2" name="Freeform 346">
              <a:extLst>
                <a:ext uri="{FF2B5EF4-FFF2-40B4-BE49-F238E27FC236}">
                  <a16:creationId xmlns:a16="http://schemas.microsoft.com/office/drawing/2014/main" id="{36DC00F7-0BF6-41AB-AEDE-7C3F31258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254"/>
              <a:ext cx="30" cy="45"/>
            </a:xfrm>
            <a:custGeom>
              <a:avLst/>
              <a:gdLst>
                <a:gd name="T0" fmla="*/ 38 w 23"/>
                <a:gd name="T1" fmla="*/ 0 h 35"/>
                <a:gd name="T2" fmla="*/ 30 w 23"/>
                <a:gd name="T3" fmla="*/ 50 h 35"/>
                <a:gd name="T4" fmla="*/ 67 w 23"/>
                <a:gd name="T5" fmla="*/ 94 h 35"/>
                <a:gd name="T6" fmla="*/ 35 w 23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13" y="0"/>
                  </a:moveTo>
                  <a:cubicBezTo>
                    <a:pt x="11" y="6"/>
                    <a:pt x="9" y="11"/>
                    <a:pt x="11" y="18"/>
                  </a:cubicBezTo>
                  <a:cubicBezTo>
                    <a:pt x="13" y="23"/>
                    <a:pt x="18" y="33"/>
                    <a:pt x="23" y="34"/>
                  </a:cubicBezTo>
                  <a:cubicBezTo>
                    <a:pt x="10" y="35"/>
                    <a:pt x="0" y="7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3" name="Oval 347">
              <a:extLst>
                <a:ext uri="{FF2B5EF4-FFF2-40B4-BE49-F238E27FC236}">
                  <a16:creationId xmlns:a16="http://schemas.microsoft.com/office/drawing/2014/main" id="{CE50FFC4-24F2-42C4-B85C-F91F4D7E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3019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44" name="Freeform 348">
              <a:extLst>
                <a:ext uri="{FF2B5EF4-FFF2-40B4-BE49-F238E27FC236}">
                  <a16:creationId xmlns:a16="http://schemas.microsoft.com/office/drawing/2014/main" id="{73009CB9-9D32-4D33-9D7A-3B12DE6D6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023"/>
              <a:ext cx="37" cy="33"/>
            </a:xfrm>
            <a:custGeom>
              <a:avLst/>
              <a:gdLst>
                <a:gd name="T0" fmla="*/ 70 w 29"/>
                <a:gd name="T1" fmla="*/ 26 h 25"/>
                <a:gd name="T2" fmla="*/ 29 w 29"/>
                <a:gd name="T3" fmla="*/ 9 h 25"/>
                <a:gd name="T4" fmla="*/ 8 w 29"/>
                <a:gd name="T5" fmla="*/ 55 h 25"/>
                <a:gd name="T6" fmla="*/ 51 w 29"/>
                <a:gd name="T7" fmla="*/ 66 h 25"/>
                <a:gd name="T8" fmla="*/ 70 w 29"/>
                <a:gd name="T9" fmla="*/ 2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7" y="8"/>
                  </a:moveTo>
                  <a:cubicBezTo>
                    <a:pt x="25" y="2"/>
                    <a:pt x="18" y="0"/>
                    <a:pt x="11" y="3"/>
                  </a:cubicBezTo>
                  <a:cubicBezTo>
                    <a:pt x="4" y="6"/>
                    <a:pt x="0" y="12"/>
                    <a:pt x="3" y="18"/>
                  </a:cubicBezTo>
                  <a:cubicBezTo>
                    <a:pt x="5" y="23"/>
                    <a:pt x="12" y="25"/>
                    <a:pt x="19" y="22"/>
                  </a:cubicBezTo>
                  <a:cubicBezTo>
                    <a:pt x="25" y="20"/>
                    <a:pt x="29" y="13"/>
                    <a:pt x="27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5" name="Freeform 349">
              <a:extLst>
                <a:ext uri="{FF2B5EF4-FFF2-40B4-BE49-F238E27FC236}">
                  <a16:creationId xmlns:a16="http://schemas.microsoft.com/office/drawing/2014/main" id="{1679AC56-0D20-4CBA-9D38-9ECFF4B2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12"/>
              <a:ext cx="29" cy="45"/>
            </a:xfrm>
            <a:custGeom>
              <a:avLst/>
              <a:gdLst>
                <a:gd name="T0" fmla="*/ 37 w 23"/>
                <a:gd name="T1" fmla="*/ 96 h 35"/>
                <a:gd name="T2" fmla="*/ 29 w 23"/>
                <a:gd name="T3" fmla="*/ 46 h 35"/>
                <a:gd name="T4" fmla="*/ 59 w 23"/>
                <a:gd name="T5" fmla="*/ 1 h 35"/>
                <a:gd name="T6" fmla="*/ 32 w 23"/>
                <a:gd name="T7" fmla="*/ 9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14" y="35"/>
                  </a:moveTo>
                  <a:cubicBezTo>
                    <a:pt x="11" y="29"/>
                    <a:pt x="9" y="24"/>
                    <a:pt x="11" y="17"/>
                  </a:cubicBezTo>
                  <a:cubicBezTo>
                    <a:pt x="13" y="12"/>
                    <a:pt x="18" y="2"/>
                    <a:pt x="23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6" name="Oval 350">
              <a:extLst>
                <a:ext uri="{FF2B5EF4-FFF2-40B4-BE49-F238E27FC236}">
                  <a16:creationId xmlns:a16="http://schemas.microsoft.com/office/drawing/2014/main" id="{B9C0D7C7-B29C-4949-B873-A6878E5B3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827"/>
              <a:ext cx="45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47" name="Freeform 351">
              <a:extLst>
                <a:ext uri="{FF2B5EF4-FFF2-40B4-BE49-F238E27FC236}">
                  <a16:creationId xmlns:a16="http://schemas.microsoft.com/office/drawing/2014/main" id="{91015E98-37A2-477B-BBC2-6B09039A4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831"/>
              <a:ext cx="38" cy="32"/>
            </a:xfrm>
            <a:custGeom>
              <a:avLst/>
              <a:gdLst>
                <a:gd name="T0" fmla="*/ 79 w 29"/>
                <a:gd name="T1" fmla="*/ 22 h 25"/>
                <a:gd name="T2" fmla="*/ 31 w 29"/>
                <a:gd name="T3" fmla="*/ 8 h 25"/>
                <a:gd name="T4" fmla="*/ 9 w 29"/>
                <a:gd name="T5" fmla="*/ 47 h 25"/>
                <a:gd name="T6" fmla="*/ 56 w 29"/>
                <a:gd name="T7" fmla="*/ 59 h 25"/>
                <a:gd name="T8" fmla="*/ 79 w 29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7" y="8"/>
                  </a:moveTo>
                  <a:cubicBezTo>
                    <a:pt x="25" y="2"/>
                    <a:pt x="18" y="0"/>
                    <a:pt x="11" y="3"/>
                  </a:cubicBezTo>
                  <a:cubicBezTo>
                    <a:pt x="4" y="6"/>
                    <a:pt x="0" y="12"/>
                    <a:pt x="3" y="18"/>
                  </a:cubicBezTo>
                  <a:cubicBezTo>
                    <a:pt x="5" y="23"/>
                    <a:pt x="12" y="25"/>
                    <a:pt x="19" y="22"/>
                  </a:cubicBezTo>
                  <a:cubicBezTo>
                    <a:pt x="25" y="20"/>
                    <a:pt x="29" y="13"/>
                    <a:pt x="27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8" name="Freeform 352">
              <a:extLst>
                <a:ext uri="{FF2B5EF4-FFF2-40B4-BE49-F238E27FC236}">
                  <a16:creationId xmlns:a16="http://schemas.microsoft.com/office/drawing/2014/main" id="{9B8E8F2A-F8DA-422C-BB1C-704BAF420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819"/>
              <a:ext cx="30" cy="46"/>
            </a:xfrm>
            <a:custGeom>
              <a:avLst/>
              <a:gdLst>
                <a:gd name="T0" fmla="*/ 39 w 23"/>
                <a:gd name="T1" fmla="*/ 104 h 35"/>
                <a:gd name="T2" fmla="*/ 30 w 23"/>
                <a:gd name="T3" fmla="*/ 50 h 35"/>
                <a:gd name="T4" fmla="*/ 67 w 23"/>
                <a:gd name="T5" fmla="*/ 1 h 35"/>
                <a:gd name="T6" fmla="*/ 38 w 23"/>
                <a:gd name="T7" fmla="*/ 10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14" y="35"/>
                  </a:moveTo>
                  <a:cubicBezTo>
                    <a:pt x="11" y="29"/>
                    <a:pt x="9" y="24"/>
                    <a:pt x="11" y="17"/>
                  </a:cubicBezTo>
                  <a:cubicBezTo>
                    <a:pt x="13" y="12"/>
                    <a:pt x="18" y="2"/>
                    <a:pt x="23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9" name="Oval 353">
              <a:extLst>
                <a:ext uri="{FF2B5EF4-FFF2-40B4-BE49-F238E27FC236}">
                  <a16:creationId xmlns:a16="http://schemas.microsoft.com/office/drawing/2014/main" id="{A55121F7-C51F-45C5-AFCF-2FFEAA02F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2592"/>
              <a:ext cx="45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50" name="Freeform 354">
              <a:extLst>
                <a:ext uri="{FF2B5EF4-FFF2-40B4-BE49-F238E27FC236}">
                  <a16:creationId xmlns:a16="http://schemas.microsoft.com/office/drawing/2014/main" id="{F858835E-CC3D-4D86-AD07-7BAD569B2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596"/>
              <a:ext cx="37" cy="32"/>
            </a:xfrm>
            <a:custGeom>
              <a:avLst/>
              <a:gdLst>
                <a:gd name="T0" fmla="*/ 69 w 29"/>
                <a:gd name="T1" fmla="*/ 22 h 25"/>
                <a:gd name="T2" fmla="*/ 28 w 29"/>
                <a:gd name="T3" fmla="*/ 8 h 25"/>
                <a:gd name="T4" fmla="*/ 6 w 29"/>
                <a:gd name="T5" fmla="*/ 47 h 25"/>
                <a:gd name="T6" fmla="*/ 47 w 29"/>
                <a:gd name="T7" fmla="*/ 59 h 25"/>
                <a:gd name="T8" fmla="*/ 69 w 29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6" y="8"/>
                  </a:moveTo>
                  <a:cubicBezTo>
                    <a:pt x="24" y="2"/>
                    <a:pt x="17" y="0"/>
                    <a:pt x="10" y="3"/>
                  </a:cubicBezTo>
                  <a:cubicBezTo>
                    <a:pt x="3" y="6"/>
                    <a:pt x="0" y="12"/>
                    <a:pt x="2" y="18"/>
                  </a:cubicBezTo>
                  <a:cubicBezTo>
                    <a:pt x="4" y="23"/>
                    <a:pt x="11" y="25"/>
                    <a:pt x="18" y="22"/>
                  </a:cubicBezTo>
                  <a:cubicBezTo>
                    <a:pt x="25" y="20"/>
                    <a:pt x="29" y="13"/>
                    <a:pt x="26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1" name="Freeform 355">
              <a:extLst>
                <a:ext uri="{FF2B5EF4-FFF2-40B4-BE49-F238E27FC236}">
                  <a16:creationId xmlns:a16="http://schemas.microsoft.com/office/drawing/2014/main" id="{4358A333-9334-469F-8DCE-C1A8CD196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584"/>
              <a:ext cx="31" cy="45"/>
            </a:xfrm>
            <a:custGeom>
              <a:avLst/>
              <a:gdLst>
                <a:gd name="T0" fmla="*/ 39 w 24"/>
                <a:gd name="T1" fmla="*/ 96 h 35"/>
                <a:gd name="T2" fmla="*/ 35 w 24"/>
                <a:gd name="T3" fmla="*/ 46 h 35"/>
                <a:gd name="T4" fmla="*/ 67 w 24"/>
                <a:gd name="T5" fmla="*/ 1 h 35"/>
                <a:gd name="T6" fmla="*/ 36 w 24"/>
                <a:gd name="T7" fmla="*/ 9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5">
                  <a:moveTo>
                    <a:pt x="14" y="35"/>
                  </a:moveTo>
                  <a:cubicBezTo>
                    <a:pt x="11" y="29"/>
                    <a:pt x="10" y="24"/>
                    <a:pt x="12" y="17"/>
                  </a:cubicBezTo>
                  <a:cubicBezTo>
                    <a:pt x="13" y="12"/>
                    <a:pt x="19" y="2"/>
                    <a:pt x="24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2" name="Oval 356">
              <a:extLst>
                <a:ext uri="{FF2B5EF4-FFF2-40B4-BE49-F238E27FC236}">
                  <a16:creationId xmlns:a16="http://schemas.microsoft.com/office/drawing/2014/main" id="{6DE412D9-3BC0-4DAD-A166-918F2F85D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1433"/>
              <a:ext cx="45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53" name="Freeform 357">
              <a:extLst>
                <a:ext uri="{FF2B5EF4-FFF2-40B4-BE49-F238E27FC236}">
                  <a16:creationId xmlns:a16="http://schemas.microsoft.com/office/drawing/2014/main" id="{8D72B789-E6B9-48F8-86A2-3385BD3A5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437"/>
              <a:ext cx="38" cy="32"/>
            </a:xfrm>
            <a:custGeom>
              <a:avLst/>
              <a:gdLst>
                <a:gd name="T0" fmla="*/ 77 w 29"/>
                <a:gd name="T1" fmla="*/ 22 h 25"/>
                <a:gd name="T2" fmla="*/ 29 w 29"/>
                <a:gd name="T3" fmla="*/ 8 h 25"/>
                <a:gd name="T4" fmla="*/ 7 w 29"/>
                <a:gd name="T5" fmla="*/ 47 h 25"/>
                <a:gd name="T6" fmla="*/ 54 w 29"/>
                <a:gd name="T7" fmla="*/ 59 h 25"/>
                <a:gd name="T8" fmla="*/ 77 w 29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6" y="8"/>
                  </a:moveTo>
                  <a:cubicBezTo>
                    <a:pt x="24" y="2"/>
                    <a:pt x="17" y="0"/>
                    <a:pt x="10" y="3"/>
                  </a:cubicBezTo>
                  <a:cubicBezTo>
                    <a:pt x="4" y="6"/>
                    <a:pt x="0" y="12"/>
                    <a:pt x="2" y="18"/>
                  </a:cubicBezTo>
                  <a:cubicBezTo>
                    <a:pt x="4" y="23"/>
                    <a:pt x="11" y="25"/>
                    <a:pt x="18" y="22"/>
                  </a:cubicBezTo>
                  <a:cubicBezTo>
                    <a:pt x="25" y="20"/>
                    <a:pt x="29" y="13"/>
                    <a:pt x="26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4" name="Freeform 358">
              <a:extLst>
                <a:ext uri="{FF2B5EF4-FFF2-40B4-BE49-F238E27FC236}">
                  <a16:creationId xmlns:a16="http://schemas.microsoft.com/office/drawing/2014/main" id="{7F7263E0-13E2-4C65-B284-5D54B9E3C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425"/>
              <a:ext cx="31" cy="46"/>
            </a:xfrm>
            <a:custGeom>
              <a:avLst/>
              <a:gdLst>
                <a:gd name="T0" fmla="*/ 39 w 24"/>
                <a:gd name="T1" fmla="*/ 104 h 35"/>
                <a:gd name="T2" fmla="*/ 35 w 24"/>
                <a:gd name="T3" fmla="*/ 50 h 35"/>
                <a:gd name="T4" fmla="*/ 67 w 24"/>
                <a:gd name="T5" fmla="*/ 1 h 35"/>
                <a:gd name="T6" fmla="*/ 36 w 24"/>
                <a:gd name="T7" fmla="*/ 10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5">
                  <a:moveTo>
                    <a:pt x="14" y="35"/>
                  </a:moveTo>
                  <a:cubicBezTo>
                    <a:pt x="11" y="29"/>
                    <a:pt x="10" y="24"/>
                    <a:pt x="12" y="17"/>
                  </a:cubicBezTo>
                  <a:cubicBezTo>
                    <a:pt x="13" y="12"/>
                    <a:pt x="19" y="2"/>
                    <a:pt x="24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5" name="Freeform 359">
              <a:extLst>
                <a:ext uri="{FF2B5EF4-FFF2-40B4-BE49-F238E27FC236}">
                  <a16:creationId xmlns:a16="http://schemas.microsoft.com/office/drawing/2014/main" id="{1C2F20C8-27FB-4CEA-8835-9EFEFA0F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373"/>
              <a:ext cx="15" cy="30"/>
            </a:xfrm>
            <a:custGeom>
              <a:avLst/>
              <a:gdLst>
                <a:gd name="T0" fmla="*/ 37 w 11"/>
                <a:gd name="T1" fmla="*/ 0 h 23"/>
                <a:gd name="T2" fmla="*/ 37 w 11"/>
                <a:gd name="T3" fmla="*/ 67 h 23"/>
                <a:gd name="T4" fmla="*/ 27 w 1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7" y="6"/>
                    <a:pt x="5" y="17"/>
                    <a:pt x="11" y="23"/>
                  </a:cubicBezTo>
                  <a:cubicBezTo>
                    <a:pt x="0" y="18"/>
                    <a:pt x="3" y="8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6" name="Freeform 360">
              <a:extLst>
                <a:ext uri="{FF2B5EF4-FFF2-40B4-BE49-F238E27FC236}">
                  <a16:creationId xmlns:a16="http://schemas.microsoft.com/office/drawing/2014/main" id="{E27DE687-E7BF-4DE2-AEAF-A82C3B8FF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374"/>
              <a:ext cx="16" cy="26"/>
            </a:xfrm>
            <a:custGeom>
              <a:avLst/>
              <a:gdLst>
                <a:gd name="T0" fmla="*/ 37 w 12"/>
                <a:gd name="T1" fmla="*/ 0 h 20"/>
                <a:gd name="T2" fmla="*/ 31 w 12"/>
                <a:gd name="T3" fmla="*/ 56 h 20"/>
                <a:gd name="T4" fmla="*/ 7 w 12"/>
                <a:gd name="T5" fmla="*/ 22 h 20"/>
                <a:gd name="T6" fmla="*/ 36 w 12"/>
                <a:gd name="T7" fmla="*/ 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cubicBezTo>
                    <a:pt x="7" y="7"/>
                    <a:pt x="5" y="12"/>
                    <a:pt x="10" y="19"/>
                  </a:cubicBezTo>
                  <a:cubicBezTo>
                    <a:pt x="5" y="20"/>
                    <a:pt x="0" y="13"/>
                    <a:pt x="2" y="8"/>
                  </a:cubicBezTo>
                  <a:cubicBezTo>
                    <a:pt x="3" y="3"/>
                    <a:pt x="8" y="2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7" name="Freeform 361">
              <a:extLst>
                <a:ext uri="{FF2B5EF4-FFF2-40B4-BE49-F238E27FC236}">
                  <a16:creationId xmlns:a16="http://schemas.microsoft.com/office/drawing/2014/main" id="{DBB5E10E-FB8E-4FD1-A91D-FF7805C75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1619"/>
              <a:ext cx="273" cy="365"/>
            </a:xfrm>
            <a:custGeom>
              <a:avLst/>
              <a:gdLst>
                <a:gd name="T0" fmla="*/ 601 w 210"/>
                <a:gd name="T1" fmla="*/ 66 h 281"/>
                <a:gd name="T2" fmla="*/ 0 w 210"/>
                <a:gd name="T3" fmla="*/ 800 h 281"/>
                <a:gd name="T4" fmla="*/ 601 w 210"/>
                <a:gd name="T5" fmla="*/ 66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0" h="281">
                  <a:moveTo>
                    <a:pt x="210" y="23"/>
                  </a:moveTo>
                  <a:cubicBezTo>
                    <a:pt x="210" y="23"/>
                    <a:pt x="94" y="0"/>
                    <a:pt x="0" y="281"/>
                  </a:cubicBezTo>
                  <a:cubicBezTo>
                    <a:pt x="0" y="281"/>
                    <a:pt x="82" y="40"/>
                    <a:pt x="21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8" name="Freeform 362">
              <a:extLst>
                <a:ext uri="{FF2B5EF4-FFF2-40B4-BE49-F238E27FC236}">
                  <a16:creationId xmlns:a16="http://schemas.microsoft.com/office/drawing/2014/main" id="{A36AA988-851A-455D-AF73-4CB9DAA32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181"/>
              <a:ext cx="25" cy="333"/>
            </a:xfrm>
            <a:custGeom>
              <a:avLst/>
              <a:gdLst>
                <a:gd name="T0" fmla="*/ 45 w 19"/>
                <a:gd name="T1" fmla="*/ 0 h 256"/>
                <a:gd name="T2" fmla="*/ 57 w 19"/>
                <a:gd name="T3" fmla="*/ 732 h 256"/>
                <a:gd name="T4" fmla="*/ 45 w 19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56">
                  <a:moveTo>
                    <a:pt x="15" y="0"/>
                  </a:moveTo>
                  <a:cubicBezTo>
                    <a:pt x="15" y="0"/>
                    <a:pt x="0" y="183"/>
                    <a:pt x="19" y="256"/>
                  </a:cubicBezTo>
                  <a:cubicBezTo>
                    <a:pt x="19" y="256"/>
                    <a:pt x="4" y="124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9" name="Freeform 363">
              <a:extLst>
                <a:ext uri="{FF2B5EF4-FFF2-40B4-BE49-F238E27FC236}">
                  <a16:creationId xmlns:a16="http://schemas.microsoft.com/office/drawing/2014/main" id="{B774990E-9CFB-4B8D-A2D8-B0C4FB0F7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610"/>
              <a:ext cx="48" cy="156"/>
            </a:xfrm>
            <a:custGeom>
              <a:avLst/>
              <a:gdLst>
                <a:gd name="T0" fmla="*/ 0 w 37"/>
                <a:gd name="T1" fmla="*/ 0 h 120"/>
                <a:gd name="T2" fmla="*/ 104 w 37"/>
                <a:gd name="T3" fmla="*/ 343 h 120"/>
                <a:gd name="T4" fmla="*/ 0 w 37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20">
                  <a:moveTo>
                    <a:pt x="0" y="0"/>
                  </a:moveTo>
                  <a:cubicBezTo>
                    <a:pt x="0" y="0"/>
                    <a:pt x="16" y="94"/>
                    <a:pt x="37" y="120"/>
                  </a:cubicBezTo>
                  <a:cubicBezTo>
                    <a:pt x="37" y="120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0" name="Freeform 364">
              <a:extLst>
                <a:ext uri="{FF2B5EF4-FFF2-40B4-BE49-F238E27FC236}">
                  <a16:creationId xmlns:a16="http://schemas.microsoft.com/office/drawing/2014/main" id="{D2C4D133-68F3-4B77-87AA-644D0AE7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872"/>
              <a:ext cx="101" cy="119"/>
            </a:xfrm>
            <a:custGeom>
              <a:avLst/>
              <a:gdLst>
                <a:gd name="T0" fmla="*/ 0 w 78"/>
                <a:gd name="T1" fmla="*/ 0 h 91"/>
                <a:gd name="T2" fmla="*/ 6 w 78"/>
                <a:gd name="T3" fmla="*/ 12 h 91"/>
                <a:gd name="T4" fmla="*/ 220 w 78"/>
                <a:gd name="T5" fmla="*/ 267 h 91"/>
                <a:gd name="T6" fmla="*/ 0 w 78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91">
                  <a:moveTo>
                    <a:pt x="0" y="0"/>
                  </a:moveTo>
                  <a:cubicBezTo>
                    <a:pt x="0" y="0"/>
                    <a:pt x="1" y="2"/>
                    <a:pt x="2" y="4"/>
                  </a:cubicBezTo>
                  <a:cubicBezTo>
                    <a:pt x="10" y="18"/>
                    <a:pt x="42" y="69"/>
                    <a:pt x="78" y="91"/>
                  </a:cubicBezTo>
                  <a:cubicBezTo>
                    <a:pt x="78" y="91"/>
                    <a:pt x="32" y="5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1" name="Freeform 365">
              <a:extLst>
                <a:ext uri="{FF2B5EF4-FFF2-40B4-BE49-F238E27FC236}">
                  <a16:creationId xmlns:a16="http://schemas.microsoft.com/office/drawing/2014/main" id="{9095C5D5-6DCE-4533-9B0C-94A1DE0C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514"/>
              <a:ext cx="85" cy="48"/>
            </a:xfrm>
            <a:custGeom>
              <a:avLst/>
              <a:gdLst>
                <a:gd name="T0" fmla="*/ 36 w 66"/>
                <a:gd name="T1" fmla="*/ 104 h 37"/>
                <a:gd name="T2" fmla="*/ 24 w 66"/>
                <a:gd name="T3" fmla="*/ 13 h 37"/>
                <a:gd name="T4" fmla="*/ 111 w 66"/>
                <a:gd name="T5" fmla="*/ 83 h 37"/>
                <a:gd name="T6" fmla="*/ 103 w 66"/>
                <a:gd name="T7" fmla="*/ 13 h 37"/>
                <a:gd name="T8" fmla="*/ 176 w 66"/>
                <a:gd name="T9" fmla="*/ 45 h 37"/>
                <a:gd name="T10" fmla="*/ 180 w 66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37">
                  <a:moveTo>
                    <a:pt x="13" y="37"/>
                  </a:moveTo>
                  <a:cubicBezTo>
                    <a:pt x="15" y="34"/>
                    <a:pt x="0" y="9"/>
                    <a:pt x="9" y="5"/>
                  </a:cubicBezTo>
                  <a:cubicBezTo>
                    <a:pt x="17" y="2"/>
                    <a:pt x="32" y="27"/>
                    <a:pt x="40" y="29"/>
                  </a:cubicBezTo>
                  <a:cubicBezTo>
                    <a:pt x="41" y="24"/>
                    <a:pt x="32" y="8"/>
                    <a:pt x="37" y="5"/>
                  </a:cubicBezTo>
                  <a:cubicBezTo>
                    <a:pt x="45" y="1"/>
                    <a:pt x="56" y="23"/>
                    <a:pt x="64" y="16"/>
                  </a:cubicBezTo>
                  <a:cubicBezTo>
                    <a:pt x="64" y="12"/>
                    <a:pt x="60" y="1"/>
                    <a:pt x="66" y="0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2" name="Freeform 366">
              <a:extLst>
                <a:ext uri="{FF2B5EF4-FFF2-40B4-BE49-F238E27FC236}">
                  <a16:creationId xmlns:a16="http://schemas.microsoft.com/office/drawing/2014/main" id="{36FB675B-B12D-4C4D-A588-D24CFB86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403"/>
              <a:ext cx="299" cy="169"/>
            </a:xfrm>
            <a:custGeom>
              <a:avLst/>
              <a:gdLst>
                <a:gd name="T0" fmla="*/ 658 w 230"/>
                <a:gd name="T1" fmla="*/ 0 h 130"/>
                <a:gd name="T2" fmla="*/ 394 w 230"/>
                <a:gd name="T3" fmla="*/ 181 h 130"/>
                <a:gd name="T4" fmla="*/ 0 w 230"/>
                <a:gd name="T5" fmla="*/ 372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130">
                  <a:moveTo>
                    <a:pt x="230" y="0"/>
                  </a:moveTo>
                  <a:cubicBezTo>
                    <a:pt x="216" y="33"/>
                    <a:pt x="167" y="46"/>
                    <a:pt x="138" y="63"/>
                  </a:cubicBezTo>
                  <a:cubicBezTo>
                    <a:pt x="95" y="90"/>
                    <a:pt x="44" y="105"/>
                    <a:pt x="0" y="130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3" name="Freeform 367">
              <a:extLst>
                <a:ext uri="{FF2B5EF4-FFF2-40B4-BE49-F238E27FC236}">
                  <a16:creationId xmlns:a16="http://schemas.microsoft.com/office/drawing/2014/main" id="{C42327EF-D7D6-4CC8-B9E2-E260E064E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492"/>
              <a:ext cx="86" cy="74"/>
            </a:xfrm>
            <a:custGeom>
              <a:avLst/>
              <a:gdLst>
                <a:gd name="T0" fmla="*/ 0 w 66"/>
                <a:gd name="T1" fmla="*/ 55 h 57"/>
                <a:gd name="T2" fmla="*/ 57 w 66"/>
                <a:gd name="T3" fmla="*/ 35 h 57"/>
                <a:gd name="T4" fmla="*/ 65 w 66"/>
                <a:gd name="T5" fmla="*/ 112 h 57"/>
                <a:gd name="T6" fmla="*/ 124 w 66"/>
                <a:gd name="T7" fmla="*/ 49 h 57"/>
                <a:gd name="T8" fmla="*/ 133 w 66"/>
                <a:gd name="T9" fmla="*/ 142 h 57"/>
                <a:gd name="T10" fmla="*/ 175 w 66"/>
                <a:gd name="T11" fmla="*/ 75 h 57"/>
                <a:gd name="T12" fmla="*/ 184 w 66"/>
                <a:gd name="T13" fmla="*/ 162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57">
                  <a:moveTo>
                    <a:pt x="0" y="19"/>
                  </a:moveTo>
                  <a:cubicBezTo>
                    <a:pt x="4" y="13"/>
                    <a:pt x="14" y="0"/>
                    <a:pt x="20" y="12"/>
                  </a:cubicBezTo>
                  <a:cubicBezTo>
                    <a:pt x="24" y="20"/>
                    <a:pt x="15" y="32"/>
                    <a:pt x="22" y="39"/>
                  </a:cubicBezTo>
                  <a:cubicBezTo>
                    <a:pt x="26" y="35"/>
                    <a:pt x="35" y="5"/>
                    <a:pt x="43" y="17"/>
                  </a:cubicBezTo>
                  <a:cubicBezTo>
                    <a:pt x="49" y="25"/>
                    <a:pt x="38" y="43"/>
                    <a:pt x="46" y="50"/>
                  </a:cubicBezTo>
                  <a:cubicBezTo>
                    <a:pt x="49" y="46"/>
                    <a:pt x="53" y="22"/>
                    <a:pt x="61" y="27"/>
                  </a:cubicBezTo>
                  <a:cubicBezTo>
                    <a:pt x="66" y="31"/>
                    <a:pt x="64" y="51"/>
                    <a:pt x="64" y="57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4" name="Freeform 368">
              <a:extLst>
                <a:ext uri="{FF2B5EF4-FFF2-40B4-BE49-F238E27FC236}">
                  <a16:creationId xmlns:a16="http://schemas.microsoft.com/office/drawing/2014/main" id="{0C2EE590-ACA4-46FB-B7A7-3BE988239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406"/>
              <a:ext cx="301" cy="165"/>
            </a:xfrm>
            <a:custGeom>
              <a:avLst/>
              <a:gdLst>
                <a:gd name="T0" fmla="*/ 0 w 231"/>
                <a:gd name="T1" fmla="*/ 0 h 127"/>
                <a:gd name="T2" fmla="*/ 265 w 231"/>
                <a:gd name="T3" fmla="*/ 170 h 127"/>
                <a:gd name="T4" fmla="*/ 666 w 231"/>
                <a:gd name="T5" fmla="*/ 361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1" h="127">
                  <a:moveTo>
                    <a:pt x="0" y="0"/>
                  </a:moveTo>
                  <a:cubicBezTo>
                    <a:pt x="14" y="33"/>
                    <a:pt x="64" y="43"/>
                    <a:pt x="92" y="60"/>
                  </a:cubicBezTo>
                  <a:cubicBezTo>
                    <a:pt x="136" y="87"/>
                    <a:pt x="187" y="102"/>
                    <a:pt x="231" y="127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5" name="Freeform 369">
              <a:extLst>
                <a:ext uri="{FF2B5EF4-FFF2-40B4-BE49-F238E27FC236}">
                  <a16:creationId xmlns:a16="http://schemas.microsoft.com/office/drawing/2014/main" id="{3EF2AA6E-B77C-488F-BC7E-CF854D59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694"/>
              <a:ext cx="90" cy="46"/>
            </a:xfrm>
            <a:custGeom>
              <a:avLst/>
              <a:gdLst>
                <a:gd name="T0" fmla="*/ 0 w 69"/>
                <a:gd name="T1" fmla="*/ 49 h 35"/>
                <a:gd name="T2" fmla="*/ 9 w 69"/>
                <a:gd name="T3" fmla="*/ 28 h 35"/>
                <a:gd name="T4" fmla="*/ 29 w 69"/>
                <a:gd name="T5" fmla="*/ 7 h 35"/>
                <a:gd name="T6" fmla="*/ 57 w 69"/>
                <a:gd name="T7" fmla="*/ 21 h 35"/>
                <a:gd name="T8" fmla="*/ 85 w 69"/>
                <a:gd name="T9" fmla="*/ 72 h 35"/>
                <a:gd name="T10" fmla="*/ 102 w 69"/>
                <a:gd name="T11" fmla="*/ 37 h 35"/>
                <a:gd name="T12" fmla="*/ 117 w 69"/>
                <a:gd name="T13" fmla="*/ 16 h 35"/>
                <a:gd name="T14" fmla="*/ 140 w 69"/>
                <a:gd name="T15" fmla="*/ 45 h 35"/>
                <a:gd name="T16" fmla="*/ 160 w 69"/>
                <a:gd name="T17" fmla="*/ 95 h 35"/>
                <a:gd name="T18" fmla="*/ 170 w 69"/>
                <a:gd name="T19" fmla="*/ 75 h 35"/>
                <a:gd name="T20" fmla="*/ 184 w 69"/>
                <a:gd name="T21" fmla="*/ 42 h 35"/>
                <a:gd name="T22" fmla="*/ 200 w 69"/>
                <a:gd name="T23" fmla="*/ 12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35">
                  <a:moveTo>
                    <a:pt x="0" y="16"/>
                  </a:moveTo>
                  <a:cubicBezTo>
                    <a:pt x="0" y="16"/>
                    <a:pt x="2" y="10"/>
                    <a:pt x="3" y="9"/>
                  </a:cubicBezTo>
                  <a:cubicBezTo>
                    <a:pt x="5" y="6"/>
                    <a:pt x="6" y="3"/>
                    <a:pt x="10" y="2"/>
                  </a:cubicBezTo>
                  <a:cubicBezTo>
                    <a:pt x="15" y="0"/>
                    <a:pt x="18" y="1"/>
                    <a:pt x="20" y="7"/>
                  </a:cubicBezTo>
                  <a:cubicBezTo>
                    <a:pt x="21" y="10"/>
                    <a:pt x="22" y="30"/>
                    <a:pt x="29" y="24"/>
                  </a:cubicBezTo>
                  <a:cubicBezTo>
                    <a:pt x="32" y="22"/>
                    <a:pt x="33" y="15"/>
                    <a:pt x="35" y="12"/>
                  </a:cubicBezTo>
                  <a:cubicBezTo>
                    <a:pt x="37" y="9"/>
                    <a:pt x="38" y="7"/>
                    <a:pt x="41" y="5"/>
                  </a:cubicBezTo>
                  <a:cubicBezTo>
                    <a:pt x="47" y="1"/>
                    <a:pt x="47" y="10"/>
                    <a:pt x="48" y="15"/>
                  </a:cubicBezTo>
                  <a:cubicBezTo>
                    <a:pt x="49" y="17"/>
                    <a:pt x="51" y="35"/>
                    <a:pt x="55" y="32"/>
                  </a:cubicBezTo>
                  <a:cubicBezTo>
                    <a:pt x="57" y="31"/>
                    <a:pt x="58" y="27"/>
                    <a:pt x="59" y="25"/>
                  </a:cubicBezTo>
                  <a:cubicBezTo>
                    <a:pt x="60" y="22"/>
                    <a:pt x="62" y="18"/>
                    <a:pt x="64" y="14"/>
                  </a:cubicBezTo>
                  <a:cubicBezTo>
                    <a:pt x="65" y="11"/>
                    <a:pt x="68" y="6"/>
                    <a:pt x="69" y="4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6" name="Freeform 370">
              <a:extLst>
                <a:ext uri="{FF2B5EF4-FFF2-40B4-BE49-F238E27FC236}">
                  <a16:creationId xmlns:a16="http://schemas.microsoft.com/office/drawing/2014/main" id="{9986FD79-2868-4D1A-A8C6-928196091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689"/>
              <a:ext cx="91" cy="46"/>
            </a:xfrm>
            <a:custGeom>
              <a:avLst/>
              <a:gdLst>
                <a:gd name="T0" fmla="*/ 22 w 70"/>
                <a:gd name="T1" fmla="*/ 103 h 35"/>
                <a:gd name="T2" fmla="*/ 27 w 70"/>
                <a:gd name="T3" fmla="*/ 103 h 35"/>
                <a:gd name="T4" fmla="*/ 9 w 70"/>
                <a:gd name="T5" fmla="*/ 29 h 35"/>
                <a:gd name="T6" fmla="*/ 114 w 70"/>
                <a:gd name="T7" fmla="*/ 93 h 35"/>
                <a:gd name="T8" fmla="*/ 108 w 70"/>
                <a:gd name="T9" fmla="*/ 29 h 35"/>
                <a:gd name="T10" fmla="*/ 144 w 70"/>
                <a:gd name="T11" fmla="*/ 50 h 35"/>
                <a:gd name="T12" fmla="*/ 192 w 70"/>
                <a:gd name="T13" fmla="*/ 66 h 35"/>
                <a:gd name="T14" fmla="*/ 199 w 70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35">
                  <a:moveTo>
                    <a:pt x="8" y="34"/>
                  </a:moveTo>
                  <a:cubicBezTo>
                    <a:pt x="8" y="34"/>
                    <a:pt x="10" y="35"/>
                    <a:pt x="9" y="34"/>
                  </a:cubicBezTo>
                  <a:cubicBezTo>
                    <a:pt x="3" y="28"/>
                    <a:pt x="0" y="19"/>
                    <a:pt x="3" y="10"/>
                  </a:cubicBezTo>
                  <a:cubicBezTo>
                    <a:pt x="16" y="10"/>
                    <a:pt x="27" y="32"/>
                    <a:pt x="40" y="31"/>
                  </a:cubicBezTo>
                  <a:cubicBezTo>
                    <a:pt x="39" y="28"/>
                    <a:pt x="28" y="11"/>
                    <a:pt x="38" y="10"/>
                  </a:cubicBezTo>
                  <a:cubicBezTo>
                    <a:pt x="41" y="9"/>
                    <a:pt x="47" y="15"/>
                    <a:pt x="50" y="17"/>
                  </a:cubicBezTo>
                  <a:cubicBezTo>
                    <a:pt x="55" y="19"/>
                    <a:pt x="62" y="22"/>
                    <a:pt x="68" y="22"/>
                  </a:cubicBezTo>
                  <a:cubicBezTo>
                    <a:pt x="66" y="14"/>
                    <a:pt x="67" y="6"/>
                    <a:pt x="70" y="0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7" name="Freeform 371">
              <a:extLst>
                <a:ext uri="{FF2B5EF4-FFF2-40B4-BE49-F238E27FC236}">
                  <a16:creationId xmlns:a16="http://schemas.microsoft.com/office/drawing/2014/main" id="{7769C535-12B5-4FA0-8D57-05FD8300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31"/>
              <a:ext cx="42" cy="38"/>
            </a:xfrm>
            <a:custGeom>
              <a:avLst/>
              <a:gdLst>
                <a:gd name="T0" fmla="*/ 0 w 32"/>
                <a:gd name="T1" fmla="*/ 0 h 29"/>
                <a:gd name="T2" fmla="*/ 93 w 32"/>
                <a:gd name="T3" fmla="*/ 28 h 29"/>
                <a:gd name="T4" fmla="*/ 64 w 32"/>
                <a:gd name="T5" fmla="*/ 48 h 29"/>
                <a:gd name="T6" fmla="*/ 16 w 32"/>
                <a:gd name="T7" fmla="*/ 86 h 29"/>
                <a:gd name="T8" fmla="*/ 21 w 32"/>
                <a:gd name="T9" fmla="*/ 8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0"/>
                  </a:moveTo>
                  <a:cubicBezTo>
                    <a:pt x="4" y="1"/>
                    <a:pt x="32" y="4"/>
                    <a:pt x="31" y="9"/>
                  </a:cubicBezTo>
                  <a:cubicBezTo>
                    <a:pt x="31" y="11"/>
                    <a:pt x="22" y="15"/>
                    <a:pt x="21" y="16"/>
                  </a:cubicBezTo>
                  <a:cubicBezTo>
                    <a:pt x="16" y="21"/>
                    <a:pt x="10" y="25"/>
                    <a:pt x="5" y="29"/>
                  </a:cubicBezTo>
                  <a:cubicBezTo>
                    <a:pt x="6" y="29"/>
                    <a:pt x="6" y="29"/>
                    <a:pt x="7" y="29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8" name="Freeform 372">
              <a:extLst>
                <a:ext uri="{FF2B5EF4-FFF2-40B4-BE49-F238E27FC236}">
                  <a16:creationId xmlns:a16="http://schemas.microsoft.com/office/drawing/2014/main" id="{BE1C56F7-6133-4AB7-B78C-891C26D4F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29"/>
              <a:ext cx="31" cy="39"/>
            </a:xfrm>
            <a:custGeom>
              <a:avLst/>
              <a:gdLst>
                <a:gd name="T0" fmla="*/ 57 w 24"/>
                <a:gd name="T1" fmla="*/ 86 h 30"/>
                <a:gd name="T2" fmla="*/ 0 w 24"/>
                <a:gd name="T3" fmla="*/ 9 h 30"/>
                <a:gd name="T4" fmla="*/ 67 w 24"/>
                <a:gd name="T5" fmla="*/ 3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0">
                  <a:moveTo>
                    <a:pt x="20" y="30"/>
                  </a:moveTo>
                  <a:cubicBezTo>
                    <a:pt x="9" y="24"/>
                    <a:pt x="2" y="16"/>
                    <a:pt x="0" y="3"/>
                  </a:cubicBezTo>
                  <a:cubicBezTo>
                    <a:pt x="7" y="0"/>
                    <a:pt x="17" y="9"/>
                    <a:pt x="24" y="12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9" name="Freeform 373">
              <a:extLst>
                <a:ext uri="{FF2B5EF4-FFF2-40B4-BE49-F238E27FC236}">
                  <a16:creationId xmlns:a16="http://schemas.microsoft.com/office/drawing/2014/main" id="{94278205-9002-4189-B9FA-8C227706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423"/>
              <a:ext cx="45" cy="65"/>
            </a:xfrm>
            <a:custGeom>
              <a:avLst/>
              <a:gdLst>
                <a:gd name="T0" fmla="*/ 105 w 34"/>
                <a:gd name="T1" fmla="*/ 44 h 50"/>
                <a:gd name="T2" fmla="*/ 20 w 34"/>
                <a:gd name="T3" fmla="*/ 21 h 50"/>
                <a:gd name="T4" fmla="*/ 93 w 34"/>
                <a:gd name="T5" fmla="*/ 112 h 50"/>
                <a:gd name="T6" fmla="*/ 12 w 34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0">
                  <a:moveTo>
                    <a:pt x="34" y="15"/>
                  </a:moveTo>
                  <a:cubicBezTo>
                    <a:pt x="27" y="15"/>
                    <a:pt x="11" y="0"/>
                    <a:pt x="6" y="7"/>
                  </a:cubicBezTo>
                  <a:cubicBezTo>
                    <a:pt x="0" y="16"/>
                    <a:pt x="26" y="34"/>
                    <a:pt x="30" y="39"/>
                  </a:cubicBezTo>
                  <a:cubicBezTo>
                    <a:pt x="25" y="50"/>
                    <a:pt x="14" y="46"/>
                    <a:pt x="4" y="49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0" name="Freeform 374">
              <a:extLst>
                <a:ext uri="{FF2B5EF4-FFF2-40B4-BE49-F238E27FC236}">
                  <a16:creationId xmlns:a16="http://schemas.microsoft.com/office/drawing/2014/main" id="{94B3DEEE-13AE-40A2-BB09-3715CAFD5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700"/>
              <a:ext cx="42" cy="48"/>
            </a:xfrm>
            <a:custGeom>
              <a:avLst/>
              <a:gdLst>
                <a:gd name="T0" fmla="*/ 95 w 32"/>
                <a:gd name="T1" fmla="*/ 29 h 37"/>
                <a:gd name="T2" fmla="*/ 24 w 32"/>
                <a:gd name="T3" fmla="*/ 0 h 37"/>
                <a:gd name="T4" fmla="*/ 77 w 32"/>
                <a:gd name="T5" fmla="*/ 67 h 37"/>
                <a:gd name="T6" fmla="*/ 0 w 32"/>
                <a:gd name="T7" fmla="*/ 7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7">
                  <a:moveTo>
                    <a:pt x="32" y="10"/>
                  </a:moveTo>
                  <a:cubicBezTo>
                    <a:pt x="24" y="7"/>
                    <a:pt x="16" y="2"/>
                    <a:pt x="8" y="0"/>
                  </a:cubicBezTo>
                  <a:cubicBezTo>
                    <a:pt x="4" y="14"/>
                    <a:pt x="22" y="15"/>
                    <a:pt x="26" y="24"/>
                  </a:cubicBezTo>
                  <a:cubicBezTo>
                    <a:pt x="32" y="37"/>
                    <a:pt x="6" y="27"/>
                    <a:pt x="0" y="26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1" name="Freeform 375">
              <a:extLst>
                <a:ext uri="{FF2B5EF4-FFF2-40B4-BE49-F238E27FC236}">
                  <a16:creationId xmlns:a16="http://schemas.microsoft.com/office/drawing/2014/main" id="{09DC078B-503D-46BE-BE59-DFE1C80D2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425"/>
              <a:ext cx="60" cy="77"/>
            </a:xfrm>
            <a:custGeom>
              <a:avLst/>
              <a:gdLst>
                <a:gd name="T0" fmla="*/ 1 w 46"/>
                <a:gd name="T1" fmla="*/ 22 h 59"/>
                <a:gd name="T2" fmla="*/ 30 w 46"/>
                <a:gd name="T3" fmla="*/ 21 h 59"/>
                <a:gd name="T4" fmla="*/ 94 w 46"/>
                <a:gd name="T5" fmla="*/ 1 h 59"/>
                <a:gd name="T6" fmla="*/ 60 w 46"/>
                <a:gd name="T7" fmla="*/ 44 h 59"/>
                <a:gd name="T8" fmla="*/ 16 w 46"/>
                <a:gd name="T9" fmla="*/ 95 h 59"/>
                <a:gd name="T10" fmla="*/ 133 w 46"/>
                <a:gd name="T11" fmla="*/ 114 h 59"/>
                <a:gd name="T12" fmla="*/ 68 w 46"/>
                <a:gd name="T13" fmla="*/ 153 h 59"/>
                <a:gd name="T14" fmla="*/ 35 w 46"/>
                <a:gd name="T15" fmla="*/ 171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9">
                  <a:moveTo>
                    <a:pt x="1" y="8"/>
                  </a:moveTo>
                  <a:cubicBezTo>
                    <a:pt x="0" y="11"/>
                    <a:pt x="7" y="8"/>
                    <a:pt x="11" y="7"/>
                  </a:cubicBezTo>
                  <a:cubicBezTo>
                    <a:pt x="18" y="5"/>
                    <a:pt x="24" y="0"/>
                    <a:pt x="32" y="1"/>
                  </a:cubicBezTo>
                  <a:cubicBezTo>
                    <a:pt x="33" y="9"/>
                    <a:pt x="26" y="11"/>
                    <a:pt x="21" y="15"/>
                  </a:cubicBezTo>
                  <a:cubicBezTo>
                    <a:pt x="13" y="20"/>
                    <a:pt x="8" y="25"/>
                    <a:pt x="5" y="33"/>
                  </a:cubicBezTo>
                  <a:cubicBezTo>
                    <a:pt x="16" y="39"/>
                    <a:pt x="39" y="24"/>
                    <a:pt x="46" y="39"/>
                  </a:cubicBezTo>
                  <a:cubicBezTo>
                    <a:pt x="39" y="44"/>
                    <a:pt x="32" y="49"/>
                    <a:pt x="24" y="53"/>
                  </a:cubicBezTo>
                  <a:cubicBezTo>
                    <a:pt x="21" y="55"/>
                    <a:pt x="17" y="59"/>
                    <a:pt x="12" y="59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2" name="Freeform 376">
              <a:extLst>
                <a:ext uri="{FF2B5EF4-FFF2-40B4-BE49-F238E27FC236}">
                  <a16:creationId xmlns:a16="http://schemas.microsoft.com/office/drawing/2014/main" id="{7E795680-11FC-4698-B368-C65E3BB1F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690"/>
              <a:ext cx="32" cy="63"/>
            </a:xfrm>
            <a:custGeom>
              <a:avLst/>
              <a:gdLst>
                <a:gd name="T0" fmla="*/ 0 w 25"/>
                <a:gd name="T1" fmla="*/ 50 h 48"/>
                <a:gd name="T2" fmla="*/ 67 w 25"/>
                <a:gd name="T3" fmla="*/ 45 h 48"/>
                <a:gd name="T4" fmla="*/ 29 w 25"/>
                <a:gd name="T5" fmla="*/ 97 h 48"/>
                <a:gd name="T6" fmla="*/ 8 w 25"/>
                <a:gd name="T7" fmla="*/ 13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8">
                  <a:moveTo>
                    <a:pt x="0" y="17"/>
                  </a:moveTo>
                  <a:cubicBezTo>
                    <a:pt x="4" y="16"/>
                    <a:pt x="24" y="0"/>
                    <a:pt x="25" y="15"/>
                  </a:cubicBezTo>
                  <a:cubicBezTo>
                    <a:pt x="25" y="21"/>
                    <a:pt x="15" y="29"/>
                    <a:pt x="11" y="33"/>
                  </a:cubicBezTo>
                  <a:cubicBezTo>
                    <a:pt x="9" y="35"/>
                    <a:pt x="1" y="48"/>
                    <a:pt x="3" y="45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3" name="Freeform 377">
              <a:extLst>
                <a:ext uri="{FF2B5EF4-FFF2-40B4-BE49-F238E27FC236}">
                  <a16:creationId xmlns:a16="http://schemas.microsoft.com/office/drawing/2014/main" id="{FFE9FC4D-D3B1-4134-84C1-289CA9953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948"/>
              <a:ext cx="28" cy="5"/>
            </a:xfrm>
            <a:custGeom>
              <a:avLst/>
              <a:gdLst>
                <a:gd name="T0" fmla="*/ 0 w 22"/>
                <a:gd name="T1" fmla="*/ 8 h 4"/>
                <a:gd name="T2" fmla="*/ 59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3"/>
                  </a:moveTo>
                  <a:cubicBezTo>
                    <a:pt x="6" y="4"/>
                    <a:pt x="16" y="2"/>
                    <a:pt x="22" y="0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4" name="Freeform 378">
              <a:extLst>
                <a:ext uri="{FF2B5EF4-FFF2-40B4-BE49-F238E27FC236}">
                  <a16:creationId xmlns:a16="http://schemas.microsoft.com/office/drawing/2014/main" id="{7219F8FF-D865-4775-868D-68DBB0261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941"/>
              <a:ext cx="28" cy="24"/>
            </a:xfrm>
            <a:custGeom>
              <a:avLst/>
              <a:gdLst>
                <a:gd name="T0" fmla="*/ 0 w 22"/>
                <a:gd name="T1" fmla="*/ 0 h 18"/>
                <a:gd name="T2" fmla="*/ 31 w 22"/>
                <a:gd name="T3" fmla="*/ 28 h 18"/>
                <a:gd name="T4" fmla="*/ 47 w 22"/>
                <a:gd name="T5" fmla="*/ 5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0" y="0"/>
                  </a:moveTo>
                  <a:cubicBezTo>
                    <a:pt x="4" y="2"/>
                    <a:pt x="8" y="6"/>
                    <a:pt x="12" y="9"/>
                  </a:cubicBezTo>
                  <a:cubicBezTo>
                    <a:pt x="13" y="11"/>
                    <a:pt x="22" y="18"/>
                    <a:pt x="18" y="17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5" name="Freeform 379">
              <a:extLst>
                <a:ext uri="{FF2B5EF4-FFF2-40B4-BE49-F238E27FC236}">
                  <a16:creationId xmlns:a16="http://schemas.microsoft.com/office/drawing/2014/main" id="{B02D524A-6621-4843-AA63-6E7AD781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477"/>
              <a:ext cx="1" cy="11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2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2"/>
                    <a:pt x="0" y="6"/>
                    <a:pt x="0" y="8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6" name="Freeform 380">
              <a:extLst>
                <a:ext uri="{FF2B5EF4-FFF2-40B4-BE49-F238E27FC236}">
                  <a16:creationId xmlns:a16="http://schemas.microsoft.com/office/drawing/2014/main" id="{101EBC84-F39F-4563-B80B-CDA808FF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479"/>
              <a:ext cx="1" cy="10"/>
            </a:xfrm>
            <a:custGeom>
              <a:avLst/>
              <a:gdLst>
                <a:gd name="T0" fmla="*/ 0 w 1"/>
                <a:gd name="T1" fmla="*/ 0 h 8"/>
                <a:gd name="T2" fmla="*/ 1 w 1"/>
                <a:gd name="T3" fmla="*/ 2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2"/>
                    <a:pt x="1" y="5"/>
                    <a:pt x="1" y="8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7" name="Freeform 381">
              <a:extLst>
                <a:ext uri="{FF2B5EF4-FFF2-40B4-BE49-F238E27FC236}">
                  <a16:creationId xmlns:a16="http://schemas.microsoft.com/office/drawing/2014/main" id="{92712545-31CA-420F-B5B4-83414C28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73"/>
              <a:ext cx="2" cy="9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1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2" y="6"/>
                    <a:pt x="2" y="7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8" name="Freeform 382">
              <a:extLst>
                <a:ext uri="{FF2B5EF4-FFF2-40B4-BE49-F238E27FC236}">
                  <a16:creationId xmlns:a16="http://schemas.microsoft.com/office/drawing/2014/main" id="{4B48B29C-1946-486A-933C-AD97CE73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468"/>
              <a:ext cx="5" cy="9"/>
            </a:xfrm>
            <a:custGeom>
              <a:avLst/>
              <a:gdLst>
                <a:gd name="T0" fmla="*/ 8 w 4"/>
                <a:gd name="T1" fmla="*/ 0 h 7"/>
                <a:gd name="T2" fmla="*/ 0 w 4"/>
                <a:gd name="T3" fmla="*/ 1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2"/>
                    <a:pt x="2" y="6"/>
                    <a:pt x="0" y="7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9" name="Freeform 383">
              <a:extLst>
                <a:ext uri="{FF2B5EF4-FFF2-40B4-BE49-F238E27FC236}">
                  <a16:creationId xmlns:a16="http://schemas.microsoft.com/office/drawing/2014/main" id="{8E9C8350-DA41-4E46-9065-DC0AA5E6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482"/>
              <a:ext cx="326" cy="227"/>
            </a:xfrm>
            <a:custGeom>
              <a:avLst/>
              <a:gdLst>
                <a:gd name="T0" fmla="*/ 67 w 250"/>
                <a:gd name="T1" fmla="*/ 453 h 174"/>
                <a:gd name="T2" fmla="*/ 12 w 250"/>
                <a:gd name="T3" fmla="*/ 393 h 174"/>
                <a:gd name="T4" fmla="*/ 56 w 250"/>
                <a:gd name="T5" fmla="*/ 256 h 174"/>
                <a:gd name="T6" fmla="*/ 621 w 250"/>
                <a:gd name="T7" fmla="*/ 273 h 174"/>
                <a:gd name="T8" fmla="*/ 668 w 250"/>
                <a:gd name="T9" fmla="*/ 373 h 174"/>
                <a:gd name="T10" fmla="*/ 531 w 250"/>
                <a:gd name="T11" fmla="*/ 487 h 174"/>
                <a:gd name="T12" fmla="*/ 407 w 250"/>
                <a:gd name="T13" fmla="*/ 453 h 174"/>
                <a:gd name="T14" fmla="*/ 67 w 250"/>
                <a:gd name="T15" fmla="*/ 45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0" h="174">
                  <a:moveTo>
                    <a:pt x="23" y="156"/>
                  </a:moveTo>
                  <a:cubicBezTo>
                    <a:pt x="23" y="156"/>
                    <a:pt x="0" y="160"/>
                    <a:pt x="4" y="136"/>
                  </a:cubicBezTo>
                  <a:cubicBezTo>
                    <a:pt x="7" y="112"/>
                    <a:pt x="7" y="97"/>
                    <a:pt x="19" y="88"/>
                  </a:cubicBezTo>
                  <a:cubicBezTo>
                    <a:pt x="32" y="80"/>
                    <a:pt x="108" y="0"/>
                    <a:pt x="215" y="94"/>
                  </a:cubicBezTo>
                  <a:cubicBezTo>
                    <a:pt x="232" y="108"/>
                    <a:pt x="250" y="119"/>
                    <a:pt x="231" y="129"/>
                  </a:cubicBezTo>
                  <a:cubicBezTo>
                    <a:pt x="212" y="140"/>
                    <a:pt x="200" y="174"/>
                    <a:pt x="183" y="168"/>
                  </a:cubicBezTo>
                  <a:cubicBezTo>
                    <a:pt x="167" y="163"/>
                    <a:pt x="163" y="151"/>
                    <a:pt x="140" y="156"/>
                  </a:cubicBezTo>
                  <a:cubicBezTo>
                    <a:pt x="117" y="160"/>
                    <a:pt x="23" y="156"/>
                    <a:pt x="23" y="156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0" name="Freeform 384">
              <a:extLst>
                <a:ext uri="{FF2B5EF4-FFF2-40B4-BE49-F238E27FC236}">
                  <a16:creationId xmlns:a16="http://schemas.microsoft.com/office/drawing/2014/main" id="{127964EE-8B96-4E69-8718-B6DF701CC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602"/>
              <a:ext cx="315" cy="107"/>
            </a:xfrm>
            <a:custGeom>
              <a:avLst/>
              <a:gdLst>
                <a:gd name="T0" fmla="*/ 664 w 242"/>
                <a:gd name="T1" fmla="*/ 46 h 82"/>
                <a:gd name="T2" fmla="*/ 551 w 242"/>
                <a:gd name="T3" fmla="*/ 140 h 82"/>
                <a:gd name="T4" fmla="*/ 428 w 242"/>
                <a:gd name="T5" fmla="*/ 104 h 82"/>
                <a:gd name="T6" fmla="*/ 89 w 242"/>
                <a:gd name="T7" fmla="*/ 104 h 82"/>
                <a:gd name="T8" fmla="*/ 38 w 242"/>
                <a:gd name="T9" fmla="*/ 46 h 82"/>
                <a:gd name="T10" fmla="*/ 44 w 242"/>
                <a:gd name="T11" fmla="*/ 0 h 82"/>
                <a:gd name="T12" fmla="*/ 9 w 242"/>
                <a:gd name="T13" fmla="*/ 127 h 82"/>
                <a:gd name="T14" fmla="*/ 64 w 242"/>
                <a:gd name="T15" fmla="*/ 188 h 82"/>
                <a:gd name="T16" fmla="*/ 400 w 242"/>
                <a:gd name="T17" fmla="*/ 188 h 82"/>
                <a:gd name="T18" fmla="*/ 522 w 242"/>
                <a:gd name="T19" fmla="*/ 219 h 82"/>
                <a:gd name="T20" fmla="*/ 659 w 242"/>
                <a:gd name="T21" fmla="*/ 107 h 82"/>
                <a:gd name="T22" fmla="*/ 664 w 242"/>
                <a:gd name="T23" fmla="*/ 46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82">
                  <a:moveTo>
                    <a:pt x="231" y="16"/>
                  </a:moveTo>
                  <a:cubicBezTo>
                    <a:pt x="217" y="30"/>
                    <a:pt x="206" y="53"/>
                    <a:pt x="192" y="48"/>
                  </a:cubicBezTo>
                  <a:cubicBezTo>
                    <a:pt x="175" y="43"/>
                    <a:pt x="172" y="32"/>
                    <a:pt x="149" y="36"/>
                  </a:cubicBezTo>
                  <a:cubicBezTo>
                    <a:pt x="126" y="40"/>
                    <a:pt x="31" y="36"/>
                    <a:pt x="31" y="36"/>
                  </a:cubicBezTo>
                  <a:cubicBezTo>
                    <a:pt x="31" y="36"/>
                    <a:pt x="9" y="40"/>
                    <a:pt x="13" y="16"/>
                  </a:cubicBezTo>
                  <a:cubicBezTo>
                    <a:pt x="13" y="10"/>
                    <a:pt x="14" y="4"/>
                    <a:pt x="15" y="0"/>
                  </a:cubicBezTo>
                  <a:cubicBezTo>
                    <a:pt x="6" y="8"/>
                    <a:pt x="5" y="22"/>
                    <a:pt x="3" y="44"/>
                  </a:cubicBezTo>
                  <a:cubicBezTo>
                    <a:pt x="0" y="68"/>
                    <a:pt x="22" y="64"/>
                    <a:pt x="22" y="64"/>
                  </a:cubicBezTo>
                  <a:cubicBezTo>
                    <a:pt x="22" y="64"/>
                    <a:pt x="116" y="68"/>
                    <a:pt x="139" y="64"/>
                  </a:cubicBezTo>
                  <a:cubicBezTo>
                    <a:pt x="162" y="59"/>
                    <a:pt x="166" y="71"/>
                    <a:pt x="182" y="76"/>
                  </a:cubicBezTo>
                  <a:cubicBezTo>
                    <a:pt x="199" y="82"/>
                    <a:pt x="211" y="48"/>
                    <a:pt x="230" y="37"/>
                  </a:cubicBezTo>
                  <a:cubicBezTo>
                    <a:pt x="242" y="31"/>
                    <a:pt x="239" y="24"/>
                    <a:pt x="231" y="1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1" name="Freeform 385">
              <a:extLst>
                <a:ext uri="{FF2B5EF4-FFF2-40B4-BE49-F238E27FC236}">
                  <a16:creationId xmlns:a16="http://schemas.microsoft.com/office/drawing/2014/main" id="{FE64B82F-E666-425A-BE24-180E3E01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482"/>
              <a:ext cx="326" cy="227"/>
            </a:xfrm>
            <a:custGeom>
              <a:avLst/>
              <a:gdLst>
                <a:gd name="T0" fmla="*/ 67 w 250"/>
                <a:gd name="T1" fmla="*/ 453 h 174"/>
                <a:gd name="T2" fmla="*/ 12 w 250"/>
                <a:gd name="T3" fmla="*/ 393 h 174"/>
                <a:gd name="T4" fmla="*/ 56 w 250"/>
                <a:gd name="T5" fmla="*/ 256 h 174"/>
                <a:gd name="T6" fmla="*/ 621 w 250"/>
                <a:gd name="T7" fmla="*/ 273 h 174"/>
                <a:gd name="T8" fmla="*/ 668 w 250"/>
                <a:gd name="T9" fmla="*/ 373 h 174"/>
                <a:gd name="T10" fmla="*/ 531 w 250"/>
                <a:gd name="T11" fmla="*/ 487 h 174"/>
                <a:gd name="T12" fmla="*/ 407 w 250"/>
                <a:gd name="T13" fmla="*/ 453 h 174"/>
                <a:gd name="T14" fmla="*/ 67 w 250"/>
                <a:gd name="T15" fmla="*/ 45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0" h="174">
                  <a:moveTo>
                    <a:pt x="23" y="156"/>
                  </a:moveTo>
                  <a:cubicBezTo>
                    <a:pt x="23" y="156"/>
                    <a:pt x="0" y="160"/>
                    <a:pt x="4" y="136"/>
                  </a:cubicBezTo>
                  <a:cubicBezTo>
                    <a:pt x="7" y="112"/>
                    <a:pt x="7" y="97"/>
                    <a:pt x="19" y="88"/>
                  </a:cubicBezTo>
                  <a:cubicBezTo>
                    <a:pt x="32" y="80"/>
                    <a:pt x="108" y="0"/>
                    <a:pt x="215" y="94"/>
                  </a:cubicBezTo>
                  <a:cubicBezTo>
                    <a:pt x="232" y="108"/>
                    <a:pt x="250" y="119"/>
                    <a:pt x="231" y="129"/>
                  </a:cubicBezTo>
                  <a:cubicBezTo>
                    <a:pt x="212" y="140"/>
                    <a:pt x="200" y="174"/>
                    <a:pt x="183" y="168"/>
                  </a:cubicBezTo>
                  <a:cubicBezTo>
                    <a:pt x="167" y="163"/>
                    <a:pt x="163" y="151"/>
                    <a:pt x="140" y="156"/>
                  </a:cubicBezTo>
                  <a:cubicBezTo>
                    <a:pt x="117" y="160"/>
                    <a:pt x="23" y="156"/>
                    <a:pt x="23" y="156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2" name="Freeform 386">
              <a:extLst>
                <a:ext uri="{FF2B5EF4-FFF2-40B4-BE49-F238E27FC236}">
                  <a16:creationId xmlns:a16="http://schemas.microsoft.com/office/drawing/2014/main" id="{F430A201-3826-43B1-AF1D-B73DE4723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1" y="1635"/>
              <a:ext cx="349" cy="457"/>
            </a:xfrm>
            <a:custGeom>
              <a:avLst/>
              <a:gdLst>
                <a:gd name="T0" fmla="*/ 695 w 268"/>
                <a:gd name="T1" fmla="*/ 504 h 352"/>
                <a:gd name="T2" fmla="*/ 203 w 268"/>
                <a:gd name="T3" fmla="*/ 17 h 352"/>
                <a:gd name="T4" fmla="*/ 39 w 268"/>
                <a:gd name="T5" fmla="*/ 108 h 352"/>
                <a:gd name="T6" fmla="*/ 17 w 268"/>
                <a:gd name="T7" fmla="*/ 154 h 352"/>
                <a:gd name="T8" fmla="*/ 79 w 268"/>
                <a:gd name="T9" fmla="*/ 513 h 352"/>
                <a:gd name="T10" fmla="*/ 152 w 268"/>
                <a:gd name="T11" fmla="*/ 635 h 352"/>
                <a:gd name="T12" fmla="*/ 161 w 268"/>
                <a:gd name="T13" fmla="*/ 819 h 352"/>
                <a:gd name="T14" fmla="*/ 563 w 268"/>
                <a:gd name="T15" fmla="*/ 988 h 352"/>
                <a:gd name="T16" fmla="*/ 695 w 268"/>
                <a:gd name="T17" fmla="*/ 504 h 352"/>
                <a:gd name="T18" fmla="*/ 268 w 268"/>
                <a:gd name="T19" fmla="*/ 824 h 352"/>
                <a:gd name="T20" fmla="*/ 232 w 268"/>
                <a:gd name="T21" fmla="*/ 689 h 352"/>
                <a:gd name="T22" fmla="*/ 273 w 268"/>
                <a:gd name="T23" fmla="*/ 711 h 352"/>
                <a:gd name="T24" fmla="*/ 451 w 268"/>
                <a:gd name="T25" fmla="*/ 827 h 352"/>
                <a:gd name="T26" fmla="*/ 305 w 268"/>
                <a:gd name="T27" fmla="*/ 609 h 352"/>
                <a:gd name="T28" fmla="*/ 460 w 268"/>
                <a:gd name="T29" fmla="*/ 688 h 352"/>
                <a:gd name="T30" fmla="*/ 324 w 268"/>
                <a:gd name="T31" fmla="*/ 560 h 352"/>
                <a:gd name="T32" fmla="*/ 279 w 268"/>
                <a:gd name="T33" fmla="*/ 544 h 352"/>
                <a:gd name="T34" fmla="*/ 279 w 268"/>
                <a:gd name="T35" fmla="*/ 504 h 352"/>
                <a:gd name="T36" fmla="*/ 561 w 268"/>
                <a:gd name="T37" fmla="*/ 780 h 352"/>
                <a:gd name="T38" fmla="*/ 268 w 268"/>
                <a:gd name="T39" fmla="*/ 824 h 3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352">
                  <a:moveTo>
                    <a:pt x="242" y="177"/>
                  </a:moveTo>
                  <a:cubicBezTo>
                    <a:pt x="225" y="51"/>
                    <a:pt x="99" y="12"/>
                    <a:pt x="71" y="6"/>
                  </a:cubicBezTo>
                  <a:cubicBezTo>
                    <a:pt x="42" y="0"/>
                    <a:pt x="21" y="30"/>
                    <a:pt x="14" y="38"/>
                  </a:cubicBezTo>
                  <a:cubicBezTo>
                    <a:pt x="7" y="45"/>
                    <a:pt x="6" y="55"/>
                    <a:pt x="6" y="55"/>
                  </a:cubicBezTo>
                  <a:cubicBezTo>
                    <a:pt x="0" y="75"/>
                    <a:pt x="24" y="141"/>
                    <a:pt x="28" y="180"/>
                  </a:cubicBezTo>
                  <a:cubicBezTo>
                    <a:pt x="30" y="198"/>
                    <a:pt x="40" y="212"/>
                    <a:pt x="53" y="223"/>
                  </a:cubicBezTo>
                  <a:cubicBezTo>
                    <a:pt x="49" y="243"/>
                    <a:pt x="52" y="267"/>
                    <a:pt x="56" y="288"/>
                  </a:cubicBezTo>
                  <a:cubicBezTo>
                    <a:pt x="66" y="336"/>
                    <a:pt x="123" y="352"/>
                    <a:pt x="196" y="347"/>
                  </a:cubicBezTo>
                  <a:cubicBezTo>
                    <a:pt x="268" y="341"/>
                    <a:pt x="259" y="304"/>
                    <a:pt x="242" y="177"/>
                  </a:cubicBezTo>
                  <a:close/>
                  <a:moveTo>
                    <a:pt x="93" y="290"/>
                  </a:moveTo>
                  <a:cubicBezTo>
                    <a:pt x="83" y="285"/>
                    <a:pt x="77" y="262"/>
                    <a:pt x="81" y="243"/>
                  </a:cubicBezTo>
                  <a:cubicBezTo>
                    <a:pt x="86" y="246"/>
                    <a:pt x="91" y="248"/>
                    <a:pt x="95" y="250"/>
                  </a:cubicBezTo>
                  <a:cubicBezTo>
                    <a:pt x="115" y="259"/>
                    <a:pt x="157" y="291"/>
                    <a:pt x="157" y="291"/>
                  </a:cubicBezTo>
                  <a:cubicBezTo>
                    <a:pt x="156" y="264"/>
                    <a:pt x="124" y="239"/>
                    <a:pt x="106" y="214"/>
                  </a:cubicBezTo>
                  <a:cubicBezTo>
                    <a:pt x="131" y="210"/>
                    <a:pt x="160" y="242"/>
                    <a:pt x="160" y="242"/>
                  </a:cubicBezTo>
                  <a:cubicBezTo>
                    <a:pt x="160" y="242"/>
                    <a:pt x="137" y="207"/>
                    <a:pt x="113" y="197"/>
                  </a:cubicBezTo>
                  <a:cubicBezTo>
                    <a:pt x="107" y="195"/>
                    <a:pt x="101" y="193"/>
                    <a:pt x="97" y="192"/>
                  </a:cubicBezTo>
                  <a:cubicBezTo>
                    <a:pt x="96" y="188"/>
                    <a:pt x="96" y="182"/>
                    <a:pt x="97" y="177"/>
                  </a:cubicBezTo>
                  <a:cubicBezTo>
                    <a:pt x="109" y="140"/>
                    <a:pt x="165" y="205"/>
                    <a:pt x="195" y="275"/>
                  </a:cubicBezTo>
                  <a:cubicBezTo>
                    <a:pt x="224" y="346"/>
                    <a:pt x="125" y="307"/>
                    <a:pt x="93" y="290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3" name="Freeform 387">
              <a:extLst>
                <a:ext uri="{FF2B5EF4-FFF2-40B4-BE49-F238E27FC236}">
                  <a16:creationId xmlns:a16="http://schemas.microsoft.com/office/drawing/2014/main" id="{B57FBB0B-C926-4ED6-B6FD-751226C0A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830"/>
              <a:ext cx="280" cy="261"/>
            </a:xfrm>
            <a:custGeom>
              <a:avLst/>
              <a:gdLst>
                <a:gd name="T0" fmla="*/ 543 w 215"/>
                <a:gd name="T1" fmla="*/ 75 h 201"/>
                <a:gd name="T2" fmla="*/ 526 w 215"/>
                <a:gd name="T3" fmla="*/ 0 h 201"/>
                <a:gd name="T4" fmla="*/ 531 w 215"/>
                <a:gd name="T5" fmla="*/ 10 h 201"/>
                <a:gd name="T6" fmla="*/ 397 w 215"/>
                <a:gd name="T7" fmla="*/ 492 h 201"/>
                <a:gd name="T8" fmla="*/ 0 w 215"/>
                <a:gd name="T9" fmla="*/ 352 h 201"/>
                <a:gd name="T10" fmla="*/ 9 w 215"/>
                <a:gd name="T11" fmla="*/ 390 h 201"/>
                <a:gd name="T12" fmla="*/ 410 w 215"/>
                <a:gd name="T13" fmla="*/ 558 h 201"/>
                <a:gd name="T14" fmla="*/ 543 w 215"/>
                <a:gd name="T15" fmla="*/ 75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5" h="201">
                  <a:moveTo>
                    <a:pt x="189" y="27"/>
                  </a:moveTo>
                  <a:cubicBezTo>
                    <a:pt x="188" y="18"/>
                    <a:pt x="186" y="9"/>
                    <a:pt x="183" y="0"/>
                  </a:cubicBezTo>
                  <a:cubicBezTo>
                    <a:pt x="183" y="2"/>
                    <a:pt x="184" y="3"/>
                    <a:pt x="184" y="4"/>
                  </a:cubicBezTo>
                  <a:cubicBezTo>
                    <a:pt x="201" y="130"/>
                    <a:pt x="210" y="168"/>
                    <a:pt x="138" y="173"/>
                  </a:cubicBezTo>
                  <a:cubicBezTo>
                    <a:pt x="70" y="178"/>
                    <a:pt x="15" y="165"/>
                    <a:pt x="0" y="124"/>
                  </a:cubicBezTo>
                  <a:cubicBezTo>
                    <a:pt x="1" y="128"/>
                    <a:pt x="2" y="133"/>
                    <a:pt x="3" y="137"/>
                  </a:cubicBezTo>
                  <a:cubicBezTo>
                    <a:pt x="12" y="186"/>
                    <a:pt x="70" y="201"/>
                    <a:pt x="143" y="196"/>
                  </a:cubicBezTo>
                  <a:cubicBezTo>
                    <a:pt x="215" y="191"/>
                    <a:pt x="206" y="153"/>
                    <a:pt x="189" y="27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4" name="Freeform 388">
              <a:extLst>
                <a:ext uri="{FF2B5EF4-FFF2-40B4-BE49-F238E27FC236}">
                  <a16:creationId xmlns:a16="http://schemas.microsoft.com/office/drawing/2014/main" id="{4D475E05-C76F-4925-B146-1C98865E5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635"/>
              <a:ext cx="349" cy="457"/>
            </a:xfrm>
            <a:custGeom>
              <a:avLst/>
              <a:gdLst>
                <a:gd name="T0" fmla="*/ 229 w 268"/>
                <a:gd name="T1" fmla="*/ 689 h 352"/>
                <a:gd name="T2" fmla="*/ 268 w 268"/>
                <a:gd name="T3" fmla="*/ 824 h 352"/>
                <a:gd name="T4" fmla="*/ 561 w 268"/>
                <a:gd name="T5" fmla="*/ 780 h 352"/>
                <a:gd name="T6" fmla="*/ 279 w 268"/>
                <a:gd name="T7" fmla="*/ 504 h 352"/>
                <a:gd name="T8" fmla="*/ 451 w 268"/>
                <a:gd name="T9" fmla="*/ 827 h 352"/>
                <a:gd name="T10" fmla="*/ 273 w 268"/>
                <a:gd name="T11" fmla="*/ 711 h 352"/>
                <a:gd name="T12" fmla="*/ 79 w 268"/>
                <a:gd name="T13" fmla="*/ 513 h 352"/>
                <a:gd name="T14" fmla="*/ 17 w 268"/>
                <a:gd name="T15" fmla="*/ 154 h 352"/>
                <a:gd name="T16" fmla="*/ 39 w 268"/>
                <a:gd name="T17" fmla="*/ 108 h 352"/>
                <a:gd name="T18" fmla="*/ 203 w 268"/>
                <a:gd name="T19" fmla="*/ 17 h 352"/>
                <a:gd name="T20" fmla="*/ 695 w 268"/>
                <a:gd name="T21" fmla="*/ 504 h 352"/>
                <a:gd name="T22" fmla="*/ 563 w 268"/>
                <a:gd name="T23" fmla="*/ 988 h 352"/>
                <a:gd name="T24" fmla="*/ 161 w 268"/>
                <a:gd name="T25" fmla="*/ 819 h 352"/>
                <a:gd name="T26" fmla="*/ 152 w 268"/>
                <a:gd name="T27" fmla="*/ 635 h 3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8" h="352">
                  <a:moveTo>
                    <a:pt x="80" y="243"/>
                  </a:moveTo>
                  <a:cubicBezTo>
                    <a:pt x="77" y="263"/>
                    <a:pt x="83" y="285"/>
                    <a:pt x="93" y="290"/>
                  </a:cubicBezTo>
                  <a:cubicBezTo>
                    <a:pt x="125" y="307"/>
                    <a:pt x="224" y="346"/>
                    <a:pt x="195" y="275"/>
                  </a:cubicBezTo>
                  <a:cubicBezTo>
                    <a:pt x="165" y="205"/>
                    <a:pt x="109" y="140"/>
                    <a:pt x="97" y="177"/>
                  </a:cubicBezTo>
                  <a:cubicBezTo>
                    <a:pt x="86" y="215"/>
                    <a:pt x="156" y="251"/>
                    <a:pt x="157" y="291"/>
                  </a:cubicBezTo>
                  <a:cubicBezTo>
                    <a:pt x="157" y="291"/>
                    <a:pt x="115" y="259"/>
                    <a:pt x="95" y="250"/>
                  </a:cubicBezTo>
                  <a:cubicBezTo>
                    <a:pt x="75" y="240"/>
                    <a:pt x="32" y="218"/>
                    <a:pt x="28" y="180"/>
                  </a:cubicBezTo>
                  <a:cubicBezTo>
                    <a:pt x="24" y="141"/>
                    <a:pt x="0" y="75"/>
                    <a:pt x="6" y="55"/>
                  </a:cubicBezTo>
                  <a:cubicBezTo>
                    <a:pt x="6" y="55"/>
                    <a:pt x="7" y="45"/>
                    <a:pt x="14" y="38"/>
                  </a:cubicBezTo>
                  <a:cubicBezTo>
                    <a:pt x="21" y="30"/>
                    <a:pt x="42" y="0"/>
                    <a:pt x="71" y="6"/>
                  </a:cubicBezTo>
                  <a:cubicBezTo>
                    <a:pt x="99" y="12"/>
                    <a:pt x="225" y="51"/>
                    <a:pt x="242" y="177"/>
                  </a:cubicBezTo>
                  <a:cubicBezTo>
                    <a:pt x="259" y="304"/>
                    <a:pt x="268" y="341"/>
                    <a:pt x="196" y="347"/>
                  </a:cubicBezTo>
                  <a:cubicBezTo>
                    <a:pt x="123" y="352"/>
                    <a:pt x="66" y="336"/>
                    <a:pt x="56" y="288"/>
                  </a:cubicBezTo>
                  <a:cubicBezTo>
                    <a:pt x="52" y="267"/>
                    <a:pt x="49" y="242"/>
                    <a:pt x="53" y="22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5" name="Freeform 389">
              <a:extLst>
                <a:ext uri="{FF2B5EF4-FFF2-40B4-BE49-F238E27FC236}">
                  <a16:creationId xmlns:a16="http://schemas.microsoft.com/office/drawing/2014/main" id="{1B3AD876-F6E2-4FE3-84F4-A259F6D9D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886"/>
              <a:ext cx="81" cy="63"/>
            </a:xfrm>
            <a:custGeom>
              <a:avLst/>
              <a:gdLst>
                <a:gd name="T0" fmla="*/ 0 w 63"/>
                <a:gd name="T1" fmla="*/ 0 h 49"/>
                <a:gd name="T2" fmla="*/ 45 w 63"/>
                <a:gd name="T3" fmla="*/ 10 h 49"/>
                <a:gd name="T4" fmla="*/ 172 w 63"/>
                <a:gd name="T5" fmla="*/ 134 h 49"/>
                <a:gd name="T6" fmla="*/ 24 w 63"/>
                <a:gd name="T7" fmla="*/ 5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9">
                  <a:moveTo>
                    <a:pt x="0" y="0"/>
                  </a:moveTo>
                  <a:cubicBezTo>
                    <a:pt x="5" y="1"/>
                    <a:pt x="10" y="2"/>
                    <a:pt x="16" y="4"/>
                  </a:cubicBezTo>
                  <a:cubicBezTo>
                    <a:pt x="40" y="14"/>
                    <a:pt x="63" y="49"/>
                    <a:pt x="63" y="49"/>
                  </a:cubicBezTo>
                  <a:cubicBezTo>
                    <a:pt x="63" y="49"/>
                    <a:pt x="34" y="17"/>
                    <a:pt x="9" y="2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6" name="Freeform 390">
              <a:extLst>
                <a:ext uri="{FF2B5EF4-FFF2-40B4-BE49-F238E27FC236}">
                  <a16:creationId xmlns:a16="http://schemas.microsoft.com/office/drawing/2014/main" id="{BBD1189F-1239-4BDC-809A-06C9BCD45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737"/>
              <a:ext cx="118" cy="199"/>
            </a:xfrm>
            <a:custGeom>
              <a:avLst/>
              <a:gdLst>
                <a:gd name="T0" fmla="*/ 0 w 91"/>
                <a:gd name="T1" fmla="*/ 313 h 153"/>
                <a:gd name="T2" fmla="*/ 39 w 91"/>
                <a:gd name="T3" fmla="*/ 237 h 153"/>
                <a:gd name="T4" fmla="*/ 257 w 91"/>
                <a:gd name="T5" fmla="*/ 438 h 153"/>
                <a:gd name="T6" fmla="*/ 0 w 91"/>
                <a:gd name="T7" fmla="*/ 313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53">
                  <a:moveTo>
                    <a:pt x="0" y="109"/>
                  </a:moveTo>
                  <a:cubicBezTo>
                    <a:pt x="0" y="109"/>
                    <a:pt x="1" y="86"/>
                    <a:pt x="14" y="83"/>
                  </a:cubicBezTo>
                  <a:cubicBezTo>
                    <a:pt x="28" y="80"/>
                    <a:pt x="53" y="90"/>
                    <a:pt x="91" y="153"/>
                  </a:cubicBezTo>
                  <a:cubicBezTo>
                    <a:pt x="91" y="153"/>
                    <a:pt x="1" y="0"/>
                    <a:pt x="0" y="109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7" name="Freeform 391">
              <a:extLst>
                <a:ext uri="{FF2B5EF4-FFF2-40B4-BE49-F238E27FC236}">
                  <a16:creationId xmlns:a16="http://schemas.microsoft.com/office/drawing/2014/main" id="{794AA3B9-2839-45F9-AA04-D2ECF15AB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316"/>
              <a:ext cx="177" cy="99"/>
            </a:xfrm>
            <a:custGeom>
              <a:avLst/>
              <a:gdLst>
                <a:gd name="T0" fmla="*/ 122 w 136"/>
                <a:gd name="T1" fmla="*/ 190 h 76"/>
                <a:gd name="T2" fmla="*/ 108 w 136"/>
                <a:gd name="T3" fmla="*/ 56 h 76"/>
                <a:gd name="T4" fmla="*/ 380 w 136"/>
                <a:gd name="T5" fmla="*/ 219 h 76"/>
                <a:gd name="T6" fmla="*/ 220 w 136"/>
                <a:gd name="T7" fmla="*/ 21 h 76"/>
                <a:gd name="T8" fmla="*/ 122 w 136"/>
                <a:gd name="T9" fmla="*/ 19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6">
                  <a:moveTo>
                    <a:pt x="42" y="66"/>
                  </a:moveTo>
                  <a:cubicBezTo>
                    <a:pt x="42" y="66"/>
                    <a:pt x="21" y="25"/>
                    <a:pt x="38" y="19"/>
                  </a:cubicBezTo>
                  <a:cubicBezTo>
                    <a:pt x="55" y="14"/>
                    <a:pt x="132" y="15"/>
                    <a:pt x="132" y="76"/>
                  </a:cubicBezTo>
                  <a:cubicBezTo>
                    <a:pt x="132" y="76"/>
                    <a:pt x="136" y="14"/>
                    <a:pt x="77" y="7"/>
                  </a:cubicBezTo>
                  <a:cubicBezTo>
                    <a:pt x="18" y="0"/>
                    <a:pt x="0" y="10"/>
                    <a:pt x="42" y="6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8" name="Freeform 392">
              <a:extLst>
                <a:ext uri="{FF2B5EF4-FFF2-40B4-BE49-F238E27FC236}">
                  <a16:creationId xmlns:a16="http://schemas.microsoft.com/office/drawing/2014/main" id="{409C4238-082A-410C-A08E-B1A3DD0C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182"/>
              <a:ext cx="254" cy="233"/>
            </a:xfrm>
            <a:custGeom>
              <a:avLst/>
              <a:gdLst>
                <a:gd name="T0" fmla="*/ 7 w 195"/>
                <a:gd name="T1" fmla="*/ 152 h 179"/>
                <a:gd name="T2" fmla="*/ 371 w 195"/>
                <a:gd name="T3" fmla="*/ 112 h 179"/>
                <a:gd name="T4" fmla="*/ 495 w 195"/>
                <a:gd name="T5" fmla="*/ 298 h 179"/>
                <a:gd name="T6" fmla="*/ 487 w 195"/>
                <a:gd name="T7" fmla="*/ 496 h 179"/>
                <a:gd name="T8" fmla="*/ 285 w 195"/>
                <a:gd name="T9" fmla="*/ 203 h 179"/>
                <a:gd name="T10" fmla="*/ 124 w 195"/>
                <a:gd name="T11" fmla="*/ 219 h 179"/>
                <a:gd name="T12" fmla="*/ 17 w 195"/>
                <a:gd name="T13" fmla="*/ 159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79">
                  <a:moveTo>
                    <a:pt x="2" y="53"/>
                  </a:moveTo>
                  <a:cubicBezTo>
                    <a:pt x="42" y="20"/>
                    <a:pt x="82" y="0"/>
                    <a:pt x="129" y="39"/>
                  </a:cubicBezTo>
                  <a:cubicBezTo>
                    <a:pt x="150" y="55"/>
                    <a:pt x="161" y="80"/>
                    <a:pt x="172" y="104"/>
                  </a:cubicBezTo>
                  <a:cubicBezTo>
                    <a:pt x="177" y="117"/>
                    <a:pt x="195" y="179"/>
                    <a:pt x="169" y="173"/>
                  </a:cubicBezTo>
                  <a:cubicBezTo>
                    <a:pt x="160" y="131"/>
                    <a:pt x="143" y="90"/>
                    <a:pt x="99" y="71"/>
                  </a:cubicBezTo>
                  <a:cubicBezTo>
                    <a:pt x="76" y="61"/>
                    <a:pt x="65" y="68"/>
                    <a:pt x="43" y="76"/>
                  </a:cubicBezTo>
                  <a:cubicBezTo>
                    <a:pt x="24" y="84"/>
                    <a:pt x="0" y="86"/>
                    <a:pt x="6" y="5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9" name="Freeform 393">
              <a:extLst>
                <a:ext uri="{FF2B5EF4-FFF2-40B4-BE49-F238E27FC236}">
                  <a16:creationId xmlns:a16="http://schemas.microsoft.com/office/drawing/2014/main" id="{A0A66AF6-0DD0-4C28-8D9B-96EE05304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969"/>
              <a:ext cx="173" cy="179"/>
            </a:xfrm>
            <a:custGeom>
              <a:avLst/>
              <a:gdLst>
                <a:gd name="T0" fmla="*/ 12 w 133"/>
                <a:gd name="T1" fmla="*/ 70 h 138"/>
                <a:gd name="T2" fmla="*/ 248 w 133"/>
                <a:gd name="T3" fmla="*/ 42 h 138"/>
                <a:gd name="T4" fmla="*/ 371 w 133"/>
                <a:gd name="T5" fmla="*/ 293 h 138"/>
                <a:gd name="T6" fmla="*/ 209 w 133"/>
                <a:gd name="T7" fmla="*/ 171 h 138"/>
                <a:gd name="T8" fmla="*/ 27 w 133"/>
                <a:gd name="T9" fmla="*/ 75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8">
                  <a:moveTo>
                    <a:pt x="4" y="25"/>
                  </a:moveTo>
                  <a:cubicBezTo>
                    <a:pt x="28" y="16"/>
                    <a:pt x="64" y="0"/>
                    <a:pt x="87" y="15"/>
                  </a:cubicBezTo>
                  <a:cubicBezTo>
                    <a:pt x="108" y="28"/>
                    <a:pt x="133" y="79"/>
                    <a:pt x="129" y="103"/>
                  </a:cubicBezTo>
                  <a:cubicBezTo>
                    <a:pt x="123" y="138"/>
                    <a:pt x="89" y="71"/>
                    <a:pt x="73" y="61"/>
                  </a:cubicBezTo>
                  <a:cubicBezTo>
                    <a:pt x="59" y="52"/>
                    <a:pt x="0" y="42"/>
                    <a:pt x="9" y="2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0" name="Freeform 394">
              <a:extLst>
                <a:ext uri="{FF2B5EF4-FFF2-40B4-BE49-F238E27FC236}">
                  <a16:creationId xmlns:a16="http://schemas.microsoft.com/office/drawing/2014/main" id="{171EE6DE-2B26-45A8-BA03-9FD815CDD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646"/>
              <a:ext cx="298" cy="307"/>
            </a:xfrm>
            <a:custGeom>
              <a:avLst/>
              <a:gdLst>
                <a:gd name="T0" fmla="*/ 46 w 229"/>
                <a:gd name="T1" fmla="*/ 221 h 236"/>
                <a:gd name="T2" fmla="*/ 195 w 229"/>
                <a:gd name="T3" fmla="*/ 30 h 236"/>
                <a:gd name="T4" fmla="*/ 524 w 229"/>
                <a:gd name="T5" fmla="*/ 285 h 236"/>
                <a:gd name="T6" fmla="*/ 606 w 229"/>
                <a:gd name="T7" fmla="*/ 657 h 236"/>
                <a:gd name="T8" fmla="*/ 327 w 229"/>
                <a:gd name="T9" fmla="*/ 345 h 236"/>
                <a:gd name="T10" fmla="*/ 225 w 229"/>
                <a:gd name="T11" fmla="*/ 294 h 236"/>
                <a:gd name="T12" fmla="*/ 141 w 229"/>
                <a:gd name="T13" fmla="*/ 332 h 236"/>
                <a:gd name="T14" fmla="*/ 46 w 229"/>
                <a:gd name="T15" fmla="*/ 203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236">
                  <a:moveTo>
                    <a:pt x="16" y="78"/>
                  </a:moveTo>
                  <a:cubicBezTo>
                    <a:pt x="0" y="42"/>
                    <a:pt x="28" y="0"/>
                    <a:pt x="68" y="11"/>
                  </a:cubicBezTo>
                  <a:cubicBezTo>
                    <a:pt x="108" y="23"/>
                    <a:pt x="161" y="65"/>
                    <a:pt x="183" y="99"/>
                  </a:cubicBezTo>
                  <a:cubicBezTo>
                    <a:pt x="192" y="114"/>
                    <a:pt x="229" y="219"/>
                    <a:pt x="211" y="229"/>
                  </a:cubicBezTo>
                  <a:cubicBezTo>
                    <a:pt x="200" y="236"/>
                    <a:pt x="133" y="134"/>
                    <a:pt x="114" y="121"/>
                  </a:cubicBezTo>
                  <a:cubicBezTo>
                    <a:pt x="106" y="116"/>
                    <a:pt x="88" y="104"/>
                    <a:pt x="78" y="103"/>
                  </a:cubicBezTo>
                  <a:cubicBezTo>
                    <a:pt x="63" y="102"/>
                    <a:pt x="61" y="115"/>
                    <a:pt x="49" y="116"/>
                  </a:cubicBezTo>
                  <a:cubicBezTo>
                    <a:pt x="29" y="117"/>
                    <a:pt x="19" y="89"/>
                    <a:pt x="16" y="7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1" name="Freeform 395">
              <a:extLst>
                <a:ext uri="{FF2B5EF4-FFF2-40B4-BE49-F238E27FC236}">
                  <a16:creationId xmlns:a16="http://schemas.microsoft.com/office/drawing/2014/main" id="{314254A5-7BB4-41FF-BDD4-572A55050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67"/>
              <a:ext cx="219" cy="77"/>
            </a:xfrm>
            <a:custGeom>
              <a:avLst/>
              <a:gdLst>
                <a:gd name="T0" fmla="*/ 0 w 168"/>
                <a:gd name="T1" fmla="*/ 123 h 59"/>
                <a:gd name="T2" fmla="*/ 107 w 168"/>
                <a:gd name="T3" fmla="*/ 39 h 59"/>
                <a:gd name="T4" fmla="*/ 228 w 168"/>
                <a:gd name="T5" fmla="*/ 7 h 59"/>
                <a:gd name="T6" fmla="*/ 458 w 168"/>
                <a:gd name="T7" fmla="*/ 78 h 59"/>
                <a:gd name="T8" fmla="*/ 437 w 168"/>
                <a:gd name="T9" fmla="*/ 124 h 59"/>
                <a:gd name="T10" fmla="*/ 313 w 168"/>
                <a:gd name="T11" fmla="*/ 87 h 59"/>
                <a:gd name="T12" fmla="*/ 226 w 168"/>
                <a:gd name="T13" fmla="*/ 85 h 59"/>
                <a:gd name="T14" fmla="*/ 12 w 168"/>
                <a:gd name="T15" fmla="*/ 114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8" h="59">
                  <a:moveTo>
                    <a:pt x="0" y="42"/>
                  </a:moveTo>
                  <a:cubicBezTo>
                    <a:pt x="6" y="28"/>
                    <a:pt x="24" y="19"/>
                    <a:pt x="37" y="14"/>
                  </a:cubicBezTo>
                  <a:cubicBezTo>
                    <a:pt x="50" y="8"/>
                    <a:pt x="65" y="4"/>
                    <a:pt x="79" y="2"/>
                  </a:cubicBezTo>
                  <a:cubicBezTo>
                    <a:pt x="108" y="0"/>
                    <a:pt x="136" y="6"/>
                    <a:pt x="158" y="27"/>
                  </a:cubicBezTo>
                  <a:cubicBezTo>
                    <a:pt x="168" y="36"/>
                    <a:pt x="166" y="46"/>
                    <a:pt x="151" y="43"/>
                  </a:cubicBezTo>
                  <a:cubicBezTo>
                    <a:pt x="136" y="40"/>
                    <a:pt x="122" y="32"/>
                    <a:pt x="108" y="30"/>
                  </a:cubicBezTo>
                  <a:cubicBezTo>
                    <a:pt x="98" y="29"/>
                    <a:pt x="87" y="28"/>
                    <a:pt x="78" y="29"/>
                  </a:cubicBezTo>
                  <a:cubicBezTo>
                    <a:pt x="66" y="30"/>
                    <a:pt x="8" y="59"/>
                    <a:pt x="4" y="39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2" name="Freeform 396">
              <a:extLst>
                <a:ext uri="{FF2B5EF4-FFF2-40B4-BE49-F238E27FC236}">
                  <a16:creationId xmlns:a16="http://schemas.microsoft.com/office/drawing/2014/main" id="{F0C331EC-9226-43FB-9F53-AFD442DBE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525"/>
              <a:ext cx="161" cy="95"/>
            </a:xfrm>
            <a:custGeom>
              <a:avLst/>
              <a:gdLst>
                <a:gd name="T0" fmla="*/ 8 w 124"/>
                <a:gd name="T1" fmla="*/ 7 h 73"/>
                <a:gd name="T2" fmla="*/ 125 w 124"/>
                <a:gd name="T3" fmla="*/ 1 h 73"/>
                <a:gd name="T4" fmla="*/ 242 w 124"/>
                <a:gd name="T5" fmla="*/ 30 h 73"/>
                <a:gd name="T6" fmla="*/ 323 w 124"/>
                <a:gd name="T7" fmla="*/ 95 h 73"/>
                <a:gd name="T8" fmla="*/ 332 w 124"/>
                <a:gd name="T9" fmla="*/ 169 h 73"/>
                <a:gd name="T10" fmla="*/ 219 w 124"/>
                <a:gd name="T11" fmla="*/ 169 h 73"/>
                <a:gd name="T12" fmla="*/ 114 w 124"/>
                <a:gd name="T13" fmla="*/ 200 h 73"/>
                <a:gd name="T14" fmla="*/ 42 w 124"/>
                <a:gd name="T15" fmla="*/ 115 h 73"/>
                <a:gd name="T16" fmla="*/ 1 w 124"/>
                <a:gd name="T17" fmla="*/ 1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73">
                  <a:moveTo>
                    <a:pt x="3" y="2"/>
                  </a:moveTo>
                  <a:cubicBezTo>
                    <a:pt x="17" y="2"/>
                    <a:pt x="30" y="0"/>
                    <a:pt x="44" y="1"/>
                  </a:cubicBezTo>
                  <a:cubicBezTo>
                    <a:pt x="58" y="2"/>
                    <a:pt x="73" y="7"/>
                    <a:pt x="85" y="11"/>
                  </a:cubicBezTo>
                  <a:cubicBezTo>
                    <a:pt x="98" y="15"/>
                    <a:pt x="108" y="21"/>
                    <a:pt x="114" y="33"/>
                  </a:cubicBezTo>
                  <a:cubicBezTo>
                    <a:pt x="118" y="39"/>
                    <a:pt x="124" y="54"/>
                    <a:pt x="117" y="59"/>
                  </a:cubicBezTo>
                  <a:cubicBezTo>
                    <a:pt x="109" y="66"/>
                    <a:pt x="87" y="59"/>
                    <a:pt x="77" y="59"/>
                  </a:cubicBezTo>
                  <a:cubicBezTo>
                    <a:pt x="65" y="60"/>
                    <a:pt x="51" y="73"/>
                    <a:pt x="40" y="70"/>
                  </a:cubicBezTo>
                  <a:cubicBezTo>
                    <a:pt x="30" y="67"/>
                    <a:pt x="20" y="48"/>
                    <a:pt x="15" y="40"/>
                  </a:cubicBezTo>
                  <a:cubicBezTo>
                    <a:pt x="8" y="29"/>
                    <a:pt x="0" y="14"/>
                    <a:pt x="1" y="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3" name="Freeform 397">
              <a:extLst>
                <a:ext uri="{FF2B5EF4-FFF2-40B4-BE49-F238E27FC236}">
                  <a16:creationId xmlns:a16="http://schemas.microsoft.com/office/drawing/2014/main" id="{63941AA7-A8E1-4DC3-8A33-6B1282A3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787"/>
              <a:ext cx="152" cy="147"/>
            </a:xfrm>
            <a:custGeom>
              <a:avLst/>
              <a:gdLst>
                <a:gd name="T0" fmla="*/ 1 w 117"/>
                <a:gd name="T1" fmla="*/ 0 h 113"/>
                <a:gd name="T2" fmla="*/ 136 w 117"/>
                <a:gd name="T3" fmla="*/ 44 h 113"/>
                <a:gd name="T4" fmla="*/ 248 w 117"/>
                <a:gd name="T5" fmla="*/ 108 h 113"/>
                <a:gd name="T6" fmla="*/ 292 w 117"/>
                <a:gd name="T7" fmla="*/ 277 h 113"/>
                <a:gd name="T8" fmla="*/ 182 w 117"/>
                <a:gd name="T9" fmla="*/ 277 h 113"/>
                <a:gd name="T10" fmla="*/ 114 w 117"/>
                <a:gd name="T11" fmla="*/ 165 h 113"/>
                <a:gd name="T12" fmla="*/ 71 w 117"/>
                <a:gd name="T13" fmla="*/ 140 h 113"/>
                <a:gd name="T14" fmla="*/ 35 w 117"/>
                <a:gd name="T15" fmla="*/ 94 h 113"/>
                <a:gd name="T16" fmla="*/ 0 w 117"/>
                <a:gd name="T17" fmla="*/ 12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113">
                  <a:moveTo>
                    <a:pt x="1" y="0"/>
                  </a:moveTo>
                  <a:cubicBezTo>
                    <a:pt x="18" y="1"/>
                    <a:pt x="33" y="9"/>
                    <a:pt x="48" y="15"/>
                  </a:cubicBezTo>
                  <a:cubicBezTo>
                    <a:pt x="62" y="20"/>
                    <a:pt x="76" y="27"/>
                    <a:pt x="87" y="38"/>
                  </a:cubicBezTo>
                  <a:cubicBezTo>
                    <a:pt x="106" y="55"/>
                    <a:pt x="117" y="73"/>
                    <a:pt x="102" y="97"/>
                  </a:cubicBezTo>
                  <a:cubicBezTo>
                    <a:pt x="92" y="113"/>
                    <a:pt x="75" y="111"/>
                    <a:pt x="64" y="97"/>
                  </a:cubicBezTo>
                  <a:cubicBezTo>
                    <a:pt x="55" y="85"/>
                    <a:pt x="51" y="68"/>
                    <a:pt x="40" y="58"/>
                  </a:cubicBezTo>
                  <a:cubicBezTo>
                    <a:pt x="35" y="54"/>
                    <a:pt x="29" y="53"/>
                    <a:pt x="25" y="49"/>
                  </a:cubicBezTo>
                  <a:cubicBezTo>
                    <a:pt x="19" y="44"/>
                    <a:pt x="16" y="38"/>
                    <a:pt x="12" y="32"/>
                  </a:cubicBezTo>
                  <a:cubicBezTo>
                    <a:pt x="8" y="24"/>
                    <a:pt x="0" y="14"/>
                    <a:pt x="0" y="4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4" name="Freeform 398">
              <a:extLst>
                <a:ext uri="{FF2B5EF4-FFF2-40B4-BE49-F238E27FC236}">
                  <a16:creationId xmlns:a16="http://schemas.microsoft.com/office/drawing/2014/main" id="{55E24CFF-A87B-4EB8-B5CC-32891DC36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251"/>
              <a:ext cx="216" cy="90"/>
            </a:xfrm>
            <a:custGeom>
              <a:avLst/>
              <a:gdLst>
                <a:gd name="T0" fmla="*/ 0 w 166"/>
                <a:gd name="T1" fmla="*/ 94 h 69"/>
                <a:gd name="T2" fmla="*/ 124 w 166"/>
                <a:gd name="T3" fmla="*/ 30 h 69"/>
                <a:gd name="T4" fmla="*/ 219 w 166"/>
                <a:gd name="T5" fmla="*/ 1 h 69"/>
                <a:gd name="T6" fmla="*/ 445 w 166"/>
                <a:gd name="T7" fmla="*/ 78 h 69"/>
                <a:gd name="T8" fmla="*/ 410 w 166"/>
                <a:gd name="T9" fmla="*/ 140 h 69"/>
                <a:gd name="T10" fmla="*/ 282 w 166"/>
                <a:gd name="T11" fmla="*/ 116 h 69"/>
                <a:gd name="T12" fmla="*/ 181 w 166"/>
                <a:gd name="T13" fmla="*/ 197 h 69"/>
                <a:gd name="T14" fmla="*/ 30 w 166"/>
                <a:gd name="T15" fmla="*/ 133 h 69"/>
                <a:gd name="T16" fmla="*/ 7 w 166"/>
                <a:gd name="T17" fmla="*/ 104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9">
                  <a:moveTo>
                    <a:pt x="0" y="32"/>
                  </a:moveTo>
                  <a:cubicBezTo>
                    <a:pt x="14" y="29"/>
                    <a:pt x="29" y="17"/>
                    <a:pt x="43" y="11"/>
                  </a:cubicBezTo>
                  <a:cubicBezTo>
                    <a:pt x="53" y="6"/>
                    <a:pt x="65" y="1"/>
                    <a:pt x="76" y="1"/>
                  </a:cubicBezTo>
                  <a:cubicBezTo>
                    <a:pt x="101" y="0"/>
                    <a:pt x="138" y="8"/>
                    <a:pt x="155" y="27"/>
                  </a:cubicBezTo>
                  <a:cubicBezTo>
                    <a:pt x="166" y="39"/>
                    <a:pt x="160" y="50"/>
                    <a:pt x="143" y="48"/>
                  </a:cubicBezTo>
                  <a:cubicBezTo>
                    <a:pt x="128" y="46"/>
                    <a:pt x="114" y="33"/>
                    <a:pt x="98" y="40"/>
                  </a:cubicBezTo>
                  <a:cubicBezTo>
                    <a:pt x="85" y="45"/>
                    <a:pt x="78" y="66"/>
                    <a:pt x="63" y="68"/>
                  </a:cubicBezTo>
                  <a:cubicBezTo>
                    <a:pt x="49" y="69"/>
                    <a:pt x="21" y="55"/>
                    <a:pt x="11" y="46"/>
                  </a:cubicBezTo>
                  <a:cubicBezTo>
                    <a:pt x="7" y="43"/>
                    <a:pt x="3" y="40"/>
                    <a:pt x="2" y="3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5" name="Freeform 399">
              <a:extLst>
                <a:ext uri="{FF2B5EF4-FFF2-40B4-BE49-F238E27FC236}">
                  <a16:creationId xmlns:a16="http://schemas.microsoft.com/office/drawing/2014/main" id="{FFB5004B-CE46-40B2-A4AC-4AD439E7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276"/>
              <a:ext cx="172" cy="63"/>
            </a:xfrm>
            <a:custGeom>
              <a:avLst/>
              <a:gdLst>
                <a:gd name="T0" fmla="*/ 22 w 133"/>
                <a:gd name="T1" fmla="*/ 89 h 49"/>
                <a:gd name="T2" fmla="*/ 30 w 133"/>
                <a:gd name="T3" fmla="*/ 13 h 49"/>
                <a:gd name="T4" fmla="*/ 132 w 133"/>
                <a:gd name="T5" fmla="*/ 36 h 49"/>
                <a:gd name="T6" fmla="*/ 314 w 133"/>
                <a:gd name="T7" fmla="*/ 59 h 49"/>
                <a:gd name="T8" fmla="*/ 332 w 133"/>
                <a:gd name="T9" fmla="*/ 105 h 49"/>
                <a:gd name="T10" fmla="*/ 212 w 133"/>
                <a:gd name="T11" fmla="*/ 104 h 49"/>
                <a:gd name="T12" fmla="*/ 109 w 133"/>
                <a:gd name="T13" fmla="*/ 104 h 49"/>
                <a:gd name="T14" fmla="*/ 30 w 133"/>
                <a:gd name="T15" fmla="*/ 103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49">
                  <a:moveTo>
                    <a:pt x="8" y="33"/>
                  </a:moveTo>
                  <a:cubicBezTo>
                    <a:pt x="0" y="24"/>
                    <a:pt x="0" y="10"/>
                    <a:pt x="11" y="5"/>
                  </a:cubicBezTo>
                  <a:cubicBezTo>
                    <a:pt x="22" y="0"/>
                    <a:pt x="37" y="10"/>
                    <a:pt x="47" y="13"/>
                  </a:cubicBezTo>
                  <a:cubicBezTo>
                    <a:pt x="68" y="19"/>
                    <a:pt x="91" y="16"/>
                    <a:pt x="112" y="22"/>
                  </a:cubicBezTo>
                  <a:cubicBezTo>
                    <a:pt x="122" y="25"/>
                    <a:pt x="133" y="34"/>
                    <a:pt x="119" y="39"/>
                  </a:cubicBezTo>
                  <a:cubicBezTo>
                    <a:pt x="110" y="43"/>
                    <a:pt x="86" y="38"/>
                    <a:pt x="76" y="38"/>
                  </a:cubicBezTo>
                  <a:cubicBezTo>
                    <a:pt x="63" y="37"/>
                    <a:pt x="51" y="34"/>
                    <a:pt x="39" y="38"/>
                  </a:cubicBezTo>
                  <a:cubicBezTo>
                    <a:pt x="29" y="41"/>
                    <a:pt x="18" y="49"/>
                    <a:pt x="11" y="3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6" name="Freeform 400">
              <a:extLst>
                <a:ext uri="{FF2B5EF4-FFF2-40B4-BE49-F238E27FC236}">
                  <a16:creationId xmlns:a16="http://schemas.microsoft.com/office/drawing/2014/main" id="{18F2B1D6-1C76-4C39-9F52-5D70ED440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074"/>
              <a:ext cx="100" cy="200"/>
            </a:xfrm>
            <a:custGeom>
              <a:avLst/>
              <a:gdLst>
                <a:gd name="T0" fmla="*/ 45 w 77"/>
                <a:gd name="T1" fmla="*/ 401 h 154"/>
                <a:gd name="T2" fmla="*/ 35 w 77"/>
                <a:gd name="T3" fmla="*/ 184 h 154"/>
                <a:gd name="T4" fmla="*/ 103 w 77"/>
                <a:gd name="T5" fmla="*/ 114 h 154"/>
                <a:gd name="T6" fmla="*/ 174 w 77"/>
                <a:gd name="T7" fmla="*/ 35 h 154"/>
                <a:gd name="T8" fmla="*/ 218 w 77"/>
                <a:gd name="T9" fmla="*/ 71 h 154"/>
                <a:gd name="T10" fmla="*/ 145 w 77"/>
                <a:gd name="T11" fmla="*/ 197 h 154"/>
                <a:gd name="T12" fmla="*/ 64 w 77"/>
                <a:gd name="T13" fmla="*/ 41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54">
                  <a:moveTo>
                    <a:pt x="16" y="141"/>
                  </a:moveTo>
                  <a:cubicBezTo>
                    <a:pt x="10" y="120"/>
                    <a:pt x="0" y="84"/>
                    <a:pt x="12" y="65"/>
                  </a:cubicBezTo>
                  <a:cubicBezTo>
                    <a:pt x="19" y="54"/>
                    <a:pt x="27" y="49"/>
                    <a:pt x="36" y="40"/>
                  </a:cubicBezTo>
                  <a:cubicBezTo>
                    <a:pt x="45" y="32"/>
                    <a:pt x="52" y="20"/>
                    <a:pt x="61" y="12"/>
                  </a:cubicBezTo>
                  <a:cubicBezTo>
                    <a:pt x="73" y="0"/>
                    <a:pt x="77" y="9"/>
                    <a:pt x="76" y="25"/>
                  </a:cubicBezTo>
                  <a:cubicBezTo>
                    <a:pt x="76" y="45"/>
                    <a:pt x="60" y="53"/>
                    <a:pt x="51" y="69"/>
                  </a:cubicBezTo>
                  <a:cubicBezTo>
                    <a:pt x="44" y="83"/>
                    <a:pt x="41" y="154"/>
                    <a:pt x="22" y="14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7" name="Freeform 401">
              <a:extLst>
                <a:ext uri="{FF2B5EF4-FFF2-40B4-BE49-F238E27FC236}">
                  <a16:creationId xmlns:a16="http://schemas.microsoft.com/office/drawing/2014/main" id="{DF458079-5FBC-48E8-837F-7E2034C49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888"/>
              <a:ext cx="36" cy="126"/>
            </a:xfrm>
            <a:custGeom>
              <a:avLst/>
              <a:gdLst>
                <a:gd name="T0" fmla="*/ 0 w 28"/>
                <a:gd name="T1" fmla="*/ 8 h 97"/>
                <a:gd name="T2" fmla="*/ 36 w 28"/>
                <a:gd name="T3" fmla="*/ 164 h 97"/>
                <a:gd name="T4" fmla="*/ 13 w 28"/>
                <a:gd name="T5" fmla="*/ 230 h 97"/>
                <a:gd name="T6" fmla="*/ 36 w 28"/>
                <a:gd name="T7" fmla="*/ 242 h 97"/>
                <a:gd name="T8" fmla="*/ 8 w 28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7">
                  <a:moveTo>
                    <a:pt x="0" y="3"/>
                  </a:moveTo>
                  <a:cubicBezTo>
                    <a:pt x="11" y="18"/>
                    <a:pt x="17" y="39"/>
                    <a:pt x="13" y="58"/>
                  </a:cubicBezTo>
                  <a:cubicBezTo>
                    <a:pt x="12" y="66"/>
                    <a:pt x="7" y="74"/>
                    <a:pt x="5" y="81"/>
                  </a:cubicBezTo>
                  <a:cubicBezTo>
                    <a:pt x="3" y="93"/>
                    <a:pt x="5" y="97"/>
                    <a:pt x="13" y="85"/>
                  </a:cubicBezTo>
                  <a:cubicBezTo>
                    <a:pt x="27" y="62"/>
                    <a:pt x="28" y="15"/>
                    <a:pt x="3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8" name="Freeform 402">
              <a:extLst>
                <a:ext uri="{FF2B5EF4-FFF2-40B4-BE49-F238E27FC236}">
                  <a16:creationId xmlns:a16="http://schemas.microsoft.com/office/drawing/2014/main" id="{47F07BCB-58B9-4A5B-AEFF-855A437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133"/>
              <a:ext cx="64" cy="182"/>
            </a:xfrm>
            <a:custGeom>
              <a:avLst/>
              <a:gdLst>
                <a:gd name="T0" fmla="*/ 17 w 49"/>
                <a:gd name="T1" fmla="*/ 0 h 140"/>
                <a:gd name="T2" fmla="*/ 29 w 49"/>
                <a:gd name="T3" fmla="*/ 94 h 140"/>
                <a:gd name="T4" fmla="*/ 35 w 49"/>
                <a:gd name="T5" fmla="*/ 231 h 140"/>
                <a:gd name="T6" fmla="*/ 29 w 49"/>
                <a:gd name="T7" fmla="*/ 332 h 140"/>
                <a:gd name="T8" fmla="*/ 102 w 49"/>
                <a:gd name="T9" fmla="*/ 400 h 140"/>
                <a:gd name="T10" fmla="*/ 95 w 49"/>
                <a:gd name="T11" fmla="*/ 174 h 140"/>
                <a:gd name="T12" fmla="*/ 27 w 49"/>
                <a:gd name="T13" fmla="*/ 9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40">
                  <a:moveTo>
                    <a:pt x="6" y="0"/>
                  </a:moveTo>
                  <a:cubicBezTo>
                    <a:pt x="0" y="9"/>
                    <a:pt x="8" y="22"/>
                    <a:pt x="10" y="32"/>
                  </a:cubicBezTo>
                  <a:cubicBezTo>
                    <a:pt x="14" y="47"/>
                    <a:pt x="14" y="65"/>
                    <a:pt x="12" y="81"/>
                  </a:cubicBezTo>
                  <a:cubicBezTo>
                    <a:pt x="12" y="92"/>
                    <a:pt x="7" y="106"/>
                    <a:pt x="10" y="116"/>
                  </a:cubicBezTo>
                  <a:cubicBezTo>
                    <a:pt x="13" y="126"/>
                    <a:pt x="26" y="136"/>
                    <a:pt x="35" y="140"/>
                  </a:cubicBezTo>
                  <a:cubicBezTo>
                    <a:pt x="49" y="122"/>
                    <a:pt x="38" y="80"/>
                    <a:pt x="33" y="61"/>
                  </a:cubicBezTo>
                  <a:cubicBezTo>
                    <a:pt x="29" y="43"/>
                    <a:pt x="19" y="19"/>
                    <a:pt x="9" y="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9" name="Freeform 403">
              <a:extLst>
                <a:ext uri="{FF2B5EF4-FFF2-40B4-BE49-F238E27FC236}">
                  <a16:creationId xmlns:a16="http://schemas.microsoft.com/office/drawing/2014/main" id="{A12CEED4-A9C6-4761-A75C-EEC9506F1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360"/>
              <a:ext cx="61" cy="291"/>
            </a:xfrm>
            <a:custGeom>
              <a:avLst/>
              <a:gdLst>
                <a:gd name="T0" fmla="*/ 45 w 47"/>
                <a:gd name="T1" fmla="*/ 30 h 224"/>
                <a:gd name="T2" fmla="*/ 104 w 47"/>
                <a:gd name="T3" fmla="*/ 153 h 224"/>
                <a:gd name="T4" fmla="*/ 125 w 47"/>
                <a:gd name="T5" fmla="*/ 327 h 224"/>
                <a:gd name="T6" fmla="*/ 96 w 47"/>
                <a:gd name="T7" fmla="*/ 581 h 224"/>
                <a:gd name="T8" fmla="*/ 38 w 47"/>
                <a:gd name="T9" fmla="*/ 581 h 224"/>
                <a:gd name="T10" fmla="*/ 21 w 47"/>
                <a:gd name="T11" fmla="*/ 403 h 224"/>
                <a:gd name="T12" fmla="*/ 49 w 47"/>
                <a:gd name="T13" fmla="*/ 39 h 224"/>
                <a:gd name="T14" fmla="*/ 49 w 47"/>
                <a:gd name="T15" fmla="*/ 38 h 2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24">
                  <a:moveTo>
                    <a:pt x="16" y="11"/>
                  </a:moveTo>
                  <a:cubicBezTo>
                    <a:pt x="23" y="0"/>
                    <a:pt x="36" y="47"/>
                    <a:pt x="37" y="54"/>
                  </a:cubicBezTo>
                  <a:cubicBezTo>
                    <a:pt x="42" y="74"/>
                    <a:pt x="42" y="94"/>
                    <a:pt x="44" y="115"/>
                  </a:cubicBezTo>
                  <a:cubicBezTo>
                    <a:pt x="47" y="146"/>
                    <a:pt x="40" y="173"/>
                    <a:pt x="34" y="204"/>
                  </a:cubicBezTo>
                  <a:cubicBezTo>
                    <a:pt x="31" y="224"/>
                    <a:pt x="23" y="221"/>
                    <a:pt x="13" y="204"/>
                  </a:cubicBezTo>
                  <a:cubicBezTo>
                    <a:pt x="2" y="182"/>
                    <a:pt x="0" y="165"/>
                    <a:pt x="7" y="142"/>
                  </a:cubicBezTo>
                  <a:cubicBezTo>
                    <a:pt x="18" y="100"/>
                    <a:pt x="24" y="56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0" name="Freeform 404">
              <a:extLst>
                <a:ext uri="{FF2B5EF4-FFF2-40B4-BE49-F238E27FC236}">
                  <a16:creationId xmlns:a16="http://schemas.microsoft.com/office/drawing/2014/main" id="{F1CB85B9-D78B-4332-877B-5B5460731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770"/>
              <a:ext cx="86" cy="197"/>
            </a:xfrm>
            <a:custGeom>
              <a:avLst/>
              <a:gdLst>
                <a:gd name="T0" fmla="*/ 0 w 66"/>
                <a:gd name="T1" fmla="*/ 215 h 152"/>
                <a:gd name="T2" fmla="*/ 175 w 66"/>
                <a:gd name="T3" fmla="*/ 0 h 152"/>
                <a:gd name="T4" fmla="*/ 163 w 66"/>
                <a:gd name="T5" fmla="*/ 171 h 152"/>
                <a:gd name="T6" fmla="*/ 141 w 66"/>
                <a:gd name="T7" fmla="*/ 359 h 152"/>
                <a:gd name="T8" fmla="*/ 96 w 66"/>
                <a:gd name="T9" fmla="*/ 390 h 152"/>
                <a:gd name="T10" fmla="*/ 65 w 66"/>
                <a:gd name="T11" fmla="*/ 307 h 152"/>
                <a:gd name="T12" fmla="*/ 30 w 66"/>
                <a:gd name="T13" fmla="*/ 22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52">
                  <a:moveTo>
                    <a:pt x="0" y="76"/>
                  </a:moveTo>
                  <a:cubicBezTo>
                    <a:pt x="15" y="82"/>
                    <a:pt x="44" y="8"/>
                    <a:pt x="61" y="0"/>
                  </a:cubicBezTo>
                  <a:cubicBezTo>
                    <a:pt x="66" y="16"/>
                    <a:pt x="58" y="43"/>
                    <a:pt x="57" y="61"/>
                  </a:cubicBezTo>
                  <a:cubicBezTo>
                    <a:pt x="55" y="83"/>
                    <a:pt x="55" y="105"/>
                    <a:pt x="49" y="127"/>
                  </a:cubicBezTo>
                  <a:cubicBezTo>
                    <a:pt x="46" y="140"/>
                    <a:pt x="44" y="152"/>
                    <a:pt x="34" y="138"/>
                  </a:cubicBezTo>
                  <a:cubicBezTo>
                    <a:pt x="28" y="130"/>
                    <a:pt x="27" y="118"/>
                    <a:pt x="22" y="109"/>
                  </a:cubicBezTo>
                  <a:cubicBezTo>
                    <a:pt x="18" y="100"/>
                    <a:pt x="11" y="92"/>
                    <a:pt x="11" y="8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1" name="Freeform 405">
              <a:extLst>
                <a:ext uri="{FF2B5EF4-FFF2-40B4-BE49-F238E27FC236}">
                  <a16:creationId xmlns:a16="http://schemas.microsoft.com/office/drawing/2014/main" id="{E1364DAF-8B76-4BC3-8A1C-C57AEEB5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3001"/>
              <a:ext cx="133" cy="276"/>
            </a:xfrm>
            <a:custGeom>
              <a:avLst/>
              <a:gdLst>
                <a:gd name="T0" fmla="*/ 0 w 102"/>
                <a:gd name="T1" fmla="*/ 307 h 212"/>
                <a:gd name="T2" fmla="*/ 147 w 102"/>
                <a:gd name="T3" fmla="*/ 161 h 212"/>
                <a:gd name="T4" fmla="*/ 231 w 102"/>
                <a:gd name="T5" fmla="*/ 73 h 212"/>
                <a:gd name="T6" fmla="*/ 284 w 102"/>
                <a:gd name="T7" fmla="*/ 7 h 212"/>
                <a:gd name="T8" fmla="*/ 170 w 102"/>
                <a:gd name="T9" fmla="*/ 342 h 212"/>
                <a:gd name="T10" fmla="*/ 136 w 102"/>
                <a:gd name="T11" fmla="*/ 475 h 212"/>
                <a:gd name="T12" fmla="*/ 125 w 102"/>
                <a:gd name="T13" fmla="*/ 569 h 212"/>
                <a:gd name="T14" fmla="*/ 78 w 102"/>
                <a:gd name="T15" fmla="*/ 594 h 212"/>
                <a:gd name="T16" fmla="*/ 67 w 102"/>
                <a:gd name="T17" fmla="*/ 492 h 212"/>
                <a:gd name="T18" fmla="*/ 51 w 102"/>
                <a:gd name="T19" fmla="*/ 372 h 212"/>
                <a:gd name="T20" fmla="*/ 0 w 102"/>
                <a:gd name="T21" fmla="*/ 302 h 2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212">
                  <a:moveTo>
                    <a:pt x="0" y="107"/>
                  </a:moveTo>
                  <a:cubicBezTo>
                    <a:pt x="5" y="80"/>
                    <a:pt x="30" y="72"/>
                    <a:pt x="51" y="56"/>
                  </a:cubicBezTo>
                  <a:cubicBezTo>
                    <a:pt x="62" y="47"/>
                    <a:pt x="72" y="38"/>
                    <a:pt x="80" y="25"/>
                  </a:cubicBezTo>
                  <a:cubicBezTo>
                    <a:pt x="83" y="19"/>
                    <a:pt x="90" y="0"/>
                    <a:pt x="98" y="2"/>
                  </a:cubicBezTo>
                  <a:cubicBezTo>
                    <a:pt x="102" y="42"/>
                    <a:pt x="73" y="84"/>
                    <a:pt x="59" y="119"/>
                  </a:cubicBezTo>
                  <a:cubicBezTo>
                    <a:pt x="54" y="134"/>
                    <a:pt x="49" y="150"/>
                    <a:pt x="47" y="165"/>
                  </a:cubicBezTo>
                  <a:cubicBezTo>
                    <a:pt x="46" y="175"/>
                    <a:pt x="48" y="190"/>
                    <a:pt x="44" y="198"/>
                  </a:cubicBezTo>
                  <a:cubicBezTo>
                    <a:pt x="42" y="205"/>
                    <a:pt x="34" y="212"/>
                    <a:pt x="27" y="207"/>
                  </a:cubicBezTo>
                  <a:cubicBezTo>
                    <a:pt x="19" y="201"/>
                    <a:pt x="23" y="179"/>
                    <a:pt x="23" y="171"/>
                  </a:cubicBezTo>
                  <a:cubicBezTo>
                    <a:pt x="23" y="157"/>
                    <a:pt x="26" y="141"/>
                    <a:pt x="18" y="130"/>
                  </a:cubicBezTo>
                  <a:cubicBezTo>
                    <a:pt x="11" y="121"/>
                    <a:pt x="1" y="118"/>
                    <a:pt x="0" y="10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2" name="Freeform 406">
              <a:extLst>
                <a:ext uri="{FF2B5EF4-FFF2-40B4-BE49-F238E27FC236}">
                  <a16:creationId xmlns:a16="http://schemas.microsoft.com/office/drawing/2014/main" id="{63689E4C-AEC4-43B9-9A66-3414A78A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237"/>
              <a:ext cx="145" cy="50"/>
            </a:xfrm>
            <a:custGeom>
              <a:avLst/>
              <a:gdLst>
                <a:gd name="T0" fmla="*/ 0 w 112"/>
                <a:gd name="T1" fmla="*/ 105 h 39"/>
                <a:gd name="T2" fmla="*/ 315 w 112"/>
                <a:gd name="T3" fmla="*/ 60 h 39"/>
                <a:gd name="T4" fmla="*/ 0 w 112"/>
                <a:gd name="T5" fmla="*/ 10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9">
                  <a:moveTo>
                    <a:pt x="0" y="39"/>
                  </a:moveTo>
                  <a:cubicBezTo>
                    <a:pt x="0" y="39"/>
                    <a:pt x="47" y="0"/>
                    <a:pt x="112" y="23"/>
                  </a:cubicBezTo>
                  <a:cubicBezTo>
                    <a:pt x="112" y="23"/>
                    <a:pt x="49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3" name="Freeform 407">
              <a:extLst>
                <a:ext uri="{FF2B5EF4-FFF2-40B4-BE49-F238E27FC236}">
                  <a16:creationId xmlns:a16="http://schemas.microsoft.com/office/drawing/2014/main" id="{A642A450-BF94-4BC1-AF3A-422984EC1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78"/>
              <a:ext cx="96" cy="28"/>
            </a:xfrm>
            <a:custGeom>
              <a:avLst/>
              <a:gdLst>
                <a:gd name="T0" fmla="*/ 21 w 74"/>
                <a:gd name="T1" fmla="*/ 49 h 21"/>
                <a:gd name="T2" fmla="*/ 96 w 74"/>
                <a:gd name="T3" fmla="*/ 21 h 21"/>
                <a:gd name="T4" fmla="*/ 210 w 74"/>
                <a:gd name="T5" fmla="*/ 57 h 21"/>
                <a:gd name="T6" fmla="*/ 97 w 74"/>
                <a:gd name="T7" fmla="*/ 37 h 21"/>
                <a:gd name="T8" fmla="*/ 27 w 74"/>
                <a:gd name="T9" fmla="*/ 4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21">
                  <a:moveTo>
                    <a:pt x="7" y="16"/>
                  </a:moveTo>
                  <a:cubicBezTo>
                    <a:pt x="0" y="0"/>
                    <a:pt x="27" y="5"/>
                    <a:pt x="34" y="7"/>
                  </a:cubicBezTo>
                  <a:cubicBezTo>
                    <a:pt x="47" y="12"/>
                    <a:pt x="59" y="18"/>
                    <a:pt x="74" y="18"/>
                  </a:cubicBezTo>
                  <a:cubicBezTo>
                    <a:pt x="59" y="21"/>
                    <a:pt x="47" y="16"/>
                    <a:pt x="35" y="12"/>
                  </a:cubicBezTo>
                  <a:cubicBezTo>
                    <a:pt x="27" y="9"/>
                    <a:pt x="16" y="6"/>
                    <a:pt x="9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4" name="Freeform 408">
              <a:extLst>
                <a:ext uri="{FF2B5EF4-FFF2-40B4-BE49-F238E27FC236}">
                  <a16:creationId xmlns:a16="http://schemas.microsoft.com/office/drawing/2014/main" id="{A17787D9-71A6-4A8E-96F3-AC09BC92A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272"/>
              <a:ext cx="35" cy="13"/>
            </a:xfrm>
            <a:custGeom>
              <a:avLst/>
              <a:gdLst>
                <a:gd name="T0" fmla="*/ 0 w 27"/>
                <a:gd name="T1" fmla="*/ 12 h 10"/>
                <a:gd name="T2" fmla="*/ 75 w 27"/>
                <a:gd name="T3" fmla="*/ 27 h 10"/>
                <a:gd name="T4" fmla="*/ 1 w 27"/>
                <a:gd name="T5" fmla="*/ 2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4"/>
                  </a:moveTo>
                  <a:cubicBezTo>
                    <a:pt x="6" y="3"/>
                    <a:pt x="25" y="0"/>
                    <a:pt x="27" y="9"/>
                  </a:cubicBezTo>
                  <a:cubicBezTo>
                    <a:pt x="18" y="10"/>
                    <a:pt x="9" y="7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5" name="Freeform 409">
              <a:extLst>
                <a:ext uri="{FF2B5EF4-FFF2-40B4-BE49-F238E27FC236}">
                  <a16:creationId xmlns:a16="http://schemas.microsoft.com/office/drawing/2014/main" id="{29C5CDBF-1822-4001-B672-63A01DDC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083"/>
              <a:ext cx="74" cy="112"/>
            </a:xfrm>
            <a:custGeom>
              <a:avLst/>
              <a:gdLst>
                <a:gd name="T0" fmla="*/ 162 w 57"/>
                <a:gd name="T1" fmla="*/ 0 h 86"/>
                <a:gd name="T2" fmla="*/ 55 w 57"/>
                <a:gd name="T3" fmla="*/ 116 h 86"/>
                <a:gd name="T4" fmla="*/ 30 w 57"/>
                <a:gd name="T5" fmla="*/ 247 h 86"/>
                <a:gd name="T6" fmla="*/ 79 w 57"/>
                <a:gd name="T7" fmla="*/ 112 h 86"/>
                <a:gd name="T8" fmla="*/ 131 w 57"/>
                <a:gd name="T9" fmla="*/ 56 h 86"/>
                <a:gd name="T10" fmla="*/ 160 w 57"/>
                <a:gd name="T11" fmla="*/ 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86">
                  <a:moveTo>
                    <a:pt x="57" y="0"/>
                  </a:moveTo>
                  <a:cubicBezTo>
                    <a:pt x="44" y="14"/>
                    <a:pt x="32" y="26"/>
                    <a:pt x="19" y="40"/>
                  </a:cubicBezTo>
                  <a:cubicBezTo>
                    <a:pt x="7" y="51"/>
                    <a:pt x="0" y="71"/>
                    <a:pt x="11" y="86"/>
                  </a:cubicBezTo>
                  <a:cubicBezTo>
                    <a:pt x="8" y="70"/>
                    <a:pt x="17" y="51"/>
                    <a:pt x="28" y="39"/>
                  </a:cubicBezTo>
                  <a:cubicBezTo>
                    <a:pt x="34" y="33"/>
                    <a:pt x="41" y="27"/>
                    <a:pt x="46" y="19"/>
                  </a:cubicBezTo>
                  <a:cubicBezTo>
                    <a:pt x="50" y="13"/>
                    <a:pt x="51" y="5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6" name="Freeform 410">
              <a:extLst>
                <a:ext uri="{FF2B5EF4-FFF2-40B4-BE49-F238E27FC236}">
                  <a16:creationId xmlns:a16="http://schemas.microsoft.com/office/drawing/2014/main" id="{794EB0B7-A3BF-4E13-8480-9D66B6C7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776"/>
              <a:ext cx="60" cy="46"/>
            </a:xfrm>
            <a:custGeom>
              <a:avLst/>
              <a:gdLst>
                <a:gd name="T0" fmla="*/ 0 w 46"/>
                <a:gd name="T1" fmla="*/ 32 h 35"/>
                <a:gd name="T2" fmla="*/ 133 w 46"/>
                <a:gd name="T3" fmla="*/ 104 h 35"/>
                <a:gd name="T4" fmla="*/ 74 w 46"/>
                <a:gd name="T5" fmla="*/ 21 h 35"/>
                <a:gd name="T6" fmla="*/ 9 w 46"/>
                <a:gd name="T7" fmla="*/ 3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5">
                  <a:moveTo>
                    <a:pt x="0" y="11"/>
                  </a:moveTo>
                  <a:cubicBezTo>
                    <a:pt x="17" y="0"/>
                    <a:pt x="38" y="19"/>
                    <a:pt x="46" y="35"/>
                  </a:cubicBezTo>
                  <a:cubicBezTo>
                    <a:pt x="40" y="25"/>
                    <a:pt x="39" y="12"/>
                    <a:pt x="26" y="7"/>
                  </a:cubicBezTo>
                  <a:cubicBezTo>
                    <a:pt x="19" y="4"/>
                    <a:pt x="8" y="4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7" name="Freeform 411">
              <a:extLst>
                <a:ext uri="{FF2B5EF4-FFF2-40B4-BE49-F238E27FC236}">
                  <a16:creationId xmlns:a16="http://schemas.microsoft.com/office/drawing/2014/main" id="{A1E707A5-117D-48D2-85BD-03AEC7FA4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285"/>
              <a:ext cx="25" cy="43"/>
            </a:xfrm>
            <a:custGeom>
              <a:avLst/>
              <a:gdLst>
                <a:gd name="T0" fmla="*/ 0 w 19"/>
                <a:gd name="T1" fmla="*/ 0 h 33"/>
                <a:gd name="T2" fmla="*/ 49 w 19"/>
                <a:gd name="T3" fmla="*/ 95 h 33"/>
                <a:gd name="T4" fmla="*/ 12 w 19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3">
                  <a:moveTo>
                    <a:pt x="0" y="0"/>
                  </a:moveTo>
                  <a:cubicBezTo>
                    <a:pt x="12" y="10"/>
                    <a:pt x="10" y="20"/>
                    <a:pt x="16" y="33"/>
                  </a:cubicBezTo>
                  <a:cubicBezTo>
                    <a:pt x="19" y="19"/>
                    <a:pt x="18" y="8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8" name="Freeform 412">
              <a:extLst>
                <a:ext uri="{FF2B5EF4-FFF2-40B4-BE49-F238E27FC236}">
                  <a16:creationId xmlns:a16="http://schemas.microsoft.com/office/drawing/2014/main" id="{B09E4C20-B3FB-4D38-8FD2-54504122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281"/>
              <a:ext cx="26" cy="49"/>
            </a:xfrm>
            <a:custGeom>
              <a:avLst/>
              <a:gdLst>
                <a:gd name="T0" fmla="*/ 0 w 20"/>
                <a:gd name="T1" fmla="*/ 0 h 38"/>
                <a:gd name="T2" fmla="*/ 46 w 20"/>
                <a:gd name="T3" fmla="*/ 104 h 38"/>
                <a:gd name="T4" fmla="*/ 49 w 20"/>
                <a:gd name="T5" fmla="*/ 45 h 38"/>
                <a:gd name="T6" fmla="*/ 17 w 20"/>
                <a:gd name="T7" fmla="*/ 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10" y="9"/>
                    <a:pt x="20" y="26"/>
                    <a:pt x="16" y="38"/>
                  </a:cubicBezTo>
                  <a:cubicBezTo>
                    <a:pt x="17" y="31"/>
                    <a:pt x="19" y="23"/>
                    <a:pt x="17" y="16"/>
                  </a:cubicBezTo>
                  <a:cubicBezTo>
                    <a:pt x="15" y="10"/>
                    <a:pt x="9" y="7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9" name="Freeform 413">
              <a:extLst>
                <a:ext uri="{FF2B5EF4-FFF2-40B4-BE49-F238E27FC236}">
                  <a16:creationId xmlns:a16="http://schemas.microsoft.com/office/drawing/2014/main" id="{9899CE5C-BF49-439B-BB2F-2D4BCAB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021"/>
              <a:ext cx="44" cy="30"/>
            </a:xfrm>
            <a:custGeom>
              <a:avLst/>
              <a:gdLst>
                <a:gd name="T0" fmla="*/ 0 w 34"/>
                <a:gd name="T1" fmla="*/ 12 h 23"/>
                <a:gd name="T2" fmla="*/ 50 w 34"/>
                <a:gd name="T3" fmla="*/ 67 h 23"/>
                <a:gd name="T4" fmla="*/ 1 w 3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3">
                  <a:moveTo>
                    <a:pt x="0" y="4"/>
                  </a:moveTo>
                  <a:cubicBezTo>
                    <a:pt x="7" y="8"/>
                    <a:pt x="14" y="15"/>
                    <a:pt x="18" y="23"/>
                  </a:cubicBezTo>
                  <a:cubicBezTo>
                    <a:pt x="34" y="18"/>
                    <a:pt x="7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0" name="Freeform 414">
              <a:extLst>
                <a:ext uri="{FF2B5EF4-FFF2-40B4-BE49-F238E27FC236}">
                  <a16:creationId xmlns:a16="http://schemas.microsoft.com/office/drawing/2014/main" id="{CB161D44-6A0E-4F95-A642-58530F27E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525"/>
              <a:ext cx="118" cy="33"/>
            </a:xfrm>
            <a:custGeom>
              <a:avLst/>
              <a:gdLst>
                <a:gd name="T0" fmla="*/ 8 w 91"/>
                <a:gd name="T1" fmla="*/ 9 h 25"/>
                <a:gd name="T2" fmla="*/ 79 w 91"/>
                <a:gd name="T3" fmla="*/ 1 h 25"/>
                <a:gd name="T4" fmla="*/ 159 w 91"/>
                <a:gd name="T5" fmla="*/ 9 h 25"/>
                <a:gd name="T6" fmla="*/ 250 w 91"/>
                <a:gd name="T7" fmla="*/ 77 h 25"/>
                <a:gd name="T8" fmla="*/ 188 w 91"/>
                <a:gd name="T9" fmla="*/ 59 h 25"/>
                <a:gd name="T10" fmla="*/ 112 w 91"/>
                <a:gd name="T11" fmla="*/ 37 h 25"/>
                <a:gd name="T12" fmla="*/ 17 w 91"/>
                <a:gd name="T13" fmla="*/ 45 h 25"/>
                <a:gd name="T14" fmla="*/ 10 w 91"/>
                <a:gd name="T15" fmla="*/ 1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5">
                  <a:moveTo>
                    <a:pt x="3" y="3"/>
                  </a:moveTo>
                  <a:cubicBezTo>
                    <a:pt x="8" y="0"/>
                    <a:pt x="22" y="1"/>
                    <a:pt x="28" y="1"/>
                  </a:cubicBezTo>
                  <a:cubicBezTo>
                    <a:pt x="37" y="1"/>
                    <a:pt x="47" y="2"/>
                    <a:pt x="56" y="3"/>
                  </a:cubicBezTo>
                  <a:cubicBezTo>
                    <a:pt x="65" y="5"/>
                    <a:pt x="91" y="13"/>
                    <a:pt x="89" y="25"/>
                  </a:cubicBezTo>
                  <a:cubicBezTo>
                    <a:pt x="83" y="25"/>
                    <a:pt x="72" y="22"/>
                    <a:pt x="66" y="20"/>
                  </a:cubicBezTo>
                  <a:cubicBezTo>
                    <a:pt x="56" y="16"/>
                    <a:pt x="49" y="14"/>
                    <a:pt x="39" y="12"/>
                  </a:cubicBezTo>
                  <a:cubicBezTo>
                    <a:pt x="31" y="10"/>
                    <a:pt x="13" y="7"/>
                    <a:pt x="6" y="15"/>
                  </a:cubicBezTo>
                  <a:cubicBezTo>
                    <a:pt x="4" y="13"/>
                    <a:pt x="0" y="6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1" name="Freeform 415">
              <a:extLst>
                <a:ext uri="{FF2B5EF4-FFF2-40B4-BE49-F238E27FC236}">
                  <a16:creationId xmlns:a16="http://schemas.microsoft.com/office/drawing/2014/main" id="{197C6554-5E1F-4B42-B695-206DECADF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590"/>
              <a:ext cx="41" cy="29"/>
            </a:xfrm>
            <a:custGeom>
              <a:avLst/>
              <a:gdLst>
                <a:gd name="T0" fmla="*/ 0 w 32"/>
                <a:gd name="T1" fmla="*/ 16 h 22"/>
                <a:gd name="T2" fmla="*/ 87 w 32"/>
                <a:gd name="T3" fmla="*/ 59 h 22"/>
                <a:gd name="T4" fmla="*/ 6 w 32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0" y="5"/>
                  </a:moveTo>
                  <a:cubicBezTo>
                    <a:pt x="13" y="0"/>
                    <a:pt x="23" y="12"/>
                    <a:pt x="32" y="20"/>
                  </a:cubicBezTo>
                  <a:cubicBezTo>
                    <a:pt x="22" y="22"/>
                    <a:pt x="10" y="6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2" name="Freeform 416">
              <a:extLst>
                <a:ext uri="{FF2B5EF4-FFF2-40B4-BE49-F238E27FC236}">
                  <a16:creationId xmlns:a16="http://schemas.microsoft.com/office/drawing/2014/main" id="{07BAE210-57D0-49E7-8CC7-3035CBA1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593"/>
              <a:ext cx="51" cy="39"/>
            </a:xfrm>
            <a:custGeom>
              <a:avLst/>
              <a:gdLst>
                <a:gd name="T0" fmla="*/ 0 w 39"/>
                <a:gd name="T1" fmla="*/ 0 h 30"/>
                <a:gd name="T2" fmla="*/ 115 w 39"/>
                <a:gd name="T3" fmla="*/ 83 h 30"/>
                <a:gd name="T4" fmla="*/ 7 w 39"/>
                <a:gd name="T5" fmla="*/ 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0">
                  <a:moveTo>
                    <a:pt x="0" y="0"/>
                  </a:moveTo>
                  <a:cubicBezTo>
                    <a:pt x="8" y="10"/>
                    <a:pt x="36" y="15"/>
                    <a:pt x="39" y="29"/>
                  </a:cubicBezTo>
                  <a:cubicBezTo>
                    <a:pt x="32" y="30"/>
                    <a:pt x="5" y="1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3" name="Freeform 417">
              <a:extLst>
                <a:ext uri="{FF2B5EF4-FFF2-40B4-BE49-F238E27FC236}">
                  <a16:creationId xmlns:a16="http://schemas.microsoft.com/office/drawing/2014/main" id="{769EF363-32EE-492F-9376-CF987FCF1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550"/>
              <a:ext cx="151" cy="75"/>
            </a:xfrm>
            <a:custGeom>
              <a:avLst/>
              <a:gdLst>
                <a:gd name="T0" fmla="*/ 0 w 116"/>
                <a:gd name="T1" fmla="*/ 162 h 58"/>
                <a:gd name="T2" fmla="*/ 184 w 116"/>
                <a:gd name="T3" fmla="*/ 30 h 58"/>
                <a:gd name="T4" fmla="*/ 277 w 116"/>
                <a:gd name="T5" fmla="*/ 8 h 58"/>
                <a:gd name="T6" fmla="*/ 333 w 116"/>
                <a:gd name="T7" fmla="*/ 50 h 58"/>
                <a:gd name="T8" fmla="*/ 249 w 116"/>
                <a:gd name="T9" fmla="*/ 41 h 58"/>
                <a:gd name="T10" fmla="*/ 134 w 116"/>
                <a:gd name="T11" fmla="*/ 75 h 58"/>
                <a:gd name="T12" fmla="*/ 0 w 116"/>
                <a:gd name="T13" fmla="*/ 155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58">
                  <a:moveTo>
                    <a:pt x="0" y="58"/>
                  </a:moveTo>
                  <a:cubicBezTo>
                    <a:pt x="11" y="33"/>
                    <a:pt x="42" y="22"/>
                    <a:pt x="64" y="11"/>
                  </a:cubicBezTo>
                  <a:cubicBezTo>
                    <a:pt x="74" y="6"/>
                    <a:pt x="87" y="0"/>
                    <a:pt x="97" y="3"/>
                  </a:cubicBezTo>
                  <a:cubicBezTo>
                    <a:pt x="105" y="6"/>
                    <a:pt x="110" y="13"/>
                    <a:pt x="116" y="18"/>
                  </a:cubicBezTo>
                  <a:cubicBezTo>
                    <a:pt x="107" y="17"/>
                    <a:pt x="97" y="15"/>
                    <a:pt x="87" y="15"/>
                  </a:cubicBezTo>
                  <a:cubicBezTo>
                    <a:pt x="73" y="16"/>
                    <a:pt x="60" y="22"/>
                    <a:pt x="47" y="27"/>
                  </a:cubicBezTo>
                  <a:cubicBezTo>
                    <a:pt x="32" y="34"/>
                    <a:pt x="8" y="40"/>
                    <a:pt x="0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4" name="Freeform 418">
              <a:extLst>
                <a:ext uri="{FF2B5EF4-FFF2-40B4-BE49-F238E27FC236}">
                  <a16:creationId xmlns:a16="http://schemas.microsoft.com/office/drawing/2014/main" id="{2979DC3E-0EBD-4CBF-8DB4-0476DC0C2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651"/>
              <a:ext cx="176" cy="84"/>
            </a:xfrm>
            <a:custGeom>
              <a:avLst/>
              <a:gdLst>
                <a:gd name="T0" fmla="*/ 0 w 135"/>
                <a:gd name="T1" fmla="*/ 77 h 64"/>
                <a:gd name="T2" fmla="*/ 74 w 135"/>
                <a:gd name="T3" fmla="*/ 18 h 64"/>
                <a:gd name="T4" fmla="*/ 181 w 135"/>
                <a:gd name="T5" fmla="*/ 37 h 64"/>
                <a:gd name="T6" fmla="*/ 306 w 135"/>
                <a:gd name="T7" fmla="*/ 114 h 64"/>
                <a:gd name="T8" fmla="*/ 390 w 135"/>
                <a:gd name="T9" fmla="*/ 189 h 64"/>
                <a:gd name="T10" fmla="*/ 263 w 135"/>
                <a:gd name="T11" fmla="*/ 110 h 64"/>
                <a:gd name="T12" fmla="*/ 153 w 135"/>
                <a:gd name="T13" fmla="*/ 50 h 64"/>
                <a:gd name="T14" fmla="*/ 7 w 135"/>
                <a:gd name="T15" fmla="*/ 72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64">
                  <a:moveTo>
                    <a:pt x="0" y="26"/>
                  </a:moveTo>
                  <a:cubicBezTo>
                    <a:pt x="7" y="17"/>
                    <a:pt x="15" y="10"/>
                    <a:pt x="26" y="6"/>
                  </a:cubicBezTo>
                  <a:cubicBezTo>
                    <a:pt x="39" y="0"/>
                    <a:pt x="51" y="7"/>
                    <a:pt x="63" y="12"/>
                  </a:cubicBezTo>
                  <a:cubicBezTo>
                    <a:pt x="78" y="18"/>
                    <a:pt x="92" y="28"/>
                    <a:pt x="106" y="38"/>
                  </a:cubicBezTo>
                  <a:cubicBezTo>
                    <a:pt x="116" y="44"/>
                    <a:pt x="129" y="53"/>
                    <a:pt x="135" y="64"/>
                  </a:cubicBezTo>
                  <a:cubicBezTo>
                    <a:pt x="123" y="53"/>
                    <a:pt x="105" y="45"/>
                    <a:pt x="91" y="37"/>
                  </a:cubicBezTo>
                  <a:cubicBezTo>
                    <a:pt x="78" y="30"/>
                    <a:pt x="66" y="23"/>
                    <a:pt x="53" y="17"/>
                  </a:cubicBezTo>
                  <a:cubicBezTo>
                    <a:pt x="36" y="9"/>
                    <a:pt x="12" y="5"/>
                    <a:pt x="2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5" name="Freeform 419">
              <a:extLst>
                <a:ext uri="{FF2B5EF4-FFF2-40B4-BE49-F238E27FC236}">
                  <a16:creationId xmlns:a16="http://schemas.microsoft.com/office/drawing/2014/main" id="{08EF7E7F-8624-4F4A-B5E2-E6EDACF8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834"/>
              <a:ext cx="38" cy="76"/>
            </a:xfrm>
            <a:custGeom>
              <a:avLst/>
              <a:gdLst>
                <a:gd name="T0" fmla="*/ 0 w 29"/>
                <a:gd name="T1" fmla="*/ 0 h 59"/>
                <a:gd name="T2" fmla="*/ 86 w 29"/>
                <a:gd name="T3" fmla="*/ 162 h 59"/>
                <a:gd name="T4" fmla="*/ 12 w 29"/>
                <a:gd name="T5" fmla="*/ 1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9">
                  <a:moveTo>
                    <a:pt x="0" y="0"/>
                  </a:moveTo>
                  <a:cubicBezTo>
                    <a:pt x="10" y="18"/>
                    <a:pt x="4" y="52"/>
                    <a:pt x="29" y="59"/>
                  </a:cubicBezTo>
                  <a:cubicBezTo>
                    <a:pt x="8" y="46"/>
                    <a:pt x="18" y="18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6" name="Freeform 420">
              <a:extLst>
                <a:ext uri="{FF2B5EF4-FFF2-40B4-BE49-F238E27FC236}">
                  <a16:creationId xmlns:a16="http://schemas.microsoft.com/office/drawing/2014/main" id="{92690AFC-DE3E-4C57-9AD6-B25163EEF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987"/>
              <a:ext cx="31" cy="64"/>
            </a:xfrm>
            <a:custGeom>
              <a:avLst/>
              <a:gdLst>
                <a:gd name="T0" fmla="*/ 22 w 24"/>
                <a:gd name="T1" fmla="*/ 0 h 49"/>
                <a:gd name="T2" fmla="*/ 39 w 24"/>
                <a:gd name="T3" fmla="*/ 89 h 49"/>
                <a:gd name="T4" fmla="*/ 0 w 24"/>
                <a:gd name="T5" fmla="*/ 144 h 49"/>
                <a:gd name="T6" fmla="*/ 27 w 24"/>
                <a:gd name="T7" fmla="*/ 7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9">
                  <a:moveTo>
                    <a:pt x="8" y="0"/>
                  </a:moveTo>
                  <a:cubicBezTo>
                    <a:pt x="13" y="9"/>
                    <a:pt x="16" y="21"/>
                    <a:pt x="14" y="31"/>
                  </a:cubicBezTo>
                  <a:cubicBezTo>
                    <a:pt x="13" y="41"/>
                    <a:pt x="6" y="43"/>
                    <a:pt x="0" y="49"/>
                  </a:cubicBezTo>
                  <a:cubicBezTo>
                    <a:pt x="24" y="42"/>
                    <a:pt x="20" y="19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7" name="Freeform 421">
              <a:extLst>
                <a:ext uri="{FF2B5EF4-FFF2-40B4-BE49-F238E27FC236}">
                  <a16:creationId xmlns:a16="http://schemas.microsoft.com/office/drawing/2014/main" id="{F1658DC0-A6DE-43C4-99D6-E2B73ABDD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81"/>
              <a:ext cx="112" cy="80"/>
            </a:xfrm>
            <a:custGeom>
              <a:avLst/>
              <a:gdLst>
                <a:gd name="T0" fmla="*/ 27 w 86"/>
                <a:gd name="T1" fmla="*/ 114 h 61"/>
                <a:gd name="T2" fmla="*/ 7 w 86"/>
                <a:gd name="T3" fmla="*/ 28 h 61"/>
                <a:gd name="T4" fmla="*/ 79 w 86"/>
                <a:gd name="T5" fmla="*/ 37 h 61"/>
                <a:gd name="T6" fmla="*/ 247 w 86"/>
                <a:gd name="T7" fmla="*/ 181 h 61"/>
                <a:gd name="T8" fmla="*/ 73 w 86"/>
                <a:gd name="T9" fmla="*/ 38 h 61"/>
                <a:gd name="T10" fmla="*/ 27 w 86"/>
                <a:gd name="T11" fmla="*/ 37 h 61"/>
                <a:gd name="T12" fmla="*/ 30 w 86"/>
                <a:gd name="T13" fmla="*/ 10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61">
                  <a:moveTo>
                    <a:pt x="9" y="38"/>
                  </a:moveTo>
                  <a:cubicBezTo>
                    <a:pt x="8" y="30"/>
                    <a:pt x="0" y="17"/>
                    <a:pt x="2" y="9"/>
                  </a:cubicBezTo>
                  <a:cubicBezTo>
                    <a:pt x="6" y="0"/>
                    <a:pt x="21" y="9"/>
                    <a:pt x="28" y="12"/>
                  </a:cubicBezTo>
                  <a:cubicBezTo>
                    <a:pt x="50" y="23"/>
                    <a:pt x="73" y="39"/>
                    <a:pt x="86" y="61"/>
                  </a:cubicBezTo>
                  <a:cubicBezTo>
                    <a:pt x="64" y="48"/>
                    <a:pt x="49" y="25"/>
                    <a:pt x="25" y="13"/>
                  </a:cubicBezTo>
                  <a:cubicBezTo>
                    <a:pt x="20" y="11"/>
                    <a:pt x="12" y="6"/>
                    <a:pt x="9" y="12"/>
                  </a:cubicBezTo>
                  <a:cubicBezTo>
                    <a:pt x="5" y="17"/>
                    <a:pt x="10" y="31"/>
                    <a:pt x="11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8" name="Freeform 422">
              <a:extLst>
                <a:ext uri="{FF2B5EF4-FFF2-40B4-BE49-F238E27FC236}">
                  <a16:creationId xmlns:a16="http://schemas.microsoft.com/office/drawing/2014/main" id="{C9DDEB22-5421-4055-B796-C264C417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943"/>
              <a:ext cx="32" cy="24"/>
            </a:xfrm>
            <a:custGeom>
              <a:avLst/>
              <a:gdLst>
                <a:gd name="T0" fmla="*/ 12 w 24"/>
                <a:gd name="T1" fmla="*/ 23 h 19"/>
                <a:gd name="T2" fmla="*/ 76 w 24"/>
                <a:gd name="T3" fmla="*/ 48 h 19"/>
                <a:gd name="T4" fmla="*/ 12 w 24"/>
                <a:gd name="T5" fmla="*/ 2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4" y="9"/>
                  </a:moveTo>
                  <a:cubicBezTo>
                    <a:pt x="0" y="0"/>
                    <a:pt x="23" y="7"/>
                    <a:pt x="24" y="19"/>
                  </a:cubicBezTo>
                  <a:cubicBezTo>
                    <a:pt x="17" y="16"/>
                    <a:pt x="12" y="7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9" name="Freeform 423">
              <a:extLst>
                <a:ext uri="{FF2B5EF4-FFF2-40B4-BE49-F238E27FC236}">
                  <a16:creationId xmlns:a16="http://schemas.microsoft.com/office/drawing/2014/main" id="{5108BDFA-BD61-49B0-A418-1A74981CA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977"/>
              <a:ext cx="141" cy="52"/>
            </a:xfrm>
            <a:custGeom>
              <a:avLst/>
              <a:gdLst>
                <a:gd name="T0" fmla="*/ 0 w 108"/>
                <a:gd name="T1" fmla="*/ 60 h 40"/>
                <a:gd name="T2" fmla="*/ 31 w 108"/>
                <a:gd name="T3" fmla="*/ 39 h 40"/>
                <a:gd name="T4" fmla="*/ 89 w 108"/>
                <a:gd name="T5" fmla="*/ 21 h 40"/>
                <a:gd name="T6" fmla="*/ 202 w 108"/>
                <a:gd name="T7" fmla="*/ 1 h 40"/>
                <a:gd name="T8" fmla="*/ 313 w 108"/>
                <a:gd name="T9" fmla="*/ 114 h 40"/>
                <a:gd name="T10" fmla="*/ 235 w 108"/>
                <a:gd name="T11" fmla="*/ 49 h 40"/>
                <a:gd name="T12" fmla="*/ 144 w 108"/>
                <a:gd name="T13" fmla="*/ 29 h 40"/>
                <a:gd name="T14" fmla="*/ 67 w 108"/>
                <a:gd name="T15" fmla="*/ 38 h 40"/>
                <a:gd name="T16" fmla="*/ 9 w 108"/>
                <a:gd name="T17" fmla="*/ 56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40">
                  <a:moveTo>
                    <a:pt x="0" y="21"/>
                  </a:moveTo>
                  <a:cubicBezTo>
                    <a:pt x="4" y="20"/>
                    <a:pt x="7" y="16"/>
                    <a:pt x="11" y="14"/>
                  </a:cubicBezTo>
                  <a:cubicBezTo>
                    <a:pt x="17" y="10"/>
                    <a:pt x="24" y="8"/>
                    <a:pt x="31" y="7"/>
                  </a:cubicBezTo>
                  <a:cubicBezTo>
                    <a:pt x="43" y="4"/>
                    <a:pt x="56" y="0"/>
                    <a:pt x="70" y="1"/>
                  </a:cubicBezTo>
                  <a:cubicBezTo>
                    <a:pt x="91" y="3"/>
                    <a:pt x="103" y="21"/>
                    <a:pt x="108" y="40"/>
                  </a:cubicBezTo>
                  <a:cubicBezTo>
                    <a:pt x="99" y="38"/>
                    <a:pt x="90" y="22"/>
                    <a:pt x="81" y="17"/>
                  </a:cubicBezTo>
                  <a:cubicBezTo>
                    <a:pt x="72" y="11"/>
                    <a:pt x="60" y="11"/>
                    <a:pt x="49" y="10"/>
                  </a:cubicBezTo>
                  <a:cubicBezTo>
                    <a:pt x="40" y="9"/>
                    <a:pt x="32" y="11"/>
                    <a:pt x="23" y="13"/>
                  </a:cubicBezTo>
                  <a:cubicBezTo>
                    <a:pt x="17" y="15"/>
                    <a:pt x="8" y="16"/>
                    <a:pt x="3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0" name="Freeform 424">
              <a:extLst>
                <a:ext uri="{FF2B5EF4-FFF2-40B4-BE49-F238E27FC236}">
                  <a16:creationId xmlns:a16="http://schemas.microsoft.com/office/drawing/2014/main" id="{61C72359-AE93-4BFF-ADF9-0316BF567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185"/>
              <a:ext cx="91" cy="53"/>
            </a:xfrm>
            <a:custGeom>
              <a:avLst/>
              <a:gdLst>
                <a:gd name="T0" fmla="*/ 0 w 70"/>
                <a:gd name="T1" fmla="*/ 115 h 41"/>
                <a:gd name="T2" fmla="*/ 199 w 70"/>
                <a:gd name="T3" fmla="*/ 41 h 41"/>
                <a:gd name="T4" fmla="*/ 146 w 70"/>
                <a:gd name="T5" fmla="*/ 50 h 41"/>
                <a:gd name="T6" fmla="*/ 105 w 70"/>
                <a:gd name="T7" fmla="*/ 74 h 41"/>
                <a:gd name="T8" fmla="*/ 1 w 70"/>
                <a:gd name="T9" fmla="*/ 10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1">
                  <a:moveTo>
                    <a:pt x="0" y="41"/>
                  </a:moveTo>
                  <a:cubicBezTo>
                    <a:pt x="22" y="35"/>
                    <a:pt x="45" y="0"/>
                    <a:pt x="70" y="15"/>
                  </a:cubicBezTo>
                  <a:cubicBezTo>
                    <a:pt x="64" y="17"/>
                    <a:pt x="58" y="16"/>
                    <a:pt x="51" y="18"/>
                  </a:cubicBezTo>
                  <a:cubicBezTo>
                    <a:pt x="46" y="19"/>
                    <a:pt x="41" y="23"/>
                    <a:pt x="37" y="26"/>
                  </a:cubicBezTo>
                  <a:cubicBezTo>
                    <a:pt x="26" y="33"/>
                    <a:pt x="14" y="40"/>
                    <a:pt x="1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1" name="Freeform 425">
              <a:extLst>
                <a:ext uri="{FF2B5EF4-FFF2-40B4-BE49-F238E27FC236}">
                  <a16:creationId xmlns:a16="http://schemas.microsoft.com/office/drawing/2014/main" id="{7535C64C-4F02-4130-A92B-7526961AE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216"/>
              <a:ext cx="124" cy="182"/>
            </a:xfrm>
            <a:custGeom>
              <a:avLst/>
              <a:gdLst>
                <a:gd name="T0" fmla="*/ 13 w 96"/>
                <a:gd name="T1" fmla="*/ 1 h 140"/>
                <a:gd name="T2" fmla="*/ 207 w 96"/>
                <a:gd name="T3" fmla="*/ 170 h 140"/>
                <a:gd name="T4" fmla="*/ 258 w 96"/>
                <a:gd name="T5" fmla="*/ 400 h 140"/>
                <a:gd name="T6" fmla="*/ 236 w 96"/>
                <a:gd name="T7" fmla="*/ 330 h 140"/>
                <a:gd name="T8" fmla="*/ 202 w 96"/>
                <a:gd name="T9" fmla="*/ 231 h 140"/>
                <a:gd name="T10" fmla="*/ 154 w 96"/>
                <a:gd name="T11" fmla="*/ 124 h 140"/>
                <a:gd name="T12" fmla="*/ 0 w 96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40">
                  <a:moveTo>
                    <a:pt x="5" y="1"/>
                  </a:moveTo>
                  <a:cubicBezTo>
                    <a:pt x="37" y="11"/>
                    <a:pt x="61" y="28"/>
                    <a:pt x="74" y="60"/>
                  </a:cubicBezTo>
                  <a:cubicBezTo>
                    <a:pt x="83" y="82"/>
                    <a:pt x="96" y="115"/>
                    <a:pt x="93" y="140"/>
                  </a:cubicBezTo>
                  <a:cubicBezTo>
                    <a:pt x="89" y="135"/>
                    <a:pt x="88" y="122"/>
                    <a:pt x="85" y="115"/>
                  </a:cubicBezTo>
                  <a:cubicBezTo>
                    <a:pt x="81" y="104"/>
                    <a:pt x="77" y="92"/>
                    <a:pt x="73" y="81"/>
                  </a:cubicBezTo>
                  <a:cubicBezTo>
                    <a:pt x="69" y="68"/>
                    <a:pt x="62" y="54"/>
                    <a:pt x="55" y="43"/>
                  </a:cubicBezTo>
                  <a:cubicBezTo>
                    <a:pt x="41" y="21"/>
                    <a:pt x="24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2" name="Freeform 426">
              <a:extLst>
                <a:ext uri="{FF2B5EF4-FFF2-40B4-BE49-F238E27FC236}">
                  <a16:creationId xmlns:a16="http://schemas.microsoft.com/office/drawing/2014/main" id="{FD49CF0A-C018-4B76-88D8-3620546A4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351"/>
              <a:ext cx="64" cy="72"/>
            </a:xfrm>
            <a:custGeom>
              <a:avLst/>
              <a:gdLst>
                <a:gd name="T0" fmla="*/ 0 w 49"/>
                <a:gd name="T1" fmla="*/ 1 h 55"/>
                <a:gd name="T2" fmla="*/ 21 w 49"/>
                <a:gd name="T3" fmla="*/ 38 h 55"/>
                <a:gd name="T4" fmla="*/ 57 w 49"/>
                <a:gd name="T5" fmla="*/ 56 h 55"/>
                <a:gd name="T6" fmla="*/ 144 w 49"/>
                <a:gd name="T7" fmla="*/ 161 h 55"/>
                <a:gd name="T8" fmla="*/ 82 w 49"/>
                <a:gd name="T9" fmla="*/ 59 h 55"/>
                <a:gd name="T10" fmla="*/ 12 w 49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1"/>
                  </a:moveTo>
                  <a:cubicBezTo>
                    <a:pt x="3" y="5"/>
                    <a:pt x="4" y="10"/>
                    <a:pt x="7" y="13"/>
                  </a:cubicBezTo>
                  <a:cubicBezTo>
                    <a:pt x="11" y="16"/>
                    <a:pt x="16" y="16"/>
                    <a:pt x="20" y="19"/>
                  </a:cubicBezTo>
                  <a:cubicBezTo>
                    <a:pt x="31" y="27"/>
                    <a:pt x="41" y="44"/>
                    <a:pt x="49" y="55"/>
                  </a:cubicBezTo>
                  <a:cubicBezTo>
                    <a:pt x="45" y="43"/>
                    <a:pt x="37" y="29"/>
                    <a:pt x="28" y="20"/>
                  </a:cubicBezTo>
                  <a:cubicBezTo>
                    <a:pt x="20" y="13"/>
                    <a:pt x="9" y="9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3" name="Freeform 427">
              <a:extLst>
                <a:ext uri="{FF2B5EF4-FFF2-40B4-BE49-F238E27FC236}">
                  <a16:creationId xmlns:a16="http://schemas.microsoft.com/office/drawing/2014/main" id="{76FB16B1-CC60-4AD1-B81B-1CAADE6B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553"/>
              <a:ext cx="54" cy="36"/>
            </a:xfrm>
            <a:custGeom>
              <a:avLst/>
              <a:gdLst>
                <a:gd name="T0" fmla="*/ 0 w 42"/>
                <a:gd name="T1" fmla="*/ 50 h 28"/>
                <a:gd name="T2" fmla="*/ 80 w 42"/>
                <a:gd name="T3" fmla="*/ 58 h 28"/>
                <a:gd name="T4" fmla="*/ 112 w 42"/>
                <a:gd name="T5" fmla="*/ 0 h 28"/>
                <a:gd name="T6" fmla="*/ 80 w 42"/>
                <a:gd name="T7" fmla="*/ 69 h 28"/>
                <a:gd name="T8" fmla="*/ 17 w 42"/>
                <a:gd name="T9" fmla="*/ 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8">
                  <a:moveTo>
                    <a:pt x="0" y="18"/>
                  </a:moveTo>
                  <a:cubicBezTo>
                    <a:pt x="10" y="20"/>
                    <a:pt x="19" y="26"/>
                    <a:pt x="29" y="21"/>
                  </a:cubicBezTo>
                  <a:cubicBezTo>
                    <a:pt x="37" y="18"/>
                    <a:pt x="41" y="9"/>
                    <a:pt x="41" y="0"/>
                  </a:cubicBezTo>
                  <a:cubicBezTo>
                    <a:pt x="41" y="11"/>
                    <a:pt x="42" y="23"/>
                    <a:pt x="29" y="26"/>
                  </a:cubicBezTo>
                  <a:cubicBezTo>
                    <a:pt x="23" y="28"/>
                    <a:pt x="9" y="27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4" name="Freeform 428">
              <a:extLst>
                <a:ext uri="{FF2B5EF4-FFF2-40B4-BE49-F238E27FC236}">
                  <a16:creationId xmlns:a16="http://schemas.microsoft.com/office/drawing/2014/main" id="{A547286D-CC1A-45E0-A56E-C2926B8E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138"/>
              <a:ext cx="39" cy="79"/>
            </a:xfrm>
            <a:custGeom>
              <a:avLst/>
              <a:gdLst>
                <a:gd name="T0" fmla="*/ 0 w 30"/>
                <a:gd name="T1" fmla="*/ 13 h 61"/>
                <a:gd name="T2" fmla="*/ 7 w 30"/>
                <a:gd name="T3" fmla="*/ 0 h 61"/>
                <a:gd name="T4" fmla="*/ 86 w 30"/>
                <a:gd name="T5" fmla="*/ 171 h 61"/>
                <a:gd name="T6" fmla="*/ 12 w 30"/>
                <a:gd name="T7" fmla="*/ 6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0" y="2"/>
                    <a:pt x="28" y="46"/>
                    <a:pt x="30" y="61"/>
                  </a:cubicBezTo>
                  <a:cubicBezTo>
                    <a:pt x="23" y="43"/>
                    <a:pt x="16" y="18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5" name="Freeform 429">
              <a:extLst>
                <a:ext uri="{FF2B5EF4-FFF2-40B4-BE49-F238E27FC236}">
                  <a16:creationId xmlns:a16="http://schemas.microsoft.com/office/drawing/2014/main" id="{8CCF8FEB-CF0D-4FAB-8F74-4367E36C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390"/>
              <a:ext cx="52" cy="140"/>
            </a:xfrm>
            <a:custGeom>
              <a:avLst/>
              <a:gdLst>
                <a:gd name="T0" fmla="*/ 0 w 40"/>
                <a:gd name="T1" fmla="*/ 0 h 108"/>
                <a:gd name="T2" fmla="*/ 74 w 40"/>
                <a:gd name="T3" fmla="*/ 305 h 108"/>
                <a:gd name="T4" fmla="*/ 12 w 40"/>
                <a:gd name="T5" fmla="*/ 27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8">
                  <a:moveTo>
                    <a:pt x="0" y="0"/>
                  </a:moveTo>
                  <a:cubicBezTo>
                    <a:pt x="26" y="9"/>
                    <a:pt x="40" y="88"/>
                    <a:pt x="26" y="108"/>
                  </a:cubicBezTo>
                  <a:cubicBezTo>
                    <a:pt x="24" y="74"/>
                    <a:pt x="21" y="36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6" name="Freeform 430">
              <a:extLst>
                <a:ext uri="{FF2B5EF4-FFF2-40B4-BE49-F238E27FC236}">
                  <a16:creationId xmlns:a16="http://schemas.microsoft.com/office/drawing/2014/main" id="{12847D16-38D3-4D2E-97AB-0DB9B830C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36"/>
              <a:ext cx="21" cy="38"/>
            </a:xfrm>
            <a:custGeom>
              <a:avLst/>
              <a:gdLst>
                <a:gd name="T0" fmla="*/ 0 w 16"/>
                <a:gd name="T1" fmla="*/ 86 h 29"/>
                <a:gd name="T2" fmla="*/ 45 w 16"/>
                <a:gd name="T3" fmla="*/ 0 h 29"/>
                <a:gd name="T4" fmla="*/ 7 w 16"/>
                <a:gd name="T5" fmla="*/ 6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0" y="29"/>
                  </a:moveTo>
                  <a:cubicBezTo>
                    <a:pt x="14" y="27"/>
                    <a:pt x="16" y="12"/>
                    <a:pt x="15" y="0"/>
                  </a:cubicBezTo>
                  <a:cubicBezTo>
                    <a:pt x="10" y="8"/>
                    <a:pt x="11" y="19"/>
                    <a:pt x="2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7" name="Freeform 431">
              <a:extLst>
                <a:ext uri="{FF2B5EF4-FFF2-40B4-BE49-F238E27FC236}">
                  <a16:creationId xmlns:a16="http://schemas.microsoft.com/office/drawing/2014/main" id="{C81E4922-36E8-4030-9582-CF586894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952"/>
              <a:ext cx="23" cy="27"/>
            </a:xfrm>
            <a:custGeom>
              <a:avLst/>
              <a:gdLst>
                <a:gd name="T0" fmla="*/ 0 w 18"/>
                <a:gd name="T1" fmla="*/ 50 h 21"/>
                <a:gd name="T2" fmla="*/ 28 w 18"/>
                <a:gd name="T3" fmla="*/ 0 h 21"/>
                <a:gd name="T4" fmla="*/ 6 w 18"/>
                <a:gd name="T5" fmla="*/ 5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0" y="18"/>
                  </a:moveTo>
                  <a:cubicBezTo>
                    <a:pt x="4" y="13"/>
                    <a:pt x="7" y="6"/>
                    <a:pt x="10" y="0"/>
                  </a:cubicBezTo>
                  <a:cubicBezTo>
                    <a:pt x="18" y="8"/>
                    <a:pt x="10" y="18"/>
                    <a:pt x="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8" name="Freeform 432">
              <a:extLst>
                <a:ext uri="{FF2B5EF4-FFF2-40B4-BE49-F238E27FC236}">
                  <a16:creationId xmlns:a16="http://schemas.microsoft.com/office/drawing/2014/main" id="{549B1B39-4C27-4353-9C8B-DDF5C4029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774"/>
              <a:ext cx="43" cy="97"/>
            </a:xfrm>
            <a:custGeom>
              <a:avLst/>
              <a:gdLst>
                <a:gd name="T0" fmla="*/ 0 w 33"/>
                <a:gd name="T1" fmla="*/ 89 h 75"/>
                <a:gd name="T2" fmla="*/ 66 w 33"/>
                <a:gd name="T3" fmla="*/ 0 h 75"/>
                <a:gd name="T4" fmla="*/ 65 w 33"/>
                <a:gd name="T5" fmla="*/ 210 h 75"/>
                <a:gd name="T6" fmla="*/ 27 w 33"/>
                <a:gd name="T7" fmla="*/ 69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75">
                  <a:moveTo>
                    <a:pt x="0" y="32"/>
                  </a:moveTo>
                  <a:cubicBezTo>
                    <a:pt x="4" y="23"/>
                    <a:pt x="15" y="4"/>
                    <a:pt x="23" y="0"/>
                  </a:cubicBezTo>
                  <a:cubicBezTo>
                    <a:pt x="33" y="24"/>
                    <a:pt x="27" y="51"/>
                    <a:pt x="22" y="75"/>
                  </a:cubicBezTo>
                  <a:cubicBezTo>
                    <a:pt x="19" y="68"/>
                    <a:pt x="22" y="13"/>
                    <a:pt x="9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9" name="Freeform 433">
              <a:extLst>
                <a:ext uri="{FF2B5EF4-FFF2-40B4-BE49-F238E27FC236}">
                  <a16:creationId xmlns:a16="http://schemas.microsoft.com/office/drawing/2014/main" id="{A418231B-D0B7-490E-AD95-F069E3285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003"/>
              <a:ext cx="65" cy="130"/>
            </a:xfrm>
            <a:custGeom>
              <a:avLst/>
              <a:gdLst>
                <a:gd name="T0" fmla="*/ 0 w 50"/>
                <a:gd name="T1" fmla="*/ 134 h 100"/>
                <a:gd name="T2" fmla="*/ 105 w 50"/>
                <a:gd name="T3" fmla="*/ 0 h 100"/>
                <a:gd name="T4" fmla="*/ 21 w 50"/>
                <a:gd name="T5" fmla="*/ 286 h 100"/>
                <a:gd name="T6" fmla="*/ 86 w 50"/>
                <a:gd name="T7" fmla="*/ 64 h 100"/>
                <a:gd name="T8" fmla="*/ 21 w 50"/>
                <a:gd name="T9" fmla="*/ 13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00">
                  <a:moveTo>
                    <a:pt x="0" y="47"/>
                  </a:moveTo>
                  <a:cubicBezTo>
                    <a:pt x="4" y="34"/>
                    <a:pt x="25" y="4"/>
                    <a:pt x="37" y="0"/>
                  </a:cubicBezTo>
                  <a:cubicBezTo>
                    <a:pt x="50" y="33"/>
                    <a:pt x="19" y="72"/>
                    <a:pt x="7" y="100"/>
                  </a:cubicBezTo>
                  <a:cubicBezTo>
                    <a:pt x="14" y="74"/>
                    <a:pt x="21" y="46"/>
                    <a:pt x="30" y="22"/>
                  </a:cubicBezTo>
                  <a:cubicBezTo>
                    <a:pt x="21" y="23"/>
                    <a:pt x="12" y="38"/>
                    <a:pt x="7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0" name="Freeform 434">
              <a:extLst>
                <a:ext uri="{FF2B5EF4-FFF2-40B4-BE49-F238E27FC236}">
                  <a16:creationId xmlns:a16="http://schemas.microsoft.com/office/drawing/2014/main" id="{DB7B0AA2-D42D-4809-9769-57C1E2690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3257"/>
              <a:ext cx="40" cy="23"/>
            </a:xfrm>
            <a:custGeom>
              <a:avLst/>
              <a:gdLst>
                <a:gd name="T0" fmla="*/ 0 w 31"/>
                <a:gd name="T1" fmla="*/ 50 h 17"/>
                <a:gd name="T2" fmla="*/ 80 w 31"/>
                <a:gd name="T3" fmla="*/ 55 h 17"/>
                <a:gd name="T4" fmla="*/ 86 w 31"/>
                <a:gd name="T5" fmla="*/ 0 h 17"/>
                <a:gd name="T6" fmla="*/ 0 w 31"/>
                <a:gd name="T7" fmla="*/ 4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0" y="15"/>
                  </a:moveTo>
                  <a:cubicBezTo>
                    <a:pt x="10" y="15"/>
                    <a:pt x="19" y="17"/>
                    <a:pt x="29" y="16"/>
                  </a:cubicBezTo>
                  <a:cubicBezTo>
                    <a:pt x="30" y="12"/>
                    <a:pt x="31" y="4"/>
                    <a:pt x="31" y="0"/>
                  </a:cubicBezTo>
                  <a:cubicBezTo>
                    <a:pt x="19" y="3"/>
                    <a:pt x="13" y="12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662B6FE2-3560-49D8-9AFB-7732144885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>
              <a:defRPr/>
            </a:pPr>
            <a:r>
              <a:rPr lang="fr-FR" altLang="x-none" sz="7000" b="0"/>
              <a:t>Parasitology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73FB14EA-93DE-4AD7-8529-7F976294B2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3000"/>
              <a:t>Sarcoptes scabiei (Scabies)</a:t>
            </a:r>
          </a:p>
        </p:txBody>
      </p:sp>
      <p:grpSp>
        <p:nvGrpSpPr>
          <p:cNvPr id="30723" name="Group 3">
            <a:extLst>
              <a:ext uri="{FF2B5EF4-FFF2-40B4-BE49-F238E27FC236}">
                <a16:creationId xmlns:a16="http://schemas.microsoft.com/office/drawing/2014/main" id="{3F52E7C9-A516-47F4-83D8-AFB2E58C5A55}"/>
              </a:ext>
            </a:extLst>
          </p:cNvPr>
          <p:cNvGrpSpPr>
            <a:grpSpLocks/>
          </p:cNvGrpSpPr>
          <p:nvPr/>
        </p:nvGrpSpPr>
        <p:grpSpPr bwMode="auto">
          <a:xfrm>
            <a:off x="3792538" y="1347788"/>
            <a:ext cx="4635500" cy="4960937"/>
            <a:chOff x="1429" y="894"/>
            <a:chExt cx="2920" cy="3125"/>
          </a:xfrm>
        </p:grpSpPr>
        <p:grpSp>
          <p:nvGrpSpPr>
            <p:cNvPr id="30724" name="Group 4">
              <a:extLst>
                <a:ext uri="{FF2B5EF4-FFF2-40B4-BE49-F238E27FC236}">
                  <a16:creationId xmlns:a16="http://schemas.microsoft.com/office/drawing/2014/main" id="{12CB30E6-8749-4501-8E92-08B55CC041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9" y="894"/>
              <a:ext cx="2920" cy="3125"/>
              <a:chOff x="1429" y="894"/>
              <a:chExt cx="2920" cy="3125"/>
            </a:xfrm>
          </p:grpSpPr>
          <p:sp>
            <p:nvSpPr>
              <p:cNvPr id="30860" name="Freeform 5">
                <a:extLst>
                  <a:ext uri="{FF2B5EF4-FFF2-40B4-BE49-F238E27FC236}">
                    <a16:creationId xmlns:a16="http://schemas.microsoft.com/office/drawing/2014/main" id="{F8208A94-6447-44D7-A748-11C4816BB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902"/>
                <a:ext cx="176" cy="228"/>
              </a:xfrm>
              <a:custGeom>
                <a:avLst/>
                <a:gdLst>
                  <a:gd name="T0" fmla="*/ 293 w 148"/>
                  <a:gd name="T1" fmla="*/ 360 h 192"/>
                  <a:gd name="T2" fmla="*/ 169 w 148"/>
                  <a:gd name="T3" fmla="*/ 181 h 192"/>
                  <a:gd name="T4" fmla="*/ 77 w 148"/>
                  <a:gd name="T5" fmla="*/ 48 h 192"/>
                  <a:gd name="T6" fmla="*/ 51 w 148"/>
                  <a:gd name="T7" fmla="*/ 32 h 192"/>
                  <a:gd name="T8" fmla="*/ 51 w 148"/>
                  <a:gd name="T9" fmla="*/ 61 h 192"/>
                  <a:gd name="T10" fmla="*/ 24 w 148"/>
                  <a:gd name="T11" fmla="*/ 77 h 192"/>
                  <a:gd name="T12" fmla="*/ 44 w 148"/>
                  <a:gd name="T13" fmla="*/ 108 h 192"/>
                  <a:gd name="T14" fmla="*/ 106 w 148"/>
                  <a:gd name="T15" fmla="*/ 163 h 192"/>
                  <a:gd name="T16" fmla="*/ 276 w 148"/>
                  <a:gd name="T17" fmla="*/ 381 h 192"/>
                  <a:gd name="T18" fmla="*/ 293 w 148"/>
                  <a:gd name="T19" fmla="*/ 360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8" h="192">
                    <a:moveTo>
                      <a:pt x="146" y="181"/>
                    </a:moveTo>
                    <a:cubicBezTo>
                      <a:pt x="125" y="151"/>
                      <a:pt x="103" y="122"/>
                      <a:pt x="84" y="91"/>
                    </a:cubicBezTo>
                    <a:cubicBezTo>
                      <a:pt x="70" y="68"/>
                      <a:pt x="47" y="49"/>
                      <a:pt x="39" y="24"/>
                    </a:cubicBezTo>
                    <a:cubicBezTo>
                      <a:pt x="36" y="14"/>
                      <a:pt x="31" y="0"/>
                      <a:pt x="25" y="16"/>
                    </a:cubicBezTo>
                    <a:cubicBezTo>
                      <a:pt x="24" y="21"/>
                      <a:pt x="27" y="27"/>
                      <a:pt x="25" y="30"/>
                    </a:cubicBezTo>
                    <a:cubicBezTo>
                      <a:pt x="22" y="36"/>
                      <a:pt x="16" y="35"/>
                      <a:pt x="12" y="39"/>
                    </a:cubicBezTo>
                    <a:cubicBezTo>
                      <a:pt x="0" y="51"/>
                      <a:pt x="11" y="51"/>
                      <a:pt x="22" y="55"/>
                    </a:cubicBezTo>
                    <a:cubicBezTo>
                      <a:pt x="36" y="61"/>
                      <a:pt x="43" y="70"/>
                      <a:pt x="53" y="82"/>
                    </a:cubicBezTo>
                    <a:cubicBezTo>
                      <a:pt x="82" y="117"/>
                      <a:pt x="114" y="152"/>
                      <a:pt x="138" y="191"/>
                    </a:cubicBezTo>
                    <a:cubicBezTo>
                      <a:pt x="141" y="192"/>
                      <a:pt x="148" y="189"/>
                      <a:pt x="146" y="181"/>
                    </a:cubicBezTo>
                  </a:path>
                </a:pathLst>
              </a:custGeom>
              <a:solidFill>
                <a:srgbClr val="E76642"/>
              </a:solidFill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6">
                <a:extLst>
                  <a:ext uri="{FF2B5EF4-FFF2-40B4-BE49-F238E27FC236}">
                    <a16:creationId xmlns:a16="http://schemas.microsoft.com/office/drawing/2014/main" id="{A276CE0E-19E8-487E-B765-4221907AF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902"/>
                <a:ext cx="176" cy="228"/>
              </a:xfrm>
              <a:custGeom>
                <a:avLst/>
                <a:gdLst>
                  <a:gd name="T0" fmla="*/ 293 w 148"/>
                  <a:gd name="T1" fmla="*/ 360 h 192"/>
                  <a:gd name="T2" fmla="*/ 169 w 148"/>
                  <a:gd name="T3" fmla="*/ 181 h 192"/>
                  <a:gd name="T4" fmla="*/ 77 w 148"/>
                  <a:gd name="T5" fmla="*/ 48 h 192"/>
                  <a:gd name="T6" fmla="*/ 51 w 148"/>
                  <a:gd name="T7" fmla="*/ 32 h 192"/>
                  <a:gd name="T8" fmla="*/ 51 w 148"/>
                  <a:gd name="T9" fmla="*/ 61 h 192"/>
                  <a:gd name="T10" fmla="*/ 24 w 148"/>
                  <a:gd name="T11" fmla="*/ 77 h 192"/>
                  <a:gd name="T12" fmla="*/ 44 w 148"/>
                  <a:gd name="T13" fmla="*/ 108 h 192"/>
                  <a:gd name="T14" fmla="*/ 106 w 148"/>
                  <a:gd name="T15" fmla="*/ 163 h 192"/>
                  <a:gd name="T16" fmla="*/ 276 w 148"/>
                  <a:gd name="T17" fmla="*/ 381 h 192"/>
                  <a:gd name="T18" fmla="*/ 293 w 148"/>
                  <a:gd name="T19" fmla="*/ 360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8" h="192">
                    <a:moveTo>
                      <a:pt x="146" y="181"/>
                    </a:moveTo>
                    <a:cubicBezTo>
                      <a:pt x="125" y="151"/>
                      <a:pt x="103" y="122"/>
                      <a:pt x="84" y="91"/>
                    </a:cubicBezTo>
                    <a:cubicBezTo>
                      <a:pt x="70" y="68"/>
                      <a:pt x="47" y="49"/>
                      <a:pt x="39" y="24"/>
                    </a:cubicBezTo>
                    <a:cubicBezTo>
                      <a:pt x="36" y="14"/>
                      <a:pt x="31" y="0"/>
                      <a:pt x="25" y="16"/>
                    </a:cubicBezTo>
                    <a:cubicBezTo>
                      <a:pt x="24" y="21"/>
                      <a:pt x="27" y="27"/>
                      <a:pt x="25" y="30"/>
                    </a:cubicBezTo>
                    <a:cubicBezTo>
                      <a:pt x="22" y="36"/>
                      <a:pt x="16" y="35"/>
                      <a:pt x="12" y="39"/>
                    </a:cubicBezTo>
                    <a:cubicBezTo>
                      <a:pt x="0" y="51"/>
                      <a:pt x="11" y="51"/>
                      <a:pt x="22" y="55"/>
                    </a:cubicBezTo>
                    <a:cubicBezTo>
                      <a:pt x="36" y="61"/>
                      <a:pt x="43" y="70"/>
                      <a:pt x="53" y="82"/>
                    </a:cubicBezTo>
                    <a:cubicBezTo>
                      <a:pt x="82" y="117"/>
                      <a:pt x="114" y="152"/>
                      <a:pt x="138" y="191"/>
                    </a:cubicBezTo>
                    <a:cubicBezTo>
                      <a:pt x="141" y="192"/>
                      <a:pt x="148" y="189"/>
                      <a:pt x="146" y="1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7">
                <a:extLst>
                  <a:ext uri="{FF2B5EF4-FFF2-40B4-BE49-F238E27FC236}">
                    <a16:creationId xmlns:a16="http://schemas.microsoft.com/office/drawing/2014/main" id="{94DB199B-A9AE-493D-8192-96E9CE3B3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028"/>
                <a:ext cx="59" cy="81"/>
              </a:xfrm>
              <a:custGeom>
                <a:avLst/>
                <a:gdLst>
                  <a:gd name="T0" fmla="*/ 98 w 50"/>
                  <a:gd name="T1" fmla="*/ 0 h 68"/>
                  <a:gd name="T2" fmla="*/ 45 w 50"/>
                  <a:gd name="T3" fmla="*/ 64 h 68"/>
                  <a:gd name="T4" fmla="*/ 0 w 50"/>
                  <a:gd name="T5" fmla="*/ 136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68">
                    <a:moveTo>
                      <a:pt x="50" y="0"/>
                    </a:moveTo>
                    <a:cubicBezTo>
                      <a:pt x="48" y="24"/>
                      <a:pt x="42" y="23"/>
                      <a:pt x="23" y="32"/>
                    </a:cubicBezTo>
                    <a:cubicBezTo>
                      <a:pt x="6" y="40"/>
                      <a:pt x="10" y="54"/>
                      <a:pt x="0" y="68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8">
                <a:extLst>
                  <a:ext uri="{FF2B5EF4-FFF2-40B4-BE49-F238E27FC236}">
                    <a16:creationId xmlns:a16="http://schemas.microsoft.com/office/drawing/2014/main" id="{9D052678-8967-492C-ACB7-566CB6FA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939"/>
                <a:ext cx="32" cy="172"/>
              </a:xfrm>
              <a:custGeom>
                <a:avLst/>
                <a:gdLst>
                  <a:gd name="T0" fmla="*/ 30 w 27"/>
                  <a:gd name="T1" fmla="*/ 287 h 145"/>
                  <a:gd name="T2" fmla="*/ 24 w 27"/>
                  <a:gd name="T3" fmla="*/ 209 h 145"/>
                  <a:gd name="T4" fmla="*/ 45 w 27"/>
                  <a:gd name="T5" fmla="*/ 135 h 145"/>
                  <a:gd name="T6" fmla="*/ 30 w 27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5">
                    <a:moveTo>
                      <a:pt x="15" y="145"/>
                    </a:moveTo>
                    <a:cubicBezTo>
                      <a:pt x="13" y="132"/>
                      <a:pt x="10" y="119"/>
                      <a:pt x="12" y="105"/>
                    </a:cubicBezTo>
                    <a:cubicBezTo>
                      <a:pt x="13" y="92"/>
                      <a:pt x="20" y="81"/>
                      <a:pt x="23" y="68"/>
                    </a:cubicBezTo>
                    <a:cubicBezTo>
                      <a:pt x="27" y="47"/>
                      <a:pt x="0" y="16"/>
                      <a:pt x="15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9">
                <a:extLst>
                  <a:ext uri="{FF2B5EF4-FFF2-40B4-BE49-F238E27FC236}">
                    <a16:creationId xmlns:a16="http://schemas.microsoft.com/office/drawing/2014/main" id="{C82574B2-200E-42F8-A9FE-9219483D3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096"/>
                <a:ext cx="175" cy="37"/>
              </a:xfrm>
              <a:custGeom>
                <a:avLst/>
                <a:gdLst>
                  <a:gd name="T0" fmla="*/ 295 w 147"/>
                  <a:gd name="T1" fmla="*/ 36 h 31"/>
                  <a:gd name="T2" fmla="*/ 213 w 147"/>
                  <a:gd name="T3" fmla="*/ 61 h 31"/>
                  <a:gd name="T4" fmla="*/ 144 w 147"/>
                  <a:gd name="T5" fmla="*/ 32 h 31"/>
                  <a:gd name="T6" fmla="*/ 73 w 147"/>
                  <a:gd name="T7" fmla="*/ 7 h 31"/>
                  <a:gd name="T8" fmla="*/ 0 w 147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31">
                    <a:moveTo>
                      <a:pt x="147" y="18"/>
                    </a:moveTo>
                    <a:cubicBezTo>
                      <a:pt x="133" y="21"/>
                      <a:pt x="122" y="31"/>
                      <a:pt x="106" y="30"/>
                    </a:cubicBezTo>
                    <a:cubicBezTo>
                      <a:pt x="93" y="29"/>
                      <a:pt x="83" y="22"/>
                      <a:pt x="72" y="16"/>
                    </a:cubicBezTo>
                    <a:cubicBezTo>
                      <a:pt x="60" y="9"/>
                      <a:pt x="51" y="3"/>
                      <a:pt x="36" y="3"/>
                    </a:cubicBezTo>
                    <a:cubicBezTo>
                      <a:pt x="24" y="4"/>
                      <a:pt x="11" y="12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10">
                <a:extLst>
                  <a:ext uri="{FF2B5EF4-FFF2-40B4-BE49-F238E27FC236}">
                    <a16:creationId xmlns:a16="http://schemas.microsoft.com/office/drawing/2014/main" id="{868C74BD-5B44-43CF-A6A2-B67B13803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115"/>
                <a:ext cx="116" cy="57"/>
              </a:xfrm>
              <a:custGeom>
                <a:avLst/>
                <a:gdLst>
                  <a:gd name="T0" fmla="*/ 192 w 98"/>
                  <a:gd name="T1" fmla="*/ 0 h 48"/>
                  <a:gd name="T2" fmla="*/ 109 w 98"/>
                  <a:gd name="T3" fmla="*/ 62 h 48"/>
                  <a:gd name="T4" fmla="*/ 0 w 98"/>
                  <a:gd name="T5" fmla="*/ 96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48">
                    <a:moveTo>
                      <a:pt x="98" y="0"/>
                    </a:moveTo>
                    <a:cubicBezTo>
                      <a:pt x="78" y="0"/>
                      <a:pt x="69" y="19"/>
                      <a:pt x="56" y="31"/>
                    </a:cubicBezTo>
                    <a:cubicBezTo>
                      <a:pt x="40" y="47"/>
                      <a:pt x="20" y="43"/>
                      <a:pt x="0" y="48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11">
                <a:extLst>
                  <a:ext uri="{FF2B5EF4-FFF2-40B4-BE49-F238E27FC236}">
                    <a16:creationId xmlns:a16="http://schemas.microsoft.com/office/drawing/2014/main" id="{A1E9B138-49D2-41F3-B22A-50075D565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1146"/>
                <a:ext cx="48" cy="187"/>
              </a:xfrm>
              <a:custGeom>
                <a:avLst/>
                <a:gdLst>
                  <a:gd name="T0" fmla="*/ 34 w 41"/>
                  <a:gd name="T1" fmla="*/ 310 h 158"/>
                  <a:gd name="T2" fmla="*/ 8 w 41"/>
                  <a:gd name="T3" fmla="*/ 236 h 158"/>
                  <a:gd name="T4" fmla="*/ 37 w 41"/>
                  <a:gd name="T5" fmla="*/ 174 h 158"/>
                  <a:gd name="T6" fmla="*/ 29 w 41"/>
                  <a:gd name="T7" fmla="*/ 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158">
                    <a:moveTo>
                      <a:pt x="18" y="158"/>
                    </a:moveTo>
                    <a:cubicBezTo>
                      <a:pt x="14" y="146"/>
                      <a:pt x="5" y="135"/>
                      <a:pt x="4" y="120"/>
                    </a:cubicBezTo>
                    <a:cubicBezTo>
                      <a:pt x="3" y="103"/>
                      <a:pt x="11" y="102"/>
                      <a:pt x="20" y="89"/>
                    </a:cubicBezTo>
                    <a:cubicBezTo>
                      <a:pt x="41" y="59"/>
                      <a:pt x="0" y="31"/>
                      <a:pt x="15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12">
                <a:extLst>
                  <a:ext uri="{FF2B5EF4-FFF2-40B4-BE49-F238E27FC236}">
                    <a16:creationId xmlns:a16="http://schemas.microsoft.com/office/drawing/2014/main" id="{4DBCF3DE-8306-4608-A5FF-A2B16B148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209"/>
                <a:ext cx="57" cy="121"/>
              </a:xfrm>
              <a:custGeom>
                <a:avLst/>
                <a:gdLst>
                  <a:gd name="T0" fmla="*/ 8 w 48"/>
                  <a:gd name="T1" fmla="*/ 203 h 102"/>
                  <a:gd name="T2" fmla="*/ 32 w 48"/>
                  <a:gd name="T3" fmla="*/ 120 h 102"/>
                  <a:gd name="T4" fmla="*/ 74 w 48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02">
                    <a:moveTo>
                      <a:pt x="4" y="102"/>
                    </a:moveTo>
                    <a:cubicBezTo>
                      <a:pt x="4" y="79"/>
                      <a:pt x="0" y="76"/>
                      <a:pt x="16" y="61"/>
                    </a:cubicBezTo>
                    <a:cubicBezTo>
                      <a:pt x="32" y="46"/>
                      <a:pt x="48" y="23"/>
                      <a:pt x="37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13">
                <a:extLst>
                  <a:ext uri="{FF2B5EF4-FFF2-40B4-BE49-F238E27FC236}">
                    <a16:creationId xmlns:a16="http://schemas.microsoft.com/office/drawing/2014/main" id="{2432EDE2-AE70-4945-8396-66DEE0574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299"/>
                <a:ext cx="162" cy="52"/>
              </a:xfrm>
              <a:custGeom>
                <a:avLst/>
                <a:gdLst>
                  <a:gd name="T0" fmla="*/ 274 w 136"/>
                  <a:gd name="T1" fmla="*/ 85 h 44"/>
                  <a:gd name="T2" fmla="*/ 213 w 136"/>
                  <a:gd name="T3" fmla="*/ 31 h 44"/>
                  <a:gd name="T4" fmla="*/ 120 w 136"/>
                  <a:gd name="T5" fmla="*/ 39 h 44"/>
                  <a:gd name="T6" fmla="*/ 0 w 136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" h="44">
                    <a:moveTo>
                      <a:pt x="136" y="44"/>
                    </a:moveTo>
                    <a:cubicBezTo>
                      <a:pt x="124" y="38"/>
                      <a:pt x="118" y="23"/>
                      <a:pt x="106" y="16"/>
                    </a:cubicBezTo>
                    <a:cubicBezTo>
                      <a:pt x="89" y="6"/>
                      <a:pt x="77" y="15"/>
                      <a:pt x="60" y="20"/>
                    </a:cubicBezTo>
                    <a:cubicBezTo>
                      <a:pt x="35" y="26"/>
                      <a:pt x="21" y="0"/>
                      <a:pt x="0" y="1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14">
                <a:extLst>
                  <a:ext uri="{FF2B5EF4-FFF2-40B4-BE49-F238E27FC236}">
                    <a16:creationId xmlns:a16="http://schemas.microsoft.com/office/drawing/2014/main" id="{D40C274A-3E4F-4194-8176-14646E1EA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336"/>
                <a:ext cx="140" cy="76"/>
              </a:xfrm>
              <a:custGeom>
                <a:avLst/>
                <a:gdLst>
                  <a:gd name="T0" fmla="*/ 234 w 118"/>
                  <a:gd name="T1" fmla="*/ 24 h 64"/>
                  <a:gd name="T2" fmla="*/ 107 w 118"/>
                  <a:gd name="T3" fmla="*/ 70 h 64"/>
                  <a:gd name="T4" fmla="*/ 0 w 118"/>
                  <a:gd name="T5" fmla="*/ 86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64">
                    <a:moveTo>
                      <a:pt x="118" y="12"/>
                    </a:moveTo>
                    <a:cubicBezTo>
                      <a:pt x="86" y="0"/>
                      <a:pt x="70" y="6"/>
                      <a:pt x="54" y="35"/>
                    </a:cubicBezTo>
                    <a:cubicBezTo>
                      <a:pt x="38" y="64"/>
                      <a:pt x="16" y="30"/>
                      <a:pt x="0" y="43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15">
                <a:extLst>
                  <a:ext uri="{FF2B5EF4-FFF2-40B4-BE49-F238E27FC236}">
                    <a16:creationId xmlns:a16="http://schemas.microsoft.com/office/drawing/2014/main" id="{FE2BFC09-6DFC-4763-A3F7-2A89CD3B3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142"/>
                <a:ext cx="211" cy="227"/>
              </a:xfrm>
              <a:custGeom>
                <a:avLst/>
                <a:gdLst>
                  <a:gd name="T0" fmla="*/ 349 w 178"/>
                  <a:gd name="T1" fmla="*/ 340 h 191"/>
                  <a:gd name="T2" fmla="*/ 280 w 178"/>
                  <a:gd name="T3" fmla="*/ 264 h 191"/>
                  <a:gd name="T4" fmla="*/ 199 w 178"/>
                  <a:gd name="T5" fmla="*/ 195 h 191"/>
                  <a:gd name="T6" fmla="*/ 78 w 178"/>
                  <a:gd name="T7" fmla="*/ 83 h 191"/>
                  <a:gd name="T8" fmla="*/ 51 w 178"/>
                  <a:gd name="T9" fmla="*/ 25 h 191"/>
                  <a:gd name="T10" fmla="*/ 30 w 178"/>
                  <a:gd name="T11" fmla="*/ 25 h 191"/>
                  <a:gd name="T12" fmla="*/ 24 w 178"/>
                  <a:gd name="T13" fmla="*/ 45 h 191"/>
                  <a:gd name="T14" fmla="*/ 9 w 178"/>
                  <a:gd name="T15" fmla="*/ 63 h 191"/>
                  <a:gd name="T16" fmla="*/ 28 w 178"/>
                  <a:gd name="T17" fmla="*/ 95 h 191"/>
                  <a:gd name="T18" fmla="*/ 183 w 178"/>
                  <a:gd name="T19" fmla="*/ 232 h 191"/>
                  <a:gd name="T20" fmla="*/ 255 w 178"/>
                  <a:gd name="T21" fmla="*/ 304 h 191"/>
                  <a:gd name="T22" fmla="*/ 289 w 178"/>
                  <a:gd name="T23" fmla="*/ 342 h 191"/>
                  <a:gd name="T24" fmla="*/ 321 w 178"/>
                  <a:gd name="T25" fmla="*/ 380 h 191"/>
                  <a:gd name="T26" fmla="*/ 321 w 178"/>
                  <a:gd name="T27" fmla="*/ 382 h 191"/>
                  <a:gd name="T28" fmla="*/ 350 w 178"/>
                  <a:gd name="T29" fmla="*/ 342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8" h="191">
                    <a:moveTo>
                      <a:pt x="176" y="171"/>
                    </a:moveTo>
                    <a:cubicBezTo>
                      <a:pt x="172" y="161"/>
                      <a:pt x="151" y="141"/>
                      <a:pt x="142" y="132"/>
                    </a:cubicBezTo>
                    <a:cubicBezTo>
                      <a:pt x="126" y="117"/>
                      <a:pt x="115" y="109"/>
                      <a:pt x="101" y="98"/>
                    </a:cubicBezTo>
                    <a:cubicBezTo>
                      <a:pt x="79" y="81"/>
                      <a:pt x="60" y="60"/>
                      <a:pt x="40" y="42"/>
                    </a:cubicBezTo>
                    <a:cubicBezTo>
                      <a:pt x="29" y="32"/>
                      <a:pt x="29" y="26"/>
                      <a:pt x="25" y="13"/>
                    </a:cubicBezTo>
                    <a:cubicBezTo>
                      <a:pt x="21" y="0"/>
                      <a:pt x="17" y="2"/>
                      <a:pt x="15" y="13"/>
                    </a:cubicBezTo>
                    <a:cubicBezTo>
                      <a:pt x="14" y="16"/>
                      <a:pt x="13" y="21"/>
                      <a:pt x="12" y="23"/>
                    </a:cubicBezTo>
                    <a:cubicBezTo>
                      <a:pt x="10" y="26"/>
                      <a:pt x="6" y="28"/>
                      <a:pt x="5" y="32"/>
                    </a:cubicBezTo>
                    <a:cubicBezTo>
                      <a:pt x="0" y="41"/>
                      <a:pt x="8" y="42"/>
                      <a:pt x="14" y="47"/>
                    </a:cubicBezTo>
                    <a:cubicBezTo>
                      <a:pt x="42" y="67"/>
                      <a:pt x="69" y="93"/>
                      <a:pt x="93" y="116"/>
                    </a:cubicBezTo>
                    <a:cubicBezTo>
                      <a:pt x="105" y="127"/>
                      <a:pt x="117" y="139"/>
                      <a:pt x="129" y="152"/>
                    </a:cubicBezTo>
                    <a:cubicBezTo>
                      <a:pt x="135" y="159"/>
                      <a:pt x="141" y="165"/>
                      <a:pt x="147" y="172"/>
                    </a:cubicBezTo>
                    <a:cubicBezTo>
                      <a:pt x="150" y="175"/>
                      <a:pt x="158" y="189"/>
                      <a:pt x="163" y="190"/>
                    </a:cubicBezTo>
                    <a:cubicBezTo>
                      <a:pt x="163" y="190"/>
                      <a:pt x="163" y="190"/>
                      <a:pt x="163" y="191"/>
                    </a:cubicBezTo>
                    <a:cubicBezTo>
                      <a:pt x="174" y="191"/>
                      <a:pt x="178" y="191"/>
                      <a:pt x="177" y="172"/>
                    </a:cubicBezTo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16">
                <a:extLst>
                  <a:ext uri="{FF2B5EF4-FFF2-40B4-BE49-F238E27FC236}">
                    <a16:creationId xmlns:a16="http://schemas.microsoft.com/office/drawing/2014/main" id="{D57E9E96-1EA8-4430-BFF4-6F5FE47A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142"/>
                <a:ext cx="211" cy="227"/>
              </a:xfrm>
              <a:custGeom>
                <a:avLst/>
                <a:gdLst>
                  <a:gd name="T0" fmla="*/ 349 w 178"/>
                  <a:gd name="T1" fmla="*/ 340 h 191"/>
                  <a:gd name="T2" fmla="*/ 280 w 178"/>
                  <a:gd name="T3" fmla="*/ 264 h 191"/>
                  <a:gd name="T4" fmla="*/ 199 w 178"/>
                  <a:gd name="T5" fmla="*/ 195 h 191"/>
                  <a:gd name="T6" fmla="*/ 78 w 178"/>
                  <a:gd name="T7" fmla="*/ 83 h 191"/>
                  <a:gd name="T8" fmla="*/ 51 w 178"/>
                  <a:gd name="T9" fmla="*/ 25 h 191"/>
                  <a:gd name="T10" fmla="*/ 30 w 178"/>
                  <a:gd name="T11" fmla="*/ 25 h 191"/>
                  <a:gd name="T12" fmla="*/ 24 w 178"/>
                  <a:gd name="T13" fmla="*/ 45 h 191"/>
                  <a:gd name="T14" fmla="*/ 9 w 178"/>
                  <a:gd name="T15" fmla="*/ 63 h 191"/>
                  <a:gd name="T16" fmla="*/ 28 w 178"/>
                  <a:gd name="T17" fmla="*/ 95 h 191"/>
                  <a:gd name="T18" fmla="*/ 183 w 178"/>
                  <a:gd name="T19" fmla="*/ 232 h 191"/>
                  <a:gd name="T20" fmla="*/ 255 w 178"/>
                  <a:gd name="T21" fmla="*/ 304 h 191"/>
                  <a:gd name="T22" fmla="*/ 289 w 178"/>
                  <a:gd name="T23" fmla="*/ 342 h 191"/>
                  <a:gd name="T24" fmla="*/ 321 w 178"/>
                  <a:gd name="T25" fmla="*/ 380 h 191"/>
                  <a:gd name="T26" fmla="*/ 321 w 178"/>
                  <a:gd name="T27" fmla="*/ 382 h 191"/>
                  <a:gd name="T28" fmla="*/ 350 w 178"/>
                  <a:gd name="T29" fmla="*/ 342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8" h="191">
                    <a:moveTo>
                      <a:pt x="176" y="171"/>
                    </a:moveTo>
                    <a:cubicBezTo>
                      <a:pt x="172" y="161"/>
                      <a:pt x="151" y="141"/>
                      <a:pt x="142" y="132"/>
                    </a:cubicBezTo>
                    <a:cubicBezTo>
                      <a:pt x="126" y="117"/>
                      <a:pt x="115" y="109"/>
                      <a:pt x="101" y="98"/>
                    </a:cubicBezTo>
                    <a:cubicBezTo>
                      <a:pt x="79" y="81"/>
                      <a:pt x="60" y="60"/>
                      <a:pt x="40" y="42"/>
                    </a:cubicBezTo>
                    <a:cubicBezTo>
                      <a:pt x="29" y="32"/>
                      <a:pt x="29" y="26"/>
                      <a:pt x="25" y="13"/>
                    </a:cubicBezTo>
                    <a:cubicBezTo>
                      <a:pt x="21" y="0"/>
                      <a:pt x="17" y="2"/>
                      <a:pt x="15" y="13"/>
                    </a:cubicBezTo>
                    <a:cubicBezTo>
                      <a:pt x="14" y="16"/>
                      <a:pt x="13" y="21"/>
                      <a:pt x="12" y="23"/>
                    </a:cubicBezTo>
                    <a:cubicBezTo>
                      <a:pt x="10" y="26"/>
                      <a:pt x="6" y="28"/>
                      <a:pt x="5" y="32"/>
                    </a:cubicBezTo>
                    <a:cubicBezTo>
                      <a:pt x="0" y="41"/>
                      <a:pt x="8" y="42"/>
                      <a:pt x="14" y="47"/>
                    </a:cubicBezTo>
                    <a:cubicBezTo>
                      <a:pt x="42" y="67"/>
                      <a:pt x="69" y="93"/>
                      <a:pt x="93" y="116"/>
                    </a:cubicBezTo>
                    <a:cubicBezTo>
                      <a:pt x="105" y="127"/>
                      <a:pt x="117" y="139"/>
                      <a:pt x="129" y="152"/>
                    </a:cubicBezTo>
                    <a:cubicBezTo>
                      <a:pt x="135" y="159"/>
                      <a:pt x="141" y="165"/>
                      <a:pt x="147" y="172"/>
                    </a:cubicBezTo>
                    <a:cubicBezTo>
                      <a:pt x="150" y="175"/>
                      <a:pt x="158" y="189"/>
                      <a:pt x="163" y="190"/>
                    </a:cubicBezTo>
                    <a:cubicBezTo>
                      <a:pt x="163" y="190"/>
                      <a:pt x="163" y="190"/>
                      <a:pt x="163" y="191"/>
                    </a:cubicBezTo>
                    <a:cubicBezTo>
                      <a:pt x="174" y="191"/>
                      <a:pt x="178" y="191"/>
                      <a:pt x="177" y="172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17">
                <a:extLst>
                  <a:ext uri="{FF2B5EF4-FFF2-40B4-BE49-F238E27FC236}">
                    <a16:creationId xmlns:a16="http://schemas.microsoft.com/office/drawing/2014/main" id="{5D3F18F7-173C-4B30-9B95-CBCFC7447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146"/>
                <a:ext cx="49" cy="187"/>
              </a:xfrm>
              <a:custGeom>
                <a:avLst/>
                <a:gdLst>
                  <a:gd name="T0" fmla="*/ 45 w 41"/>
                  <a:gd name="T1" fmla="*/ 310 h 158"/>
                  <a:gd name="T2" fmla="*/ 75 w 41"/>
                  <a:gd name="T3" fmla="*/ 236 h 158"/>
                  <a:gd name="T4" fmla="*/ 43 w 41"/>
                  <a:gd name="T5" fmla="*/ 174 h 158"/>
                  <a:gd name="T6" fmla="*/ 53 w 41"/>
                  <a:gd name="T7" fmla="*/ 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158">
                    <a:moveTo>
                      <a:pt x="23" y="158"/>
                    </a:moveTo>
                    <a:cubicBezTo>
                      <a:pt x="28" y="146"/>
                      <a:pt x="37" y="135"/>
                      <a:pt x="37" y="120"/>
                    </a:cubicBezTo>
                    <a:cubicBezTo>
                      <a:pt x="38" y="103"/>
                      <a:pt x="31" y="102"/>
                      <a:pt x="21" y="89"/>
                    </a:cubicBezTo>
                    <a:cubicBezTo>
                      <a:pt x="0" y="59"/>
                      <a:pt x="41" y="31"/>
                      <a:pt x="26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18">
                <a:extLst>
                  <a:ext uri="{FF2B5EF4-FFF2-40B4-BE49-F238E27FC236}">
                    <a16:creationId xmlns:a16="http://schemas.microsoft.com/office/drawing/2014/main" id="{37BED55D-5852-4158-BB65-B6E2E5E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209"/>
                <a:ext cx="58" cy="121"/>
              </a:xfrm>
              <a:custGeom>
                <a:avLst/>
                <a:gdLst>
                  <a:gd name="T0" fmla="*/ 89 w 49"/>
                  <a:gd name="T1" fmla="*/ 203 h 102"/>
                  <a:gd name="T2" fmla="*/ 63 w 49"/>
                  <a:gd name="T3" fmla="*/ 120 h 102"/>
                  <a:gd name="T4" fmla="*/ 24 w 49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02">
                    <a:moveTo>
                      <a:pt x="45" y="102"/>
                    </a:moveTo>
                    <a:cubicBezTo>
                      <a:pt x="44" y="79"/>
                      <a:pt x="49" y="76"/>
                      <a:pt x="32" y="61"/>
                    </a:cubicBezTo>
                    <a:cubicBezTo>
                      <a:pt x="16" y="46"/>
                      <a:pt x="0" y="23"/>
                      <a:pt x="12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19">
                <a:extLst>
                  <a:ext uri="{FF2B5EF4-FFF2-40B4-BE49-F238E27FC236}">
                    <a16:creationId xmlns:a16="http://schemas.microsoft.com/office/drawing/2014/main" id="{6EF74537-D2FF-4A7E-AAB4-0C0BE1D3E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299"/>
                <a:ext cx="160" cy="52"/>
              </a:xfrm>
              <a:custGeom>
                <a:avLst/>
                <a:gdLst>
                  <a:gd name="T0" fmla="*/ 0 w 135"/>
                  <a:gd name="T1" fmla="*/ 85 h 44"/>
                  <a:gd name="T2" fmla="*/ 56 w 135"/>
                  <a:gd name="T3" fmla="*/ 31 h 44"/>
                  <a:gd name="T4" fmla="*/ 151 w 135"/>
                  <a:gd name="T5" fmla="*/ 39 h 44"/>
                  <a:gd name="T6" fmla="*/ 267 w 1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44">
                    <a:moveTo>
                      <a:pt x="0" y="44"/>
                    </a:moveTo>
                    <a:cubicBezTo>
                      <a:pt x="11" y="38"/>
                      <a:pt x="18" y="23"/>
                      <a:pt x="29" y="16"/>
                    </a:cubicBezTo>
                    <a:cubicBezTo>
                      <a:pt x="47" y="6"/>
                      <a:pt x="58" y="15"/>
                      <a:pt x="76" y="20"/>
                    </a:cubicBezTo>
                    <a:cubicBezTo>
                      <a:pt x="101" y="26"/>
                      <a:pt x="114" y="0"/>
                      <a:pt x="135" y="1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20">
                <a:extLst>
                  <a:ext uri="{FF2B5EF4-FFF2-40B4-BE49-F238E27FC236}">
                    <a16:creationId xmlns:a16="http://schemas.microsoft.com/office/drawing/2014/main" id="{5D19B9E9-9A6F-42C5-9490-8A4FB9DD1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336"/>
                <a:ext cx="142" cy="76"/>
              </a:xfrm>
              <a:custGeom>
                <a:avLst/>
                <a:gdLst>
                  <a:gd name="T0" fmla="*/ 0 w 119"/>
                  <a:gd name="T1" fmla="*/ 24 h 64"/>
                  <a:gd name="T2" fmla="*/ 132 w 119"/>
                  <a:gd name="T3" fmla="*/ 70 h 64"/>
                  <a:gd name="T4" fmla="*/ 241 w 119"/>
                  <a:gd name="T5" fmla="*/ 86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64">
                    <a:moveTo>
                      <a:pt x="0" y="12"/>
                    </a:moveTo>
                    <a:cubicBezTo>
                      <a:pt x="32" y="0"/>
                      <a:pt x="48" y="6"/>
                      <a:pt x="65" y="35"/>
                    </a:cubicBezTo>
                    <a:cubicBezTo>
                      <a:pt x="81" y="64"/>
                      <a:pt x="103" y="30"/>
                      <a:pt x="119" y="43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21">
                <a:extLst>
                  <a:ext uri="{FF2B5EF4-FFF2-40B4-BE49-F238E27FC236}">
                    <a16:creationId xmlns:a16="http://schemas.microsoft.com/office/drawing/2014/main" id="{80683ABD-5F0A-4871-8164-F01440E05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142"/>
                <a:ext cx="212" cy="227"/>
              </a:xfrm>
              <a:custGeom>
                <a:avLst/>
                <a:gdLst>
                  <a:gd name="T0" fmla="*/ 7 w 178"/>
                  <a:gd name="T1" fmla="*/ 340 h 191"/>
                  <a:gd name="T2" fmla="*/ 73 w 178"/>
                  <a:gd name="T3" fmla="*/ 264 h 191"/>
                  <a:gd name="T4" fmla="*/ 157 w 178"/>
                  <a:gd name="T5" fmla="*/ 195 h 191"/>
                  <a:gd name="T6" fmla="*/ 276 w 178"/>
                  <a:gd name="T7" fmla="*/ 83 h 191"/>
                  <a:gd name="T8" fmla="*/ 307 w 178"/>
                  <a:gd name="T9" fmla="*/ 25 h 191"/>
                  <a:gd name="T10" fmla="*/ 329 w 178"/>
                  <a:gd name="T11" fmla="*/ 25 h 191"/>
                  <a:gd name="T12" fmla="*/ 336 w 178"/>
                  <a:gd name="T13" fmla="*/ 45 h 191"/>
                  <a:gd name="T14" fmla="*/ 350 w 178"/>
                  <a:gd name="T15" fmla="*/ 63 h 191"/>
                  <a:gd name="T16" fmla="*/ 329 w 178"/>
                  <a:gd name="T17" fmla="*/ 95 h 191"/>
                  <a:gd name="T18" fmla="*/ 172 w 178"/>
                  <a:gd name="T19" fmla="*/ 232 h 191"/>
                  <a:gd name="T20" fmla="*/ 101 w 178"/>
                  <a:gd name="T21" fmla="*/ 304 h 191"/>
                  <a:gd name="T22" fmla="*/ 64 w 178"/>
                  <a:gd name="T23" fmla="*/ 342 h 191"/>
                  <a:gd name="T24" fmla="*/ 32 w 178"/>
                  <a:gd name="T25" fmla="*/ 380 h 191"/>
                  <a:gd name="T26" fmla="*/ 30 w 178"/>
                  <a:gd name="T27" fmla="*/ 382 h 191"/>
                  <a:gd name="T28" fmla="*/ 2 w 178"/>
                  <a:gd name="T29" fmla="*/ 342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8" h="191">
                    <a:moveTo>
                      <a:pt x="3" y="171"/>
                    </a:moveTo>
                    <a:cubicBezTo>
                      <a:pt x="7" y="161"/>
                      <a:pt x="27" y="141"/>
                      <a:pt x="36" y="132"/>
                    </a:cubicBezTo>
                    <a:cubicBezTo>
                      <a:pt x="53" y="117"/>
                      <a:pt x="63" y="109"/>
                      <a:pt x="78" y="98"/>
                    </a:cubicBezTo>
                    <a:cubicBezTo>
                      <a:pt x="99" y="81"/>
                      <a:pt x="119" y="60"/>
                      <a:pt x="138" y="42"/>
                    </a:cubicBezTo>
                    <a:cubicBezTo>
                      <a:pt x="149" y="32"/>
                      <a:pt x="149" y="26"/>
                      <a:pt x="153" y="13"/>
                    </a:cubicBezTo>
                    <a:cubicBezTo>
                      <a:pt x="157" y="0"/>
                      <a:pt x="161" y="2"/>
                      <a:pt x="164" y="13"/>
                    </a:cubicBezTo>
                    <a:cubicBezTo>
                      <a:pt x="165" y="16"/>
                      <a:pt x="166" y="21"/>
                      <a:pt x="167" y="23"/>
                    </a:cubicBezTo>
                    <a:cubicBezTo>
                      <a:pt x="168" y="26"/>
                      <a:pt x="172" y="28"/>
                      <a:pt x="174" y="32"/>
                    </a:cubicBezTo>
                    <a:cubicBezTo>
                      <a:pt x="178" y="41"/>
                      <a:pt x="170" y="42"/>
                      <a:pt x="164" y="47"/>
                    </a:cubicBezTo>
                    <a:cubicBezTo>
                      <a:pt x="136" y="67"/>
                      <a:pt x="110" y="93"/>
                      <a:pt x="86" y="116"/>
                    </a:cubicBezTo>
                    <a:cubicBezTo>
                      <a:pt x="73" y="127"/>
                      <a:pt x="61" y="139"/>
                      <a:pt x="50" y="152"/>
                    </a:cubicBezTo>
                    <a:cubicBezTo>
                      <a:pt x="44" y="159"/>
                      <a:pt x="37" y="165"/>
                      <a:pt x="32" y="172"/>
                    </a:cubicBezTo>
                    <a:cubicBezTo>
                      <a:pt x="29" y="175"/>
                      <a:pt x="21" y="189"/>
                      <a:pt x="16" y="190"/>
                    </a:cubicBezTo>
                    <a:cubicBezTo>
                      <a:pt x="16" y="190"/>
                      <a:pt x="16" y="190"/>
                      <a:pt x="15" y="191"/>
                    </a:cubicBezTo>
                    <a:cubicBezTo>
                      <a:pt x="5" y="191"/>
                      <a:pt x="0" y="191"/>
                      <a:pt x="2" y="172"/>
                    </a:cubicBezTo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22">
                <a:extLst>
                  <a:ext uri="{FF2B5EF4-FFF2-40B4-BE49-F238E27FC236}">
                    <a16:creationId xmlns:a16="http://schemas.microsoft.com/office/drawing/2014/main" id="{EA88E580-7B0D-4E5F-85AC-309C9D2D2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142"/>
                <a:ext cx="212" cy="227"/>
              </a:xfrm>
              <a:custGeom>
                <a:avLst/>
                <a:gdLst>
                  <a:gd name="T0" fmla="*/ 7 w 178"/>
                  <a:gd name="T1" fmla="*/ 340 h 191"/>
                  <a:gd name="T2" fmla="*/ 73 w 178"/>
                  <a:gd name="T3" fmla="*/ 264 h 191"/>
                  <a:gd name="T4" fmla="*/ 157 w 178"/>
                  <a:gd name="T5" fmla="*/ 195 h 191"/>
                  <a:gd name="T6" fmla="*/ 276 w 178"/>
                  <a:gd name="T7" fmla="*/ 83 h 191"/>
                  <a:gd name="T8" fmla="*/ 307 w 178"/>
                  <a:gd name="T9" fmla="*/ 25 h 191"/>
                  <a:gd name="T10" fmla="*/ 329 w 178"/>
                  <a:gd name="T11" fmla="*/ 25 h 191"/>
                  <a:gd name="T12" fmla="*/ 336 w 178"/>
                  <a:gd name="T13" fmla="*/ 45 h 191"/>
                  <a:gd name="T14" fmla="*/ 350 w 178"/>
                  <a:gd name="T15" fmla="*/ 63 h 191"/>
                  <a:gd name="T16" fmla="*/ 329 w 178"/>
                  <a:gd name="T17" fmla="*/ 95 h 191"/>
                  <a:gd name="T18" fmla="*/ 172 w 178"/>
                  <a:gd name="T19" fmla="*/ 232 h 191"/>
                  <a:gd name="T20" fmla="*/ 101 w 178"/>
                  <a:gd name="T21" fmla="*/ 304 h 191"/>
                  <a:gd name="T22" fmla="*/ 64 w 178"/>
                  <a:gd name="T23" fmla="*/ 342 h 191"/>
                  <a:gd name="T24" fmla="*/ 32 w 178"/>
                  <a:gd name="T25" fmla="*/ 380 h 191"/>
                  <a:gd name="T26" fmla="*/ 30 w 178"/>
                  <a:gd name="T27" fmla="*/ 382 h 191"/>
                  <a:gd name="T28" fmla="*/ 2 w 178"/>
                  <a:gd name="T29" fmla="*/ 342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8" h="191">
                    <a:moveTo>
                      <a:pt x="3" y="171"/>
                    </a:moveTo>
                    <a:cubicBezTo>
                      <a:pt x="7" y="161"/>
                      <a:pt x="27" y="141"/>
                      <a:pt x="36" y="132"/>
                    </a:cubicBezTo>
                    <a:cubicBezTo>
                      <a:pt x="53" y="117"/>
                      <a:pt x="63" y="109"/>
                      <a:pt x="78" y="98"/>
                    </a:cubicBezTo>
                    <a:cubicBezTo>
                      <a:pt x="99" y="81"/>
                      <a:pt x="119" y="60"/>
                      <a:pt x="138" y="42"/>
                    </a:cubicBezTo>
                    <a:cubicBezTo>
                      <a:pt x="149" y="32"/>
                      <a:pt x="149" y="26"/>
                      <a:pt x="153" y="13"/>
                    </a:cubicBezTo>
                    <a:cubicBezTo>
                      <a:pt x="157" y="0"/>
                      <a:pt x="161" y="2"/>
                      <a:pt x="164" y="13"/>
                    </a:cubicBezTo>
                    <a:cubicBezTo>
                      <a:pt x="165" y="16"/>
                      <a:pt x="166" y="21"/>
                      <a:pt x="167" y="23"/>
                    </a:cubicBezTo>
                    <a:cubicBezTo>
                      <a:pt x="168" y="26"/>
                      <a:pt x="172" y="28"/>
                      <a:pt x="174" y="32"/>
                    </a:cubicBezTo>
                    <a:cubicBezTo>
                      <a:pt x="178" y="41"/>
                      <a:pt x="170" y="42"/>
                      <a:pt x="164" y="47"/>
                    </a:cubicBezTo>
                    <a:cubicBezTo>
                      <a:pt x="136" y="67"/>
                      <a:pt x="110" y="93"/>
                      <a:pt x="86" y="116"/>
                    </a:cubicBezTo>
                    <a:cubicBezTo>
                      <a:pt x="73" y="127"/>
                      <a:pt x="61" y="139"/>
                      <a:pt x="50" y="152"/>
                    </a:cubicBezTo>
                    <a:cubicBezTo>
                      <a:pt x="44" y="159"/>
                      <a:pt x="37" y="165"/>
                      <a:pt x="32" y="172"/>
                    </a:cubicBezTo>
                    <a:cubicBezTo>
                      <a:pt x="29" y="175"/>
                      <a:pt x="21" y="189"/>
                      <a:pt x="16" y="190"/>
                    </a:cubicBezTo>
                    <a:cubicBezTo>
                      <a:pt x="16" y="190"/>
                      <a:pt x="16" y="190"/>
                      <a:pt x="15" y="191"/>
                    </a:cubicBezTo>
                    <a:cubicBezTo>
                      <a:pt x="5" y="191"/>
                      <a:pt x="0" y="191"/>
                      <a:pt x="2" y="172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23">
                <a:extLst>
                  <a:ext uri="{FF2B5EF4-FFF2-40B4-BE49-F238E27FC236}">
                    <a16:creationId xmlns:a16="http://schemas.microsoft.com/office/drawing/2014/main" id="{15B27ED9-5C1C-47FD-B643-5C3134DF8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902"/>
                <a:ext cx="176" cy="228"/>
              </a:xfrm>
              <a:custGeom>
                <a:avLst/>
                <a:gdLst>
                  <a:gd name="T0" fmla="*/ 2 w 148"/>
                  <a:gd name="T1" fmla="*/ 360 h 192"/>
                  <a:gd name="T2" fmla="*/ 126 w 148"/>
                  <a:gd name="T3" fmla="*/ 181 h 192"/>
                  <a:gd name="T4" fmla="*/ 215 w 148"/>
                  <a:gd name="T5" fmla="*/ 48 h 192"/>
                  <a:gd name="T6" fmla="*/ 244 w 148"/>
                  <a:gd name="T7" fmla="*/ 32 h 192"/>
                  <a:gd name="T8" fmla="*/ 246 w 148"/>
                  <a:gd name="T9" fmla="*/ 61 h 192"/>
                  <a:gd name="T10" fmla="*/ 270 w 148"/>
                  <a:gd name="T11" fmla="*/ 77 h 192"/>
                  <a:gd name="T12" fmla="*/ 252 w 148"/>
                  <a:gd name="T13" fmla="*/ 108 h 192"/>
                  <a:gd name="T14" fmla="*/ 189 w 148"/>
                  <a:gd name="T15" fmla="*/ 163 h 192"/>
                  <a:gd name="T16" fmla="*/ 20 w 148"/>
                  <a:gd name="T17" fmla="*/ 381 h 192"/>
                  <a:gd name="T18" fmla="*/ 1 w 148"/>
                  <a:gd name="T19" fmla="*/ 360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8" h="192">
                    <a:moveTo>
                      <a:pt x="2" y="181"/>
                    </a:moveTo>
                    <a:cubicBezTo>
                      <a:pt x="22" y="151"/>
                      <a:pt x="45" y="122"/>
                      <a:pt x="63" y="91"/>
                    </a:cubicBezTo>
                    <a:cubicBezTo>
                      <a:pt x="77" y="68"/>
                      <a:pt x="100" y="49"/>
                      <a:pt x="108" y="24"/>
                    </a:cubicBezTo>
                    <a:cubicBezTo>
                      <a:pt x="111" y="14"/>
                      <a:pt x="117" y="0"/>
                      <a:pt x="122" y="16"/>
                    </a:cubicBezTo>
                    <a:cubicBezTo>
                      <a:pt x="124" y="21"/>
                      <a:pt x="121" y="27"/>
                      <a:pt x="123" y="30"/>
                    </a:cubicBezTo>
                    <a:cubicBezTo>
                      <a:pt x="125" y="36"/>
                      <a:pt x="131" y="35"/>
                      <a:pt x="135" y="39"/>
                    </a:cubicBezTo>
                    <a:cubicBezTo>
                      <a:pt x="148" y="51"/>
                      <a:pt x="136" y="51"/>
                      <a:pt x="126" y="55"/>
                    </a:cubicBezTo>
                    <a:cubicBezTo>
                      <a:pt x="112" y="61"/>
                      <a:pt x="105" y="70"/>
                      <a:pt x="95" y="82"/>
                    </a:cubicBezTo>
                    <a:cubicBezTo>
                      <a:pt x="65" y="117"/>
                      <a:pt x="34" y="152"/>
                      <a:pt x="10" y="191"/>
                    </a:cubicBezTo>
                    <a:cubicBezTo>
                      <a:pt x="7" y="192"/>
                      <a:pt x="0" y="189"/>
                      <a:pt x="1" y="181"/>
                    </a:cubicBezTo>
                  </a:path>
                </a:pathLst>
              </a:custGeom>
              <a:solidFill>
                <a:srgbClr val="E76642"/>
              </a:solidFill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24">
                <a:extLst>
                  <a:ext uri="{FF2B5EF4-FFF2-40B4-BE49-F238E27FC236}">
                    <a16:creationId xmlns:a16="http://schemas.microsoft.com/office/drawing/2014/main" id="{FB8C964E-35F8-4A9C-A84A-A756DDCE3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902"/>
                <a:ext cx="176" cy="228"/>
              </a:xfrm>
              <a:custGeom>
                <a:avLst/>
                <a:gdLst>
                  <a:gd name="T0" fmla="*/ 2 w 148"/>
                  <a:gd name="T1" fmla="*/ 360 h 192"/>
                  <a:gd name="T2" fmla="*/ 126 w 148"/>
                  <a:gd name="T3" fmla="*/ 181 h 192"/>
                  <a:gd name="T4" fmla="*/ 215 w 148"/>
                  <a:gd name="T5" fmla="*/ 48 h 192"/>
                  <a:gd name="T6" fmla="*/ 244 w 148"/>
                  <a:gd name="T7" fmla="*/ 32 h 192"/>
                  <a:gd name="T8" fmla="*/ 246 w 148"/>
                  <a:gd name="T9" fmla="*/ 61 h 192"/>
                  <a:gd name="T10" fmla="*/ 270 w 148"/>
                  <a:gd name="T11" fmla="*/ 77 h 192"/>
                  <a:gd name="T12" fmla="*/ 252 w 148"/>
                  <a:gd name="T13" fmla="*/ 108 h 192"/>
                  <a:gd name="T14" fmla="*/ 189 w 148"/>
                  <a:gd name="T15" fmla="*/ 163 h 192"/>
                  <a:gd name="T16" fmla="*/ 20 w 148"/>
                  <a:gd name="T17" fmla="*/ 381 h 192"/>
                  <a:gd name="T18" fmla="*/ 1 w 148"/>
                  <a:gd name="T19" fmla="*/ 360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8" h="192">
                    <a:moveTo>
                      <a:pt x="2" y="181"/>
                    </a:moveTo>
                    <a:cubicBezTo>
                      <a:pt x="22" y="151"/>
                      <a:pt x="45" y="122"/>
                      <a:pt x="63" y="91"/>
                    </a:cubicBezTo>
                    <a:cubicBezTo>
                      <a:pt x="77" y="68"/>
                      <a:pt x="100" y="49"/>
                      <a:pt x="108" y="24"/>
                    </a:cubicBezTo>
                    <a:cubicBezTo>
                      <a:pt x="111" y="14"/>
                      <a:pt x="117" y="0"/>
                      <a:pt x="122" y="16"/>
                    </a:cubicBezTo>
                    <a:cubicBezTo>
                      <a:pt x="124" y="21"/>
                      <a:pt x="121" y="27"/>
                      <a:pt x="123" y="30"/>
                    </a:cubicBezTo>
                    <a:cubicBezTo>
                      <a:pt x="125" y="36"/>
                      <a:pt x="131" y="35"/>
                      <a:pt x="135" y="39"/>
                    </a:cubicBezTo>
                    <a:cubicBezTo>
                      <a:pt x="148" y="51"/>
                      <a:pt x="136" y="51"/>
                      <a:pt x="126" y="55"/>
                    </a:cubicBezTo>
                    <a:cubicBezTo>
                      <a:pt x="112" y="61"/>
                      <a:pt x="105" y="70"/>
                      <a:pt x="95" y="82"/>
                    </a:cubicBezTo>
                    <a:cubicBezTo>
                      <a:pt x="65" y="117"/>
                      <a:pt x="34" y="152"/>
                      <a:pt x="10" y="191"/>
                    </a:cubicBezTo>
                    <a:cubicBezTo>
                      <a:pt x="7" y="192"/>
                      <a:pt x="0" y="189"/>
                      <a:pt x="1" y="1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25">
                <a:extLst>
                  <a:ext uri="{FF2B5EF4-FFF2-40B4-BE49-F238E27FC236}">
                    <a16:creationId xmlns:a16="http://schemas.microsoft.com/office/drawing/2014/main" id="{A023D2A9-D20D-467E-9294-11C47690B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1028"/>
                <a:ext cx="60" cy="81"/>
              </a:xfrm>
              <a:custGeom>
                <a:avLst/>
                <a:gdLst>
                  <a:gd name="T0" fmla="*/ 0 w 50"/>
                  <a:gd name="T1" fmla="*/ 0 h 68"/>
                  <a:gd name="T2" fmla="*/ 53 w 50"/>
                  <a:gd name="T3" fmla="*/ 64 h 68"/>
                  <a:gd name="T4" fmla="*/ 103 w 50"/>
                  <a:gd name="T5" fmla="*/ 136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68">
                    <a:moveTo>
                      <a:pt x="0" y="0"/>
                    </a:moveTo>
                    <a:cubicBezTo>
                      <a:pt x="1" y="24"/>
                      <a:pt x="8" y="23"/>
                      <a:pt x="26" y="32"/>
                    </a:cubicBezTo>
                    <a:cubicBezTo>
                      <a:pt x="43" y="40"/>
                      <a:pt x="39" y="54"/>
                      <a:pt x="50" y="68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26">
                <a:extLst>
                  <a:ext uri="{FF2B5EF4-FFF2-40B4-BE49-F238E27FC236}">
                    <a16:creationId xmlns:a16="http://schemas.microsoft.com/office/drawing/2014/main" id="{61402547-0B72-457F-8A06-8A7B9021A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939"/>
                <a:ext cx="31" cy="172"/>
              </a:xfrm>
              <a:custGeom>
                <a:avLst/>
                <a:gdLst>
                  <a:gd name="T0" fmla="*/ 24 w 26"/>
                  <a:gd name="T1" fmla="*/ 287 h 145"/>
                  <a:gd name="T2" fmla="*/ 30 w 26"/>
                  <a:gd name="T3" fmla="*/ 209 h 145"/>
                  <a:gd name="T4" fmla="*/ 8 w 26"/>
                  <a:gd name="T5" fmla="*/ 135 h 145"/>
                  <a:gd name="T6" fmla="*/ 24 w 26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45">
                    <a:moveTo>
                      <a:pt x="12" y="145"/>
                    </a:moveTo>
                    <a:cubicBezTo>
                      <a:pt x="13" y="132"/>
                      <a:pt x="16" y="119"/>
                      <a:pt x="15" y="105"/>
                    </a:cubicBezTo>
                    <a:cubicBezTo>
                      <a:pt x="13" y="92"/>
                      <a:pt x="6" y="81"/>
                      <a:pt x="4" y="68"/>
                    </a:cubicBezTo>
                    <a:cubicBezTo>
                      <a:pt x="0" y="47"/>
                      <a:pt x="26" y="16"/>
                      <a:pt x="12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27">
                <a:extLst>
                  <a:ext uri="{FF2B5EF4-FFF2-40B4-BE49-F238E27FC236}">
                    <a16:creationId xmlns:a16="http://schemas.microsoft.com/office/drawing/2014/main" id="{3722FADC-AB47-4775-B39B-A49572D3A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096"/>
                <a:ext cx="173" cy="37"/>
              </a:xfrm>
              <a:custGeom>
                <a:avLst/>
                <a:gdLst>
                  <a:gd name="T0" fmla="*/ 0 w 146"/>
                  <a:gd name="T1" fmla="*/ 36 h 31"/>
                  <a:gd name="T2" fmla="*/ 82 w 146"/>
                  <a:gd name="T3" fmla="*/ 61 h 31"/>
                  <a:gd name="T4" fmla="*/ 146 w 146"/>
                  <a:gd name="T5" fmla="*/ 32 h 31"/>
                  <a:gd name="T6" fmla="*/ 216 w 146"/>
                  <a:gd name="T7" fmla="*/ 7 h 31"/>
                  <a:gd name="T8" fmla="*/ 288 w 146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31">
                    <a:moveTo>
                      <a:pt x="0" y="18"/>
                    </a:moveTo>
                    <a:cubicBezTo>
                      <a:pt x="14" y="21"/>
                      <a:pt x="24" y="31"/>
                      <a:pt x="41" y="30"/>
                    </a:cubicBezTo>
                    <a:cubicBezTo>
                      <a:pt x="54" y="29"/>
                      <a:pt x="63" y="22"/>
                      <a:pt x="74" y="16"/>
                    </a:cubicBezTo>
                    <a:cubicBezTo>
                      <a:pt x="87" y="9"/>
                      <a:pt x="96" y="3"/>
                      <a:pt x="110" y="3"/>
                    </a:cubicBezTo>
                    <a:cubicBezTo>
                      <a:pt x="123" y="4"/>
                      <a:pt x="136" y="12"/>
                      <a:pt x="146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28">
                <a:extLst>
                  <a:ext uri="{FF2B5EF4-FFF2-40B4-BE49-F238E27FC236}">
                    <a16:creationId xmlns:a16="http://schemas.microsoft.com/office/drawing/2014/main" id="{C3D26FE2-7F53-4427-9568-F59D6A4CC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115"/>
                <a:ext cx="116" cy="57"/>
              </a:xfrm>
              <a:custGeom>
                <a:avLst/>
                <a:gdLst>
                  <a:gd name="T0" fmla="*/ 0 w 98"/>
                  <a:gd name="T1" fmla="*/ 0 h 48"/>
                  <a:gd name="T2" fmla="*/ 83 w 98"/>
                  <a:gd name="T3" fmla="*/ 62 h 48"/>
                  <a:gd name="T4" fmla="*/ 192 w 98"/>
                  <a:gd name="T5" fmla="*/ 96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48">
                    <a:moveTo>
                      <a:pt x="0" y="0"/>
                    </a:moveTo>
                    <a:cubicBezTo>
                      <a:pt x="21" y="0"/>
                      <a:pt x="29" y="19"/>
                      <a:pt x="42" y="31"/>
                    </a:cubicBezTo>
                    <a:cubicBezTo>
                      <a:pt x="59" y="47"/>
                      <a:pt x="79" y="43"/>
                      <a:pt x="98" y="48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29">
                <a:extLst>
                  <a:ext uri="{FF2B5EF4-FFF2-40B4-BE49-F238E27FC236}">
                    <a16:creationId xmlns:a16="http://schemas.microsoft.com/office/drawing/2014/main" id="{F99CE537-563C-4736-A906-3FFC97836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099"/>
                <a:ext cx="1986" cy="2151"/>
              </a:xfrm>
              <a:custGeom>
                <a:avLst/>
                <a:gdLst>
                  <a:gd name="T0" fmla="*/ 1518 w 1672"/>
                  <a:gd name="T1" fmla="*/ 3602 h 1811"/>
                  <a:gd name="T2" fmla="*/ 1366 w 1672"/>
                  <a:gd name="T3" fmla="*/ 3524 h 1811"/>
                  <a:gd name="T4" fmla="*/ 1241 w 1672"/>
                  <a:gd name="T5" fmla="*/ 3512 h 1811"/>
                  <a:gd name="T6" fmla="*/ 119 w 1672"/>
                  <a:gd name="T7" fmla="*/ 2088 h 1811"/>
                  <a:gd name="T8" fmla="*/ 470 w 1672"/>
                  <a:gd name="T9" fmla="*/ 997 h 1811"/>
                  <a:gd name="T10" fmla="*/ 466 w 1672"/>
                  <a:gd name="T11" fmla="*/ 730 h 1811"/>
                  <a:gd name="T12" fmla="*/ 368 w 1672"/>
                  <a:gd name="T13" fmla="*/ 393 h 1811"/>
                  <a:gd name="T14" fmla="*/ 670 w 1672"/>
                  <a:gd name="T15" fmla="*/ 544 h 1811"/>
                  <a:gd name="T16" fmla="*/ 962 w 1672"/>
                  <a:gd name="T17" fmla="*/ 624 h 1811"/>
                  <a:gd name="T18" fmla="*/ 945 w 1672"/>
                  <a:gd name="T19" fmla="*/ 330 h 1811"/>
                  <a:gd name="T20" fmla="*/ 902 w 1672"/>
                  <a:gd name="T21" fmla="*/ 234 h 1811"/>
                  <a:gd name="T22" fmla="*/ 865 w 1672"/>
                  <a:gd name="T23" fmla="*/ 137 h 1811"/>
                  <a:gd name="T24" fmla="*/ 856 w 1672"/>
                  <a:gd name="T25" fmla="*/ 18 h 1811"/>
                  <a:gd name="T26" fmla="*/ 961 w 1672"/>
                  <a:gd name="T27" fmla="*/ 99 h 1811"/>
                  <a:gd name="T28" fmla="*/ 1010 w 1672"/>
                  <a:gd name="T29" fmla="*/ 179 h 1811"/>
                  <a:gd name="T30" fmla="*/ 1081 w 1672"/>
                  <a:gd name="T31" fmla="*/ 261 h 1811"/>
                  <a:gd name="T32" fmla="*/ 1163 w 1672"/>
                  <a:gd name="T33" fmla="*/ 400 h 1811"/>
                  <a:gd name="T34" fmla="*/ 1511 w 1672"/>
                  <a:gd name="T35" fmla="*/ 204 h 1811"/>
                  <a:gd name="T36" fmla="*/ 1594 w 1672"/>
                  <a:gd name="T37" fmla="*/ 40 h 1811"/>
                  <a:gd name="T38" fmla="*/ 1663 w 1672"/>
                  <a:gd name="T39" fmla="*/ 253 h 1811"/>
                  <a:gd name="T40" fmla="*/ 1721 w 1672"/>
                  <a:gd name="T41" fmla="*/ 97 h 1811"/>
                  <a:gd name="T42" fmla="*/ 1758 w 1672"/>
                  <a:gd name="T43" fmla="*/ 115 h 1811"/>
                  <a:gd name="T44" fmla="*/ 1960 w 1672"/>
                  <a:gd name="T45" fmla="*/ 544 h 1811"/>
                  <a:gd name="T46" fmla="*/ 2177 w 1672"/>
                  <a:gd name="T47" fmla="*/ 278 h 1811"/>
                  <a:gd name="T48" fmla="*/ 2270 w 1672"/>
                  <a:gd name="T49" fmla="*/ 197 h 1811"/>
                  <a:gd name="T50" fmla="*/ 2330 w 1672"/>
                  <a:gd name="T51" fmla="*/ 125 h 1811"/>
                  <a:gd name="T52" fmla="*/ 2389 w 1672"/>
                  <a:gd name="T53" fmla="*/ 40 h 1811"/>
                  <a:gd name="T54" fmla="*/ 2497 w 1672"/>
                  <a:gd name="T55" fmla="*/ 106 h 1811"/>
                  <a:gd name="T56" fmla="*/ 2463 w 1672"/>
                  <a:gd name="T57" fmla="*/ 194 h 1811"/>
                  <a:gd name="T58" fmla="*/ 2418 w 1672"/>
                  <a:gd name="T59" fmla="*/ 298 h 1811"/>
                  <a:gd name="T60" fmla="*/ 2345 w 1672"/>
                  <a:gd name="T61" fmla="*/ 472 h 1811"/>
                  <a:gd name="T62" fmla="*/ 2535 w 1672"/>
                  <a:gd name="T63" fmla="*/ 572 h 1811"/>
                  <a:gd name="T64" fmla="*/ 2812 w 1672"/>
                  <a:gd name="T65" fmla="*/ 464 h 1811"/>
                  <a:gd name="T66" fmla="*/ 2928 w 1672"/>
                  <a:gd name="T67" fmla="*/ 572 h 1811"/>
                  <a:gd name="T68" fmla="*/ 2854 w 1672"/>
                  <a:gd name="T69" fmla="*/ 861 h 1811"/>
                  <a:gd name="T70" fmla="*/ 3148 w 1672"/>
                  <a:gd name="T71" fmla="*/ 1505 h 1811"/>
                  <a:gd name="T72" fmla="*/ 3004 w 1672"/>
                  <a:gd name="T73" fmla="*/ 2462 h 1811"/>
                  <a:gd name="T74" fmla="*/ 2041 w 1672"/>
                  <a:gd name="T75" fmla="*/ 3554 h 1811"/>
                  <a:gd name="T76" fmla="*/ 1889 w 1672"/>
                  <a:gd name="T77" fmla="*/ 3549 h 1811"/>
                  <a:gd name="T78" fmla="*/ 1696 w 1672"/>
                  <a:gd name="T79" fmla="*/ 3569 h 181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2" h="1811">
                    <a:moveTo>
                      <a:pt x="820" y="1793"/>
                    </a:moveTo>
                    <a:cubicBezTo>
                      <a:pt x="797" y="1793"/>
                      <a:pt x="776" y="1811"/>
                      <a:pt x="763" y="1810"/>
                    </a:cubicBezTo>
                    <a:cubicBezTo>
                      <a:pt x="750" y="1808"/>
                      <a:pt x="730" y="1790"/>
                      <a:pt x="723" y="1783"/>
                    </a:cubicBezTo>
                    <a:cubicBezTo>
                      <a:pt x="716" y="1776"/>
                      <a:pt x="686" y="1771"/>
                      <a:pt x="686" y="1771"/>
                    </a:cubicBezTo>
                    <a:cubicBezTo>
                      <a:pt x="686" y="1771"/>
                      <a:pt x="665" y="1789"/>
                      <a:pt x="647" y="1786"/>
                    </a:cubicBezTo>
                    <a:cubicBezTo>
                      <a:pt x="629" y="1783"/>
                      <a:pt x="624" y="1765"/>
                      <a:pt x="624" y="1765"/>
                    </a:cubicBezTo>
                    <a:cubicBezTo>
                      <a:pt x="120" y="1597"/>
                      <a:pt x="169" y="1314"/>
                      <a:pt x="163" y="1237"/>
                    </a:cubicBezTo>
                    <a:cubicBezTo>
                      <a:pt x="158" y="1160"/>
                      <a:pt x="120" y="1171"/>
                      <a:pt x="60" y="1049"/>
                    </a:cubicBezTo>
                    <a:cubicBezTo>
                      <a:pt x="0" y="927"/>
                      <a:pt x="82" y="905"/>
                      <a:pt x="91" y="756"/>
                    </a:cubicBezTo>
                    <a:cubicBezTo>
                      <a:pt x="100" y="621"/>
                      <a:pt x="236" y="500"/>
                      <a:pt x="236" y="500"/>
                    </a:cubicBezTo>
                    <a:cubicBezTo>
                      <a:pt x="227" y="465"/>
                      <a:pt x="238" y="433"/>
                      <a:pt x="238" y="433"/>
                    </a:cubicBezTo>
                    <a:cubicBezTo>
                      <a:pt x="211" y="392"/>
                      <a:pt x="234" y="367"/>
                      <a:pt x="234" y="367"/>
                    </a:cubicBezTo>
                    <a:cubicBezTo>
                      <a:pt x="206" y="344"/>
                      <a:pt x="201" y="288"/>
                      <a:pt x="201" y="288"/>
                    </a:cubicBezTo>
                    <a:cubicBezTo>
                      <a:pt x="201" y="288"/>
                      <a:pt x="146" y="230"/>
                      <a:pt x="185" y="198"/>
                    </a:cubicBezTo>
                    <a:cubicBezTo>
                      <a:pt x="224" y="166"/>
                      <a:pt x="259" y="233"/>
                      <a:pt x="259" y="233"/>
                    </a:cubicBezTo>
                    <a:cubicBezTo>
                      <a:pt x="317" y="231"/>
                      <a:pt x="337" y="274"/>
                      <a:pt x="337" y="274"/>
                    </a:cubicBezTo>
                    <a:cubicBezTo>
                      <a:pt x="351" y="244"/>
                      <a:pt x="399" y="288"/>
                      <a:pt x="399" y="288"/>
                    </a:cubicBezTo>
                    <a:cubicBezTo>
                      <a:pt x="418" y="251"/>
                      <a:pt x="483" y="313"/>
                      <a:pt x="483" y="313"/>
                    </a:cubicBezTo>
                    <a:cubicBezTo>
                      <a:pt x="457" y="277"/>
                      <a:pt x="494" y="237"/>
                      <a:pt x="494" y="237"/>
                    </a:cubicBezTo>
                    <a:cubicBezTo>
                      <a:pt x="452" y="207"/>
                      <a:pt x="475" y="166"/>
                      <a:pt x="475" y="166"/>
                    </a:cubicBezTo>
                    <a:cubicBezTo>
                      <a:pt x="475" y="166"/>
                      <a:pt x="460" y="157"/>
                      <a:pt x="457" y="150"/>
                    </a:cubicBezTo>
                    <a:cubicBezTo>
                      <a:pt x="453" y="143"/>
                      <a:pt x="453" y="118"/>
                      <a:pt x="453" y="118"/>
                    </a:cubicBezTo>
                    <a:cubicBezTo>
                      <a:pt x="453" y="118"/>
                      <a:pt x="438" y="108"/>
                      <a:pt x="434" y="97"/>
                    </a:cubicBezTo>
                    <a:cubicBezTo>
                      <a:pt x="430" y="87"/>
                      <a:pt x="434" y="69"/>
                      <a:pt x="434" y="69"/>
                    </a:cubicBezTo>
                    <a:cubicBezTo>
                      <a:pt x="434" y="69"/>
                      <a:pt x="422" y="62"/>
                      <a:pt x="418" y="53"/>
                    </a:cubicBezTo>
                    <a:cubicBezTo>
                      <a:pt x="415" y="44"/>
                      <a:pt x="416" y="18"/>
                      <a:pt x="430" y="9"/>
                    </a:cubicBezTo>
                    <a:cubicBezTo>
                      <a:pt x="445" y="0"/>
                      <a:pt x="462" y="9"/>
                      <a:pt x="473" y="20"/>
                    </a:cubicBezTo>
                    <a:cubicBezTo>
                      <a:pt x="483" y="30"/>
                      <a:pt x="482" y="50"/>
                      <a:pt x="482" y="50"/>
                    </a:cubicBezTo>
                    <a:cubicBezTo>
                      <a:pt x="482" y="50"/>
                      <a:pt x="494" y="51"/>
                      <a:pt x="501" y="62"/>
                    </a:cubicBezTo>
                    <a:cubicBezTo>
                      <a:pt x="508" y="72"/>
                      <a:pt x="508" y="90"/>
                      <a:pt x="508" y="90"/>
                    </a:cubicBezTo>
                    <a:cubicBezTo>
                      <a:pt x="508" y="90"/>
                      <a:pt x="521" y="88"/>
                      <a:pt x="531" y="99"/>
                    </a:cubicBezTo>
                    <a:cubicBezTo>
                      <a:pt x="542" y="110"/>
                      <a:pt x="543" y="131"/>
                      <a:pt x="543" y="131"/>
                    </a:cubicBezTo>
                    <a:cubicBezTo>
                      <a:pt x="543" y="131"/>
                      <a:pt x="558" y="120"/>
                      <a:pt x="579" y="140"/>
                    </a:cubicBezTo>
                    <a:cubicBezTo>
                      <a:pt x="600" y="159"/>
                      <a:pt x="584" y="201"/>
                      <a:pt x="584" y="201"/>
                    </a:cubicBezTo>
                    <a:cubicBezTo>
                      <a:pt x="628" y="177"/>
                      <a:pt x="688" y="274"/>
                      <a:pt x="688" y="274"/>
                    </a:cubicBezTo>
                    <a:cubicBezTo>
                      <a:pt x="681" y="201"/>
                      <a:pt x="759" y="103"/>
                      <a:pt x="759" y="103"/>
                    </a:cubicBezTo>
                    <a:cubicBezTo>
                      <a:pt x="771" y="83"/>
                      <a:pt x="782" y="74"/>
                      <a:pt x="789" y="58"/>
                    </a:cubicBezTo>
                    <a:cubicBezTo>
                      <a:pt x="796" y="42"/>
                      <a:pt x="801" y="20"/>
                      <a:pt x="801" y="20"/>
                    </a:cubicBezTo>
                    <a:cubicBezTo>
                      <a:pt x="801" y="20"/>
                      <a:pt x="802" y="35"/>
                      <a:pt x="808" y="49"/>
                    </a:cubicBezTo>
                    <a:cubicBezTo>
                      <a:pt x="813" y="62"/>
                      <a:pt x="832" y="89"/>
                      <a:pt x="836" y="127"/>
                    </a:cubicBezTo>
                    <a:cubicBezTo>
                      <a:pt x="836" y="127"/>
                      <a:pt x="836" y="127"/>
                      <a:pt x="836" y="127"/>
                    </a:cubicBezTo>
                    <a:cubicBezTo>
                      <a:pt x="840" y="89"/>
                      <a:pt x="859" y="62"/>
                      <a:pt x="865" y="49"/>
                    </a:cubicBezTo>
                    <a:cubicBezTo>
                      <a:pt x="870" y="35"/>
                      <a:pt x="871" y="20"/>
                      <a:pt x="871" y="20"/>
                    </a:cubicBezTo>
                    <a:cubicBezTo>
                      <a:pt x="871" y="20"/>
                      <a:pt x="876" y="42"/>
                      <a:pt x="883" y="58"/>
                    </a:cubicBezTo>
                    <a:cubicBezTo>
                      <a:pt x="891" y="74"/>
                      <a:pt x="901" y="83"/>
                      <a:pt x="913" y="103"/>
                    </a:cubicBezTo>
                    <a:cubicBezTo>
                      <a:pt x="913" y="103"/>
                      <a:pt x="991" y="201"/>
                      <a:pt x="984" y="274"/>
                    </a:cubicBezTo>
                    <a:cubicBezTo>
                      <a:pt x="984" y="274"/>
                      <a:pt x="1044" y="177"/>
                      <a:pt x="1088" y="201"/>
                    </a:cubicBezTo>
                    <a:cubicBezTo>
                      <a:pt x="1088" y="201"/>
                      <a:pt x="1072" y="159"/>
                      <a:pt x="1094" y="140"/>
                    </a:cubicBezTo>
                    <a:cubicBezTo>
                      <a:pt x="1115" y="120"/>
                      <a:pt x="1129" y="131"/>
                      <a:pt x="1129" y="131"/>
                    </a:cubicBezTo>
                    <a:cubicBezTo>
                      <a:pt x="1129" y="131"/>
                      <a:pt x="1131" y="110"/>
                      <a:pt x="1141" y="99"/>
                    </a:cubicBezTo>
                    <a:cubicBezTo>
                      <a:pt x="1152" y="88"/>
                      <a:pt x="1164" y="90"/>
                      <a:pt x="1164" y="90"/>
                    </a:cubicBezTo>
                    <a:cubicBezTo>
                      <a:pt x="1164" y="90"/>
                      <a:pt x="1164" y="72"/>
                      <a:pt x="1171" y="62"/>
                    </a:cubicBezTo>
                    <a:cubicBezTo>
                      <a:pt x="1178" y="51"/>
                      <a:pt x="1191" y="50"/>
                      <a:pt x="1191" y="50"/>
                    </a:cubicBezTo>
                    <a:cubicBezTo>
                      <a:pt x="1191" y="50"/>
                      <a:pt x="1189" y="30"/>
                      <a:pt x="1200" y="20"/>
                    </a:cubicBezTo>
                    <a:cubicBezTo>
                      <a:pt x="1210" y="9"/>
                      <a:pt x="1228" y="0"/>
                      <a:pt x="1242" y="9"/>
                    </a:cubicBezTo>
                    <a:cubicBezTo>
                      <a:pt x="1256" y="18"/>
                      <a:pt x="1258" y="44"/>
                      <a:pt x="1254" y="53"/>
                    </a:cubicBezTo>
                    <a:cubicBezTo>
                      <a:pt x="1251" y="62"/>
                      <a:pt x="1238" y="69"/>
                      <a:pt x="1238" y="69"/>
                    </a:cubicBezTo>
                    <a:cubicBezTo>
                      <a:pt x="1238" y="69"/>
                      <a:pt x="1242" y="87"/>
                      <a:pt x="1238" y="97"/>
                    </a:cubicBezTo>
                    <a:cubicBezTo>
                      <a:pt x="1235" y="108"/>
                      <a:pt x="1219" y="118"/>
                      <a:pt x="1219" y="118"/>
                    </a:cubicBezTo>
                    <a:cubicBezTo>
                      <a:pt x="1219" y="118"/>
                      <a:pt x="1219" y="143"/>
                      <a:pt x="1215" y="150"/>
                    </a:cubicBezTo>
                    <a:cubicBezTo>
                      <a:pt x="1212" y="157"/>
                      <a:pt x="1198" y="166"/>
                      <a:pt x="1198" y="166"/>
                    </a:cubicBezTo>
                    <a:cubicBezTo>
                      <a:pt x="1198" y="166"/>
                      <a:pt x="1221" y="207"/>
                      <a:pt x="1178" y="237"/>
                    </a:cubicBezTo>
                    <a:cubicBezTo>
                      <a:pt x="1178" y="237"/>
                      <a:pt x="1215" y="277"/>
                      <a:pt x="1189" y="313"/>
                    </a:cubicBezTo>
                    <a:cubicBezTo>
                      <a:pt x="1189" y="313"/>
                      <a:pt x="1254" y="251"/>
                      <a:pt x="1274" y="288"/>
                    </a:cubicBezTo>
                    <a:cubicBezTo>
                      <a:pt x="1274" y="288"/>
                      <a:pt x="1321" y="244"/>
                      <a:pt x="1336" y="274"/>
                    </a:cubicBezTo>
                    <a:cubicBezTo>
                      <a:pt x="1336" y="274"/>
                      <a:pt x="1355" y="231"/>
                      <a:pt x="1413" y="233"/>
                    </a:cubicBezTo>
                    <a:cubicBezTo>
                      <a:pt x="1413" y="233"/>
                      <a:pt x="1449" y="166"/>
                      <a:pt x="1487" y="198"/>
                    </a:cubicBezTo>
                    <a:cubicBezTo>
                      <a:pt x="1526" y="230"/>
                      <a:pt x="1471" y="288"/>
                      <a:pt x="1471" y="288"/>
                    </a:cubicBezTo>
                    <a:cubicBezTo>
                      <a:pt x="1471" y="288"/>
                      <a:pt x="1466" y="344"/>
                      <a:pt x="1438" y="367"/>
                    </a:cubicBezTo>
                    <a:cubicBezTo>
                      <a:pt x="1438" y="367"/>
                      <a:pt x="1461" y="392"/>
                      <a:pt x="1434" y="433"/>
                    </a:cubicBezTo>
                    <a:cubicBezTo>
                      <a:pt x="1434" y="433"/>
                      <a:pt x="1445" y="465"/>
                      <a:pt x="1436" y="500"/>
                    </a:cubicBezTo>
                    <a:cubicBezTo>
                      <a:pt x="1436" y="500"/>
                      <a:pt x="1573" y="621"/>
                      <a:pt x="1581" y="756"/>
                    </a:cubicBezTo>
                    <a:cubicBezTo>
                      <a:pt x="1590" y="905"/>
                      <a:pt x="1672" y="927"/>
                      <a:pt x="1612" y="1049"/>
                    </a:cubicBezTo>
                    <a:cubicBezTo>
                      <a:pt x="1552" y="1171"/>
                      <a:pt x="1515" y="1160"/>
                      <a:pt x="1509" y="1237"/>
                    </a:cubicBezTo>
                    <a:cubicBezTo>
                      <a:pt x="1503" y="1314"/>
                      <a:pt x="1552" y="1597"/>
                      <a:pt x="1048" y="1765"/>
                    </a:cubicBezTo>
                    <a:cubicBezTo>
                      <a:pt x="1048" y="1765"/>
                      <a:pt x="1043" y="1783"/>
                      <a:pt x="1025" y="1786"/>
                    </a:cubicBezTo>
                    <a:cubicBezTo>
                      <a:pt x="1007" y="1789"/>
                      <a:pt x="986" y="1771"/>
                      <a:pt x="986" y="1771"/>
                    </a:cubicBezTo>
                    <a:cubicBezTo>
                      <a:pt x="986" y="1771"/>
                      <a:pt x="956" y="1776"/>
                      <a:pt x="949" y="1783"/>
                    </a:cubicBezTo>
                    <a:cubicBezTo>
                      <a:pt x="942" y="1790"/>
                      <a:pt x="923" y="1808"/>
                      <a:pt x="909" y="1810"/>
                    </a:cubicBezTo>
                    <a:cubicBezTo>
                      <a:pt x="896" y="1811"/>
                      <a:pt x="876" y="1793"/>
                      <a:pt x="852" y="1793"/>
                    </a:cubicBezTo>
                    <a:lnTo>
                      <a:pt x="820" y="1793"/>
                    </a:ln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30">
                <a:extLst>
                  <a:ext uri="{FF2B5EF4-FFF2-40B4-BE49-F238E27FC236}">
                    <a16:creationId xmlns:a16="http://schemas.microsoft.com/office/drawing/2014/main" id="{2B892A7A-E606-45E2-B412-CE918F7F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141"/>
                <a:ext cx="416" cy="631"/>
              </a:xfrm>
              <a:custGeom>
                <a:avLst/>
                <a:gdLst>
                  <a:gd name="T0" fmla="*/ 21 w 350"/>
                  <a:gd name="T1" fmla="*/ 68 h 531"/>
                  <a:gd name="T2" fmla="*/ 314 w 350"/>
                  <a:gd name="T3" fmla="*/ 81 h 531"/>
                  <a:gd name="T4" fmla="*/ 434 w 350"/>
                  <a:gd name="T5" fmla="*/ 245 h 531"/>
                  <a:gd name="T6" fmla="*/ 448 w 350"/>
                  <a:gd name="T7" fmla="*/ 437 h 531"/>
                  <a:gd name="T8" fmla="*/ 571 w 350"/>
                  <a:gd name="T9" fmla="*/ 549 h 531"/>
                  <a:gd name="T10" fmla="*/ 692 w 350"/>
                  <a:gd name="T11" fmla="*/ 809 h 531"/>
                  <a:gd name="T12" fmla="*/ 650 w 350"/>
                  <a:gd name="T13" fmla="*/ 972 h 531"/>
                  <a:gd name="T14" fmla="*/ 557 w 350"/>
                  <a:gd name="T15" fmla="*/ 1050 h 531"/>
                  <a:gd name="T16" fmla="*/ 382 w 350"/>
                  <a:gd name="T17" fmla="*/ 942 h 531"/>
                  <a:gd name="T18" fmla="*/ 260 w 350"/>
                  <a:gd name="T19" fmla="*/ 742 h 531"/>
                  <a:gd name="T20" fmla="*/ 155 w 350"/>
                  <a:gd name="T21" fmla="*/ 638 h 531"/>
                  <a:gd name="T22" fmla="*/ 89 w 350"/>
                  <a:gd name="T23" fmla="*/ 427 h 531"/>
                  <a:gd name="T24" fmla="*/ 61 w 350"/>
                  <a:gd name="T25" fmla="*/ 127 h 531"/>
                  <a:gd name="T26" fmla="*/ 88 w 350"/>
                  <a:gd name="T27" fmla="*/ 96 h 5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50" h="531">
                    <a:moveTo>
                      <a:pt x="11" y="34"/>
                    </a:moveTo>
                    <a:cubicBezTo>
                      <a:pt x="59" y="0"/>
                      <a:pt x="125" y="22"/>
                      <a:pt x="157" y="40"/>
                    </a:cubicBezTo>
                    <a:cubicBezTo>
                      <a:pt x="188" y="57"/>
                      <a:pt x="205" y="90"/>
                      <a:pt x="217" y="123"/>
                    </a:cubicBezTo>
                    <a:cubicBezTo>
                      <a:pt x="229" y="157"/>
                      <a:pt x="226" y="186"/>
                      <a:pt x="225" y="220"/>
                    </a:cubicBezTo>
                    <a:cubicBezTo>
                      <a:pt x="224" y="252"/>
                      <a:pt x="266" y="257"/>
                      <a:pt x="286" y="275"/>
                    </a:cubicBezTo>
                    <a:cubicBezTo>
                      <a:pt x="318" y="304"/>
                      <a:pt x="344" y="366"/>
                      <a:pt x="347" y="406"/>
                    </a:cubicBezTo>
                    <a:cubicBezTo>
                      <a:pt x="350" y="431"/>
                      <a:pt x="334" y="463"/>
                      <a:pt x="326" y="487"/>
                    </a:cubicBezTo>
                    <a:cubicBezTo>
                      <a:pt x="319" y="508"/>
                      <a:pt x="302" y="525"/>
                      <a:pt x="279" y="527"/>
                    </a:cubicBezTo>
                    <a:cubicBezTo>
                      <a:pt x="237" y="531"/>
                      <a:pt x="215" y="503"/>
                      <a:pt x="191" y="472"/>
                    </a:cubicBezTo>
                    <a:cubicBezTo>
                      <a:pt x="169" y="442"/>
                      <a:pt x="159" y="396"/>
                      <a:pt x="130" y="372"/>
                    </a:cubicBezTo>
                    <a:cubicBezTo>
                      <a:pt x="108" y="354"/>
                      <a:pt x="84" y="352"/>
                      <a:pt x="77" y="320"/>
                    </a:cubicBezTo>
                    <a:cubicBezTo>
                      <a:pt x="69" y="284"/>
                      <a:pt x="62" y="249"/>
                      <a:pt x="45" y="214"/>
                    </a:cubicBezTo>
                    <a:cubicBezTo>
                      <a:pt x="20" y="165"/>
                      <a:pt x="0" y="117"/>
                      <a:pt x="30" y="64"/>
                    </a:cubicBezTo>
                    <a:cubicBezTo>
                      <a:pt x="34" y="57"/>
                      <a:pt x="38" y="51"/>
                      <a:pt x="44" y="48"/>
                    </a:cubicBezTo>
                  </a:path>
                </a:pathLst>
              </a:custGeom>
              <a:solidFill>
                <a:srgbClr val="CFD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31">
                <a:extLst>
                  <a:ext uri="{FF2B5EF4-FFF2-40B4-BE49-F238E27FC236}">
                    <a16:creationId xmlns:a16="http://schemas.microsoft.com/office/drawing/2014/main" id="{1A274229-AB60-45AE-971A-DCD83E3A3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29"/>
                <a:ext cx="416" cy="631"/>
              </a:xfrm>
              <a:custGeom>
                <a:avLst/>
                <a:gdLst>
                  <a:gd name="T0" fmla="*/ 676 w 350"/>
                  <a:gd name="T1" fmla="*/ 65 h 531"/>
                  <a:gd name="T2" fmla="*/ 389 w 350"/>
                  <a:gd name="T3" fmla="*/ 77 h 531"/>
                  <a:gd name="T4" fmla="*/ 267 w 350"/>
                  <a:gd name="T5" fmla="*/ 245 h 531"/>
                  <a:gd name="T6" fmla="*/ 250 w 350"/>
                  <a:gd name="T7" fmla="*/ 436 h 531"/>
                  <a:gd name="T8" fmla="*/ 127 w 350"/>
                  <a:gd name="T9" fmla="*/ 549 h 531"/>
                  <a:gd name="T10" fmla="*/ 7 w 350"/>
                  <a:gd name="T11" fmla="*/ 808 h 531"/>
                  <a:gd name="T12" fmla="*/ 48 w 350"/>
                  <a:gd name="T13" fmla="*/ 972 h 531"/>
                  <a:gd name="T14" fmla="*/ 141 w 350"/>
                  <a:gd name="T15" fmla="*/ 1050 h 531"/>
                  <a:gd name="T16" fmla="*/ 317 w 350"/>
                  <a:gd name="T17" fmla="*/ 939 h 531"/>
                  <a:gd name="T18" fmla="*/ 437 w 350"/>
                  <a:gd name="T19" fmla="*/ 742 h 531"/>
                  <a:gd name="T20" fmla="*/ 544 w 350"/>
                  <a:gd name="T21" fmla="*/ 636 h 531"/>
                  <a:gd name="T22" fmla="*/ 609 w 350"/>
                  <a:gd name="T23" fmla="*/ 427 h 531"/>
                  <a:gd name="T24" fmla="*/ 638 w 350"/>
                  <a:gd name="T25" fmla="*/ 126 h 531"/>
                  <a:gd name="T26" fmla="*/ 612 w 350"/>
                  <a:gd name="T27" fmla="*/ 95 h 5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50" h="531">
                    <a:moveTo>
                      <a:pt x="339" y="33"/>
                    </a:moveTo>
                    <a:cubicBezTo>
                      <a:pt x="292" y="0"/>
                      <a:pt x="225" y="22"/>
                      <a:pt x="194" y="39"/>
                    </a:cubicBezTo>
                    <a:cubicBezTo>
                      <a:pt x="162" y="57"/>
                      <a:pt x="145" y="90"/>
                      <a:pt x="134" y="123"/>
                    </a:cubicBezTo>
                    <a:cubicBezTo>
                      <a:pt x="121" y="157"/>
                      <a:pt x="125" y="185"/>
                      <a:pt x="125" y="219"/>
                    </a:cubicBezTo>
                    <a:cubicBezTo>
                      <a:pt x="126" y="251"/>
                      <a:pt x="84" y="257"/>
                      <a:pt x="64" y="275"/>
                    </a:cubicBezTo>
                    <a:cubicBezTo>
                      <a:pt x="32" y="304"/>
                      <a:pt x="7" y="365"/>
                      <a:pt x="3" y="405"/>
                    </a:cubicBezTo>
                    <a:cubicBezTo>
                      <a:pt x="0" y="431"/>
                      <a:pt x="16" y="462"/>
                      <a:pt x="24" y="487"/>
                    </a:cubicBezTo>
                    <a:cubicBezTo>
                      <a:pt x="31" y="507"/>
                      <a:pt x="49" y="525"/>
                      <a:pt x="71" y="527"/>
                    </a:cubicBezTo>
                    <a:cubicBezTo>
                      <a:pt x="113" y="531"/>
                      <a:pt x="135" y="502"/>
                      <a:pt x="159" y="471"/>
                    </a:cubicBezTo>
                    <a:cubicBezTo>
                      <a:pt x="181" y="441"/>
                      <a:pt x="191" y="395"/>
                      <a:pt x="220" y="372"/>
                    </a:cubicBezTo>
                    <a:cubicBezTo>
                      <a:pt x="242" y="354"/>
                      <a:pt x="266" y="351"/>
                      <a:pt x="273" y="319"/>
                    </a:cubicBezTo>
                    <a:cubicBezTo>
                      <a:pt x="281" y="283"/>
                      <a:pt x="288" y="248"/>
                      <a:pt x="305" y="214"/>
                    </a:cubicBezTo>
                    <a:cubicBezTo>
                      <a:pt x="330" y="164"/>
                      <a:pt x="350" y="116"/>
                      <a:pt x="320" y="63"/>
                    </a:cubicBezTo>
                    <a:cubicBezTo>
                      <a:pt x="317" y="57"/>
                      <a:pt x="312" y="51"/>
                      <a:pt x="306" y="47"/>
                    </a:cubicBezTo>
                  </a:path>
                </a:pathLst>
              </a:custGeom>
              <a:solidFill>
                <a:srgbClr val="CFD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32">
                <a:extLst>
                  <a:ext uri="{FF2B5EF4-FFF2-40B4-BE49-F238E27FC236}">
                    <a16:creationId xmlns:a16="http://schemas.microsoft.com/office/drawing/2014/main" id="{3ACE7AD7-7933-4355-BBFA-5E14C66BC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894"/>
                <a:ext cx="39" cy="194"/>
              </a:xfrm>
              <a:custGeom>
                <a:avLst/>
                <a:gdLst>
                  <a:gd name="T0" fmla="*/ 1 w 33"/>
                  <a:gd name="T1" fmla="*/ 0 h 163"/>
                  <a:gd name="T2" fmla="*/ 2 w 33"/>
                  <a:gd name="T3" fmla="*/ 113 h 163"/>
                  <a:gd name="T4" fmla="*/ 18 w 33"/>
                  <a:gd name="T5" fmla="*/ 209 h 163"/>
                  <a:gd name="T6" fmla="*/ 44 w 33"/>
                  <a:gd name="T7" fmla="*/ 265 h 163"/>
                  <a:gd name="T8" fmla="*/ 64 w 33"/>
                  <a:gd name="T9" fmla="*/ 327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163">
                    <a:moveTo>
                      <a:pt x="1" y="0"/>
                    </a:moveTo>
                    <a:cubicBezTo>
                      <a:pt x="6" y="17"/>
                      <a:pt x="3" y="38"/>
                      <a:pt x="2" y="56"/>
                    </a:cubicBezTo>
                    <a:cubicBezTo>
                      <a:pt x="0" y="73"/>
                      <a:pt x="3" y="87"/>
                      <a:pt x="9" y="104"/>
                    </a:cubicBezTo>
                    <a:cubicBezTo>
                      <a:pt x="13" y="114"/>
                      <a:pt x="18" y="122"/>
                      <a:pt x="22" y="132"/>
                    </a:cubicBezTo>
                    <a:cubicBezTo>
                      <a:pt x="26" y="142"/>
                      <a:pt x="27" y="154"/>
                      <a:pt x="33" y="163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33">
                <a:extLst>
                  <a:ext uri="{FF2B5EF4-FFF2-40B4-BE49-F238E27FC236}">
                    <a16:creationId xmlns:a16="http://schemas.microsoft.com/office/drawing/2014/main" id="{CAA37C83-A128-4519-A136-716192A2E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902"/>
                <a:ext cx="74" cy="233"/>
              </a:xfrm>
              <a:custGeom>
                <a:avLst/>
                <a:gdLst>
                  <a:gd name="T0" fmla="*/ 10 w 62"/>
                  <a:gd name="T1" fmla="*/ 391 h 196"/>
                  <a:gd name="T2" fmla="*/ 2 w 62"/>
                  <a:gd name="T3" fmla="*/ 292 h 196"/>
                  <a:gd name="T4" fmla="*/ 42 w 62"/>
                  <a:gd name="T5" fmla="*/ 204 h 196"/>
                  <a:gd name="T6" fmla="*/ 87 w 62"/>
                  <a:gd name="T7" fmla="*/ 105 h 196"/>
                  <a:gd name="T8" fmla="*/ 113 w 62"/>
                  <a:gd name="T9" fmla="*/ 0 h 1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196">
                    <a:moveTo>
                      <a:pt x="5" y="196"/>
                    </a:moveTo>
                    <a:cubicBezTo>
                      <a:pt x="3" y="179"/>
                      <a:pt x="0" y="165"/>
                      <a:pt x="2" y="146"/>
                    </a:cubicBezTo>
                    <a:cubicBezTo>
                      <a:pt x="5" y="129"/>
                      <a:pt x="12" y="119"/>
                      <a:pt x="20" y="103"/>
                    </a:cubicBezTo>
                    <a:cubicBezTo>
                      <a:pt x="29" y="87"/>
                      <a:pt x="37" y="70"/>
                      <a:pt x="43" y="52"/>
                    </a:cubicBezTo>
                    <a:cubicBezTo>
                      <a:pt x="47" y="40"/>
                      <a:pt x="62" y="12"/>
                      <a:pt x="56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34">
                <a:extLst>
                  <a:ext uri="{FF2B5EF4-FFF2-40B4-BE49-F238E27FC236}">
                    <a16:creationId xmlns:a16="http://schemas.microsoft.com/office/drawing/2014/main" id="{36F7E771-1844-4578-8D02-A3F185840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894"/>
                <a:ext cx="38" cy="194"/>
              </a:xfrm>
              <a:custGeom>
                <a:avLst/>
                <a:gdLst>
                  <a:gd name="T0" fmla="*/ 63 w 32"/>
                  <a:gd name="T1" fmla="*/ 0 h 163"/>
                  <a:gd name="T2" fmla="*/ 62 w 32"/>
                  <a:gd name="T3" fmla="*/ 113 h 163"/>
                  <a:gd name="T4" fmla="*/ 48 w 32"/>
                  <a:gd name="T5" fmla="*/ 209 h 163"/>
                  <a:gd name="T6" fmla="*/ 21 w 32"/>
                  <a:gd name="T7" fmla="*/ 265 h 163"/>
                  <a:gd name="T8" fmla="*/ 0 w 32"/>
                  <a:gd name="T9" fmla="*/ 327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3">
                    <a:moveTo>
                      <a:pt x="32" y="0"/>
                    </a:moveTo>
                    <a:cubicBezTo>
                      <a:pt x="27" y="17"/>
                      <a:pt x="29" y="38"/>
                      <a:pt x="31" y="56"/>
                    </a:cubicBezTo>
                    <a:cubicBezTo>
                      <a:pt x="32" y="73"/>
                      <a:pt x="29" y="87"/>
                      <a:pt x="24" y="104"/>
                    </a:cubicBezTo>
                    <a:cubicBezTo>
                      <a:pt x="20" y="114"/>
                      <a:pt x="15" y="122"/>
                      <a:pt x="11" y="132"/>
                    </a:cubicBezTo>
                    <a:cubicBezTo>
                      <a:pt x="7" y="142"/>
                      <a:pt x="6" y="154"/>
                      <a:pt x="0" y="163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35">
                <a:extLst>
                  <a:ext uri="{FF2B5EF4-FFF2-40B4-BE49-F238E27FC236}">
                    <a16:creationId xmlns:a16="http://schemas.microsoft.com/office/drawing/2014/main" id="{2AB45005-B8B8-406A-BC54-2E19E2F9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902"/>
                <a:ext cx="75" cy="233"/>
              </a:xfrm>
              <a:custGeom>
                <a:avLst/>
                <a:gdLst>
                  <a:gd name="T0" fmla="*/ 117 w 63"/>
                  <a:gd name="T1" fmla="*/ 391 h 196"/>
                  <a:gd name="T2" fmla="*/ 120 w 63"/>
                  <a:gd name="T3" fmla="*/ 292 h 196"/>
                  <a:gd name="T4" fmla="*/ 85 w 63"/>
                  <a:gd name="T5" fmla="*/ 204 h 196"/>
                  <a:gd name="T6" fmla="*/ 42 w 63"/>
                  <a:gd name="T7" fmla="*/ 105 h 196"/>
                  <a:gd name="T8" fmla="*/ 14 w 63"/>
                  <a:gd name="T9" fmla="*/ 0 h 1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96">
                    <a:moveTo>
                      <a:pt x="58" y="196"/>
                    </a:moveTo>
                    <a:cubicBezTo>
                      <a:pt x="60" y="179"/>
                      <a:pt x="63" y="165"/>
                      <a:pt x="60" y="146"/>
                    </a:cubicBezTo>
                    <a:cubicBezTo>
                      <a:pt x="58" y="129"/>
                      <a:pt x="51" y="119"/>
                      <a:pt x="42" y="103"/>
                    </a:cubicBezTo>
                    <a:cubicBezTo>
                      <a:pt x="34" y="87"/>
                      <a:pt x="26" y="70"/>
                      <a:pt x="20" y="52"/>
                    </a:cubicBezTo>
                    <a:cubicBezTo>
                      <a:pt x="15" y="40"/>
                      <a:pt x="0" y="12"/>
                      <a:pt x="7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36">
                <a:extLst>
                  <a:ext uri="{FF2B5EF4-FFF2-40B4-BE49-F238E27FC236}">
                    <a16:creationId xmlns:a16="http://schemas.microsoft.com/office/drawing/2014/main" id="{BA2CF79E-0037-4B38-9C29-76F256409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3201"/>
                <a:ext cx="120" cy="521"/>
              </a:xfrm>
              <a:custGeom>
                <a:avLst/>
                <a:gdLst>
                  <a:gd name="T0" fmla="*/ 30 w 101"/>
                  <a:gd name="T1" fmla="*/ 0 h 439"/>
                  <a:gd name="T2" fmla="*/ 96 w 101"/>
                  <a:gd name="T3" fmla="*/ 99 h 439"/>
                  <a:gd name="T4" fmla="*/ 97 w 101"/>
                  <a:gd name="T5" fmla="*/ 214 h 439"/>
                  <a:gd name="T6" fmla="*/ 81 w 101"/>
                  <a:gd name="T7" fmla="*/ 418 h 439"/>
                  <a:gd name="T8" fmla="*/ 185 w 101"/>
                  <a:gd name="T9" fmla="*/ 638 h 439"/>
                  <a:gd name="T10" fmla="*/ 190 w 101"/>
                  <a:gd name="T11" fmla="*/ 870 h 439"/>
                  <a:gd name="T12" fmla="*/ 188 w 101"/>
                  <a:gd name="T13" fmla="*/ 869 h 439"/>
                  <a:gd name="T14" fmla="*/ 177 w 101"/>
                  <a:gd name="T15" fmla="*/ 636 h 439"/>
                  <a:gd name="T16" fmla="*/ 62 w 101"/>
                  <a:gd name="T17" fmla="*/ 421 h 439"/>
                  <a:gd name="T18" fmla="*/ 74 w 101"/>
                  <a:gd name="T19" fmla="*/ 216 h 439"/>
                  <a:gd name="T20" fmla="*/ 68 w 101"/>
                  <a:gd name="T21" fmla="*/ 101 h 439"/>
                  <a:gd name="T22" fmla="*/ 0 w 101"/>
                  <a:gd name="T23" fmla="*/ 2 h 439"/>
                  <a:gd name="T24" fmla="*/ 30 w 101"/>
                  <a:gd name="T25" fmla="*/ 0 h 4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1" h="439">
                    <a:moveTo>
                      <a:pt x="15" y="0"/>
                    </a:moveTo>
                    <a:cubicBezTo>
                      <a:pt x="25" y="19"/>
                      <a:pt x="42" y="27"/>
                      <a:pt x="48" y="50"/>
                    </a:cubicBezTo>
                    <a:cubicBezTo>
                      <a:pt x="52" y="70"/>
                      <a:pt x="51" y="89"/>
                      <a:pt x="49" y="108"/>
                    </a:cubicBezTo>
                    <a:cubicBezTo>
                      <a:pt x="44" y="142"/>
                      <a:pt x="28" y="177"/>
                      <a:pt x="40" y="211"/>
                    </a:cubicBezTo>
                    <a:cubicBezTo>
                      <a:pt x="55" y="251"/>
                      <a:pt x="84" y="280"/>
                      <a:pt x="93" y="322"/>
                    </a:cubicBezTo>
                    <a:cubicBezTo>
                      <a:pt x="101" y="361"/>
                      <a:pt x="97" y="400"/>
                      <a:pt x="96" y="439"/>
                    </a:cubicBezTo>
                    <a:cubicBezTo>
                      <a:pt x="94" y="438"/>
                      <a:pt x="94" y="438"/>
                      <a:pt x="94" y="438"/>
                    </a:cubicBezTo>
                    <a:cubicBezTo>
                      <a:pt x="94" y="399"/>
                      <a:pt x="97" y="360"/>
                      <a:pt x="88" y="321"/>
                    </a:cubicBezTo>
                    <a:cubicBezTo>
                      <a:pt x="78" y="279"/>
                      <a:pt x="47" y="251"/>
                      <a:pt x="31" y="212"/>
                    </a:cubicBezTo>
                    <a:cubicBezTo>
                      <a:pt x="18" y="179"/>
                      <a:pt x="34" y="143"/>
                      <a:pt x="37" y="109"/>
                    </a:cubicBezTo>
                    <a:cubicBezTo>
                      <a:pt x="38" y="90"/>
                      <a:pt x="39" y="70"/>
                      <a:pt x="34" y="51"/>
                    </a:cubicBezTo>
                    <a:cubicBezTo>
                      <a:pt x="27" y="28"/>
                      <a:pt x="10" y="20"/>
                      <a:pt x="0" y="2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37">
                <a:extLst>
                  <a:ext uri="{FF2B5EF4-FFF2-40B4-BE49-F238E27FC236}">
                    <a16:creationId xmlns:a16="http://schemas.microsoft.com/office/drawing/2014/main" id="{E0D27966-8E2B-4F27-8D52-501FD78D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223"/>
                <a:ext cx="87" cy="393"/>
              </a:xfrm>
              <a:custGeom>
                <a:avLst/>
                <a:gdLst>
                  <a:gd name="T0" fmla="*/ 14 w 73"/>
                  <a:gd name="T1" fmla="*/ 0 h 331"/>
                  <a:gd name="T2" fmla="*/ 2 w 73"/>
                  <a:gd name="T3" fmla="*/ 72 h 331"/>
                  <a:gd name="T4" fmla="*/ 29 w 73"/>
                  <a:gd name="T5" fmla="*/ 182 h 331"/>
                  <a:gd name="T6" fmla="*/ 95 w 73"/>
                  <a:gd name="T7" fmla="*/ 298 h 331"/>
                  <a:gd name="T8" fmla="*/ 73 w 73"/>
                  <a:gd name="T9" fmla="*/ 458 h 331"/>
                  <a:gd name="T10" fmla="*/ 138 w 73"/>
                  <a:gd name="T11" fmla="*/ 654 h 331"/>
                  <a:gd name="T12" fmla="*/ 148 w 73"/>
                  <a:gd name="T13" fmla="*/ 658 h 331"/>
                  <a:gd name="T14" fmla="*/ 88 w 73"/>
                  <a:gd name="T15" fmla="*/ 461 h 331"/>
                  <a:gd name="T16" fmla="*/ 116 w 73"/>
                  <a:gd name="T17" fmla="*/ 302 h 331"/>
                  <a:gd name="T18" fmla="*/ 51 w 73"/>
                  <a:gd name="T19" fmla="*/ 185 h 331"/>
                  <a:gd name="T20" fmla="*/ 30 w 73"/>
                  <a:gd name="T21" fmla="*/ 72 h 331"/>
                  <a:gd name="T22" fmla="*/ 43 w 73"/>
                  <a:gd name="T23" fmla="*/ 1 h 331"/>
                  <a:gd name="T24" fmla="*/ 14 w 73"/>
                  <a:gd name="T25" fmla="*/ 0 h 3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3" h="331">
                    <a:moveTo>
                      <a:pt x="7" y="0"/>
                    </a:moveTo>
                    <a:cubicBezTo>
                      <a:pt x="9" y="11"/>
                      <a:pt x="3" y="24"/>
                      <a:pt x="2" y="36"/>
                    </a:cubicBezTo>
                    <a:cubicBezTo>
                      <a:pt x="0" y="55"/>
                      <a:pt x="5" y="75"/>
                      <a:pt x="14" y="92"/>
                    </a:cubicBezTo>
                    <a:cubicBezTo>
                      <a:pt x="26" y="115"/>
                      <a:pt x="47" y="121"/>
                      <a:pt x="47" y="150"/>
                    </a:cubicBezTo>
                    <a:cubicBezTo>
                      <a:pt x="47" y="178"/>
                      <a:pt x="35" y="203"/>
                      <a:pt x="36" y="231"/>
                    </a:cubicBezTo>
                    <a:cubicBezTo>
                      <a:pt x="37" y="252"/>
                      <a:pt x="43" y="322"/>
                      <a:pt x="68" y="329"/>
                    </a:cubicBezTo>
                    <a:cubicBezTo>
                      <a:pt x="73" y="331"/>
                      <a:pt x="73" y="331"/>
                      <a:pt x="73" y="331"/>
                    </a:cubicBezTo>
                    <a:cubicBezTo>
                      <a:pt x="48" y="324"/>
                      <a:pt x="44" y="254"/>
                      <a:pt x="44" y="232"/>
                    </a:cubicBezTo>
                    <a:cubicBezTo>
                      <a:pt x="44" y="204"/>
                      <a:pt x="57" y="179"/>
                      <a:pt x="57" y="152"/>
                    </a:cubicBezTo>
                    <a:cubicBezTo>
                      <a:pt x="58" y="123"/>
                      <a:pt x="37" y="116"/>
                      <a:pt x="25" y="93"/>
                    </a:cubicBezTo>
                    <a:cubicBezTo>
                      <a:pt x="17" y="75"/>
                      <a:pt x="13" y="56"/>
                      <a:pt x="15" y="36"/>
                    </a:cubicBezTo>
                    <a:cubicBezTo>
                      <a:pt x="16" y="25"/>
                      <a:pt x="22" y="12"/>
                      <a:pt x="21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38">
                <a:extLst>
                  <a:ext uri="{FF2B5EF4-FFF2-40B4-BE49-F238E27FC236}">
                    <a16:creationId xmlns:a16="http://schemas.microsoft.com/office/drawing/2014/main" id="{B4033D65-F483-48A9-9DB4-3E2C2758C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3201"/>
                <a:ext cx="120" cy="521"/>
              </a:xfrm>
              <a:custGeom>
                <a:avLst/>
                <a:gdLst>
                  <a:gd name="T0" fmla="*/ 171 w 101"/>
                  <a:gd name="T1" fmla="*/ 0 h 439"/>
                  <a:gd name="T2" fmla="*/ 106 w 101"/>
                  <a:gd name="T3" fmla="*/ 99 h 439"/>
                  <a:gd name="T4" fmla="*/ 105 w 101"/>
                  <a:gd name="T5" fmla="*/ 214 h 439"/>
                  <a:gd name="T6" fmla="*/ 121 w 101"/>
                  <a:gd name="T7" fmla="*/ 418 h 439"/>
                  <a:gd name="T8" fmla="*/ 17 w 101"/>
                  <a:gd name="T9" fmla="*/ 638 h 439"/>
                  <a:gd name="T10" fmla="*/ 10 w 101"/>
                  <a:gd name="T11" fmla="*/ 870 h 439"/>
                  <a:gd name="T12" fmla="*/ 12 w 101"/>
                  <a:gd name="T13" fmla="*/ 869 h 439"/>
                  <a:gd name="T14" fmla="*/ 25 w 101"/>
                  <a:gd name="T15" fmla="*/ 636 h 439"/>
                  <a:gd name="T16" fmla="*/ 137 w 101"/>
                  <a:gd name="T17" fmla="*/ 421 h 439"/>
                  <a:gd name="T18" fmla="*/ 127 w 101"/>
                  <a:gd name="T19" fmla="*/ 216 h 439"/>
                  <a:gd name="T20" fmla="*/ 134 w 101"/>
                  <a:gd name="T21" fmla="*/ 101 h 439"/>
                  <a:gd name="T22" fmla="*/ 202 w 101"/>
                  <a:gd name="T23" fmla="*/ 2 h 439"/>
                  <a:gd name="T24" fmla="*/ 171 w 101"/>
                  <a:gd name="T25" fmla="*/ 0 h 4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1" h="439">
                    <a:moveTo>
                      <a:pt x="86" y="0"/>
                    </a:moveTo>
                    <a:cubicBezTo>
                      <a:pt x="76" y="19"/>
                      <a:pt x="59" y="27"/>
                      <a:pt x="53" y="50"/>
                    </a:cubicBezTo>
                    <a:cubicBezTo>
                      <a:pt x="49" y="70"/>
                      <a:pt x="50" y="89"/>
                      <a:pt x="52" y="108"/>
                    </a:cubicBezTo>
                    <a:cubicBezTo>
                      <a:pt x="56" y="142"/>
                      <a:pt x="73" y="177"/>
                      <a:pt x="61" y="211"/>
                    </a:cubicBezTo>
                    <a:cubicBezTo>
                      <a:pt x="46" y="251"/>
                      <a:pt x="17" y="280"/>
                      <a:pt x="8" y="322"/>
                    </a:cubicBezTo>
                    <a:cubicBezTo>
                      <a:pt x="0" y="361"/>
                      <a:pt x="4" y="400"/>
                      <a:pt x="5" y="439"/>
                    </a:cubicBezTo>
                    <a:cubicBezTo>
                      <a:pt x="6" y="438"/>
                      <a:pt x="6" y="438"/>
                      <a:pt x="6" y="438"/>
                    </a:cubicBezTo>
                    <a:cubicBezTo>
                      <a:pt x="6" y="399"/>
                      <a:pt x="4" y="360"/>
                      <a:pt x="13" y="321"/>
                    </a:cubicBezTo>
                    <a:cubicBezTo>
                      <a:pt x="23" y="279"/>
                      <a:pt x="54" y="251"/>
                      <a:pt x="69" y="212"/>
                    </a:cubicBezTo>
                    <a:cubicBezTo>
                      <a:pt x="83" y="179"/>
                      <a:pt x="67" y="143"/>
                      <a:pt x="64" y="109"/>
                    </a:cubicBezTo>
                    <a:cubicBezTo>
                      <a:pt x="62" y="90"/>
                      <a:pt x="62" y="70"/>
                      <a:pt x="67" y="51"/>
                    </a:cubicBezTo>
                    <a:cubicBezTo>
                      <a:pt x="73" y="28"/>
                      <a:pt x="91" y="20"/>
                      <a:pt x="101" y="2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39">
                <a:extLst>
                  <a:ext uri="{FF2B5EF4-FFF2-40B4-BE49-F238E27FC236}">
                    <a16:creationId xmlns:a16="http://schemas.microsoft.com/office/drawing/2014/main" id="{41232C38-2FE3-4D1D-9295-D30B732CD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223"/>
                <a:ext cx="86" cy="393"/>
              </a:xfrm>
              <a:custGeom>
                <a:avLst/>
                <a:gdLst>
                  <a:gd name="T0" fmla="*/ 133 w 72"/>
                  <a:gd name="T1" fmla="*/ 0 h 331"/>
                  <a:gd name="T2" fmla="*/ 146 w 72"/>
                  <a:gd name="T3" fmla="*/ 72 h 331"/>
                  <a:gd name="T4" fmla="*/ 119 w 72"/>
                  <a:gd name="T5" fmla="*/ 182 h 331"/>
                  <a:gd name="T6" fmla="*/ 53 w 72"/>
                  <a:gd name="T7" fmla="*/ 298 h 331"/>
                  <a:gd name="T8" fmla="*/ 75 w 72"/>
                  <a:gd name="T9" fmla="*/ 458 h 331"/>
                  <a:gd name="T10" fmla="*/ 10 w 72"/>
                  <a:gd name="T11" fmla="*/ 654 h 331"/>
                  <a:gd name="T12" fmla="*/ 0 w 72"/>
                  <a:gd name="T13" fmla="*/ 658 h 331"/>
                  <a:gd name="T14" fmla="*/ 60 w 72"/>
                  <a:gd name="T15" fmla="*/ 461 h 331"/>
                  <a:gd name="T16" fmla="*/ 32 w 72"/>
                  <a:gd name="T17" fmla="*/ 302 h 331"/>
                  <a:gd name="T18" fmla="*/ 96 w 72"/>
                  <a:gd name="T19" fmla="*/ 185 h 331"/>
                  <a:gd name="T20" fmla="*/ 117 w 72"/>
                  <a:gd name="T21" fmla="*/ 72 h 331"/>
                  <a:gd name="T22" fmla="*/ 104 w 72"/>
                  <a:gd name="T23" fmla="*/ 1 h 331"/>
                  <a:gd name="T24" fmla="*/ 133 w 72"/>
                  <a:gd name="T25" fmla="*/ 0 h 3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331">
                    <a:moveTo>
                      <a:pt x="65" y="0"/>
                    </a:moveTo>
                    <a:cubicBezTo>
                      <a:pt x="64" y="11"/>
                      <a:pt x="70" y="24"/>
                      <a:pt x="71" y="36"/>
                    </a:cubicBezTo>
                    <a:cubicBezTo>
                      <a:pt x="72" y="55"/>
                      <a:pt x="68" y="75"/>
                      <a:pt x="59" y="92"/>
                    </a:cubicBezTo>
                    <a:cubicBezTo>
                      <a:pt x="47" y="115"/>
                      <a:pt x="26" y="121"/>
                      <a:pt x="26" y="150"/>
                    </a:cubicBezTo>
                    <a:cubicBezTo>
                      <a:pt x="25" y="178"/>
                      <a:pt x="38" y="203"/>
                      <a:pt x="37" y="231"/>
                    </a:cubicBezTo>
                    <a:cubicBezTo>
                      <a:pt x="36" y="252"/>
                      <a:pt x="30" y="322"/>
                      <a:pt x="5" y="329"/>
                    </a:cubicBezTo>
                    <a:cubicBezTo>
                      <a:pt x="0" y="331"/>
                      <a:pt x="0" y="331"/>
                      <a:pt x="0" y="331"/>
                    </a:cubicBezTo>
                    <a:cubicBezTo>
                      <a:pt x="25" y="324"/>
                      <a:pt x="28" y="254"/>
                      <a:pt x="29" y="232"/>
                    </a:cubicBezTo>
                    <a:cubicBezTo>
                      <a:pt x="29" y="204"/>
                      <a:pt x="16" y="179"/>
                      <a:pt x="16" y="152"/>
                    </a:cubicBezTo>
                    <a:cubicBezTo>
                      <a:pt x="15" y="123"/>
                      <a:pt x="36" y="116"/>
                      <a:pt x="47" y="93"/>
                    </a:cubicBezTo>
                    <a:cubicBezTo>
                      <a:pt x="56" y="75"/>
                      <a:pt x="60" y="56"/>
                      <a:pt x="58" y="36"/>
                    </a:cubicBezTo>
                    <a:cubicBezTo>
                      <a:pt x="57" y="25"/>
                      <a:pt x="50" y="12"/>
                      <a:pt x="51" y="1"/>
                    </a:cubicBez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40">
                <a:extLst>
                  <a:ext uri="{FF2B5EF4-FFF2-40B4-BE49-F238E27FC236}">
                    <a16:creationId xmlns:a16="http://schemas.microsoft.com/office/drawing/2014/main" id="{CD1F8260-549A-4FA7-8C49-E34256D9A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45"/>
                <a:ext cx="351" cy="1342"/>
              </a:xfrm>
              <a:custGeom>
                <a:avLst/>
                <a:gdLst>
                  <a:gd name="T0" fmla="*/ 0 w 295"/>
                  <a:gd name="T1" fmla="*/ 14 h 1130"/>
                  <a:gd name="T2" fmla="*/ 371 w 295"/>
                  <a:gd name="T3" fmla="*/ 885 h 1130"/>
                  <a:gd name="T4" fmla="*/ 591 w 295"/>
                  <a:gd name="T5" fmla="*/ 2248 h 1130"/>
                  <a:gd name="T6" fmla="*/ 591 w 295"/>
                  <a:gd name="T7" fmla="*/ 2247 h 1130"/>
                  <a:gd name="T8" fmla="*/ 401 w 295"/>
                  <a:gd name="T9" fmla="*/ 879 h 1130"/>
                  <a:gd name="T10" fmla="*/ 50 w 295"/>
                  <a:gd name="T11" fmla="*/ 0 h 1130"/>
                  <a:gd name="T12" fmla="*/ 0 w 295"/>
                  <a:gd name="T13" fmla="*/ 14 h 1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5" h="1130">
                    <a:moveTo>
                      <a:pt x="0" y="7"/>
                    </a:moveTo>
                    <a:cubicBezTo>
                      <a:pt x="0" y="7"/>
                      <a:pt x="157" y="102"/>
                      <a:pt x="185" y="445"/>
                    </a:cubicBezTo>
                    <a:cubicBezTo>
                      <a:pt x="212" y="788"/>
                      <a:pt x="166" y="995"/>
                      <a:pt x="295" y="1130"/>
                    </a:cubicBezTo>
                    <a:cubicBezTo>
                      <a:pt x="295" y="1129"/>
                      <a:pt x="295" y="1129"/>
                      <a:pt x="295" y="1129"/>
                    </a:cubicBezTo>
                    <a:cubicBezTo>
                      <a:pt x="169" y="992"/>
                      <a:pt x="220" y="785"/>
                      <a:pt x="200" y="442"/>
                    </a:cubicBezTo>
                    <a:cubicBezTo>
                      <a:pt x="179" y="99"/>
                      <a:pt x="24" y="0"/>
                      <a:pt x="24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41">
                <a:extLst>
                  <a:ext uri="{FF2B5EF4-FFF2-40B4-BE49-F238E27FC236}">
                    <a16:creationId xmlns:a16="http://schemas.microsoft.com/office/drawing/2014/main" id="{A53262B9-8FA5-4FDC-AE86-0437CFD5D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848"/>
                <a:ext cx="125" cy="1171"/>
              </a:xfrm>
              <a:custGeom>
                <a:avLst/>
                <a:gdLst>
                  <a:gd name="T0" fmla="*/ 92 w 105"/>
                  <a:gd name="T1" fmla="*/ 0 h 986"/>
                  <a:gd name="T2" fmla="*/ 207 w 105"/>
                  <a:gd name="T3" fmla="*/ 378 h 986"/>
                  <a:gd name="T4" fmla="*/ 126 w 105"/>
                  <a:gd name="T5" fmla="*/ 941 h 986"/>
                  <a:gd name="T6" fmla="*/ 158 w 105"/>
                  <a:gd name="T7" fmla="*/ 1962 h 986"/>
                  <a:gd name="T8" fmla="*/ 157 w 105"/>
                  <a:gd name="T9" fmla="*/ 1962 h 986"/>
                  <a:gd name="T10" fmla="*/ 106 w 105"/>
                  <a:gd name="T11" fmla="*/ 941 h 986"/>
                  <a:gd name="T12" fmla="*/ 176 w 105"/>
                  <a:gd name="T13" fmla="*/ 375 h 986"/>
                  <a:gd name="T14" fmla="*/ 52 w 105"/>
                  <a:gd name="T15" fmla="*/ 0 h 986"/>
                  <a:gd name="T16" fmla="*/ 92 w 105"/>
                  <a:gd name="T17" fmla="*/ 0 h 9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" h="986">
                    <a:moveTo>
                      <a:pt x="46" y="0"/>
                    </a:moveTo>
                    <a:cubicBezTo>
                      <a:pt x="94" y="42"/>
                      <a:pt x="105" y="131"/>
                      <a:pt x="103" y="190"/>
                    </a:cubicBezTo>
                    <a:cubicBezTo>
                      <a:pt x="100" y="285"/>
                      <a:pt x="81" y="380"/>
                      <a:pt x="63" y="473"/>
                    </a:cubicBezTo>
                    <a:cubicBezTo>
                      <a:pt x="31" y="646"/>
                      <a:pt x="4" y="821"/>
                      <a:pt x="79" y="986"/>
                    </a:cubicBezTo>
                    <a:cubicBezTo>
                      <a:pt x="78" y="986"/>
                      <a:pt x="78" y="986"/>
                      <a:pt x="78" y="986"/>
                    </a:cubicBezTo>
                    <a:cubicBezTo>
                      <a:pt x="0" y="822"/>
                      <a:pt x="24" y="646"/>
                      <a:pt x="53" y="473"/>
                    </a:cubicBezTo>
                    <a:cubicBezTo>
                      <a:pt x="69" y="380"/>
                      <a:pt x="86" y="284"/>
                      <a:pt x="87" y="189"/>
                    </a:cubicBezTo>
                    <a:cubicBezTo>
                      <a:pt x="88" y="130"/>
                      <a:pt x="76" y="41"/>
                      <a:pt x="26" y="0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42">
                <a:extLst>
                  <a:ext uri="{FF2B5EF4-FFF2-40B4-BE49-F238E27FC236}">
                    <a16:creationId xmlns:a16="http://schemas.microsoft.com/office/drawing/2014/main" id="{D7117960-74BA-4695-9D98-6D532F5FA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197"/>
                <a:ext cx="1908" cy="1053"/>
              </a:xfrm>
              <a:custGeom>
                <a:avLst/>
                <a:gdLst>
                  <a:gd name="T0" fmla="*/ 3174 w 1606"/>
                  <a:gd name="T1" fmla="*/ 0 h 887"/>
                  <a:gd name="T2" fmla="*/ 3146 w 1606"/>
                  <a:gd name="T3" fmla="*/ 70 h 887"/>
                  <a:gd name="T4" fmla="*/ 2942 w 1606"/>
                  <a:gd name="T5" fmla="*/ 444 h 887"/>
                  <a:gd name="T6" fmla="*/ 2022 w 1606"/>
                  <a:gd name="T7" fmla="*/ 1492 h 887"/>
                  <a:gd name="T8" fmla="*/ 1977 w 1606"/>
                  <a:gd name="T9" fmla="*/ 1531 h 887"/>
                  <a:gd name="T10" fmla="*/ 1898 w 1606"/>
                  <a:gd name="T11" fmla="*/ 1504 h 887"/>
                  <a:gd name="T12" fmla="*/ 1825 w 1606"/>
                  <a:gd name="T13" fmla="*/ 1528 h 887"/>
                  <a:gd name="T14" fmla="*/ 1746 w 1606"/>
                  <a:gd name="T15" fmla="*/ 1581 h 887"/>
                  <a:gd name="T16" fmla="*/ 1631 w 1606"/>
                  <a:gd name="T17" fmla="*/ 1547 h 887"/>
                  <a:gd name="T18" fmla="*/ 1568 w 1606"/>
                  <a:gd name="T19" fmla="*/ 1547 h 887"/>
                  <a:gd name="T20" fmla="*/ 1454 w 1606"/>
                  <a:gd name="T21" fmla="*/ 1581 h 887"/>
                  <a:gd name="T22" fmla="*/ 1375 w 1606"/>
                  <a:gd name="T23" fmla="*/ 1528 h 887"/>
                  <a:gd name="T24" fmla="*/ 1301 w 1606"/>
                  <a:gd name="T25" fmla="*/ 1504 h 887"/>
                  <a:gd name="T26" fmla="*/ 1222 w 1606"/>
                  <a:gd name="T27" fmla="*/ 1531 h 887"/>
                  <a:gd name="T28" fmla="*/ 1177 w 1606"/>
                  <a:gd name="T29" fmla="*/ 1492 h 887"/>
                  <a:gd name="T30" fmla="*/ 258 w 1606"/>
                  <a:gd name="T31" fmla="*/ 444 h 887"/>
                  <a:gd name="T32" fmla="*/ 53 w 1606"/>
                  <a:gd name="T33" fmla="*/ 70 h 887"/>
                  <a:gd name="T34" fmla="*/ 25 w 1606"/>
                  <a:gd name="T35" fmla="*/ 0 h 887"/>
                  <a:gd name="T36" fmla="*/ 53 w 1606"/>
                  <a:gd name="T37" fmla="*/ 248 h 887"/>
                  <a:gd name="T38" fmla="*/ 258 w 1606"/>
                  <a:gd name="T39" fmla="*/ 623 h 887"/>
                  <a:gd name="T40" fmla="*/ 1177 w 1606"/>
                  <a:gd name="T41" fmla="*/ 1670 h 887"/>
                  <a:gd name="T42" fmla="*/ 1222 w 1606"/>
                  <a:gd name="T43" fmla="*/ 1711 h 887"/>
                  <a:gd name="T44" fmla="*/ 1301 w 1606"/>
                  <a:gd name="T45" fmla="*/ 1682 h 887"/>
                  <a:gd name="T46" fmla="*/ 1375 w 1606"/>
                  <a:gd name="T47" fmla="*/ 1707 h 887"/>
                  <a:gd name="T48" fmla="*/ 1454 w 1606"/>
                  <a:gd name="T49" fmla="*/ 1761 h 887"/>
                  <a:gd name="T50" fmla="*/ 1568 w 1606"/>
                  <a:gd name="T51" fmla="*/ 1726 h 887"/>
                  <a:gd name="T52" fmla="*/ 1631 w 1606"/>
                  <a:gd name="T53" fmla="*/ 1726 h 887"/>
                  <a:gd name="T54" fmla="*/ 1746 w 1606"/>
                  <a:gd name="T55" fmla="*/ 1761 h 887"/>
                  <a:gd name="T56" fmla="*/ 1825 w 1606"/>
                  <a:gd name="T57" fmla="*/ 1707 h 887"/>
                  <a:gd name="T58" fmla="*/ 1898 w 1606"/>
                  <a:gd name="T59" fmla="*/ 1682 h 887"/>
                  <a:gd name="T60" fmla="*/ 1977 w 1606"/>
                  <a:gd name="T61" fmla="*/ 1711 h 887"/>
                  <a:gd name="T62" fmla="*/ 2022 w 1606"/>
                  <a:gd name="T63" fmla="*/ 1670 h 887"/>
                  <a:gd name="T64" fmla="*/ 2942 w 1606"/>
                  <a:gd name="T65" fmla="*/ 623 h 887"/>
                  <a:gd name="T66" fmla="*/ 3146 w 1606"/>
                  <a:gd name="T67" fmla="*/ 248 h 887"/>
                  <a:gd name="T68" fmla="*/ 3174 w 1606"/>
                  <a:gd name="T69" fmla="*/ 0 h 8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06" h="887">
                    <a:moveTo>
                      <a:pt x="1593" y="0"/>
                    </a:moveTo>
                    <a:cubicBezTo>
                      <a:pt x="1590" y="11"/>
                      <a:pt x="1585" y="22"/>
                      <a:pt x="1579" y="35"/>
                    </a:cubicBezTo>
                    <a:cubicBezTo>
                      <a:pt x="1519" y="157"/>
                      <a:pt x="1482" y="146"/>
                      <a:pt x="1476" y="223"/>
                    </a:cubicBezTo>
                    <a:cubicBezTo>
                      <a:pt x="1470" y="300"/>
                      <a:pt x="1519" y="583"/>
                      <a:pt x="1015" y="751"/>
                    </a:cubicBezTo>
                    <a:cubicBezTo>
                      <a:pt x="1015" y="751"/>
                      <a:pt x="1010" y="769"/>
                      <a:pt x="992" y="772"/>
                    </a:cubicBezTo>
                    <a:cubicBezTo>
                      <a:pt x="974" y="775"/>
                      <a:pt x="953" y="757"/>
                      <a:pt x="953" y="757"/>
                    </a:cubicBezTo>
                    <a:cubicBezTo>
                      <a:pt x="953" y="757"/>
                      <a:pt x="923" y="762"/>
                      <a:pt x="916" y="769"/>
                    </a:cubicBezTo>
                    <a:cubicBezTo>
                      <a:pt x="909" y="776"/>
                      <a:pt x="890" y="794"/>
                      <a:pt x="876" y="796"/>
                    </a:cubicBezTo>
                    <a:cubicBezTo>
                      <a:pt x="863" y="797"/>
                      <a:pt x="843" y="779"/>
                      <a:pt x="819" y="779"/>
                    </a:cubicBezTo>
                    <a:cubicBezTo>
                      <a:pt x="787" y="779"/>
                      <a:pt x="787" y="779"/>
                      <a:pt x="787" y="779"/>
                    </a:cubicBezTo>
                    <a:cubicBezTo>
                      <a:pt x="764" y="779"/>
                      <a:pt x="743" y="797"/>
                      <a:pt x="730" y="796"/>
                    </a:cubicBezTo>
                    <a:cubicBezTo>
                      <a:pt x="717" y="794"/>
                      <a:pt x="697" y="776"/>
                      <a:pt x="690" y="769"/>
                    </a:cubicBezTo>
                    <a:cubicBezTo>
                      <a:pt x="683" y="762"/>
                      <a:pt x="653" y="757"/>
                      <a:pt x="653" y="757"/>
                    </a:cubicBezTo>
                    <a:cubicBezTo>
                      <a:pt x="653" y="757"/>
                      <a:pt x="632" y="775"/>
                      <a:pt x="614" y="772"/>
                    </a:cubicBezTo>
                    <a:cubicBezTo>
                      <a:pt x="596" y="769"/>
                      <a:pt x="591" y="751"/>
                      <a:pt x="591" y="751"/>
                    </a:cubicBezTo>
                    <a:cubicBezTo>
                      <a:pt x="87" y="583"/>
                      <a:pt x="136" y="300"/>
                      <a:pt x="130" y="223"/>
                    </a:cubicBezTo>
                    <a:cubicBezTo>
                      <a:pt x="125" y="146"/>
                      <a:pt x="87" y="157"/>
                      <a:pt x="27" y="35"/>
                    </a:cubicBezTo>
                    <a:cubicBezTo>
                      <a:pt x="21" y="22"/>
                      <a:pt x="17" y="11"/>
                      <a:pt x="13" y="0"/>
                    </a:cubicBezTo>
                    <a:cubicBezTo>
                      <a:pt x="2" y="35"/>
                      <a:pt x="0" y="70"/>
                      <a:pt x="27" y="125"/>
                    </a:cubicBezTo>
                    <a:cubicBezTo>
                      <a:pt x="87" y="247"/>
                      <a:pt x="125" y="236"/>
                      <a:pt x="130" y="313"/>
                    </a:cubicBezTo>
                    <a:cubicBezTo>
                      <a:pt x="136" y="390"/>
                      <a:pt x="87" y="673"/>
                      <a:pt x="591" y="841"/>
                    </a:cubicBezTo>
                    <a:cubicBezTo>
                      <a:pt x="591" y="841"/>
                      <a:pt x="596" y="859"/>
                      <a:pt x="614" y="862"/>
                    </a:cubicBezTo>
                    <a:cubicBezTo>
                      <a:pt x="632" y="865"/>
                      <a:pt x="653" y="847"/>
                      <a:pt x="653" y="847"/>
                    </a:cubicBezTo>
                    <a:cubicBezTo>
                      <a:pt x="653" y="847"/>
                      <a:pt x="683" y="852"/>
                      <a:pt x="690" y="859"/>
                    </a:cubicBezTo>
                    <a:cubicBezTo>
                      <a:pt x="697" y="866"/>
                      <a:pt x="717" y="884"/>
                      <a:pt x="730" y="886"/>
                    </a:cubicBezTo>
                    <a:cubicBezTo>
                      <a:pt x="743" y="887"/>
                      <a:pt x="764" y="869"/>
                      <a:pt x="787" y="869"/>
                    </a:cubicBezTo>
                    <a:cubicBezTo>
                      <a:pt x="819" y="869"/>
                      <a:pt x="819" y="869"/>
                      <a:pt x="819" y="869"/>
                    </a:cubicBezTo>
                    <a:cubicBezTo>
                      <a:pt x="843" y="869"/>
                      <a:pt x="863" y="887"/>
                      <a:pt x="876" y="886"/>
                    </a:cubicBezTo>
                    <a:cubicBezTo>
                      <a:pt x="890" y="884"/>
                      <a:pt x="909" y="866"/>
                      <a:pt x="916" y="859"/>
                    </a:cubicBezTo>
                    <a:cubicBezTo>
                      <a:pt x="923" y="852"/>
                      <a:pt x="953" y="847"/>
                      <a:pt x="953" y="847"/>
                    </a:cubicBezTo>
                    <a:cubicBezTo>
                      <a:pt x="953" y="847"/>
                      <a:pt x="974" y="865"/>
                      <a:pt x="992" y="862"/>
                    </a:cubicBezTo>
                    <a:cubicBezTo>
                      <a:pt x="1010" y="859"/>
                      <a:pt x="1015" y="841"/>
                      <a:pt x="1015" y="841"/>
                    </a:cubicBezTo>
                    <a:cubicBezTo>
                      <a:pt x="1519" y="673"/>
                      <a:pt x="1470" y="390"/>
                      <a:pt x="1476" y="313"/>
                    </a:cubicBezTo>
                    <a:cubicBezTo>
                      <a:pt x="1482" y="236"/>
                      <a:pt x="1519" y="247"/>
                      <a:pt x="1579" y="125"/>
                    </a:cubicBezTo>
                    <a:cubicBezTo>
                      <a:pt x="1606" y="70"/>
                      <a:pt x="1604" y="35"/>
                      <a:pt x="1593" y="0"/>
                    </a:cubicBezTo>
                    <a:close/>
                  </a:path>
                </a:pathLst>
              </a:custGeom>
              <a:solidFill>
                <a:srgbClr val="D5E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43">
                <a:extLst>
                  <a:ext uri="{FF2B5EF4-FFF2-40B4-BE49-F238E27FC236}">
                    <a16:creationId xmlns:a16="http://schemas.microsoft.com/office/drawing/2014/main" id="{074F2DFD-64A7-4AEA-A9BC-3A49AFA62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099"/>
                <a:ext cx="1986" cy="2151"/>
              </a:xfrm>
              <a:custGeom>
                <a:avLst/>
                <a:gdLst>
                  <a:gd name="T0" fmla="*/ 1518 w 1672"/>
                  <a:gd name="T1" fmla="*/ 3602 h 1811"/>
                  <a:gd name="T2" fmla="*/ 1366 w 1672"/>
                  <a:gd name="T3" fmla="*/ 3524 h 1811"/>
                  <a:gd name="T4" fmla="*/ 1241 w 1672"/>
                  <a:gd name="T5" fmla="*/ 3512 h 1811"/>
                  <a:gd name="T6" fmla="*/ 119 w 1672"/>
                  <a:gd name="T7" fmla="*/ 2088 h 1811"/>
                  <a:gd name="T8" fmla="*/ 470 w 1672"/>
                  <a:gd name="T9" fmla="*/ 997 h 1811"/>
                  <a:gd name="T10" fmla="*/ 466 w 1672"/>
                  <a:gd name="T11" fmla="*/ 730 h 1811"/>
                  <a:gd name="T12" fmla="*/ 368 w 1672"/>
                  <a:gd name="T13" fmla="*/ 393 h 1811"/>
                  <a:gd name="T14" fmla="*/ 670 w 1672"/>
                  <a:gd name="T15" fmla="*/ 544 h 1811"/>
                  <a:gd name="T16" fmla="*/ 962 w 1672"/>
                  <a:gd name="T17" fmla="*/ 624 h 1811"/>
                  <a:gd name="T18" fmla="*/ 945 w 1672"/>
                  <a:gd name="T19" fmla="*/ 330 h 1811"/>
                  <a:gd name="T20" fmla="*/ 902 w 1672"/>
                  <a:gd name="T21" fmla="*/ 234 h 1811"/>
                  <a:gd name="T22" fmla="*/ 865 w 1672"/>
                  <a:gd name="T23" fmla="*/ 137 h 1811"/>
                  <a:gd name="T24" fmla="*/ 856 w 1672"/>
                  <a:gd name="T25" fmla="*/ 18 h 1811"/>
                  <a:gd name="T26" fmla="*/ 961 w 1672"/>
                  <a:gd name="T27" fmla="*/ 99 h 1811"/>
                  <a:gd name="T28" fmla="*/ 1010 w 1672"/>
                  <a:gd name="T29" fmla="*/ 179 h 1811"/>
                  <a:gd name="T30" fmla="*/ 1081 w 1672"/>
                  <a:gd name="T31" fmla="*/ 261 h 1811"/>
                  <a:gd name="T32" fmla="*/ 1163 w 1672"/>
                  <a:gd name="T33" fmla="*/ 400 h 1811"/>
                  <a:gd name="T34" fmla="*/ 1511 w 1672"/>
                  <a:gd name="T35" fmla="*/ 204 h 1811"/>
                  <a:gd name="T36" fmla="*/ 1594 w 1672"/>
                  <a:gd name="T37" fmla="*/ 40 h 1811"/>
                  <a:gd name="T38" fmla="*/ 1663 w 1672"/>
                  <a:gd name="T39" fmla="*/ 253 h 1811"/>
                  <a:gd name="T40" fmla="*/ 1721 w 1672"/>
                  <a:gd name="T41" fmla="*/ 97 h 1811"/>
                  <a:gd name="T42" fmla="*/ 1758 w 1672"/>
                  <a:gd name="T43" fmla="*/ 115 h 1811"/>
                  <a:gd name="T44" fmla="*/ 1960 w 1672"/>
                  <a:gd name="T45" fmla="*/ 544 h 1811"/>
                  <a:gd name="T46" fmla="*/ 2177 w 1672"/>
                  <a:gd name="T47" fmla="*/ 278 h 1811"/>
                  <a:gd name="T48" fmla="*/ 2270 w 1672"/>
                  <a:gd name="T49" fmla="*/ 197 h 1811"/>
                  <a:gd name="T50" fmla="*/ 2330 w 1672"/>
                  <a:gd name="T51" fmla="*/ 125 h 1811"/>
                  <a:gd name="T52" fmla="*/ 2389 w 1672"/>
                  <a:gd name="T53" fmla="*/ 40 h 1811"/>
                  <a:gd name="T54" fmla="*/ 2497 w 1672"/>
                  <a:gd name="T55" fmla="*/ 106 h 1811"/>
                  <a:gd name="T56" fmla="*/ 2463 w 1672"/>
                  <a:gd name="T57" fmla="*/ 194 h 1811"/>
                  <a:gd name="T58" fmla="*/ 2418 w 1672"/>
                  <a:gd name="T59" fmla="*/ 298 h 1811"/>
                  <a:gd name="T60" fmla="*/ 2345 w 1672"/>
                  <a:gd name="T61" fmla="*/ 472 h 1811"/>
                  <a:gd name="T62" fmla="*/ 2535 w 1672"/>
                  <a:gd name="T63" fmla="*/ 572 h 1811"/>
                  <a:gd name="T64" fmla="*/ 2812 w 1672"/>
                  <a:gd name="T65" fmla="*/ 464 h 1811"/>
                  <a:gd name="T66" fmla="*/ 2928 w 1672"/>
                  <a:gd name="T67" fmla="*/ 572 h 1811"/>
                  <a:gd name="T68" fmla="*/ 2854 w 1672"/>
                  <a:gd name="T69" fmla="*/ 861 h 1811"/>
                  <a:gd name="T70" fmla="*/ 3148 w 1672"/>
                  <a:gd name="T71" fmla="*/ 1505 h 1811"/>
                  <a:gd name="T72" fmla="*/ 3004 w 1672"/>
                  <a:gd name="T73" fmla="*/ 2462 h 1811"/>
                  <a:gd name="T74" fmla="*/ 2041 w 1672"/>
                  <a:gd name="T75" fmla="*/ 3554 h 1811"/>
                  <a:gd name="T76" fmla="*/ 1889 w 1672"/>
                  <a:gd name="T77" fmla="*/ 3549 h 1811"/>
                  <a:gd name="T78" fmla="*/ 1696 w 1672"/>
                  <a:gd name="T79" fmla="*/ 3569 h 181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2" h="1811">
                    <a:moveTo>
                      <a:pt x="820" y="1793"/>
                    </a:moveTo>
                    <a:cubicBezTo>
                      <a:pt x="797" y="1793"/>
                      <a:pt x="776" y="1811"/>
                      <a:pt x="763" y="1810"/>
                    </a:cubicBezTo>
                    <a:cubicBezTo>
                      <a:pt x="750" y="1808"/>
                      <a:pt x="730" y="1790"/>
                      <a:pt x="723" y="1783"/>
                    </a:cubicBezTo>
                    <a:cubicBezTo>
                      <a:pt x="716" y="1776"/>
                      <a:pt x="686" y="1771"/>
                      <a:pt x="686" y="1771"/>
                    </a:cubicBezTo>
                    <a:cubicBezTo>
                      <a:pt x="686" y="1771"/>
                      <a:pt x="665" y="1789"/>
                      <a:pt x="647" y="1786"/>
                    </a:cubicBezTo>
                    <a:cubicBezTo>
                      <a:pt x="629" y="1783"/>
                      <a:pt x="624" y="1765"/>
                      <a:pt x="624" y="1765"/>
                    </a:cubicBezTo>
                    <a:cubicBezTo>
                      <a:pt x="120" y="1597"/>
                      <a:pt x="169" y="1314"/>
                      <a:pt x="163" y="1237"/>
                    </a:cubicBezTo>
                    <a:cubicBezTo>
                      <a:pt x="158" y="1160"/>
                      <a:pt x="120" y="1171"/>
                      <a:pt x="60" y="1049"/>
                    </a:cubicBezTo>
                    <a:cubicBezTo>
                      <a:pt x="0" y="927"/>
                      <a:pt x="82" y="905"/>
                      <a:pt x="91" y="756"/>
                    </a:cubicBezTo>
                    <a:cubicBezTo>
                      <a:pt x="100" y="621"/>
                      <a:pt x="236" y="500"/>
                      <a:pt x="236" y="500"/>
                    </a:cubicBezTo>
                    <a:cubicBezTo>
                      <a:pt x="227" y="465"/>
                      <a:pt x="238" y="433"/>
                      <a:pt x="238" y="433"/>
                    </a:cubicBezTo>
                    <a:cubicBezTo>
                      <a:pt x="211" y="392"/>
                      <a:pt x="234" y="367"/>
                      <a:pt x="234" y="367"/>
                    </a:cubicBezTo>
                    <a:cubicBezTo>
                      <a:pt x="206" y="344"/>
                      <a:pt x="201" y="288"/>
                      <a:pt x="201" y="288"/>
                    </a:cubicBezTo>
                    <a:cubicBezTo>
                      <a:pt x="201" y="288"/>
                      <a:pt x="146" y="230"/>
                      <a:pt x="185" y="198"/>
                    </a:cubicBezTo>
                    <a:cubicBezTo>
                      <a:pt x="224" y="166"/>
                      <a:pt x="259" y="233"/>
                      <a:pt x="259" y="233"/>
                    </a:cubicBezTo>
                    <a:cubicBezTo>
                      <a:pt x="317" y="231"/>
                      <a:pt x="337" y="274"/>
                      <a:pt x="337" y="274"/>
                    </a:cubicBezTo>
                    <a:cubicBezTo>
                      <a:pt x="351" y="244"/>
                      <a:pt x="399" y="288"/>
                      <a:pt x="399" y="288"/>
                    </a:cubicBezTo>
                    <a:cubicBezTo>
                      <a:pt x="418" y="251"/>
                      <a:pt x="483" y="313"/>
                      <a:pt x="483" y="313"/>
                    </a:cubicBezTo>
                    <a:cubicBezTo>
                      <a:pt x="457" y="277"/>
                      <a:pt x="494" y="237"/>
                      <a:pt x="494" y="237"/>
                    </a:cubicBezTo>
                    <a:cubicBezTo>
                      <a:pt x="452" y="207"/>
                      <a:pt x="475" y="166"/>
                      <a:pt x="475" y="166"/>
                    </a:cubicBezTo>
                    <a:cubicBezTo>
                      <a:pt x="475" y="166"/>
                      <a:pt x="460" y="157"/>
                      <a:pt x="457" y="150"/>
                    </a:cubicBezTo>
                    <a:cubicBezTo>
                      <a:pt x="453" y="143"/>
                      <a:pt x="453" y="118"/>
                      <a:pt x="453" y="118"/>
                    </a:cubicBezTo>
                    <a:cubicBezTo>
                      <a:pt x="453" y="118"/>
                      <a:pt x="438" y="108"/>
                      <a:pt x="434" y="97"/>
                    </a:cubicBezTo>
                    <a:cubicBezTo>
                      <a:pt x="430" y="87"/>
                      <a:pt x="434" y="69"/>
                      <a:pt x="434" y="69"/>
                    </a:cubicBezTo>
                    <a:cubicBezTo>
                      <a:pt x="434" y="69"/>
                      <a:pt x="422" y="62"/>
                      <a:pt x="418" y="53"/>
                    </a:cubicBezTo>
                    <a:cubicBezTo>
                      <a:pt x="415" y="44"/>
                      <a:pt x="416" y="18"/>
                      <a:pt x="430" y="9"/>
                    </a:cubicBezTo>
                    <a:cubicBezTo>
                      <a:pt x="445" y="0"/>
                      <a:pt x="462" y="9"/>
                      <a:pt x="473" y="20"/>
                    </a:cubicBezTo>
                    <a:cubicBezTo>
                      <a:pt x="483" y="30"/>
                      <a:pt x="482" y="50"/>
                      <a:pt x="482" y="50"/>
                    </a:cubicBezTo>
                    <a:cubicBezTo>
                      <a:pt x="482" y="50"/>
                      <a:pt x="494" y="51"/>
                      <a:pt x="501" y="62"/>
                    </a:cubicBezTo>
                    <a:cubicBezTo>
                      <a:pt x="508" y="72"/>
                      <a:pt x="508" y="90"/>
                      <a:pt x="508" y="90"/>
                    </a:cubicBezTo>
                    <a:cubicBezTo>
                      <a:pt x="508" y="90"/>
                      <a:pt x="521" y="88"/>
                      <a:pt x="531" y="99"/>
                    </a:cubicBezTo>
                    <a:cubicBezTo>
                      <a:pt x="542" y="110"/>
                      <a:pt x="543" y="131"/>
                      <a:pt x="543" y="131"/>
                    </a:cubicBezTo>
                    <a:cubicBezTo>
                      <a:pt x="543" y="131"/>
                      <a:pt x="558" y="120"/>
                      <a:pt x="579" y="140"/>
                    </a:cubicBezTo>
                    <a:cubicBezTo>
                      <a:pt x="600" y="159"/>
                      <a:pt x="584" y="201"/>
                      <a:pt x="584" y="201"/>
                    </a:cubicBezTo>
                    <a:cubicBezTo>
                      <a:pt x="628" y="177"/>
                      <a:pt x="688" y="274"/>
                      <a:pt x="688" y="274"/>
                    </a:cubicBezTo>
                    <a:cubicBezTo>
                      <a:pt x="681" y="201"/>
                      <a:pt x="759" y="103"/>
                      <a:pt x="759" y="103"/>
                    </a:cubicBezTo>
                    <a:cubicBezTo>
                      <a:pt x="771" y="83"/>
                      <a:pt x="782" y="74"/>
                      <a:pt x="789" y="58"/>
                    </a:cubicBezTo>
                    <a:cubicBezTo>
                      <a:pt x="796" y="42"/>
                      <a:pt x="801" y="20"/>
                      <a:pt x="801" y="20"/>
                    </a:cubicBezTo>
                    <a:cubicBezTo>
                      <a:pt x="801" y="20"/>
                      <a:pt x="802" y="35"/>
                      <a:pt x="808" y="49"/>
                    </a:cubicBezTo>
                    <a:cubicBezTo>
                      <a:pt x="813" y="62"/>
                      <a:pt x="832" y="89"/>
                      <a:pt x="836" y="127"/>
                    </a:cubicBezTo>
                    <a:cubicBezTo>
                      <a:pt x="836" y="127"/>
                      <a:pt x="836" y="127"/>
                      <a:pt x="836" y="127"/>
                    </a:cubicBezTo>
                    <a:cubicBezTo>
                      <a:pt x="840" y="89"/>
                      <a:pt x="859" y="62"/>
                      <a:pt x="865" y="49"/>
                    </a:cubicBezTo>
                    <a:cubicBezTo>
                      <a:pt x="870" y="35"/>
                      <a:pt x="871" y="20"/>
                      <a:pt x="871" y="20"/>
                    </a:cubicBezTo>
                    <a:cubicBezTo>
                      <a:pt x="871" y="20"/>
                      <a:pt x="876" y="42"/>
                      <a:pt x="883" y="58"/>
                    </a:cubicBezTo>
                    <a:cubicBezTo>
                      <a:pt x="891" y="74"/>
                      <a:pt x="901" y="83"/>
                      <a:pt x="913" y="103"/>
                    </a:cubicBezTo>
                    <a:cubicBezTo>
                      <a:pt x="913" y="103"/>
                      <a:pt x="991" y="201"/>
                      <a:pt x="984" y="274"/>
                    </a:cubicBezTo>
                    <a:cubicBezTo>
                      <a:pt x="984" y="274"/>
                      <a:pt x="1044" y="177"/>
                      <a:pt x="1088" y="201"/>
                    </a:cubicBezTo>
                    <a:cubicBezTo>
                      <a:pt x="1088" y="201"/>
                      <a:pt x="1072" y="159"/>
                      <a:pt x="1094" y="140"/>
                    </a:cubicBezTo>
                    <a:cubicBezTo>
                      <a:pt x="1115" y="120"/>
                      <a:pt x="1129" y="131"/>
                      <a:pt x="1129" y="131"/>
                    </a:cubicBezTo>
                    <a:cubicBezTo>
                      <a:pt x="1129" y="131"/>
                      <a:pt x="1131" y="110"/>
                      <a:pt x="1141" y="99"/>
                    </a:cubicBezTo>
                    <a:cubicBezTo>
                      <a:pt x="1152" y="88"/>
                      <a:pt x="1164" y="90"/>
                      <a:pt x="1164" y="90"/>
                    </a:cubicBezTo>
                    <a:cubicBezTo>
                      <a:pt x="1164" y="90"/>
                      <a:pt x="1164" y="72"/>
                      <a:pt x="1171" y="62"/>
                    </a:cubicBezTo>
                    <a:cubicBezTo>
                      <a:pt x="1178" y="51"/>
                      <a:pt x="1191" y="50"/>
                      <a:pt x="1191" y="50"/>
                    </a:cubicBezTo>
                    <a:cubicBezTo>
                      <a:pt x="1191" y="50"/>
                      <a:pt x="1189" y="30"/>
                      <a:pt x="1200" y="20"/>
                    </a:cubicBezTo>
                    <a:cubicBezTo>
                      <a:pt x="1210" y="9"/>
                      <a:pt x="1228" y="0"/>
                      <a:pt x="1242" y="9"/>
                    </a:cubicBezTo>
                    <a:cubicBezTo>
                      <a:pt x="1256" y="18"/>
                      <a:pt x="1258" y="44"/>
                      <a:pt x="1254" y="53"/>
                    </a:cubicBezTo>
                    <a:cubicBezTo>
                      <a:pt x="1251" y="62"/>
                      <a:pt x="1238" y="69"/>
                      <a:pt x="1238" y="69"/>
                    </a:cubicBezTo>
                    <a:cubicBezTo>
                      <a:pt x="1238" y="69"/>
                      <a:pt x="1242" y="87"/>
                      <a:pt x="1238" y="97"/>
                    </a:cubicBezTo>
                    <a:cubicBezTo>
                      <a:pt x="1235" y="108"/>
                      <a:pt x="1219" y="118"/>
                      <a:pt x="1219" y="118"/>
                    </a:cubicBezTo>
                    <a:cubicBezTo>
                      <a:pt x="1219" y="118"/>
                      <a:pt x="1219" y="143"/>
                      <a:pt x="1215" y="150"/>
                    </a:cubicBezTo>
                    <a:cubicBezTo>
                      <a:pt x="1212" y="157"/>
                      <a:pt x="1198" y="166"/>
                      <a:pt x="1198" y="166"/>
                    </a:cubicBezTo>
                    <a:cubicBezTo>
                      <a:pt x="1198" y="166"/>
                      <a:pt x="1221" y="207"/>
                      <a:pt x="1178" y="237"/>
                    </a:cubicBezTo>
                    <a:cubicBezTo>
                      <a:pt x="1178" y="237"/>
                      <a:pt x="1215" y="277"/>
                      <a:pt x="1189" y="313"/>
                    </a:cubicBezTo>
                    <a:cubicBezTo>
                      <a:pt x="1189" y="313"/>
                      <a:pt x="1254" y="251"/>
                      <a:pt x="1274" y="288"/>
                    </a:cubicBezTo>
                    <a:cubicBezTo>
                      <a:pt x="1274" y="288"/>
                      <a:pt x="1321" y="244"/>
                      <a:pt x="1336" y="274"/>
                    </a:cubicBezTo>
                    <a:cubicBezTo>
                      <a:pt x="1336" y="274"/>
                      <a:pt x="1355" y="231"/>
                      <a:pt x="1413" y="233"/>
                    </a:cubicBezTo>
                    <a:cubicBezTo>
                      <a:pt x="1413" y="233"/>
                      <a:pt x="1449" y="166"/>
                      <a:pt x="1487" y="198"/>
                    </a:cubicBezTo>
                    <a:cubicBezTo>
                      <a:pt x="1526" y="230"/>
                      <a:pt x="1471" y="288"/>
                      <a:pt x="1471" y="288"/>
                    </a:cubicBezTo>
                    <a:cubicBezTo>
                      <a:pt x="1471" y="288"/>
                      <a:pt x="1466" y="344"/>
                      <a:pt x="1438" y="367"/>
                    </a:cubicBezTo>
                    <a:cubicBezTo>
                      <a:pt x="1438" y="367"/>
                      <a:pt x="1461" y="392"/>
                      <a:pt x="1434" y="433"/>
                    </a:cubicBezTo>
                    <a:cubicBezTo>
                      <a:pt x="1434" y="433"/>
                      <a:pt x="1445" y="465"/>
                      <a:pt x="1436" y="500"/>
                    </a:cubicBezTo>
                    <a:cubicBezTo>
                      <a:pt x="1436" y="500"/>
                      <a:pt x="1573" y="621"/>
                      <a:pt x="1581" y="756"/>
                    </a:cubicBezTo>
                    <a:cubicBezTo>
                      <a:pt x="1590" y="905"/>
                      <a:pt x="1672" y="927"/>
                      <a:pt x="1612" y="1049"/>
                    </a:cubicBezTo>
                    <a:cubicBezTo>
                      <a:pt x="1552" y="1171"/>
                      <a:pt x="1515" y="1160"/>
                      <a:pt x="1509" y="1237"/>
                    </a:cubicBezTo>
                    <a:cubicBezTo>
                      <a:pt x="1503" y="1314"/>
                      <a:pt x="1552" y="1597"/>
                      <a:pt x="1048" y="1765"/>
                    </a:cubicBezTo>
                    <a:cubicBezTo>
                      <a:pt x="1048" y="1765"/>
                      <a:pt x="1043" y="1783"/>
                      <a:pt x="1025" y="1786"/>
                    </a:cubicBezTo>
                    <a:cubicBezTo>
                      <a:pt x="1007" y="1789"/>
                      <a:pt x="986" y="1771"/>
                      <a:pt x="986" y="1771"/>
                    </a:cubicBezTo>
                    <a:cubicBezTo>
                      <a:pt x="986" y="1771"/>
                      <a:pt x="956" y="1776"/>
                      <a:pt x="949" y="1783"/>
                    </a:cubicBezTo>
                    <a:cubicBezTo>
                      <a:pt x="942" y="1790"/>
                      <a:pt x="923" y="1808"/>
                      <a:pt x="909" y="1810"/>
                    </a:cubicBezTo>
                    <a:cubicBezTo>
                      <a:pt x="896" y="1811"/>
                      <a:pt x="876" y="1793"/>
                      <a:pt x="852" y="1793"/>
                    </a:cubicBezTo>
                    <a:lnTo>
                      <a:pt x="820" y="1793"/>
                    </a:ln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44">
                <a:extLst>
                  <a:ext uri="{FF2B5EF4-FFF2-40B4-BE49-F238E27FC236}">
                    <a16:creationId xmlns:a16="http://schemas.microsoft.com/office/drawing/2014/main" id="{948568FB-8DBB-4E4D-A373-B9B16DF1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060"/>
                <a:ext cx="200" cy="518"/>
              </a:xfrm>
              <a:custGeom>
                <a:avLst/>
                <a:gdLst>
                  <a:gd name="T0" fmla="*/ 76 w 168"/>
                  <a:gd name="T1" fmla="*/ 2 h 436"/>
                  <a:gd name="T2" fmla="*/ 101 w 168"/>
                  <a:gd name="T3" fmla="*/ 135 h 436"/>
                  <a:gd name="T4" fmla="*/ 136 w 168"/>
                  <a:gd name="T5" fmla="*/ 328 h 436"/>
                  <a:gd name="T6" fmla="*/ 120 w 168"/>
                  <a:gd name="T7" fmla="*/ 533 h 436"/>
                  <a:gd name="T8" fmla="*/ 81 w 168"/>
                  <a:gd name="T9" fmla="*/ 613 h 436"/>
                  <a:gd name="T10" fmla="*/ 12 w 168"/>
                  <a:gd name="T11" fmla="*/ 721 h 436"/>
                  <a:gd name="T12" fmla="*/ 0 w 168"/>
                  <a:gd name="T13" fmla="*/ 868 h 436"/>
                  <a:gd name="T14" fmla="*/ 207 w 168"/>
                  <a:gd name="T15" fmla="*/ 766 h 436"/>
                  <a:gd name="T16" fmla="*/ 273 w 168"/>
                  <a:gd name="T17" fmla="*/ 617 h 436"/>
                  <a:gd name="T18" fmla="*/ 265 w 168"/>
                  <a:gd name="T19" fmla="*/ 321 h 436"/>
                  <a:gd name="T20" fmla="*/ 176 w 168"/>
                  <a:gd name="T21" fmla="*/ 121 h 436"/>
                  <a:gd name="T22" fmla="*/ 76 w 168"/>
                  <a:gd name="T23" fmla="*/ 2 h 4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8" h="436">
                    <a:moveTo>
                      <a:pt x="38" y="2"/>
                    </a:moveTo>
                    <a:cubicBezTo>
                      <a:pt x="32" y="2"/>
                      <a:pt x="41" y="62"/>
                      <a:pt x="50" y="68"/>
                    </a:cubicBezTo>
                    <a:cubicBezTo>
                      <a:pt x="50" y="68"/>
                      <a:pt x="50" y="151"/>
                      <a:pt x="68" y="164"/>
                    </a:cubicBezTo>
                    <a:cubicBezTo>
                      <a:pt x="68" y="164"/>
                      <a:pt x="49" y="213"/>
                      <a:pt x="60" y="268"/>
                    </a:cubicBezTo>
                    <a:cubicBezTo>
                      <a:pt x="60" y="268"/>
                      <a:pt x="44" y="280"/>
                      <a:pt x="40" y="307"/>
                    </a:cubicBezTo>
                    <a:cubicBezTo>
                      <a:pt x="35" y="335"/>
                      <a:pt x="18" y="354"/>
                      <a:pt x="6" y="362"/>
                    </a:cubicBezTo>
                    <a:cubicBezTo>
                      <a:pt x="0" y="436"/>
                      <a:pt x="0" y="436"/>
                      <a:pt x="0" y="436"/>
                    </a:cubicBezTo>
                    <a:cubicBezTo>
                      <a:pt x="0" y="436"/>
                      <a:pt x="68" y="430"/>
                      <a:pt x="103" y="385"/>
                    </a:cubicBezTo>
                    <a:cubicBezTo>
                      <a:pt x="137" y="339"/>
                      <a:pt x="135" y="310"/>
                      <a:pt x="135" y="310"/>
                    </a:cubicBezTo>
                    <a:cubicBezTo>
                      <a:pt x="135" y="310"/>
                      <a:pt x="168" y="210"/>
                      <a:pt x="132" y="161"/>
                    </a:cubicBezTo>
                    <a:cubicBezTo>
                      <a:pt x="132" y="161"/>
                      <a:pt x="125" y="80"/>
                      <a:pt x="87" y="61"/>
                    </a:cubicBezTo>
                    <a:cubicBezTo>
                      <a:pt x="87" y="61"/>
                      <a:pt x="68" y="0"/>
                      <a:pt x="38" y="2"/>
                    </a:cubicBezTo>
                    <a:close/>
                  </a:path>
                </a:pathLst>
              </a:custGeom>
              <a:solidFill>
                <a:srgbClr val="CC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45">
                <a:extLst>
                  <a:ext uri="{FF2B5EF4-FFF2-40B4-BE49-F238E27FC236}">
                    <a16:creationId xmlns:a16="http://schemas.microsoft.com/office/drawing/2014/main" id="{F60757CE-1A1B-44E9-AE5E-42F5A7606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064"/>
                <a:ext cx="112" cy="516"/>
              </a:xfrm>
              <a:custGeom>
                <a:avLst/>
                <a:gdLst>
                  <a:gd name="T0" fmla="*/ 64 w 94"/>
                  <a:gd name="T1" fmla="*/ 715 h 435"/>
                  <a:gd name="T2" fmla="*/ 131 w 94"/>
                  <a:gd name="T3" fmla="*/ 606 h 435"/>
                  <a:gd name="T4" fmla="*/ 173 w 94"/>
                  <a:gd name="T5" fmla="*/ 529 h 435"/>
                  <a:gd name="T6" fmla="*/ 188 w 94"/>
                  <a:gd name="T7" fmla="*/ 323 h 435"/>
                  <a:gd name="T8" fmla="*/ 154 w 94"/>
                  <a:gd name="T9" fmla="*/ 133 h 435"/>
                  <a:gd name="T10" fmla="*/ 125 w 94"/>
                  <a:gd name="T11" fmla="*/ 25 h 435"/>
                  <a:gd name="T12" fmla="*/ 76 w 94"/>
                  <a:gd name="T13" fmla="*/ 0 h 435"/>
                  <a:gd name="T14" fmla="*/ 101 w 94"/>
                  <a:gd name="T15" fmla="*/ 133 h 435"/>
                  <a:gd name="T16" fmla="*/ 138 w 94"/>
                  <a:gd name="T17" fmla="*/ 323 h 435"/>
                  <a:gd name="T18" fmla="*/ 120 w 94"/>
                  <a:gd name="T19" fmla="*/ 529 h 435"/>
                  <a:gd name="T20" fmla="*/ 79 w 94"/>
                  <a:gd name="T21" fmla="*/ 606 h 435"/>
                  <a:gd name="T22" fmla="*/ 12 w 94"/>
                  <a:gd name="T23" fmla="*/ 715 h 435"/>
                  <a:gd name="T24" fmla="*/ 0 w 94"/>
                  <a:gd name="T25" fmla="*/ 861 h 435"/>
                  <a:gd name="T26" fmla="*/ 54 w 94"/>
                  <a:gd name="T27" fmla="*/ 849 h 435"/>
                  <a:gd name="T28" fmla="*/ 64 w 94"/>
                  <a:gd name="T29" fmla="*/ 715 h 4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4" h="435">
                    <a:moveTo>
                      <a:pt x="32" y="361"/>
                    </a:moveTo>
                    <a:cubicBezTo>
                      <a:pt x="44" y="352"/>
                      <a:pt x="61" y="333"/>
                      <a:pt x="65" y="306"/>
                    </a:cubicBezTo>
                    <a:cubicBezTo>
                      <a:pt x="70" y="279"/>
                      <a:pt x="86" y="267"/>
                      <a:pt x="86" y="267"/>
                    </a:cubicBezTo>
                    <a:cubicBezTo>
                      <a:pt x="75" y="212"/>
                      <a:pt x="94" y="163"/>
                      <a:pt x="94" y="163"/>
                    </a:cubicBezTo>
                    <a:cubicBezTo>
                      <a:pt x="76" y="150"/>
                      <a:pt x="76" y="67"/>
                      <a:pt x="76" y="67"/>
                    </a:cubicBezTo>
                    <a:cubicBezTo>
                      <a:pt x="69" y="63"/>
                      <a:pt x="63" y="31"/>
                      <a:pt x="62" y="13"/>
                    </a:cubicBezTo>
                    <a:cubicBezTo>
                      <a:pt x="55" y="6"/>
                      <a:pt x="47" y="0"/>
                      <a:pt x="38" y="0"/>
                    </a:cubicBezTo>
                    <a:cubicBezTo>
                      <a:pt x="32" y="1"/>
                      <a:pt x="41" y="61"/>
                      <a:pt x="50" y="67"/>
                    </a:cubicBezTo>
                    <a:cubicBezTo>
                      <a:pt x="50" y="67"/>
                      <a:pt x="50" y="150"/>
                      <a:pt x="68" y="163"/>
                    </a:cubicBezTo>
                    <a:cubicBezTo>
                      <a:pt x="68" y="163"/>
                      <a:pt x="49" y="212"/>
                      <a:pt x="60" y="267"/>
                    </a:cubicBezTo>
                    <a:cubicBezTo>
                      <a:pt x="60" y="267"/>
                      <a:pt x="44" y="279"/>
                      <a:pt x="39" y="306"/>
                    </a:cubicBezTo>
                    <a:cubicBezTo>
                      <a:pt x="35" y="333"/>
                      <a:pt x="18" y="352"/>
                      <a:pt x="6" y="361"/>
                    </a:cubicBezTo>
                    <a:cubicBezTo>
                      <a:pt x="0" y="435"/>
                      <a:pt x="0" y="435"/>
                      <a:pt x="0" y="435"/>
                    </a:cubicBezTo>
                    <a:cubicBezTo>
                      <a:pt x="0" y="435"/>
                      <a:pt x="11" y="434"/>
                      <a:pt x="27" y="429"/>
                    </a:cubicBezTo>
                    <a:lnTo>
                      <a:pt x="32" y="361"/>
                    </a:lnTo>
                    <a:close/>
                  </a:path>
                </a:pathLst>
              </a:custGeom>
              <a:solidFill>
                <a:srgbClr val="BCC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46">
                <a:extLst>
                  <a:ext uri="{FF2B5EF4-FFF2-40B4-BE49-F238E27FC236}">
                    <a16:creationId xmlns:a16="http://schemas.microsoft.com/office/drawing/2014/main" id="{2DF40CC5-8A5E-471B-B1C5-C9EDD4500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060"/>
                <a:ext cx="199" cy="518"/>
              </a:xfrm>
              <a:custGeom>
                <a:avLst/>
                <a:gdLst>
                  <a:gd name="T0" fmla="*/ 256 w 168"/>
                  <a:gd name="T1" fmla="*/ 2 h 436"/>
                  <a:gd name="T2" fmla="*/ 233 w 168"/>
                  <a:gd name="T3" fmla="*/ 135 h 436"/>
                  <a:gd name="T4" fmla="*/ 197 w 168"/>
                  <a:gd name="T5" fmla="*/ 328 h 436"/>
                  <a:gd name="T6" fmla="*/ 214 w 168"/>
                  <a:gd name="T7" fmla="*/ 533 h 436"/>
                  <a:gd name="T8" fmla="*/ 253 w 168"/>
                  <a:gd name="T9" fmla="*/ 613 h 436"/>
                  <a:gd name="T10" fmla="*/ 319 w 168"/>
                  <a:gd name="T11" fmla="*/ 721 h 436"/>
                  <a:gd name="T12" fmla="*/ 332 w 168"/>
                  <a:gd name="T13" fmla="*/ 868 h 436"/>
                  <a:gd name="T14" fmla="*/ 129 w 168"/>
                  <a:gd name="T15" fmla="*/ 766 h 436"/>
                  <a:gd name="T16" fmla="*/ 66 w 168"/>
                  <a:gd name="T17" fmla="*/ 617 h 436"/>
                  <a:gd name="T18" fmla="*/ 71 w 168"/>
                  <a:gd name="T19" fmla="*/ 321 h 436"/>
                  <a:gd name="T20" fmla="*/ 160 w 168"/>
                  <a:gd name="T21" fmla="*/ 121 h 436"/>
                  <a:gd name="T22" fmla="*/ 256 w 168"/>
                  <a:gd name="T23" fmla="*/ 2 h 4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8" h="436">
                    <a:moveTo>
                      <a:pt x="130" y="2"/>
                    </a:moveTo>
                    <a:cubicBezTo>
                      <a:pt x="136" y="2"/>
                      <a:pt x="128" y="62"/>
                      <a:pt x="118" y="68"/>
                    </a:cubicBezTo>
                    <a:cubicBezTo>
                      <a:pt x="118" y="68"/>
                      <a:pt x="118" y="151"/>
                      <a:pt x="100" y="164"/>
                    </a:cubicBezTo>
                    <a:cubicBezTo>
                      <a:pt x="100" y="164"/>
                      <a:pt x="119" y="213"/>
                      <a:pt x="109" y="268"/>
                    </a:cubicBezTo>
                    <a:cubicBezTo>
                      <a:pt x="109" y="268"/>
                      <a:pt x="124" y="280"/>
                      <a:pt x="129" y="307"/>
                    </a:cubicBezTo>
                    <a:cubicBezTo>
                      <a:pt x="134" y="335"/>
                      <a:pt x="150" y="354"/>
                      <a:pt x="162" y="362"/>
                    </a:cubicBezTo>
                    <a:cubicBezTo>
                      <a:pt x="168" y="436"/>
                      <a:pt x="168" y="436"/>
                      <a:pt x="168" y="436"/>
                    </a:cubicBezTo>
                    <a:cubicBezTo>
                      <a:pt x="168" y="436"/>
                      <a:pt x="100" y="430"/>
                      <a:pt x="66" y="385"/>
                    </a:cubicBezTo>
                    <a:cubicBezTo>
                      <a:pt x="31" y="339"/>
                      <a:pt x="34" y="310"/>
                      <a:pt x="34" y="310"/>
                    </a:cubicBezTo>
                    <a:cubicBezTo>
                      <a:pt x="34" y="310"/>
                      <a:pt x="0" y="210"/>
                      <a:pt x="36" y="161"/>
                    </a:cubicBezTo>
                    <a:cubicBezTo>
                      <a:pt x="36" y="161"/>
                      <a:pt x="43" y="80"/>
                      <a:pt x="81" y="61"/>
                    </a:cubicBezTo>
                    <a:cubicBezTo>
                      <a:pt x="81" y="61"/>
                      <a:pt x="100" y="0"/>
                      <a:pt x="130" y="2"/>
                    </a:cubicBezTo>
                    <a:close/>
                  </a:path>
                </a:pathLst>
              </a:custGeom>
              <a:solidFill>
                <a:srgbClr val="CC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47">
                <a:extLst>
                  <a:ext uri="{FF2B5EF4-FFF2-40B4-BE49-F238E27FC236}">
                    <a16:creationId xmlns:a16="http://schemas.microsoft.com/office/drawing/2014/main" id="{A5234A68-ADD4-432C-9790-5827CC173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057"/>
                <a:ext cx="200" cy="516"/>
              </a:xfrm>
              <a:custGeom>
                <a:avLst/>
                <a:gdLst>
                  <a:gd name="T0" fmla="*/ 171 w 168"/>
                  <a:gd name="T1" fmla="*/ 756 h 435"/>
                  <a:gd name="T2" fmla="*/ 107 w 168"/>
                  <a:gd name="T3" fmla="*/ 607 h 435"/>
                  <a:gd name="T4" fmla="*/ 113 w 168"/>
                  <a:gd name="T5" fmla="*/ 312 h 435"/>
                  <a:gd name="T6" fmla="*/ 204 w 168"/>
                  <a:gd name="T7" fmla="*/ 115 h 435"/>
                  <a:gd name="T8" fmla="*/ 265 w 168"/>
                  <a:gd name="T9" fmla="*/ 11 h 435"/>
                  <a:gd name="T10" fmla="*/ 262 w 168"/>
                  <a:gd name="T11" fmla="*/ 1 h 435"/>
                  <a:gd name="T12" fmla="*/ 162 w 168"/>
                  <a:gd name="T13" fmla="*/ 119 h 435"/>
                  <a:gd name="T14" fmla="*/ 73 w 168"/>
                  <a:gd name="T15" fmla="*/ 317 h 435"/>
                  <a:gd name="T16" fmla="*/ 68 w 168"/>
                  <a:gd name="T17" fmla="*/ 612 h 435"/>
                  <a:gd name="T18" fmla="*/ 133 w 168"/>
                  <a:gd name="T19" fmla="*/ 762 h 435"/>
                  <a:gd name="T20" fmla="*/ 337 w 168"/>
                  <a:gd name="T21" fmla="*/ 861 h 435"/>
                  <a:gd name="T22" fmla="*/ 337 w 168"/>
                  <a:gd name="T23" fmla="*/ 849 h 435"/>
                  <a:gd name="T24" fmla="*/ 171 w 168"/>
                  <a:gd name="T25" fmla="*/ 756 h 4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8" h="435">
                    <a:moveTo>
                      <a:pt x="86" y="382"/>
                    </a:moveTo>
                    <a:cubicBezTo>
                      <a:pt x="52" y="337"/>
                      <a:pt x="54" y="307"/>
                      <a:pt x="54" y="307"/>
                    </a:cubicBezTo>
                    <a:cubicBezTo>
                      <a:pt x="54" y="307"/>
                      <a:pt x="21" y="207"/>
                      <a:pt x="56" y="158"/>
                    </a:cubicBezTo>
                    <a:cubicBezTo>
                      <a:pt x="56" y="158"/>
                      <a:pt x="63" y="77"/>
                      <a:pt x="102" y="58"/>
                    </a:cubicBezTo>
                    <a:cubicBezTo>
                      <a:pt x="102" y="58"/>
                      <a:pt x="113" y="22"/>
                      <a:pt x="132" y="6"/>
                    </a:cubicBezTo>
                    <a:cubicBezTo>
                      <a:pt x="132" y="3"/>
                      <a:pt x="131" y="1"/>
                      <a:pt x="130" y="1"/>
                    </a:cubicBezTo>
                    <a:cubicBezTo>
                      <a:pt x="100" y="0"/>
                      <a:pt x="81" y="60"/>
                      <a:pt x="81" y="60"/>
                    </a:cubicBezTo>
                    <a:cubicBezTo>
                      <a:pt x="43" y="79"/>
                      <a:pt x="36" y="160"/>
                      <a:pt x="36" y="160"/>
                    </a:cubicBezTo>
                    <a:cubicBezTo>
                      <a:pt x="0" y="209"/>
                      <a:pt x="34" y="309"/>
                      <a:pt x="34" y="309"/>
                    </a:cubicBezTo>
                    <a:cubicBezTo>
                      <a:pt x="34" y="309"/>
                      <a:pt x="31" y="339"/>
                      <a:pt x="66" y="384"/>
                    </a:cubicBezTo>
                    <a:cubicBezTo>
                      <a:pt x="100" y="429"/>
                      <a:pt x="168" y="435"/>
                      <a:pt x="168" y="435"/>
                    </a:cubicBezTo>
                    <a:cubicBezTo>
                      <a:pt x="168" y="429"/>
                      <a:pt x="168" y="429"/>
                      <a:pt x="168" y="429"/>
                    </a:cubicBezTo>
                    <a:cubicBezTo>
                      <a:pt x="145" y="424"/>
                      <a:pt x="108" y="411"/>
                      <a:pt x="86" y="382"/>
                    </a:cubicBezTo>
                    <a:close/>
                  </a:path>
                </a:pathLst>
              </a:custGeom>
              <a:solidFill>
                <a:srgbClr val="BCC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48">
                <a:extLst>
                  <a:ext uri="{FF2B5EF4-FFF2-40B4-BE49-F238E27FC236}">
                    <a16:creationId xmlns:a16="http://schemas.microsoft.com/office/drawing/2014/main" id="{2ADB3CE3-0146-4263-A922-E7D78B487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060"/>
                <a:ext cx="200" cy="518"/>
              </a:xfrm>
              <a:custGeom>
                <a:avLst/>
                <a:gdLst>
                  <a:gd name="T0" fmla="*/ 76 w 168"/>
                  <a:gd name="T1" fmla="*/ 2 h 436"/>
                  <a:gd name="T2" fmla="*/ 101 w 168"/>
                  <a:gd name="T3" fmla="*/ 135 h 436"/>
                  <a:gd name="T4" fmla="*/ 136 w 168"/>
                  <a:gd name="T5" fmla="*/ 328 h 436"/>
                  <a:gd name="T6" fmla="*/ 120 w 168"/>
                  <a:gd name="T7" fmla="*/ 533 h 436"/>
                  <a:gd name="T8" fmla="*/ 81 w 168"/>
                  <a:gd name="T9" fmla="*/ 613 h 436"/>
                  <a:gd name="T10" fmla="*/ 12 w 168"/>
                  <a:gd name="T11" fmla="*/ 721 h 436"/>
                  <a:gd name="T12" fmla="*/ 0 w 168"/>
                  <a:gd name="T13" fmla="*/ 868 h 436"/>
                  <a:gd name="T14" fmla="*/ 207 w 168"/>
                  <a:gd name="T15" fmla="*/ 766 h 436"/>
                  <a:gd name="T16" fmla="*/ 273 w 168"/>
                  <a:gd name="T17" fmla="*/ 617 h 436"/>
                  <a:gd name="T18" fmla="*/ 265 w 168"/>
                  <a:gd name="T19" fmla="*/ 321 h 436"/>
                  <a:gd name="T20" fmla="*/ 176 w 168"/>
                  <a:gd name="T21" fmla="*/ 121 h 436"/>
                  <a:gd name="T22" fmla="*/ 76 w 168"/>
                  <a:gd name="T23" fmla="*/ 2 h 4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8" h="436">
                    <a:moveTo>
                      <a:pt x="38" y="2"/>
                    </a:moveTo>
                    <a:cubicBezTo>
                      <a:pt x="32" y="2"/>
                      <a:pt x="41" y="62"/>
                      <a:pt x="50" y="68"/>
                    </a:cubicBezTo>
                    <a:cubicBezTo>
                      <a:pt x="50" y="68"/>
                      <a:pt x="50" y="151"/>
                      <a:pt x="68" y="164"/>
                    </a:cubicBezTo>
                    <a:cubicBezTo>
                      <a:pt x="68" y="164"/>
                      <a:pt x="49" y="213"/>
                      <a:pt x="60" y="268"/>
                    </a:cubicBezTo>
                    <a:cubicBezTo>
                      <a:pt x="60" y="268"/>
                      <a:pt x="44" y="280"/>
                      <a:pt x="40" y="307"/>
                    </a:cubicBezTo>
                    <a:cubicBezTo>
                      <a:pt x="35" y="335"/>
                      <a:pt x="18" y="354"/>
                      <a:pt x="6" y="362"/>
                    </a:cubicBezTo>
                    <a:cubicBezTo>
                      <a:pt x="0" y="436"/>
                      <a:pt x="0" y="436"/>
                      <a:pt x="0" y="436"/>
                    </a:cubicBezTo>
                    <a:cubicBezTo>
                      <a:pt x="0" y="436"/>
                      <a:pt x="68" y="430"/>
                      <a:pt x="103" y="385"/>
                    </a:cubicBezTo>
                    <a:cubicBezTo>
                      <a:pt x="137" y="339"/>
                      <a:pt x="135" y="310"/>
                      <a:pt x="135" y="310"/>
                    </a:cubicBezTo>
                    <a:cubicBezTo>
                      <a:pt x="135" y="310"/>
                      <a:pt x="168" y="210"/>
                      <a:pt x="132" y="161"/>
                    </a:cubicBezTo>
                    <a:cubicBezTo>
                      <a:pt x="132" y="161"/>
                      <a:pt x="125" y="80"/>
                      <a:pt x="87" y="61"/>
                    </a:cubicBezTo>
                    <a:cubicBezTo>
                      <a:pt x="87" y="61"/>
                      <a:pt x="68" y="0"/>
                      <a:pt x="38" y="2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49">
                <a:extLst>
                  <a:ext uri="{FF2B5EF4-FFF2-40B4-BE49-F238E27FC236}">
                    <a16:creationId xmlns:a16="http://schemas.microsoft.com/office/drawing/2014/main" id="{CB5A3AF5-9F4C-4F10-9E0C-7088BF5F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060"/>
                <a:ext cx="199" cy="518"/>
              </a:xfrm>
              <a:custGeom>
                <a:avLst/>
                <a:gdLst>
                  <a:gd name="T0" fmla="*/ 256 w 168"/>
                  <a:gd name="T1" fmla="*/ 2 h 436"/>
                  <a:gd name="T2" fmla="*/ 233 w 168"/>
                  <a:gd name="T3" fmla="*/ 135 h 436"/>
                  <a:gd name="T4" fmla="*/ 197 w 168"/>
                  <a:gd name="T5" fmla="*/ 328 h 436"/>
                  <a:gd name="T6" fmla="*/ 214 w 168"/>
                  <a:gd name="T7" fmla="*/ 533 h 436"/>
                  <a:gd name="T8" fmla="*/ 253 w 168"/>
                  <a:gd name="T9" fmla="*/ 613 h 436"/>
                  <a:gd name="T10" fmla="*/ 319 w 168"/>
                  <a:gd name="T11" fmla="*/ 721 h 436"/>
                  <a:gd name="T12" fmla="*/ 332 w 168"/>
                  <a:gd name="T13" fmla="*/ 868 h 436"/>
                  <a:gd name="T14" fmla="*/ 129 w 168"/>
                  <a:gd name="T15" fmla="*/ 766 h 436"/>
                  <a:gd name="T16" fmla="*/ 66 w 168"/>
                  <a:gd name="T17" fmla="*/ 617 h 436"/>
                  <a:gd name="T18" fmla="*/ 71 w 168"/>
                  <a:gd name="T19" fmla="*/ 321 h 436"/>
                  <a:gd name="T20" fmla="*/ 160 w 168"/>
                  <a:gd name="T21" fmla="*/ 121 h 436"/>
                  <a:gd name="T22" fmla="*/ 256 w 168"/>
                  <a:gd name="T23" fmla="*/ 2 h 4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8" h="436">
                    <a:moveTo>
                      <a:pt x="130" y="2"/>
                    </a:moveTo>
                    <a:cubicBezTo>
                      <a:pt x="136" y="2"/>
                      <a:pt x="128" y="62"/>
                      <a:pt x="118" y="68"/>
                    </a:cubicBezTo>
                    <a:cubicBezTo>
                      <a:pt x="118" y="68"/>
                      <a:pt x="118" y="151"/>
                      <a:pt x="100" y="164"/>
                    </a:cubicBezTo>
                    <a:cubicBezTo>
                      <a:pt x="100" y="164"/>
                      <a:pt x="119" y="213"/>
                      <a:pt x="109" y="268"/>
                    </a:cubicBezTo>
                    <a:cubicBezTo>
                      <a:pt x="109" y="268"/>
                      <a:pt x="124" y="280"/>
                      <a:pt x="129" y="307"/>
                    </a:cubicBezTo>
                    <a:cubicBezTo>
                      <a:pt x="134" y="335"/>
                      <a:pt x="150" y="354"/>
                      <a:pt x="162" y="362"/>
                    </a:cubicBezTo>
                    <a:cubicBezTo>
                      <a:pt x="168" y="436"/>
                      <a:pt x="168" y="436"/>
                      <a:pt x="168" y="436"/>
                    </a:cubicBezTo>
                    <a:cubicBezTo>
                      <a:pt x="168" y="436"/>
                      <a:pt x="100" y="430"/>
                      <a:pt x="66" y="385"/>
                    </a:cubicBezTo>
                    <a:cubicBezTo>
                      <a:pt x="31" y="339"/>
                      <a:pt x="34" y="310"/>
                      <a:pt x="34" y="310"/>
                    </a:cubicBezTo>
                    <a:cubicBezTo>
                      <a:pt x="34" y="310"/>
                      <a:pt x="0" y="210"/>
                      <a:pt x="36" y="161"/>
                    </a:cubicBezTo>
                    <a:cubicBezTo>
                      <a:pt x="36" y="161"/>
                      <a:pt x="43" y="80"/>
                      <a:pt x="81" y="61"/>
                    </a:cubicBezTo>
                    <a:cubicBezTo>
                      <a:pt x="81" y="61"/>
                      <a:pt x="100" y="0"/>
                      <a:pt x="130" y="2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50">
                <a:extLst>
                  <a:ext uri="{FF2B5EF4-FFF2-40B4-BE49-F238E27FC236}">
                    <a16:creationId xmlns:a16="http://schemas.microsoft.com/office/drawing/2014/main" id="{387E6B5D-29E1-47E7-B13A-610379486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142"/>
                <a:ext cx="446" cy="452"/>
              </a:xfrm>
              <a:custGeom>
                <a:avLst/>
                <a:gdLst>
                  <a:gd name="T0" fmla="*/ 7 w 375"/>
                  <a:gd name="T1" fmla="*/ 328 h 380"/>
                  <a:gd name="T2" fmla="*/ 189 w 375"/>
                  <a:gd name="T3" fmla="*/ 68 h 380"/>
                  <a:gd name="T4" fmla="*/ 419 w 375"/>
                  <a:gd name="T5" fmla="*/ 157 h 380"/>
                  <a:gd name="T6" fmla="*/ 560 w 375"/>
                  <a:gd name="T7" fmla="*/ 341 h 380"/>
                  <a:gd name="T8" fmla="*/ 645 w 375"/>
                  <a:gd name="T9" fmla="*/ 495 h 380"/>
                  <a:gd name="T10" fmla="*/ 710 w 375"/>
                  <a:gd name="T11" fmla="*/ 641 h 380"/>
                  <a:gd name="T12" fmla="*/ 725 w 375"/>
                  <a:gd name="T13" fmla="*/ 720 h 380"/>
                  <a:gd name="T14" fmla="*/ 647 w 375"/>
                  <a:gd name="T15" fmla="*/ 710 h 380"/>
                  <a:gd name="T16" fmla="*/ 490 w 375"/>
                  <a:gd name="T17" fmla="*/ 686 h 380"/>
                  <a:gd name="T18" fmla="*/ 327 w 375"/>
                  <a:gd name="T19" fmla="*/ 611 h 380"/>
                  <a:gd name="T20" fmla="*/ 155 w 375"/>
                  <a:gd name="T21" fmla="*/ 507 h 380"/>
                  <a:gd name="T22" fmla="*/ 7 w 375"/>
                  <a:gd name="T23" fmla="*/ 328 h 3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5" h="380">
                    <a:moveTo>
                      <a:pt x="3" y="164"/>
                    </a:moveTo>
                    <a:cubicBezTo>
                      <a:pt x="3" y="164"/>
                      <a:pt x="0" y="68"/>
                      <a:pt x="95" y="34"/>
                    </a:cubicBezTo>
                    <a:cubicBezTo>
                      <a:pt x="190" y="0"/>
                      <a:pt x="219" y="71"/>
                      <a:pt x="209" y="78"/>
                    </a:cubicBezTo>
                    <a:cubicBezTo>
                      <a:pt x="209" y="78"/>
                      <a:pt x="287" y="134"/>
                      <a:pt x="280" y="171"/>
                    </a:cubicBezTo>
                    <a:cubicBezTo>
                      <a:pt x="280" y="171"/>
                      <a:pt x="337" y="215"/>
                      <a:pt x="322" y="247"/>
                    </a:cubicBezTo>
                    <a:cubicBezTo>
                      <a:pt x="322" y="247"/>
                      <a:pt x="369" y="279"/>
                      <a:pt x="355" y="320"/>
                    </a:cubicBezTo>
                    <a:cubicBezTo>
                      <a:pt x="355" y="320"/>
                      <a:pt x="375" y="342"/>
                      <a:pt x="362" y="360"/>
                    </a:cubicBezTo>
                    <a:cubicBezTo>
                      <a:pt x="348" y="378"/>
                      <a:pt x="323" y="355"/>
                      <a:pt x="323" y="355"/>
                    </a:cubicBezTo>
                    <a:cubicBezTo>
                      <a:pt x="323" y="355"/>
                      <a:pt x="303" y="380"/>
                      <a:pt x="245" y="343"/>
                    </a:cubicBezTo>
                    <a:cubicBezTo>
                      <a:pt x="245" y="343"/>
                      <a:pt x="210" y="360"/>
                      <a:pt x="163" y="305"/>
                    </a:cubicBezTo>
                    <a:cubicBezTo>
                      <a:pt x="163" y="305"/>
                      <a:pt x="117" y="319"/>
                      <a:pt x="77" y="253"/>
                    </a:cubicBezTo>
                    <a:cubicBezTo>
                      <a:pt x="77" y="253"/>
                      <a:pt x="5" y="279"/>
                      <a:pt x="3" y="164"/>
                    </a:cubicBez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51">
                <a:extLst>
                  <a:ext uri="{FF2B5EF4-FFF2-40B4-BE49-F238E27FC236}">
                    <a16:creationId xmlns:a16="http://schemas.microsoft.com/office/drawing/2014/main" id="{91A2F11B-ACEE-4B76-BF03-77400B3F1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218"/>
                <a:ext cx="439" cy="376"/>
              </a:xfrm>
              <a:custGeom>
                <a:avLst/>
                <a:gdLst>
                  <a:gd name="T0" fmla="*/ 644 w 370"/>
                  <a:gd name="T1" fmla="*/ 546 h 316"/>
                  <a:gd name="T2" fmla="*/ 500 w 370"/>
                  <a:gd name="T3" fmla="*/ 487 h 316"/>
                  <a:gd name="T4" fmla="*/ 331 w 370"/>
                  <a:gd name="T5" fmla="*/ 405 h 316"/>
                  <a:gd name="T6" fmla="*/ 155 w 370"/>
                  <a:gd name="T7" fmla="*/ 277 h 316"/>
                  <a:gd name="T8" fmla="*/ 56 w 370"/>
                  <a:gd name="T9" fmla="*/ 126 h 316"/>
                  <a:gd name="T10" fmla="*/ 88 w 370"/>
                  <a:gd name="T11" fmla="*/ 0 h 316"/>
                  <a:gd name="T12" fmla="*/ 2 w 370"/>
                  <a:gd name="T13" fmla="*/ 201 h 316"/>
                  <a:gd name="T14" fmla="*/ 151 w 370"/>
                  <a:gd name="T15" fmla="*/ 380 h 316"/>
                  <a:gd name="T16" fmla="*/ 319 w 370"/>
                  <a:gd name="T17" fmla="*/ 483 h 316"/>
                  <a:gd name="T18" fmla="*/ 484 w 370"/>
                  <a:gd name="T19" fmla="*/ 559 h 316"/>
                  <a:gd name="T20" fmla="*/ 637 w 370"/>
                  <a:gd name="T21" fmla="*/ 583 h 316"/>
                  <a:gd name="T22" fmla="*/ 714 w 370"/>
                  <a:gd name="T23" fmla="*/ 594 h 316"/>
                  <a:gd name="T24" fmla="*/ 710 w 370"/>
                  <a:gd name="T25" fmla="*/ 524 h 316"/>
                  <a:gd name="T26" fmla="*/ 644 w 370"/>
                  <a:gd name="T27" fmla="*/ 546 h 3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70" h="316">
                    <a:moveTo>
                      <a:pt x="325" y="272"/>
                    </a:moveTo>
                    <a:cubicBezTo>
                      <a:pt x="325" y="272"/>
                      <a:pt x="310" y="280"/>
                      <a:pt x="252" y="243"/>
                    </a:cubicBezTo>
                    <a:cubicBezTo>
                      <a:pt x="252" y="243"/>
                      <a:pt x="214" y="257"/>
                      <a:pt x="167" y="202"/>
                    </a:cubicBezTo>
                    <a:cubicBezTo>
                      <a:pt x="167" y="202"/>
                      <a:pt x="118" y="205"/>
                      <a:pt x="78" y="139"/>
                    </a:cubicBezTo>
                    <a:cubicBezTo>
                      <a:pt x="78" y="139"/>
                      <a:pt x="31" y="178"/>
                      <a:pt x="29" y="63"/>
                    </a:cubicBezTo>
                    <a:cubicBezTo>
                      <a:pt x="29" y="63"/>
                      <a:pt x="28" y="33"/>
                      <a:pt x="44" y="0"/>
                    </a:cubicBezTo>
                    <a:cubicBezTo>
                      <a:pt x="0" y="42"/>
                      <a:pt x="2" y="100"/>
                      <a:pt x="2" y="100"/>
                    </a:cubicBezTo>
                    <a:cubicBezTo>
                      <a:pt x="4" y="215"/>
                      <a:pt x="76" y="189"/>
                      <a:pt x="76" y="189"/>
                    </a:cubicBezTo>
                    <a:cubicBezTo>
                      <a:pt x="115" y="255"/>
                      <a:pt x="161" y="241"/>
                      <a:pt x="161" y="241"/>
                    </a:cubicBezTo>
                    <a:cubicBezTo>
                      <a:pt x="209" y="296"/>
                      <a:pt x="244" y="279"/>
                      <a:pt x="244" y="279"/>
                    </a:cubicBezTo>
                    <a:cubicBezTo>
                      <a:pt x="302" y="316"/>
                      <a:pt x="322" y="291"/>
                      <a:pt x="322" y="291"/>
                    </a:cubicBezTo>
                    <a:cubicBezTo>
                      <a:pt x="322" y="291"/>
                      <a:pt x="347" y="314"/>
                      <a:pt x="360" y="296"/>
                    </a:cubicBezTo>
                    <a:cubicBezTo>
                      <a:pt x="370" y="283"/>
                      <a:pt x="363" y="268"/>
                      <a:pt x="358" y="261"/>
                    </a:cubicBezTo>
                    <a:cubicBezTo>
                      <a:pt x="358" y="291"/>
                      <a:pt x="325" y="272"/>
                      <a:pt x="325" y="272"/>
                    </a:cubicBezTo>
                    <a:close/>
                  </a:path>
                </a:pathLst>
              </a:custGeom>
              <a:solidFill>
                <a:srgbClr val="BBC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52">
                <a:extLst>
                  <a:ext uri="{FF2B5EF4-FFF2-40B4-BE49-F238E27FC236}">
                    <a16:creationId xmlns:a16="http://schemas.microsoft.com/office/drawing/2014/main" id="{7B4E872E-B2DB-4867-A99B-108651B6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145"/>
                <a:ext cx="446" cy="451"/>
              </a:xfrm>
              <a:custGeom>
                <a:avLst/>
                <a:gdLst>
                  <a:gd name="T0" fmla="*/ 7 w 375"/>
                  <a:gd name="T1" fmla="*/ 325 h 380"/>
                  <a:gd name="T2" fmla="*/ 189 w 375"/>
                  <a:gd name="T3" fmla="*/ 66 h 380"/>
                  <a:gd name="T4" fmla="*/ 416 w 375"/>
                  <a:gd name="T5" fmla="*/ 155 h 380"/>
                  <a:gd name="T6" fmla="*/ 560 w 375"/>
                  <a:gd name="T7" fmla="*/ 339 h 380"/>
                  <a:gd name="T8" fmla="*/ 645 w 375"/>
                  <a:gd name="T9" fmla="*/ 489 h 380"/>
                  <a:gd name="T10" fmla="*/ 710 w 375"/>
                  <a:gd name="T11" fmla="*/ 635 h 380"/>
                  <a:gd name="T12" fmla="*/ 722 w 375"/>
                  <a:gd name="T13" fmla="*/ 714 h 380"/>
                  <a:gd name="T14" fmla="*/ 647 w 375"/>
                  <a:gd name="T15" fmla="*/ 704 h 380"/>
                  <a:gd name="T16" fmla="*/ 490 w 375"/>
                  <a:gd name="T17" fmla="*/ 680 h 380"/>
                  <a:gd name="T18" fmla="*/ 326 w 375"/>
                  <a:gd name="T19" fmla="*/ 605 h 380"/>
                  <a:gd name="T20" fmla="*/ 155 w 375"/>
                  <a:gd name="T21" fmla="*/ 502 h 380"/>
                  <a:gd name="T22" fmla="*/ 7 w 375"/>
                  <a:gd name="T23" fmla="*/ 325 h 3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5" h="380">
                    <a:moveTo>
                      <a:pt x="3" y="164"/>
                    </a:moveTo>
                    <a:cubicBezTo>
                      <a:pt x="3" y="164"/>
                      <a:pt x="0" y="67"/>
                      <a:pt x="95" y="34"/>
                    </a:cubicBezTo>
                    <a:cubicBezTo>
                      <a:pt x="190" y="0"/>
                      <a:pt x="219" y="70"/>
                      <a:pt x="208" y="78"/>
                    </a:cubicBezTo>
                    <a:cubicBezTo>
                      <a:pt x="208" y="78"/>
                      <a:pt x="287" y="133"/>
                      <a:pt x="280" y="171"/>
                    </a:cubicBezTo>
                    <a:cubicBezTo>
                      <a:pt x="280" y="171"/>
                      <a:pt x="337" y="214"/>
                      <a:pt x="322" y="246"/>
                    </a:cubicBezTo>
                    <a:cubicBezTo>
                      <a:pt x="322" y="246"/>
                      <a:pt x="369" y="279"/>
                      <a:pt x="355" y="320"/>
                    </a:cubicBezTo>
                    <a:cubicBezTo>
                      <a:pt x="355" y="320"/>
                      <a:pt x="375" y="341"/>
                      <a:pt x="361" y="360"/>
                    </a:cubicBezTo>
                    <a:cubicBezTo>
                      <a:pt x="348" y="378"/>
                      <a:pt x="323" y="355"/>
                      <a:pt x="323" y="355"/>
                    </a:cubicBezTo>
                    <a:cubicBezTo>
                      <a:pt x="323" y="355"/>
                      <a:pt x="303" y="380"/>
                      <a:pt x="245" y="343"/>
                    </a:cubicBezTo>
                    <a:cubicBezTo>
                      <a:pt x="245" y="343"/>
                      <a:pt x="210" y="360"/>
                      <a:pt x="162" y="305"/>
                    </a:cubicBezTo>
                    <a:cubicBezTo>
                      <a:pt x="162" y="305"/>
                      <a:pt x="116" y="318"/>
                      <a:pt x="77" y="253"/>
                    </a:cubicBezTo>
                    <a:cubicBezTo>
                      <a:pt x="77" y="253"/>
                      <a:pt x="5" y="279"/>
                      <a:pt x="3" y="164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53">
                <a:extLst>
                  <a:ext uri="{FF2B5EF4-FFF2-40B4-BE49-F238E27FC236}">
                    <a16:creationId xmlns:a16="http://schemas.microsoft.com/office/drawing/2014/main" id="{E12B79F3-F5C8-4176-B09A-B93CBF7D4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430"/>
                <a:ext cx="415" cy="457"/>
              </a:xfrm>
              <a:custGeom>
                <a:avLst/>
                <a:gdLst>
                  <a:gd name="T0" fmla="*/ 18 w 350"/>
                  <a:gd name="T1" fmla="*/ 287 h 385"/>
                  <a:gd name="T2" fmla="*/ 215 w 350"/>
                  <a:gd name="T3" fmla="*/ 51 h 385"/>
                  <a:gd name="T4" fmla="*/ 423 w 350"/>
                  <a:gd name="T5" fmla="*/ 158 h 385"/>
                  <a:gd name="T6" fmla="*/ 542 w 350"/>
                  <a:gd name="T7" fmla="*/ 349 h 385"/>
                  <a:gd name="T8" fmla="*/ 607 w 350"/>
                  <a:gd name="T9" fmla="*/ 504 h 385"/>
                  <a:gd name="T10" fmla="*/ 658 w 350"/>
                  <a:gd name="T11" fmla="*/ 654 h 385"/>
                  <a:gd name="T12" fmla="*/ 662 w 350"/>
                  <a:gd name="T13" fmla="*/ 732 h 385"/>
                  <a:gd name="T14" fmla="*/ 592 w 350"/>
                  <a:gd name="T15" fmla="*/ 717 h 385"/>
                  <a:gd name="T16" fmla="*/ 446 w 350"/>
                  <a:gd name="T17" fmla="*/ 679 h 385"/>
                  <a:gd name="T18" fmla="*/ 295 w 350"/>
                  <a:gd name="T19" fmla="*/ 590 h 385"/>
                  <a:gd name="T20" fmla="*/ 141 w 350"/>
                  <a:gd name="T21" fmla="*/ 474 h 385"/>
                  <a:gd name="T22" fmla="*/ 18 w 350"/>
                  <a:gd name="T23" fmla="*/ 287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0" h="385">
                    <a:moveTo>
                      <a:pt x="9" y="145"/>
                    </a:moveTo>
                    <a:cubicBezTo>
                      <a:pt x="9" y="145"/>
                      <a:pt x="15" y="50"/>
                      <a:pt x="109" y="25"/>
                    </a:cubicBezTo>
                    <a:cubicBezTo>
                      <a:pt x="203" y="0"/>
                      <a:pt x="225" y="72"/>
                      <a:pt x="214" y="79"/>
                    </a:cubicBezTo>
                    <a:cubicBezTo>
                      <a:pt x="214" y="79"/>
                      <a:pt x="284" y="140"/>
                      <a:pt x="274" y="176"/>
                    </a:cubicBezTo>
                    <a:cubicBezTo>
                      <a:pt x="274" y="176"/>
                      <a:pt x="325" y="224"/>
                      <a:pt x="307" y="254"/>
                    </a:cubicBezTo>
                    <a:cubicBezTo>
                      <a:pt x="307" y="254"/>
                      <a:pt x="350" y="290"/>
                      <a:pt x="333" y="329"/>
                    </a:cubicBezTo>
                    <a:cubicBezTo>
                      <a:pt x="333" y="329"/>
                      <a:pt x="350" y="352"/>
                      <a:pt x="335" y="369"/>
                    </a:cubicBezTo>
                    <a:cubicBezTo>
                      <a:pt x="320" y="385"/>
                      <a:pt x="299" y="361"/>
                      <a:pt x="299" y="361"/>
                    </a:cubicBezTo>
                    <a:cubicBezTo>
                      <a:pt x="299" y="361"/>
                      <a:pt x="278" y="383"/>
                      <a:pt x="225" y="342"/>
                    </a:cubicBezTo>
                    <a:cubicBezTo>
                      <a:pt x="225" y="342"/>
                      <a:pt x="190" y="355"/>
                      <a:pt x="149" y="297"/>
                    </a:cubicBezTo>
                    <a:cubicBezTo>
                      <a:pt x="149" y="297"/>
                      <a:pt x="104" y="306"/>
                      <a:pt x="71" y="238"/>
                    </a:cubicBezTo>
                    <a:cubicBezTo>
                      <a:pt x="71" y="238"/>
                      <a:pt x="0" y="257"/>
                      <a:pt x="9" y="145"/>
                    </a:cubicBez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54">
                <a:extLst>
                  <a:ext uri="{FF2B5EF4-FFF2-40B4-BE49-F238E27FC236}">
                    <a16:creationId xmlns:a16="http://schemas.microsoft.com/office/drawing/2014/main" id="{BC38C414-4A99-468B-8447-A46A9B15B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2547"/>
                <a:ext cx="408" cy="339"/>
              </a:xfrm>
              <a:custGeom>
                <a:avLst/>
                <a:gdLst>
                  <a:gd name="T0" fmla="*/ 620 w 343"/>
                  <a:gd name="T1" fmla="*/ 453 h 285"/>
                  <a:gd name="T2" fmla="*/ 471 w 343"/>
                  <a:gd name="T3" fmla="*/ 415 h 285"/>
                  <a:gd name="T4" fmla="*/ 319 w 343"/>
                  <a:gd name="T5" fmla="*/ 326 h 285"/>
                  <a:gd name="T6" fmla="*/ 165 w 343"/>
                  <a:gd name="T7" fmla="*/ 208 h 285"/>
                  <a:gd name="T8" fmla="*/ 38 w 343"/>
                  <a:gd name="T9" fmla="*/ 20 h 285"/>
                  <a:gd name="T10" fmla="*/ 43 w 343"/>
                  <a:gd name="T11" fmla="*/ 0 h 285"/>
                  <a:gd name="T12" fmla="*/ 18 w 343"/>
                  <a:gd name="T13" fmla="*/ 88 h 285"/>
                  <a:gd name="T14" fmla="*/ 142 w 343"/>
                  <a:gd name="T15" fmla="*/ 276 h 285"/>
                  <a:gd name="T16" fmla="*/ 299 w 343"/>
                  <a:gd name="T17" fmla="*/ 394 h 285"/>
                  <a:gd name="T18" fmla="*/ 451 w 343"/>
                  <a:gd name="T19" fmla="*/ 483 h 285"/>
                  <a:gd name="T20" fmla="*/ 598 w 343"/>
                  <a:gd name="T21" fmla="*/ 521 h 285"/>
                  <a:gd name="T22" fmla="*/ 670 w 343"/>
                  <a:gd name="T23" fmla="*/ 536 h 285"/>
                  <a:gd name="T24" fmla="*/ 677 w 343"/>
                  <a:gd name="T25" fmla="*/ 478 h 285"/>
                  <a:gd name="T26" fmla="*/ 620 w 343"/>
                  <a:gd name="T27" fmla="*/ 453 h 28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3" h="285">
                    <a:moveTo>
                      <a:pt x="309" y="226"/>
                    </a:moveTo>
                    <a:cubicBezTo>
                      <a:pt x="309" y="226"/>
                      <a:pt x="288" y="248"/>
                      <a:pt x="235" y="207"/>
                    </a:cubicBezTo>
                    <a:cubicBezTo>
                      <a:pt x="235" y="207"/>
                      <a:pt x="200" y="221"/>
                      <a:pt x="159" y="162"/>
                    </a:cubicBezTo>
                    <a:cubicBezTo>
                      <a:pt x="159" y="162"/>
                      <a:pt x="114" y="172"/>
                      <a:pt x="82" y="104"/>
                    </a:cubicBezTo>
                    <a:cubicBezTo>
                      <a:pt x="82" y="104"/>
                      <a:pt x="10" y="123"/>
                      <a:pt x="19" y="10"/>
                    </a:cubicBezTo>
                    <a:cubicBezTo>
                      <a:pt x="19" y="10"/>
                      <a:pt x="19" y="6"/>
                      <a:pt x="21" y="0"/>
                    </a:cubicBezTo>
                    <a:cubicBezTo>
                      <a:pt x="10" y="24"/>
                      <a:pt x="9" y="44"/>
                      <a:pt x="9" y="44"/>
                    </a:cubicBezTo>
                    <a:cubicBezTo>
                      <a:pt x="0" y="157"/>
                      <a:pt x="71" y="138"/>
                      <a:pt x="71" y="138"/>
                    </a:cubicBezTo>
                    <a:cubicBezTo>
                      <a:pt x="103" y="206"/>
                      <a:pt x="149" y="197"/>
                      <a:pt x="149" y="197"/>
                    </a:cubicBezTo>
                    <a:cubicBezTo>
                      <a:pt x="189" y="255"/>
                      <a:pt x="225" y="241"/>
                      <a:pt x="225" y="241"/>
                    </a:cubicBezTo>
                    <a:cubicBezTo>
                      <a:pt x="277" y="283"/>
                      <a:pt x="299" y="260"/>
                      <a:pt x="299" y="260"/>
                    </a:cubicBezTo>
                    <a:cubicBezTo>
                      <a:pt x="299" y="260"/>
                      <a:pt x="320" y="285"/>
                      <a:pt x="335" y="268"/>
                    </a:cubicBezTo>
                    <a:cubicBezTo>
                      <a:pt x="343" y="259"/>
                      <a:pt x="341" y="247"/>
                      <a:pt x="338" y="239"/>
                    </a:cubicBezTo>
                    <a:cubicBezTo>
                      <a:pt x="324" y="244"/>
                      <a:pt x="309" y="226"/>
                      <a:pt x="309" y="226"/>
                    </a:cubicBezTo>
                    <a:close/>
                  </a:path>
                </a:pathLst>
              </a:custGeom>
              <a:solidFill>
                <a:srgbClr val="BBC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55">
                <a:extLst>
                  <a:ext uri="{FF2B5EF4-FFF2-40B4-BE49-F238E27FC236}">
                    <a16:creationId xmlns:a16="http://schemas.microsoft.com/office/drawing/2014/main" id="{7A3826FF-F25A-4935-877F-AA74C9674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430"/>
                <a:ext cx="416" cy="457"/>
              </a:xfrm>
              <a:custGeom>
                <a:avLst/>
                <a:gdLst>
                  <a:gd name="T0" fmla="*/ 18 w 350"/>
                  <a:gd name="T1" fmla="*/ 287 h 385"/>
                  <a:gd name="T2" fmla="*/ 219 w 350"/>
                  <a:gd name="T3" fmla="*/ 51 h 385"/>
                  <a:gd name="T4" fmla="*/ 427 w 350"/>
                  <a:gd name="T5" fmla="*/ 158 h 385"/>
                  <a:gd name="T6" fmla="*/ 547 w 350"/>
                  <a:gd name="T7" fmla="*/ 349 h 385"/>
                  <a:gd name="T8" fmla="*/ 614 w 350"/>
                  <a:gd name="T9" fmla="*/ 504 h 385"/>
                  <a:gd name="T10" fmla="*/ 666 w 350"/>
                  <a:gd name="T11" fmla="*/ 654 h 385"/>
                  <a:gd name="T12" fmla="*/ 669 w 350"/>
                  <a:gd name="T13" fmla="*/ 732 h 385"/>
                  <a:gd name="T14" fmla="*/ 597 w 350"/>
                  <a:gd name="T15" fmla="*/ 717 h 385"/>
                  <a:gd name="T16" fmla="*/ 448 w 350"/>
                  <a:gd name="T17" fmla="*/ 679 h 385"/>
                  <a:gd name="T18" fmla="*/ 297 w 350"/>
                  <a:gd name="T19" fmla="*/ 590 h 385"/>
                  <a:gd name="T20" fmla="*/ 144 w 350"/>
                  <a:gd name="T21" fmla="*/ 474 h 385"/>
                  <a:gd name="T22" fmla="*/ 18 w 350"/>
                  <a:gd name="T23" fmla="*/ 287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0" h="385">
                    <a:moveTo>
                      <a:pt x="9" y="145"/>
                    </a:moveTo>
                    <a:cubicBezTo>
                      <a:pt x="9" y="145"/>
                      <a:pt x="15" y="50"/>
                      <a:pt x="109" y="25"/>
                    </a:cubicBezTo>
                    <a:cubicBezTo>
                      <a:pt x="203" y="0"/>
                      <a:pt x="225" y="72"/>
                      <a:pt x="214" y="79"/>
                    </a:cubicBezTo>
                    <a:cubicBezTo>
                      <a:pt x="214" y="79"/>
                      <a:pt x="285" y="140"/>
                      <a:pt x="274" y="176"/>
                    </a:cubicBezTo>
                    <a:cubicBezTo>
                      <a:pt x="274" y="176"/>
                      <a:pt x="325" y="224"/>
                      <a:pt x="308" y="254"/>
                    </a:cubicBezTo>
                    <a:cubicBezTo>
                      <a:pt x="308" y="254"/>
                      <a:pt x="350" y="290"/>
                      <a:pt x="333" y="329"/>
                    </a:cubicBezTo>
                    <a:cubicBezTo>
                      <a:pt x="333" y="329"/>
                      <a:pt x="350" y="352"/>
                      <a:pt x="336" y="369"/>
                    </a:cubicBezTo>
                    <a:cubicBezTo>
                      <a:pt x="321" y="385"/>
                      <a:pt x="299" y="361"/>
                      <a:pt x="299" y="361"/>
                    </a:cubicBezTo>
                    <a:cubicBezTo>
                      <a:pt x="299" y="361"/>
                      <a:pt x="278" y="383"/>
                      <a:pt x="225" y="342"/>
                    </a:cubicBezTo>
                    <a:cubicBezTo>
                      <a:pt x="225" y="342"/>
                      <a:pt x="190" y="355"/>
                      <a:pt x="149" y="297"/>
                    </a:cubicBezTo>
                    <a:cubicBezTo>
                      <a:pt x="149" y="297"/>
                      <a:pt x="104" y="306"/>
                      <a:pt x="72" y="238"/>
                    </a:cubicBezTo>
                    <a:cubicBezTo>
                      <a:pt x="72" y="238"/>
                      <a:pt x="0" y="257"/>
                      <a:pt x="9" y="14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56">
                <a:extLst>
                  <a:ext uri="{FF2B5EF4-FFF2-40B4-BE49-F238E27FC236}">
                    <a16:creationId xmlns:a16="http://schemas.microsoft.com/office/drawing/2014/main" id="{FB18A8F0-9A10-483F-901A-588C44B7F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621"/>
                <a:ext cx="132" cy="242"/>
              </a:xfrm>
              <a:custGeom>
                <a:avLst/>
                <a:gdLst>
                  <a:gd name="T0" fmla="*/ 36 w 111"/>
                  <a:gd name="T1" fmla="*/ 38 h 204"/>
                  <a:gd name="T2" fmla="*/ 65 w 111"/>
                  <a:gd name="T3" fmla="*/ 127 h 204"/>
                  <a:gd name="T4" fmla="*/ 221 w 111"/>
                  <a:gd name="T5" fmla="*/ 403 h 204"/>
                  <a:gd name="T6" fmla="*/ 109 w 111"/>
                  <a:gd name="T7" fmla="*/ 146 h 204"/>
                  <a:gd name="T8" fmla="*/ 36 w 111"/>
                  <a:gd name="T9" fmla="*/ 38 h 2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04">
                    <a:moveTo>
                      <a:pt x="18" y="19"/>
                    </a:moveTo>
                    <a:cubicBezTo>
                      <a:pt x="0" y="32"/>
                      <a:pt x="16" y="50"/>
                      <a:pt x="33" y="64"/>
                    </a:cubicBezTo>
                    <a:cubicBezTo>
                      <a:pt x="50" y="78"/>
                      <a:pt x="93" y="116"/>
                      <a:pt x="110" y="204"/>
                    </a:cubicBezTo>
                    <a:cubicBezTo>
                      <a:pt x="110" y="204"/>
                      <a:pt x="111" y="130"/>
                      <a:pt x="55" y="74"/>
                    </a:cubicBezTo>
                    <a:cubicBezTo>
                      <a:pt x="38" y="58"/>
                      <a:pt x="47" y="0"/>
                      <a:pt x="18" y="19"/>
                    </a:cubicBezTo>
                    <a:close/>
                  </a:path>
                </a:pathLst>
              </a:custGeom>
              <a:solidFill>
                <a:srgbClr val="99A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57">
                <a:extLst>
                  <a:ext uri="{FF2B5EF4-FFF2-40B4-BE49-F238E27FC236}">
                    <a16:creationId xmlns:a16="http://schemas.microsoft.com/office/drawing/2014/main" id="{0A297DAC-307C-4817-A30A-EFFA6B2C6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779"/>
                <a:ext cx="43" cy="83"/>
              </a:xfrm>
              <a:custGeom>
                <a:avLst/>
                <a:gdLst>
                  <a:gd name="T0" fmla="*/ 35 w 36"/>
                  <a:gd name="T1" fmla="*/ 0 h 70"/>
                  <a:gd name="T2" fmla="*/ 0 w 36"/>
                  <a:gd name="T3" fmla="*/ 138 h 70"/>
                  <a:gd name="T4" fmla="*/ 73 w 36"/>
                  <a:gd name="T5" fmla="*/ 52 h 70"/>
                  <a:gd name="T6" fmla="*/ 37 w 36"/>
                  <a:gd name="T7" fmla="*/ 8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70">
                    <a:moveTo>
                      <a:pt x="17" y="0"/>
                    </a:moveTo>
                    <a:cubicBezTo>
                      <a:pt x="8" y="22"/>
                      <a:pt x="14" y="48"/>
                      <a:pt x="0" y="70"/>
                    </a:cubicBezTo>
                    <a:cubicBezTo>
                      <a:pt x="10" y="63"/>
                      <a:pt x="29" y="37"/>
                      <a:pt x="36" y="26"/>
                    </a:cubicBezTo>
                    <a:cubicBezTo>
                      <a:pt x="31" y="18"/>
                      <a:pt x="23" y="12"/>
                      <a:pt x="18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58">
                <a:extLst>
                  <a:ext uri="{FF2B5EF4-FFF2-40B4-BE49-F238E27FC236}">
                    <a16:creationId xmlns:a16="http://schemas.microsoft.com/office/drawing/2014/main" id="{B47B2BA4-4484-4FE1-8135-E5D7CBAD0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621"/>
                <a:ext cx="132" cy="242"/>
              </a:xfrm>
              <a:custGeom>
                <a:avLst/>
                <a:gdLst>
                  <a:gd name="T0" fmla="*/ 187 w 111"/>
                  <a:gd name="T1" fmla="*/ 38 h 204"/>
                  <a:gd name="T2" fmla="*/ 155 w 111"/>
                  <a:gd name="T3" fmla="*/ 127 h 204"/>
                  <a:gd name="T4" fmla="*/ 1 w 111"/>
                  <a:gd name="T5" fmla="*/ 403 h 204"/>
                  <a:gd name="T6" fmla="*/ 113 w 111"/>
                  <a:gd name="T7" fmla="*/ 146 h 204"/>
                  <a:gd name="T8" fmla="*/ 187 w 111"/>
                  <a:gd name="T9" fmla="*/ 38 h 2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04">
                    <a:moveTo>
                      <a:pt x="93" y="19"/>
                    </a:moveTo>
                    <a:cubicBezTo>
                      <a:pt x="111" y="32"/>
                      <a:pt x="94" y="50"/>
                      <a:pt x="77" y="64"/>
                    </a:cubicBezTo>
                    <a:cubicBezTo>
                      <a:pt x="60" y="78"/>
                      <a:pt x="18" y="116"/>
                      <a:pt x="1" y="204"/>
                    </a:cubicBezTo>
                    <a:cubicBezTo>
                      <a:pt x="1" y="204"/>
                      <a:pt x="0" y="130"/>
                      <a:pt x="56" y="74"/>
                    </a:cubicBezTo>
                    <a:cubicBezTo>
                      <a:pt x="73" y="58"/>
                      <a:pt x="64" y="0"/>
                      <a:pt x="93" y="19"/>
                    </a:cubicBezTo>
                    <a:close/>
                  </a:path>
                </a:pathLst>
              </a:custGeom>
              <a:solidFill>
                <a:srgbClr val="99A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59">
                <a:extLst>
                  <a:ext uri="{FF2B5EF4-FFF2-40B4-BE49-F238E27FC236}">
                    <a16:creationId xmlns:a16="http://schemas.microsoft.com/office/drawing/2014/main" id="{813BF23E-21FC-4611-8DE7-EEAB9B7C9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779"/>
                <a:ext cx="43" cy="83"/>
              </a:xfrm>
              <a:custGeom>
                <a:avLst/>
                <a:gdLst>
                  <a:gd name="T0" fmla="*/ 42 w 36"/>
                  <a:gd name="T1" fmla="*/ 0 h 70"/>
                  <a:gd name="T2" fmla="*/ 73 w 36"/>
                  <a:gd name="T3" fmla="*/ 138 h 70"/>
                  <a:gd name="T4" fmla="*/ 0 w 36"/>
                  <a:gd name="T5" fmla="*/ 52 h 70"/>
                  <a:gd name="T6" fmla="*/ 37 w 36"/>
                  <a:gd name="T7" fmla="*/ 8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70">
                    <a:moveTo>
                      <a:pt x="20" y="0"/>
                    </a:moveTo>
                    <a:cubicBezTo>
                      <a:pt x="28" y="22"/>
                      <a:pt x="22" y="48"/>
                      <a:pt x="36" y="70"/>
                    </a:cubicBezTo>
                    <a:cubicBezTo>
                      <a:pt x="26" y="63"/>
                      <a:pt x="7" y="37"/>
                      <a:pt x="0" y="26"/>
                    </a:cubicBezTo>
                    <a:cubicBezTo>
                      <a:pt x="6" y="18"/>
                      <a:pt x="14" y="12"/>
                      <a:pt x="18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60">
                <a:extLst>
                  <a:ext uri="{FF2B5EF4-FFF2-40B4-BE49-F238E27FC236}">
                    <a16:creationId xmlns:a16="http://schemas.microsoft.com/office/drawing/2014/main" id="{68A9CEB6-1F66-4080-B059-0207AB3BA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576"/>
                <a:ext cx="73" cy="485"/>
              </a:xfrm>
              <a:custGeom>
                <a:avLst/>
                <a:gdLst>
                  <a:gd name="T0" fmla="*/ 0 w 62"/>
                  <a:gd name="T1" fmla="*/ 20 h 409"/>
                  <a:gd name="T2" fmla="*/ 45 w 62"/>
                  <a:gd name="T3" fmla="*/ 383 h 409"/>
                  <a:gd name="T4" fmla="*/ 31 w 62"/>
                  <a:gd name="T5" fmla="*/ 583 h 409"/>
                  <a:gd name="T6" fmla="*/ 84 w 62"/>
                  <a:gd name="T7" fmla="*/ 809 h 409"/>
                  <a:gd name="T8" fmla="*/ 84 w 62"/>
                  <a:gd name="T9" fmla="*/ 637 h 409"/>
                  <a:gd name="T10" fmla="*/ 107 w 62"/>
                  <a:gd name="T11" fmla="*/ 470 h 409"/>
                  <a:gd name="T12" fmla="*/ 88 w 62"/>
                  <a:gd name="T13" fmla="*/ 280 h 409"/>
                  <a:gd name="T14" fmla="*/ 93 w 62"/>
                  <a:gd name="T15" fmla="*/ 107 h 409"/>
                  <a:gd name="T16" fmla="*/ 54 w 62"/>
                  <a:gd name="T17" fmla="*/ 8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409">
                    <a:moveTo>
                      <a:pt x="0" y="10"/>
                    </a:moveTo>
                    <a:cubicBezTo>
                      <a:pt x="49" y="62"/>
                      <a:pt x="37" y="131"/>
                      <a:pt x="23" y="193"/>
                    </a:cubicBezTo>
                    <a:cubicBezTo>
                      <a:pt x="16" y="225"/>
                      <a:pt x="12" y="261"/>
                      <a:pt x="16" y="295"/>
                    </a:cubicBezTo>
                    <a:cubicBezTo>
                      <a:pt x="21" y="333"/>
                      <a:pt x="35" y="372"/>
                      <a:pt x="43" y="409"/>
                    </a:cubicBezTo>
                    <a:cubicBezTo>
                      <a:pt x="42" y="379"/>
                      <a:pt x="39" y="352"/>
                      <a:pt x="43" y="322"/>
                    </a:cubicBezTo>
                    <a:cubicBezTo>
                      <a:pt x="47" y="294"/>
                      <a:pt x="53" y="266"/>
                      <a:pt x="55" y="238"/>
                    </a:cubicBezTo>
                    <a:cubicBezTo>
                      <a:pt x="58" y="205"/>
                      <a:pt x="47" y="174"/>
                      <a:pt x="46" y="142"/>
                    </a:cubicBezTo>
                    <a:cubicBezTo>
                      <a:pt x="45" y="111"/>
                      <a:pt x="44" y="84"/>
                      <a:pt x="48" y="54"/>
                    </a:cubicBezTo>
                    <a:cubicBezTo>
                      <a:pt x="51" y="31"/>
                      <a:pt x="62" y="0"/>
                      <a:pt x="28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61">
                <a:extLst>
                  <a:ext uri="{FF2B5EF4-FFF2-40B4-BE49-F238E27FC236}">
                    <a16:creationId xmlns:a16="http://schemas.microsoft.com/office/drawing/2014/main" id="{C1D1A027-BF6D-4122-B2CB-58FFDCFC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111"/>
                <a:ext cx="123" cy="268"/>
              </a:xfrm>
              <a:custGeom>
                <a:avLst/>
                <a:gdLst>
                  <a:gd name="T0" fmla="*/ 0 w 104"/>
                  <a:gd name="T1" fmla="*/ 8 h 225"/>
                  <a:gd name="T2" fmla="*/ 202 w 104"/>
                  <a:gd name="T3" fmla="*/ 0 h 225"/>
                  <a:gd name="T4" fmla="*/ 137 w 104"/>
                  <a:gd name="T5" fmla="*/ 222 h 225"/>
                  <a:gd name="T6" fmla="*/ 170 w 104"/>
                  <a:gd name="T7" fmla="*/ 453 h 225"/>
                  <a:gd name="T8" fmla="*/ 136 w 104"/>
                  <a:gd name="T9" fmla="*/ 417 h 225"/>
                  <a:gd name="T10" fmla="*/ 86 w 104"/>
                  <a:gd name="T11" fmla="*/ 422 h 225"/>
                  <a:gd name="T12" fmla="*/ 73 w 104"/>
                  <a:gd name="T13" fmla="*/ 304 h 225"/>
                  <a:gd name="T14" fmla="*/ 11 w 104"/>
                  <a:gd name="T15" fmla="*/ 8 h 2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225">
                    <a:moveTo>
                      <a:pt x="0" y="4"/>
                    </a:moveTo>
                    <a:cubicBezTo>
                      <a:pt x="29" y="12"/>
                      <a:pt x="80" y="29"/>
                      <a:pt x="104" y="0"/>
                    </a:cubicBezTo>
                    <a:cubicBezTo>
                      <a:pt x="91" y="39"/>
                      <a:pt x="68" y="66"/>
                      <a:pt x="70" y="110"/>
                    </a:cubicBezTo>
                    <a:cubicBezTo>
                      <a:pt x="73" y="145"/>
                      <a:pt x="73" y="191"/>
                      <a:pt x="87" y="225"/>
                    </a:cubicBezTo>
                    <a:cubicBezTo>
                      <a:pt x="81" y="221"/>
                      <a:pt x="76" y="210"/>
                      <a:pt x="69" y="207"/>
                    </a:cubicBezTo>
                    <a:cubicBezTo>
                      <a:pt x="62" y="205"/>
                      <a:pt x="51" y="209"/>
                      <a:pt x="44" y="209"/>
                    </a:cubicBezTo>
                    <a:cubicBezTo>
                      <a:pt x="11" y="209"/>
                      <a:pt x="33" y="173"/>
                      <a:pt x="37" y="151"/>
                    </a:cubicBezTo>
                    <a:cubicBezTo>
                      <a:pt x="45" y="105"/>
                      <a:pt x="45" y="35"/>
                      <a:pt x="6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62">
                <a:extLst>
                  <a:ext uri="{FF2B5EF4-FFF2-40B4-BE49-F238E27FC236}">
                    <a16:creationId xmlns:a16="http://schemas.microsoft.com/office/drawing/2014/main" id="{0EFB5C90-67E0-4B68-8E35-3A622D131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3031"/>
                <a:ext cx="56" cy="178"/>
              </a:xfrm>
              <a:custGeom>
                <a:avLst/>
                <a:gdLst>
                  <a:gd name="T0" fmla="*/ 54 w 47"/>
                  <a:gd name="T1" fmla="*/ 15 h 150"/>
                  <a:gd name="T2" fmla="*/ 50 w 47"/>
                  <a:gd name="T3" fmla="*/ 297 h 150"/>
                  <a:gd name="T4" fmla="*/ 54 w 47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50">
                    <a:moveTo>
                      <a:pt x="27" y="8"/>
                    </a:moveTo>
                    <a:cubicBezTo>
                      <a:pt x="0" y="33"/>
                      <a:pt x="3" y="123"/>
                      <a:pt x="24" y="150"/>
                    </a:cubicBezTo>
                    <a:cubicBezTo>
                      <a:pt x="47" y="126"/>
                      <a:pt x="40" y="30"/>
                      <a:pt x="27" y="0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63">
                <a:extLst>
                  <a:ext uri="{FF2B5EF4-FFF2-40B4-BE49-F238E27FC236}">
                    <a16:creationId xmlns:a16="http://schemas.microsoft.com/office/drawing/2014/main" id="{316B5A46-64AA-4775-A4D7-43FA030C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2202"/>
                <a:ext cx="574" cy="396"/>
              </a:xfrm>
              <a:custGeom>
                <a:avLst/>
                <a:gdLst>
                  <a:gd name="T0" fmla="*/ 1 w 484"/>
                  <a:gd name="T1" fmla="*/ 7 h 334"/>
                  <a:gd name="T2" fmla="*/ 1 w 484"/>
                  <a:gd name="T3" fmla="*/ 18 h 334"/>
                  <a:gd name="T4" fmla="*/ 502 w 484"/>
                  <a:gd name="T5" fmla="*/ 224 h 334"/>
                  <a:gd name="T6" fmla="*/ 746 w 484"/>
                  <a:gd name="T7" fmla="*/ 497 h 334"/>
                  <a:gd name="T8" fmla="*/ 958 w 484"/>
                  <a:gd name="T9" fmla="*/ 660 h 334"/>
                  <a:gd name="T10" fmla="*/ 958 w 484"/>
                  <a:gd name="T11" fmla="*/ 658 h 334"/>
                  <a:gd name="T12" fmla="*/ 747 w 484"/>
                  <a:gd name="T13" fmla="*/ 491 h 334"/>
                  <a:gd name="T14" fmla="*/ 509 w 484"/>
                  <a:gd name="T15" fmla="*/ 215 h 334"/>
                  <a:gd name="T16" fmla="*/ 11 w 484"/>
                  <a:gd name="T17" fmla="*/ 1 h 334"/>
                  <a:gd name="T18" fmla="*/ 1 w 484"/>
                  <a:gd name="T19" fmla="*/ 7 h 3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4" h="334">
                    <a:moveTo>
                      <a:pt x="1" y="3"/>
                    </a:moveTo>
                    <a:cubicBezTo>
                      <a:pt x="0" y="7"/>
                      <a:pt x="1" y="9"/>
                      <a:pt x="1" y="9"/>
                    </a:cubicBezTo>
                    <a:cubicBezTo>
                      <a:pt x="100" y="14"/>
                      <a:pt x="180" y="47"/>
                      <a:pt x="254" y="113"/>
                    </a:cubicBezTo>
                    <a:cubicBezTo>
                      <a:pt x="300" y="155"/>
                      <a:pt x="334" y="206"/>
                      <a:pt x="377" y="251"/>
                    </a:cubicBezTo>
                    <a:cubicBezTo>
                      <a:pt x="407" y="284"/>
                      <a:pt x="456" y="307"/>
                      <a:pt x="484" y="334"/>
                    </a:cubicBezTo>
                    <a:cubicBezTo>
                      <a:pt x="484" y="333"/>
                      <a:pt x="484" y="333"/>
                      <a:pt x="484" y="333"/>
                    </a:cubicBezTo>
                    <a:cubicBezTo>
                      <a:pt x="457" y="305"/>
                      <a:pt x="408" y="282"/>
                      <a:pt x="378" y="248"/>
                    </a:cubicBezTo>
                    <a:cubicBezTo>
                      <a:pt x="336" y="203"/>
                      <a:pt x="302" y="151"/>
                      <a:pt x="257" y="109"/>
                    </a:cubicBezTo>
                    <a:cubicBezTo>
                      <a:pt x="184" y="41"/>
                      <a:pt x="105" y="8"/>
                      <a:pt x="6" y="1"/>
                    </a:cubicBezTo>
                    <a:cubicBezTo>
                      <a:pt x="6" y="1"/>
                      <a:pt x="3" y="0"/>
                      <a:pt x="1" y="3"/>
                    </a:cubicBez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64">
                <a:extLst>
                  <a:ext uri="{FF2B5EF4-FFF2-40B4-BE49-F238E27FC236}">
                    <a16:creationId xmlns:a16="http://schemas.microsoft.com/office/drawing/2014/main" id="{EFE36DD2-4868-40AC-81FE-15AFF660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469"/>
                <a:ext cx="181" cy="198"/>
              </a:xfrm>
              <a:custGeom>
                <a:avLst/>
                <a:gdLst>
                  <a:gd name="T0" fmla="*/ 306 w 152"/>
                  <a:gd name="T1" fmla="*/ 0 h 167"/>
                  <a:gd name="T2" fmla="*/ 243 w 152"/>
                  <a:gd name="T3" fmla="*/ 66 h 167"/>
                  <a:gd name="T4" fmla="*/ 156 w 152"/>
                  <a:gd name="T5" fmla="*/ 164 h 167"/>
                  <a:gd name="T6" fmla="*/ 55 w 152"/>
                  <a:gd name="T7" fmla="*/ 221 h 167"/>
                  <a:gd name="T8" fmla="*/ 0 w 152"/>
                  <a:gd name="T9" fmla="*/ 331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167">
                    <a:moveTo>
                      <a:pt x="152" y="0"/>
                    </a:moveTo>
                    <a:cubicBezTo>
                      <a:pt x="137" y="3"/>
                      <a:pt x="129" y="24"/>
                      <a:pt x="121" y="34"/>
                    </a:cubicBezTo>
                    <a:cubicBezTo>
                      <a:pt x="110" y="51"/>
                      <a:pt x="95" y="73"/>
                      <a:pt x="77" y="83"/>
                    </a:cubicBezTo>
                    <a:cubicBezTo>
                      <a:pt x="60" y="92"/>
                      <a:pt x="41" y="97"/>
                      <a:pt x="28" y="111"/>
                    </a:cubicBezTo>
                    <a:cubicBezTo>
                      <a:pt x="16" y="124"/>
                      <a:pt x="4" y="151"/>
                      <a:pt x="0" y="16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65">
                <a:extLst>
                  <a:ext uri="{FF2B5EF4-FFF2-40B4-BE49-F238E27FC236}">
                    <a16:creationId xmlns:a16="http://schemas.microsoft.com/office/drawing/2014/main" id="{61B3FE55-7BA1-4028-9435-A2C48ACF7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1465"/>
                <a:ext cx="75" cy="42"/>
              </a:xfrm>
              <a:custGeom>
                <a:avLst/>
                <a:gdLst>
                  <a:gd name="T0" fmla="*/ 0 w 63"/>
                  <a:gd name="T1" fmla="*/ 0 h 35"/>
                  <a:gd name="T2" fmla="*/ 126 w 63"/>
                  <a:gd name="T3" fmla="*/ 72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35">
                    <a:moveTo>
                      <a:pt x="0" y="0"/>
                    </a:moveTo>
                    <a:cubicBezTo>
                      <a:pt x="12" y="26"/>
                      <a:pt x="36" y="35"/>
                      <a:pt x="63" y="3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66">
                <a:extLst>
                  <a:ext uri="{FF2B5EF4-FFF2-40B4-BE49-F238E27FC236}">
                    <a16:creationId xmlns:a16="http://schemas.microsoft.com/office/drawing/2014/main" id="{2B1122EF-AFBE-4F4F-AEB2-21C2F88AA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640"/>
                <a:ext cx="137" cy="95"/>
              </a:xfrm>
              <a:custGeom>
                <a:avLst/>
                <a:gdLst>
                  <a:gd name="T0" fmla="*/ 0 w 115"/>
                  <a:gd name="T1" fmla="*/ 0 h 80"/>
                  <a:gd name="T2" fmla="*/ 231 w 115"/>
                  <a:gd name="T3" fmla="*/ 156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5" h="80">
                    <a:moveTo>
                      <a:pt x="0" y="0"/>
                    </a:moveTo>
                    <a:cubicBezTo>
                      <a:pt x="28" y="39"/>
                      <a:pt x="62" y="80"/>
                      <a:pt x="115" y="7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67">
                <a:extLst>
                  <a:ext uri="{FF2B5EF4-FFF2-40B4-BE49-F238E27FC236}">
                    <a16:creationId xmlns:a16="http://schemas.microsoft.com/office/drawing/2014/main" id="{91AA098E-2D1E-48C5-B707-B6DF74055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686"/>
                <a:ext cx="32" cy="131"/>
              </a:xfrm>
              <a:custGeom>
                <a:avLst/>
                <a:gdLst>
                  <a:gd name="T0" fmla="*/ 53 w 27"/>
                  <a:gd name="T1" fmla="*/ 0 h 110"/>
                  <a:gd name="T2" fmla="*/ 25 w 27"/>
                  <a:gd name="T3" fmla="*/ 106 h 110"/>
                  <a:gd name="T4" fmla="*/ 2 w 27"/>
                  <a:gd name="T5" fmla="*/ 222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10">
                    <a:moveTo>
                      <a:pt x="27" y="0"/>
                    </a:moveTo>
                    <a:cubicBezTo>
                      <a:pt x="25" y="18"/>
                      <a:pt x="23" y="38"/>
                      <a:pt x="13" y="53"/>
                    </a:cubicBezTo>
                    <a:cubicBezTo>
                      <a:pt x="0" y="73"/>
                      <a:pt x="2" y="85"/>
                      <a:pt x="2" y="1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68">
                <a:extLst>
                  <a:ext uri="{FF2B5EF4-FFF2-40B4-BE49-F238E27FC236}">
                    <a16:creationId xmlns:a16="http://schemas.microsoft.com/office/drawing/2014/main" id="{E4CE8614-DCCD-4F60-A8DA-4A2A257FC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156"/>
                <a:ext cx="56" cy="28"/>
              </a:xfrm>
              <a:custGeom>
                <a:avLst/>
                <a:gdLst>
                  <a:gd name="T0" fmla="*/ 95 w 47"/>
                  <a:gd name="T1" fmla="*/ 43 h 23"/>
                  <a:gd name="T2" fmla="*/ 38 w 47"/>
                  <a:gd name="T3" fmla="*/ 28 h 23"/>
                  <a:gd name="T4" fmla="*/ 0 w 47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3">
                    <a:moveTo>
                      <a:pt x="47" y="20"/>
                    </a:moveTo>
                    <a:cubicBezTo>
                      <a:pt x="39" y="23"/>
                      <a:pt x="26" y="17"/>
                      <a:pt x="19" y="13"/>
                    </a:cubicBezTo>
                    <a:cubicBezTo>
                      <a:pt x="12" y="10"/>
                      <a:pt x="2" y="8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69">
                <a:extLst>
                  <a:ext uri="{FF2B5EF4-FFF2-40B4-BE49-F238E27FC236}">
                    <a16:creationId xmlns:a16="http://schemas.microsoft.com/office/drawing/2014/main" id="{228F2FCF-C2ED-4109-820B-4842EC30E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204"/>
                <a:ext cx="21" cy="21"/>
              </a:xfrm>
              <a:custGeom>
                <a:avLst/>
                <a:gdLst>
                  <a:gd name="T0" fmla="*/ 0 w 18"/>
                  <a:gd name="T1" fmla="*/ 0 h 18"/>
                  <a:gd name="T2" fmla="*/ 34 w 18"/>
                  <a:gd name="T3" fmla="*/ 3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cubicBezTo>
                      <a:pt x="0" y="7"/>
                      <a:pt x="10" y="18"/>
                      <a:pt x="18" y="1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70">
                <a:extLst>
                  <a:ext uri="{FF2B5EF4-FFF2-40B4-BE49-F238E27FC236}">
                    <a16:creationId xmlns:a16="http://schemas.microsoft.com/office/drawing/2014/main" id="{EFE1738E-005D-4831-A981-DEC032645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251"/>
                <a:ext cx="61" cy="49"/>
              </a:xfrm>
              <a:custGeom>
                <a:avLst/>
                <a:gdLst>
                  <a:gd name="T0" fmla="*/ 0 w 51"/>
                  <a:gd name="T1" fmla="*/ 0 h 41"/>
                  <a:gd name="T2" fmla="*/ 51 w 51"/>
                  <a:gd name="T3" fmla="*/ 65 h 41"/>
                  <a:gd name="T4" fmla="*/ 104 w 51"/>
                  <a:gd name="T5" fmla="*/ 8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1">
                    <a:moveTo>
                      <a:pt x="0" y="0"/>
                    </a:moveTo>
                    <a:cubicBezTo>
                      <a:pt x="5" y="14"/>
                      <a:pt x="11" y="26"/>
                      <a:pt x="25" y="32"/>
                    </a:cubicBezTo>
                    <a:cubicBezTo>
                      <a:pt x="34" y="35"/>
                      <a:pt x="42" y="38"/>
                      <a:pt x="51" y="4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71">
                <a:extLst>
                  <a:ext uri="{FF2B5EF4-FFF2-40B4-BE49-F238E27FC236}">
                    <a16:creationId xmlns:a16="http://schemas.microsoft.com/office/drawing/2014/main" id="{7CFE1376-3050-4558-87D8-E439380BE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363"/>
                <a:ext cx="81" cy="27"/>
              </a:xfrm>
              <a:custGeom>
                <a:avLst/>
                <a:gdLst>
                  <a:gd name="T0" fmla="*/ 136 w 68"/>
                  <a:gd name="T1" fmla="*/ 29 h 23"/>
                  <a:gd name="T2" fmla="*/ 0 w 68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23">
                    <a:moveTo>
                      <a:pt x="68" y="15"/>
                    </a:moveTo>
                    <a:cubicBezTo>
                      <a:pt x="68" y="15"/>
                      <a:pt x="29" y="23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72">
                <a:extLst>
                  <a:ext uri="{FF2B5EF4-FFF2-40B4-BE49-F238E27FC236}">
                    <a16:creationId xmlns:a16="http://schemas.microsoft.com/office/drawing/2014/main" id="{A00AED1C-EC38-4432-A900-1C5DA950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1376"/>
                <a:ext cx="78" cy="65"/>
              </a:xfrm>
              <a:custGeom>
                <a:avLst/>
                <a:gdLst>
                  <a:gd name="T0" fmla="*/ 20 w 66"/>
                  <a:gd name="T1" fmla="*/ 0 h 55"/>
                  <a:gd name="T2" fmla="*/ 129 w 66"/>
                  <a:gd name="T3" fmla="*/ 108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55">
                    <a:moveTo>
                      <a:pt x="10" y="0"/>
                    </a:moveTo>
                    <a:cubicBezTo>
                      <a:pt x="10" y="0"/>
                      <a:pt x="0" y="39"/>
                      <a:pt x="66" y="5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73">
                <a:extLst>
                  <a:ext uri="{FF2B5EF4-FFF2-40B4-BE49-F238E27FC236}">
                    <a16:creationId xmlns:a16="http://schemas.microsoft.com/office/drawing/2014/main" id="{8EBD4A66-5A3D-40FF-9419-128EAF8E5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425"/>
                <a:ext cx="47" cy="82"/>
              </a:xfrm>
              <a:custGeom>
                <a:avLst/>
                <a:gdLst>
                  <a:gd name="T0" fmla="*/ 17 w 39"/>
                  <a:gd name="T1" fmla="*/ 0 h 69"/>
                  <a:gd name="T2" fmla="*/ 83 w 39"/>
                  <a:gd name="T3" fmla="*/ 137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9">
                    <a:moveTo>
                      <a:pt x="8" y="0"/>
                    </a:moveTo>
                    <a:cubicBezTo>
                      <a:pt x="8" y="0"/>
                      <a:pt x="0" y="39"/>
                      <a:pt x="39" y="6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74">
                <a:extLst>
                  <a:ext uri="{FF2B5EF4-FFF2-40B4-BE49-F238E27FC236}">
                    <a16:creationId xmlns:a16="http://schemas.microsoft.com/office/drawing/2014/main" id="{BA376F62-D85D-4556-BD19-7B50D0E68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1577"/>
                <a:ext cx="150" cy="71"/>
              </a:xfrm>
              <a:custGeom>
                <a:avLst/>
                <a:gdLst>
                  <a:gd name="T0" fmla="*/ 247 w 127"/>
                  <a:gd name="T1" fmla="*/ 63 h 60"/>
                  <a:gd name="T2" fmla="*/ 0 w 127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7" h="60">
                    <a:moveTo>
                      <a:pt x="127" y="32"/>
                    </a:moveTo>
                    <a:cubicBezTo>
                      <a:pt x="127" y="32"/>
                      <a:pt x="41" y="60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75">
                <a:extLst>
                  <a:ext uri="{FF2B5EF4-FFF2-40B4-BE49-F238E27FC236}">
                    <a16:creationId xmlns:a16="http://schemas.microsoft.com/office/drawing/2014/main" id="{34BF01D2-6A01-4675-9597-9F96D999C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441"/>
                <a:ext cx="22" cy="75"/>
              </a:xfrm>
              <a:custGeom>
                <a:avLst/>
                <a:gdLst>
                  <a:gd name="T0" fmla="*/ 34 w 19"/>
                  <a:gd name="T1" fmla="*/ 0 h 63"/>
                  <a:gd name="T2" fmla="*/ 34 w 19"/>
                  <a:gd name="T3" fmla="*/ 12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3">
                    <a:moveTo>
                      <a:pt x="19" y="0"/>
                    </a:moveTo>
                    <a:cubicBezTo>
                      <a:pt x="19" y="0"/>
                      <a:pt x="0" y="31"/>
                      <a:pt x="19" y="6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76">
                <a:extLst>
                  <a:ext uri="{FF2B5EF4-FFF2-40B4-BE49-F238E27FC236}">
                    <a16:creationId xmlns:a16="http://schemas.microsoft.com/office/drawing/2014/main" id="{44808637-3384-4F92-88FE-65725A9D0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436"/>
                <a:ext cx="92" cy="114"/>
              </a:xfrm>
              <a:custGeom>
                <a:avLst/>
                <a:gdLst>
                  <a:gd name="T0" fmla="*/ 157 w 77"/>
                  <a:gd name="T1" fmla="*/ 0 h 96"/>
                  <a:gd name="T2" fmla="*/ 0 w 77"/>
                  <a:gd name="T3" fmla="*/ 190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96">
                    <a:moveTo>
                      <a:pt x="77" y="0"/>
                    </a:moveTo>
                    <a:cubicBezTo>
                      <a:pt x="77" y="0"/>
                      <a:pt x="7" y="11"/>
                      <a:pt x="0" y="9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77">
                <a:extLst>
                  <a:ext uri="{FF2B5EF4-FFF2-40B4-BE49-F238E27FC236}">
                    <a16:creationId xmlns:a16="http://schemas.microsoft.com/office/drawing/2014/main" id="{038FF58B-9DAF-4BAA-B8ED-1832763D4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45"/>
                <a:ext cx="139" cy="160"/>
              </a:xfrm>
              <a:custGeom>
                <a:avLst/>
                <a:gdLst>
                  <a:gd name="T0" fmla="*/ 233 w 117"/>
                  <a:gd name="T1" fmla="*/ 0 h 134"/>
                  <a:gd name="T2" fmla="*/ 0 w 117"/>
                  <a:gd name="T3" fmla="*/ 272 h 1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134">
                    <a:moveTo>
                      <a:pt x="117" y="0"/>
                    </a:moveTo>
                    <a:cubicBezTo>
                      <a:pt x="117" y="0"/>
                      <a:pt x="7" y="7"/>
                      <a:pt x="0" y="13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78">
                <a:extLst>
                  <a:ext uri="{FF2B5EF4-FFF2-40B4-BE49-F238E27FC236}">
                    <a16:creationId xmlns:a16="http://schemas.microsoft.com/office/drawing/2014/main" id="{19EDD06E-C6E4-4A71-A036-2016703CE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235"/>
                <a:ext cx="162" cy="208"/>
              </a:xfrm>
              <a:custGeom>
                <a:avLst/>
                <a:gdLst>
                  <a:gd name="T0" fmla="*/ 268 w 137"/>
                  <a:gd name="T1" fmla="*/ 0 h 175"/>
                  <a:gd name="T2" fmla="*/ 9 w 137"/>
                  <a:gd name="T3" fmla="*/ 349 h 1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7" h="175">
                    <a:moveTo>
                      <a:pt x="137" y="0"/>
                    </a:moveTo>
                    <a:cubicBezTo>
                      <a:pt x="137" y="0"/>
                      <a:pt x="0" y="24"/>
                      <a:pt x="5" y="17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79">
                <a:extLst>
                  <a:ext uri="{FF2B5EF4-FFF2-40B4-BE49-F238E27FC236}">
                    <a16:creationId xmlns:a16="http://schemas.microsoft.com/office/drawing/2014/main" id="{0E90863F-B60B-45B8-8078-98EC4C496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524"/>
                <a:ext cx="178" cy="188"/>
              </a:xfrm>
              <a:custGeom>
                <a:avLst/>
                <a:gdLst>
                  <a:gd name="T0" fmla="*/ 297 w 150"/>
                  <a:gd name="T1" fmla="*/ 0 h 159"/>
                  <a:gd name="T2" fmla="*/ 13 w 150"/>
                  <a:gd name="T3" fmla="*/ 310 h 1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0" h="159">
                    <a:moveTo>
                      <a:pt x="150" y="0"/>
                    </a:moveTo>
                    <a:cubicBezTo>
                      <a:pt x="150" y="0"/>
                      <a:pt x="0" y="17"/>
                      <a:pt x="7" y="15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80">
                <a:extLst>
                  <a:ext uri="{FF2B5EF4-FFF2-40B4-BE49-F238E27FC236}">
                    <a16:creationId xmlns:a16="http://schemas.microsoft.com/office/drawing/2014/main" id="{E89E484A-A55C-42F0-9BB5-A8532FF96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605"/>
                <a:ext cx="148" cy="177"/>
              </a:xfrm>
              <a:custGeom>
                <a:avLst/>
                <a:gdLst>
                  <a:gd name="T0" fmla="*/ 245 w 125"/>
                  <a:gd name="T1" fmla="*/ 55 h 149"/>
                  <a:gd name="T2" fmla="*/ 0 w 125"/>
                  <a:gd name="T3" fmla="*/ 296 h 1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5" h="149">
                    <a:moveTo>
                      <a:pt x="125" y="28"/>
                    </a:moveTo>
                    <a:cubicBezTo>
                      <a:pt x="125" y="28"/>
                      <a:pt x="9" y="0"/>
                      <a:pt x="0" y="14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81">
                <a:extLst>
                  <a:ext uri="{FF2B5EF4-FFF2-40B4-BE49-F238E27FC236}">
                    <a16:creationId xmlns:a16="http://schemas.microsoft.com/office/drawing/2014/main" id="{9A03F652-F378-422F-BADB-A2C0E2DC8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717"/>
                <a:ext cx="97" cy="119"/>
              </a:xfrm>
              <a:custGeom>
                <a:avLst/>
                <a:gdLst>
                  <a:gd name="T0" fmla="*/ 161 w 82"/>
                  <a:gd name="T1" fmla="*/ 24 h 100"/>
                  <a:gd name="T2" fmla="*/ 0 w 82"/>
                  <a:gd name="T3" fmla="*/ 201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100">
                    <a:moveTo>
                      <a:pt x="82" y="12"/>
                    </a:moveTo>
                    <a:cubicBezTo>
                      <a:pt x="82" y="12"/>
                      <a:pt x="2" y="0"/>
                      <a:pt x="0" y="10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82">
                <a:extLst>
                  <a:ext uri="{FF2B5EF4-FFF2-40B4-BE49-F238E27FC236}">
                    <a16:creationId xmlns:a16="http://schemas.microsoft.com/office/drawing/2014/main" id="{BBB62A63-0257-4A07-8731-C05D3511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820"/>
                <a:ext cx="40" cy="38"/>
              </a:xfrm>
              <a:custGeom>
                <a:avLst/>
                <a:gdLst>
                  <a:gd name="T0" fmla="*/ 65 w 34"/>
                  <a:gd name="T1" fmla="*/ 0 h 32"/>
                  <a:gd name="T2" fmla="*/ 0 w 34"/>
                  <a:gd name="T3" fmla="*/ 63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34" y="0"/>
                    </a:moveTo>
                    <a:cubicBezTo>
                      <a:pt x="34" y="0"/>
                      <a:pt x="0" y="0"/>
                      <a:pt x="0" y="3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83">
                <a:extLst>
                  <a:ext uri="{FF2B5EF4-FFF2-40B4-BE49-F238E27FC236}">
                    <a16:creationId xmlns:a16="http://schemas.microsoft.com/office/drawing/2014/main" id="{180D3EA1-4DA0-4EFD-8D22-977DFAFA1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16"/>
                <a:ext cx="38" cy="48"/>
              </a:xfrm>
              <a:custGeom>
                <a:avLst/>
                <a:gdLst>
                  <a:gd name="T0" fmla="*/ 63 w 32"/>
                  <a:gd name="T1" fmla="*/ 10 h 40"/>
                  <a:gd name="T2" fmla="*/ 0 w 32"/>
                  <a:gd name="T3" fmla="*/ 8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0">
                    <a:moveTo>
                      <a:pt x="32" y="5"/>
                    </a:moveTo>
                    <a:cubicBezTo>
                      <a:pt x="32" y="5"/>
                      <a:pt x="2" y="0"/>
                      <a:pt x="0" y="4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Oval 84">
                <a:extLst>
                  <a:ext uri="{FF2B5EF4-FFF2-40B4-BE49-F238E27FC236}">
                    <a16:creationId xmlns:a16="http://schemas.microsoft.com/office/drawing/2014/main" id="{65BBB368-C737-4932-ADC7-605621FFD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1459"/>
                <a:ext cx="152" cy="151"/>
              </a:xfrm>
              <a:prstGeom prst="ellipse">
                <a:avLst/>
              </a:prstGeom>
              <a:solidFill>
                <a:srgbClr val="E8E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40" name="Oval 85">
                <a:extLst>
                  <a:ext uri="{FF2B5EF4-FFF2-40B4-BE49-F238E27FC236}">
                    <a16:creationId xmlns:a16="http://schemas.microsoft.com/office/drawing/2014/main" id="{37FF4994-598F-4475-B1C4-E183E10F7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1459"/>
                <a:ext cx="152" cy="151"/>
              </a:xfrm>
              <a:prstGeom prst="ellipse">
                <a:avLst/>
              </a:prstGeom>
              <a:noFill/>
              <a:ln w="635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41" name="Oval 86">
                <a:extLst>
                  <a:ext uri="{FF2B5EF4-FFF2-40B4-BE49-F238E27FC236}">
                    <a16:creationId xmlns:a16="http://schemas.microsoft.com/office/drawing/2014/main" id="{4C7BCB3E-F0FE-48E4-9EE0-5B3394543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0" y="1519"/>
                <a:ext cx="32" cy="32"/>
              </a:xfrm>
              <a:prstGeom prst="ellipse">
                <a:avLst/>
              </a:prstGeom>
              <a:solidFill>
                <a:srgbClr val="CC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42" name="Freeform 87">
                <a:extLst>
                  <a:ext uri="{FF2B5EF4-FFF2-40B4-BE49-F238E27FC236}">
                    <a16:creationId xmlns:a16="http://schemas.microsoft.com/office/drawing/2014/main" id="{4709A620-AEC7-4315-8931-B39F820CE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2177"/>
                <a:ext cx="152" cy="133"/>
              </a:xfrm>
              <a:custGeom>
                <a:avLst/>
                <a:gdLst>
                  <a:gd name="T0" fmla="*/ 72 w 128"/>
                  <a:gd name="T1" fmla="*/ 188 h 112"/>
                  <a:gd name="T2" fmla="*/ 178 w 128"/>
                  <a:gd name="T3" fmla="*/ 113 h 112"/>
                  <a:gd name="T4" fmla="*/ 247 w 128"/>
                  <a:gd name="T5" fmla="*/ 63 h 112"/>
                  <a:gd name="T6" fmla="*/ 88 w 128"/>
                  <a:gd name="T7" fmla="*/ 36 h 112"/>
                  <a:gd name="T8" fmla="*/ 1 w 128"/>
                  <a:gd name="T9" fmla="*/ 160 h 112"/>
                  <a:gd name="T10" fmla="*/ 32 w 128"/>
                  <a:gd name="T11" fmla="*/ 221 h 112"/>
                  <a:gd name="T12" fmla="*/ 70 w 128"/>
                  <a:gd name="T13" fmla="*/ 194 h 112"/>
                  <a:gd name="T14" fmla="*/ 74 w 128"/>
                  <a:gd name="T15" fmla="*/ 185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8" h="112">
                    <a:moveTo>
                      <a:pt x="36" y="94"/>
                    </a:moveTo>
                    <a:cubicBezTo>
                      <a:pt x="43" y="74"/>
                      <a:pt x="72" y="64"/>
                      <a:pt x="89" y="56"/>
                    </a:cubicBezTo>
                    <a:cubicBezTo>
                      <a:pt x="100" y="50"/>
                      <a:pt x="122" y="47"/>
                      <a:pt x="124" y="32"/>
                    </a:cubicBezTo>
                    <a:cubicBezTo>
                      <a:pt x="128" y="0"/>
                      <a:pt x="60" y="12"/>
                      <a:pt x="44" y="18"/>
                    </a:cubicBezTo>
                    <a:cubicBezTo>
                      <a:pt x="13" y="30"/>
                      <a:pt x="0" y="48"/>
                      <a:pt x="1" y="81"/>
                    </a:cubicBezTo>
                    <a:cubicBezTo>
                      <a:pt x="1" y="90"/>
                      <a:pt x="4" y="110"/>
                      <a:pt x="16" y="111"/>
                    </a:cubicBezTo>
                    <a:cubicBezTo>
                      <a:pt x="24" y="112"/>
                      <a:pt x="31" y="103"/>
                      <a:pt x="35" y="97"/>
                    </a:cubicBezTo>
                    <a:cubicBezTo>
                      <a:pt x="36" y="95"/>
                      <a:pt x="36" y="94"/>
                      <a:pt x="37" y="9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88">
                <a:extLst>
                  <a:ext uri="{FF2B5EF4-FFF2-40B4-BE49-F238E27FC236}">
                    <a16:creationId xmlns:a16="http://schemas.microsoft.com/office/drawing/2014/main" id="{2F346966-E97E-489C-BFCB-E1E80BFD4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254"/>
                <a:ext cx="170" cy="129"/>
              </a:xfrm>
              <a:custGeom>
                <a:avLst/>
                <a:gdLst>
                  <a:gd name="T0" fmla="*/ 0 w 143"/>
                  <a:gd name="T1" fmla="*/ 161 h 109"/>
                  <a:gd name="T2" fmla="*/ 24 w 143"/>
                  <a:gd name="T3" fmla="*/ 127 h 109"/>
                  <a:gd name="T4" fmla="*/ 62 w 143"/>
                  <a:gd name="T5" fmla="*/ 84 h 109"/>
                  <a:gd name="T6" fmla="*/ 132 w 143"/>
                  <a:gd name="T7" fmla="*/ 25 h 109"/>
                  <a:gd name="T8" fmla="*/ 208 w 143"/>
                  <a:gd name="T9" fmla="*/ 8 h 109"/>
                  <a:gd name="T10" fmla="*/ 256 w 143"/>
                  <a:gd name="T11" fmla="*/ 51 h 109"/>
                  <a:gd name="T12" fmla="*/ 285 w 143"/>
                  <a:gd name="T13" fmla="*/ 105 h 109"/>
                  <a:gd name="T14" fmla="*/ 246 w 143"/>
                  <a:gd name="T15" fmla="*/ 138 h 109"/>
                  <a:gd name="T16" fmla="*/ 171 w 143"/>
                  <a:gd name="T17" fmla="*/ 178 h 109"/>
                  <a:gd name="T18" fmla="*/ 99 w 143"/>
                  <a:gd name="T19" fmla="*/ 214 h 109"/>
                  <a:gd name="T20" fmla="*/ 7 w 143"/>
                  <a:gd name="T21" fmla="*/ 162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3" h="109">
                    <a:moveTo>
                      <a:pt x="0" y="82"/>
                    </a:moveTo>
                    <a:cubicBezTo>
                      <a:pt x="5" y="77"/>
                      <a:pt x="7" y="70"/>
                      <a:pt x="12" y="64"/>
                    </a:cubicBezTo>
                    <a:cubicBezTo>
                      <a:pt x="18" y="56"/>
                      <a:pt x="25" y="50"/>
                      <a:pt x="31" y="43"/>
                    </a:cubicBezTo>
                    <a:cubicBezTo>
                      <a:pt x="42" y="32"/>
                      <a:pt x="52" y="20"/>
                      <a:pt x="66" y="13"/>
                    </a:cubicBezTo>
                    <a:cubicBezTo>
                      <a:pt x="78" y="8"/>
                      <a:pt x="91" y="0"/>
                      <a:pt x="104" y="4"/>
                    </a:cubicBezTo>
                    <a:cubicBezTo>
                      <a:pt x="113" y="8"/>
                      <a:pt x="122" y="17"/>
                      <a:pt x="128" y="25"/>
                    </a:cubicBezTo>
                    <a:cubicBezTo>
                      <a:pt x="133" y="32"/>
                      <a:pt x="142" y="44"/>
                      <a:pt x="143" y="53"/>
                    </a:cubicBezTo>
                    <a:cubicBezTo>
                      <a:pt x="143" y="63"/>
                      <a:pt x="131" y="67"/>
                      <a:pt x="123" y="71"/>
                    </a:cubicBezTo>
                    <a:cubicBezTo>
                      <a:pt x="110" y="76"/>
                      <a:pt x="96" y="82"/>
                      <a:pt x="86" y="90"/>
                    </a:cubicBezTo>
                    <a:cubicBezTo>
                      <a:pt x="73" y="100"/>
                      <a:pt x="67" y="109"/>
                      <a:pt x="50" y="109"/>
                    </a:cubicBezTo>
                    <a:cubicBezTo>
                      <a:pt x="30" y="108"/>
                      <a:pt x="14" y="99"/>
                      <a:pt x="3" y="8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89">
                <a:extLst>
                  <a:ext uri="{FF2B5EF4-FFF2-40B4-BE49-F238E27FC236}">
                    <a16:creationId xmlns:a16="http://schemas.microsoft.com/office/drawing/2014/main" id="{6B215295-0BFA-4353-B280-2CB3B3885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366"/>
                <a:ext cx="133" cy="90"/>
              </a:xfrm>
              <a:custGeom>
                <a:avLst/>
                <a:gdLst>
                  <a:gd name="T0" fmla="*/ 0 w 112"/>
                  <a:gd name="T1" fmla="*/ 92 h 76"/>
                  <a:gd name="T2" fmla="*/ 131 w 112"/>
                  <a:gd name="T3" fmla="*/ 2 h 76"/>
                  <a:gd name="T4" fmla="*/ 202 w 112"/>
                  <a:gd name="T5" fmla="*/ 75 h 76"/>
                  <a:gd name="T6" fmla="*/ 148 w 112"/>
                  <a:gd name="T7" fmla="*/ 115 h 76"/>
                  <a:gd name="T8" fmla="*/ 95 w 112"/>
                  <a:gd name="T9" fmla="*/ 150 h 76"/>
                  <a:gd name="T10" fmla="*/ 17 w 112"/>
                  <a:gd name="T11" fmla="*/ 99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76">
                    <a:moveTo>
                      <a:pt x="0" y="47"/>
                    </a:moveTo>
                    <a:cubicBezTo>
                      <a:pt x="10" y="28"/>
                      <a:pt x="44" y="4"/>
                      <a:pt x="66" y="2"/>
                    </a:cubicBezTo>
                    <a:cubicBezTo>
                      <a:pt x="83" y="0"/>
                      <a:pt x="112" y="18"/>
                      <a:pt x="101" y="38"/>
                    </a:cubicBezTo>
                    <a:cubicBezTo>
                      <a:pt x="96" y="48"/>
                      <a:pt x="83" y="52"/>
                      <a:pt x="74" y="58"/>
                    </a:cubicBezTo>
                    <a:cubicBezTo>
                      <a:pt x="66" y="66"/>
                      <a:pt x="60" y="76"/>
                      <a:pt x="47" y="76"/>
                    </a:cubicBezTo>
                    <a:cubicBezTo>
                      <a:pt x="32" y="76"/>
                      <a:pt x="13" y="65"/>
                      <a:pt x="8" y="51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90">
                <a:extLst>
                  <a:ext uri="{FF2B5EF4-FFF2-40B4-BE49-F238E27FC236}">
                    <a16:creationId xmlns:a16="http://schemas.microsoft.com/office/drawing/2014/main" id="{E183EBE4-DF89-4C7B-B265-EB2E19571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457"/>
                <a:ext cx="82" cy="58"/>
              </a:xfrm>
              <a:custGeom>
                <a:avLst/>
                <a:gdLst>
                  <a:gd name="T0" fmla="*/ 0 w 69"/>
                  <a:gd name="T1" fmla="*/ 51 h 49"/>
                  <a:gd name="T2" fmla="*/ 81 w 69"/>
                  <a:gd name="T3" fmla="*/ 1 h 49"/>
                  <a:gd name="T4" fmla="*/ 135 w 69"/>
                  <a:gd name="T5" fmla="*/ 54 h 49"/>
                  <a:gd name="T6" fmla="*/ 75 w 69"/>
                  <a:gd name="T7" fmla="*/ 94 h 49"/>
                  <a:gd name="T8" fmla="*/ 8 w 69"/>
                  <a:gd name="T9" fmla="*/ 5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9">
                    <a:moveTo>
                      <a:pt x="0" y="25"/>
                    </a:moveTo>
                    <a:cubicBezTo>
                      <a:pt x="10" y="14"/>
                      <a:pt x="24" y="2"/>
                      <a:pt x="40" y="1"/>
                    </a:cubicBezTo>
                    <a:cubicBezTo>
                      <a:pt x="53" y="0"/>
                      <a:pt x="69" y="14"/>
                      <a:pt x="68" y="28"/>
                    </a:cubicBezTo>
                    <a:cubicBezTo>
                      <a:pt x="68" y="37"/>
                      <a:pt x="47" y="48"/>
                      <a:pt x="38" y="48"/>
                    </a:cubicBezTo>
                    <a:cubicBezTo>
                      <a:pt x="23" y="49"/>
                      <a:pt x="15" y="33"/>
                      <a:pt x="4" y="25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91">
                <a:extLst>
                  <a:ext uri="{FF2B5EF4-FFF2-40B4-BE49-F238E27FC236}">
                    <a16:creationId xmlns:a16="http://schemas.microsoft.com/office/drawing/2014/main" id="{6DEF3CA1-5864-4E89-9FE5-C419FE7A8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469"/>
                <a:ext cx="179" cy="145"/>
              </a:xfrm>
              <a:custGeom>
                <a:avLst/>
                <a:gdLst>
                  <a:gd name="T0" fmla="*/ 11 w 151"/>
                  <a:gd name="T1" fmla="*/ 177 h 122"/>
                  <a:gd name="T2" fmla="*/ 46 w 151"/>
                  <a:gd name="T3" fmla="*/ 87 h 122"/>
                  <a:gd name="T4" fmla="*/ 126 w 151"/>
                  <a:gd name="T5" fmla="*/ 38 h 122"/>
                  <a:gd name="T6" fmla="*/ 273 w 151"/>
                  <a:gd name="T7" fmla="*/ 29 h 122"/>
                  <a:gd name="T8" fmla="*/ 258 w 151"/>
                  <a:gd name="T9" fmla="*/ 63 h 122"/>
                  <a:gd name="T10" fmla="*/ 153 w 151"/>
                  <a:gd name="T11" fmla="*/ 132 h 122"/>
                  <a:gd name="T12" fmla="*/ 13 w 151"/>
                  <a:gd name="T13" fmla="*/ 187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122">
                    <a:moveTo>
                      <a:pt x="6" y="88"/>
                    </a:moveTo>
                    <a:cubicBezTo>
                      <a:pt x="0" y="75"/>
                      <a:pt x="16" y="52"/>
                      <a:pt x="24" y="43"/>
                    </a:cubicBezTo>
                    <a:cubicBezTo>
                      <a:pt x="35" y="32"/>
                      <a:pt x="48" y="24"/>
                      <a:pt x="63" y="19"/>
                    </a:cubicBezTo>
                    <a:cubicBezTo>
                      <a:pt x="83" y="13"/>
                      <a:pt x="119" y="0"/>
                      <a:pt x="138" y="14"/>
                    </a:cubicBezTo>
                    <a:cubicBezTo>
                      <a:pt x="151" y="22"/>
                      <a:pt x="141" y="27"/>
                      <a:pt x="131" y="32"/>
                    </a:cubicBezTo>
                    <a:cubicBezTo>
                      <a:pt x="112" y="41"/>
                      <a:pt x="95" y="53"/>
                      <a:pt x="78" y="66"/>
                    </a:cubicBezTo>
                    <a:cubicBezTo>
                      <a:pt x="55" y="85"/>
                      <a:pt x="38" y="122"/>
                      <a:pt x="7" y="9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92">
                <a:extLst>
                  <a:ext uri="{FF2B5EF4-FFF2-40B4-BE49-F238E27FC236}">
                    <a16:creationId xmlns:a16="http://schemas.microsoft.com/office/drawing/2014/main" id="{16906F20-219C-4860-AD12-FA6C5EFD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541"/>
                <a:ext cx="173" cy="144"/>
              </a:xfrm>
              <a:custGeom>
                <a:avLst/>
                <a:gdLst>
                  <a:gd name="T0" fmla="*/ 7 w 145"/>
                  <a:gd name="T1" fmla="*/ 179 h 121"/>
                  <a:gd name="T2" fmla="*/ 23 w 145"/>
                  <a:gd name="T3" fmla="*/ 139 h 121"/>
                  <a:gd name="T4" fmla="*/ 74 w 145"/>
                  <a:gd name="T5" fmla="*/ 76 h 121"/>
                  <a:gd name="T6" fmla="*/ 147 w 145"/>
                  <a:gd name="T7" fmla="*/ 25 h 121"/>
                  <a:gd name="T8" fmla="*/ 272 w 145"/>
                  <a:gd name="T9" fmla="*/ 62 h 121"/>
                  <a:gd name="T10" fmla="*/ 271 w 145"/>
                  <a:gd name="T11" fmla="*/ 119 h 121"/>
                  <a:gd name="T12" fmla="*/ 178 w 145"/>
                  <a:gd name="T13" fmla="*/ 150 h 121"/>
                  <a:gd name="T14" fmla="*/ 103 w 145"/>
                  <a:gd name="T15" fmla="*/ 214 h 121"/>
                  <a:gd name="T16" fmla="*/ 27 w 145"/>
                  <a:gd name="T17" fmla="*/ 214 h 121"/>
                  <a:gd name="T18" fmla="*/ 10 w 145"/>
                  <a:gd name="T19" fmla="*/ 202 h 1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5" h="121">
                    <a:moveTo>
                      <a:pt x="3" y="89"/>
                    </a:moveTo>
                    <a:cubicBezTo>
                      <a:pt x="0" y="84"/>
                      <a:pt x="8" y="74"/>
                      <a:pt x="11" y="69"/>
                    </a:cubicBezTo>
                    <a:cubicBezTo>
                      <a:pt x="19" y="56"/>
                      <a:pt x="27" y="48"/>
                      <a:pt x="37" y="38"/>
                    </a:cubicBezTo>
                    <a:cubicBezTo>
                      <a:pt x="48" y="29"/>
                      <a:pt x="60" y="19"/>
                      <a:pt x="72" y="13"/>
                    </a:cubicBezTo>
                    <a:cubicBezTo>
                      <a:pt x="99" y="0"/>
                      <a:pt x="118" y="7"/>
                      <a:pt x="134" y="31"/>
                    </a:cubicBezTo>
                    <a:cubicBezTo>
                      <a:pt x="141" y="42"/>
                      <a:pt x="145" y="53"/>
                      <a:pt x="133" y="60"/>
                    </a:cubicBezTo>
                    <a:cubicBezTo>
                      <a:pt x="120" y="68"/>
                      <a:pt x="102" y="68"/>
                      <a:pt x="88" y="75"/>
                    </a:cubicBezTo>
                    <a:cubicBezTo>
                      <a:pt x="72" y="83"/>
                      <a:pt x="62" y="95"/>
                      <a:pt x="50" y="107"/>
                    </a:cubicBezTo>
                    <a:cubicBezTo>
                      <a:pt x="36" y="121"/>
                      <a:pt x="27" y="118"/>
                      <a:pt x="13" y="107"/>
                    </a:cubicBezTo>
                    <a:cubicBezTo>
                      <a:pt x="10" y="105"/>
                      <a:pt x="7" y="103"/>
                      <a:pt x="5" y="101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93">
                <a:extLst>
                  <a:ext uri="{FF2B5EF4-FFF2-40B4-BE49-F238E27FC236}">
                    <a16:creationId xmlns:a16="http://schemas.microsoft.com/office/drawing/2014/main" id="{40D31CD2-F83A-49DB-8D39-7B2F7A8B8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610"/>
                <a:ext cx="133" cy="146"/>
              </a:xfrm>
              <a:custGeom>
                <a:avLst/>
                <a:gdLst>
                  <a:gd name="T0" fmla="*/ 0 w 112"/>
                  <a:gd name="T1" fmla="*/ 180 h 123"/>
                  <a:gd name="T2" fmla="*/ 220 w 112"/>
                  <a:gd name="T3" fmla="*/ 126 h 123"/>
                  <a:gd name="T4" fmla="*/ 189 w 112"/>
                  <a:gd name="T5" fmla="*/ 171 h 123"/>
                  <a:gd name="T6" fmla="*/ 115 w 112"/>
                  <a:gd name="T7" fmla="*/ 211 h 123"/>
                  <a:gd name="T8" fmla="*/ 12 w 112"/>
                  <a:gd name="T9" fmla="*/ 197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23">
                    <a:moveTo>
                      <a:pt x="0" y="91"/>
                    </a:moveTo>
                    <a:cubicBezTo>
                      <a:pt x="7" y="52"/>
                      <a:pt x="98" y="0"/>
                      <a:pt x="110" y="63"/>
                    </a:cubicBezTo>
                    <a:cubicBezTo>
                      <a:pt x="112" y="74"/>
                      <a:pt x="105" y="81"/>
                      <a:pt x="95" y="86"/>
                    </a:cubicBezTo>
                    <a:cubicBezTo>
                      <a:pt x="81" y="92"/>
                      <a:pt x="70" y="96"/>
                      <a:pt x="58" y="106"/>
                    </a:cubicBezTo>
                    <a:cubicBezTo>
                      <a:pt x="42" y="120"/>
                      <a:pt x="15" y="123"/>
                      <a:pt x="6" y="99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94">
                <a:extLst>
                  <a:ext uri="{FF2B5EF4-FFF2-40B4-BE49-F238E27FC236}">
                    <a16:creationId xmlns:a16="http://schemas.microsoft.com/office/drawing/2014/main" id="{23905CD9-4E42-4CFB-B89C-C9902AAEC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746"/>
                <a:ext cx="89" cy="61"/>
              </a:xfrm>
              <a:custGeom>
                <a:avLst/>
                <a:gdLst>
                  <a:gd name="T0" fmla="*/ 0 w 75"/>
                  <a:gd name="T1" fmla="*/ 55 h 52"/>
                  <a:gd name="T2" fmla="*/ 93 w 75"/>
                  <a:gd name="T3" fmla="*/ 1 h 52"/>
                  <a:gd name="T4" fmla="*/ 146 w 75"/>
                  <a:gd name="T5" fmla="*/ 56 h 52"/>
                  <a:gd name="T6" fmla="*/ 126 w 75"/>
                  <a:gd name="T7" fmla="*/ 73 h 52"/>
                  <a:gd name="T8" fmla="*/ 82 w 75"/>
                  <a:gd name="T9" fmla="*/ 93 h 52"/>
                  <a:gd name="T10" fmla="*/ 8 w 75"/>
                  <a:gd name="T11" fmla="*/ 65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52">
                    <a:moveTo>
                      <a:pt x="0" y="29"/>
                    </a:moveTo>
                    <a:cubicBezTo>
                      <a:pt x="10" y="14"/>
                      <a:pt x="28" y="0"/>
                      <a:pt x="47" y="1"/>
                    </a:cubicBezTo>
                    <a:cubicBezTo>
                      <a:pt x="59" y="1"/>
                      <a:pt x="75" y="17"/>
                      <a:pt x="74" y="30"/>
                    </a:cubicBezTo>
                    <a:cubicBezTo>
                      <a:pt x="73" y="37"/>
                      <a:pt x="69" y="36"/>
                      <a:pt x="63" y="38"/>
                    </a:cubicBezTo>
                    <a:cubicBezTo>
                      <a:pt x="56" y="41"/>
                      <a:pt x="49" y="47"/>
                      <a:pt x="41" y="49"/>
                    </a:cubicBezTo>
                    <a:cubicBezTo>
                      <a:pt x="28" y="52"/>
                      <a:pt x="13" y="41"/>
                      <a:pt x="4" y="3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95">
                <a:extLst>
                  <a:ext uri="{FF2B5EF4-FFF2-40B4-BE49-F238E27FC236}">
                    <a16:creationId xmlns:a16="http://schemas.microsoft.com/office/drawing/2014/main" id="{04161BD8-5CA0-4A66-BABD-203F662C8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2474"/>
                <a:ext cx="152" cy="146"/>
              </a:xfrm>
              <a:custGeom>
                <a:avLst/>
                <a:gdLst>
                  <a:gd name="T0" fmla="*/ 0 w 128"/>
                  <a:gd name="T1" fmla="*/ 243 h 123"/>
                  <a:gd name="T2" fmla="*/ 255 w 128"/>
                  <a:gd name="T3" fmla="*/ 63 h 123"/>
                  <a:gd name="T4" fmla="*/ 0 w 128"/>
                  <a:gd name="T5" fmla="*/ 243 h 1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123">
                    <a:moveTo>
                      <a:pt x="0" y="123"/>
                    </a:moveTo>
                    <a:cubicBezTo>
                      <a:pt x="0" y="123"/>
                      <a:pt x="44" y="19"/>
                      <a:pt x="128" y="32"/>
                    </a:cubicBezTo>
                    <a:cubicBezTo>
                      <a:pt x="128" y="32"/>
                      <a:pt x="45" y="0"/>
                      <a:pt x="0" y="1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96">
                <a:extLst>
                  <a:ext uri="{FF2B5EF4-FFF2-40B4-BE49-F238E27FC236}">
                    <a16:creationId xmlns:a16="http://schemas.microsoft.com/office/drawing/2014/main" id="{B1952F92-FACF-4E7C-AD68-268D5DD51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581"/>
                <a:ext cx="126" cy="121"/>
              </a:xfrm>
              <a:custGeom>
                <a:avLst/>
                <a:gdLst>
                  <a:gd name="T0" fmla="*/ 0 w 106"/>
                  <a:gd name="T1" fmla="*/ 203 h 102"/>
                  <a:gd name="T2" fmla="*/ 212 w 106"/>
                  <a:gd name="T3" fmla="*/ 72 h 102"/>
                  <a:gd name="T4" fmla="*/ 0 w 106"/>
                  <a:gd name="T5" fmla="*/ 203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102">
                    <a:moveTo>
                      <a:pt x="0" y="102"/>
                    </a:moveTo>
                    <a:cubicBezTo>
                      <a:pt x="0" y="102"/>
                      <a:pt x="43" y="20"/>
                      <a:pt x="106" y="36"/>
                    </a:cubicBezTo>
                    <a:cubicBezTo>
                      <a:pt x="106" y="36"/>
                      <a:pt x="39" y="0"/>
                      <a:pt x="0" y="1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97">
                <a:extLst>
                  <a:ext uri="{FF2B5EF4-FFF2-40B4-BE49-F238E27FC236}">
                    <a16:creationId xmlns:a16="http://schemas.microsoft.com/office/drawing/2014/main" id="{DAAA65B7-BEFB-44F7-8B3A-020C3568D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696"/>
                <a:ext cx="83" cy="76"/>
              </a:xfrm>
              <a:custGeom>
                <a:avLst/>
                <a:gdLst>
                  <a:gd name="T0" fmla="*/ 138 w 70"/>
                  <a:gd name="T1" fmla="*/ 40 h 64"/>
                  <a:gd name="T2" fmla="*/ 0 w 70"/>
                  <a:gd name="T3" fmla="*/ 127 h 64"/>
                  <a:gd name="T4" fmla="*/ 138 w 70"/>
                  <a:gd name="T5" fmla="*/ 4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64">
                    <a:moveTo>
                      <a:pt x="70" y="20"/>
                    </a:moveTo>
                    <a:cubicBezTo>
                      <a:pt x="70" y="20"/>
                      <a:pt x="20" y="9"/>
                      <a:pt x="0" y="64"/>
                    </a:cubicBezTo>
                    <a:cubicBezTo>
                      <a:pt x="0" y="64"/>
                      <a:pt x="7" y="0"/>
                      <a:pt x="7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98">
                <a:extLst>
                  <a:ext uri="{FF2B5EF4-FFF2-40B4-BE49-F238E27FC236}">
                    <a16:creationId xmlns:a16="http://schemas.microsoft.com/office/drawing/2014/main" id="{3E5AA32A-8556-4E42-A66E-39AC9049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792"/>
                <a:ext cx="40" cy="45"/>
              </a:xfrm>
              <a:custGeom>
                <a:avLst/>
                <a:gdLst>
                  <a:gd name="T0" fmla="*/ 65 w 34"/>
                  <a:gd name="T1" fmla="*/ 24 h 38"/>
                  <a:gd name="T2" fmla="*/ 0 w 34"/>
                  <a:gd name="T3" fmla="*/ 75 h 38"/>
                  <a:gd name="T4" fmla="*/ 65 w 34"/>
                  <a:gd name="T5" fmla="*/ 2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8">
                    <a:moveTo>
                      <a:pt x="34" y="12"/>
                    </a:moveTo>
                    <a:cubicBezTo>
                      <a:pt x="34" y="12"/>
                      <a:pt x="11" y="12"/>
                      <a:pt x="0" y="38"/>
                    </a:cubicBezTo>
                    <a:cubicBezTo>
                      <a:pt x="0" y="38"/>
                      <a:pt x="3" y="0"/>
                      <a:pt x="3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99">
                <a:extLst>
                  <a:ext uri="{FF2B5EF4-FFF2-40B4-BE49-F238E27FC236}">
                    <a16:creationId xmlns:a16="http://schemas.microsoft.com/office/drawing/2014/main" id="{07EAD3AD-6E3F-484B-94E3-43F19722F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838"/>
                <a:ext cx="24" cy="22"/>
              </a:xfrm>
              <a:custGeom>
                <a:avLst/>
                <a:gdLst>
                  <a:gd name="T0" fmla="*/ 0 w 20"/>
                  <a:gd name="T1" fmla="*/ 24 h 18"/>
                  <a:gd name="T2" fmla="*/ 34 w 20"/>
                  <a:gd name="T3" fmla="*/ 0 h 18"/>
                  <a:gd name="T4" fmla="*/ 35 w 20"/>
                  <a:gd name="T5" fmla="*/ 32 h 18"/>
                  <a:gd name="T6" fmla="*/ 7 w 20"/>
                  <a:gd name="T7" fmla="*/ 2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1"/>
                    </a:moveTo>
                    <a:cubicBezTo>
                      <a:pt x="7" y="17"/>
                      <a:pt x="16" y="7"/>
                      <a:pt x="16" y="0"/>
                    </a:cubicBezTo>
                    <a:cubicBezTo>
                      <a:pt x="17" y="2"/>
                      <a:pt x="20" y="11"/>
                      <a:pt x="17" y="14"/>
                    </a:cubicBezTo>
                    <a:cubicBezTo>
                      <a:pt x="14" y="18"/>
                      <a:pt x="4" y="18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100">
                <a:extLst>
                  <a:ext uri="{FF2B5EF4-FFF2-40B4-BE49-F238E27FC236}">
                    <a16:creationId xmlns:a16="http://schemas.microsoft.com/office/drawing/2014/main" id="{036463BE-7501-4063-90D8-3CF9D7D6F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540"/>
                <a:ext cx="23" cy="20"/>
              </a:xfrm>
              <a:custGeom>
                <a:avLst/>
                <a:gdLst>
                  <a:gd name="T0" fmla="*/ 0 w 19"/>
                  <a:gd name="T1" fmla="*/ 21 h 17"/>
                  <a:gd name="T2" fmla="*/ 27 w 19"/>
                  <a:gd name="T3" fmla="*/ 0 h 17"/>
                  <a:gd name="T4" fmla="*/ 10 w 19"/>
                  <a:gd name="T5" fmla="*/ 2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7" y="11"/>
                      <a:pt x="12" y="7"/>
                      <a:pt x="12" y="0"/>
                    </a:cubicBezTo>
                    <a:cubicBezTo>
                      <a:pt x="19" y="7"/>
                      <a:pt x="15" y="17"/>
                      <a:pt x="5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101">
                <a:extLst>
                  <a:ext uri="{FF2B5EF4-FFF2-40B4-BE49-F238E27FC236}">
                    <a16:creationId xmlns:a16="http://schemas.microsoft.com/office/drawing/2014/main" id="{E6DEBEC4-EB00-4AB3-AA05-A254CECB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209"/>
                <a:ext cx="142" cy="143"/>
              </a:xfrm>
              <a:custGeom>
                <a:avLst/>
                <a:gdLst>
                  <a:gd name="T0" fmla="*/ 0 w 120"/>
                  <a:gd name="T1" fmla="*/ 236 h 121"/>
                  <a:gd name="T2" fmla="*/ 235 w 120"/>
                  <a:gd name="T3" fmla="*/ 31 h 121"/>
                  <a:gd name="T4" fmla="*/ 0 w 120"/>
                  <a:gd name="T5" fmla="*/ 236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21">
                    <a:moveTo>
                      <a:pt x="0" y="121"/>
                    </a:moveTo>
                    <a:cubicBezTo>
                      <a:pt x="0" y="121"/>
                      <a:pt x="37" y="29"/>
                      <a:pt x="120" y="16"/>
                    </a:cubicBezTo>
                    <a:cubicBezTo>
                      <a:pt x="120" y="16"/>
                      <a:pt x="37" y="0"/>
                      <a:pt x="0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102">
                <a:extLst>
                  <a:ext uri="{FF2B5EF4-FFF2-40B4-BE49-F238E27FC236}">
                    <a16:creationId xmlns:a16="http://schemas.microsoft.com/office/drawing/2014/main" id="{218EEA54-745D-44C4-BC47-8AEB3B655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33"/>
                <a:ext cx="119" cy="104"/>
              </a:xfrm>
              <a:custGeom>
                <a:avLst/>
                <a:gdLst>
                  <a:gd name="T0" fmla="*/ 201 w 100"/>
                  <a:gd name="T1" fmla="*/ 2 h 87"/>
                  <a:gd name="T2" fmla="*/ 0 w 100"/>
                  <a:gd name="T3" fmla="*/ 177 h 87"/>
                  <a:gd name="T4" fmla="*/ 201 w 100"/>
                  <a:gd name="T5" fmla="*/ 2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87">
                    <a:moveTo>
                      <a:pt x="100" y="2"/>
                    </a:moveTo>
                    <a:cubicBezTo>
                      <a:pt x="100" y="2"/>
                      <a:pt x="20" y="6"/>
                      <a:pt x="0" y="87"/>
                    </a:cubicBezTo>
                    <a:cubicBezTo>
                      <a:pt x="0" y="87"/>
                      <a:pt x="9" y="0"/>
                      <a:pt x="10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103">
                <a:extLst>
                  <a:ext uri="{FF2B5EF4-FFF2-40B4-BE49-F238E27FC236}">
                    <a16:creationId xmlns:a16="http://schemas.microsoft.com/office/drawing/2014/main" id="{8B37992E-4944-4B61-8248-82CCD7CB0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424"/>
                <a:ext cx="76" cy="72"/>
              </a:xfrm>
              <a:custGeom>
                <a:avLst/>
                <a:gdLst>
                  <a:gd name="T0" fmla="*/ 127 w 64"/>
                  <a:gd name="T1" fmla="*/ 0 h 61"/>
                  <a:gd name="T2" fmla="*/ 0 w 64"/>
                  <a:gd name="T3" fmla="*/ 118 h 61"/>
                  <a:gd name="T4" fmla="*/ 127 w 64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61">
                    <a:moveTo>
                      <a:pt x="64" y="0"/>
                    </a:moveTo>
                    <a:cubicBezTo>
                      <a:pt x="64" y="0"/>
                      <a:pt x="10" y="20"/>
                      <a:pt x="0" y="61"/>
                    </a:cubicBezTo>
                    <a:cubicBezTo>
                      <a:pt x="0" y="61"/>
                      <a:pt x="13" y="0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104">
                <a:extLst>
                  <a:ext uri="{FF2B5EF4-FFF2-40B4-BE49-F238E27FC236}">
                    <a16:creationId xmlns:a16="http://schemas.microsoft.com/office/drawing/2014/main" id="{84759A9B-55EC-43EA-B0B5-6E7E2F739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503"/>
                <a:ext cx="41" cy="45"/>
              </a:xfrm>
              <a:custGeom>
                <a:avLst/>
                <a:gdLst>
                  <a:gd name="T0" fmla="*/ 66 w 35"/>
                  <a:gd name="T1" fmla="*/ 8 h 38"/>
                  <a:gd name="T2" fmla="*/ 0 w 35"/>
                  <a:gd name="T3" fmla="*/ 75 h 38"/>
                  <a:gd name="T4" fmla="*/ 66 w 35"/>
                  <a:gd name="T5" fmla="*/ 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35" y="4"/>
                    </a:moveTo>
                    <a:cubicBezTo>
                      <a:pt x="35" y="4"/>
                      <a:pt x="7" y="11"/>
                      <a:pt x="0" y="38"/>
                    </a:cubicBezTo>
                    <a:cubicBezTo>
                      <a:pt x="0" y="38"/>
                      <a:pt x="0" y="0"/>
                      <a:pt x="3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Freeform 105">
                <a:extLst>
                  <a:ext uri="{FF2B5EF4-FFF2-40B4-BE49-F238E27FC236}">
                    <a16:creationId xmlns:a16="http://schemas.microsoft.com/office/drawing/2014/main" id="{DD6A48CD-EBE7-41EE-A168-015AAD17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595"/>
                <a:ext cx="110" cy="130"/>
              </a:xfrm>
              <a:custGeom>
                <a:avLst/>
                <a:gdLst>
                  <a:gd name="T0" fmla="*/ 0 w 92"/>
                  <a:gd name="T1" fmla="*/ 76 h 110"/>
                  <a:gd name="T2" fmla="*/ 105 w 92"/>
                  <a:gd name="T3" fmla="*/ 98 h 110"/>
                  <a:gd name="T4" fmla="*/ 189 w 92"/>
                  <a:gd name="T5" fmla="*/ 215 h 110"/>
                  <a:gd name="T6" fmla="*/ 111 w 92"/>
                  <a:gd name="T7" fmla="*/ 66 h 110"/>
                  <a:gd name="T8" fmla="*/ 14 w 92"/>
                  <a:gd name="T9" fmla="*/ 71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10">
                    <a:moveTo>
                      <a:pt x="0" y="39"/>
                    </a:moveTo>
                    <a:cubicBezTo>
                      <a:pt x="17" y="11"/>
                      <a:pt x="43" y="28"/>
                      <a:pt x="52" y="50"/>
                    </a:cubicBezTo>
                    <a:cubicBezTo>
                      <a:pt x="63" y="76"/>
                      <a:pt x="72" y="89"/>
                      <a:pt x="92" y="110"/>
                    </a:cubicBezTo>
                    <a:cubicBezTo>
                      <a:pt x="64" y="93"/>
                      <a:pt x="65" y="59"/>
                      <a:pt x="54" y="34"/>
                    </a:cubicBezTo>
                    <a:cubicBezTo>
                      <a:pt x="44" y="10"/>
                      <a:pt x="7" y="0"/>
                      <a:pt x="7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Freeform 106">
                <a:extLst>
                  <a:ext uri="{FF2B5EF4-FFF2-40B4-BE49-F238E27FC236}">
                    <a16:creationId xmlns:a16="http://schemas.microsoft.com/office/drawing/2014/main" id="{B70E0B33-60F4-4399-864A-BE30434A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599"/>
                <a:ext cx="96" cy="112"/>
              </a:xfrm>
              <a:custGeom>
                <a:avLst/>
                <a:gdLst>
                  <a:gd name="T0" fmla="*/ 160 w 81"/>
                  <a:gd name="T1" fmla="*/ 64 h 94"/>
                  <a:gd name="T2" fmla="*/ 0 w 81"/>
                  <a:gd name="T3" fmla="*/ 188 h 94"/>
                  <a:gd name="T4" fmla="*/ 55 w 81"/>
                  <a:gd name="T5" fmla="*/ 64 h 94"/>
                  <a:gd name="T6" fmla="*/ 153 w 81"/>
                  <a:gd name="T7" fmla="*/ 61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94">
                    <a:moveTo>
                      <a:pt x="81" y="32"/>
                    </a:moveTo>
                    <a:cubicBezTo>
                      <a:pt x="26" y="2"/>
                      <a:pt x="34" y="76"/>
                      <a:pt x="0" y="94"/>
                    </a:cubicBezTo>
                    <a:cubicBezTo>
                      <a:pt x="22" y="77"/>
                      <a:pt x="18" y="53"/>
                      <a:pt x="28" y="32"/>
                    </a:cubicBezTo>
                    <a:cubicBezTo>
                      <a:pt x="37" y="11"/>
                      <a:pt x="72" y="0"/>
                      <a:pt x="78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Freeform 107">
                <a:extLst>
                  <a:ext uri="{FF2B5EF4-FFF2-40B4-BE49-F238E27FC236}">
                    <a16:creationId xmlns:a16="http://schemas.microsoft.com/office/drawing/2014/main" id="{24C90910-8199-4EA4-B1A8-A84674784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095"/>
                <a:ext cx="81" cy="38"/>
              </a:xfrm>
              <a:custGeom>
                <a:avLst/>
                <a:gdLst>
                  <a:gd name="T0" fmla="*/ 51 w 68"/>
                  <a:gd name="T1" fmla="*/ 63 h 32"/>
                  <a:gd name="T2" fmla="*/ 21 w 68"/>
                  <a:gd name="T3" fmla="*/ 17 h 32"/>
                  <a:gd name="T4" fmla="*/ 136 w 68"/>
                  <a:gd name="T5" fmla="*/ 30 h 32"/>
                  <a:gd name="T6" fmla="*/ 32 w 68"/>
                  <a:gd name="T7" fmla="*/ 2 h 32"/>
                  <a:gd name="T8" fmla="*/ 36 w 68"/>
                  <a:gd name="T9" fmla="*/ 5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32">
                    <a:moveTo>
                      <a:pt x="25" y="32"/>
                    </a:moveTo>
                    <a:cubicBezTo>
                      <a:pt x="17" y="27"/>
                      <a:pt x="11" y="17"/>
                      <a:pt x="11" y="8"/>
                    </a:cubicBezTo>
                    <a:cubicBezTo>
                      <a:pt x="29" y="3"/>
                      <a:pt x="50" y="22"/>
                      <a:pt x="68" y="15"/>
                    </a:cubicBezTo>
                    <a:cubicBezTo>
                      <a:pt x="50" y="16"/>
                      <a:pt x="33" y="0"/>
                      <a:pt x="16" y="2"/>
                    </a:cubicBezTo>
                    <a:cubicBezTo>
                      <a:pt x="0" y="4"/>
                      <a:pt x="3" y="20"/>
                      <a:pt x="18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108">
                <a:extLst>
                  <a:ext uri="{FF2B5EF4-FFF2-40B4-BE49-F238E27FC236}">
                    <a16:creationId xmlns:a16="http://schemas.microsoft.com/office/drawing/2014/main" id="{D3F889A3-3F41-43D3-A045-A67D52E85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95"/>
                <a:ext cx="50" cy="33"/>
              </a:xfrm>
              <a:custGeom>
                <a:avLst/>
                <a:gdLst>
                  <a:gd name="T0" fmla="*/ 0 w 42"/>
                  <a:gd name="T1" fmla="*/ 21 h 28"/>
                  <a:gd name="T2" fmla="*/ 55 w 42"/>
                  <a:gd name="T3" fmla="*/ 54 h 28"/>
                  <a:gd name="T4" fmla="*/ 68 w 42"/>
                  <a:gd name="T5" fmla="*/ 8 h 28"/>
                  <a:gd name="T6" fmla="*/ 17 w 42"/>
                  <a:gd name="T7" fmla="*/ 2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0" y="11"/>
                    </a:moveTo>
                    <a:cubicBezTo>
                      <a:pt x="13" y="11"/>
                      <a:pt x="42" y="1"/>
                      <a:pt x="28" y="28"/>
                    </a:cubicBezTo>
                    <a:cubicBezTo>
                      <a:pt x="33" y="21"/>
                      <a:pt x="36" y="13"/>
                      <a:pt x="34" y="4"/>
                    </a:cubicBezTo>
                    <a:cubicBezTo>
                      <a:pt x="25" y="0"/>
                      <a:pt x="16" y="7"/>
                      <a:pt x="8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109">
                <a:extLst>
                  <a:ext uri="{FF2B5EF4-FFF2-40B4-BE49-F238E27FC236}">
                    <a16:creationId xmlns:a16="http://schemas.microsoft.com/office/drawing/2014/main" id="{DB1EA148-B631-480F-8E57-B39496F31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034"/>
                <a:ext cx="32" cy="41"/>
              </a:xfrm>
              <a:custGeom>
                <a:avLst/>
                <a:gdLst>
                  <a:gd name="T0" fmla="*/ 0 w 27"/>
                  <a:gd name="T1" fmla="*/ 0 h 34"/>
                  <a:gd name="T2" fmla="*/ 43 w 27"/>
                  <a:gd name="T3" fmla="*/ 43 h 34"/>
                  <a:gd name="T4" fmla="*/ 45 w 27"/>
                  <a:gd name="T5" fmla="*/ 25 h 34"/>
                  <a:gd name="T6" fmla="*/ 2 w 27"/>
                  <a:gd name="T7" fmla="*/ 17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4">
                    <a:moveTo>
                      <a:pt x="0" y="0"/>
                    </a:moveTo>
                    <a:cubicBezTo>
                      <a:pt x="6" y="8"/>
                      <a:pt x="9" y="22"/>
                      <a:pt x="21" y="21"/>
                    </a:cubicBezTo>
                    <a:cubicBezTo>
                      <a:pt x="22" y="17"/>
                      <a:pt x="22" y="16"/>
                      <a:pt x="23" y="12"/>
                    </a:cubicBezTo>
                    <a:cubicBezTo>
                      <a:pt x="27" y="34"/>
                      <a:pt x="4" y="25"/>
                      <a:pt x="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110">
                <a:extLst>
                  <a:ext uri="{FF2B5EF4-FFF2-40B4-BE49-F238E27FC236}">
                    <a16:creationId xmlns:a16="http://schemas.microsoft.com/office/drawing/2014/main" id="{85BEA044-0A40-4DDA-8B5D-540D63B53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787"/>
                <a:ext cx="43" cy="50"/>
              </a:xfrm>
              <a:custGeom>
                <a:avLst/>
                <a:gdLst>
                  <a:gd name="T0" fmla="*/ 73 w 36"/>
                  <a:gd name="T1" fmla="*/ 0 h 42"/>
                  <a:gd name="T2" fmla="*/ 61 w 36"/>
                  <a:gd name="T3" fmla="*/ 85 h 42"/>
                  <a:gd name="T4" fmla="*/ 67 w 36"/>
                  <a:gd name="T5" fmla="*/ 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2">
                    <a:moveTo>
                      <a:pt x="36" y="0"/>
                    </a:moveTo>
                    <a:cubicBezTo>
                      <a:pt x="23" y="18"/>
                      <a:pt x="19" y="21"/>
                      <a:pt x="30" y="42"/>
                    </a:cubicBezTo>
                    <a:cubicBezTo>
                      <a:pt x="0" y="32"/>
                      <a:pt x="26" y="15"/>
                      <a:pt x="3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Freeform 111">
                <a:extLst>
                  <a:ext uri="{FF2B5EF4-FFF2-40B4-BE49-F238E27FC236}">
                    <a16:creationId xmlns:a16="http://schemas.microsoft.com/office/drawing/2014/main" id="{B8C409B6-39E1-4CD9-A708-50BFC024D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1786"/>
                <a:ext cx="32" cy="49"/>
              </a:xfrm>
              <a:custGeom>
                <a:avLst/>
                <a:gdLst>
                  <a:gd name="T0" fmla="*/ 0 w 27"/>
                  <a:gd name="T1" fmla="*/ 1 h 41"/>
                  <a:gd name="T2" fmla="*/ 2 w 27"/>
                  <a:gd name="T3" fmla="*/ 85 h 41"/>
                  <a:gd name="T4" fmla="*/ 2 w 27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1">
                    <a:moveTo>
                      <a:pt x="0" y="1"/>
                    </a:moveTo>
                    <a:cubicBezTo>
                      <a:pt x="1" y="16"/>
                      <a:pt x="21" y="32"/>
                      <a:pt x="2" y="41"/>
                    </a:cubicBezTo>
                    <a:cubicBezTo>
                      <a:pt x="27" y="36"/>
                      <a:pt x="11" y="1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112">
                <a:extLst>
                  <a:ext uri="{FF2B5EF4-FFF2-40B4-BE49-F238E27FC236}">
                    <a16:creationId xmlns:a16="http://schemas.microsoft.com/office/drawing/2014/main" id="{7D76385A-B920-4B83-A8E9-3CA598327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195"/>
                <a:ext cx="18" cy="17"/>
              </a:xfrm>
              <a:custGeom>
                <a:avLst/>
                <a:gdLst>
                  <a:gd name="T0" fmla="*/ 31 w 15"/>
                  <a:gd name="T1" fmla="*/ 3 h 15"/>
                  <a:gd name="T2" fmla="*/ 12 w 15"/>
                  <a:gd name="T3" fmla="*/ 10 h 15"/>
                  <a:gd name="T4" fmla="*/ 8 w 15"/>
                  <a:gd name="T5" fmla="*/ 25 h 15"/>
                  <a:gd name="T6" fmla="*/ 8 w 15"/>
                  <a:gd name="T7" fmla="*/ 3 h 15"/>
                  <a:gd name="T8" fmla="*/ 29 w 15"/>
                  <a:gd name="T9" fmla="*/ 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3"/>
                    </a:moveTo>
                    <a:cubicBezTo>
                      <a:pt x="12" y="1"/>
                      <a:pt x="8" y="4"/>
                      <a:pt x="6" y="6"/>
                    </a:cubicBezTo>
                    <a:cubicBezTo>
                      <a:pt x="4" y="8"/>
                      <a:pt x="3" y="11"/>
                      <a:pt x="4" y="15"/>
                    </a:cubicBezTo>
                    <a:cubicBezTo>
                      <a:pt x="2" y="11"/>
                      <a:pt x="0" y="6"/>
                      <a:pt x="4" y="3"/>
                    </a:cubicBezTo>
                    <a:cubicBezTo>
                      <a:pt x="7" y="0"/>
                      <a:pt x="11" y="0"/>
                      <a:pt x="1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113">
                <a:extLst>
                  <a:ext uri="{FF2B5EF4-FFF2-40B4-BE49-F238E27FC236}">
                    <a16:creationId xmlns:a16="http://schemas.microsoft.com/office/drawing/2014/main" id="{1918A622-833D-4B5A-A2A2-21FBCD06B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570"/>
                <a:ext cx="11" cy="12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4 h 10"/>
                  <a:gd name="T4" fmla="*/ 16 w 9"/>
                  <a:gd name="T5" fmla="*/ 20 h 10"/>
                  <a:gd name="T6" fmla="*/ 13 w 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2" y="9"/>
                      <a:pt x="4" y="10"/>
                      <a:pt x="7" y="10"/>
                    </a:cubicBezTo>
                    <a:cubicBezTo>
                      <a:pt x="8" y="7"/>
                      <a:pt x="9" y="2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114">
                <a:extLst>
                  <a:ext uri="{FF2B5EF4-FFF2-40B4-BE49-F238E27FC236}">
                    <a16:creationId xmlns:a16="http://schemas.microsoft.com/office/drawing/2014/main" id="{72603C54-09F2-435A-A670-3CB6F5060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2874"/>
                <a:ext cx="9" cy="12"/>
              </a:xfrm>
              <a:custGeom>
                <a:avLst/>
                <a:gdLst>
                  <a:gd name="T0" fmla="*/ 3 w 8"/>
                  <a:gd name="T1" fmla="*/ 2 h 10"/>
                  <a:gd name="T2" fmla="*/ 0 w 8"/>
                  <a:gd name="T3" fmla="*/ 19 h 10"/>
                  <a:gd name="T4" fmla="*/ 9 w 8"/>
                  <a:gd name="T5" fmla="*/ 20 h 10"/>
                  <a:gd name="T6" fmla="*/ 10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3" y="2"/>
                    </a:moveTo>
                    <a:cubicBezTo>
                      <a:pt x="2" y="5"/>
                      <a:pt x="3" y="7"/>
                      <a:pt x="0" y="9"/>
                    </a:cubicBezTo>
                    <a:cubicBezTo>
                      <a:pt x="1" y="9"/>
                      <a:pt x="4" y="10"/>
                      <a:pt x="5" y="10"/>
                    </a:cubicBezTo>
                    <a:cubicBezTo>
                      <a:pt x="8" y="7"/>
                      <a:pt x="8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Freeform 115">
                <a:extLst>
                  <a:ext uri="{FF2B5EF4-FFF2-40B4-BE49-F238E27FC236}">
                    <a16:creationId xmlns:a16="http://schemas.microsoft.com/office/drawing/2014/main" id="{9F26D010-319A-4ECC-8DB9-DA91EB1D5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2545"/>
                <a:ext cx="351" cy="1342"/>
              </a:xfrm>
              <a:custGeom>
                <a:avLst/>
                <a:gdLst>
                  <a:gd name="T0" fmla="*/ 591 w 295"/>
                  <a:gd name="T1" fmla="*/ 14 h 1130"/>
                  <a:gd name="T2" fmla="*/ 221 w 295"/>
                  <a:gd name="T3" fmla="*/ 885 h 1130"/>
                  <a:gd name="T4" fmla="*/ 0 w 295"/>
                  <a:gd name="T5" fmla="*/ 2248 h 1130"/>
                  <a:gd name="T6" fmla="*/ 0 w 295"/>
                  <a:gd name="T7" fmla="*/ 2247 h 1130"/>
                  <a:gd name="T8" fmla="*/ 189 w 295"/>
                  <a:gd name="T9" fmla="*/ 879 h 1130"/>
                  <a:gd name="T10" fmla="*/ 543 w 295"/>
                  <a:gd name="T11" fmla="*/ 0 h 1130"/>
                  <a:gd name="T12" fmla="*/ 591 w 295"/>
                  <a:gd name="T13" fmla="*/ 14 h 1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5" h="1130">
                    <a:moveTo>
                      <a:pt x="295" y="7"/>
                    </a:moveTo>
                    <a:cubicBezTo>
                      <a:pt x="295" y="7"/>
                      <a:pt x="138" y="102"/>
                      <a:pt x="110" y="445"/>
                    </a:cubicBezTo>
                    <a:cubicBezTo>
                      <a:pt x="83" y="788"/>
                      <a:pt x="129" y="995"/>
                      <a:pt x="0" y="1130"/>
                    </a:cubicBezTo>
                    <a:cubicBezTo>
                      <a:pt x="0" y="1129"/>
                      <a:pt x="0" y="1129"/>
                      <a:pt x="0" y="1129"/>
                    </a:cubicBezTo>
                    <a:cubicBezTo>
                      <a:pt x="126" y="992"/>
                      <a:pt x="75" y="785"/>
                      <a:pt x="95" y="442"/>
                    </a:cubicBezTo>
                    <a:cubicBezTo>
                      <a:pt x="115" y="99"/>
                      <a:pt x="271" y="0"/>
                      <a:pt x="271" y="0"/>
                    </a:cubicBezTo>
                    <a:lnTo>
                      <a:pt x="295" y="7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116">
                <a:extLst>
                  <a:ext uri="{FF2B5EF4-FFF2-40B4-BE49-F238E27FC236}">
                    <a16:creationId xmlns:a16="http://schemas.microsoft.com/office/drawing/2014/main" id="{9F2A469C-C18F-4229-AEB8-6DFBC85A8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2848"/>
                <a:ext cx="125" cy="1171"/>
              </a:xfrm>
              <a:custGeom>
                <a:avLst/>
                <a:gdLst>
                  <a:gd name="T0" fmla="*/ 118 w 105"/>
                  <a:gd name="T1" fmla="*/ 0 h 986"/>
                  <a:gd name="T2" fmla="*/ 2 w 105"/>
                  <a:gd name="T3" fmla="*/ 378 h 986"/>
                  <a:gd name="T4" fmla="*/ 85 w 105"/>
                  <a:gd name="T5" fmla="*/ 941 h 986"/>
                  <a:gd name="T6" fmla="*/ 52 w 105"/>
                  <a:gd name="T7" fmla="*/ 1962 h 986"/>
                  <a:gd name="T8" fmla="*/ 54 w 105"/>
                  <a:gd name="T9" fmla="*/ 1962 h 986"/>
                  <a:gd name="T10" fmla="*/ 105 w 105"/>
                  <a:gd name="T11" fmla="*/ 941 h 986"/>
                  <a:gd name="T12" fmla="*/ 35 w 105"/>
                  <a:gd name="T13" fmla="*/ 375 h 986"/>
                  <a:gd name="T14" fmla="*/ 157 w 105"/>
                  <a:gd name="T15" fmla="*/ 0 h 986"/>
                  <a:gd name="T16" fmla="*/ 118 w 105"/>
                  <a:gd name="T17" fmla="*/ 0 h 9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" h="986">
                    <a:moveTo>
                      <a:pt x="59" y="0"/>
                    </a:moveTo>
                    <a:cubicBezTo>
                      <a:pt x="11" y="42"/>
                      <a:pt x="0" y="131"/>
                      <a:pt x="2" y="190"/>
                    </a:cubicBezTo>
                    <a:cubicBezTo>
                      <a:pt x="5" y="285"/>
                      <a:pt x="24" y="380"/>
                      <a:pt x="42" y="473"/>
                    </a:cubicBezTo>
                    <a:cubicBezTo>
                      <a:pt x="74" y="646"/>
                      <a:pt x="101" y="821"/>
                      <a:pt x="26" y="986"/>
                    </a:cubicBezTo>
                    <a:cubicBezTo>
                      <a:pt x="27" y="986"/>
                      <a:pt x="27" y="986"/>
                      <a:pt x="27" y="986"/>
                    </a:cubicBezTo>
                    <a:cubicBezTo>
                      <a:pt x="105" y="822"/>
                      <a:pt x="81" y="646"/>
                      <a:pt x="52" y="473"/>
                    </a:cubicBezTo>
                    <a:cubicBezTo>
                      <a:pt x="36" y="380"/>
                      <a:pt x="18" y="284"/>
                      <a:pt x="17" y="189"/>
                    </a:cubicBezTo>
                    <a:cubicBezTo>
                      <a:pt x="17" y="130"/>
                      <a:pt x="29" y="41"/>
                      <a:pt x="78" y="0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117">
                <a:extLst>
                  <a:ext uri="{FF2B5EF4-FFF2-40B4-BE49-F238E27FC236}">
                    <a16:creationId xmlns:a16="http://schemas.microsoft.com/office/drawing/2014/main" id="{A4FE5334-8C10-4620-A947-0D4AB51A3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142"/>
                <a:ext cx="445" cy="452"/>
              </a:xfrm>
              <a:custGeom>
                <a:avLst/>
                <a:gdLst>
                  <a:gd name="T0" fmla="*/ 737 w 375"/>
                  <a:gd name="T1" fmla="*/ 328 h 380"/>
                  <a:gd name="T2" fmla="*/ 557 w 375"/>
                  <a:gd name="T3" fmla="*/ 68 h 380"/>
                  <a:gd name="T4" fmla="*/ 331 w 375"/>
                  <a:gd name="T5" fmla="*/ 157 h 380"/>
                  <a:gd name="T6" fmla="*/ 190 w 375"/>
                  <a:gd name="T7" fmla="*/ 341 h 380"/>
                  <a:gd name="T8" fmla="*/ 107 w 375"/>
                  <a:gd name="T9" fmla="*/ 495 h 380"/>
                  <a:gd name="T10" fmla="*/ 39 w 375"/>
                  <a:gd name="T11" fmla="*/ 641 h 380"/>
                  <a:gd name="T12" fmla="*/ 28 w 375"/>
                  <a:gd name="T13" fmla="*/ 720 h 380"/>
                  <a:gd name="T14" fmla="*/ 104 w 375"/>
                  <a:gd name="T15" fmla="*/ 710 h 380"/>
                  <a:gd name="T16" fmla="*/ 259 w 375"/>
                  <a:gd name="T17" fmla="*/ 686 h 380"/>
                  <a:gd name="T18" fmla="*/ 422 w 375"/>
                  <a:gd name="T19" fmla="*/ 611 h 380"/>
                  <a:gd name="T20" fmla="*/ 593 w 375"/>
                  <a:gd name="T21" fmla="*/ 507 h 380"/>
                  <a:gd name="T22" fmla="*/ 737 w 375"/>
                  <a:gd name="T23" fmla="*/ 328 h 3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5" h="380">
                    <a:moveTo>
                      <a:pt x="372" y="164"/>
                    </a:moveTo>
                    <a:cubicBezTo>
                      <a:pt x="372" y="164"/>
                      <a:pt x="375" y="68"/>
                      <a:pt x="281" y="34"/>
                    </a:cubicBezTo>
                    <a:cubicBezTo>
                      <a:pt x="186" y="0"/>
                      <a:pt x="157" y="71"/>
                      <a:pt x="167" y="78"/>
                    </a:cubicBezTo>
                    <a:cubicBezTo>
                      <a:pt x="167" y="78"/>
                      <a:pt x="89" y="134"/>
                      <a:pt x="96" y="171"/>
                    </a:cubicBezTo>
                    <a:cubicBezTo>
                      <a:pt x="96" y="171"/>
                      <a:pt x="39" y="215"/>
                      <a:pt x="54" y="247"/>
                    </a:cubicBezTo>
                    <a:cubicBezTo>
                      <a:pt x="54" y="247"/>
                      <a:pt x="7" y="279"/>
                      <a:pt x="20" y="320"/>
                    </a:cubicBezTo>
                    <a:cubicBezTo>
                      <a:pt x="20" y="320"/>
                      <a:pt x="0" y="342"/>
                      <a:pt x="14" y="360"/>
                    </a:cubicBezTo>
                    <a:cubicBezTo>
                      <a:pt x="28" y="378"/>
                      <a:pt x="52" y="355"/>
                      <a:pt x="52" y="355"/>
                    </a:cubicBezTo>
                    <a:cubicBezTo>
                      <a:pt x="52" y="355"/>
                      <a:pt x="72" y="380"/>
                      <a:pt x="131" y="343"/>
                    </a:cubicBezTo>
                    <a:cubicBezTo>
                      <a:pt x="131" y="343"/>
                      <a:pt x="166" y="360"/>
                      <a:pt x="213" y="305"/>
                    </a:cubicBezTo>
                    <a:cubicBezTo>
                      <a:pt x="213" y="305"/>
                      <a:pt x="259" y="319"/>
                      <a:pt x="299" y="253"/>
                    </a:cubicBezTo>
                    <a:cubicBezTo>
                      <a:pt x="299" y="253"/>
                      <a:pt x="371" y="279"/>
                      <a:pt x="372" y="164"/>
                    </a:cubicBez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118">
                <a:extLst>
                  <a:ext uri="{FF2B5EF4-FFF2-40B4-BE49-F238E27FC236}">
                    <a16:creationId xmlns:a16="http://schemas.microsoft.com/office/drawing/2014/main" id="{5E0DFAAC-5010-438A-8ADD-79C152D2A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218"/>
                <a:ext cx="438" cy="376"/>
              </a:xfrm>
              <a:custGeom>
                <a:avLst/>
                <a:gdLst>
                  <a:gd name="T0" fmla="*/ 89 w 369"/>
                  <a:gd name="T1" fmla="*/ 546 h 316"/>
                  <a:gd name="T2" fmla="*/ 234 w 369"/>
                  <a:gd name="T3" fmla="*/ 487 h 316"/>
                  <a:gd name="T4" fmla="*/ 402 w 369"/>
                  <a:gd name="T5" fmla="*/ 405 h 316"/>
                  <a:gd name="T6" fmla="*/ 578 w 369"/>
                  <a:gd name="T7" fmla="*/ 277 h 316"/>
                  <a:gd name="T8" fmla="*/ 678 w 369"/>
                  <a:gd name="T9" fmla="*/ 126 h 316"/>
                  <a:gd name="T10" fmla="*/ 647 w 369"/>
                  <a:gd name="T11" fmla="*/ 0 h 316"/>
                  <a:gd name="T12" fmla="*/ 731 w 369"/>
                  <a:gd name="T13" fmla="*/ 201 h 316"/>
                  <a:gd name="T14" fmla="*/ 583 w 369"/>
                  <a:gd name="T15" fmla="*/ 380 h 316"/>
                  <a:gd name="T16" fmla="*/ 413 w 369"/>
                  <a:gd name="T17" fmla="*/ 483 h 316"/>
                  <a:gd name="T18" fmla="*/ 250 w 369"/>
                  <a:gd name="T19" fmla="*/ 559 h 316"/>
                  <a:gd name="T20" fmla="*/ 96 w 369"/>
                  <a:gd name="T21" fmla="*/ 583 h 316"/>
                  <a:gd name="T22" fmla="*/ 20 w 369"/>
                  <a:gd name="T23" fmla="*/ 594 h 316"/>
                  <a:gd name="T24" fmla="*/ 24 w 369"/>
                  <a:gd name="T25" fmla="*/ 524 h 316"/>
                  <a:gd name="T26" fmla="*/ 89 w 369"/>
                  <a:gd name="T27" fmla="*/ 546 h 3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9" h="316">
                    <a:moveTo>
                      <a:pt x="45" y="272"/>
                    </a:moveTo>
                    <a:cubicBezTo>
                      <a:pt x="45" y="272"/>
                      <a:pt x="60" y="280"/>
                      <a:pt x="118" y="243"/>
                    </a:cubicBezTo>
                    <a:cubicBezTo>
                      <a:pt x="118" y="243"/>
                      <a:pt x="155" y="257"/>
                      <a:pt x="203" y="202"/>
                    </a:cubicBezTo>
                    <a:cubicBezTo>
                      <a:pt x="203" y="202"/>
                      <a:pt x="252" y="205"/>
                      <a:pt x="291" y="139"/>
                    </a:cubicBezTo>
                    <a:cubicBezTo>
                      <a:pt x="291" y="139"/>
                      <a:pt x="339" y="178"/>
                      <a:pt x="341" y="63"/>
                    </a:cubicBezTo>
                    <a:cubicBezTo>
                      <a:pt x="341" y="63"/>
                      <a:pt x="342" y="33"/>
                      <a:pt x="326" y="0"/>
                    </a:cubicBezTo>
                    <a:cubicBezTo>
                      <a:pt x="369" y="42"/>
                      <a:pt x="368" y="100"/>
                      <a:pt x="368" y="100"/>
                    </a:cubicBezTo>
                    <a:cubicBezTo>
                      <a:pt x="366" y="215"/>
                      <a:pt x="294" y="189"/>
                      <a:pt x="294" y="189"/>
                    </a:cubicBezTo>
                    <a:cubicBezTo>
                      <a:pt x="254" y="255"/>
                      <a:pt x="208" y="241"/>
                      <a:pt x="208" y="241"/>
                    </a:cubicBezTo>
                    <a:cubicBezTo>
                      <a:pt x="161" y="296"/>
                      <a:pt x="126" y="279"/>
                      <a:pt x="126" y="279"/>
                    </a:cubicBezTo>
                    <a:cubicBezTo>
                      <a:pt x="68" y="316"/>
                      <a:pt x="48" y="291"/>
                      <a:pt x="48" y="291"/>
                    </a:cubicBezTo>
                    <a:cubicBezTo>
                      <a:pt x="48" y="291"/>
                      <a:pt x="23" y="314"/>
                      <a:pt x="10" y="296"/>
                    </a:cubicBezTo>
                    <a:cubicBezTo>
                      <a:pt x="0" y="283"/>
                      <a:pt x="7" y="268"/>
                      <a:pt x="12" y="261"/>
                    </a:cubicBezTo>
                    <a:cubicBezTo>
                      <a:pt x="12" y="291"/>
                      <a:pt x="45" y="272"/>
                      <a:pt x="45" y="272"/>
                    </a:cubicBezTo>
                    <a:close/>
                  </a:path>
                </a:pathLst>
              </a:custGeom>
              <a:solidFill>
                <a:srgbClr val="BBC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Freeform 119">
                <a:extLst>
                  <a:ext uri="{FF2B5EF4-FFF2-40B4-BE49-F238E27FC236}">
                    <a16:creationId xmlns:a16="http://schemas.microsoft.com/office/drawing/2014/main" id="{8D9B0210-C015-4589-A1A7-C4E2FBF6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2145"/>
                <a:ext cx="446" cy="451"/>
              </a:xfrm>
              <a:custGeom>
                <a:avLst/>
                <a:gdLst>
                  <a:gd name="T0" fmla="*/ 745 w 375"/>
                  <a:gd name="T1" fmla="*/ 325 h 380"/>
                  <a:gd name="T2" fmla="*/ 560 w 375"/>
                  <a:gd name="T3" fmla="*/ 66 h 380"/>
                  <a:gd name="T4" fmla="*/ 335 w 375"/>
                  <a:gd name="T5" fmla="*/ 155 h 380"/>
                  <a:gd name="T6" fmla="*/ 189 w 375"/>
                  <a:gd name="T7" fmla="*/ 339 h 380"/>
                  <a:gd name="T8" fmla="*/ 106 w 375"/>
                  <a:gd name="T9" fmla="*/ 489 h 380"/>
                  <a:gd name="T10" fmla="*/ 40 w 375"/>
                  <a:gd name="T11" fmla="*/ 635 h 380"/>
                  <a:gd name="T12" fmla="*/ 29 w 375"/>
                  <a:gd name="T13" fmla="*/ 714 h 380"/>
                  <a:gd name="T14" fmla="*/ 105 w 375"/>
                  <a:gd name="T15" fmla="*/ 704 h 380"/>
                  <a:gd name="T16" fmla="*/ 260 w 375"/>
                  <a:gd name="T17" fmla="*/ 680 h 380"/>
                  <a:gd name="T18" fmla="*/ 425 w 375"/>
                  <a:gd name="T19" fmla="*/ 605 h 380"/>
                  <a:gd name="T20" fmla="*/ 596 w 375"/>
                  <a:gd name="T21" fmla="*/ 502 h 380"/>
                  <a:gd name="T22" fmla="*/ 745 w 375"/>
                  <a:gd name="T23" fmla="*/ 325 h 3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5" h="380">
                    <a:moveTo>
                      <a:pt x="372" y="164"/>
                    </a:moveTo>
                    <a:cubicBezTo>
                      <a:pt x="372" y="164"/>
                      <a:pt x="375" y="67"/>
                      <a:pt x="280" y="34"/>
                    </a:cubicBezTo>
                    <a:cubicBezTo>
                      <a:pt x="185" y="0"/>
                      <a:pt x="156" y="70"/>
                      <a:pt x="167" y="78"/>
                    </a:cubicBezTo>
                    <a:cubicBezTo>
                      <a:pt x="167" y="78"/>
                      <a:pt x="88" y="133"/>
                      <a:pt x="95" y="171"/>
                    </a:cubicBezTo>
                    <a:cubicBezTo>
                      <a:pt x="95" y="171"/>
                      <a:pt x="38" y="214"/>
                      <a:pt x="53" y="246"/>
                    </a:cubicBezTo>
                    <a:cubicBezTo>
                      <a:pt x="53" y="246"/>
                      <a:pt x="6" y="279"/>
                      <a:pt x="20" y="320"/>
                    </a:cubicBezTo>
                    <a:cubicBezTo>
                      <a:pt x="20" y="320"/>
                      <a:pt x="0" y="341"/>
                      <a:pt x="14" y="360"/>
                    </a:cubicBezTo>
                    <a:cubicBezTo>
                      <a:pt x="27" y="378"/>
                      <a:pt x="52" y="355"/>
                      <a:pt x="52" y="355"/>
                    </a:cubicBezTo>
                    <a:cubicBezTo>
                      <a:pt x="52" y="355"/>
                      <a:pt x="72" y="380"/>
                      <a:pt x="130" y="343"/>
                    </a:cubicBezTo>
                    <a:cubicBezTo>
                      <a:pt x="130" y="343"/>
                      <a:pt x="165" y="360"/>
                      <a:pt x="212" y="305"/>
                    </a:cubicBezTo>
                    <a:cubicBezTo>
                      <a:pt x="212" y="305"/>
                      <a:pt x="258" y="318"/>
                      <a:pt x="298" y="253"/>
                    </a:cubicBezTo>
                    <a:cubicBezTo>
                      <a:pt x="298" y="253"/>
                      <a:pt x="370" y="279"/>
                      <a:pt x="372" y="164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120">
                <a:extLst>
                  <a:ext uri="{FF2B5EF4-FFF2-40B4-BE49-F238E27FC236}">
                    <a16:creationId xmlns:a16="http://schemas.microsoft.com/office/drawing/2014/main" id="{66903FBB-D008-4663-A9A2-323DA0BD6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430"/>
                <a:ext cx="416" cy="457"/>
              </a:xfrm>
              <a:custGeom>
                <a:avLst/>
                <a:gdLst>
                  <a:gd name="T0" fmla="*/ 680 w 350"/>
                  <a:gd name="T1" fmla="*/ 287 h 385"/>
                  <a:gd name="T2" fmla="*/ 480 w 350"/>
                  <a:gd name="T3" fmla="*/ 51 h 385"/>
                  <a:gd name="T4" fmla="*/ 272 w 350"/>
                  <a:gd name="T5" fmla="*/ 158 h 385"/>
                  <a:gd name="T6" fmla="*/ 151 w 350"/>
                  <a:gd name="T7" fmla="*/ 349 h 385"/>
                  <a:gd name="T8" fmla="*/ 87 w 350"/>
                  <a:gd name="T9" fmla="*/ 504 h 385"/>
                  <a:gd name="T10" fmla="*/ 34 w 350"/>
                  <a:gd name="T11" fmla="*/ 654 h 385"/>
                  <a:gd name="T12" fmla="*/ 30 w 350"/>
                  <a:gd name="T13" fmla="*/ 732 h 385"/>
                  <a:gd name="T14" fmla="*/ 103 w 350"/>
                  <a:gd name="T15" fmla="*/ 717 h 385"/>
                  <a:gd name="T16" fmla="*/ 250 w 350"/>
                  <a:gd name="T17" fmla="*/ 679 h 385"/>
                  <a:gd name="T18" fmla="*/ 402 w 350"/>
                  <a:gd name="T19" fmla="*/ 590 h 385"/>
                  <a:gd name="T20" fmla="*/ 554 w 350"/>
                  <a:gd name="T21" fmla="*/ 474 h 385"/>
                  <a:gd name="T22" fmla="*/ 680 w 350"/>
                  <a:gd name="T23" fmla="*/ 287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0" h="385">
                    <a:moveTo>
                      <a:pt x="341" y="145"/>
                    </a:moveTo>
                    <a:cubicBezTo>
                      <a:pt x="341" y="145"/>
                      <a:pt x="335" y="50"/>
                      <a:pt x="241" y="25"/>
                    </a:cubicBezTo>
                    <a:cubicBezTo>
                      <a:pt x="147" y="0"/>
                      <a:pt x="125" y="72"/>
                      <a:pt x="136" y="79"/>
                    </a:cubicBezTo>
                    <a:cubicBezTo>
                      <a:pt x="136" y="79"/>
                      <a:pt x="66" y="140"/>
                      <a:pt x="76" y="176"/>
                    </a:cubicBezTo>
                    <a:cubicBezTo>
                      <a:pt x="76" y="176"/>
                      <a:pt x="25" y="224"/>
                      <a:pt x="43" y="254"/>
                    </a:cubicBezTo>
                    <a:cubicBezTo>
                      <a:pt x="43" y="254"/>
                      <a:pt x="0" y="290"/>
                      <a:pt x="17" y="329"/>
                    </a:cubicBezTo>
                    <a:cubicBezTo>
                      <a:pt x="17" y="329"/>
                      <a:pt x="0" y="352"/>
                      <a:pt x="15" y="369"/>
                    </a:cubicBezTo>
                    <a:cubicBezTo>
                      <a:pt x="29" y="385"/>
                      <a:pt x="51" y="361"/>
                      <a:pt x="51" y="361"/>
                    </a:cubicBezTo>
                    <a:cubicBezTo>
                      <a:pt x="51" y="361"/>
                      <a:pt x="72" y="383"/>
                      <a:pt x="125" y="342"/>
                    </a:cubicBezTo>
                    <a:cubicBezTo>
                      <a:pt x="125" y="342"/>
                      <a:pt x="160" y="355"/>
                      <a:pt x="201" y="297"/>
                    </a:cubicBezTo>
                    <a:cubicBezTo>
                      <a:pt x="201" y="297"/>
                      <a:pt x="246" y="306"/>
                      <a:pt x="278" y="238"/>
                    </a:cubicBezTo>
                    <a:cubicBezTo>
                      <a:pt x="278" y="238"/>
                      <a:pt x="350" y="257"/>
                      <a:pt x="341" y="145"/>
                    </a:cubicBez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121">
                <a:extLst>
                  <a:ext uri="{FF2B5EF4-FFF2-40B4-BE49-F238E27FC236}">
                    <a16:creationId xmlns:a16="http://schemas.microsoft.com/office/drawing/2014/main" id="{81A0FD46-C853-4AFA-A4C0-D2AC8AC29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547"/>
                <a:ext cx="409" cy="339"/>
              </a:xfrm>
              <a:custGeom>
                <a:avLst/>
                <a:gdLst>
                  <a:gd name="T0" fmla="*/ 70 w 344"/>
                  <a:gd name="T1" fmla="*/ 453 h 285"/>
                  <a:gd name="T2" fmla="*/ 219 w 344"/>
                  <a:gd name="T3" fmla="*/ 415 h 285"/>
                  <a:gd name="T4" fmla="*/ 371 w 344"/>
                  <a:gd name="T5" fmla="*/ 326 h 285"/>
                  <a:gd name="T6" fmla="*/ 524 w 344"/>
                  <a:gd name="T7" fmla="*/ 208 h 285"/>
                  <a:gd name="T8" fmla="*/ 649 w 344"/>
                  <a:gd name="T9" fmla="*/ 20 h 285"/>
                  <a:gd name="T10" fmla="*/ 646 w 344"/>
                  <a:gd name="T11" fmla="*/ 0 h 285"/>
                  <a:gd name="T12" fmla="*/ 668 w 344"/>
                  <a:gd name="T13" fmla="*/ 88 h 285"/>
                  <a:gd name="T14" fmla="*/ 546 w 344"/>
                  <a:gd name="T15" fmla="*/ 276 h 285"/>
                  <a:gd name="T16" fmla="*/ 390 w 344"/>
                  <a:gd name="T17" fmla="*/ 394 h 285"/>
                  <a:gd name="T18" fmla="*/ 238 w 344"/>
                  <a:gd name="T19" fmla="*/ 483 h 285"/>
                  <a:gd name="T20" fmla="*/ 90 w 344"/>
                  <a:gd name="T21" fmla="*/ 521 h 285"/>
                  <a:gd name="T22" fmla="*/ 18 w 344"/>
                  <a:gd name="T23" fmla="*/ 536 h 285"/>
                  <a:gd name="T24" fmla="*/ 12 w 344"/>
                  <a:gd name="T25" fmla="*/ 478 h 285"/>
                  <a:gd name="T26" fmla="*/ 70 w 344"/>
                  <a:gd name="T27" fmla="*/ 453 h 28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4" h="285">
                    <a:moveTo>
                      <a:pt x="35" y="226"/>
                    </a:moveTo>
                    <a:cubicBezTo>
                      <a:pt x="35" y="226"/>
                      <a:pt x="56" y="248"/>
                      <a:pt x="109" y="207"/>
                    </a:cubicBezTo>
                    <a:cubicBezTo>
                      <a:pt x="109" y="207"/>
                      <a:pt x="144" y="221"/>
                      <a:pt x="185" y="162"/>
                    </a:cubicBezTo>
                    <a:cubicBezTo>
                      <a:pt x="185" y="162"/>
                      <a:pt x="230" y="172"/>
                      <a:pt x="262" y="104"/>
                    </a:cubicBezTo>
                    <a:cubicBezTo>
                      <a:pt x="262" y="104"/>
                      <a:pt x="334" y="123"/>
                      <a:pt x="325" y="10"/>
                    </a:cubicBezTo>
                    <a:cubicBezTo>
                      <a:pt x="325" y="10"/>
                      <a:pt x="324" y="6"/>
                      <a:pt x="323" y="0"/>
                    </a:cubicBezTo>
                    <a:cubicBezTo>
                      <a:pt x="334" y="24"/>
                      <a:pt x="335" y="44"/>
                      <a:pt x="335" y="44"/>
                    </a:cubicBezTo>
                    <a:cubicBezTo>
                      <a:pt x="344" y="157"/>
                      <a:pt x="273" y="138"/>
                      <a:pt x="273" y="138"/>
                    </a:cubicBezTo>
                    <a:cubicBezTo>
                      <a:pt x="240" y="206"/>
                      <a:pt x="195" y="197"/>
                      <a:pt x="195" y="197"/>
                    </a:cubicBezTo>
                    <a:cubicBezTo>
                      <a:pt x="154" y="255"/>
                      <a:pt x="119" y="241"/>
                      <a:pt x="119" y="241"/>
                    </a:cubicBezTo>
                    <a:cubicBezTo>
                      <a:pt x="67" y="283"/>
                      <a:pt x="45" y="260"/>
                      <a:pt x="45" y="260"/>
                    </a:cubicBezTo>
                    <a:cubicBezTo>
                      <a:pt x="45" y="260"/>
                      <a:pt x="24" y="285"/>
                      <a:pt x="9" y="268"/>
                    </a:cubicBezTo>
                    <a:cubicBezTo>
                      <a:pt x="0" y="259"/>
                      <a:pt x="2" y="247"/>
                      <a:pt x="6" y="239"/>
                    </a:cubicBezTo>
                    <a:cubicBezTo>
                      <a:pt x="19" y="244"/>
                      <a:pt x="35" y="226"/>
                      <a:pt x="35" y="226"/>
                    </a:cubicBezTo>
                    <a:close/>
                  </a:path>
                </a:pathLst>
              </a:custGeom>
              <a:solidFill>
                <a:srgbClr val="BBC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122">
                <a:extLst>
                  <a:ext uri="{FF2B5EF4-FFF2-40B4-BE49-F238E27FC236}">
                    <a16:creationId xmlns:a16="http://schemas.microsoft.com/office/drawing/2014/main" id="{AAF2773D-F831-4937-B090-0447F6A80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430"/>
                <a:ext cx="417" cy="457"/>
              </a:xfrm>
              <a:custGeom>
                <a:avLst/>
                <a:gdLst>
                  <a:gd name="T0" fmla="*/ 681 w 351"/>
                  <a:gd name="T1" fmla="*/ 287 h 385"/>
                  <a:gd name="T2" fmla="*/ 482 w 351"/>
                  <a:gd name="T3" fmla="*/ 51 h 385"/>
                  <a:gd name="T4" fmla="*/ 273 w 351"/>
                  <a:gd name="T5" fmla="*/ 158 h 385"/>
                  <a:gd name="T6" fmla="*/ 152 w 351"/>
                  <a:gd name="T7" fmla="*/ 349 h 385"/>
                  <a:gd name="T8" fmla="*/ 86 w 351"/>
                  <a:gd name="T9" fmla="*/ 504 h 385"/>
                  <a:gd name="T10" fmla="*/ 36 w 351"/>
                  <a:gd name="T11" fmla="*/ 654 h 385"/>
                  <a:gd name="T12" fmla="*/ 30 w 351"/>
                  <a:gd name="T13" fmla="*/ 732 h 385"/>
                  <a:gd name="T14" fmla="*/ 105 w 351"/>
                  <a:gd name="T15" fmla="*/ 717 h 385"/>
                  <a:gd name="T16" fmla="*/ 251 w 351"/>
                  <a:gd name="T17" fmla="*/ 679 h 385"/>
                  <a:gd name="T18" fmla="*/ 400 w 351"/>
                  <a:gd name="T19" fmla="*/ 590 h 385"/>
                  <a:gd name="T20" fmla="*/ 555 w 351"/>
                  <a:gd name="T21" fmla="*/ 474 h 385"/>
                  <a:gd name="T22" fmla="*/ 681 w 351"/>
                  <a:gd name="T23" fmla="*/ 287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1" h="385">
                    <a:moveTo>
                      <a:pt x="342" y="145"/>
                    </a:moveTo>
                    <a:cubicBezTo>
                      <a:pt x="342" y="145"/>
                      <a:pt x="336" y="50"/>
                      <a:pt x="242" y="25"/>
                    </a:cubicBezTo>
                    <a:cubicBezTo>
                      <a:pt x="147" y="0"/>
                      <a:pt x="126" y="72"/>
                      <a:pt x="137" y="79"/>
                    </a:cubicBezTo>
                    <a:cubicBezTo>
                      <a:pt x="137" y="79"/>
                      <a:pt x="66" y="140"/>
                      <a:pt x="77" y="176"/>
                    </a:cubicBezTo>
                    <a:cubicBezTo>
                      <a:pt x="77" y="176"/>
                      <a:pt x="26" y="224"/>
                      <a:pt x="43" y="254"/>
                    </a:cubicBezTo>
                    <a:cubicBezTo>
                      <a:pt x="43" y="254"/>
                      <a:pt x="1" y="290"/>
                      <a:pt x="18" y="329"/>
                    </a:cubicBezTo>
                    <a:cubicBezTo>
                      <a:pt x="18" y="329"/>
                      <a:pt x="0" y="352"/>
                      <a:pt x="15" y="369"/>
                    </a:cubicBezTo>
                    <a:cubicBezTo>
                      <a:pt x="30" y="385"/>
                      <a:pt x="52" y="361"/>
                      <a:pt x="52" y="361"/>
                    </a:cubicBezTo>
                    <a:cubicBezTo>
                      <a:pt x="52" y="361"/>
                      <a:pt x="73" y="383"/>
                      <a:pt x="126" y="342"/>
                    </a:cubicBezTo>
                    <a:cubicBezTo>
                      <a:pt x="126" y="342"/>
                      <a:pt x="161" y="355"/>
                      <a:pt x="201" y="297"/>
                    </a:cubicBezTo>
                    <a:cubicBezTo>
                      <a:pt x="201" y="297"/>
                      <a:pt x="247" y="306"/>
                      <a:pt x="279" y="238"/>
                    </a:cubicBezTo>
                    <a:cubicBezTo>
                      <a:pt x="279" y="238"/>
                      <a:pt x="351" y="257"/>
                      <a:pt x="342" y="14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Freeform 123">
                <a:extLst>
                  <a:ext uri="{FF2B5EF4-FFF2-40B4-BE49-F238E27FC236}">
                    <a16:creationId xmlns:a16="http://schemas.microsoft.com/office/drawing/2014/main" id="{67415606-2962-4308-B403-FBE8E34E7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202"/>
                <a:ext cx="575" cy="396"/>
              </a:xfrm>
              <a:custGeom>
                <a:avLst/>
                <a:gdLst>
                  <a:gd name="T0" fmla="*/ 962 w 484"/>
                  <a:gd name="T1" fmla="*/ 7 h 334"/>
                  <a:gd name="T2" fmla="*/ 962 w 484"/>
                  <a:gd name="T3" fmla="*/ 18 h 334"/>
                  <a:gd name="T4" fmla="*/ 457 w 484"/>
                  <a:gd name="T5" fmla="*/ 224 h 334"/>
                  <a:gd name="T6" fmla="*/ 213 w 484"/>
                  <a:gd name="T7" fmla="*/ 497 h 334"/>
                  <a:gd name="T8" fmla="*/ 0 w 484"/>
                  <a:gd name="T9" fmla="*/ 660 h 334"/>
                  <a:gd name="T10" fmla="*/ 0 w 484"/>
                  <a:gd name="T11" fmla="*/ 658 h 334"/>
                  <a:gd name="T12" fmla="*/ 211 w 484"/>
                  <a:gd name="T13" fmla="*/ 491 h 334"/>
                  <a:gd name="T14" fmla="*/ 453 w 484"/>
                  <a:gd name="T15" fmla="*/ 215 h 334"/>
                  <a:gd name="T16" fmla="*/ 953 w 484"/>
                  <a:gd name="T17" fmla="*/ 1 h 334"/>
                  <a:gd name="T18" fmla="*/ 962 w 484"/>
                  <a:gd name="T19" fmla="*/ 7 h 3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4" h="334">
                    <a:moveTo>
                      <a:pt x="483" y="3"/>
                    </a:moveTo>
                    <a:cubicBezTo>
                      <a:pt x="484" y="7"/>
                      <a:pt x="483" y="9"/>
                      <a:pt x="483" y="9"/>
                    </a:cubicBezTo>
                    <a:cubicBezTo>
                      <a:pt x="383" y="14"/>
                      <a:pt x="304" y="47"/>
                      <a:pt x="230" y="113"/>
                    </a:cubicBezTo>
                    <a:cubicBezTo>
                      <a:pt x="184" y="155"/>
                      <a:pt x="150" y="206"/>
                      <a:pt x="107" y="251"/>
                    </a:cubicBezTo>
                    <a:cubicBezTo>
                      <a:pt x="76" y="284"/>
                      <a:pt x="27" y="307"/>
                      <a:pt x="0" y="334"/>
                    </a:cubicBezTo>
                    <a:cubicBezTo>
                      <a:pt x="0" y="333"/>
                      <a:pt x="0" y="333"/>
                      <a:pt x="0" y="333"/>
                    </a:cubicBezTo>
                    <a:cubicBezTo>
                      <a:pt x="27" y="305"/>
                      <a:pt x="76" y="282"/>
                      <a:pt x="106" y="248"/>
                    </a:cubicBezTo>
                    <a:cubicBezTo>
                      <a:pt x="148" y="203"/>
                      <a:pt x="182" y="151"/>
                      <a:pt x="227" y="109"/>
                    </a:cubicBezTo>
                    <a:cubicBezTo>
                      <a:pt x="300" y="41"/>
                      <a:pt x="379" y="8"/>
                      <a:pt x="478" y="1"/>
                    </a:cubicBezTo>
                    <a:cubicBezTo>
                      <a:pt x="478" y="1"/>
                      <a:pt x="481" y="0"/>
                      <a:pt x="483" y="3"/>
                    </a:cubicBez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124">
                <a:extLst>
                  <a:ext uri="{FF2B5EF4-FFF2-40B4-BE49-F238E27FC236}">
                    <a16:creationId xmlns:a16="http://schemas.microsoft.com/office/drawing/2014/main" id="{67834B7F-795D-4632-A277-2B41C6B67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436"/>
                <a:ext cx="91" cy="114"/>
              </a:xfrm>
              <a:custGeom>
                <a:avLst/>
                <a:gdLst>
                  <a:gd name="T0" fmla="*/ 0 w 77"/>
                  <a:gd name="T1" fmla="*/ 0 h 96"/>
                  <a:gd name="T2" fmla="*/ 151 w 77"/>
                  <a:gd name="T3" fmla="*/ 190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96">
                    <a:moveTo>
                      <a:pt x="0" y="0"/>
                    </a:moveTo>
                    <a:cubicBezTo>
                      <a:pt x="0" y="0"/>
                      <a:pt x="70" y="11"/>
                      <a:pt x="77" y="9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125">
                <a:extLst>
                  <a:ext uri="{FF2B5EF4-FFF2-40B4-BE49-F238E27FC236}">
                    <a16:creationId xmlns:a16="http://schemas.microsoft.com/office/drawing/2014/main" id="{AE9C372A-666C-4E44-BC4C-146972DC8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345"/>
                <a:ext cx="139" cy="160"/>
              </a:xfrm>
              <a:custGeom>
                <a:avLst/>
                <a:gdLst>
                  <a:gd name="T0" fmla="*/ 0 w 117"/>
                  <a:gd name="T1" fmla="*/ 0 h 134"/>
                  <a:gd name="T2" fmla="*/ 233 w 117"/>
                  <a:gd name="T3" fmla="*/ 272 h 1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134">
                    <a:moveTo>
                      <a:pt x="0" y="0"/>
                    </a:moveTo>
                    <a:cubicBezTo>
                      <a:pt x="0" y="0"/>
                      <a:pt x="110" y="7"/>
                      <a:pt x="117" y="13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126">
                <a:extLst>
                  <a:ext uri="{FF2B5EF4-FFF2-40B4-BE49-F238E27FC236}">
                    <a16:creationId xmlns:a16="http://schemas.microsoft.com/office/drawing/2014/main" id="{05DD8CD7-8AB2-4657-AA1F-AAF1C6708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235"/>
                <a:ext cx="163" cy="208"/>
              </a:xfrm>
              <a:custGeom>
                <a:avLst/>
                <a:gdLst>
                  <a:gd name="T0" fmla="*/ 0 w 137"/>
                  <a:gd name="T1" fmla="*/ 0 h 175"/>
                  <a:gd name="T2" fmla="*/ 264 w 137"/>
                  <a:gd name="T3" fmla="*/ 349 h 1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7" h="175">
                    <a:moveTo>
                      <a:pt x="0" y="0"/>
                    </a:moveTo>
                    <a:cubicBezTo>
                      <a:pt x="0" y="0"/>
                      <a:pt x="137" y="24"/>
                      <a:pt x="132" y="17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Freeform 127">
                <a:extLst>
                  <a:ext uri="{FF2B5EF4-FFF2-40B4-BE49-F238E27FC236}">
                    <a16:creationId xmlns:a16="http://schemas.microsoft.com/office/drawing/2014/main" id="{D9443D37-77ED-46F8-B1BA-20BAF63BC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524"/>
                <a:ext cx="179" cy="188"/>
              </a:xfrm>
              <a:custGeom>
                <a:avLst/>
                <a:gdLst>
                  <a:gd name="T0" fmla="*/ 0 w 150"/>
                  <a:gd name="T1" fmla="*/ 0 h 159"/>
                  <a:gd name="T2" fmla="*/ 288 w 150"/>
                  <a:gd name="T3" fmla="*/ 310 h 1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0" h="159">
                    <a:moveTo>
                      <a:pt x="0" y="0"/>
                    </a:moveTo>
                    <a:cubicBezTo>
                      <a:pt x="0" y="0"/>
                      <a:pt x="150" y="17"/>
                      <a:pt x="142" y="15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128">
                <a:extLst>
                  <a:ext uri="{FF2B5EF4-FFF2-40B4-BE49-F238E27FC236}">
                    <a16:creationId xmlns:a16="http://schemas.microsoft.com/office/drawing/2014/main" id="{84CBB5CC-EEFE-49F6-B557-DD1BC7243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605"/>
                <a:ext cx="149" cy="177"/>
              </a:xfrm>
              <a:custGeom>
                <a:avLst/>
                <a:gdLst>
                  <a:gd name="T0" fmla="*/ 0 w 125"/>
                  <a:gd name="T1" fmla="*/ 55 h 149"/>
                  <a:gd name="T2" fmla="*/ 253 w 125"/>
                  <a:gd name="T3" fmla="*/ 296 h 1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5" h="149">
                    <a:moveTo>
                      <a:pt x="0" y="28"/>
                    </a:moveTo>
                    <a:cubicBezTo>
                      <a:pt x="0" y="28"/>
                      <a:pt x="115" y="0"/>
                      <a:pt x="125" y="14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129">
                <a:extLst>
                  <a:ext uri="{FF2B5EF4-FFF2-40B4-BE49-F238E27FC236}">
                    <a16:creationId xmlns:a16="http://schemas.microsoft.com/office/drawing/2014/main" id="{1E3DCC78-E217-43B6-8637-9FC80F12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717"/>
                <a:ext cx="97" cy="119"/>
              </a:xfrm>
              <a:custGeom>
                <a:avLst/>
                <a:gdLst>
                  <a:gd name="T0" fmla="*/ 0 w 82"/>
                  <a:gd name="T1" fmla="*/ 24 h 100"/>
                  <a:gd name="T2" fmla="*/ 161 w 82"/>
                  <a:gd name="T3" fmla="*/ 201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100">
                    <a:moveTo>
                      <a:pt x="0" y="12"/>
                    </a:moveTo>
                    <a:cubicBezTo>
                      <a:pt x="0" y="12"/>
                      <a:pt x="80" y="0"/>
                      <a:pt x="82" y="10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Freeform 130">
                <a:extLst>
                  <a:ext uri="{FF2B5EF4-FFF2-40B4-BE49-F238E27FC236}">
                    <a16:creationId xmlns:a16="http://schemas.microsoft.com/office/drawing/2014/main" id="{E951B2F0-4031-44AB-82A7-DFD5B77B1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820"/>
                <a:ext cx="40" cy="38"/>
              </a:xfrm>
              <a:custGeom>
                <a:avLst/>
                <a:gdLst>
                  <a:gd name="T0" fmla="*/ 0 w 34"/>
                  <a:gd name="T1" fmla="*/ 0 h 32"/>
                  <a:gd name="T2" fmla="*/ 65 w 34"/>
                  <a:gd name="T3" fmla="*/ 63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0" y="0"/>
                    </a:moveTo>
                    <a:cubicBezTo>
                      <a:pt x="0" y="0"/>
                      <a:pt x="34" y="0"/>
                      <a:pt x="34" y="3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6" name="Freeform 131">
                <a:extLst>
                  <a:ext uri="{FF2B5EF4-FFF2-40B4-BE49-F238E27FC236}">
                    <a16:creationId xmlns:a16="http://schemas.microsoft.com/office/drawing/2014/main" id="{32323430-D27A-48A9-AA39-A5E2EFE02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516"/>
                <a:ext cx="38" cy="48"/>
              </a:xfrm>
              <a:custGeom>
                <a:avLst/>
                <a:gdLst>
                  <a:gd name="T0" fmla="*/ 0 w 32"/>
                  <a:gd name="T1" fmla="*/ 10 h 40"/>
                  <a:gd name="T2" fmla="*/ 63 w 32"/>
                  <a:gd name="T3" fmla="*/ 8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0">
                    <a:moveTo>
                      <a:pt x="0" y="5"/>
                    </a:moveTo>
                    <a:cubicBezTo>
                      <a:pt x="0" y="5"/>
                      <a:pt x="31" y="0"/>
                      <a:pt x="32" y="4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7" name="Freeform 132">
                <a:extLst>
                  <a:ext uri="{FF2B5EF4-FFF2-40B4-BE49-F238E27FC236}">
                    <a16:creationId xmlns:a16="http://schemas.microsoft.com/office/drawing/2014/main" id="{44F37C27-8F50-40CC-A9BF-BAE858C84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177"/>
                <a:ext cx="152" cy="133"/>
              </a:xfrm>
              <a:custGeom>
                <a:avLst/>
                <a:gdLst>
                  <a:gd name="T0" fmla="*/ 182 w 128"/>
                  <a:gd name="T1" fmla="*/ 188 h 112"/>
                  <a:gd name="T2" fmla="*/ 77 w 128"/>
                  <a:gd name="T3" fmla="*/ 113 h 112"/>
                  <a:gd name="T4" fmla="*/ 8 w 128"/>
                  <a:gd name="T5" fmla="*/ 63 h 112"/>
                  <a:gd name="T6" fmla="*/ 167 w 128"/>
                  <a:gd name="T7" fmla="*/ 36 h 112"/>
                  <a:gd name="T8" fmla="*/ 253 w 128"/>
                  <a:gd name="T9" fmla="*/ 160 h 112"/>
                  <a:gd name="T10" fmla="*/ 223 w 128"/>
                  <a:gd name="T11" fmla="*/ 221 h 112"/>
                  <a:gd name="T12" fmla="*/ 185 w 128"/>
                  <a:gd name="T13" fmla="*/ 194 h 112"/>
                  <a:gd name="T14" fmla="*/ 181 w 128"/>
                  <a:gd name="T15" fmla="*/ 185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8" h="112">
                    <a:moveTo>
                      <a:pt x="92" y="94"/>
                    </a:moveTo>
                    <a:cubicBezTo>
                      <a:pt x="85" y="74"/>
                      <a:pt x="56" y="64"/>
                      <a:pt x="39" y="56"/>
                    </a:cubicBezTo>
                    <a:cubicBezTo>
                      <a:pt x="27" y="50"/>
                      <a:pt x="6" y="47"/>
                      <a:pt x="4" y="32"/>
                    </a:cubicBezTo>
                    <a:cubicBezTo>
                      <a:pt x="0" y="0"/>
                      <a:pt x="68" y="12"/>
                      <a:pt x="84" y="18"/>
                    </a:cubicBezTo>
                    <a:cubicBezTo>
                      <a:pt x="114" y="30"/>
                      <a:pt x="128" y="48"/>
                      <a:pt x="127" y="81"/>
                    </a:cubicBezTo>
                    <a:cubicBezTo>
                      <a:pt x="126" y="90"/>
                      <a:pt x="124" y="110"/>
                      <a:pt x="112" y="111"/>
                    </a:cubicBezTo>
                    <a:cubicBezTo>
                      <a:pt x="103" y="112"/>
                      <a:pt x="97" y="103"/>
                      <a:pt x="93" y="97"/>
                    </a:cubicBezTo>
                    <a:cubicBezTo>
                      <a:pt x="92" y="95"/>
                      <a:pt x="92" y="94"/>
                      <a:pt x="91" y="9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8" name="Freeform 133">
                <a:extLst>
                  <a:ext uri="{FF2B5EF4-FFF2-40B4-BE49-F238E27FC236}">
                    <a16:creationId xmlns:a16="http://schemas.microsoft.com/office/drawing/2014/main" id="{11D04674-624A-4E9A-AB53-646B23FEA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254"/>
                <a:ext cx="170" cy="129"/>
              </a:xfrm>
              <a:custGeom>
                <a:avLst/>
                <a:gdLst>
                  <a:gd name="T0" fmla="*/ 285 w 143"/>
                  <a:gd name="T1" fmla="*/ 161 h 109"/>
                  <a:gd name="T2" fmla="*/ 262 w 143"/>
                  <a:gd name="T3" fmla="*/ 127 h 109"/>
                  <a:gd name="T4" fmla="*/ 223 w 143"/>
                  <a:gd name="T5" fmla="*/ 84 h 109"/>
                  <a:gd name="T6" fmla="*/ 151 w 143"/>
                  <a:gd name="T7" fmla="*/ 25 h 109"/>
                  <a:gd name="T8" fmla="*/ 77 w 143"/>
                  <a:gd name="T9" fmla="*/ 8 h 109"/>
                  <a:gd name="T10" fmla="*/ 30 w 143"/>
                  <a:gd name="T11" fmla="*/ 51 h 109"/>
                  <a:gd name="T12" fmla="*/ 0 w 143"/>
                  <a:gd name="T13" fmla="*/ 105 h 109"/>
                  <a:gd name="T14" fmla="*/ 40 w 143"/>
                  <a:gd name="T15" fmla="*/ 138 h 109"/>
                  <a:gd name="T16" fmla="*/ 114 w 143"/>
                  <a:gd name="T17" fmla="*/ 178 h 109"/>
                  <a:gd name="T18" fmla="*/ 187 w 143"/>
                  <a:gd name="T19" fmla="*/ 214 h 109"/>
                  <a:gd name="T20" fmla="*/ 277 w 143"/>
                  <a:gd name="T21" fmla="*/ 162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3" h="109">
                    <a:moveTo>
                      <a:pt x="143" y="82"/>
                    </a:moveTo>
                    <a:cubicBezTo>
                      <a:pt x="138" y="77"/>
                      <a:pt x="135" y="70"/>
                      <a:pt x="131" y="64"/>
                    </a:cubicBezTo>
                    <a:cubicBezTo>
                      <a:pt x="125" y="56"/>
                      <a:pt x="118" y="50"/>
                      <a:pt x="112" y="43"/>
                    </a:cubicBezTo>
                    <a:cubicBezTo>
                      <a:pt x="101" y="32"/>
                      <a:pt x="91" y="20"/>
                      <a:pt x="76" y="13"/>
                    </a:cubicBezTo>
                    <a:cubicBezTo>
                      <a:pt x="65" y="8"/>
                      <a:pt x="52" y="0"/>
                      <a:pt x="39" y="4"/>
                    </a:cubicBezTo>
                    <a:cubicBezTo>
                      <a:pt x="30" y="8"/>
                      <a:pt x="21" y="17"/>
                      <a:pt x="15" y="25"/>
                    </a:cubicBezTo>
                    <a:cubicBezTo>
                      <a:pt x="10" y="32"/>
                      <a:pt x="0" y="44"/>
                      <a:pt x="0" y="53"/>
                    </a:cubicBezTo>
                    <a:cubicBezTo>
                      <a:pt x="0" y="63"/>
                      <a:pt x="12" y="67"/>
                      <a:pt x="20" y="71"/>
                    </a:cubicBezTo>
                    <a:cubicBezTo>
                      <a:pt x="33" y="76"/>
                      <a:pt x="47" y="82"/>
                      <a:pt x="57" y="90"/>
                    </a:cubicBezTo>
                    <a:cubicBezTo>
                      <a:pt x="70" y="100"/>
                      <a:pt x="76" y="109"/>
                      <a:pt x="93" y="109"/>
                    </a:cubicBezTo>
                    <a:cubicBezTo>
                      <a:pt x="113" y="108"/>
                      <a:pt x="129" y="99"/>
                      <a:pt x="139" y="8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134">
                <a:extLst>
                  <a:ext uri="{FF2B5EF4-FFF2-40B4-BE49-F238E27FC236}">
                    <a16:creationId xmlns:a16="http://schemas.microsoft.com/office/drawing/2014/main" id="{BADF5445-A5D0-4AE1-A497-0A398D097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366"/>
                <a:ext cx="133" cy="90"/>
              </a:xfrm>
              <a:custGeom>
                <a:avLst/>
                <a:gdLst>
                  <a:gd name="T0" fmla="*/ 223 w 112"/>
                  <a:gd name="T1" fmla="*/ 92 h 76"/>
                  <a:gd name="T2" fmla="*/ 91 w 112"/>
                  <a:gd name="T3" fmla="*/ 2 h 76"/>
                  <a:gd name="T4" fmla="*/ 20 w 112"/>
                  <a:gd name="T5" fmla="*/ 75 h 76"/>
                  <a:gd name="T6" fmla="*/ 74 w 112"/>
                  <a:gd name="T7" fmla="*/ 115 h 76"/>
                  <a:gd name="T8" fmla="*/ 127 w 112"/>
                  <a:gd name="T9" fmla="*/ 150 h 76"/>
                  <a:gd name="T10" fmla="*/ 208 w 112"/>
                  <a:gd name="T11" fmla="*/ 99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76">
                    <a:moveTo>
                      <a:pt x="112" y="47"/>
                    </a:moveTo>
                    <a:cubicBezTo>
                      <a:pt x="102" y="28"/>
                      <a:pt x="68" y="4"/>
                      <a:pt x="46" y="2"/>
                    </a:cubicBezTo>
                    <a:cubicBezTo>
                      <a:pt x="29" y="0"/>
                      <a:pt x="0" y="18"/>
                      <a:pt x="10" y="38"/>
                    </a:cubicBezTo>
                    <a:cubicBezTo>
                      <a:pt x="16" y="48"/>
                      <a:pt x="29" y="52"/>
                      <a:pt x="37" y="58"/>
                    </a:cubicBezTo>
                    <a:cubicBezTo>
                      <a:pt x="46" y="66"/>
                      <a:pt x="52" y="76"/>
                      <a:pt x="64" y="76"/>
                    </a:cubicBezTo>
                    <a:cubicBezTo>
                      <a:pt x="80" y="76"/>
                      <a:pt x="99" y="65"/>
                      <a:pt x="104" y="51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Freeform 135">
                <a:extLst>
                  <a:ext uri="{FF2B5EF4-FFF2-40B4-BE49-F238E27FC236}">
                    <a16:creationId xmlns:a16="http://schemas.microsoft.com/office/drawing/2014/main" id="{6B5E2A61-0F1E-48A5-B4D7-53E615924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457"/>
                <a:ext cx="82" cy="58"/>
              </a:xfrm>
              <a:custGeom>
                <a:avLst/>
                <a:gdLst>
                  <a:gd name="T0" fmla="*/ 137 w 69"/>
                  <a:gd name="T1" fmla="*/ 51 h 49"/>
                  <a:gd name="T2" fmla="*/ 55 w 69"/>
                  <a:gd name="T3" fmla="*/ 1 h 49"/>
                  <a:gd name="T4" fmla="*/ 0 w 69"/>
                  <a:gd name="T5" fmla="*/ 54 h 49"/>
                  <a:gd name="T6" fmla="*/ 61 w 69"/>
                  <a:gd name="T7" fmla="*/ 94 h 49"/>
                  <a:gd name="T8" fmla="*/ 127 w 69"/>
                  <a:gd name="T9" fmla="*/ 5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9">
                    <a:moveTo>
                      <a:pt x="69" y="25"/>
                    </a:moveTo>
                    <a:cubicBezTo>
                      <a:pt x="59" y="14"/>
                      <a:pt x="45" y="2"/>
                      <a:pt x="28" y="1"/>
                    </a:cubicBezTo>
                    <a:cubicBezTo>
                      <a:pt x="15" y="0"/>
                      <a:pt x="0" y="14"/>
                      <a:pt x="0" y="28"/>
                    </a:cubicBezTo>
                    <a:cubicBezTo>
                      <a:pt x="1" y="37"/>
                      <a:pt x="21" y="48"/>
                      <a:pt x="30" y="48"/>
                    </a:cubicBezTo>
                    <a:cubicBezTo>
                      <a:pt x="46" y="49"/>
                      <a:pt x="54" y="33"/>
                      <a:pt x="64" y="25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1" name="Freeform 136">
                <a:extLst>
                  <a:ext uri="{FF2B5EF4-FFF2-40B4-BE49-F238E27FC236}">
                    <a16:creationId xmlns:a16="http://schemas.microsoft.com/office/drawing/2014/main" id="{EEFF6D74-5618-442D-98CB-A17475E7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469"/>
                <a:ext cx="178" cy="145"/>
              </a:xfrm>
              <a:custGeom>
                <a:avLst/>
                <a:gdLst>
                  <a:gd name="T0" fmla="*/ 287 w 150"/>
                  <a:gd name="T1" fmla="*/ 177 h 122"/>
                  <a:gd name="T2" fmla="*/ 252 w 150"/>
                  <a:gd name="T3" fmla="*/ 87 h 122"/>
                  <a:gd name="T4" fmla="*/ 173 w 150"/>
                  <a:gd name="T5" fmla="*/ 38 h 122"/>
                  <a:gd name="T6" fmla="*/ 24 w 150"/>
                  <a:gd name="T7" fmla="*/ 29 h 122"/>
                  <a:gd name="T8" fmla="*/ 39 w 150"/>
                  <a:gd name="T9" fmla="*/ 63 h 122"/>
                  <a:gd name="T10" fmla="*/ 145 w 150"/>
                  <a:gd name="T11" fmla="*/ 132 h 122"/>
                  <a:gd name="T12" fmla="*/ 286 w 150"/>
                  <a:gd name="T13" fmla="*/ 187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122">
                    <a:moveTo>
                      <a:pt x="145" y="88"/>
                    </a:moveTo>
                    <a:cubicBezTo>
                      <a:pt x="150" y="75"/>
                      <a:pt x="135" y="52"/>
                      <a:pt x="127" y="43"/>
                    </a:cubicBezTo>
                    <a:cubicBezTo>
                      <a:pt x="116" y="32"/>
                      <a:pt x="103" y="24"/>
                      <a:pt x="88" y="19"/>
                    </a:cubicBezTo>
                    <a:cubicBezTo>
                      <a:pt x="68" y="13"/>
                      <a:pt x="32" y="0"/>
                      <a:pt x="12" y="14"/>
                    </a:cubicBezTo>
                    <a:cubicBezTo>
                      <a:pt x="0" y="22"/>
                      <a:pt x="10" y="27"/>
                      <a:pt x="20" y="32"/>
                    </a:cubicBezTo>
                    <a:cubicBezTo>
                      <a:pt x="39" y="41"/>
                      <a:pt x="56" y="53"/>
                      <a:pt x="73" y="66"/>
                    </a:cubicBezTo>
                    <a:cubicBezTo>
                      <a:pt x="96" y="85"/>
                      <a:pt x="112" y="122"/>
                      <a:pt x="144" y="9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2" name="Freeform 137">
                <a:extLst>
                  <a:ext uri="{FF2B5EF4-FFF2-40B4-BE49-F238E27FC236}">
                    <a16:creationId xmlns:a16="http://schemas.microsoft.com/office/drawing/2014/main" id="{1FD35B44-5962-4066-BB16-3925D740F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541"/>
                <a:ext cx="174" cy="144"/>
              </a:xfrm>
              <a:custGeom>
                <a:avLst/>
                <a:gdLst>
                  <a:gd name="T0" fmla="*/ 288 w 146"/>
                  <a:gd name="T1" fmla="*/ 179 h 121"/>
                  <a:gd name="T2" fmla="*/ 273 w 146"/>
                  <a:gd name="T3" fmla="*/ 139 h 121"/>
                  <a:gd name="T4" fmla="*/ 219 w 146"/>
                  <a:gd name="T5" fmla="*/ 76 h 121"/>
                  <a:gd name="T6" fmla="*/ 148 w 146"/>
                  <a:gd name="T7" fmla="*/ 25 h 121"/>
                  <a:gd name="T8" fmla="*/ 24 w 146"/>
                  <a:gd name="T9" fmla="*/ 62 h 121"/>
                  <a:gd name="T10" fmla="*/ 24 w 146"/>
                  <a:gd name="T11" fmla="*/ 119 h 121"/>
                  <a:gd name="T12" fmla="*/ 117 w 146"/>
                  <a:gd name="T13" fmla="*/ 150 h 121"/>
                  <a:gd name="T14" fmla="*/ 193 w 146"/>
                  <a:gd name="T15" fmla="*/ 214 h 121"/>
                  <a:gd name="T16" fmla="*/ 268 w 146"/>
                  <a:gd name="T17" fmla="*/ 214 h 121"/>
                  <a:gd name="T18" fmla="*/ 284 w 146"/>
                  <a:gd name="T19" fmla="*/ 202 h 1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6" h="121">
                    <a:moveTo>
                      <a:pt x="143" y="89"/>
                    </a:moveTo>
                    <a:cubicBezTo>
                      <a:pt x="146" y="84"/>
                      <a:pt x="138" y="74"/>
                      <a:pt x="135" y="69"/>
                    </a:cubicBezTo>
                    <a:cubicBezTo>
                      <a:pt x="127" y="56"/>
                      <a:pt x="119" y="48"/>
                      <a:pt x="108" y="38"/>
                    </a:cubicBezTo>
                    <a:cubicBezTo>
                      <a:pt x="98" y="29"/>
                      <a:pt x="86" y="19"/>
                      <a:pt x="73" y="13"/>
                    </a:cubicBezTo>
                    <a:cubicBezTo>
                      <a:pt x="47" y="0"/>
                      <a:pt x="28" y="7"/>
                      <a:pt x="12" y="31"/>
                    </a:cubicBezTo>
                    <a:cubicBezTo>
                      <a:pt x="5" y="42"/>
                      <a:pt x="0" y="53"/>
                      <a:pt x="12" y="60"/>
                    </a:cubicBezTo>
                    <a:cubicBezTo>
                      <a:pt x="26" y="68"/>
                      <a:pt x="44" y="68"/>
                      <a:pt x="58" y="75"/>
                    </a:cubicBezTo>
                    <a:cubicBezTo>
                      <a:pt x="74" y="83"/>
                      <a:pt x="84" y="95"/>
                      <a:pt x="96" y="107"/>
                    </a:cubicBezTo>
                    <a:cubicBezTo>
                      <a:pt x="110" y="121"/>
                      <a:pt x="119" y="118"/>
                      <a:pt x="133" y="107"/>
                    </a:cubicBezTo>
                    <a:cubicBezTo>
                      <a:pt x="136" y="105"/>
                      <a:pt x="139" y="103"/>
                      <a:pt x="141" y="101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3" name="Freeform 138">
                <a:extLst>
                  <a:ext uri="{FF2B5EF4-FFF2-40B4-BE49-F238E27FC236}">
                    <a16:creationId xmlns:a16="http://schemas.microsoft.com/office/drawing/2014/main" id="{F10E7092-A2C0-4D5E-A28E-E6B3F9E20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2610"/>
                <a:ext cx="134" cy="146"/>
              </a:xfrm>
              <a:custGeom>
                <a:avLst/>
                <a:gdLst>
                  <a:gd name="T0" fmla="*/ 224 w 113"/>
                  <a:gd name="T1" fmla="*/ 180 h 123"/>
                  <a:gd name="T2" fmla="*/ 7 w 113"/>
                  <a:gd name="T3" fmla="*/ 126 h 123"/>
                  <a:gd name="T4" fmla="*/ 36 w 113"/>
                  <a:gd name="T5" fmla="*/ 171 h 123"/>
                  <a:gd name="T6" fmla="*/ 108 w 113"/>
                  <a:gd name="T7" fmla="*/ 211 h 123"/>
                  <a:gd name="T8" fmla="*/ 212 w 113"/>
                  <a:gd name="T9" fmla="*/ 197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23">
                    <a:moveTo>
                      <a:pt x="113" y="91"/>
                    </a:moveTo>
                    <a:cubicBezTo>
                      <a:pt x="105" y="52"/>
                      <a:pt x="15" y="0"/>
                      <a:pt x="3" y="63"/>
                    </a:cubicBezTo>
                    <a:cubicBezTo>
                      <a:pt x="0" y="74"/>
                      <a:pt x="7" y="81"/>
                      <a:pt x="18" y="86"/>
                    </a:cubicBezTo>
                    <a:cubicBezTo>
                      <a:pt x="32" y="92"/>
                      <a:pt x="43" y="96"/>
                      <a:pt x="55" y="106"/>
                    </a:cubicBezTo>
                    <a:cubicBezTo>
                      <a:pt x="71" y="120"/>
                      <a:pt x="97" y="123"/>
                      <a:pt x="107" y="99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139">
                <a:extLst>
                  <a:ext uri="{FF2B5EF4-FFF2-40B4-BE49-F238E27FC236}">
                    <a16:creationId xmlns:a16="http://schemas.microsoft.com/office/drawing/2014/main" id="{449DEB36-4739-496E-883D-337E43269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746"/>
                <a:ext cx="89" cy="61"/>
              </a:xfrm>
              <a:custGeom>
                <a:avLst/>
                <a:gdLst>
                  <a:gd name="T0" fmla="*/ 150 w 75"/>
                  <a:gd name="T1" fmla="*/ 55 h 52"/>
                  <a:gd name="T2" fmla="*/ 55 w 75"/>
                  <a:gd name="T3" fmla="*/ 1 h 52"/>
                  <a:gd name="T4" fmla="*/ 1 w 75"/>
                  <a:gd name="T5" fmla="*/ 56 h 52"/>
                  <a:gd name="T6" fmla="*/ 24 w 75"/>
                  <a:gd name="T7" fmla="*/ 73 h 52"/>
                  <a:gd name="T8" fmla="*/ 65 w 75"/>
                  <a:gd name="T9" fmla="*/ 93 h 52"/>
                  <a:gd name="T10" fmla="*/ 141 w 75"/>
                  <a:gd name="T11" fmla="*/ 65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52">
                    <a:moveTo>
                      <a:pt x="75" y="29"/>
                    </a:moveTo>
                    <a:cubicBezTo>
                      <a:pt x="65" y="14"/>
                      <a:pt x="47" y="0"/>
                      <a:pt x="28" y="1"/>
                    </a:cubicBezTo>
                    <a:cubicBezTo>
                      <a:pt x="16" y="1"/>
                      <a:pt x="0" y="17"/>
                      <a:pt x="1" y="30"/>
                    </a:cubicBezTo>
                    <a:cubicBezTo>
                      <a:pt x="2" y="37"/>
                      <a:pt x="6" y="36"/>
                      <a:pt x="12" y="38"/>
                    </a:cubicBezTo>
                    <a:cubicBezTo>
                      <a:pt x="19" y="41"/>
                      <a:pt x="26" y="47"/>
                      <a:pt x="33" y="49"/>
                    </a:cubicBezTo>
                    <a:cubicBezTo>
                      <a:pt x="46" y="52"/>
                      <a:pt x="62" y="41"/>
                      <a:pt x="71" y="3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Freeform 140">
                <a:extLst>
                  <a:ext uri="{FF2B5EF4-FFF2-40B4-BE49-F238E27FC236}">
                    <a16:creationId xmlns:a16="http://schemas.microsoft.com/office/drawing/2014/main" id="{10AEC811-31B6-4BC2-99DA-A2EE9E021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474"/>
                <a:ext cx="152" cy="146"/>
              </a:xfrm>
              <a:custGeom>
                <a:avLst/>
                <a:gdLst>
                  <a:gd name="T0" fmla="*/ 255 w 128"/>
                  <a:gd name="T1" fmla="*/ 243 h 123"/>
                  <a:gd name="T2" fmla="*/ 0 w 128"/>
                  <a:gd name="T3" fmla="*/ 63 h 123"/>
                  <a:gd name="T4" fmla="*/ 255 w 128"/>
                  <a:gd name="T5" fmla="*/ 243 h 1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123">
                    <a:moveTo>
                      <a:pt x="128" y="123"/>
                    </a:moveTo>
                    <a:cubicBezTo>
                      <a:pt x="128" y="123"/>
                      <a:pt x="84" y="19"/>
                      <a:pt x="0" y="32"/>
                    </a:cubicBezTo>
                    <a:cubicBezTo>
                      <a:pt x="0" y="32"/>
                      <a:pt x="83" y="0"/>
                      <a:pt x="128" y="1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Freeform 141">
                <a:extLst>
                  <a:ext uri="{FF2B5EF4-FFF2-40B4-BE49-F238E27FC236}">
                    <a16:creationId xmlns:a16="http://schemas.microsoft.com/office/drawing/2014/main" id="{F2721E3E-A616-4255-ABAA-A9268F473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581"/>
                <a:ext cx="126" cy="121"/>
              </a:xfrm>
              <a:custGeom>
                <a:avLst/>
                <a:gdLst>
                  <a:gd name="T0" fmla="*/ 212 w 106"/>
                  <a:gd name="T1" fmla="*/ 203 h 102"/>
                  <a:gd name="T2" fmla="*/ 0 w 106"/>
                  <a:gd name="T3" fmla="*/ 72 h 102"/>
                  <a:gd name="T4" fmla="*/ 212 w 106"/>
                  <a:gd name="T5" fmla="*/ 203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102">
                    <a:moveTo>
                      <a:pt x="106" y="102"/>
                    </a:moveTo>
                    <a:cubicBezTo>
                      <a:pt x="106" y="102"/>
                      <a:pt x="63" y="20"/>
                      <a:pt x="0" y="36"/>
                    </a:cubicBezTo>
                    <a:cubicBezTo>
                      <a:pt x="0" y="36"/>
                      <a:pt x="67" y="0"/>
                      <a:pt x="106" y="1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7" name="Freeform 142">
                <a:extLst>
                  <a:ext uri="{FF2B5EF4-FFF2-40B4-BE49-F238E27FC236}">
                    <a16:creationId xmlns:a16="http://schemas.microsoft.com/office/drawing/2014/main" id="{79E91336-166D-48BD-9DAE-87097C981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696"/>
                <a:ext cx="83" cy="76"/>
              </a:xfrm>
              <a:custGeom>
                <a:avLst/>
                <a:gdLst>
                  <a:gd name="T0" fmla="*/ 0 w 70"/>
                  <a:gd name="T1" fmla="*/ 40 h 64"/>
                  <a:gd name="T2" fmla="*/ 138 w 70"/>
                  <a:gd name="T3" fmla="*/ 127 h 64"/>
                  <a:gd name="T4" fmla="*/ 0 w 70"/>
                  <a:gd name="T5" fmla="*/ 4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64">
                    <a:moveTo>
                      <a:pt x="0" y="20"/>
                    </a:moveTo>
                    <a:cubicBezTo>
                      <a:pt x="0" y="20"/>
                      <a:pt x="50" y="9"/>
                      <a:pt x="70" y="64"/>
                    </a:cubicBezTo>
                    <a:cubicBezTo>
                      <a:pt x="70" y="64"/>
                      <a:pt x="63" y="0"/>
                      <a:pt x="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8" name="Freeform 143">
                <a:extLst>
                  <a:ext uri="{FF2B5EF4-FFF2-40B4-BE49-F238E27FC236}">
                    <a16:creationId xmlns:a16="http://schemas.microsoft.com/office/drawing/2014/main" id="{8B80553A-1CC1-4851-8F5C-6DC0C435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792"/>
                <a:ext cx="41" cy="45"/>
              </a:xfrm>
              <a:custGeom>
                <a:avLst/>
                <a:gdLst>
                  <a:gd name="T0" fmla="*/ 0 w 34"/>
                  <a:gd name="T1" fmla="*/ 24 h 38"/>
                  <a:gd name="T2" fmla="*/ 71 w 34"/>
                  <a:gd name="T3" fmla="*/ 75 h 38"/>
                  <a:gd name="T4" fmla="*/ 0 w 34"/>
                  <a:gd name="T5" fmla="*/ 2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8">
                    <a:moveTo>
                      <a:pt x="0" y="12"/>
                    </a:moveTo>
                    <a:cubicBezTo>
                      <a:pt x="0" y="12"/>
                      <a:pt x="23" y="12"/>
                      <a:pt x="34" y="38"/>
                    </a:cubicBezTo>
                    <a:cubicBezTo>
                      <a:pt x="34" y="38"/>
                      <a:pt x="31" y="0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144">
                <a:extLst>
                  <a:ext uri="{FF2B5EF4-FFF2-40B4-BE49-F238E27FC236}">
                    <a16:creationId xmlns:a16="http://schemas.microsoft.com/office/drawing/2014/main" id="{5331249F-D9F9-4525-862E-44CC31205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838"/>
                <a:ext cx="23" cy="22"/>
              </a:xfrm>
              <a:custGeom>
                <a:avLst/>
                <a:gdLst>
                  <a:gd name="T0" fmla="*/ 35 w 20"/>
                  <a:gd name="T1" fmla="*/ 24 h 18"/>
                  <a:gd name="T2" fmla="*/ 8 w 20"/>
                  <a:gd name="T3" fmla="*/ 0 h 18"/>
                  <a:gd name="T4" fmla="*/ 3 w 20"/>
                  <a:gd name="T5" fmla="*/ 32 h 18"/>
                  <a:gd name="T6" fmla="*/ 30 w 20"/>
                  <a:gd name="T7" fmla="*/ 2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11"/>
                    </a:moveTo>
                    <a:cubicBezTo>
                      <a:pt x="13" y="17"/>
                      <a:pt x="3" y="7"/>
                      <a:pt x="4" y="0"/>
                    </a:cubicBezTo>
                    <a:cubicBezTo>
                      <a:pt x="3" y="2"/>
                      <a:pt x="0" y="11"/>
                      <a:pt x="3" y="14"/>
                    </a:cubicBezTo>
                    <a:cubicBezTo>
                      <a:pt x="6" y="18"/>
                      <a:pt x="15" y="18"/>
                      <a:pt x="17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Freeform 145">
                <a:extLst>
                  <a:ext uri="{FF2B5EF4-FFF2-40B4-BE49-F238E27FC236}">
                    <a16:creationId xmlns:a16="http://schemas.microsoft.com/office/drawing/2014/main" id="{5DF8D869-1CEC-474B-997E-DE499AE5A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40"/>
                <a:ext cx="21" cy="20"/>
              </a:xfrm>
              <a:custGeom>
                <a:avLst/>
                <a:gdLst>
                  <a:gd name="T0" fmla="*/ 34 w 18"/>
                  <a:gd name="T1" fmla="*/ 21 h 17"/>
                  <a:gd name="T2" fmla="*/ 13 w 18"/>
                  <a:gd name="T3" fmla="*/ 0 h 17"/>
                  <a:gd name="T4" fmla="*/ 26 w 18"/>
                  <a:gd name="T5" fmla="*/ 2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18" y="11"/>
                    </a:moveTo>
                    <a:cubicBezTo>
                      <a:pt x="11" y="11"/>
                      <a:pt x="7" y="7"/>
                      <a:pt x="7" y="0"/>
                    </a:cubicBezTo>
                    <a:cubicBezTo>
                      <a:pt x="0" y="7"/>
                      <a:pt x="4" y="17"/>
                      <a:pt x="1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1" name="Freeform 146">
                <a:extLst>
                  <a:ext uri="{FF2B5EF4-FFF2-40B4-BE49-F238E27FC236}">
                    <a16:creationId xmlns:a16="http://schemas.microsoft.com/office/drawing/2014/main" id="{105E5EE2-19E3-4BFB-BC80-06312DB98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209"/>
                <a:ext cx="143" cy="143"/>
              </a:xfrm>
              <a:custGeom>
                <a:avLst/>
                <a:gdLst>
                  <a:gd name="T0" fmla="*/ 242 w 120"/>
                  <a:gd name="T1" fmla="*/ 236 h 121"/>
                  <a:gd name="T2" fmla="*/ 0 w 120"/>
                  <a:gd name="T3" fmla="*/ 31 h 121"/>
                  <a:gd name="T4" fmla="*/ 242 w 120"/>
                  <a:gd name="T5" fmla="*/ 236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21">
                    <a:moveTo>
                      <a:pt x="120" y="121"/>
                    </a:moveTo>
                    <a:cubicBezTo>
                      <a:pt x="120" y="121"/>
                      <a:pt x="83" y="29"/>
                      <a:pt x="0" y="16"/>
                    </a:cubicBezTo>
                    <a:cubicBezTo>
                      <a:pt x="0" y="16"/>
                      <a:pt x="83" y="0"/>
                      <a:pt x="120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2" name="Freeform 147">
                <a:extLst>
                  <a:ext uri="{FF2B5EF4-FFF2-40B4-BE49-F238E27FC236}">
                    <a16:creationId xmlns:a16="http://schemas.microsoft.com/office/drawing/2014/main" id="{3568919F-161E-4B26-8EA3-DF7C041B1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333"/>
                <a:ext cx="119" cy="104"/>
              </a:xfrm>
              <a:custGeom>
                <a:avLst/>
                <a:gdLst>
                  <a:gd name="T0" fmla="*/ 0 w 101"/>
                  <a:gd name="T1" fmla="*/ 2 h 87"/>
                  <a:gd name="T2" fmla="*/ 194 w 101"/>
                  <a:gd name="T3" fmla="*/ 177 h 87"/>
                  <a:gd name="T4" fmla="*/ 0 w 101"/>
                  <a:gd name="T5" fmla="*/ 2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87">
                    <a:moveTo>
                      <a:pt x="0" y="2"/>
                    </a:moveTo>
                    <a:cubicBezTo>
                      <a:pt x="0" y="2"/>
                      <a:pt x="80" y="6"/>
                      <a:pt x="101" y="87"/>
                    </a:cubicBezTo>
                    <a:cubicBezTo>
                      <a:pt x="101" y="87"/>
                      <a:pt x="9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3" name="Freeform 148">
                <a:extLst>
                  <a:ext uri="{FF2B5EF4-FFF2-40B4-BE49-F238E27FC236}">
                    <a16:creationId xmlns:a16="http://schemas.microsoft.com/office/drawing/2014/main" id="{481259A7-AD32-43A6-9C2A-56B9E5E08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424"/>
                <a:ext cx="76" cy="72"/>
              </a:xfrm>
              <a:custGeom>
                <a:avLst/>
                <a:gdLst>
                  <a:gd name="T0" fmla="*/ 0 w 64"/>
                  <a:gd name="T1" fmla="*/ 0 h 61"/>
                  <a:gd name="T2" fmla="*/ 127 w 64"/>
                  <a:gd name="T3" fmla="*/ 118 h 61"/>
                  <a:gd name="T4" fmla="*/ 0 w 64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61">
                    <a:moveTo>
                      <a:pt x="0" y="0"/>
                    </a:moveTo>
                    <a:cubicBezTo>
                      <a:pt x="0" y="0"/>
                      <a:pt x="54" y="20"/>
                      <a:pt x="64" y="61"/>
                    </a:cubicBezTo>
                    <a:cubicBezTo>
                      <a:pt x="64" y="61"/>
                      <a:pt x="5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Freeform 149">
                <a:extLst>
                  <a:ext uri="{FF2B5EF4-FFF2-40B4-BE49-F238E27FC236}">
                    <a16:creationId xmlns:a16="http://schemas.microsoft.com/office/drawing/2014/main" id="{6785D642-539B-4ABE-BB24-5080DF3A5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503"/>
                <a:ext cx="42" cy="45"/>
              </a:xfrm>
              <a:custGeom>
                <a:avLst/>
                <a:gdLst>
                  <a:gd name="T0" fmla="*/ 0 w 35"/>
                  <a:gd name="T1" fmla="*/ 8 h 38"/>
                  <a:gd name="T2" fmla="*/ 72 w 35"/>
                  <a:gd name="T3" fmla="*/ 75 h 38"/>
                  <a:gd name="T4" fmla="*/ 0 w 35"/>
                  <a:gd name="T5" fmla="*/ 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0" y="4"/>
                    </a:moveTo>
                    <a:cubicBezTo>
                      <a:pt x="0" y="4"/>
                      <a:pt x="28" y="11"/>
                      <a:pt x="35" y="38"/>
                    </a:cubicBezTo>
                    <a:cubicBezTo>
                      <a:pt x="35" y="38"/>
                      <a:pt x="3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Freeform 150">
                <a:extLst>
                  <a:ext uri="{FF2B5EF4-FFF2-40B4-BE49-F238E27FC236}">
                    <a16:creationId xmlns:a16="http://schemas.microsoft.com/office/drawing/2014/main" id="{40B8A49D-785F-45CC-B3E9-5A1671781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570"/>
                <a:ext cx="11" cy="12"/>
              </a:xfrm>
              <a:custGeom>
                <a:avLst/>
                <a:gdLst>
                  <a:gd name="T0" fmla="*/ 9 w 9"/>
                  <a:gd name="T1" fmla="*/ 0 h 10"/>
                  <a:gd name="T2" fmla="*/ 20 w 9"/>
                  <a:gd name="T3" fmla="*/ 14 h 10"/>
                  <a:gd name="T4" fmla="*/ 2 w 9"/>
                  <a:gd name="T5" fmla="*/ 20 h 10"/>
                  <a:gd name="T6" fmla="*/ 7 w 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cubicBezTo>
                      <a:pt x="5" y="3"/>
                      <a:pt x="6" y="5"/>
                      <a:pt x="9" y="7"/>
                    </a:cubicBezTo>
                    <a:cubicBezTo>
                      <a:pt x="7" y="9"/>
                      <a:pt x="5" y="10"/>
                      <a:pt x="2" y="10"/>
                    </a:cubicBezTo>
                    <a:cubicBezTo>
                      <a:pt x="0" y="7"/>
                      <a:pt x="0" y="2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Freeform 151">
                <a:extLst>
                  <a:ext uri="{FF2B5EF4-FFF2-40B4-BE49-F238E27FC236}">
                    <a16:creationId xmlns:a16="http://schemas.microsoft.com/office/drawing/2014/main" id="{106A4341-917B-470F-99EA-418A32162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874"/>
                <a:ext cx="10" cy="12"/>
              </a:xfrm>
              <a:custGeom>
                <a:avLst/>
                <a:gdLst>
                  <a:gd name="T0" fmla="*/ 10 w 9"/>
                  <a:gd name="T1" fmla="*/ 2 h 10"/>
                  <a:gd name="T2" fmla="*/ 13 w 9"/>
                  <a:gd name="T3" fmla="*/ 19 h 10"/>
                  <a:gd name="T4" fmla="*/ 3 w 9"/>
                  <a:gd name="T5" fmla="*/ 20 h 10"/>
                  <a:gd name="T6" fmla="*/ 3 w 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6" y="2"/>
                    </a:moveTo>
                    <a:cubicBezTo>
                      <a:pt x="7" y="5"/>
                      <a:pt x="6" y="7"/>
                      <a:pt x="9" y="9"/>
                    </a:cubicBezTo>
                    <a:cubicBezTo>
                      <a:pt x="8" y="9"/>
                      <a:pt x="4" y="10"/>
                      <a:pt x="3" y="10"/>
                    </a:cubicBezTo>
                    <a:cubicBezTo>
                      <a:pt x="1" y="7"/>
                      <a:pt x="0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7" name="Freeform 152">
                <a:extLst>
                  <a:ext uri="{FF2B5EF4-FFF2-40B4-BE49-F238E27FC236}">
                    <a16:creationId xmlns:a16="http://schemas.microsoft.com/office/drawing/2014/main" id="{231FFAD3-6D4A-42A2-A779-BE603F607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120"/>
                <a:ext cx="49" cy="39"/>
              </a:xfrm>
              <a:custGeom>
                <a:avLst/>
                <a:gdLst>
                  <a:gd name="T0" fmla="*/ 45 w 41"/>
                  <a:gd name="T1" fmla="*/ 0 h 33"/>
                  <a:gd name="T2" fmla="*/ 8 w 41"/>
                  <a:gd name="T3" fmla="*/ 24 h 33"/>
                  <a:gd name="T4" fmla="*/ 27 w 41"/>
                  <a:gd name="T5" fmla="*/ 63 h 33"/>
                  <a:gd name="T6" fmla="*/ 43 w 41"/>
                  <a:gd name="T7" fmla="*/ 53 h 33"/>
                  <a:gd name="T8" fmla="*/ 73 w 41"/>
                  <a:gd name="T9" fmla="*/ 33 h 33"/>
                  <a:gd name="T10" fmla="*/ 45 w 41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23" y="0"/>
                    </a:moveTo>
                    <a:cubicBezTo>
                      <a:pt x="16" y="3"/>
                      <a:pt x="8" y="5"/>
                      <a:pt x="4" y="12"/>
                    </a:cubicBezTo>
                    <a:cubicBezTo>
                      <a:pt x="0" y="19"/>
                      <a:pt x="3" y="31"/>
                      <a:pt x="13" y="32"/>
                    </a:cubicBezTo>
                    <a:cubicBezTo>
                      <a:pt x="20" y="33"/>
                      <a:pt x="16" y="31"/>
                      <a:pt x="21" y="27"/>
                    </a:cubicBezTo>
                    <a:cubicBezTo>
                      <a:pt x="25" y="24"/>
                      <a:pt x="34" y="21"/>
                      <a:pt x="36" y="17"/>
                    </a:cubicBezTo>
                    <a:cubicBezTo>
                      <a:pt x="41" y="9"/>
                      <a:pt x="31" y="1"/>
                      <a:pt x="23" y="0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Freeform 153">
                <a:extLst>
                  <a:ext uri="{FF2B5EF4-FFF2-40B4-BE49-F238E27FC236}">
                    <a16:creationId xmlns:a16="http://schemas.microsoft.com/office/drawing/2014/main" id="{AE2B612A-CE78-4432-B913-D23A4054A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179"/>
                <a:ext cx="76" cy="38"/>
              </a:xfrm>
              <a:custGeom>
                <a:avLst/>
                <a:gdLst>
                  <a:gd name="T0" fmla="*/ 20 w 64"/>
                  <a:gd name="T1" fmla="*/ 48 h 32"/>
                  <a:gd name="T2" fmla="*/ 21 w 64"/>
                  <a:gd name="T3" fmla="*/ 2 h 32"/>
                  <a:gd name="T4" fmla="*/ 81 w 64"/>
                  <a:gd name="T5" fmla="*/ 24 h 32"/>
                  <a:gd name="T6" fmla="*/ 29 w 64"/>
                  <a:gd name="T7" fmla="*/ 4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32">
                    <a:moveTo>
                      <a:pt x="10" y="24"/>
                    </a:moveTo>
                    <a:cubicBezTo>
                      <a:pt x="1" y="20"/>
                      <a:pt x="0" y="5"/>
                      <a:pt x="11" y="2"/>
                    </a:cubicBezTo>
                    <a:cubicBezTo>
                      <a:pt x="20" y="0"/>
                      <a:pt x="33" y="8"/>
                      <a:pt x="40" y="12"/>
                    </a:cubicBezTo>
                    <a:cubicBezTo>
                      <a:pt x="64" y="29"/>
                      <a:pt x="28" y="32"/>
                      <a:pt x="14" y="2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9" name="Freeform 154">
                <a:extLst>
                  <a:ext uri="{FF2B5EF4-FFF2-40B4-BE49-F238E27FC236}">
                    <a16:creationId xmlns:a16="http://schemas.microsoft.com/office/drawing/2014/main" id="{7F8BBDBF-0950-4951-9842-D54BE6621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225"/>
                <a:ext cx="81" cy="56"/>
              </a:xfrm>
              <a:custGeom>
                <a:avLst/>
                <a:gdLst>
                  <a:gd name="T0" fmla="*/ 24 w 68"/>
                  <a:gd name="T1" fmla="*/ 74 h 47"/>
                  <a:gd name="T2" fmla="*/ 36 w 68"/>
                  <a:gd name="T3" fmla="*/ 1 h 47"/>
                  <a:gd name="T4" fmla="*/ 105 w 68"/>
                  <a:gd name="T5" fmla="*/ 45 h 47"/>
                  <a:gd name="T6" fmla="*/ 135 w 68"/>
                  <a:gd name="T7" fmla="*/ 74 h 47"/>
                  <a:gd name="T8" fmla="*/ 95 w 68"/>
                  <a:gd name="T9" fmla="*/ 94 h 47"/>
                  <a:gd name="T10" fmla="*/ 30 w 68"/>
                  <a:gd name="T11" fmla="*/ 66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7">
                    <a:moveTo>
                      <a:pt x="12" y="37"/>
                    </a:moveTo>
                    <a:cubicBezTo>
                      <a:pt x="6" y="27"/>
                      <a:pt x="0" y="2"/>
                      <a:pt x="18" y="1"/>
                    </a:cubicBezTo>
                    <a:cubicBezTo>
                      <a:pt x="29" y="0"/>
                      <a:pt x="41" y="19"/>
                      <a:pt x="52" y="23"/>
                    </a:cubicBezTo>
                    <a:cubicBezTo>
                      <a:pt x="59" y="26"/>
                      <a:pt x="68" y="28"/>
                      <a:pt x="67" y="37"/>
                    </a:cubicBezTo>
                    <a:cubicBezTo>
                      <a:pt x="66" y="45"/>
                      <a:pt x="55" y="47"/>
                      <a:pt x="47" y="46"/>
                    </a:cubicBezTo>
                    <a:cubicBezTo>
                      <a:pt x="37" y="46"/>
                      <a:pt x="21" y="42"/>
                      <a:pt x="15" y="3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Freeform 155">
                <a:extLst>
                  <a:ext uri="{FF2B5EF4-FFF2-40B4-BE49-F238E27FC236}">
                    <a16:creationId xmlns:a16="http://schemas.microsoft.com/office/drawing/2014/main" id="{0D064361-7227-4C6C-B9E3-3BEDAAA8E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260"/>
                <a:ext cx="122" cy="101"/>
              </a:xfrm>
              <a:custGeom>
                <a:avLst/>
                <a:gdLst>
                  <a:gd name="T0" fmla="*/ 32 w 103"/>
                  <a:gd name="T1" fmla="*/ 118 h 85"/>
                  <a:gd name="T2" fmla="*/ 54 w 103"/>
                  <a:gd name="T3" fmla="*/ 24 h 85"/>
                  <a:gd name="T4" fmla="*/ 99 w 103"/>
                  <a:gd name="T5" fmla="*/ 70 h 85"/>
                  <a:gd name="T6" fmla="*/ 169 w 103"/>
                  <a:gd name="T7" fmla="*/ 99 h 85"/>
                  <a:gd name="T8" fmla="*/ 131 w 103"/>
                  <a:gd name="T9" fmla="*/ 168 h 85"/>
                  <a:gd name="T10" fmla="*/ 32 w 103"/>
                  <a:gd name="T11" fmla="*/ 114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85">
                    <a:moveTo>
                      <a:pt x="16" y="59"/>
                    </a:moveTo>
                    <a:cubicBezTo>
                      <a:pt x="7" y="48"/>
                      <a:pt x="0" y="0"/>
                      <a:pt x="28" y="12"/>
                    </a:cubicBezTo>
                    <a:cubicBezTo>
                      <a:pt x="38" y="16"/>
                      <a:pt x="43" y="29"/>
                      <a:pt x="51" y="35"/>
                    </a:cubicBezTo>
                    <a:cubicBezTo>
                      <a:pt x="62" y="44"/>
                      <a:pt x="75" y="43"/>
                      <a:pt x="86" y="50"/>
                    </a:cubicBezTo>
                    <a:cubicBezTo>
                      <a:pt x="103" y="62"/>
                      <a:pt x="84" y="85"/>
                      <a:pt x="67" y="84"/>
                    </a:cubicBezTo>
                    <a:cubicBezTo>
                      <a:pt x="53" y="83"/>
                      <a:pt x="22" y="71"/>
                      <a:pt x="16" y="57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1" name="Freeform 156">
                <a:extLst>
                  <a:ext uri="{FF2B5EF4-FFF2-40B4-BE49-F238E27FC236}">
                    <a16:creationId xmlns:a16="http://schemas.microsoft.com/office/drawing/2014/main" id="{463C3DD1-3283-459D-AB60-3398B5CC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316"/>
                <a:ext cx="97" cy="120"/>
              </a:xfrm>
              <a:custGeom>
                <a:avLst/>
                <a:gdLst>
                  <a:gd name="T0" fmla="*/ 66 w 82"/>
                  <a:gd name="T1" fmla="*/ 151 h 101"/>
                  <a:gd name="T2" fmla="*/ 130 w 82"/>
                  <a:gd name="T3" fmla="*/ 61 h 101"/>
                  <a:gd name="T4" fmla="*/ 73 w 82"/>
                  <a:gd name="T5" fmla="*/ 14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101">
                    <a:moveTo>
                      <a:pt x="34" y="76"/>
                    </a:moveTo>
                    <a:cubicBezTo>
                      <a:pt x="0" y="54"/>
                      <a:pt x="42" y="0"/>
                      <a:pt x="67" y="30"/>
                    </a:cubicBezTo>
                    <a:cubicBezTo>
                      <a:pt x="82" y="49"/>
                      <a:pt x="54" y="101"/>
                      <a:pt x="37" y="7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Freeform 157">
                <a:extLst>
                  <a:ext uri="{FF2B5EF4-FFF2-40B4-BE49-F238E27FC236}">
                    <a16:creationId xmlns:a16="http://schemas.microsoft.com/office/drawing/2014/main" id="{AE13F347-790E-479B-BA74-9A89399EF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392"/>
                <a:ext cx="124" cy="129"/>
              </a:xfrm>
              <a:custGeom>
                <a:avLst/>
                <a:gdLst>
                  <a:gd name="T0" fmla="*/ 29 w 104"/>
                  <a:gd name="T1" fmla="*/ 120 h 109"/>
                  <a:gd name="T2" fmla="*/ 1 w 104"/>
                  <a:gd name="T3" fmla="*/ 60 h 109"/>
                  <a:gd name="T4" fmla="*/ 61 w 104"/>
                  <a:gd name="T5" fmla="*/ 9 h 109"/>
                  <a:gd name="T6" fmla="*/ 118 w 104"/>
                  <a:gd name="T7" fmla="*/ 39 h 109"/>
                  <a:gd name="T8" fmla="*/ 187 w 104"/>
                  <a:gd name="T9" fmla="*/ 93 h 109"/>
                  <a:gd name="T10" fmla="*/ 138 w 104"/>
                  <a:gd name="T11" fmla="*/ 206 h 109"/>
                  <a:gd name="T12" fmla="*/ 24 w 104"/>
                  <a:gd name="T13" fmla="*/ 116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109">
                    <a:moveTo>
                      <a:pt x="14" y="61"/>
                    </a:moveTo>
                    <a:cubicBezTo>
                      <a:pt x="7" y="62"/>
                      <a:pt x="0" y="39"/>
                      <a:pt x="1" y="30"/>
                    </a:cubicBezTo>
                    <a:cubicBezTo>
                      <a:pt x="4" y="18"/>
                      <a:pt x="20" y="9"/>
                      <a:pt x="30" y="5"/>
                    </a:cubicBezTo>
                    <a:cubicBezTo>
                      <a:pt x="45" y="0"/>
                      <a:pt x="50" y="10"/>
                      <a:pt x="59" y="20"/>
                    </a:cubicBezTo>
                    <a:cubicBezTo>
                      <a:pt x="69" y="30"/>
                      <a:pt x="86" y="37"/>
                      <a:pt x="93" y="48"/>
                    </a:cubicBezTo>
                    <a:cubicBezTo>
                      <a:pt x="104" y="65"/>
                      <a:pt x="94" y="109"/>
                      <a:pt x="68" y="105"/>
                    </a:cubicBezTo>
                    <a:cubicBezTo>
                      <a:pt x="50" y="102"/>
                      <a:pt x="20" y="76"/>
                      <a:pt x="12" y="59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3" name="Freeform 158">
                <a:extLst>
                  <a:ext uri="{FF2B5EF4-FFF2-40B4-BE49-F238E27FC236}">
                    <a16:creationId xmlns:a16="http://schemas.microsoft.com/office/drawing/2014/main" id="{B50C82F2-7C18-4FEB-984D-C1E8A5BBC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1434"/>
                <a:ext cx="173" cy="165"/>
              </a:xfrm>
              <a:custGeom>
                <a:avLst/>
                <a:gdLst>
                  <a:gd name="T0" fmla="*/ 1 w 146"/>
                  <a:gd name="T1" fmla="*/ 51 h 139"/>
                  <a:gd name="T2" fmla="*/ 53 w 146"/>
                  <a:gd name="T3" fmla="*/ 1 h 139"/>
                  <a:gd name="T4" fmla="*/ 103 w 146"/>
                  <a:gd name="T5" fmla="*/ 82 h 139"/>
                  <a:gd name="T6" fmla="*/ 180 w 146"/>
                  <a:gd name="T7" fmla="*/ 171 h 139"/>
                  <a:gd name="T8" fmla="*/ 256 w 146"/>
                  <a:gd name="T9" fmla="*/ 193 h 139"/>
                  <a:gd name="T10" fmla="*/ 280 w 146"/>
                  <a:gd name="T11" fmla="*/ 250 h 139"/>
                  <a:gd name="T12" fmla="*/ 206 w 146"/>
                  <a:gd name="T13" fmla="*/ 274 h 139"/>
                  <a:gd name="T14" fmla="*/ 39 w 146"/>
                  <a:gd name="T15" fmla="*/ 166 h 139"/>
                  <a:gd name="T16" fmla="*/ 2 w 146"/>
                  <a:gd name="T17" fmla="*/ 39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6" h="139">
                    <a:moveTo>
                      <a:pt x="1" y="25"/>
                    </a:moveTo>
                    <a:cubicBezTo>
                      <a:pt x="0" y="14"/>
                      <a:pt x="16" y="1"/>
                      <a:pt x="27" y="1"/>
                    </a:cubicBezTo>
                    <a:cubicBezTo>
                      <a:pt x="43" y="0"/>
                      <a:pt x="47" y="29"/>
                      <a:pt x="52" y="41"/>
                    </a:cubicBezTo>
                    <a:cubicBezTo>
                      <a:pt x="60" y="59"/>
                      <a:pt x="73" y="77"/>
                      <a:pt x="91" y="86"/>
                    </a:cubicBezTo>
                    <a:cubicBezTo>
                      <a:pt x="103" y="92"/>
                      <a:pt x="119" y="90"/>
                      <a:pt x="130" y="97"/>
                    </a:cubicBezTo>
                    <a:cubicBezTo>
                      <a:pt x="139" y="102"/>
                      <a:pt x="146" y="116"/>
                      <a:pt x="142" y="126"/>
                    </a:cubicBezTo>
                    <a:cubicBezTo>
                      <a:pt x="137" y="139"/>
                      <a:pt x="117" y="138"/>
                      <a:pt x="105" y="138"/>
                    </a:cubicBezTo>
                    <a:cubicBezTo>
                      <a:pt x="72" y="137"/>
                      <a:pt x="36" y="112"/>
                      <a:pt x="20" y="83"/>
                    </a:cubicBezTo>
                    <a:cubicBezTo>
                      <a:pt x="11" y="65"/>
                      <a:pt x="2" y="40"/>
                      <a:pt x="2" y="20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4" name="Freeform 159">
                <a:extLst>
                  <a:ext uri="{FF2B5EF4-FFF2-40B4-BE49-F238E27FC236}">
                    <a16:creationId xmlns:a16="http://schemas.microsoft.com/office/drawing/2014/main" id="{3842C2CA-F88D-43A9-B921-468DEB040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441"/>
                <a:ext cx="354" cy="278"/>
              </a:xfrm>
              <a:custGeom>
                <a:avLst/>
                <a:gdLst>
                  <a:gd name="T0" fmla="*/ 367 w 298"/>
                  <a:gd name="T1" fmla="*/ 17 h 234"/>
                  <a:gd name="T2" fmla="*/ 340 w 298"/>
                  <a:gd name="T3" fmla="*/ 0 h 234"/>
                  <a:gd name="T4" fmla="*/ 296 w 298"/>
                  <a:gd name="T5" fmla="*/ 24 h 234"/>
                  <a:gd name="T6" fmla="*/ 242 w 298"/>
                  <a:gd name="T7" fmla="*/ 83 h 234"/>
                  <a:gd name="T8" fmla="*/ 145 w 298"/>
                  <a:gd name="T9" fmla="*/ 213 h 234"/>
                  <a:gd name="T10" fmla="*/ 57 w 298"/>
                  <a:gd name="T11" fmla="*/ 277 h 234"/>
                  <a:gd name="T12" fmla="*/ 45 w 298"/>
                  <a:gd name="T13" fmla="*/ 348 h 234"/>
                  <a:gd name="T14" fmla="*/ 99 w 298"/>
                  <a:gd name="T15" fmla="*/ 310 h 234"/>
                  <a:gd name="T16" fmla="*/ 160 w 298"/>
                  <a:gd name="T17" fmla="*/ 277 h 234"/>
                  <a:gd name="T18" fmla="*/ 267 w 298"/>
                  <a:gd name="T19" fmla="*/ 315 h 234"/>
                  <a:gd name="T20" fmla="*/ 362 w 298"/>
                  <a:gd name="T21" fmla="*/ 410 h 234"/>
                  <a:gd name="T22" fmla="*/ 413 w 298"/>
                  <a:gd name="T23" fmla="*/ 444 h 234"/>
                  <a:gd name="T24" fmla="*/ 475 w 298"/>
                  <a:gd name="T25" fmla="*/ 466 h 234"/>
                  <a:gd name="T26" fmla="*/ 571 w 298"/>
                  <a:gd name="T27" fmla="*/ 421 h 234"/>
                  <a:gd name="T28" fmla="*/ 527 w 298"/>
                  <a:gd name="T29" fmla="*/ 328 h 234"/>
                  <a:gd name="T30" fmla="*/ 364 w 298"/>
                  <a:gd name="T31" fmla="*/ 137 h 234"/>
                  <a:gd name="T32" fmla="*/ 367 w 298"/>
                  <a:gd name="T33" fmla="*/ 24 h 2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8" h="234">
                    <a:moveTo>
                      <a:pt x="184" y="8"/>
                    </a:moveTo>
                    <a:cubicBezTo>
                      <a:pt x="178" y="4"/>
                      <a:pt x="179" y="0"/>
                      <a:pt x="171" y="0"/>
                    </a:cubicBezTo>
                    <a:cubicBezTo>
                      <a:pt x="165" y="0"/>
                      <a:pt x="154" y="7"/>
                      <a:pt x="149" y="12"/>
                    </a:cubicBezTo>
                    <a:cubicBezTo>
                      <a:pt x="139" y="21"/>
                      <a:pt x="132" y="33"/>
                      <a:pt x="122" y="42"/>
                    </a:cubicBezTo>
                    <a:cubicBezTo>
                      <a:pt x="102" y="60"/>
                      <a:pt x="96" y="90"/>
                      <a:pt x="73" y="107"/>
                    </a:cubicBezTo>
                    <a:cubicBezTo>
                      <a:pt x="59" y="119"/>
                      <a:pt x="42" y="126"/>
                      <a:pt x="29" y="139"/>
                    </a:cubicBezTo>
                    <a:cubicBezTo>
                      <a:pt x="23" y="146"/>
                      <a:pt x="0" y="174"/>
                      <a:pt x="23" y="175"/>
                    </a:cubicBezTo>
                    <a:cubicBezTo>
                      <a:pt x="31" y="175"/>
                      <a:pt x="44" y="161"/>
                      <a:pt x="50" y="156"/>
                    </a:cubicBezTo>
                    <a:cubicBezTo>
                      <a:pt x="60" y="150"/>
                      <a:pt x="70" y="143"/>
                      <a:pt x="81" y="139"/>
                    </a:cubicBezTo>
                    <a:cubicBezTo>
                      <a:pt x="100" y="132"/>
                      <a:pt x="123" y="141"/>
                      <a:pt x="134" y="158"/>
                    </a:cubicBezTo>
                    <a:cubicBezTo>
                      <a:pt x="146" y="176"/>
                      <a:pt x="165" y="191"/>
                      <a:pt x="182" y="205"/>
                    </a:cubicBezTo>
                    <a:cubicBezTo>
                      <a:pt x="190" y="212"/>
                      <a:pt x="199" y="216"/>
                      <a:pt x="208" y="223"/>
                    </a:cubicBezTo>
                    <a:cubicBezTo>
                      <a:pt x="219" y="232"/>
                      <a:pt x="225" y="234"/>
                      <a:pt x="239" y="234"/>
                    </a:cubicBezTo>
                    <a:cubicBezTo>
                      <a:pt x="258" y="233"/>
                      <a:pt x="276" y="229"/>
                      <a:pt x="287" y="211"/>
                    </a:cubicBezTo>
                    <a:cubicBezTo>
                      <a:pt x="298" y="191"/>
                      <a:pt x="281" y="175"/>
                      <a:pt x="265" y="164"/>
                    </a:cubicBezTo>
                    <a:cubicBezTo>
                      <a:pt x="231" y="144"/>
                      <a:pt x="187" y="113"/>
                      <a:pt x="183" y="69"/>
                    </a:cubicBezTo>
                    <a:cubicBezTo>
                      <a:pt x="181" y="50"/>
                      <a:pt x="191" y="30"/>
                      <a:pt x="184" y="12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5" name="Freeform 160">
                <a:extLst>
                  <a:ext uri="{FF2B5EF4-FFF2-40B4-BE49-F238E27FC236}">
                    <a16:creationId xmlns:a16="http://schemas.microsoft.com/office/drawing/2014/main" id="{3384BD3D-3363-4ABA-B5A3-8A522FC73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351"/>
                <a:ext cx="163" cy="139"/>
              </a:xfrm>
              <a:custGeom>
                <a:avLst/>
                <a:gdLst>
                  <a:gd name="T0" fmla="*/ 255 w 137"/>
                  <a:gd name="T1" fmla="*/ 74 h 117"/>
                  <a:gd name="T2" fmla="*/ 171 w 137"/>
                  <a:gd name="T3" fmla="*/ 52 h 117"/>
                  <a:gd name="T4" fmla="*/ 117 w 137"/>
                  <a:gd name="T5" fmla="*/ 14 h 117"/>
                  <a:gd name="T6" fmla="*/ 54 w 137"/>
                  <a:gd name="T7" fmla="*/ 29 h 117"/>
                  <a:gd name="T8" fmla="*/ 1 w 137"/>
                  <a:gd name="T9" fmla="*/ 91 h 117"/>
                  <a:gd name="T10" fmla="*/ 87 w 137"/>
                  <a:gd name="T11" fmla="*/ 200 h 117"/>
                  <a:gd name="T12" fmla="*/ 221 w 137"/>
                  <a:gd name="T13" fmla="*/ 200 h 117"/>
                  <a:gd name="T14" fmla="*/ 275 w 137"/>
                  <a:gd name="T15" fmla="*/ 134 h 117"/>
                  <a:gd name="T16" fmla="*/ 261 w 137"/>
                  <a:gd name="T17" fmla="*/ 75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" h="117">
                    <a:moveTo>
                      <a:pt x="127" y="37"/>
                    </a:moveTo>
                    <a:cubicBezTo>
                      <a:pt x="117" y="41"/>
                      <a:pt x="96" y="31"/>
                      <a:pt x="86" y="26"/>
                    </a:cubicBezTo>
                    <a:cubicBezTo>
                      <a:pt x="75" y="21"/>
                      <a:pt x="67" y="14"/>
                      <a:pt x="58" y="7"/>
                    </a:cubicBezTo>
                    <a:cubicBezTo>
                      <a:pt x="46" y="0"/>
                      <a:pt x="38" y="6"/>
                      <a:pt x="27" y="14"/>
                    </a:cubicBezTo>
                    <a:cubicBezTo>
                      <a:pt x="17" y="22"/>
                      <a:pt x="0" y="31"/>
                      <a:pt x="1" y="46"/>
                    </a:cubicBezTo>
                    <a:cubicBezTo>
                      <a:pt x="2" y="64"/>
                      <a:pt x="30" y="89"/>
                      <a:pt x="43" y="100"/>
                    </a:cubicBezTo>
                    <a:cubicBezTo>
                      <a:pt x="64" y="117"/>
                      <a:pt x="88" y="112"/>
                      <a:pt x="110" y="100"/>
                    </a:cubicBezTo>
                    <a:cubicBezTo>
                      <a:pt x="125" y="91"/>
                      <a:pt x="135" y="86"/>
                      <a:pt x="137" y="67"/>
                    </a:cubicBezTo>
                    <a:cubicBezTo>
                      <a:pt x="137" y="55"/>
                      <a:pt x="135" y="47"/>
                      <a:pt x="130" y="38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6" name="Freeform 161">
                <a:extLst>
                  <a:ext uri="{FF2B5EF4-FFF2-40B4-BE49-F238E27FC236}">
                    <a16:creationId xmlns:a16="http://schemas.microsoft.com/office/drawing/2014/main" id="{E224CD38-59FC-4F0B-ADB7-9136A6FEC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120"/>
                <a:ext cx="35" cy="25"/>
              </a:xfrm>
              <a:custGeom>
                <a:avLst/>
                <a:gdLst>
                  <a:gd name="T0" fmla="*/ 0 w 29"/>
                  <a:gd name="T1" fmla="*/ 38 h 21"/>
                  <a:gd name="T2" fmla="*/ 33 w 29"/>
                  <a:gd name="T3" fmla="*/ 1 h 21"/>
                  <a:gd name="T4" fmla="*/ 62 w 29"/>
                  <a:gd name="T5" fmla="*/ 20 h 21"/>
                  <a:gd name="T6" fmla="*/ 0 w 29"/>
                  <a:gd name="T7" fmla="*/ 4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0" y="19"/>
                    </a:moveTo>
                    <a:cubicBezTo>
                      <a:pt x="0" y="11"/>
                      <a:pt x="6" y="0"/>
                      <a:pt x="15" y="1"/>
                    </a:cubicBezTo>
                    <a:cubicBezTo>
                      <a:pt x="21" y="1"/>
                      <a:pt x="27" y="5"/>
                      <a:pt x="29" y="10"/>
                    </a:cubicBezTo>
                    <a:cubicBezTo>
                      <a:pt x="19" y="8"/>
                      <a:pt x="4" y="9"/>
                      <a:pt x="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7" name="Freeform 162">
                <a:extLst>
                  <a:ext uri="{FF2B5EF4-FFF2-40B4-BE49-F238E27FC236}">
                    <a16:creationId xmlns:a16="http://schemas.microsoft.com/office/drawing/2014/main" id="{034E1356-FED3-4055-93AE-A8BC02176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173"/>
                <a:ext cx="51" cy="20"/>
              </a:xfrm>
              <a:custGeom>
                <a:avLst/>
                <a:gdLst>
                  <a:gd name="T0" fmla="*/ 9 w 43"/>
                  <a:gd name="T1" fmla="*/ 31 h 17"/>
                  <a:gd name="T2" fmla="*/ 45 w 43"/>
                  <a:gd name="T3" fmla="*/ 2 h 17"/>
                  <a:gd name="T4" fmla="*/ 84 w 43"/>
                  <a:gd name="T5" fmla="*/ 33 h 17"/>
                  <a:gd name="T6" fmla="*/ 44 w 43"/>
                  <a:gd name="T7" fmla="*/ 25 h 17"/>
                  <a:gd name="T8" fmla="*/ 8 w 43"/>
                  <a:gd name="T9" fmla="*/ 3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7">
                    <a:moveTo>
                      <a:pt x="5" y="16"/>
                    </a:moveTo>
                    <a:cubicBezTo>
                      <a:pt x="0" y="6"/>
                      <a:pt x="16" y="0"/>
                      <a:pt x="23" y="2"/>
                    </a:cubicBezTo>
                    <a:cubicBezTo>
                      <a:pt x="30" y="5"/>
                      <a:pt x="38" y="12"/>
                      <a:pt x="43" y="17"/>
                    </a:cubicBezTo>
                    <a:cubicBezTo>
                      <a:pt x="36" y="15"/>
                      <a:pt x="30" y="13"/>
                      <a:pt x="22" y="13"/>
                    </a:cubicBezTo>
                    <a:cubicBezTo>
                      <a:pt x="16" y="13"/>
                      <a:pt x="10" y="14"/>
                      <a:pt x="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8" name="Freeform 163">
                <a:extLst>
                  <a:ext uri="{FF2B5EF4-FFF2-40B4-BE49-F238E27FC236}">
                    <a16:creationId xmlns:a16="http://schemas.microsoft.com/office/drawing/2014/main" id="{2EF63F74-29CF-44EA-8A03-902C694D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1215"/>
                <a:ext cx="54" cy="40"/>
              </a:xfrm>
              <a:custGeom>
                <a:avLst/>
                <a:gdLst>
                  <a:gd name="T0" fmla="*/ 1 w 46"/>
                  <a:gd name="T1" fmla="*/ 49 h 34"/>
                  <a:gd name="T2" fmla="*/ 49 w 46"/>
                  <a:gd name="T3" fmla="*/ 18 h 34"/>
                  <a:gd name="T4" fmla="*/ 68 w 46"/>
                  <a:gd name="T5" fmla="*/ 42 h 34"/>
                  <a:gd name="T6" fmla="*/ 87 w 46"/>
                  <a:gd name="T7" fmla="*/ 64 h 34"/>
                  <a:gd name="T8" fmla="*/ 45 w 46"/>
                  <a:gd name="T9" fmla="*/ 39 h 34"/>
                  <a:gd name="T10" fmla="*/ 19 w 46"/>
                  <a:gd name="T11" fmla="*/ 39 h 34"/>
                  <a:gd name="T12" fmla="*/ 7 w 46"/>
                  <a:gd name="T13" fmla="*/ 49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4">
                    <a:moveTo>
                      <a:pt x="1" y="26"/>
                    </a:moveTo>
                    <a:cubicBezTo>
                      <a:pt x="0" y="12"/>
                      <a:pt x="13" y="0"/>
                      <a:pt x="26" y="9"/>
                    </a:cubicBezTo>
                    <a:cubicBezTo>
                      <a:pt x="30" y="13"/>
                      <a:pt x="33" y="18"/>
                      <a:pt x="36" y="22"/>
                    </a:cubicBezTo>
                    <a:cubicBezTo>
                      <a:pt x="39" y="27"/>
                      <a:pt x="42" y="29"/>
                      <a:pt x="46" y="33"/>
                    </a:cubicBezTo>
                    <a:cubicBezTo>
                      <a:pt x="38" y="34"/>
                      <a:pt x="30" y="23"/>
                      <a:pt x="23" y="20"/>
                    </a:cubicBezTo>
                    <a:cubicBezTo>
                      <a:pt x="18" y="17"/>
                      <a:pt x="15" y="17"/>
                      <a:pt x="10" y="20"/>
                    </a:cubicBezTo>
                    <a:cubicBezTo>
                      <a:pt x="7" y="22"/>
                      <a:pt x="6" y="25"/>
                      <a:pt x="3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Freeform 164">
                <a:extLst>
                  <a:ext uri="{FF2B5EF4-FFF2-40B4-BE49-F238E27FC236}">
                    <a16:creationId xmlns:a16="http://schemas.microsoft.com/office/drawing/2014/main" id="{ADD925F9-42DA-4359-8590-D46D68475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256"/>
                <a:ext cx="74" cy="56"/>
              </a:xfrm>
              <a:custGeom>
                <a:avLst/>
                <a:gdLst>
                  <a:gd name="T0" fmla="*/ 9 w 63"/>
                  <a:gd name="T1" fmla="*/ 73 h 47"/>
                  <a:gd name="T2" fmla="*/ 63 w 63"/>
                  <a:gd name="T3" fmla="*/ 30 h 47"/>
                  <a:gd name="T4" fmla="*/ 94 w 63"/>
                  <a:gd name="T5" fmla="*/ 71 h 47"/>
                  <a:gd name="T6" fmla="*/ 120 w 63"/>
                  <a:gd name="T7" fmla="*/ 91 h 47"/>
                  <a:gd name="T8" fmla="*/ 92 w 63"/>
                  <a:gd name="T9" fmla="*/ 81 h 47"/>
                  <a:gd name="T10" fmla="*/ 58 w 63"/>
                  <a:gd name="T11" fmla="*/ 55 h 47"/>
                  <a:gd name="T12" fmla="*/ 21 w 63"/>
                  <a:gd name="T13" fmla="*/ 71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47">
                    <a:moveTo>
                      <a:pt x="5" y="36"/>
                    </a:moveTo>
                    <a:cubicBezTo>
                      <a:pt x="0" y="22"/>
                      <a:pt x="21" y="0"/>
                      <a:pt x="33" y="15"/>
                    </a:cubicBezTo>
                    <a:cubicBezTo>
                      <a:pt x="38" y="22"/>
                      <a:pt x="42" y="29"/>
                      <a:pt x="49" y="35"/>
                    </a:cubicBezTo>
                    <a:cubicBezTo>
                      <a:pt x="53" y="37"/>
                      <a:pt x="62" y="41"/>
                      <a:pt x="63" y="45"/>
                    </a:cubicBezTo>
                    <a:cubicBezTo>
                      <a:pt x="59" y="47"/>
                      <a:pt x="52" y="42"/>
                      <a:pt x="48" y="40"/>
                    </a:cubicBezTo>
                    <a:cubicBezTo>
                      <a:pt x="40" y="37"/>
                      <a:pt x="37" y="33"/>
                      <a:pt x="31" y="28"/>
                    </a:cubicBezTo>
                    <a:cubicBezTo>
                      <a:pt x="23" y="22"/>
                      <a:pt x="14" y="25"/>
                      <a:pt x="11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165">
                <a:extLst>
                  <a:ext uri="{FF2B5EF4-FFF2-40B4-BE49-F238E27FC236}">
                    <a16:creationId xmlns:a16="http://schemas.microsoft.com/office/drawing/2014/main" id="{E73A5095-62BD-4F2B-8C52-7DD6C9A0D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1343"/>
                <a:ext cx="95" cy="53"/>
              </a:xfrm>
              <a:custGeom>
                <a:avLst/>
                <a:gdLst>
                  <a:gd name="T0" fmla="*/ 0 w 80"/>
                  <a:gd name="T1" fmla="*/ 53 h 45"/>
                  <a:gd name="T2" fmla="*/ 81 w 80"/>
                  <a:gd name="T3" fmla="*/ 18 h 45"/>
                  <a:gd name="T4" fmla="*/ 126 w 80"/>
                  <a:gd name="T5" fmla="*/ 61 h 45"/>
                  <a:gd name="T6" fmla="*/ 159 w 80"/>
                  <a:gd name="T7" fmla="*/ 84 h 45"/>
                  <a:gd name="T8" fmla="*/ 75 w 80"/>
                  <a:gd name="T9" fmla="*/ 47 h 45"/>
                  <a:gd name="T10" fmla="*/ 8 w 80"/>
                  <a:gd name="T11" fmla="*/ 64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45">
                    <a:moveTo>
                      <a:pt x="0" y="27"/>
                    </a:moveTo>
                    <a:cubicBezTo>
                      <a:pt x="9" y="16"/>
                      <a:pt x="26" y="0"/>
                      <a:pt x="40" y="9"/>
                    </a:cubicBezTo>
                    <a:cubicBezTo>
                      <a:pt x="49" y="15"/>
                      <a:pt x="55" y="23"/>
                      <a:pt x="63" y="31"/>
                    </a:cubicBezTo>
                    <a:cubicBezTo>
                      <a:pt x="68" y="37"/>
                      <a:pt x="75" y="39"/>
                      <a:pt x="80" y="43"/>
                    </a:cubicBezTo>
                    <a:cubicBezTo>
                      <a:pt x="64" y="45"/>
                      <a:pt x="52" y="29"/>
                      <a:pt x="38" y="25"/>
                    </a:cubicBezTo>
                    <a:cubicBezTo>
                      <a:pt x="25" y="22"/>
                      <a:pt x="13" y="24"/>
                      <a:pt x="4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Freeform 166">
                <a:extLst>
                  <a:ext uri="{FF2B5EF4-FFF2-40B4-BE49-F238E27FC236}">
                    <a16:creationId xmlns:a16="http://schemas.microsoft.com/office/drawing/2014/main" id="{76007138-C920-4DEF-B7BA-967E96E4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327"/>
                <a:ext cx="57" cy="37"/>
              </a:xfrm>
              <a:custGeom>
                <a:avLst/>
                <a:gdLst>
                  <a:gd name="T0" fmla="*/ 1 w 48"/>
                  <a:gd name="T1" fmla="*/ 61 h 31"/>
                  <a:gd name="T2" fmla="*/ 96 w 48"/>
                  <a:gd name="T3" fmla="*/ 53 h 31"/>
                  <a:gd name="T4" fmla="*/ 8 w 48"/>
                  <a:gd name="T5" fmla="*/ 63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31">
                    <a:moveTo>
                      <a:pt x="1" y="30"/>
                    </a:moveTo>
                    <a:cubicBezTo>
                      <a:pt x="0" y="1"/>
                      <a:pt x="43" y="0"/>
                      <a:pt x="48" y="26"/>
                    </a:cubicBezTo>
                    <a:cubicBezTo>
                      <a:pt x="34" y="15"/>
                      <a:pt x="14" y="11"/>
                      <a:pt x="4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2" name="Freeform 167">
                <a:extLst>
                  <a:ext uri="{FF2B5EF4-FFF2-40B4-BE49-F238E27FC236}">
                    <a16:creationId xmlns:a16="http://schemas.microsoft.com/office/drawing/2014/main" id="{93E9B947-6DA5-4CEA-9BC2-8AB149C34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1392"/>
                <a:ext cx="83" cy="52"/>
              </a:xfrm>
              <a:custGeom>
                <a:avLst/>
                <a:gdLst>
                  <a:gd name="T0" fmla="*/ 0 w 70"/>
                  <a:gd name="T1" fmla="*/ 41 h 44"/>
                  <a:gd name="T2" fmla="*/ 74 w 70"/>
                  <a:gd name="T3" fmla="*/ 13 h 44"/>
                  <a:gd name="T4" fmla="*/ 138 w 70"/>
                  <a:gd name="T5" fmla="*/ 84 h 44"/>
                  <a:gd name="T6" fmla="*/ 2 w 70"/>
                  <a:gd name="T7" fmla="*/ 53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44">
                    <a:moveTo>
                      <a:pt x="0" y="21"/>
                    </a:moveTo>
                    <a:cubicBezTo>
                      <a:pt x="6" y="11"/>
                      <a:pt x="26" y="0"/>
                      <a:pt x="37" y="7"/>
                    </a:cubicBezTo>
                    <a:cubicBezTo>
                      <a:pt x="50" y="15"/>
                      <a:pt x="58" y="33"/>
                      <a:pt x="70" y="43"/>
                    </a:cubicBezTo>
                    <a:cubicBezTo>
                      <a:pt x="44" y="44"/>
                      <a:pt x="29" y="0"/>
                      <a:pt x="2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Freeform 168">
                <a:extLst>
                  <a:ext uri="{FF2B5EF4-FFF2-40B4-BE49-F238E27FC236}">
                    <a16:creationId xmlns:a16="http://schemas.microsoft.com/office/drawing/2014/main" id="{66D6A26F-8AA7-4584-A885-6FDF269A7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433"/>
                <a:ext cx="68" cy="79"/>
              </a:xfrm>
              <a:custGeom>
                <a:avLst/>
                <a:gdLst>
                  <a:gd name="T0" fmla="*/ 0 w 57"/>
                  <a:gd name="T1" fmla="*/ 34 h 66"/>
                  <a:gd name="T2" fmla="*/ 45 w 57"/>
                  <a:gd name="T3" fmla="*/ 1 h 66"/>
                  <a:gd name="T4" fmla="*/ 80 w 57"/>
                  <a:gd name="T5" fmla="*/ 28 h 66"/>
                  <a:gd name="T6" fmla="*/ 97 w 57"/>
                  <a:gd name="T7" fmla="*/ 87 h 66"/>
                  <a:gd name="T8" fmla="*/ 116 w 57"/>
                  <a:gd name="T9" fmla="*/ 136 h 66"/>
                  <a:gd name="T10" fmla="*/ 86 w 57"/>
                  <a:gd name="T11" fmla="*/ 95 h 66"/>
                  <a:gd name="T12" fmla="*/ 62 w 57"/>
                  <a:gd name="T13" fmla="*/ 41 h 66"/>
                  <a:gd name="T14" fmla="*/ 35 w 57"/>
                  <a:gd name="T15" fmla="*/ 20 h 66"/>
                  <a:gd name="T16" fmla="*/ 1 w 57"/>
                  <a:gd name="T17" fmla="*/ 31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66">
                    <a:moveTo>
                      <a:pt x="0" y="16"/>
                    </a:moveTo>
                    <a:cubicBezTo>
                      <a:pt x="5" y="9"/>
                      <a:pt x="14" y="3"/>
                      <a:pt x="23" y="1"/>
                    </a:cubicBezTo>
                    <a:cubicBezTo>
                      <a:pt x="33" y="0"/>
                      <a:pt x="35" y="3"/>
                      <a:pt x="39" y="13"/>
                    </a:cubicBezTo>
                    <a:cubicBezTo>
                      <a:pt x="43" y="22"/>
                      <a:pt x="44" y="33"/>
                      <a:pt x="48" y="43"/>
                    </a:cubicBezTo>
                    <a:cubicBezTo>
                      <a:pt x="50" y="50"/>
                      <a:pt x="56" y="59"/>
                      <a:pt x="57" y="66"/>
                    </a:cubicBezTo>
                    <a:cubicBezTo>
                      <a:pt x="51" y="60"/>
                      <a:pt x="46" y="53"/>
                      <a:pt x="42" y="46"/>
                    </a:cubicBezTo>
                    <a:cubicBezTo>
                      <a:pt x="37" y="38"/>
                      <a:pt x="36" y="27"/>
                      <a:pt x="31" y="19"/>
                    </a:cubicBezTo>
                    <a:cubicBezTo>
                      <a:pt x="28" y="14"/>
                      <a:pt x="23" y="10"/>
                      <a:pt x="17" y="10"/>
                    </a:cubicBezTo>
                    <a:cubicBezTo>
                      <a:pt x="10" y="9"/>
                      <a:pt x="7" y="14"/>
                      <a:pt x="1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Freeform 169">
                <a:extLst>
                  <a:ext uri="{FF2B5EF4-FFF2-40B4-BE49-F238E27FC236}">
                    <a16:creationId xmlns:a16="http://schemas.microsoft.com/office/drawing/2014/main" id="{3D0243A4-BE52-4FA2-9C1B-F69767DF8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1433"/>
                <a:ext cx="53" cy="117"/>
              </a:xfrm>
              <a:custGeom>
                <a:avLst/>
                <a:gdLst>
                  <a:gd name="T0" fmla="*/ 0 w 45"/>
                  <a:gd name="T1" fmla="*/ 75 h 98"/>
                  <a:gd name="T2" fmla="*/ 75 w 45"/>
                  <a:gd name="T3" fmla="*/ 42 h 98"/>
                  <a:gd name="T4" fmla="*/ 73 w 45"/>
                  <a:gd name="T5" fmla="*/ 124 h 98"/>
                  <a:gd name="T6" fmla="*/ 86 w 45"/>
                  <a:gd name="T7" fmla="*/ 199 h 98"/>
                  <a:gd name="T8" fmla="*/ 55 w 45"/>
                  <a:gd name="T9" fmla="*/ 70 h 98"/>
                  <a:gd name="T10" fmla="*/ 1 w 45"/>
                  <a:gd name="T11" fmla="*/ 7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98">
                    <a:moveTo>
                      <a:pt x="0" y="37"/>
                    </a:moveTo>
                    <a:cubicBezTo>
                      <a:pt x="4" y="27"/>
                      <a:pt x="34" y="0"/>
                      <a:pt x="39" y="20"/>
                    </a:cubicBezTo>
                    <a:cubicBezTo>
                      <a:pt x="43" y="32"/>
                      <a:pt x="38" y="48"/>
                      <a:pt x="38" y="61"/>
                    </a:cubicBezTo>
                    <a:cubicBezTo>
                      <a:pt x="38" y="74"/>
                      <a:pt x="39" y="87"/>
                      <a:pt x="45" y="98"/>
                    </a:cubicBezTo>
                    <a:cubicBezTo>
                      <a:pt x="25" y="93"/>
                      <a:pt x="33" y="49"/>
                      <a:pt x="29" y="34"/>
                    </a:cubicBezTo>
                    <a:cubicBezTo>
                      <a:pt x="25" y="19"/>
                      <a:pt x="8" y="23"/>
                      <a:pt x="1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5" name="Freeform 170">
                <a:extLst>
                  <a:ext uri="{FF2B5EF4-FFF2-40B4-BE49-F238E27FC236}">
                    <a16:creationId xmlns:a16="http://schemas.microsoft.com/office/drawing/2014/main" id="{872B726D-F853-47D2-AE09-B7DD760B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614"/>
                <a:ext cx="120" cy="101"/>
              </a:xfrm>
              <a:custGeom>
                <a:avLst/>
                <a:gdLst>
                  <a:gd name="T0" fmla="*/ 0 w 101"/>
                  <a:gd name="T1" fmla="*/ 0 h 85"/>
                  <a:gd name="T2" fmla="*/ 77 w 101"/>
                  <a:gd name="T3" fmla="*/ 99 h 85"/>
                  <a:gd name="T4" fmla="*/ 202 w 101"/>
                  <a:gd name="T5" fmla="*/ 170 h 85"/>
                  <a:gd name="T6" fmla="*/ 127 w 101"/>
                  <a:gd name="T7" fmla="*/ 125 h 85"/>
                  <a:gd name="T8" fmla="*/ 63 w 101"/>
                  <a:gd name="T9" fmla="*/ 72 h 85"/>
                  <a:gd name="T10" fmla="*/ 7 w 101"/>
                  <a:gd name="T11" fmla="*/ 0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" h="85">
                    <a:moveTo>
                      <a:pt x="0" y="0"/>
                    </a:moveTo>
                    <a:cubicBezTo>
                      <a:pt x="15" y="16"/>
                      <a:pt x="23" y="36"/>
                      <a:pt x="39" y="50"/>
                    </a:cubicBezTo>
                    <a:cubicBezTo>
                      <a:pt x="57" y="66"/>
                      <a:pt x="79" y="77"/>
                      <a:pt x="101" y="85"/>
                    </a:cubicBezTo>
                    <a:cubicBezTo>
                      <a:pt x="87" y="80"/>
                      <a:pt x="76" y="70"/>
                      <a:pt x="64" y="62"/>
                    </a:cubicBezTo>
                    <a:cubicBezTo>
                      <a:pt x="52" y="54"/>
                      <a:pt x="42" y="46"/>
                      <a:pt x="32" y="36"/>
                    </a:cubicBezTo>
                    <a:cubicBezTo>
                      <a:pt x="22" y="24"/>
                      <a:pt x="14" y="11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Freeform 171">
                <a:extLst>
                  <a:ext uri="{FF2B5EF4-FFF2-40B4-BE49-F238E27FC236}">
                    <a16:creationId xmlns:a16="http://schemas.microsoft.com/office/drawing/2014/main" id="{80CC1D5B-5EC7-4BAC-8255-345E9EA18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443"/>
                <a:ext cx="88" cy="48"/>
              </a:xfrm>
              <a:custGeom>
                <a:avLst/>
                <a:gdLst>
                  <a:gd name="T0" fmla="*/ 0 w 74"/>
                  <a:gd name="T1" fmla="*/ 0 h 41"/>
                  <a:gd name="T2" fmla="*/ 76 w 74"/>
                  <a:gd name="T3" fmla="*/ 64 h 41"/>
                  <a:gd name="T4" fmla="*/ 149 w 74"/>
                  <a:gd name="T5" fmla="*/ 74 h 41"/>
                  <a:gd name="T6" fmla="*/ 64 w 74"/>
                  <a:gd name="T7" fmla="*/ 41 h 41"/>
                  <a:gd name="T8" fmla="*/ 8 w 74"/>
                  <a:gd name="T9" fmla="*/ 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41">
                    <a:moveTo>
                      <a:pt x="0" y="0"/>
                    </a:moveTo>
                    <a:cubicBezTo>
                      <a:pt x="12" y="12"/>
                      <a:pt x="24" y="26"/>
                      <a:pt x="38" y="34"/>
                    </a:cubicBezTo>
                    <a:cubicBezTo>
                      <a:pt x="49" y="41"/>
                      <a:pt x="62" y="35"/>
                      <a:pt x="74" y="39"/>
                    </a:cubicBezTo>
                    <a:cubicBezTo>
                      <a:pt x="59" y="35"/>
                      <a:pt x="46" y="29"/>
                      <a:pt x="32" y="22"/>
                    </a:cubicBezTo>
                    <a:cubicBezTo>
                      <a:pt x="25" y="18"/>
                      <a:pt x="9" y="10"/>
                      <a:pt x="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7" name="Freeform 172">
                <a:extLst>
                  <a:ext uri="{FF2B5EF4-FFF2-40B4-BE49-F238E27FC236}">
                    <a16:creationId xmlns:a16="http://schemas.microsoft.com/office/drawing/2014/main" id="{7457D239-55D9-4ED4-9B66-7F0264E3B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390"/>
                <a:ext cx="38" cy="70"/>
              </a:xfrm>
              <a:custGeom>
                <a:avLst/>
                <a:gdLst>
                  <a:gd name="T0" fmla="*/ 0 w 32"/>
                  <a:gd name="T1" fmla="*/ 1 h 59"/>
                  <a:gd name="T2" fmla="*/ 48 w 32"/>
                  <a:gd name="T3" fmla="*/ 36 h 59"/>
                  <a:gd name="T4" fmla="*/ 44 w 32"/>
                  <a:gd name="T5" fmla="*/ 98 h 59"/>
                  <a:gd name="T6" fmla="*/ 24 w 32"/>
                  <a:gd name="T7" fmla="*/ 61 h 59"/>
                  <a:gd name="T8" fmla="*/ 0 w 32"/>
                  <a:gd name="T9" fmla="*/ 8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9">
                    <a:moveTo>
                      <a:pt x="0" y="1"/>
                    </a:moveTo>
                    <a:cubicBezTo>
                      <a:pt x="15" y="0"/>
                      <a:pt x="21" y="5"/>
                      <a:pt x="24" y="18"/>
                    </a:cubicBezTo>
                    <a:cubicBezTo>
                      <a:pt x="27" y="27"/>
                      <a:pt x="32" y="44"/>
                      <a:pt x="22" y="50"/>
                    </a:cubicBezTo>
                    <a:cubicBezTo>
                      <a:pt x="7" y="59"/>
                      <a:pt x="12" y="37"/>
                      <a:pt x="12" y="30"/>
                    </a:cubicBezTo>
                    <a:cubicBezTo>
                      <a:pt x="12" y="19"/>
                      <a:pt x="9" y="11"/>
                      <a:pt x="0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Freeform 173">
                <a:extLst>
                  <a:ext uri="{FF2B5EF4-FFF2-40B4-BE49-F238E27FC236}">
                    <a16:creationId xmlns:a16="http://schemas.microsoft.com/office/drawing/2014/main" id="{F40C05AA-B2EA-4783-B82B-EE2AF5560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329"/>
                <a:ext cx="54" cy="42"/>
              </a:xfrm>
              <a:custGeom>
                <a:avLst/>
                <a:gdLst>
                  <a:gd name="T0" fmla="*/ 10 w 45"/>
                  <a:gd name="T1" fmla="*/ 54 h 36"/>
                  <a:gd name="T2" fmla="*/ 24 w 45"/>
                  <a:gd name="T3" fmla="*/ 54 h 36"/>
                  <a:gd name="T4" fmla="*/ 52 w 45"/>
                  <a:gd name="T5" fmla="*/ 32 h 36"/>
                  <a:gd name="T6" fmla="*/ 80 w 45"/>
                  <a:gd name="T7" fmla="*/ 0 h 36"/>
                  <a:gd name="T8" fmla="*/ 8 w 45"/>
                  <a:gd name="T9" fmla="*/ 5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6">
                    <a:moveTo>
                      <a:pt x="5" y="28"/>
                    </a:moveTo>
                    <a:cubicBezTo>
                      <a:pt x="0" y="29"/>
                      <a:pt x="12" y="29"/>
                      <a:pt x="12" y="28"/>
                    </a:cubicBezTo>
                    <a:cubicBezTo>
                      <a:pt x="18" y="26"/>
                      <a:pt x="21" y="22"/>
                      <a:pt x="25" y="17"/>
                    </a:cubicBezTo>
                    <a:cubicBezTo>
                      <a:pt x="29" y="12"/>
                      <a:pt x="34" y="0"/>
                      <a:pt x="39" y="0"/>
                    </a:cubicBezTo>
                    <a:cubicBezTo>
                      <a:pt x="45" y="20"/>
                      <a:pt x="22" y="36"/>
                      <a:pt x="4" y="30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9" name="Freeform 174">
                <a:extLst>
                  <a:ext uri="{FF2B5EF4-FFF2-40B4-BE49-F238E27FC236}">
                    <a16:creationId xmlns:a16="http://schemas.microsoft.com/office/drawing/2014/main" id="{AE97615A-1EBF-4FC3-A996-8E2C6F12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261"/>
                <a:ext cx="66" cy="27"/>
              </a:xfrm>
              <a:custGeom>
                <a:avLst/>
                <a:gdLst>
                  <a:gd name="T0" fmla="*/ 0 w 56"/>
                  <a:gd name="T1" fmla="*/ 22 h 23"/>
                  <a:gd name="T2" fmla="*/ 54 w 56"/>
                  <a:gd name="T3" fmla="*/ 32 h 23"/>
                  <a:gd name="T4" fmla="*/ 91 w 56"/>
                  <a:gd name="T5" fmla="*/ 0 h 23"/>
                  <a:gd name="T6" fmla="*/ 64 w 56"/>
                  <a:gd name="T7" fmla="*/ 40 h 23"/>
                  <a:gd name="T8" fmla="*/ 9 w 56"/>
                  <a:gd name="T9" fmla="*/ 3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23">
                    <a:moveTo>
                      <a:pt x="0" y="12"/>
                    </a:moveTo>
                    <a:cubicBezTo>
                      <a:pt x="7" y="15"/>
                      <a:pt x="20" y="20"/>
                      <a:pt x="28" y="17"/>
                    </a:cubicBezTo>
                    <a:cubicBezTo>
                      <a:pt x="36" y="15"/>
                      <a:pt x="40" y="4"/>
                      <a:pt x="47" y="0"/>
                    </a:cubicBezTo>
                    <a:cubicBezTo>
                      <a:pt x="56" y="8"/>
                      <a:pt x="40" y="19"/>
                      <a:pt x="33" y="21"/>
                    </a:cubicBezTo>
                    <a:cubicBezTo>
                      <a:pt x="24" y="23"/>
                      <a:pt x="13" y="21"/>
                      <a:pt x="5" y="16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Freeform 175">
                <a:extLst>
                  <a:ext uri="{FF2B5EF4-FFF2-40B4-BE49-F238E27FC236}">
                    <a16:creationId xmlns:a16="http://schemas.microsoft.com/office/drawing/2014/main" id="{40435AD3-8B10-4D4C-AC0F-703BD7BD2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211"/>
                <a:ext cx="44" cy="20"/>
              </a:xfrm>
              <a:custGeom>
                <a:avLst/>
                <a:gdLst>
                  <a:gd name="T0" fmla="*/ 0 w 37"/>
                  <a:gd name="T1" fmla="*/ 11 h 17"/>
                  <a:gd name="T2" fmla="*/ 61 w 37"/>
                  <a:gd name="T3" fmla="*/ 0 h 17"/>
                  <a:gd name="T4" fmla="*/ 2 w 37"/>
                  <a:gd name="T5" fmla="*/ 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7">
                    <a:moveTo>
                      <a:pt x="0" y="6"/>
                    </a:moveTo>
                    <a:cubicBezTo>
                      <a:pt x="14" y="15"/>
                      <a:pt x="18" y="5"/>
                      <a:pt x="30" y="0"/>
                    </a:cubicBezTo>
                    <a:cubicBezTo>
                      <a:pt x="37" y="17"/>
                      <a:pt x="9" y="16"/>
                      <a:pt x="2" y="8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1" name="Freeform 176">
                <a:extLst>
                  <a:ext uri="{FF2B5EF4-FFF2-40B4-BE49-F238E27FC236}">
                    <a16:creationId xmlns:a16="http://schemas.microsoft.com/office/drawing/2014/main" id="{7D964889-1D14-4902-B8FB-8B93801E5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1141"/>
                <a:ext cx="36" cy="33"/>
              </a:xfrm>
              <a:custGeom>
                <a:avLst/>
                <a:gdLst>
                  <a:gd name="T0" fmla="*/ 0 w 30"/>
                  <a:gd name="T1" fmla="*/ 31 h 28"/>
                  <a:gd name="T2" fmla="*/ 52 w 30"/>
                  <a:gd name="T3" fmla="*/ 18 h 28"/>
                  <a:gd name="T4" fmla="*/ 7 w 30"/>
                  <a:gd name="T5" fmla="*/ 44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0" y="16"/>
                    </a:moveTo>
                    <a:cubicBezTo>
                      <a:pt x="13" y="26"/>
                      <a:pt x="21" y="0"/>
                      <a:pt x="25" y="9"/>
                    </a:cubicBezTo>
                    <a:cubicBezTo>
                      <a:pt x="30" y="21"/>
                      <a:pt x="8" y="28"/>
                      <a:pt x="3" y="22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2" name="Freeform 177">
                <a:extLst>
                  <a:ext uri="{FF2B5EF4-FFF2-40B4-BE49-F238E27FC236}">
                    <a16:creationId xmlns:a16="http://schemas.microsoft.com/office/drawing/2014/main" id="{55996619-79F0-4209-8C6B-DEE430292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398"/>
                <a:ext cx="51" cy="27"/>
              </a:xfrm>
              <a:custGeom>
                <a:avLst/>
                <a:gdLst>
                  <a:gd name="T0" fmla="*/ 0 w 43"/>
                  <a:gd name="T1" fmla="*/ 1 h 23"/>
                  <a:gd name="T2" fmla="*/ 70 w 43"/>
                  <a:gd name="T3" fmla="*/ 0 h 23"/>
                  <a:gd name="T4" fmla="*/ 51 w 43"/>
                  <a:gd name="T5" fmla="*/ 40 h 23"/>
                  <a:gd name="T6" fmla="*/ 1 w 43"/>
                  <a:gd name="T7" fmla="*/ 1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3">
                    <a:moveTo>
                      <a:pt x="0" y="1"/>
                    </a:moveTo>
                    <a:cubicBezTo>
                      <a:pt x="3" y="20"/>
                      <a:pt x="27" y="9"/>
                      <a:pt x="35" y="0"/>
                    </a:cubicBezTo>
                    <a:cubicBezTo>
                      <a:pt x="43" y="8"/>
                      <a:pt x="35" y="20"/>
                      <a:pt x="25" y="21"/>
                    </a:cubicBezTo>
                    <a:cubicBezTo>
                      <a:pt x="16" y="23"/>
                      <a:pt x="5" y="13"/>
                      <a:pt x="1" y="6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3" name="Freeform 178">
                <a:extLst>
                  <a:ext uri="{FF2B5EF4-FFF2-40B4-BE49-F238E27FC236}">
                    <a16:creationId xmlns:a16="http://schemas.microsoft.com/office/drawing/2014/main" id="{2E1E287D-AE39-4180-ABE2-D944EC1E6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1501"/>
                <a:ext cx="58" cy="33"/>
              </a:xfrm>
              <a:custGeom>
                <a:avLst/>
                <a:gdLst>
                  <a:gd name="T0" fmla="*/ 2 w 49"/>
                  <a:gd name="T1" fmla="*/ 0 h 28"/>
                  <a:gd name="T2" fmla="*/ 97 w 49"/>
                  <a:gd name="T3" fmla="*/ 21 h 28"/>
                  <a:gd name="T4" fmla="*/ 53 w 49"/>
                  <a:gd name="T5" fmla="*/ 52 h 28"/>
                  <a:gd name="T6" fmla="*/ 0 w 49"/>
                  <a:gd name="T7" fmla="*/ 7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28">
                    <a:moveTo>
                      <a:pt x="2" y="0"/>
                    </a:moveTo>
                    <a:cubicBezTo>
                      <a:pt x="14" y="12"/>
                      <a:pt x="35" y="16"/>
                      <a:pt x="49" y="11"/>
                    </a:cubicBezTo>
                    <a:cubicBezTo>
                      <a:pt x="49" y="22"/>
                      <a:pt x="37" y="28"/>
                      <a:pt x="27" y="26"/>
                    </a:cubicBezTo>
                    <a:cubicBezTo>
                      <a:pt x="17" y="24"/>
                      <a:pt x="4" y="13"/>
                      <a:pt x="0" y="3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4" name="Freeform 179">
                <a:extLst>
                  <a:ext uri="{FF2B5EF4-FFF2-40B4-BE49-F238E27FC236}">
                    <a16:creationId xmlns:a16="http://schemas.microsoft.com/office/drawing/2014/main" id="{84ADC712-8B79-4A0E-8C18-F929CBE32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583"/>
                <a:ext cx="111" cy="25"/>
              </a:xfrm>
              <a:custGeom>
                <a:avLst/>
                <a:gdLst>
                  <a:gd name="T0" fmla="*/ 0 w 94"/>
                  <a:gd name="T1" fmla="*/ 14 h 21"/>
                  <a:gd name="T2" fmla="*/ 107 w 94"/>
                  <a:gd name="T3" fmla="*/ 25 h 21"/>
                  <a:gd name="T4" fmla="*/ 137 w 94"/>
                  <a:gd name="T5" fmla="*/ 21 h 21"/>
                  <a:gd name="T6" fmla="*/ 161 w 94"/>
                  <a:gd name="T7" fmla="*/ 0 h 21"/>
                  <a:gd name="T8" fmla="*/ 103 w 94"/>
                  <a:gd name="T9" fmla="*/ 42 h 21"/>
                  <a:gd name="T10" fmla="*/ 21 w 94"/>
                  <a:gd name="T11" fmla="*/ 2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21">
                    <a:moveTo>
                      <a:pt x="0" y="7"/>
                    </a:moveTo>
                    <a:cubicBezTo>
                      <a:pt x="16" y="16"/>
                      <a:pt x="38" y="15"/>
                      <a:pt x="55" y="13"/>
                    </a:cubicBezTo>
                    <a:cubicBezTo>
                      <a:pt x="61" y="12"/>
                      <a:pt x="65" y="13"/>
                      <a:pt x="70" y="11"/>
                    </a:cubicBezTo>
                    <a:cubicBezTo>
                      <a:pt x="76" y="8"/>
                      <a:pt x="75" y="1"/>
                      <a:pt x="82" y="0"/>
                    </a:cubicBezTo>
                    <a:cubicBezTo>
                      <a:pt x="94" y="15"/>
                      <a:pt x="61" y="20"/>
                      <a:pt x="53" y="20"/>
                    </a:cubicBezTo>
                    <a:cubicBezTo>
                      <a:pt x="40" y="21"/>
                      <a:pt x="22" y="19"/>
                      <a:pt x="11" y="10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5" name="Freeform 180">
                <a:extLst>
                  <a:ext uri="{FF2B5EF4-FFF2-40B4-BE49-F238E27FC236}">
                    <a16:creationId xmlns:a16="http://schemas.microsoft.com/office/drawing/2014/main" id="{14DDD5C8-BB62-48B6-8FB3-7D9C4C152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622"/>
                <a:ext cx="134" cy="125"/>
              </a:xfrm>
              <a:custGeom>
                <a:avLst/>
                <a:gdLst>
                  <a:gd name="T0" fmla="*/ 0 w 113"/>
                  <a:gd name="T1" fmla="*/ 0 h 105"/>
                  <a:gd name="T2" fmla="*/ 100 w 113"/>
                  <a:gd name="T3" fmla="*/ 135 h 105"/>
                  <a:gd name="T4" fmla="*/ 224 w 113"/>
                  <a:gd name="T5" fmla="*/ 202 h 105"/>
                  <a:gd name="T6" fmla="*/ 66 w 113"/>
                  <a:gd name="T7" fmla="*/ 131 h 105"/>
                  <a:gd name="T8" fmla="*/ 2 w 113"/>
                  <a:gd name="T9" fmla="*/ 1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05">
                    <a:moveTo>
                      <a:pt x="0" y="0"/>
                    </a:moveTo>
                    <a:cubicBezTo>
                      <a:pt x="17" y="23"/>
                      <a:pt x="27" y="49"/>
                      <a:pt x="51" y="67"/>
                    </a:cubicBezTo>
                    <a:cubicBezTo>
                      <a:pt x="69" y="81"/>
                      <a:pt x="96" y="87"/>
                      <a:pt x="113" y="101"/>
                    </a:cubicBezTo>
                    <a:cubicBezTo>
                      <a:pt x="87" y="105"/>
                      <a:pt x="51" y="83"/>
                      <a:pt x="34" y="65"/>
                    </a:cubicBezTo>
                    <a:cubicBezTo>
                      <a:pt x="19" y="48"/>
                      <a:pt x="11" y="25"/>
                      <a:pt x="2" y="5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Freeform 181">
                <a:extLst>
                  <a:ext uri="{FF2B5EF4-FFF2-40B4-BE49-F238E27FC236}">
                    <a16:creationId xmlns:a16="http://schemas.microsoft.com/office/drawing/2014/main" id="{E6378D29-C507-4EE9-8E0A-ECB8CF7BB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455"/>
                <a:ext cx="86" cy="71"/>
              </a:xfrm>
              <a:custGeom>
                <a:avLst/>
                <a:gdLst>
                  <a:gd name="T0" fmla="*/ 0 w 72"/>
                  <a:gd name="T1" fmla="*/ 0 h 60"/>
                  <a:gd name="T2" fmla="*/ 73 w 72"/>
                  <a:gd name="T3" fmla="*/ 83 h 60"/>
                  <a:gd name="T4" fmla="*/ 147 w 72"/>
                  <a:gd name="T5" fmla="*/ 108 h 60"/>
                  <a:gd name="T6" fmla="*/ 44 w 72"/>
                  <a:gd name="T7" fmla="*/ 89 h 60"/>
                  <a:gd name="T8" fmla="*/ 1 w 72"/>
                  <a:gd name="T9" fmla="*/ 1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60">
                    <a:moveTo>
                      <a:pt x="0" y="0"/>
                    </a:moveTo>
                    <a:cubicBezTo>
                      <a:pt x="12" y="14"/>
                      <a:pt x="19" y="31"/>
                      <a:pt x="36" y="42"/>
                    </a:cubicBezTo>
                    <a:cubicBezTo>
                      <a:pt x="47" y="50"/>
                      <a:pt x="59" y="52"/>
                      <a:pt x="72" y="55"/>
                    </a:cubicBezTo>
                    <a:cubicBezTo>
                      <a:pt x="59" y="60"/>
                      <a:pt x="33" y="53"/>
                      <a:pt x="22" y="45"/>
                    </a:cubicBezTo>
                    <a:cubicBezTo>
                      <a:pt x="10" y="35"/>
                      <a:pt x="9" y="18"/>
                      <a:pt x="1" y="7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7" name="Freeform 182">
                <a:extLst>
                  <a:ext uri="{FF2B5EF4-FFF2-40B4-BE49-F238E27FC236}">
                    <a16:creationId xmlns:a16="http://schemas.microsoft.com/office/drawing/2014/main" id="{F35EC77A-781A-4EDC-967A-FFC2904C6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811"/>
                <a:ext cx="44" cy="41"/>
              </a:xfrm>
              <a:custGeom>
                <a:avLst/>
                <a:gdLst>
                  <a:gd name="T0" fmla="*/ 7 w 37"/>
                  <a:gd name="T1" fmla="*/ 0 h 35"/>
                  <a:gd name="T2" fmla="*/ 57 w 37"/>
                  <a:gd name="T3" fmla="*/ 25 h 35"/>
                  <a:gd name="T4" fmla="*/ 0 w 37"/>
                  <a:gd name="T5" fmla="*/ 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5">
                    <a:moveTo>
                      <a:pt x="3" y="0"/>
                    </a:moveTo>
                    <a:cubicBezTo>
                      <a:pt x="5" y="4"/>
                      <a:pt x="18" y="24"/>
                      <a:pt x="29" y="13"/>
                    </a:cubicBezTo>
                    <a:cubicBezTo>
                      <a:pt x="37" y="35"/>
                      <a:pt x="0" y="25"/>
                      <a:pt x="0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8" name="Freeform 183">
                <a:extLst>
                  <a:ext uri="{FF2B5EF4-FFF2-40B4-BE49-F238E27FC236}">
                    <a16:creationId xmlns:a16="http://schemas.microsoft.com/office/drawing/2014/main" id="{91DBB473-3316-4C9C-AD15-E3530BDED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1659"/>
                <a:ext cx="56" cy="58"/>
              </a:xfrm>
              <a:custGeom>
                <a:avLst/>
                <a:gdLst>
                  <a:gd name="T0" fmla="*/ 43 w 47"/>
                  <a:gd name="T1" fmla="*/ 0 h 49"/>
                  <a:gd name="T2" fmla="*/ 88 w 47"/>
                  <a:gd name="T3" fmla="*/ 37 h 49"/>
                  <a:gd name="T4" fmla="*/ 38 w 47"/>
                  <a:gd name="T5" fmla="*/ 13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49">
                    <a:moveTo>
                      <a:pt x="21" y="0"/>
                    </a:moveTo>
                    <a:cubicBezTo>
                      <a:pt x="21" y="15"/>
                      <a:pt x="28" y="32"/>
                      <a:pt x="44" y="19"/>
                    </a:cubicBezTo>
                    <a:cubicBezTo>
                      <a:pt x="47" y="49"/>
                      <a:pt x="0" y="31"/>
                      <a:pt x="19" y="7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9" name="Freeform 184">
                <a:extLst>
                  <a:ext uri="{FF2B5EF4-FFF2-40B4-BE49-F238E27FC236}">
                    <a16:creationId xmlns:a16="http://schemas.microsoft.com/office/drawing/2014/main" id="{3DC700D4-477A-4B66-9950-1237A048E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469"/>
                <a:ext cx="179" cy="198"/>
              </a:xfrm>
              <a:custGeom>
                <a:avLst/>
                <a:gdLst>
                  <a:gd name="T0" fmla="*/ 0 w 151"/>
                  <a:gd name="T1" fmla="*/ 0 h 167"/>
                  <a:gd name="T2" fmla="*/ 60 w 151"/>
                  <a:gd name="T3" fmla="*/ 66 h 167"/>
                  <a:gd name="T4" fmla="*/ 146 w 151"/>
                  <a:gd name="T5" fmla="*/ 164 h 167"/>
                  <a:gd name="T6" fmla="*/ 243 w 151"/>
                  <a:gd name="T7" fmla="*/ 221 h 167"/>
                  <a:gd name="T8" fmla="*/ 298 w 151"/>
                  <a:gd name="T9" fmla="*/ 331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67">
                    <a:moveTo>
                      <a:pt x="0" y="0"/>
                    </a:moveTo>
                    <a:cubicBezTo>
                      <a:pt x="14" y="3"/>
                      <a:pt x="23" y="24"/>
                      <a:pt x="30" y="34"/>
                    </a:cubicBezTo>
                    <a:cubicBezTo>
                      <a:pt x="41" y="51"/>
                      <a:pt x="56" y="73"/>
                      <a:pt x="74" y="83"/>
                    </a:cubicBezTo>
                    <a:cubicBezTo>
                      <a:pt x="92" y="92"/>
                      <a:pt x="110" y="97"/>
                      <a:pt x="123" y="111"/>
                    </a:cubicBezTo>
                    <a:cubicBezTo>
                      <a:pt x="136" y="124"/>
                      <a:pt x="147" y="151"/>
                      <a:pt x="151" y="16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0" name="Freeform 185">
                <a:extLst>
                  <a:ext uri="{FF2B5EF4-FFF2-40B4-BE49-F238E27FC236}">
                    <a16:creationId xmlns:a16="http://schemas.microsoft.com/office/drawing/2014/main" id="{019FAD23-D993-4050-A2C2-908C75AD0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465"/>
                <a:ext cx="75" cy="42"/>
              </a:xfrm>
              <a:custGeom>
                <a:avLst/>
                <a:gdLst>
                  <a:gd name="T0" fmla="*/ 126 w 63"/>
                  <a:gd name="T1" fmla="*/ 0 h 35"/>
                  <a:gd name="T2" fmla="*/ 0 w 63"/>
                  <a:gd name="T3" fmla="*/ 72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35">
                    <a:moveTo>
                      <a:pt x="63" y="0"/>
                    </a:moveTo>
                    <a:cubicBezTo>
                      <a:pt x="51" y="26"/>
                      <a:pt x="27" y="35"/>
                      <a:pt x="0" y="3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1" name="Freeform 186">
                <a:extLst>
                  <a:ext uri="{FF2B5EF4-FFF2-40B4-BE49-F238E27FC236}">
                    <a16:creationId xmlns:a16="http://schemas.microsoft.com/office/drawing/2014/main" id="{5C3A4B19-9E20-4B65-BDBD-1DC718BED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686"/>
                <a:ext cx="31" cy="131"/>
              </a:xfrm>
              <a:custGeom>
                <a:avLst/>
                <a:gdLst>
                  <a:gd name="T0" fmla="*/ 0 w 26"/>
                  <a:gd name="T1" fmla="*/ 0 h 110"/>
                  <a:gd name="T2" fmla="*/ 27 w 26"/>
                  <a:gd name="T3" fmla="*/ 106 h 110"/>
                  <a:gd name="T4" fmla="*/ 51 w 26"/>
                  <a:gd name="T5" fmla="*/ 222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0">
                    <a:moveTo>
                      <a:pt x="0" y="0"/>
                    </a:moveTo>
                    <a:cubicBezTo>
                      <a:pt x="2" y="18"/>
                      <a:pt x="4" y="38"/>
                      <a:pt x="13" y="53"/>
                    </a:cubicBezTo>
                    <a:cubicBezTo>
                      <a:pt x="26" y="73"/>
                      <a:pt x="24" y="85"/>
                      <a:pt x="25" y="1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2" name="Freeform 187">
                <a:extLst>
                  <a:ext uri="{FF2B5EF4-FFF2-40B4-BE49-F238E27FC236}">
                    <a16:creationId xmlns:a16="http://schemas.microsoft.com/office/drawing/2014/main" id="{01BE8AF5-31C1-478F-8482-5F1A47CFB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1156"/>
                <a:ext cx="56" cy="28"/>
              </a:xfrm>
              <a:custGeom>
                <a:avLst/>
                <a:gdLst>
                  <a:gd name="T0" fmla="*/ 0 w 47"/>
                  <a:gd name="T1" fmla="*/ 43 h 23"/>
                  <a:gd name="T2" fmla="*/ 55 w 47"/>
                  <a:gd name="T3" fmla="*/ 28 h 23"/>
                  <a:gd name="T4" fmla="*/ 95 w 47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3">
                    <a:moveTo>
                      <a:pt x="0" y="20"/>
                    </a:moveTo>
                    <a:cubicBezTo>
                      <a:pt x="8" y="23"/>
                      <a:pt x="20" y="17"/>
                      <a:pt x="28" y="13"/>
                    </a:cubicBezTo>
                    <a:cubicBezTo>
                      <a:pt x="34" y="10"/>
                      <a:pt x="44" y="8"/>
                      <a:pt x="47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3" name="Freeform 188">
                <a:extLst>
                  <a:ext uri="{FF2B5EF4-FFF2-40B4-BE49-F238E27FC236}">
                    <a16:creationId xmlns:a16="http://schemas.microsoft.com/office/drawing/2014/main" id="{DA23FF2D-4D98-42CE-A187-5234B1754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04"/>
                <a:ext cx="22" cy="21"/>
              </a:xfrm>
              <a:custGeom>
                <a:avLst/>
                <a:gdLst>
                  <a:gd name="T0" fmla="*/ 40 w 18"/>
                  <a:gd name="T1" fmla="*/ 0 h 18"/>
                  <a:gd name="T2" fmla="*/ 0 w 18"/>
                  <a:gd name="T3" fmla="*/ 3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cubicBezTo>
                      <a:pt x="17" y="7"/>
                      <a:pt x="7" y="18"/>
                      <a:pt x="0" y="1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Freeform 189">
                <a:extLst>
                  <a:ext uri="{FF2B5EF4-FFF2-40B4-BE49-F238E27FC236}">
                    <a16:creationId xmlns:a16="http://schemas.microsoft.com/office/drawing/2014/main" id="{A0A89530-DA00-4A68-B30B-C59D933D4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251"/>
                <a:ext cx="62" cy="49"/>
              </a:xfrm>
              <a:custGeom>
                <a:avLst/>
                <a:gdLst>
                  <a:gd name="T0" fmla="*/ 105 w 52"/>
                  <a:gd name="T1" fmla="*/ 0 h 41"/>
                  <a:gd name="T2" fmla="*/ 52 w 52"/>
                  <a:gd name="T3" fmla="*/ 65 h 41"/>
                  <a:gd name="T4" fmla="*/ 0 w 52"/>
                  <a:gd name="T5" fmla="*/ 8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1">
                    <a:moveTo>
                      <a:pt x="52" y="0"/>
                    </a:moveTo>
                    <a:cubicBezTo>
                      <a:pt x="47" y="14"/>
                      <a:pt x="41" y="26"/>
                      <a:pt x="26" y="32"/>
                    </a:cubicBezTo>
                    <a:cubicBezTo>
                      <a:pt x="18" y="35"/>
                      <a:pt x="9" y="38"/>
                      <a:pt x="0" y="4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Freeform 190">
                <a:extLst>
                  <a:ext uri="{FF2B5EF4-FFF2-40B4-BE49-F238E27FC236}">
                    <a16:creationId xmlns:a16="http://schemas.microsoft.com/office/drawing/2014/main" id="{3C0B53AB-CD84-4A67-96F3-509B1AF6D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63"/>
                <a:ext cx="82" cy="27"/>
              </a:xfrm>
              <a:custGeom>
                <a:avLst/>
                <a:gdLst>
                  <a:gd name="T0" fmla="*/ 0 w 69"/>
                  <a:gd name="T1" fmla="*/ 29 h 23"/>
                  <a:gd name="T2" fmla="*/ 137 w 69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23">
                    <a:moveTo>
                      <a:pt x="0" y="15"/>
                    </a:moveTo>
                    <a:cubicBezTo>
                      <a:pt x="0" y="15"/>
                      <a:pt x="39" y="23"/>
                      <a:pt x="69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6" name="Freeform 191">
                <a:extLst>
                  <a:ext uri="{FF2B5EF4-FFF2-40B4-BE49-F238E27FC236}">
                    <a16:creationId xmlns:a16="http://schemas.microsoft.com/office/drawing/2014/main" id="{59A412EC-4A26-4A81-90F4-EE1381293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376"/>
                <a:ext cx="80" cy="65"/>
              </a:xfrm>
              <a:custGeom>
                <a:avLst/>
                <a:gdLst>
                  <a:gd name="T0" fmla="*/ 115 w 67"/>
                  <a:gd name="T1" fmla="*/ 0 h 55"/>
                  <a:gd name="T2" fmla="*/ 0 w 67"/>
                  <a:gd name="T3" fmla="*/ 108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55">
                    <a:moveTo>
                      <a:pt x="56" y="0"/>
                    </a:moveTo>
                    <a:cubicBezTo>
                      <a:pt x="56" y="0"/>
                      <a:pt x="67" y="39"/>
                      <a:pt x="0" y="5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7" name="Freeform 192">
                <a:extLst>
                  <a:ext uri="{FF2B5EF4-FFF2-40B4-BE49-F238E27FC236}">
                    <a16:creationId xmlns:a16="http://schemas.microsoft.com/office/drawing/2014/main" id="{4FDD2EB4-F093-4F4C-BE31-676AC2D5F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425"/>
                <a:ext cx="46" cy="82"/>
              </a:xfrm>
              <a:custGeom>
                <a:avLst/>
                <a:gdLst>
                  <a:gd name="T0" fmla="*/ 63 w 39"/>
                  <a:gd name="T1" fmla="*/ 0 h 69"/>
                  <a:gd name="T2" fmla="*/ 0 w 39"/>
                  <a:gd name="T3" fmla="*/ 137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9">
                    <a:moveTo>
                      <a:pt x="32" y="0"/>
                    </a:moveTo>
                    <a:cubicBezTo>
                      <a:pt x="32" y="0"/>
                      <a:pt x="39" y="39"/>
                      <a:pt x="0" y="6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8" name="Freeform 193">
                <a:extLst>
                  <a:ext uri="{FF2B5EF4-FFF2-40B4-BE49-F238E27FC236}">
                    <a16:creationId xmlns:a16="http://schemas.microsoft.com/office/drawing/2014/main" id="{7A823C2D-B53E-490D-BA4F-6E263A93D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577"/>
                <a:ext cx="152" cy="71"/>
              </a:xfrm>
              <a:custGeom>
                <a:avLst/>
                <a:gdLst>
                  <a:gd name="T0" fmla="*/ 0 w 128"/>
                  <a:gd name="T1" fmla="*/ 63 h 60"/>
                  <a:gd name="T2" fmla="*/ 255 w 128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8" h="60">
                    <a:moveTo>
                      <a:pt x="0" y="32"/>
                    </a:moveTo>
                    <a:cubicBezTo>
                      <a:pt x="0" y="32"/>
                      <a:pt x="86" y="60"/>
                      <a:pt x="128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9" name="Freeform 194">
                <a:extLst>
                  <a:ext uri="{FF2B5EF4-FFF2-40B4-BE49-F238E27FC236}">
                    <a16:creationId xmlns:a16="http://schemas.microsoft.com/office/drawing/2014/main" id="{D4A09211-C4FA-4E90-8B07-94505AF43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441"/>
                <a:ext cx="23" cy="75"/>
              </a:xfrm>
              <a:custGeom>
                <a:avLst/>
                <a:gdLst>
                  <a:gd name="T0" fmla="*/ 1 w 19"/>
                  <a:gd name="T1" fmla="*/ 0 h 63"/>
                  <a:gd name="T2" fmla="*/ 0 w 19"/>
                  <a:gd name="T3" fmla="*/ 12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3">
                    <a:moveTo>
                      <a:pt x="1" y="0"/>
                    </a:moveTo>
                    <a:cubicBezTo>
                      <a:pt x="1" y="0"/>
                      <a:pt x="19" y="31"/>
                      <a:pt x="0" y="6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Freeform 195">
                <a:extLst>
                  <a:ext uri="{FF2B5EF4-FFF2-40B4-BE49-F238E27FC236}">
                    <a16:creationId xmlns:a16="http://schemas.microsoft.com/office/drawing/2014/main" id="{2588A885-61BB-426F-AD94-14112F746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120"/>
                <a:ext cx="49" cy="39"/>
              </a:xfrm>
              <a:custGeom>
                <a:avLst/>
                <a:gdLst>
                  <a:gd name="T0" fmla="*/ 37 w 41"/>
                  <a:gd name="T1" fmla="*/ 0 h 33"/>
                  <a:gd name="T2" fmla="*/ 75 w 41"/>
                  <a:gd name="T3" fmla="*/ 24 h 33"/>
                  <a:gd name="T4" fmla="*/ 60 w 41"/>
                  <a:gd name="T5" fmla="*/ 63 h 33"/>
                  <a:gd name="T6" fmla="*/ 42 w 41"/>
                  <a:gd name="T7" fmla="*/ 53 h 33"/>
                  <a:gd name="T8" fmla="*/ 10 w 41"/>
                  <a:gd name="T9" fmla="*/ 33 h 33"/>
                  <a:gd name="T10" fmla="*/ 37 w 41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18" y="0"/>
                    </a:moveTo>
                    <a:cubicBezTo>
                      <a:pt x="25" y="3"/>
                      <a:pt x="33" y="5"/>
                      <a:pt x="37" y="12"/>
                    </a:cubicBezTo>
                    <a:cubicBezTo>
                      <a:pt x="41" y="19"/>
                      <a:pt x="38" y="31"/>
                      <a:pt x="29" y="32"/>
                    </a:cubicBezTo>
                    <a:cubicBezTo>
                      <a:pt x="21" y="33"/>
                      <a:pt x="25" y="31"/>
                      <a:pt x="20" y="27"/>
                    </a:cubicBezTo>
                    <a:cubicBezTo>
                      <a:pt x="17" y="24"/>
                      <a:pt x="8" y="21"/>
                      <a:pt x="5" y="17"/>
                    </a:cubicBezTo>
                    <a:cubicBezTo>
                      <a:pt x="0" y="9"/>
                      <a:pt x="11" y="1"/>
                      <a:pt x="18" y="0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1" name="Freeform 196">
                <a:extLst>
                  <a:ext uri="{FF2B5EF4-FFF2-40B4-BE49-F238E27FC236}">
                    <a16:creationId xmlns:a16="http://schemas.microsoft.com/office/drawing/2014/main" id="{BAF63F06-44C7-454B-BFF1-E522CC4E1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79"/>
                <a:ext cx="75" cy="38"/>
              </a:xfrm>
              <a:custGeom>
                <a:avLst/>
                <a:gdLst>
                  <a:gd name="T0" fmla="*/ 106 w 63"/>
                  <a:gd name="T1" fmla="*/ 48 h 32"/>
                  <a:gd name="T2" fmla="*/ 105 w 63"/>
                  <a:gd name="T3" fmla="*/ 2 h 32"/>
                  <a:gd name="T4" fmla="*/ 50 w 63"/>
                  <a:gd name="T5" fmla="*/ 24 h 32"/>
                  <a:gd name="T6" fmla="*/ 98 w 63"/>
                  <a:gd name="T7" fmla="*/ 4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32">
                    <a:moveTo>
                      <a:pt x="53" y="24"/>
                    </a:moveTo>
                    <a:cubicBezTo>
                      <a:pt x="63" y="20"/>
                      <a:pt x="63" y="5"/>
                      <a:pt x="52" y="2"/>
                    </a:cubicBezTo>
                    <a:cubicBezTo>
                      <a:pt x="43" y="0"/>
                      <a:pt x="31" y="8"/>
                      <a:pt x="24" y="12"/>
                    </a:cubicBezTo>
                    <a:cubicBezTo>
                      <a:pt x="0" y="29"/>
                      <a:pt x="36" y="32"/>
                      <a:pt x="49" y="2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Freeform 197">
                <a:extLst>
                  <a:ext uri="{FF2B5EF4-FFF2-40B4-BE49-F238E27FC236}">
                    <a16:creationId xmlns:a16="http://schemas.microsoft.com/office/drawing/2014/main" id="{881CB4EB-03EA-4C4B-819C-F3587A924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225"/>
                <a:ext cx="81" cy="56"/>
              </a:xfrm>
              <a:custGeom>
                <a:avLst/>
                <a:gdLst>
                  <a:gd name="T0" fmla="*/ 113 w 68"/>
                  <a:gd name="T1" fmla="*/ 74 h 47"/>
                  <a:gd name="T2" fmla="*/ 104 w 68"/>
                  <a:gd name="T3" fmla="*/ 1 h 47"/>
                  <a:gd name="T4" fmla="*/ 32 w 68"/>
                  <a:gd name="T5" fmla="*/ 45 h 47"/>
                  <a:gd name="T6" fmla="*/ 1 w 68"/>
                  <a:gd name="T7" fmla="*/ 74 h 47"/>
                  <a:gd name="T8" fmla="*/ 43 w 68"/>
                  <a:gd name="T9" fmla="*/ 94 h 47"/>
                  <a:gd name="T10" fmla="*/ 108 w 68"/>
                  <a:gd name="T11" fmla="*/ 66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7">
                    <a:moveTo>
                      <a:pt x="56" y="37"/>
                    </a:moveTo>
                    <a:cubicBezTo>
                      <a:pt x="63" y="27"/>
                      <a:pt x="68" y="2"/>
                      <a:pt x="51" y="1"/>
                    </a:cubicBezTo>
                    <a:cubicBezTo>
                      <a:pt x="40" y="0"/>
                      <a:pt x="27" y="19"/>
                      <a:pt x="16" y="23"/>
                    </a:cubicBezTo>
                    <a:cubicBezTo>
                      <a:pt x="9" y="26"/>
                      <a:pt x="0" y="28"/>
                      <a:pt x="1" y="37"/>
                    </a:cubicBezTo>
                    <a:cubicBezTo>
                      <a:pt x="2" y="45"/>
                      <a:pt x="14" y="47"/>
                      <a:pt x="21" y="46"/>
                    </a:cubicBezTo>
                    <a:cubicBezTo>
                      <a:pt x="32" y="46"/>
                      <a:pt x="48" y="42"/>
                      <a:pt x="54" y="3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3" name="Freeform 198">
                <a:extLst>
                  <a:ext uri="{FF2B5EF4-FFF2-40B4-BE49-F238E27FC236}">
                    <a16:creationId xmlns:a16="http://schemas.microsoft.com/office/drawing/2014/main" id="{2474B320-FBF3-462E-8A67-AF1E799D1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1260"/>
                <a:ext cx="123" cy="101"/>
              </a:xfrm>
              <a:custGeom>
                <a:avLst/>
                <a:gdLst>
                  <a:gd name="T0" fmla="*/ 177 w 103"/>
                  <a:gd name="T1" fmla="*/ 118 h 85"/>
                  <a:gd name="T2" fmla="*/ 155 w 103"/>
                  <a:gd name="T3" fmla="*/ 24 h 85"/>
                  <a:gd name="T4" fmla="*/ 105 w 103"/>
                  <a:gd name="T5" fmla="*/ 70 h 85"/>
                  <a:gd name="T6" fmla="*/ 36 w 103"/>
                  <a:gd name="T7" fmla="*/ 99 h 85"/>
                  <a:gd name="T8" fmla="*/ 75 w 103"/>
                  <a:gd name="T9" fmla="*/ 168 h 85"/>
                  <a:gd name="T10" fmla="*/ 177 w 103"/>
                  <a:gd name="T11" fmla="*/ 114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85">
                    <a:moveTo>
                      <a:pt x="87" y="59"/>
                    </a:moveTo>
                    <a:cubicBezTo>
                      <a:pt x="96" y="48"/>
                      <a:pt x="103" y="0"/>
                      <a:pt x="76" y="12"/>
                    </a:cubicBezTo>
                    <a:cubicBezTo>
                      <a:pt x="66" y="16"/>
                      <a:pt x="60" y="29"/>
                      <a:pt x="52" y="35"/>
                    </a:cubicBezTo>
                    <a:cubicBezTo>
                      <a:pt x="42" y="44"/>
                      <a:pt x="28" y="43"/>
                      <a:pt x="18" y="50"/>
                    </a:cubicBezTo>
                    <a:cubicBezTo>
                      <a:pt x="0" y="62"/>
                      <a:pt x="20" y="85"/>
                      <a:pt x="37" y="84"/>
                    </a:cubicBezTo>
                    <a:cubicBezTo>
                      <a:pt x="50" y="83"/>
                      <a:pt x="82" y="71"/>
                      <a:pt x="87" y="57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Freeform 199">
                <a:extLst>
                  <a:ext uri="{FF2B5EF4-FFF2-40B4-BE49-F238E27FC236}">
                    <a16:creationId xmlns:a16="http://schemas.microsoft.com/office/drawing/2014/main" id="{00BD2758-434F-4A44-BB7B-217D8075B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316"/>
                <a:ext cx="98" cy="120"/>
              </a:xfrm>
              <a:custGeom>
                <a:avLst/>
                <a:gdLst>
                  <a:gd name="T0" fmla="*/ 97 w 82"/>
                  <a:gd name="T1" fmla="*/ 151 h 101"/>
                  <a:gd name="T2" fmla="*/ 32 w 82"/>
                  <a:gd name="T3" fmla="*/ 61 h 101"/>
                  <a:gd name="T4" fmla="*/ 93 w 82"/>
                  <a:gd name="T5" fmla="*/ 14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101">
                    <a:moveTo>
                      <a:pt x="48" y="76"/>
                    </a:moveTo>
                    <a:cubicBezTo>
                      <a:pt x="82" y="54"/>
                      <a:pt x="40" y="0"/>
                      <a:pt x="16" y="30"/>
                    </a:cubicBezTo>
                    <a:cubicBezTo>
                      <a:pt x="0" y="49"/>
                      <a:pt x="29" y="101"/>
                      <a:pt x="45" y="7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5" name="Freeform 200">
                <a:extLst>
                  <a:ext uri="{FF2B5EF4-FFF2-40B4-BE49-F238E27FC236}">
                    <a16:creationId xmlns:a16="http://schemas.microsoft.com/office/drawing/2014/main" id="{8D161520-0B59-419A-86DC-7ED0DD043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392"/>
                <a:ext cx="124" cy="129"/>
              </a:xfrm>
              <a:custGeom>
                <a:avLst/>
                <a:gdLst>
                  <a:gd name="T0" fmla="*/ 182 w 104"/>
                  <a:gd name="T1" fmla="*/ 120 h 109"/>
                  <a:gd name="T2" fmla="*/ 209 w 104"/>
                  <a:gd name="T3" fmla="*/ 60 h 109"/>
                  <a:gd name="T4" fmla="*/ 149 w 104"/>
                  <a:gd name="T5" fmla="*/ 9 h 109"/>
                  <a:gd name="T6" fmla="*/ 91 w 104"/>
                  <a:gd name="T7" fmla="*/ 39 h 109"/>
                  <a:gd name="T8" fmla="*/ 23 w 104"/>
                  <a:gd name="T9" fmla="*/ 93 h 109"/>
                  <a:gd name="T10" fmla="*/ 73 w 104"/>
                  <a:gd name="T11" fmla="*/ 206 h 109"/>
                  <a:gd name="T12" fmla="*/ 186 w 104"/>
                  <a:gd name="T13" fmla="*/ 116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109">
                    <a:moveTo>
                      <a:pt x="90" y="61"/>
                    </a:moveTo>
                    <a:cubicBezTo>
                      <a:pt x="98" y="62"/>
                      <a:pt x="104" y="39"/>
                      <a:pt x="103" y="30"/>
                    </a:cubicBezTo>
                    <a:cubicBezTo>
                      <a:pt x="101" y="18"/>
                      <a:pt x="85" y="9"/>
                      <a:pt x="74" y="5"/>
                    </a:cubicBezTo>
                    <a:cubicBezTo>
                      <a:pt x="60" y="0"/>
                      <a:pt x="55" y="10"/>
                      <a:pt x="45" y="20"/>
                    </a:cubicBezTo>
                    <a:cubicBezTo>
                      <a:pt x="36" y="30"/>
                      <a:pt x="19" y="37"/>
                      <a:pt x="11" y="48"/>
                    </a:cubicBezTo>
                    <a:cubicBezTo>
                      <a:pt x="0" y="65"/>
                      <a:pt x="11" y="109"/>
                      <a:pt x="36" y="105"/>
                    </a:cubicBezTo>
                    <a:cubicBezTo>
                      <a:pt x="55" y="102"/>
                      <a:pt x="85" y="76"/>
                      <a:pt x="92" y="59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6" name="Freeform 201">
                <a:extLst>
                  <a:ext uri="{FF2B5EF4-FFF2-40B4-BE49-F238E27FC236}">
                    <a16:creationId xmlns:a16="http://schemas.microsoft.com/office/drawing/2014/main" id="{CDF7AD66-1AA0-4A07-AE04-843835FCF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1434"/>
                <a:ext cx="175" cy="165"/>
              </a:xfrm>
              <a:custGeom>
                <a:avLst/>
                <a:gdLst>
                  <a:gd name="T0" fmla="*/ 292 w 147"/>
                  <a:gd name="T1" fmla="*/ 51 h 139"/>
                  <a:gd name="T2" fmla="*/ 240 w 147"/>
                  <a:gd name="T3" fmla="*/ 1 h 139"/>
                  <a:gd name="T4" fmla="*/ 192 w 147"/>
                  <a:gd name="T5" fmla="*/ 82 h 139"/>
                  <a:gd name="T6" fmla="*/ 113 w 147"/>
                  <a:gd name="T7" fmla="*/ 171 h 139"/>
                  <a:gd name="T8" fmla="*/ 32 w 147"/>
                  <a:gd name="T9" fmla="*/ 193 h 139"/>
                  <a:gd name="T10" fmla="*/ 8 w 147"/>
                  <a:gd name="T11" fmla="*/ 250 h 139"/>
                  <a:gd name="T12" fmla="*/ 82 w 147"/>
                  <a:gd name="T13" fmla="*/ 274 h 139"/>
                  <a:gd name="T14" fmla="*/ 254 w 147"/>
                  <a:gd name="T15" fmla="*/ 166 h 139"/>
                  <a:gd name="T16" fmla="*/ 289 w 147"/>
                  <a:gd name="T17" fmla="*/ 39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7" h="139">
                    <a:moveTo>
                      <a:pt x="145" y="25"/>
                    </a:moveTo>
                    <a:cubicBezTo>
                      <a:pt x="147" y="14"/>
                      <a:pt x="130" y="1"/>
                      <a:pt x="120" y="1"/>
                    </a:cubicBezTo>
                    <a:cubicBezTo>
                      <a:pt x="103" y="0"/>
                      <a:pt x="100" y="29"/>
                      <a:pt x="95" y="41"/>
                    </a:cubicBezTo>
                    <a:cubicBezTo>
                      <a:pt x="87" y="59"/>
                      <a:pt x="74" y="77"/>
                      <a:pt x="56" y="86"/>
                    </a:cubicBezTo>
                    <a:cubicBezTo>
                      <a:pt x="44" y="92"/>
                      <a:pt x="28" y="90"/>
                      <a:pt x="16" y="97"/>
                    </a:cubicBezTo>
                    <a:cubicBezTo>
                      <a:pt x="7" y="102"/>
                      <a:pt x="0" y="116"/>
                      <a:pt x="4" y="126"/>
                    </a:cubicBezTo>
                    <a:cubicBezTo>
                      <a:pt x="10" y="139"/>
                      <a:pt x="29" y="138"/>
                      <a:pt x="41" y="138"/>
                    </a:cubicBezTo>
                    <a:cubicBezTo>
                      <a:pt x="75" y="137"/>
                      <a:pt x="111" y="112"/>
                      <a:pt x="126" y="83"/>
                    </a:cubicBezTo>
                    <a:cubicBezTo>
                      <a:pt x="136" y="65"/>
                      <a:pt x="144" y="40"/>
                      <a:pt x="144" y="20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7" name="Freeform 202">
                <a:extLst>
                  <a:ext uri="{FF2B5EF4-FFF2-40B4-BE49-F238E27FC236}">
                    <a16:creationId xmlns:a16="http://schemas.microsoft.com/office/drawing/2014/main" id="{E785A7F0-3B0C-4D3E-AEA4-46FD93451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1441"/>
                <a:ext cx="354" cy="278"/>
              </a:xfrm>
              <a:custGeom>
                <a:avLst/>
                <a:gdLst>
                  <a:gd name="T0" fmla="*/ 230 w 298"/>
                  <a:gd name="T1" fmla="*/ 17 h 234"/>
                  <a:gd name="T2" fmla="*/ 253 w 298"/>
                  <a:gd name="T3" fmla="*/ 0 h 234"/>
                  <a:gd name="T4" fmla="*/ 296 w 298"/>
                  <a:gd name="T5" fmla="*/ 24 h 234"/>
                  <a:gd name="T6" fmla="*/ 352 w 298"/>
                  <a:gd name="T7" fmla="*/ 83 h 234"/>
                  <a:gd name="T8" fmla="*/ 448 w 298"/>
                  <a:gd name="T9" fmla="*/ 213 h 234"/>
                  <a:gd name="T10" fmla="*/ 536 w 298"/>
                  <a:gd name="T11" fmla="*/ 277 h 234"/>
                  <a:gd name="T12" fmla="*/ 550 w 298"/>
                  <a:gd name="T13" fmla="*/ 348 h 234"/>
                  <a:gd name="T14" fmla="*/ 494 w 298"/>
                  <a:gd name="T15" fmla="*/ 310 h 234"/>
                  <a:gd name="T16" fmla="*/ 435 w 298"/>
                  <a:gd name="T17" fmla="*/ 277 h 234"/>
                  <a:gd name="T18" fmla="*/ 328 w 298"/>
                  <a:gd name="T19" fmla="*/ 315 h 234"/>
                  <a:gd name="T20" fmla="*/ 233 w 298"/>
                  <a:gd name="T21" fmla="*/ 410 h 234"/>
                  <a:gd name="T22" fmla="*/ 181 w 298"/>
                  <a:gd name="T23" fmla="*/ 444 h 234"/>
                  <a:gd name="T24" fmla="*/ 119 w 298"/>
                  <a:gd name="T25" fmla="*/ 466 h 234"/>
                  <a:gd name="T26" fmla="*/ 24 w 298"/>
                  <a:gd name="T27" fmla="*/ 421 h 234"/>
                  <a:gd name="T28" fmla="*/ 68 w 298"/>
                  <a:gd name="T29" fmla="*/ 328 h 234"/>
                  <a:gd name="T30" fmla="*/ 232 w 298"/>
                  <a:gd name="T31" fmla="*/ 137 h 234"/>
                  <a:gd name="T32" fmla="*/ 230 w 298"/>
                  <a:gd name="T33" fmla="*/ 24 h 2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8" h="234">
                    <a:moveTo>
                      <a:pt x="115" y="8"/>
                    </a:moveTo>
                    <a:cubicBezTo>
                      <a:pt x="120" y="4"/>
                      <a:pt x="119" y="0"/>
                      <a:pt x="127" y="0"/>
                    </a:cubicBezTo>
                    <a:cubicBezTo>
                      <a:pt x="134" y="0"/>
                      <a:pt x="144" y="7"/>
                      <a:pt x="149" y="12"/>
                    </a:cubicBezTo>
                    <a:cubicBezTo>
                      <a:pt x="159" y="21"/>
                      <a:pt x="167" y="33"/>
                      <a:pt x="177" y="42"/>
                    </a:cubicBezTo>
                    <a:cubicBezTo>
                      <a:pt x="197" y="60"/>
                      <a:pt x="202" y="90"/>
                      <a:pt x="225" y="107"/>
                    </a:cubicBezTo>
                    <a:cubicBezTo>
                      <a:pt x="240" y="119"/>
                      <a:pt x="256" y="126"/>
                      <a:pt x="269" y="139"/>
                    </a:cubicBezTo>
                    <a:cubicBezTo>
                      <a:pt x="276" y="146"/>
                      <a:pt x="298" y="174"/>
                      <a:pt x="276" y="175"/>
                    </a:cubicBezTo>
                    <a:cubicBezTo>
                      <a:pt x="267" y="175"/>
                      <a:pt x="255" y="161"/>
                      <a:pt x="248" y="156"/>
                    </a:cubicBezTo>
                    <a:cubicBezTo>
                      <a:pt x="239" y="150"/>
                      <a:pt x="228" y="143"/>
                      <a:pt x="218" y="139"/>
                    </a:cubicBezTo>
                    <a:cubicBezTo>
                      <a:pt x="199" y="132"/>
                      <a:pt x="175" y="141"/>
                      <a:pt x="164" y="158"/>
                    </a:cubicBezTo>
                    <a:cubicBezTo>
                      <a:pt x="152" y="176"/>
                      <a:pt x="133" y="191"/>
                      <a:pt x="117" y="205"/>
                    </a:cubicBezTo>
                    <a:cubicBezTo>
                      <a:pt x="109" y="212"/>
                      <a:pt x="99" y="216"/>
                      <a:pt x="91" y="223"/>
                    </a:cubicBezTo>
                    <a:cubicBezTo>
                      <a:pt x="80" y="232"/>
                      <a:pt x="74" y="234"/>
                      <a:pt x="60" y="234"/>
                    </a:cubicBezTo>
                    <a:cubicBezTo>
                      <a:pt x="41" y="233"/>
                      <a:pt x="22" y="229"/>
                      <a:pt x="12" y="211"/>
                    </a:cubicBezTo>
                    <a:cubicBezTo>
                      <a:pt x="0" y="191"/>
                      <a:pt x="17" y="175"/>
                      <a:pt x="34" y="164"/>
                    </a:cubicBezTo>
                    <a:cubicBezTo>
                      <a:pt x="67" y="144"/>
                      <a:pt x="111" y="113"/>
                      <a:pt x="116" y="69"/>
                    </a:cubicBezTo>
                    <a:cubicBezTo>
                      <a:pt x="118" y="50"/>
                      <a:pt x="107" y="30"/>
                      <a:pt x="115" y="12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8" name="Freeform 203">
                <a:extLst>
                  <a:ext uri="{FF2B5EF4-FFF2-40B4-BE49-F238E27FC236}">
                    <a16:creationId xmlns:a16="http://schemas.microsoft.com/office/drawing/2014/main" id="{3E995EDC-F91F-4BCD-AC12-7F7FD3E6A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51"/>
                <a:ext cx="164" cy="139"/>
              </a:xfrm>
              <a:custGeom>
                <a:avLst/>
                <a:gdLst>
                  <a:gd name="T0" fmla="*/ 20 w 138"/>
                  <a:gd name="T1" fmla="*/ 74 h 117"/>
                  <a:gd name="T2" fmla="*/ 105 w 138"/>
                  <a:gd name="T3" fmla="*/ 52 h 117"/>
                  <a:gd name="T4" fmla="*/ 159 w 138"/>
                  <a:gd name="T5" fmla="*/ 14 h 117"/>
                  <a:gd name="T6" fmla="*/ 220 w 138"/>
                  <a:gd name="T7" fmla="*/ 29 h 117"/>
                  <a:gd name="T8" fmla="*/ 275 w 138"/>
                  <a:gd name="T9" fmla="*/ 91 h 117"/>
                  <a:gd name="T10" fmla="*/ 189 w 138"/>
                  <a:gd name="T11" fmla="*/ 200 h 117"/>
                  <a:gd name="T12" fmla="*/ 55 w 138"/>
                  <a:gd name="T13" fmla="*/ 200 h 117"/>
                  <a:gd name="T14" fmla="*/ 1 w 138"/>
                  <a:gd name="T15" fmla="*/ 134 h 117"/>
                  <a:gd name="T16" fmla="*/ 14 w 138"/>
                  <a:gd name="T17" fmla="*/ 75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7">
                    <a:moveTo>
                      <a:pt x="10" y="37"/>
                    </a:moveTo>
                    <a:cubicBezTo>
                      <a:pt x="20" y="41"/>
                      <a:pt x="42" y="31"/>
                      <a:pt x="52" y="26"/>
                    </a:cubicBezTo>
                    <a:cubicBezTo>
                      <a:pt x="63" y="21"/>
                      <a:pt x="70" y="14"/>
                      <a:pt x="80" y="7"/>
                    </a:cubicBezTo>
                    <a:cubicBezTo>
                      <a:pt x="92" y="0"/>
                      <a:pt x="99" y="6"/>
                      <a:pt x="110" y="14"/>
                    </a:cubicBezTo>
                    <a:cubicBezTo>
                      <a:pt x="120" y="22"/>
                      <a:pt x="138" y="31"/>
                      <a:pt x="137" y="46"/>
                    </a:cubicBezTo>
                    <a:cubicBezTo>
                      <a:pt x="136" y="64"/>
                      <a:pt x="108" y="89"/>
                      <a:pt x="95" y="100"/>
                    </a:cubicBezTo>
                    <a:cubicBezTo>
                      <a:pt x="73" y="117"/>
                      <a:pt x="50" y="112"/>
                      <a:pt x="28" y="100"/>
                    </a:cubicBezTo>
                    <a:cubicBezTo>
                      <a:pt x="12" y="91"/>
                      <a:pt x="2" y="86"/>
                      <a:pt x="1" y="67"/>
                    </a:cubicBezTo>
                    <a:cubicBezTo>
                      <a:pt x="0" y="55"/>
                      <a:pt x="2" y="47"/>
                      <a:pt x="7" y="38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9" name="Freeform 204">
                <a:extLst>
                  <a:ext uri="{FF2B5EF4-FFF2-40B4-BE49-F238E27FC236}">
                    <a16:creationId xmlns:a16="http://schemas.microsoft.com/office/drawing/2014/main" id="{16558777-C506-4D0E-908F-C0267C723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20"/>
                <a:ext cx="33" cy="25"/>
              </a:xfrm>
              <a:custGeom>
                <a:avLst/>
                <a:gdLst>
                  <a:gd name="T0" fmla="*/ 54 w 28"/>
                  <a:gd name="T1" fmla="*/ 38 h 21"/>
                  <a:gd name="T2" fmla="*/ 28 w 28"/>
                  <a:gd name="T3" fmla="*/ 1 h 21"/>
                  <a:gd name="T4" fmla="*/ 0 w 28"/>
                  <a:gd name="T5" fmla="*/ 20 h 21"/>
                  <a:gd name="T6" fmla="*/ 54 w 28"/>
                  <a:gd name="T7" fmla="*/ 4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8" y="19"/>
                    </a:moveTo>
                    <a:cubicBezTo>
                      <a:pt x="28" y="11"/>
                      <a:pt x="23" y="0"/>
                      <a:pt x="14" y="1"/>
                    </a:cubicBezTo>
                    <a:cubicBezTo>
                      <a:pt x="8" y="1"/>
                      <a:pt x="2" y="5"/>
                      <a:pt x="0" y="10"/>
                    </a:cubicBezTo>
                    <a:cubicBezTo>
                      <a:pt x="10" y="8"/>
                      <a:pt x="24" y="9"/>
                      <a:pt x="28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25" name="Freeform 205">
              <a:extLst>
                <a:ext uri="{FF2B5EF4-FFF2-40B4-BE49-F238E27FC236}">
                  <a16:creationId xmlns:a16="http://schemas.microsoft.com/office/drawing/2014/main" id="{B1328112-CECA-4D23-98A4-AE00202F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173"/>
              <a:ext cx="50" cy="20"/>
            </a:xfrm>
            <a:custGeom>
              <a:avLst/>
              <a:gdLst>
                <a:gd name="T0" fmla="*/ 76 w 42"/>
                <a:gd name="T1" fmla="*/ 31 h 17"/>
                <a:gd name="T2" fmla="*/ 42 w 42"/>
                <a:gd name="T3" fmla="*/ 2 h 17"/>
                <a:gd name="T4" fmla="*/ 0 w 42"/>
                <a:gd name="T5" fmla="*/ 33 h 17"/>
                <a:gd name="T6" fmla="*/ 42 w 42"/>
                <a:gd name="T7" fmla="*/ 25 h 17"/>
                <a:gd name="T8" fmla="*/ 77 w 42"/>
                <a:gd name="T9" fmla="*/ 3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7">
                  <a:moveTo>
                    <a:pt x="38" y="16"/>
                  </a:moveTo>
                  <a:cubicBezTo>
                    <a:pt x="42" y="6"/>
                    <a:pt x="26" y="0"/>
                    <a:pt x="20" y="2"/>
                  </a:cubicBezTo>
                  <a:cubicBezTo>
                    <a:pt x="13" y="5"/>
                    <a:pt x="4" y="12"/>
                    <a:pt x="0" y="17"/>
                  </a:cubicBezTo>
                  <a:cubicBezTo>
                    <a:pt x="7" y="15"/>
                    <a:pt x="12" y="13"/>
                    <a:pt x="20" y="13"/>
                  </a:cubicBezTo>
                  <a:cubicBezTo>
                    <a:pt x="27" y="13"/>
                    <a:pt x="32" y="14"/>
                    <a:pt x="39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6" name="Freeform 206">
              <a:extLst>
                <a:ext uri="{FF2B5EF4-FFF2-40B4-BE49-F238E27FC236}">
                  <a16:creationId xmlns:a16="http://schemas.microsoft.com/office/drawing/2014/main" id="{DD3FE734-8E87-42A5-AD8C-8534DA609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215"/>
              <a:ext cx="54" cy="40"/>
            </a:xfrm>
            <a:custGeom>
              <a:avLst/>
              <a:gdLst>
                <a:gd name="T0" fmla="*/ 94 w 45"/>
                <a:gd name="T1" fmla="*/ 49 h 34"/>
                <a:gd name="T2" fmla="*/ 42 w 45"/>
                <a:gd name="T3" fmla="*/ 18 h 34"/>
                <a:gd name="T4" fmla="*/ 20 w 45"/>
                <a:gd name="T5" fmla="*/ 42 h 34"/>
                <a:gd name="T6" fmla="*/ 0 w 45"/>
                <a:gd name="T7" fmla="*/ 64 h 34"/>
                <a:gd name="T8" fmla="*/ 44 w 45"/>
                <a:gd name="T9" fmla="*/ 39 h 34"/>
                <a:gd name="T10" fmla="*/ 72 w 45"/>
                <a:gd name="T11" fmla="*/ 39 h 34"/>
                <a:gd name="T12" fmla="*/ 86 w 45"/>
                <a:gd name="T13" fmla="*/ 4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4">
                  <a:moveTo>
                    <a:pt x="45" y="26"/>
                  </a:moveTo>
                  <a:cubicBezTo>
                    <a:pt x="45" y="12"/>
                    <a:pt x="33" y="0"/>
                    <a:pt x="20" y="9"/>
                  </a:cubicBezTo>
                  <a:cubicBezTo>
                    <a:pt x="15" y="13"/>
                    <a:pt x="13" y="18"/>
                    <a:pt x="10" y="22"/>
                  </a:cubicBezTo>
                  <a:cubicBezTo>
                    <a:pt x="7" y="27"/>
                    <a:pt x="4" y="29"/>
                    <a:pt x="0" y="33"/>
                  </a:cubicBezTo>
                  <a:cubicBezTo>
                    <a:pt x="8" y="34"/>
                    <a:pt x="15" y="23"/>
                    <a:pt x="22" y="20"/>
                  </a:cubicBezTo>
                  <a:cubicBezTo>
                    <a:pt x="27" y="17"/>
                    <a:pt x="31" y="17"/>
                    <a:pt x="35" y="20"/>
                  </a:cubicBezTo>
                  <a:cubicBezTo>
                    <a:pt x="38" y="22"/>
                    <a:pt x="39" y="25"/>
                    <a:pt x="42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207">
              <a:extLst>
                <a:ext uri="{FF2B5EF4-FFF2-40B4-BE49-F238E27FC236}">
                  <a16:creationId xmlns:a16="http://schemas.microsoft.com/office/drawing/2014/main" id="{8FB1CD33-4EA6-409F-B552-FB793A4B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256"/>
              <a:ext cx="75" cy="56"/>
            </a:xfrm>
            <a:custGeom>
              <a:avLst/>
              <a:gdLst>
                <a:gd name="T0" fmla="*/ 117 w 63"/>
                <a:gd name="T1" fmla="*/ 73 h 47"/>
                <a:gd name="T2" fmla="*/ 62 w 63"/>
                <a:gd name="T3" fmla="*/ 30 h 47"/>
                <a:gd name="T4" fmla="*/ 30 w 63"/>
                <a:gd name="T5" fmla="*/ 71 h 47"/>
                <a:gd name="T6" fmla="*/ 0 w 63"/>
                <a:gd name="T7" fmla="*/ 91 h 47"/>
                <a:gd name="T8" fmla="*/ 32 w 63"/>
                <a:gd name="T9" fmla="*/ 81 h 47"/>
                <a:gd name="T10" fmla="*/ 65 w 63"/>
                <a:gd name="T11" fmla="*/ 55 h 47"/>
                <a:gd name="T12" fmla="*/ 105 w 63"/>
                <a:gd name="T13" fmla="*/ 71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47">
                  <a:moveTo>
                    <a:pt x="58" y="36"/>
                  </a:moveTo>
                  <a:cubicBezTo>
                    <a:pt x="63" y="22"/>
                    <a:pt x="43" y="0"/>
                    <a:pt x="31" y="15"/>
                  </a:cubicBezTo>
                  <a:cubicBezTo>
                    <a:pt x="25" y="22"/>
                    <a:pt x="22" y="29"/>
                    <a:pt x="15" y="35"/>
                  </a:cubicBezTo>
                  <a:cubicBezTo>
                    <a:pt x="11" y="37"/>
                    <a:pt x="1" y="41"/>
                    <a:pt x="0" y="45"/>
                  </a:cubicBezTo>
                  <a:cubicBezTo>
                    <a:pt x="4" y="47"/>
                    <a:pt x="12" y="42"/>
                    <a:pt x="16" y="40"/>
                  </a:cubicBezTo>
                  <a:cubicBezTo>
                    <a:pt x="23" y="37"/>
                    <a:pt x="27" y="33"/>
                    <a:pt x="33" y="28"/>
                  </a:cubicBezTo>
                  <a:cubicBezTo>
                    <a:pt x="41" y="22"/>
                    <a:pt x="50" y="25"/>
                    <a:pt x="52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208">
              <a:extLst>
                <a:ext uri="{FF2B5EF4-FFF2-40B4-BE49-F238E27FC236}">
                  <a16:creationId xmlns:a16="http://schemas.microsoft.com/office/drawing/2014/main" id="{A9670A50-4652-44D1-B89C-E50788E8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1343"/>
              <a:ext cx="95" cy="53"/>
            </a:xfrm>
            <a:custGeom>
              <a:avLst/>
              <a:gdLst>
                <a:gd name="T0" fmla="*/ 159 w 80"/>
                <a:gd name="T1" fmla="*/ 53 h 45"/>
                <a:gd name="T2" fmla="*/ 81 w 80"/>
                <a:gd name="T3" fmla="*/ 18 h 45"/>
                <a:gd name="T4" fmla="*/ 36 w 80"/>
                <a:gd name="T5" fmla="*/ 61 h 45"/>
                <a:gd name="T6" fmla="*/ 0 w 80"/>
                <a:gd name="T7" fmla="*/ 84 h 45"/>
                <a:gd name="T8" fmla="*/ 86 w 80"/>
                <a:gd name="T9" fmla="*/ 47 h 45"/>
                <a:gd name="T10" fmla="*/ 152 w 80"/>
                <a:gd name="T11" fmla="*/ 64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45">
                  <a:moveTo>
                    <a:pt x="80" y="27"/>
                  </a:moveTo>
                  <a:cubicBezTo>
                    <a:pt x="72" y="16"/>
                    <a:pt x="54" y="0"/>
                    <a:pt x="40" y="9"/>
                  </a:cubicBezTo>
                  <a:cubicBezTo>
                    <a:pt x="31" y="15"/>
                    <a:pt x="25" y="23"/>
                    <a:pt x="18" y="31"/>
                  </a:cubicBezTo>
                  <a:cubicBezTo>
                    <a:pt x="12" y="37"/>
                    <a:pt x="6" y="39"/>
                    <a:pt x="0" y="43"/>
                  </a:cubicBezTo>
                  <a:cubicBezTo>
                    <a:pt x="16" y="45"/>
                    <a:pt x="29" y="29"/>
                    <a:pt x="43" y="25"/>
                  </a:cubicBezTo>
                  <a:cubicBezTo>
                    <a:pt x="55" y="22"/>
                    <a:pt x="68" y="24"/>
                    <a:pt x="77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209">
              <a:extLst>
                <a:ext uri="{FF2B5EF4-FFF2-40B4-BE49-F238E27FC236}">
                  <a16:creationId xmlns:a16="http://schemas.microsoft.com/office/drawing/2014/main" id="{3197834C-ABD7-40A6-9B74-26FDA02D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327"/>
              <a:ext cx="58" cy="37"/>
            </a:xfrm>
            <a:custGeom>
              <a:avLst/>
              <a:gdLst>
                <a:gd name="T0" fmla="*/ 94 w 49"/>
                <a:gd name="T1" fmla="*/ 61 h 31"/>
                <a:gd name="T2" fmla="*/ 0 w 49"/>
                <a:gd name="T3" fmla="*/ 53 h 31"/>
                <a:gd name="T4" fmla="*/ 86 w 49"/>
                <a:gd name="T5" fmla="*/ 6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1">
                  <a:moveTo>
                    <a:pt x="48" y="30"/>
                  </a:moveTo>
                  <a:cubicBezTo>
                    <a:pt x="49" y="1"/>
                    <a:pt x="5" y="0"/>
                    <a:pt x="0" y="26"/>
                  </a:cubicBezTo>
                  <a:cubicBezTo>
                    <a:pt x="14" y="15"/>
                    <a:pt x="35" y="11"/>
                    <a:pt x="44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210">
              <a:extLst>
                <a:ext uri="{FF2B5EF4-FFF2-40B4-BE49-F238E27FC236}">
                  <a16:creationId xmlns:a16="http://schemas.microsoft.com/office/drawing/2014/main" id="{1F523D7E-4584-4E27-B81B-309164BF6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1392"/>
              <a:ext cx="84" cy="52"/>
            </a:xfrm>
            <a:custGeom>
              <a:avLst/>
              <a:gdLst>
                <a:gd name="T0" fmla="*/ 145 w 70"/>
                <a:gd name="T1" fmla="*/ 41 h 44"/>
                <a:gd name="T2" fmla="*/ 70 w 70"/>
                <a:gd name="T3" fmla="*/ 13 h 44"/>
                <a:gd name="T4" fmla="*/ 0 w 70"/>
                <a:gd name="T5" fmla="*/ 84 h 44"/>
                <a:gd name="T6" fmla="*/ 144 w 70"/>
                <a:gd name="T7" fmla="*/ 53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44">
                  <a:moveTo>
                    <a:pt x="70" y="21"/>
                  </a:moveTo>
                  <a:cubicBezTo>
                    <a:pt x="65" y="11"/>
                    <a:pt x="44" y="0"/>
                    <a:pt x="33" y="7"/>
                  </a:cubicBezTo>
                  <a:cubicBezTo>
                    <a:pt x="20" y="15"/>
                    <a:pt x="13" y="33"/>
                    <a:pt x="0" y="43"/>
                  </a:cubicBezTo>
                  <a:cubicBezTo>
                    <a:pt x="26" y="44"/>
                    <a:pt x="41" y="0"/>
                    <a:pt x="6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211">
              <a:extLst>
                <a:ext uri="{FF2B5EF4-FFF2-40B4-BE49-F238E27FC236}">
                  <a16:creationId xmlns:a16="http://schemas.microsoft.com/office/drawing/2014/main" id="{8C94F8A5-0E50-44EB-B96E-A48AAC7B7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433"/>
              <a:ext cx="67" cy="79"/>
            </a:xfrm>
            <a:custGeom>
              <a:avLst/>
              <a:gdLst>
                <a:gd name="T0" fmla="*/ 109 w 57"/>
                <a:gd name="T1" fmla="*/ 34 h 66"/>
                <a:gd name="T2" fmla="*/ 66 w 57"/>
                <a:gd name="T3" fmla="*/ 1 h 66"/>
                <a:gd name="T4" fmla="*/ 34 w 57"/>
                <a:gd name="T5" fmla="*/ 28 h 66"/>
                <a:gd name="T6" fmla="*/ 19 w 57"/>
                <a:gd name="T7" fmla="*/ 87 h 66"/>
                <a:gd name="T8" fmla="*/ 0 w 57"/>
                <a:gd name="T9" fmla="*/ 136 h 66"/>
                <a:gd name="T10" fmla="*/ 31 w 57"/>
                <a:gd name="T11" fmla="*/ 95 h 66"/>
                <a:gd name="T12" fmla="*/ 49 w 57"/>
                <a:gd name="T13" fmla="*/ 41 h 66"/>
                <a:gd name="T14" fmla="*/ 78 w 57"/>
                <a:gd name="T15" fmla="*/ 20 h 66"/>
                <a:gd name="T16" fmla="*/ 108 w 57"/>
                <a:gd name="T17" fmla="*/ 3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66">
                  <a:moveTo>
                    <a:pt x="57" y="16"/>
                  </a:moveTo>
                  <a:cubicBezTo>
                    <a:pt x="52" y="9"/>
                    <a:pt x="43" y="3"/>
                    <a:pt x="35" y="1"/>
                  </a:cubicBezTo>
                  <a:cubicBezTo>
                    <a:pt x="24" y="0"/>
                    <a:pt x="22" y="3"/>
                    <a:pt x="18" y="13"/>
                  </a:cubicBezTo>
                  <a:cubicBezTo>
                    <a:pt x="15" y="22"/>
                    <a:pt x="13" y="33"/>
                    <a:pt x="10" y="43"/>
                  </a:cubicBezTo>
                  <a:cubicBezTo>
                    <a:pt x="7" y="50"/>
                    <a:pt x="1" y="59"/>
                    <a:pt x="0" y="66"/>
                  </a:cubicBezTo>
                  <a:cubicBezTo>
                    <a:pt x="6" y="60"/>
                    <a:pt x="11" y="53"/>
                    <a:pt x="16" y="46"/>
                  </a:cubicBezTo>
                  <a:cubicBezTo>
                    <a:pt x="21" y="38"/>
                    <a:pt x="21" y="27"/>
                    <a:pt x="26" y="19"/>
                  </a:cubicBezTo>
                  <a:cubicBezTo>
                    <a:pt x="30" y="14"/>
                    <a:pt x="35" y="10"/>
                    <a:pt x="41" y="10"/>
                  </a:cubicBezTo>
                  <a:cubicBezTo>
                    <a:pt x="47" y="9"/>
                    <a:pt x="50" y="14"/>
                    <a:pt x="56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212">
              <a:extLst>
                <a:ext uri="{FF2B5EF4-FFF2-40B4-BE49-F238E27FC236}">
                  <a16:creationId xmlns:a16="http://schemas.microsoft.com/office/drawing/2014/main" id="{54A97512-DCBC-40A5-B2BC-F42C3F81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433"/>
              <a:ext cx="54" cy="117"/>
            </a:xfrm>
            <a:custGeom>
              <a:avLst/>
              <a:gdLst>
                <a:gd name="T0" fmla="*/ 94 w 45"/>
                <a:gd name="T1" fmla="*/ 75 h 98"/>
                <a:gd name="T2" fmla="*/ 10 w 45"/>
                <a:gd name="T3" fmla="*/ 42 h 98"/>
                <a:gd name="T4" fmla="*/ 14 w 45"/>
                <a:gd name="T5" fmla="*/ 124 h 98"/>
                <a:gd name="T6" fmla="*/ 0 w 45"/>
                <a:gd name="T7" fmla="*/ 199 h 98"/>
                <a:gd name="T8" fmla="*/ 34 w 45"/>
                <a:gd name="T9" fmla="*/ 70 h 98"/>
                <a:gd name="T10" fmla="*/ 92 w 45"/>
                <a:gd name="T11" fmla="*/ 7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98">
                  <a:moveTo>
                    <a:pt x="45" y="37"/>
                  </a:moveTo>
                  <a:cubicBezTo>
                    <a:pt x="40" y="27"/>
                    <a:pt x="10" y="0"/>
                    <a:pt x="5" y="20"/>
                  </a:cubicBezTo>
                  <a:cubicBezTo>
                    <a:pt x="2" y="32"/>
                    <a:pt x="6" y="48"/>
                    <a:pt x="7" y="61"/>
                  </a:cubicBezTo>
                  <a:cubicBezTo>
                    <a:pt x="7" y="74"/>
                    <a:pt x="5" y="87"/>
                    <a:pt x="0" y="98"/>
                  </a:cubicBezTo>
                  <a:cubicBezTo>
                    <a:pt x="20" y="93"/>
                    <a:pt x="11" y="49"/>
                    <a:pt x="16" y="34"/>
                  </a:cubicBezTo>
                  <a:cubicBezTo>
                    <a:pt x="20" y="19"/>
                    <a:pt x="36" y="23"/>
                    <a:pt x="44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213">
              <a:extLst>
                <a:ext uri="{FF2B5EF4-FFF2-40B4-BE49-F238E27FC236}">
                  <a16:creationId xmlns:a16="http://schemas.microsoft.com/office/drawing/2014/main" id="{4016231C-C502-4F6E-9A2B-72D386EFD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614"/>
              <a:ext cx="119" cy="101"/>
            </a:xfrm>
            <a:custGeom>
              <a:avLst/>
              <a:gdLst>
                <a:gd name="T0" fmla="*/ 194 w 101"/>
                <a:gd name="T1" fmla="*/ 0 h 85"/>
                <a:gd name="T2" fmla="*/ 118 w 101"/>
                <a:gd name="T3" fmla="*/ 99 h 85"/>
                <a:gd name="T4" fmla="*/ 0 w 101"/>
                <a:gd name="T5" fmla="*/ 170 h 85"/>
                <a:gd name="T6" fmla="*/ 72 w 101"/>
                <a:gd name="T7" fmla="*/ 125 h 85"/>
                <a:gd name="T8" fmla="*/ 131 w 101"/>
                <a:gd name="T9" fmla="*/ 72 h 85"/>
                <a:gd name="T10" fmla="*/ 186 w 101"/>
                <a:gd name="T11" fmla="*/ 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85">
                  <a:moveTo>
                    <a:pt x="101" y="0"/>
                  </a:moveTo>
                  <a:cubicBezTo>
                    <a:pt x="86" y="16"/>
                    <a:pt x="78" y="36"/>
                    <a:pt x="61" y="50"/>
                  </a:cubicBezTo>
                  <a:cubicBezTo>
                    <a:pt x="43" y="66"/>
                    <a:pt x="22" y="77"/>
                    <a:pt x="0" y="85"/>
                  </a:cubicBezTo>
                  <a:cubicBezTo>
                    <a:pt x="13" y="80"/>
                    <a:pt x="25" y="70"/>
                    <a:pt x="37" y="62"/>
                  </a:cubicBezTo>
                  <a:cubicBezTo>
                    <a:pt x="49" y="54"/>
                    <a:pt x="58" y="46"/>
                    <a:pt x="68" y="36"/>
                  </a:cubicBezTo>
                  <a:cubicBezTo>
                    <a:pt x="79" y="24"/>
                    <a:pt x="87" y="11"/>
                    <a:pt x="9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214">
              <a:extLst>
                <a:ext uri="{FF2B5EF4-FFF2-40B4-BE49-F238E27FC236}">
                  <a16:creationId xmlns:a16="http://schemas.microsoft.com/office/drawing/2014/main" id="{9ACA56D3-0CD3-4C2E-AC19-91DA0424A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443"/>
              <a:ext cx="86" cy="48"/>
            </a:xfrm>
            <a:custGeom>
              <a:avLst/>
              <a:gdLst>
                <a:gd name="T0" fmla="*/ 140 w 73"/>
                <a:gd name="T1" fmla="*/ 0 h 41"/>
                <a:gd name="T2" fmla="*/ 68 w 73"/>
                <a:gd name="T3" fmla="*/ 64 h 41"/>
                <a:gd name="T4" fmla="*/ 0 w 73"/>
                <a:gd name="T5" fmla="*/ 74 h 41"/>
                <a:gd name="T6" fmla="*/ 79 w 73"/>
                <a:gd name="T7" fmla="*/ 41 h 41"/>
                <a:gd name="T8" fmla="*/ 132 w 73"/>
                <a:gd name="T9" fmla="*/ 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1">
                  <a:moveTo>
                    <a:pt x="73" y="0"/>
                  </a:moveTo>
                  <a:cubicBezTo>
                    <a:pt x="62" y="12"/>
                    <a:pt x="50" y="26"/>
                    <a:pt x="36" y="34"/>
                  </a:cubicBezTo>
                  <a:cubicBezTo>
                    <a:pt x="24" y="41"/>
                    <a:pt x="11" y="35"/>
                    <a:pt x="0" y="39"/>
                  </a:cubicBezTo>
                  <a:cubicBezTo>
                    <a:pt x="14" y="35"/>
                    <a:pt x="28" y="29"/>
                    <a:pt x="41" y="22"/>
                  </a:cubicBezTo>
                  <a:cubicBezTo>
                    <a:pt x="49" y="18"/>
                    <a:pt x="64" y="10"/>
                    <a:pt x="6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215">
              <a:extLst>
                <a:ext uri="{FF2B5EF4-FFF2-40B4-BE49-F238E27FC236}">
                  <a16:creationId xmlns:a16="http://schemas.microsoft.com/office/drawing/2014/main" id="{C769C565-0993-4365-8A30-458FDF28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390"/>
              <a:ext cx="38" cy="70"/>
            </a:xfrm>
            <a:custGeom>
              <a:avLst/>
              <a:gdLst>
                <a:gd name="T0" fmla="*/ 63 w 32"/>
                <a:gd name="T1" fmla="*/ 1 h 59"/>
                <a:gd name="T2" fmla="*/ 17 w 32"/>
                <a:gd name="T3" fmla="*/ 36 h 59"/>
                <a:gd name="T4" fmla="*/ 20 w 32"/>
                <a:gd name="T5" fmla="*/ 98 h 59"/>
                <a:gd name="T6" fmla="*/ 40 w 32"/>
                <a:gd name="T7" fmla="*/ 61 h 59"/>
                <a:gd name="T8" fmla="*/ 63 w 32"/>
                <a:gd name="T9" fmla="*/ 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9">
                  <a:moveTo>
                    <a:pt x="32" y="1"/>
                  </a:moveTo>
                  <a:cubicBezTo>
                    <a:pt x="17" y="0"/>
                    <a:pt x="12" y="5"/>
                    <a:pt x="8" y="18"/>
                  </a:cubicBezTo>
                  <a:cubicBezTo>
                    <a:pt x="5" y="27"/>
                    <a:pt x="0" y="44"/>
                    <a:pt x="10" y="50"/>
                  </a:cubicBezTo>
                  <a:cubicBezTo>
                    <a:pt x="25" y="59"/>
                    <a:pt x="20" y="37"/>
                    <a:pt x="20" y="30"/>
                  </a:cubicBezTo>
                  <a:cubicBezTo>
                    <a:pt x="21" y="19"/>
                    <a:pt x="23" y="11"/>
                    <a:pt x="32" y="4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216">
              <a:extLst>
                <a:ext uri="{FF2B5EF4-FFF2-40B4-BE49-F238E27FC236}">
                  <a16:creationId xmlns:a16="http://schemas.microsoft.com/office/drawing/2014/main" id="{FC5F1C4F-8D5C-4D91-BBE0-52C0A2F53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329"/>
              <a:ext cx="53" cy="42"/>
            </a:xfrm>
            <a:custGeom>
              <a:avLst/>
              <a:gdLst>
                <a:gd name="T0" fmla="*/ 75 w 45"/>
                <a:gd name="T1" fmla="*/ 54 h 36"/>
                <a:gd name="T2" fmla="*/ 62 w 45"/>
                <a:gd name="T3" fmla="*/ 54 h 36"/>
                <a:gd name="T4" fmla="*/ 37 w 45"/>
                <a:gd name="T5" fmla="*/ 32 h 36"/>
                <a:gd name="T6" fmla="*/ 9 w 45"/>
                <a:gd name="T7" fmla="*/ 0 h 36"/>
                <a:gd name="T8" fmla="*/ 79 w 45"/>
                <a:gd name="T9" fmla="*/ 5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39" y="28"/>
                  </a:moveTo>
                  <a:cubicBezTo>
                    <a:pt x="45" y="29"/>
                    <a:pt x="33" y="29"/>
                    <a:pt x="32" y="28"/>
                  </a:cubicBezTo>
                  <a:cubicBezTo>
                    <a:pt x="26" y="26"/>
                    <a:pt x="23" y="22"/>
                    <a:pt x="19" y="17"/>
                  </a:cubicBezTo>
                  <a:cubicBezTo>
                    <a:pt x="16" y="12"/>
                    <a:pt x="10" y="0"/>
                    <a:pt x="5" y="0"/>
                  </a:cubicBezTo>
                  <a:cubicBezTo>
                    <a:pt x="0" y="20"/>
                    <a:pt x="22" y="36"/>
                    <a:pt x="41" y="30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17">
              <a:extLst>
                <a:ext uri="{FF2B5EF4-FFF2-40B4-BE49-F238E27FC236}">
                  <a16:creationId xmlns:a16="http://schemas.microsoft.com/office/drawing/2014/main" id="{D8F30FAA-178B-4373-96DB-F5E699CD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261"/>
              <a:ext cx="65" cy="27"/>
            </a:xfrm>
            <a:custGeom>
              <a:avLst/>
              <a:gdLst>
                <a:gd name="T0" fmla="*/ 108 w 55"/>
                <a:gd name="T1" fmla="*/ 22 h 23"/>
                <a:gd name="T2" fmla="*/ 54 w 55"/>
                <a:gd name="T3" fmla="*/ 32 h 23"/>
                <a:gd name="T4" fmla="*/ 18 w 55"/>
                <a:gd name="T5" fmla="*/ 0 h 23"/>
                <a:gd name="T6" fmla="*/ 45 w 55"/>
                <a:gd name="T7" fmla="*/ 40 h 23"/>
                <a:gd name="T8" fmla="*/ 99 w 55"/>
                <a:gd name="T9" fmla="*/ 3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23">
                  <a:moveTo>
                    <a:pt x="55" y="12"/>
                  </a:moveTo>
                  <a:cubicBezTo>
                    <a:pt x="49" y="15"/>
                    <a:pt x="36" y="20"/>
                    <a:pt x="28" y="17"/>
                  </a:cubicBezTo>
                  <a:cubicBezTo>
                    <a:pt x="20" y="15"/>
                    <a:pt x="15" y="4"/>
                    <a:pt x="9" y="0"/>
                  </a:cubicBezTo>
                  <a:cubicBezTo>
                    <a:pt x="0" y="8"/>
                    <a:pt x="15" y="19"/>
                    <a:pt x="23" y="21"/>
                  </a:cubicBezTo>
                  <a:cubicBezTo>
                    <a:pt x="32" y="23"/>
                    <a:pt x="42" y="21"/>
                    <a:pt x="51" y="16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18">
              <a:extLst>
                <a:ext uri="{FF2B5EF4-FFF2-40B4-BE49-F238E27FC236}">
                  <a16:creationId xmlns:a16="http://schemas.microsoft.com/office/drawing/2014/main" id="{349D48C6-B25E-4484-B1BF-EAFDE12D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211"/>
              <a:ext cx="44" cy="20"/>
            </a:xfrm>
            <a:custGeom>
              <a:avLst/>
              <a:gdLst>
                <a:gd name="T0" fmla="*/ 74 w 37"/>
                <a:gd name="T1" fmla="*/ 11 h 17"/>
                <a:gd name="T2" fmla="*/ 17 w 37"/>
                <a:gd name="T3" fmla="*/ 0 h 17"/>
                <a:gd name="T4" fmla="*/ 73 w 37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37" y="6"/>
                  </a:moveTo>
                  <a:cubicBezTo>
                    <a:pt x="23" y="15"/>
                    <a:pt x="19" y="5"/>
                    <a:pt x="8" y="0"/>
                  </a:cubicBezTo>
                  <a:cubicBezTo>
                    <a:pt x="0" y="17"/>
                    <a:pt x="28" y="16"/>
                    <a:pt x="36" y="8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19">
              <a:extLst>
                <a:ext uri="{FF2B5EF4-FFF2-40B4-BE49-F238E27FC236}">
                  <a16:creationId xmlns:a16="http://schemas.microsoft.com/office/drawing/2014/main" id="{0342C7B8-0B8C-4700-A8DF-E89E688E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141"/>
              <a:ext cx="36" cy="33"/>
            </a:xfrm>
            <a:custGeom>
              <a:avLst/>
              <a:gdLst>
                <a:gd name="T0" fmla="*/ 62 w 30"/>
                <a:gd name="T1" fmla="*/ 31 h 28"/>
                <a:gd name="T2" fmla="*/ 10 w 30"/>
                <a:gd name="T3" fmla="*/ 18 h 28"/>
                <a:gd name="T4" fmla="*/ 53 w 30"/>
                <a:gd name="T5" fmla="*/ 4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8">
                  <a:moveTo>
                    <a:pt x="30" y="16"/>
                  </a:moveTo>
                  <a:cubicBezTo>
                    <a:pt x="17" y="26"/>
                    <a:pt x="8" y="0"/>
                    <a:pt x="5" y="9"/>
                  </a:cubicBezTo>
                  <a:cubicBezTo>
                    <a:pt x="0" y="21"/>
                    <a:pt x="21" y="28"/>
                    <a:pt x="26" y="22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20">
              <a:extLst>
                <a:ext uri="{FF2B5EF4-FFF2-40B4-BE49-F238E27FC236}">
                  <a16:creationId xmlns:a16="http://schemas.microsoft.com/office/drawing/2014/main" id="{122705DC-1E69-4569-B2B6-AA280FC95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398"/>
              <a:ext cx="50" cy="27"/>
            </a:xfrm>
            <a:custGeom>
              <a:avLst/>
              <a:gdLst>
                <a:gd name="T0" fmla="*/ 85 w 42"/>
                <a:gd name="T1" fmla="*/ 1 h 23"/>
                <a:gd name="T2" fmla="*/ 17 w 42"/>
                <a:gd name="T3" fmla="*/ 0 h 23"/>
                <a:gd name="T4" fmla="*/ 35 w 42"/>
                <a:gd name="T5" fmla="*/ 40 h 23"/>
                <a:gd name="T6" fmla="*/ 82 w 42"/>
                <a:gd name="T7" fmla="*/ 1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3">
                  <a:moveTo>
                    <a:pt x="42" y="1"/>
                  </a:moveTo>
                  <a:cubicBezTo>
                    <a:pt x="39" y="20"/>
                    <a:pt x="15" y="9"/>
                    <a:pt x="8" y="0"/>
                  </a:cubicBezTo>
                  <a:cubicBezTo>
                    <a:pt x="0" y="8"/>
                    <a:pt x="8" y="20"/>
                    <a:pt x="17" y="21"/>
                  </a:cubicBezTo>
                  <a:cubicBezTo>
                    <a:pt x="26" y="23"/>
                    <a:pt x="37" y="13"/>
                    <a:pt x="41" y="6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21">
              <a:extLst>
                <a:ext uri="{FF2B5EF4-FFF2-40B4-BE49-F238E27FC236}">
                  <a16:creationId xmlns:a16="http://schemas.microsoft.com/office/drawing/2014/main" id="{40DABE5D-361B-4F2B-A4F6-C3595AE03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501"/>
              <a:ext cx="58" cy="33"/>
            </a:xfrm>
            <a:custGeom>
              <a:avLst/>
              <a:gdLst>
                <a:gd name="T0" fmla="*/ 92 w 49"/>
                <a:gd name="T1" fmla="*/ 0 h 28"/>
                <a:gd name="T2" fmla="*/ 1 w 49"/>
                <a:gd name="T3" fmla="*/ 21 h 28"/>
                <a:gd name="T4" fmla="*/ 44 w 49"/>
                <a:gd name="T5" fmla="*/ 52 h 28"/>
                <a:gd name="T6" fmla="*/ 97 w 49"/>
                <a:gd name="T7" fmla="*/ 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8">
                  <a:moveTo>
                    <a:pt x="47" y="0"/>
                  </a:moveTo>
                  <a:cubicBezTo>
                    <a:pt x="36" y="12"/>
                    <a:pt x="15" y="16"/>
                    <a:pt x="1" y="11"/>
                  </a:cubicBezTo>
                  <a:cubicBezTo>
                    <a:pt x="0" y="22"/>
                    <a:pt x="12" y="28"/>
                    <a:pt x="22" y="26"/>
                  </a:cubicBezTo>
                  <a:cubicBezTo>
                    <a:pt x="33" y="24"/>
                    <a:pt x="45" y="13"/>
                    <a:pt x="49" y="3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22">
              <a:extLst>
                <a:ext uri="{FF2B5EF4-FFF2-40B4-BE49-F238E27FC236}">
                  <a16:creationId xmlns:a16="http://schemas.microsoft.com/office/drawing/2014/main" id="{A02969B7-230E-47D4-97A6-3E4AC6EE1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583"/>
              <a:ext cx="113" cy="25"/>
            </a:xfrm>
            <a:custGeom>
              <a:avLst/>
              <a:gdLst>
                <a:gd name="T0" fmla="*/ 189 w 95"/>
                <a:gd name="T1" fmla="*/ 14 h 21"/>
                <a:gd name="T2" fmla="*/ 77 w 95"/>
                <a:gd name="T3" fmla="*/ 25 h 21"/>
                <a:gd name="T4" fmla="*/ 48 w 95"/>
                <a:gd name="T5" fmla="*/ 21 h 21"/>
                <a:gd name="T6" fmla="*/ 25 w 95"/>
                <a:gd name="T7" fmla="*/ 0 h 21"/>
                <a:gd name="T8" fmla="*/ 82 w 95"/>
                <a:gd name="T9" fmla="*/ 42 h 21"/>
                <a:gd name="T10" fmla="*/ 167 w 95"/>
                <a:gd name="T11" fmla="*/ 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21">
                  <a:moveTo>
                    <a:pt x="95" y="7"/>
                  </a:moveTo>
                  <a:cubicBezTo>
                    <a:pt x="78" y="16"/>
                    <a:pt x="57" y="15"/>
                    <a:pt x="39" y="13"/>
                  </a:cubicBezTo>
                  <a:cubicBezTo>
                    <a:pt x="34" y="12"/>
                    <a:pt x="29" y="13"/>
                    <a:pt x="24" y="11"/>
                  </a:cubicBezTo>
                  <a:cubicBezTo>
                    <a:pt x="19" y="8"/>
                    <a:pt x="20" y="1"/>
                    <a:pt x="13" y="0"/>
                  </a:cubicBezTo>
                  <a:cubicBezTo>
                    <a:pt x="0" y="15"/>
                    <a:pt x="33" y="20"/>
                    <a:pt x="41" y="20"/>
                  </a:cubicBezTo>
                  <a:cubicBezTo>
                    <a:pt x="54" y="21"/>
                    <a:pt x="72" y="19"/>
                    <a:pt x="83" y="10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23">
              <a:extLst>
                <a:ext uri="{FF2B5EF4-FFF2-40B4-BE49-F238E27FC236}">
                  <a16:creationId xmlns:a16="http://schemas.microsoft.com/office/drawing/2014/main" id="{899A0D8A-05A8-496C-B072-534A908E3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622"/>
              <a:ext cx="134" cy="125"/>
            </a:xfrm>
            <a:custGeom>
              <a:avLst/>
              <a:gdLst>
                <a:gd name="T0" fmla="*/ 224 w 113"/>
                <a:gd name="T1" fmla="*/ 0 h 105"/>
                <a:gd name="T2" fmla="*/ 123 w 113"/>
                <a:gd name="T3" fmla="*/ 135 h 105"/>
                <a:gd name="T4" fmla="*/ 0 w 113"/>
                <a:gd name="T5" fmla="*/ 202 h 105"/>
                <a:gd name="T6" fmla="*/ 153 w 113"/>
                <a:gd name="T7" fmla="*/ 131 h 105"/>
                <a:gd name="T8" fmla="*/ 217 w 113"/>
                <a:gd name="T9" fmla="*/ 1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5">
                  <a:moveTo>
                    <a:pt x="113" y="0"/>
                  </a:moveTo>
                  <a:cubicBezTo>
                    <a:pt x="96" y="23"/>
                    <a:pt x="85" y="49"/>
                    <a:pt x="62" y="67"/>
                  </a:cubicBezTo>
                  <a:cubicBezTo>
                    <a:pt x="44" y="81"/>
                    <a:pt x="16" y="87"/>
                    <a:pt x="0" y="101"/>
                  </a:cubicBezTo>
                  <a:cubicBezTo>
                    <a:pt x="25" y="105"/>
                    <a:pt x="62" y="83"/>
                    <a:pt x="78" y="65"/>
                  </a:cubicBezTo>
                  <a:cubicBezTo>
                    <a:pt x="93" y="48"/>
                    <a:pt x="101" y="25"/>
                    <a:pt x="110" y="5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24">
              <a:extLst>
                <a:ext uri="{FF2B5EF4-FFF2-40B4-BE49-F238E27FC236}">
                  <a16:creationId xmlns:a16="http://schemas.microsoft.com/office/drawing/2014/main" id="{E582C7AA-8E53-4EF5-A2D9-3B62B94C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455"/>
              <a:ext cx="86" cy="71"/>
            </a:xfrm>
            <a:custGeom>
              <a:avLst/>
              <a:gdLst>
                <a:gd name="T0" fmla="*/ 140 w 73"/>
                <a:gd name="T1" fmla="*/ 0 h 60"/>
                <a:gd name="T2" fmla="*/ 72 w 73"/>
                <a:gd name="T3" fmla="*/ 83 h 60"/>
                <a:gd name="T4" fmla="*/ 0 w 73"/>
                <a:gd name="T5" fmla="*/ 108 h 60"/>
                <a:gd name="T6" fmla="*/ 97 w 73"/>
                <a:gd name="T7" fmla="*/ 89 h 60"/>
                <a:gd name="T8" fmla="*/ 138 w 73"/>
                <a:gd name="T9" fmla="*/ 1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0">
                  <a:moveTo>
                    <a:pt x="73" y="0"/>
                  </a:moveTo>
                  <a:cubicBezTo>
                    <a:pt x="61" y="14"/>
                    <a:pt x="53" y="31"/>
                    <a:pt x="37" y="42"/>
                  </a:cubicBezTo>
                  <a:cubicBezTo>
                    <a:pt x="25" y="50"/>
                    <a:pt x="14" y="52"/>
                    <a:pt x="0" y="55"/>
                  </a:cubicBezTo>
                  <a:cubicBezTo>
                    <a:pt x="13" y="60"/>
                    <a:pt x="39" y="53"/>
                    <a:pt x="50" y="45"/>
                  </a:cubicBezTo>
                  <a:cubicBezTo>
                    <a:pt x="62" y="35"/>
                    <a:pt x="64" y="18"/>
                    <a:pt x="71" y="7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225">
              <a:extLst>
                <a:ext uri="{FF2B5EF4-FFF2-40B4-BE49-F238E27FC236}">
                  <a16:creationId xmlns:a16="http://schemas.microsoft.com/office/drawing/2014/main" id="{20778383-3BD9-496C-B81D-C13A4ED56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811"/>
              <a:ext cx="44" cy="41"/>
            </a:xfrm>
            <a:custGeom>
              <a:avLst/>
              <a:gdLst>
                <a:gd name="T0" fmla="*/ 65 w 37"/>
                <a:gd name="T1" fmla="*/ 0 h 35"/>
                <a:gd name="T2" fmla="*/ 17 w 37"/>
                <a:gd name="T3" fmla="*/ 25 h 35"/>
                <a:gd name="T4" fmla="*/ 74 w 37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5">
                  <a:moveTo>
                    <a:pt x="33" y="0"/>
                  </a:moveTo>
                  <a:cubicBezTo>
                    <a:pt x="32" y="4"/>
                    <a:pt x="18" y="24"/>
                    <a:pt x="8" y="13"/>
                  </a:cubicBezTo>
                  <a:cubicBezTo>
                    <a:pt x="0" y="35"/>
                    <a:pt x="37" y="25"/>
                    <a:pt x="37" y="4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226">
              <a:extLst>
                <a:ext uri="{FF2B5EF4-FFF2-40B4-BE49-F238E27FC236}">
                  <a16:creationId xmlns:a16="http://schemas.microsoft.com/office/drawing/2014/main" id="{1817FD7B-8A0D-4CF0-AB8C-3BAB95935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659"/>
              <a:ext cx="54" cy="58"/>
            </a:xfrm>
            <a:custGeom>
              <a:avLst/>
              <a:gdLst>
                <a:gd name="T0" fmla="*/ 47 w 46"/>
                <a:gd name="T1" fmla="*/ 0 h 49"/>
                <a:gd name="T2" fmla="*/ 2 w 46"/>
                <a:gd name="T3" fmla="*/ 37 h 49"/>
                <a:gd name="T4" fmla="*/ 53 w 46"/>
                <a:gd name="T5" fmla="*/ 1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9">
                  <a:moveTo>
                    <a:pt x="25" y="0"/>
                  </a:moveTo>
                  <a:cubicBezTo>
                    <a:pt x="25" y="15"/>
                    <a:pt x="19" y="32"/>
                    <a:pt x="2" y="19"/>
                  </a:cubicBezTo>
                  <a:cubicBezTo>
                    <a:pt x="0" y="49"/>
                    <a:pt x="46" y="31"/>
                    <a:pt x="27" y="7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27">
              <a:extLst>
                <a:ext uri="{FF2B5EF4-FFF2-40B4-BE49-F238E27FC236}">
                  <a16:creationId xmlns:a16="http://schemas.microsoft.com/office/drawing/2014/main" id="{7AE811DE-2E4C-4BCF-935D-B2EA5BFC8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2187"/>
              <a:ext cx="38" cy="30"/>
            </a:xfrm>
            <a:custGeom>
              <a:avLst/>
              <a:gdLst>
                <a:gd name="T0" fmla="*/ 0 w 32"/>
                <a:gd name="T1" fmla="*/ 7 h 25"/>
                <a:gd name="T2" fmla="*/ 21 w 32"/>
                <a:gd name="T3" fmla="*/ 52 h 25"/>
                <a:gd name="T4" fmla="*/ 1 w 32"/>
                <a:gd name="T5" fmla="*/ 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0" y="3"/>
                  </a:moveTo>
                  <a:cubicBezTo>
                    <a:pt x="10" y="2"/>
                    <a:pt x="25" y="21"/>
                    <a:pt x="11" y="25"/>
                  </a:cubicBezTo>
                  <a:cubicBezTo>
                    <a:pt x="32" y="19"/>
                    <a:pt x="1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28">
              <a:extLst>
                <a:ext uri="{FF2B5EF4-FFF2-40B4-BE49-F238E27FC236}">
                  <a16:creationId xmlns:a16="http://schemas.microsoft.com/office/drawing/2014/main" id="{A16963F1-A0E4-4A4E-B133-CDD56F96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250"/>
              <a:ext cx="1034" cy="788"/>
            </a:xfrm>
            <a:custGeom>
              <a:avLst/>
              <a:gdLst>
                <a:gd name="T0" fmla="*/ 256 w 870"/>
                <a:gd name="T1" fmla="*/ 357 h 663"/>
                <a:gd name="T2" fmla="*/ 163 w 870"/>
                <a:gd name="T3" fmla="*/ 882 h 663"/>
                <a:gd name="T4" fmla="*/ 63 w 870"/>
                <a:gd name="T5" fmla="*/ 1061 h 663"/>
                <a:gd name="T6" fmla="*/ 377 w 870"/>
                <a:gd name="T7" fmla="*/ 1196 h 663"/>
                <a:gd name="T8" fmla="*/ 507 w 870"/>
                <a:gd name="T9" fmla="*/ 1263 h 663"/>
                <a:gd name="T10" fmla="*/ 667 w 870"/>
                <a:gd name="T11" fmla="*/ 1288 h 663"/>
                <a:gd name="T12" fmla="*/ 878 w 870"/>
                <a:gd name="T13" fmla="*/ 1247 h 663"/>
                <a:gd name="T14" fmla="*/ 1070 w 870"/>
                <a:gd name="T15" fmla="*/ 1288 h 663"/>
                <a:gd name="T16" fmla="*/ 1386 w 870"/>
                <a:gd name="T17" fmla="*/ 1257 h 663"/>
                <a:gd name="T18" fmla="*/ 1640 w 870"/>
                <a:gd name="T19" fmla="*/ 1156 h 663"/>
                <a:gd name="T20" fmla="*/ 1733 w 870"/>
                <a:gd name="T21" fmla="*/ 1044 h 663"/>
                <a:gd name="T22" fmla="*/ 1621 w 870"/>
                <a:gd name="T23" fmla="*/ 912 h 663"/>
                <a:gd name="T24" fmla="*/ 1506 w 870"/>
                <a:gd name="T25" fmla="*/ 705 h 663"/>
                <a:gd name="T26" fmla="*/ 1618 w 870"/>
                <a:gd name="T27" fmla="*/ 178 h 663"/>
                <a:gd name="T28" fmla="*/ 1259 w 870"/>
                <a:gd name="T29" fmla="*/ 195 h 663"/>
                <a:gd name="T30" fmla="*/ 900 w 870"/>
                <a:gd name="T31" fmla="*/ 283 h 663"/>
                <a:gd name="T32" fmla="*/ 483 w 870"/>
                <a:gd name="T33" fmla="*/ 159 h 663"/>
                <a:gd name="T34" fmla="*/ 247 w 870"/>
                <a:gd name="T35" fmla="*/ 208 h 663"/>
                <a:gd name="T36" fmla="*/ 267 w 870"/>
                <a:gd name="T37" fmla="*/ 373 h 6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70" h="663">
                  <a:moveTo>
                    <a:pt x="128" y="178"/>
                  </a:moveTo>
                  <a:cubicBezTo>
                    <a:pt x="190" y="271"/>
                    <a:pt x="178" y="389"/>
                    <a:pt x="82" y="442"/>
                  </a:cubicBezTo>
                  <a:cubicBezTo>
                    <a:pt x="44" y="462"/>
                    <a:pt x="0" y="483"/>
                    <a:pt x="32" y="532"/>
                  </a:cubicBezTo>
                  <a:cubicBezTo>
                    <a:pt x="65" y="582"/>
                    <a:pt x="137" y="582"/>
                    <a:pt x="189" y="599"/>
                  </a:cubicBezTo>
                  <a:cubicBezTo>
                    <a:pt x="213" y="607"/>
                    <a:pt x="231" y="622"/>
                    <a:pt x="254" y="633"/>
                  </a:cubicBezTo>
                  <a:cubicBezTo>
                    <a:pt x="281" y="646"/>
                    <a:pt x="303" y="645"/>
                    <a:pt x="334" y="645"/>
                  </a:cubicBezTo>
                  <a:cubicBezTo>
                    <a:pt x="374" y="645"/>
                    <a:pt x="402" y="630"/>
                    <a:pt x="440" y="625"/>
                  </a:cubicBezTo>
                  <a:cubicBezTo>
                    <a:pt x="481" y="619"/>
                    <a:pt x="498" y="631"/>
                    <a:pt x="536" y="645"/>
                  </a:cubicBezTo>
                  <a:cubicBezTo>
                    <a:pt x="587" y="663"/>
                    <a:pt x="644" y="645"/>
                    <a:pt x="694" y="630"/>
                  </a:cubicBezTo>
                  <a:cubicBezTo>
                    <a:pt x="738" y="617"/>
                    <a:pt x="780" y="596"/>
                    <a:pt x="822" y="580"/>
                  </a:cubicBezTo>
                  <a:cubicBezTo>
                    <a:pt x="849" y="570"/>
                    <a:pt x="870" y="558"/>
                    <a:pt x="868" y="523"/>
                  </a:cubicBezTo>
                  <a:cubicBezTo>
                    <a:pt x="867" y="488"/>
                    <a:pt x="836" y="479"/>
                    <a:pt x="813" y="457"/>
                  </a:cubicBezTo>
                  <a:cubicBezTo>
                    <a:pt x="786" y="432"/>
                    <a:pt x="758" y="391"/>
                    <a:pt x="755" y="353"/>
                  </a:cubicBezTo>
                  <a:cubicBezTo>
                    <a:pt x="747" y="260"/>
                    <a:pt x="863" y="179"/>
                    <a:pt x="810" y="89"/>
                  </a:cubicBezTo>
                  <a:cubicBezTo>
                    <a:pt x="757" y="0"/>
                    <a:pt x="696" y="70"/>
                    <a:pt x="631" y="98"/>
                  </a:cubicBezTo>
                  <a:cubicBezTo>
                    <a:pt x="578" y="121"/>
                    <a:pt x="510" y="150"/>
                    <a:pt x="451" y="141"/>
                  </a:cubicBezTo>
                  <a:cubicBezTo>
                    <a:pt x="381" y="131"/>
                    <a:pt x="315" y="88"/>
                    <a:pt x="242" y="80"/>
                  </a:cubicBezTo>
                  <a:cubicBezTo>
                    <a:pt x="210" y="76"/>
                    <a:pt x="149" y="79"/>
                    <a:pt x="124" y="104"/>
                  </a:cubicBezTo>
                  <a:cubicBezTo>
                    <a:pt x="99" y="130"/>
                    <a:pt x="121" y="162"/>
                    <a:pt x="134" y="187"/>
                  </a:cubicBezTo>
                </a:path>
              </a:pathLst>
            </a:custGeom>
            <a:solidFill>
              <a:srgbClr val="E6E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29">
              <a:extLst>
                <a:ext uri="{FF2B5EF4-FFF2-40B4-BE49-F238E27FC236}">
                  <a16:creationId xmlns:a16="http://schemas.microsoft.com/office/drawing/2014/main" id="{F26A718C-D715-474E-B0AC-617C2FA2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799"/>
              <a:ext cx="760" cy="507"/>
            </a:xfrm>
            <a:custGeom>
              <a:avLst/>
              <a:gdLst>
                <a:gd name="T0" fmla="*/ 691 w 640"/>
                <a:gd name="T1" fmla="*/ 9 h 427"/>
                <a:gd name="T2" fmla="*/ 474 w 640"/>
                <a:gd name="T3" fmla="*/ 96 h 427"/>
                <a:gd name="T4" fmla="*/ 381 w 640"/>
                <a:gd name="T5" fmla="*/ 118 h 427"/>
                <a:gd name="T6" fmla="*/ 262 w 640"/>
                <a:gd name="T7" fmla="*/ 114 h 427"/>
                <a:gd name="T8" fmla="*/ 38 w 640"/>
                <a:gd name="T9" fmla="*/ 458 h 427"/>
                <a:gd name="T10" fmla="*/ 152 w 640"/>
                <a:gd name="T11" fmla="*/ 527 h 427"/>
                <a:gd name="T12" fmla="*/ 341 w 640"/>
                <a:gd name="T13" fmla="*/ 570 h 427"/>
                <a:gd name="T14" fmla="*/ 475 w 640"/>
                <a:gd name="T15" fmla="*/ 687 h 427"/>
                <a:gd name="T16" fmla="*/ 610 w 640"/>
                <a:gd name="T17" fmla="*/ 792 h 427"/>
                <a:gd name="T18" fmla="*/ 952 w 640"/>
                <a:gd name="T19" fmla="*/ 743 h 427"/>
                <a:gd name="T20" fmla="*/ 1254 w 640"/>
                <a:gd name="T21" fmla="*/ 706 h 427"/>
                <a:gd name="T22" fmla="*/ 1212 w 640"/>
                <a:gd name="T23" fmla="*/ 501 h 427"/>
                <a:gd name="T24" fmla="*/ 1136 w 640"/>
                <a:gd name="T25" fmla="*/ 337 h 427"/>
                <a:gd name="T26" fmla="*/ 894 w 640"/>
                <a:gd name="T27" fmla="*/ 131 h 427"/>
                <a:gd name="T28" fmla="*/ 784 w 640"/>
                <a:gd name="T29" fmla="*/ 7 h 427"/>
                <a:gd name="T30" fmla="*/ 685 w 640"/>
                <a:gd name="T31" fmla="*/ 21 h 4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0" h="427">
                  <a:moveTo>
                    <a:pt x="348" y="5"/>
                  </a:moveTo>
                  <a:cubicBezTo>
                    <a:pt x="324" y="43"/>
                    <a:pt x="277" y="42"/>
                    <a:pt x="238" y="48"/>
                  </a:cubicBezTo>
                  <a:cubicBezTo>
                    <a:pt x="222" y="50"/>
                    <a:pt x="207" y="55"/>
                    <a:pt x="191" y="59"/>
                  </a:cubicBezTo>
                  <a:cubicBezTo>
                    <a:pt x="166" y="66"/>
                    <a:pt x="156" y="65"/>
                    <a:pt x="132" y="57"/>
                  </a:cubicBezTo>
                  <a:cubicBezTo>
                    <a:pt x="54" y="33"/>
                    <a:pt x="0" y="170"/>
                    <a:pt x="19" y="231"/>
                  </a:cubicBezTo>
                  <a:cubicBezTo>
                    <a:pt x="28" y="258"/>
                    <a:pt x="51" y="265"/>
                    <a:pt x="77" y="265"/>
                  </a:cubicBezTo>
                  <a:cubicBezTo>
                    <a:pt x="113" y="266"/>
                    <a:pt x="140" y="267"/>
                    <a:pt x="172" y="286"/>
                  </a:cubicBezTo>
                  <a:cubicBezTo>
                    <a:pt x="199" y="302"/>
                    <a:pt x="221" y="320"/>
                    <a:pt x="239" y="346"/>
                  </a:cubicBezTo>
                  <a:cubicBezTo>
                    <a:pt x="256" y="372"/>
                    <a:pt x="274" y="392"/>
                    <a:pt x="307" y="398"/>
                  </a:cubicBezTo>
                  <a:cubicBezTo>
                    <a:pt x="373" y="410"/>
                    <a:pt x="416" y="343"/>
                    <a:pt x="478" y="374"/>
                  </a:cubicBezTo>
                  <a:cubicBezTo>
                    <a:pt x="523" y="397"/>
                    <a:pt x="611" y="427"/>
                    <a:pt x="631" y="355"/>
                  </a:cubicBezTo>
                  <a:cubicBezTo>
                    <a:pt x="640" y="324"/>
                    <a:pt x="619" y="282"/>
                    <a:pt x="610" y="252"/>
                  </a:cubicBezTo>
                  <a:cubicBezTo>
                    <a:pt x="602" y="222"/>
                    <a:pt x="593" y="193"/>
                    <a:pt x="572" y="169"/>
                  </a:cubicBezTo>
                  <a:cubicBezTo>
                    <a:pt x="536" y="129"/>
                    <a:pt x="483" y="108"/>
                    <a:pt x="450" y="66"/>
                  </a:cubicBezTo>
                  <a:cubicBezTo>
                    <a:pt x="431" y="42"/>
                    <a:pt x="427" y="9"/>
                    <a:pt x="394" y="3"/>
                  </a:cubicBezTo>
                  <a:cubicBezTo>
                    <a:pt x="378" y="0"/>
                    <a:pt x="357" y="3"/>
                    <a:pt x="344" y="11"/>
                  </a:cubicBezTo>
                </a:path>
              </a:pathLst>
            </a:custGeom>
            <a:solidFill>
              <a:srgbClr val="E6E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30">
              <a:extLst>
                <a:ext uri="{FF2B5EF4-FFF2-40B4-BE49-F238E27FC236}">
                  <a16:creationId xmlns:a16="http://schemas.microsoft.com/office/drawing/2014/main" id="{64670894-F3BE-416E-BC91-31BE998C1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778"/>
              <a:ext cx="746" cy="550"/>
            </a:xfrm>
            <a:custGeom>
              <a:avLst/>
              <a:gdLst>
                <a:gd name="T0" fmla="*/ 988 w 628"/>
                <a:gd name="T1" fmla="*/ 152 h 463"/>
                <a:gd name="T2" fmla="*/ 498 w 628"/>
                <a:gd name="T3" fmla="*/ 43 h 463"/>
                <a:gd name="T4" fmla="*/ 350 w 628"/>
                <a:gd name="T5" fmla="*/ 170 h 463"/>
                <a:gd name="T6" fmla="*/ 213 w 628"/>
                <a:gd name="T7" fmla="*/ 339 h 463"/>
                <a:gd name="T8" fmla="*/ 166 w 628"/>
                <a:gd name="T9" fmla="*/ 430 h 463"/>
                <a:gd name="T10" fmla="*/ 96 w 628"/>
                <a:gd name="T11" fmla="*/ 491 h 463"/>
                <a:gd name="T12" fmla="*/ 25 w 628"/>
                <a:gd name="T13" fmla="*/ 703 h 463"/>
                <a:gd name="T14" fmla="*/ 185 w 628"/>
                <a:gd name="T15" fmla="*/ 810 h 463"/>
                <a:gd name="T16" fmla="*/ 441 w 628"/>
                <a:gd name="T17" fmla="*/ 839 h 463"/>
                <a:gd name="T18" fmla="*/ 828 w 628"/>
                <a:gd name="T19" fmla="*/ 606 h 463"/>
                <a:gd name="T20" fmla="*/ 1207 w 628"/>
                <a:gd name="T21" fmla="*/ 486 h 463"/>
                <a:gd name="T22" fmla="*/ 1005 w 628"/>
                <a:gd name="T23" fmla="*/ 126 h 4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8" h="463">
                  <a:moveTo>
                    <a:pt x="496" y="77"/>
                  </a:moveTo>
                  <a:cubicBezTo>
                    <a:pt x="416" y="123"/>
                    <a:pt x="331" y="6"/>
                    <a:pt x="250" y="21"/>
                  </a:cubicBezTo>
                  <a:cubicBezTo>
                    <a:pt x="215" y="28"/>
                    <a:pt x="198" y="59"/>
                    <a:pt x="176" y="85"/>
                  </a:cubicBezTo>
                  <a:cubicBezTo>
                    <a:pt x="152" y="112"/>
                    <a:pt x="124" y="137"/>
                    <a:pt x="107" y="170"/>
                  </a:cubicBezTo>
                  <a:cubicBezTo>
                    <a:pt x="100" y="185"/>
                    <a:pt x="95" y="203"/>
                    <a:pt x="83" y="216"/>
                  </a:cubicBezTo>
                  <a:cubicBezTo>
                    <a:pt x="71" y="228"/>
                    <a:pt x="58" y="232"/>
                    <a:pt x="48" y="247"/>
                  </a:cubicBezTo>
                  <a:cubicBezTo>
                    <a:pt x="29" y="277"/>
                    <a:pt x="20" y="318"/>
                    <a:pt x="13" y="353"/>
                  </a:cubicBezTo>
                  <a:cubicBezTo>
                    <a:pt x="0" y="414"/>
                    <a:pt x="44" y="428"/>
                    <a:pt x="93" y="407"/>
                  </a:cubicBezTo>
                  <a:cubicBezTo>
                    <a:pt x="146" y="386"/>
                    <a:pt x="173" y="400"/>
                    <a:pt x="221" y="421"/>
                  </a:cubicBezTo>
                  <a:cubicBezTo>
                    <a:pt x="321" y="463"/>
                    <a:pt x="348" y="346"/>
                    <a:pt x="416" y="304"/>
                  </a:cubicBezTo>
                  <a:cubicBezTo>
                    <a:pt x="461" y="276"/>
                    <a:pt x="582" y="295"/>
                    <a:pt x="606" y="244"/>
                  </a:cubicBezTo>
                  <a:cubicBezTo>
                    <a:pt x="628" y="198"/>
                    <a:pt x="553" y="0"/>
                    <a:pt x="504" y="63"/>
                  </a:cubicBezTo>
                </a:path>
              </a:pathLst>
            </a:custGeom>
            <a:solidFill>
              <a:srgbClr val="E6E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31">
              <a:extLst>
                <a:ext uri="{FF2B5EF4-FFF2-40B4-BE49-F238E27FC236}">
                  <a16:creationId xmlns:a16="http://schemas.microsoft.com/office/drawing/2014/main" id="{6EC15563-F9ED-40F2-86A2-050515C1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131"/>
              <a:ext cx="42" cy="9"/>
            </a:xfrm>
            <a:custGeom>
              <a:avLst/>
              <a:gdLst>
                <a:gd name="T0" fmla="*/ 67 w 36"/>
                <a:gd name="T1" fmla="*/ 19 h 7"/>
                <a:gd name="T2" fmla="*/ 0 w 3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">
                  <a:moveTo>
                    <a:pt x="36" y="7"/>
                  </a:moveTo>
                  <a:cubicBezTo>
                    <a:pt x="22" y="5"/>
                    <a:pt x="13" y="7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32">
              <a:extLst>
                <a:ext uri="{FF2B5EF4-FFF2-40B4-BE49-F238E27FC236}">
                  <a16:creationId xmlns:a16="http://schemas.microsoft.com/office/drawing/2014/main" id="{BD6FB645-6FAE-447C-940C-DA29DF29E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134"/>
              <a:ext cx="39" cy="8"/>
            </a:xfrm>
            <a:custGeom>
              <a:avLst/>
              <a:gdLst>
                <a:gd name="T0" fmla="*/ 0 w 33"/>
                <a:gd name="T1" fmla="*/ 9 h 7"/>
                <a:gd name="T2" fmla="*/ 64 w 3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7">
                  <a:moveTo>
                    <a:pt x="0" y="5"/>
                  </a:moveTo>
                  <a:cubicBezTo>
                    <a:pt x="10" y="7"/>
                    <a:pt x="27" y="7"/>
                    <a:pt x="33" y="0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33">
              <a:extLst>
                <a:ext uri="{FF2B5EF4-FFF2-40B4-BE49-F238E27FC236}">
                  <a16:creationId xmlns:a16="http://schemas.microsoft.com/office/drawing/2014/main" id="{26788D0E-E0E3-454E-A84D-27238D2F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254"/>
              <a:ext cx="73" cy="6"/>
            </a:xfrm>
            <a:custGeom>
              <a:avLst/>
              <a:gdLst>
                <a:gd name="T0" fmla="*/ 0 w 61"/>
                <a:gd name="T1" fmla="*/ 0 h 5"/>
                <a:gd name="T2" fmla="*/ 124 w 6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5">
                  <a:moveTo>
                    <a:pt x="0" y="0"/>
                  </a:moveTo>
                  <a:cubicBezTo>
                    <a:pt x="22" y="5"/>
                    <a:pt x="41" y="0"/>
                    <a:pt x="61" y="0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34">
              <a:extLst>
                <a:ext uri="{FF2B5EF4-FFF2-40B4-BE49-F238E27FC236}">
                  <a16:creationId xmlns:a16="http://schemas.microsoft.com/office/drawing/2014/main" id="{0EF5475D-D61B-44BD-9213-1D8981BE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377"/>
              <a:ext cx="87" cy="54"/>
            </a:xfrm>
            <a:custGeom>
              <a:avLst/>
              <a:gdLst>
                <a:gd name="T0" fmla="*/ 148 w 73"/>
                <a:gd name="T1" fmla="*/ 94 h 45"/>
                <a:gd name="T2" fmla="*/ 76 w 73"/>
                <a:gd name="T3" fmla="*/ 35 h 45"/>
                <a:gd name="T4" fmla="*/ 0 w 7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5">
                  <a:moveTo>
                    <a:pt x="73" y="45"/>
                  </a:moveTo>
                  <a:cubicBezTo>
                    <a:pt x="65" y="34"/>
                    <a:pt x="50" y="24"/>
                    <a:pt x="38" y="17"/>
                  </a:cubicBezTo>
                  <a:cubicBezTo>
                    <a:pt x="26" y="10"/>
                    <a:pt x="10" y="8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35">
              <a:extLst>
                <a:ext uri="{FF2B5EF4-FFF2-40B4-BE49-F238E27FC236}">
                  <a16:creationId xmlns:a16="http://schemas.microsoft.com/office/drawing/2014/main" id="{38B110EB-E5AA-4E8B-A9D1-DDFCC1AC9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376"/>
              <a:ext cx="87" cy="51"/>
            </a:xfrm>
            <a:custGeom>
              <a:avLst/>
              <a:gdLst>
                <a:gd name="T0" fmla="*/ 148 w 73"/>
                <a:gd name="T1" fmla="*/ 0 h 43"/>
                <a:gd name="T2" fmla="*/ 72 w 73"/>
                <a:gd name="T3" fmla="*/ 46 h 43"/>
                <a:gd name="T4" fmla="*/ 0 w 73"/>
                <a:gd name="T5" fmla="*/ 8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3">
                  <a:moveTo>
                    <a:pt x="73" y="0"/>
                  </a:moveTo>
                  <a:cubicBezTo>
                    <a:pt x="60" y="0"/>
                    <a:pt x="44" y="17"/>
                    <a:pt x="35" y="24"/>
                  </a:cubicBezTo>
                  <a:cubicBezTo>
                    <a:pt x="26" y="31"/>
                    <a:pt x="11" y="43"/>
                    <a:pt x="0" y="43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36">
              <a:extLst>
                <a:ext uri="{FF2B5EF4-FFF2-40B4-BE49-F238E27FC236}">
                  <a16:creationId xmlns:a16="http://schemas.microsoft.com/office/drawing/2014/main" id="{408FCABE-6633-4144-865A-E85F298C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249"/>
              <a:ext cx="73" cy="10"/>
            </a:xfrm>
            <a:custGeom>
              <a:avLst/>
              <a:gdLst>
                <a:gd name="T0" fmla="*/ 0 w 62"/>
                <a:gd name="T1" fmla="*/ 0 h 8"/>
                <a:gd name="T2" fmla="*/ 119 w 62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8">
                  <a:moveTo>
                    <a:pt x="0" y="0"/>
                  </a:moveTo>
                  <a:cubicBezTo>
                    <a:pt x="19" y="8"/>
                    <a:pt x="42" y="1"/>
                    <a:pt x="62" y="6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37">
              <a:extLst>
                <a:ext uri="{FF2B5EF4-FFF2-40B4-BE49-F238E27FC236}">
                  <a16:creationId xmlns:a16="http://schemas.microsoft.com/office/drawing/2014/main" id="{25BE27D0-5AB0-49B2-BCDB-6193A305C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77"/>
              <a:ext cx="31" cy="67"/>
            </a:xfrm>
            <a:custGeom>
              <a:avLst/>
              <a:gdLst>
                <a:gd name="T0" fmla="*/ 0 w 26"/>
                <a:gd name="T1" fmla="*/ 94 h 57"/>
                <a:gd name="T2" fmla="*/ 45 w 26"/>
                <a:gd name="T3" fmla="*/ 78 h 57"/>
                <a:gd name="T4" fmla="*/ 45 w 26"/>
                <a:gd name="T5" fmla="*/ 0 h 57"/>
                <a:gd name="T6" fmla="*/ 0 w 26"/>
                <a:gd name="T7" fmla="*/ 89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7">
                  <a:moveTo>
                    <a:pt x="0" y="49"/>
                  </a:moveTo>
                  <a:cubicBezTo>
                    <a:pt x="10" y="57"/>
                    <a:pt x="21" y="52"/>
                    <a:pt x="23" y="41"/>
                  </a:cubicBezTo>
                  <a:cubicBezTo>
                    <a:pt x="26" y="27"/>
                    <a:pt x="22" y="14"/>
                    <a:pt x="23" y="0"/>
                  </a:cubicBezTo>
                  <a:cubicBezTo>
                    <a:pt x="24" y="17"/>
                    <a:pt x="16" y="40"/>
                    <a:pt x="0" y="47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238">
              <a:extLst>
                <a:ext uri="{FF2B5EF4-FFF2-40B4-BE49-F238E27FC236}">
                  <a16:creationId xmlns:a16="http://schemas.microsoft.com/office/drawing/2014/main" id="{C5EAF6F0-CDD7-4BC8-9F73-4E9C1DE7D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304"/>
              <a:ext cx="37" cy="75"/>
            </a:xfrm>
            <a:custGeom>
              <a:avLst/>
              <a:gdLst>
                <a:gd name="T0" fmla="*/ 7 w 31"/>
                <a:gd name="T1" fmla="*/ 126 h 63"/>
                <a:gd name="T2" fmla="*/ 61 w 31"/>
                <a:gd name="T3" fmla="*/ 77 h 63"/>
                <a:gd name="T4" fmla="*/ 36 w 31"/>
                <a:gd name="T5" fmla="*/ 0 h 63"/>
                <a:gd name="T6" fmla="*/ 36 w 31"/>
                <a:gd name="T7" fmla="*/ 81 h 63"/>
                <a:gd name="T8" fmla="*/ 0 w 31"/>
                <a:gd name="T9" fmla="*/ 11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3">
                  <a:moveTo>
                    <a:pt x="3" y="63"/>
                  </a:moveTo>
                  <a:cubicBezTo>
                    <a:pt x="16" y="55"/>
                    <a:pt x="31" y="57"/>
                    <a:pt x="30" y="39"/>
                  </a:cubicBezTo>
                  <a:cubicBezTo>
                    <a:pt x="29" y="28"/>
                    <a:pt x="23" y="9"/>
                    <a:pt x="18" y="0"/>
                  </a:cubicBezTo>
                  <a:cubicBezTo>
                    <a:pt x="21" y="9"/>
                    <a:pt x="21" y="30"/>
                    <a:pt x="18" y="40"/>
                  </a:cubicBezTo>
                  <a:cubicBezTo>
                    <a:pt x="15" y="50"/>
                    <a:pt x="7" y="52"/>
                    <a:pt x="0" y="58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39">
              <a:extLst>
                <a:ext uri="{FF2B5EF4-FFF2-40B4-BE49-F238E27FC236}">
                  <a16:creationId xmlns:a16="http://schemas.microsoft.com/office/drawing/2014/main" id="{33462F8B-D7D9-408E-AC82-A7F502634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412"/>
              <a:ext cx="21" cy="83"/>
            </a:xfrm>
            <a:custGeom>
              <a:avLst/>
              <a:gdLst>
                <a:gd name="T0" fmla="*/ 22 w 18"/>
                <a:gd name="T1" fmla="*/ 138 h 70"/>
                <a:gd name="T2" fmla="*/ 32 w 18"/>
                <a:gd name="T3" fmla="*/ 106 h 70"/>
                <a:gd name="T4" fmla="*/ 26 w 18"/>
                <a:gd name="T5" fmla="*/ 77 h 70"/>
                <a:gd name="T6" fmla="*/ 0 w 18"/>
                <a:gd name="T7" fmla="*/ 0 h 70"/>
                <a:gd name="T8" fmla="*/ 11 w 18"/>
                <a:gd name="T9" fmla="*/ 66 h 70"/>
                <a:gd name="T10" fmla="*/ 13 w 18"/>
                <a:gd name="T11" fmla="*/ 136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70">
                  <a:moveTo>
                    <a:pt x="12" y="70"/>
                  </a:moveTo>
                  <a:cubicBezTo>
                    <a:pt x="11" y="63"/>
                    <a:pt x="16" y="59"/>
                    <a:pt x="17" y="53"/>
                  </a:cubicBezTo>
                  <a:cubicBezTo>
                    <a:pt x="18" y="47"/>
                    <a:pt x="16" y="45"/>
                    <a:pt x="14" y="39"/>
                  </a:cubicBezTo>
                  <a:cubicBezTo>
                    <a:pt x="9" y="26"/>
                    <a:pt x="5" y="13"/>
                    <a:pt x="0" y="0"/>
                  </a:cubicBezTo>
                  <a:cubicBezTo>
                    <a:pt x="0" y="12"/>
                    <a:pt x="5" y="23"/>
                    <a:pt x="6" y="34"/>
                  </a:cubicBezTo>
                  <a:cubicBezTo>
                    <a:pt x="8" y="46"/>
                    <a:pt x="7" y="57"/>
                    <a:pt x="7" y="69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240">
              <a:extLst>
                <a:ext uri="{FF2B5EF4-FFF2-40B4-BE49-F238E27FC236}">
                  <a16:creationId xmlns:a16="http://schemas.microsoft.com/office/drawing/2014/main" id="{1DE9840B-9926-492F-836E-56BE1914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15"/>
              <a:ext cx="36" cy="82"/>
            </a:xfrm>
            <a:custGeom>
              <a:avLst/>
              <a:gdLst>
                <a:gd name="T0" fmla="*/ 1 w 31"/>
                <a:gd name="T1" fmla="*/ 0 h 69"/>
                <a:gd name="T2" fmla="*/ 48 w 31"/>
                <a:gd name="T3" fmla="*/ 68 h 69"/>
                <a:gd name="T4" fmla="*/ 2 w 31"/>
                <a:gd name="T5" fmla="*/ 137 h 69"/>
                <a:gd name="T6" fmla="*/ 27 w 31"/>
                <a:gd name="T7" fmla="*/ 51 h 69"/>
                <a:gd name="T8" fmla="*/ 0 w 31"/>
                <a:gd name="T9" fmla="*/ 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9">
                  <a:moveTo>
                    <a:pt x="1" y="0"/>
                  </a:moveTo>
                  <a:cubicBezTo>
                    <a:pt x="12" y="9"/>
                    <a:pt x="31" y="16"/>
                    <a:pt x="26" y="34"/>
                  </a:cubicBezTo>
                  <a:cubicBezTo>
                    <a:pt x="23" y="45"/>
                    <a:pt x="8" y="58"/>
                    <a:pt x="2" y="69"/>
                  </a:cubicBezTo>
                  <a:cubicBezTo>
                    <a:pt x="9" y="59"/>
                    <a:pt x="15" y="38"/>
                    <a:pt x="15" y="25"/>
                  </a:cubicBezTo>
                  <a:cubicBezTo>
                    <a:pt x="14" y="14"/>
                    <a:pt x="6" y="11"/>
                    <a:pt x="0" y="3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241">
              <a:extLst>
                <a:ext uri="{FF2B5EF4-FFF2-40B4-BE49-F238E27FC236}">
                  <a16:creationId xmlns:a16="http://schemas.microsoft.com/office/drawing/2014/main" id="{22318D2A-F51A-4C5F-90FA-3DAD3F39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268"/>
              <a:ext cx="32" cy="73"/>
            </a:xfrm>
            <a:custGeom>
              <a:avLst/>
              <a:gdLst>
                <a:gd name="T0" fmla="*/ 0 w 27"/>
                <a:gd name="T1" fmla="*/ 7 h 61"/>
                <a:gd name="T2" fmla="*/ 45 w 27"/>
                <a:gd name="T3" fmla="*/ 29 h 61"/>
                <a:gd name="T4" fmla="*/ 45 w 27"/>
                <a:gd name="T5" fmla="*/ 124 h 61"/>
                <a:gd name="T6" fmla="*/ 1 w 27"/>
                <a:gd name="T7" fmla="*/ 23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61">
                  <a:moveTo>
                    <a:pt x="0" y="3"/>
                  </a:moveTo>
                  <a:cubicBezTo>
                    <a:pt x="12" y="2"/>
                    <a:pt x="20" y="0"/>
                    <a:pt x="23" y="14"/>
                  </a:cubicBezTo>
                  <a:cubicBezTo>
                    <a:pt x="27" y="28"/>
                    <a:pt x="27" y="48"/>
                    <a:pt x="23" y="61"/>
                  </a:cubicBezTo>
                  <a:cubicBezTo>
                    <a:pt x="20" y="47"/>
                    <a:pt x="25" y="10"/>
                    <a:pt x="1" y="11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242">
              <a:extLst>
                <a:ext uri="{FF2B5EF4-FFF2-40B4-BE49-F238E27FC236}">
                  <a16:creationId xmlns:a16="http://schemas.microsoft.com/office/drawing/2014/main" id="{9C14F071-6D3D-4F1B-AFF3-F90114DA8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1154"/>
              <a:ext cx="25" cy="64"/>
            </a:xfrm>
            <a:custGeom>
              <a:avLst/>
              <a:gdLst>
                <a:gd name="T0" fmla="*/ 0 w 21"/>
                <a:gd name="T1" fmla="*/ 0 h 54"/>
                <a:gd name="T2" fmla="*/ 38 w 21"/>
                <a:gd name="T3" fmla="*/ 107 h 54"/>
                <a:gd name="T4" fmla="*/ 0 w 21"/>
                <a:gd name="T5" fmla="*/ 9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4">
                  <a:moveTo>
                    <a:pt x="0" y="0"/>
                  </a:moveTo>
                  <a:cubicBezTo>
                    <a:pt x="16" y="2"/>
                    <a:pt x="21" y="42"/>
                    <a:pt x="19" y="54"/>
                  </a:cubicBezTo>
                  <a:cubicBezTo>
                    <a:pt x="8" y="41"/>
                    <a:pt x="14" y="17"/>
                    <a:pt x="0" y="5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243">
              <a:extLst>
                <a:ext uri="{FF2B5EF4-FFF2-40B4-BE49-F238E27FC236}">
                  <a16:creationId xmlns:a16="http://schemas.microsoft.com/office/drawing/2014/main" id="{24CEB48A-0E23-4D54-85D3-13090F6A7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512"/>
              <a:ext cx="42" cy="39"/>
            </a:xfrm>
            <a:custGeom>
              <a:avLst/>
              <a:gdLst>
                <a:gd name="T0" fmla="*/ 72 w 35"/>
                <a:gd name="T1" fmla="*/ 0 h 33"/>
                <a:gd name="T2" fmla="*/ 55 w 35"/>
                <a:gd name="T3" fmla="*/ 64 h 33"/>
                <a:gd name="T4" fmla="*/ 72 w 35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3">
                  <a:moveTo>
                    <a:pt x="35" y="0"/>
                  </a:moveTo>
                  <a:cubicBezTo>
                    <a:pt x="35" y="0"/>
                    <a:pt x="7" y="11"/>
                    <a:pt x="27" y="33"/>
                  </a:cubicBezTo>
                  <a:cubicBezTo>
                    <a:pt x="27" y="33"/>
                    <a:pt x="0" y="1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244">
              <a:extLst>
                <a:ext uri="{FF2B5EF4-FFF2-40B4-BE49-F238E27FC236}">
                  <a16:creationId xmlns:a16="http://schemas.microsoft.com/office/drawing/2014/main" id="{581C2F89-8E71-49F3-981B-0351AD9C8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468"/>
              <a:ext cx="64" cy="133"/>
            </a:xfrm>
            <a:custGeom>
              <a:avLst/>
              <a:gdLst>
                <a:gd name="T0" fmla="*/ 107 w 54"/>
                <a:gd name="T1" fmla="*/ 0 h 112"/>
                <a:gd name="T2" fmla="*/ 15 w 54"/>
                <a:gd name="T3" fmla="*/ 86 h 112"/>
                <a:gd name="T4" fmla="*/ 84 w 54"/>
                <a:gd name="T5" fmla="*/ 223 h 112"/>
                <a:gd name="T6" fmla="*/ 28 w 54"/>
                <a:gd name="T7" fmla="*/ 96 h 112"/>
                <a:gd name="T8" fmla="*/ 107 w 54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12">
                  <a:moveTo>
                    <a:pt x="54" y="0"/>
                  </a:moveTo>
                  <a:cubicBezTo>
                    <a:pt x="54" y="0"/>
                    <a:pt x="15" y="6"/>
                    <a:pt x="8" y="43"/>
                  </a:cubicBezTo>
                  <a:cubicBezTo>
                    <a:pt x="0" y="80"/>
                    <a:pt x="24" y="102"/>
                    <a:pt x="43" y="112"/>
                  </a:cubicBezTo>
                  <a:cubicBezTo>
                    <a:pt x="43" y="112"/>
                    <a:pt x="8" y="82"/>
                    <a:pt x="14" y="48"/>
                  </a:cubicBezTo>
                  <a:cubicBezTo>
                    <a:pt x="19" y="14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245">
              <a:extLst>
                <a:ext uri="{FF2B5EF4-FFF2-40B4-BE49-F238E27FC236}">
                  <a16:creationId xmlns:a16="http://schemas.microsoft.com/office/drawing/2014/main" id="{F5F7A333-B367-446D-BAC9-742F2B50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165"/>
              <a:ext cx="173" cy="142"/>
            </a:xfrm>
            <a:custGeom>
              <a:avLst/>
              <a:gdLst>
                <a:gd name="T0" fmla="*/ 0 w 146"/>
                <a:gd name="T1" fmla="*/ 107 h 120"/>
                <a:gd name="T2" fmla="*/ 60 w 146"/>
                <a:gd name="T3" fmla="*/ 0 h 120"/>
                <a:gd name="T4" fmla="*/ 87 w 146"/>
                <a:gd name="T5" fmla="*/ 84 h 120"/>
                <a:gd name="T6" fmla="*/ 127 w 146"/>
                <a:gd name="T7" fmla="*/ 169 h 120"/>
                <a:gd name="T8" fmla="*/ 166 w 146"/>
                <a:gd name="T9" fmla="*/ 102 h 120"/>
                <a:gd name="T10" fmla="*/ 206 w 146"/>
                <a:gd name="T11" fmla="*/ 18 h 120"/>
                <a:gd name="T12" fmla="*/ 264 w 146"/>
                <a:gd name="T13" fmla="*/ 181 h 120"/>
                <a:gd name="T14" fmla="*/ 206 w 146"/>
                <a:gd name="T15" fmla="*/ 92 h 120"/>
                <a:gd name="T16" fmla="*/ 190 w 146"/>
                <a:gd name="T17" fmla="*/ 169 h 120"/>
                <a:gd name="T18" fmla="*/ 128 w 146"/>
                <a:gd name="T19" fmla="*/ 232 h 120"/>
                <a:gd name="T20" fmla="*/ 69 w 146"/>
                <a:gd name="T21" fmla="*/ 161 h 120"/>
                <a:gd name="T22" fmla="*/ 51 w 146"/>
                <a:gd name="T23" fmla="*/ 75 h 120"/>
                <a:gd name="T24" fmla="*/ 0 w 146"/>
                <a:gd name="T25" fmla="*/ 121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6" h="120">
                  <a:moveTo>
                    <a:pt x="0" y="54"/>
                  </a:moveTo>
                  <a:cubicBezTo>
                    <a:pt x="8" y="36"/>
                    <a:pt x="24" y="20"/>
                    <a:pt x="30" y="0"/>
                  </a:cubicBezTo>
                  <a:cubicBezTo>
                    <a:pt x="36" y="10"/>
                    <a:pt x="40" y="30"/>
                    <a:pt x="44" y="43"/>
                  </a:cubicBezTo>
                  <a:cubicBezTo>
                    <a:pt x="47" y="53"/>
                    <a:pt x="54" y="81"/>
                    <a:pt x="64" y="86"/>
                  </a:cubicBezTo>
                  <a:cubicBezTo>
                    <a:pt x="78" y="92"/>
                    <a:pt x="80" y="61"/>
                    <a:pt x="84" y="52"/>
                  </a:cubicBezTo>
                  <a:cubicBezTo>
                    <a:pt x="88" y="37"/>
                    <a:pt x="96" y="22"/>
                    <a:pt x="105" y="9"/>
                  </a:cubicBezTo>
                  <a:cubicBezTo>
                    <a:pt x="103" y="40"/>
                    <a:pt x="146" y="58"/>
                    <a:pt x="134" y="92"/>
                  </a:cubicBezTo>
                  <a:cubicBezTo>
                    <a:pt x="132" y="78"/>
                    <a:pt x="115" y="55"/>
                    <a:pt x="105" y="47"/>
                  </a:cubicBezTo>
                  <a:cubicBezTo>
                    <a:pt x="104" y="62"/>
                    <a:pt x="105" y="72"/>
                    <a:pt x="96" y="86"/>
                  </a:cubicBezTo>
                  <a:cubicBezTo>
                    <a:pt x="91" y="95"/>
                    <a:pt x="78" y="120"/>
                    <a:pt x="65" y="118"/>
                  </a:cubicBezTo>
                  <a:cubicBezTo>
                    <a:pt x="54" y="117"/>
                    <a:pt x="39" y="92"/>
                    <a:pt x="35" y="82"/>
                  </a:cubicBezTo>
                  <a:cubicBezTo>
                    <a:pt x="29" y="68"/>
                    <a:pt x="32" y="50"/>
                    <a:pt x="25" y="38"/>
                  </a:cubicBezTo>
                  <a:cubicBezTo>
                    <a:pt x="23" y="49"/>
                    <a:pt x="5" y="51"/>
                    <a:pt x="0" y="62"/>
                  </a:cubicBezTo>
                </a:path>
              </a:pathLst>
            </a:custGeom>
            <a:solidFill>
              <a:srgbClr val="F0F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246">
              <a:extLst>
                <a:ext uri="{FF2B5EF4-FFF2-40B4-BE49-F238E27FC236}">
                  <a16:creationId xmlns:a16="http://schemas.microsoft.com/office/drawing/2014/main" id="{2672661F-AA42-43B7-841A-9D989DEF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371"/>
              <a:ext cx="144" cy="86"/>
            </a:xfrm>
            <a:custGeom>
              <a:avLst/>
              <a:gdLst>
                <a:gd name="T0" fmla="*/ 0 w 121"/>
                <a:gd name="T1" fmla="*/ 29 h 72"/>
                <a:gd name="T2" fmla="*/ 21 w 121"/>
                <a:gd name="T3" fmla="*/ 80 h 72"/>
                <a:gd name="T4" fmla="*/ 44 w 121"/>
                <a:gd name="T5" fmla="*/ 130 h 72"/>
                <a:gd name="T6" fmla="*/ 149 w 121"/>
                <a:gd name="T7" fmla="*/ 137 h 72"/>
                <a:gd name="T8" fmla="*/ 193 w 121"/>
                <a:gd name="T9" fmla="*/ 134 h 72"/>
                <a:gd name="T10" fmla="*/ 214 w 121"/>
                <a:gd name="T11" fmla="*/ 84 h 72"/>
                <a:gd name="T12" fmla="*/ 243 w 121"/>
                <a:gd name="T13" fmla="*/ 0 h 72"/>
                <a:gd name="T14" fmla="*/ 187 w 121"/>
                <a:gd name="T15" fmla="*/ 54 h 72"/>
                <a:gd name="T16" fmla="*/ 125 w 121"/>
                <a:gd name="T17" fmla="*/ 100 h 72"/>
                <a:gd name="T18" fmla="*/ 54 w 121"/>
                <a:gd name="T19" fmla="*/ 86 h 72"/>
                <a:gd name="T20" fmla="*/ 1 w 121"/>
                <a:gd name="T21" fmla="*/ 35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72">
                  <a:moveTo>
                    <a:pt x="0" y="14"/>
                  </a:moveTo>
                  <a:cubicBezTo>
                    <a:pt x="0" y="21"/>
                    <a:pt x="8" y="31"/>
                    <a:pt x="11" y="39"/>
                  </a:cubicBezTo>
                  <a:cubicBezTo>
                    <a:pt x="14" y="46"/>
                    <a:pt x="15" y="59"/>
                    <a:pt x="22" y="64"/>
                  </a:cubicBezTo>
                  <a:cubicBezTo>
                    <a:pt x="33" y="72"/>
                    <a:pt x="61" y="65"/>
                    <a:pt x="74" y="67"/>
                  </a:cubicBezTo>
                  <a:cubicBezTo>
                    <a:pt x="82" y="68"/>
                    <a:pt x="89" y="71"/>
                    <a:pt x="96" y="66"/>
                  </a:cubicBezTo>
                  <a:cubicBezTo>
                    <a:pt x="102" y="61"/>
                    <a:pt x="105" y="48"/>
                    <a:pt x="107" y="41"/>
                  </a:cubicBezTo>
                  <a:cubicBezTo>
                    <a:pt x="111" y="26"/>
                    <a:pt x="116" y="12"/>
                    <a:pt x="121" y="0"/>
                  </a:cubicBezTo>
                  <a:cubicBezTo>
                    <a:pt x="112" y="10"/>
                    <a:pt x="102" y="17"/>
                    <a:pt x="93" y="27"/>
                  </a:cubicBezTo>
                  <a:cubicBezTo>
                    <a:pt x="82" y="41"/>
                    <a:pt x="80" y="46"/>
                    <a:pt x="62" y="49"/>
                  </a:cubicBezTo>
                  <a:cubicBezTo>
                    <a:pt x="48" y="51"/>
                    <a:pt x="37" y="53"/>
                    <a:pt x="27" y="42"/>
                  </a:cubicBezTo>
                  <a:cubicBezTo>
                    <a:pt x="18" y="32"/>
                    <a:pt x="11" y="25"/>
                    <a:pt x="1" y="17"/>
                  </a:cubicBezTo>
                </a:path>
              </a:pathLst>
            </a:custGeom>
            <a:solidFill>
              <a:srgbClr val="D1E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Line 247">
              <a:extLst>
                <a:ext uri="{FF2B5EF4-FFF2-40B4-BE49-F238E27FC236}">
                  <a16:creationId xmlns:a16="http://schemas.microsoft.com/office/drawing/2014/main" id="{3A9FF7DA-0A14-4A3B-BA48-C47A08807F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5" y="1246"/>
              <a:ext cx="1" cy="213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248">
              <a:extLst>
                <a:ext uri="{FF2B5EF4-FFF2-40B4-BE49-F238E27FC236}">
                  <a16:creationId xmlns:a16="http://schemas.microsoft.com/office/drawing/2014/main" id="{18833E91-C6EA-47F6-95D8-B9519C5A1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332"/>
              <a:ext cx="55" cy="55"/>
            </a:xfrm>
            <a:custGeom>
              <a:avLst/>
              <a:gdLst>
                <a:gd name="T0" fmla="*/ 90 w 46"/>
                <a:gd name="T1" fmla="*/ 94 h 46"/>
                <a:gd name="T2" fmla="*/ 7 w 46"/>
                <a:gd name="T3" fmla="*/ 60 h 46"/>
                <a:gd name="T4" fmla="*/ 94 w 46"/>
                <a:gd name="T5" fmla="*/ 33 h 46"/>
                <a:gd name="T6" fmla="*/ 53 w 46"/>
                <a:gd name="T7" fmla="*/ 8 h 46"/>
                <a:gd name="T8" fmla="*/ 23 w 46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4" y="46"/>
                  </a:moveTo>
                  <a:cubicBezTo>
                    <a:pt x="33" y="42"/>
                    <a:pt x="6" y="42"/>
                    <a:pt x="3" y="29"/>
                  </a:cubicBezTo>
                  <a:cubicBezTo>
                    <a:pt x="0" y="15"/>
                    <a:pt x="39" y="25"/>
                    <a:pt x="46" y="16"/>
                  </a:cubicBezTo>
                  <a:cubicBezTo>
                    <a:pt x="43" y="10"/>
                    <a:pt x="32" y="6"/>
                    <a:pt x="26" y="4"/>
                  </a:cubicBezTo>
                  <a:cubicBezTo>
                    <a:pt x="22" y="3"/>
                    <a:pt x="13" y="4"/>
                    <a:pt x="11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249">
              <a:extLst>
                <a:ext uri="{FF2B5EF4-FFF2-40B4-BE49-F238E27FC236}">
                  <a16:creationId xmlns:a16="http://schemas.microsoft.com/office/drawing/2014/main" id="{342A95D7-09E1-4152-A101-93E57ECE8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310"/>
              <a:ext cx="23" cy="6"/>
            </a:xfrm>
            <a:custGeom>
              <a:avLst/>
              <a:gdLst>
                <a:gd name="T0" fmla="*/ 0 w 19"/>
                <a:gd name="T1" fmla="*/ 1 h 5"/>
                <a:gd name="T2" fmla="*/ 41 w 19"/>
                <a:gd name="T3" fmla="*/ 1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1"/>
                  </a:moveTo>
                  <a:cubicBezTo>
                    <a:pt x="1" y="0"/>
                    <a:pt x="14" y="5"/>
                    <a:pt x="19" y="5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250">
              <a:extLst>
                <a:ext uri="{FF2B5EF4-FFF2-40B4-BE49-F238E27FC236}">
                  <a16:creationId xmlns:a16="http://schemas.microsoft.com/office/drawing/2014/main" id="{A191726A-9046-4638-94EE-1C9C4100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592"/>
              <a:ext cx="11" cy="23"/>
            </a:xfrm>
            <a:custGeom>
              <a:avLst/>
              <a:gdLst>
                <a:gd name="T0" fmla="*/ 20 w 9"/>
                <a:gd name="T1" fmla="*/ 0 h 19"/>
                <a:gd name="T2" fmla="*/ 0 w 9"/>
                <a:gd name="T3" fmla="*/ 4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7" y="6"/>
                    <a:pt x="4" y="14"/>
                    <a:pt x="0" y="1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251">
              <a:extLst>
                <a:ext uri="{FF2B5EF4-FFF2-40B4-BE49-F238E27FC236}">
                  <a16:creationId xmlns:a16="http://schemas.microsoft.com/office/drawing/2014/main" id="{5D55F7DB-DFBC-429D-A50B-6AB459DB1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1604"/>
              <a:ext cx="6" cy="23"/>
            </a:xfrm>
            <a:custGeom>
              <a:avLst/>
              <a:gdLst>
                <a:gd name="T0" fmla="*/ 10 w 5"/>
                <a:gd name="T1" fmla="*/ 0 h 19"/>
                <a:gd name="T2" fmla="*/ 0 w 5"/>
                <a:gd name="T3" fmla="*/ 4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cubicBezTo>
                    <a:pt x="2" y="5"/>
                    <a:pt x="3" y="16"/>
                    <a:pt x="0" y="1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252">
              <a:extLst>
                <a:ext uri="{FF2B5EF4-FFF2-40B4-BE49-F238E27FC236}">
                  <a16:creationId xmlns:a16="http://schemas.microsoft.com/office/drawing/2014/main" id="{8127E605-68E2-40CF-88B3-B629A4F93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496"/>
              <a:ext cx="17" cy="13"/>
            </a:xfrm>
            <a:custGeom>
              <a:avLst/>
              <a:gdLst>
                <a:gd name="T0" fmla="*/ 0 w 14"/>
                <a:gd name="T1" fmla="*/ 21 h 11"/>
                <a:gd name="T2" fmla="*/ 30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5" y="8"/>
                    <a:pt x="10" y="4"/>
                    <a:pt x="14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253">
              <a:extLst>
                <a:ext uri="{FF2B5EF4-FFF2-40B4-BE49-F238E27FC236}">
                  <a16:creationId xmlns:a16="http://schemas.microsoft.com/office/drawing/2014/main" id="{965A2666-41A9-4A1A-B415-B0478FD7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487"/>
              <a:ext cx="11" cy="17"/>
            </a:xfrm>
            <a:custGeom>
              <a:avLst/>
              <a:gdLst>
                <a:gd name="T0" fmla="*/ 20 w 9"/>
                <a:gd name="T1" fmla="*/ 0 h 15"/>
                <a:gd name="T2" fmla="*/ 0 w 9"/>
                <a:gd name="T3" fmla="*/ 2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7" y="4"/>
                    <a:pt x="0" y="12"/>
                    <a:pt x="0" y="15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254">
              <a:extLst>
                <a:ext uri="{FF2B5EF4-FFF2-40B4-BE49-F238E27FC236}">
                  <a16:creationId xmlns:a16="http://schemas.microsoft.com/office/drawing/2014/main" id="{250BA632-6278-4D2F-9EF3-36EE324B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421"/>
              <a:ext cx="5" cy="29"/>
            </a:xfrm>
            <a:custGeom>
              <a:avLst/>
              <a:gdLst>
                <a:gd name="T0" fmla="*/ 0 w 4"/>
                <a:gd name="T1" fmla="*/ 0 h 24"/>
                <a:gd name="T2" fmla="*/ 6 w 4"/>
                <a:gd name="T3" fmla="*/ 5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4" y="6"/>
                    <a:pt x="2" y="17"/>
                    <a:pt x="2" y="2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255">
              <a:extLst>
                <a:ext uri="{FF2B5EF4-FFF2-40B4-BE49-F238E27FC236}">
                  <a16:creationId xmlns:a16="http://schemas.microsoft.com/office/drawing/2014/main" id="{F39AC39B-12A0-4136-8CC5-0D69047BC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361"/>
              <a:ext cx="11" cy="20"/>
            </a:xfrm>
            <a:custGeom>
              <a:avLst/>
              <a:gdLst>
                <a:gd name="T0" fmla="*/ 20 w 9"/>
                <a:gd name="T1" fmla="*/ 0 h 17"/>
                <a:gd name="T2" fmla="*/ 0 w 9"/>
                <a:gd name="T3" fmla="*/ 3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9" y="0"/>
                  </a:moveTo>
                  <a:cubicBezTo>
                    <a:pt x="7" y="6"/>
                    <a:pt x="3" y="12"/>
                    <a:pt x="0" y="17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256">
              <a:extLst>
                <a:ext uri="{FF2B5EF4-FFF2-40B4-BE49-F238E27FC236}">
                  <a16:creationId xmlns:a16="http://schemas.microsoft.com/office/drawing/2014/main" id="{C02E5E5F-6D6A-4C1B-B20A-BE1E22E4A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370"/>
              <a:ext cx="5" cy="19"/>
            </a:xfrm>
            <a:custGeom>
              <a:avLst/>
              <a:gdLst>
                <a:gd name="T0" fmla="*/ 10 w 4"/>
                <a:gd name="T1" fmla="*/ 0 h 16"/>
                <a:gd name="T2" fmla="*/ 0 w 4"/>
                <a:gd name="T3" fmla="*/ 3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2" y="5"/>
                    <a:pt x="1" y="12"/>
                    <a:pt x="0" y="16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257">
              <a:extLst>
                <a:ext uri="{FF2B5EF4-FFF2-40B4-BE49-F238E27FC236}">
                  <a16:creationId xmlns:a16="http://schemas.microsoft.com/office/drawing/2014/main" id="{27917EB0-2D73-42B2-AFC4-E4D482B31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287"/>
              <a:ext cx="4" cy="24"/>
            </a:xfrm>
            <a:custGeom>
              <a:avLst/>
              <a:gdLst>
                <a:gd name="T0" fmla="*/ 9 w 3"/>
                <a:gd name="T1" fmla="*/ 0 h 20"/>
                <a:gd name="T2" fmla="*/ 0 w 3"/>
                <a:gd name="T3" fmla="*/ 4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2" y="6"/>
                    <a:pt x="1" y="14"/>
                    <a:pt x="0" y="2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258">
              <a:extLst>
                <a:ext uri="{FF2B5EF4-FFF2-40B4-BE49-F238E27FC236}">
                  <a16:creationId xmlns:a16="http://schemas.microsoft.com/office/drawing/2014/main" id="{CCFD659B-5D35-4B86-BBC0-70B273D5E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212"/>
              <a:ext cx="19" cy="4"/>
            </a:xfrm>
            <a:custGeom>
              <a:avLst/>
              <a:gdLst>
                <a:gd name="T0" fmla="*/ 0 w 16"/>
                <a:gd name="T1" fmla="*/ 9 h 3"/>
                <a:gd name="T2" fmla="*/ 32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6" y="3"/>
                    <a:pt x="11" y="1"/>
                    <a:pt x="16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259">
              <a:extLst>
                <a:ext uri="{FF2B5EF4-FFF2-40B4-BE49-F238E27FC236}">
                  <a16:creationId xmlns:a16="http://schemas.microsoft.com/office/drawing/2014/main" id="{ADC5E864-74A6-45AA-BD99-68C123A2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165"/>
              <a:ext cx="3" cy="16"/>
            </a:xfrm>
            <a:custGeom>
              <a:avLst/>
              <a:gdLst>
                <a:gd name="T0" fmla="*/ 3 w 3"/>
                <a:gd name="T1" fmla="*/ 0 h 14"/>
                <a:gd name="T2" fmla="*/ 0 w 3"/>
                <a:gd name="T3" fmla="*/ 2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1" y="5"/>
                    <a:pt x="1" y="9"/>
                    <a:pt x="0" y="1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260">
              <a:extLst>
                <a:ext uri="{FF2B5EF4-FFF2-40B4-BE49-F238E27FC236}">
                  <a16:creationId xmlns:a16="http://schemas.microsoft.com/office/drawing/2014/main" id="{E19F1A6E-17A9-4AE5-AC54-9A707A2CF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495"/>
              <a:ext cx="14" cy="26"/>
            </a:xfrm>
            <a:custGeom>
              <a:avLst/>
              <a:gdLst>
                <a:gd name="T0" fmla="*/ 0 w 12"/>
                <a:gd name="T1" fmla="*/ 0 h 22"/>
                <a:gd name="T2" fmla="*/ 22 w 12"/>
                <a:gd name="T3" fmla="*/ 4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cubicBezTo>
                    <a:pt x="3" y="5"/>
                    <a:pt x="9" y="15"/>
                    <a:pt x="12" y="2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261">
              <a:extLst>
                <a:ext uri="{FF2B5EF4-FFF2-40B4-BE49-F238E27FC236}">
                  <a16:creationId xmlns:a16="http://schemas.microsoft.com/office/drawing/2014/main" id="{AD93642C-14E4-4303-93CA-0EED8DC0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722"/>
              <a:ext cx="17" cy="22"/>
            </a:xfrm>
            <a:custGeom>
              <a:avLst/>
              <a:gdLst>
                <a:gd name="T0" fmla="*/ 30 w 14"/>
                <a:gd name="T1" fmla="*/ 34 h 19"/>
                <a:gd name="T2" fmla="*/ 0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cubicBezTo>
                    <a:pt x="8" y="17"/>
                    <a:pt x="3" y="6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262">
              <a:extLst>
                <a:ext uri="{FF2B5EF4-FFF2-40B4-BE49-F238E27FC236}">
                  <a16:creationId xmlns:a16="http://schemas.microsoft.com/office/drawing/2014/main" id="{159E6EAF-F04D-433A-BEAF-8EB0E0B5A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604"/>
              <a:ext cx="43" cy="63"/>
            </a:xfrm>
            <a:custGeom>
              <a:avLst/>
              <a:gdLst>
                <a:gd name="T0" fmla="*/ 0 w 36"/>
                <a:gd name="T1" fmla="*/ 53 h 53"/>
                <a:gd name="T2" fmla="*/ 56 w 36"/>
                <a:gd name="T3" fmla="*/ 65 h 53"/>
                <a:gd name="T4" fmla="*/ 23 w 36"/>
                <a:gd name="T5" fmla="*/ 20 h 53"/>
                <a:gd name="T6" fmla="*/ 17 w 36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53">
                  <a:moveTo>
                    <a:pt x="0" y="27"/>
                  </a:moveTo>
                  <a:cubicBezTo>
                    <a:pt x="6" y="28"/>
                    <a:pt x="36" y="53"/>
                    <a:pt x="28" y="33"/>
                  </a:cubicBezTo>
                  <a:cubicBezTo>
                    <a:pt x="25" y="24"/>
                    <a:pt x="15" y="19"/>
                    <a:pt x="11" y="10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263">
              <a:extLst>
                <a:ext uri="{FF2B5EF4-FFF2-40B4-BE49-F238E27FC236}">
                  <a16:creationId xmlns:a16="http://schemas.microsoft.com/office/drawing/2014/main" id="{DCC4468B-7D10-4225-836D-8733AF319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767"/>
              <a:ext cx="35" cy="37"/>
            </a:xfrm>
            <a:custGeom>
              <a:avLst/>
              <a:gdLst>
                <a:gd name="T0" fmla="*/ 0 w 29"/>
                <a:gd name="T1" fmla="*/ 35 h 31"/>
                <a:gd name="T2" fmla="*/ 62 w 29"/>
                <a:gd name="T3" fmla="*/ 35 h 31"/>
                <a:gd name="T4" fmla="*/ 21 w 29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1">
                  <a:moveTo>
                    <a:pt x="0" y="17"/>
                  </a:moveTo>
                  <a:cubicBezTo>
                    <a:pt x="6" y="21"/>
                    <a:pt x="29" y="31"/>
                    <a:pt x="29" y="17"/>
                  </a:cubicBezTo>
                  <a:cubicBezTo>
                    <a:pt x="29" y="10"/>
                    <a:pt x="16" y="2"/>
                    <a:pt x="10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264">
              <a:extLst>
                <a:ext uri="{FF2B5EF4-FFF2-40B4-BE49-F238E27FC236}">
                  <a16:creationId xmlns:a16="http://schemas.microsoft.com/office/drawing/2014/main" id="{51F30E1F-D784-4E9D-AE21-DAA0ED74A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357"/>
              <a:ext cx="34" cy="38"/>
            </a:xfrm>
            <a:custGeom>
              <a:avLst/>
              <a:gdLst>
                <a:gd name="T0" fmla="*/ 34 w 28"/>
                <a:gd name="T1" fmla="*/ 0 h 32"/>
                <a:gd name="T2" fmla="*/ 40 w 28"/>
                <a:gd name="T3" fmla="*/ 55 h 32"/>
                <a:gd name="T4" fmla="*/ 0 w 28"/>
                <a:gd name="T5" fmla="*/ 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2">
                  <a:moveTo>
                    <a:pt x="16" y="0"/>
                  </a:moveTo>
                  <a:cubicBezTo>
                    <a:pt x="18" y="7"/>
                    <a:pt x="28" y="25"/>
                    <a:pt x="18" y="28"/>
                  </a:cubicBezTo>
                  <a:cubicBezTo>
                    <a:pt x="6" y="32"/>
                    <a:pt x="4" y="16"/>
                    <a:pt x="0" y="1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265">
              <a:extLst>
                <a:ext uri="{FF2B5EF4-FFF2-40B4-BE49-F238E27FC236}">
                  <a16:creationId xmlns:a16="http://schemas.microsoft.com/office/drawing/2014/main" id="{EEE67240-00C1-4F83-BFC0-DD111CF1F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289"/>
              <a:ext cx="18" cy="14"/>
            </a:xfrm>
            <a:custGeom>
              <a:avLst/>
              <a:gdLst>
                <a:gd name="T0" fmla="*/ 0 w 15"/>
                <a:gd name="T1" fmla="*/ 0 h 11"/>
                <a:gd name="T2" fmla="*/ 31 w 15"/>
                <a:gd name="T3" fmla="*/ 2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cubicBezTo>
                    <a:pt x="6" y="0"/>
                    <a:pt x="12" y="6"/>
                    <a:pt x="15" y="1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266">
              <a:extLst>
                <a:ext uri="{FF2B5EF4-FFF2-40B4-BE49-F238E27FC236}">
                  <a16:creationId xmlns:a16="http://schemas.microsoft.com/office/drawing/2014/main" id="{6C618798-2FD7-4157-AA04-4A4956300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211"/>
              <a:ext cx="17" cy="12"/>
            </a:xfrm>
            <a:custGeom>
              <a:avLst/>
              <a:gdLst>
                <a:gd name="T0" fmla="*/ 0 w 14"/>
                <a:gd name="T1" fmla="*/ 0 h 10"/>
                <a:gd name="T2" fmla="*/ 30 w 14"/>
                <a:gd name="T3" fmla="*/ 2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4" y="4"/>
                    <a:pt x="10" y="7"/>
                    <a:pt x="14" y="1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267">
              <a:extLst>
                <a:ext uri="{FF2B5EF4-FFF2-40B4-BE49-F238E27FC236}">
                  <a16:creationId xmlns:a16="http://schemas.microsoft.com/office/drawing/2014/main" id="{609298D1-3C50-456A-AA2E-DC9D2D29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155"/>
              <a:ext cx="2" cy="25"/>
            </a:xfrm>
            <a:custGeom>
              <a:avLst/>
              <a:gdLst>
                <a:gd name="T0" fmla="*/ 2 w 2"/>
                <a:gd name="T1" fmla="*/ 0 h 21"/>
                <a:gd name="T2" fmla="*/ 2 w 2"/>
                <a:gd name="T3" fmla="*/ 4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cubicBezTo>
                    <a:pt x="0" y="2"/>
                    <a:pt x="1" y="17"/>
                    <a:pt x="2" y="2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268">
              <a:extLst>
                <a:ext uri="{FF2B5EF4-FFF2-40B4-BE49-F238E27FC236}">
                  <a16:creationId xmlns:a16="http://schemas.microsoft.com/office/drawing/2014/main" id="{DAD5DD2F-316A-4216-BADB-95358886F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494"/>
              <a:ext cx="7" cy="22"/>
            </a:xfrm>
            <a:custGeom>
              <a:avLst/>
              <a:gdLst>
                <a:gd name="T0" fmla="*/ 0 w 6"/>
                <a:gd name="T1" fmla="*/ 0 h 19"/>
                <a:gd name="T2" fmla="*/ 11 w 6"/>
                <a:gd name="T3" fmla="*/ 3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4" y="5"/>
                    <a:pt x="6" y="13"/>
                    <a:pt x="6" y="1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269">
              <a:extLst>
                <a:ext uri="{FF2B5EF4-FFF2-40B4-BE49-F238E27FC236}">
                  <a16:creationId xmlns:a16="http://schemas.microsoft.com/office/drawing/2014/main" id="{4FFD7A1D-CEED-4B45-B845-19C1C993F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598"/>
              <a:ext cx="55" cy="58"/>
            </a:xfrm>
            <a:custGeom>
              <a:avLst/>
              <a:gdLst>
                <a:gd name="T0" fmla="*/ 10 w 46"/>
                <a:gd name="T1" fmla="*/ 97 h 49"/>
                <a:gd name="T2" fmla="*/ 71 w 46"/>
                <a:gd name="T3" fmla="*/ 21 h 49"/>
                <a:gd name="T4" fmla="*/ 0 w 46"/>
                <a:gd name="T5" fmla="*/ 39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9">
                  <a:moveTo>
                    <a:pt x="5" y="49"/>
                  </a:moveTo>
                  <a:cubicBezTo>
                    <a:pt x="7" y="40"/>
                    <a:pt x="46" y="26"/>
                    <a:pt x="34" y="11"/>
                  </a:cubicBezTo>
                  <a:cubicBezTo>
                    <a:pt x="25" y="0"/>
                    <a:pt x="7" y="15"/>
                    <a:pt x="0" y="2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270">
              <a:extLst>
                <a:ext uri="{FF2B5EF4-FFF2-40B4-BE49-F238E27FC236}">
                  <a16:creationId xmlns:a16="http://schemas.microsoft.com/office/drawing/2014/main" id="{41FAFD5A-BC51-4CA0-AB4D-D16A71903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567"/>
              <a:ext cx="13" cy="30"/>
            </a:xfrm>
            <a:custGeom>
              <a:avLst/>
              <a:gdLst>
                <a:gd name="T0" fmla="*/ 21 w 11"/>
                <a:gd name="T1" fmla="*/ 0 h 25"/>
                <a:gd name="T2" fmla="*/ 0 w 11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5">
                  <a:moveTo>
                    <a:pt x="11" y="0"/>
                  </a:moveTo>
                  <a:cubicBezTo>
                    <a:pt x="7" y="8"/>
                    <a:pt x="2" y="19"/>
                    <a:pt x="0" y="25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271">
              <a:extLst>
                <a:ext uri="{FF2B5EF4-FFF2-40B4-BE49-F238E27FC236}">
                  <a16:creationId xmlns:a16="http://schemas.microsoft.com/office/drawing/2014/main" id="{131EB992-9FD7-4AFC-B91C-5C9D6CAE9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750"/>
              <a:ext cx="71" cy="49"/>
            </a:xfrm>
            <a:custGeom>
              <a:avLst/>
              <a:gdLst>
                <a:gd name="T0" fmla="*/ 21 w 60"/>
                <a:gd name="T1" fmla="*/ 72 h 41"/>
                <a:gd name="T2" fmla="*/ 20 w 60"/>
                <a:gd name="T3" fmla="*/ 65 h 41"/>
                <a:gd name="T4" fmla="*/ 93 w 60"/>
                <a:gd name="T5" fmla="*/ 67 h 41"/>
                <a:gd name="T6" fmla="*/ 60 w 60"/>
                <a:gd name="T7" fmla="*/ 43 h 41"/>
                <a:gd name="T8" fmla="*/ 9 w 60"/>
                <a:gd name="T9" fmla="*/ 27 h 41"/>
                <a:gd name="T10" fmla="*/ 71 w 60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1">
                  <a:moveTo>
                    <a:pt x="11" y="35"/>
                  </a:moveTo>
                  <a:cubicBezTo>
                    <a:pt x="11" y="34"/>
                    <a:pt x="10" y="33"/>
                    <a:pt x="10" y="32"/>
                  </a:cubicBezTo>
                  <a:cubicBezTo>
                    <a:pt x="21" y="31"/>
                    <a:pt x="39" y="41"/>
                    <a:pt x="48" y="33"/>
                  </a:cubicBezTo>
                  <a:cubicBezTo>
                    <a:pt x="60" y="22"/>
                    <a:pt x="37" y="21"/>
                    <a:pt x="30" y="21"/>
                  </a:cubicBezTo>
                  <a:cubicBezTo>
                    <a:pt x="26" y="21"/>
                    <a:pt x="0" y="21"/>
                    <a:pt x="5" y="13"/>
                  </a:cubicBezTo>
                  <a:cubicBezTo>
                    <a:pt x="10" y="5"/>
                    <a:pt x="31" y="11"/>
                    <a:pt x="36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272">
              <a:extLst>
                <a:ext uri="{FF2B5EF4-FFF2-40B4-BE49-F238E27FC236}">
                  <a16:creationId xmlns:a16="http://schemas.microsoft.com/office/drawing/2014/main" id="{4802544E-DE0A-49E2-B14E-89A9FB572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579"/>
              <a:ext cx="43" cy="53"/>
            </a:xfrm>
            <a:custGeom>
              <a:avLst/>
              <a:gdLst>
                <a:gd name="T0" fmla="*/ 50 w 36"/>
                <a:gd name="T1" fmla="*/ 1 h 44"/>
                <a:gd name="T2" fmla="*/ 44 w 36"/>
                <a:gd name="T3" fmla="*/ 0 h 44"/>
                <a:gd name="T4" fmla="*/ 51 w 36"/>
                <a:gd name="T5" fmla="*/ 54 h 44"/>
                <a:gd name="T6" fmla="*/ 12 w 36"/>
                <a:gd name="T7" fmla="*/ 24 h 44"/>
                <a:gd name="T8" fmla="*/ 0 w 36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4">
                  <a:moveTo>
                    <a:pt x="24" y="1"/>
                  </a:moveTo>
                  <a:cubicBezTo>
                    <a:pt x="23" y="1"/>
                    <a:pt x="23" y="0"/>
                    <a:pt x="22" y="0"/>
                  </a:cubicBezTo>
                  <a:cubicBezTo>
                    <a:pt x="25" y="5"/>
                    <a:pt x="36" y="23"/>
                    <a:pt x="25" y="26"/>
                  </a:cubicBezTo>
                  <a:cubicBezTo>
                    <a:pt x="17" y="29"/>
                    <a:pt x="12" y="14"/>
                    <a:pt x="6" y="12"/>
                  </a:cubicBezTo>
                  <a:cubicBezTo>
                    <a:pt x="6" y="22"/>
                    <a:pt x="3" y="35"/>
                    <a:pt x="0" y="4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273">
              <a:extLst>
                <a:ext uri="{FF2B5EF4-FFF2-40B4-BE49-F238E27FC236}">
                  <a16:creationId xmlns:a16="http://schemas.microsoft.com/office/drawing/2014/main" id="{2F71F7DB-5C2E-408A-9764-080CBDC7F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494"/>
              <a:ext cx="20" cy="10"/>
            </a:xfrm>
            <a:custGeom>
              <a:avLst/>
              <a:gdLst>
                <a:gd name="T0" fmla="*/ 2 w 17"/>
                <a:gd name="T1" fmla="*/ 0 h 9"/>
                <a:gd name="T2" fmla="*/ 33 w 17"/>
                <a:gd name="T3" fmla="*/ 1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2" y="0"/>
                  </a:moveTo>
                  <a:cubicBezTo>
                    <a:pt x="0" y="2"/>
                    <a:pt x="12" y="8"/>
                    <a:pt x="17" y="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274">
              <a:extLst>
                <a:ext uri="{FF2B5EF4-FFF2-40B4-BE49-F238E27FC236}">
                  <a16:creationId xmlns:a16="http://schemas.microsoft.com/office/drawing/2014/main" id="{C2571E24-468B-46E2-9CFE-DD4E133A0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487"/>
              <a:ext cx="14" cy="14"/>
            </a:xfrm>
            <a:custGeom>
              <a:avLst/>
              <a:gdLst>
                <a:gd name="T0" fmla="*/ 0 w 12"/>
                <a:gd name="T1" fmla="*/ 0 h 12"/>
                <a:gd name="T2" fmla="*/ 22 w 12"/>
                <a:gd name="T3" fmla="*/ 2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2" y="1"/>
                    <a:pt x="11" y="12"/>
                    <a:pt x="12" y="1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275">
              <a:extLst>
                <a:ext uri="{FF2B5EF4-FFF2-40B4-BE49-F238E27FC236}">
                  <a16:creationId xmlns:a16="http://schemas.microsoft.com/office/drawing/2014/main" id="{A7FB9A11-C22F-4E33-BD24-EC7C1D09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420"/>
              <a:ext cx="4" cy="33"/>
            </a:xfrm>
            <a:custGeom>
              <a:avLst/>
              <a:gdLst>
                <a:gd name="T0" fmla="*/ 4 w 4"/>
                <a:gd name="T1" fmla="*/ 0 h 28"/>
                <a:gd name="T2" fmla="*/ 1 w 4"/>
                <a:gd name="T3" fmla="*/ 5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8">
                  <a:moveTo>
                    <a:pt x="4" y="0"/>
                  </a:moveTo>
                  <a:cubicBezTo>
                    <a:pt x="2" y="7"/>
                    <a:pt x="0" y="23"/>
                    <a:pt x="1" y="28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276">
              <a:extLst>
                <a:ext uri="{FF2B5EF4-FFF2-40B4-BE49-F238E27FC236}">
                  <a16:creationId xmlns:a16="http://schemas.microsoft.com/office/drawing/2014/main" id="{60F58031-9615-4DFF-92EF-9C3C76D2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360"/>
              <a:ext cx="40" cy="15"/>
            </a:xfrm>
            <a:custGeom>
              <a:avLst/>
              <a:gdLst>
                <a:gd name="T0" fmla="*/ 7 w 34"/>
                <a:gd name="T1" fmla="*/ 1 h 13"/>
                <a:gd name="T2" fmla="*/ 26 w 34"/>
                <a:gd name="T3" fmla="*/ 9 h 13"/>
                <a:gd name="T4" fmla="*/ 54 w 34"/>
                <a:gd name="T5" fmla="*/ 21 h 13"/>
                <a:gd name="T6" fmla="*/ 58 w 34"/>
                <a:gd name="T7" fmla="*/ 2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3" y="1"/>
                  </a:moveTo>
                  <a:cubicBezTo>
                    <a:pt x="0" y="0"/>
                    <a:pt x="12" y="4"/>
                    <a:pt x="14" y="5"/>
                  </a:cubicBezTo>
                  <a:cubicBezTo>
                    <a:pt x="19" y="7"/>
                    <a:pt x="23" y="9"/>
                    <a:pt x="28" y="12"/>
                  </a:cubicBezTo>
                  <a:cubicBezTo>
                    <a:pt x="30" y="13"/>
                    <a:pt x="34" y="12"/>
                    <a:pt x="31" y="13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277">
              <a:extLst>
                <a:ext uri="{FF2B5EF4-FFF2-40B4-BE49-F238E27FC236}">
                  <a16:creationId xmlns:a16="http://schemas.microsoft.com/office/drawing/2014/main" id="{C1F76150-4D15-4344-9CD0-062519943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342"/>
              <a:ext cx="21" cy="10"/>
            </a:xfrm>
            <a:custGeom>
              <a:avLst/>
              <a:gdLst>
                <a:gd name="T0" fmla="*/ 0 w 18"/>
                <a:gd name="T1" fmla="*/ 0 h 9"/>
                <a:gd name="T2" fmla="*/ 34 w 18"/>
                <a:gd name="T3" fmla="*/ 1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cubicBezTo>
                    <a:pt x="1" y="0"/>
                    <a:pt x="14" y="6"/>
                    <a:pt x="18" y="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278">
              <a:extLst>
                <a:ext uri="{FF2B5EF4-FFF2-40B4-BE49-F238E27FC236}">
                  <a16:creationId xmlns:a16="http://schemas.microsoft.com/office/drawing/2014/main" id="{8F52EA7D-B6C6-4457-ADD2-A26446A70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439"/>
              <a:ext cx="27" cy="10"/>
            </a:xfrm>
            <a:custGeom>
              <a:avLst/>
              <a:gdLst>
                <a:gd name="T0" fmla="*/ 0 w 23"/>
                <a:gd name="T1" fmla="*/ 6 h 8"/>
                <a:gd name="T2" fmla="*/ 45 w 23"/>
                <a:gd name="T3" fmla="*/ 2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2"/>
                  </a:moveTo>
                  <a:cubicBezTo>
                    <a:pt x="5" y="0"/>
                    <a:pt x="18" y="6"/>
                    <a:pt x="23" y="8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279">
              <a:extLst>
                <a:ext uri="{FF2B5EF4-FFF2-40B4-BE49-F238E27FC236}">
                  <a16:creationId xmlns:a16="http://schemas.microsoft.com/office/drawing/2014/main" id="{8150CA45-F147-492C-8865-B35E8617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96"/>
              <a:ext cx="35" cy="34"/>
            </a:xfrm>
            <a:custGeom>
              <a:avLst/>
              <a:gdLst>
                <a:gd name="T0" fmla="*/ 36 w 29"/>
                <a:gd name="T1" fmla="*/ 61 h 28"/>
                <a:gd name="T2" fmla="*/ 21 w 29"/>
                <a:gd name="T3" fmla="*/ 2 h 28"/>
                <a:gd name="T4" fmla="*/ 62 w 29"/>
                <a:gd name="T5" fmla="*/ 2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17" y="28"/>
                  </a:moveTo>
                  <a:cubicBezTo>
                    <a:pt x="12" y="24"/>
                    <a:pt x="0" y="7"/>
                    <a:pt x="10" y="2"/>
                  </a:cubicBezTo>
                  <a:cubicBezTo>
                    <a:pt x="15" y="0"/>
                    <a:pt x="27" y="8"/>
                    <a:pt x="29" y="1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280">
              <a:extLst>
                <a:ext uri="{FF2B5EF4-FFF2-40B4-BE49-F238E27FC236}">
                  <a16:creationId xmlns:a16="http://schemas.microsoft.com/office/drawing/2014/main" id="{0C936752-E803-4B49-B46E-DF0D14B2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493"/>
              <a:ext cx="36" cy="7"/>
            </a:xfrm>
            <a:custGeom>
              <a:avLst/>
              <a:gdLst>
                <a:gd name="T0" fmla="*/ 0 w 30"/>
                <a:gd name="T1" fmla="*/ 0 h 6"/>
                <a:gd name="T2" fmla="*/ 62 w 30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">
                  <a:moveTo>
                    <a:pt x="0" y="0"/>
                  </a:moveTo>
                  <a:cubicBezTo>
                    <a:pt x="8" y="6"/>
                    <a:pt x="20" y="4"/>
                    <a:pt x="30" y="3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281">
              <a:extLst>
                <a:ext uri="{FF2B5EF4-FFF2-40B4-BE49-F238E27FC236}">
                  <a16:creationId xmlns:a16="http://schemas.microsoft.com/office/drawing/2014/main" id="{1516EF2F-60C8-4363-BC9C-5C435398F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335"/>
              <a:ext cx="14" cy="21"/>
            </a:xfrm>
            <a:custGeom>
              <a:avLst/>
              <a:gdLst>
                <a:gd name="T0" fmla="*/ 8 w 11"/>
                <a:gd name="T1" fmla="*/ 0 h 18"/>
                <a:gd name="T2" fmla="*/ 28 w 11"/>
                <a:gd name="T3" fmla="*/ 3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8">
                  <a:moveTo>
                    <a:pt x="3" y="0"/>
                  </a:moveTo>
                  <a:cubicBezTo>
                    <a:pt x="0" y="0"/>
                    <a:pt x="11" y="14"/>
                    <a:pt x="10" y="18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282">
              <a:extLst>
                <a:ext uri="{FF2B5EF4-FFF2-40B4-BE49-F238E27FC236}">
                  <a16:creationId xmlns:a16="http://schemas.microsoft.com/office/drawing/2014/main" id="{1E5BDE76-8FD0-4347-93A9-2B207F9FB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223"/>
              <a:ext cx="10" cy="24"/>
            </a:xfrm>
            <a:custGeom>
              <a:avLst/>
              <a:gdLst>
                <a:gd name="T0" fmla="*/ 0 w 9"/>
                <a:gd name="T1" fmla="*/ 0 h 20"/>
                <a:gd name="T2" fmla="*/ 13 w 9"/>
                <a:gd name="T3" fmla="*/ 4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1" y="7"/>
                    <a:pt x="5" y="15"/>
                    <a:pt x="9" y="2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283">
              <a:extLst>
                <a:ext uri="{FF2B5EF4-FFF2-40B4-BE49-F238E27FC236}">
                  <a16:creationId xmlns:a16="http://schemas.microsoft.com/office/drawing/2014/main" id="{C7513016-BEFD-4E28-8B9F-D2DDDC649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525"/>
              <a:ext cx="21" cy="8"/>
            </a:xfrm>
            <a:custGeom>
              <a:avLst/>
              <a:gdLst>
                <a:gd name="T0" fmla="*/ 0 w 17"/>
                <a:gd name="T1" fmla="*/ 0 h 7"/>
                <a:gd name="T2" fmla="*/ 40 w 17"/>
                <a:gd name="T3" fmla="*/ 1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4" y="2"/>
                    <a:pt x="15" y="6"/>
                    <a:pt x="17" y="7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284">
              <a:extLst>
                <a:ext uri="{FF2B5EF4-FFF2-40B4-BE49-F238E27FC236}">
                  <a16:creationId xmlns:a16="http://schemas.microsoft.com/office/drawing/2014/main" id="{4D3B711A-5A84-4AD4-ABC3-DDDFA5CC4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514"/>
              <a:ext cx="69" cy="55"/>
            </a:xfrm>
            <a:custGeom>
              <a:avLst/>
              <a:gdLst>
                <a:gd name="T0" fmla="*/ 8 w 58"/>
                <a:gd name="T1" fmla="*/ 90 h 46"/>
                <a:gd name="T2" fmla="*/ 0 w 58"/>
                <a:gd name="T3" fmla="*/ 65 h 46"/>
                <a:gd name="T4" fmla="*/ 12 w 58"/>
                <a:gd name="T5" fmla="*/ 42 h 46"/>
                <a:gd name="T6" fmla="*/ 51 w 58"/>
                <a:gd name="T7" fmla="*/ 65 h 46"/>
                <a:gd name="T8" fmla="*/ 55 w 58"/>
                <a:gd name="T9" fmla="*/ 24 h 46"/>
                <a:gd name="T10" fmla="*/ 117 w 58"/>
                <a:gd name="T11" fmla="*/ 4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6">
                  <a:moveTo>
                    <a:pt x="4" y="44"/>
                  </a:moveTo>
                  <a:cubicBezTo>
                    <a:pt x="4" y="46"/>
                    <a:pt x="0" y="35"/>
                    <a:pt x="0" y="32"/>
                  </a:cubicBezTo>
                  <a:cubicBezTo>
                    <a:pt x="0" y="28"/>
                    <a:pt x="1" y="21"/>
                    <a:pt x="6" y="20"/>
                  </a:cubicBezTo>
                  <a:cubicBezTo>
                    <a:pt x="14" y="18"/>
                    <a:pt x="17" y="34"/>
                    <a:pt x="25" y="32"/>
                  </a:cubicBezTo>
                  <a:cubicBezTo>
                    <a:pt x="36" y="29"/>
                    <a:pt x="26" y="17"/>
                    <a:pt x="28" y="12"/>
                  </a:cubicBezTo>
                  <a:cubicBezTo>
                    <a:pt x="33" y="0"/>
                    <a:pt x="53" y="18"/>
                    <a:pt x="58" y="2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285">
              <a:extLst>
                <a:ext uri="{FF2B5EF4-FFF2-40B4-BE49-F238E27FC236}">
                  <a16:creationId xmlns:a16="http://schemas.microsoft.com/office/drawing/2014/main" id="{ED8BD647-B62C-4401-AD1B-96086C17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621"/>
              <a:ext cx="1" cy="26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4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7"/>
                    <a:pt x="0" y="15"/>
                    <a:pt x="0" y="2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286">
              <a:extLst>
                <a:ext uri="{FF2B5EF4-FFF2-40B4-BE49-F238E27FC236}">
                  <a16:creationId xmlns:a16="http://schemas.microsoft.com/office/drawing/2014/main" id="{B2715F4E-E658-4304-A211-DAD10D140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2700"/>
              <a:ext cx="31" cy="27"/>
            </a:xfrm>
            <a:custGeom>
              <a:avLst/>
              <a:gdLst>
                <a:gd name="T0" fmla="*/ 0 w 26"/>
                <a:gd name="T1" fmla="*/ 39 h 22"/>
                <a:gd name="T2" fmla="*/ 45 w 26"/>
                <a:gd name="T3" fmla="*/ 50 h 22"/>
                <a:gd name="T4" fmla="*/ 23 w 2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0" y="17"/>
                  </a:moveTo>
                  <a:cubicBezTo>
                    <a:pt x="8" y="18"/>
                    <a:pt x="15" y="22"/>
                    <a:pt x="23" y="22"/>
                  </a:cubicBezTo>
                  <a:cubicBezTo>
                    <a:pt x="26" y="11"/>
                    <a:pt x="18" y="7"/>
                    <a:pt x="11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287">
              <a:extLst>
                <a:ext uri="{FF2B5EF4-FFF2-40B4-BE49-F238E27FC236}">
                  <a16:creationId xmlns:a16="http://schemas.microsoft.com/office/drawing/2014/main" id="{F3053231-2E74-444E-9C4C-6DFBE4572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777"/>
              <a:ext cx="30" cy="7"/>
            </a:xfrm>
            <a:custGeom>
              <a:avLst/>
              <a:gdLst>
                <a:gd name="T0" fmla="*/ 0 w 26"/>
                <a:gd name="T1" fmla="*/ 2 h 6"/>
                <a:gd name="T2" fmla="*/ 46 w 26"/>
                <a:gd name="T3" fmla="*/ 1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0" y="2"/>
                  </a:moveTo>
                  <a:cubicBezTo>
                    <a:pt x="2" y="0"/>
                    <a:pt x="21" y="5"/>
                    <a:pt x="26" y="6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288">
              <a:extLst>
                <a:ext uri="{FF2B5EF4-FFF2-40B4-BE49-F238E27FC236}">
                  <a16:creationId xmlns:a16="http://schemas.microsoft.com/office/drawing/2014/main" id="{B010C438-8DAF-4223-B99C-E867180FB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716"/>
              <a:ext cx="5" cy="26"/>
            </a:xfrm>
            <a:custGeom>
              <a:avLst/>
              <a:gdLst>
                <a:gd name="T0" fmla="*/ 10 w 4"/>
                <a:gd name="T1" fmla="*/ 0 h 22"/>
                <a:gd name="T2" fmla="*/ 6 w 4"/>
                <a:gd name="T3" fmla="*/ 4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0" y="5"/>
                    <a:pt x="2" y="15"/>
                    <a:pt x="2" y="2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289">
              <a:extLst>
                <a:ext uri="{FF2B5EF4-FFF2-40B4-BE49-F238E27FC236}">
                  <a16:creationId xmlns:a16="http://schemas.microsoft.com/office/drawing/2014/main" id="{39941728-82A5-45DB-BD4E-BB4357913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816"/>
              <a:ext cx="7" cy="13"/>
            </a:xfrm>
            <a:custGeom>
              <a:avLst/>
              <a:gdLst>
                <a:gd name="T0" fmla="*/ 0 w 6"/>
                <a:gd name="T1" fmla="*/ 0 h 11"/>
                <a:gd name="T2" fmla="*/ 11 w 6"/>
                <a:gd name="T3" fmla="*/ 2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2" y="1"/>
                    <a:pt x="4" y="10"/>
                    <a:pt x="6" y="1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290">
              <a:extLst>
                <a:ext uri="{FF2B5EF4-FFF2-40B4-BE49-F238E27FC236}">
                  <a16:creationId xmlns:a16="http://schemas.microsoft.com/office/drawing/2014/main" id="{08AE94A1-CD64-4497-9490-831BFA2D0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261"/>
              <a:ext cx="50" cy="55"/>
            </a:xfrm>
            <a:custGeom>
              <a:avLst/>
              <a:gdLst>
                <a:gd name="T0" fmla="*/ 25 w 42"/>
                <a:gd name="T1" fmla="*/ 0 h 46"/>
                <a:gd name="T2" fmla="*/ 18 w 42"/>
                <a:gd name="T3" fmla="*/ 44 h 46"/>
                <a:gd name="T4" fmla="*/ 55 w 42"/>
                <a:gd name="T5" fmla="*/ 29 h 46"/>
                <a:gd name="T6" fmla="*/ 77 w 42"/>
                <a:gd name="T7" fmla="*/ 54 h 46"/>
                <a:gd name="T8" fmla="*/ 74 w 42"/>
                <a:gd name="T9" fmla="*/ 9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13" y="0"/>
                  </a:moveTo>
                  <a:cubicBezTo>
                    <a:pt x="10" y="3"/>
                    <a:pt x="0" y="18"/>
                    <a:pt x="9" y="22"/>
                  </a:cubicBezTo>
                  <a:cubicBezTo>
                    <a:pt x="17" y="26"/>
                    <a:pt x="22" y="14"/>
                    <a:pt x="28" y="14"/>
                  </a:cubicBezTo>
                  <a:cubicBezTo>
                    <a:pt x="34" y="14"/>
                    <a:pt x="38" y="22"/>
                    <a:pt x="39" y="27"/>
                  </a:cubicBezTo>
                  <a:cubicBezTo>
                    <a:pt x="42" y="34"/>
                    <a:pt x="39" y="40"/>
                    <a:pt x="37" y="46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291">
              <a:extLst>
                <a:ext uri="{FF2B5EF4-FFF2-40B4-BE49-F238E27FC236}">
                  <a16:creationId xmlns:a16="http://schemas.microsoft.com/office/drawing/2014/main" id="{B27DD93B-A55A-4061-9311-817F0D1C1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520"/>
              <a:ext cx="85" cy="88"/>
            </a:xfrm>
            <a:custGeom>
              <a:avLst/>
              <a:gdLst>
                <a:gd name="T0" fmla="*/ 0 w 72"/>
                <a:gd name="T1" fmla="*/ 54 h 74"/>
                <a:gd name="T2" fmla="*/ 57 w 72"/>
                <a:gd name="T3" fmla="*/ 43 h 74"/>
                <a:gd name="T4" fmla="*/ 64 w 72"/>
                <a:gd name="T5" fmla="*/ 90 h 74"/>
                <a:gd name="T6" fmla="*/ 90 w 72"/>
                <a:gd name="T7" fmla="*/ 62 h 74"/>
                <a:gd name="T8" fmla="*/ 133 w 72"/>
                <a:gd name="T9" fmla="*/ 82 h 74"/>
                <a:gd name="T10" fmla="*/ 125 w 72"/>
                <a:gd name="T11" fmla="*/ 149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74">
                  <a:moveTo>
                    <a:pt x="0" y="27"/>
                  </a:moveTo>
                  <a:cubicBezTo>
                    <a:pt x="1" y="14"/>
                    <a:pt x="25" y="0"/>
                    <a:pt x="30" y="21"/>
                  </a:cubicBezTo>
                  <a:cubicBezTo>
                    <a:pt x="31" y="26"/>
                    <a:pt x="27" y="41"/>
                    <a:pt x="33" y="45"/>
                  </a:cubicBezTo>
                  <a:cubicBezTo>
                    <a:pt x="39" y="48"/>
                    <a:pt x="42" y="35"/>
                    <a:pt x="46" y="31"/>
                  </a:cubicBezTo>
                  <a:cubicBezTo>
                    <a:pt x="55" y="20"/>
                    <a:pt x="66" y="30"/>
                    <a:pt x="69" y="41"/>
                  </a:cubicBezTo>
                  <a:cubicBezTo>
                    <a:pt x="72" y="54"/>
                    <a:pt x="68" y="62"/>
                    <a:pt x="64" y="7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292">
              <a:extLst>
                <a:ext uri="{FF2B5EF4-FFF2-40B4-BE49-F238E27FC236}">
                  <a16:creationId xmlns:a16="http://schemas.microsoft.com/office/drawing/2014/main" id="{6EEB0364-30AD-4993-8A33-0544ABCB6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413"/>
              <a:ext cx="21" cy="30"/>
            </a:xfrm>
            <a:custGeom>
              <a:avLst/>
              <a:gdLst>
                <a:gd name="T0" fmla="*/ 0 w 18"/>
                <a:gd name="T1" fmla="*/ 52 h 25"/>
                <a:gd name="T2" fmla="*/ 34 w 18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5">
                  <a:moveTo>
                    <a:pt x="0" y="25"/>
                  </a:moveTo>
                  <a:cubicBezTo>
                    <a:pt x="6" y="24"/>
                    <a:pt x="14" y="6"/>
                    <a:pt x="18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293">
              <a:extLst>
                <a:ext uri="{FF2B5EF4-FFF2-40B4-BE49-F238E27FC236}">
                  <a16:creationId xmlns:a16="http://schemas.microsoft.com/office/drawing/2014/main" id="{60BB4486-D353-42BB-AC47-CCCFDF69E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337"/>
              <a:ext cx="15" cy="23"/>
            </a:xfrm>
            <a:custGeom>
              <a:avLst/>
              <a:gdLst>
                <a:gd name="T0" fmla="*/ 1 w 13"/>
                <a:gd name="T1" fmla="*/ 36 h 19"/>
                <a:gd name="T2" fmla="*/ 1 w 13"/>
                <a:gd name="T3" fmla="*/ 41 h 19"/>
                <a:gd name="T4" fmla="*/ 23 w 1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1" y="17"/>
                  </a:moveTo>
                  <a:cubicBezTo>
                    <a:pt x="1" y="18"/>
                    <a:pt x="0" y="18"/>
                    <a:pt x="1" y="19"/>
                  </a:cubicBezTo>
                  <a:cubicBezTo>
                    <a:pt x="6" y="14"/>
                    <a:pt x="12" y="7"/>
                    <a:pt x="13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294">
              <a:extLst>
                <a:ext uri="{FF2B5EF4-FFF2-40B4-BE49-F238E27FC236}">
                  <a16:creationId xmlns:a16="http://schemas.microsoft.com/office/drawing/2014/main" id="{C3724FEA-F2A0-467C-B594-30E27734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702"/>
              <a:ext cx="41" cy="36"/>
            </a:xfrm>
            <a:custGeom>
              <a:avLst/>
              <a:gdLst>
                <a:gd name="T0" fmla="*/ 0 w 34"/>
                <a:gd name="T1" fmla="*/ 57 h 31"/>
                <a:gd name="T2" fmla="*/ 42 w 34"/>
                <a:gd name="T3" fmla="*/ 10 h 31"/>
                <a:gd name="T4" fmla="*/ 0 w 34"/>
                <a:gd name="T5" fmla="*/ 2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1">
                  <a:moveTo>
                    <a:pt x="0" y="31"/>
                  </a:moveTo>
                  <a:cubicBezTo>
                    <a:pt x="8" y="30"/>
                    <a:pt x="34" y="14"/>
                    <a:pt x="20" y="6"/>
                  </a:cubicBezTo>
                  <a:cubicBezTo>
                    <a:pt x="11" y="0"/>
                    <a:pt x="7" y="8"/>
                    <a:pt x="0" y="1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295">
              <a:extLst>
                <a:ext uri="{FF2B5EF4-FFF2-40B4-BE49-F238E27FC236}">
                  <a16:creationId xmlns:a16="http://schemas.microsoft.com/office/drawing/2014/main" id="{8E16BCC5-A76A-4ADA-95C7-384A849D0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623"/>
              <a:ext cx="13" cy="20"/>
            </a:xfrm>
            <a:custGeom>
              <a:avLst/>
              <a:gdLst>
                <a:gd name="T0" fmla="*/ 0 w 11"/>
                <a:gd name="T1" fmla="*/ 0 h 17"/>
                <a:gd name="T2" fmla="*/ 21 w 11"/>
                <a:gd name="T3" fmla="*/ 3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2" y="7"/>
                    <a:pt x="7" y="13"/>
                    <a:pt x="11" y="17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296">
              <a:extLst>
                <a:ext uri="{FF2B5EF4-FFF2-40B4-BE49-F238E27FC236}">
                  <a16:creationId xmlns:a16="http://schemas.microsoft.com/office/drawing/2014/main" id="{F16E7404-922A-4461-A815-00DB519E9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722"/>
              <a:ext cx="6" cy="16"/>
            </a:xfrm>
            <a:custGeom>
              <a:avLst/>
              <a:gdLst>
                <a:gd name="T0" fmla="*/ 8 w 5"/>
                <a:gd name="T1" fmla="*/ 0 h 14"/>
                <a:gd name="T2" fmla="*/ 0 w 5"/>
                <a:gd name="T3" fmla="*/ 2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4" y="0"/>
                  </a:moveTo>
                  <a:cubicBezTo>
                    <a:pt x="5" y="4"/>
                    <a:pt x="1" y="10"/>
                    <a:pt x="0" y="1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297">
              <a:extLst>
                <a:ext uri="{FF2B5EF4-FFF2-40B4-BE49-F238E27FC236}">
                  <a16:creationId xmlns:a16="http://schemas.microsoft.com/office/drawing/2014/main" id="{6C195062-1B6E-4157-BC7E-1D86DFFD3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777"/>
              <a:ext cx="31" cy="13"/>
            </a:xfrm>
            <a:custGeom>
              <a:avLst/>
              <a:gdLst>
                <a:gd name="T0" fmla="*/ 0 w 26"/>
                <a:gd name="T1" fmla="*/ 15 h 11"/>
                <a:gd name="T2" fmla="*/ 52 w 2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1">
                  <a:moveTo>
                    <a:pt x="0" y="8"/>
                  </a:moveTo>
                  <a:cubicBezTo>
                    <a:pt x="2" y="11"/>
                    <a:pt x="22" y="3"/>
                    <a:pt x="26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298">
              <a:extLst>
                <a:ext uri="{FF2B5EF4-FFF2-40B4-BE49-F238E27FC236}">
                  <a16:creationId xmlns:a16="http://schemas.microsoft.com/office/drawing/2014/main" id="{FCB451FB-3D15-4B03-A8AC-D0C8503B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741"/>
              <a:ext cx="10" cy="11"/>
            </a:xfrm>
            <a:custGeom>
              <a:avLst/>
              <a:gdLst>
                <a:gd name="T0" fmla="*/ 13 w 9"/>
                <a:gd name="T1" fmla="*/ 0 h 9"/>
                <a:gd name="T2" fmla="*/ 0 w 9"/>
                <a:gd name="T3" fmla="*/ 2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7" y="4"/>
                    <a:pt x="2" y="6"/>
                    <a:pt x="0" y="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299">
              <a:extLst>
                <a:ext uri="{FF2B5EF4-FFF2-40B4-BE49-F238E27FC236}">
                  <a16:creationId xmlns:a16="http://schemas.microsoft.com/office/drawing/2014/main" id="{325FDB43-23A9-4046-989B-536FC0DB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813"/>
              <a:ext cx="8" cy="16"/>
            </a:xfrm>
            <a:custGeom>
              <a:avLst/>
              <a:gdLst>
                <a:gd name="T0" fmla="*/ 0 w 7"/>
                <a:gd name="T1" fmla="*/ 31 h 13"/>
                <a:gd name="T2" fmla="*/ 11 w 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3" y="9"/>
                    <a:pt x="6" y="4"/>
                    <a:pt x="7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300">
              <a:extLst>
                <a:ext uri="{FF2B5EF4-FFF2-40B4-BE49-F238E27FC236}">
                  <a16:creationId xmlns:a16="http://schemas.microsoft.com/office/drawing/2014/main" id="{C3754962-8B2C-4522-A058-FD6DAF9E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515"/>
              <a:ext cx="8" cy="17"/>
            </a:xfrm>
            <a:custGeom>
              <a:avLst/>
              <a:gdLst>
                <a:gd name="T0" fmla="*/ 11 w 7"/>
                <a:gd name="T1" fmla="*/ 0 h 14"/>
                <a:gd name="T2" fmla="*/ 0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6" y="5"/>
                    <a:pt x="1" y="11"/>
                    <a:pt x="0" y="1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301">
              <a:extLst>
                <a:ext uri="{FF2B5EF4-FFF2-40B4-BE49-F238E27FC236}">
                  <a16:creationId xmlns:a16="http://schemas.microsoft.com/office/drawing/2014/main" id="{24C8A5B6-3A90-4564-A02C-1B43BCD05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433"/>
              <a:ext cx="37" cy="37"/>
            </a:xfrm>
            <a:custGeom>
              <a:avLst/>
              <a:gdLst>
                <a:gd name="T0" fmla="*/ 0 w 31"/>
                <a:gd name="T1" fmla="*/ 36 h 31"/>
                <a:gd name="T2" fmla="*/ 56 w 31"/>
                <a:gd name="T3" fmla="*/ 30 h 31"/>
                <a:gd name="T4" fmla="*/ 42 w 31"/>
                <a:gd name="T5" fmla="*/ 6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1">
                  <a:moveTo>
                    <a:pt x="0" y="18"/>
                  </a:moveTo>
                  <a:cubicBezTo>
                    <a:pt x="7" y="13"/>
                    <a:pt x="22" y="0"/>
                    <a:pt x="28" y="15"/>
                  </a:cubicBezTo>
                  <a:cubicBezTo>
                    <a:pt x="31" y="21"/>
                    <a:pt x="26" y="28"/>
                    <a:pt x="20" y="3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302">
              <a:extLst>
                <a:ext uri="{FF2B5EF4-FFF2-40B4-BE49-F238E27FC236}">
                  <a16:creationId xmlns:a16="http://schemas.microsoft.com/office/drawing/2014/main" id="{2D327D75-27AF-4C79-A748-811697563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344"/>
              <a:ext cx="9" cy="17"/>
            </a:xfrm>
            <a:custGeom>
              <a:avLst/>
              <a:gdLst>
                <a:gd name="T0" fmla="*/ 12 w 8"/>
                <a:gd name="T1" fmla="*/ 0 h 14"/>
                <a:gd name="T2" fmla="*/ 0 w 8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6" y="5"/>
                    <a:pt x="0" y="9"/>
                    <a:pt x="0" y="1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303">
              <a:extLst>
                <a:ext uri="{FF2B5EF4-FFF2-40B4-BE49-F238E27FC236}">
                  <a16:creationId xmlns:a16="http://schemas.microsoft.com/office/drawing/2014/main" id="{D9393B50-4626-40FE-857E-F8F27BED4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440"/>
              <a:ext cx="23" cy="5"/>
            </a:xfrm>
            <a:custGeom>
              <a:avLst/>
              <a:gdLst>
                <a:gd name="T0" fmla="*/ 0 w 19"/>
                <a:gd name="T1" fmla="*/ 10 h 4"/>
                <a:gd name="T2" fmla="*/ 41 w 1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">
                  <a:moveTo>
                    <a:pt x="0" y="4"/>
                  </a:moveTo>
                  <a:cubicBezTo>
                    <a:pt x="7" y="4"/>
                    <a:pt x="13" y="2"/>
                    <a:pt x="19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304">
              <a:extLst>
                <a:ext uri="{FF2B5EF4-FFF2-40B4-BE49-F238E27FC236}">
                  <a16:creationId xmlns:a16="http://schemas.microsoft.com/office/drawing/2014/main" id="{F10BE865-D5BC-4DF0-BBC1-1E3CC24C8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236"/>
              <a:ext cx="30" cy="37"/>
            </a:xfrm>
            <a:custGeom>
              <a:avLst/>
              <a:gdLst>
                <a:gd name="T0" fmla="*/ 1 w 25"/>
                <a:gd name="T1" fmla="*/ 63 h 31"/>
                <a:gd name="T2" fmla="*/ 29 w 25"/>
                <a:gd name="T3" fmla="*/ 8 h 31"/>
                <a:gd name="T4" fmla="*/ 52 w 25"/>
                <a:gd name="T5" fmla="*/ 5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1">
                  <a:moveTo>
                    <a:pt x="1" y="31"/>
                  </a:moveTo>
                  <a:cubicBezTo>
                    <a:pt x="0" y="24"/>
                    <a:pt x="2" y="0"/>
                    <a:pt x="14" y="4"/>
                  </a:cubicBezTo>
                  <a:cubicBezTo>
                    <a:pt x="19" y="5"/>
                    <a:pt x="24" y="21"/>
                    <a:pt x="25" y="26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305">
              <a:extLst>
                <a:ext uri="{FF2B5EF4-FFF2-40B4-BE49-F238E27FC236}">
                  <a16:creationId xmlns:a16="http://schemas.microsoft.com/office/drawing/2014/main" id="{33FEA954-484E-4E65-B4A1-3F4D1D0B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1379"/>
              <a:ext cx="47" cy="47"/>
            </a:xfrm>
            <a:custGeom>
              <a:avLst/>
              <a:gdLst>
                <a:gd name="T0" fmla="*/ 18 w 40"/>
                <a:gd name="T1" fmla="*/ 0 h 40"/>
                <a:gd name="T2" fmla="*/ 0 w 40"/>
                <a:gd name="T3" fmla="*/ 47 h 40"/>
                <a:gd name="T4" fmla="*/ 40 w 40"/>
                <a:gd name="T5" fmla="*/ 15 h 40"/>
                <a:gd name="T6" fmla="*/ 58 w 40"/>
                <a:gd name="T7" fmla="*/ 76 h 40"/>
                <a:gd name="T8" fmla="*/ 76 w 40"/>
                <a:gd name="T9" fmla="*/ 3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0">
                  <a:moveTo>
                    <a:pt x="9" y="0"/>
                  </a:moveTo>
                  <a:cubicBezTo>
                    <a:pt x="5" y="7"/>
                    <a:pt x="0" y="16"/>
                    <a:pt x="0" y="25"/>
                  </a:cubicBezTo>
                  <a:cubicBezTo>
                    <a:pt x="9" y="24"/>
                    <a:pt x="9" y="6"/>
                    <a:pt x="21" y="8"/>
                  </a:cubicBezTo>
                  <a:cubicBezTo>
                    <a:pt x="23" y="17"/>
                    <a:pt x="22" y="34"/>
                    <a:pt x="31" y="40"/>
                  </a:cubicBezTo>
                  <a:cubicBezTo>
                    <a:pt x="35" y="33"/>
                    <a:pt x="36" y="24"/>
                    <a:pt x="40" y="16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306">
              <a:extLst>
                <a:ext uri="{FF2B5EF4-FFF2-40B4-BE49-F238E27FC236}">
                  <a16:creationId xmlns:a16="http://schemas.microsoft.com/office/drawing/2014/main" id="{C4BAAB2E-1D67-4CC0-900A-63FCB6B34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379"/>
              <a:ext cx="40" cy="54"/>
            </a:xfrm>
            <a:custGeom>
              <a:avLst/>
              <a:gdLst>
                <a:gd name="T0" fmla="*/ 31 w 34"/>
                <a:gd name="T1" fmla="*/ 87 h 46"/>
                <a:gd name="T2" fmla="*/ 2 w 34"/>
                <a:gd name="T3" fmla="*/ 7 h 46"/>
                <a:gd name="T4" fmla="*/ 62 w 34"/>
                <a:gd name="T5" fmla="*/ 56 h 46"/>
                <a:gd name="T6" fmla="*/ 42 w 34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6">
                  <a:moveTo>
                    <a:pt x="16" y="46"/>
                  </a:moveTo>
                  <a:cubicBezTo>
                    <a:pt x="12" y="34"/>
                    <a:pt x="0" y="16"/>
                    <a:pt x="2" y="3"/>
                  </a:cubicBezTo>
                  <a:cubicBezTo>
                    <a:pt x="7" y="5"/>
                    <a:pt x="24" y="38"/>
                    <a:pt x="32" y="30"/>
                  </a:cubicBezTo>
                  <a:cubicBezTo>
                    <a:pt x="34" y="27"/>
                    <a:pt x="23" y="2"/>
                    <a:pt x="22" y="0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307">
              <a:extLst>
                <a:ext uri="{FF2B5EF4-FFF2-40B4-BE49-F238E27FC236}">
                  <a16:creationId xmlns:a16="http://schemas.microsoft.com/office/drawing/2014/main" id="{D317992A-C9ED-4580-AB6D-43E12FF0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6"/>
              <a:ext cx="31" cy="37"/>
            </a:xfrm>
            <a:custGeom>
              <a:avLst/>
              <a:gdLst>
                <a:gd name="T0" fmla="*/ 1 w 26"/>
                <a:gd name="T1" fmla="*/ 0 h 31"/>
                <a:gd name="T2" fmla="*/ 12 w 26"/>
                <a:gd name="T3" fmla="*/ 63 h 31"/>
                <a:gd name="T4" fmla="*/ 35 w 26"/>
                <a:gd name="T5" fmla="*/ 1 h 31"/>
                <a:gd name="T6" fmla="*/ 52 w 26"/>
                <a:gd name="T7" fmla="*/ 4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1">
                  <a:moveTo>
                    <a:pt x="1" y="0"/>
                  </a:moveTo>
                  <a:cubicBezTo>
                    <a:pt x="5" y="10"/>
                    <a:pt x="0" y="22"/>
                    <a:pt x="6" y="31"/>
                  </a:cubicBezTo>
                  <a:cubicBezTo>
                    <a:pt x="14" y="27"/>
                    <a:pt x="10" y="9"/>
                    <a:pt x="17" y="1"/>
                  </a:cubicBezTo>
                  <a:cubicBezTo>
                    <a:pt x="22" y="7"/>
                    <a:pt x="23" y="16"/>
                    <a:pt x="26" y="23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308">
              <a:extLst>
                <a:ext uri="{FF2B5EF4-FFF2-40B4-BE49-F238E27FC236}">
                  <a16:creationId xmlns:a16="http://schemas.microsoft.com/office/drawing/2014/main" id="{CFD5A0BB-2007-4A20-B6E1-F59097F64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128"/>
              <a:ext cx="8" cy="25"/>
            </a:xfrm>
            <a:custGeom>
              <a:avLst/>
              <a:gdLst>
                <a:gd name="T0" fmla="*/ 11 w 7"/>
                <a:gd name="T1" fmla="*/ 0 h 21"/>
                <a:gd name="T2" fmla="*/ 0 w 7"/>
                <a:gd name="T3" fmla="*/ 4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7" y="8"/>
                    <a:pt x="1" y="14"/>
                    <a:pt x="0" y="21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309">
              <a:extLst>
                <a:ext uri="{FF2B5EF4-FFF2-40B4-BE49-F238E27FC236}">
                  <a16:creationId xmlns:a16="http://schemas.microsoft.com/office/drawing/2014/main" id="{661B1F86-5D88-4EF2-9724-31CFFBCA1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126"/>
              <a:ext cx="13" cy="27"/>
            </a:xfrm>
            <a:custGeom>
              <a:avLst/>
              <a:gdLst>
                <a:gd name="T0" fmla="*/ 0 w 11"/>
                <a:gd name="T1" fmla="*/ 0 h 23"/>
                <a:gd name="T2" fmla="*/ 21 w 11"/>
                <a:gd name="T3" fmla="*/ 45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3" y="8"/>
                    <a:pt x="7" y="17"/>
                    <a:pt x="11" y="23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310">
              <a:extLst>
                <a:ext uri="{FF2B5EF4-FFF2-40B4-BE49-F238E27FC236}">
                  <a16:creationId xmlns:a16="http://schemas.microsoft.com/office/drawing/2014/main" id="{7BD4613B-243D-47FE-94A6-8F4FEFBB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958"/>
              <a:ext cx="39" cy="67"/>
            </a:xfrm>
            <a:custGeom>
              <a:avLst/>
              <a:gdLst>
                <a:gd name="T0" fmla="*/ 0 w 33"/>
                <a:gd name="T1" fmla="*/ 0 h 56"/>
                <a:gd name="T2" fmla="*/ 64 w 33"/>
                <a:gd name="T3" fmla="*/ 115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6">
                  <a:moveTo>
                    <a:pt x="0" y="0"/>
                  </a:moveTo>
                  <a:cubicBezTo>
                    <a:pt x="17" y="17"/>
                    <a:pt x="20" y="37"/>
                    <a:pt x="33" y="56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311">
              <a:extLst>
                <a:ext uri="{FF2B5EF4-FFF2-40B4-BE49-F238E27FC236}">
                  <a16:creationId xmlns:a16="http://schemas.microsoft.com/office/drawing/2014/main" id="{EFB3CBB8-7764-4C5D-8BFA-879DE606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948"/>
              <a:ext cx="48" cy="54"/>
            </a:xfrm>
            <a:custGeom>
              <a:avLst/>
              <a:gdLst>
                <a:gd name="T0" fmla="*/ 0 w 40"/>
                <a:gd name="T1" fmla="*/ 0 h 46"/>
                <a:gd name="T2" fmla="*/ 84 w 40"/>
                <a:gd name="T3" fmla="*/ 87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46">
                  <a:moveTo>
                    <a:pt x="0" y="0"/>
                  </a:moveTo>
                  <a:cubicBezTo>
                    <a:pt x="9" y="17"/>
                    <a:pt x="31" y="29"/>
                    <a:pt x="40" y="46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312">
              <a:extLst>
                <a:ext uri="{FF2B5EF4-FFF2-40B4-BE49-F238E27FC236}">
                  <a16:creationId xmlns:a16="http://schemas.microsoft.com/office/drawing/2014/main" id="{9225D3BA-BC2D-4577-B17E-9E71FA2A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31"/>
              <a:ext cx="48" cy="48"/>
            </a:xfrm>
            <a:custGeom>
              <a:avLst/>
              <a:gdLst>
                <a:gd name="T0" fmla="*/ 0 w 40"/>
                <a:gd name="T1" fmla="*/ 0 h 40"/>
                <a:gd name="T2" fmla="*/ 84 w 40"/>
                <a:gd name="T3" fmla="*/ 8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11" y="14"/>
                    <a:pt x="28" y="25"/>
                    <a:pt x="40" y="40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313">
              <a:extLst>
                <a:ext uri="{FF2B5EF4-FFF2-40B4-BE49-F238E27FC236}">
                  <a16:creationId xmlns:a16="http://schemas.microsoft.com/office/drawing/2014/main" id="{7550636F-F7ED-407B-997F-47E0722E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944"/>
              <a:ext cx="36" cy="81"/>
            </a:xfrm>
            <a:custGeom>
              <a:avLst/>
              <a:gdLst>
                <a:gd name="T0" fmla="*/ 0 w 30"/>
                <a:gd name="T1" fmla="*/ 0 h 68"/>
                <a:gd name="T2" fmla="*/ 62 w 30"/>
                <a:gd name="T3" fmla="*/ 136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8">
                  <a:moveTo>
                    <a:pt x="0" y="0"/>
                  </a:moveTo>
                  <a:cubicBezTo>
                    <a:pt x="19" y="20"/>
                    <a:pt x="17" y="45"/>
                    <a:pt x="30" y="68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314">
              <a:extLst>
                <a:ext uri="{FF2B5EF4-FFF2-40B4-BE49-F238E27FC236}">
                  <a16:creationId xmlns:a16="http://schemas.microsoft.com/office/drawing/2014/main" id="{D4AB2CA0-239C-4C25-B59C-1FC32137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958"/>
              <a:ext cx="16" cy="74"/>
            </a:xfrm>
            <a:custGeom>
              <a:avLst/>
              <a:gdLst>
                <a:gd name="T0" fmla="*/ 21 w 14"/>
                <a:gd name="T1" fmla="*/ 0 h 62"/>
                <a:gd name="T2" fmla="*/ 0 w 14"/>
                <a:gd name="T3" fmla="*/ 125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2">
                  <a:moveTo>
                    <a:pt x="12" y="0"/>
                  </a:moveTo>
                  <a:cubicBezTo>
                    <a:pt x="14" y="20"/>
                    <a:pt x="9" y="45"/>
                    <a:pt x="0" y="62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315">
              <a:extLst>
                <a:ext uri="{FF2B5EF4-FFF2-40B4-BE49-F238E27FC236}">
                  <a16:creationId xmlns:a16="http://schemas.microsoft.com/office/drawing/2014/main" id="{CBD4D5E9-B590-4598-AA53-D6B377D9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940"/>
              <a:ext cx="37" cy="59"/>
            </a:xfrm>
            <a:custGeom>
              <a:avLst/>
              <a:gdLst>
                <a:gd name="T0" fmla="*/ 63 w 31"/>
                <a:gd name="T1" fmla="*/ 0 h 49"/>
                <a:gd name="T2" fmla="*/ 0 w 31"/>
                <a:gd name="T3" fmla="*/ 1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18" y="11"/>
                    <a:pt x="7" y="33"/>
                    <a:pt x="0" y="49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316">
              <a:extLst>
                <a:ext uri="{FF2B5EF4-FFF2-40B4-BE49-F238E27FC236}">
                  <a16:creationId xmlns:a16="http://schemas.microsoft.com/office/drawing/2014/main" id="{78DF3BA9-B51B-4348-90F9-1C52F22A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849"/>
              <a:ext cx="58" cy="55"/>
            </a:xfrm>
            <a:custGeom>
              <a:avLst/>
              <a:gdLst>
                <a:gd name="T0" fmla="*/ 97 w 49"/>
                <a:gd name="T1" fmla="*/ 0 h 46"/>
                <a:gd name="T2" fmla="*/ 0 w 49"/>
                <a:gd name="T3" fmla="*/ 94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46">
                  <a:moveTo>
                    <a:pt x="49" y="0"/>
                  </a:moveTo>
                  <a:cubicBezTo>
                    <a:pt x="37" y="17"/>
                    <a:pt x="18" y="35"/>
                    <a:pt x="0" y="46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317">
              <a:extLst>
                <a:ext uri="{FF2B5EF4-FFF2-40B4-BE49-F238E27FC236}">
                  <a16:creationId xmlns:a16="http://schemas.microsoft.com/office/drawing/2014/main" id="{3ADB3D8F-0399-402F-B58D-249AFF332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809"/>
              <a:ext cx="19" cy="44"/>
            </a:xfrm>
            <a:custGeom>
              <a:avLst/>
              <a:gdLst>
                <a:gd name="T0" fmla="*/ 32 w 16"/>
                <a:gd name="T1" fmla="*/ 0 h 37"/>
                <a:gd name="T2" fmla="*/ 0 w 16"/>
                <a:gd name="T3" fmla="*/ 74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7">
                  <a:moveTo>
                    <a:pt x="16" y="0"/>
                  </a:moveTo>
                  <a:cubicBezTo>
                    <a:pt x="12" y="14"/>
                    <a:pt x="2" y="22"/>
                    <a:pt x="0" y="37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318">
              <a:extLst>
                <a:ext uri="{FF2B5EF4-FFF2-40B4-BE49-F238E27FC236}">
                  <a16:creationId xmlns:a16="http://schemas.microsoft.com/office/drawing/2014/main" id="{2B5F6E54-BF85-4250-A3A6-3A626FF6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860"/>
              <a:ext cx="9" cy="88"/>
            </a:xfrm>
            <a:custGeom>
              <a:avLst/>
              <a:gdLst>
                <a:gd name="T0" fmla="*/ 12 w 8"/>
                <a:gd name="T1" fmla="*/ 0 h 74"/>
                <a:gd name="T2" fmla="*/ 8 w 8"/>
                <a:gd name="T3" fmla="*/ 149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4">
                  <a:moveTo>
                    <a:pt x="8" y="0"/>
                  </a:moveTo>
                  <a:cubicBezTo>
                    <a:pt x="0" y="23"/>
                    <a:pt x="4" y="50"/>
                    <a:pt x="4" y="74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Freeform 319">
              <a:extLst>
                <a:ext uri="{FF2B5EF4-FFF2-40B4-BE49-F238E27FC236}">
                  <a16:creationId xmlns:a16="http://schemas.microsoft.com/office/drawing/2014/main" id="{D1E1FE8D-2BBB-4EA5-AB97-F2FE24FC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819"/>
              <a:ext cx="14" cy="60"/>
            </a:xfrm>
            <a:custGeom>
              <a:avLst/>
              <a:gdLst>
                <a:gd name="T0" fmla="*/ 0 w 12"/>
                <a:gd name="T1" fmla="*/ 0 h 50"/>
                <a:gd name="T2" fmla="*/ 22 w 12"/>
                <a:gd name="T3" fmla="*/ 10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0">
                  <a:moveTo>
                    <a:pt x="0" y="0"/>
                  </a:moveTo>
                  <a:cubicBezTo>
                    <a:pt x="4" y="16"/>
                    <a:pt x="10" y="33"/>
                    <a:pt x="12" y="50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Freeform 320">
              <a:extLst>
                <a:ext uri="{FF2B5EF4-FFF2-40B4-BE49-F238E27FC236}">
                  <a16:creationId xmlns:a16="http://schemas.microsoft.com/office/drawing/2014/main" id="{774B41EC-FC41-48CB-903F-875EC2A0D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768"/>
              <a:ext cx="37" cy="51"/>
            </a:xfrm>
            <a:custGeom>
              <a:avLst/>
              <a:gdLst>
                <a:gd name="T0" fmla="*/ 0 w 31"/>
                <a:gd name="T1" fmla="*/ 0 h 43"/>
                <a:gd name="T2" fmla="*/ 63 w 31"/>
                <a:gd name="T3" fmla="*/ 8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3">
                  <a:moveTo>
                    <a:pt x="0" y="0"/>
                  </a:moveTo>
                  <a:cubicBezTo>
                    <a:pt x="8" y="13"/>
                    <a:pt x="22" y="29"/>
                    <a:pt x="31" y="43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321">
              <a:extLst>
                <a:ext uri="{FF2B5EF4-FFF2-40B4-BE49-F238E27FC236}">
                  <a16:creationId xmlns:a16="http://schemas.microsoft.com/office/drawing/2014/main" id="{DBC2210F-F506-49D0-9473-5C1D9CF08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714"/>
              <a:ext cx="81" cy="36"/>
            </a:xfrm>
            <a:custGeom>
              <a:avLst/>
              <a:gdLst>
                <a:gd name="T0" fmla="*/ 0 w 68"/>
                <a:gd name="T1" fmla="*/ 0 h 31"/>
                <a:gd name="T2" fmla="*/ 136 w 68"/>
                <a:gd name="T3" fmla="*/ 5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1">
                  <a:moveTo>
                    <a:pt x="0" y="0"/>
                  </a:moveTo>
                  <a:cubicBezTo>
                    <a:pt x="22" y="11"/>
                    <a:pt x="47" y="17"/>
                    <a:pt x="68" y="31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322">
              <a:extLst>
                <a:ext uri="{FF2B5EF4-FFF2-40B4-BE49-F238E27FC236}">
                  <a16:creationId xmlns:a16="http://schemas.microsoft.com/office/drawing/2014/main" id="{3E6B2239-A20B-4BAF-AF05-7FE927C44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940"/>
              <a:ext cx="29" cy="34"/>
            </a:xfrm>
            <a:custGeom>
              <a:avLst/>
              <a:gdLst>
                <a:gd name="T0" fmla="*/ 0 w 24"/>
                <a:gd name="T1" fmla="*/ 0 h 28"/>
                <a:gd name="T2" fmla="*/ 51 w 24"/>
                <a:gd name="T3" fmla="*/ 6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8">
                  <a:moveTo>
                    <a:pt x="0" y="0"/>
                  </a:moveTo>
                  <a:cubicBezTo>
                    <a:pt x="9" y="9"/>
                    <a:pt x="17" y="18"/>
                    <a:pt x="24" y="28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323">
              <a:extLst>
                <a:ext uri="{FF2B5EF4-FFF2-40B4-BE49-F238E27FC236}">
                  <a16:creationId xmlns:a16="http://schemas.microsoft.com/office/drawing/2014/main" id="{1A95D012-35FB-4B9C-A104-9AA9474FC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065"/>
              <a:ext cx="12" cy="58"/>
            </a:xfrm>
            <a:custGeom>
              <a:avLst/>
              <a:gdLst>
                <a:gd name="T0" fmla="*/ 1 w 10"/>
                <a:gd name="T1" fmla="*/ 0 h 49"/>
                <a:gd name="T2" fmla="*/ 20 w 10"/>
                <a:gd name="T3" fmla="*/ 97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9">
                  <a:moveTo>
                    <a:pt x="1" y="0"/>
                  </a:moveTo>
                  <a:cubicBezTo>
                    <a:pt x="0" y="8"/>
                    <a:pt x="7" y="34"/>
                    <a:pt x="10" y="49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324">
              <a:extLst>
                <a:ext uri="{FF2B5EF4-FFF2-40B4-BE49-F238E27FC236}">
                  <a16:creationId xmlns:a16="http://schemas.microsoft.com/office/drawing/2014/main" id="{8A5A81E5-09BE-4540-B1B7-B76BF62C5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724"/>
              <a:ext cx="37" cy="48"/>
            </a:xfrm>
            <a:custGeom>
              <a:avLst/>
              <a:gdLst>
                <a:gd name="T0" fmla="*/ 63 w 31"/>
                <a:gd name="T1" fmla="*/ 0 h 40"/>
                <a:gd name="T2" fmla="*/ 0 w 31"/>
                <a:gd name="T3" fmla="*/ 8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0">
                  <a:moveTo>
                    <a:pt x="31" y="0"/>
                  </a:moveTo>
                  <a:cubicBezTo>
                    <a:pt x="26" y="15"/>
                    <a:pt x="10" y="27"/>
                    <a:pt x="0" y="40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325">
              <a:extLst>
                <a:ext uri="{FF2B5EF4-FFF2-40B4-BE49-F238E27FC236}">
                  <a16:creationId xmlns:a16="http://schemas.microsoft.com/office/drawing/2014/main" id="{157FE2F7-3F52-4806-A212-589511172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889"/>
              <a:ext cx="58" cy="30"/>
            </a:xfrm>
            <a:custGeom>
              <a:avLst/>
              <a:gdLst>
                <a:gd name="T0" fmla="*/ 97 w 49"/>
                <a:gd name="T1" fmla="*/ 0 h 25"/>
                <a:gd name="T2" fmla="*/ 0 w 49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5">
                  <a:moveTo>
                    <a:pt x="49" y="0"/>
                  </a:moveTo>
                  <a:cubicBezTo>
                    <a:pt x="30" y="3"/>
                    <a:pt x="19" y="20"/>
                    <a:pt x="0" y="25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326">
              <a:extLst>
                <a:ext uri="{FF2B5EF4-FFF2-40B4-BE49-F238E27FC236}">
                  <a16:creationId xmlns:a16="http://schemas.microsoft.com/office/drawing/2014/main" id="{AD4C80B5-229C-4148-9B44-E5E9662A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977"/>
              <a:ext cx="44" cy="44"/>
            </a:xfrm>
            <a:custGeom>
              <a:avLst/>
              <a:gdLst>
                <a:gd name="T0" fmla="*/ 74 w 37"/>
                <a:gd name="T1" fmla="*/ 0 h 37"/>
                <a:gd name="T2" fmla="*/ 0 w 37"/>
                <a:gd name="T3" fmla="*/ 74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7">
                  <a:moveTo>
                    <a:pt x="37" y="0"/>
                  </a:moveTo>
                  <a:cubicBezTo>
                    <a:pt x="22" y="4"/>
                    <a:pt x="7" y="23"/>
                    <a:pt x="0" y="37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Freeform 327">
              <a:extLst>
                <a:ext uri="{FF2B5EF4-FFF2-40B4-BE49-F238E27FC236}">
                  <a16:creationId xmlns:a16="http://schemas.microsoft.com/office/drawing/2014/main" id="{06C157FA-E8CE-4800-B80E-6CA688CDA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3054"/>
              <a:ext cx="22" cy="55"/>
            </a:xfrm>
            <a:custGeom>
              <a:avLst/>
              <a:gdLst>
                <a:gd name="T0" fmla="*/ 22 w 19"/>
                <a:gd name="T1" fmla="*/ 0 h 46"/>
                <a:gd name="T2" fmla="*/ 0 w 19"/>
                <a:gd name="T3" fmla="*/ 94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6">
                  <a:moveTo>
                    <a:pt x="12" y="0"/>
                  </a:moveTo>
                  <a:cubicBezTo>
                    <a:pt x="19" y="15"/>
                    <a:pt x="9" y="33"/>
                    <a:pt x="0" y="46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Freeform 328">
              <a:extLst>
                <a:ext uri="{FF2B5EF4-FFF2-40B4-BE49-F238E27FC236}">
                  <a16:creationId xmlns:a16="http://schemas.microsoft.com/office/drawing/2014/main" id="{EF202DE7-1EC0-440A-ABD2-560E9D25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765"/>
              <a:ext cx="40" cy="40"/>
            </a:xfrm>
            <a:custGeom>
              <a:avLst/>
              <a:gdLst>
                <a:gd name="T0" fmla="*/ 65 w 34"/>
                <a:gd name="T1" fmla="*/ 0 h 34"/>
                <a:gd name="T2" fmla="*/ 0 w 34"/>
                <a:gd name="T3" fmla="*/ 65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cubicBezTo>
                    <a:pt x="21" y="10"/>
                    <a:pt x="7" y="19"/>
                    <a:pt x="0" y="34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Freeform 329">
              <a:extLst>
                <a:ext uri="{FF2B5EF4-FFF2-40B4-BE49-F238E27FC236}">
                  <a16:creationId xmlns:a16="http://schemas.microsoft.com/office/drawing/2014/main" id="{91C8AF85-35B4-4FAD-B4C0-DBE2B562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779"/>
              <a:ext cx="44" cy="30"/>
            </a:xfrm>
            <a:custGeom>
              <a:avLst/>
              <a:gdLst>
                <a:gd name="T0" fmla="*/ 0 w 37"/>
                <a:gd name="T1" fmla="*/ 0 h 25"/>
                <a:gd name="T2" fmla="*/ 74 w 37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5">
                  <a:moveTo>
                    <a:pt x="0" y="0"/>
                  </a:moveTo>
                  <a:cubicBezTo>
                    <a:pt x="9" y="13"/>
                    <a:pt x="25" y="14"/>
                    <a:pt x="37" y="25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Freeform 330">
              <a:extLst>
                <a:ext uri="{FF2B5EF4-FFF2-40B4-BE49-F238E27FC236}">
                  <a16:creationId xmlns:a16="http://schemas.microsoft.com/office/drawing/2014/main" id="{F5D065C4-A870-4BC5-B1B2-A1CB7705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015"/>
              <a:ext cx="180" cy="101"/>
            </a:xfrm>
            <a:custGeom>
              <a:avLst/>
              <a:gdLst>
                <a:gd name="T0" fmla="*/ 279 w 152"/>
                <a:gd name="T1" fmla="*/ 0 h 85"/>
                <a:gd name="T2" fmla="*/ 288 w 152"/>
                <a:gd name="T3" fmla="*/ 114 h 85"/>
                <a:gd name="T4" fmla="*/ 239 w 152"/>
                <a:gd name="T5" fmla="*/ 149 h 85"/>
                <a:gd name="T6" fmla="*/ 124 w 152"/>
                <a:gd name="T7" fmla="*/ 135 h 85"/>
                <a:gd name="T8" fmla="*/ 0 w 152"/>
                <a:gd name="T9" fmla="*/ 144 h 85"/>
                <a:gd name="T10" fmla="*/ 146 w 152"/>
                <a:gd name="T11" fmla="*/ 70 h 85"/>
                <a:gd name="T12" fmla="*/ 233 w 152"/>
                <a:gd name="T13" fmla="*/ 62 h 85"/>
                <a:gd name="T14" fmla="*/ 269 w 152"/>
                <a:gd name="T15" fmla="*/ 14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85">
                  <a:moveTo>
                    <a:pt x="142" y="0"/>
                  </a:moveTo>
                  <a:cubicBezTo>
                    <a:pt x="135" y="19"/>
                    <a:pt x="141" y="40"/>
                    <a:pt x="146" y="57"/>
                  </a:cubicBezTo>
                  <a:cubicBezTo>
                    <a:pt x="152" y="83"/>
                    <a:pt x="148" y="84"/>
                    <a:pt x="122" y="74"/>
                  </a:cubicBezTo>
                  <a:cubicBezTo>
                    <a:pt x="100" y="66"/>
                    <a:pt x="87" y="63"/>
                    <a:pt x="63" y="68"/>
                  </a:cubicBezTo>
                  <a:cubicBezTo>
                    <a:pt x="48" y="71"/>
                    <a:pt x="11" y="85"/>
                    <a:pt x="0" y="72"/>
                  </a:cubicBezTo>
                  <a:cubicBezTo>
                    <a:pt x="17" y="54"/>
                    <a:pt x="50" y="40"/>
                    <a:pt x="74" y="35"/>
                  </a:cubicBezTo>
                  <a:cubicBezTo>
                    <a:pt x="86" y="33"/>
                    <a:pt x="107" y="36"/>
                    <a:pt x="118" y="31"/>
                  </a:cubicBezTo>
                  <a:cubicBezTo>
                    <a:pt x="128" y="26"/>
                    <a:pt x="129" y="16"/>
                    <a:pt x="137" y="7"/>
                  </a:cubicBezTo>
                </a:path>
              </a:pathLst>
            </a:custGeom>
            <a:solidFill>
              <a:srgbClr val="CFD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Freeform 331">
              <a:extLst>
                <a:ext uri="{FF2B5EF4-FFF2-40B4-BE49-F238E27FC236}">
                  <a16:creationId xmlns:a16="http://schemas.microsoft.com/office/drawing/2014/main" id="{B305B8C2-A252-4A6A-9EB4-0AC51756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015"/>
              <a:ext cx="182" cy="101"/>
            </a:xfrm>
            <a:custGeom>
              <a:avLst/>
              <a:gdLst>
                <a:gd name="T0" fmla="*/ 21 w 153"/>
                <a:gd name="T1" fmla="*/ 0 h 85"/>
                <a:gd name="T2" fmla="*/ 14 w 153"/>
                <a:gd name="T3" fmla="*/ 114 h 85"/>
                <a:gd name="T4" fmla="*/ 62 w 153"/>
                <a:gd name="T5" fmla="*/ 149 h 85"/>
                <a:gd name="T6" fmla="*/ 180 w 153"/>
                <a:gd name="T7" fmla="*/ 135 h 85"/>
                <a:gd name="T8" fmla="*/ 306 w 153"/>
                <a:gd name="T9" fmla="*/ 144 h 85"/>
                <a:gd name="T10" fmla="*/ 158 w 153"/>
                <a:gd name="T11" fmla="*/ 70 h 85"/>
                <a:gd name="T12" fmla="*/ 70 w 153"/>
                <a:gd name="T13" fmla="*/ 62 h 85"/>
                <a:gd name="T14" fmla="*/ 32 w 153"/>
                <a:gd name="T15" fmla="*/ 14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3" h="85">
                  <a:moveTo>
                    <a:pt x="11" y="0"/>
                  </a:moveTo>
                  <a:cubicBezTo>
                    <a:pt x="18" y="19"/>
                    <a:pt x="11" y="40"/>
                    <a:pt x="7" y="57"/>
                  </a:cubicBezTo>
                  <a:cubicBezTo>
                    <a:pt x="0" y="83"/>
                    <a:pt x="5" y="84"/>
                    <a:pt x="31" y="74"/>
                  </a:cubicBezTo>
                  <a:cubicBezTo>
                    <a:pt x="53" y="66"/>
                    <a:pt x="66" y="63"/>
                    <a:pt x="90" y="68"/>
                  </a:cubicBezTo>
                  <a:cubicBezTo>
                    <a:pt x="105" y="71"/>
                    <a:pt x="142" y="85"/>
                    <a:pt x="153" y="72"/>
                  </a:cubicBezTo>
                  <a:cubicBezTo>
                    <a:pt x="136" y="54"/>
                    <a:pt x="103" y="40"/>
                    <a:pt x="79" y="35"/>
                  </a:cubicBezTo>
                  <a:cubicBezTo>
                    <a:pt x="67" y="33"/>
                    <a:pt x="46" y="36"/>
                    <a:pt x="35" y="31"/>
                  </a:cubicBezTo>
                  <a:cubicBezTo>
                    <a:pt x="24" y="26"/>
                    <a:pt x="24" y="16"/>
                    <a:pt x="16" y="7"/>
                  </a:cubicBezTo>
                </a:path>
              </a:pathLst>
            </a:custGeom>
            <a:solidFill>
              <a:srgbClr val="CFD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Freeform 332">
              <a:extLst>
                <a:ext uri="{FF2B5EF4-FFF2-40B4-BE49-F238E27FC236}">
                  <a16:creationId xmlns:a16="http://schemas.microsoft.com/office/drawing/2014/main" id="{946112EE-95EC-4581-875F-DE11D593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942"/>
              <a:ext cx="124" cy="116"/>
            </a:xfrm>
            <a:custGeom>
              <a:avLst/>
              <a:gdLst>
                <a:gd name="T0" fmla="*/ 2 w 105"/>
                <a:gd name="T1" fmla="*/ 0 h 98"/>
                <a:gd name="T2" fmla="*/ 41 w 105"/>
                <a:gd name="T3" fmla="*/ 142 h 98"/>
                <a:gd name="T4" fmla="*/ 116 w 105"/>
                <a:gd name="T5" fmla="*/ 163 h 98"/>
                <a:gd name="T6" fmla="*/ 203 w 105"/>
                <a:gd name="T7" fmla="*/ 192 h 98"/>
                <a:gd name="T8" fmla="*/ 122 w 105"/>
                <a:gd name="T9" fmla="*/ 150 h 98"/>
                <a:gd name="T10" fmla="*/ 54 w 105"/>
                <a:gd name="T11" fmla="*/ 124 h 98"/>
                <a:gd name="T12" fmla="*/ 2 w 105"/>
                <a:gd name="T13" fmla="*/ 2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98">
                  <a:moveTo>
                    <a:pt x="2" y="0"/>
                  </a:moveTo>
                  <a:cubicBezTo>
                    <a:pt x="2" y="24"/>
                    <a:pt x="0" y="56"/>
                    <a:pt x="21" y="72"/>
                  </a:cubicBezTo>
                  <a:cubicBezTo>
                    <a:pt x="30" y="80"/>
                    <a:pt x="47" y="84"/>
                    <a:pt x="59" y="84"/>
                  </a:cubicBezTo>
                  <a:cubicBezTo>
                    <a:pt x="78" y="85"/>
                    <a:pt x="88" y="94"/>
                    <a:pt x="105" y="98"/>
                  </a:cubicBezTo>
                  <a:cubicBezTo>
                    <a:pt x="91" y="93"/>
                    <a:pt x="78" y="81"/>
                    <a:pt x="63" y="76"/>
                  </a:cubicBezTo>
                  <a:cubicBezTo>
                    <a:pt x="50" y="72"/>
                    <a:pt x="39" y="71"/>
                    <a:pt x="28" y="63"/>
                  </a:cubicBezTo>
                  <a:cubicBezTo>
                    <a:pt x="11" y="51"/>
                    <a:pt x="3" y="2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Freeform 333">
              <a:extLst>
                <a:ext uri="{FF2B5EF4-FFF2-40B4-BE49-F238E27FC236}">
                  <a16:creationId xmlns:a16="http://schemas.microsoft.com/office/drawing/2014/main" id="{201F2294-7A04-407A-9C3B-D072D87A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953"/>
              <a:ext cx="136" cy="112"/>
            </a:xfrm>
            <a:custGeom>
              <a:avLst/>
              <a:gdLst>
                <a:gd name="T0" fmla="*/ 229 w 114"/>
                <a:gd name="T1" fmla="*/ 0 h 94"/>
                <a:gd name="T2" fmla="*/ 169 w 114"/>
                <a:gd name="T3" fmla="*/ 149 h 94"/>
                <a:gd name="T4" fmla="*/ 86 w 114"/>
                <a:gd name="T5" fmla="*/ 164 h 94"/>
                <a:gd name="T6" fmla="*/ 0 w 114"/>
                <a:gd name="T7" fmla="*/ 188 h 94"/>
                <a:gd name="T8" fmla="*/ 142 w 114"/>
                <a:gd name="T9" fmla="*/ 129 h 94"/>
                <a:gd name="T10" fmla="*/ 208 w 114"/>
                <a:gd name="T11" fmla="*/ 101 h 94"/>
                <a:gd name="T12" fmla="*/ 230 w 114"/>
                <a:gd name="T13" fmla="*/ 18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94">
                  <a:moveTo>
                    <a:pt x="113" y="0"/>
                  </a:moveTo>
                  <a:cubicBezTo>
                    <a:pt x="113" y="26"/>
                    <a:pt x="112" y="62"/>
                    <a:pt x="84" y="74"/>
                  </a:cubicBezTo>
                  <a:cubicBezTo>
                    <a:pt x="71" y="80"/>
                    <a:pt x="56" y="78"/>
                    <a:pt x="42" y="81"/>
                  </a:cubicBezTo>
                  <a:cubicBezTo>
                    <a:pt x="30" y="84"/>
                    <a:pt x="9" y="85"/>
                    <a:pt x="0" y="94"/>
                  </a:cubicBezTo>
                  <a:cubicBezTo>
                    <a:pt x="20" y="75"/>
                    <a:pt x="44" y="71"/>
                    <a:pt x="70" y="64"/>
                  </a:cubicBezTo>
                  <a:cubicBezTo>
                    <a:pt x="81" y="61"/>
                    <a:pt x="95" y="58"/>
                    <a:pt x="102" y="50"/>
                  </a:cubicBezTo>
                  <a:cubicBezTo>
                    <a:pt x="113" y="39"/>
                    <a:pt x="110" y="22"/>
                    <a:pt x="1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Freeform 334">
              <a:extLst>
                <a:ext uri="{FF2B5EF4-FFF2-40B4-BE49-F238E27FC236}">
                  <a16:creationId xmlns:a16="http://schemas.microsoft.com/office/drawing/2014/main" id="{F0A350B0-1686-4C4C-AEE3-F165C09DB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265"/>
              <a:ext cx="26" cy="29"/>
            </a:xfrm>
            <a:custGeom>
              <a:avLst/>
              <a:gdLst>
                <a:gd name="T0" fmla="*/ 0 w 22"/>
                <a:gd name="T1" fmla="*/ 2 h 25"/>
                <a:gd name="T2" fmla="*/ 44 w 22"/>
                <a:gd name="T3" fmla="*/ 45 h 25"/>
                <a:gd name="T4" fmla="*/ 0 w 2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0" y="2"/>
                  </a:moveTo>
                  <a:cubicBezTo>
                    <a:pt x="14" y="2"/>
                    <a:pt x="22" y="11"/>
                    <a:pt x="22" y="25"/>
                  </a:cubicBezTo>
                  <a:cubicBezTo>
                    <a:pt x="22" y="5"/>
                    <a:pt x="22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Freeform 335">
              <a:extLst>
                <a:ext uri="{FF2B5EF4-FFF2-40B4-BE49-F238E27FC236}">
                  <a16:creationId xmlns:a16="http://schemas.microsoft.com/office/drawing/2014/main" id="{B199FDD0-0256-48F5-8F4C-7EFC119EA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145"/>
              <a:ext cx="15" cy="27"/>
            </a:xfrm>
            <a:custGeom>
              <a:avLst/>
              <a:gdLst>
                <a:gd name="T0" fmla="*/ 0 w 13"/>
                <a:gd name="T1" fmla="*/ 7 h 23"/>
                <a:gd name="T2" fmla="*/ 20 w 13"/>
                <a:gd name="T3" fmla="*/ 45 h 23"/>
                <a:gd name="T4" fmla="*/ 0 w 13"/>
                <a:gd name="T5" fmla="*/ 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0" y="3"/>
                  </a:moveTo>
                  <a:cubicBezTo>
                    <a:pt x="7" y="7"/>
                    <a:pt x="12" y="11"/>
                    <a:pt x="11" y="23"/>
                  </a:cubicBezTo>
                  <a:cubicBezTo>
                    <a:pt x="11" y="15"/>
                    <a:pt x="1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Freeform 336">
              <a:extLst>
                <a:ext uri="{FF2B5EF4-FFF2-40B4-BE49-F238E27FC236}">
                  <a16:creationId xmlns:a16="http://schemas.microsoft.com/office/drawing/2014/main" id="{F054A08A-F9E2-405F-9A53-9BA6BD87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139"/>
              <a:ext cx="28" cy="39"/>
            </a:xfrm>
            <a:custGeom>
              <a:avLst/>
              <a:gdLst>
                <a:gd name="T0" fmla="*/ 0 w 24"/>
                <a:gd name="T1" fmla="*/ 25 h 33"/>
                <a:gd name="T2" fmla="*/ 46 w 24"/>
                <a:gd name="T3" fmla="*/ 64 h 33"/>
                <a:gd name="T4" fmla="*/ 7 w 24"/>
                <a:gd name="T5" fmla="*/ 1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3">
                  <a:moveTo>
                    <a:pt x="0" y="13"/>
                  </a:moveTo>
                  <a:cubicBezTo>
                    <a:pt x="14" y="2"/>
                    <a:pt x="18" y="27"/>
                    <a:pt x="24" y="33"/>
                  </a:cubicBezTo>
                  <a:cubicBezTo>
                    <a:pt x="24" y="26"/>
                    <a:pt x="14" y="0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7" name="Freeform 337">
              <a:extLst>
                <a:ext uri="{FF2B5EF4-FFF2-40B4-BE49-F238E27FC236}">
                  <a16:creationId xmlns:a16="http://schemas.microsoft.com/office/drawing/2014/main" id="{3646FEF8-41BC-4529-8081-34C529DB1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260"/>
              <a:ext cx="29" cy="40"/>
            </a:xfrm>
            <a:custGeom>
              <a:avLst/>
              <a:gdLst>
                <a:gd name="T0" fmla="*/ 0 w 25"/>
                <a:gd name="T1" fmla="*/ 15 h 34"/>
                <a:gd name="T2" fmla="*/ 45 w 25"/>
                <a:gd name="T3" fmla="*/ 65 h 34"/>
                <a:gd name="T4" fmla="*/ 8 w 25"/>
                <a:gd name="T5" fmla="*/ 11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4">
                  <a:moveTo>
                    <a:pt x="0" y="8"/>
                  </a:moveTo>
                  <a:cubicBezTo>
                    <a:pt x="16" y="0"/>
                    <a:pt x="24" y="23"/>
                    <a:pt x="25" y="34"/>
                  </a:cubicBezTo>
                  <a:cubicBezTo>
                    <a:pt x="25" y="18"/>
                    <a:pt x="24" y="4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Freeform 338">
              <a:extLst>
                <a:ext uri="{FF2B5EF4-FFF2-40B4-BE49-F238E27FC236}">
                  <a16:creationId xmlns:a16="http://schemas.microsoft.com/office/drawing/2014/main" id="{29E63553-2308-40A8-8523-6764671D6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417"/>
              <a:ext cx="22" cy="49"/>
            </a:xfrm>
            <a:custGeom>
              <a:avLst/>
              <a:gdLst>
                <a:gd name="T0" fmla="*/ 0 w 19"/>
                <a:gd name="T1" fmla="*/ 2 h 42"/>
                <a:gd name="T2" fmla="*/ 14 w 19"/>
                <a:gd name="T3" fmla="*/ 78 h 42"/>
                <a:gd name="T4" fmla="*/ 31 w 19"/>
                <a:gd name="T5" fmla="*/ 26 h 42"/>
                <a:gd name="T6" fmla="*/ 2 w 1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2">
                  <a:moveTo>
                    <a:pt x="0" y="2"/>
                  </a:moveTo>
                  <a:cubicBezTo>
                    <a:pt x="12" y="10"/>
                    <a:pt x="19" y="29"/>
                    <a:pt x="8" y="42"/>
                  </a:cubicBezTo>
                  <a:cubicBezTo>
                    <a:pt x="12" y="34"/>
                    <a:pt x="19" y="24"/>
                    <a:pt x="17" y="14"/>
                  </a:cubicBezTo>
                  <a:cubicBezTo>
                    <a:pt x="15" y="6"/>
                    <a:pt x="6" y="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9" name="Freeform 339">
              <a:extLst>
                <a:ext uri="{FF2B5EF4-FFF2-40B4-BE49-F238E27FC236}">
                  <a16:creationId xmlns:a16="http://schemas.microsoft.com/office/drawing/2014/main" id="{14531BA1-168F-42D1-8FF6-C183530CE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388"/>
              <a:ext cx="33" cy="37"/>
            </a:xfrm>
            <a:custGeom>
              <a:avLst/>
              <a:gdLst>
                <a:gd name="T0" fmla="*/ 0 w 28"/>
                <a:gd name="T1" fmla="*/ 42 h 31"/>
                <a:gd name="T2" fmla="*/ 54 w 28"/>
                <a:gd name="T3" fmla="*/ 63 h 31"/>
                <a:gd name="T4" fmla="*/ 34 w 28"/>
                <a:gd name="T5" fmla="*/ 19 h 31"/>
                <a:gd name="T6" fmla="*/ 2 w 28"/>
                <a:gd name="T7" fmla="*/ 3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1">
                  <a:moveTo>
                    <a:pt x="0" y="20"/>
                  </a:moveTo>
                  <a:cubicBezTo>
                    <a:pt x="11" y="0"/>
                    <a:pt x="21" y="20"/>
                    <a:pt x="28" y="31"/>
                  </a:cubicBezTo>
                  <a:cubicBezTo>
                    <a:pt x="24" y="24"/>
                    <a:pt x="25" y="14"/>
                    <a:pt x="18" y="9"/>
                  </a:cubicBezTo>
                  <a:cubicBezTo>
                    <a:pt x="11" y="4"/>
                    <a:pt x="2" y="6"/>
                    <a:pt x="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90BFF07C-BA3E-4DE7-B981-FFDAC9F822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Anopheles</a:t>
            </a:r>
          </a:p>
        </p:txBody>
      </p:sp>
      <p:grpSp>
        <p:nvGrpSpPr>
          <p:cNvPr id="31747" name="Group 3">
            <a:extLst>
              <a:ext uri="{FF2B5EF4-FFF2-40B4-BE49-F238E27FC236}">
                <a16:creationId xmlns:a16="http://schemas.microsoft.com/office/drawing/2014/main" id="{FE0589DB-BA91-439D-B757-EE07FAAF3CBC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1152525"/>
            <a:ext cx="5627688" cy="5300663"/>
            <a:chOff x="970" y="713"/>
            <a:chExt cx="3545" cy="3339"/>
          </a:xfrm>
        </p:grpSpPr>
        <p:sp>
          <p:nvSpPr>
            <p:cNvPr id="31748" name="Freeform 4">
              <a:extLst>
                <a:ext uri="{FF2B5EF4-FFF2-40B4-BE49-F238E27FC236}">
                  <a16:creationId xmlns:a16="http://schemas.microsoft.com/office/drawing/2014/main" id="{511D706E-9B58-48CD-8395-EE277C73D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348"/>
              <a:ext cx="2054" cy="929"/>
            </a:xfrm>
            <a:custGeom>
              <a:avLst/>
              <a:gdLst>
                <a:gd name="T0" fmla="*/ 6542 w 1396"/>
                <a:gd name="T1" fmla="*/ 629 h 631"/>
                <a:gd name="T2" fmla="*/ 3745 w 1396"/>
                <a:gd name="T3" fmla="*/ 408 h 631"/>
                <a:gd name="T4" fmla="*/ 0 w 1396"/>
                <a:gd name="T5" fmla="*/ 1066 h 631"/>
                <a:gd name="T6" fmla="*/ 3340 w 1396"/>
                <a:gd name="T7" fmla="*/ 2069 h 631"/>
                <a:gd name="T8" fmla="*/ 6449 w 1396"/>
                <a:gd name="T9" fmla="*/ 817 h 631"/>
                <a:gd name="T10" fmla="*/ 6542 w 1396"/>
                <a:gd name="T11" fmla="*/ 629 h 6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6" h="631">
                  <a:moveTo>
                    <a:pt x="1396" y="134"/>
                  </a:moveTo>
                  <a:cubicBezTo>
                    <a:pt x="1396" y="134"/>
                    <a:pt x="956" y="109"/>
                    <a:pt x="799" y="87"/>
                  </a:cubicBezTo>
                  <a:cubicBezTo>
                    <a:pt x="642" y="65"/>
                    <a:pt x="219" y="0"/>
                    <a:pt x="0" y="227"/>
                  </a:cubicBezTo>
                  <a:cubicBezTo>
                    <a:pt x="0" y="227"/>
                    <a:pt x="132" y="631"/>
                    <a:pt x="713" y="440"/>
                  </a:cubicBezTo>
                  <a:cubicBezTo>
                    <a:pt x="866" y="390"/>
                    <a:pt x="1087" y="174"/>
                    <a:pt x="1376" y="174"/>
                  </a:cubicBezTo>
                  <a:lnTo>
                    <a:pt x="1396" y="134"/>
                  </a:lnTo>
                  <a:close/>
                </a:path>
              </a:pathLst>
            </a:custGeom>
            <a:solidFill>
              <a:srgbClr val="E9E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5">
              <a:extLst>
                <a:ext uri="{FF2B5EF4-FFF2-40B4-BE49-F238E27FC236}">
                  <a16:creationId xmlns:a16="http://schemas.microsoft.com/office/drawing/2014/main" id="{D272E028-FD3D-4BBF-A73C-F292F1B3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348"/>
              <a:ext cx="2054" cy="929"/>
            </a:xfrm>
            <a:custGeom>
              <a:avLst/>
              <a:gdLst>
                <a:gd name="T0" fmla="*/ 6542 w 1396"/>
                <a:gd name="T1" fmla="*/ 629 h 631"/>
                <a:gd name="T2" fmla="*/ 3745 w 1396"/>
                <a:gd name="T3" fmla="*/ 408 h 631"/>
                <a:gd name="T4" fmla="*/ 0 w 1396"/>
                <a:gd name="T5" fmla="*/ 1066 h 631"/>
                <a:gd name="T6" fmla="*/ 3340 w 1396"/>
                <a:gd name="T7" fmla="*/ 2069 h 631"/>
                <a:gd name="T8" fmla="*/ 6444 w 1396"/>
                <a:gd name="T9" fmla="*/ 817 h 631"/>
                <a:gd name="T10" fmla="*/ 6542 w 1396"/>
                <a:gd name="T11" fmla="*/ 629 h 6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6" h="631">
                  <a:moveTo>
                    <a:pt x="1396" y="134"/>
                  </a:moveTo>
                  <a:cubicBezTo>
                    <a:pt x="1396" y="134"/>
                    <a:pt x="956" y="109"/>
                    <a:pt x="799" y="87"/>
                  </a:cubicBezTo>
                  <a:cubicBezTo>
                    <a:pt x="642" y="65"/>
                    <a:pt x="218" y="0"/>
                    <a:pt x="0" y="227"/>
                  </a:cubicBezTo>
                  <a:cubicBezTo>
                    <a:pt x="0" y="227"/>
                    <a:pt x="131" y="631"/>
                    <a:pt x="713" y="440"/>
                  </a:cubicBezTo>
                  <a:cubicBezTo>
                    <a:pt x="866" y="390"/>
                    <a:pt x="1087" y="174"/>
                    <a:pt x="1375" y="174"/>
                  </a:cubicBezTo>
                  <a:lnTo>
                    <a:pt x="1396" y="134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6">
              <a:extLst>
                <a:ext uri="{FF2B5EF4-FFF2-40B4-BE49-F238E27FC236}">
                  <a16:creationId xmlns:a16="http://schemas.microsoft.com/office/drawing/2014/main" id="{AC9530F5-9F30-4A03-8159-3536B28E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238"/>
              <a:ext cx="801" cy="1963"/>
            </a:xfrm>
            <a:custGeom>
              <a:avLst/>
              <a:gdLst>
                <a:gd name="T0" fmla="*/ 2556 w 544"/>
                <a:gd name="T1" fmla="*/ 1026 h 1334"/>
                <a:gd name="T2" fmla="*/ 1880 w 544"/>
                <a:gd name="T3" fmla="*/ 128 h 1334"/>
                <a:gd name="T4" fmla="*/ 1804 w 544"/>
                <a:gd name="T5" fmla="*/ 150 h 1334"/>
                <a:gd name="T6" fmla="*/ 1542 w 544"/>
                <a:gd name="T7" fmla="*/ 4253 h 1334"/>
                <a:gd name="T8" fmla="*/ 864 w 544"/>
                <a:gd name="T9" fmla="*/ 5845 h 1334"/>
                <a:gd name="T10" fmla="*/ 0 w 544"/>
                <a:gd name="T11" fmla="*/ 6255 h 1334"/>
                <a:gd name="T12" fmla="*/ 878 w 544"/>
                <a:gd name="T13" fmla="*/ 5879 h 1334"/>
                <a:gd name="T14" fmla="*/ 1580 w 544"/>
                <a:gd name="T15" fmla="*/ 4289 h 1334"/>
                <a:gd name="T16" fmla="*/ 1858 w 544"/>
                <a:gd name="T17" fmla="*/ 277 h 1334"/>
                <a:gd name="T18" fmla="*/ 2285 w 544"/>
                <a:gd name="T19" fmla="*/ 1014 h 1334"/>
                <a:gd name="T20" fmla="*/ 2556 w 544"/>
                <a:gd name="T21" fmla="*/ 1026 h 1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4" h="1334">
                  <a:moveTo>
                    <a:pt x="544" y="219"/>
                  </a:moveTo>
                  <a:cubicBezTo>
                    <a:pt x="544" y="219"/>
                    <a:pt x="408" y="67"/>
                    <a:pt x="400" y="27"/>
                  </a:cubicBezTo>
                  <a:cubicBezTo>
                    <a:pt x="400" y="27"/>
                    <a:pt x="390" y="0"/>
                    <a:pt x="384" y="32"/>
                  </a:cubicBezTo>
                  <a:cubicBezTo>
                    <a:pt x="379" y="64"/>
                    <a:pt x="280" y="656"/>
                    <a:pt x="328" y="907"/>
                  </a:cubicBezTo>
                  <a:cubicBezTo>
                    <a:pt x="328" y="907"/>
                    <a:pt x="203" y="1211"/>
                    <a:pt x="184" y="1246"/>
                  </a:cubicBezTo>
                  <a:cubicBezTo>
                    <a:pt x="184" y="1246"/>
                    <a:pt x="51" y="1318"/>
                    <a:pt x="0" y="1334"/>
                  </a:cubicBezTo>
                  <a:cubicBezTo>
                    <a:pt x="0" y="1334"/>
                    <a:pt x="168" y="1275"/>
                    <a:pt x="187" y="1254"/>
                  </a:cubicBezTo>
                  <a:cubicBezTo>
                    <a:pt x="187" y="1254"/>
                    <a:pt x="344" y="955"/>
                    <a:pt x="336" y="915"/>
                  </a:cubicBezTo>
                  <a:cubicBezTo>
                    <a:pt x="336" y="915"/>
                    <a:pt x="312" y="640"/>
                    <a:pt x="395" y="59"/>
                  </a:cubicBezTo>
                  <a:cubicBezTo>
                    <a:pt x="395" y="59"/>
                    <a:pt x="443" y="174"/>
                    <a:pt x="486" y="216"/>
                  </a:cubicBezTo>
                  <a:lnTo>
                    <a:pt x="544" y="219"/>
                  </a:ln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7">
              <a:extLst>
                <a:ext uri="{FF2B5EF4-FFF2-40B4-BE49-F238E27FC236}">
                  <a16:creationId xmlns:a16="http://schemas.microsoft.com/office/drawing/2014/main" id="{A66E899B-E701-4474-A08E-B29C6D4E7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238"/>
              <a:ext cx="365" cy="1928"/>
            </a:xfrm>
            <a:custGeom>
              <a:avLst/>
              <a:gdLst>
                <a:gd name="T0" fmla="*/ 974 w 248"/>
                <a:gd name="T1" fmla="*/ 1052 h 1310"/>
                <a:gd name="T2" fmla="*/ 615 w 248"/>
                <a:gd name="T3" fmla="*/ 128 h 1310"/>
                <a:gd name="T4" fmla="*/ 676 w 248"/>
                <a:gd name="T5" fmla="*/ 1142 h 1310"/>
                <a:gd name="T6" fmla="*/ 1080 w 248"/>
                <a:gd name="T7" fmla="*/ 4178 h 1310"/>
                <a:gd name="T8" fmla="*/ 729 w 248"/>
                <a:gd name="T9" fmla="*/ 5432 h 1310"/>
                <a:gd name="T10" fmla="*/ 0 w 248"/>
                <a:gd name="T11" fmla="*/ 6148 h 1310"/>
                <a:gd name="T12" fmla="*/ 743 w 248"/>
                <a:gd name="T13" fmla="*/ 5481 h 1310"/>
                <a:gd name="T14" fmla="*/ 1116 w 248"/>
                <a:gd name="T15" fmla="*/ 4196 h 1310"/>
                <a:gd name="T16" fmla="*/ 938 w 248"/>
                <a:gd name="T17" fmla="*/ 2066 h 1310"/>
                <a:gd name="T18" fmla="*/ 974 w 248"/>
                <a:gd name="T19" fmla="*/ 1052 h 1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310">
                  <a:moveTo>
                    <a:pt x="208" y="224"/>
                  </a:moveTo>
                  <a:cubicBezTo>
                    <a:pt x="208" y="224"/>
                    <a:pt x="136" y="54"/>
                    <a:pt x="131" y="27"/>
                  </a:cubicBezTo>
                  <a:cubicBezTo>
                    <a:pt x="126" y="0"/>
                    <a:pt x="123" y="171"/>
                    <a:pt x="144" y="243"/>
                  </a:cubicBezTo>
                  <a:cubicBezTo>
                    <a:pt x="166" y="315"/>
                    <a:pt x="211" y="846"/>
                    <a:pt x="230" y="891"/>
                  </a:cubicBezTo>
                  <a:cubicBezTo>
                    <a:pt x="230" y="891"/>
                    <a:pt x="163" y="1115"/>
                    <a:pt x="155" y="1158"/>
                  </a:cubicBezTo>
                  <a:cubicBezTo>
                    <a:pt x="155" y="1158"/>
                    <a:pt x="48" y="1288"/>
                    <a:pt x="0" y="1310"/>
                  </a:cubicBezTo>
                  <a:cubicBezTo>
                    <a:pt x="0" y="1310"/>
                    <a:pt x="144" y="1214"/>
                    <a:pt x="158" y="1168"/>
                  </a:cubicBezTo>
                  <a:cubicBezTo>
                    <a:pt x="158" y="1168"/>
                    <a:pt x="248" y="926"/>
                    <a:pt x="238" y="894"/>
                  </a:cubicBezTo>
                  <a:cubicBezTo>
                    <a:pt x="238" y="894"/>
                    <a:pt x="216" y="512"/>
                    <a:pt x="200" y="440"/>
                  </a:cubicBezTo>
                  <a:cubicBezTo>
                    <a:pt x="184" y="368"/>
                    <a:pt x="208" y="224"/>
                    <a:pt x="208" y="224"/>
                  </a:cubicBez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8">
              <a:extLst>
                <a:ext uri="{FF2B5EF4-FFF2-40B4-BE49-F238E27FC236}">
                  <a16:creationId xmlns:a16="http://schemas.microsoft.com/office/drawing/2014/main" id="{FD8D2F5F-AB47-49DD-9031-D94C07EAF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47"/>
              <a:ext cx="877" cy="2062"/>
            </a:xfrm>
            <a:custGeom>
              <a:avLst/>
              <a:gdLst>
                <a:gd name="T0" fmla="*/ 0 w 596"/>
                <a:gd name="T1" fmla="*/ 777 h 1401"/>
                <a:gd name="T2" fmla="*/ 325 w 596"/>
                <a:gd name="T3" fmla="*/ 47 h 1401"/>
                <a:gd name="T4" fmla="*/ 338 w 596"/>
                <a:gd name="T5" fmla="*/ 4246 h 1401"/>
                <a:gd name="T6" fmla="*/ 1505 w 596"/>
                <a:gd name="T7" fmla="*/ 5940 h 1401"/>
                <a:gd name="T8" fmla="*/ 2793 w 596"/>
                <a:gd name="T9" fmla="*/ 6575 h 1401"/>
                <a:gd name="T10" fmla="*/ 1461 w 596"/>
                <a:gd name="T11" fmla="*/ 5987 h 1401"/>
                <a:gd name="T12" fmla="*/ 305 w 596"/>
                <a:gd name="T13" fmla="*/ 4304 h 1401"/>
                <a:gd name="T14" fmla="*/ 0 w 596"/>
                <a:gd name="T15" fmla="*/ 777 h 1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6" h="1401">
                  <a:moveTo>
                    <a:pt x="0" y="166"/>
                  </a:moveTo>
                  <a:cubicBezTo>
                    <a:pt x="0" y="166"/>
                    <a:pt x="53" y="0"/>
                    <a:pt x="69" y="10"/>
                  </a:cubicBezTo>
                  <a:cubicBezTo>
                    <a:pt x="84" y="19"/>
                    <a:pt x="16" y="724"/>
                    <a:pt x="72" y="905"/>
                  </a:cubicBezTo>
                  <a:cubicBezTo>
                    <a:pt x="72" y="905"/>
                    <a:pt x="260" y="1187"/>
                    <a:pt x="321" y="1266"/>
                  </a:cubicBezTo>
                  <a:cubicBezTo>
                    <a:pt x="321" y="1266"/>
                    <a:pt x="527" y="1372"/>
                    <a:pt x="596" y="1401"/>
                  </a:cubicBezTo>
                  <a:cubicBezTo>
                    <a:pt x="596" y="1401"/>
                    <a:pt x="338" y="1307"/>
                    <a:pt x="312" y="1276"/>
                  </a:cubicBezTo>
                  <a:cubicBezTo>
                    <a:pt x="312" y="1276"/>
                    <a:pt x="75" y="964"/>
                    <a:pt x="65" y="917"/>
                  </a:cubicBezTo>
                  <a:cubicBezTo>
                    <a:pt x="65" y="917"/>
                    <a:pt x="24" y="837"/>
                    <a:pt x="0" y="166"/>
                  </a:cubicBez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9">
              <a:extLst>
                <a:ext uri="{FF2B5EF4-FFF2-40B4-BE49-F238E27FC236}">
                  <a16:creationId xmlns:a16="http://schemas.microsoft.com/office/drawing/2014/main" id="{FC1FFB60-D19F-4801-81DC-80111056B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241"/>
              <a:ext cx="801" cy="1961"/>
            </a:xfrm>
            <a:custGeom>
              <a:avLst/>
              <a:gdLst>
                <a:gd name="T0" fmla="*/ 2556 w 544"/>
                <a:gd name="T1" fmla="*/ 1025 h 1333"/>
                <a:gd name="T2" fmla="*/ 1880 w 544"/>
                <a:gd name="T3" fmla="*/ 128 h 1333"/>
                <a:gd name="T4" fmla="*/ 1804 w 544"/>
                <a:gd name="T5" fmla="*/ 150 h 1333"/>
                <a:gd name="T6" fmla="*/ 1542 w 544"/>
                <a:gd name="T7" fmla="*/ 4246 h 1333"/>
                <a:gd name="T8" fmla="*/ 864 w 544"/>
                <a:gd name="T9" fmla="*/ 5833 h 1333"/>
                <a:gd name="T10" fmla="*/ 0 w 544"/>
                <a:gd name="T11" fmla="*/ 6243 h 1333"/>
                <a:gd name="T12" fmla="*/ 878 w 544"/>
                <a:gd name="T13" fmla="*/ 5867 h 1333"/>
                <a:gd name="T14" fmla="*/ 1580 w 544"/>
                <a:gd name="T15" fmla="*/ 4285 h 1333"/>
                <a:gd name="T16" fmla="*/ 1858 w 544"/>
                <a:gd name="T17" fmla="*/ 277 h 1333"/>
                <a:gd name="T18" fmla="*/ 2285 w 544"/>
                <a:gd name="T19" fmla="*/ 1012 h 1333"/>
                <a:gd name="T20" fmla="*/ 2556 w 544"/>
                <a:gd name="T21" fmla="*/ 1025 h 13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4" h="1333">
                  <a:moveTo>
                    <a:pt x="544" y="219"/>
                  </a:moveTo>
                  <a:cubicBezTo>
                    <a:pt x="544" y="219"/>
                    <a:pt x="408" y="67"/>
                    <a:pt x="400" y="27"/>
                  </a:cubicBezTo>
                  <a:cubicBezTo>
                    <a:pt x="400" y="27"/>
                    <a:pt x="390" y="0"/>
                    <a:pt x="384" y="32"/>
                  </a:cubicBezTo>
                  <a:cubicBezTo>
                    <a:pt x="379" y="64"/>
                    <a:pt x="280" y="656"/>
                    <a:pt x="328" y="907"/>
                  </a:cubicBezTo>
                  <a:cubicBezTo>
                    <a:pt x="328" y="907"/>
                    <a:pt x="203" y="1211"/>
                    <a:pt x="184" y="1245"/>
                  </a:cubicBezTo>
                  <a:cubicBezTo>
                    <a:pt x="184" y="1245"/>
                    <a:pt x="51" y="1317"/>
                    <a:pt x="0" y="1333"/>
                  </a:cubicBezTo>
                  <a:cubicBezTo>
                    <a:pt x="0" y="1333"/>
                    <a:pt x="168" y="1275"/>
                    <a:pt x="187" y="1253"/>
                  </a:cubicBezTo>
                  <a:cubicBezTo>
                    <a:pt x="187" y="1253"/>
                    <a:pt x="344" y="955"/>
                    <a:pt x="336" y="915"/>
                  </a:cubicBezTo>
                  <a:cubicBezTo>
                    <a:pt x="336" y="915"/>
                    <a:pt x="312" y="640"/>
                    <a:pt x="395" y="59"/>
                  </a:cubicBezTo>
                  <a:cubicBezTo>
                    <a:pt x="395" y="59"/>
                    <a:pt x="443" y="173"/>
                    <a:pt x="486" y="216"/>
                  </a:cubicBezTo>
                  <a:lnTo>
                    <a:pt x="544" y="219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0">
              <a:extLst>
                <a:ext uri="{FF2B5EF4-FFF2-40B4-BE49-F238E27FC236}">
                  <a16:creationId xmlns:a16="http://schemas.microsoft.com/office/drawing/2014/main" id="{28E20FF7-9310-4062-8363-16CA1371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241"/>
              <a:ext cx="365" cy="1926"/>
            </a:xfrm>
            <a:custGeom>
              <a:avLst/>
              <a:gdLst>
                <a:gd name="T0" fmla="*/ 974 w 248"/>
                <a:gd name="T1" fmla="*/ 1052 h 1309"/>
                <a:gd name="T2" fmla="*/ 615 w 248"/>
                <a:gd name="T3" fmla="*/ 128 h 1309"/>
                <a:gd name="T4" fmla="*/ 676 w 248"/>
                <a:gd name="T5" fmla="*/ 1140 h 1309"/>
                <a:gd name="T6" fmla="*/ 1080 w 248"/>
                <a:gd name="T7" fmla="*/ 4176 h 1309"/>
                <a:gd name="T8" fmla="*/ 729 w 248"/>
                <a:gd name="T9" fmla="*/ 5420 h 1309"/>
                <a:gd name="T10" fmla="*/ 0 w 248"/>
                <a:gd name="T11" fmla="*/ 6136 h 1309"/>
                <a:gd name="T12" fmla="*/ 743 w 248"/>
                <a:gd name="T13" fmla="*/ 5475 h 1309"/>
                <a:gd name="T14" fmla="*/ 1116 w 248"/>
                <a:gd name="T15" fmla="*/ 4185 h 1309"/>
                <a:gd name="T16" fmla="*/ 938 w 248"/>
                <a:gd name="T17" fmla="*/ 2061 h 1309"/>
                <a:gd name="T18" fmla="*/ 974 w 248"/>
                <a:gd name="T19" fmla="*/ 1052 h 13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309">
                  <a:moveTo>
                    <a:pt x="208" y="224"/>
                  </a:moveTo>
                  <a:cubicBezTo>
                    <a:pt x="208" y="224"/>
                    <a:pt x="136" y="53"/>
                    <a:pt x="131" y="27"/>
                  </a:cubicBezTo>
                  <a:cubicBezTo>
                    <a:pt x="126" y="0"/>
                    <a:pt x="123" y="171"/>
                    <a:pt x="144" y="243"/>
                  </a:cubicBezTo>
                  <a:cubicBezTo>
                    <a:pt x="166" y="315"/>
                    <a:pt x="211" y="845"/>
                    <a:pt x="230" y="891"/>
                  </a:cubicBezTo>
                  <a:cubicBezTo>
                    <a:pt x="230" y="891"/>
                    <a:pt x="163" y="1115"/>
                    <a:pt x="155" y="1157"/>
                  </a:cubicBezTo>
                  <a:cubicBezTo>
                    <a:pt x="155" y="1157"/>
                    <a:pt x="48" y="1288"/>
                    <a:pt x="0" y="1309"/>
                  </a:cubicBezTo>
                  <a:cubicBezTo>
                    <a:pt x="0" y="1309"/>
                    <a:pt x="144" y="1213"/>
                    <a:pt x="158" y="1168"/>
                  </a:cubicBezTo>
                  <a:cubicBezTo>
                    <a:pt x="158" y="1168"/>
                    <a:pt x="248" y="925"/>
                    <a:pt x="238" y="893"/>
                  </a:cubicBezTo>
                  <a:cubicBezTo>
                    <a:pt x="238" y="893"/>
                    <a:pt x="216" y="512"/>
                    <a:pt x="200" y="440"/>
                  </a:cubicBezTo>
                  <a:cubicBezTo>
                    <a:pt x="184" y="368"/>
                    <a:pt x="208" y="224"/>
                    <a:pt x="208" y="22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1">
              <a:extLst>
                <a:ext uri="{FF2B5EF4-FFF2-40B4-BE49-F238E27FC236}">
                  <a16:creationId xmlns:a16="http://schemas.microsoft.com/office/drawing/2014/main" id="{AF9D606C-5871-49C5-9128-F03712033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50"/>
              <a:ext cx="877" cy="2060"/>
            </a:xfrm>
            <a:custGeom>
              <a:avLst/>
              <a:gdLst>
                <a:gd name="T0" fmla="*/ 0 w 596"/>
                <a:gd name="T1" fmla="*/ 775 h 1400"/>
                <a:gd name="T2" fmla="*/ 325 w 596"/>
                <a:gd name="T3" fmla="*/ 41 h 1400"/>
                <a:gd name="T4" fmla="*/ 338 w 596"/>
                <a:gd name="T5" fmla="*/ 4238 h 1400"/>
                <a:gd name="T6" fmla="*/ 1505 w 596"/>
                <a:gd name="T7" fmla="*/ 5934 h 1400"/>
                <a:gd name="T8" fmla="*/ 2793 w 596"/>
                <a:gd name="T9" fmla="*/ 6563 h 1400"/>
                <a:gd name="T10" fmla="*/ 1461 w 596"/>
                <a:gd name="T11" fmla="*/ 5975 h 1400"/>
                <a:gd name="T12" fmla="*/ 305 w 596"/>
                <a:gd name="T13" fmla="*/ 4298 h 1400"/>
                <a:gd name="T14" fmla="*/ 0 w 596"/>
                <a:gd name="T15" fmla="*/ 775 h 1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6" h="1400">
                  <a:moveTo>
                    <a:pt x="0" y="165"/>
                  </a:moveTo>
                  <a:cubicBezTo>
                    <a:pt x="0" y="165"/>
                    <a:pt x="53" y="0"/>
                    <a:pt x="69" y="9"/>
                  </a:cubicBezTo>
                  <a:cubicBezTo>
                    <a:pt x="84" y="19"/>
                    <a:pt x="16" y="723"/>
                    <a:pt x="72" y="904"/>
                  </a:cubicBezTo>
                  <a:cubicBezTo>
                    <a:pt x="72" y="904"/>
                    <a:pt x="260" y="1187"/>
                    <a:pt x="321" y="1266"/>
                  </a:cubicBezTo>
                  <a:cubicBezTo>
                    <a:pt x="321" y="1266"/>
                    <a:pt x="527" y="1372"/>
                    <a:pt x="596" y="1400"/>
                  </a:cubicBezTo>
                  <a:cubicBezTo>
                    <a:pt x="596" y="1400"/>
                    <a:pt x="338" y="1307"/>
                    <a:pt x="312" y="1275"/>
                  </a:cubicBezTo>
                  <a:cubicBezTo>
                    <a:pt x="312" y="1275"/>
                    <a:pt x="75" y="964"/>
                    <a:pt x="65" y="917"/>
                  </a:cubicBezTo>
                  <a:cubicBezTo>
                    <a:pt x="65" y="917"/>
                    <a:pt x="24" y="837"/>
                    <a:pt x="0" y="165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2">
              <a:extLst>
                <a:ext uri="{FF2B5EF4-FFF2-40B4-BE49-F238E27FC236}">
                  <a16:creationId xmlns:a16="http://schemas.microsoft.com/office/drawing/2014/main" id="{5CE2E51E-FEF4-459C-934F-9EC6E0339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481"/>
              <a:ext cx="813" cy="371"/>
            </a:xfrm>
            <a:custGeom>
              <a:avLst/>
              <a:gdLst>
                <a:gd name="T0" fmla="*/ 60 w 552"/>
                <a:gd name="T1" fmla="*/ 922 h 252"/>
                <a:gd name="T2" fmla="*/ 2597 w 552"/>
                <a:gd name="T3" fmla="*/ 1 h 252"/>
                <a:gd name="T4" fmla="*/ 2597 w 552"/>
                <a:gd name="T5" fmla="*/ 0 h 252"/>
                <a:gd name="T6" fmla="*/ 28 w 552"/>
                <a:gd name="T7" fmla="*/ 857 h 252"/>
                <a:gd name="T8" fmla="*/ 60 w 552"/>
                <a:gd name="T9" fmla="*/ 922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2" h="252">
                  <a:moveTo>
                    <a:pt x="13" y="196"/>
                  </a:moveTo>
                  <a:cubicBezTo>
                    <a:pt x="13" y="196"/>
                    <a:pt x="316" y="252"/>
                    <a:pt x="552" y="1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309" y="245"/>
                    <a:pt x="6" y="182"/>
                    <a:pt x="6" y="182"/>
                  </a:cubicBezTo>
                  <a:cubicBezTo>
                    <a:pt x="6" y="182"/>
                    <a:pt x="0" y="188"/>
                    <a:pt x="13" y="196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3">
              <a:extLst>
                <a:ext uri="{FF2B5EF4-FFF2-40B4-BE49-F238E27FC236}">
                  <a16:creationId xmlns:a16="http://schemas.microsoft.com/office/drawing/2014/main" id="{E25ED2DA-DCA3-4971-AB53-EEAF90078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604"/>
              <a:ext cx="1563" cy="1493"/>
            </a:xfrm>
            <a:custGeom>
              <a:avLst/>
              <a:gdLst>
                <a:gd name="T0" fmla="*/ 4982 w 1062"/>
                <a:gd name="T1" fmla="*/ 0 h 1014"/>
                <a:gd name="T2" fmla="*/ 309 w 1062"/>
                <a:gd name="T3" fmla="*/ 4002 h 1014"/>
                <a:gd name="T4" fmla="*/ 446 w 1062"/>
                <a:gd name="T5" fmla="*/ 4357 h 1014"/>
                <a:gd name="T6" fmla="*/ 3672 w 1062"/>
                <a:gd name="T7" fmla="*/ 1941 h 1014"/>
                <a:gd name="T8" fmla="*/ 4926 w 1062"/>
                <a:gd name="T9" fmla="*/ 499 h 1014"/>
                <a:gd name="T10" fmla="*/ 4982 w 1062"/>
                <a:gd name="T11" fmla="*/ 0 h 10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2" h="1014">
                  <a:moveTo>
                    <a:pt x="1062" y="0"/>
                  </a:moveTo>
                  <a:cubicBezTo>
                    <a:pt x="1062" y="0"/>
                    <a:pt x="327" y="212"/>
                    <a:pt x="66" y="852"/>
                  </a:cubicBezTo>
                  <a:cubicBezTo>
                    <a:pt x="0" y="1014"/>
                    <a:pt x="68" y="947"/>
                    <a:pt x="95" y="927"/>
                  </a:cubicBezTo>
                  <a:cubicBezTo>
                    <a:pt x="122" y="908"/>
                    <a:pt x="679" y="597"/>
                    <a:pt x="783" y="413"/>
                  </a:cubicBezTo>
                  <a:cubicBezTo>
                    <a:pt x="888" y="230"/>
                    <a:pt x="946" y="133"/>
                    <a:pt x="1050" y="106"/>
                  </a:cubicBezTo>
                  <a:lnTo>
                    <a:pt x="1062" y="0"/>
                  </a:lnTo>
                  <a:close/>
                </a:path>
              </a:pathLst>
            </a:custGeom>
            <a:solidFill>
              <a:srgbClr val="C4C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4">
              <a:extLst>
                <a:ext uri="{FF2B5EF4-FFF2-40B4-BE49-F238E27FC236}">
                  <a16:creationId xmlns:a16="http://schemas.microsoft.com/office/drawing/2014/main" id="{4538DB82-5EF8-40F2-B887-95B182252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604"/>
              <a:ext cx="1522" cy="1453"/>
            </a:xfrm>
            <a:custGeom>
              <a:avLst/>
              <a:gdLst>
                <a:gd name="T0" fmla="*/ 4824 w 1034"/>
                <a:gd name="T1" fmla="*/ 1 h 987"/>
                <a:gd name="T2" fmla="*/ 4784 w 1034"/>
                <a:gd name="T3" fmla="*/ 359 h 987"/>
                <a:gd name="T4" fmla="*/ 3534 w 1034"/>
                <a:gd name="T5" fmla="*/ 1803 h 987"/>
                <a:gd name="T6" fmla="*/ 299 w 1034"/>
                <a:gd name="T7" fmla="*/ 4218 h 987"/>
                <a:gd name="T8" fmla="*/ 56 w 1034"/>
                <a:gd name="T9" fmla="*/ 4358 h 987"/>
                <a:gd name="T10" fmla="*/ 316 w 1034"/>
                <a:gd name="T11" fmla="*/ 4355 h 987"/>
                <a:gd name="T12" fmla="*/ 3543 w 1034"/>
                <a:gd name="T13" fmla="*/ 1940 h 987"/>
                <a:gd name="T14" fmla="*/ 4797 w 1034"/>
                <a:gd name="T15" fmla="*/ 499 h 987"/>
                <a:gd name="T16" fmla="*/ 4853 w 1034"/>
                <a:gd name="T17" fmla="*/ 0 h 987"/>
                <a:gd name="T18" fmla="*/ 4824 w 1034"/>
                <a:gd name="T19" fmla="*/ 1 h 9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4" h="987">
                  <a:moveTo>
                    <a:pt x="1027" y="1"/>
                  </a:moveTo>
                  <a:cubicBezTo>
                    <a:pt x="1019" y="77"/>
                    <a:pt x="1019" y="77"/>
                    <a:pt x="1019" y="77"/>
                  </a:cubicBezTo>
                  <a:cubicBezTo>
                    <a:pt x="915" y="104"/>
                    <a:pt x="857" y="200"/>
                    <a:pt x="753" y="384"/>
                  </a:cubicBezTo>
                  <a:cubicBezTo>
                    <a:pt x="648" y="568"/>
                    <a:pt x="92" y="879"/>
                    <a:pt x="64" y="898"/>
                  </a:cubicBezTo>
                  <a:cubicBezTo>
                    <a:pt x="50" y="909"/>
                    <a:pt x="23" y="933"/>
                    <a:pt x="12" y="928"/>
                  </a:cubicBezTo>
                  <a:cubicBezTo>
                    <a:pt x="0" y="987"/>
                    <a:pt x="46" y="943"/>
                    <a:pt x="67" y="927"/>
                  </a:cubicBezTo>
                  <a:cubicBezTo>
                    <a:pt x="94" y="908"/>
                    <a:pt x="651" y="597"/>
                    <a:pt x="755" y="413"/>
                  </a:cubicBezTo>
                  <a:cubicBezTo>
                    <a:pt x="860" y="230"/>
                    <a:pt x="918" y="133"/>
                    <a:pt x="1022" y="106"/>
                  </a:cubicBezTo>
                  <a:cubicBezTo>
                    <a:pt x="1034" y="0"/>
                    <a:pt x="1034" y="0"/>
                    <a:pt x="1034" y="0"/>
                  </a:cubicBezTo>
                  <a:cubicBezTo>
                    <a:pt x="1034" y="0"/>
                    <a:pt x="1031" y="0"/>
                    <a:pt x="1027" y="1"/>
                  </a:cubicBezTo>
                  <a:close/>
                </a:path>
              </a:pathLst>
            </a:custGeom>
            <a:solidFill>
              <a:srgbClr val="AEA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5">
              <a:extLst>
                <a:ext uri="{FF2B5EF4-FFF2-40B4-BE49-F238E27FC236}">
                  <a16:creationId xmlns:a16="http://schemas.microsoft.com/office/drawing/2014/main" id="{EB4FCA26-39B0-4BD4-91EC-0A7969E38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604"/>
              <a:ext cx="1503" cy="1362"/>
            </a:xfrm>
            <a:custGeom>
              <a:avLst/>
              <a:gdLst>
                <a:gd name="T0" fmla="*/ 4756 w 1021"/>
                <a:gd name="T1" fmla="*/ 311 h 925"/>
                <a:gd name="T2" fmla="*/ 4796 w 1021"/>
                <a:gd name="T3" fmla="*/ 0 h 925"/>
                <a:gd name="T4" fmla="*/ 116 w 1021"/>
                <a:gd name="T5" fmla="*/ 4006 h 925"/>
                <a:gd name="T6" fmla="*/ 0 w 1021"/>
                <a:gd name="T7" fmla="*/ 4347 h 925"/>
                <a:gd name="T8" fmla="*/ 662 w 1021"/>
                <a:gd name="T9" fmla="*/ 3634 h 925"/>
                <a:gd name="T10" fmla="*/ 982 w 1021"/>
                <a:gd name="T11" fmla="*/ 3630 h 925"/>
                <a:gd name="T12" fmla="*/ 1126 w 1021"/>
                <a:gd name="T13" fmla="*/ 3700 h 925"/>
                <a:gd name="T14" fmla="*/ 982 w 1021"/>
                <a:gd name="T15" fmla="*/ 3342 h 925"/>
                <a:gd name="T16" fmla="*/ 1562 w 1021"/>
                <a:gd name="T17" fmla="*/ 2749 h 925"/>
                <a:gd name="T18" fmla="*/ 1703 w 1021"/>
                <a:gd name="T19" fmla="*/ 2792 h 925"/>
                <a:gd name="T20" fmla="*/ 1973 w 1021"/>
                <a:gd name="T21" fmla="*/ 2993 h 925"/>
                <a:gd name="T22" fmla="*/ 1780 w 1021"/>
                <a:gd name="T23" fmla="*/ 2561 h 925"/>
                <a:gd name="T24" fmla="*/ 2584 w 1021"/>
                <a:gd name="T25" fmla="*/ 1860 h 925"/>
                <a:gd name="T26" fmla="*/ 2860 w 1021"/>
                <a:gd name="T27" fmla="*/ 2088 h 925"/>
                <a:gd name="T28" fmla="*/ 2772 w 1021"/>
                <a:gd name="T29" fmla="*/ 1593 h 925"/>
                <a:gd name="T30" fmla="*/ 3543 w 1021"/>
                <a:gd name="T31" fmla="*/ 1115 h 925"/>
                <a:gd name="T32" fmla="*/ 3710 w 1021"/>
                <a:gd name="T33" fmla="*/ 1359 h 925"/>
                <a:gd name="T34" fmla="*/ 3691 w 1021"/>
                <a:gd name="T35" fmla="*/ 836 h 925"/>
                <a:gd name="T36" fmla="*/ 4756 w 1021"/>
                <a:gd name="T37" fmla="*/ 311 h 9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21" h="925">
                  <a:moveTo>
                    <a:pt x="1013" y="66"/>
                  </a:moveTo>
                  <a:cubicBezTo>
                    <a:pt x="1021" y="0"/>
                    <a:pt x="1021" y="0"/>
                    <a:pt x="1021" y="0"/>
                  </a:cubicBezTo>
                  <a:cubicBezTo>
                    <a:pt x="1021" y="0"/>
                    <a:pt x="286" y="212"/>
                    <a:pt x="25" y="852"/>
                  </a:cubicBezTo>
                  <a:cubicBezTo>
                    <a:pt x="12" y="885"/>
                    <a:pt x="4" y="909"/>
                    <a:pt x="0" y="925"/>
                  </a:cubicBezTo>
                  <a:cubicBezTo>
                    <a:pt x="0" y="925"/>
                    <a:pt x="102" y="803"/>
                    <a:pt x="141" y="773"/>
                  </a:cubicBezTo>
                  <a:cubicBezTo>
                    <a:pt x="180" y="744"/>
                    <a:pt x="184" y="748"/>
                    <a:pt x="209" y="772"/>
                  </a:cubicBezTo>
                  <a:cubicBezTo>
                    <a:pt x="234" y="796"/>
                    <a:pt x="235" y="790"/>
                    <a:pt x="240" y="787"/>
                  </a:cubicBezTo>
                  <a:cubicBezTo>
                    <a:pt x="244" y="784"/>
                    <a:pt x="196" y="732"/>
                    <a:pt x="209" y="711"/>
                  </a:cubicBezTo>
                  <a:cubicBezTo>
                    <a:pt x="222" y="690"/>
                    <a:pt x="321" y="593"/>
                    <a:pt x="333" y="585"/>
                  </a:cubicBezTo>
                  <a:cubicBezTo>
                    <a:pt x="344" y="578"/>
                    <a:pt x="350" y="578"/>
                    <a:pt x="363" y="594"/>
                  </a:cubicBezTo>
                  <a:cubicBezTo>
                    <a:pt x="376" y="609"/>
                    <a:pt x="403" y="649"/>
                    <a:pt x="420" y="637"/>
                  </a:cubicBezTo>
                  <a:cubicBezTo>
                    <a:pt x="437" y="625"/>
                    <a:pt x="351" y="570"/>
                    <a:pt x="379" y="545"/>
                  </a:cubicBezTo>
                  <a:cubicBezTo>
                    <a:pt x="408" y="519"/>
                    <a:pt x="526" y="372"/>
                    <a:pt x="550" y="396"/>
                  </a:cubicBezTo>
                  <a:cubicBezTo>
                    <a:pt x="574" y="420"/>
                    <a:pt x="596" y="454"/>
                    <a:pt x="609" y="444"/>
                  </a:cubicBezTo>
                  <a:cubicBezTo>
                    <a:pt x="621" y="434"/>
                    <a:pt x="550" y="373"/>
                    <a:pt x="590" y="339"/>
                  </a:cubicBezTo>
                  <a:cubicBezTo>
                    <a:pt x="630" y="305"/>
                    <a:pt x="738" y="213"/>
                    <a:pt x="755" y="237"/>
                  </a:cubicBezTo>
                  <a:cubicBezTo>
                    <a:pt x="772" y="262"/>
                    <a:pt x="782" y="297"/>
                    <a:pt x="790" y="289"/>
                  </a:cubicBezTo>
                  <a:cubicBezTo>
                    <a:pt x="799" y="280"/>
                    <a:pt x="742" y="210"/>
                    <a:pt x="786" y="178"/>
                  </a:cubicBezTo>
                  <a:cubicBezTo>
                    <a:pt x="831" y="146"/>
                    <a:pt x="989" y="63"/>
                    <a:pt x="1013" y="66"/>
                  </a:cubicBez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6">
              <a:extLst>
                <a:ext uri="{FF2B5EF4-FFF2-40B4-BE49-F238E27FC236}">
                  <a16:creationId xmlns:a16="http://schemas.microsoft.com/office/drawing/2014/main" id="{60FA33DF-BAC7-4614-852E-A5BCCF36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601"/>
              <a:ext cx="1502" cy="1363"/>
            </a:xfrm>
            <a:custGeom>
              <a:avLst/>
              <a:gdLst>
                <a:gd name="T0" fmla="*/ 116 w 1021"/>
                <a:gd name="T1" fmla="*/ 4007 h 926"/>
                <a:gd name="T2" fmla="*/ 0 w 1021"/>
                <a:gd name="T3" fmla="*/ 4347 h 926"/>
                <a:gd name="T4" fmla="*/ 178 w 1021"/>
                <a:gd name="T5" fmla="*/ 4141 h 926"/>
                <a:gd name="T6" fmla="*/ 207 w 1021"/>
                <a:gd name="T7" fmla="*/ 4067 h 926"/>
                <a:gd name="T8" fmla="*/ 4769 w 1021"/>
                <a:gd name="T9" fmla="*/ 93 h 926"/>
                <a:gd name="T10" fmla="*/ 4783 w 1021"/>
                <a:gd name="T11" fmla="*/ 0 h 926"/>
                <a:gd name="T12" fmla="*/ 116 w 1021"/>
                <a:gd name="T13" fmla="*/ 4007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1" h="926">
                  <a:moveTo>
                    <a:pt x="25" y="853"/>
                  </a:moveTo>
                  <a:cubicBezTo>
                    <a:pt x="12" y="886"/>
                    <a:pt x="4" y="910"/>
                    <a:pt x="0" y="926"/>
                  </a:cubicBezTo>
                  <a:cubicBezTo>
                    <a:pt x="0" y="926"/>
                    <a:pt x="16" y="907"/>
                    <a:pt x="38" y="882"/>
                  </a:cubicBezTo>
                  <a:cubicBezTo>
                    <a:pt x="39" y="877"/>
                    <a:pt x="42" y="871"/>
                    <a:pt x="44" y="866"/>
                  </a:cubicBezTo>
                  <a:cubicBezTo>
                    <a:pt x="279" y="290"/>
                    <a:pt x="897" y="60"/>
                    <a:pt x="1018" y="20"/>
                  </a:cubicBezTo>
                  <a:cubicBezTo>
                    <a:pt x="1021" y="0"/>
                    <a:pt x="1021" y="0"/>
                    <a:pt x="1021" y="0"/>
                  </a:cubicBezTo>
                  <a:cubicBezTo>
                    <a:pt x="1021" y="0"/>
                    <a:pt x="286" y="213"/>
                    <a:pt x="25" y="853"/>
                  </a:cubicBezTo>
                  <a:close/>
                </a:path>
              </a:pathLst>
            </a:custGeom>
            <a:solidFill>
              <a:srgbClr val="CCC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7">
              <a:extLst>
                <a:ext uri="{FF2B5EF4-FFF2-40B4-BE49-F238E27FC236}">
                  <a16:creationId xmlns:a16="http://schemas.microsoft.com/office/drawing/2014/main" id="{8FA25461-1307-406F-AAAD-C25148776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604"/>
              <a:ext cx="1563" cy="1493"/>
            </a:xfrm>
            <a:custGeom>
              <a:avLst/>
              <a:gdLst>
                <a:gd name="T0" fmla="*/ 4982 w 1062"/>
                <a:gd name="T1" fmla="*/ 0 h 1014"/>
                <a:gd name="T2" fmla="*/ 309 w 1062"/>
                <a:gd name="T3" fmla="*/ 4002 h 1014"/>
                <a:gd name="T4" fmla="*/ 446 w 1062"/>
                <a:gd name="T5" fmla="*/ 4357 h 1014"/>
                <a:gd name="T6" fmla="*/ 3672 w 1062"/>
                <a:gd name="T7" fmla="*/ 1941 h 1014"/>
                <a:gd name="T8" fmla="*/ 4926 w 1062"/>
                <a:gd name="T9" fmla="*/ 499 h 1014"/>
                <a:gd name="T10" fmla="*/ 4982 w 1062"/>
                <a:gd name="T11" fmla="*/ 0 h 10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2" h="1014">
                  <a:moveTo>
                    <a:pt x="1062" y="0"/>
                  </a:moveTo>
                  <a:cubicBezTo>
                    <a:pt x="1062" y="0"/>
                    <a:pt x="327" y="212"/>
                    <a:pt x="66" y="852"/>
                  </a:cubicBezTo>
                  <a:cubicBezTo>
                    <a:pt x="0" y="1014"/>
                    <a:pt x="68" y="947"/>
                    <a:pt x="95" y="927"/>
                  </a:cubicBezTo>
                  <a:cubicBezTo>
                    <a:pt x="122" y="908"/>
                    <a:pt x="679" y="597"/>
                    <a:pt x="783" y="413"/>
                  </a:cubicBezTo>
                  <a:cubicBezTo>
                    <a:pt x="888" y="230"/>
                    <a:pt x="946" y="133"/>
                    <a:pt x="1050" y="106"/>
                  </a:cubicBezTo>
                  <a:lnTo>
                    <a:pt x="1062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8">
              <a:extLst>
                <a:ext uri="{FF2B5EF4-FFF2-40B4-BE49-F238E27FC236}">
                  <a16:creationId xmlns:a16="http://schemas.microsoft.com/office/drawing/2014/main" id="{32DA4F75-EAC5-4A84-9F41-7906E528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510"/>
              <a:ext cx="925" cy="549"/>
            </a:xfrm>
            <a:custGeom>
              <a:avLst/>
              <a:gdLst>
                <a:gd name="T0" fmla="*/ 2941 w 629"/>
                <a:gd name="T1" fmla="*/ 914 h 373"/>
                <a:gd name="T2" fmla="*/ 1999 w 629"/>
                <a:gd name="T3" fmla="*/ 244 h 373"/>
                <a:gd name="T4" fmla="*/ 2057 w 629"/>
                <a:gd name="T5" fmla="*/ 340 h 373"/>
                <a:gd name="T6" fmla="*/ 1300 w 629"/>
                <a:gd name="T7" fmla="*/ 0 h 373"/>
                <a:gd name="T8" fmla="*/ 1522 w 629"/>
                <a:gd name="T9" fmla="*/ 171 h 373"/>
                <a:gd name="T10" fmla="*/ 824 w 629"/>
                <a:gd name="T11" fmla="*/ 13 h 373"/>
                <a:gd name="T12" fmla="*/ 1043 w 629"/>
                <a:gd name="T13" fmla="*/ 128 h 373"/>
                <a:gd name="T14" fmla="*/ 369 w 629"/>
                <a:gd name="T15" fmla="*/ 102 h 373"/>
                <a:gd name="T16" fmla="*/ 634 w 629"/>
                <a:gd name="T17" fmla="*/ 183 h 373"/>
                <a:gd name="T18" fmla="*/ 229 w 629"/>
                <a:gd name="T19" fmla="*/ 358 h 373"/>
                <a:gd name="T20" fmla="*/ 296 w 629"/>
                <a:gd name="T21" fmla="*/ 359 h 373"/>
                <a:gd name="T22" fmla="*/ 782 w 629"/>
                <a:gd name="T23" fmla="*/ 1657 h 373"/>
                <a:gd name="T24" fmla="*/ 2054 w 629"/>
                <a:gd name="T25" fmla="*/ 1344 h 373"/>
                <a:gd name="T26" fmla="*/ 2894 w 629"/>
                <a:gd name="T27" fmla="*/ 958 h 373"/>
                <a:gd name="T28" fmla="*/ 2941 w 629"/>
                <a:gd name="T29" fmla="*/ 914 h 3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29" h="373">
                  <a:moveTo>
                    <a:pt x="629" y="195"/>
                  </a:moveTo>
                  <a:cubicBezTo>
                    <a:pt x="629" y="195"/>
                    <a:pt x="548" y="87"/>
                    <a:pt x="427" y="52"/>
                  </a:cubicBezTo>
                  <a:cubicBezTo>
                    <a:pt x="427" y="52"/>
                    <a:pt x="438" y="66"/>
                    <a:pt x="440" y="73"/>
                  </a:cubicBezTo>
                  <a:cubicBezTo>
                    <a:pt x="440" y="73"/>
                    <a:pt x="367" y="11"/>
                    <a:pt x="278" y="0"/>
                  </a:cubicBezTo>
                  <a:cubicBezTo>
                    <a:pt x="278" y="0"/>
                    <a:pt x="314" y="23"/>
                    <a:pt x="326" y="37"/>
                  </a:cubicBezTo>
                  <a:cubicBezTo>
                    <a:pt x="326" y="37"/>
                    <a:pt x="272" y="7"/>
                    <a:pt x="176" y="3"/>
                  </a:cubicBezTo>
                  <a:cubicBezTo>
                    <a:pt x="176" y="3"/>
                    <a:pt x="205" y="9"/>
                    <a:pt x="223" y="27"/>
                  </a:cubicBezTo>
                  <a:cubicBezTo>
                    <a:pt x="223" y="27"/>
                    <a:pt x="138" y="8"/>
                    <a:pt x="79" y="22"/>
                  </a:cubicBezTo>
                  <a:cubicBezTo>
                    <a:pt x="79" y="22"/>
                    <a:pt x="116" y="29"/>
                    <a:pt x="135" y="39"/>
                  </a:cubicBezTo>
                  <a:cubicBezTo>
                    <a:pt x="135" y="39"/>
                    <a:pt x="72" y="26"/>
                    <a:pt x="49" y="76"/>
                  </a:cubicBezTo>
                  <a:cubicBezTo>
                    <a:pt x="49" y="76"/>
                    <a:pt x="58" y="79"/>
                    <a:pt x="63" y="77"/>
                  </a:cubicBezTo>
                  <a:cubicBezTo>
                    <a:pt x="63" y="77"/>
                    <a:pt x="0" y="333"/>
                    <a:pt x="167" y="353"/>
                  </a:cubicBezTo>
                  <a:cubicBezTo>
                    <a:pt x="334" y="373"/>
                    <a:pt x="375" y="349"/>
                    <a:pt x="439" y="286"/>
                  </a:cubicBezTo>
                  <a:cubicBezTo>
                    <a:pt x="503" y="223"/>
                    <a:pt x="578" y="152"/>
                    <a:pt x="619" y="204"/>
                  </a:cubicBezTo>
                  <a:lnTo>
                    <a:pt x="629" y="195"/>
                  </a:lnTo>
                  <a:close/>
                </a:path>
              </a:pathLst>
            </a:custGeom>
            <a:solidFill>
              <a:srgbClr val="B7B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19">
              <a:extLst>
                <a:ext uri="{FF2B5EF4-FFF2-40B4-BE49-F238E27FC236}">
                  <a16:creationId xmlns:a16="http://schemas.microsoft.com/office/drawing/2014/main" id="{F03B6B88-3BAC-44A8-9CDB-7F2FFD8A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731"/>
              <a:ext cx="868" cy="325"/>
            </a:xfrm>
            <a:custGeom>
              <a:avLst/>
              <a:gdLst>
                <a:gd name="T0" fmla="*/ 2633 w 590"/>
                <a:gd name="T1" fmla="*/ 182 h 221"/>
                <a:gd name="T2" fmla="*/ 1832 w 590"/>
                <a:gd name="T3" fmla="*/ 447 h 221"/>
                <a:gd name="T4" fmla="*/ 556 w 590"/>
                <a:gd name="T5" fmla="*/ 763 h 221"/>
                <a:gd name="T6" fmla="*/ 19 w 590"/>
                <a:gd name="T7" fmla="*/ 38 h 221"/>
                <a:gd name="T8" fmla="*/ 556 w 590"/>
                <a:gd name="T9" fmla="*/ 941 h 221"/>
                <a:gd name="T10" fmla="*/ 1832 w 590"/>
                <a:gd name="T11" fmla="*/ 626 h 221"/>
                <a:gd name="T12" fmla="*/ 2675 w 590"/>
                <a:gd name="T13" fmla="*/ 243 h 221"/>
                <a:gd name="T14" fmla="*/ 2725 w 590"/>
                <a:gd name="T15" fmla="*/ 201 h 221"/>
                <a:gd name="T16" fmla="*/ 2633 w 590"/>
                <a:gd name="T17" fmla="*/ 182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0" h="221">
                  <a:moveTo>
                    <a:pt x="562" y="39"/>
                  </a:moveTo>
                  <a:cubicBezTo>
                    <a:pt x="512" y="12"/>
                    <a:pt x="440" y="47"/>
                    <a:pt x="391" y="96"/>
                  </a:cubicBezTo>
                  <a:cubicBezTo>
                    <a:pt x="327" y="159"/>
                    <a:pt x="286" y="183"/>
                    <a:pt x="119" y="163"/>
                  </a:cubicBezTo>
                  <a:cubicBezTo>
                    <a:pt x="32" y="152"/>
                    <a:pt x="7" y="78"/>
                    <a:pt x="4" y="8"/>
                  </a:cubicBezTo>
                  <a:cubicBezTo>
                    <a:pt x="0" y="85"/>
                    <a:pt x="15" y="189"/>
                    <a:pt x="119" y="201"/>
                  </a:cubicBezTo>
                  <a:cubicBezTo>
                    <a:pt x="286" y="221"/>
                    <a:pt x="327" y="197"/>
                    <a:pt x="391" y="134"/>
                  </a:cubicBezTo>
                  <a:cubicBezTo>
                    <a:pt x="455" y="71"/>
                    <a:pt x="530" y="0"/>
                    <a:pt x="571" y="52"/>
                  </a:cubicBezTo>
                  <a:cubicBezTo>
                    <a:pt x="582" y="43"/>
                    <a:pt x="582" y="43"/>
                    <a:pt x="582" y="43"/>
                  </a:cubicBezTo>
                  <a:cubicBezTo>
                    <a:pt x="582" y="43"/>
                    <a:pt x="590" y="66"/>
                    <a:pt x="562" y="39"/>
                  </a:cubicBezTo>
                  <a:close/>
                </a:path>
              </a:pathLst>
            </a:custGeom>
            <a:solidFill>
              <a:srgbClr val="CEC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0">
              <a:extLst>
                <a:ext uri="{FF2B5EF4-FFF2-40B4-BE49-F238E27FC236}">
                  <a16:creationId xmlns:a16="http://schemas.microsoft.com/office/drawing/2014/main" id="{6CB2D999-CC5F-4522-82FF-A1A6C6CB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510"/>
              <a:ext cx="853" cy="300"/>
            </a:xfrm>
            <a:custGeom>
              <a:avLst/>
              <a:gdLst>
                <a:gd name="T0" fmla="*/ 2665 w 580"/>
                <a:gd name="T1" fmla="*/ 954 h 204"/>
                <a:gd name="T2" fmla="*/ 2712 w 580"/>
                <a:gd name="T3" fmla="*/ 913 h 204"/>
                <a:gd name="T4" fmla="*/ 1769 w 580"/>
                <a:gd name="T5" fmla="*/ 243 h 204"/>
                <a:gd name="T6" fmla="*/ 1830 w 580"/>
                <a:gd name="T7" fmla="*/ 340 h 204"/>
                <a:gd name="T8" fmla="*/ 1072 w 580"/>
                <a:gd name="T9" fmla="*/ 0 h 204"/>
                <a:gd name="T10" fmla="*/ 1296 w 580"/>
                <a:gd name="T11" fmla="*/ 171 h 204"/>
                <a:gd name="T12" fmla="*/ 594 w 580"/>
                <a:gd name="T13" fmla="*/ 13 h 204"/>
                <a:gd name="T14" fmla="*/ 813 w 580"/>
                <a:gd name="T15" fmla="*/ 128 h 204"/>
                <a:gd name="T16" fmla="*/ 141 w 580"/>
                <a:gd name="T17" fmla="*/ 101 h 204"/>
                <a:gd name="T18" fmla="*/ 400 w 580"/>
                <a:gd name="T19" fmla="*/ 182 h 204"/>
                <a:gd name="T20" fmla="*/ 0 w 580"/>
                <a:gd name="T21" fmla="*/ 357 h 204"/>
                <a:gd name="T22" fmla="*/ 68 w 580"/>
                <a:gd name="T23" fmla="*/ 359 h 204"/>
                <a:gd name="T24" fmla="*/ 9 w 580"/>
                <a:gd name="T25" fmla="*/ 893 h 204"/>
                <a:gd name="T26" fmla="*/ 454 w 580"/>
                <a:gd name="T27" fmla="*/ 704 h 204"/>
                <a:gd name="T28" fmla="*/ 410 w 580"/>
                <a:gd name="T29" fmla="*/ 851 h 204"/>
                <a:gd name="T30" fmla="*/ 1135 w 580"/>
                <a:gd name="T31" fmla="*/ 603 h 204"/>
                <a:gd name="T32" fmla="*/ 1034 w 580"/>
                <a:gd name="T33" fmla="*/ 749 h 204"/>
                <a:gd name="T34" fmla="*/ 1800 w 580"/>
                <a:gd name="T35" fmla="*/ 749 h 204"/>
                <a:gd name="T36" fmla="*/ 1731 w 580"/>
                <a:gd name="T37" fmla="*/ 824 h 204"/>
                <a:gd name="T38" fmla="*/ 2665 w 580"/>
                <a:gd name="T39" fmla="*/ 954 h 2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80" h="204">
                  <a:moveTo>
                    <a:pt x="570" y="204"/>
                  </a:moveTo>
                  <a:cubicBezTo>
                    <a:pt x="580" y="195"/>
                    <a:pt x="580" y="195"/>
                    <a:pt x="580" y="195"/>
                  </a:cubicBezTo>
                  <a:cubicBezTo>
                    <a:pt x="580" y="195"/>
                    <a:pt x="499" y="87"/>
                    <a:pt x="378" y="52"/>
                  </a:cubicBezTo>
                  <a:cubicBezTo>
                    <a:pt x="378" y="52"/>
                    <a:pt x="389" y="66"/>
                    <a:pt x="391" y="73"/>
                  </a:cubicBezTo>
                  <a:cubicBezTo>
                    <a:pt x="391" y="73"/>
                    <a:pt x="318" y="11"/>
                    <a:pt x="229" y="0"/>
                  </a:cubicBezTo>
                  <a:cubicBezTo>
                    <a:pt x="229" y="0"/>
                    <a:pt x="265" y="23"/>
                    <a:pt x="277" y="37"/>
                  </a:cubicBezTo>
                  <a:cubicBezTo>
                    <a:pt x="277" y="37"/>
                    <a:pt x="223" y="7"/>
                    <a:pt x="127" y="3"/>
                  </a:cubicBezTo>
                  <a:cubicBezTo>
                    <a:pt x="127" y="3"/>
                    <a:pt x="156" y="9"/>
                    <a:pt x="174" y="27"/>
                  </a:cubicBezTo>
                  <a:cubicBezTo>
                    <a:pt x="174" y="27"/>
                    <a:pt x="89" y="8"/>
                    <a:pt x="30" y="22"/>
                  </a:cubicBezTo>
                  <a:cubicBezTo>
                    <a:pt x="30" y="22"/>
                    <a:pt x="67" y="29"/>
                    <a:pt x="86" y="39"/>
                  </a:cubicBezTo>
                  <a:cubicBezTo>
                    <a:pt x="86" y="39"/>
                    <a:pt x="23" y="26"/>
                    <a:pt x="0" y="76"/>
                  </a:cubicBezTo>
                  <a:cubicBezTo>
                    <a:pt x="0" y="76"/>
                    <a:pt x="9" y="79"/>
                    <a:pt x="14" y="77"/>
                  </a:cubicBezTo>
                  <a:cubicBezTo>
                    <a:pt x="14" y="77"/>
                    <a:pt x="0" y="131"/>
                    <a:pt x="2" y="191"/>
                  </a:cubicBezTo>
                  <a:cubicBezTo>
                    <a:pt x="2" y="191"/>
                    <a:pt x="57" y="160"/>
                    <a:pt x="97" y="151"/>
                  </a:cubicBezTo>
                  <a:cubicBezTo>
                    <a:pt x="97" y="151"/>
                    <a:pt x="94" y="163"/>
                    <a:pt x="88" y="182"/>
                  </a:cubicBezTo>
                  <a:cubicBezTo>
                    <a:pt x="88" y="182"/>
                    <a:pt x="144" y="120"/>
                    <a:pt x="243" y="129"/>
                  </a:cubicBezTo>
                  <a:cubicBezTo>
                    <a:pt x="243" y="129"/>
                    <a:pt x="228" y="145"/>
                    <a:pt x="221" y="160"/>
                  </a:cubicBezTo>
                  <a:cubicBezTo>
                    <a:pt x="221" y="160"/>
                    <a:pt x="333" y="145"/>
                    <a:pt x="385" y="160"/>
                  </a:cubicBezTo>
                  <a:cubicBezTo>
                    <a:pt x="385" y="160"/>
                    <a:pt x="373" y="160"/>
                    <a:pt x="370" y="176"/>
                  </a:cubicBezTo>
                  <a:cubicBezTo>
                    <a:pt x="370" y="176"/>
                    <a:pt x="500" y="136"/>
                    <a:pt x="570" y="204"/>
                  </a:cubicBezTo>
                  <a:close/>
                </a:path>
              </a:pathLst>
            </a:custGeom>
            <a:solidFill>
              <a:srgbClr val="A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1">
              <a:extLst>
                <a:ext uri="{FF2B5EF4-FFF2-40B4-BE49-F238E27FC236}">
                  <a16:creationId xmlns:a16="http://schemas.microsoft.com/office/drawing/2014/main" id="{72FC3AAA-0BD8-4364-B5D4-C71EADD78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29"/>
              <a:ext cx="284" cy="362"/>
            </a:xfrm>
            <a:custGeom>
              <a:avLst/>
              <a:gdLst>
                <a:gd name="T0" fmla="*/ 519 w 193"/>
                <a:gd name="T1" fmla="*/ 9 h 246"/>
                <a:gd name="T2" fmla="*/ 38 w 193"/>
                <a:gd name="T3" fmla="*/ 459 h 246"/>
                <a:gd name="T4" fmla="*/ 386 w 193"/>
                <a:gd name="T5" fmla="*/ 982 h 246"/>
                <a:gd name="T6" fmla="*/ 812 w 193"/>
                <a:gd name="T7" fmla="*/ 1154 h 246"/>
                <a:gd name="T8" fmla="*/ 867 w 193"/>
                <a:gd name="T9" fmla="*/ 670 h 246"/>
                <a:gd name="T10" fmla="*/ 519 w 193"/>
                <a:gd name="T11" fmla="*/ 9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246">
                  <a:moveTo>
                    <a:pt x="111" y="2"/>
                  </a:moveTo>
                  <a:cubicBezTo>
                    <a:pt x="65" y="3"/>
                    <a:pt x="0" y="41"/>
                    <a:pt x="8" y="98"/>
                  </a:cubicBezTo>
                  <a:cubicBezTo>
                    <a:pt x="16" y="155"/>
                    <a:pt x="35" y="208"/>
                    <a:pt x="82" y="209"/>
                  </a:cubicBezTo>
                  <a:cubicBezTo>
                    <a:pt x="129" y="210"/>
                    <a:pt x="156" y="221"/>
                    <a:pt x="173" y="246"/>
                  </a:cubicBezTo>
                  <a:cubicBezTo>
                    <a:pt x="173" y="246"/>
                    <a:pt x="180" y="167"/>
                    <a:pt x="185" y="143"/>
                  </a:cubicBezTo>
                  <a:cubicBezTo>
                    <a:pt x="190" y="119"/>
                    <a:pt x="193" y="0"/>
                    <a:pt x="111" y="2"/>
                  </a:cubicBez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2">
              <a:extLst>
                <a:ext uri="{FF2B5EF4-FFF2-40B4-BE49-F238E27FC236}">
                  <a16:creationId xmlns:a16="http://schemas.microsoft.com/office/drawing/2014/main" id="{9716D06F-D289-4AF3-9E59-3497F100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1778"/>
              <a:ext cx="197" cy="247"/>
            </a:xfrm>
            <a:custGeom>
              <a:avLst/>
              <a:gdLst>
                <a:gd name="T0" fmla="*/ 560 w 134"/>
                <a:gd name="T1" fmla="*/ 304 h 168"/>
                <a:gd name="T2" fmla="*/ 438 w 134"/>
                <a:gd name="T3" fmla="*/ 737 h 168"/>
                <a:gd name="T4" fmla="*/ 69 w 134"/>
                <a:gd name="T5" fmla="*/ 479 h 168"/>
                <a:gd name="T6" fmla="*/ 190 w 134"/>
                <a:gd name="T7" fmla="*/ 47 h 168"/>
                <a:gd name="T8" fmla="*/ 560 w 134"/>
                <a:gd name="T9" fmla="*/ 304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8">
                  <a:moveTo>
                    <a:pt x="120" y="65"/>
                  </a:moveTo>
                  <a:cubicBezTo>
                    <a:pt x="134" y="106"/>
                    <a:pt x="123" y="147"/>
                    <a:pt x="94" y="158"/>
                  </a:cubicBezTo>
                  <a:cubicBezTo>
                    <a:pt x="66" y="168"/>
                    <a:pt x="30" y="144"/>
                    <a:pt x="15" y="103"/>
                  </a:cubicBezTo>
                  <a:cubicBezTo>
                    <a:pt x="0" y="62"/>
                    <a:pt x="12" y="21"/>
                    <a:pt x="41" y="10"/>
                  </a:cubicBezTo>
                  <a:cubicBezTo>
                    <a:pt x="69" y="0"/>
                    <a:pt x="105" y="24"/>
                    <a:pt x="120" y="65"/>
                  </a:cubicBezTo>
                  <a:close/>
                </a:path>
              </a:pathLst>
            </a:custGeom>
            <a:solidFill>
              <a:srgbClr val="968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3">
              <a:extLst>
                <a:ext uri="{FF2B5EF4-FFF2-40B4-BE49-F238E27FC236}">
                  <a16:creationId xmlns:a16="http://schemas.microsoft.com/office/drawing/2014/main" id="{8ADD3EAF-5740-4B65-BFF4-4D0113ACA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769"/>
              <a:ext cx="197" cy="249"/>
            </a:xfrm>
            <a:custGeom>
              <a:avLst/>
              <a:gdLst>
                <a:gd name="T0" fmla="*/ 556 w 134"/>
                <a:gd name="T1" fmla="*/ 306 h 169"/>
                <a:gd name="T2" fmla="*/ 435 w 134"/>
                <a:gd name="T3" fmla="*/ 744 h 169"/>
                <a:gd name="T4" fmla="*/ 68 w 134"/>
                <a:gd name="T5" fmla="*/ 486 h 169"/>
                <a:gd name="T6" fmla="*/ 188 w 134"/>
                <a:gd name="T7" fmla="*/ 52 h 169"/>
                <a:gd name="T8" fmla="*/ 556 w 134"/>
                <a:gd name="T9" fmla="*/ 30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19" y="65"/>
                  </a:moveTo>
                  <a:cubicBezTo>
                    <a:pt x="134" y="106"/>
                    <a:pt x="122" y="148"/>
                    <a:pt x="93" y="158"/>
                  </a:cubicBezTo>
                  <a:cubicBezTo>
                    <a:pt x="65" y="169"/>
                    <a:pt x="29" y="144"/>
                    <a:pt x="14" y="103"/>
                  </a:cubicBezTo>
                  <a:cubicBezTo>
                    <a:pt x="0" y="63"/>
                    <a:pt x="11" y="21"/>
                    <a:pt x="40" y="11"/>
                  </a:cubicBezTo>
                  <a:cubicBezTo>
                    <a:pt x="68" y="0"/>
                    <a:pt x="104" y="25"/>
                    <a:pt x="119" y="65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4">
              <a:extLst>
                <a:ext uri="{FF2B5EF4-FFF2-40B4-BE49-F238E27FC236}">
                  <a16:creationId xmlns:a16="http://schemas.microsoft.com/office/drawing/2014/main" id="{4DB18A03-89B6-4800-BE50-6B371D98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769"/>
              <a:ext cx="197" cy="249"/>
            </a:xfrm>
            <a:custGeom>
              <a:avLst/>
              <a:gdLst>
                <a:gd name="T0" fmla="*/ 556 w 134"/>
                <a:gd name="T1" fmla="*/ 306 h 169"/>
                <a:gd name="T2" fmla="*/ 435 w 134"/>
                <a:gd name="T3" fmla="*/ 744 h 169"/>
                <a:gd name="T4" fmla="*/ 68 w 134"/>
                <a:gd name="T5" fmla="*/ 486 h 169"/>
                <a:gd name="T6" fmla="*/ 188 w 134"/>
                <a:gd name="T7" fmla="*/ 52 h 169"/>
                <a:gd name="T8" fmla="*/ 556 w 134"/>
                <a:gd name="T9" fmla="*/ 30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19" y="65"/>
                  </a:moveTo>
                  <a:cubicBezTo>
                    <a:pt x="134" y="106"/>
                    <a:pt x="122" y="148"/>
                    <a:pt x="93" y="158"/>
                  </a:cubicBezTo>
                  <a:cubicBezTo>
                    <a:pt x="65" y="169"/>
                    <a:pt x="29" y="144"/>
                    <a:pt x="14" y="103"/>
                  </a:cubicBezTo>
                  <a:cubicBezTo>
                    <a:pt x="0" y="63"/>
                    <a:pt x="11" y="21"/>
                    <a:pt x="40" y="11"/>
                  </a:cubicBezTo>
                  <a:cubicBezTo>
                    <a:pt x="68" y="0"/>
                    <a:pt x="104" y="25"/>
                    <a:pt x="119" y="6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5">
              <a:extLst>
                <a:ext uri="{FF2B5EF4-FFF2-40B4-BE49-F238E27FC236}">
                  <a16:creationId xmlns:a16="http://schemas.microsoft.com/office/drawing/2014/main" id="{854D69B3-1BA1-4A7C-8D2A-0F15A39A4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056"/>
              <a:ext cx="522" cy="1089"/>
            </a:xfrm>
            <a:custGeom>
              <a:avLst/>
              <a:gdLst>
                <a:gd name="T0" fmla="*/ 0 w 355"/>
                <a:gd name="T1" fmla="*/ 22 h 740"/>
                <a:gd name="T2" fmla="*/ 1581 w 355"/>
                <a:gd name="T3" fmla="*/ 3433 h 740"/>
                <a:gd name="T4" fmla="*/ 1660 w 355"/>
                <a:gd name="T5" fmla="*/ 3404 h 740"/>
                <a:gd name="T6" fmla="*/ 79 w 355"/>
                <a:gd name="T7" fmla="*/ 0 h 740"/>
                <a:gd name="T8" fmla="*/ 0 w 355"/>
                <a:gd name="T9" fmla="*/ 22 h 7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740">
                  <a:moveTo>
                    <a:pt x="0" y="5"/>
                  </a:moveTo>
                  <a:cubicBezTo>
                    <a:pt x="338" y="732"/>
                    <a:pt x="338" y="732"/>
                    <a:pt x="338" y="732"/>
                  </a:cubicBezTo>
                  <a:cubicBezTo>
                    <a:pt x="338" y="732"/>
                    <a:pt x="348" y="740"/>
                    <a:pt x="355" y="726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6">
              <a:extLst>
                <a:ext uri="{FF2B5EF4-FFF2-40B4-BE49-F238E27FC236}">
                  <a16:creationId xmlns:a16="http://schemas.microsoft.com/office/drawing/2014/main" id="{BDC6D895-89FD-4C7F-BA4F-6CCE48B3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29"/>
              <a:ext cx="755" cy="1416"/>
            </a:xfrm>
            <a:custGeom>
              <a:avLst/>
              <a:gdLst>
                <a:gd name="T0" fmla="*/ 823 w 513"/>
                <a:gd name="T1" fmla="*/ 1047 h 962"/>
                <a:gd name="T2" fmla="*/ 867 w 513"/>
                <a:gd name="T3" fmla="*/ 670 h 962"/>
                <a:gd name="T4" fmla="*/ 520 w 513"/>
                <a:gd name="T5" fmla="*/ 9 h 962"/>
                <a:gd name="T6" fmla="*/ 38 w 513"/>
                <a:gd name="T7" fmla="*/ 459 h 962"/>
                <a:gd name="T8" fmla="*/ 386 w 513"/>
                <a:gd name="T9" fmla="*/ 982 h 962"/>
                <a:gd name="T10" fmla="*/ 749 w 513"/>
                <a:gd name="T11" fmla="*/ 1083 h 962"/>
                <a:gd name="T12" fmla="*/ 2327 w 513"/>
                <a:gd name="T13" fmla="*/ 4478 h 962"/>
                <a:gd name="T14" fmla="*/ 2406 w 513"/>
                <a:gd name="T15" fmla="*/ 4448 h 962"/>
                <a:gd name="T16" fmla="*/ 823 w 513"/>
                <a:gd name="T17" fmla="*/ 1047 h 9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3" h="962">
                  <a:moveTo>
                    <a:pt x="175" y="223"/>
                  </a:moveTo>
                  <a:cubicBezTo>
                    <a:pt x="177" y="197"/>
                    <a:pt x="182" y="159"/>
                    <a:pt x="185" y="143"/>
                  </a:cubicBezTo>
                  <a:cubicBezTo>
                    <a:pt x="190" y="119"/>
                    <a:pt x="193" y="0"/>
                    <a:pt x="111" y="2"/>
                  </a:cubicBezTo>
                  <a:cubicBezTo>
                    <a:pt x="65" y="3"/>
                    <a:pt x="0" y="41"/>
                    <a:pt x="8" y="98"/>
                  </a:cubicBezTo>
                  <a:cubicBezTo>
                    <a:pt x="16" y="155"/>
                    <a:pt x="35" y="208"/>
                    <a:pt x="82" y="209"/>
                  </a:cubicBezTo>
                  <a:cubicBezTo>
                    <a:pt x="118" y="210"/>
                    <a:pt x="143" y="217"/>
                    <a:pt x="160" y="231"/>
                  </a:cubicBezTo>
                  <a:cubicBezTo>
                    <a:pt x="496" y="954"/>
                    <a:pt x="496" y="954"/>
                    <a:pt x="496" y="954"/>
                  </a:cubicBezTo>
                  <a:cubicBezTo>
                    <a:pt x="496" y="954"/>
                    <a:pt x="506" y="962"/>
                    <a:pt x="513" y="948"/>
                  </a:cubicBezTo>
                  <a:lnTo>
                    <a:pt x="175" y="223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7">
              <a:extLst>
                <a:ext uri="{FF2B5EF4-FFF2-40B4-BE49-F238E27FC236}">
                  <a16:creationId xmlns:a16="http://schemas.microsoft.com/office/drawing/2014/main" id="{24E26D3B-5239-4173-81CC-8D91E0B63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107"/>
              <a:ext cx="2051" cy="899"/>
            </a:xfrm>
            <a:custGeom>
              <a:avLst/>
              <a:gdLst>
                <a:gd name="T0" fmla="*/ 6533 w 1394"/>
                <a:gd name="T1" fmla="*/ 1433 h 611"/>
                <a:gd name="T2" fmla="*/ 3799 w 1394"/>
                <a:gd name="T3" fmla="*/ 805 h 611"/>
                <a:gd name="T4" fmla="*/ 0 w 1394"/>
                <a:gd name="T5" fmla="*/ 900 h 611"/>
                <a:gd name="T6" fmla="*/ 3154 w 1394"/>
                <a:gd name="T7" fmla="*/ 2379 h 611"/>
                <a:gd name="T8" fmla="*/ 6412 w 1394"/>
                <a:gd name="T9" fmla="*/ 1608 h 611"/>
                <a:gd name="T10" fmla="*/ 6533 w 1394"/>
                <a:gd name="T11" fmla="*/ 1433 h 6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4" h="611">
                  <a:moveTo>
                    <a:pt x="1394" y="306"/>
                  </a:moveTo>
                  <a:cubicBezTo>
                    <a:pt x="1394" y="306"/>
                    <a:pt x="963" y="216"/>
                    <a:pt x="811" y="172"/>
                  </a:cubicBezTo>
                  <a:cubicBezTo>
                    <a:pt x="658" y="127"/>
                    <a:pt x="249" y="0"/>
                    <a:pt x="0" y="192"/>
                  </a:cubicBezTo>
                  <a:cubicBezTo>
                    <a:pt x="0" y="192"/>
                    <a:pt x="70" y="611"/>
                    <a:pt x="673" y="508"/>
                  </a:cubicBezTo>
                  <a:cubicBezTo>
                    <a:pt x="832" y="481"/>
                    <a:pt x="1083" y="300"/>
                    <a:pt x="1368" y="343"/>
                  </a:cubicBezTo>
                  <a:lnTo>
                    <a:pt x="1394" y="306"/>
                  </a:lnTo>
                  <a:close/>
                </a:path>
              </a:pathLst>
            </a:custGeom>
            <a:solidFill>
              <a:srgbClr val="E9E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28">
              <a:extLst>
                <a:ext uri="{FF2B5EF4-FFF2-40B4-BE49-F238E27FC236}">
                  <a16:creationId xmlns:a16="http://schemas.microsoft.com/office/drawing/2014/main" id="{F1FB2457-859B-4B31-A453-E46787567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367"/>
              <a:ext cx="1939" cy="579"/>
            </a:xfrm>
            <a:custGeom>
              <a:avLst/>
              <a:gdLst>
                <a:gd name="T0" fmla="*/ 6014 w 1318"/>
                <a:gd name="T1" fmla="*/ 560 h 393"/>
                <a:gd name="T2" fmla="*/ 3391 w 1318"/>
                <a:gd name="T3" fmla="*/ 349 h 393"/>
                <a:gd name="T4" fmla="*/ 0 w 1318"/>
                <a:gd name="T5" fmla="*/ 710 h 393"/>
                <a:gd name="T6" fmla="*/ 2872 w 1318"/>
                <a:gd name="T7" fmla="*/ 1560 h 393"/>
                <a:gd name="T8" fmla="*/ 5958 w 1318"/>
                <a:gd name="T9" fmla="*/ 757 h 393"/>
                <a:gd name="T10" fmla="*/ 6095 w 1318"/>
                <a:gd name="T11" fmla="*/ 757 h 393"/>
                <a:gd name="T12" fmla="*/ 6174 w 1318"/>
                <a:gd name="T13" fmla="*/ 595 h 393"/>
                <a:gd name="T14" fmla="*/ 6014 w 1318"/>
                <a:gd name="T15" fmla="*/ 560 h 3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18" h="393">
                  <a:moveTo>
                    <a:pt x="1284" y="119"/>
                  </a:moveTo>
                  <a:cubicBezTo>
                    <a:pt x="1174" y="112"/>
                    <a:pt x="853" y="92"/>
                    <a:pt x="724" y="74"/>
                  </a:cubicBezTo>
                  <a:cubicBezTo>
                    <a:pt x="583" y="54"/>
                    <a:pt x="230" y="0"/>
                    <a:pt x="0" y="151"/>
                  </a:cubicBezTo>
                  <a:cubicBezTo>
                    <a:pt x="77" y="263"/>
                    <a:pt x="247" y="393"/>
                    <a:pt x="613" y="331"/>
                  </a:cubicBezTo>
                  <a:cubicBezTo>
                    <a:pt x="765" y="305"/>
                    <a:pt x="1001" y="138"/>
                    <a:pt x="1272" y="161"/>
                  </a:cubicBezTo>
                  <a:cubicBezTo>
                    <a:pt x="1281" y="161"/>
                    <a:pt x="1291" y="161"/>
                    <a:pt x="1301" y="161"/>
                  </a:cubicBezTo>
                  <a:cubicBezTo>
                    <a:pt x="1318" y="126"/>
                    <a:pt x="1318" y="126"/>
                    <a:pt x="1318" y="126"/>
                  </a:cubicBezTo>
                  <a:cubicBezTo>
                    <a:pt x="1310" y="124"/>
                    <a:pt x="1298" y="122"/>
                    <a:pt x="1284" y="119"/>
                  </a:cubicBezTo>
                  <a:close/>
                </a:path>
              </a:pathLst>
            </a:custGeom>
            <a:solidFill>
              <a:srgbClr val="D8D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29">
              <a:extLst>
                <a:ext uri="{FF2B5EF4-FFF2-40B4-BE49-F238E27FC236}">
                  <a16:creationId xmlns:a16="http://schemas.microsoft.com/office/drawing/2014/main" id="{648E31A7-68D0-4849-9120-87BE84FFA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758"/>
              <a:ext cx="523" cy="1017"/>
            </a:xfrm>
            <a:custGeom>
              <a:avLst/>
              <a:gdLst>
                <a:gd name="T0" fmla="*/ 87 w 355"/>
                <a:gd name="T1" fmla="*/ 3223 h 691"/>
                <a:gd name="T2" fmla="*/ 1674 w 355"/>
                <a:gd name="T3" fmla="*/ 0 h 691"/>
                <a:gd name="T4" fmla="*/ 1669 w 355"/>
                <a:gd name="T5" fmla="*/ 0 h 691"/>
                <a:gd name="T6" fmla="*/ 9 w 355"/>
                <a:gd name="T7" fmla="*/ 3185 h 691"/>
                <a:gd name="T8" fmla="*/ 87 w 355"/>
                <a:gd name="T9" fmla="*/ 3223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691">
                  <a:moveTo>
                    <a:pt x="18" y="687"/>
                  </a:moveTo>
                  <a:cubicBezTo>
                    <a:pt x="18" y="687"/>
                    <a:pt x="336" y="473"/>
                    <a:pt x="355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24" y="473"/>
                    <a:pt x="2" y="679"/>
                    <a:pt x="2" y="679"/>
                  </a:cubicBezTo>
                  <a:cubicBezTo>
                    <a:pt x="2" y="679"/>
                    <a:pt x="0" y="691"/>
                    <a:pt x="18" y="687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30">
              <a:extLst>
                <a:ext uri="{FF2B5EF4-FFF2-40B4-BE49-F238E27FC236}">
                  <a16:creationId xmlns:a16="http://schemas.microsoft.com/office/drawing/2014/main" id="{8248BFC0-8A0D-4B83-B78B-A09C6E9BE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429"/>
              <a:ext cx="265" cy="259"/>
            </a:xfrm>
            <a:custGeom>
              <a:avLst/>
              <a:gdLst>
                <a:gd name="T0" fmla="*/ 169 w 180"/>
                <a:gd name="T1" fmla="*/ 675 h 176"/>
                <a:gd name="T2" fmla="*/ 166 w 180"/>
                <a:gd name="T3" fmla="*/ 0 h 176"/>
                <a:gd name="T4" fmla="*/ 191 w 180"/>
                <a:gd name="T5" fmla="*/ 715 h 176"/>
                <a:gd name="T6" fmla="*/ 845 w 180"/>
                <a:gd name="T7" fmla="*/ 661 h 176"/>
                <a:gd name="T8" fmla="*/ 188 w 180"/>
                <a:gd name="T9" fmla="*/ 703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76">
                  <a:moveTo>
                    <a:pt x="36" y="144"/>
                  </a:moveTo>
                  <a:cubicBezTo>
                    <a:pt x="0" y="113"/>
                    <a:pt x="23" y="36"/>
                    <a:pt x="35" y="0"/>
                  </a:cubicBezTo>
                  <a:cubicBezTo>
                    <a:pt x="29" y="50"/>
                    <a:pt x="21" y="106"/>
                    <a:pt x="41" y="152"/>
                  </a:cubicBezTo>
                  <a:cubicBezTo>
                    <a:pt x="88" y="152"/>
                    <a:pt x="140" y="176"/>
                    <a:pt x="180" y="141"/>
                  </a:cubicBezTo>
                  <a:cubicBezTo>
                    <a:pt x="150" y="144"/>
                    <a:pt x="65" y="167"/>
                    <a:pt x="40" y="15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31">
              <a:extLst>
                <a:ext uri="{FF2B5EF4-FFF2-40B4-BE49-F238E27FC236}">
                  <a16:creationId xmlns:a16="http://schemas.microsoft.com/office/drawing/2014/main" id="{7C4DF37E-ABC1-4C02-8D8E-C0DB232D1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369"/>
              <a:ext cx="188" cy="171"/>
            </a:xfrm>
            <a:custGeom>
              <a:avLst/>
              <a:gdLst>
                <a:gd name="T0" fmla="*/ 69 w 128"/>
                <a:gd name="T1" fmla="*/ 500 h 116"/>
                <a:gd name="T2" fmla="*/ 116 w 128"/>
                <a:gd name="T3" fmla="*/ 0 h 116"/>
                <a:gd name="T4" fmla="*/ 41 w 128"/>
                <a:gd name="T5" fmla="*/ 509 h 116"/>
                <a:gd name="T6" fmla="*/ 595 w 128"/>
                <a:gd name="T7" fmla="*/ 339 h 116"/>
                <a:gd name="T8" fmla="*/ 307 w 128"/>
                <a:gd name="T9" fmla="*/ 472 h 116"/>
                <a:gd name="T10" fmla="*/ 51 w 128"/>
                <a:gd name="T11" fmla="*/ 54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116">
                  <a:moveTo>
                    <a:pt x="15" y="106"/>
                  </a:moveTo>
                  <a:cubicBezTo>
                    <a:pt x="0" y="77"/>
                    <a:pt x="2" y="24"/>
                    <a:pt x="25" y="0"/>
                  </a:cubicBezTo>
                  <a:cubicBezTo>
                    <a:pt x="18" y="32"/>
                    <a:pt x="7" y="75"/>
                    <a:pt x="9" y="108"/>
                  </a:cubicBezTo>
                  <a:cubicBezTo>
                    <a:pt x="55" y="107"/>
                    <a:pt x="94" y="108"/>
                    <a:pt x="128" y="72"/>
                  </a:cubicBezTo>
                  <a:cubicBezTo>
                    <a:pt x="108" y="75"/>
                    <a:pt x="87" y="94"/>
                    <a:pt x="66" y="100"/>
                  </a:cubicBezTo>
                  <a:cubicBezTo>
                    <a:pt x="48" y="106"/>
                    <a:pt x="29" y="111"/>
                    <a:pt x="11" y="116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32">
              <a:extLst>
                <a:ext uri="{FF2B5EF4-FFF2-40B4-BE49-F238E27FC236}">
                  <a16:creationId xmlns:a16="http://schemas.microsoft.com/office/drawing/2014/main" id="{6C0B32AA-40EB-4399-9097-21A41D4F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241"/>
              <a:ext cx="167" cy="157"/>
            </a:xfrm>
            <a:custGeom>
              <a:avLst/>
              <a:gdLst>
                <a:gd name="T0" fmla="*/ 161 w 113"/>
                <a:gd name="T1" fmla="*/ 483 h 107"/>
                <a:gd name="T2" fmla="*/ 123 w 113"/>
                <a:gd name="T3" fmla="*/ 0 h 107"/>
                <a:gd name="T4" fmla="*/ 142 w 113"/>
                <a:gd name="T5" fmla="*/ 277 h 107"/>
                <a:gd name="T6" fmla="*/ 151 w 113"/>
                <a:gd name="T7" fmla="*/ 478 h 107"/>
                <a:gd name="T8" fmla="*/ 338 w 113"/>
                <a:gd name="T9" fmla="*/ 465 h 107"/>
                <a:gd name="T10" fmla="*/ 539 w 113"/>
                <a:gd name="T11" fmla="*/ 359 h 107"/>
                <a:gd name="T12" fmla="*/ 182 w 113"/>
                <a:gd name="T13" fmla="*/ 459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7">
                  <a:moveTo>
                    <a:pt x="34" y="104"/>
                  </a:moveTo>
                  <a:cubicBezTo>
                    <a:pt x="16" y="74"/>
                    <a:pt x="0" y="29"/>
                    <a:pt x="26" y="0"/>
                  </a:cubicBezTo>
                  <a:cubicBezTo>
                    <a:pt x="25" y="20"/>
                    <a:pt x="30" y="40"/>
                    <a:pt x="30" y="60"/>
                  </a:cubicBezTo>
                  <a:cubicBezTo>
                    <a:pt x="30" y="74"/>
                    <a:pt x="28" y="90"/>
                    <a:pt x="32" y="103"/>
                  </a:cubicBezTo>
                  <a:cubicBezTo>
                    <a:pt x="44" y="100"/>
                    <a:pt x="59" y="102"/>
                    <a:pt x="71" y="100"/>
                  </a:cubicBezTo>
                  <a:cubicBezTo>
                    <a:pt x="92" y="97"/>
                    <a:pt x="98" y="89"/>
                    <a:pt x="113" y="78"/>
                  </a:cubicBezTo>
                  <a:cubicBezTo>
                    <a:pt x="102" y="90"/>
                    <a:pt x="54" y="107"/>
                    <a:pt x="38" y="99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33">
              <a:extLst>
                <a:ext uri="{FF2B5EF4-FFF2-40B4-BE49-F238E27FC236}">
                  <a16:creationId xmlns:a16="http://schemas.microsoft.com/office/drawing/2014/main" id="{D017A403-1FDD-41B8-BD89-6645BC6C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132"/>
              <a:ext cx="174" cy="153"/>
            </a:xfrm>
            <a:custGeom>
              <a:avLst/>
              <a:gdLst>
                <a:gd name="T0" fmla="*/ 209 w 118"/>
                <a:gd name="T1" fmla="*/ 431 h 104"/>
                <a:gd name="T2" fmla="*/ 52 w 118"/>
                <a:gd name="T3" fmla="*/ 0 h 104"/>
                <a:gd name="T4" fmla="*/ 198 w 118"/>
                <a:gd name="T5" fmla="*/ 408 h 104"/>
                <a:gd name="T6" fmla="*/ 559 w 118"/>
                <a:gd name="T7" fmla="*/ 305 h 104"/>
                <a:gd name="T8" fmla="*/ 229 w 118"/>
                <a:gd name="T9" fmla="*/ 41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104">
                  <a:moveTo>
                    <a:pt x="44" y="92"/>
                  </a:moveTo>
                  <a:cubicBezTo>
                    <a:pt x="8" y="82"/>
                    <a:pt x="0" y="29"/>
                    <a:pt x="11" y="0"/>
                  </a:cubicBezTo>
                  <a:cubicBezTo>
                    <a:pt x="20" y="23"/>
                    <a:pt x="21" y="73"/>
                    <a:pt x="42" y="87"/>
                  </a:cubicBezTo>
                  <a:cubicBezTo>
                    <a:pt x="68" y="104"/>
                    <a:pt x="101" y="87"/>
                    <a:pt x="118" y="65"/>
                  </a:cubicBezTo>
                  <a:cubicBezTo>
                    <a:pt x="101" y="85"/>
                    <a:pt x="71" y="83"/>
                    <a:pt x="48" y="8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34">
              <a:extLst>
                <a:ext uri="{FF2B5EF4-FFF2-40B4-BE49-F238E27FC236}">
                  <a16:creationId xmlns:a16="http://schemas.microsoft.com/office/drawing/2014/main" id="{09697121-E3EA-49C9-8C38-576097985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044"/>
              <a:ext cx="149" cy="104"/>
            </a:xfrm>
            <a:custGeom>
              <a:avLst/>
              <a:gdLst>
                <a:gd name="T0" fmla="*/ 189 w 101"/>
                <a:gd name="T1" fmla="*/ 290 h 71"/>
                <a:gd name="T2" fmla="*/ 19 w 101"/>
                <a:gd name="T3" fmla="*/ 0 h 71"/>
                <a:gd name="T4" fmla="*/ 187 w 101"/>
                <a:gd name="T5" fmla="*/ 290 h 71"/>
                <a:gd name="T6" fmla="*/ 479 w 101"/>
                <a:gd name="T7" fmla="*/ 189 h 71"/>
                <a:gd name="T8" fmla="*/ 180 w 101"/>
                <a:gd name="T9" fmla="*/ 30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71">
                  <a:moveTo>
                    <a:pt x="40" y="63"/>
                  </a:moveTo>
                  <a:cubicBezTo>
                    <a:pt x="18" y="64"/>
                    <a:pt x="0" y="19"/>
                    <a:pt x="4" y="0"/>
                  </a:cubicBezTo>
                  <a:cubicBezTo>
                    <a:pt x="19" y="17"/>
                    <a:pt x="14" y="51"/>
                    <a:pt x="39" y="63"/>
                  </a:cubicBezTo>
                  <a:cubicBezTo>
                    <a:pt x="56" y="71"/>
                    <a:pt x="95" y="57"/>
                    <a:pt x="101" y="41"/>
                  </a:cubicBezTo>
                  <a:cubicBezTo>
                    <a:pt x="80" y="45"/>
                    <a:pt x="60" y="60"/>
                    <a:pt x="38" y="67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35">
              <a:extLst>
                <a:ext uri="{FF2B5EF4-FFF2-40B4-BE49-F238E27FC236}">
                  <a16:creationId xmlns:a16="http://schemas.microsoft.com/office/drawing/2014/main" id="{73736DB6-18CC-4B3E-8B70-D1C32622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945"/>
              <a:ext cx="143" cy="85"/>
            </a:xfrm>
            <a:custGeom>
              <a:avLst/>
              <a:gdLst>
                <a:gd name="T0" fmla="*/ 175 w 97"/>
                <a:gd name="T1" fmla="*/ 249 h 58"/>
                <a:gd name="T2" fmla="*/ 0 w 97"/>
                <a:gd name="T3" fmla="*/ 0 h 58"/>
                <a:gd name="T4" fmla="*/ 183 w 97"/>
                <a:gd name="T5" fmla="*/ 230 h 58"/>
                <a:gd name="T6" fmla="*/ 458 w 97"/>
                <a:gd name="T7" fmla="*/ 120 h 58"/>
                <a:gd name="T8" fmla="*/ 192 w 97"/>
                <a:gd name="T9" fmla="*/ 22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58">
                  <a:moveTo>
                    <a:pt x="37" y="54"/>
                  </a:moveTo>
                  <a:cubicBezTo>
                    <a:pt x="14" y="40"/>
                    <a:pt x="3" y="26"/>
                    <a:pt x="0" y="0"/>
                  </a:cubicBezTo>
                  <a:cubicBezTo>
                    <a:pt x="13" y="13"/>
                    <a:pt x="22" y="42"/>
                    <a:pt x="39" y="50"/>
                  </a:cubicBezTo>
                  <a:cubicBezTo>
                    <a:pt x="55" y="58"/>
                    <a:pt x="88" y="41"/>
                    <a:pt x="97" y="26"/>
                  </a:cubicBezTo>
                  <a:cubicBezTo>
                    <a:pt x="78" y="33"/>
                    <a:pt x="57" y="36"/>
                    <a:pt x="41" y="4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36">
              <a:extLst>
                <a:ext uri="{FF2B5EF4-FFF2-40B4-BE49-F238E27FC236}">
                  <a16:creationId xmlns:a16="http://schemas.microsoft.com/office/drawing/2014/main" id="{2C76AFD5-60BA-4987-9CCD-CBCE45E0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855"/>
              <a:ext cx="131" cy="77"/>
            </a:xfrm>
            <a:custGeom>
              <a:avLst/>
              <a:gdLst>
                <a:gd name="T0" fmla="*/ 171 w 89"/>
                <a:gd name="T1" fmla="*/ 201 h 52"/>
                <a:gd name="T2" fmla="*/ 0 w 89"/>
                <a:gd name="T3" fmla="*/ 0 h 52"/>
                <a:gd name="T4" fmla="*/ 156 w 89"/>
                <a:gd name="T5" fmla="*/ 210 h 52"/>
                <a:gd name="T6" fmla="*/ 418 w 89"/>
                <a:gd name="T7" fmla="*/ 108 h 52"/>
                <a:gd name="T8" fmla="*/ 156 w 89"/>
                <a:gd name="T9" fmla="*/ 21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52">
                  <a:moveTo>
                    <a:pt x="37" y="42"/>
                  </a:moveTo>
                  <a:cubicBezTo>
                    <a:pt x="17" y="50"/>
                    <a:pt x="2" y="15"/>
                    <a:pt x="0" y="0"/>
                  </a:cubicBezTo>
                  <a:cubicBezTo>
                    <a:pt x="7" y="13"/>
                    <a:pt x="20" y="38"/>
                    <a:pt x="33" y="44"/>
                  </a:cubicBezTo>
                  <a:cubicBezTo>
                    <a:pt x="50" y="52"/>
                    <a:pt x="80" y="38"/>
                    <a:pt x="89" y="22"/>
                  </a:cubicBezTo>
                  <a:cubicBezTo>
                    <a:pt x="74" y="29"/>
                    <a:pt x="40" y="33"/>
                    <a:pt x="33" y="4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37">
              <a:extLst>
                <a:ext uri="{FF2B5EF4-FFF2-40B4-BE49-F238E27FC236}">
                  <a16:creationId xmlns:a16="http://schemas.microsoft.com/office/drawing/2014/main" id="{F7BB04B8-A69E-4D3E-98E5-528D9F8CF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713"/>
              <a:ext cx="27" cy="82"/>
            </a:xfrm>
            <a:custGeom>
              <a:avLst/>
              <a:gdLst>
                <a:gd name="T0" fmla="*/ 53 w 18"/>
                <a:gd name="T1" fmla="*/ 258 h 56"/>
                <a:gd name="T2" fmla="*/ 81 w 18"/>
                <a:gd name="T3" fmla="*/ 0 h 56"/>
                <a:gd name="T4" fmla="*/ 62 w 18"/>
                <a:gd name="T5" fmla="*/ 2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6">
                  <a:moveTo>
                    <a:pt x="10" y="56"/>
                  </a:moveTo>
                  <a:cubicBezTo>
                    <a:pt x="18" y="38"/>
                    <a:pt x="16" y="20"/>
                    <a:pt x="16" y="0"/>
                  </a:cubicBezTo>
                  <a:cubicBezTo>
                    <a:pt x="6" y="15"/>
                    <a:pt x="0" y="39"/>
                    <a:pt x="12" y="5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38">
              <a:extLst>
                <a:ext uri="{FF2B5EF4-FFF2-40B4-BE49-F238E27FC236}">
                  <a16:creationId xmlns:a16="http://schemas.microsoft.com/office/drawing/2014/main" id="{4CCF9E55-B69D-4726-985C-52BFCCC1E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672"/>
              <a:ext cx="98" cy="193"/>
            </a:xfrm>
            <a:custGeom>
              <a:avLst/>
              <a:gdLst>
                <a:gd name="T0" fmla="*/ 9 w 67"/>
                <a:gd name="T1" fmla="*/ 320 h 131"/>
                <a:gd name="T2" fmla="*/ 230 w 67"/>
                <a:gd name="T3" fmla="*/ 0 h 131"/>
                <a:gd name="T4" fmla="*/ 97 w 67"/>
                <a:gd name="T5" fmla="*/ 141 h 131"/>
                <a:gd name="T6" fmla="*/ 19 w 67"/>
                <a:gd name="T7" fmla="*/ 299 h 131"/>
                <a:gd name="T8" fmla="*/ 306 w 67"/>
                <a:gd name="T9" fmla="*/ 616 h 131"/>
                <a:gd name="T10" fmla="*/ 170 w 67"/>
                <a:gd name="T11" fmla="*/ 467 h 131"/>
                <a:gd name="T12" fmla="*/ 32 w 67"/>
                <a:gd name="T13" fmla="*/ 330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31">
                  <a:moveTo>
                    <a:pt x="2" y="68"/>
                  </a:moveTo>
                  <a:cubicBezTo>
                    <a:pt x="1" y="37"/>
                    <a:pt x="24" y="13"/>
                    <a:pt x="50" y="0"/>
                  </a:cubicBezTo>
                  <a:cubicBezTo>
                    <a:pt x="43" y="12"/>
                    <a:pt x="29" y="18"/>
                    <a:pt x="21" y="30"/>
                  </a:cubicBezTo>
                  <a:cubicBezTo>
                    <a:pt x="14" y="39"/>
                    <a:pt x="6" y="52"/>
                    <a:pt x="4" y="64"/>
                  </a:cubicBezTo>
                  <a:cubicBezTo>
                    <a:pt x="0" y="88"/>
                    <a:pt x="47" y="120"/>
                    <a:pt x="67" y="131"/>
                  </a:cubicBezTo>
                  <a:cubicBezTo>
                    <a:pt x="64" y="119"/>
                    <a:pt x="46" y="108"/>
                    <a:pt x="37" y="99"/>
                  </a:cubicBezTo>
                  <a:cubicBezTo>
                    <a:pt x="27" y="89"/>
                    <a:pt x="16" y="80"/>
                    <a:pt x="7" y="7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39">
              <a:extLst>
                <a:ext uri="{FF2B5EF4-FFF2-40B4-BE49-F238E27FC236}">
                  <a16:creationId xmlns:a16="http://schemas.microsoft.com/office/drawing/2014/main" id="{2BBC69BE-8A50-4F4C-B4B5-945054E5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656"/>
              <a:ext cx="118" cy="168"/>
            </a:xfrm>
            <a:custGeom>
              <a:avLst/>
              <a:gdLst>
                <a:gd name="T0" fmla="*/ 19 w 80"/>
                <a:gd name="T1" fmla="*/ 336 h 114"/>
                <a:gd name="T2" fmla="*/ 150 w 80"/>
                <a:gd name="T3" fmla="*/ 141 h 114"/>
                <a:gd name="T4" fmla="*/ 311 w 80"/>
                <a:gd name="T5" fmla="*/ 1 h 114"/>
                <a:gd name="T6" fmla="*/ 142 w 80"/>
                <a:gd name="T7" fmla="*/ 208 h 114"/>
                <a:gd name="T8" fmla="*/ 0 w 80"/>
                <a:gd name="T9" fmla="*/ 367 h 114"/>
                <a:gd name="T10" fmla="*/ 379 w 80"/>
                <a:gd name="T11" fmla="*/ 535 h 114"/>
                <a:gd name="T12" fmla="*/ 156 w 80"/>
                <a:gd name="T13" fmla="*/ 460 h 114"/>
                <a:gd name="T14" fmla="*/ 0 w 80"/>
                <a:gd name="T15" fmla="*/ 37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14">
                  <a:moveTo>
                    <a:pt x="4" y="71"/>
                  </a:moveTo>
                  <a:cubicBezTo>
                    <a:pt x="10" y="55"/>
                    <a:pt x="20" y="42"/>
                    <a:pt x="32" y="30"/>
                  </a:cubicBezTo>
                  <a:cubicBezTo>
                    <a:pt x="39" y="22"/>
                    <a:pt x="54" y="0"/>
                    <a:pt x="66" y="1"/>
                  </a:cubicBezTo>
                  <a:cubicBezTo>
                    <a:pt x="62" y="17"/>
                    <a:pt x="42" y="34"/>
                    <a:pt x="30" y="44"/>
                  </a:cubicBezTo>
                  <a:cubicBezTo>
                    <a:pt x="18" y="55"/>
                    <a:pt x="10" y="66"/>
                    <a:pt x="0" y="78"/>
                  </a:cubicBezTo>
                  <a:cubicBezTo>
                    <a:pt x="17" y="104"/>
                    <a:pt x="51" y="114"/>
                    <a:pt x="80" y="113"/>
                  </a:cubicBezTo>
                  <a:cubicBezTo>
                    <a:pt x="70" y="104"/>
                    <a:pt x="46" y="103"/>
                    <a:pt x="33" y="98"/>
                  </a:cubicBezTo>
                  <a:cubicBezTo>
                    <a:pt x="22" y="93"/>
                    <a:pt x="8" y="89"/>
                    <a:pt x="0" y="8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40">
              <a:extLst>
                <a:ext uri="{FF2B5EF4-FFF2-40B4-BE49-F238E27FC236}">
                  <a16:creationId xmlns:a16="http://schemas.microsoft.com/office/drawing/2014/main" id="{235DD700-5064-4760-803A-5611125BF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40"/>
              <a:ext cx="110" cy="139"/>
            </a:xfrm>
            <a:custGeom>
              <a:avLst/>
              <a:gdLst>
                <a:gd name="T0" fmla="*/ 73 w 75"/>
                <a:gd name="T1" fmla="*/ 310 h 95"/>
                <a:gd name="T2" fmla="*/ 236 w 75"/>
                <a:gd name="T3" fmla="*/ 0 h 95"/>
                <a:gd name="T4" fmla="*/ 66 w 75"/>
                <a:gd name="T5" fmla="*/ 296 h 95"/>
                <a:gd name="T6" fmla="*/ 346 w 75"/>
                <a:gd name="T7" fmla="*/ 398 h 95"/>
                <a:gd name="T8" fmla="*/ 198 w 75"/>
                <a:gd name="T9" fmla="*/ 357 h 95"/>
                <a:gd name="T10" fmla="*/ 41 w 75"/>
                <a:gd name="T11" fmla="*/ 304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95">
                  <a:moveTo>
                    <a:pt x="16" y="68"/>
                  </a:moveTo>
                  <a:cubicBezTo>
                    <a:pt x="0" y="46"/>
                    <a:pt x="39" y="13"/>
                    <a:pt x="51" y="0"/>
                  </a:cubicBezTo>
                  <a:cubicBezTo>
                    <a:pt x="41" y="17"/>
                    <a:pt x="15" y="43"/>
                    <a:pt x="14" y="64"/>
                  </a:cubicBezTo>
                  <a:cubicBezTo>
                    <a:pt x="13" y="83"/>
                    <a:pt x="59" y="95"/>
                    <a:pt x="75" y="87"/>
                  </a:cubicBezTo>
                  <a:cubicBezTo>
                    <a:pt x="69" y="79"/>
                    <a:pt x="51" y="80"/>
                    <a:pt x="43" y="78"/>
                  </a:cubicBezTo>
                  <a:cubicBezTo>
                    <a:pt x="31" y="76"/>
                    <a:pt x="18" y="74"/>
                    <a:pt x="9" y="66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41">
              <a:extLst>
                <a:ext uri="{FF2B5EF4-FFF2-40B4-BE49-F238E27FC236}">
                  <a16:creationId xmlns:a16="http://schemas.microsoft.com/office/drawing/2014/main" id="{ACA32D7E-38B9-49AE-8F45-72CDC890C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28"/>
              <a:ext cx="92" cy="96"/>
            </a:xfrm>
            <a:custGeom>
              <a:avLst/>
              <a:gdLst>
                <a:gd name="T0" fmla="*/ 9 w 62"/>
                <a:gd name="T1" fmla="*/ 238 h 65"/>
                <a:gd name="T2" fmla="*/ 13 w 62"/>
                <a:gd name="T3" fmla="*/ 219 h 65"/>
                <a:gd name="T4" fmla="*/ 49 w 62"/>
                <a:gd name="T5" fmla="*/ 128 h 65"/>
                <a:gd name="T6" fmla="*/ 163 w 62"/>
                <a:gd name="T7" fmla="*/ 0 h 65"/>
                <a:gd name="T8" fmla="*/ 82 w 62"/>
                <a:gd name="T9" fmla="*/ 142 h 65"/>
                <a:gd name="T10" fmla="*/ 22 w 62"/>
                <a:gd name="T11" fmla="*/ 242 h 65"/>
                <a:gd name="T12" fmla="*/ 301 w 62"/>
                <a:gd name="T13" fmla="*/ 298 h 65"/>
                <a:gd name="T14" fmla="*/ 0 w 62"/>
                <a:gd name="T15" fmla="*/ 257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65">
                  <a:moveTo>
                    <a:pt x="2" y="50"/>
                  </a:moveTo>
                  <a:cubicBezTo>
                    <a:pt x="1" y="51"/>
                    <a:pt x="2" y="50"/>
                    <a:pt x="3" y="46"/>
                  </a:cubicBezTo>
                  <a:cubicBezTo>
                    <a:pt x="4" y="40"/>
                    <a:pt x="7" y="33"/>
                    <a:pt x="10" y="27"/>
                  </a:cubicBezTo>
                  <a:cubicBezTo>
                    <a:pt x="16" y="16"/>
                    <a:pt x="25" y="7"/>
                    <a:pt x="34" y="0"/>
                  </a:cubicBezTo>
                  <a:cubicBezTo>
                    <a:pt x="32" y="11"/>
                    <a:pt x="23" y="21"/>
                    <a:pt x="17" y="30"/>
                  </a:cubicBezTo>
                  <a:cubicBezTo>
                    <a:pt x="14" y="35"/>
                    <a:pt x="5" y="45"/>
                    <a:pt x="5" y="51"/>
                  </a:cubicBezTo>
                  <a:cubicBezTo>
                    <a:pt x="5" y="65"/>
                    <a:pt x="49" y="64"/>
                    <a:pt x="62" y="63"/>
                  </a:cubicBezTo>
                  <a:cubicBezTo>
                    <a:pt x="42" y="55"/>
                    <a:pt x="20" y="59"/>
                    <a:pt x="0" y="5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42">
              <a:extLst>
                <a:ext uri="{FF2B5EF4-FFF2-40B4-BE49-F238E27FC236}">
                  <a16:creationId xmlns:a16="http://schemas.microsoft.com/office/drawing/2014/main" id="{8FF4B221-6897-4F50-B9B8-35ED0C6B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91"/>
              <a:ext cx="78" cy="94"/>
            </a:xfrm>
            <a:custGeom>
              <a:avLst/>
              <a:gdLst>
                <a:gd name="T0" fmla="*/ 28 w 53"/>
                <a:gd name="T1" fmla="*/ 238 h 64"/>
                <a:gd name="T2" fmla="*/ 128 w 53"/>
                <a:gd name="T3" fmla="*/ 0 h 64"/>
                <a:gd name="T4" fmla="*/ 28 w 53"/>
                <a:gd name="T5" fmla="*/ 238 h 64"/>
                <a:gd name="T6" fmla="*/ 249 w 53"/>
                <a:gd name="T7" fmla="*/ 259 h 64"/>
                <a:gd name="T8" fmla="*/ 22 w 53"/>
                <a:gd name="T9" fmla="*/ 242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6" y="51"/>
                  </a:moveTo>
                  <a:cubicBezTo>
                    <a:pt x="0" y="36"/>
                    <a:pt x="17" y="9"/>
                    <a:pt x="27" y="0"/>
                  </a:cubicBezTo>
                  <a:cubicBezTo>
                    <a:pt x="27" y="19"/>
                    <a:pt x="10" y="35"/>
                    <a:pt x="6" y="51"/>
                  </a:cubicBezTo>
                  <a:cubicBezTo>
                    <a:pt x="21" y="56"/>
                    <a:pt x="38" y="64"/>
                    <a:pt x="53" y="56"/>
                  </a:cubicBezTo>
                  <a:cubicBezTo>
                    <a:pt x="37" y="57"/>
                    <a:pt x="21" y="50"/>
                    <a:pt x="5" y="52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43">
              <a:extLst>
                <a:ext uri="{FF2B5EF4-FFF2-40B4-BE49-F238E27FC236}">
                  <a16:creationId xmlns:a16="http://schemas.microsoft.com/office/drawing/2014/main" id="{25C95E7A-0F94-4580-B364-9E58AC32C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43"/>
              <a:ext cx="75" cy="85"/>
            </a:xfrm>
            <a:custGeom>
              <a:avLst/>
              <a:gdLst>
                <a:gd name="T0" fmla="*/ 0 w 51"/>
                <a:gd name="T1" fmla="*/ 245 h 58"/>
                <a:gd name="T2" fmla="*/ 69 w 51"/>
                <a:gd name="T3" fmla="*/ 0 h 58"/>
                <a:gd name="T4" fmla="*/ 0 w 51"/>
                <a:gd name="T5" fmla="*/ 230 h 58"/>
                <a:gd name="T6" fmla="*/ 238 w 51"/>
                <a:gd name="T7" fmla="*/ 236 h 58"/>
                <a:gd name="T8" fmla="*/ 1 w 51"/>
                <a:gd name="T9" fmla="*/ 23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0" y="53"/>
                  </a:moveTo>
                  <a:cubicBezTo>
                    <a:pt x="0" y="30"/>
                    <a:pt x="2" y="18"/>
                    <a:pt x="15" y="0"/>
                  </a:cubicBezTo>
                  <a:cubicBezTo>
                    <a:pt x="13" y="17"/>
                    <a:pt x="1" y="33"/>
                    <a:pt x="0" y="50"/>
                  </a:cubicBezTo>
                  <a:cubicBezTo>
                    <a:pt x="15" y="57"/>
                    <a:pt x="37" y="58"/>
                    <a:pt x="51" y="51"/>
                  </a:cubicBezTo>
                  <a:cubicBezTo>
                    <a:pt x="35" y="50"/>
                    <a:pt x="14" y="57"/>
                    <a:pt x="1" y="52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44">
              <a:extLst>
                <a:ext uri="{FF2B5EF4-FFF2-40B4-BE49-F238E27FC236}">
                  <a16:creationId xmlns:a16="http://schemas.microsoft.com/office/drawing/2014/main" id="{EACF2960-3A4C-406B-9DD9-E912E10A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1500"/>
              <a:ext cx="81" cy="76"/>
            </a:xfrm>
            <a:custGeom>
              <a:avLst/>
              <a:gdLst>
                <a:gd name="T0" fmla="*/ 1 w 55"/>
                <a:gd name="T1" fmla="*/ 205 h 52"/>
                <a:gd name="T2" fmla="*/ 59 w 55"/>
                <a:gd name="T3" fmla="*/ 0 h 52"/>
                <a:gd name="T4" fmla="*/ 1 w 55"/>
                <a:gd name="T5" fmla="*/ 218 h 52"/>
                <a:gd name="T6" fmla="*/ 258 w 55"/>
                <a:gd name="T7" fmla="*/ 196 h 52"/>
                <a:gd name="T8" fmla="*/ 19 w 55"/>
                <a:gd name="T9" fmla="*/ 20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1" y="45"/>
                  </a:moveTo>
                  <a:cubicBezTo>
                    <a:pt x="0" y="29"/>
                    <a:pt x="7" y="14"/>
                    <a:pt x="12" y="0"/>
                  </a:cubicBezTo>
                  <a:cubicBezTo>
                    <a:pt x="10" y="16"/>
                    <a:pt x="4" y="32"/>
                    <a:pt x="1" y="48"/>
                  </a:cubicBezTo>
                  <a:cubicBezTo>
                    <a:pt x="13" y="51"/>
                    <a:pt x="44" y="52"/>
                    <a:pt x="55" y="43"/>
                  </a:cubicBezTo>
                  <a:cubicBezTo>
                    <a:pt x="39" y="42"/>
                    <a:pt x="17" y="46"/>
                    <a:pt x="4" y="45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45">
              <a:extLst>
                <a:ext uri="{FF2B5EF4-FFF2-40B4-BE49-F238E27FC236}">
                  <a16:creationId xmlns:a16="http://schemas.microsoft.com/office/drawing/2014/main" id="{7D68EA3B-22AE-4DD7-8FF2-66FE2A89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56"/>
              <a:ext cx="60" cy="70"/>
            </a:xfrm>
            <a:custGeom>
              <a:avLst/>
              <a:gdLst>
                <a:gd name="T0" fmla="*/ 0 w 41"/>
                <a:gd name="T1" fmla="*/ 214 h 48"/>
                <a:gd name="T2" fmla="*/ 61 w 41"/>
                <a:gd name="T3" fmla="*/ 0 h 48"/>
                <a:gd name="T4" fmla="*/ 13 w 41"/>
                <a:gd name="T5" fmla="*/ 214 h 48"/>
                <a:gd name="T6" fmla="*/ 189 w 41"/>
                <a:gd name="T7" fmla="*/ 149 h 48"/>
                <a:gd name="T8" fmla="*/ 1 w 41"/>
                <a:gd name="T9" fmla="*/ 21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8">
                  <a:moveTo>
                    <a:pt x="0" y="47"/>
                  </a:moveTo>
                  <a:cubicBezTo>
                    <a:pt x="11" y="34"/>
                    <a:pt x="6" y="14"/>
                    <a:pt x="14" y="0"/>
                  </a:cubicBezTo>
                  <a:cubicBezTo>
                    <a:pt x="9" y="14"/>
                    <a:pt x="1" y="32"/>
                    <a:pt x="3" y="47"/>
                  </a:cubicBezTo>
                  <a:cubicBezTo>
                    <a:pt x="16" y="42"/>
                    <a:pt x="30" y="42"/>
                    <a:pt x="41" y="33"/>
                  </a:cubicBezTo>
                  <a:cubicBezTo>
                    <a:pt x="29" y="33"/>
                    <a:pt x="11" y="41"/>
                    <a:pt x="1" y="4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46">
              <a:extLst>
                <a:ext uri="{FF2B5EF4-FFF2-40B4-BE49-F238E27FC236}">
                  <a16:creationId xmlns:a16="http://schemas.microsoft.com/office/drawing/2014/main" id="{71C172BE-1E1F-4131-AD2D-C80538FF0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441"/>
              <a:ext cx="36" cy="49"/>
            </a:xfrm>
            <a:custGeom>
              <a:avLst/>
              <a:gdLst>
                <a:gd name="T0" fmla="*/ 0 w 24"/>
                <a:gd name="T1" fmla="*/ 141 h 33"/>
                <a:gd name="T2" fmla="*/ 120 w 24"/>
                <a:gd name="T3" fmla="*/ 0 h 33"/>
                <a:gd name="T4" fmla="*/ 0 w 24"/>
                <a:gd name="T5" fmla="*/ 16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3">
                  <a:moveTo>
                    <a:pt x="0" y="29"/>
                  </a:moveTo>
                  <a:cubicBezTo>
                    <a:pt x="4" y="21"/>
                    <a:pt x="12" y="5"/>
                    <a:pt x="23" y="0"/>
                  </a:cubicBezTo>
                  <a:cubicBezTo>
                    <a:pt x="24" y="13"/>
                    <a:pt x="10" y="26"/>
                    <a:pt x="0" y="33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Oval 47">
              <a:extLst>
                <a:ext uri="{FF2B5EF4-FFF2-40B4-BE49-F238E27FC236}">
                  <a16:creationId xmlns:a16="http://schemas.microsoft.com/office/drawing/2014/main" id="{6FA0FEB1-58CD-4A62-B4E6-D8144C269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828"/>
              <a:ext cx="126" cy="93"/>
            </a:xfrm>
            <a:prstGeom prst="ellipse">
              <a:avLst/>
            </a:prstGeom>
            <a:solidFill>
              <a:srgbClr val="877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2" name="Oval 48">
              <a:extLst>
                <a:ext uri="{FF2B5EF4-FFF2-40B4-BE49-F238E27FC236}">
                  <a16:creationId xmlns:a16="http://schemas.microsoft.com/office/drawing/2014/main" id="{B4608983-C1B5-426B-B805-F928DE611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877"/>
              <a:ext cx="41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3" name="Oval 49">
              <a:extLst>
                <a:ext uri="{FF2B5EF4-FFF2-40B4-BE49-F238E27FC236}">
                  <a16:creationId xmlns:a16="http://schemas.microsoft.com/office/drawing/2014/main" id="{7DCFF039-157E-4AEB-9F82-049F3ED6A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909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4" name="Freeform 50">
              <a:extLst>
                <a:ext uri="{FF2B5EF4-FFF2-40B4-BE49-F238E27FC236}">
                  <a16:creationId xmlns:a16="http://schemas.microsoft.com/office/drawing/2014/main" id="{3D1596BC-57DE-4D96-AE95-6621550CC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915"/>
              <a:ext cx="143" cy="95"/>
            </a:xfrm>
            <a:custGeom>
              <a:avLst/>
              <a:gdLst>
                <a:gd name="T0" fmla="*/ 0 w 97"/>
                <a:gd name="T1" fmla="*/ 121 h 65"/>
                <a:gd name="T2" fmla="*/ 265 w 97"/>
                <a:gd name="T3" fmla="*/ 269 h 65"/>
                <a:gd name="T4" fmla="*/ 445 w 97"/>
                <a:gd name="T5" fmla="*/ 0 h 65"/>
                <a:gd name="T6" fmla="*/ 257 w 97"/>
                <a:gd name="T7" fmla="*/ 224 h 65"/>
                <a:gd name="T8" fmla="*/ 0 w 97"/>
                <a:gd name="T9" fmla="*/ 12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65">
                  <a:moveTo>
                    <a:pt x="0" y="27"/>
                  </a:moveTo>
                  <a:cubicBezTo>
                    <a:pt x="0" y="27"/>
                    <a:pt x="26" y="65"/>
                    <a:pt x="56" y="59"/>
                  </a:cubicBezTo>
                  <a:cubicBezTo>
                    <a:pt x="85" y="53"/>
                    <a:pt x="97" y="17"/>
                    <a:pt x="94" y="0"/>
                  </a:cubicBezTo>
                  <a:cubicBezTo>
                    <a:pt x="94" y="0"/>
                    <a:pt x="89" y="40"/>
                    <a:pt x="54" y="49"/>
                  </a:cubicBezTo>
                  <a:cubicBezTo>
                    <a:pt x="20" y="59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5B5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51">
              <a:extLst>
                <a:ext uri="{FF2B5EF4-FFF2-40B4-BE49-F238E27FC236}">
                  <a16:creationId xmlns:a16="http://schemas.microsoft.com/office/drawing/2014/main" id="{268369CF-8BBE-4E9A-9030-8566435B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768"/>
              <a:ext cx="78" cy="38"/>
            </a:xfrm>
            <a:custGeom>
              <a:avLst/>
              <a:gdLst>
                <a:gd name="T0" fmla="*/ 0 w 53"/>
                <a:gd name="T1" fmla="*/ 120 h 26"/>
                <a:gd name="T2" fmla="*/ 249 w 53"/>
                <a:gd name="T3" fmla="*/ 82 h 26"/>
                <a:gd name="T4" fmla="*/ 0 w 53"/>
                <a:gd name="T5" fmla="*/ 1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6">
                  <a:moveTo>
                    <a:pt x="0" y="26"/>
                  </a:moveTo>
                  <a:cubicBezTo>
                    <a:pt x="0" y="26"/>
                    <a:pt x="19" y="0"/>
                    <a:pt x="53" y="18"/>
                  </a:cubicBezTo>
                  <a:cubicBezTo>
                    <a:pt x="53" y="18"/>
                    <a:pt x="22" y="8"/>
                    <a:pt x="0" y="26"/>
                  </a:cubicBezTo>
                  <a:close/>
                </a:path>
              </a:pathLst>
            </a:custGeom>
            <a:solidFill>
              <a:srgbClr val="B7A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52">
              <a:extLst>
                <a:ext uri="{FF2B5EF4-FFF2-40B4-BE49-F238E27FC236}">
                  <a16:creationId xmlns:a16="http://schemas.microsoft.com/office/drawing/2014/main" id="{0DC50F8B-D7B3-410F-A9A2-0B6C148A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533"/>
              <a:ext cx="170" cy="252"/>
            </a:xfrm>
            <a:custGeom>
              <a:avLst/>
              <a:gdLst>
                <a:gd name="T0" fmla="*/ 535 w 116"/>
                <a:gd name="T1" fmla="*/ 806 h 171"/>
                <a:gd name="T2" fmla="*/ 0 w 116"/>
                <a:gd name="T3" fmla="*/ 0 h 1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6" h="171">
                  <a:moveTo>
                    <a:pt x="116" y="171"/>
                  </a:moveTo>
                  <a:cubicBezTo>
                    <a:pt x="116" y="171"/>
                    <a:pt x="47" y="154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53">
              <a:extLst>
                <a:ext uri="{FF2B5EF4-FFF2-40B4-BE49-F238E27FC236}">
                  <a16:creationId xmlns:a16="http://schemas.microsoft.com/office/drawing/2014/main" id="{0D715064-999E-4D88-A5C8-46C40AE23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256"/>
              <a:ext cx="241" cy="340"/>
            </a:xfrm>
            <a:custGeom>
              <a:avLst/>
              <a:gdLst>
                <a:gd name="T0" fmla="*/ 764 w 164"/>
                <a:gd name="T1" fmla="*/ 1083 h 231"/>
                <a:gd name="T2" fmla="*/ 0 w 164"/>
                <a:gd name="T3" fmla="*/ 0 h 2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" h="231">
                  <a:moveTo>
                    <a:pt x="164" y="231"/>
                  </a:moveTo>
                  <a:cubicBezTo>
                    <a:pt x="164" y="231"/>
                    <a:pt x="28" y="129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54">
              <a:extLst>
                <a:ext uri="{FF2B5EF4-FFF2-40B4-BE49-F238E27FC236}">
                  <a16:creationId xmlns:a16="http://schemas.microsoft.com/office/drawing/2014/main" id="{38DA7C3A-2003-4F3E-B21F-0F0409C21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994"/>
              <a:ext cx="229" cy="358"/>
            </a:xfrm>
            <a:custGeom>
              <a:avLst/>
              <a:gdLst>
                <a:gd name="T0" fmla="*/ 724 w 156"/>
                <a:gd name="T1" fmla="*/ 1143 h 243"/>
                <a:gd name="T2" fmla="*/ 0 w 156"/>
                <a:gd name="T3" fmla="*/ 0 h 2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243">
                  <a:moveTo>
                    <a:pt x="156" y="243"/>
                  </a:moveTo>
                  <a:cubicBezTo>
                    <a:pt x="156" y="243"/>
                    <a:pt x="40" y="15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55">
              <a:extLst>
                <a:ext uri="{FF2B5EF4-FFF2-40B4-BE49-F238E27FC236}">
                  <a16:creationId xmlns:a16="http://schemas.microsoft.com/office/drawing/2014/main" id="{A4F2B0E7-BB0A-4E7F-A3F0-9CE93E599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782"/>
              <a:ext cx="104" cy="268"/>
            </a:xfrm>
            <a:custGeom>
              <a:avLst/>
              <a:gdLst>
                <a:gd name="T0" fmla="*/ 327 w 71"/>
                <a:gd name="T1" fmla="*/ 857 h 182"/>
                <a:gd name="T2" fmla="*/ 0 w 71"/>
                <a:gd name="T3" fmla="*/ 0 h 1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182">
                  <a:moveTo>
                    <a:pt x="71" y="182"/>
                  </a:moveTo>
                  <a:cubicBezTo>
                    <a:pt x="71" y="182"/>
                    <a:pt x="15" y="12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56">
              <a:extLst>
                <a:ext uri="{FF2B5EF4-FFF2-40B4-BE49-F238E27FC236}">
                  <a16:creationId xmlns:a16="http://schemas.microsoft.com/office/drawing/2014/main" id="{2A5FEC00-F4B7-46A7-AE8F-405C9E811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722"/>
              <a:ext cx="103" cy="155"/>
            </a:xfrm>
            <a:custGeom>
              <a:avLst/>
              <a:gdLst>
                <a:gd name="T0" fmla="*/ 0 w 70"/>
                <a:gd name="T1" fmla="*/ 61 h 105"/>
                <a:gd name="T2" fmla="*/ 330 w 70"/>
                <a:gd name="T3" fmla="*/ 499 h 105"/>
                <a:gd name="T4" fmla="*/ 0 w 70"/>
                <a:gd name="T5" fmla="*/ 61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05">
                  <a:moveTo>
                    <a:pt x="0" y="13"/>
                  </a:moveTo>
                  <a:cubicBezTo>
                    <a:pt x="0" y="13"/>
                    <a:pt x="59" y="0"/>
                    <a:pt x="70" y="105"/>
                  </a:cubicBezTo>
                  <a:cubicBezTo>
                    <a:pt x="70" y="105"/>
                    <a:pt x="55" y="18"/>
                    <a:pt x="0" y="13"/>
                  </a:cubicBezTo>
                  <a:close/>
                </a:path>
              </a:pathLst>
            </a:custGeom>
            <a:solidFill>
              <a:srgbClr val="D1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57">
              <a:extLst>
                <a:ext uri="{FF2B5EF4-FFF2-40B4-BE49-F238E27FC236}">
                  <a16:creationId xmlns:a16="http://schemas.microsoft.com/office/drawing/2014/main" id="{F43FFF5C-94DE-4EF9-A77D-670FF62E3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774"/>
              <a:ext cx="71" cy="123"/>
            </a:xfrm>
            <a:custGeom>
              <a:avLst/>
              <a:gdLst>
                <a:gd name="T0" fmla="*/ 229 w 48"/>
                <a:gd name="T1" fmla="*/ 0 h 84"/>
                <a:gd name="T2" fmla="*/ 53 w 48"/>
                <a:gd name="T3" fmla="*/ 387 h 84"/>
                <a:gd name="T4" fmla="*/ 229 w 48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4">
                  <a:moveTo>
                    <a:pt x="48" y="0"/>
                  </a:moveTo>
                  <a:cubicBezTo>
                    <a:pt x="48" y="0"/>
                    <a:pt x="0" y="15"/>
                    <a:pt x="11" y="84"/>
                  </a:cubicBezTo>
                  <a:cubicBezTo>
                    <a:pt x="11" y="84"/>
                    <a:pt x="12" y="21"/>
                    <a:pt x="48" y="0"/>
                  </a:cubicBezTo>
                  <a:close/>
                </a:path>
              </a:pathLst>
            </a:custGeom>
            <a:solidFill>
              <a:srgbClr val="D1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58">
              <a:extLst>
                <a:ext uri="{FF2B5EF4-FFF2-40B4-BE49-F238E27FC236}">
                  <a16:creationId xmlns:a16="http://schemas.microsoft.com/office/drawing/2014/main" id="{A1B578E6-BD59-4DFA-A031-3B5EF2479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072"/>
              <a:ext cx="491" cy="1048"/>
            </a:xfrm>
            <a:custGeom>
              <a:avLst/>
              <a:gdLst>
                <a:gd name="T0" fmla="*/ 0 w 334"/>
                <a:gd name="T1" fmla="*/ 0 h 712"/>
                <a:gd name="T2" fmla="*/ 1560 w 334"/>
                <a:gd name="T3" fmla="*/ 3343 h 712"/>
                <a:gd name="T4" fmla="*/ 0 w 334"/>
                <a:gd name="T5" fmla="*/ 0 h 7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712">
                  <a:moveTo>
                    <a:pt x="0" y="0"/>
                  </a:moveTo>
                  <a:cubicBezTo>
                    <a:pt x="334" y="712"/>
                    <a:pt x="334" y="712"/>
                    <a:pt x="334" y="712"/>
                  </a:cubicBezTo>
                  <a:cubicBezTo>
                    <a:pt x="334" y="712"/>
                    <a:pt x="8" y="4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59">
              <a:extLst>
                <a:ext uri="{FF2B5EF4-FFF2-40B4-BE49-F238E27FC236}">
                  <a16:creationId xmlns:a16="http://schemas.microsoft.com/office/drawing/2014/main" id="{40ABF2CB-F298-4A65-A9ED-890C728FB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532"/>
              <a:ext cx="260" cy="80"/>
            </a:xfrm>
            <a:custGeom>
              <a:avLst/>
              <a:gdLst>
                <a:gd name="T0" fmla="*/ 0 w 177"/>
                <a:gd name="T1" fmla="*/ 241 h 54"/>
                <a:gd name="T2" fmla="*/ 704 w 177"/>
                <a:gd name="T3" fmla="*/ 261 h 54"/>
                <a:gd name="T4" fmla="*/ 824 w 177"/>
                <a:gd name="T5" fmla="*/ 81 h 54"/>
                <a:gd name="T6" fmla="*/ 521 w 177"/>
                <a:gd name="T7" fmla="*/ 13 h 54"/>
                <a:gd name="T8" fmla="*/ 110 w 177"/>
                <a:gd name="T9" fmla="*/ 33 h 54"/>
                <a:gd name="T10" fmla="*/ 373 w 177"/>
                <a:gd name="T11" fmla="*/ 117 h 54"/>
                <a:gd name="T12" fmla="*/ 0 w 177"/>
                <a:gd name="T13" fmla="*/ 24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54">
                  <a:moveTo>
                    <a:pt x="0" y="50"/>
                  </a:moveTo>
                  <a:cubicBezTo>
                    <a:pt x="49" y="45"/>
                    <a:pt x="99" y="46"/>
                    <a:pt x="151" y="54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77" y="17"/>
                    <a:pt x="152" y="12"/>
                    <a:pt x="112" y="3"/>
                  </a:cubicBezTo>
                  <a:cubicBezTo>
                    <a:pt x="85" y="1"/>
                    <a:pt x="51" y="0"/>
                    <a:pt x="24" y="7"/>
                  </a:cubicBezTo>
                  <a:cubicBezTo>
                    <a:pt x="24" y="7"/>
                    <a:pt x="61" y="14"/>
                    <a:pt x="80" y="24"/>
                  </a:cubicBezTo>
                  <a:cubicBezTo>
                    <a:pt x="80" y="24"/>
                    <a:pt x="26" y="13"/>
                    <a:pt x="0" y="50"/>
                  </a:cubicBezTo>
                  <a:close/>
                </a:path>
              </a:pathLst>
            </a:custGeom>
            <a:solidFill>
              <a:srgbClr val="C6B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60">
              <a:extLst>
                <a:ext uri="{FF2B5EF4-FFF2-40B4-BE49-F238E27FC236}">
                  <a16:creationId xmlns:a16="http://schemas.microsoft.com/office/drawing/2014/main" id="{38B0F149-1B2B-4785-A5AF-6C6179B75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532"/>
              <a:ext cx="174" cy="74"/>
            </a:xfrm>
            <a:custGeom>
              <a:avLst/>
              <a:gdLst>
                <a:gd name="T0" fmla="*/ 559 w 118"/>
                <a:gd name="T1" fmla="*/ 19 h 50"/>
                <a:gd name="T2" fmla="*/ 114 w 118"/>
                <a:gd name="T3" fmla="*/ 33 h 50"/>
                <a:gd name="T4" fmla="*/ 379 w 118"/>
                <a:gd name="T5" fmla="*/ 115 h 50"/>
                <a:gd name="T6" fmla="*/ 0 w 118"/>
                <a:gd name="T7" fmla="*/ 24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50">
                  <a:moveTo>
                    <a:pt x="118" y="4"/>
                  </a:moveTo>
                  <a:cubicBezTo>
                    <a:pt x="89" y="1"/>
                    <a:pt x="53" y="0"/>
                    <a:pt x="24" y="7"/>
                  </a:cubicBezTo>
                  <a:cubicBezTo>
                    <a:pt x="24" y="7"/>
                    <a:pt x="61" y="14"/>
                    <a:pt x="80" y="24"/>
                  </a:cubicBezTo>
                  <a:cubicBezTo>
                    <a:pt x="80" y="24"/>
                    <a:pt x="27" y="13"/>
                    <a:pt x="0" y="5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61">
              <a:extLst>
                <a:ext uri="{FF2B5EF4-FFF2-40B4-BE49-F238E27FC236}">
                  <a16:creationId xmlns:a16="http://schemas.microsoft.com/office/drawing/2014/main" id="{2DE702F6-19A0-43CC-A3BE-E10937D85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10"/>
              <a:ext cx="651" cy="262"/>
            </a:xfrm>
            <a:custGeom>
              <a:avLst/>
              <a:gdLst>
                <a:gd name="T0" fmla="*/ 2080 w 442"/>
                <a:gd name="T1" fmla="*/ 836 h 178"/>
                <a:gd name="T2" fmla="*/ 1196 w 442"/>
                <a:gd name="T3" fmla="*/ 244 h 178"/>
                <a:gd name="T4" fmla="*/ 1256 w 442"/>
                <a:gd name="T5" fmla="*/ 340 h 178"/>
                <a:gd name="T6" fmla="*/ 495 w 442"/>
                <a:gd name="T7" fmla="*/ 0 h 178"/>
                <a:gd name="T8" fmla="*/ 719 w 442"/>
                <a:gd name="T9" fmla="*/ 171 h 178"/>
                <a:gd name="T10" fmla="*/ 13 w 442"/>
                <a:gd name="T11" fmla="*/ 13 h 178"/>
                <a:gd name="T12" fmla="*/ 237 w 442"/>
                <a:gd name="T13" fmla="*/ 128 h 178"/>
                <a:gd name="T14" fmla="*/ 0 w 442"/>
                <a:gd name="T15" fmla="*/ 88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" h="178">
                  <a:moveTo>
                    <a:pt x="442" y="178"/>
                  </a:moveTo>
                  <a:cubicBezTo>
                    <a:pt x="413" y="146"/>
                    <a:pt x="345" y="78"/>
                    <a:pt x="254" y="52"/>
                  </a:cubicBezTo>
                  <a:cubicBezTo>
                    <a:pt x="254" y="52"/>
                    <a:pt x="265" y="66"/>
                    <a:pt x="267" y="73"/>
                  </a:cubicBezTo>
                  <a:cubicBezTo>
                    <a:pt x="267" y="73"/>
                    <a:pt x="194" y="11"/>
                    <a:pt x="105" y="0"/>
                  </a:cubicBezTo>
                  <a:cubicBezTo>
                    <a:pt x="105" y="0"/>
                    <a:pt x="141" y="23"/>
                    <a:pt x="153" y="37"/>
                  </a:cubicBezTo>
                  <a:cubicBezTo>
                    <a:pt x="153" y="37"/>
                    <a:pt x="99" y="7"/>
                    <a:pt x="3" y="3"/>
                  </a:cubicBezTo>
                  <a:cubicBezTo>
                    <a:pt x="3" y="3"/>
                    <a:pt x="32" y="9"/>
                    <a:pt x="50" y="27"/>
                  </a:cubicBezTo>
                  <a:cubicBezTo>
                    <a:pt x="50" y="27"/>
                    <a:pt x="29" y="2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62">
              <a:extLst>
                <a:ext uri="{FF2B5EF4-FFF2-40B4-BE49-F238E27FC236}">
                  <a16:creationId xmlns:a16="http://schemas.microsoft.com/office/drawing/2014/main" id="{51BC1A9F-96AD-4361-BB61-BA736C0CC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606"/>
              <a:ext cx="885" cy="453"/>
            </a:xfrm>
            <a:custGeom>
              <a:avLst/>
              <a:gdLst>
                <a:gd name="T0" fmla="*/ 257 w 602"/>
                <a:gd name="T1" fmla="*/ 0 h 308"/>
                <a:gd name="T2" fmla="*/ 229 w 602"/>
                <a:gd name="T3" fmla="*/ 51 h 308"/>
                <a:gd name="T4" fmla="*/ 295 w 602"/>
                <a:gd name="T5" fmla="*/ 56 h 308"/>
                <a:gd name="T6" fmla="*/ 782 w 602"/>
                <a:gd name="T7" fmla="*/ 1350 h 308"/>
                <a:gd name="T8" fmla="*/ 2049 w 602"/>
                <a:gd name="T9" fmla="*/ 1034 h 308"/>
                <a:gd name="T10" fmla="*/ 2812 w 602"/>
                <a:gd name="T11" fmla="*/ 587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2" h="308">
                  <a:moveTo>
                    <a:pt x="55" y="0"/>
                  </a:moveTo>
                  <a:cubicBezTo>
                    <a:pt x="53" y="3"/>
                    <a:pt x="51" y="7"/>
                    <a:pt x="49" y="11"/>
                  </a:cubicBezTo>
                  <a:cubicBezTo>
                    <a:pt x="49" y="11"/>
                    <a:pt x="58" y="14"/>
                    <a:pt x="63" y="12"/>
                  </a:cubicBezTo>
                  <a:cubicBezTo>
                    <a:pt x="63" y="12"/>
                    <a:pt x="0" y="268"/>
                    <a:pt x="167" y="288"/>
                  </a:cubicBezTo>
                  <a:cubicBezTo>
                    <a:pt x="334" y="308"/>
                    <a:pt x="375" y="284"/>
                    <a:pt x="439" y="221"/>
                  </a:cubicBezTo>
                  <a:cubicBezTo>
                    <a:pt x="495" y="166"/>
                    <a:pt x="559" y="105"/>
                    <a:pt x="602" y="1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63">
              <a:extLst>
                <a:ext uri="{FF2B5EF4-FFF2-40B4-BE49-F238E27FC236}">
                  <a16:creationId xmlns:a16="http://schemas.microsoft.com/office/drawing/2014/main" id="{0BB41543-59EB-49BA-B7C7-B759C1EFE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105"/>
              <a:ext cx="2051" cy="901"/>
            </a:xfrm>
            <a:custGeom>
              <a:avLst/>
              <a:gdLst>
                <a:gd name="T0" fmla="*/ 6533 w 1394"/>
                <a:gd name="T1" fmla="*/ 1441 h 612"/>
                <a:gd name="T2" fmla="*/ 3799 w 1394"/>
                <a:gd name="T3" fmla="*/ 807 h 612"/>
                <a:gd name="T4" fmla="*/ 0 w 1394"/>
                <a:gd name="T5" fmla="*/ 904 h 612"/>
                <a:gd name="T6" fmla="*/ 3154 w 1394"/>
                <a:gd name="T7" fmla="*/ 2391 h 612"/>
                <a:gd name="T8" fmla="*/ 6412 w 1394"/>
                <a:gd name="T9" fmla="*/ 1615 h 612"/>
                <a:gd name="T10" fmla="*/ 6533 w 1394"/>
                <a:gd name="T11" fmla="*/ 1441 h 6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4" h="612">
                  <a:moveTo>
                    <a:pt x="1394" y="307"/>
                  </a:moveTo>
                  <a:cubicBezTo>
                    <a:pt x="1394" y="307"/>
                    <a:pt x="963" y="217"/>
                    <a:pt x="811" y="172"/>
                  </a:cubicBezTo>
                  <a:cubicBezTo>
                    <a:pt x="658" y="128"/>
                    <a:pt x="249" y="0"/>
                    <a:pt x="0" y="192"/>
                  </a:cubicBezTo>
                  <a:cubicBezTo>
                    <a:pt x="0" y="192"/>
                    <a:pt x="70" y="612"/>
                    <a:pt x="673" y="509"/>
                  </a:cubicBezTo>
                  <a:cubicBezTo>
                    <a:pt x="832" y="482"/>
                    <a:pt x="1083" y="301"/>
                    <a:pt x="1368" y="344"/>
                  </a:cubicBezTo>
                  <a:lnTo>
                    <a:pt x="1394" y="307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64">
              <a:extLst>
                <a:ext uri="{FF2B5EF4-FFF2-40B4-BE49-F238E27FC236}">
                  <a16:creationId xmlns:a16="http://schemas.microsoft.com/office/drawing/2014/main" id="{1DE18F68-B868-4DB7-8535-3A4F24B4D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547"/>
              <a:ext cx="114" cy="104"/>
            </a:xfrm>
            <a:custGeom>
              <a:avLst/>
              <a:gdLst>
                <a:gd name="T0" fmla="*/ 163 w 77"/>
                <a:gd name="T1" fmla="*/ 245 h 71"/>
                <a:gd name="T2" fmla="*/ 0 w 77"/>
                <a:gd name="T3" fmla="*/ 151 h 71"/>
                <a:gd name="T4" fmla="*/ 133 w 77"/>
                <a:gd name="T5" fmla="*/ 138 h 71"/>
                <a:gd name="T6" fmla="*/ 53 w 77"/>
                <a:gd name="T7" fmla="*/ 88 h 71"/>
                <a:gd name="T8" fmla="*/ 110 w 77"/>
                <a:gd name="T9" fmla="*/ 69 h 71"/>
                <a:gd name="T10" fmla="*/ 222 w 77"/>
                <a:gd name="T11" fmla="*/ 41 h 71"/>
                <a:gd name="T12" fmla="*/ 141 w 77"/>
                <a:gd name="T13" fmla="*/ 22 h 71"/>
                <a:gd name="T14" fmla="*/ 218 w 77"/>
                <a:gd name="T15" fmla="*/ 19 h 71"/>
                <a:gd name="T16" fmla="*/ 298 w 77"/>
                <a:gd name="T17" fmla="*/ 19 h 71"/>
                <a:gd name="T18" fmla="*/ 370 w 77"/>
                <a:gd name="T19" fmla="*/ 38 h 71"/>
                <a:gd name="T20" fmla="*/ 346 w 77"/>
                <a:gd name="T21" fmla="*/ 101 h 71"/>
                <a:gd name="T22" fmla="*/ 278 w 77"/>
                <a:gd name="T23" fmla="*/ 221 h 71"/>
                <a:gd name="T24" fmla="*/ 210 w 77"/>
                <a:gd name="T25" fmla="*/ 305 h 71"/>
                <a:gd name="T26" fmla="*/ 142 w 77"/>
                <a:gd name="T27" fmla="*/ 318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71">
                  <a:moveTo>
                    <a:pt x="34" y="53"/>
                  </a:moveTo>
                  <a:cubicBezTo>
                    <a:pt x="23" y="46"/>
                    <a:pt x="10" y="40"/>
                    <a:pt x="0" y="33"/>
                  </a:cubicBezTo>
                  <a:cubicBezTo>
                    <a:pt x="8" y="28"/>
                    <a:pt x="19" y="33"/>
                    <a:pt x="28" y="30"/>
                  </a:cubicBezTo>
                  <a:cubicBezTo>
                    <a:pt x="23" y="26"/>
                    <a:pt x="16" y="24"/>
                    <a:pt x="11" y="19"/>
                  </a:cubicBezTo>
                  <a:cubicBezTo>
                    <a:pt x="14" y="16"/>
                    <a:pt x="19" y="16"/>
                    <a:pt x="23" y="15"/>
                  </a:cubicBezTo>
                  <a:cubicBezTo>
                    <a:pt x="31" y="13"/>
                    <a:pt x="39" y="11"/>
                    <a:pt x="46" y="9"/>
                  </a:cubicBezTo>
                  <a:cubicBezTo>
                    <a:pt x="41" y="9"/>
                    <a:pt x="33" y="8"/>
                    <a:pt x="29" y="5"/>
                  </a:cubicBezTo>
                  <a:cubicBezTo>
                    <a:pt x="34" y="5"/>
                    <a:pt x="40" y="7"/>
                    <a:pt x="45" y="4"/>
                  </a:cubicBezTo>
                  <a:cubicBezTo>
                    <a:pt x="49" y="0"/>
                    <a:pt x="56" y="4"/>
                    <a:pt x="62" y="4"/>
                  </a:cubicBezTo>
                  <a:cubicBezTo>
                    <a:pt x="66" y="4"/>
                    <a:pt x="74" y="5"/>
                    <a:pt x="77" y="8"/>
                  </a:cubicBezTo>
                  <a:cubicBezTo>
                    <a:pt x="75" y="13"/>
                    <a:pt x="74" y="18"/>
                    <a:pt x="72" y="22"/>
                  </a:cubicBezTo>
                  <a:cubicBezTo>
                    <a:pt x="68" y="31"/>
                    <a:pt x="62" y="39"/>
                    <a:pt x="58" y="48"/>
                  </a:cubicBezTo>
                  <a:cubicBezTo>
                    <a:pt x="55" y="56"/>
                    <a:pt x="52" y="62"/>
                    <a:pt x="44" y="66"/>
                  </a:cubicBezTo>
                  <a:cubicBezTo>
                    <a:pt x="41" y="68"/>
                    <a:pt x="33" y="71"/>
                    <a:pt x="30" y="69"/>
                  </a:cubicBezTo>
                </a:path>
              </a:pathLst>
            </a:custGeom>
            <a:solidFill>
              <a:srgbClr val="A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65">
              <a:extLst>
                <a:ext uri="{FF2B5EF4-FFF2-40B4-BE49-F238E27FC236}">
                  <a16:creationId xmlns:a16="http://schemas.microsoft.com/office/drawing/2014/main" id="{63C5E606-BF1C-4D58-99D5-1231AC64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378"/>
              <a:ext cx="258" cy="772"/>
            </a:xfrm>
            <a:custGeom>
              <a:avLst/>
              <a:gdLst>
                <a:gd name="T0" fmla="*/ 60 w 175"/>
                <a:gd name="T1" fmla="*/ 2276 h 525"/>
                <a:gd name="T2" fmla="*/ 826 w 175"/>
                <a:gd name="T3" fmla="*/ 0 h 525"/>
                <a:gd name="T4" fmla="*/ 60 w 175"/>
                <a:gd name="T5" fmla="*/ 2276 h 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525">
                  <a:moveTo>
                    <a:pt x="13" y="487"/>
                  </a:moveTo>
                  <a:cubicBezTo>
                    <a:pt x="0" y="477"/>
                    <a:pt x="148" y="125"/>
                    <a:pt x="175" y="0"/>
                  </a:cubicBezTo>
                  <a:cubicBezTo>
                    <a:pt x="175" y="0"/>
                    <a:pt x="59" y="525"/>
                    <a:pt x="13" y="487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66">
              <a:extLst>
                <a:ext uri="{FF2B5EF4-FFF2-40B4-BE49-F238E27FC236}">
                  <a16:creationId xmlns:a16="http://schemas.microsoft.com/office/drawing/2014/main" id="{ABFA6CC3-7E86-404F-91DC-DE25FCB6C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239"/>
              <a:ext cx="265" cy="861"/>
            </a:xfrm>
            <a:custGeom>
              <a:avLst/>
              <a:gdLst>
                <a:gd name="T0" fmla="*/ 698 w 180"/>
                <a:gd name="T1" fmla="*/ 2668 h 585"/>
                <a:gd name="T2" fmla="*/ 620 w 180"/>
                <a:gd name="T3" fmla="*/ 2189 h 585"/>
                <a:gd name="T4" fmla="*/ 508 w 180"/>
                <a:gd name="T5" fmla="*/ 0 h 585"/>
                <a:gd name="T6" fmla="*/ 698 w 180"/>
                <a:gd name="T7" fmla="*/ 2668 h 5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585">
                  <a:moveTo>
                    <a:pt x="149" y="569"/>
                  </a:moveTo>
                  <a:cubicBezTo>
                    <a:pt x="180" y="585"/>
                    <a:pt x="147" y="513"/>
                    <a:pt x="132" y="466"/>
                  </a:cubicBezTo>
                  <a:cubicBezTo>
                    <a:pt x="117" y="419"/>
                    <a:pt x="62" y="308"/>
                    <a:pt x="108" y="0"/>
                  </a:cubicBezTo>
                  <a:cubicBezTo>
                    <a:pt x="108" y="0"/>
                    <a:pt x="0" y="495"/>
                    <a:pt x="149" y="569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67">
              <a:extLst>
                <a:ext uri="{FF2B5EF4-FFF2-40B4-BE49-F238E27FC236}">
                  <a16:creationId xmlns:a16="http://schemas.microsoft.com/office/drawing/2014/main" id="{143C8321-6A9E-44AD-B1B5-E646F95A2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378"/>
              <a:ext cx="258" cy="772"/>
            </a:xfrm>
            <a:custGeom>
              <a:avLst/>
              <a:gdLst>
                <a:gd name="T0" fmla="*/ 60 w 175"/>
                <a:gd name="T1" fmla="*/ 2276 h 525"/>
                <a:gd name="T2" fmla="*/ 826 w 175"/>
                <a:gd name="T3" fmla="*/ 0 h 525"/>
                <a:gd name="T4" fmla="*/ 60 w 175"/>
                <a:gd name="T5" fmla="*/ 2276 h 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525">
                  <a:moveTo>
                    <a:pt x="13" y="487"/>
                  </a:moveTo>
                  <a:cubicBezTo>
                    <a:pt x="0" y="477"/>
                    <a:pt x="148" y="125"/>
                    <a:pt x="175" y="0"/>
                  </a:cubicBezTo>
                  <a:cubicBezTo>
                    <a:pt x="175" y="0"/>
                    <a:pt x="59" y="525"/>
                    <a:pt x="13" y="48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68">
              <a:extLst>
                <a:ext uri="{FF2B5EF4-FFF2-40B4-BE49-F238E27FC236}">
                  <a16:creationId xmlns:a16="http://schemas.microsoft.com/office/drawing/2014/main" id="{53C2E724-7625-42DF-84A6-45CBE5135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239"/>
              <a:ext cx="265" cy="861"/>
            </a:xfrm>
            <a:custGeom>
              <a:avLst/>
              <a:gdLst>
                <a:gd name="T0" fmla="*/ 698 w 180"/>
                <a:gd name="T1" fmla="*/ 2668 h 585"/>
                <a:gd name="T2" fmla="*/ 620 w 180"/>
                <a:gd name="T3" fmla="*/ 2189 h 585"/>
                <a:gd name="T4" fmla="*/ 508 w 180"/>
                <a:gd name="T5" fmla="*/ 0 h 585"/>
                <a:gd name="T6" fmla="*/ 698 w 180"/>
                <a:gd name="T7" fmla="*/ 2668 h 5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585">
                  <a:moveTo>
                    <a:pt x="149" y="569"/>
                  </a:moveTo>
                  <a:cubicBezTo>
                    <a:pt x="180" y="585"/>
                    <a:pt x="147" y="513"/>
                    <a:pt x="132" y="466"/>
                  </a:cubicBezTo>
                  <a:cubicBezTo>
                    <a:pt x="117" y="419"/>
                    <a:pt x="62" y="308"/>
                    <a:pt x="108" y="0"/>
                  </a:cubicBezTo>
                  <a:cubicBezTo>
                    <a:pt x="108" y="0"/>
                    <a:pt x="0" y="495"/>
                    <a:pt x="149" y="56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69">
              <a:extLst>
                <a:ext uri="{FF2B5EF4-FFF2-40B4-BE49-F238E27FC236}">
                  <a16:creationId xmlns:a16="http://schemas.microsoft.com/office/drawing/2014/main" id="{6F0A668C-5AB5-4775-950E-DBB836DF6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114"/>
              <a:ext cx="1092" cy="277"/>
            </a:xfrm>
            <a:custGeom>
              <a:avLst/>
              <a:gdLst>
                <a:gd name="T0" fmla="*/ 0 w 742"/>
                <a:gd name="T1" fmla="*/ 886 h 188"/>
                <a:gd name="T2" fmla="*/ 3481 w 742"/>
                <a:gd name="T3" fmla="*/ 757 h 188"/>
                <a:gd name="T4" fmla="*/ 0 w 742"/>
                <a:gd name="T5" fmla="*/ 88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2" h="188">
                  <a:moveTo>
                    <a:pt x="0" y="188"/>
                  </a:moveTo>
                  <a:cubicBezTo>
                    <a:pt x="0" y="188"/>
                    <a:pt x="232" y="0"/>
                    <a:pt x="742" y="161"/>
                  </a:cubicBezTo>
                  <a:cubicBezTo>
                    <a:pt x="742" y="161"/>
                    <a:pt x="262" y="27"/>
                    <a:pt x="0" y="1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70">
              <a:extLst>
                <a:ext uri="{FF2B5EF4-FFF2-40B4-BE49-F238E27FC236}">
                  <a16:creationId xmlns:a16="http://schemas.microsoft.com/office/drawing/2014/main" id="{53491FC3-6AD3-4C9F-A7FE-A8EA6F7F4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517"/>
              <a:ext cx="580" cy="348"/>
            </a:xfrm>
            <a:custGeom>
              <a:avLst/>
              <a:gdLst>
                <a:gd name="T0" fmla="*/ 0 w 394"/>
                <a:gd name="T1" fmla="*/ 0 h 236"/>
                <a:gd name="T2" fmla="*/ 1850 w 394"/>
                <a:gd name="T3" fmla="*/ 1115 h 236"/>
                <a:gd name="T4" fmla="*/ 0 w 394"/>
                <a:gd name="T5" fmla="*/ 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4" h="236">
                  <a:moveTo>
                    <a:pt x="0" y="0"/>
                  </a:moveTo>
                  <a:cubicBezTo>
                    <a:pt x="0" y="0"/>
                    <a:pt x="87" y="203"/>
                    <a:pt x="394" y="236"/>
                  </a:cubicBezTo>
                  <a:cubicBezTo>
                    <a:pt x="394" y="236"/>
                    <a:pt x="119" y="20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71">
              <a:extLst>
                <a:ext uri="{FF2B5EF4-FFF2-40B4-BE49-F238E27FC236}">
                  <a16:creationId xmlns:a16="http://schemas.microsoft.com/office/drawing/2014/main" id="{6DDDE1B7-DED0-45E6-A2AB-42CB0C8BF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750"/>
              <a:ext cx="744" cy="387"/>
            </a:xfrm>
            <a:custGeom>
              <a:avLst/>
              <a:gdLst>
                <a:gd name="T0" fmla="*/ 0 w 506"/>
                <a:gd name="T1" fmla="*/ 0 h 263"/>
                <a:gd name="T2" fmla="*/ 2366 w 506"/>
                <a:gd name="T3" fmla="*/ 952 h 263"/>
                <a:gd name="T4" fmla="*/ 0 w 506"/>
                <a:gd name="T5" fmla="*/ 0 h 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6" h="263">
                  <a:moveTo>
                    <a:pt x="0" y="0"/>
                  </a:moveTo>
                  <a:cubicBezTo>
                    <a:pt x="0" y="0"/>
                    <a:pt x="107" y="251"/>
                    <a:pt x="506" y="203"/>
                  </a:cubicBezTo>
                  <a:cubicBezTo>
                    <a:pt x="506" y="203"/>
                    <a:pt x="163" y="26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72">
              <a:extLst>
                <a:ext uri="{FF2B5EF4-FFF2-40B4-BE49-F238E27FC236}">
                  <a16:creationId xmlns:a16="http://schemas.microsoft.com/office/drawing/2014/main" id="{083E0DB6-9061-47B9-B912-8381B7ED5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310"/>
              <a:ext cx="1062" cy="182"/>
            </a:xfrm>
            <a:custGeom>
              <a:avLst/>
              <a:gdLst>
                <a:gd name="T0" fmla="*/ 607 w 722"/>
                <a:gd name="T1" fmla="*/ 116 h 124"/>
                <a:gd name="T2" fmla="*/ 147 w 722"/>
                <a:gd name="T3" fmla="*/ 298 h 124"/>
                <a:gd name="T4" fmla="*/ 555 w 722"/>
                <a:gd name="T5" fmla="*/ 465 h 124"/>
                <a:gd name="T6" fmla="*/ 1331 w 722"/>
                <a:gd name="T7" fmla="*/ 269 h 124"/>
                <a:gd name="T8" fmla="*/ 2046 w 722"/>
                <a:gd name="T9" fmla="*/ 298 h 124"/>
                <a:gd name="T10" fmla="*/ 2596 w 722"/>
                <a:gd name="T11" fmla="*/ 269 h 124"/>
                <a:gd name="T12" fmla="*/ 3089 w 722"/>
                <a:gd name="T13" fmla="*/ 379 h 124"/>
                <a:gd name="T14" fmla="*/ 2979 w 722"/>
                <a:gd name="T15" fmla="*/ 167 h 124"/>
                <a:gd name="T16" fmla="*/ 2256 w 722"/>
                <a:gd name="T17" fmla="*/ 47 h 124"/>
                <a:gd name="T18" fmla="*/ 1127 w 722"/>
                <a:gd name="T19" fmla="*/ 47 h 124"/>
                <a:gd name="T20" fmla="*/ 758 w 722"/>
                <a:gd name="T21" fmla="*/ 19 h 124"/>
                <a:gd name="T22" fmla="*/ 496 w 722"/>
                <a:gd name="T23" fmla="*/ 101 h 1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22" h="124">
                  <a:moveTo>
                    <a:pt x="130" y="25"/>
                  </a:moveTo>
                  <a:cubicBezTo>
                    <a:pt x="95" y="16"/>
                    <a:pt x="47" y="31"/>
                    <a:pt x="31" y="64"/>
                  </a:cubicBezTo>
                  <a:cubicBezTo>
                    <a:pt x="0" y="124"/>
                    <a:pt x="89" y="110"/>
                    <a:pt x="118" y="100"/>
                  </a:cubicBezTo>
                  <a:cubicBezTo>
                    <a:pt x="170" y="82"/>
                    <a:pt x="228" y="62"/>
                    <a:pt x="284" y="58"/>
                  </a:cubicBezTo>
                  <a:cubicBezTo>
                    <a:pt x="333" y="55"/>
                    <a:pt x="388" y="61"/>
                    <a:pt x="437" y="64"/>
                  </a:cubicBezTo>
                  <a:cubicBezTo>
                    <a:pt x="477" y="66"/>
                    <a:pt x="515" y="59"/>
                    <a:pt x="555" y="58"/>
                  </a:cubicBezTo>
                  <a:cubicBezTo>
                    <a:pt x="596" y="57"/>
                    <a:pt x="621" y="76"/>
                    <a:pt x="660" y="82"/>
                  </a:cubicBezTo>
                  <a:cubicBezTo>
                    <a:pt x="722" y="91"/>
                    <a:pt x="666" y="46"/>
                    <a:pt x="636" y="36"/>
                  </a:cubicBezTo>
                  <a:cubicBezTo>
                    <a:pt x="587" y="22"/>
                    <a:pt x="533" y="12"/>
                    <a:pt x="482" y="10"/>
                  </a:cubicBezTo>
                  <a:cubicBezTo>
                    <a:pt x="400" y="6"/>
                    <a:pt x="321" y="6"/>
                    <a:pt x="241" y="10"/>
                  </a:cubicBezTo>
                  <a:cubicBezTo>
                    <a:pt x="214" y="12"/>
                    <a:pt x="189" y="0"/>
                    <a:pt x="162" y="4"/>
                  </a:cubicBezTo>
                  <a:cubicBezTo>
                    <a:pt x="143" y="7"/>
                    <a:pt x="123" y="18"/>
                    <a:pt x="106" y="22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73">
              <a:extLst>
                <a:ext uri="{FF2B5EF4-FFF2-40B4-BE49-F238E27FC236}">
                  <a16:creationId xmlns:a16="http://schemas.microsoft.com/office/drawing/2014/main" id="{CC7C069B-ED87-4033-A38C-0775FBC0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628"/>
              <a:ext cx="1082" cy="387"/>
            </a:xfrm>
            <a:custGeom>
              <a:avLst/>
              <a:gdLst>
                <a:gd name="T0" fmla="*/ 317 w 735"/>
                <a:gd name="T1" fmla="*/ 41 h 263"/>
                <a:gd name="T2" fmla="*/ 680 w 735"/>
                <a:gd name="T3" fmla="*/ 689 h 263"/>
                <a:gd name="T4" fmla="*/ 1681 w 735"/>
                <a:gd name="T5" fmla="*/ 1221 h 263"/>
                <a:gd name="T6" fmla="*/ 2597 w 735"/>
                <a:gd name="T7" fmla="*/ 1121 h 263"/>
                <a:gd name="T8" fmla="*/ 3086 w 735"/>
                <a:gd name="T9" fmla="*/ 961 h 263"/>
                <a:gd name="T10" fmla="*/ 3448 w 735"/>
                <a:gd name="T11" fmla="*/ 877 h 263"/>
                <a:gd name="T12" fmla="*/ 3002 w 735"/>
                <a:gd name="T13" fmla="*/ 853 h 263"/>
                <a:gd name="T14" fmla="*/ 2425 w 735"/>
                <a:gd name="T15" fmla="*/ 837 h 263"/>
                <a:gd name="T16" fmla="*/ 1381 w 735"/>
                <a:gd name="T17" fmla="*/ 846 h 263"/>
                <a:gd name="T18" fmla="*/ 655 w 735"/>
                <a:gd name="T19" fmla="*/ 486 h 263"/>
                <a:gd name="T20" fmla="*/ 474 w 735"/>
                <a:gd name="T21" fmla="*/ 262 h 263"/>
                <a:gd name="T22" fmla="*/ 330 w 735"/>
                <a:gd name="T23" fmla="*/ 0 h 2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5" h="263">
                  <a:moveTo>
                    <a:pt x="67" y="9"/>
                  </a:moveTo>
                  <a:cubicBezTo>
                    <a:pt x="0" y="42"/>
                    <a:pt x="120" y="127"/>
                    <a:pt x="145" y="147"/>
                  </a:cubicBezTo>
                  <a:cubicBezTo>
                    <a:pt x="207" y="195"/>
                    <a:pt x="278" y="255"/>
                    <a:pt x="358" y="260"/>
                  </a:cubicBezTo>
                  <a:cubicBezTo>
                    <a:pt x="420" y="263"/>
                    <a:pt x="493" y="253"/>
                    <a:pt x="553" y="239"/>
                  </a:cubicBezTo>
                  <a:cubicBezTo>
                    <a:pt x="588" y="231"/>
                    <a:pt x="622" y="213"/>
                    <a:pt x="657" y="205"/>
                  </a:cubicBezTo>
                  <a:cubicBezTo>
                    <a:pt x="682" y="199"/>
                    <a:pt x="712" y="199"/>
                    <a:pt x="734" y="187"/>
                  </a:cubicBezTo>
                  <a:cubicBezTo>
                    <a:pt x="735" y="167"/>
                    <a:pt x="656" y="183"/>
                    <a:pt x="639" y="182"/>
                  </a:cubicBezTo>
                  <a:cubicBezTo>
                    <a:pt x="599" y="180"/>
                    <a:pt x="557" y="176"/>
                    <a:pt x="516" y="179"/>
                  </a:cubicBezTo>
                  <a:cubicBezTo>
                    <a:pt x="445" y="186"/>
                    <a:pt x="365" y="196"/>
                    <a:pt x="294" y="181"/>
                  </a:cubicBezTo>
                  <a:cubicBezTo>
                    <a:pt x="244" y="170"/>
                    <a:pt x="179" y="136"/>
                    <a:pt x="139" y="103"/>
                  </a:cubicBezTo>
                  <a:cubicBezTo>
                    <a:pt x="124" y="91"/>
                    <a:pt x="112" y="72"/>
                    <a:pt x="101" y="56"/>
                  </a:cubicBezTo>
                  <a:cubicBezTo>
                    <a:pt x="88" y="38"/>
                    <a:pt x="84" y="14"/>
                    <a:pt x="70" y="0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74">
              <a:extLst>
                <a:ext uri="{FF2B5EF4-FFF2-40B4-BE49-F238E27FC236}">
                  <a16:creationId xmlns:a16="http://schemas.microsoft.com/office/drawing/2014/main" id="{EC4A8DCF-63C5-41E1-A703-32B2134CD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450"/>
              <a:ext cx="197" cy="26"/>
            </a:xfrm>
            <a:custGeom>
              <a:avLst/>
              <a:gdLst>
                <a:gd name="T0" fmla="*/ 0 w 134"/>
                <a:gd name="T1" fmla="*/ 0 h 18"/>
                <a:gd name="T2" fmla="*/ 626 w 134"/>
                <a:gd name="T3" fmla="*/ 7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18">
                  <a:moveTo>
                    <a:pt x="0" y="0"/>
                  </a:moveTo>
                  <a:cubicBezTo>
                    <a:pt x="42" y="4"/>
                    <a:pt x="87" y="10"/>
                    <a:pt x="134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75">
              <a:extLst>
                <a:ext uri="{FF2B5EF4-FFF2-40B4-BE49-F238E27FC236}">
                  <a16:creationId xmlns:a16="http://schemas.microsoft.com/office/drawing/2014/main" id="{37FF9D83-7675-4CB7-A3B8-DD70D7B7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44"/>
              <a:ext cx="45" cy="3"/>
            </a:xfrm>
            <a:custGeom>
              <a:avLst/>
              <a:gdLst>
                <a:gd name="T0" fmla="*/ 0 w 30"/>
                <a:gd name="T1" fmla="*/ 0 h 2"/>
                <a:gd name="T2" fmla="*/ 153 w 30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">
                  <a:moveTo>
                    <a:pt x="0" y="0"/>
                  </a:moveTo>
                  <a:cubicBezTo>
                    <a:pt x="10" y="1"/>
                    <a:pt x="20" y="1"/>
                    <a:pt x="3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76">
              <a:extLst>
                <a:ext uri="{FF2B5EF4-FFF2-40B4-BE49-F238E27FC236}">
                  <a16:creationId xmlns:a16="http://schemas.microsoft.com/office/drawing/2014/main" id="{B45D13F0-ABA8-4F4E-98BB-8FA9AA575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441"/>
              <a:ext cx="34" cy="1"/>
            </a:xfrm>
            <a:custGeom>
              <a:avLst/>
              <a:gdLst>
                <a:gd name="T0" fmla="*/ 0 w 23"/>
                <a:gd name="T1" fmla="*/ 0 h 1"/>
                <a:gd name="T2" fmla="*/ 109 w 2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0"/>
                  </a:moveTo>
                  <a:cubicBezTo>
                    <a:pt x="8" y="0"/>
                    <a:pt x="15" y="1"/>
                    <a:pt x="23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77">
              <a:extLst>
                <a:ext uri="{FF2B5EF4-FFF2-40B4-BE49-F238E27FC236}">
                  <a16:creationId xmlns:a16="http://schemas.microsoft.com/office/drawing/2014/main" id="{604F823F-DCF8-49F7-B203-94FEBCDC2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437"/>
              <a:ext cx="334" cy="26"/>
            </a:xfrm>
            <a:custGeom>
              <a:avLst/>
              <a:gdLst>
                <a:gd name="T0" fmla="*/ 0 w 227"/>
                <a:gd name="T1" fmla="*/ 79 h 18"/>
                <a:gd name="T2" fmla="*/ 1062 w 227"/>
                <a:gd name="T3" fmla="*/ 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7" h="18">
                  <a:moveTo>
                    <a:pt x="0" y="18"/>
                  </a:moveTo>
                  <a:cubicBezTo>
                    <a:pt x="60" y="8"/>
                    <a:pt x="135" y="0"/>
                    <a:pt x="227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78">
              <a:extLst>
                <a:ext uri="{FF2B5EF4-FFF2-40B4-BE49-F238E27FC236}">
                  <a16:creationId xmlns:a16="http://schemas.microsoft.com/office/drawing/2014/main" id="{41E5DB4C-DE98-4279-BEC3-4948794A0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472"/>
              <a:ext cx="215" cy="69"/>
            </a:xfrm>
            <a:custGeom>
              <a:avLst/>
              <a:gdLst>
                <a:gd name="T0" fmla="*/ 0 w 146"/>
                <a:gd name="T1" fmla="*/ 217 h 47"/>
                <a:gd name="T2" fmla="*/ 688 w 14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6" h="47">
                  <a:moveTo>
                    <a:pt x="0" y="47"/>
                  </a:moveTo>
                  <a:cubicBezTo>
                    <a:pt x="0" y="47"/>
                    <a:pt x="48" y="20"/>
                    <a:pt x="14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79">
              <a:extLst>
                <a:ext uri="{FF2B5EF4-FFF2-40B4-BE49-F238E27FC236}">
                  <a16:creationId xmlns:a16="http://schemas.microsoft.com/office/drawing/2014/main" id="{B7ABE608-B1E2-443E-92EF-5C1F4AACB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513"/>
              <a:ext cx="783" cy="305"/>
            </a:xfrm>
            <a:custGeom>
              <a:avLst/>
              <a:gdLst>
                <a:gd name="T0" fmla="*/ 2496 w 532"/>
                <a:gd name="T1" fmla="*/ 150 h 207"/>
                <a:gd name="T2" fmla="*/ 0 w 532"/>
                <a:gd name="T3" fmla="*/ 975 h 2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2" h="207">
                  <a:moveTo>
                    <a:pt x="532" y="32"/>
                  </a:moveTo>
                  <a:cubicBezTo>
                    <a:pt x="532" y="32"/>
                    <a:pt x="18" y="0"/>
                    <a:pt x="0" y="20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80">
              <a:extLst>
                <a:ext uri="{FF2B5EF4-FFF2-40B4-BE49-F238E27FC236}">
                  <a16:creationId xmlns:a16="http://schemas.microsoft.com/office/drawing/2014/main" id="{317CA4F1-16B1-4543-9063-4B74AD924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03"/>
              <a:ext cx="1701" cy="154"/>
            </a:xfrm>
            <a:custGeom>
              <a:avLst/>
              <a:gdLst>
                <a:gd name="T0" fmla="*/ 5419 w 1156"/>
                <a:gd name="T1" fmla="*/ 32 h 105"/>
                <a:gd name="T2" fmla="*/ 1988 w 1156"/>
                <a:gd name="T3" fmla="*/ 32 h 105"/>
                <a:gd name="T4" fmla="*/ 0 w 1156"/>
                <a:gd name="T5" fmla="*/ 485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6" h="105">
                  <a:moveTo>
                    <a:pt x="1156" y="7"/>
                  </a:moveTo>
                  <a:cubicBezTo>
                    <a:pt x="1156" y="7"/>
                    <a:pt x="508" y="0"/>
                    <a:pt x="424" y="7"/>
                  </a:cubicBezTo>
                  <a:cubicBezTo>
                    <a:pt x="339" y="14"/>
                    <a:pt x="151" y="2"/>
                    <a:pt x="0" y="10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81">
              <a:extLst>
                <a:ext uri="{FF2B5EF4-FFF2-40B4-BE49-F238E27FC236}">
                  <a16:creationId xmlns:a16="http://schemas.microsoft.com/office/drawing/2014/main" id="{0FD0E549-F6BB-4929-B564-6AFCA9618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238"/>
              <a:ext cx="1367" cy="271"/>
            </a:xfrm>
            <a:custGeom>
              <a:avLst/>
              <a:gdLst>
                <a:gd name="T0" fmla="*/ 4357 w 929"/>
                <a:gd name="T1" fmla="*/ 866 h 184"/>
                <a:gd name="T2" fmla="*/ 908 w 929"/>
                <a:gd name="T3" fmla="*/ 359 h 184"/>
                <a:gd name="T4" fmla="*/ 0 w 929"/>
                <a:gd name="T5" fmla="*/ 59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9" h="184">
                  <a:moveTo>
                    <a:pt x="929" y="184"/>
                  </a:moveTo>
                  <a:cubicBezTo>
                    <a:pt x="929" y="184"/>
                    <a:pt x="296" y="109"/>
                    <a:pt x="194" y="77"/>
                  </a:cubicBezTo>
                  <a:cubicBezTo>
                    <a:pt x="91" y="46"/>
                    <a:pt x="53" y="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82">
              <a:extLst>
                <a:ext uri="{FF2B5EF4-FFF2-40B4-BE49-F238E27FC236}">
                  <a16:creationId xmlns:a16="http://schemas.microsoft.com/office/drawing/2014/main" id="{588BDB85-0DC4-4288-9AD8-D71C6BC0E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335"/>
              <a:ext cx="626" cy="103"/>
            </a:xfrm>
            <a:custGeom>
              <a:avLst/>
              <a:gdLst>
                <a:gd name="T0" fmla="*/ 2000 w 425"/>
                <a:gd name="T1" fmla="*/ 79 h 70"/>
                <a:gd name="T2" fmla="*/ 999 w 425"/>
                <a:gd name="T3" fmla="*/ 9 h 70"/>
                <a:gd name="T4" fmla="*/ 0 w 425"/>
                <a:gd name="T5" fmla="*/ 33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5" h="70">
                  <a:moveTo>
                    <a:pt x="425" y="17"/>
                  </a:moveTo>
                  <a:cubicBezTo>
                    <a:pt x="425" y="17"/>
                    <a:pt x="271" y="0"/>
                    <a:pt x="212" y="2"/>
                  </a:cubicBezTo>
                  <a:cubicBezTo>
                    <a:pt x="153" y="4"/>
                    <a:pt x="20" y="8"/>
                    <a:pt x="0" y="7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83">
              <a:extLst>
                <a:ext uri="{FF2B5EF4-FFF2-40B4-BE49-F238E27FC236}">
                  <a16:creationId xmlns:a16="http://schemas.microsoft.com/office/drawing/2014/main" id="{AF723075-1CAA-448D-8C8A-55E198D3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267"/>
              <a:ext cx="323" cy="174"/>
            </a:xfrm>
            <a:custGeom>
              <a:avLst/>
              <a:gdLst>
                <a:gd name="T0" fmla="*/ 1022 w 220"/>
                <a:gd name="T1" fmla="*/ 559 h 118"/>
                <a:gd name="T2" fmla="*/ 731 w 220"/>
                <a:gd name="T3" fmla="*/ 349 h 118"/>
                <a:gd name="T4" fmla="*/ 0 w 220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18">
                  <a:moveTo>
                    <a:pt x="220" y="118"/>
                  </a:moveTo>
                  <a:cubicBezTo>
                    <a:pt x="220" y="118"/>
                    <a:pt x="179" y="95"/>
                    <a:pt x="157" y="74"/>
                  </a:cubicBezTo>
                  <a:cubicBezTo>
                    <a:pt x="121" y="38"/>
                    <a:pt x="56" y="1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84">
              <a:extLst>
                <a:ext uri="{FF2B5EF4-FFF2-40B4-BE49-F238E27FC236}">
                  <a16:creationId xmlns:a16="http://schemas.microsoft.com/office/drawing/2014/main" id="{F6DB94F4-FC07-4726-A534-1171965B9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379"/>
              <a:ext cx="620" cy="265"/>
            </a:xfrm>
            <a:custGeom>
              <a:avLst/>
              <a:gdLst>
                <a:gd name="T0" fmla="*/ 1981 w 421"/>
                <a:gd name="T1" fmla="*/ 0 h 180"/>
                <a:gd name="T2" fmla="*/ 0 w 421"/>
                <a:gd name="T3" fmla="*/ 845 h 1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1" h="180">
                  <a:moveTo>
                    <a:pt x="421" y="0"/>
                  </a:moveTo>
                  <a:cubicBezTo>
                    <a:pt x="421" y="0"/>
                    <a:pt x="84" y="6"/>
                    <a:pt x="0" y="18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85">
              <a:extLst>
                <a:ext uri="{FF2B5EF4-FFF2-40B4-BE49-F238E27FC236}">
                  <a16:creationId xmlns:a16="http://schemas.microsoft.com/office/drawing/2014/main" id="{2F4F14E6-FA8E-4832-8DF1-305CA657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91"/>
              <a:ext cx="615" cy="346"/>
            </a:xfrm>
            <a:custGeom>
              <a:avLst/>
              <a:gdLst>
                <a:gd name="T0" fmla="*/ 1960 w 418"/>
                <a:gd name="T1" fmla="*/ 47 h 235"/>
                <a:gd name="T2" fmla="*/ 634 w 418"/>
                <a:gd name="T3" fmla="*/ 426 h 235"/>
                <a:gd name="T4" fmla="*/ 0 w 418"/>
                <a:gd name="T5" fmla="*/ 1103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235">
                  <a:moveTo>
                    <a:pt x="418" y="10"/>
                  </a:moveTo>
                  <a:cubicBezTo>
                    <a:pt x="418" y="10"/>
                    <a:pt x="215" y="0"/>
                    <a:pt x="135" y="90"/>
                  </a:cubicBezTo>
                  <a:cubicBezTo>
                    <a:pt x="55" y="179"/>
                    <a:pt x="26" y="235"/>
                    <a:pt x="0" y="23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86">
              <a:extLst>
                <a:ext uri="{FF2B5EF4-FFF2-40B4-BE49-F238E27FC236}">
                  <a16:creationId xmlns:a16="http://schemas.microsoft.com/office/drawing/2014/main" id="{1454951F-CE4A-41E8-A98E-7487B7C18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509"/>
              <a:ext cx="867" cy="362"/>
            </a:xfrm>
            <a:custGeom>
              <a:avLst/>
              <a:gdLst>
                <a:gd name="T0" fmla="*/ 2764 w 589"/>
                <a:gd name="T1" fmla="*/ 0 h 246"/>
                <a:gd name="T2" fmla="*/ 717 w 589"/>
                <a:gd name="T3" fmla="*/ 546 h 246"/>
                <a:gd name="T4" fmla="*/ 0 w 589"/>
                <a:gd name="T5" fmla="*/ 1154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9" h="246">
                  <a:moveTo>
                    <a:pt x="589" y="0"/>
                  </a:moveTo>
                  <a:cubicBezTo>
                    <a:pt x="589" y="0"/>
                    <a:pt x="290" y="34"/>
                    <a:pt x="153" y="116"/>
                  </a:cubicBezTo>
                  <a:cubicBezTo>
                    <a:pt x="16" y="199"/>
                    <a:pt x="0" y="246"/>
                    <a:pt x="0" y="24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87">
              <a:extLst>
                <a:ext uri="{FF2B5EF4-FFF2-40B4-BE49-F238E27FC236}">
                  <a16:creationId xmlns:a16="http://schemas.microsoft.com/office/drawing/2014/main" id="{4C995FC7-6632-4295-97F4-9C956504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591"/>
              <a:ext cx="135" cy="277"/>
            </a:xfrm>
            <a:custGeom>
              <a:avLst/>
              <a:gdLst>
                <a:gd name="T0" fmla="*/ 427 w 92"/>
                <a:gd name="T1" fmla="*/ 0 h 188"/>
                <a:gd name="T2" fmla="*/ 157 w 92"/>
                <a:gd name="T3" fmla="*/ 410 h 188"/>
                <a:gd name="T4" fmla="*/ 0 w 92"/>
                <a:gd name="T5" fmla="*/ 88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88">
                  <a:moveTo>
                    <a:pt x="92" y="0"/>
                  </a:moveTo>
                  <a:cubicBezTo>
                    <a:pt x="92" y="0"/>
                    <a:pt x="47" y="30"/>
                    <a:pt x="34" y="87"/>
                  </a:cubicBezTo>
                  <a:cubicBezTo>
                    <a:pt x="20" y="144"/>
                    <a:pt x="22" y="180"/>
                    <a:pt x="0" y="18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88">
              <a:extLst>
                <a:ext uri="{FF2B5EF4-FFF2-40B4-BE49-F238E27FC236}">
                  <a16:creationId xmlns:a16="http://schemas.microsoft.com/office/drawing/2014/main" id="{C2B38516-E83C-4EB5-BB07-4CC38F4A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725"/>
              <a:ext cx="181" cy="66"/>
            </a:xfrm>
            <a:custGeom>
              <a:avLst/>
              <a:gdLst>
                <a:gd name="T0" fmla="*/ 0 w 123"/>
                <a:gd name="T1" fmla="*/ 208 h 45"/>
                <a:gd name="T2" fmla="*/ 575 w 12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3" h="45">
                  <a:moveTo>
                    <a:pt x="0" y="45"/>
                  </a:moveTo>
                  <a:cubicBezTo>
                    <a:pt x="0" y="45"/>
                    <a:pt x="64" y="0"/>
                    <a:pt x="12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89">
              <a:extLst>
                <a:ext uri="{FF2B5EF4-FFF2-40B4-BE49-F238E27FC236}">
                  <a16:creationId xmlns:a16="http://schemas.microsoft.com/office/drawing/2014/main" id="{782BF3EB-3796-4FC9-BFF0-F58999429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843"/>
              <a:ext cx="706" cy="66"/>
            </a:xfrm>
            <a:custGeom>
              <a:avLst/>
              <a:gdLst>
                <a:gd name="T0" fmla="*/ 0 w 480"/>
                <a:gd name="T1" fmla="*/ 0 h 45"/>
                <a:gd name="T2" fmla="*/ 2246 w 480"/>
                <a:gd name="T3" fmla="*/ 9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0" h="45">
                  <a:moveTo>
                    <a:pt x="0" y="0"/>
                  </a:moveTo>
                  <a:cubicBezTo>
                    <a:pt x="0" y="0"/>
                    <a:pt x="398" y="45"/>
                    <a:pt x="48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90">
              <a:extLst>
                <a:ext uri="{FF2B5EF4-FFF2-40B4-BE49-F238E27FC236}">
                  <a16:creationId xmlns:a16="http://schemas.microsoft.com/office/drawing/2014/main" id="{66454BB0-6B13-45FB-973D-81BFA8F0C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882"/>
              <a:ext cx="207" cy="137"/>
            </a:xfrm>
            <a:custGeom>
              <a:avLst/>
              <a:gdLst>
                <a:gd name="T0" fmla="*/ 655 w 141"/>
                <a:gd name="T1" fmla="*/ 0 h 93"/>
                <a:gd name="T2" fmla="*/ 258 w 141"/>
                <a:gd name="T3" fmla="*/ 299 h 93"/>
                <a:gd name="T4" fmla="*/ 0 w 141"/>
                <a:gd name="T5" fmla="*/ 439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93">
                  <a:moveTo>
                    <a:pt x="141" y="0"/>
                  </a:moveTo>
                  <a:cubicBezTo>
                    <a:pt x="141" y="0"/>
                    <a:pt x="69" y="50"/>
                    <a:pt x="56" y="64"/>
                  </a:cubicBezTo>
                  <a:cubicBezTo>
                    <a:pt x="42" y="77"/>
                    <a:pt x="0" y="93"/>
                    <a:pt x="0" y="9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91">
              <a:extLst>
                <a:ext uri="{FF2B5EF4-FFF2-40B4-BE49-F238E27FC236}">
                  <a16:creationId xmlns:a16="http://schemas.microsoft.com/office/drawing/2014/main" id="{9852BF2D-B495-43D5-945E-A11AF15EA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662"/>
              <a:ext cx="816" cy="397"/>
            </a:xfrm>
            <a:custGeom>
              <a:avLst/>
              <a:gdLst>
                <a:gd name="T0" fmla="*/ 0 w 555"/>
                <a:gd name="T1" fmla="*/ 1263 h 270"/>
                <a:gd name="T2" fmla="*/ 912 w 555"/>
                <a:gd name="T3" fmla="*/ 798 h 270"/>
                <a:gd name="T4" fmla="*/ 2594 w 555"/>
                <a:gd name="T5" fmla="*/ 0 h 2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5" h="270">
                  <a:moveTo>
                    <a:pt x="0" y="270"/>
                  </a:moveTo>
                  <a:cubicBezTo>
                    <a:pt x="0" y="270"/>
                    <a:pt x="163" y="200"/>
                    <a:pt x="195" y="171"/>
                  </a:cubicBezTo>
                  <a:cubicBezTo>
                    <a:pt x="227" y="142"/>
                    <a:pt x="533" y="6"/>
                    <a:pt x="55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92">
              <a:extLst>
                <a:ext uri="{FF2B5EF4-FFF2-40B4-BE49-F238E27FC236}">
                  <a16:creationId xmlns:a16="http://schemas.microsoft.com/office/drawing/2014/main" id="{45792C02-B041-47C2-8C6C-3BB81D6C2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537"/>
              <a:ext cx="156" cy="236"/>
            </a:xfrm>
            <a:custGeom>
              <a:avLst/>
              <a:gdLst>
                <a:gd name="T0" fmla="*/ 0 w 106"/>
                <a:gd name="T1" fmla="*/ 0 h 160"/>
                <a:gd name="T2" fmla="*/ 497 w 106"/>
                <a:gd name="T3" fmla="*/ 757 h 160"/>
                <a:gd name="T4" fmla="*/ 0 w 106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160">
                  <a:moveTo>
                    <a:pt x="0" y="0"/>
                  </a:moveTo>
                  <a:cubicBezTo>
                    <a:pt x="0" y="0"/>
                    <a:pt x="27" y="117"/>
                    <a:pt x="106" y="160"/>
                  </a:cubicBezTo>
                  <a:cubicBezTo>
                    <a:pt x="106" y="160"/>
                    <a:pt x="29" y="1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93">
              <a:extLst>
                <a:ext uri="{FF2B5EF4-FFF2-40B4-BE49-F238E27FC236}">
                  <a16:creationId xmlns:a16="http://schemas.microsoft.com/office/drawing/2014/main" id="{C140BE14-A58A-4B57-9FA9-D030A78CE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267"/>
              <a:ext cx="229" cy="317"/>
            </a:xfrm>
            <a:custGeom>
              <a:avLst/>
              <a:gdLst>
                <a:gd name="T0" fmla="*/ 0 w 156"/>
                <a:gd name="T1" fmla="*/ 0 h 216"/>
                <a:gd name="T2" fmla="*/ 724 w 156"/>
                <a:gd name="T3" fmla="*/ 1001 h 216"/>
                <a:gd name="T4" fmla="*/ 0 w 156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6">
                  <a:moveTo>
                    <a:pt x="0" y="0"/>
                  </a:moveTo>
                  <a:cubicBezTo>
                    <a:pt x="0" y="0"/>
                    <a:pt x="22" y="111"/>
                    <a:pt x="156" y="216"/>
                  </a:cubicBezTo>
                  <a:cubicBezTo>
                    <a:pt x="156" y="216"/>
                    <a:pt x="38" y="1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94">
              <a:extLst>
                <a:ext uri="{FF2B5EF4-FFF2-40B4-BE49-F238E27FC236}">
                  <a16:creationId xmlns:a16="http://schemas.microsoft.com/office/drawing/2014/main" id="{5304C4EF-5460-4F7A-90EF-1E9C5FD6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999"/>
              <a:ext cx="222" cy="338"/>
            </a:xfrm>
            <a:custGeom>
              <a:avLst/>
              <a:gdLst>
                <a:gd name="T0" fmla="*/ 704 w 151"/>
                <a:gd name="T1" fmla="*/ 1073 h 230"/>
                <a:gd name="T2" fmla="*/ 0 w 151"/>
                <a:gd name="T3" fmla="*/ 0 h 230"/>
                <a:gd name="T4" fmla="*/ 704 w 151"/>
                <a:gd name="T5" fmla="*/ 1073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30">
                  <a:moveTo>
                    <a:pt x="151" y="230"/>
                  </a:moveTo>
                  <a:cubicBezTo>
                    <a:pt x="151" y="230"/>
                    <a:pt x="36" y="149"/>
                    <a:pt x="0" y="0"/>
                  </a:cubicBezTo>
                  <a:cubicBezTo>
                    <a:pt x="0" y="0"/>
                    <a:pt x="39" y="130"/>
                    <a:pt x="151" y="2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95">
              <a:extLst>
                <a:ext uri="{FF2B5EF4-FFF2-40B4-BE49-F238E27FC236}">
                  <a16:creationId xmlns:a16="http://schemas.microsoft.com/office/drawing/2014/main" id="{7A1A76E5-33CA-4980-BFA9-954B0285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803"/>
              <a:ext cx="94" cy="234"/>
            </a:xfrm>
            <a:custGeom>
              <a:avLst/>
              <a:gdLst>
                <a:gd name="T0" fmla="*/ 9 w 64"/>
                <a:gd name="T1" fmla="*/ 0 h 159"/>
                <a:gd name="T2" fmla="*/ 298 w 64"/>
                <a:gd name="T3" fmla="*/ 745 h 159"/>
                <a:gd name="T4" fmla="*/ 9 w 64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59">
                  <a:moveTo>
                    <a:pt x="2" y="0"/>
                  </a:moveTo>
                  <a:cubicBezTo>
                    <a:pt x="2" y="0"/>
                    <a:pt x="14" y="89"/>
                    <a:pt x="64" y="159"/>
                  </a:cubicBezTo>
                  <a:cubicBezTo>
                    <a:pt x="64" y="159"/>
                    <a:pt x="0" y="34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96">
              <a:extLst>
                <a:ext uri="{FF2B5EF4-FFF2-40B4-BE49-F238E27FC236}">
                  <a16:creationId xmlns:a16="http://schemas.microsoft.com/office/drawing/2014/main" id="{B12C9B41-0733-4AB8-B034-7F371E599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883"/>
              <a:ext cx="62" cy="121"/>
            </a:xfrm>
            <a:custGeom>
              <a:avLst/>
              <a:gdLst>
                <a:gd name="T0" fmla="*/ 133 w 42"/>
                <a:gd name="T1" fmla="*/ 0 h 82"/>
                <a:gd name="T2" fmla="*/ 40 w 42"/>
                <a:gd name="T3" fmla="*/ 251 h 82"/>
                <a:gd name="T4" fmla="*/ 201 w 42"/>
                <a:gd name="T5" fmla="*/ 285 h 82"/>
                <a:gd name="T6" fmla="*/ 69 w 42"/>
                <a:gd name="T7" fmla="*/ 317 h 82"/>
                <a:gd name="T8" fmla="*/ 123 w 42"/>
                <a:gd name="T9" fmla="*/ 19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2">
                  <a:moveTo>
                    <a:pt x="28" y="0"/>
                  </a:moveTo>
                  <a:cubicBezTo>
                    <a:pt x="18" y="18"/>
                    <a:pt x="13" y="33"/>
                    <a:pt x="8" y="53"/>
                  </a:cubicBezTo>
                  <a:cubicBezTo>
                    <a:pt x="0" y="82"/>
                    <a:pt x="28" y="79"/>
                    <a:pt x="42" y="60"/>
                  </a:cubicBezTo>
                  <a:cubicBezTo>
                    <a:pt x="32" y="60"/>
                    <a:pt x="25" y="68"/>
                    <a:pt x="15" y="67"/>
                  </a:cubicBezTo>
                  <a:cubicBezTo>
                    <a:pt x="9" y="42"/>
                    <a:pt x="22" y="26"/>
                    <a:pt x="2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97">
              <a:extLst>
                <a:ext uri="{FF2B5EF4-FFF2-40B4-BE49-F238E27FC236}">
                  <a16:creationId xmlns:a16="http://schemas.microsoft.com/office/drawing/2014/main" id="{17D8D6FF-6AEA-4F46-ABBD-087FDD761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562"/>
              <a:ext cx="38" cy="46"/>
            </a:xfrm>
            <a:custGeom>
              <a:avLst/>
              <a:gdLst>
                <a:gd name="T0" fmla="*/ 0 w 26"/>
                <a:gd name="T1" fmla="*/ 137 h 31"/>
                <a:gd name="T2" fmla="*/ 73 w 26"/>
                <a:gd name="T3" fmla="*/ 0 h 31"/>
                <a:gd name="T4" fmla="*/ 120 w 26"/>
                <a:gd name="T5" fmla="*/ 150 h 31"/>
                <a:gd name="T6" fmla="*/ 9 w 26"/>
                <a:gd name="T7" fmla="*/ 12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1">
                  <a:moveTo>
                    <a:pt x="0" y="28"/>
                  </a:moveTo>
                  <a:cubicBezTo>
                    <a:pt x="4" y="19"/>
                    <a:pt x="9" y="5"/>
                    <a:pt x="16" y="0"/>
                  </a:cubicBezTo>
                  <a:cubicBezTo>
                    <a:pt x="22" y="9"/>
                    <a:pt x="23" y="20"/>
                    <a:pt x="26" y="31"/>
                  </a:cubicBezTo>
                  <a:cubicBezTo>
                    <a:pt x="21" y="23"/>
                    <a:pt x="8" y="4"/>
                    <a:pt x="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98">
              <a:extLst>
                <a:ext uri="{FF2B5EF4-FFF2-40B4-BE49-F238E27FC236}">
                  <a16:creationId xmlns:a16="http://schemas.microsoft.com/office/drawing/2014/main" id="{B6FBBE20-B04A-42EC-BAA4-3041C846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287"/>
              <a:ext cx="34" cy="47"/>
            </a:xfrm>
            <a:custGeom>
              <a:avLst/>
              <a:gdLst>
                <a:gd name="T0" fmla="*/ 0 w 23"/>
                <a:gd name="T1" fmla="*/ 82 h 32"/>
                <a:gd name="T2" fmla="*/ 52 w 23"/>
                <a:gd name="T3" fmla="*/ 0 h 32"/>
                <a:gd name="T4" fmla="*/ 109 w 23"/>
                <a:gd name="T5" fmla="*/ 148 h 32"/>
                <a:gd name="T6" fmla="*/ 40 w 23"/>
                <a:gd name="T7" fmla="*/ 51 h 32"/>
                <a:gd name="T8" fmla="*/ 9 w 23"/>
                <a:gd name="T9" fmla="*/ 8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0" y="18"/>
                  </a:moveTo>
                  <a:cubicBezTo>
                    <a:pt x="2" y="11"/>
                    <a:pt x="5" y="3"/>
                    <a:pt x="11" y="0"/>
                  </a:cubicBezTo>
                  <a:cubicBezTo>
                    <a:pt x="17" y="6"/>
                    <a:pt x="21" y="23"/>
                    <a:pt x="23" y="32"/>
                  </a:cubicBezTo>
                  <a:cubicBezTo>
                    <a:pt x="15" y="27"/>
                    <a:pt x="14" y="17"/>
                    <a:pt x="8" y="11"/>
                  </a:cubicBezTo>
                  <a:cubicBezTo>
                    <a:pt x="6" y="14"/>
                    <a:pt x="3" y="16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99">
              <a:extLst>
                <a:ext uri="{FF2B5EF4-FFF2-40B4-BE49-F238E27FC236}">
                  <a16:creationId xmlns:a16="http://schemas.microsoft.com/office/drawing/2014/main" id="{CAB0FA4E-223D-4646-BC5F-4F9B53AB3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012"/>
              <a:ext cx="41" cy="63"/>
            </a:xfrm>
            <a:custGeom>
              <a:avLst/>
              <a:gdLst>
                <a:gd name="T0" fmla="*/ 0 w 28"/>
                <a:gd name="T1" fmla="*/ 56 h 43"/>
                <a:gd name="T2" fmla="*/ 73 w 28"/>
                <a:gd name="T3" fmla="*/ 0 h 43"/>
                <a:gd name="T4" fmla="*/ 129 w 28"/>
                <a:gd name="T5" fmla="*/ 198 h 43"/>
                <a:gd name="T6" fmla="*/ 13 w 28"/>
                <a:gd name="T7" fmla="*/ 4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3">
                  <a:moveTo>
                    <a:pt x="0" y="12"/>
                  </a:moveTo>
                  <a:cubicBezTo>
                    <a:pt x="4" y="7"/>
                    <a:pt x="10" y="2"/>
                    <a:pt x="16" y="0"/>
                  </a:cubicBezTo>
                  <a:cubicBezTo>
                    <a:pt x="20" y="14"/>
                    <a:pt x="24" y="29"/>
                    <a:pt x="28" y="43"/>
                  </a:cubicBezTo>
                  <a:cubicBezTo>
                    <a:pt x="19" y="37"/>
                    <a:pt x="18" y="6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00">
              <a:extLst>
                <a:ext uri="{FF2B5EF4-FFF2-40B4-BE49-F238E27FC236}">
                  <a16:creationId xmlns:a16="http://schemas.microsoft.com/office/drawing/2014/main" id="{86FD0BC8-D99D-4726-893C-7F627237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794"/>
              <a:ext cx="49" cy="77"/>
            </a:xfrm>
            <a:custGeom>
              <a:avLst/>
              <a:gdLst>
                <a:gd name="T0" fmla="*/ 0 w 33"/>
                <a:gd name="T1" fmla="*/ 73 h 52"/>
                <a:gd name="T2" fmla="*/ 110 w 33"/>
                <a:gd name="T3" fmla="*/ 78 h 52"/>
                <a:gd name="T4" fmla="*/ 160 w 33"/>
                <a:gd name="T5" fmla="*/ 250 h 52"/>
                <a:gd name="T6" fmla="*/ 13 w 33"/>
                <a:gd name="T7" fmla="*/ 6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2">
                  <a:moveTo>
                    <a:pt x="0" y="15"/>
                  </a:moveTo>
                  <a:cubicBezTo>
                    <a:pt x="13" y="11"/>
                    <a:pt x="18" y="0"/>
                    <a:pt x="23" y="16"/>
                  </a:cubicBezTo>
                  <a:cubicBezTo>
                    <a:pt x="27" y="27"/>
                    <a:pt x="31" y="41"/>
                    <a:pt x="33" y="52"/>
                  </a:cubicBezTo>
                  <a:cubicBezTo>
                    <a:pt x="25" y="44"/>
                    <a:pt x="17" y="5"/>
                    <a:pt x="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101">
              <a:extLst>
                <a:ext uri="{FF2B5EF4-FFF2-40B4-BE49-F238E27FC236}">
                  <a16:creationId xmlns:a16="http://schemas.microsoft.com/office/drawing/2014/main" id="{7B2B49F7-174F-44E5-8B86-FB4E4B2EA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629"/>
              <a:ext cx="27" cy="68"/>
            </a:xfrm>
            <a:custGeom>
              <a:avLst/>
              <a:gdLst>
                <a:gd name="T0" fmla="*/ 0 w 18"/>
                <a:gd name="T1" fmla="*/ 13 h 46"/>
                <a:gd name="T2" fmla="*/ 81 w 18"/>
                <a:gd name="T3" fmla="*/ 9 h 46"/>
                <a:gd name="T4" fmla="*/ 48 w 18"/>
                <a:gd name="T5" fmla="*/ 220 h 46"/>
                <a:gd name="T6" fmla="*/ 18 w 18"/>
                <a:gd name="T7" fmla="*/ 1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3"/>
                  </a:moveTo>
                  <a:cubicBezTo>
                    <a:pt x="6" y="2"/>
                    <a:pt x="11" y="0"/>
                    <a:pt x="16" y="2"/>
                  </a:cubicBezTo>
                  <a:cubicBezTo>
                    <a:pt x="18" y="12"/>
                    <a:pt x="14" y="39"/>
                    <a:pt x="9" y="46"/>
                  </a:cubicBezTo>
                  <a:cubicBezTo>
                    <a:pt x="8" y="37"/>
                    <a:pt x="13" y="6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102">
              <a:extLst>
                <a:ext uri="{FF2B5EF4-FFF2-40B4-BE49-F238E27FC236}">
                  <a16:creationId xmlns:a16="http://schemas.microsoft.com/office/drawing/2014/main" id="{66B302C7-BEAF-47DE-8E03-7EF26527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362"/>
              <a:ext cx="694" cy="2659"/>
            </a:xfrm>
            <a:custGeom>
              <a:avLst/>
              <a:gdLst>
                <a:gd name="T0" fmla="*/ 357 w 472"/>
                <a:gd name="T1" fmla="*/ 1 h 1807"/>
                <a:gd name="T2" fmla="*/ 337 w 472"/>
                <a:gd name="T3" fmla="*/ 1589 h 1807"/>
                <a:gd name="T4" fmla="*/ 487 w 472"/>
                <a:gd name="T5" fmla="*/ 4337 h 1807"/>
                <a:gd name="T6" fmla="*/ 1084 w 472"/>
                <a:gd name="T7" fmla="*/ 6913 h 1807"/>
                <a:gd name="T8" fmla="*/ 2206 w 472"/>
                <a:gd name="T9" fmla="*/ 8473 h 1807"/>
                <a:gd name="T10" fmla="*/ 1047 w 472"/>
                <a:gd name="T11" fmla="*/ 6943 h 1807"/>
                <a:gd name="T12" fmla="*/ 447 w 472"/>
                <a:gd name="T13" fmla="*/ 4345 h 1807"/>
                <a:gd name="T14" fmla="*/ 357 w 472"/>
                <a:gd name="T15" fmla="*/ 1 h 18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1807">
                  <a:moveTo>
                    <a:pt x="76" y="1"/>
                  </a:moveTo>
                  <a:cubicBezTo>
                    <a:pt x="88" y="0"/>
                    <a:pt x="70" y="161"/>
                    <a:pt x="72" y="339"/>
                  </a:cubicBezTo>
                  <a:cubicBezTo>
                    <a:pt x="74" y="517"/>
                    <a:pt x="90" y="849"/>
                    <a:pt x="104" y="925"/>
                  </a:cubicBezTo>
                  <a:cubicBezTo>
                    <a:pt x="104" y="925"/>
                    <a:pt x="210" y="1335"/>
                    <a:pt x="232" y="1475"/>
                  </a:cubicBezTo>
                  <a:cubicBezTo>
                    <a:pt x="232" y="1475"/>
                    <a:pt x="436" y="1753"/>
                    <a:pt x="472" y="1807"/>
                  </a:cubicBezTo>
                  <a:cubicBezTo>
                    <a:pt x="472" y="1807"/>
                    <a:pt x="249" y="1545"/>
                    <a:pt x="224" y="1481"/>
                  </a:cubicBezTo>
                  <a:cubicBezTo>
                    <a:pt x="224" y="1481"/>
                    <a:pt x="106" y="1007"/>
                    <a:pt x="96" y="927"/>
                  </a:cubicBezTo>
                  <a:cubicBezTo>
                    <a:pt x="96" y="927"/>
                    <a:pt x="0" y="9"/>
                    <a:pt x="76" y="1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103">
              <a:extLst>
                <a:ext uri="{FF2B5EF4-FFF2-40B4-BE49-F238E27FC236}">
                  <a16:creationId xmlns:a16="http://schemas.microsoft.com/office/drawing/2014/main" id="{9A85535E-B4B2-4EE7-8EDA-429317753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220"/>
              <a:ext cx="1506" cy="2832"/>
            </a:xfrm>
            <a:custGeom>
              <a:avLst/>
              <a:gdLst>
                <a:gd name="T0" fmla="*/ 4655 w 1024"/>
                <a:gd name="T1" fmla="*/ 41 h 1924"/>
                <a:gd name="T2" fmla="*/ 3765 w 1024"/>
                <a:gd name="T3" fmla="*/ 4825 h 1924"/>
                <a:gd name="T4" fmla="*/ 1994 w 1024"/>
                <a:gd name="T5" fmla="*/ 7580 h 1924"/>
                <a:gd name="T6" fmla="*/ 1994 w 1024"/>
                <a:gd name="T7" fmla="*/ 7580 h 1924"/>
                <a:gd name="T8" fmla="*/ 0 w 1024"/>
                <a:gd name="T9" fmla="*/ 9032 h 1924"/>
                <a:gd name="T10" fmla="*/ 2030 w 1024"/>
                <a:gd name="T11" fmla="*/ 7631 h 1924"/>
                <a:gd name="T12" fmla="*/ 3818 w 1024"/>
                <a:gd name="T13" fmla="*/ 4853 h 1924"/>
                <a:gd name="T14" fmla="*/ 4603 w 1024"/>
                <a:gd name="T15" fmla="*/ 695 h 1924"/>
                <a:gd name="T16" fmla="*/ 4655 w 1024"/>
                <a:gd name="T17" fmla="*/ 41 h 19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4" h="1924">
                  <a:moveTo>
                    <a:pt x="995" y="9"/>
                  </a:moveTo>
                  <a:cubicBezTo>
                    <a:pt x="985" y="14"/>
                    <a:pt x="869" y="290"/>
                    <a:pt x="805" y="1028"/>
                  </a:cubicBezTo>
                  <a:cubicBezTo>
                    <a:pt x="805" y="1028"/>
                    <a:pt x="557" y="1431"/>
                    <a:pt x="426" y="1615"/>
                  </a:cubicBezTo>
                  <a:cubicBezTo>
                    <a:pt x="426" y="1615"/>
                    <a:pt x="426" y="1615"/>
                    <a:pt x="426" y="1615"/>
                  </a:cubicBezTo>
                  <a:cubicBezTo>
                    <a:pt x="426" y="1615"/>
                    <a:pt x="104" y="1884"/>
                    <a:pt x="0" y="1924"/>
                  </a:cubicBezTo>
                  <a:cubicBezTo>
                    <a:pt x="0" y="1924"/>
                    <a:pt x="360" y="1722"/>
                    <a:pt x="434" y="1626"/>
                  </a:cubicBezTo>
                  <a:cubicBezTo>
                    <a:pt x="434" y="1626"/>
                    <a:pt x="816" y="1082"/>
                    <a:pt x="816" y="1034"/>
                  </a:cubicBezTo>
                  <a:cubicBezTo>
                    <a:pt x="816" y="1034"/>
                    <a:pt x="936" y="292"/>
                    <a:pt x="984" y="148"/>
                  </a:cubicBezTo>
                  <a:cubicBezTo>
                    <a:pt x="1024" y="28"/>
                    <a:pt x="1011" y="0"/>
                    <a:pt x="995" y="9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104">
              <a:extLst>
                <a:ext uri="{FF2B5EF4-FFF2-40B4-BE49-F238E27FC236}">
                  <a16:creationId xmlns:a16="http://schemas.microsoft.com/office/drawing/2014/main" id="{DD9911F1-FDD1-4AA6-9E5C-B22D1F25A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362"/>
              <a:ext cx="694" cy="2659"/>
            </a:xfrm>
            <a:custGeom>
              <a:avLst/>
              <a:gdLst>
                <a:gd name="T0" fmla="*/ 357 w 472"/>
                <a:gd name="T1" fmla="*/ 1 h 1807"/>
                <a:gd name="T2" fmla="*/ 337 w 472"/>
                <a:gd name="T3" fmla="*/ 1589 h 1807"/>
                <a:gd name="T4" fmla="*/ 487 w 472"/>
                <a:gd name="T5" fmla="*/ 4337 h 1807"/>
                <a:gd name="T6" fmla="*/ 1084 w 472"/>
                <a:gd name="T7" fmla="*/ 6913 h 1807"/>
                <a:gd name="T8" fmla="*/ 2206 w 472"/>
                <a:gd name="T9" fmla="*/ 8473 h 1807"/>
                <a:gd name="T10" fmla="*/ 1047 w 472"/>
                <a:gd name="T11" fmla="*/ 6943 h 1807"/>
                <a:gd name="T12" fmla="*/ 447 w 472"/>
                <a:gd name="T13" fmla="*/ 4345 h 1807"/>
                <a:gd name="T14" fmla="*/ 357 w 472"/>
                <a:gd name="T15" fmla="*/ 1 h 18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1807">
                  <a:moveTo>
                    <a:pt x="76" y="1"/>
                  </a:moveTo>
                  <a:cubicBezTo>
                    <a:pt x="88" y="0"/>
                    <a:pt x="70" y="161"/>
                    <a:pt x="72" y="339"/>
                  </a:cubicBezTo>
                  <a:cubicBezTo>
                    <a:pt x="74" y="517"/>
                    <a:pt x="90" y="849"/>
                    <a:pt x="104" y="925"/>
                  </a:cubicBezTo>
                  <a:cubicBezTo>
                    <a:pt x="104" y="925"/>
                    <a:pt x="210" y="1335"/>
                    <a:pt x="232" y="1475"/>
                  </a:cubicBezTo>
                  <a:cubicBezTo>
                    <a:pt x="232" y="1475"/>
                    <a:pt x="436" y="1753"/>
                    <a:pt x="472" y="1807"/>
                  </a:cubicBezTo>
                  <a:cubicBezTo>
                    <a:pt x="472" y="1807"/>
                    <a:pt x="249" y="1545"/>
                    <a:pt x="224" y="1481"/>
                  </a:cubicBezTo>
                  <a:cubicBezTo>
                    <a:pt x="224" y="1481"/>
                    <a:pt x="106" y="1007"/>
                    <a:pt x="96" y="927"/>
                  </a:cubicBezTo>
                  <a:cubicBezTo>
                    <a:pt x="96" y="927"/>
                    <a:pt x="0" y="9"/>
                    <a:pt x="76" y="1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105">
              <a:extLst>
                <a:ext uri="{FF2B5EF4-FFF2-40B4-BE49-F238E27FC236}">
                  <a16:creationId xmlns:a16="http://schemas.microsoft.com/office/drawing/2014/main" id="{3727EB22-0C9D-4717-9DC4-337D25906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220"/>
              <a:ext cx="1506" cy="2832"/>
            </a:xfrm>
            <a:custGeom>
              <a:avLst/>
              <a:gdLst>
                <a:gd name="T0" fmla="*/ 4655 w 1024"/>
                <a:gd name="T1" fmla="*/ 41 h 1924"/>
                <a:gd name="T2" fmla="*/ 3765 w 1024"/>
                <a:gd name="T3" fmla="*/ 4825 h 1924"/>
                <a:gd name="T4" fmla="*/ 1994 w 1024"/>
                <a:gd name="T5" fmla="*/ 7580 h 1924"/>
                <a:gd name="T6" fmla="*/ 1994 w 1024"/>
                <a:gd name="T7" fmla="*/ 7580 h 1924"/>
                <a:gd name="T8" fmla="*/ 0 w 1024"/>
                <a:gd name="T9" fmla="*/ 9032 h 1924"/>
                <a:gd name="T10" fmla="*/ 2030 w 1024"/>
                <a:gd name="T11" fmla="*/ 7631 h 1924"/>
                <a:gd name="T12" fmla="*/ 3818 w 1024"/>
                <a:gd name="T13" fmla="*/ 4853 h 1924"/>
                <a:gd name="T14" fmla="*/ 4603 w 1024"/>
                <a:gd name="T15" fmla="*/ 695 h 1924"/>
                <a:gd name="T16" fmla="*/ 4655 w 1024"/>
                <a:gd name="T17" fmla="*/ 41 h 19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4" h="1924">
                  <a:moveTo>
                    <a:pt x="995" y="9"/>
                  </a:moveTo>
                  <a:cubicBezTo>
                    <a:pt x="985" y="14"/>
                    <a:pt x="869" y="290"/>
                    <a:pt x="805" y="1028"/>
                  </a:cubicBezTo>
                  <a:cubicBezTo>
                    <a:pt x="805" y="1028"/>
                    <a:pt x="557" y="1431"/>
                    <a:pt x="426" y="1615"/>
                  </a:cubicBezTo>
                  <a:cubicBezTo>
                    <a:pt x="426" y="1615"/>
                    <a:pt x="426" y="1615"/>
                    <a:pt x="426" y="1615"/>
                  </a:cubicBezTo>
                  <a:cubicBezTo>
                    <a:pt x="426" y="1615"/>
                    <a:pt x="104" y="1884"/>
                    <a:pt x="0" y="1924"/>
                  </a:cubicBezTo>
                  <a:cubicBezTo>
                    <a:pt x="0" y="1924"/>
                    <a:pt x="360" y="1722"/>
                    <a:pt x="434" y="1626"/>
                  </a:cubicBezTo>
                  <a:cubicBezTo>
                    <a:pt x="434" y="1626"/>
                    <a:pt x="816" y="1082"/>
                    <a:pt x="816" y="1034"/>
                  </a:cubicBezTo>
                  <a:cubicBezTo>
                    <a:pt x="816" y="1034"/>
                    <a:pt x="936" y="292"/>
                    <a:pt x="984" y="148"/>
                  </a:cubicBezTo>
                  <a:cubicBezTo>
                    <a:pt x="1024" y="28"/>
                    <a:pt x="1011" y="0"/>
                    <a:pt x="995" y="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106">
              <a:extLst>
                <a:ext uri="{FF2B5EF4-FFF2-40B4-BE49-F238E27FC236}">
                  <a16:creationId xmlns:a16="http://schemas.microsoft.com/office/drawing/2014/main" id="{4FA4B3F4-D87F-4E3D-A2D7-0DB28539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286"/>
              <a:ext cx="462" cy="825"/>
            </a:xfrm>
            <a:custGeom>
              <a:avLst/>
              <a:gdLst>
                <a:gd name="T0" fmla="*/ 1345 w 314"/>
                <a:gd name="T1" fmla="*/ 2042 h 560"/>
                <a:gd name="T2" fmla="*/ 1076 w 314"/>
                <a:gd name="T3" fmla="*/ 2141 h 560"/>
                <a:gd name="T4" fmla="*/ 546 w 314"/>
                <a:gd name="T5" fmla="*/ 1106 h 560"/>
                <a:gd name="T6" fmla="*/ 129 w 314"/>
                <a:gd name="T7" fmla="*/ 60 h 560"/>
                <a:gd name="T8" fmla="*/ 188 w 314"/>
                <a:gd name="T9" fmla="*/ 317 h 560"/>
                <a:gd name="T10" fmla="*/ 465 w 314"/>
                <a:gd name="T11" fmla="*/ 1320 h 560"/>
                <a:gd name="T12" fmla="*/ 1156 w 314"/>
                <a:gd name="T13" fmla="*/ 2440 h 560"/>
                <a:gd name="T14" fmla="*/ 1345 w 314"/>
                <a:gd name="T15" fmla="*/ 2042 h 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4" h="560">
                  <a:moveTo>
                    <a:pt x="287" y="434"/>
                  </a:moveTo>
                  <a:cubicBezTo>
                    <a:pt x="268" y="407"/>
                    <a:pt x="250" y="433"/>
                    <a:pt x="230" y="454"/>
                  </a:cubicBezTo>
                  <a:cubicBezTo>
                    <a:pt x="211" y="474"/>
                    <a:pt x="150" y="333"/>
                    <a:pt x="116" y="235"/>
                  </a:cubicBezTo>
                  <a:cubicBezTo>
                    <a:pt x="93" y="170"/>
                    <a:pt x="55" y="26"/>
                    <a:pt x="28" y="13"/>
                  </a:cubicBezTo>
                  <a:cubicBezTo>
                    <a:pt x="0" y="0"/>
                    <a:pt x="29" y="32"/>
                    <a:pt x="40" y="67"/>
                  </a:cubicBezTo>
                  <a:cubicBezTo>
                    <a:pt x="51" y="102"/>
                    <a:pt x="82" y="198"/>
                    <a:pt x="99" y="280"/>
                  </a:cubicBezTo>
                  <a:cubicBezTo>
                    <a:pt x="113" y="350"/>
                    <a:pt x="180" y="560"/>
                    <a:pt x="247" y="518"/>
                  </a:cubicBezTo>
                  <a:cubicBezTo>
                    <a:pt x="314" y="476"/>
                    <a:pt x="292" y="441"/>
                    <a:pt x="287" y="434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107">
              <a:extLst>
                <a:ext uri="{FF2B5EF4-FFF2-40B4-BE49-F238E27FC236}">
                  <a16:creationId xmlns:a16="http://schemas.microsoft.com/office/drawing/2014/main" id="{E7C8CF9B-9679-47E6-8186-0DDD21C71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286"/>
              <a:ext cx="462" cy="825"/>
            </a:xfrm>
            <a:custGeom>
              <a:avLst/>
              <a:gdLst>
                <a:gd name="T0" fmla="*/ 1345 w 314"/>
                <a:gd name="T1" fmla="*/ 2042 h 560"/>
                <a:gd name="T2" fmla="*/ 1076 w 314"/>
                <a:gd name="T3" fmla="*/ 2141 h 560"/>
                <a:gd name="T4" fmla="*/ 546 w 314"/>
                <a:gd name="T5" fmla="*/ 1106 h 560"/>
                <a:gd name="T6" fmla="*/ 129 w 314"/>
                <a:gd name="T7" fmla="*/ 60 h 560"/>
                <a:gd name="T8" fmla="*/ 188 w 314"/>
                <a:gd name="T9" fmla="*/ 317 h 560"/>
                <a:gd name="T10" fmla="*/ 465 w 314"/>
                <a:gd name="T11" fmla="*/ 1320 h 560"/>
                <a:gd name="T12" fmla="*/ 1156 w 314"/>
                <a:gd name="T13" fmla="*/ 2440 h 560"/>
                <a:gd name="T14" fmla="*/ 1345 w 314"/>
                <a:gd name="T15" fmla="*/ 2042 h 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4" h="560">
                  <a:moveTo>
                    <a:pt x="287" y="434"/>
                  </a:moveTo>
                  <a:cubicBezTo>
                    <a:pt x="268" y="407"/>
                    <a:pt x="250" y="433"/>
                    <a:pt x="230" y="454"/>
                  </a:cubicBezTo>
                  <a:cubicBezTo>
                    <a:pt x="211" y="474"/>
                    <a:pt x="150" y="333"/>
                    <a:pt x="116" y="235"/>
                  </a:cubicBezTo>
                  <a:cubicBezTo>
                    <a:pt x="93" y="170"/>
                    <a:pt x="55" y="26"/>
                    <a:pt x="28" y="13"/>
                  </a:cubicBezTo>
                  <a:cubicBezTo>
                    <a:pt x="0" y="0"/>
                    <a:pt x="29" y="32"/>
                    <a:pt x="40" y="67"/>
                  </a:cubicBezTo>
                  <a:cubicBezTo>
                    <a:pt x="51" y="102"/>
                    <a:pt x="82" y="198"/>
                    <a:pt x="99" y="280"/>
                  </a:cubicBezTo>
                  <a:cubicBezTo>
                    <a:pt x="113" y="350"/>
                    <a:pt x="180" y="560"/>
                    <a:pt x="247" y="518"/>
                  </a:cubicBezTo>
                  <a:cubicBezTo>
                    <a:pt x="314" y="476"/>
                    <a:pt x="292" y="441"/>
                    <a:pt x="287" y="43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08">
              <a:extLst>
                <a:ext uri="{FF2B5EF4-FFF2-40B4-BE49-F238E27FC236}">
                  <a16:creationId xmlns:a16="http://schemas.microsoft.com/office/drawing/2014/main" id="{9A325D7A-BB87-4B3D-B717-00E29D279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69"/>
              <a:ext cx="1342" cy="2376"/>
            </a:xfrm>
            <a:custGeom>
              <a:avLst/>
              <a:gdLst>
                <a:gd name="T0" fmla="*/ 4244 w 912"/>
                <a:gd name="T1" fmla="*/ 171 h 1615"/>
                <a:gd name="T2" fmla="*/ 4164 w 912"/>
                <a:gd name="T3" fmla="*/ 41 h 1615"/>
                <a:gd name="T4" fmla="*/ 2993 w 912"/>
                <a:gd name="T5" fmla="*/ 4436 h 1615"/>
                <a:gd name="T6" fmla="*/ 1898 w 912"/>
                <a:gd name="T7" fmla="*/ 6650 h 1615"/>
                <a:gd name="T8" fmla="*/ 0 w 912"/>
                <a:gd name="T9" fmla="*/ 7566 h 1615"/>
                <a:gd name="T10" fmla="*/ 1901 w 912"/>
                <a:gd name="T11" fmla="*/ 6682 h 1615"/>
                <a:gd name="T12" fmla="*/ 3030 w 912"/>
                <a:gd name="T13" fmla="*/ 4446 h 1615"/>
                <a:gd name="T14" fmla="*/ 4244 w 912"/>
                <a:gd name="T15" fmla="*/ 171 h 16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2" h="1615">
                  <a:moveTo>
                    <a:pt x="905" y="37"/>
                  </a:moveTo>
                  <a:cubicBezTo>
                    <a:pt x="912" y="0"/>
                    <a:pt x="894" y="4"/>
                    <a:pt x="888" y="9"/>
                  </a:cubicBezTo>
                  <a:cubicBezTo>
                    <a:pt x="870" y="24"/>
                    <a:pt x="695" y="662"/>
                    <a:pt x="638" y="947"/>
                  </a:cubicBezTo>
                  <a:cubicBezTo>
                    <a:pt x="638" y="947"/>
                    <a:pt x="446" y="1331"/>
                    <a:pt x="405" y="1419"/>
                  </a:cubicBezTo>
                  <a:cubicBezTo>
                    <a:pt x="405" y="1419"/>
                    <a:pt x="58" y="1599"/>
                    <a:pt x="0" y="1615"/>
                  </a:cubicBezTo>
                  <a:cubicBezTo>
                    <a:pt x="0" y="1615"/>
                    <a:pt x="384" y="1445"/>
                    <a:pt x="406" y="1426"/>
                  </a:cubicBezTo>
                  <a:cubicBezTo>
                    <a:pt x="406" y="1426"/>
                    <a:pt x="646" y="989"/>
                    <a:pt x="646" y="949"/>
                  </a:cubicBezTo>
                  <a:cubicBezTo>
                    <a:pt x="646" y="949"/>
                    <a:pt x="867" y="213"/>
                    <a:pt x="905" y="37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09">
              <a:extLst>
                <a:ext uri="{FF2B5EF4-FFF2-40B4-BE49-F238E27FC236}">
                  <a16:creationId xmlns:a16="http://schemas.microsoft.com/office/drawing/2014/main" id="{6B267C6D-9159-4017-9643-D81416FC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69"/>
              <a:ext cx="1342" cy="2376"/>
            </a:xfrm>
            <a:custGeom>
              <a:avLst/>
              <a:gdLst>
                <a:gd name="T0" fmla="*/ 4244 w 912"/>
                <a:gd name="T1" fmla="*/ 171 h 1615"/>
                <a:gd name="T2" fmla="*/ 4164 w 912"/>
                <a:gd name="T3" fmla="*/ 41 h 1615"/>
                <a:gd name="T4" fmla="*/ 2993 w 912"/>
                <a:gd name="T5" fmla="*/ 4436 h 1615"/>
                <a:gd name="T6" fmla="*/ 1898 w 912"/>
                <a:gd name="T7" fmla="*/ 6650 h 1615"/>
                <a:gd name="T8" fmla="*/ 0 w 912"/>
                <a:gd name="T9" fmla="*/ 7566 h 1615"/>
                <a:gd name="T10" fmla="*/ 1901 w 912"/>
                <a:gd name="T11" fmla="*/ 6682 h 1615"/>
                <a:gd name="T12" fmla="*/ 3030 w 912"/>
                <a:gd name="T13" fmla="*/ 4446 h 1615"/>
                <a:gd name="T14" fmla="*/ 4244 w 912"/>
                <a:gd name="T15" fmla="*/ 171 h 16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2" h="1615">
                  <a:moveTo>
                    <a:pt x="905" y="37"/>
                  </a:moveTo>
                  <a:cubicBezTo>
                    <a:pt x="912" y="0"/>
                    <a:pt x="894" y="4"/>
                    <a:pt x="888" y="9"/>
                  </a:cubicBezTo>
                  <a:cubicBezTo>
                    <a:pt x="870" y="24"/>
                    <a:pt x="695" y="662"/>
                    <a:pt x="638" y="947"/>
                  </a:cubicBezTo>
                  <a:cubicBezTo>
                    <a:pt x="638" y="947"/>
                    <a:pt x="446" y="1331"/>
                    <a:pt x="405" y="1419"/>
                  </a:cubicBezTo>
                  <a:cubicBezTo>
                    <a:pt x="405" y="1419"/>
                    <a:pt x="58" y="1599"/>
                    <a:pt x="0" y="1615"/>
                  </a:cubicBezTo>
                  <a:cubicBezTo>
                    <a:pt x="0" y="1615"/>
                    <a:pt x="384" y="1445"/>
                    <a:pt x="406" y="1426"/>
                  </a:cubicBezTo>
                  <a:cubicBezTo>
                    <a:pt x="406" y="1426"/>
                    <a:pt x="646" y="989"/>
                    <a:pt x="646" y="949"/>
                  </a:cubicBezTo>
                  <a:cubicBezTo>
                    <a:pt x="646" y="949"/>
                    <a:pt x="867" y="213"/>
                    <a:pt x="905" y="3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10">
              <a:extLst>
                <a:ext uri="{FF2B5EF4-FFF2-40B4-BE49-F238E27FC236}">
                  <a16:creationId xmlns:a16="http://schemas.microsoft.com/office/drawing/2014/main" id="{9BD54486-4405-4AB1-80C4-A8E1376D7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385"/>
              <a:ext cx="48" cy="640"/>
            </a:xfrm>
            <a:custGeom>
              <a:avLst/>
              <a:gdLst>
                <a:gd name="T0" fmla="*/ 162 w 32"/>
                <a:gd name="T1" fmla="*/ 0 h 435"/>
                <a:gd name="T2" fmla="*/ 129 w 32"/>
                <a:gd name="T3" fmla="*/ 2039 h 435"/>
                <a:gd name="T4" fmla="*/ 162 w 32"/>
                <a:gd name="T5" fmla="*/ 0 h 4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35">
                  <a:moveTo>
                    <a:pt x="32" y="0"/>
                  </a:moveTo>
                  <a:cubicBezTo>
                    <a:pt x="32" y="0"/>
                    <a:pt x="0" y="57"/>
                    <a:pt x="25" y="435"/>
                  </a:cubicBezTo>
                  <a:cubicBezTo>
                    <a:pt x="25" y="435"/>
                    <a:pt x="23" y="42"/>
                    <a:pt x="32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111">
              <a:extLst>
                <a:ext uri="{FF2B5EF4-FFF2-40B4-BE49-F238E27FC236}">
                  <a16:creationId xmlns:a16="http://schemas.microsoft.com/office/drawing/2014/main" id="{B1D2ECF7-E418-436B-BDEA-278407FB5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251"/>
              <a:ext cx="242" cy="1186"/>
            </a:xfrm>
            <a:custGeom>
              <a:avLst/>
              <a:gdLst>
                <a:gd name="T0" fmla="*/ 778 w 164"/>
                <a:gd name="T1" fmla="*/ 0 h 806"/>
                <a:gd name="T2" fmla="*/ 0 w 164"/>
                <a:gd name="T3" fmla="*/ 3779 h 806"/>
                <a:gd name="T4" fmla="*/ 778 w 164"/>
                <a:gd name="T5" fmla="*/ 0 h 8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806">
                  <a:moveTo>
                    <a:pt x="164" y="0"/>
                  </a:moveTo>
                  <a:cubicBezTo>
                    <a:pt x="164" y="0"/>
                    <a:pt x="57" y="268"/>
                    <a:pt x="0" y="806"/>
                  </a:cubicBezTo>
                  <a:cubicBezTo>
                    <a:pt x="0" y="806"/>
                    <a:pt x="84" y="275"/>
                    <a:pt x="164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112">
              <a:extLst>
                <a:ext uri="{FF2B5EF4-FFF2-40B4-BE49-F238E27FC236}">
                  <a16:creationId xmlns:a16="http://schemas.microsoft.com/office/drawing/2014/main" id="{F5139470-BC7D-4DBB-A675-02607A882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313"/>
              <a:ext cx="284" cy="1032"/>
            </a:xfrm>
            <a:custGeom>
              <a:avLst/>
              <a:gdLst>
                <a:gd name="T0" fmla="*/ 905 w 193"/>
                <a:gd name="T1" fmla="*/ 0 h 701"/>
                <a:gd name="T2" fmla="*/ 0 w 193"/>
                <a:gd name="T3" fmla="*/ 3292 h 701"/>
                <a:gd name="T4" fmla="*/ 905 w 193"/>
                <a:gd name="T5" fmla="*/ 0 h 7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3" h="701">
                  <a:moveTo>
                    <a:pt x="193" y="0"/>
                  </a:moveTo>
                  <a:cubicBezTo>
                    <a:pt x="193" y="0"/>
                    <a:pt x="53" y="444"/>
                    <a:pt x="0" y="701"/>
                  </a:cubicBezTo>
                  <a:cubicBezTo>
                    <a:pt x="0" y="701"/>
                    <a:pt x="191" y="26"/>
                    <a:pt x="193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113">
              <a:extLst>
                <a:ext uri="{FF2B5EF4-FFF2-40B4-BE49-F238E27FC236}">
                  <a16:creationId xmlns:a16="http://schemas.microsoft.com/office/drawing/2014/main" id="{EF8F7E86-5CCE-4A68-9F55-7D3A489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285"/>
              <a:ext cx="163" cy="225"/>
            </a:xfrm>
            <a:custGeom>
              <a:avLst/>
              <a:gdLst>
                <a:gd name="T0" fmla="*/ 0 w 111"/>
                <a:gd name="T1" fmla="*/ 0 h 153"/>
                <a:gd name="T2" fmla="*/ 515 w 111"/>
                <a:gd name="T3" fmla="*/ 716 h 153"/>
                <a:gd name="T4" fmla="*/ 424 w 111"/>
                <a:gd name="T5" fmla="*/ 688 h 153"/>
                <a:gd name="T6" fmla="*/ 0 w 111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53">
                  <a:moveTo>
                    <a:pt x="0" y="0"/>
                  </a:moveTo>
                  <a:cubicBezTo>
                    <a:pt x="0" y="0"/>
                    <a:pt x="42" y="83"/>
                    <a:pt x="111" y="153"/>
                  </a:cubicBezTo>
                  <a:cubicBezTo>
                    <a:pt x="91" y="147"/>
                    <a:pt x="91" y="147"/>
                    <a:pt x="91" y="147"/>
                  </a:cubicBezTo>
                  <a:cubicBezTo>
                    <a:pt x="91" y="147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114">
              <a:extLst>
                <a:ext uri="{FF2B5EF4-FFF2-40B4-BE49-F238E27FC236}">
                  <a16:creationId xmlns:a16="http://schemas.microsoft.com/office/drawing/2014/main" id="{97200FDB-9248-4D4E-ABE7-106D59D1B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319"/>
              <a:ext cx="72" cy="185"/>
            </a:xfrm>
            <a:custGeom>
              <a:avLst/>
              <a:gdLst>
                <a:gd name="T0" fmla="*/ 1 w 49"/>
                <a:gd name="T1" fmla="*/ 100 h 126"/>
                <a:gd name="T2" fmla="*/ 32 w 49"/>
                <a:gd name="T3" fmla="*/ 79 h 126"/>
                <a:gd name="T4" fmla="*/ 229 w 49"/>
                <a:gd name="T5" fmla="*/ 586 h 126"/>
                <a:gd name="T6" fmla="*/ 1 w 49"/>
                <a:gd name="T7" fmla="*/ 100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26">
                  <a:moveTo>
                    <a:pt x="1" y="21"/>
                  </a:moveTo>
                  <a:cubicBezTo>
                    <a:pt x="1" y="21"/>
                    <a:pt x="0" y="0"/>
                    <a:pt x="7" y="17"/>
                  </a:cubicBezTo>
                  <a:cubicBezTo>
                    <a:pt x="14" y="33"/>
                    <a:pt x="49" y="126"/>
                    <a:pt x="49" y="126"/>
                  </a:cubicBezTo>
                  <a:cubicBezTo>
                    <a:pt x="49" y="126"/>
                    <a:pt x="2" y="44"/>
                    <a:pt x="1" y="21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115">
              <a:extLst>
                <a:ext uri="{FF2B5EF4-FFF2-40B4-BE49-F238E27FC236}">
                  <a16:creationId xmlns:a16="http://schemas.microsoft.com/office/drawing/2014/main" id="{2AFA86B6-9348-4B3F-852B-A51557210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379"/>
              <a:ext cx="79" cy="187"/>
            </a:xfrm>
            <a:custGeom>
              <a:avLst/>
              <a:gdLst>
                <a:gd name="T0" fmla="*/ 0 w 54"/>
                <a:gd name="T1" fmla="*/ 596 h 127"/>
                <a:gd name="T2" fmla="*/ 218 w 54"/>
                <a:gd name="T3" fmla="*/ 19 h 127"/>
                <a:gd name="T4" fmla="*/ 208 w 54"/>
                <a:gd name="T5" fmla="*/ 244 h 127"/>
                <a:gd name="T6" fmla="*/ 167 w 54"/>
                <a:gd name="T7" fmla="*/ 244 h 127"/>
                <a:gd name="T8" fmla="*/ 0 w 54"/>
                <a:gd name="T9" fmla="*/ 59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27">
                  <a:moveTo>
                    <a:pt x="0" y="127"/>
                  </a:moveTo>
                  <a:cubicBezTo>
                    <a:pt x="0" y="127"/>
                    <a:pt x="42" y="0"/>
                    <a:pt x="48" y="4"/>
                  </a:cubicBezTo>
                  <a:cubicBezTo>
                    <a:pt x="54" y="9"/>
                    <a:pt x="45" y="52"/>
                    <a:pt x="45" y="52"/>
                  </a:cubicBezTo>
                  <a:cubicBezTo>
                    <a:pt x="45" y="52"/>
                    <a:pt x="41" y="40"/>
                    <a:pt x="36" y="52"/>
                  </a:cubicBezTo>
                  <a:cubicBezTo>
                    <a:pt x="31" y="64"/>
                    <a:pt x="0" y="127"/>
                    <a:pt x="0" y="127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116">
              <a:extLst>
                <a:ext uri="{FF2B5EF4-FFF2-40B4-BE49-F238E27FC236}">
                  <a16:creationId xmlns:a16="http://schemas.microsoft.com/office/drawing/2014/main" id="{8735EB88-BCE6-4AE5-B6F1-CAB668EE3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501"/>
              <a:ext cx="311" cy="523"/>
            </a:xfrm>
            <a:custGeom>
              <a:avLst/>
              <a:gdLst>
                <a:gd name="T0" fmla="*/ 977 w 211"/>
                <a:gd name="T1" fmla="*/ 1454 h 355"/>
                <a:gd name="T2" fmla="*/ 865 w 211"/>
                <a:gd name="T3" fmla="*/ 1363 h 355"/>
                <a:gd name="T4" fmla="*/ 545 w 211"/>
                <a:gd name="T5" fmla="*/ 1357 h 355"/>
                <a:gd name="T6" fmla="*/ 0 w 211"/>
                <a:gd name="T7" fmla="*/ 0 h 355"/>
                <a:gd name="T8" fmla="*/ 481 w 211"/>
                <a:gd name="T9" fmla="*/ 1407 h 355"/>
                <a:gd name="T10" fmla="*/ 825 w 211"/>
                <a:gd name="T11" fmla="*/ 1569 h 355"/>
                <a:gd name="T12" fmla="*/ 977 w 211"/>
                <a:gd name="T13" fmla="*/ 1454 h 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355">
                  <a:moveTo>
                    <a:pt x="207" y="309"/>
                  </a:moveTo>
                  <a:cubicBezTo>
                    <a:pt x="207" y="309"/>
                    <a:pt x="203" y="272"/>
                    <a:pt x="183" y="289"/>
                  </a:cubicBezTo>
                  <a:cubicBezTo>
                    <a:pt x="163" y="306"/>
                    <a:pt x="147" y="343"/>
                    <a:pt x="115" y="288"/>
                  </a:cubicBezTo>
                  <a:cubicBezTo>
                    <a:pt x="82" y="232"/>
                    <a:pt x="7" y="19"/>
                    <a:pt x="0" y="0"/>
                  </a:cubicBezTo>
                  <a:cubicBezTo>
                    <a:pt x="0" y="0"/>
                    <a:pt x="78" y="267"/>
                    <a:pt x="102" y="299"/>
                  </a:cubicBezTo>
                  <a:cubicBezTo>
                    <a:pt x="126" y="332"/>
                    <a:pt x="155" y="355"/>
                    <a:pt x="175" y="333"/>
                  </a:cubicBezTo>
                  <a:cubicBezTo>
                    <a:pt x="195" y="311"/>
                    <a:pt x="211" y="328"/>
                    <a:pt x="207" y="309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117">
              <a:extLst>
                <a:ext uri="{FF2B5EF4-FFF2-40B4-BE49-F238E27FC236}">
                  <a16:creationId xmlns:a16="http://schemas.microsoft.com/office/drawing/2014/main" id="{A6E4C9CA-7584-4BA3-AC18-DEAF92BBE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562"/>
              <a:ext cx="141" cy="532"/>
            </a:xfrm>
            <a:custGeom>
              <a:avLst/>
              <a:gdLst>
                <a:gd name="T0" fmla="*/ 41 w 96"/>
                <a:gd name="T1" fmla="*/ 0 h 362"/>
                <a:gd name="T2" fmla="*/ 181 w 96"/>
                <a:gd name="T3" fmla="*/ 1045 h 362"/>
                <a:gd name="T4" fmla="*/ 317 w 96"/>
                <a:gd name="T5" fmla="*/ 1587 h 362"/>
                <a:gd name="T6" fmla="*/ 162 w 96"/>
                <a:gd name="T7" fmla="*/ 1218 h 362"/>
                <a:gd name="T8" fmla="*/ 41 w 96"/>
                <a:gd name="T9" fmla="*/ 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62">
                  <a:moveTo>
                    <a:pt x="9" y="0"/>
                  </a:moveTo>
                  <a:cubicBezTo>
                    <a:pt x="9" y="0"/>
                    <a:pt x="10" y="141"/>
                    <a:pt x="39" y="224"/>
                  </a:cubicBezTo>
                  <a:cubicBezTo>
                    <a:pt x="67" y="308"/>
                    <a:pt x="96" y="362"/>
                    <a:pt x="68" y="340"/>
                  </a:cubicBezTo>
                  <a:cubicBezTo>
                    <a:pt x="41" y="318"/>
                    <a:pt x="45" y="289"/>
                    <a:pt x="35" y="261"/>
                  </a:cubicBezTo>
                  <a:cubicBezTo>
                    <a:pt x="25" y="234"/>
                    <a:pt x="0" y="76"/>
                    <a:pt x="9" y="0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118">
              <a:extLst>
                <a:ext uri="{FF2B5EF4-FFF2-40B4-BE49-F238E27FC236}">
                  <a16:creationId xmlns:a16="http://schemas.microsoft.com/office/drawing/2014/main" id="{70B2C068-CED6-4682-9E05-DEB8BB0B1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709"/>
              <a:ext cx="144" cy="385"/>
            </a:xfrm>
            <a:custGeom>
              <a:avLst/>
              <a:gdLst>
                <a:gd name="T0" fmla="*/ 22 w 98"/>
                <a:gd name="T1" fmla="*/ 1195 h 262"/>
                <a:gd name="T2" fmla="*/ 458 w 98"/>
                <a:gd name="T3" fmla="*/ 0 h 262"/>
                <a:gd name="T4" fmla="*/ 22 w 98"/>
                <a:gd name="T5" fmla="*/ 1195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262">
                  <a:moveTo>
                    <a:pt x="5" y="256"/>
                  </a:moveTo>
                  <a:cubicBezTo>
                    <a:pt x="7" y="262"/>
                    <a:pt x="71" y="134"/>
                    <a:pt x="98" y="0"/>
                  </a:cubicBezTo>
                  <a:cubicBezTo>
                    <a:pt x="98" y="0"/>
                    <a:pt x="0" y="236"/>
                    <a:pt x="5" y="256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119">
              <a:extLst>
                <a:ext uri="{FF2B5EF4-FFF2-40B4-BE49-F238E27FC236}">
                  <a16:creationId xmlns:a16="http://schemas.microsoft.com/office/drawing/2014/main" id="{0D7E9BB2-7805-4A2C-B90C-08E61DC7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061"/>
              <a:ext cx="26" cy="384"/>
            </a:xfrm>
            <a:custGeom>
              <a:avLst/>
              <a:gdLst>
                <a:gd name="T0" fmla="*/ 42 w 18"/>
                <a:gd name="T1" fmla="*/ 0 h 261"/>
                <a:gd name="T2" fmla="*/ 0 w 18"/>
                <a:gd name="T3" fmla="*/ 102 h 261"/>
                <a:gd name="T4" fmla="*/ 79 w 18"/>
                <a:gd name="T5" fmla="*/ 1223 h 261"/>
                <a:gd name="T6" fmla="*/ 42 w 18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1">
                  <a:moveTo>
                    <a:pt x="1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2" y="207"/>
                    <a:pt x="18" y="261"/>
                  </a:cubicBezTo>
                  <a:cubicBezTo>
                    <a:pt x="18" y="261"/>
                    <a:pt x="12" y="22"/>
                    <a:pt x="10" y="0"/>
                  </a:cubicBez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120">
              <a:extLst>
                <a:ext uri="{FF2B5EF4-FFF2-40B4-BE49-F238E27FC236}">
                  <a16:creationId xmlns:a16="http://schemas.microsoft.com/office/drawing/2014/main" id="{4B61F635-1C0C-45B9-BE8E-B088115F4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053"/>
              <a:ext cx="40" cy="381"/>
            </a:xfrm>
            <a:custGeom>
              <a:avLst/>
              <a:gdLst>
                <a:gd name="T0" fmla="*/ 41 w 27"/>
                <a:gd name="T1" fmla="*/ 1 h 259"/>
                <a:gd name="T2" fmla="*/ 0 w 27"/>
                <a:gd name="T3" fmla="*/ 0 h 259"/>
                <a:gd name="T4" fmla="*/ 129 w 27"/>
                <a:gd name="T5" fmla="*/ 1212 h 259"/>
                <a:gd name="T6" fmla="*/ 41 w 27"/>
                <a:gd name="T7" fmla="*/ 1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9">
                  <a:moveTo>
                    <a:pt x="9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0" y="234"/>
                    <a:pt x="27" y="259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121">
              <a:extLst>
                <a:ext uri="{FF2B5EF4-FFF2-40B4-BE49-F238E27FC236}">
                  <a16:creationId xmlns:a16="http://schemas.microsoft.com/office/drawing/2014/main" id="{097AB58B-A2E4-441C-A60C-00B697107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881"/>
              <a:ext cx="56" cy="559"/>
            </a:xfrm>
            <a:custGeom>
              <a:avLst/>
              <a:gdLst>
                <a:gd name="T0" fmla="*/ 180 w 38"/>
                <a:gd name="T1" fmla="*/ 0 h 380"/>
                <a:gd name="T2" fmla="*/ 175 w 38"/>
                <a:gd name="T3" fmla="*/ 9 h 380"/>
                <a:gd name="T4" fmla="*/ 147 w 38"/>
                <a:gd name="T5" fmla="*/ 60 h 380"/>
                <a:gd name="T6" fmla="*/ 102 w 38"/>
                <a:gd name="T7" fmla="*/ 1779 h 380"/>
                <a:gd name="T8" fmla="*/ 180 w 38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80">
                  <a:moveTo>
                    <a:pt x="38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0" y="306"/>
                    <a:pt x="22" y="380"/>
                  </a:cubicBezTo>
                  <a:cubicBezTo>
                    <a:pt x="22" y="380"/>
                    <a:pt x="23" y="38"/>
                    <a:pt x="38" y="0"/>
                  </a:cubicBez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122">
              <a:extLst>
                <a:ext uri="{FF2B5EF4-FFF2-40B4-BE49-F238E27FC236}">
                  <a16:creationId xmlns:a16="http://schemas.microsoft.com/office/drawing/2014/main" id="{7A487DDC-18E0-4EC2-B8BF-2394C23E7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331"/>
              <a:ext cx="122" cy="521"/>
            </a:xfrm>
            <a:custGeom>
              <a:avLst/>
              <a:gdLst>
                <a:gd name="T0" fmla="*/ 387 w 83"/>
                <a:gd name="T1" fmla="*/ 0 h 354"/>
                <a:gd name="T2" fmla="*/ 0 w 83"/>
                <a:gd name="T3" fmla="*/ 1662 h 354"/>
                <a:gd name="T4" fmla="*/ 387 w 83"/>
                <a:gd name="T5" fmla="*/ 0 h 3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354">
                  <a:moveTo>
                    <a:pt x="83" y="0"/>
                  </a:moveTo>
                  <a:cubicBezTo>
                    <a:pt x="83" y="0"/>
                    <a:pt x="14" y="254"/>
                    <a:pt x="0" y="354"/>
                  </a:cubicBezTo>
                  <a:cubicBezTo>
                    <a:pt x="0" y="354"/>
                    <a:pt x="83" y="2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123">
              <a:extLst>
                <a:ext uri="{FF2B5EF4-FFF2-40B4-BE49-F238E27FC236}">
                  <a16:creationId xmlns:a16="http://schemas.microsoft.com/office/drawing/2014/main" id="{F7656827-0D12-4E25-B7FA-0A1094588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456"/>
              <a:ext cx="131" cy="443"/>
            </a:xfrm>
            <a:custGeom>
              <a:avLst/>
              <a:gdLst>
                <a:gd name="T0" fmla="*/ 418 w 89"/>
                <a:gd name="T1" fmla="*/ 0 h 301"/>
                <a:gd name="T2" fmla="*/ 0 w 89"/>
                <a:gd name="T3" fmla="*/ 1413 h 301"/>
                <a:gd name="T4" fmla="*/ 418 w 89"/>
                <a:gd name="T5" fmla="*/ 0 h 3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01">
                  <a:moveTo>
                    <a:pt x="89" y="0"/>
                  </a:moveTo>
                  <a:cubicBezTo>
                    <a:pt x="89" y="0"/>
                    <a:pt x="15" y="238"/>
                    <a:pt x="0" y="301"/>
                  </a:cubicBezTo>
                  <a:cubicBezTo>
                    <a:pt x="0" y="301"/>
                    <a:pt x="86" y="29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124">
              <a:extLst>
                <a:ext uri="{FF2B5EF4-FFF2-40B4-BE49-F238E27FC236}">
                  <a16:creationId xmlns:a16="http://schemas.microsoft.com/office/drawing/2014/main" id="{17A26AE6-97EA-41C2-8B73-C94A804D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540"/>
              <a:ext cx="11" cy="366"/>
            </a:xfrm>
            <a:custGeom>
              <a:avLst/>
              <a:gdLst>
                <a:gd name="T0" fmla="*/ 21 w 8"/>
                <a:gd name="T1" fmla="*/ 0 h 249"/>
                <a:gd name="T2" fmla="*/ 21 w 8"/>
                <a:gd name="T3" fmla="*/ 1163 h 249"/>
                <a:gd name="T4" fmla="*/ 21 w 8"/>
                <a:gd name="T5" fmla="*/ 0 h 2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49">
                  <a:moveTo>
                    <a:pt x="6" y="0"/>
                  </a:moveTo>
                  <a:cubicBezTo>
                    <a:pt x="6" y="0"/>
                    <a:pt x="0" y="210"/>
                    <a:pt x="6" y="249"/>
                  </a:cubicBezTo>
                  <a:cubicBezTo>
                    <a:pt x="6" y="249"/>
                    <a:pt x="8" y="16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125">
              <a:extLst>
                <a:ext uri="{FF2B5EF4-FFF2-40B4-BE49-F238E27FC236}">
                  <a16:creationId xmlns:a16="http://schemas.microsoft.com/office/drawing/2014/main" id="{8DA5A001-EB6C-46D2-98BE-EF0BED194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033"/>
              <a:ext cx="40" cy="51"/>
            </a:xfrm>
            <a:custGeom>
              <a:avLst/>
              <a:gdLst>
                <a:gd name="T0" fmla="*/ 0 w 27"/>
                <a:gd name="T1" fmla="*/ 68 h 35"/>
                <a:gd name="T2" fmla="*/ 79 w 27"/>
                <a:gd name="T3" fmla="*/ 0 h 35"/>
                <a:gd name="T4" fmla="*/ 0 w 27"/>
                <a:gd name="T5" fmla="*/ 6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0" y="15"/>
                  </a:moveTo>
                  <a:cubicBezTo>
                    <a:pt x="0" y="15"/>
                    <a:pt x="27" y="35"/>
                    <a:pt x="16" y="0"/>
                  </a:cubicBezTo>
                  <a:cubicBezTo>
                    <a:pt x="16" y="0"/>
                    <a:pt x="24" y="30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126">
              <a:extLst>
                <a:ext uri="{FF2B5EF4-FFF2-40B4-BE49-F238E27FC236}">
                  <a16:creationId xmlns:a16="http://schemas.microsoft.com/office/drawing/2014/main" id="{9E43BFD5-7749-4C06-9177-2CDCA194B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94"/>
              <a:ext cx="51" cy="50"/>
            </a:xfrm>
            <a:custGeom>
              <a:avLst/>
              <a:gdLst>
                <a:gd name="T0" fmla="*/ 0 w 35"/>
                <a:gd name="T1" fmla="*/ 160 h 34"/>
                <a:gd name="T2" fmla="*/ 157 w 35"/>
                <a:gd name="T3" fmla="*/ 156 h 34"/>
                <a:gd name="T4" fmla="*/ 0 w 35"/>
                <a:gd name="T5" fmla="*/ 16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4">
                  <a:moveTo>
                    <a:pt x="0" y="34"/>
                  </a:moveTo>
                  <a:cubicBezTo>
                    <a:pt x="0" y="34"/>
                    <a:pt x="23" y="0"/>
                    <a:pt x="35" y="33"/>
                  </a:cubicBezTo>
                  <a:cubicBezTo>
                    <a:pt x="35" y="33"/>
                    <a:pt x="25" y="9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127">
              <a:extLst>
                <a:ext uri="{FF2B5EF4-FFF2-40B4-BE49-F238E27FC236}">
                  <a16:creationId xmlns:a16="http://schemas.microsoft.com/office/drawing/2014/main" id="{E205E3E3-BE6F-4038-A007-09631B29B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059"/>
              <a:ext cx="26" cy="52"/>
            </a:xfrm>
            <a:custGeom>
              <a:avLst/>
              <a:gdLst>
                <a:gd name="T0" fmla="*/ 52 w 18"/>
                <a:gd name="T1" fmla="*/ 0 h 35"/>
                <a:gd name="T2" fmla="*/ 79 w 18"/>
                <a:gd name="T3" fmla="*/ 59 h 35"/>
                <a:gd name="T4" fmla="*/ 52 w 18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5">
                  <a:moveTo>
                    <a:pt x="12" y="0"/>
                  </a:moveTo>
                  <a:cubicBezTo>
                    <a:pt x="12" y="0"/>
                    <a:pt x="0" y="35"/>
                    <a:pt x="18" y="12"/>
                  </a:cubicBezTo>
                  <a:cubicBezTo>
                    <a:pt x="18" y="12"/>
                    <a:pt x="2" y="2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128">
              <a:extLst>
                <a:ext uri="{FF2B5EF4-FFF2-40B4-BE49-F238E27FC236}">
                  <a16:creationId xmlns:a16="http://schemas.microsoft.com/office/drawing/2014/main" id="{E1B6D154-3FF3-4924-8C18-3AC642C4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629"/>
              <a:ext cx="41" cy="255"/>
            </a:xfrm>
            <a:custGeom>
              <a:avLst/>
              <a:gdLst>
                <a:gd name="T0" fmla="*/ 60 w 28"/>
                <a:gd name="T1" fmla="*/ 0 h 173"/>
                <a:gd name="T2" fmla="*/ 19 w 28"/>
                <a:gd name="T3" fmla="*/ 192 h 173"/>
                <a:gd name="T4" fmla="*/ 1 w 28"/>
                <a:gd name="T5" fmla="*/ 399 h 173"/>
                <a:gd name="T6" fmla="*/ 32 w 28"/>
                <a:gd name="T7" fmla="*/ 618 h 173"/>
                <a:gd name="T8" fmla="*/ 129 w 28"/>
                <a:gd name="T9" fmla="*/ 817 h 173"/>
                <a:gd name="T10" fmla="*/ 47 w 28"/>
                <a:gd name="T11" fmla="*/ 545 h 173"/>
                <a:gd name="T12" fmla="*/ 50 w 28"/>
                <a:gd name="T13" fmla="*/ 283 h 173"/>
                <a:gd name="T14" fmla="*/ 22 w 28"/>
                <a:gd name="T15" fmla="*/ 320 h 173"/>
                <a:gd name="T16" fmla="*/ 97 w 28"/>
                <a:gd name="T17" fmla="*/ 87 h 173"/>
                <a:gd name="T18" fmla="*/ 56 w 28"/>
                <a:gd name="T19" fmla="*/ 130 h 173"/>
                <a:gd name="T20" fmla="*/ 73 w 28"/>
                <a:gd name="T21" fmla="*/ 13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173">
                  <a:moveTo>
                    <a:pt x="13" y="0"/>
                  </a:moveTo>
                  <a:cubicBezTo>
                    <a:pt x="16" y="12"/>
                    <a:pt x="7" y="29"/>
                    <a:pt x="4" y="41"/>
                  </a:cubicBezTo>
                  <a:cubicBezTo>
                    <a:pt x="1" y="55"/>
                    <a:pt x="0" y="71"/>
                    <a:pt x="1" y="85"/>
                  </a:cubicBezTo>
                  <a:cubicBezTo>
                    <a:pt x="1" y="100"/>
                    <a:pt x="3" y="117"/>
                    <a:pt x="7" y="131"/>
                  </a:cubicBezTo>
                  <a:cubicBezTo>
                    <a:pt x="12" y="149"/>
                    <a:pt x="18" y="158"/>
                    <a:pt x="28" y="173"/>
                  </a:cubicBezTo>
                  <a:cubicBezTo>
                    <a:pt x="14" y="160"/>
                    <a:pt x="12" y="133"/>
                    <a:pt x="10" y="115"/>
                  </a:cubicBezTo>
                  <a:cubicBezTo>
                    <a:pt x="7" y="98"/>
                    <a:pt x="3" y="76"/>
                    <a:pt x="11" y="60"/>
                  </a:cubicBezTo>
                  <a:cubicBezTo>
                    <a:pt x="9" y="62"/>
                    <a:pt x="7" y="65"/>
                    <a:pt x="5" y="68"/>
                  </a:cubicBezTo>
                  <a:cubicBezTo>
                    <a:pt x="3" y="50"/>
                    <a:pt x="17" y="35"/>
                    <a:pt x="21" y="18"/>
                  </a:cubicBezTo>
                  <a:cubicBezTo>
                    <a:pt x="18" y="21"/>
                    <a:pt x="15" y="25"/>
                    <a:pt x="12" y="28"/>
                  </a:cubicBezTo>
                  <a:cubicBezTo>
                    <a:pt x="12" y="20"/>
                    <a:pt x="17" y="12"/>
                    <a:pt x="16" y="3"/>
                  </a:cubicBezTo>
                </a:path>
              </a:pathLst>
            </a:custGeom>
            <a:solidFill>
              <a:srgbClr val="D6C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129">
              <a:extLst>
                <a:ext uri="{FF2B5EF4-FFF2-40B4-BE49-F238E27FC236}">
                  <a16:creationId xmlns:a16="http://schemas.microsoft.com/office/drawing/2014/main" id="{2166A1F7-A713-473D-8D9D-03DE2D0A2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24"/>
              <a:ext cx="80" cy="60"/>
            </a:xfrm>
            <a:custGeom>
              <a:avLst/>
              <a:gdLst>
                <a:gd name="T0" fmla="*/ 1 w 54"/>
                <a:gd name="T1" fmla="*/ 184 h 41"/>
                <a:gd name="T2" fmla="*/ 101 w 54"/>
                <a:gd name="T3" fmla="*/ 149 h 41"/>
                <a:gd name="T4" fmla="*/ 154 w 54"/>
                <a:gd name="T5" fmla="*/ 157 h 41"/>
                <a:gd name="T6" fmla="*/ 201 w 54"/>
                <a:gd name="T7" fmla="*/ 170 h 41"/>
                <a:gd name="T8" fmla="*/ 90 w 54"/>
                <a:gd name="T9" fmla="*/ 0 h 41"/>
                <a:gd name="T10" fmla="*/ 154 w 54"/>
                <a:gd name="T11" fmla="*/ 79 h 41"/>
                <a:gd name="T12" fmla="*/ 201 w 54"/>
                <a:gd name="T13" fmla="*/ 148 h 41"/>
                <a:gd name="T14" fmla="*/ 127 w 54"/>
                <a:gd name="T15" fmla="*/ 120 h 41"/>
                <a:gd name="T16" fmla="*/ 173 w 54"/>
                <a:gd name="T17" fmla="*/ 148 h 41"/>
                <a:gd name="T18" fmla="*/ 33 w 54"/>
                <a:gd name="T19" fmla="*/ 138 h 41"/>
                <a:gd name="T20" fmla="*/ 59 w 54"/>
                <a:gd name="T21" fmla="*/ 148 h 41"/>
                <a:gd name="T22" fmla="*/ 0 w 54"/>
                <a:gd name="T23" fmla="*/ 189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4" h="41">
                  <a:moveTo>
                    <a:pt x="1" y="40"/>
                  </a:moveTo>
                  <a:cubicBezTo>
                    <a:pt x="8" y="36"/>
                    <a:pt x="12" y="33"/>
                    <a:pt x="21" y="33"/>
                  </a:cubicBezTo>
                  <a:cubicBezTo>
                    <a:pt x="25" y="33"/>
                    <a:pt x="29" y="33"/>
                    <a:pt x="32" y="34"/>
                  </a:cubicBezTo>
                  <a:cubicBezTo>
                    <a:pt x="35" y="35"/>
                    <a:pt x="39" y="37"/>
                    <a:pt x="42" y="37"/>
                  </a:cubicBezTo>
                  <a:cubicBezTo>
                    <a:pt x="54" y="34"/>
                    <a:pt x="24" y="3"/>
                    <a:pt x="19" y="0"/>
                  </a:cubicBezTo>
                  <a:cubicBezTo>
                    <a:pt x="24" y="5"/>
                    <a:pt x="28" y="11"/>
                    <a:pt x="32" y="17"/>
                  </a:cubicBezTo>
                  <a:cubicBezTo>
                    <a:pt x="36" y="22"/>
                    <a:pt x="42" y="26"/>
                    <a:pt x="42" y="32"/>
                  </a:cubicBezTo>
                  <a:cubicBezTo>
                    <a:pt x="39" y="29"/>
                    <a:pt x="31" y="27"/>
                    <a:pt x="26" y="26"/>
                  </a:cubicBezTo>
                  <a:cubicBezTo>
                    <a:pt x="30" y="28"/>
                    <a:pt x="33" y="30"/>
                    <a:pt x="36" y="32"/>
                  </a:cubicBezTo>
                  <a:cubicBezTo>
                    <a:pt x="27" y="31"/>
                    <a:pt x="17" y="29"/>
                    <a:pt x="7" y="30"/>
                  </a:cubicBezTo>
                  <a:cubicBezTo>
                    <a:pt x="8" y="30"/>
                    <a:pt x="12" y="32"/>
                    <a:pt x="12" y="32"/>
                  </a:cubicBezTo>
                  <a:cubicBezTo>
                    <a:pt x="8" y="33"/>
                    <a:pt x="3" y="37"/>
                    <a:pt x="0" y="41"/>
                  </a:cubicBezTo>
                </a:path>
              </a:pathLst>
            </a:custGeom>
            <a:solidFill>
              <a:srgbClr val="D6C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566AC7DF-BEEB-4B31-AB94-45002C8433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Sandfly</a:t>
            </a:r>
          </a:p>
        </p:txBody>
      </p:sp>
      <p:grpSp>
        <p:nvGrpSpPr>
          <p:cNvPr id="32771" name="Group 3">
            <a:extLst>
              <a:ext uri="{FF2B5EF4-FFF2-40B4-BE49-F238E27FC236}">
                <a16:creationId xmlns:a16="http://schemas.microsoft.com/office/drawing/2014/main" id="{6DF71587-88CE-42AE-BE37-DBDBF9B12A73}"/>
              </a:ext>
            </a:extLst>
          </p:cNvPr>
          <p:cNvGrpSpPr>
            <a:grpSpLocks/>
          </p:cNvGrpSpPr>
          <p:nvPr/>
        </p:nvGrpSpPr>
        <p:grpSpPr bwMode="auto">
          <a:xfrm>
            <a:off x="2457450" y="1185863"/>
            <a:ext cx="7277100" cy="5338762"/>
            <a:chOff x="588" y="698"/>
            <a:chExt cx="4584" cy="3363"/>
          </a:xfrm>
        </p:grpSpPr>
        <p:sp>
          <p:nvSpPr>
            <p:cNvPr id="32772" name="Freeform 4">
              <a:extLst>
                <a:ext uri="{FF2B5EF4-FFF2-40B4-BE49-F238E27FC236}">
                  <a16:creationId xmlns:a16="http://schemas.microsoft.com/office/drawing/2014/main" id="{C4CBD693-4A6D-4573-A2AC-4462E231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59"/>
              <a:ext cx="2496" cy="1003"/>
            </a:xfrm>
            <a:custGeom>
              <a:avLst/>
              <a:gdLst>
                <a:gd name="T0" fmla="*/ 18 w 1657"/>
                <a:gd name="T1" fmla="*/ 1054 h 666"/>
                <a:gd name="T2" fmla="*/ 130 w 1657"/>
                <a:gd name="T3" fmla="*/ 1179 h 666"/>
                <a:gd name="T4" fmla="*/ 2269 w 1657"/>
                <a:gd name="T5" fmla="*/ 48 h 666"/>
                <a:gd name="T6" fmla="*/ 3120 w 1657"/>
                <a:gd name="T7" fmla="*/ 762 h 666"/>
                <a:gd name="T8" fmla="*/ 4871 w 1657"/>
                <a:gd name="T9" fmla="*/ 2023 h 666"/>
                <a:gd name="T10" fmla="*/ 5376 w 1657"/>
                <a:gd name="T11" fmla="*/ 2254 h 666"/>
                <a:gd name="T12" fmla="*/ 8532 w 1657"/>
                <a:gd name="T13" fmla="*/ 3428 h 666"/>
                <a:gd name="T14" fmla="*/ 5509 w 1657"/>
                <a:gd name="T15" fmla="*/ 2242 h 666"/>
                <a:gd name="T16" fmla="*/ 4899 w 1657"/>
                <a:gd name="T17" fmla="*/ 1973 h 666"/>
                <a:gd name="T18" fmla="*/ 2296 w 1657"/>
                <a:gd name="T19" fmla="*/ 0 h 666"/>
                <a:gd name="T20" fmla="*/ 18 w 1657"/>
                <a:gd name="T21" fmla="*/ 1054 h 6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7" h="666">
                  <a:moveTo>
                    <a:pt x="3" y="205"/>
                  </a:moveTo>
                  <a:cubicBezTo>
                    <a:pt x="3" y="205"/>
                    <a:pt x="0" y="235"/>
                    <a:pt x="25" y="229"/>
                  </a:cubicBezTo>
                  <a:cubicBezTo>
                    <a:pt x="51" y="223"/>
                    <a:pt x="391" y="71"/>
                    <a:pt x="441" y="9"/>
                  </a:cubicBezTo>
                  <a:cubicBezTo>
                    <a:pt x="441" y="9"/>
                    <a:pt x="563" y="94"/>
                    <a:pt x="606" y="148"/>
                  </a:cubicBezTo>
                  <a:cubicBezTo>
                    <a:pt x="650" y="203"/>
                    <a:pt x="876" y="377"/>
                    <a:pt x="946" y="393"/>
                  </a:cubicBezTo>
                  <a:cubicBezTo>
                    <a:pt x="946" y="393"/>
                    <a:pt x="1003" y="424"/>
                    <a:pt x="1044" y="438"/>
                  </a:cubicBezTo>
                  <a:cubicBezTo>
                    <a:pt x="1086" y="452"/>
                    <a:pt x="1570" y="583"/>
                    <a:pt x="1657" y="666"/>
                  </a:cubicBezTo>
                  <a:cubicBezTo>
                    <a:pt x="1657" y="666"/>
                    <a:pt x="1503" y="553"/>
                    <a:pt x="1070" y="436"/>
                  </a:cubicBezTo>
                  <a:cubicBezTo>
                    <a:pt x="1070" y="436"/>
                    <a:pt x="969" y="409"/>
                    <a:pt x="951" y="384"/>
                  </a:cubicBezTo>
                  <a:cubicBezTo>
                    <a:pt x="951" y="384"/>
                    <a:pt x="560" y="52"/>
                    <a:pt x="446" y="0"/>
                  </a:cubicBezTo>
                  <a:cubicBezTo>
                    <a:pt x="446" y="0"/>
                    <a:pt x="76" y="140"/>
                    <a:pt x="3" y="205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3" name="Freeform 5">
              <a:extLst>
                <a:ext uri="{FF2B5EF4-FFF2-40B4-BE49-F238E27FC236}">
                  <a16:creationId xmlns:a16="http://schemas.microsoft.com/office/drawing/2014/main" id="{AD623604-663F-4709-AD5A-5550C99BC1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9" y="2760"/>
              <a:ext cx="2497" cy="1002"/>
            </a:xfrm>
            <a:custGeom>
              <a:avLst/>
              <a:gdLst>
                <a:gd name="T0" fmla="*/ 5617 w 1658"/>
                <a:gd name="T1" fmla="*/ 2271 h 665"/>
                <a:gd name="T2" fmla="*/ 5509 w 1658"/>
                <a:gd name="T3" fmla="*/ 2241 h 665"/>
                <a:gd name="T4" fmla="*/ 4899 w 1658"/>
                <a:gd name="T5" fmla="*/ 1984 h 665"/>
                <a:gd name="T6" fmla="*/ 4867 w 1658"/>
                <a:gd name="T7" fmla="*/ 1971 h 665"/>
                <a:gd name="T8" fmla="*/ 3124 w 1658"/>
                <a:gd name="T9" fmla="*/ 704 h 665"/>
                <a:gd name="T10" fmla="*/ 2289 w 1658"/>
                <a:gd name="T11" fmla="*/ 0 h 665"/>
                <a:gd name="T12" fmla="*/ 2242 w 1658"/>
                <a:gd name="T13" fmla="*/ 21 h 665"/>
                <a:gd name="T14" fmla="*/ 134 w 1658"/>
                <a:gd name="T15" fmla="*/ 1121 h 665"/>
                <a:gd name="T16" fmla="*/ 21 w 1658"/>
                <a:gd name="T17" fmla="*/ 1052 h 665"/>
                <a:gd name="T18" fmla="*/ 18 w 1658"/>
                <a:gd name="T19" fmla="*/ 1052 h 665"/>
                <a:gd name="T20" fmla="*/ 134 w 1658"/>
                <a:gd name="T21" fmla="*/ 1177 h 665"/>
                <a:gd name="T22" fmla="*/ 2276 w 1658"/>
                <a:gd name="T23" fmla="*/ 41 h 665"/>
                <a:gd name="T24" fmla="*/ 3124 w 1658"/>
                <a:gd name="T25" fmla="*/ 762 h 665"/>
                <a:gd name="T26" fmla="*/ 4867 w 1658"/>
                <a:gd name="T27" fmla="*/ 2021 h 665"/>
                <a:gd name="T28" fmla="*/ 5375 w 1658"/>
                <a:gd name="T29" fmla="*/ 2257 h 665"/>
                <a:gd name="T30" fmla="*/ 7928 w 1658"/>
                <a:gd name="T31" fmla="*/ 3099 h 665"/>
                <a:gd name="T32" fmla="*/ 6455 w 1658"/>
                <a:gd name="T33" fmla="*/ 2525 h 665"/>
                <a:gd name="T34" fmla="*/ 5617 w 1658"/>
                <a:gd name="T35" fmla="*/ 2271 h 665"/>
                <a:gd name="T36" fmla="*/ 7928 w 1658"/>
                <a:gd name="T37" fmla="*/ 3099 h 665"/>
                <a:gd name="T38" fmla="*/ 8530 w 1658"/>
                <a:gd name="T39" fmla="*/ 3428 h 665"/>
                <a:gd name="T40" fmla="*/ 7928 w 1658"/>
                <a:gd name="T41" fmla="*/ 3099 h 6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8" h="665">
                  <a:moveTo>
                    <a:pt x="1092" y="441"/>
                  </a:moveTo>
                  <a:cubicBezTo>
                    <a:pt x="1085" y="439"/>
                    <a:pt x="1078" y="437"/>
                    <a:pt x="1071" y="435"/>
                  </a:cubicBezTo>
                  <a:cubicBezTo>
                    <a:pt x="1071" y="435"/>
                    <a:pt x="973" y="409"/>
                    <a:pt x="952" y="385"/>
                  </a:cubicBezTo>
                  <a:cubicBezTo>
                    <a:pt x="949" y="383"/>
                    <a:pt x="946" y="382"/>
                    <a:pt x="946" y="382"/>
                  </a:cubicBezTo>
                  <a:cubicBezTo>
                    <a:pt x="877" y="366"/>
                    <a:pt x="650" y="191"/>
                    <a:pt x="607" y="137"/>
                  </a:cubicBezTo>
                  <a:cubicBezTo>
                    <a:pt x="568" y="88"/>
                    <a:pt x="466" y="15"/>
                    <a:pt x="445" y="0"/>
                  </a:cubicBezTo>
                  <a:cubicBezTo>
                    <a:pt x="444" y="1"/>
                    <a:pt x="440" y="2"/>
                    <a:pt x="436" y="4"/>
                  </a:cubicBezTo>
                  <a:cubicBezTo>
                    <a:pt x="369" y="70"/>
                    <a:pt x="50" y="212"/>
                    <a:pt x="26" y="218"/>
                  </a:cubicBezTo>
                  <a:cubicBezTo>
                    <a:pt x="10" y="221"/>
                    <a:pt x="5" y="212"/>
                    <a:pt x="4" y="204"/>
                  </a:cubicBezTo>
                  <a:cubicBezTo>
                    <a:pt x="4" y="204"/>
                    <a:pt x="4" y="204"/>
                    <a:pt x="3" y="204"/>
                  </a:cubicBezTo>
                  <a:cubicBezTo>
                    <a:pt x="3" y="204"/>
                    <a:pt x="0" y="235"/>
                    <a:pt x="26" y="228"/>
                  </a:cubicBezTo>
                  <a:cubicBezTo>
                    <a:pt x="51" y="222"/>
                    <a:pt x="391" y="71"/>
                    <a:pt x="442" y="8"/>
                  </a:cubicBezTo>
                  <a:cubicBezTo>
                    <a:pt x="442" y="8"/>
                    <a:pt x="564" y="93"/>
                    <a:pt x="607" y="148"/>
                  </a:cubicBezTo>
                  <a:cubicBezTo>
                    <a:pt x="650" y="202"/>
                    <a:pt x="877" y="376"/>
                    <a:pt x="946" y="392"/>
                  </a:cubicBezTo>
                  <a:cubicBezTo>
                    <a:pt x="946" y="392"/>
                    <a:pt x="1003" y="423"/>
                    <a:pt x="1045" y="438"/>
                  </a:cubicBezTo>
                  <a:cubicBezTo>
                    <a:pt x="1076" y="448"/>
                    <a:pt x="1367" y="528"/>
                    <a:pt x="1541" y="601"/>
                  </a:cubicBezTo>
                  <a:cubicBezTo>
                    <a:pt x="1477" y="571"/>
                    <a:pt x="1384" y="532"/>
                    <a:pt x="1255" y="490"/>
                  </a:cubicBezTo>
                  <a:cubicBezTo>
                    <a:pt x="1190" y="470"/>
                    <a:pt x="1131" y="453"/>
                    <a:pt x="1092" y="441"/>
                  </a:cubicBezTo>
                  <a:close/>
                  <a:moveTo>
                    <a:pt x="1541" y="601"/>
                  </a:moveTo>
                  <a:cubicBezTo>
                    <a:pt x="1623" y="640"/>
                    <a:pt x="1658" y="665"/>
                    <a:pt x="1658" y="665"/>
                  </a:cubicBezTo>
                  <a:cubicBezTo>
                    <a:pt x="1637" y="646"/>
                    <a:pt x="1595" y="624"/>
                    <a:pt x="1541" y="601"/>
                  </a:cubicBez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6">
              <a:extLst>
                <a:ext uri="{FF2B5EF4-FFF2-40B4-BE49-F238E27FC236}">
                  <a16:creationId xmlns:a16="http://schemas.microsoft.com/office/drawing/2014/main" id="{4BDE858F-5CA9-41F2-AA35-5EE09714C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59"/>
              <a:ext cx="2496" cy="1003"/>
            </a:xfrm>
            <a:custGeom>
              <a:avLst/>
              <a:gdLst>
                <a:gd name="T0" fmla="*/ 18 w 1657"/>
                <a:gd name="T1" fmla="*/ 1054 h 666"/>
                <a:gd name="T2" fmla="*/ 130 w 1657"/>
                <a:gd name="T3" fmla="*/ 1179 h 666"/>
                <a:gd name="T4" fmla="*/ 2269 w 1657"/>
                <a:gd name="T5" fmla="*/ 48 h 666"/>
                <a:gd name="T6" fmla="*/ 3120 w 1657"/>
                <a:gd name="T7" fmla="*/ 762 h 666"/>
                <a:gd name="T8" fmla="*/ 4871 w 1657"/>
                <a:gd name="T9" fmla="*/ 2023 h 666"/>
                <a:gd name="T10" fmla="*/ 5376 w 1657"/>
                <a:gd name="T11" fmla="*/ 2254 h 666"/>
                <a:gd name="T12" fmla="*/ 8532 w 1657"/>
                <a:gd name="T13" fmla="*/ 3428 h 666"/>
                <a:gd name="T14" fmla="*/ 5509 w 1657"/>
                <a:gd name="T15" fmla="*/ 2242 h 666"/>
                <a:gd name="T16" fmla="*/ 4899 w 1657"/>
                <a:gd name="T17" fmla="*/ 1973 h 666"/>
                <a:gd name="T18" fmla="*/ 2296 w 1657"/>
                <a:gd name="T19" fmla="*/ 0 h 666"/>
                <a:gd name="T20" fmla="*/ 18 w 1657"/>
                <a:gd name="T21" fmla="*/ 1054 h 6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7" h="666">
                  <a:moveTo>
                    <a:pt x="3" y="205"/>
                  </a:moveTo>
                  <a:cubicBezTo>
                    <a:pt x="3" y="205"/>
                    <a:pt x="0" y="235"/>
                    <a:pt x="25" y="229"/>
                  </a:cubicBezTo>
                  <a:cubicBezTo>
                    <a:pt x="51" y="223"/>
                    <a:pt x="391" y="71"/>
                    <a:pt x="441" y="9"/>
                  </a:cubicBezTo>
                  <a:cubicBezTo>
                    <a:pt x="441" y="9"/>
                    <a:pt x="563" y="94"/>
                    <a:pt x="606" y="148"/>
                  </a:cubicBezTo>
                  <a:cubicBezTo>
                    <a:pt x="650" y="203"/>
                    <a:pt x="876" y="377"/>
                    <a:pt x="946" y="393"/>
                  </a:cubicBezTo>
                  <a:cubicBezTo>
                    <a:pt x="946" y="393"/>
                    <a:pt x="1003" y="424"/>
                    <a:pt x="1044" y="438"/>
                  </a:cubicBezTo>
                  <a:cubicBezTo>
                    <a:pt x="1086" y="452"/>
                    <a:pt x="1570" y="583"/>
                    <a:pt x="1657" y="666"/>
                  </a:cubicBezTo>
                  <a:cubicBezTo>
                    <a:pt x="1657" y="666"/>
                    <a:pt x="1503" y="553"/>
                    <a:pt x="1070" y="436"/>
                  </a:cubicBezTo>
                  <a:cubicBezTo>
                    <a:pt x="1070" y="436"/>
                    <a:pt x="969" y="409"/>
                    <a:pt x="951" y="384"/>
                  </a:cubicBezTo>
                  <a:cubicBezTo>
                    <a:pt x="951" y="384"/>
                    <a:pt x="560" y="52"/>
                    <a:pt x="446" y="0"/>
                  </a:cubicBezTo>
                  <a:cubicBezTo>
                    <a:pt x="446" y="0"/>
                    <a:pt x="76" y="140"/>
                    <a:pt x="3" y="205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7">
              <a:extLst>
                <a:ext uri="{FF2B5EF4-FFF2-40B4-BE49-F238E27FC236}">
                  <a16:creationId xmlns:a16="http://schemas.microsoft.com/office/drawing/2014/main" id="{9DC8A70C-E1E4-4BC7-82A0-8ED1B6709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97"/>
              <a:ext cx="143" cy="302"/>
            </a:xfrm>
            <a:custGeom>
              <a:avLst/>
              <a:gdLst>
                <a:gd name="T0" fmla="*/ 32 w 95"/>
                <a:gd name="T1" fmla="*/ 134 h 201"/>
                <a:gd name="T2" fmla="*/ 0 w 95"/>
                <a:gd name="T3" fmla="*/ 924 h 201"/>
                <a:gd name="T4" fmla="*/ 337 w 95"/>
                <a:gd name="T5" fmla="*/ 795 h 201"/>
                <a:gd name="T6" fmla="*/ 431 w 95"/>
                <a:gd name="T7" fmla="*/ 0 h 201"/>
                <a:gd name="T8" fmla="*/ 32 w 95"/>
                <a:gd name="T9" fmla="*/ 134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201">
                  <a:moveTo>
                    <a:pt x="6" y="26"/>
                  </a:moveTo>
                  <a:cubicBezTo>
                    <a:pt x="6" y="26"/>
                    <a:pt x="26" y="108"/>
                    <a:pt x="0" y="181"/>
                  </a:cubicBezTo>
                  <a:cubicBezTo>
                    <a:pt x="0" y="181"/>
                    <a:pt x="57" y="201"/>
                    <a:pt x="66" y="156"/>
                  </a:cubicBezTo>
                  <a:cubicBezTo>
                    <a:pt x="75" y="111"/>
                    <a:pt x="95" y="21"/>
                    <a:pt x="84" y="0"/>
                  </a:cubicBezTo>
                  <a:cubicBezTo>
                    <a:pt x="84" y="0"/>
                    <a:pt x="23" y="1"/>
                    <a:pt x="6" y="26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8">
              <a:extLst>
                <a:ext uri="{FF2B5EF4-FFF2-40B4-BE49-F238E27FC236}">
                  <a16:creationId xmlns:a16="http://schemas.microsoft.com/office/drawing/2014/main" id="{8EA69223-B392-4393-9479-4427580BE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94"/>
              <a:ext cx="141" cy="302"/>
            </a:xfrm>
            <a:custGeom>
              <a:avLst/>
              <a:gdLst>
                <a:gd name="T0" fmla="*/ 27 w 94"/>
                <a:gd name="T1" fmla="*/ 134 h 201"/>
                <a:gd name="T2" fmla="*/ 0 w 94"/>
                <a:gd name="T3" fmla="*/ 924 h 201"/>
                <a:gd name="T4" fmla="*/ 332 w 94"/>
                <a:gd name="T5" fmla="*/ 795 h 201"/>
                <a:gd name="T6" fmla="*/ 426 w 94"/>
                <a:gd name="T7" fmla="*/ 0 h 201"/>
                <a:gd name="T8" fmla="*/ 27 w 94"/>
                <a:gd name="T9" fmla="*/ 134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201">
                  <a:moveTo>
                    <a:pt x="5" y="26"/>
                  </a:moveTo>
                  <a:cubicBezTo>
                    <a:pt x="5" y="26"/>
                    <a:pt x="26" y="108"/>
                    <a:pt x="0" y="181"/>
                  </a:cubicBezTo>
                  <a:cubicBezTo>
                    <a:pt x="0" y="181"/>
                    <a:pt x="56" y="201"/>
                    <a:pt x="65" y="156"/>
                  </a:cubicBezTo>
                  <a:cubicBezTo>
                    <a:pt x="74" y="111"/>
                    <a:pt x="94" y="21"/>
                    <a:pt x="84" y="0"/>
                  </a:cubicBezTo>
                  <a:cubicBezTo>
                    <a:pt x="84" y="0"/>
                    <a:pt x="22" y="1"/>
                    <a:pt x="5" y="26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9">
              <a:extLst>
                <a:ext uri="{FF2B5EF4-FFF2-40B4-BE49-F238E27FC236}">
                  <a16:creationId xmlns:a16="http://schemas.microsoft.com/office/drawing/2014/main" id="{1E5CAFF5-81AD-4F96-86C6-2DA0E7015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95"/>
              <a:ext cx="336" cy="775"/>
            </a:xfrm>
            <a:custGeom>
              <a:avLst/>
              <a:gdLst>
                <a:gd name="T0" fmla="*/ 518 w 223"/>
                <a:gd name="T1" fmla="*/ 2636 h 514"/>
                <a:gd name="T2" fmla="*/ 1148 w 223"/>
                <a:gd name="T3" fmla="*/ 0 h 514"/>
                <a:gd name="T4" fmla="*/ 1148 w 223"/>
                <a:gd name="T5" fmla="*/ 0 h 514"/>
                <a:gd name="T6" fmla="*/ 454 w 223"/>
                <a:gd name="T7" fmla="*/ 2619 h 514"/>
                <a:gd name="T8" fmla="*/ 518 w 223"/>
                <a:gd name="T9" fmla="*/ 2636 h 5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514">
                  <a:moveTo>
                    <a:pt x="100" y="510"/>
                  </a:moveTo>
                  <a:cubicBezTo>
                    <a:pt x="100" y="510"/>
                    <a:pt x="5" y="209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0" y="204"/>
                    <a:pt x="88" y="507"/>
                    <a:pt x="88" y="507"/>
                  </a:cubicBezTo>
                  <a:cubicBezTo>
                    <a:pt x="88" y="507"/>
                    <a:pt x="89" y="514"/>
                    <a:pt x="100" y="5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10">
              <a:extLst>
                <a:ext uri="{FF2B5EF4-FFF2-40B4-BE49-F238E27FC236}">
                  <a16:creationId xmlns:a16="http://schemas.microsoft.com/office/drawing/2014/main" id="{B1289CCC-A391-4FA7-AC26-4D658B75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759"/>
              <a:ext cx="533" cy="741"/>
            </a:xfrm>
            <a:custGeom>
              <a:avLst/>
              <a:gdLst>
                <a:gd name="T0" fmla="*/ 0 w 354"/>
                <a:gd name="T1" fmla="*/ 0 h 492"/>
                <a:gd name="T2" fmla="*/ 1140 w 354"/>
                <a:gd name="T3" fmla="*/ 1339 h 492"/>
                <a:gd name="T4" fmla="*/ 1820 w 354"/>
                <a:gd name="T5" fmla="*/ 2491 h 492"/>
                <a:gd name="T6" fmla="*/ 1789 w 354"/>
                <a:gd name="T7" fmla="*/ 2532 h 492"/>
                <a:gd name="T8" fmla="*/ 1149 w 354"/>
                <a:gd name="T9" fmla="*/ 1484 h 492"/>
                <a:gd name="T10" fmla="*/ 0 w 354"/>
                <a:gd name="T11" fmla="*/ 0 h 4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4" h="492">
                  <a:moveTo>
                    <a:pt x="0" y="0"/>
                  </a:moveTo>
                  <a:cubicBezTo>
                    <a:pt x="0" y="0"/>
                    <a:pt x="172" y="136"/>
                    <a:pt x="222" y="260"/>
                  </a:cubicBezTo>
                  <a:cubicBezTo>
                    <a:pt x="272" y="384"/>
                    <a:pt x="354" y="484"/>
                    <a:pt x="354" y="484"/>
                  </a:cubicBezTo>
                  <a:cubicBezTo>
                    <a:pt x="348" y="492"/>
                    <a:pt x="348" y="492"/>
                    <a:pt x="348" y="492"/>
                  </a:cubicBezTo>
                  <a:cubicBezTo>
                    <a:pt x="348" y="492"/>
                    <a:pt x="264" y="386"/>
                    <a:pt x="224" y="288"/>
                  </a:cubicBezTo>
                  <a:cubicBezTo>
                    <a:pt x="184" y="190"/>
                    <a:pt x="102" y="86"/>
                    <a:pt x="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11">
              <a:extLst>
                <a:ext uri="{FF2B5EF4-FFF2-40B4-BE49-F238E27FC236}">
                  <a16:creationId xmlns:a16="http://schemas.microsoft.com/office/drawing/2014/main" id="{406FA1B0-DE8D-483D-A8CE-A715F860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40" cy="268"/>
            </a:xfrm>
            <a:custGeom>
              <a:avLst/>
              <a:gdLst>
                <a:gd name="T0" fmla="*/ 0 w 26"/>
                <a:gd name="T1" fmla="*/ 21 h 178"/>
                <a:gd name="T2" fmla="*/ 43 w 26"/>
                <a:gd name="T3" fmla="*/ 864 h 178"/>
                <a:gd name="T4" fmla="*/ 146 w 26"/>
                <a:gd name="T5" fmla="*/ 843 h 178"/>
                <a:gd name="T6" fmla="*/ 123 w 26"/>
                <a:gd name="T7" fmla="*/ 0 h 178"/>
                <a:gd name="T8" fmla="*/ 0 w 26"/>
                <a:gd name="T9" fmla="*/ 2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8">
                  <a:moveTo>
                    <a:pt x="0" y="4"/>
                  </a:move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24" y="178"/>
                    <a:pt x="26" y="164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37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12">
              <a:extLst>
                <a:ext uri="{FF2B5EF4-FFF2-40B4-BE49-F238E27FC236}">
                  <a16:creationId xmlns:a16="http://schemas.microsoft.com/office/drawing/2014/main" id="{8BE4B2B0-2761-4FBC-86F7-D6ECE1EB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26"/>
              <a:ext cx="119" cy="426"/>
            </a:xfrm>
            <a:custGeom>
              <a:avLst/>
              <a:gdLst>
                <a:gd name="T0" fmla="*/ 345 w 79"/>
                <a:gd name="T1" fmla="*/ 0 h 283"/>
                <a:gd name="T2" fmla="*/ 80 w 79"/>
                <a:gd name="T3" fmla="*/ 694 h 283"/>
                <a:gd name="T4" fmla="*/ 113 w 79"/>
                <a:gd name="T5" fmla="*/ 1453 h 283"/>
                <a:gd name="T6" fmla="*/ 89 w 79"/>
                <a:gd name="T7" fmla="*/ 945 h 283"/>
                <a:gd name="T8" fmla="*/ 407 w 79"/>
                <a:gd name="T9" fmla="*/ 59 h 283"/>
                <a:gd name="T10" fmla="*/ 345 w 79"/>
                <a:gd name="T11" fmla="*/ 0 h 2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283">
                  <a:moveTo>
                    <a:pt x="67" y="0"/>
                  </a:moveTo>
                  <a:cubicBezTo>
                    <a:pt x="67" y="0"/>
                    <a:pt x="29" y="107"/>
                    <a:pt x="15" y="135"/>
                  </a:cubicBezTo>
                  <a:cubicBezTo>
                    <a:pt x="0" y="162"/>
                    <a:pt x="5" y="200"/>
                    <a:pt x="22" y="283"/>
                  </a:cubicBezTo>
                  <a:cubicBezTo>
                    <a:pt x="22" y="283"/>
                    <a:pt x="14" y="224"/>
                    <a:pt x="17" y="184"/>
                  </a:cubicBezTo>
                  <a:cubicBezTo>
                    <a:pt x="20" y="145"/>
                    <a:pt x="77" y="39"/>
                    <a:pt x="79" y="11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13">
              <a:extLst>
                <a:ext uri="{FF2B5EF4-FFF2-40B4-BE49-F238E27FC236}">
                  <a16:creationId xmlns:a16="http://schemas.microsoft.com/office/drawing/2014/main" id="{5674CC13-6A5A-45E3-8426-DB8273601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748"/>
              <a:ext cx="97" cy="469"/>
            </a:xfrm>
            <a:custGeom>
              <a:avLst/>
              <a:gdLst>
                <a:gd name="T0" fmla="*/ 239 w 65"/>
                <a:gd name="T1" fmla="*/ 0 h 311"/>
                <a:gd name="T2" fmla="*/ 69 w 65"/>
                <a:gd name="T3" fmla="*/ 680 h 311"/>
                <a:gd name="T4" fmla="*/ 49 w 65"/>
                <a:gd name="T5" fmla="*/ 1608 h 311"/>
                <a:gd name="T6" fmla="*/ 94 w 65"/>
                <a:gd name="T7" fmla="*/ 816 h 311"/>
                <a:gd name="T8" fmla="*/ 318 w 65"/>
                <a:gd name="T9" fmla="*/ 0 h 311"/>
                <a:gd name="T10" fmla="*/ 239 w 65"/>
                <a:gd name="T11" fmla="*/ 0 h 3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311">
                  <a:moveTo>
                    <a:pt x="48" y="0"/>
                  </a:moveTo>
                  <a:cubicBezTo>
                    <a:pt x="48" y="0"/>
                    <a:pt x="27" y="105"/>
                    <a:pt x="14" y="131"/>
                  </a:cubicBezTo>
                  <a:cubicBezTo>
                    <a:pt x="0" y="158"/>
                    <a:pt x="4" y="269"/>
                    <a:pt x="10" y="311"/>
                  </a:cubicBezTo>
                  <a:cubicBezTo>
                    <a:pt x="10" y="311"/>
                    <a:pt x="10" y="185"/>
                    <a:pt x="19" y="158"/>
                  </a:cubicBezTo>
                  <a:cubicBezTo>
                    <a:pt x="29" y="130"/>
                    <a:pt x="65" y="19"/>
                    <a:pt x="64" y="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14">
              <a:extLst>
                <a:ext uri="{FF2B5EF4-FFF2-40B4-BE49-F238E27FC236}">
                  <a16:creationId xmlns:a16="http://schemas.microsoft.com/office/drawing/2014/main" id="{C5049257-FE1D-479E-A837-7454D647F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40" cy="268"/>
            </a:xfrm>
            <a:custGeom>
              <a:avLst/>
              <a:gdLst>
                <a:gd name="T0" fmla="*/ 0 w 26"/>
                <a:gd name="T1" fmla="*/ 21 h 178"/>
                <a:gd name="T2" fmla="*/ 43 w 26"/>
                <a:gd name="T3" fmla="*/ 864 h 178"/>
                <a:gd name="T4" fmla="*/ 146 w 26"/>
                <a:gd name="T5" fmla="*/ 843 h 178"/>
                <a:gd name="T6" fmla="*/ 123 w 26"/>
                <a:gd name="T7" fmla="*/ 0 h 178"/>
                <a:gd name="T8" fmla="*/ 0 w 26"/>
                <a:gd name="T9" fmla="*/ 2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8">
                  <a:moveTo>
                    <a:pt x="0" y="4"/>
                  </a:move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24" y="178"/>
                    <a:pt x="26" y="164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5">
              <a:extLst>
                <a:ext uri="{FF2B5EF4-FFF2-40B4-BE49-F238E27FC236}">
                  <a16:creationId xmlns:a16="http://schemas.microsoft.com/office/drawing/2014/main" id="{7486D1C6-9325-4840-A4ED-4AB808A4D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717"/>
              <a:ext cx="942" cy="877"/>
            </a:xfrm>
            <a:custGeom>
              <a:avLst/>
              <a:gdLst>
                <a:gd name="T0" fmla="*/ 3139 w 626"/>
                <a:gd name="T1" fmla="*/ 0 h 582"/>
                <a:gd name="T2" fmla="*/ 2471 w 626"/>
                <a:gd name="T3" fmla="*/ 1031 h 582"/>
                <a:gd name="T4" fmla="*/ 0 w 626"/>
                <a:gd name="T5" fmla="*/ 3002 h 582"/>
                <a:gd name="T6" fmla="*/ 2490 w 626"/>
                <a:gd name="T7" fmla="*/ 1071 h 582"/>
                <a:gd name="T8" fmla="*/ 3211 w 626"/>
                <a:gd name="T9" fmla="*/ 72 h 582"/>
                <a:gd name="T10" fmla="*/ 3139 w 626"/>
                <a:gd name="T11" fmla="*/ 0 h 5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582">
                  <a:moveTo>
                    <a:pt x="612" y="0"/>
                  </a:moveTo>
                  <a:cubicBezTo>
                    <a:pt x="612" y="0"/>
                    <a:pt x="488" y="146"/>
                    <a:pt x="482" y="200"/>
                  </a:cubicBezTo>
                  <a:cubicBezTo>
                    <a:pt x="482" y="200"/>
                    <a:pt x="238" y="462"/>
                    <a:pt x="0" y="582"/>
                  </a:cubicBezTo>
                  <a:cubicBezTo>
                    <a:pt x="0" y="582"/>
                    <a:pt x="278" y="458"/>
                    <a:pt x="486" y="208"/>
                  </a:cubicBezTo>
                  <a:cubicBezTo>
                    <a:pt x="486" y="208"/>
                    <a:pt x="584" y="121"/>
                    <a:pt x="626" y="14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6">
              <a:extLst>
                <a:ext uri="{FF2B5EF4-FFF2-40B4-BE49-F238E27FC236}">
                  <a16:creationId xmlns:a16="http://schemas.microsoft.com/office/drawing/2014/main" id="{522651A7-12C5-40DB-AD94-C499CDE98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26"/>
              <a:ext cx="943" cy="860"/>
            </a:xfrm>
            <a:custGeom>
              <a:avLst/>
              <a:gdLst>
                <a:gd name="T0" fmla="*/ 3207 w 626"/>
                <a:gd name="T1" fmla="*/ 0 h 571"/>
                <a:gd name="T2" fmla="*/ 2492 w 626"/>
                <a:gd name="T3" fmla="*/ 985 h 571"/>
                <a:gd name="T4" fmla="*/ 711 w 626"/>
                <a:gd name="T5" fmla="*/ 2511 h 571"/>
                <a:gd name="T6" fmla="*/ 0 w 626"/>
                <a:gd name="T7" fmla="*/ 2937 h 571"/>
                <a:gd name="T8" fmla="*/ 2504 w 626"/>
                <a:gd name="T9" fmla="*/ 1014 h 571"/>
                <a:gd name="T10" fmla="*/ 3225 w 626"/>
                <a:gd name="T11" fmla="*/ 18 h 571"/>
                <a:gd name="T12" fmla="*/ 3207 w 626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571">
                  <a:moveTo>
                    <a:pt x="623" y="0"/>
                  </a:moveTo>
                  <a:cubicBezTo>
                    <a:pt x="580" y="106"/>
                    <a:pt x="484" y="191"/>
                    <a:pt x="484" y="191"/>
                  </a:cubicBezTo>
                  <a:cubicBezTo>
                    <a:pt x="371" y="327"/>
                    <a:pt x="237" y="426"/>
                    <a:pt x="138" y="488"/>
                  </a:cubicBezTo>
                  <a:cubicBezTo>
                    <a:pt x="93" y="519"/>
                    <a:pt x="46" y="548"/>
                    <a:pt x="0" y="571"/>
                  </a:cubicBezTo>
                  <a:cubicBezTo>
                    <a:pt x="0" y="571"/>
                    <a:pt x="278" y="447"/>
                    <a:pt x="486" y="197"/>
                  </a:cubicBezTo>
                  <a:cubicBezTo>
                    <a:pt x="486" y="197"/>
                    <a:pt x="584" y="111"/>
                    <a:pt x="626" y="3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7">
              <a:extLst>
                <a:ext uri="{FF2B5EF4-FFF2-40B4-BE49-F238E27FC236}">
                  <a16:creationId xmlns:a16="http://schemas.microsoft.com/office/drawing/2014/main" id="{4659FFBB-D531-476B-A767-259E02E2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717"/>
              <a:ext cx="942" cy="877"/>
            </a:xfrm>
            <a:custGeom>
              <a:avLst/>
              <a:gdLst>
                <a:gd name="T0" fmla="*/ 3139 w 626"/>
                <a:gd name="T1" fmla="*/ 0 h 582"/>
                <a:gd name="T2" fmla="*/ 2471 w 626"/>
                <a:gd name="T3" fmla="*/ 1031 h 582"/>
                <a:gd name="T4" fmla="*/ 0 w 626"/>
                <a:gd name="T5" fmla="*/ 3002 h 582"/>
                <a:gd name="T6" fmla="*/ 2490 w 626"/>
                <a:gd name="T7" fmla="*/ 1071 h 582"/>
                <a:gd name="T8" fmla="*/ 3211 w 626"/>
                <a:gd name="T9" fmla="*/ 72 h 582"/>
                <a:gd name="T10" fmla="*/ 3139 w 626"/>
                <a:gd name="T11" fmla="*/ 0 h 5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582">
                  <a:moveTo>
                    <a:pt x="612" y="0"/>
                  </a:moveTo>
                  <a:cubicBezTo>
                    <a:pt x="612" y="0"/>
                    <a:pt x="488" y="146"/>
                    <a:pt x="482" y="200"/>
                  </a:cubicBezTo>
                  <a:cubicBezTo>
                    <a:pt x="482" y="200"/>
                    <a:pt x="238" y="462"/>
                    <a:pt x="0" y="582"/>
                  </a:cubicBezTo>
                  <a:cubicBezTo>
                    <a:pt x="0" y="582"/>
                    <a:pt x="278" y="458"/>
                    <a:pt x="486" y="208"/>
                  </a:cubicBezTo>
                  <a:cubicBezTo>
                    <a:pt x="486" y="208"/>
                    <a:pt x="584" y="121"/>
                    <a:pt x="626" y="14"/>
                  </a:cubicBezTo>
                  <a:lnTo>
                    <a:pt x="612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8">
              <a:extLst>
                <a:ext uri="{FF2B5EF4-FFF2-40B4-BE49-F238E27FC236}">
                  <a16:creationId xmlns:a16="http://schemas.microsoft.com/office/drawing/2014/main" id="{5CA2C6C3-F766-4034-AB49-F47C9B599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698"/>
              <a:ext cx="1003" cy="1627"/>
            </a:xfrm>
            <a:custGeom>
              <a:avLst/>
              <a:gdLst>
                <a:gd name="T0" fmla="*/ 349 w 666"/>
                <a:gd name="T1" fmla="*/ 5521 h 1080"/>
                <a:gd name="T2" fmla="*/ 242 w 666"/>
                <a:gd name="T3" fmla="*/ 5530 h 1080"/>
                <a:gd name="T4" fmla="*/ 143 w 666"/>
                <a:gd name="T5" fmla="*/ 4494 h 1080"/>
                <a:gd name="T6" fmla="*/ 1014 w 666"/>
                <a:gd name="T7" fmla="*/ 2492 h 1080"/>
                <a:gd name="T8" fmla="*/ 2908 w 666"/>
                <a:gd name="T9" fmla="*/ 0 h 1080"/>
                <a:gd name="T10" fmla="*/ 2470 w 666"/>
                <a:gd name="T11" fmla="*/ 2992 h 1080"/>
                <a:gd name="T12" fmla="*/ 349 w 666"/>
                <a:gd name="T13" fmla="*/ 5521 h 10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6" h="1080">
                  <a:moveTo>
                    <a:pt x="68" y="1072"/>
                  </a:moveTo>
                  <a:cubicBezTo>
                    <a:pt x="68" y="1072"/>
                    <a:pt x="56" y="1080"/>
                    <a:pt x="47" y="1074"/>
                  </a:cubicBezTo>
                  <a:cubicBezTo>
                    <a:pt x="47" y="1074"/>
                    <a:pt x="5" y="937"/>
                    <a:pt x="28" y="872"/>
                  </a:cubicBezTo>
                  <a:cubicBezTo>
                    <a:pt x="51" y="807"/>
                    <a:pt x="179" y="557"/>
                    <a:pt x="197" y="484"/>
                  </a:cubicBezTo>
                  <a:cubicBezTo>
                    <a:pt x="216" y="412"/>
                    <a:pt x="301" y="99"/>
                    <a:pt x="565" y="0"/>
                  </a:cubicBezTo>
                  <a:cubicBezTo>
                    <a:pt x="565" y="0"/>
                    <a:pt x="666" y="312"/>
                    <a:pt x="480" y="581"/>
                  </a:cubicBezTo>
                  <a:cubicBezTo>
                    <a:pt x="267" y="888"/>
                    <a:pt x="0" y="869"/>
                    <a:pt x="68" y="1072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19">
              <a:extLst>
                <a:ext uri="{FF2B5EF4-FFF2-40B4-BE49-F238E27FC236}">
                  <a16:creationId xmlns:a16="http://schemas.microsoft.com/office/drawing/2014/main" id="{94170378-3213-4643-87D1-5C14EF93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701"/>
              <a:ext cx="847" cy="1621"/>
            </a:xfrm>
            <a:custGeom>
              <a:avLst/>
              <a:gdLst>
                <a:gd name="T0" fmla="*/ 161 w 562"/>
                <a:gd name="T1" fmla="*/ 4523 h 1076"/>
                <a:gd name="T2" fmla="*/ 1011 w 562"/>
                <a:gd name="T3" fmla="*/ 2504 h 1076"/>
                <a:gd name="T4" fmla="*/ 2901 w 562"/>
                <a:gd name="T5" fmla="*/ 41 h 1076"/>
                <a:gd name="T6" fmla="*/ 2889 w 562"/>
                <a:gd name="T7" fmla="*/ 0 h 1076"/>
                <a:gd name="T8" fmla="*/ 990 w 562"/>
                <a:gd name="T9" fmla="*/ 2492 h 1076"/>
                <a:gd name="T10" fmla="*/ 121 w 562"/>
                <a:gd name="T11" fmla="*/ 4494 h 1076"/>
                <a:gd name="T12" fmla="*/ 216 w 562"/>
                <a:gd name="T13" fmla="*/ 5533 h 1076"/>
                <a:gd name="T14" fmla="*/ 255 w 562"/>
                <a:gd name="T15" fmla="*/ 5542 h 1076"/>
                <a:gd name="T16" fmla="*/ 161 w 562"/>
                <a:gd name="T17" fmla="*/ 4523 h 10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2" h="1076">
                  <a:moveTo>
                    <a:pt x="31" y="878"/>
                  </a:moveTo>
                  <a:cubicBezTo>
                    <a:pt x="54" y="813"/>
                    <a:pt x="178" y="559"/>
                    <a:pt x="196" y="486"/>
                  </a:cubicBezTo>
                  <a:cubicBezTo>
                    <a:pt x="215" y="414"/>
                    <a:pt x="303" y="109"/>
                    <a:pt x="562" y="8"/>
                  </a:cubicBezTo>
                  <a:cubicBezTo>
                    <a:pt x="561" y="3"/>
                    <a:pt x="560" y="0"/>
                    <a:pt x="560" y="0"/>
                  </a:cubicBezTo>
                  <a:cubicBezTo>
                    <a:pt x="296" y="99"/>
                    <a:pt x="211" y="412"/>
                    <a:pt x="192" y="484"/>
                  </a:cubicBezTo>
                  <a:cubicBezTo>
                    <a:pt x="174" y="557"/>
                    <a:pt x="46" y="807"/>
                    <a:pt x="23" y="872"/>
                  </a:cubicBezTo>
                  <a:cubicBezTo>
                    <a:pt x="0" y="937"/>
                    <a:pt x="42" y="1074"/>
                    <a:pt x="42" y="1074"/>
                  </a:cubicBezTo>
                  <a:cubicBezTo>
                    <a:pt x="44" y="1076"/>
                    <a:pt x="46" y="1076"/>
                    <a:pt x="49" y="1076"/>
                  </a:cubicBezTo>
                  <a:cubicBezTo>
                    <a:pt x="42" y="1053"/>
                    <a:pt x="11" y="937"/>
                    <a:pt x="31" y="8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20">
              <a:extLst>
                <a:ext uri="{FF2B5EF4-FFF2-40B4-BE49-F238E27FC236}">
                  <a16:creationId xmlns:a16="http://schemas.microsoft.com/office/drawing/2014/main" id="{2CF30D0D-F330-427C-8CF4-98DDD54D9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698"/>
              <a:ext cx="1003" cy="1627"/>
            </a:xfrm>
            <a:custGeom>
              <a:avLst/>
              <a:gdLst>
                <a:gd name="T0" fmla="*/ 349 w 666"/>
                <a:gd name="T1" fmla="*/ 5521 h 1080"/>
                <a:gd name="T2" fmla="*/ 242 w 666"/>
                <a:gd name="T3" fmla="*/ 5530 h 1080"/>
                <a:gd name="T4" fmla="*/ 143 w 666"/>
                <a:gd name="T5" fmla="*/ 4494 h 1080"/>
                <a:gd name="T6" fmla="*/ 1014 w 666"/>
                <a:gd name="T7" fmla="*/ 2492 h 1080"/>
                <a:gd name="T8" fmla="*/ 2908 w 666"/>
                <a:gd name="T9" fmla="*/ 0 h 1080"/>
                <a:gd name="T10" fmla="*/ 2470 w 666"/>
                <a:gd name="T11" fmla="*/ 2992 h 1080"/>
                <a:gd name="T12" fmla="*/ 349 w 666"/>
                <a:gd name="T13" fmla="*/ 5521 h 10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6" h="1080">
                  <a:moveTo>
                    <a:pt x="68" y="1072"/>
                  </a:moveTo>
                  <a:cubicBezTo>
                    <a:pt x="68" y="1072"/>
                    <a:pt x="56" y="1080"/>
                    <a:pt x="47" y="1074"/>
                  </a:cubicBezTo>
                  <a:cubicBezTo>
                    <a:pt x="47" y="1074"/>
                    <a:pt x="5" y="937"/>
                    <a:pt x="28" y="872"/>
                  </a:cubicBezTo>
                  <a:cubicBezTo>
                    <a:pt x="51" y="807"/>
                    <a:pt x="179" y="557"/>
                    <a:pt x="197" y="484"/>
                  </a:cubicBezTo>
                  <a:cubicBezTo>
                    <a:pt x="216" y="412"/>
                    <a:pt x="301" y="99"/>
                    <a:pt x="565" y="0"/>
                  </a:cubicBezTo>
                  <a:cubicBezTo>
                    <a:pt x="565" y="0"/>
                    <a:pt x="666" y="312"/>
                    <a:pt x="480" y="581"/>
                  </a:cubicBezTo>
                  <a:cubicBezTo>
                    <a:pt x="267" y="888"/>
                    <a:pt x="0" y="869"/>
                    <a:pt x="68" y="107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21">
              <a:extLst>
                <a:ext uri="{FF2B5EF4-FFF2-40B4-BE49-F238E27FC236}">
                  <a16:creationId xmlns:a16="http://schemas.microsoft.com/office/drawing/2014/main" id="{021FB774-4A1B-406F-9673-81F0BA67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54"/>
              <a:ext cx="1393" cy="783"/>
            </a:xfrm>
            <a:custGeom>
              <a:avLst/>
              <a:gdLst>
                <a:gd name="T0" fmla="*/ 349 w 925"/>
                <a:gd name="T1" fmla="*/ 53 h 520"/>
                <a:gd name="T2" fmla="*/ 1120 w 925"/>
                <a:gd name="T3" fmla="*/ 232 h 520"/>
                <a:gd name="T4" fmla="*/ 1538 w 925"/>
                <a:gd name="T5" fmla="*/ 420 h 520"/>
                <a:gd name="T6" fmla="*/ 2066 w 925"/>
                <a:gd name="T7" fmla="*/ 694 h 520"/>
                <a:gd name="T8" fmla="*/ 2640 w 925"/>
                <a:gd name="T9" fmla="*/ 1018 h 520"/>
                <a:gd name="T10" fmla="*/ 3294 w 925"/>
                <a:gd name="T11" fmla="*/ 1403 h 520"/>
                <a:gd name="T12" fmla="*/ 3909 w 925"/>
                <a:gd name="T13" fmla="*/ 1789 h 520"/>
                <a:gd name="T14" fmla="*/ 4293 w 925"/>
                <a:gd name="T15" fmla="*/ 2072 h 520"/>
                <a:gd name="T16" fmla="*/ 4563 w 925"/>
                <a:gd name="T17" fmla="*/ 2539 h 520"/>
                <a:gd name="T18" fmla="*/ 4177 w 925"/>
                <a:gd name="T19" fmla="*/ 2411 h 520"/>
                <a:gd name="T20" fmla="*/ 3702 w 925"/>
                <a:gd name="T21" fmla="*/ 2304 h 520"/>
                <a:gd name="T22" fmla="*/ 3071 w 925"/>
                <a:gd name="T23" fmla="*/ 2277 h 520"/>
                <a:gd name="T24" fmla="*/ 2256 w 925"/>
                <a:gd name="T25" fmla="*/ 2168 h 520"/>
                <a:gd name="T26" fmla="*/ 1270 w 925"/>
                <a:gd name="T27" fmla="*/ 1780 h 520"/>
                <a:gd name="T28" fmla="*/ 578 w 925"/>
                <a:gd name="T29" fmla="*/ 1379 h 520"/>
                <a:gd name="T30" fmla="*/ 369 w 925"/>
                <a:gd name="T31" fmla="*/ 1188 h 520"/>
                <a:gd name="T32" fmla="*/ 0 w 925"/>
                <a:gd name="T33" fmla="*/ 730 h 520"/>
                <a:gd name="T34" fmla="*/ 349 w 925"/>
                <a:gd name="T35" fmla="*/ 72 h 520"/>
                <a:gd name="T36" fmla="*/ 349 w 925"/>
                <a:gd name="T37" fmla="*/ 53 h 5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25" h="520">
                  <a:moveTo>
                    <a:pt x="68" y="10"/>
                  </a:moveTo>
                  <a:cubicBezTo>
                    <a:pt x="68" y="10"/>
                    <a:pt x="265" y="0"/>
                    <a:pt x="218" y="45"/>
                  </a:cubicBezTo>
                  <a:cubicBezTo>
                    <a:pt x="218" y="45"/>
                    <a:pt x="331" y="45"/>
                    <a:pt x="299" y="82"/>
                  </a:cubicBezTo>
                  <a:cubicBezTo>
                    <a:pt x="299" y="82"/>
                    <a:pt x="433" y="113"/>
                    <a:pt x="402" y="135"/>
                  </a:cubicBezTo>
                  <a:cubicBezTo>
                    <a:pt x="402" y="135"/>
                    <a:pt x="532" y="170"/>
                    <a:pt x="513" y="198"/>
                  </a:cubicBezTo>
                  <a:cubicBezTo>
                    <a:pt x="513" y="198"/>
                    <a:pt x="656" y="231"/>
                    <a:pt x="640" y="273"/>
                  </a:cubicBezTo>
                  <a:cubicBezTo>
                    <a:pt x="640" y="273"/>
                    <a:pt x="779" y="306"/>
                    <a:pt x="760" y="348"/>
                  </a:cubicBezTo>
                  <a:cubicBezTo>
                    <a:pt x="760" y="348"/>
                    <a:pt x="848" y="368"/>
                    <a:pt x="835" y="403"/>
                  </a:cubicBezTo>
                  <a:cubicBezTo>
                    <a:pt x="835" y="403"/>
                    <a:pt x="925" y="460"/>
                    <a:pt x="887" y="494"/>
                  </a:cubicBezTo>
                  <a:cubicBezTo>
                    <a:pt x="858" y="520"/>
                    <a:pt x="833" y="464"/>
                    <a:pt x="812" y="469"/>
                  </a:cubicBezTo>
                  <a:cubicBezTo>
                    <a:pt x="812" y="469"/>
                    <a:pt x="757" y="480"/>
                    <a:pt x="720" y="448"/>
                  </a:cubicBezTo>
                  <a:cubicBezTo>
                    <a:pt x="720" y="448"/>
                    <a:pt x="666" y="476"/>
                    <a:pt x="597" y="443"/>
                  </a:cubicBezTo>
                  <a:cubicBezTo>
                    <a:pt x="597" y="443"/>
                    <a:pt x="513" y="457"/>
                    <a:pt x="439" y="422"/>
                  </a:cubicBezTo>
                  <a:cubicBezTo>
                    <a:pt x="439" y="422"/>
                    <a:pt x="312" y="433"/>
                    <a:pt x="247" y="346"/>
                  </a:cubicBezTo>
                  <a:cubicBezTo>
                    <a:pt x="247" y="346"/>
                    <a:pt x="152" y="341"/>
                    <a:pt x="112" y="268"/>
                  </a:cubicBezTo>
                  <a:cubicBezTo>
                    <a:pt x="112" y="268"/>
                    <a:pt x="96" y="268"/>
                    <a:pt x="72" y="231"/>
                  </a:cubicBezTo>
                  <a:cubicBezTo>
                    <a:pt x="47" y="195"/>
                    <a:pt x="0" y="142"/>
                    <a:pt x="0" y="142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10"/>
                  </a:lnTo>
                  <a:close/>
                </a:path>
              </a:pathLst>
            </a:custGeom>
            <a:solidFill>
              <a:srgbClr val="F29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22">
              <a:extLst>
                <a:ext uri="{FF2B5EF4-FFF2-40B4-BE49-F238E27FC236}">
                  <a16:creationId xmlns:a16="http://schemas.microsoft.com/office/drawing/2014/main" id="{B7A93428-930E-4D95-8761-FC269465F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354"/>
              <a:ext cx="1392" cy="745"/>
            </a:xfrm>
            <a:custGeom>
              <a:avLst/>
              <a:gdLst>
                <a:gd name="T0" fmla="*/ 4294 w 924"/>
                <a:gd name="T1" fmla="*/ 2071 h 495"/>
                <a:gd name="T2" fmla="*/ 3908 w 924"/>
                <a:gd name="T3" fmla="*/ 1786 h 495"/>
                <a:gd name="T4" fmla="*/ 3293 w 924"/>
                <a:gd name="T5" fmla="*/ 1403 h 495"/>
                <a:gd name="T6" fmla="*/ 2644 w 924"/>
                <a:gd name="T7" fmla="*/ 1017 h 495"/>
                <a:gd name="T8" fmla="*/ 2065 w 924"/>
                <a:gd name="T9" fmla="*/ 694 h 495"/>
                <a:gd name="T10" fmla="*/ 1538 w 924"/>
                <a:gd name="T11" fmla="*/ 418 h 495"/>
                <a:gd name="T12" fmla="*/ 1119 w 924"/>
                <a:gd name="T13" fmla="*/ 232 h 495"/>
                <a:gd name="T14" fmla="*/ 345 w 924"/>
                <a:gd name="T15" fmla="*/ 53 h 495"/>
                <a:gd name="T16" fmla="*/ 345 w 924"/>
                <a:gd name="T17" fmla="*/ 72 h 495"/>
                <a:gd name="T18" fmla="*/ 0 w 924"/>
                <a:gd name="T19" fmla="*/ 730 h 495"/>
                <a:gd name="T20" fmla="*/ 8 w 924"/>
                <a:gd name="T21" fmla="*/ 740 h 495"/>
                <a:gd name="T22" fmla="*/ 295 w 924"/>
                <a:gd name="T23" fmla="*/ 194 h 495"/>
                <a:gd name="T24" fmla="*/ 295 w 924"/>
                <a:gd name="T25" fmla="*/ 181 h 495"/>
                <a:gd name="T26" fmla="*/ 1061 w 924"/>
                <a:gd name="T27" fmla="*/ 358 h 495"/>
                <a:gd name="T28" fmla="*/ 1484 w 924"/>
                <a:gd name="T29" fmla="*/ 546 h 495"/>
                <a:gd name="T30" fmla="*/ 2011 w 924"/>
                <a:gd name="T31" fmla="*/ 822 h 495"/>
                <a:gd name="T32" fmla="*/ 2585 w 924"/>
                <a:gd name="T33" fmla="*/ 1147 h 495"/>
                <a:gd name="T34" fmla="*/ 3240 w 924"/>
                <a:gd name="T35" fmla="*/ 1525 h 495"/>
                <a:gd name="T36" fmla="*/ 3857 w 924"/>
                <a:gd name="T37" fmla="*/ 1910 h 495"/>
                <a:gd name="T38" fmla="*/ 4239 w 924"/>
                <a:gd name="T39" fmla="*/ 2194 h 495"/>
                <a:gd name="T40" fmla="*/ 4556 w 924"/>
                <a:gd name="T41" fmla="*/ 2539 h 495"/>
                <a:gd name="T42" fmla="*/ 4565 w 924"/>
                <a:gd name="T43" fmla="*/ 2533 h 495"/>
                <a:gd name="T44" fmla="*/ 4294 w 924"/>
                <a:gd name="T45" fmla="*/ 2071 h 4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24" h="495">
                  <a:moveTo>
                    <a:pt x="834" y="403"/>
                  </a:moveTo>
                  <a:cubicBezTo>
                    <a:pt x="847" y="368"/>
                    <a:pt x="759" y="348"/>
                    <a:pt x="759" y="348"/>
                  </a:cubicBezTo>
                  <a:cubicBezTo>
                    <a:pt x="779" y="306"/>
                    <a:pt x="639" y="273"/>
                    <a:pt x="639" y="273"/>
                  </a:cubicBezTo>
                  <a:cubicBezTo>
                    <a:pt x="655" y="231"/>
                    <a:pt x="513" y="198"/>
                    <a:pt x="513" y="198"/>
                  </a:cubicBezTo>
                  <a:cubicBezTo>
                    <a:pt x="532" y="170"/>
                    <a:pt x="401" y="135"/>
                    <a:pt x="401" y="135"/>
                  </a:cubicBezTo>
                  <a:cubicBezTo>
                    <a:pt x="433" y="113"/>
                    <a:pt x="299" y="82"/>
                    <a:pt x="299" y="82"/>
                  </a:cubicBezTo>
                  <a:cubicBezTo>
                    <a:pt x="330" y="45"/>
                    <a:pt x="217" y="45"/>
                    <a:pt x="217" y="45"/>
                  </a:cubicBezTo>
                  <a:cubicBezTo>
                    <a:pt x="264" y="0"/>
                    <a:pt x="67" y="10"/>
                    <a:pt x="67" y="10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253" y="24"/>
                    <a:pt x="206" y="70"/>
                  </a:cubicBezTo>
                  <a:cubicBezTo>
                    <a:pt x="206" y="70"/>
                    <a:pt x="319" y="70"/>
                    <a:pt x="288" y="106"/>
                  </a:cubicBezTo>
                  <a:cubicBezTo>
                    <a:pt x="288" y="106"/>
                    <a:pt x="422" y="137"/>
                    <a:pt x="390" y="160"/>
                  </a:cubicBezTo>
                  <a:cubicBezTo>
                    <a:pt x="390" y="160"/>
                    <a:pt x="521" y="195"/>
                    <a:pt x="502" y="223"/>
                  </a:cubicBezTo>
                  <a:cubicBezTo>
                    <a:pt x="502" y="223"/>
                    <a:pt x="644" y="256"/>
                    <a:pt x="629" y="297"/>
                  </a:cubicBezTo>
                  <a:cubicBezTo>
                    <a:pt x="629" y="297"/>
                    <a:pt x="768" y="330"/>
                    <a:pt x="749" y="372"/>
                  </a:cubicBezTo>
                  <a:cubicBezTo>
                    <a:pt x="749" y="372"/>
                    <a:pt x="836" y="393"/>
                    <a:pt x="823" y="428"/>
                  </a:cubicBezTo>
                  <a:cubicBezTo>
                    <a:pt x="823" y="428"/>
                    <a:pt x="880" y="464"/>
                    <a:pt x="884" y="495"/>
                  </a:cubicBezTo>
                  <a:cubicBezTo>
                    <a:pt x="885" y="495"/>
                    <a:pt x="886" y="494"/>
                    <a:pt x="886" y="494"/>
                  </a:cubicBezTo>
                  <a:cubicBezTo>
                    <a:pt x="924" y="460"/>
                    <a:pt x="834" y="403"/>
                    <a:pt x="834" y="403"/>
                  </a:cubicBezTo>
                  <a:close/>
                </a:path>
              </a:pathLst>
            </a:custGeom>
            <a:solidFill>
              <a:srgbClr val="F5A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23">
              <a:extLst>
                <a:ext uri="{FF2B5EF4-FFF2-40B4-BE49-F238E27FC236}">
                  <a16:creationId xmlns:a16="http://schemas.microsoft.com/office/drawing/2014/main" id="{FFADB339-972A-4767-B207-CF14C04EE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512"/>
              <a:ext cx="1352" cy="625"/>
            </a:xfrm>
            <a:custGeom>
              <a:avLst/>
              <a:gdLst>
                <a:gd name="T0" fmla="*/ 4255 w 898"/>
                <a:gd name="T1" fmla="*/ 1660 h 415"/>
                <a:gd name="T2" fmla="*/ 3780 w 898"/>
                <a:gd name="T3" fmla="*/ 1554 h 415"/>
                <a:gd name="T4" fmla="*/ 3120 w 898"/>
                <a:gd name="T5" fmla="*/ 1435 h 415"/>
                <a:gd name="T6" fmla="*/ 2249 w 898"/>
                <a:gd name="T7" fmla="*/ 1318 h 415"/>
                <a:gd name="T8" fmla="*/ 1471 w 898"/>
                <a:gd name="T9" fmla="*/ 964 h 415"/>
                <a:gd name="T10" fmla="*/ 690 w 898"/>
                <a:gd name="T11" fmla="*/ 642 h 415"/>
                <a:gd name="T12" fmla="*/ 452 w 898"/>
                <a:gd name="T13" fmla="*/ 438 h 415"/>
                <a:gd name="T14" fmla="*/ 102 w 898"/>
                <a:gd name="T15" fmla="*/ 0 h 415"/>
                <a:gd name="T16" fmla="*/ 0 w 898"/>
                <a:gd name="T17" fmla="*/ 191 h 415"/>
                <a:gd name="T18" fmla="*/ 364 w 898"/>
                <a:gd name="T19" fmla="*/ 649 h 415"/>
                <a:gd name="T20" fmla="*/ 569 w 898"/>
                <a:gd name="T21" fmla="*/ 837 h 415"/>
                <a:gd name="T22" fmla="*/ 1269 w 898"/>
                <a:gd name="T23" fmla="*/ 1241 h 415"/>
                <a:gd name="T24" fmla="*/ 2249 w 898"/>
                <a:gd name="T25" fmla="*/ 1628 h 415"/>
                <a:gd name="T26" fmla="*/ 3061 w 898"/>
                <a:gd name="T27" fmla="*/ 1739 h 415"/>
                <a:gd name="T28" fmla="*/ 3699 w 898"/>
                <a:gd name="T29" fmla="*/ 1767 h 415"/>
                <a:gd name="T30" fmla="*/ 4173 w 898"/>
                <a:gd name="T31" fmla="*/ 1870 h 415"/>
                <a:gd name="T32" fmla="*/ 4556 w 898"/>
                <a:gd name="T33" fmla="*/ 2003 h 415"/>
                <a:gd name="T34" fmla="*/ 4583 w 898"/>
                <a:gd name="T35" fmla="*/ 1821 h 415"/>
                <a:gd name="T36" fmla="*/ 4255 w 898"/>
                <a:gd name="T37" fmla="*/ 1660 h 4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98" h="415">
                  <a:moveTo>
                    <a:pt x="828" y="323"/>
                  </a:moveTo>
                  <a:cubicBezTo>
                    <a:pt x="828" y="323"/>
                    <a:pt x="773" y="334"/>
                    <a:pt x="736" y="302"/>
                  </a:cubicBezTo>
                  <a:cubicBezTo>
                    <a:pt x="736" y="302"/>
                    <a:pt x="664" y="340"/>
                    <a:pt x="607" y="279"/>
                  </a:cubicBezTo>
                  <a:cubicBezTo>
                    <a:pt x="607" y="279"/>
                    <a:pt x="498" y="316"/>
                    <a:pt x="438" y="256"/>
                  </a:cubicBezTo>
                  <a:cubicBezTo>
                    <a:pt x="438" y="256"/>
                    <a:pt x="340" y="298"/>
                    <a:pt x="286" y="187"/>
                  </a:cubicBezTo>
                  <a:cubicBezTo>
                    <a:pt x="286" y="187"/>
                    <a:pt x="180" y="218"/>
                    <a:pt x="134" y="125"/>
                  </a:cubicBezTo>
                  <a:cubicBezTo>
                    <a:pt x="134" y="125"/>
                    <a:pt x="112" y="122"/>
                    <a:pt x="88" y="85"/>
                  </a:cubicBezTo>
                  <a:cubicBezTo>
                    <a:pt x="67" y="54"/>
                    <a:pt x="31" y="13"/>
                    <a:pt x="2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47" y="90"/>
                    <a:pt x="71" y="126"/>
                  </a:cubicBezTo>
                  <a:cubicBezTo>
                    <a:pt x="96" y="163"/>
                    <a:pt x="111" y="163"/>
                    <a:pt x="111" y="163"/>
                  </a:cubicBezTo>
                  <a:cubicBezTo>
                    <a:pt x="151" y="236"/>
                    <a:pt x="247" y="241"/>
                    <a:pt x="247" y="241"/>
                  </a:cubicBezTo>
                  <a:cubicBezTo>
                    <a:pt x="311" y="328"/>
                    <a:pt x="438" y="317"/>
                    <a:pt x="438" y="317"/>
                  </a:cubicBezTo>
                  <a:cubicBezTo>
                    <a:pt x="513" y="352"/>
                    <a:pt x="596" y="338"/>
                    <a:pt x="596" y="338"/>
                  </a:cubicBezTo>
                  <a:cubicBezTo>
                    <a:pt x="666" y="371"/>
                    <a:pt x="720" y="343"/>
                    <a:pt x="720" y="343"/>
                  </a:cubicBezTo>
                  <a:cubicBezTo>
                    <a:pt x="756" y="375"/>
                    <a:pt x="812" y="364"/>
                    <a:pt x="812" y="364"/>
                  </a:cubicBezTo>
                  <a:cubicBezTo>
                    <a:pt x="833" y="359"/>
                    <a:pt x="857" y="415"/>
                    <a:pt x="887" y="389"/>
                  </a:cubicBezTo>
                  <a:cubicBezTo>
                    <a:pt x="898" y="378"/>
                    <a:pt x="898" y="366"/>
                    <a:pt x="892" y="354"/>
                  </a:cubicBezTo>
                  <a:cubicBezTo>
                    <a:pt x="867" y="360"/>
                    <a:pt x="847" y="319"/>
                    <a:pt x="828" y="323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24">
              <a:extLst>
                <a:ext uri="{FF2B5EF4-FFF2-40B4-BE49-F238E27FC236}">
                  <a16:creationId xmlns:a16="http://schemas.microsoft.com/office/drawing/2014/main" id="{29D8894E-CD5A-4666-A0D3-41DE76B3A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54"/>
              <a:ext cx="1393" cy="783"/>
            </a:xfrm>
            <a:custGeom>
              <a:avLst/>
              <a:gdLst>
                <a:gd name="T0" fmla="*/ 349 w 925"/>
                <a:gd name="T1" fmla="*/ 53 h 520"/>
                <a:gd name="T2" fmla="*/ 1120 w 925"/>
                <a:gd name="T3" fmla="*/ 232 h 520"/>
                <a:gd name="T4" fmla="*/ 1538 w 925"/>
                <a:gd name="T5" fmla="*/ 420 h 520"/>
                <a:gd name="T6" fmla="*/ 2066 w 925"/>
                <a:gd name="T7" fmla="*/ 694 h 520"/>
                <a:gd name="T8" fmla="*/ 2640 w 925"/>
                <a:gd name="T9" fmla="*/ 1018 h 520"/>
                <a:gd name="T10" fmla="*/ 3294 w 925"/>
                <a:gd name="T11" fmla="*/ 1403 h 520"/>
                <a:gd name="T12" fmla="*/ 3909 w 925"/>
                <a:gd name="T13" fmla="*/ 1789 h 520"/>
                <a:gd name="T14" fmla="*/ 4293 w 925"/>
                <a:gd name="T15" fmla="*/ 2072 h 520"/>
                <a:gd name="T16" fmla="*/ 4563 w 925"/>
                <a:gd name="T17" fmla="*/ 2539 h 520"/>
                <a:gd name="T18" fmla="*/ 4177 w 925"/>
                <a:gd name="T19" fmla="*/ 2411 h 520"/>
                <a:gd name="T20" fmla="*/ 3702 w 925"/>
                <a:gd name="T21" fmla="*/ 2304 h 520"/>
                <a:gd name="T22" fmla="*/ 3071 w 925"/>
                <a:gd name="T23" fmla="*/ 2277 h 520"/>
                <a:gd name="T24" fmla="*/ 2256 w 925"/>
                <a:gd name="T25" fmla="*/ 2168 h 520"/>
                <a:gd name="T26" fmla="*/ 1270 w 925"/>
                <a:gd name="T27" fmla="*/ 1780 h 520"/>
                <a:gd name="T28" fmla="*/ 578 w 925"/>
                <a:gd name="T29" fmla="*/ 1379 h 520"/>
                <a:gd name="T30" fmla="*/ 369 w 925"/>
                <a:gd name="T31" fmla="*/ 1188 h 520"/>
                <a:gd name="T32" fmla="*/ 0 w 925"/>
                <a:gd name="T33" fmla="*/ 730 h 520"/>
                <a:gd name="T34" fmla="*/ 349 w 925"/>
                <a:gd name="T35" fmla="*/ 72 h 520"/>
                <a:gd name="T36" fmla="*/ 349 w 925"/>
                <a:gd name="T37" fmla="*/ 53 h 5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25" h="520">
                  <a:moveTo>
                    <a:pt x="68" y="10"/>
                  </a:moveTo>
                  <a:cubicBezTo>
                    <a:pt x="68" y="10"/>
                    <a:pt x="265" y="0"/>
                    <a:pt x="218" y="45"/>
                  </a:cubicBezTo>
                  <a:cubicBezTo>
                    <a:pt x="218" y="45"/>
                    <a:pt x="331" y="45"/>
                    <a:pt x="299" y="82"/>
                  </a:cubicBezTo>
                  <a:cubicBezTo>
                    <a:pt x="299" y="82"/>
                    <a:pt x="433" y="113"/>
                    <a:pt x="402" y="135"/>
                  </a:cubicBezTo>
                  <a:cubicBezTo>
                    <a:pt x="402" y="135"/>
                    <a:pt x="532" y="170"/>
                    <a:pt x="513" y="198"/>
                  </a:cubicBezTo>
                  <a:cubicBezTo>
                    <a:pt x="513" y="198"/>
                    <a:pt x="656" y="231"/>
                    <a:pt x="640" y="273"/>
                  </a:cubicBezTo>
                  <a:cubicBezTo>
                    <a:pt x="640" y="273"/>
                    <a:pt x="779" y="306"/>
                    <a:pt x="760" y="348"/>
                  </a:cubicBezTo>
                  <a:cubicBezTo>
                    <a:pt x="760" y="348"/>
                    <a:pt x="848" y="368"/>
                    <a:pt x="835" y="403"/>
                  </a:cubicBezTo>
                  <a:cubicBezTo>
                    <a:pt x="835" y="403"/>
                    <a:pt x="925" y="460"/>
                    <a:pt x="887" y="494"/>
                  </a:cubicBezTo>
                  <a:cubicBezTo>
                    <a:pt x="858" y="520"/>
                    <a:pt x="833" y="464"/>
                    <a:pt x="812" y="469"/>
                  </a:cubicBezTo>
                  <a:cubicBezTo>
                    <a:pt x="812" y="469"/>
                    <a:pt x="757" y="480"/>
                    <a:pt x="720" y="448"/>
                  </a:cubicBezTo>
                  <a:cubicBezTo>
                    <a:pt x="720" y="448"/>
                    <a:pt x="666" y="476"/>
                    <a:pt x="597" y="443"/>
                  </a:cubicBezTo>
                  <a:cubicBezTo>
                    <a:pt x="597" y="443"/>
                    <a:pt x="513" y="457"/>
                    <a:pt x="439" y="422"/>
                  </a:cubicBezTo>
                  <a:cubicBezTo>
                    <a:pt x="439" y="422"/>
                    <a:pt x="312" y="433"/>
                    <a:pt x="247" y="346"/>
                  </a:cubicBezTo>
                  <a:cubicBezTo>
                    <a:pt x="247" y="346"/>
                    <a:pt x="152" y="341"/>
                    <a:pt x="112" y="268"/>
                  </a:cubicBezTo>
                  <a:cubicBezTo>
                    <a:pt x="112" y="268"/>
                    <a:pt x="96" y="268"/>
                    <a:pt x="72" y="231"/>
                  </a:cubicBezTo>
                  <a:cubicBezTo>
                    <a:pt x="47" y="195"/>
                    <a:pt x="0" y="142"/>
                    <a:pt x="0" y="142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1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25">
              <a:extLst>
                <a:ext uri="{FF2B5EF4-FFF2-40B4-BE49-F238E27FC236}">
                  <a16:creationId xmlns:a16="http://schemas.microsoft.com/office/drawing/2014/main" id="{84E6835C-559A-4A09-9A43-39E60AA69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947"/>
              <a:ext cx="875" cy="892"/>
            </a:xfrm>
            <a:custGeom>
              <a:avLst/>
              <a:gdLst>
                <a:gd name="T0" fmla="*/ 587 w 581"/>
                <a:gd name="T1" fmla="*/ 1748 h 592"/>
                <a:gd name="T2" fmla="*/ 812 w 581"/>
                <a:gd name="T3" fmla="*/ 2388 h 592"/>
                <a:gd name="T4" fmla="*/ 1039 w 581"/>
                <a:gd name="T5" fmla="*/ 2418 h 592"/>
                <a:gd name="T6" fmla="*/ 1291 w 581"/>
                <a:gd name="T7" fmla="*/ 2382 h 592"/>
                <a:gd name="T8" fmla="*/ 1669 w 581"/>
                <a:gd name="T9" fmla="*/ 2545 h 592"/>
                <a:gd name="T10" fmla="*/ 1810 w 581"/>
                <a:gd name="T11" fmla="*/ 3042 h 592"/>
                <a:gd name="T12" fmla="*/ 2307 w 581"/>
                <a:gd name="T13" fmla="*/ 2929 h 592"/>
                <a:gd name="T14" fmla="*/ 2357 w 581"/>
                <a:gd name="T15" fmla="*/ 2653 h 592"/>
                <a:gd name="T16" fmla="*/ 2592 w 581"/>
                <a:gd name="T17" fmla="*/ 1896 h 592"/>
                <a:gd name="T18" fmla="*/ 2429 w 581"/>
                <a:gd name="T19" fmla="*/ 1147 h 592"/>
                <a:gd name="T20" fmla="*/ 2551 w 581"/>
                <a:gd name="T21" fmla="*/ 1005 h 592"/>
                <a:gd name="T22" fmla="*/ 2452 w 581"/>
                <a:gd name="T23" fmla="*/ 897 h 592"/>
                <a:gd name="T24" fmla="*/ 1655 w 581"/>
                <a:gd name="T25" fmla="*/ 551 h 592"/>
                <a:gd name="T26" fmla="*/ 328 w 581"/>
                <a:gd name="T27" fmla="*/ 619 h 592"/>
                <a:gd name="T28" fmla="*/ 587 w 581"/>
                <a:gd name="T29" fmla="*/ 1748 h 5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1" h="592">
                  <a:moveTo>
                    <a:pt x="114" y="339"/>
                  </a:moveTo>
                  <a:cubicBezTo>
                    <a:pt x="114" y="339"/>
                    <a:pt x="139" y="420"/>
                    <a:pt x="158" y="463"/>
                  </a:cubicBezTo>
                  <a:cubicBezTo>
                    <a:pt x="158" y="463"/>
                    <a:pt x="178" y="431"/>
                    <a:pt x="202" y="469"/>
                  </a:cubicBezTo>
                  <a:cubicBezTo>
                    <a:pt x="202" y="469"/>
                    <a:pt x="235" y="435"/>
                    <a:pt x="251" y="462"/>
                  </a:cubicBezTo>
                  <a:cubicBezTo>
                    <a:pt x="251" y="462"/>
                    <a:pt x="309" y="451"/>
                    <a:pt x="325" y="494"/>
                  </a:cubicBezTo>
                  <a:cubicBezTo>
                    <a:pt x="325" y="494"/>
                    <a:pt x="336" y="592"/>
                    <a:pt x="352" y="590"/>
                  </a:cubicBezTo>
                  <a:cubicBezTo>
                    <a:pt x="352" y="590"/>
                    <a:pt x="400" y="555"/>
                    <a:pt x="448" y="568"/>
                  </a:cubicBezTo>
                  <a:cubicBezTo>
                    <a:pt x="448" y="568"/>
                    <a:pt x="464" y="539"/>
                    <a:pt x="458" y="515"/>
                  </a:cubicBezTo>
                  <a:cubicBezTo>
                    <a:pt x="453" y="491"/>
                    <a:pt x="480" y="408"/>
                    <a:pt x="504" y="368"/>
                  </a:cubicBezTo>
                  <a:cubicBezTo>
                    <a:pt x="528" y="328"/>
                    <a:pt x="581" y="235"/>
                    <a:pt x="472" y="222"/>
                  </a:cubicBezTo>
                  <a:cubicBezTo>
                    <a:pt x="496" y="195"/>
                    <a:pt x="496" y="195"/>
                    <a:pt x="496" y="195"/>
                  </a:cubicBezTo>
                  <a:cubicBezTo>
                    <a:pt x="496" y="195"/>
                    <a:pt x="506" y="171"/>
                    <a:pt x="477" y="174"/>
                  </a:cubicBezTo>
                  <a:cubicBezTo>
                    <a:pt x="448" y="176"/>
                    <a:pt x="352" y="131"/>
                    <a:pt x="322" y="107"/>
                  </a:cubicBezTo>
                  <a:cubicBezTo>
                    <a:pt x="293" y="83"/>
                    <a:pt x="128" y="0"/>
                    <a:pt x="64" y="120"/>
                  </a:cubicBezTo>
                  <a:cubicBezTo>
                    <a:pt x="0" y="240"/>
                    <a:pt x="114" y="339"/>
                    <a:pt x="114" y="339"/>
                  </a:cubicBezTo>
                  <a:close/>
                </a:path>
              </a:pathLst>
            </a:custGeom>
            <a:solidFill>
              <a:srgbClr val="F4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26">
              <a:extLst>
                <a:ext uri="{FF2B5EF4-FFF2-40B4-BE49-F238E27FC236}">
                  <a16:creationId xmlns:a16="http://schemas.microsoft.com/office/drawing/2014/main" id="{473AA778-43FB-44EA-823D-1B2238645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18"/>
              <a:ext cx="800" cy="618"/>
            </a:xfrm>
            <a:custGeom>
              <a:avLst/>
              <a:gdLst>
                <a:gd name="T0" fmla="*/ 2472 w 531"/>
                <a:gd name="T1" fmla="*/ 295 h 410"/>
                <a:gd name="T2" fmla="*/ 2402 w 531"/>
                <a:gd name="T3" fmla="*/ 770 h 410"/>
                <a:gd name="T4" fmla="*/ 2200 w 531"/>
                <a:gd name="T5" fmla="*/ 1518 h 410"/>
                <a:gd name="T6" fmla="*/ 2114 w 531"/>
                <a:gd name="T7" fmla="*/ 1801 h 410"/>
                <a:gd name="T8" fmla="*/ 1618 w 531"/>
                <a:gd name="T9" fmla="*/ 1916 h 410"/>
                <a:gd name="T10" fmla="*/ 1528 w 531"/>
                <a:gd name="T11" fmla="*/ 1559 h 410"/>
                <a:gd name="T12" fmla="*/ 1263 w 531"/>
                <a:gd name="T13" fmla="*/ 1213 h 410"/>
                <a:gd name="T14" fmla="*/ 933 w 531"/>
                <a:gd name="T15" fmla="*/ 1244 h 410"/>
                <a:gd name="T16" fmla="*/ 619 w 531"/>
                <a:gd name="T17" fmla="*/ 1262 h 410"/>
                <a:gd name="T18" fmla="*/ 541 w 531"/>
                <a:gd name="T19" fmla="*/ 1058 h 410"/>
                <a:gd name="T20" fmla="*/ 288 w 531"/>
                <a:gd name="T21" fmla="*/ 506 h 410"/>
                <a:gd name="T22" fmla="*/ 41 w 531"/>
                <a:gd name="T23" fmla="*/ 0 h 410"/>
                <a:gd name="T24" fmla="*/ 404 w 531"/>
                <a:gd name="T25" fmla="*/ 811 h 410"/>
                <a:gd name="T26" fmla="*/ 622 w 531"/>
                <a:gd name="T27" fmla="*/ 1452 h 410"/>
                <a:gd name="T28" fmla="*/ 851 w 531"/>
                <a:gd name="T29" fmla="*/ 1483 h 410"/>
                <a:gd name="T30" fmla="*/ 1101 w 531"/>
                <a:gd name="T31" fmla="*/ 1446 h 410"/>
                <a:gd name="T32" fmla="*/ 1484 w 531"/>
                <a:gd name="T33" fmla="*/ 1608 h 410"/>
                <a:gd name="T34" fmla="*/ 1626 w 531"/>
                <a:gd name="T35" fmla="*/ 2106 h 410"/>
                <a:gd name="T36" fmla="*/ 2118 w 531"/>
                <a:gd name="T37" fmla="*/ 1993 h 410"/>
                <a:gd name="T38" fmla="*/ 2174 w 531"/>
                <a:gd name="T39" fmla="*/ 1720 h 410"/>
                <a:gd name="T40" fmla="*/ 2408 w 531"/>
                <a:gd name="T41" fmla="*/ 959 h 410"/>
                <a:gd name="T42" fmla="*/ 2472 w 531"/>
                <a:gd name="T43" fmla="*/ 295 h 4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1" h="410">
                  <a:moveTo>
                    <a:pt x="480" y="57"/>
                  </a:moveTo>
                  <a:cubicBezTo>
                    <a:pt x="518" y="112"/>
                    <a:pt x="476" y="132"/>
                    <a:pt x="466" y="149"/>
                  </a:cubicBezTo>
                  <a:cubicBezTo>
                    <a:pt x="442" y="189"/>
                    <a:pt x="433" y="256"/>
                    <a:pt x="427" y="294"/>
                  </a:cubicBezTo>
                  <a:cubicBezTo>
                    <a:pt x="423" y="318"/>
                    <a:pt x="410" y="349"/>
                    <a:pt x="410" y="349"/>
                  </a:cubicBezTo>
                  <a:cubicBezTo>
                    <a:pt x="362" y="336"/>
                    <a:pt x="314" y="371"/>
                    <a:pt x="314" y="371"/>
                  </a:cubicBezTo>
                  <a:cubicBezTo>
                    <a:pt x="298" y="373"/>
                    <a:pt x="297" y="302"/>
                    <a:pt x="297" y="302"/>
                  </a:cubicBezTo>
                  <a:cubicBezTo>
                    <a:pt x="315" y="232"/>
                    <a:pt x="245" y="235"/>
                    <a:pt x="245" y="235"/>
                  </a:cubicBezTo>
                  <a:cubicBezTo>
                    <a:pt x="229" y="208"/>
                    <a:pt x="181" y="241"/>
                    <a:pt x="181" y="241"/>
                  </a:cubicBezTo>
                  <a:cubicBezTo>
                    <a:pt x="158" y="203"/>
                    <a:pt x="120" y="244"/>
                    <a:pt x="120" y="244"/>
                  </a:cubicBezTo>
                  <a:cubicBezTo>
                    <a:pt x="101" y="201"/>
                    <a:pt x="105" y="205"/>
                    <a:pt x="105" y="205"/>
                  </a:cubicBezTo>
                  <a:cubicBezTo>
                    <a:pt x="105" y="205"/>
                    <a:pt x="176" y="83"/>
                    <a:pt x="56" y="98"/>
                  </a:cubicBezTo>
                  <a:cubicBezTo>
                    <a:pt x="38" y="77"/>
                    <a:pt x="15" y="43"/>
                    <a:pt x="8" y="0"/>
                  </a:cubicBezTo>
                  <a:cubicBezTo>
                    <a:pt x="0" y="90"/>
                    <a:pt x="78" y="157"/>
                    <a:pt x="78" y="157"/>
                  </a:cubicBezTo>
                  <a:cubicBezTo>
                    <a:pt x="78" y="157"/>
                    <a:pt x="103" y="238"/>
                    <a:pt x="121" y="281"/>
                  </a:cubicBezTo>
                  <a:cubicBezTo>
                    <a:pt x="121" y="281"/>
                    <a:pt x="142" y="249"/>
                    <a:pt x="165" y="287"/>
                  </a:cubicBezTo>
                  <a:cubicBezTo>
                    <a:pt x="165" y="287"/>
                    <a:pt x="198" y="253"/>
                    <a:pt x="214" y="280"/>
                  </a:cubicBezTo>
                  <a:cubicBezTo>
                    <a:pt x="214" y="280"/>
                    <a:pt x="272" y="269"/>
                    <a:pt x="288" y="312"/>
                  </a:cubicBezTo>
                  <a:cubicBezTo>
                    <a:pt x="288" y="312"/>
                    <a:pt x="299" y="410"/>
                    <a:pt x="315" y="408"/>
                  </a:cubicBezTo>
                  <a:cubicBezTo>
                    <a:pt x="315" y="408"/>
                    <a:pt x="363" y="373"/>
                    <a:pt x="411" y="386"/>
                  </a:cubicBezTo>
                  <a:cubicBezTo>
                    <a:pt x="411" y="386"/>
                    <a:pt x="427" y="357"/>
                    <a:pt x="422" y="333"/>
                  </a:cubicBezTo>
                  <a:cubicBezTo>
                    <a:pt x="416" y="309"/>
                    <a:pt x="443" y="226"/>
                    <a:pt x="467" y="186"/>
                  </a:cubicBezTo>
                  <a:cubicBezTo>
                    <a:pt x="483" y="160"/>
                    <a:pt x="531" y="87"/>
                    <a:pt x="480" y="57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27">
              <a:extLst>
                <a:ext uri="{FF2B5EF4-FFF2-40B4-BE49-F238E27FC236}">
                  <a16:creationId xmlns:a16="http://schemas.microsoft.com/office/drawing/2014/main" id="{E1CA2721-C7AA-49EC-9CAF-6DFC5705C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947"/>
              <a:ext cx="875" cy="892"/>
            </a:xfrm>
            <a:custGeom>
              <a:avLst/>
              <a:gdLst>
                <a:gd name="T0" fmla="*/ 587 w 581"/>
                <a:gd name="T1" fmla="*/ 1748 h 592"/>
                <a:gd name="T2" fmla="*/ 812 w 581"/>
                <a:gd name="T3" fmla="*/ 2388 h 592"/>
                <a:gd name="T4" fmla="*/ 1045 w 581"/>
                <a:gd name="T5" fmla="*/ 2409 h 592"/>
                <a:gd name="T6" fmla="*/ 1291 w 581"/>
                <a:gd name="T7" fmla="*/ 2382 h 592"/>
                <a:gd name="T8" fmla="*/ 1669 w 581"/>
                <a:gd name="T9" fmla="*/ 2545 h 592"/>
                <a:gd name="T10" fmla="*/ 1810 w 581"/>
                <a:gd name="T11" fmla="*/ 3042 h 592"/>
                <a:gd name="T12" fmla="*/ 2307 w 581"/>
                <a:gd name="T13" fmla="*/ 2929 h 592"/>
                <a:gd name="T14" fmla="*/ 2357 w 581"/>
                <a:gd name="T15" fmla="*/ 2653 h 592"/>
                <a:gd name="T16" fmla="*/ 2592 w 581"/>
                <a:gd name="T17" fmla="*/ 1896 h 592"/>
                <a:gd name="T18" fmla="*/ 2429 w 581"/>
                <a:gd name="T19" fmla="*/ 1147 h 592"/>
                <a:gd name="T20" fmla="*/ 2551 w 581"/>
                <a:gd name="T21" fmla="*/ 1005 h 592"/>
                <a:gd name="T22" fmla="*/ 2452 w 581"/>
                <a:gd name="T23" fmla="*/ 897 h 592"/>
                <a:gd name="T24" fmla="*/ 1655 w 581"/>
                <a:gd name="T25" fmla="*/ 551 h 592"/>
                <a:gd name="T26" fmla="*/ 328 w 581"/>
                <a:gd name="T27" fmla="*/ 619 h 592"/>
                <a:gd name="T28" fmla="*/ 587 w 581"/>
                <a:gd name="T29" fmla="*/ 1748 h 5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1" h="592">
                  <a:moveTo>
                    <a:pt x="114" y="339"/>
                  </a:moveTo>
                  <a:cubicBezTo>
                    <a:pt x="114" y="339"/>
                    <a:pt x="139" y="420"/>
                    <a:pt x="158" y="463"/>
                  </a:cubicBezTo>
                  <a:cubicBezTo>
                    <a:pt x="158" y="463"/>
                    <a:pt x="192" y="433"/>
                    <a:pt x="203" y="467"/>
                  </a:cubicBezTo>
                  <a:cubicBezTo>
                    <a:pt x="203" y="467"/>
                    <a:pt x="235" y="436"/>
                    <a:pt x="251" y="462"/>
                  </a:cubicBezTo>
                  <a:cubicBezTo>
                    <a:pt x="251" y="462"/>
                    <a:pt x="309" y="451"/>
                    <a:pt x="325" y="494"/>
                  </a:cubicBezTo>
                  <a:cubicBezTo>
                    <a:pt x="325" y="494"/>
                    <a:pt x="336" y="592"/>
                    <a:pt x="352" y="590"/>
                  </a:cubicBezTo>
                  <a:cubicBezTo>
                    <a:pt x="352" y="590"/>
                    <a:pt x="400" y="555"/>
                    <a:pt x="448" y="568"/>
                  </a:cubicBezTo>
                  <a:cubicBezTo>
                    <a:pt x="448" y="568"/>
                    <a:pt x="464" y="539"/>
                    <a:pt x="458" y="515"/>
                  </a:cubicBezTo>
                  <a:cubicBezTo>
                    <a:pt x="453" y="491"/>
                    <a:pt x="480" y="408"/>
                    <a:pt x="504" y="368"/>
                  </a:cubicBezTo>
                  <a:cubicBezTo>
                    <a:pt x="528" y="328"/>
                    <a:pt x="581" y="235"/>
                    <a:pt x="472" y="222"/>
                  </a:cubicBezTo>
                  <a:cubicBezTo>
                    <a:pt x="496" y="195"/>
                    <a:pt x="496" y="195"/>
                    <a:pt x="496" y="195"/>
                  </a:cubicBezTo>
                  <a:cubicBezTo>
                    <a:pt x="496" y="195"/>
                    <a:pt x="506" y="171"/>
                    <a:pt x="477" y="174"/>
                  </a:cubicBezTo>
                  <a:cubicBezTo>
                    <a:pt x="448" y="176"/>
                    <a:pt x="352" y="131"/>
                    <a:pt x="322" y="107"/>
                  </a:cubicBezTo>
                  <a:cubicBezTo>
                    <a:pt x="293" y="83"/>
                    <a:pt x="128" y="0"/>
                    <a:pt x="64" y="120"/>
                  </a:cubicBezTo>
                  <a:cubicBezTo>
                    <a:pt x="0" y="240"/>
                    <a:pt x="114" y="339"/>
                    <a:pt x="114" y="339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28">
              <a:extLst>
                <a:ext uri="{FF2B5EF4-FFF2-40B4-BE49-F238E27FC236}">
                  <a16:creationId xmlns:a16="http://schemas.microsoft.com/office/drawing/2014/main" id="{5BD11C66-6F15-4CE5-9698-9DDE9F81C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30"/>
              <a:ext cx="1584" cy="1033"/>
            </a:xfrm>
            <a:custGeom>
              <a:avLst/>
              <a:gdLst>
                <a:gd name="T0" fmla="*/ 5407 w 1052"/>
                <a:gd name="T1" fmla="*/ 411 h 686"/>
                <a:gd name="T2" fmla="*/ 3793 w 1052"/>
                <a:gd name="T3" fmla="*/ 0 h 686"/>
                <a:gd name="T4" fmla="*/ 0 w 1052"/>
                <a:gd name="T5" fmla="*/ 3528 h 686"/>
                <a:gd name="T6" fmla="*/ 3802 w 1052"/>
                <a:gd name="T7" fmla="*/ 93 h 686"/>
                <a:gd name="T8" fmla="*/ 5387 w 1052"/>
                <a:gd name="T9" fmla="*/ 587 h 686"/>
                <a:gd name="T10" fmla="*/ 5407 w 1052"/>
                <a:gd name="T11" fmla="*/ 411 h 6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2" h="686">
                  <a:moveTo>
                    <a:pt x="1052" y="80"/>
                  </a:moveTo>
                  <a:cubicBezTo>
                    <a:pt x="1052" y="80"/>
                    <a:pt x="798" y="44"/>
                    <a:pt x="738" y="0"/>
                  </a:cubicBezTo>
                  <a:cubicBezTo>
                    <a:pt x="738" y="0"/>
                    <a:pt x="408" y="460"/>
                    <a:pt x="0" y="686"/>
                  </a:cubicBezTo>
                  <a:cubicBezTo>
                    <a:pt x="0" y="686"/>
                    <a:pt x="344" y="576"/>
                    <a:pt x="740" y="18"/>
                  </a:cubicBezTo>
                  <a:cubicBezTo>
                    <a:pt x="740" y="18"/>
                    <a:pt x="940" y="108"/>
                    <a:pt x="1048" y="114"/>
                  </a:cubicBezTo>
                  <a:lnTo>
                    <a:pt x="1052" y="80"/>
                  </a:ln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29">
              <a:extLst>
                <a:ext uri="{FF2B5EF4-FFF2-40B4-BE49-F238E27FC236}">
                  <a16:creationId xmlns:a16="http://schemas.microsoft.com/office/drawing/2014/main" id="{6A8DACA2-08E5-4B1A-ACD9-839C4D1FA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4"/>
              <a:ext cx="1584" cy="1019"/>
            </a:xfrm>
            <a:custGeom>
              <a:avLst/>
              <a:gdLst>
                <a:gd name="T0" fmla="*/ 5392 w 1052"/>
                <a:gd name="T1" fmla="*/ 364 h 677"/>
                <a:gd name="T2" fmla="*/ 5375 w 1052"/>
                <a:gd name="T3" fmla="*/ 492 h 677"/>
                <a:gd name="T4" fmla="*/ 3793 w 1052"/>
                <a:gd name="T5" fmla="*/ 0 h 677"/>
                <a:gd name="T6" fmla="*/ 309 w 1052"/>
                <a:gd name="T7" fmla="*/ 3290 h 677"/>
                <a:gd name="T8" fmla="*/ 0 w 1052"/>
                <a:gd name="T9" fmla="*/ 3475 h 677"/>
                <a:gd name="T10" fmla="*/ 3802 w 1052"/>
                <a:gd name="T11" fmla="*/ 48 h 677"/>
                <a:gd name="T12" fmla="*/ 5387 w 1052"/>
                <a:gd name="T13" fmla="*/ 539 h 677"/>
                <a:gd name="T14" fmla="*/ 5407 w 1052"/>
                <a:gd name="T15" fmla="*/ 364 h 677"/>
                <a:gd name="T16" fmla="*/ 5392 w 1052"/>
                <a:gd name="T17" fmla="*/ 364 h 6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2" h="677">
                  <a:moveTo>
                    <a:pt x="1049" y="71"/>
                  </a:moveTo>
                  <a:cubicBezTo>
                    <a:pt x="1046" y="96"/>
                    <a:pt x="1046" y="96"/>
                    <a:pt x="1046" y="96"/>
                  </a:cubicBezTo>
                  <a:cubicBezTo>
                    <a:pt x="938" y="90"/>
                    <a:pt x="738" y="0"/>
                    <a:pt x="738" y="0"/>
                  </a:cubicBezTo>
                  <a:cubicBezTo>
                    <a:pt x="443" y="416"/>
                    <a:pt x="177" y="583"/>
                    <a:pt x="60" y="641"/>
                  </a:cubicBezTo>
                  <a:cubicBezTo>
                    <a:pt x="40" y="654"/>
                    <a:pt x="20" y="666"/>
                    <a:pt x="0" y="677"/>
                  </a:cubicBezTo>
                  <a:cubicBezTo>
                    <a:pt x="0" y="677"/>
                    <a:pt x="344" y="567"/>
                    <a:pt x="740" y="9"/>
                  </a:cubicBezTo>
                  <a:cubicBezTo>
                    <a:pt x="740" y="9"/>
                    <a:pt x="940" y="99"/>
                    <a:pt x="1048" y="105"/>
                  </a:cubicBezTo>
                  <a:cubicBezTo>
                    <a:pt x="1052" y="71"/>
                    <a:pt x="1052" y="71"/>
                    <a:pt x="1052" y="71"/>
                  </a:cubicBezTo>
                  <a:cubicBezTo>
                    <a:pt x="1052" y="71"/>
                    <a:pt x="1051" y="71"/>
                    <a:pt x="1049" y="71"/>
                  </a:cubicBez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30">
              <a:extLst>
                <a:ext uri="{FF2B5EF4-FFF2-40B4-BE49-F238E27FC236}">
                  <a16:creationId xmlns:a16="http://schemas.microsoft.com/office/drawing/2014/main" id="{0D3A21AC-8CDB-495A-929B-217347903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30"/>
              <a:ext cx="1584" cy="1033"/>
            </a:xfrm>
            <a:custGeom>
              <a:avLst/>
              <a:gdLst>
                <a:gd name="T0" fmla="*/ 5407 w 1052"/>
                <a:gd name="T1" fmla="*/ 411 h 686"/>
                <a:gd name="T2" fmla="*/ 3793 w 1052"/>
                <a:gd name="T3" fmla="*/ 0 h 686"/>
                <a:gd name="T4" fmla="*/ 0 w 1052"/>
                <a:gd name="T5" fmla="*/ 3528 h 686"/>
                <a:gd name="T6" fmla="*/ 3802 w 1052"/>
                <a:gd name="T7" fmla="*/ 93 h 686"/>
                <a:gd name="T8" fmla="*/ 5387 w 1052"/>
                <a:gd name="T9" fmla="*/ 587 h 686"/>
                <a:gd name="T10" fmla="*/ 5407 w 1052"/>
                <a:gd name="T11" fmla="*/ 411 h 6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2" h="686">
                  <a:moveTo>
                    <a:pt x="1052" y="80"/>
                  </a:moveTo>
                  <a:cubicBezTo>
                    <a:pt x="1052" y="80"/>
                    <a:pt x="798" y="44"/>
                    <a:pt x="738" y="0"/>
                  </a:cubicBezTo>
                  <a:cubicBezTo>
                    <a:pt x="738" y="0"/>
                    <a:pt x="408" y="460"/>
                    <a:pt x="0" y="686"/>
                  </a:cubicBezTo>
                  <a:cubicBezTo>
                    <a:pt x="0" y="686"/>
                    <a:pt x="344" y="576"/>
                    <a:pt x="740" y="18"/>
                  </a:cubicBezTo>
                  <a:cubicBezTo>
                    <a:pt x="740" y="18"/>
                    <a:pt x="940" y="108"/>
                    <a:pt x="1048" y="114"/>
                  </a:cubicBezTo>
                  <a:lnTo>
                    <a:pt x="1052" y="8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31">
              <a:extLst>
                <a:ext uri="{FF2B5EF4-FFF2-40B4-BE49-F238E27FC236}">
                  <a16:creationId xmlns:a16="http://schemas.microsoft.com/office/drawing/2014/main" id="{31CDA3FA-7BA9-4F64-A819-734FB1EFE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349"/>
              <a:ext cx="375" cy="425"/>
            </a:xfrm>
            <a:custGeom>
              <a:avLst/>
              <a:gdLst>
                <a:gd name="T0" fmla="*/ 765 w 249"/>
                <a:gd name="T1" fmla="*/ 68 h 282"/>
                <a:gd name="T2" fmla="*/ 386 w 249"/>
                <a:gd name="T3" fmla="*/ 520 h 282"/>
                <a:gd name="T4" fmla="*/ 438 w 249"/>
                <a:gd name="T5" fmla="*/ 1397 h 282"/>
                <a:gd name="T6" fmla="*/ 892 w 249"/>
                <a:gd name="T7" fmla="*/ 1047 h 282"/>
                <a:gd name="T8" fmla="*/ 765 w 249"/>
                <a:gd name="T9" fmla="*/ 68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82">
                  <a:moveTo>
                    <a:pt x="149" y="13"/>
                  </a:moveTo>
                  <a:cubicBezTo>
                    <a:pt x="109" y="0"/>
                    <a:pt x="91" y="61"/>
                    <a:pt x="75" y="101"/>
                  </a:cubicBezTo>
                  <a:cubicBezTo>
                    <a:pt x="58" y="141"/>
                    <a:pt x="0" y="248"/>
                    <a:pt x="85" y="271"/>
                  </a:cubicBezTo>
                  <a:cubicBezTo>
                    <a:pt x="124" y="282"/>
                    <a:pt x="160" y="234"/>
                    <a:pt x="173" y="203"/>
                  </a:cubicBezTo>
                  <a:cubicBezTo>
                    <a:pt x="187" y="171"/>
                    <a:pt x="249" y="46"/>
                    <a:pt x="149" y="13"/>
                  </a:cubicBezTo>
                  <a:close/>
                </a:path>
              </a:pathLst>
            </a:custGeom>
            <a:solidFill>
              <a:srgbClr val="F29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32">
              <a:extLst>
                <a:ext uri="{FF2B5EF4-FFF2-40B4-BE49-F238E27FC236}">
                  <a16:creationId xmlns:a16="http://schemas.microsoft.com/office/drawing/2014/main" id="{97CA0D7B-32B5-4295-9E28-964036E10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522"/>
              <a:ext cx="253" cy="251"/>
            </a:xfrm>
            <a:custGeom>
              <a:avLst/>
              <a:gdLst>
                <a:gd name="T0" fmla="*/ 730 w 168"/>
                <a:gd name="T1" fmla="*/ 358 h 166"/>
                <a:gd name="T2" fmla="*/ 277 w 168"/>
                <a:gd name="T3" fmla="*/ 715 h 166"/>
                <a:gd name="T4" fmla="*/ 59 w 168"/>
                <a:gd name="T5" fmla="*/ 318 h 166"/>
                <a:gd name="T6" fmla="*/ 264 w 168"/>
                <a:gd name="T7" fmla="*/ 817 h 166"/>
                <a:gd name="T8" fmla="*/ 714 w 168"/>
                <a:gd name="T9" fmla="*/ 457 h 166"/>
                <a:gd name="T10" fmla="*/ 864 w 168"/>
                <a:gd name="T11" fmla="*/ 0 h 166"/>
                <a:gd name="T12" fmla="*/ 730 w 168"/>
                <a:gd name="T13" fmla="*/ 358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66">
                  <a:moveTo>
                    <a:pt x="142" y="69"/>
                  </a:moveTo>
                  <a:cubicBezTo>
                    <a:pt x="129" y="100"/>
                    <a:pt x="93" y="148"/>
                    <a:pt x="54" y="137"/>
                  </a:cubicBezTo>
                  <a:cubicBezTo>
                    <a:pt x="13" y="126"/>
                    <a:pt x="5" y="95"/>
                    <a:pt x="11" y="61"/>
                  </a:cubicBezTo>
                  <a:cubicBezTo>
                    <a:pt x="0" y="101"/>
                    <a:pt x="1" y="142"/>
                    <a:pt x="51" y="156"/>
                  </a:cubicBezTo>
                  <a:cubicBezTo>
                    <a:pt x="89" y="166"/>
                    <a:pt x="125" y="118"/>
                    <a:pt x="139" y="87"/>
                  </a:cubicBezTo>
                  <a:cubicBezTo>
                    <a:pt x="145" y="72"/>
                    <a:pt x="162" y="37"/>
                    <a:pt x="168" y="0"/>
                  </a:cubicBezTo>
                  <a:cubicBezTo>
                    <a:pt x="160" y="30"/>
                    <a:pt x="148" y="57"/>
                    <a:pt x="142" y="69"/>
                  </a:cubicBezTo>
                  <a:close/>
                </a:path>
              </a:pathLst>
            </a:custGeom>
            <a:solidFill>
              <a:srgbClr val="D3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33">
              <a:extLst>
                <a:ext uri="{FF2B5EF4-FFF2-40B4-BE49-F238E27FC236}">
                  <a16:creationId xmlns:a16="http://schemas.microsoft.com/office/drawing/2014/main" id="{6C670AC8-888A-4E00-BA86-780588DE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349"/>
              <a:ext cx="375" cy="425"/>
            </a:xfrm>
            <a:custGeom>
              <a:avLst/>
              <a:gdLst>
                <a:gd name="T0" fmla="*/ 765 w 249"/>
                <a:gd name="T1" fmla="*/ 68 h 282"/>
                <a:gd name="T2" fmla="*/ 386 w 249"/>
                <a:gd name="T3" fmla="*/ 520 h 282"/>
                <a:gd name="T4" fmla="*/ 438 w 249"/>
                <a:gd name="T5" fmla="*/ 1397 h 282"/>
                <a:gd name="T6" fmla="*/ 892 w 249"/>
                <a:gd name="T7" fmla="*/ 1047 h 282"/>
                <a:gd name="T8" fmla="*/ 765 w 249"/>
                <a:gd name="T9" fmla="*/ 68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82">
                  <a:moveTo>
                    <a:pt x="149" y="13"/>
                  </a:moveTo>
                  <a:cubicBezTo>
                    <a:pt x="109" y="0"/>
                    <a:pt x="91" y="61"/>
                    <a:pt x="75" y="101"/>
                  </a:cubicBezTo>
                  <a:cubicBezTo>
                    <a:pt x="58" y="141"/>
                    <a:pt x="0" y="248"/>
                    <a:pt x="85" y="271"/>
                  </a:cubicBezTo>
                  <a:cubicBezTo>
                    <a:pt x="124" y="282"/>
                    <a:pt x="160" y="234"/>
                    <a:pt x="173" y="203"/>
                  </a:cubicBezTo>
                  <a:cubicBezTo>
                    <a:pt x="187" y="171"/>
                    <a:pt x="249" y="46"/>
                    <a:pt x="149" y="13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Oval 34">
              <a:extLst>
                <a:ext uri="{FF2B5EF4-FFF2-40B4-BE49-F238E27FC236}">
                  <a16:creationId xmlns:a16="http://schemas.microsoft.com/office/drawing/2014/main" id="{9F899468-40A6-4269-BB3E-0129E0BAC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479"/>
              <a:ext cx="115" cy="202"/>
            </a:xfrm>
            <a:prstGeom prst="ellipse">
              <a:avLst/>
            </a:prstGeom>
            <a:solidFill>
              <a:srgbClr val="D3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3" name="Oval 35">
              <a:extLst>
                <a:ext uri="{FF2B5EF4-FFF2-40B4-BE49-F238E27FC236}">
                  <a16:creationId xmlns:a16="http://schemas.microsoft.com/office/drawing/2014/main" id="{E378D92B-A69F-49CA-A3BD-B9261CC88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65"/>
              <a:ext cx="115" cy="204"/>
            </a:xfrm>
            <a:prstGeom prst="ellipse">
              <a:avLst/>
            </a:prstGeom>
            <a:solidFill>
              <a:srgbClr val="A9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4" name="Oval 36">
              <a:extLst>
                <a:ext uri="{FF2B5EF4-FFF2-40B4-BE49-F238E27FC236}">
                  <a16:creationId xmlns:a16="http://schemas.microsoft.com/office/drawing/2014/main" id="{AB3FF70D-D79A-478A-B21D-BCD6D3E9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67"/>
              <a:ext cx="115" cy="203"/>
            </a:xfrm>
            <a:prstGeom prst="ellips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5" name="Oval 37">
              <a:extLst>
                <a:ext uri="{FF2B5EF4-FFF2-40B4-BE49-F238E27FC236}">
                  <a16:creationId xmlns:a16="http://schemas.microsoft.com/office/drawing/2014/main" id="{4E3ABF3D-C205-4F90-8067-F19AB35EA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524"/>
              <a:ext cx="39" cy="56"/>
            </a:xfrm>
            <a:prstGeom prst="ellipse">
              <a:avLst/>
            </a:prstGeom>
            <a:solidFill>
              <a:srgbClr val="7B4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6" name="Freeform 38">
              <a:extLst>
                <a:ext uri="{FF2B5EF4-FFF2-40B4-BE49-F238E27FC236}">
                  <a16:creationId xmlns:a16="http://schemas.microsoft.com/office/drawing/2014/main" id="{FA5581F2-413C-44EE-81FF-8988777F7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340"/>
              <a:ext cx="298" cy="291"/>
            </a:xfrm>
            <a:custGeom>
              <a:avLst/>
              <a:gdLst>
                <a:gd name="T0" fmla="*/ 68 w 198"/>
                <a:gd name="T1" fmla="*/ 998 h 193"/>
                <a:gd name="T2" fmla="*/ 211 w 198"/>
                <a:gd name="T3" fmla="*/ 274 h 193"/>
                <a:gd name="T4" fmla="*/ 1017 w 198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93">
                  <a:moveTo>
                    <a:pt x="13" y="193"/>
                  </a:moveTo>
                  <a:cubicBezTo>
                    <a:pt x="13" y="193"/>
                    <a:pt x="0" y="76"/>
                    <a:pt x="41" y="53"/>
                  </a:cubicBezTo>
                  <a:cubicBezTo>
                    <a:pt x="81" y="31"/>
                    <a:pt x="198" y="0"/>
                    <a:pt x="198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39">
              <a:extLst>
                <a:ext uri="{FF2B5EF4-FFF2-40B4-BE49-F238E27FC236}">
                  <a16:creationId xmlns:a16="http://schemas.microsoft.com/office/drawing/2014/main" id="{0EC0F1F3-A659-4773-B3AF-4E25192C9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40"/>
              <a:ext cx="200" cy="303"/>
            </a:xfrm>
            <a:custGeom>
              <a:avLst/>
              <a:gdLst>
                <a:gd name="T0" fmla="*/ 0 w 133"/>
                <a:gd name="T1" fmla="*/ 1039 h 201"/>
                <a:gd name="T2" fmla="*/ 235 w 133"/>
                <a:gd name="T3" fmla="*/ 547 h 201"/>
                <a:gd name="T4" fmla="*/ 681 w 133"/>
                <a:gd name="T5" fmla="*/ 0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201">
                  <a:moveTo>
                    <a:pt x="0" y="201"/>
                  </a:moveTo>
                  <a:cubicBezTo>
                    <a:pt x="0" y="201"/>
                    <a:pt x="13" y="125"/>
                    <a:pt x="46" y="106"/>
                  </a:cubicBezTo>
                  <a:cubicBezTo>
                    <a:pt x="79" y="86"/>
                    <a:pt x="133" y="0"/>
                    <a:pt x="133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40">
              <a:extLst>
                <a:ext uri="{FF2B5EF4-FFF2-40B4-BE49-F238E27FC236}">
                  <a16:creationId xmlns:a16="http://schemas.microsoft.com/office/drawing/2014/main" id="{42DDAAEB-16AC-4598-BB5D-5EFA3D741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501"/>
              <a:ext cx="181" cy="184"/>
            </a:xfrm>
            <a:custGeom>
              <a:avLst/>
              <a:gdLst>
                <a:gd name="T0" fmla="*/ 0 w 120"/>
                <a:gd name="T1" fmla="*/ 632 h 122"/>
                <a:gd name="T2" fmla="*/ 621 w 120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0" h="122">
                  <a:moveTo>
                    <a:pt x="0" y="122"/>
                  </a:moveTo>
                  <a:cubicBezTo>
                    <a:pt x="0" y="122"/>
                    <a:pt x="74" y="63"/>
                    <a:pt x="12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41">
              <a:extLst>
                <a:ext uri="{FF2B5EF4-FFF2-40B4-BE49-F238E27FC236}">
                  <a16:creationId xmlns:a16="http://schemas.microsoft.com/office/drawing/2014/main" id="{EC032C8A-95D9-4BB5-A567-803419D6F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373"/>
              <a:ext cx="214" cy="264"/>
            </a:xfrm>
            <a:custGeom>
              <a:avLst/>
              <a:gdLst>
                <a:gd name="T0" fmla="*/ 0 w 142"/>
                <a:gd name="T1" fmla="*/ 905 h 175"/>
                <a:gd name="T2" fmla="*/ 734 w 142"/>
                <a:gd name="T3" fmla="*/ 0 h 1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2" h="175">
                  <a:moveTo>
                    <a:pt x="0" y="175"/>
                  </a:moveTo>
                  <a:cubicBezTo>
                    <a:pt x="0" y="175"/>
                    <a:pt x="115" y="39"/>
                    <a:pt x="142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42">
              <a:extLst>
                <a:ext uri="{FF2B5EF4-FFF2-40B4-BE49-F238E27FC236}">
                  <a16:creationId xmlns:a16="http://schemas.microsoft.com/office/drawing/2014/main" id="{250CBCD0-E28C-442A-A035-ED79CBC79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883"/>
              <a:ext cx="1238" cy="1499"/>
            </a:xfrm>
            <a:custGeom>
              <a:avLst/>
              <a:gdLst>
                <a:gd name="T0" fmla="*/ 236 w 822"/>
                <a:gd name="T1" fmla="*/ 5095 h 995"/>
                <a:gd name="T2" fmla="*/ 130 w 822"/>
                <a:gd name="T3" fmla="*/ 5095 h 995"/>
                <a:gd name="T4" fmla="*/ 161 w 822"/>
                <a:gd name="T5" fmla="*/ 4050 h 995"/>
                <a:gd name="T6" fmla="*/ 1270 w 822"/>
                <a:gd name="T7" fmla="*/ 2174 h 995"/>
                <a:gd name="T8" fmla="*/ 3640 w 822"/>
                <a:gd name="T9" fmla="*/ 0 h 995"/>
                <a:gd name="T10" fmla="*/ 2809 w 822"/>
                <a:gd name="T11" fmla="*/ 2962 h 995"/>
                <a:gd name="T12" fmla="*/ 236 w 822"/>
                <a:gd name="T13" fmla="*/ 5095 h 9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995">
                  <a:moveTo>
                    <a:pt x="46" y="989"/>
                  </a:moveTo>
                  <a:cubicBezTo>
                    <a:pt x="46" y="989"/>
                    <a:pt x="33" y="995"/>
                    <a:pt x="25" y="989"/>
                  </a:cubicBezTo>
                  <a:cubicBezTo>
                    <a:pt x="25" y="989"/>
                    <a:pt x="0" y="848"/>
                    <a:pt x="31" y="786"/>
                  </a:cubicBezTo>
                  <a:cubicBezTo>
                    <a:pt x="62" y="724"/>
                    <a:pt x="219" y="492"/>
                    <a:pt x="247" y="422"/>
                  </a:cubicBezTo>
                  <a:cubicBezTo>
                    <a:pt x="275" y="352"/>
                    <a:pt x="450" y="18"/>
                    <a:pt x="708" y="0"/>
                  </a:cubicBezTo>
                  <a:cubicBezTo>
                    <a:pt x="708" y="0"/>
                    <a:pt x="822" y="323"/>
                    <a:pt x="546" y="575"/>
                  </a:cubicBezTo>
                  <a:cubicBezTo>
                    <a:pt x="270" y="827"/>
                    <a:pt x="3" y="779"/>
                    <a:pt x="46" y="989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43">
              <a:extLst>
                <a:ext uri="{FF2B5EF4-FFF2-40B4-BE49-F238E27FC236}">
                  <a16:creationId xmlns:a16="http://schemas.microsoft.com/office/drawing/2014/main" id="{73827052-519D-41E2-B8C5-DC38D24AD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951"/>
              <a:ext cx="899" cy="1373"/>
            </a:xfrm>
            <a:custGeom>
              <a:avLst/>
              <a:gdLst>
                <a:gd name="T0" fmla="*/ 1420 w 597"/>
                <a:gd name="T1" fmla="*/ 1952 h 911"/>
                <a:gd name="T2" fmla="*/ 309 w 597"/>
                <a:gd name="T3" fmla="*/ 3828 h 911"/>
                <a:gd name="T4" fmla="*/ 251 w 597"/>
                <a:gd name="T5" fmla="*/ 4684 h 911"/>
                <a:gd name="T6" fmla="*/ 349 w 597"/>
                <a:gd name="T7" fmla="*/ 4663 h 911"/>
                <a:gd name="T8" fmla="*/ 2470 w 597"/>
                <a:gd name="T9" fmla="*/ 2136 h 911"/>
                <a:gd name="T10" fmla="*/ 3043 w 597"/>
                <a:gd name="T11" fmla="*/ 0 h 911"/>
                <a:gd name="T12" fmla="*/ 1420 w 597"/>
                <a:gd name="T13" fmla="*/ 1952 h 9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7" h="911">
                  <a:moveTo>
                    <a:pt x="276" y="378"/>
                  </a:moveTo>
                  <a:cubicBezTo>
                    <a:pt x="248" y="448"/>
                    <a:pt x="91" y="680"/>
                    <a:pt x="60" y="742"/>
                  </a:cubicBezTo>
                  <a:cubicBezTo>
                    <a:pt x="39" y="783"/>
                    <a:pt x="44" y="862"/>
                    <a:pt x="49" y="908"/>
                  </a:cubicBezTo>
                  <a:cubicBezTo>
                    <a:pt x="57" y="911"/>
                    <a:pt x="68" y="904"/>
                    <a:pt x="68" y="904"/>
                  </a:cubicBezTo>
                  <a:cubicBezTo>
                    <a:pt x="0" y="701"/>
                    <a:pt x="267" y="721"/>
                    <a:pt x="480" y="414"/>
                  </a:cubicBezTo>
                  <a:cubicBezTo>
                    <a:pt x="579" y="270"/>
                    <a:pt x="597" y="115"/>
                    <a:pt x="592" y="0"/>
                  </a:cubicBezTo>
                  <a:cubicBezTo>
                    <a:pt x="414" y="98"/>
                    <a:pt x="298" y="322"/>
                    <a:pt x="276" y="378"/>
                  </a:cubicBezTo>
                  <a:close/>
                </a:path>
              </a:pathLst>
            </a:custGeom>
            <a:solidFill>
              <a:srgbClr val="EEC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44">
              <a:extLst>
                <a:ext uri="{FF2B5EF4-FFF2-40B4-BE49-F238E27FC236}">
                  <a16:creationId xmlns:a16="http://schemas.microsoft.com/office/drawing/2014/main" id="{4129F8A4-1811-43D3-984F-3A6ADFBE1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883"/>
              <a:ext cx="1071" cy="1495"/>
            </a:xfrm>
            <a:custGeom>
              <a:avLst/>
              <a:gdLst>
                <a:gd name="T0" fmla="*/ 205 w 711"/>
                <a:gd name="T1" fmla="*/ 4099 h 992"/>
                <a:gd name="T2" fmla="*/ 1339 w 711"/>
                <a:gd name="T3" fmla="*/ 2149 h 992"/>
                <a:gd name="T4" fmla="*/ 3660 w 711"/>
                <a:gd name="T5" fmla="*/ 48 h 992"/>
                <a:gd name="T6" fmla="*/ 3644 w 711"/>
                <a:gd name="T7" fmla="*/ 0 h 992"/>
                <a:gd name="T8" fmla="*/ 1271 w 711"/>
                <a:gd name="T9" fmla="*/ 2176 h 992"/>
                <a:gd name="T10" fmla="*/ 161 w 711"/>
                <a:gd name="T11" fmla="*/ 4057 h 992"/>
                <a:gd name="T12" fmla="*/ 122 w 711"/>
                <a:gd name="T13" fmla="*/ 5101 h 992"/>
                <a:gd name="T14" fmla="*/ 170 w 711"/>
                <a:gd name="T15" fmla="*/ 5116 h 992"/>
                <a:gd name="T16" fmla="*/ 205 w 711"/>
                <a:gd name="T17" fmla="*/ 4099 h 9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1" h="992">
                  <a:moveTo>
                    <a:pt x="40" y="795"/>
                  </a:moveTo>
                  <a:cubicBezTo>
                    <a:pt x="71" y="733"/>
                    <a:pt x="232" y="486"/>
                    <a:pt x="260" y="417"/>
                  </a:cubicBezTo>
                  <a:cubicBezTo>
                    <a:pt x="287" y="347"/>
                    <a:pt x="456" y="32"/>
                    <a:pt x="711" y="9"/>
                  </a:cubicBezTo>
                  <a:cubicBezTo>
                    <a:pt x="709" y="3"/>
                    <a:pt x="708" y="0"/>
                    <a:pt x="708" y="0"/>
                  </a:cubicBezTo>
                  <a:cubicBezTo>
                    <a:pt x="450" y="18"/>
                    <a:pt x="274" y="353"/>
                    <a:pt x="247" y="422"/>
                  </a:cubicBezTo>
                  <a:cubicBezTo>
                    <a:pt x="219" y="492"/>
                    <a:pt x="62" y="724"/>
                    <a:pt x="31" y="786"/>
                  </a:cubicBezTo>
                  <a:cubicBezTo>
                    <a:pt x="0" y="848"/>
                    <a:pt x="24" y="989"/>
                    <a:pt x="24" y="989"/>
                  </a:cubicBezTo>
                  <a:cubicBezTo>
                    <a:pt x="27" y="991"/>
                    <a:pt x="30" y="992"/>
                    <a:pt x="33" y="992"/>
                  </a:cubicBezTo>
                  <a:cubicBezTo>
                    <a:pt x="29" y="965"/>
                    <a:pt x="13" y="849"/>
                    <a:pt x="40" y="7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45">
              <a:extLst>
                <a:ext uri="{FF2B5EF4-FFF2-40B4-BE49-F238E27FC236}">
                  <a16:creationId xmlns:a16="http://schemas.microsoft.com/office/drawing/2014/main" id="{268173F4-9F05-4A8E-BD1D-9D48A3855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18"/>
              <a:ext cx="222" cy="189"/>
            </a:xfrm>
            <a:custGeom>
              <a:avLst/>
              <a:gdLst>
                <a:gd name="T0" fmla="*/ 764 w 147"/>
                <a:gd name="T1" fmla="*/ 0 h 125"/>
                <a:gd name="T2" fmla="*/ 0 w 147"/>
                <a:gd name="T3" fmla="*/ 653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7" h="125">
                  <a:moveTo>
                    <a:pt x="147" y="0"/>
                  </a:moveTo>
                  <a:cubicBezTo>
                    <a:pt x="112" y="53"/>
                    <a:pt x="37" y="70"/>
                    <a:pt x="0" y="12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46">
              <a:extLst>
                <a:ext uri="{FF2B5EF4-FFF2-40B4-BE49-F238E27FC236}">
                  <a16:creationId xmlns:a16="http://schemas.microsoft.com/office/drawing/2014/main" id="{8521E9AA-28B9-4CB2-809A-737F8476E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408"/>
              <a:ext cx="256" cy="229"/>
            </a:xfrm>
            <a:custGeom>
              <a:avLst/>
              <a:gdLst>
                <a:gd name="T0" fmla="*/ 875 w 170"/>
                <a:gd name="T1" fmla="*/ 0 h 152"/>
                <a:gd name="T2" fmla="*/ 0 w 170"/>
                <a:gd name="T3" fmla="*/ 783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0" h="152">
                  <a:moveTo>
                    <a:pt x="170" y="0"/>
                  </a:moveTo>
                  <a:cubicBezTo>
                    <a:pt x="135" y="53"/>
                    <a:pt x="54" y="70"/>
                    <a:pt x="0" y="15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47">
              <a:extLst>
                <a:ext uri="{FF2B5EF4-FFF2-40B4-BE49-F238E27FC236}">
                  <a16:creationId xmlns:a16="http://schemas.microsoft.com/office/drawing/2014/main" id="{A1C3CC03-E1E2-4A64-AD70-DFA5C7051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77"/>
              <a:ext cx="220" cy="180"/>
            </a:xfrm>
            <a:custGeom>
              <a:avLst/>
              <a:gdLst>
                <a:gd name="T0" fmla="*/ 753 w 146"/>
                <a:gd name="T1" fmla="*/ 0 h 119"/>
                <a:gd name="T2" fmla="*/ 393 w 146"/>
                <a:gd name="T3" fmla="*/ 316 h 119"/>
                <a:gd name="T4" fmla="*/ 0 w 146"/>
                <a:gd name="T5" fmla="*/ 622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19">
                  <a:moveTo>
                    <a:pt x="146" y="0"/>
                  </a:moveTo>
                  <a:cubicBezTo>
                    <a:pt x="146" y="0"/>
                    <a:pt x="113" y="35"/>
                    <a:pt x="76" y="60"/>
                  </a:cubicBezTo>
                  <a:cubicBezTo>
                    <a:pt x="40" y="85"/>
                    <a:pt x="0" y="119"/>
                    <a:pt x="0" y="11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48">
              <a:extLst>
                <a:ext uri="{FF2B5EF4-FFF2-40B4-BE49-F238E27FC236}">
                  <a16:creationId xmlns:a16="http://schemas.microsoft.com/office/drawing/2014/main" id="{CEA45703-803A-43B0-9437-86EA44A86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470"/>
              <a:ext cx="282" cy="277"/>
            </a:xfrm>
            <a:custGeom>
              <a:avLst/>
              <a:gdLst>
                <a:gd name="T0" fmla="*/ 967 w 187"/>
                <a:gd name="T1" fmla="*/ 0 h 184"/>
                <a:gd name="T2" fmla="*/ 603 w 187"/>
                <a:gd name="T3" fmla="*/ 306 h 184"/>
                <a:gd name="T4" fmla="*/ 0 w 187"/>
                <a:gd name="T5" fmla="*/ 945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7" h="184">
                  <a:moveTo>
                    <a:pt x="187" y="0"/>
                  </a:moveTo>
                  <a:cubicBezTo>
                    <a:pt x="187" y="0"/>
                    <a:pt x="155" y="37"/>
                    <a:pt x="117" y="60"/>
                  </a:cubicBezTo>
                  <a:cubicBezTo>
                    <a:pt x="8" y="126"/>
                    <a:pt x="0" y="184"/>
                    <a:pt x="0" y="18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49">
              <a:extLst>
                <a:ext uri="{FF2B5EF4-FFF2-40B4-BE49-F238E27FC236}">
                  <a16:creationId xmlns:a16="http://schemas.microsoft.com/office/drawing/2014/main" id="{74467B99-08AB-4111-B246-9D86A235D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557"/>
              <a:ext cx="155" cy="185"/>
            </a:xfrm>
            <a:custGeom>
              <a:avLst/>
              <a:gdLst>
                <a:gd name="T0" fmla="*/ 528 w 103"/>
                <a:gd name="T1" fmla="*/ 0 h 123"/>
                <a:gd name="T2" fmla="*/ 0 w 103"/>
                <a:gd name="T3" fmla="*/ 629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3" h="123">
                  <a:moveTo>
                    <a:pt x="103" y="0"/>
                  </a:moveTo>
                  <a:cubicBezTo>
                    <a:pt x="103" y="0"/>
                    <a:pt x="25" y="76"/>
                    <a:pt x="0" y="12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50">
              <a:extLst>
                <a:ext uri="{FF2B5EF4-FFF2-40B4-BE49-F238E27FC236}">
                  <a16:creationId xmlns:a16="http://schemas.microsoft.com/office/drawing/2014/main" id="{646B7EE6-548F-44F5-A79C-507661E5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554"/>
              <a:ext cx="200" cy="280"/>
            </a:xfrm>
            <a:custGeom>
              <a:avLst/>
              <a:gdLst>
                <a:gd name="T0" fmla="*/ 681 w 133"/>
                <a:gd name="T1" fmla="*/ 0 h 186"/>
                <a:gd name="T2" fmla="*/ 0 w 133"/>
                <a:gd name="T3" fmla="*/ 956 h 1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186">
                  <a:moveTo>
                    <a:pt x="133" y="0"/>
                  </a:moveTo>
                  <a:cubicBezTo>
                    <a:pt x="133" y="0"/>
                    <a:pt x="34" y="90"/>
                    <a:pt x="0" y="18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51">
              <a:extLst>
                <a:ext uri="{FF2B5EF4-FFF2-40B4-BE49-F238E27FC236}">
                  <a16:creationId xmlns:a16="http://schemas.microsoft.com/office/drawing/2014/main" id="{F5165696-1568-4945-8102-83A1BFD69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652"/>
              <a:ext cx="96" cy="166"/>
            </a:xfrm>
            <a:custGeom>
              <a:avLst/>
              <a:gdLst>
                <a:gd name="T0" fmla="*/ 324 w 64"/>
                <a:gd name="T1" fmla="*/ 0 h 110"/>
                <a:gd name="T2" fmla="*/ 0 w 64"/>
                <a:gd name="T3" fmla="*/ 572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110">
                  <a:moveTo>
                    <a:pt x="64" y="0"/>
                  </a:moveTo>
                  <a:cubicBezTo>
                    <a:pt x="64" y="0"/>
                    <a:pt x="16" y="75"/>
                    <a:pt x="0" y="11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52">
              <a:extLst>
                <a:ext uri="{FF2B5EF4-FFF2-40B4-BE49-F238E27FC236}">
                  <a16:creationId xmlns:a16="http://schemas.microsoft.com/office/drawing/2014/main" id="{44226855-BAE5-4E24-B189-2D482126F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650"/>
              <a:ext cx="128" cy="229"/>
            </a:xfrm>
            <a:custGeom>
              <a:avLst/>
              <a:gdLst>
                <a:gd name="T0" fmla="*/ 438 w 85"/>
                <a:gd name="T1" fmla="*/ 0 h 152"/>
                <a:gd name="T2" fmla="*/ 0 w 85"/>
                <a:gd name="T3" fmla="*/ 783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52">
                  <a:moveTo>
                    <a:pt x="85" y="0"/>
                  </a:moveTo>
                  <a:cubicBezTo>
                    <a:pt x="85" y="0"/>
                    <a:pt x="24" y="90"/>
                    <a:pt x="0" y="15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53">
              <a:extLst>
                <a:ext uri="{FF2B5EF4-FFF2-40B4-BE49-F238E27FC236}">
                  <a16:creationId xmlns:a16="http://schemas.microsoft.com/office/drawing/2014/main" id="{A9B5BC0D-B095-4A32-AB9E-11120802E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765"/>
              <a:ext cx="56" cy="122"/>
            </a:xfrm>
            <a:custGeom>
              <a:avLst/>
              <a:gdLst>
                <a:gd name="T0" fmla="*/ 195 w 37"/>
                <a:gd name="T1" fmla="*/ 0 h 81"/>
                <a:gd name="T2" fmla="*/ 0 w 37"/>
                <a:gd name="T3" fmla="*/ 41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81">
                  <a:moveTo>
                    <a:pt x="37" y="0"/>
                  </a:moveTo>
                  <a:cubicBezTo>
                    <a:pt x="37" y="0"/>
                    <a:pt x="10" y="45"/>
                    <a:pt x="0" y="8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54">
              <a:extLst>
                <a:ext uri="{FF2B5EF4-FFF2-40B4-BE49-F238E27FC236}">
                  <a16:creationId xmlns:a16="http://schemas.microsoft.com/office/drawing/2014/main" id="{E38A66E2-EBA4-46D3-B56E-2D66A8367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766"/>
              <a:ext cx="83" cy="245"/>
            </a:xfrm>
            <a:custGeom>
              <a:avLst/>
              <a:gdLst>
                <a:gd name="T0" fmla="*/ 285 w 55"/>
                <a:gd name="T1" fmla="*/ 0 h 162"/>
                <a:gd name="T2" fmla="*/ 68 w 55"/>
                <a:gd name="T3" fmla="*/ 848 h 1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62">
                  <a:moveTo>
                    <a:pt x="55" y="0"/>
                  </a:moveTo>
                  <a:cubicBezTo>
                    <a:pt x="55" y="0"/>
                    <a:pt x="0" y="78"/>
                    <a:pt x="13" y="16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5">
              <a:extLst>
                <a:ext uri="{FF2B5EF4-FFF2-40B4-BE49-F238E27FC236}">
                  <a16:creationId xmlns:a16="http://schemas.microsoft.com/office/drawing/2014/main" id="{CEEFF6CE-FF19-429F-8EDF-AEFBD14F5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878"/>
              <a:ext cx="60" cy="151"/>
            </a:xfrm>
            <a:custGeom>
              <a:avLst/>
              <a:gdLst>
                <a:gd name="T0" fmla="*/ 203 w 40"/>
                <a:gd name="T1" fmla="*/ 0 h 100"/>
                <a:gd name="T2" fmla="*/ 0 w 40"/>
                <a:gd name="T3" fmla="*/ 519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0">
                  <a:moveTo>
                    <a:pt x="40" y="0"/>
                  </a:moveTo>
                  <a:cubicBezTo>
                    <a:pt x="40" y="0"/>
                    <a:pt x="7" y="37"/>
                    <a:pt x="0" y="10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6">
              <a:extLst>
                <a:ext uri="{FF2B5EF4-FFF2-40B4-BE49-F238E27FC236}">
                  <a16:creationId xmlns:a16="http://schemas.microsoft.com/office/drawing/2014/main" id="{44835E72-2F2B-4866-892F-C497F425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873"/>
              <a:ext cx="60" cy="153"/>
            </a:xfrm>
            <a:custGeom>
              <a:avLst/>
              <a:gdLst>
                <a:gd name="T0" fmla="*/ 203 w 40"/>
                <a:gd name="T1" fmla="*/ 0 h 101"/>
                <a:gd name="T2" fmla="*/ 0 w 40"/>
                <a:gd name="T3" fmla="*/ 532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1">
                  <a:moveTo>
                    <a:pt x="40" y="0"/>
                  </a:moveTo>
                  <a:cubicBezTo>
                    <a:pt x="40" y="0"/>
                    <a:pt x="6" y="38"/>
                    <a:pt x="0" y="10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7">
              <a:extLst>
                <a:ext uri="{FF2B5EF4-FFF2-40B4-BE49-F238E27FC236}">
                  <a16:creationId xmlns:a16="http://schemas.microsoft.com/office/drawing/2014/main" id="{085284B7-8E12-4E2C-AAF7-6247C130A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961"/>
              <a:ext cx="34" cy="81"/>
            </a:xfrm>
            <a:custGeom>
              <a:avLst/>
              <a:gdLst>
                <a:gd name="T0" fmla="*/ 109 w 23"/>
                <a:gd name="T1" fmla="*/ 0 h 54"/>
                <a:gd name="T2" fmla="*/ 1 w 23"/>
                <a:gd name="T3" fmla="*/ 275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4">
                  <a:moveTo>
                    <a:pt x="23" y="0"/>
                  </a:moveTo>
                  <a:cubicBezTo>
                    <a:pt x="23" y="0"/>
                    <a:pt x="0" y="32"/>
                    <a:pt x="1" y="5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8">
              <a:extLst>
                <a:ext uri="{FF2B5EF4-FFF2-40B4-BE49-F238E27FC236}">
                  <a16:creationId xmlns:a16="http://schemas.microsoft.com/office/drawing/2014/main" id="{79C5C7C6-E1F8-4827-AE33-0460A3668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56"/>
              <a:ext cx="35" cy="82"/>
            </a:xfrm>
            <a:custGeom>
              <a:avLst/>
              <a:gdLst>
                <a:gd name="T0" fmla="*/ 123 w 23"/>
                <a:gd name="T1" fmla="*/ 0 h 54"/>
                <a:gd name="T2" fmla="*/ 8 w 23"/>
                <a:gd name="T3" fmla="*/ 289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4">
                  <a:moveTo>
                    <a:pt x="23" y="0"/>
                  </a:moveTo>
                  <a:cubicBezTo>
                    <a:pt x="23" y="0"/>
                    <a:pt x="0" y="32"/>
                    <a:pt x="1" y="5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9">
              <a:extLst>
                <a:ext uri="{FF2B5EF4-FFF2-40B4-BE49-F238E27FC236}">
                  <a16:creationId xmlns:a16="http://schemas.microsoft.com/office/drawing/2014/main" id="{34F4BF78-1A4F-4AC6-85AA-CE53A575F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898"/>
              <a:ext cx="981" cy="1483"/>
            </a:xfrm>
            <a:custGeom>
              <a:avLst/>
              <a:gdLst>
                <a:gd name="T0" fmla="*/ 3356 w 651"/>
                <a:gd name="T1" fmla="*/ 0 h 984"/>
                <a:gd name="T2" fmla="*/ 2248 w 651"/>
                <a:gd name="T3" fmla="*/ 1254 h 984"/>
                <a:gd name="T4" fmla="*/ 770 w 651"/>
                <a:gd name="T5" fmla="*/ 3605 h 984"/>
                <a:gd name="T6" fmla="*/ 182 w 651"/>
                <a:gd name="T7" fmla="*/ 5076 h 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1" h="984">
                  <a:moveTo>
                    <a:pt x="651" y="0"/>
                  </a:moveTo>
                  <a:cubicBezTo>
                    <a:pt x="651" y="0"/>
                    <a:pt x="502" y="114"/>
                    <a:pt x="436" y="243"/>
                  </a:cubicBezTo>
                  <a:cubicBezTo>
                    <a:pt x="369" y="372"/>
                    <a:pt x="199" y="639"/>
                    <a:pt x="149" y="699"/>
                  </a:cubicBezTo>
                  <a:cubicBezTo>
                    <a:pt x="99" y="760"/>
                    <a:pt x="0" y="851"/>
                    <a:pt x="35" y="98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60">
              <a:extLst>
                <a:ext uri="{FF2B5EF4-FFF2-40B4-BE49-F238E27FC236}">
                  <a16:creationId xmlns:a16="http://schemas.microsoft.com/office/drawing/2014/main" id="{D82BCCEF-E15B-4F00-B419-CC8C0CFD2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167"/>
              <a:ext cx="568" cy="1096"/>
            </a:xfrm>
            <a:custGeom>
              <a:avLst/>
              <a:gdLst>
                <a:gd name="T0" fmla="*/ 1944 w 377"/>
                <a:gd name="T1" fmla="*/ 0 h 728"/>
                <a:gd name="T2" fmla="*/ 1335 w 377"/>
                <a:gd name="T3" fmla="*/ 1432 h 728"/>
                <a:gd name="T4" fmla="*/ 0 w 377"/>
                <a:gd name="T5" fmla="*/ 3740 h 7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7" h="728">
                  <a:moveTo>
                    <a:pt x="377" y="0"/>
                  </a:moveTo>
                  <a:cubicBezTo>
                    <a:pt x="377" y="0"/>
                    <a:pt x="313" y="210"/>
                    <a:pt x="259" y="279"/>
                  </a:cubicBezTo>
                  <a:cubicBezTo>
                    <a:pt x="205" y="347"/>
                    <a:pt x="19" y="545"/>
                    <a:pt x="0" y="72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61">
              <a:extLst>
                <a:ext uri="{FF2B5EF4-FFF2-40B4-BE49-F238E27FC236}">
                  <a16:creationId xmlns:a16="http://schemas.microsoft.com/office/drawing/2014/main" id="{F4C58276-51CC-4A80-8BD5-FB2DE2518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883"/>
              <a:ext cx="1238" cy="1499"/>
            </a:xfrm>
            <a:custGeom>
              <a:avLst/>
              <a:gdLst>
                <a:gd name="T0" fmla="*/ 236 w 822"/>
                <a:gd name="T1" fmla="*/ 5095 h 995"/>
                <a:gd name="T2" fmla="*/ 130 w 822"/>
                <a:gd name="T3" fmla="*/ 5095 h 995"/>
                <a:gd name="T4" fmla="*/ 161 w 822"/>
                <a:gd name="T5" fmla="*/ 4050 h 995"/>
                <a:gd name="T6" fmla="*/ 1270 w 822"/>
                <a:gd name="T7" fmla="*/ 2174 h 995"/>
                <a:gd name="T8" fmla="*/ 3640 w 822"/>
                <a:gd name="T9" fmla="*/ 0 h 995"/>
                <a:gd name="T10" fmla="*/ 2809 w 822"/>
                <a:gd name="T11" fmla="*/ 2962 h 995"/>
                <a:gd name="T12" fmla="*/ 236 w 822"/>
                <a:gd name="T13" fmla="*/ 5095 h 9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995">
                  <a:moveTo>
                    <a:pt x="46" y="989"/>
                  </a:moveTo>
                  <a:cubicBezTo>
                    <a:pt x="46" y="989"/>
                    <a:pt x="33" y="995"/>
                    <a:pt x="25" y="989"/>
                  </a:cubicBezTo>
                  <a:cubicBezTo>
                    <a:pt x="25" y="989"/>
                    <a:pt x="0" y="848"/>
                    <a:pt x="31" y="786"/>
                  </a:cubicBezTo>
                  <a:cubicBezTo>
                    <a:pt x="62" y="724"/>
                    <a:pt x="219" y="492"/>
                    <a:pt x="247" y="422"/>
                  </a:cubicBezTo>
                  <a:cubicBezTo>
                    <a:pt x="275" y="352"/>
                    <a:pt x="450" y="18"/>
                    <a:pt x="708" y="0"/>
                  </a:cubicBezTo>
                  <a:cubicBezTo>
                    <a:pt x="708" y="0"/>
                    <a:pt x="822" y="323"/>
                    <a:pt x="546" y="575"/>
                  </a:cubicBezTo>
                  <a:cubicBezTo>
                    <a:pt x="270" y="827"/>
                    <a:pt x="3" y="779"/>
                    <a:pt x="46" y="98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62">
              <a:extLst>
                <a:ext uri="{FF2B5EF4-FFF2-40B4-BE49-F238E27FC236}">
                  <a16:creationId xmlns:a16="http://schemas.microsoft.com/office/drawing/2014/main" id="{5A97EF86-C35F-42D9-8B9B-041875553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599"/>
              <a:ext cx="88" cy="107"/>
            </a:xfrm>
            <a:custGeom>
              <a:avLst/>
              <a:gdLst>
                <a:gd name="T0" fmla="*/ 0 w 59"/>
                <a:gd name="T1" fmla="*/ 72 h 71"/>
                <a:gd name="T2" fmla="*/ 140 w 59"/>
                <a:gd name="T3" fmla="*/ 216 h 71"/>
                <a:gd name="T4" fmla="*/ 291 w 59"/>
                <a:gd name="T5" fmla="*/ 0 h 71"/>
                <a:gd name="T6" fmla="*/ 0 w 59"/>
                <a:gd name="T7" fmla="*/ 72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71">
                  <a:moveTo>
                    <a:pt x="0" y="14"/>
                  </a:moveTo>
                  <a:cubicBezTo>
                    <a:pt x="0" y="14"/>
                    <a:pt x="6" y="43"/>
                    <a:pt x="28" y="42"/>
                  </a:cubicBezTo>
                  <a:cubicBezTo>
                    <a:pt x="50" y="42"/>
                    <a:pt x="59" y="0"/>
                    <a:pt x="59" y="0"/>
                  </a:cubicBezTo>
                  <a:cubicBezTo>
                    <a:pt x="59" y="0"/>
                    <a:pt x="32" y="71"/>
                    <a:pt x="0" y="14"/>
                  </a:cubicBezTo>
                  <a:close/>
                </a:path>
              </a:pathLst>
            </a:custGeom>
            <a:solidFill>
              <a:srgbClr val="965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63">
              <a:extLst>
                <a:ext uri="{FF2B5EF4-FFF2-40B4-BE49-F238E27FC236}">
                  <a16:creationId xmlns:a16="http://schemas.microsoft.com/office/drawing/2014/main" id="{97899B15-C147-4180-829C-830C7EE3B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453"/>
              <a:ext cx="56" cy="39"/>
            </a:xfrm>
            <a:custGeom>
              <a:avLst/>
              <a:gdLst>
                <a:gd name="T0" fmla="*/ 0 w 37"/>
                <a:gd name="T1" fmla="*/ 134 h 26"/>
                <a:gd name="T2" fmla="*/ 195 w 37"/>
                <a:gd name="T3" fmla="*/ 129 h 26"/>
                <a:gd name="T4" fmla="*/ 0 w 37"/>
                <a:gd name="T5" fmla="*/ 13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0" y="26"/>
                    <a:pt x="14" y="0"/>
                    <a:pt x="37" y="25"/>
                  </a:cubicBezTo>
                  <a:cubicBezTo>
                    <a:pt x="37" y="25"/>
                    <a:pt x="18" y="6"/>
                    <a:pt x="0" y="26"/>
                  </a:cubicBezTo>
                  <a:close/>
                </a:path>
              </a:pathLst>
            </a:custGeom>
            <a:solidFill>
              <a:srgbClr val="CE7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Oval 64">
              <a:extLst>
                <a:ext uri="{FF2B5EF4-FFF2-40B4-BE49-F238E27FC236}">
                  <a16:creationId xmlns:a16="http://schemas.microsoft.com/office/drawing/2014/main" id="{9632AA53-FF77-4E6A-B661-B891C55A8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524"/>
              <a:ext cx="39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3" name="Oval 65">
              <a:extLst>
                <a:ext uri="{FF2B5EF4-FFF2-40B4-BE49-F238E27FC236}">
                  <a16:creationId xmlns:a16="http://schemas.microsoft.com/office/drawing/2014/main" id="{95B4BCCF-C285-4D49-959E-CF95DD3D2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571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4" name="Freeform 66">
              <a:extLst>
                <a:ext uri="{FF2B5EF4-FFF2-40B4-BE49-F238E27FC236}">
                  <a16:creationId xmlns:a16="http://schemas.microsoft.com/office/drawing/2014/main" id="{916436F0-7F89-4C51-9D05-801250E63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800"/>
              <a:ext cx="23" cy="189"/>
            </a:xfrm>
            <a:custGeom>
              <a:avLst/>
              <a:gdLst>
                <a:gd name="T0" fmla="*/ 43 w 15"/>
                <a:gd name="T1" fmla="*/ 639 h 126"/>
                <a:gd name="T2" fmla="*/ 0 w 15"/>
                <a:gd name="T3" fmla="*/ 0 h 126"/>
                <a:gd name="T4" fmla="*/ 43 w 15"/>
                <a:gd name="T5" fmla="*/ 639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6">
                  <a:moveTo>
                    <a:pt x="8" y="12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5" y="51"/>
                    <a:pt x="8" y="126"/>
                  </a:cubicBezTo>
                  <a:close/>
                </a:path>
              </a:pathLst>
            </a:custGeom>
            <a:solidFill>
              <a:srgbClr val="F4A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67">
              <a:extLst>
                <a:ext uri="{FF2B5EF4-FFF2-40B4-BE49-F238E27FC236}">
                  <a16:creationId xmlns:a16="http://schemas.microsoft.com/office/drawing/2014/main" id="{8C0F5925-F328-4912-BEEC-738EF711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2437"/>
              <a:ext cx="1277" cy="1374"/>
            </a:xfrm>
            <a:custGeom>
              <a:avLst/>
              <a:gdLst>
                <a:gd name="T0" fmla="*/ 4361 w 848"/>
                <a:gd name="T1" fmla="*/ 72 h 912"/>
                <a:gd name="T2" fmla="*/ 0 w 848"/>
                <a:gd name="T3" fmla="*/ 4699 h 912"/>
                <a:gd name="T4" fmla="*/ 4308 w 848"/>
                <a:gd name="T5" fmla="*/ 0 h 912"/>
                <a:gd name="T6" fmla="*/ 4361 w 848"/>
                <a:gd name="T7" fmla="*/ 72 h 9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8" h="912">
                  <a:moveTo>
                    <a:pt x="848" y="14"/>
                  </a:moveTo>
                  <a:cubicBezTo>
                    <a:pt x="848" y="14"/>
                    <a:pt x="470" y="582"/>
                    <a:pt x="0" y="912"/>
                  </a:cubicBezTo>
                  <a:cubicBezTo>
                    <a:pt x="0" y="912"/>
                    <a:pt x="456" y="536"/>
                    <a:pt x="838" y="0"/>
                  </a:cubicBezTo>
                  <a:lnTo>
                    <a:pt x="848" y="14"/>
                  </a:ln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68">
              <a:extLst>
                <a:ext uri="{FF2B5EF4-FFF2-40B4-BE49-F238E27FC236}">
                  <a16:creationId xmlns:a16="http://schemas.microsoft.com/office/drawing/2014/main" id="{26ACB847-2F4A-47BC-9CB3-A668D8EEC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26"/>
              <a:ext cx="1277" cy="1374"/>
            </a:xfrm>
            <a:custGeom>
              <a:avLst/>
              <a:gdLst>
                <a:gd name="T0" fmla="*/ 4361 w 848"/>
                <a:gd name="T1" fmla="*/ 72 h 912"/>
                <a:gd name="T2" fmla="*/ 0 w 848"/>
                <a:gd name="T3" fmla="*/ 4699 h 912"/>
                <a:gd name="T4" fmla="*/ 4308 w 848"/>
                <a:gd name="T5" fmla="*/ 0 h 912"/>
                <a:gd name="T6" fmla="*/ 4361 w 848"/>
                <a:gd name="T7" fmla="*/ 72 h 9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8" h="912">
                  <a:moveTo>
                    <a:pt x="848" y="14"/>
                  </a:moveTo>
                  <a:cubicBezTo>
                    <a:pt x="848" y="14"/>
                    <a:pt x="470" y="582"/>
                    <a:pt x="0" y="912"/>
                  </a:cubicBezTo>
                  <a:cubicBezTo>
                    <a:pt x="0" y="912"/>
                    <a:pt x="456" y="536"/>
                    <a:pt x="838" y="0"/>
                  </a:cubicBezTo>
                  <a:lnTo>
                    <a:pt x="848" y="1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69">
              <a:extLst>
                <a:ext uri="{FF2B5EF4-FFF2-40B4-BE49-F238E27FC236}">
                  <a16:creationId xmlns:a16="http://schemas.microsoft.com/office/drawing/2014/main" id="{EDE97246-4081-4B3A-8ADD-A4885AC94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635"/>
              <a:ext cx="134" cy="467"/>
            </a:xfrm>
            <a:custGeom>
              <a:avLst/>
              <a:gdLst>
                <a:gd name="T0" fmla="*/ 59 w 89"/>
                <a:gd name="T1" fmla="*/ 18 h 310"/>
                <a:gd name="T2" fmla="*/ 396 w 89"/>
                <a:gd name="T3" fmla="*/ 140 h 310"/>
                <a:gd name="T4" fmla="*/ 390 w 89"/>
                <a:gd name="T5" fmla="*/ 1014 h 310"/>
                <a:gd name="T6" fmla="*/ 292 w 89"/>
                <a:gd name="T7" fmla="*/ 1586 h 310"/>
                <a:gd name="T8" fmla="*/ 202 w 89"/>
                <a:gd name="T9" fmla="*/ 945 h 310"/>
                <a:gd name="T10" fmla="*/ 59 w 89"/>
                <a:gd name="T11" fmla="*/ 18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10">
                  <a:moveTo>
                    <a:pt x="11" y="3"/>
                  </a:moveTo>
                  <a:cubicBezTo>
                    <a:pt x="11" y="3"/>
                    <a:pt x="66" y="0"/>
                    <a:pt x="77" y="27"/>
                  </a:cubicBezTo>
                  <a:cubicBezTo>
                    <a:pt x="89" y="55"/>
                    <a:pt x="76" y="148"/>
                    <a:pt x="76" y="197"/>
                  </a:cubicBezTo>
                  <a:cubicBezTo>
                    <a:pt x="76" y="245"/>
                    <a:pt x="78" y="310"/>
                    <a:pt x="57" y="308"/>
                  </a:cubicBezTo>
                  <a:cubicBezTo>
                    <a:pt x="35" y="306"/>
                    <a:pt x="39" y="208"/>
                    <a:pt x="39" y="183"/>
                  </a:cubicBezTo>
                  <a:cubicBezTo>
                    <a:pt x="39" y="158"/>
                    <a:pt x="0" y="3"/>
                    <a:pt x="11" y="3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70">
              <a:extLst>
                <a:ext uri="{FF2B5EF4-FFF2-40B4-BE49-F238E27FC236}">
                  <a16:creationId xmlns:a16="http://schemas.microsoft.com/office/drawing/2014/main" id="{29898736-18B2-43D8-BD99-6071D9C0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635"/>
              <a:ext cx="134" cy="467"/>
            </a:xfrm>
            <a:custGeom>
              <a:avLst/>
              <a:gdLst>
                <a:gd name="T0" fmla="*/ 59 w 89"/>
                <a:gd name="T1" fmla="*/ 18 h 310"/>
                <a:gd name="T2" fmla="*/ 396 w 89"/>
                <a:gd name="T3" fmla="*/ 140 h 310"/>
                <a:gd name="T4" fmla="*/ 390 w 89"/>
                <a:gd name="T5" fmla="*/ 1014 h 310"/>
                <a:gd name="T6" fmla="*/ 292 w 89"/>
                <a:gd name="T7" fmla="*/ 1586 h 310"/>
                <a:gd name="T8" fmla="*/ 202 w 89"/>
                <a:gd name="T9" fmla="*/ 945 h 310"/>
                <a:gd name="T10" fmla="*/ 59 w 89"/>
                <a:gd name="T11" fmla="*/ 18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10">
                  <a:moveTo>
                    <a:pt x="11" y="3"/>
                  </a:moveTo>
                  <a:cubicBezTo>
                    <a:pt x="11" y="3"/>
                    <a:pt x="66" y="0"/>
                    <a:pt x="77" y="27"/>
                  </a:cubicBezTo>
                  <a:cubicBezTo>
                    <a:pt x="89" y="55"/>
                    <a:pt x="76" y="148"/>
                    <a:pt x="76" y="197"/>
                  </a:cubicBezTo>
                  <a:cubicBezTo>
                    <a:pt x="76" y="245"/>
                    <a:pt x="78" y="310"/>
                    <a:pt x="57" y="308"/>
                  </a:cubicBezTo>
                  <a:cubicBezTo>
                    <a:pt x="35" y="306"/>
                    <a:pt x="39" y="208"/>
                    <a:pt x="39" y="183"/>
                  </a:cubicBezTo>
                  <a:cubicBezTo>
                    <a:pt x="39" y="158"/>
                    <a:pt x="0" y="3"/>
                    <a:pt x="11" y="3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71">
              <a:extLst>
                <a:ext uri="{FF2B5EF4-FFF2-40B4-BE49-F238E27FC236}">
                  <a16:creationId xmlns:a16="http://schemas.microsoft.com/office/drawing/2014/main" id="{B8480CC3-0C1B-4D05-A217-5DECC6D35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37"/>
              <a:ext cx="556" cy="637"/>
            </a:xfrm>
            <a:custGeom>
              <a:avLst/>
              <a:gdLst>
                <a:gd name="T0" fmla="*/ 1701 w 369"/>
                <a:gd name="T1" fmla="*/ 977 h 423"/>
                <a:gd name="T2" fmla="*/ 1608 w 369"/>
                <a:gd name="T3" fmla="*/ 1309 h 423"/>
                <a:gd name="T4" fmla="*/ 1654 w 369"/>
                <a:gd name="T5" fmla="*/ 1869 h 423"/>
                <a:gd name="T6" fmla="*/ 72 w 369"/>
                <a:gd name="T7" fmla="*/ 337 h 423"/>
                <a:gd name="T8" fmla="*/ 592 w 369"/>
                <a:gd name="T9" fmla="*/ 916 h 423"/>
                <a:gd name="T10" fmla="*/ 1710 w 369"/>
                <a:gd name="T11" fmla="*/ 2057 h 423"/>
                <a:gd name="T12" fmla="*/ 1802 w 369"/>
                <a:gd name="T13" fmla="*/ 1980 h 423"/>
                <a:gd name="T14" fmla="*/ 1780 w 369"/>
                <a:gd name="T15" fmla="*/ 1200 h 423"/>
                <a:gd name="T16" fmla="*/ 1701 w 369"/>
                <a:gd name="T17" fmla="*/ 977 h 4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423">
                  <a:moveTo>
                    <a:pt x="330" y="190"/>
                  </a:moveTo>
                  <a:cubicBezTo>
                    <a:pt x="306" y="188"/>
                    <a:pt x="304" y="216"/>
                    <a:pt x="312" y="254"/>
                  </a:cubicBezTo>
                  <a:cubicBezTo>
                    <a:pt x="320" y="292"/>
                    <a:pt x="321" y="363"/>
                    <a:pt x="321" y="363"/>
                  </a:cubicBezTo>
                  <a:cubicBezTo>
                    <a:pt x="321" y="363"/>
                    <a:pt x="46" y="0"/>
                    <a:pt x="14" y="66"/>
                  </a:cubicBezTo>
                  <a:cubicBezTo>
                    <a:pt x="0" y="95"/>
                    <a:pt x="69" y="140"/>
                    <a:pt x="115" y="178"/>
                  </a:cubicBezTo>
                  <a:cubicBezTo>
                    <a:pt x="161" y="216"/>
                    <a:pt x="309" y="377"/>
                    <a:pt x="332" y="400"/>
                  </a:cubicBezTo>
                  <a:cubicBezTo>
                    <a:pt x="355" y="423"/>
                    <a:pt x="360" y="405"/>
                    <a:pt x="350" y="385"/>
                  </a:cubicBezTo>
                  <a:cubicBezTo>
                    <a:pt x="340" y="365"/>
                    <a:pt x="343" y="254"/>
                    <a:pt x="345" y="233"/>
                  </a:cubicBezTo>
                  <a:cubicBezTo>
                    <a:pt x="347" y="212"/>
                    <a:pt x="369" y="192"/>
                    <a:pt x="330" y="190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72">
              <a:extLst>
                <a:ext uri="{FF2B5EF4-FFF2-40B4-BE49-F238E27FC236}">
                  <a16:creationId xmlns:a16="http://schemas.microsoft.com/office/drawing/2014/main" id="{88EC1589-FD9C-471C-A6C7-3CB8B4DD5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37"/>
              <a:ext cx="556" cy="637"/>
            </a:xfrm>
            <a:custGeom>
              <a:avLst/>
              <a:gdLst>
                <a:gd name="T0" fmla="*/ 1701 w 369"/>
                <a:gd name="T1" fmla="*/ 977 h 423"/>
                <a:gd name="T2" fmla="*/ 1608 w 369"/>
                <a:gd name="T3" fmla="*/ 1309 h 423"/>
                <a:gd name="T4" fmla="*/ 1654 w 369"/>
                <a:gd name="T5" fmla="*/ 1869 h 423"/>
                <a:gd name="T6" fmla="*/ 72 w 369"/>
                <a:gd name="T7" fmla="*/ 337 h 423"/>
                <a:gd name="T8" fmla="*/ 592 w 369"/>
                <a:gd name="T9" fmla="*/ 916 h 423"/>
                <a:gd name="T10" fmla="*/ 1710 w 369"/>
                <a:gd name="T11" fmla="*/ 2057 h 423"/>
                <a:gd name="T12" fmla="*/ 1802 w 369"/>
                <a:gd name="T13" fmla="*/ 1980 h 423"/>
                <a:gd name="T14" fmla="*/ 1780 w 369"/>
                <a:gd name="T15" fmla="*/ 1200 h 423"/>
                <a:gd name="T16" fmla="*/ 1701 w 369"/>
                <a:gd name="T17" fmla="*/ 977 h 4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423">
                  <a:moveTo>
                    <a:pt x="330" y="190"/>
                  </a:moveTo>
                  <a:cubicBezTo>
                    <a:pt x="306" y="188"/>
                    <a:pt x="304" y="216"/>
                    <a:pt x="312" y="254"/>
                  </a:cubicBezTo>
                  <a:cubicBezTo>
                    <a:pt x="320" y="292"/>
                    <a:pt x="321" y="363"/>
                    <a:pt x="321" y="363"/>
                  </a:cubicBezTo>
                  <a:cubicBezTo>
                    <a:pt x="321" y="363"/>
                    <a:pt x="46" y="0"/>
                    <a:pt x="14" y="66"/>
                  </a:cubicBezTo>
                  <a:cubicBezTo>
                    <a:pt x="0" y="95"/>
                    <a:pt x="69" y="140"/>
                    <a:pt x="115" y="178"/>
                  </a:cubicBezTo>
                  <a:cubicBezTo>
                    <a:pt x="161" y="216"/>
                    <a:pt x="309" y="377"/>
                    <a:pt x="332" y="400"/>
                  </a:cubicBezTo>
                  <a:cubicBezTo>
                    <a:pt x="355" y="423"/>
                    <a:pt x="360" y="405"/>
                    <a:pt x="350" y="385"/>
                  </a:cubicBezTo>
                  <a:cubicBezTo>
                    <a:pt x="340" y="365"/>
                    <a:pt x="343" y="254"/>
                    <a:pt x="345" y="233"/>
                  </a:cubicBezTo>
                  <a:cubicBezTo>
                    <a:pt x="347" y="212"/>
                    <a:pt x="369" y="192"/>
                    <a:pt x="330" y="19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73">
              <a:extLst>
                <a:ext uri="{FF2B5EF4-FFF2-40B4-BE49-F238E27FC236}">
                  <a16:creationId xmlns:a16="http://schemas.microsoft.com/office/drawing/2014/main" id="{E9C0388B-55CC-4F17-A1FB-34C268638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65"/>
              <a:ext cx="1149" cy="1464"/>
            </a:xfrm>
            <a:custGeom>
              <a:avLst/>
              <a:gdLst>
                <a:gd name="T0" fmla="*/ 3834 w 763"/>
                <a:gd name="T1" fmla="*/ 1828 h 972"/>
                <a:gd name="T2" fmla="*/ 3855 w 763"/>
                <a:gd name="T3" fmla="*/ 1121 h 972"/>
                <a:gd name="T4" fmla="*/ 3555 w 763"/>
                <a:gd name="T5" fmla="*/ 0 h 972"/>
                <a:gd name="T6" fmla="*/ 2921 w 763"/>
                <a:gd name="T7" fmla="*/ 1497 h 972"/>
                <a:gd name="T8" fmla="*/ 2572 w 763"/>
                <a:gd name="T9" fmla="*/ 2336 h 972"/>
                <a:gd name="T10" fmla="*/ 1646 w 763"/>
                <a:gd name="T11" fmla="*/ 3347 h 972"/>
                <a:gd name="T12" fmla="*/ 0 w 763"/>
                <a:gd name="T13" fmla="*/ 5002 h 972"/>
                <a:gd name="T14" fmla="*/ 1193 w 763"/>
                <a:gd name="T15" fmla="*/ 3823 h 972"/>
                <a:gd name="T16" fmla="*/ 2601 w 763"/>
                <a:gd name="T17" fmla="*/ 2377 h 972"/>
                <a:gd name="T18" fmla="*/ 2962 w 763"/>
                <a:gd name="T19" fmla="*/ 1910 h 972"/>
                <a:gd name="T20" fmla="*/ 3577 w 763"/>
                <a:gd name="T21" fmla="*/ 68 h 972"/>
                <a:gd name="T22" fmla="*/ 3834 w 763"/>
                <a:gd name="T23" fmla="*/ 1828 h 9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3" h="972">
                  <a:moveTo>
                    <a:pt x="746" y="355"/>
                  </a:moveTo>
                  <a:cubicBezTo>
                    <a:pt x="763" y="355"/>
                    <a:pt x="761" y="273"/>
                    <a:pt x="750" y="218"/>
                  </a:cubicBezTo>
                  <a:cubicBezTo>
                    <a:pt x="738" y="164"/>
                    <a:pt x="736" y="0"/>
                    <a:pt x="691" y="0"/>
                  </a:cubicBezTo>
                  <a:cubicBezTo>
                    <a:pt x="681" y="0"/>
                    <a:pt x="601" y="244"/>
                    <a:pt x="568" y="291"/>
                  </a:cubicBezTo>
                  <a:cubicBezTo>
                    <a:pt x="535" y="337"/>
                    <a:pt x="490" y="439"/>
                    <a:pt x="500" y="454"/>
                  </a:cubicBezTo>
                  <a:cubicBezTo>
                    <a:pt x="500" y="454"/>
                    <a:pt x="371" y="605"/>
                    <a:pt x="320" y="650"/>
                  </a:cubicBezTo>
                  <a:cubicBezTo>
                    <a:pt x="270" y="694"/>
                    <a:pt x="57" y="876"/>
                    <a:pt x="0" y="972"/>
                  </a:cubicBezTo>
                  <a:cubicBezTo>
                    <a:pt x="0" y="972"/>
                    <a:pt x="160" y="798"/>
                    <a:pt x="232" y="743"/>
                  </a:cubicBezTo>
                  <a:cubicBezTo>
                    <a:pt x="305" y="689"/>
                    <a:pt x="488" y="517"/>
                    <a:pt x="506" y="462"/>
                  </a:cubicBezTo>
                  <a:cubicBezTo>
                    <a:pt x="506" y="462"/>
                    <a:pt x="549" y="454"/>
                    <a:pt x="576" y="371"/>
                  </a:cubicBezTo>
                  <a:cubicBezTo>
                    <a:pt x="603" y="287"/>
                    <a:pt x="695" y="13"/>
                    <a:pt x="695" y="13"/>
                  </a:cubicBezTo>
                  <a:cubicBezTo>
                    <a:pt x="695" y="13"/>
                    <a:pt x="707" y="355"/>
                    <a:pt x="746" y="355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74">
              <a:extLst>
                <a:ext uri="{FF2B5EF4-FFF2-40B4-BE49-F238E27FC236}">
                  <a16:creationId xmlns:a16="http://schemas.microsoft.com/office/drawing/2014/main" id="{BB0DEDAC-A3BD-45F8-AEE0-F6C3CE9E0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65"/>
              <a:ext cx="1149" cy="1464"/>
            </a:xfrm>
            <a:custGeom>
              <a:avLst/>
              <a:gdLst>
                <a:gd name="T0" fmla="*/ 3834 w 763"/>
                <a:gd name="T1" fmla="*/ 1828 h 972"/>
                <a:gd name="T2" fmla="*/ 3855 w 763"/>
                <a:gd name="T3" fmla="*/ 1121 h 972"/>
                <a:gd name="T4" fmla="*/ 3555 w 763"/>
                <a:gd name="T5" fmla="*/ 0 h 972"/>
                <a:gd name="T6" fmla="*/ 2921 w 763"/>
                <a:gd name="T7" fmla="*/ 1497 h 972"/>
                <a:gd name="T8" fmla="*/ 2572 w 763"/>
                <a:gd name="T9" fmla="*/ 2336 h 972"/>
                <a:gd name="T10" fmla="*/ 1646 w 763"/>
                <a:gd name="T11" fmla="*/ 3347 h 972"/>
                <a:gd name="T12" fmla="*/ 0 w 763"/>
                <a:gd name="T13" fmla="*/ 5002 h 972"/>
                <a:gd name="T14" fmla="*/ 1193 w 763"/>
                <a:gd name="T15" fmla="*/ 3823 h 972"/>
                <a:gd name="T16" fmla="*/ 2601 w 763"/>
                <a:gd name="T17" fmla="*/ 2377 h 972"/>
                <a:gd name="T18" fmla="*/ 2962 w 763"/>
                <a:gd name="T19" fmla="*/ 1910 h 972"/>
                <a:gd name="T20" fmla="*/ 3577 w 763"/>
                <a:gd name="T21" fmla="*/ 68 h 972"/>
                <a:gd name="T22" fmla="*/ 3834 w 763"/>
                <a:gd name="T23" fmla="*/ 1828 h 9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3" h="972">
                  <a:moveTo>
                    <a:pt x="746" y="355"/>
                  </a:moveTo>
                  <a:cubicBezTo>
                    <a:pt x="763" y="355"/>
                    <a:pt x="761" y="273"/>
                    <a:pt x="750" y="218"/>
                  </a:cubicBezTo>
                  <a:cubicBezTo>
                    <a:pt x="738" y="164"/>
                    <a:pt x="736" y="0"/>
                    <a:pt x="691" y="0"/>
                  </a:cubicBezTo>
                  <a:cubicBezTo>
                    <a:pt x="681" y="0"/>
                    <a:pt x="601" y="244"/>
                    <a:pt x="568" y="291"/>
                  </a:cubicBezTo>
                  <a:cubicBezTo>
                    <a:pt x="535" y="337"/>
                    <a:pt x="490" y="439"/>
                    <a:pt x="500" y="454"/>
                  </a:cubicBezTo>
                  <a:cubicBezTo>
                    <a:pt x="500" y="454"/>
                    <a:pt x="371" y="605"/>
                    <a:pt x="320" y="650"/>
                  </a:cubicBezTo>
                  <a:cubicBezTo>
                    <a:pt x="270" y="694"/>
                    <a:pt x="57" y="876"/>
                    <a:pt x="0" y="972"/>
                  </a:cubicBezTo>
                  <a:cubicBezTo>
                    <a:pt x="0" y="972"/>
                    <a:pt x="160" y="798"/>
                    <a:pt x="232" y="743"/>
                  </a:cubicBezTo>
                  <a:cubicBezTo>
                    <a:pt x="305" y="689"/>
                    <a:pt x="488" y="517"/>
                    <a:pt x="506" y="462"/>
                  </a:cubicBezTo>
                  <a:cubicBezTo>
                    <a:pt x="506" y="462"/>
                    <a:pt x="549" y="454"/>
                    <a:pt x="576" y="371"/>
                  </a:cubicBezTo>
                  <a:cubicBezTo>
                    <a:pt x="603" y="287"/>
                    <a:pt x="695" y="13"/>
                    <a:pt x="695" y="13"/>
                  </a:cubicBezTo>
                  <a:cubicBezTo>
                    <a:pt x="695" y="13"/>
                    <a:pt x="707" y="355"/>
                    <a:pt x="746" y="355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75">
              <a:extLst>
                <a:ext uri="{FF2B5EF4-FFF2-40B4-BE49-F238E27FC236}">
                  <a16:creationId xmlns:a16="http://schemas.microsoft.com/office/drawing/2014/main" id="{6B27D99E-4032-4729-AFBE-54521A48C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370"/>
              <a:ext cx="157" cy="98"/>
            </a:xfrm>
            <a:custGeom>
              <a:avLst/>
              <a:gdLst>
                <a:gd name="T0" fmla="*/ 0 w 104"/>
                <a:gd name="T1" fmla="*/ 309 h 65"/>
                <a:gd name="T2" fmla="*/ 202 w 104"/>
                <a:gd name="T3" fmla="*/ 21 h 65"/>
                <a:gd name="T4" fmla="*/ 540 w 104"/>
                <a:gd name="T5" fmla="*/ 336 h 65"/>
                <a:gd name="T6" fmla="*/ 234 w 104"/>
                <a:gd name="T7" fmla="*/ 68 h 65"/>
                <a:gd name="T8" fmla="*/ 0 w 104"/>
                <a:gd name="T9" fmla="*/ 30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65">
                  <a:moveTo>
                    <a:pt x="0" y="60"/>
                  </a:moveTo>
                  <a:cubicBezTo>
                    <a:pt x="0" y="60"/>
                    <a:pt x="20" y="8"/>
                    <a:pt x="39" y="4"/>
                  </a:cubicBezTo>
                  <a:cubicBezTo>
                    <a:pt x="58" y="0"/>
                    <a:pt x="98" y="15"/>
                    <a:pt x="104" y="65"/>
                  </a:cubicBezTo>
                  <a:cubicBezTo>
                    <a:pt x="104" y="65"/>
                    <a:pt x="79" y="6"/>
                    <a:pt x="45" y="13"/>
                  </a:cubicBezTo>
                  <a:cubicBezTo>
                    <a:pt x="12" y="20"/>
                    <a:pt x="0" y="60"/>
                    <a:pt x="0" y="60"/>
                  </a:cubicBezTo>
                  <a:close/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76">
              <a:extLst>
                <a:ext uri="{FF2B5EF4-FFF2-40B4-BE49-F238E27FC236}">
                  <a16:creationId xmlns:a16="http://schemas.microsoft.com/office/drawing/2014/main" id="{0A05FD4C-04C5-4D06-AD68-8E923093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363"/>
              <a:ext cx="63" cy="30"/>
            </a:xfrm>
            <a:custGeom>
              <a:avLst/>
              <a:gdLst>
                <a:gd name="T0" fmla="*/ 0 w 42"/>
                <a:gd name="T1" fmla="*/ 102 h 20"/>
                <a:gd name="T2" fmla="*/ 215 w 42"/>
                <a:gd name="T3" fmla="*/ 89 h 20"/>
                <a:gd name="T4" fmla="*/ 0 w 42"/>
                <a:gd name="T5" fmla="*/ 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0" y="20"/>
                    <a:pt x="12" y="0"/>
                    <a:pt x="42" y="17"/>
                  </a:cubicBezTo>
                  <a:cubicBezTo>
                    <a:pt x="42" y="17"/>
                    <a:pt x="21" y="6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77">
              <a:extLst>
                <a:ext uri="{FF2B5EF4-FFF2-40B4-BE49-F238E27FC236}">
                  <a16:creationId xmlns:a16="http://schemas.microsoft.com/office/drawing/2014/main" id="{D1EB7769-8596-4100-B2FE-DE270AD6D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370"/>
              <a:ext cx="237" cy="303"/>
            </a:xfrm>
            <a:custGeom>
              <a:avLst/>
              <a:gdLst>
                <a:gd name="T0" fmla="*/ 0 w 157"/>
                <a:gd name="T1" fmla="*/ 1039 h 201"/>
                <a:gd name="T2" fmla="*/ 815 w 157"/>
                <a:gd name="T3" fmla="*/ 0 h 201"/>
                <a:gd name="T4" fmla="*/ 0 w 157"/>
                <a:gd name="T5" fmla="*/ 1039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201">
                  <a:moveTo>
                    <a:pt x="0" y="201"/>
                  </a:moveTo>
                  <a:cubicBezTo>
                    <a:pt x="0" y="201"/>
                    <a:pt x="104" y="124"/>
                    <a:pt x="157" y="0"/>
                  </a:cubicBezTo>
                  <a:cubicBezTo>
                    <a:pt x="157" y="0"/>
                    <a:pt x="147" y="110"/>
                    <a:pt x="0" y="201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78">
              <a:extLst>
                <a:ext uri="{FF2B5EF4-FFF2-40B4-BE49-F238E27FC236}">
                  <a16:creationId xmlns:a16="http://schemas.microsoft.com/office/drawing/2014/main" id="{1C84D308-C78C-4FE8-AECF-6BAE19CB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337"/>
              <a:ext cx="56" cy="72"/>
            </a:xfrm>
            <a:custGeom>
              <a:avLst/>
              <a:gdLst>
                <a:gd name="T0" fmla="*/ 41 w 37"/>
                <a:gd name="T1" fmla="*/ 210 h 48"/>
                <a:gd name="T2" fmla="*/ 18 w 37"/>
                <a:gd name="T3" fmla="*/ 129 h 48"/>
                <a:gd name="T4" fmla="*/ 0 w 37"/>
                <a:gd name="T5" fmla="*/ 32 h 48"/>
                <a:gd name="T6" fmla="*/ 39 w 37"/>
                <a:gd name="T7" fmla="*/ 102 h 48"/>
                <a:gd name="T8" fmla="*/ 39 w 37"/>
                <a:gd name="T9" fmla="*/ 21 h 48"/>
                <a:gd name="T10" fmla="*/ 80 w 37"/>
                <a:gd name="T11" fmla="*/ 99 h 48"/>
                <a:gd name="T12" fmla="*/ 89 w 37"/>
                <a:gd name="T13" fmla="*/ 12 h 48"/>
                <a:gd name="T14" fmla="*/ 121 w 37"/>
                <a:gd name="T15" fmla="*/ 93 h 48"/>
                <a:gd name="T16" fmla="*/ 153 w 37"/>
                <a:gd name="T17" fmla="*/ 0 h 48"/>
                <a:gd name="T18" fmla="*/ 166 w 37"/>
                <a:gd name="T19" fmla="*/ 113 h 48"/>
                <a:gd name="T20" fmla="*/ 195 w 37"/>
                <a:gd name="T21" fmla="*/ 203 h 48"/>
                <a:gd name="T22" fmla="*/ 62 w 37"/>
                <a:gd name="T23" fmla="*/ 221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48">
                  <a:moveTo>
                    <a:pt x="8" y="41"/>
                  </a:moveTo>
                  <a:cubicBezTo>
                    <a:pt x="7" y="36"/>
                    <a:pt x="4" y="31"/>
                    <a:pt x="3" y="25"/>
                  </a:cubicBezTo>
                  <a:cubicBezTo>
                    <a:pt x="1" y="19"/>
                    <a:pt x="1" y="12"/>
                    <a:pt x="0" y="6"/>
                  </a:cubicBezTo>
                  <a:cubicBezTo>
                    <a:pt x="1" y="10"/>
                    <a:pt x="4" y="16"/>
                    <a:pt x="7" y="20"/>
                  </a:cubicBezTo>
                  <a:cubicBezTo>
                    <a:pt x="5" y="15"/>
                    <a:pt x="6" y="9"/>
                    <a:pt x="7" y="4"/>
                  </a:cubicBezTo>
                  <a:cubicBezTo>
                    <a:pt x="9" y="8"/>
                    <a:pt x="11" y="16"/>
                    <a:pt x="15" y="19"/>
                  </a:cubicBezTo>
                  <a:cubicBezTo>
                    <a:pt x="15" y="13"/>
                    <a:pt x="14" y="7"/>
                    <a:pt x="17" y="2"/>
                  </a:cubicBezTo>
                  <a:cubicBezTo>
                    <a:pt x="19" y="6"/>
                    <a:pt x="19" y="15"/>
                    <a:pt x="23" y="18"/>
                  </a:cubicBezTo>
                  <a:cubicBezTo>
                    <a:pt x="24" y="12"/>
                    <a:pt x="26" y="5"/>
                    <a:pt x="29" y="0"/>
                  </a:cubicBezTo>
                  <a:cubicBezTo>
                    <a:pt x="29" y="7"/>
                    <a:pt x="31" y="15"/>
                    <a:pt x="32" y="22"/>
                  </a:cubicBezTo>
                  <a:cubicBezTo>
                    <a:pt x="34" y="27"/>
                    <a:pt x="37" y="34"/>
                    <a:pt x="37" y="40"/>
                  </a:cubicBezTo>
                  <a:cubicBezTo>
                    <a:pt x="29" y="41"/>
                    <a:pt x="20" y="48"/>
                    <a:pt x="12" y="43"/>
                  </a:cubicBezTo>
                </a:path>
              </a:pathLst>
            </a:custGeom>
            <a:solidFill>
              <a:srgbClr val="F4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79">
              <a:extLst>
                <a:ext uri="{FF2B5EF4-FFF2-40B4-BE49-F238E27FC236}">
                  <a16:creationId xmlns:a16="http://schemas.microsoft.com/office/drawing/2014/main" id="{1258D958-B0AB-44EE-917D-856922FCC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318"/>
              <a:ext cx="282" cy="179"/>
            </a:xfrm>
            <a:custGeom>
              <a:avLst/>
              <a:gdLst>
                <a:gd name="T0" fmla="*/ 0 w 187"/>
                <a:gd name="T1" fmla="*/ 385 h 119"/>
                <a:gd name="T2" fmla="*/ 211 w 187"/>
                <a:gd name="T3" fmla="*/ 265 h 119"/>
                <a:gd name="T4" fmla="*/ 905 w 187"/>
                <a:gd name="T5" fmla="*/ 48 h 119"/>
                <a:gd name="T6" fmla="*/ 909 w 187"/>
                <a:gd name="T7" fmla="*/ 80 h 119"/>
                <a:gd name="T8" fmla="*/ 492 w 187"/>
                <a:gd name="T9" fmla="*/ 609 h 119"/>
                <a:gd name="T10" fmla="*/ 967 w 187"/>
                <a:gd name="T11" fmla="*/ 39 h 119"/>
                <a:gd name="T12" fmla="*/ 864 w 187"/>
                <a:gd name="T13" fmla="*/ 18 h 119"/>
                <a:gd name="T14" fmla="*/ 0 w 187"/>
                <a:gd name="T15" fmla="*/ 385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7" h="119">
                  <a:moveTo>
                    <a:pt x="0" y="75"/>
                  </a:moveTo>
                  <a:cubicBezTo>
                    <a:pt x="0" y="75"/>
                    <a:pt x="16" y="60"/>
                    <a:pt x="41" y="52"/>
                  </a:cubicBezTo>
                  <a:cubicBezTo>
                    <a:pt x="66" y="43"/>
                    <a:pt x="175" y="9"/>
                    <a:pt x="175" y="9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76" y="15"/>
                    <a:pt x="119" y="105"/>
                    <a:pt x="95" y="119"/>
                  </a:cubicBezTo>
                  <a:cubicBezTo>
                    <a:pt x="95" y="119"/>
                    <a:pt x="168" y="65"/>
                    <a:pt x="187" y="7"/>
                  </a:cubicBezTo>
                  <a:cubicBezTo>
                    <a:pt x="187" y="7"/>
                    <a:pt x="186" y="0"/>
                    <a:pt x="167" y="3"/>
                  </a:cubicBezTo>
                  <a:cubicBezTo>
                    <a:pt x="147" y="6"/>
                    <a:pt x="33" y="40"/>
                    <a:pt x="0" y="75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80">
              <a:extLst>
                <a:ext uri="{FF2B5EF4-FFF2-40B4-BE49-F238E27FC236}">
                  <a16:creationId xmlns:a16="http://schemas.microsoft.com/office/drawing/2014/main" id="{D984FABA-46C1-470F-9A0D-785DEA82F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370"/>
              <a:ext cx="206" cy="169"/>
            </a:xfrm>
            <a:custGeom>
              <a:avLst/>
              <a:gdLst>
                <a:gd name="T0" fmla="*/ 48 w 137"/>
                <a:gd name="T1" fmla="*/ 501 h 112"/>
                <a:gd name="T2" fmla="*/ 224 w 137"/>
                <a:gd name="T3" fmla="*/ 184 h 112"/>
                <a:gd name="T4" fmla="*/ 701 w 137"/>
                <a:gd name="T5" fmla="*/ 0 h 112"/>
                <a:gd name="T6" fmla="*/ 480 w 137"/>
                <a:gd name="T7" fmla="*/ 134 h 112"/>
                <a:gd name="T8" fmla="*/ 284 w 137"/>
                <a:gd name="T9" fmla="*/ 258 h 112"/>
                <a:gd name="T10" fmla="*/ 80 w 137"/>
                <a:gd name="T11" fmla="*/ 581 h 112"/>
                <a:gd name="T12" fmla="*/ 59 w 137"/>
                <a:gd name="T13" fmla="*/ 513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12">
                  <a:moveTo>
                    <a:pt x="9" y="97"/>
                  </a:moveTo>
                  <a:cubicBezTo>
                    <a:pt x="0" y="72"/>
                    <a:pt x="25" y="44"/>
                    <a:pt x="44" y="36"/>
                  </a:cubicBezTo>
                  <a:cubicBezTo>
                    <a:pt x="73" y="25"/>
                    <a:pt x="111" y="17"/>
                    <a:pt x="137" y="0"/>
                  </a:cubicBezTo>
                  <a:cubicBezTo>
                    <a:pt x="127" y="13"/>
                    <a:pt x="108" y="19"/>
                    <a:pt x="94" y="26"/>
                  </a:cubicBezTo>
                  <a:cubicBezTo>
                    <a:pt x="81" y="33"/>
                    <a:pt x="67" y="41"/>
                    <a:pt x="56" y="50"/>
                  </a:cubicBezTo>
                  <a:cubicBezTo>
                    <a:pt x="34" y="68"/>
                    <a:pt x="26" y="87"/>
                    <a:pt x="15" y="112"/>
                  </a:cubicBezTo>
                  <a:cubicBezTo>
                    <a:pt x="12" y="108"/>
                    <a:pt x="12" y="104"/>
                    <a:pt x="11" y="99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81">
              <a:extLst>
                <a:ext uri="{FF2B5EF4-FFF2-40B4-BE49-F238E27FC236}">
                  <a16:creationId xmlns:a16="http://schemas.microsoft.com/office/drawing/2014/main" id="{DA506D32-0AC5-4D3C-AD93-ECF3825A8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298"/>
              <a:ext cx="66" cy="44"/>
            </a:xfrm>
            <a:custGeom>
              <a:avLst/>
              <a:gdLst>
                <a:gd name="T0" fmla="*/ 0 w 44"/>
                <a:gd name="T1" fmla="*/ 155 h 29"/>
                <a:gd name="T2" fmla="*/ 224 w 4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9">
                  <a:moveTo>
                    <a:pt x="0" y="29"/>
                  </a:moveTo>
                  <a:cubicBezTo>
                    <a:pt x="13" y="18"/>
                    <a:pt x="37" y="21"/>
                    <a:pt x="44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82">
              <a:extLst>
                <a:ext uri="{FF2B5EF4-FFF2-40B4-BE49-F238E27FC236}">
                  <a16:creationId xmlns:a16="http://schemas.microsoft.com/office/drawing/2014/main" id="{6DB3B736-1480-460A-95BF-8158A69A9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78"/>
              <a:ext cx="97" cy="37"/>
            </a:xfrm>
            <a:custGeom>
              <a:avLst/>
              <a:gdLst>
                <a:gd name="T0" fmla="*/ 322 w 65"/>
                <a:gd name="T1" fmla="*/ 0 h 24"/>
                <a:gd name="T2" fmla="*/ 0 w 65"/>
                <a:gd name="T3" fmla="*/ 13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24">
                  <a:moveTo>
                    <a:pt x="65" y="0"/>
                  </a:moveTo>
                  <a:cubicBezTo>
                    <a:pt x="44" y="9"/>
                    <a:pt x="17" y="10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83">
              <a:extLst>
                <a:ext uri="{FF2B5EF4-FFF2-40B4-BE49-F238E27FC236}">
                  <a16:creationId xmlns:a16="http://schemas.microsoft.com/office/drawing/2014/main" id="{BC6F31ED-8EE0-4C9B-B523-36D7F7A05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042"/>
              <a:ext cx="475" cy="285"/>
            </a:xfrm>
            <a:custGeom>
              <a:avLst/>
              <a:gdLst>
                <a:gd name="T0" fmla="*/ 567 w 316"/>
                <a:gd name="T1" fmla="*/ 12 h 189"/>
                <a:gd name="T2" fmla="*/ 120 w 316"/>
                <a:gd name="T3" fmla="*/ 216 h 189"/>
                <a:gd name="T4" fmla="*/ 93 w 316"/>
                <a:gd name="T5" fmla="*/ 743 h 189"/>
                <a:gd name="T6" fmla="*/ 693 w 316"/>
                <a:gd name="T7" fmla="*/ 775 h 189"/>
                <a:gd name="T8" fmla="*/ 1085 w 316"/>
                <a:gd name="T9" fmla="*/ 630 h 189"/>
                <a:gd name="T10" fmla="*/ 1440 w 316"/>
                <a:gd name="T11" fmla="*/ 600 h 189"/>
                <a:gd name="T12" fmla="*/ 1105 w 316"/>
                <a:gd name="T13" fmla="*/ 196 h 189"/>
                <a:gd name="T14" fmla="*/ 567 w 316"/>
                <a:gd name="T15" fmla="*/ 12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6" h="189">
                  <a:moveTo>
                    <a:pt x="111" y="2"/>
                  </a:moveTo>
                  <a:cubicBezTo>
                    <a:pt x="85" y="0"/>
                    <a:pt x="46" y="10"/>
                    <a:pt x="23" y="42"/>
                  </a:cubicBezTo>
                  <a:cubicBezTo>
                    <a:pt x="3" y="71"/>
                    <a:pt x="0" y="113"/>
                    <a:pt x="18" y="144"/>
                  </a:cubicBezTo>
                  <a:cubicBezTo>
                    <a:pt x="44" y="189"/>
                    <a:pt x="102" y="175"/>
                    <a:pt x="136" y="150"/>
                  </a:cubicBezTo>
                  <a:cubicBezTo>
                    <a:pt x="161" y="131"/>
                    <a:pt x="181" y="122"/>
                    <a:pt x="212" y="122"/>
                  </a:cubicBezTo>
                  <a:cubicBezTo>
                    <a:pt x="231" y="122"/>
                    <a:pt x="268" y="129"/>
                    <a:pt x="282" y="116"/>
                  </a:cubicBezTo>
                  <a:cubicBezTo>
                    <a:pt x="316" y="85"/>
                    <a:pt x="235" y="47"/>
                    <a:pt x="216" y="38"/>
                  </a:cubicBezTo>
                  <a:cubicBezTo>
                    <a:pt x="182" y="21"/>
                    <a:pt x="162" y="4"/>
                    <a:pt x="111" y="2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84">
              <a:extLst>
                <a:ext uri="{FF2B5EF4-FFF2-40B4-BE49-F238E27FC236}">
                  <a16:creationId xmlns:a16="http://schemas.microsoft.com/office/drawing/2014/main" id="{FCDA6D43-1C4D-467D-B959-8DE6E779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7"/>
              <a:ext cx="152" cy="189"/>
            </a:xfrm>
            <a:custGeom>
              <a:avLst/>
              <a:gdLst>
                <a:gd name="T0" fmla="*/ 0 w 101"/>
                <a:gd name="T1" fmla="*/ 653 h 125"/>
                <a:gd name="T2" fmla="*/ 519 w 101"/>
                <a:gd name="T3" fmla="*/ 0 h 125"/>
                <a:gd name="T4" fmla="*/ 0 w 101"/>
                <a:gd name="T5" fmla="*/ 65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25">
                  <a:moveTo>
                    <a:pt x="0" y="125"/>
                  </a:moveTo>
                  <a:cubicBezTo>
                    <a:pt x="0" y="125"/>
                    <a:pt x="86" y="25"/>
                    <a:pt x="101" y="0"/>
                  </a:cubicBezTo>
                  <a:cubicBezTo>
                    <a:pt x="101" y="0"/>
                    <a:pt x="74" y="61"/>
                    <a:pt x="0" y="125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85">
              <a:extLst>
                <a:ext uri="{FF2B5EF4-FFF2-40B4-BE49-F238E27FC236}">
                  <a16:creationId xmlns:a16="http://schemas.microsoft.com/office/drawing/2014/main" id="{67860F38-460E-4EEA-AADB-F8FBF3CAF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312"/>
              <a:ext cx="254" cy="284"/>
            </a:xfrm>
            <a:custGeom>
              <a:avLst/>
              <a:gdLst>
                <a:gd name="T0" fmla="*/ 8 w 169"/>
                <a:gd name="T1" fmla="*/ 810 h 189"/>
                <a:gd name="T2" fmla="*/ 210 w 169"/>
                <a:gd name="T3" fmla="*/ 924 h 189"/>
                <a:gd name="T4" fmla="*/ 343 w 169"/>
                <a:gd name="T5" fmla="*/ 795 h 189"/>
                <a:gd name="T6" fmla="*/ 454 w 169"/>
                <a:gd name="T7" fmla="*/ 688 h 189"/>
                <a:gd name="T8" fmla="*/ 750 w 169"/>
                <a:gd name="T9" fmla="*/ 234 h 189"/>
                <a:gd name="T10" fmla="*/ 804 w 169"/>
                <a:gd name="T11" fmla="*/ 59 h 189"/>
                <a:gd name="T12" fmla="*/ 639 w 169"/>
                <a:gd name="T13" fmla="*/ 21 h 189"/>
                <a:gd name="T14" fmla="*/ 535 w 169"/>
                <a:gd name="T15" fmla="*/ 162 h 189"/>
                <a:gd name="T16" fmla="*/ 386 w 169"/>
                <a:gd name="T17" fmla="*/ 383 h 189"/>
                <a:gd name="T18" fmla="*/ 275 w 169"/>
                <a:gd name="T19" fmla="*/ 547 h 189"/>
                <a:gd name="T20" fmla="*/ 153 w 169"/>
                <a:gd name="T21" fmla="*/ 669 h 189"/>
                <a:gd name="T22" fmla="*/ 12 w 169"/>
                <a:gd name="T23" fmla="*/ 814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9" h="189">
                  <a:moveTo>
                    <a:pt x="1" y="159"/>
                  </a:moveTo>
                  <a:cubicBezTo>
                    <a:pt x="20" y="153"/>
                    <a:pt x="22" y="189"/>
                    <a:pt x="41" y="181"/>
                  </a:cubicBezTo>
                  <a:cubicBezTo>
                    <a:pt x="53" y="176"/>
                    <a:pt x="59" y="165"/>
                    <a:pt x="67" y="156"/>
                  </a:cubicBezTo>
                  <a:cubicBezTo>
                    <a:pt x="74" y="149"/>
                    <a:pt x="82" y="142"/>
                    <a:pt x="89" y="135"/>
                  </a:cubicBezTo>
                  <a:cubicBezTo>
                    <a:pt x="115" y="110"/>
                    <a:pt x="122" y="73"/>
                    <a:pt x="147" y="46"/>
                  </a:cubicBezTo>
                  <a:cubicBezTo>
                    <a:pt x="155" y="37"/>
                    <a:pt x="169" y="24"/>
                    <a:pt x="158" y="11"/>
                  </a:cubicBezTo>
                  <a:cubicBezTo>
                    <a:pt x="150" y="2"/>
                    <a:pt x="135" y="0"/>
                    <a:pt x="125" y="4"/>
                  </a:cubicBezTo>
                  <a:cubicBezTo>
                    <a:pt x="112" y="8"/>
                    <a:pt x="111" y="22"/>
                    <a:pt x="105" y="32"/>
                  </a:cubicBezTo>
                  <a:cubicBezTo>
                    <a:pt x="97" y="49"/>
                    <a:pt x="87" y="61"/>
                    <a:pt x="76" y="75"/>
                  </a:cubicBezTo>
                  <a:cubicBezTo>
                    <a:pt x="68" y="84"/>
                    <a:pt x="61" y="96"/>
                    <a:pt x="54" y="107"/>
                  </a:cubicBezTo>
                  <a:cubicBezTo>
                    <a:pt x="48" y="117"/>
                    <a:pt x="40" y="123"/>
                    <a:pt x="30" y="131"/>
                  </a:cubicBezTo>
                  <a:cubicBezTo>
                    <a:pt x="24" y="136"/>
                    <a:pt x="0" y="151"/>
                    <a:pt x="2" y="160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86">
              <a:extLst>
                <a:ext uri="{FF2B5EF4-FFF2-40B4-BE49-F238E27FC236}">
                  <a16:creationId xmlns:a16="http://schemas.microsoft.com/office/drawing/2014/main" id="{4FD629E1-33B1-49FE-94C3-7C49D3EEE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556"/>
              <a:ext cx="166" cy="185"/>
            </a:xfrm>
            <a:custGeom>
              <a:avLst/>
              <a:gdLst>
                <a:gd name="T0" fmla="*/ 430 w 110"/>
                <a:gd name="T1" fmla="*/ 569 h 123"/>
                <a:gd name="T2" fmla="*/ 202 w 110"/>
                <a:gd name="T3" fmla="*/ 561 h 123"/>
                <a:gd name="T4" fmla="*/ 21 w 110"/>
                <a:gd name="T5" fmla="*/ 511 h 123"/>
                <a:gd name="T6" fmla="*/ 228 w 110"/>
                <a:gd name="T7" fmla="*/ 304 h 123"/>
                <a:gd name="T8" fmla="*/ 438 w 110"/>
                <a:gd name="T9" fmla="*/ 99 h 123"/>
                <a:gd name="T10" fmla="*/ 533 w 110"/>
                <a:gd name="T11" fmla="*/ 108 h 123"/>
                <a:gd name="T12" fmla="*/ 451 w 110"/>
                <a:gd name="T13" fmla="*/ 346 h 123"/>
                <a:gd name="T14" fmla="*/ 406 w 110"/>
                <a:gd name="T15" fmla="*/ 569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23">
                  <a:moveTo>
                    <a:pt x="83" y="111"/>
                  </a:moveTo>
                  <a:cubicBezTo>
                    <a:pt x="68" y="109"/>
                    <a:pt x="54" y="106"/>
                    <a:pt x="39" y="110"/>
                  </a:cubicBezTo>
                  <a:cubicBezTo>
                    <a:pt x="27" y="114"/>
                    <a:pt x="0" y="123"/>
                    <a:pt x="4" y="100"/>
                  </a:cubicBezTo>
                  <a:cubicBezTo>
                    <a:pt x="7" y="78"/>
                    <a:pt x="28" y="70"/>
                    <a:pt x="44" y="59"/>
                  </a:cubicBezTo>
                  <a:cubicBezTo>
                    <a:pt x="61" y="48"/>
                    <a:pt x="71" y="34"/>
                    <a:pt x="84" y="19"/>
                  </a:cubicBezTo>
                  <a:cubicBezTo>
                    <a:pt x="92" y="10"/>
                    <a:pt x="110" y="0"/>
                    <a:pt x="103" y="21"/>
                  </a:cubicBezTo>
                  <a:cubicBezTo>
                    <a:pt x="97" y="37"/>
                    <a:pt x="89" y="51"/>
                    <a:pt x="87" y="68"/>
                  </a:cubicBezTo>
                  <a:cubicBezTo>
                    <a:pt x="87" y="74"/>
                    <a:pt x="93" y="120"/>
                    <a:pt x="78" y="111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87">
              <a:extLst>
                <a:ext uri="{FF2B5EF4-FFF2-40B4-BE49-F238E27FC236}">
                  <a16:creationId xmlns:a16="http://schemas.microsoft.com/office/drawing/2014/main" id="{E1C52534-269D-4B7D-941E-6316566D8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325"/>
              <a:ext cx="183" cy="203"/>
            </a:xfrm>
            <a:custGeom>
              <a:avLst/>
              <a:gdLst>
                <a:gd name="T0" fmla="*/ 0 w 122"/>
                <a:gd name="T1" fmla="*/ 683 h 135"/>
                <a:gd name="T2" fmla="*/ 99 w 122"/>
                <a:gd name="T3" fmla="*/ 663 h 135"/>
                <a:gd name="T4" fmla="*/ 174 w 122"/>
                <a:gd name="T5" fmla="*/ 681 h 135"/>
                <a:gd name="T6" fmla="*/ 251 w 122"/>
                <a:gd name="T7" fmla="*/ 598 h 135"/>
                <a:gd name="T8" fmla="*/ 383 w 122"/>
                <a:gd name="T9" fmla="*/ 477 h 135"/>
                <a:gd name="T10" fmla="*/ 566 w 122"/>
                <a:gd name="T11" fmla="*/ 271 h 135"/>
                <a:gd name="T12" fmla="*/ 620 w 122"/>
                <a:gd name="T13" fmla="*/ 93 h 135"/>
                <a:gd name="T14" fmla="*/ 525 w 122"/>
                <a:gd name="T15" fmla="*/ 102 h 135"/>
                <a:gd name="T16" fmla="*/ 356 w 122"/>
                <a:gd name="T17" fmla="*/ 364 h 135"/>
                <a:gd name="T18" fmla="*/ 174 w 122"/>
                <a:gd name="T19" fmla="*/ 538 h 135"/>
                <a:gd name="T20" fmla="*/ 48 w 122"/>
                <a:gd name="T21" fmla="*/ 641 h 135"/>
                <a:gd name="T22" fmla="*/ 18 w 122"/>
                <a:gd name="T23" fmla="*/ 683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35">
                  <a:moveTo>
                    <a:pt x="0" y="134"/>
                  </a:moveTo>
                  <a:cubicBezTo>
                    <a:pt x="6" y="135"/>
                    <a:pt x="11" y="128"/>
                    <a:pt x="19" y="130"/>
                  </a:cubicBezTo>
                  <a:cubicBezTo>
                    <a:pt x="24" y="130"/>
                    <a:pt x="29" y="134"/>
                    <a:pt x="34" y="133"/>
                  </a:cubicBezTo>
                  <a:cubicBezTo>
                    <a:pt x="40" y="131"/>
                    <a:pt x="45" y="121"/>
                    <a:pt x="49" y="117"/>
                  </a:cubicBezTo>
                  <a:cubicBezTo>
                    <a:pt x="57" y="108"/>
                    <a:pt x="66" y="100"/>
                    <a:pt x="75" y="93"/>
                  </a:cubicBezTo>
                  <a:cubicBezTo>
                    <a:pt x="89" y="81"/>
                    <a:pt x="104" y="71"/>
                    <a:pt x="111" y="53"/>
                  </a:cubicBezTo>
                  <a:cubicBezTo>
                    <a:pt x="114" y="43"/>
                    <a:pt x="122" y="27"/>
                    <a:pt x="122" y="18"/>
                  </a:cubicBezTo>
                  <a:cubicBezTo>
                    <a:pt x="122" y="0"/>
                    <a:pt x="109" y="12"/>
                    <a:pt x="103" y="20"/>
                  </a:cubicBezTo>
                  <a:cubicBezTo>
                    <a:pt x="92" y="36"/>
                    <a:pt x="83" y="56"/>
                    <a:pt x="70" y="71"/>
                  </a:cubicBezTo>
                  <a:cubicBezTo>
                    <a:pt x="59" y="83"/>
                    <a:pt x="46" y="95"/>
                    <a:pt x="34" y="105"/>
                  </a:cubicBezTo>
                  <a:cubicBezTo>
                    <a:pt x="26" y="112"/>
                    <a:pt x="15" y="116"/>
                    <a:pt x="9" y="125"/>
                  </a:cubicBezTo>
                  <a:cubicBezTo>
                    <a:pt x="7" y="128"/>
                    <a:pt x="6" y="131"/>
                    <a:pt x="3" y="134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88">
              <a:extLst>
                <a:ext uri="{FF2B5EF4-FFF2-40B4-BE49-F238E27FC236}">
                  <a16:creationId xmlns:a16="http://schemas.microsoft.com/office/drawing/2014/main" id="{452BF535-2862-4DB7-B5AC-B1D0CF4F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293"/>
              <a:ext cx="134" cy="106"/>
            </a:xfrm>
            <a:custGeom>
              <a:avLst/>
              <a:gdLst>
                <a:gd name="T0" fmla="*/ 0 w 89"/>
                <a:gd name="T1" fmla="*/ 164 h 70"/>
                <a:gd name="T2" fmla="*/ 345 w 89"/>
                <a:gd name="T3" fmla="*/ 121 h 70"/>
                <a:gd name="T4" fmla="*/ 426 w 89"/>
                <a:gd name="T5" fmla="*/ 236 h 70"/>
                <a:gd name="T6" fmla="*/ 399 w 89"/>
                <a:gd name="T7" fmla="*/ 369 h 70"/>
                <a:gd name="T8" fmla="*/ 378 w 89"/>
                <a:gd name="T9" fmla="*/ 236 h 70"/>
                <a:gd name="T10" fmla="*/ 336 w 89"/>
                <a:gd name="T11" fmla="*/ 183 h 70"/>
                <a:gd name="T12" fmla="*/ 297 w 89"/>
                <a:gd name="T13" fmla="*/ 121 h 70"/>
                <a:gd name="T14" fmla="*/ 21 w 89"/>
                <a:gd name="T15" fmla="*/ 13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70">
                  <a:moveTo>
                    <a:pt x="0" y="31"/>
                  </a:moveTo>
                  <a:cubicBezTo>
                    <a:pt x="12" y="8"/>
                    <a:pt x="51" y="0"/>
                    <a:pt x="67" y="23"/>
                  </a:cubicBezTo>
                  <a:cubicBezTo>
                    <a:pt x="72" y="29"/>
                    <a:pt x="78" y="37"/>
                    <a:pt x="83" y="45"/>
                  </a:cubicBezTo>
                  <a:cubicBezTo>
                    <a:pt x="89" y="54"/>
                    <a:pt x="84" y="62"/>
                    <a:pt x="78" y="70"/>
                  </a:cubicBezTo>
                  <a:cubicBezTo>
                    <a:pt x="78" y="60"/>
                    <a:pt x="80" y="54"/>
                    <a:pt x="74" y="45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2" y="31"/>
                    <a:pt x="61" y="26"/>
                    <a:pt x="58" y="23"/>
                  </a:cubicBezTo>
                  <a:cubicBezTo>
                    <a:pt x="42" y="4"/>
                    <a:pt x="20" y="23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89">
              <a:extLst>
                <a:ext uri="{FF2B5EF4-FFF2-40B4-BE49-F238E27FC236}">
                  <a16:creationId xmlns:a16="http://schemas.microsoft.com/office/drawing/2014/main" id="{E9C6ADBB-ADDD-4D3F-9AB9-A6EBE473D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15"/>
              <a:ext cx="223" cy="126"/>
            </a:xfrm>
            <a:custGeom>
              <a:avLst/>
              <a:gdLst>
                <a:gd name="T0" fmla="*/ 0 w 148"/>
                <a:gd name="T1" fmla="*/ 426 h 84"/>
                <a:gd name="T2" fmla="*/ 762 w 148"/>
                <a:gd name="T3" fmla="*/ 170 h 84"/>
                <a:gd name="T4" fmla="*/ 0 w 148"/>
                <a:gd name="T5" fmla="*/ 426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84">
                  <a:moveTo>
                    <a:pt x="0" y="84"/>
                  </a:moveTo>
                  <a:cubicBezTo>
                    <a:pt x="0" y="84"/>
                    <a:pt x="18" y="0"/>
                    <a:pt x="148" y="33"/>
                  </a:cubicBezTo>
                  <a:cubicBezTo>
                    <a:pt x="148" y="33"/>
                    <a:pt x="34" y="3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90">
              <a:extLst>
                <a:ext uri="{FF2B5EF4-FFF2-40B4-BE49-F238E27FC236}">
                  <a16:creationId xmlns:a16="http://schemas.microsoft.com/office/drawing/2014/main" id="{58AB9A71-B203-4485-B886-6AACAB377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408"/>
              <a:ext cx="84" cy="101"/>
            </a:xfrm>
            <a:custGeom>
              <a:avLst/>
              <a:gdLst>
                <a:gd name="T0" fmla="*/ 284 w 56"/>
                <a:gd name="T1" fmla="*/ 12 h 67"/>
                <a:gd name="T2" fmla="*/ 0 w 56"/>
                <a:gd name="T3" fmla="*/ 345 h 67"/>
                <a:gd name="T4" fmla="*/ 284 w 56"/>
                <a:gd name="T5" fmla="*/ 1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7">
                  <a:moveTo>
                    <a:pt x="56" y="2"/>
                  </a:moveTo>
                  <a:cubicBezTo>
                    <a:pt x="56" y="2"/>
                    <a:pt x="4" y="0"/>
                    <a:pt x="0" y="67"/>
                  </a:cubicBezTo>
                  <a:cubicBezTo>
                    <a:pt x="0" y="67"/>
                    <a:pt x="9" y="10"/>
                    <a:pt x="5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91">
              <a:extLst>
                <a:ext uri="{FF2B5EF4-FFF2-40B4-BE49-F238E27FC236}">
                  <a16:creationId xmlns:a16="http://schemas.microsoft.com/office/drawing/2014/main" id="{EAB7F5A6-C3AC-4A13-9ADC-3D75C8667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337"/>
              <a:ext cx="47" cy="42"/>
            </a:xfrm>
            <a:custGeom>
              <a:avLst/>
              <a:gdLst>
                <a:gd name="T0" fmla="*/ 0 w 31"/>
                <a:gd name="T1" fmla="*/ 143 h 28"/>
                <a:gd name="T2" fmla="*/ 164 w 31"/>
                <a:gd name="T3" fmla="*/ 0 h 28"/>
                <a:gd name="T4" fmla="*/ 0 w 31"/>
                <a:gd name="T5" fmla="*/ 14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8">
                  <a:moveTo>
                    <a:pt x="0" y="28"/>
                  </a:moveTo>
                  <a:cubicBezTo>
                    <a:pt x="0" y="28"/>
                    <a:pt x="3" y="5"/>
                    <a:pt x="31" y="0"/>
                  </a:cubicBezTo>
                  <a:cubicBezTo>
                    <a:pt x="31" y="0"/>
                    <a:pt x="5" y="8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92">
              <a:extLst>
                <a:ext uri="{FF2B5EF4-FFF2-40B4-BE49-F238E27FC236}">
                  <a16:creationId xmlns:a16="http://schemas.microsoft.com/office/drawing/2014/main" id="{7FBE2564-C89C-4578-8B7E-036490E5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646"/>
              <a:ext cx="60" cy="84"/>
            </a:xfrm>
            <a:custGeom>
              <a:avLst/>
              <a:gdLst>
                <a:gd name="T0" fmla="*/ 203 w 40"/>
                <a:gd name="T1" fmla="*/ 0 h 56"/>
                <a:gd name="T2" fmla="*/ 21 w 40"/>
                <a:gd name="T3" fmla="*/ 284 h 56"/>
                <a:gd name="T4" fmla="*/ 203 w 4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6">
                  <a:moveTo>
                    <a:pt x="40" y="0"/>
                  </a:moveTo>
                  <a:cubicBezTo>
                    <a:pt x="40" y="0"/>
                    <a:pt x="0" y="15"/>
                    <a:pt x="4" y="56"/>
                  </a:cubicBezTo>
                  <a:cubicBezTo>
                    <a:pt x="4" y="56"/>
                    <a:pt x="7" y="14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93">
              <a:extLst>
                <a:ext uri="{FF2B5EF4-FFF2-40B4-BE49-F238E27FC236}">
                  <a16:creationId xmlns:a16="http://schemas.microsoft.com/office/drawing/2014/main" id="{F0AFB49E-CED0-4D7E-B929-82F7C83F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471"/>
              <a:ext cx="33" cy="27"/>
            </a:xfrm>
            <a:custGeom>
              <a:avLst/>
              <a:gdLst>
                <a:gd name="T0" fmla="*/ 72 w 22"/>
                <a:gd name="T1" fmla="*/ 93 h 18"/>
                <a:gd name="T2" fmla="*/ 32 w 22"/>
                <a:gd name="T3" fmla="*/ 21 h 18"/>
                <a:gd name="T4" fmla="*/ 113 w 22"/>
                <a:gd name="T5" fmla="*/ 3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14" y="18"/>
                  </a:moveTo>
                  <a:cubicBezTo>
                    <a:pt x="11" y="15"/>
                    <a:pt x="0" y="10"/>
                    <a:pt x="6" y="4"/>
                  </a:cubicBezTo>
                  <a:cubicBezTo>
                    <a:pt x="10" y="0"/>
                    <a:pt x="18" y="3"/>
                    <a:pt x="22" y="6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94">
              <a:extLst>
                <a:ext uri="{FF2B5EF4-FFF2-40B4-BE49-F238E27FC236}">
                  <a16:creationId xmlns:a16="http://schemas.microsoft.com/office/drawing/2014/main" id="{ED9471BA-D266-46FB-8E19-BD851BC08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500"/>
              <a:ext cx="13" cy="13"/>
            </a:xfrm>
            <a:custGeom>
              <a:avLst/>
              <a:gdLst>
                <a:gd name="T0" fmla="*/ 0 w 9"/>
                <a:gd name="T1" fmla="*/ 0 h 9"/>
                <a:gd name="T2" fmla="*/ 39 w 9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2" y="3"/>
                    <a:pt x="7" y="7"/>
                    <a:pt x="9" y="9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95">
              <a:extLst>
                <a:ext uri="{FF2B5EF4-FFF2-40B4-BE49-F238E27FC236}">
                  <a16:creationId xmlns:a16="http://schemas.microsoft.com/office/drawing/2014/main" id="{757FEA26-B1D6-4537-B047-36D6E3D3A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369"/>
              <a:ext cx="12" cy="15"/>
            </a:xfrm>
            <a:custGeom>
              <a:avLst/>
              <a:gdLst>
                <a:gd name="T0" fmla="*/ 0 w 8"/>
                <a:gd name="T1" fmla="*/ 0 h 10"/>
                <a:gd name="T2" fmla="*/ 41 w 8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2"/>
                    <a:pt x="7" y="8"/>
                    <a:pt x="8" y="1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96">
              <a:extLst>
                <a:ext uri="{FF2B5EF4-FFF2-40B4-BE49-F238E27FC236}">
                  <a16:creationId xmlns:a16="http://schemas.microsoft.com/office/drawing/2014/main" id="{8D67D814-A9DA-455F-A8A1-C5660B34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391"/>
              <a:ext cx="15" cy="3"/>
            </a:xfrm>
            <a:custGeom>
              <a:avLst/>
              <a:gdLst>
                <a:gd name="T0" fmla="*/ 53 w 10"/>
                <a:gd name="T1" fmla="*/ 8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97">
              <a:extLst>
                <a:ext uri="{FF2B5EF4-FFF2-40B4-BE49-F238E27FC236}">
                  <a16:creationId xmlns:a16="http://schemas.microsoft.com/office/drawing/2014/main" id="{2AF9B879-DD61-4A03-9B7F-654335D4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580"/>
              <a:ext cx="23" cy="21"/>
            </a:xfrm>
            <a:custGeom>
              <a:avLst/>
              <a:gdLst>
                <a:gd name="T0" fmla="*/ 40 w 15"/>
                <a:gd name="T1" fmla="*/ 72 h 14"/>
                <a:gd name="T2" fmla="*/ 28 w 15"/>
                <a:gd name="T3" fmla="*/ 12 h 14"/>
                <a:gd name="T4" fmla="*/ 83 w 15"/>
                <a:gd name="T5" fmla="*/ 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7" y="14"/>
                  </a:moveTo>
                  <a:cubicBezTo>
                    <a:pt x="2" y="12"/>
                    <a:pt x="0" y="4"/>
                    <a:pt x="5" y="2"/>
                  </a:cubicBezTo>
                  <a:cubicBezTo>
                    <a:pt x="9" y="0"/>
                    <a:pt x="13" y="4"/>
                    <a:pt x="15" y="6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98">
              <a:extLst>
                <a:ext uri="{FF2B5EF4-FFF2-40B4-BE49-F238E27FC236}">
                  <a16:creationId xmlns:a16="http://schemas.microsoft.com/office/drawing/2014/main" id="{2271B9B9-E567-4FBC-858A-9EE49E3CA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562"/>
              <a:ext cx="18" cy="13"/>
            </a:xfrm>
            <a:custGeom>
              <a:avLst/>
              <a:gdLst>
                <a:gd name="T0" fmla="*/ 62 w 12"/>
                <a:gd name="T1" fmla="*/ 39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8" y="6"/>
                    <a:pt x="4" y="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99">
              <a:extLst>
                <a:ext uri="{FF2B5EF4-FFF2-40B4-BE49-F238E27FC236}">
                  <a16:creationId xmlns:a16="http://schemas.microsoft.com/office/drawing/2014/main" id="{F3C11E83-EB23-4D5A-BD34-9855C8EF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503"/>
              <a:ext cx="15" cy="7"/>
            </a:xfrm>
            <a:custGeom>
              <a:avLst/>
              <a:gdLst>
                <a:gd name="T0" fmla="*/ 53 w 10"/>
                <a:gd name="T1" fmla="*/ 20 h 5"/>
                <a:gd name="T2" fmla="*/ 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100">
              <a:extLst>
                <a:ext uri="{FF2B5EF4-FFF2-40B4-BE49-F238E27FC236}">
                  <a16:creationId xmlns:a16="http://schemas.microsoft.com/office/drawing/2014/main" id="{ADA9D87F-DE51-45CF-BA6C-6FEEA9EE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501"/>
              <a:ext cx="59" cy="49"/>
            </a:xfrm>
            <a:custGeom>
              <a:avLst/>
              <a:gdLst>
                <a:gd name="T0" fmla="*/ 156 w 39"/>
                <a:gd name="T1" fmla="*/ 176 h 32"/>
                <a:gd name="T2" fmla="*/ 89 w 39"/>
                <a:gd name="T3" fmla="*/ 83 h 32"/>
                <a:gd name="T4" fmla="*/ 197 w 39"/>
                <a:gd name="T5" fmla="*/ 101 h 32"/>
                <a:gd name="T6" fmla="*/ 124 w 3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0" y="32"/>
                  </a:moveTo>
                  <a:cubicBezTo>
                    <a:pt x="19" y="32"/>
                    <a:pt x="0" y="12"/>
                    <a:pt x="17" y="15"/>
                  </a:cubicBezTo>
                  <a:cubicBezTo>
                    <a:pt x="21" y="15"/>
                    <a:pt x="36" y="25"/>
                    <a:pt x="38" y="18"/>
                  </a:cubicBezTo>
                  <a:cubicBezTo>
                    <a:pt x="39" y="13"/>
                    <a:pt x="28" y="3"/>
                    <a:pt x="24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101">
              <a:extLst>
                <a:ext uri="{FF2B5EF4-FFF2-40B4-BE49-F238E27FC236}">
                  <a16:creationId xmlns:a16="http://schemas.microsoft.com/office/drawing/2014/main" id="{77A8093C-4708-47AD-8203-A437B8A1D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277"/>
              <a:ext cx="34" cy="42"/>
            </a:xfrm>
            <a:custGeom>
              <a:avLst/>
              <a:gdLst>
                <a:gd name="T0" fmla="*/ 41 w 23"/>
                <a:gd name="T1" fmla="*/ 143 h 28"/>
                <a:gd name="T2" fmla="*/ 41 w 23"/>
                <a:gd name="T3" fmla="*/ 8 h 28"/>
                <a:gd name="T4" fmla="*/ 109 w 23"/>
                <a:gd name="T5" fmla="*/ 120 h 28"/>
                <a:gd name="T6" fmla="*/ 106 w 23"/>
                <a:gd name="T7" fmla="*/ 10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8">
                  <a:moveTo>
                    <a:pt x="9" y="28"/>
                  </a:moveTo>
                  <a:cubicBezTo>
                    <a:pt x="7" y="23"/>
                    <a:pt x="0" y="1"/>
                    <a:pt x="9" y="1"/>
                  </a:cubicBezTo>
                  <a:cubicBezTo>
                    <a:pt x="16" y="0"/>
                    <a:pt x="22" y="17"/>
                    <a:pt x="23" y="23"/>
                  </a:cubicBezTo>
                  <a:cubicBezTo>
                    <a:pt x="23" y="22"/>
                    <a:pt x="22" y="22"/>
                    <a:pt x="22" y="21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102">
              <a:extLst>
                <a:ext uri="{FF2B5EF4-FFF2-40B4-BE49-F238E27FC236}">
                  <a16:creationId xmlns:a16="http://schemas.microsoft.com/office/drawing/2014/main" id="{1D61E638-5D4A-4F79-BFAC-2558A58D1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284"/>
              <a:ext cx="9" cy="22"/>
            </a:xfrm>
            <a:custGeom>
              <a:avLst/>
              <a:gdLst>
                <a:gd name="T0" fmla="*/ 0 w 6"/>
                <a:gd name="T1" fmla="*/ 0 h 14"/>
                <a:gd name="T2" fmla="*/ 32 w 6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1" y="5"/>
                    <a:pt x="4" y="10"/>
                    <a:pt x="6" y="14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103">
              <a:extLst>
                <a:ext uri="{FF2B5EF4-FFF2-40B4-BE49-F238E27FC236}">
                  <a16:creationId xmlns:a16="http://schemas.microsoft.com/office/drawing/2014/main" id="{BDA2089E-1116-435E-8930-8F624F8BF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530"/>
              <a:ext cx="29" cy="24"/>
            </a:xfrm>
            <a:custGeom>
              <a:avLst/>
              <a:gdLst>
                <a:gd name="T0" fmla="*/ 0 w 19"/>
                <a:gd name="T1" fmla="*/ 0 h 16"/>
                <a:gd name="T2" fmla="*/ 96 w 19"/>
                <a:gd name="T3" fmla="*/ 80 h 16"/>
                <a:gd name="T4" fmla="*/ 93 w 19"/>
                <a:gd name="T5" fmla="*/ 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7" y="4"/>
                    <a:pt x="11" y="11"/>
                    <a:pt x="18" y="15"/>
                  </a:cubicBezTo>
                  <a:cubicBezTo>
                    <a:pt x="19" y="16"/>
                    <a:pt x="17" y="14"/>
                    <a:pt x="17" y="14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104">
              <a:extLst>
                <a:ext uri="{FF2B5EF4-FFF2-40B4-BE49-F238E27FC236}">
                  <a16:creationId xmlns:a16="http://schemas.microsoft.com/office/drawing/2014/main" id="{AA35740D-1C42-4BB0-858C-2B123C139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409"/>
              <a:ext cx="418" cy="451"/>
            </a:xfrm>
            <a:custGeom>
              <a:avLst/>
              <a:gdLst>
                <a:gd name="T0" fmla="*/ 1437 w 277"/>
                <a:gd name="T1" fmla="*/ 1548 h 299"/>
                <a:gd name="T2" fmla="*/ 0 w 277"/>
                <a:gd name="T3" fmla="*/ 89 h 299"/>
                <a:gd name="T4" fmla="*/ 1437 w 277"/>
                <a:gd name="T5" fmla="*/ 1548 h 2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7" h="299">
                  <a:moveTo>
                    <a:pt x="277" y="299"/>
                  </a:moveTo>
                  <a:cubicBezTo>
                    <a:pt x="277" y="299"/>
                    <a:pt x="44" y="0"/>
                    <a:pt x="0" y="17"/>
                  </a:cubicBezTo>
                  <a:cubicBezTo>
                    <a:pt x="0" y="17"/>
                    <a:pt x="44" y="35"/>
                    <a:pt x="277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105">
              <a:extLst>
                <a:ext uri="{FF2B5EF4-FFF2-40B4-BE49-F238E27FC236}">
                  <a16:creationId xmlns:a16="http://schemas.microsoft.com/office/drawing/2014/main" id="{D872DA6A-9BD1-45FB-97B1-84576937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697"/>
              <a:ext cx="227" cy="537"/>
            </a:xfrm>
            <a:custGeom>
              <a:avLst/>
              <a:gdLst>
                <a:gd name="T0" fmla="*/ 0 w 151"/>
                <a:gd name="T1" fmla="*/ 1843 h 356"/>
                <a:gd name="T2" fmla="*/ 325 w 151"/>
                <a:gd name="T3" fmla="*/ 1100 h 356"/>
                <a:gd name="T4" fmla="*/ 771 w 151"/>
                <a:gd name="T5" fmla="*/ 0 h 356"/>
                <a:gd name="T6" fmla="*/ 0 w 151"/>
                <a:gd name="T7" fmla="*/ 1843 h 3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356">
                  <a:moveTo>
                    <a:pt x="0" y="356"/>
                  </a:moveTo>
                  <a:cubicBezTo>
                    <a:pt x="0" y="356"/>
                    <a:pt x="32" y="264"/>
                    <a:pt x="64" y="212"/>
                  </a:cubicBezTo>
                  <a:cubicBezTo>
                    <a:pt x="95" y="159"/>
                    <a:pt x="151" y="0"/>
                    <a:pt x="151" y="0"/>
                  </a:cubicBezTo>
                  <a:cubicBezTo>
                    <a:pt x="151" y="0"/>
                    <a:pt x="36" y="333"/>
                    <a:pt x="0" y="3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106">
              <a:extLst>
                <a:ext uri="{FF2B5EF4-FFF2-40B4-BE49-F238E27FC236}">
                  <a16:creationId xmlns:a16="http://schemas.microsoft.com/office/drawing/2014/main" id="{CFF0FF9C-B35C-4D9F-B717-AD6CA72EF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611"/>
              <a:ext cx="60" cy="475"/>
            </a:xfrm>
            <a:custGeom>
              <a:avLst/>
              <a:gdLst>
                <a:gd name="T0" fmla="*/ 0 w 40"/>
                <a:gd name="T1" fmla="*/ 0 h 315"/>
                <a:gd name="T2" fmla="*/ 203 w 40"/>
                <a:gd name="T3" fmla="*/ 1629 h 315"/>
                <a:gd name="T4" fmla="*/ 0 w 40"/>
                <a:gd name="T5" fmla="*/ 0 h 3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15">
                  <a:moveTo>
                    <a:pt x="0" y="0"/>
                  </a:moveTo>
                  <a:cubicBezTo>
                    <a:pt x="0" y="0"/>
                    <a:pt x="12" y="289"/>
                    <a:pt x="40" y="315"/>
                  </a:cubicBezTo>
                  <a:cubicBezTo>
                    <a:pt x="40" y="315"/>
                    <a:pt x="16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107">
              <a:extLst>
                <a:ext uri="{FF2B5EF4-FFF2-40B4-BE49-F238E27FC236}">
                  <a16:creationId xmlns:a16="http://schemas.microsoft.com/office/drawing/2014/main" id="{4C11E064-25B7-43FC-8827-A94772DA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531"/>
              <a:ext cx="861" cy="974"/>
            </a:xfrm>
            <a:custGeom>
              <a:avLst/>
              <a:gdLst>
                <a:gd name="T0" fmla="*/ 0 w 572"/>
                <a:gd name="T1" fmla="*/ 3340 h 646"/>
                <a:gd name="T2" fmla="*/ 2937 w 572"/>
                <a:gd name="T3" fmla="*/ 0 h 646"/>
                <a:gd name="T4" fmla="*/ 0 w 572"/>
                <a:gd name="T5" fmla="*/ 3340 h 6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2" h="646">
                  <a:moveTo>
                    <a:pt x="0" y="646"/>
                  </a:moveTo>
                  <a:cubicBezTo>
                    <a:pt x="0" y="646"/>
                    <a:pt x="273" y="396"/>
                    <a:pt x="572" y="0"/>
                  </a:cubicBezTo>
                  <a:cubicBezTo>
                    <a:pt x="572" y="0"/>
                    <a:pt x="407" y="258"/>
                    <a:pt x="0" y="6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108">
              <a:extLst>
                <a:ext uri="{FF2B5EF4-FFF2-40B4-BE49-F238E27FC236}">
                  <a16:creationId xmlns:a16="http://schemas.microsoft.com/office/drawing/2014/main" id="{BC35BC89-6175-4294-BBC3-96028B544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3297"/>
              <a:ext cx="212" cy="230"/>
            </a:xfrm>
            <a:custGeom>
              <a:avLst/>
              <a:gdLst>
                <a:gd name="T0" fmla="*/ 0 w 141"/>
                <a:gd name="T1" fmla="*/ 782 h 153"/>
                <a:gd name="T2" fmla="*/ 722 w 141"/>
                <a:gd name="T3" fmla="*/ 0 h 153"/>
                <a:gd name="T4" fmla="*/ 0 w 141"/>
                <a:gd name="T5" fmla="*/ 782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53">
                  <a:moveTo>
                    <a:pt x="0" y="153"/>
                  </a:moveTo>
                  <a:cubicBezTo>
                    <a:pt x="0" y="153"/>
                    <a:pt x="129" y="18"/>
                    <a:pt x="141" y="0"/>
                  </a:cubicBezTo>
                  <a:cubicBezTo>
                    <a:pt x="141" y="0"/>
                    <a:pt x="10" y="137"/>
                    <a:pt x="0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109">
              <a:extLst>
                <a:ext uri="{FF2B5EF4-FFF2-40B4-BE49-F238E27FC236}">
                  <a16:creationId xmlns:a16="http://schemas.microsoft.com/office/drawing/2014/main" id="{FAAD51AD-C54A-4293-B79A-16212AA81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486"/>
              <a:ext cx="71" cy="103"/>
            </a:xfrm>
            <a:custGeom>
              <a:avLst/>
              <a:gdLst>
                <a:gd name="T0" fmla="*/ 0 w 47"/>
                <a:gd name="T1" fmla="*/ 357 h 68"/>
                <a:gd name="T2" fmla="*/ 73 w 47"/>
                <a:gd name="T3" fmla="*/ 168 h 68"/>
                <a:gd name="T4" fmla="*/ 151 w 47"/>
                <a:gd name="T5" fmla="*/ 83 h 68"/>
                <a:gd name="T6" fmla="*/ 245 w 47"/>
                <a:gd name="T7" fmla="*/ 0 h 68"/>
                <a:gd name="T8" fmla="*/ 68 w 47"/>
                <a:gd name="T9" fmla="*/ 195 h 68"/>
                <a:gd name="T10" fmla="*/ 18 w 47"/>
                <a:gd name="T11" fmla="*/ 357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8">
                  <a:moveTo>
                    <a:pt x="0" y="68"/>
                  </a:moveTo>
                  <a:cubicBezTo>
                    <a:pt x="3" y="55"/>
                    <a:pt x="5" y="44"/>
                    <a:pt x="14" y="32"/>
                  </a:cubicBezTo>
                  <a:cubicBezTo>
                    <a:pt x="18" y="26"/>
                    <a:pt x="24" y="21"/>
                    <a:pt x="29" y="16"/>
                  </a:cubicBezTo>
                  <a:cubicBezTo>
                    <a:pt x="34" y="11"/>
                    <a:pt x="43" y="6"/>
                    <a:pt x="47" y="0"/>
                  </a:cubicBezTo>
                  <a:cubicBezTo>
                    <a:pt x="38" y="14"/>
                    <a:pt x="23" y="24"/>
                    <a:pt x="13" y="37"/>
                  </a:cubicBezTo>
                  <a:cubicBezTo>
                    <a:pt x="7" y="46"/>
                    <a:pt x="4" y="57"/>
                    <a:pt x="3" y="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110">
              <a:extLst>
                <a:ext uri="{FF2B5EF4-FFF2-40B4-BE49-F238E27FC236}">
                  <a16:creationId xmlns:a16="http://schemas.microsoft.com/office/drawing/2014/main" id="{E6C56E01-3BE1-4097-B4FE-DA84986B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429"/>
              <a:ext cx="248" cy="223"/>
            </a:xfrm>
            <a:custGeom>
              <a:avLst/>
              <a:gdLst>
                <a:gd name="T0" fmla="*/ 843 w 165"/>
                <a:gd name="T1" fmla="*/ 0 h 148"/>
                <a:gd name="T2" fmla="*/ 479 w 165"/>
                <a:gd name="T3" fmla="*/ 315 h 148"/>
                <a:gd name="T4" fmla="*/ 0 w 165"/>
                <a:gd name="T5" fmla="*/ 762 h 148"/>
                <a:gd name="T6" fmla="*/ 356 w 165"/>
                <a:gd name="T7" fmla="*/ 467 h 148"/>
                <a:gd name="T8" fmla="*/ 843 w 165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48">
                  <a:moveTo>
                    <a:pt x="165" y="0"/>
                  </a:moveTo>
                  <a:cubicBezTo>
                    <a:pt x="165" y="0"/>
                    <a:pt x="126" y="45"/>
                    <a:pt x="94" y="61"/>
                  </a:cubicBezTo>
                  <a:cubicBezTo>
                    <a:pt x="61" y="77"/>
                    <a:pt x="21" y="112"/>
                    <a:pt x="0" y="148"/>
                  </a:cubicBezTo>
                  <a:cubicBezTo>
                    <a:pt x="0" y="148"/>
                    <a:pt x="44" y="103"/>
                    <a:pt x="70" y="91"/>
                  </a:cubicBezTo>
                  <a:cubicBezTo>
                    <a:pt x="95" y="79"/>
                    <a:pt x="152" y="31"/>
                    <a:pt x="165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111">
              <a:extLst>
                <a:ext uri="{FF2B5EF4-FFF2-40B4-BE49-F238E27FC236}">
                  <a16:creationId xmlns:a16="http://schemas.microsoft.com/office/drawing/2014/main" id="{1D07FC8C-DF6C-4CD8-AE35-1D6440A8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482"/>
              <a:ext cx="266" cy="251"/>
            </a:xfrm>
            <a:custGeom>
              <a:avLst/>
              <a:gdLst>
                <a:gd name="T0" fmla="*/ 0 w 177"/>
                <a:gd name="T1" fmla="*/ 764 h 167"/>
                <a:gd name="T2" fmla="*/ 255 w 177"/>
                <a:gd name="T3" fmla="*/ 547 h 167"/>
                <a:gd name="T4" fmla="*/ 903 w 177"/>
                <a:gd name="T5" fmla="*/ 0 h 167"/>
                <a:gd name="T6" fmla="*/ 561 w 177"/>
                <a:gd name="T7" fmla="*/ 404 h 167"/>
                <a:gd name="T8" fmla="*/ 41 w 177"/>
                <a:gd name="T9" fmla="*/ 852 h 167"/>
                <a:gd name="T10" fmla="*/ 12 w 177"/>
                <a:gd name="T11" fmla="*/ 776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67">
                  <a:moveTo>
                    <a:pt x="0" y="150"/>
                  </a:moveTo>
                  <a:cubicBezTo>
                    <a:pt x="0" y="150"/>
                    <a:pt x="32" y="120"/>
                    <a:pt x="50" y="107"/>
                  </a:cubicBezTo>
                  <a:cubicBezTo>
                    <a:pt x="67" y="93"/>
                    <a:pt x="163" y="22"/>
                    <a:pt x="177" y="0"/>
                  </a:cubicBezTo>
                  <a:cubicBezTo>
                    <a:pt x="177" y="0"/>
                    <a:pt x="129" y="60"/>
                    <a:pt x="110" y="79"/>
                  </a:cubicBezTo>
                  <a:cubicBezTo>
                    <a:pt x="91" y="98"/>
                    <a:pt x="16" y="151"/>
                    <a:pt x="8" y="167"/>
                  </a:cubicBezTo>
                  <a:cubicBezTo>
                    <a:pt x="2" y="152"/>
                    <a:pt x="2" y="152"/>
                    <a:pt x="2" y="152"/>
                  </a:cubicBezTo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112">
              <a:extLst>
                <a:ext uri="{FF2B5EF4-FFF2-40B4-BE49-F238E27FC236}">
                  <a16:creationId xmlns:a16="http://schemas.microsoft.com/office/drawing/2014/main" id="{37FD39BF-65E9-42A4-83A9-6963EC45B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568"/>
              <a:ext cx="212" cy="289"/>
            </a:xfrm>
            <a:custGeom>
              <a:avLst/>
              <a:gdLst>
                <a:gd name="T0" fmla="*/ 722 w 141"/>
                <a:gd name="T1" fmla="*/ 0 h 192"/>
                <a:gd name="T2" fmla="*/ 0 w 141"/>
                <a:gd name="T3" fmla="*/ 906 h 192"/>
                <a:gd name="T4" fmla="*/ 102 w 141"/>
                <a:gd name="T5" fmla="*/ 986 h 192"/>
                <a:gd name="T6" fmla="*/ 722 w 141"/>
                <a:gd name="T7" fmla="*/ 0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192">
                  <a:moveTo>
                    <a:pt x="141" y="0"/>
                  </a:moveTo>
                  <a:cubicBezTo>
                    <a:pt x="141" y="0"/>
                    <a:pt x="40" y="102"/>
                    <a:pt x="0" y="177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20" y="192"/>
                    <a:pt x="63" y="83"/>
                    <a:pt x="141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113">
              <a:extLst>
                <a:ext uri="{FF2B5EF4-FFF2-40B4-BE49-F238E27FC236}">
                  <a16:creationId xmlns:a16="http://schemas.microsoft.com/office/drawing/2014/main" id="{619FEB01-74F3-4B63-9AA7-76B51146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663"/>
              <a:ext cx="151" cy="271"/>
            </a:xfrm>
            <a:custGeom>
              <a:avLst/>
              <a:gdLst>
                <a:gd name="T0" fmla="*/ 519 w 100"/>
                <a:gd name="T1" fmla="*/ 0 h 180"/>
                <a:gd name="T2" fmla="*/ 0 w 100"/>
                <a:gd name="T3" fmla="*/ 906 h 180"/>
                <a:gd name="T4" fmla="*/ 109 w 100"/>
                <a:gd name="T5" fmla="*/ 924 h 180"/>
                <a:gd name="T6" fmla="*/ 519 w 100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80">
                  <a:moveTo>
                    <a:pt x="100" y="0"/>
                  </a:moveTo>
                  <a:cubicBezTo>
                    <a:pt x="100" y="0"/>
                    <a:pt x="10" y="143"/>
                    <a:pt x="0" y="177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21" y="180"/>
                    <a:pt x="80" y="19"/>
                    <a:pt x="100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114">
              <a:extLst>
                <a:ext uri="{FF2B5EF4-FFF2-40B4-BE49-F238E27FC236}">
                  <a16:creationId xmlns:a16="http://schemas.microsoft.com/office/drawing/2014/main" id="{3B249712-605B-4C67-BC69-E738470F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777"/>
              <a:ext cx="75" cy="221"/>
            </a:xfrm>
            <a:custGeom>
              <a:avLst/>
              <a:gdLst>
                <a:gd name="T0" fmla="*/ 255 w 50"/>
                <a:gd name="T1" fmla="*/ 0 h 147"/>
                <a:gd name="T2" fmla="*/ 8 w 50"/>
                <a:gd name="T3" fmla="*/ 750 h 147"/>
                <a:gd name="T4" fmla="*/ 108 w 50"/>
                <a:gd name="T5" fmla="*/ 744 h 147"/>
                <a:gd name="T6" fmla="*/ 255 w 5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47">
                  <a:moveTo>
                    <a:pt x="50" y="0"/>
                  </a:moveTo>
                  <a:cubicBezTo>
                    <a:pt x="50" y="0"/>
                    <a:pt x="3" y="71"/>
                    <a:pt x="1" y="147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0" y="115"/>
                    <a:pt x="50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115">
              <a:extLst>
                <a:ext uri="{FF2B5EF4-FFF2-40B4-BE49-F238E27FC236}">
                  <a16:creationId xmlns:a16="http://schemas.microsoft.com/office/drawing/2014/main" id="{96C999AF-17CE-4C28-9065-935B66A6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893"/>
              <a:ext cx="46" cy="122"/>
            </a:xfrm>
            <a:custGeom>
              <a:avLst/>
              <a:gdLst>
                <a:gd name="T0" fmla="*/ 0 w 31"/>
                <a:gd name="T1" fmla="*/ 417 h 81"/>
                <a:gd name="T2" fmla="*/ 150 w 31"/>
                <a:gd name="T3" fmla="*/ 0 h 81"/>
                <a:gd name="T4" fmla="*/ 82 w 31"/>
                <a:gd name="T5" fmla="*/ 380 h 81"/>
                <a:gd name="T6" fmla="*/ 0 w 31"/>
                <a:gd name="T7" fmla="*/ 417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1">
                  <a:moveTo>
                    <a:pt x="0" y="81"/>
                  </a:moveTo>
                  <a:cubicBezTo>
                    <a:pt x="0" y="81"/>
                    <a:pt x="7" y="27"/>
                    <a:pt x="31" y="0"/>
                  </a:cubicBezTo>
                  <a:cubicBezTo>
                    <a:pt x="31" y="0"/>
                    <a:pt x="14" y="59"/>
                    <a:pt x="17" y="74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116">
              <a:extLst>
                <a:ext uri="{FF2B5EF4-FFF2-40B4-BE49-F238E27FC236}">
                  <a16:creationId xmlns:a16="http://schemas.microsoft.com/office/drawing/2014/main" id="{61975937-2505-4E83-A6B3-3B110E667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98"/>
              <a:ext cx="2427" cy="1163"/>
            </a:xfrm>
            <a:custGeom>
              <a:avLst/>
              <a:gdLst>
                <a:gd name="T0" fmla="*/ 32 w 1612"/>
                <a:gd name="T1" fmla="*/ 844 h 772"/>
                <a:gd name="T2" fmla="*/ 134 w 1612"/>
                <a:gd name="T3" fmla="*/ 978 h 772"/>
                <a:gd name="T4" fmla="*/ 2364 w 1612"/>
                <a:gd name="T5" fmla="*/ 41 h 772"/>
                <a:gd name="T6" fmla="*/ 3144 w 1612"/>
                <a:gd name="T7" fmla="*/ 835 h 772"/>
                <a:gd name="T8" fmla="*/ 4767 w 1612"/>
                <a:gd name="T9" fmla="*/ 2246 h 772"/>
                <a:gd name="T10" fmla="*/ 5251 w 1612"/>
                <a:gd name="T11" fmla="*/ 2523 h 772"/>
                <a:gd name="T12" fmla="*/ 8282 w 1612"/>
                <a:gd name="T13" fmla="*/ 3976 h 772"/>
                <a:gd name="T14" fmla="*/ 5385 w 1612"/>
                <a:gd name="T15" fmla="*/ 2523 h 772"/>
                <a:gd name="T16" fmla="*/ 4798 w 1612"/>
                <a:gd name="T17" fmla="*/ 2205 h 772"/>
                <a:gd name="T18" fmla="*/ 2395 w 1612"/>
                <a:gd name="T19" fmla="*/ 0 h 772"/>
                <a:gd name="T20" fmla="*/ 32 w 1612"/>
                <a:gd name="T21" fmla="*/ 844 h 7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2" h="772">
                  <a:moveTo>
                    <a:pt x="6" y="164"/>
                  </a:moveTo>
                  <a:cubicBezTo>
                    <a:pt x="6" y="164"/>
                    <a:pt x="0" y="194"/>
                    <a:pt x="26" y="190"/>
                  </a:cubicBezTo>
                  <a:cubicBezTo>
                    <a:pt x="52" y="186"/>
                    <a:pt x="404" y="66"/>
                    <a:pt x="460" y="8"/>
                  </a:cubicBezTo>
                  <a:cubicBezTo>
                    <a:pt x="460" y="8"/>
                    <a:pt x="574" y="104"/>
                    <a:pt x="612" y="162"/>
                  </a:cubicBezTo>
                  <a:cubicBezTo>
                    <a:pt x="650" y="220"/>
                    <a:pt x="860" y="414"/>
                    <a:pt x="928" y="436"/>
                  </a:cubicBezTo>
                  <a:cubicBezTo>
                    <a:pt x="928" y="436"/>
                    <a:pt x="982" y="472"/>
                    <a:pt x="1022" y="490"/>
                  </a:cubicBezTo>
                  <a:cubicBezTo>
                    <a:pt x="1062" y="508"/>
                    <a:pt x="1532" y="682"/>
                    <a:pt x="1612" y="772"/>
                  </a:cubicBezTo>
                  <a:cubicBezTo>
                    <a:pt x="1612" y="772"/>
                    <a:pt x="1468" y="646"/>
                    <a:pt x="1048" y="490"/>
                  </a:cubicBezTo>
                  <a:cubicBezTo>
                    <a:pt x="1048" y="490"/>
                    <a:pt x="950" y="454"/>
                    <a:pt x="934" y="428"/>
                  </a:cubicBezTo>
                  <a:cubicBezTo>
                    <a:pt x="934" y="428"/>
                    <a:pt x="574" y="62"/>
                    <a:pt x="466" y="0"/>
                  </a:cubicBezTo>
                  <a:cubicBezTo>
                    <a:pt x="466" y="0"/>
                    <a:pt x="84" y="106"/>
                    <a:pt x="6" y="164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117">
              <a:extLst>
                <a:ext uri="{FF2B5EF4-FFF2-40B4-BE49-F238E27FC236}">
                  <a16:creationId xmlns:a16="http://schemas.microsoft.com/office/drawing/2014/main" id="{2B7DD06D-485F-48CD-8D16-78E040B4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98"/>
              <a:ext cx="2427" cy="1163"/>
            </a:xfrm>
            <a:custGeom>
              <a:avLst/>
              <a:gdLst>
                <a:gd name="T0" fmla="*/ 32 w 1612"/>
                <a:gd name="T1" fmla="*/ 844 h 772"/>
                <a:gd name="T2" fmla="*/ 134 w 1612"/>
                <a:gd name="T3" fmla="*/ 978 h 772"/>
                <a:gd name="T4" fmla="*/ 2364 w 1612"/>
                <a:gd name="T5" fmla="*/ 41 h 772"/>
                <a:gd name="T6" fmla="*/ 3144 w 1612"/>
                <a:gd name="T7" fmla="*/ 835 h 772"/>
                <a:gd name="T8" fmla="*/ 4767 w 1612"/>
                <a:gd name="T9" fmla="*/ 2246 h 772"/>
                <a:gd name="T10" fmla="*/ 5251 w 1612"/>
                <a:gd name="T11" fmla="*/ 2523 h 772"/>
                <a:gd name="T12" fmla="*/ 8282 w 1612"/>
                <a:gd name="T13" fmla="*/ 3976 h 772"/>
                <a:gd name="T14" fmla="*/ 5385 w 1612"/>
                <a:gd name="T15" fmla="*/ 2523 h 772"/>
                <a:gd name="T16" fmla="*/ 4798 w 1612"/>
                <a:gd name="T17" fmla="*/ 2205 h 772"/>
                <a:gd name="T18" fmla="*/ 2395 w 1612"/>
                <a:gd name="T19" fmla="*/ 0 h 772"/>
                <a:gd name="T20" fmla="*/ 32 w 1612"/>
                <a:gd name="T21" fmla="*/ 844 h 7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2" h="772">
                  <a:moveTo>
                    <a:pt x="6" y="164"/>
                  </a:moveTo>
                  <a:cubicBezTo>
                    <a:pt x="6" y="164"/>
                    <a:pt x="0" y="194"/>
                    <a:pt x="26" y="190"/>
                  </a:cubicBezTo>
                  <a:cubicBezTo>
                    <a:pt x="52" y="186"/>
                    <a:pt x="404" y="66"/>
                    <a:pt x="460" y="8"/>
                  </a:cubicBezTo>
                  <a:cubicBezTo>
                    <a:pt x="460" y="8"/>
                    <a:pt x="574" y="104"/>
                    <a:pt x="612" y="162"/>
                  </a:cubicBezTo>
                  <a:cubicBezTo>
                    <a:pt x="650" y="220"/>
                    <a:pt x="860" y="414"/>
                    <a:pt x="928" y="436"/>
                  </a:cubicBezTo>
                  <a:cubicBezTo>
                    <a:pt x="928" y="436"/>
                    <a:pt x="982" y="472"/>
                    <a:pt x="1022" y="490"/>
                  </a:cubicBezTo>
                  <a:cubicBezTo>
                    <a:pt x="1062" y="508"/>
                    <a:pt x="1532" y="682"/>
                    <a:pt x="1612" y="772"/>
                  </a:cubicBezTo>
                  <a:cubicBezTo>
                    <a:pt x="1612" y="772"/>
                    <a:pt x="1468" y="646"/>
                    <a:pt x="1048" y="490"/>
                  </a:cubicBezTo>
                  <a:cubicBezTo>
                    <a:pt x="1048" y="490"/>
                    <a:pt x="950" y="454"/>
                    <a:pt x="934" y="428"/>
                  </a:cubicBezTo>
                  <a:cubicBezTo>
                    <a:pt x="934" y="428"/>
                    <a:pt x="574" y="62"/>
                    <a:pt x="466" y="0"/>
                  </a:cubicBezTo>
                  <a:cubicBezTo>
                    <a:pt x="466" y="0"/>
                    <a:pt x="84" y="106"/>
                    <a:pt x="6" y="16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118">
              <a:extLst>
                <a:ext uri="{FF2B5EF4-FFF2-40B4-BE49-F238E27FC236}">
                  <a16:creationId xmlns:a16="http://schemas.microsoft.com/office/drawing/2014/main" id="{785A1737-C3A7-41F7-BFF3-794771AE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788"/>
              <a:ext cx="154" cy="370"/>
            </a:xfrm>
            <a:custGeom>
              <a:avLst/>
              <a:gdLst>
                <a:gd name="T0" fmla="*/ 0 w 102"/>
                <a:gd name="T1" fmla="*/ 153 h 246"/>
                <a:gd name="T2" fmla="*/ 228 w 102"/>
                <a:gd name="T3" fmla="*/ 1260 h 246"/>
                <a:gd name="T4" fmla="*/ 500 w 102"/>
                <a:gd name="T5" fmla="*/ 997 h 246"/>
                <a:gd name="T6" fmla="*/ 457 w 102"/>
                <a:gd name="T7" fmla="*/ 48 h 246"/>
                <a:gd name="T8" fmla="*/ 0 w 102"/>
                <a:gd name="T9" fmla="*/ 153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46">
                  <a:moveTo>
                    <a:pt x="0" y="30"/>
                  </a:moveTo>
                  <a:cubicBezTo>
                    <a:pt x="0" y="30"/>
                    <a:pt x="44" y="211"/>
                    <a:pt x="44" y="246"/>
                  </a:cubicBezTo>
                  <a:cubicBezTo>
                    <a:pt x="44" y="246"/>
                    <a:pt x="94" y="240"/>
                    <a:pt x="96" y="195"/>
                  </a:cubicBezTo>
                  <a:cubicBezTo>
                    <a:pt x="97" y="149"/>
                    <a:pt x="102" y="28"/>
                    <a:pt x="88" y="9"/>
                  </a:cubicBezTo>
                  <a:cubicBezTo>
                    <a:pt x="88" y="9"/>
                    <a:pt x="40" y="0"/>
                    <a:pt x="0" y="30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119">
              <a:extLst>
                <a:ext uri="{FF2B5EF4-FFF2-40B4-BE49-F238E27FC236}">
                  <a16:creationId xmlns:a16="http://schemas.microsoft.com/office/drawing/2014/main" id="{573A08F2-FD35-4905-BBCE-3E3F30F8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786"/>
              <a:ext cx="154" cy="372"/>
            </a:xfrm>
            <a:custGeom>
              <a:avLst/>
              <a:gdLst>
                <a:gd name="T0" fmla="*/ 0 w 102"/>
                <a:gd name="T1" fmla="*/ 154 h 247"/>
                <a:gd name="T2" fmla="*/ 228 w 102"/>
                <a:gd name="T3" fmla="*/ 1270 h 247"/>
                <a:gd name="T4" fmla="*/ 500 w 102"/>
                <a:gd name="T5" fmla="*/ 1005 h 247"/>
                <a:gd name="T6" fmla="*/ 457 w 102"/>
                <a:gd name="T7" fmla="*/ 48 h 247"/>
                <a:gd name="T8" fmla="*/ 0 w 102"/>
                <a:gd name="T9" fmla="*/ 154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47">
                  <a:moveTo>
                    <a:pt x="0" y="30"/>
                  </a:moveTo>
                  <a:cubicBezTo>
                    <a:pt x="0" y="30"/>
                    <a:pt x="44" y="211"/>
                    <a:pt x="44" y="247"/>
                  </a:cubicBezTo>
                  <a:cubicBezTo>
                    <a:pt x="44" y="247"/>
                    <a:pt x="94" y="240"/>
                    <a:pt x="96" y="195"/>
                  </a:cubicBezTo>
                  <a:cubicBezTo>
                    <a:pt x="97" y="149"/>
                    <a:pt x="102" y="28"/>
                    <a:pt x="88" y="9"/>
                  </a:cubicBezTo>
                  <a:cubicBezTo>
                    <a:pt x="88" y="9"/>
                    <a:pt x="40" y="0"/>
                    <a:pt x="0" y="3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120">
              <a:extLst>
                <a:ext uri="{FF2B5EF4-FFF2-40B4-BE49-F238E27FC236}">
                  <a16:creationId xmlns:a16="http://schemas.microsoft.com/office/drawing/2014/main" id="{73A754EC-ECB1-4161-A3A1-1EF39F88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809"/>
              <a:ext cx="103" cy="324"/>
            </a:xfrm>
            <a:custGeom>
              <a:avLst/>
              <a:gdLst>
                <a:gd name="T0" fmla="*/ 357 w 68"/>
                <a:gd name="T1" fmla="*/ 0 h 215"/>
                <a:gd name="T2" fmla="*/ 39 w 68"/>
                <a:gd name="T3" fmla="*/ 170 h 215"/>
                <a:gd name="T4" fmla="*/ 232 w 68"/>
                <a:gd name="T5" fmla="*/ 1108 h 215"/>
                <a:gd name="T6" fmla="*/ 103 w 68"/>
                <a:gd name="T7" fmla="*/ 297 h 215"/>
                <a:gd name="T8" fmla="*/ 357 w 68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15">
                  <a:moveTo>
                    <a:pt x="68" y="0"/>
                  </a:moveTo>
                  <a:cubicBezTo>
                    <a:pt x="68" y="0"/>
                    <a:pt x="0" y="8"/>
                    <a:pt x="7" y="33"/>
                  </a:cubicBezTo>
                  <a:cubicBezTo>
                    <a:pt x="13" y="58"/>
                    <a:pt x="44" y="215"/>
                    <a:pt x="44" y="215"/>
                  </a:cubicBezTo>
                  <a:cubicBezTo>
                    <a:pt x="44" y="215"/>
                    <a:pt x="30" y="83"/>
                    <a:pt x="20" y="58"/>
                  </a:cubicBezTo>
                  <a:cubicBezTo>
                    <a:pt x="10" y="33"/>
                    <a:pt x="2" y="18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121">
              <a:extLst>
                <a:ext uri="{FF2B5EF4-FFF2-40B4-BE49-F238E27FC236}">
                  <a16:creationId xmlns:a16="http://schemas.microsoft.com/office/drawing/2014/main" id="{82160C7D-BE3A-4C47-824D-32E857D5D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922"/>
              <a:ext cx="565" cy="215"/>
            </a:xfrm>
            <a:custGeom>
              <a:avLst/>
              <a:gdLst>
                <a:gd name="T0" fmla="*/ 0 w 375"/>
                <a:gd name="T1" fmla="*/ 660 h 143"/>
                <a:gd name="T2" fmla="*/ 1932 w 375"/>
                <a:gd name="T3" fmla="*/ 0 h 143"/>
                <a:gd name="T4" fmla="*/ 0 w 375"/>
                <a:gd name="T5" fmla="*/ 66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43">
                  <a:moveTo>
                    <a:pt x="0" y="129"/>
                  </a:moveTo>
                  <a:cubicBezTo>
                    <a:pt x="0" y="129"/>
                    <a:pt x="311" y="13"/>
                    <a:pt x="375" y="0"/>
                  </a:cubicBezTo>
                  <a:cubicBezTo>
                    <a:pt x="375" y="0"/>
                    <a:pt x="40" y="143"/>
                    <a:pt x="0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122">
              <a:extLst>
                <a:ext uri="{FF2B5EF4-FFF2-40B4-BE49-F238E27FC236}">
                  <a16:creationId xmlns:a16="http://schemas.microsoft.com/office/drawing/2014/main" id="{8CEC848C-545C-4B33-A3F2-1DF0B621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986"/>
              <a:ext cx="545" cy="517"/>
            </a:xfrm>
            <a:custGeom>
              <a:avLst/>
              <a:gdLst>
                <a:gd name="T0" fmla="*/ 0 w 362"/>
                <a:gd name="T1" fmla="*/ 0 h 343"/>
                <a:gd name="T2" fmla="*/ 1861 w 362"/>
                <a:gd name="T3" fmla="*/ 1770 h 343"/>
                <a:gd name="T4" fmla="*/ 0 w 362"/>
                <a:gd name="T5" fmla="*/ 0 h 3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2" h="343">
                  <a:moveTo>
                    <a:pt x="0" y="0"/>
                  </a:moveTo>
                  <a:cubicBezTo>
                    <a:pt x="0" y="0"/>
                    <a:pt x="305" y="280"/>
                    <a:pt x="362" y="343"/>
                  </a:cubicBezTo>
                  <a:cubicBezTo>
                    <a:pt x="362" y="343"/>
                    <a:pt x="29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123">
              <a:extLst>
                <a:ext uri="{FF2B5EF4-FFF2-40B4-BE49-F238E27FC236}">
                  <a16:creationId xmlns:a16="http://schemas.microsoft.com/office/drawing/2014/main" id="{AE0644C7-0903-422C-9CDB-D9E78ABEF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987"/>
              <a:ext cx="757" cy="1008"/>
            </a:xfrm>
            <a:custGeom>
              <a:avLst/>
              <a:gdLst>
                <a:gd name="T0" fmla="*/ 2441 w 503"/>
                <a:gd name="T1" fmla="*/ 223 h 669"/>
                <a:gd name="T2" fmla="*/ 2072 w 503"/>
                <a:gd name="T3" fmla="*/ 196 h 669"/>
                <a:gd name="T4" fmla="*/ 1979 w 503"/>
                <a:gd name="T5" fmla="*/ 794 h 669"/>
                <a:gd name="T6" fmla="*/ 1484 w 503"/>
                <a:gd name="T7" fmla="*/ 2064 h 669"/>
                <a:gd name="T8" fmla="*/ 933 w 503"/>
                <a:gd name="T9" fmla="*/ 2607 h 669"/>
                <a:gd name="T10" fmla="*/ 458 w 503"/>
                <a:gd name="T11" fmla="*/ 3024 h 669"/>
                <a:gd name="T12" fmla="*/ 202 w 503"/>
                <a:gd name="T13" fmla="*/ 3339 h 669"/>
                <a:gd name="T14" fmla="*/ 978 w 503"/>
                <a:gd name="T15" fmla="*/ 2922 h 669"/>
                <a:gd name="T16" fmla="*/ 1749 w 503"/>
                <a:gd name="T17" fmla="*/ 2257 h 669"/>
                <a:gd name="T18" fmla="*/ 2193 w 503"/>
                <a:gd name="T19" fmla="*/ 1392 h 669"/>
                <a:gd name="T20" fmla="*/ 2458 w 503"/>
                <a:gd name="T21" fmla="*/ 205 h 6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3" h="669">
                  <a:moveTo>
                    <a:pt x="476" y="43"/>
                  </a:moveTo>
                  <a:cubicBezTo>
                    <a:pt x="457" y="10"/>
                    <a:pt x="419" y="0"/>
                    <a:pt x="404" y="38"/>
                  </a:cubicBezTo>
                  <a:cubicBezTo>
                    <a:pt x="391" y="71"/>
                    <a:pt x="391" y="118"/>
                    <a:pt x="386" y="154"/>
                  </a:cubicBezTo>
                  <a:cubicBezTo>
                    <a:pt x="373" y="242"/>
                    <a:pt x="339" y="326"/>
                    <a:pt x="289" y="400"/>
                  </a:cubicBezTo>
                  <a:cubicBezTo>
                    <a:pt x="261" y="441"/>
                    <a:pt x="219" y="473"/>
                    <a:pt x="182" y="506"/>
                  </a:cubicBezTo>
                  <a:cubicBezTo>
                    <a:pt x="151" y="534"/>
                    <a:pt x="124" y="564"/>
                    <a:pt x="89" y="587"/>
                  </a:cubicBezTo>
                  <a:cubicBezTo>
                    <a:pt x="75" y="595"/>
                    <a:pt x="0" y="627"/>
                    <a:pt x="39" y="648"/>
                  </a:cubicBezTo>
                  <a:cubicBezTo>
                    <a:pt x="78" y="669"/>
                    <a:pt x="161" y="587"/>
                    <a:pt x="191" y="567"/>
                  </a:cubicBezTo>
                  <a:cubicBezTo>
                    <a:pt x="247" y="528"/>
                    <a:pt x="301" y="495"/>
                    <a:pt x="341" y="438"/>
                  </a:cubicBezTo>
                  <a:cubicBezTo>
                    <a:pt x="375" y="388"/>
                    <a:pt x="406" y="327"/>
                    <a:pt x="427" y="270"/>
                  </a:cubicBezTo>
                  <a:cubicBezTo>
                    <a:pt x="436" y="247"/>
                    <a:pt x="503" y="51"/>
                    <a:pt x="479" y="40"/>
                  </a:cubicBezTo>
                </a:path>
              </a:pathLst>
            </a:custGeom>
            <a:solidFill>
              <a:srgbClr val="F6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124">
              <a:extLst>
                <a:ext uri="{FF2B5EF4-FFF2-40B4-BE49-F238E27FC236}">
                  <a16:creationId xmlns:a16="http://schemas.microsoft.com/office/drawing/2014/main" id="{FCEEE2C1-4937-4104-9B9A-256F69B70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968"/>
              <a:ext cx="985" cy="1140"/>
            </a:xfrm>
            <a:custGeom>
              <a:avLst/>
              <a:gdLst>
                <a:gd name="T0" fmla="*/ 3366 w 654"/>
                <a:gd name="T1" fmla="*/ 0 h 757"/>
                <a:gd name="T2" fmla="*/ 1953 w 654"/>
                <a:gd name="T3" fmla="*/ 1897 h 757"/>
                <a:gd name="T4" fmla="*/ 0 w 654"/>
                <a:gd name="T5" fmla="*/ 3894 h 7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4" h="757">
                  <a:moveTo>
                    <a:pt x="654" y="0"/>
                  </a:moveTo>
                  <a:cubicBezTo>
                    <a:pt x="654" y="0"/>
                    <a:pt x="498" y="153"/>
                    <a:pt x="380" y="369"/>
                  </a:cubicBezTo>
                  <a:cubicBezTo>
                    <a:pt x="262" y="585"/>
                    <a:pt x="81" y="668"/>
                    <a:pt x="0" y="75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125">
              <a:extLst>
                <a:ext uri="{FF2B5EF4-FFF2-40B4-BE49-F238E27FC236}">
                  <a16:creationId xmlns:a16="http://schemas.microsoft.com/office/drawing/2014/main" id="{1911B70B-6EAA-4437-81EB-E1496C6EE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161"/>
              <a:ext cx="422" cy="354"/>
            </a:xfrm>
            <a:custGeom>
              <a:avLst/>
              <a:gdLst>
                <a:gd name="T0" fmla="*/ 1445 w 280"/>
                <a:gd name="T1" fmla="*/ 0 h 235"/>
                <a:gd name="T2" fmla="*/ 856 w 280"/>
                <a:gd name="T3" fmla="*/ 642 h 235"/>
                <a:gd name="T4" fmla="*/ 0 w 280"/>
                <a:gd name="T5" fmla="*/ 1210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0" h="235">
                  <a:moveTo>
                    <a:pt x="280" y="0"/>
                  </a:moveTo>
                  <a:cubicBezTo>
                    <a:pt x="280" y="0"/>
                    <a:pt x="220" y="90"/>
                    <a:pt x="166" y="125"/>
                  </a:cubicBezTo>
                  <a:cubicBezTo>
                    <a:pt x="112" y="160"/>
                    <a:pt x="25" y="198"/>
                    <a:pt x="0" y="23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126">
              <a:extLst>
                <a:ext uri="{FF2B5EF4-FFF2-40B4-BE49-F238E27FC236}">
                  <a16:creationId xmlns:a16="http://schemas.microsoft.com/office/drawing/2014/main" id="{C5760C05-5517-4494-A9F8-2FE3EB9C0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418"/>
              <a:ext cx="613" cy="413"/>
            </a:xfrm>
            <a:custGeom>
              <a:avLst/>
              <a:gdLst>
                <a:gd name="T0" fmla="*/ 2094 w 407"/>
                <a:gd name="T1" fmla="*/ 0 h 274"/>
                <a:gd name="T2" fmla="*/ 1035 w 407"/>
                <a:gd name="T3" fmla="*/ 770 h 274"/>
                <a:gd name="T4" fmla="*/ 0 w 407"/>
                <a:gd name="T5" fmla="*/ 1415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7" h="274">
                  <a:moveTo>
                    <a:pt x="407" y="0"/>
                  </a:moveTo>
                  <a:cubicBezTo>
                    <a:pt x="407" y="0"/>
                    <a:pt x="280" y="105"/>
                    <a:pt x="201" y="149"/>
                  </a:cubicBezTo>
                  <a:cubicBezTo>
                    <a:pt x="123" y="193"/>
                    <a:pt x="37" y="230"/>
                    <a:pt x="0" y="27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127">
              <a:extLst>
                <a:ext uri="{FF2B5EF4-FFF2-40B4-BE49-F238E27FC236}">
                  <a16:creationId xmlns:a16="http://schemas.microsoft.com/office/drawing/2014/main" id="{678609D8-990D-41F2-928D-84D17FFF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793"/>
              <a:ext cx="318" cy="56"/>
            </a:xfrm>
            <a:custGeom>
              <a:avLst/>
              <a:gdLst>
                <a:gd name="T0" fmla="*/ 1088 w 211"/>
                <a:gd name="T1" fmla="*/ 94 h 37"/>
                <a:gd name="T2" fmla="*/ 0 w 211"/>
                <a:gd name="T3" fmla="*/ 195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1" h="37">
                  <a:moveTo>
                    <a:pt x="211" y="18"/>
                  </a:moveTo>
                  <a:cubicBezTo>
                    <a:pt x="211" y="18"/>
                    <a:pt x="49" y="0"/>
                    <a:pt x="0" y="3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128">
              <a:extLst>
                <a:ext uri="{FF2B5EF4-FFF2-40B4-BE49-F238E27FC236}">
                  <a16:creationId xmlns:a16="http://schemas.microsoft.com/office/drawing/2014/main" id="{47E2D446-BDC9-4F55-97E6-AAD616E41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788"/>
              <a:ext cx="532" cy="746"/>
            </a:xfrm>
            <a:custGeom>
              <a:avLst/>
              <a:gdLst>
                <a:gd name="T0" fmla="*/ 1774 w 353"/>
                <a:gd name="T1" fmla="*/ 434 h 495"/>
                <a:gd name="T2" fmla="*/ 1667 w 353"/>
                <a:gd name="T3" fmla="*/ 48 h 495"/>
                <a:gd name="T4" fmla="*/ 1365 w 353"/>
                <a:gd name="T5" fmla="*/ 196 h 495"/>
                <a:gd name="T6" fmla="*/ 971 w 353"/>
                <a:gd name="T7" fmla="*/ 541 h 495"/>
                <a:gd name="T8" fmla="*/ 628 w 353"/>
                <a:gd name="T9" fmla="*/ 958 h 495"/>
                <a:gd name="T10" fmla="*/ 264 w 353"/>
                <a:gd name="T11" fmla="*/ 1790 h 495"/>
                <a:gd name="T12" fmla="*/ 196 w 353"/>
                <a:gd name="T13" fmla="*/ 2016 h 495"/>
                <a:gd name="T14" fmla="*/ 21 w 353"/>
                <a:gd name="T15" fmla="*/ 2389 h 495"/>
                <a:gd name="T16" fmla="*/ 175 w 353"/>
                <a:gd name="T17" fmla="*/ 2463 h 495"/>
                <a:gd name="T18" fmla="*/ 404 w 353"/>
                <a:gd name="T19" fmla="*/ 1992 h 495"/>
                <a:gd name="T20" fmla="*/ 824 w 353"/>
                <a:gd name="T21" fmla="*/ 1240 h 495"/>
                <a:gd name="T22" fmla="*/ 1222 w 353"/>
                <a:gd name="T23" fmla="*/ 781 h 495"/>
                <a:gd name="T24" fmla="*/ 1774 w 353"/>
                <a:gd name="T25" fmla="*/ 434 h 4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3" h="495">
                  <a:moveTo>
                    <a:pt x="344" y="84"/>
                  </a:moveTo>
                  <a:cubicBezTo>
                    <a:pt x="344" y="62"/>
                    <a:pt x="344" y="18"/>
                    <a:pt x="323" y="9"/>
                  </a:cubicBezTo>
                  <a:cubicBezTo>
                    <a:pt x="301" y="0"/>
                    <a:pt x="278" y="24"/>
                    <a:pt x="265" y="38"/>
                  </a:cubicBezTo>
                  <a:cubicBezTo>
                    <a:pt x="241" y="63"/>
                    <a:pt x="213" y="82"/>
                    <a:pt x="188" y="105"/>
                  </a:cubicBezTo>
                  <a:cubicBezTo>
                    <a:pt x="164" y="127"/>
                    <a:pt x="143" y="159"/>
                    <a:pt x="122" y="186"/>
                  </a:cubicBezTo>
                  <a:cubicBezTo>
                    <a:pt x="84" y="236"/>
                    <a:pt x="66" y="286"/>
                    <a:pt x="51" y="347"/>
                  </a:cubicBezTo>
                  <a:cubicBezTo>
                    <a:pt x="47" y="361"/>
                    <a:pt x="43" y="377"/>
                    <a:pt x="38" y="391"/>
                  </a:cubicBezTo>
                  <a:cubicBezTo>
                    <a:pt x="30" y="414"/>
                    <a:pt x="9" y="439"/>
                    <a:pt x="4" y="463"/>
                  </a:cubicBezTo>
                  <a:cubicBezTo>
                    <a:pt x="0" y="489"/>
                    <a:pt x="17" y="495"/>
                    <a:pt x="34" y="477"/>
                  </a:cubicBezTo>
                  <a:cubicBezTo>
                    <a:pt x="55" y="455"/>
                    <a:pt x="66" y="413"/>
                    <a:pt x="78" y="386"/>
                  </a:cubicBezTo>
                  <a:cubicBezTo>
                    <a:pt x="101" y="335"/>
                    <a:pt x="132" y="288"/>
                    <a:pt x="160" y="240"/>
                  </a:cubicBezTo>
                  <a:cubicBezTo>
                    <a:pt x="180" y="207"/>
                    <a:pt x="201" y="169"/>
                    <a:pt x="237" y="151"/>
                  </a:cubicBezTo>
                  <a:cubicBezTo>
                    <a:pt x="261" y="138"/>
                    <a:pt x="353" y="125"/>
                    <a:pt x="344" y="84"/>
                  </a:cubicBezTo>
                </a:path>
              </a:pathLst>
            </a:custGeom>
            <a:solidFill>
              <a:srgbClr val="F9D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129">
              <a:extLst>
                <a:ext uri="{FF2B5EF4-FFF2-40B4-BE49-F238E27FC236}">
                  <a16:creationId xmlns:a16="http://schemas.microsoft.com/office/drawing/2014/main" id="{40F548C4-4CD2-4702-BE99-22AC3F00D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698"/>
              <a:ext cx="338" cy="630"/>
            </a:xfrm>
            <a:custGeom>
              <a:avLst/>
              <a:gdLst>
                <a:gd name="T0" fmla="*/ 1162 w 224"/>
                <a:gd name="T1" fmla="*/ 0 h 418"/>
                <a:gd name="T2" fmla="*/ 613 w 224"/>
                <a:gd name="T3" fmla="*/ 886 h 418"/>
                <a:gd name="T4" fmla="*/ 0 w 224"/>
                <a:gd name="T5" fmla="*/ 2158 h 4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418">
                  <a:moveTo>
                    <a:pt x="224" y="0"/>
                  </a:moveTo>
                  <a:cubicBezTo>
                    <a:pt x="224" y="0"/>
                    <a:pt x="136" y="144"/>
                    <a:pt x="118" y="172"/>
                  </a:cubicBezTo>
                  <a:cubicBezTo>
                    <a:pt x="100" y="200"/>
                    <a:pt x="20" y="350"/>
                    <a:pt x="0" y="41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130">
              <a:extLst>
                <a:ext uri="{FF2B5EF4-FFF2-40B4-BE49-F238E27FC236}">
                  <a16:creationId xmlns:a16="http://schemas.microsoft.com/office/drawing/2014/main" id="{57E88ADF-6B79-4157-9F73-DE76542F3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825"/>
              <a:ext cx="163" cy="259"/>
            </a:xfrm>
            <a:custGeom>
              <a:avLst/>
              <a:gdLst>
                <a:gd name="T0" fmla="*/ 560 w 108"/>
                <a:gd name="T1" fmla="*/ 0 h 172"/>
                <a:gd name="T2" fmla="*/ 0 w 108"/>
                <a:gd name="T3" fmla="*/ 884 h 1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8" h="172">
                  <a:moveTo>
                    <a:pt x="108" y="0"/>
                  </a:moveTo>
                  <a:cubicBezTo>
                    <a:pt x="108" y="0"/>
                    <a:pt x="26" y="96"/>
                    <a:pt x="0" y="17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131">
              <a:extLst>
                <a:ext uri="{FF2B5EF4-FFF2-40B4-BE49-F238E27FC236}">
                  <a16:creationId xmlns:a16="http://schemas.microsoft.com/office/drawing/2014/main" id="{26801600-AE51-48A9-80BC-E9E68D634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843"/>
              <a:ext cx="485" cy="955"/>
            </a:xfrm>
            <a:custGeom>
              <a:avLst/>
              <a:gdLst>
                <a:gd name="T0" fmla="*/ 1658 w 322"/>
                <a:gd name="T1" fmla="*/ 0 h 634"/>
                <a:gd name="T2" fmla="*/ 1484 w 322"/>
                <a:gd name="T3" fmla="*/ 722 h 634"/>
                <a:gd name="T4" fmla="*/ 0 w 322"/>
                <a:gd name="T5" fmla="*/ 3266 h 6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2" h="634">
                  <a:moveTo>
                    <a:pt x="322" y="0"/>
                  </a:moveTo>
                  <a:cubicBezTo>
                    <a:pt x="322" y="0"/>
                    <a:pt x="314" y="82"/>
                    <a:pt x="288" y="140"/>
                  </a:cubicBezTo>
                  <a:cubicBezTo>
                    <a:pt x="262" y="198"/>
                    <a:pt x="40" y="558"/>
                    <a:pt x="0" y="63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132">
              <a:extLst>
                <a:ext uri="{FF2B5EF4-FFF2-40B4-BE49-F238E27FC236}">
                  <a16:creationId xmlns:a16="http://schemas.microsoft.com/office/drawing/2014/main" id="{83B50FFE-33D2-41C5-83B8-1CBC1FD06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846"/>
              <a:ext cx="54" cy="291"/>
            </a:xfrm>
            <a:custGeom>
              <a:avLst/>
              <a:gdLst>
                <a:gd name="T0" fmla="*/ 8 w 36"/>
                <a:gd name="T1" fmla="*/ 986 h 193"/>
                <a:gd name="T2" fmla="*/ 174 w 36"/>
                <a:gd name="T3" fmla="*/ 541 h 193"/>
                <a:gd name="T4" fmla="*/ 162 w 36"/>
                <a:gd name="T5" fmla="*/ 264 h 193"/>
                <a:gd name="T6" fmla="*/ 134 w 36"/>
                <a:gd name="T7" fmla="*/ 0 h 193"/>
                <a:gd name="T8" fmla="*/ 80 w 36"/>
                <a:gd name="T9" fmla="*/ 196 h 193"/>
                <a:gd name="T10" fmla="*/ 80 w 36"/>
                <a:gd name="T11" fmla="*/ 532 h 193"/>
                <a:gd name="T12" fmla="*/ 0 w 36"/>
                <a:gd name="T13" fmla="*/ 966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93">
                  <a:moveTo>
                    <a:pt x="1" y="191"/>
                  </a:moveTo>
                  <a:cubicBezTo>
                    <a:pt x="36" y="193"/>
                    <a:pt x="36" y="128"/>
                    <a:pt x="34" y="105"/>
                  </a:cubicBezTo>
                  <a:cubicBezTo>
                    <a:pt x="32" y="88"/>
                    <a:pt x="31" y="69"/>
                    <a:pt x="32" y="51"/>
                  </a:cubicBezTo>
                  <a:cubicBezTo>
                    <a:pt x="32" y="36"/>
                    <a:pt x="36" y="11"/>
                    <a:pt x="26" y="0"/>
                  </a:cubicBezTo>
                  <a:cubicBezTo>
                    <a:pt x="11" y="7"/>
                    <a:pt x="15" y="24"/>
                    <a:pt x="15" y="38"/>
                  </a:cubicBezTo>
                  <a:cubicBezTo>
                    <a:pt x="15" y="60"/>
                    <a:pt x="15" y="81"/>
                    <a:pt x="15" y="103"/>
                  </a:cubicBezTo>
                  <a:cubicBezTo>
                    <a:pt x="15" y="121"/>
                    <a:pt x="17" y="177"/>
                    <a:pt x="0" y="187"/>
                  </a:cubicBezTo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133">
              <a:extLst>
                <a:ext uri="{FF2B5EF4-FFF2-40B4-BE49-F238E27FC236}">
                  <a16:creationId xmlns:a16="http://schemas.microsoft.com/office/drawing/2014/main" id="{6D8132A5-E88B-42D5-A778-FC9A1839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974"/>
              <a:ext cx="527" cy="202"/>
            </a:xfrm>
            <a:custGeom>
              <a:avLst/>
              <a:gdLst>
                <a:gd name="T0" fmla="*/ 0 w 350"/>
                <a:gd name="T1" fmla="*/ 693 h 134"/>
                <a:gd name="T2" fmla="*/ 1801 w 350"/>
                <a:gd name="T3" fmla="*/ 0 h 134"/>
                <a:gd name="T4" fmla="*/ 0 w 350"/>
                <a:gd name="T5" fmla="*/ 693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0" h="134">
                  <a:moveTo>
                    <a:pt x="0" y="134"/>
                  </a:moveTo>
                  <a:cubicBezTo>
                    <a:pt x="0" y="134"/>
                    <a:pt x="310" y="23"/>
                    <a:pt x="350" y="0"/>
                  </a:cubicBezTo>
                  <a:cubicBezTo>
                    <a:pt x="350" y="0"/>
                    <a:pt x="32" y="110"/>
                    <a:pt x="0" y="134"/>
                  </a:cubicBezTo>
                  <a:close/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134">
              <a:extLst>
                <a:ext uri="{FF2B5EF4-FFF2-40B4-BE49-F238E27FC236}">
                  <a16:creationId xmlns:a16="http://schemas.microsoft.com/office/drawing/2014/main" id="{2D19DC1B-391A-4738-8B12-17FB82BA2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866"/>
              <a:ext cx="259" cy="125"/>
            </a:xfrm>
            <a:custGeom>
              <a:avLst/>
              <a:gdLst>
                <a:gd name="T0" fmla="*/ 0 w 172"/>
                <a:gd name="T1" fmla="*/ 398 h 83"/>
                <a:gd name="T2" fmla="*/ 884 w 172"/>
                <a:gd name="T3" fmla="*/ 0 h 83"/>
                <a:gd name="T4" fmla="*/ 0 w 172"/>
                <a:gd name="T5" fmla="*/ 39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83">
                  <a:moveTo>
                    <a:pt x="0" y="77"/>
                  </a:moveTo>
                  <a:cubicBezTo>
                    <a:pt x="0" y="77"/>
                    <a:pt x="151" y="4"/>
                    <a:pt x="172" y="0"/>
                  </a:cubicBezTo>
                  <a:cubicBezTo>
                    <a:pt x="172" y="0"/>
                    <a:pt x="42" y="83"/>
                    <a:pt x="0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135">
              <a:extLst>
                <a:ext uri="{FF2B5EF4-FFF2-40B4-BE49-F238E27FC236}">
                  <a16:creationId xmlns:a16="http://schemas.microsoft.com/office/drawing/2014/main" id="{AFB9C2DE-DD02-4455-8BC4-E7B948CA9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657"/>
              <a:ext cx="42" cy="183"/>
            </a:xfrm>
            <a:custGeom>
              <a:avLst/>
              <a:gdLst>
                <a:gd name="T0" fmla="*/ 0 w 28"/>
                <a:gd name="T1" fmla="*/ 0 h 122"/>
                <a:gd name="T2" fmla="*/ 129 w 28"/>
                <a:gd name="T3" fmla="*/ 80 h 122"/>
                <a:gd name="T4" fmla="*/ 143 w 28"/>
                <a:gd name="T5" fmla="*/ 234 h 122"/>
                <a:gd name="T6" fmla="*/ 129 w 28"/>
                <a:gd name="T7" fmla="*/ 620 h 122"/>
                <a:gd name="T8" fmla="*/ 89 w 28"/>
                <a:gd name="T9" fmla="*/ 215 h 122"/>
                <a:gd name="T10" fmla="*/ 8 w 28"/>
                <a:gd name="T11" fmla="*/ 12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22">
                  <a:moveTo>
                    <a:pt x="0" y="0"/>
                  </a:moveTo>
                  <a:cubicBezTo>
                    <a:pt x="9" y="3"/>
                    <a:pt x="20" y="6"/>
                    <a:pt x="25" y="15"/>
                  </a:cubicBezTo>
                  <a:cubicBezTo>
                    <a:pt x="28" y="24"/>
                    <a:pt x="28" y="36"/>
                    <a:pt x="28" y="46"/>
                  </a:cubicBezTo>
                  <a:cubicBezTo>
                    <a:pt x="28" y="71"/>
                    <a:pt x="25" y="97"/>
                    <a:pt x="25" y="122"/>
                  </a:cubicBezTo>
                  <a:cubicBezTo>
                    <a:pt x="18" y="96"/>
                    <a:pt x="22" y="69"/>
                    <a:pt x="17" y="42"/>
                  </a:cubicBezTo>
                  <a:cubicBezTo>
                    <a:pt x="14" y="29"/>
                    <a:pt x="13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136">
              <a:extLst>
                <a:ext uri="{FF2B5EF4-FFF2-40B4-BE49-F238E27FC236}">
                  <a16:creationId xmlns:a16="http://schemas.microsoft.com/office/drawing/2014/main" id="{0AC88A1D-19F3-43D6-A6AF-CF8E2A57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626"/>
              <a:ext cx="42" cy="122"/>
            </a:xfrm>
            <a:custGeom>
              <a:avLst/>
              <a:gdLst>
                <a:gd name="T0" fmla="*/ 0 w 28"/>
                <a:gd name="T1" fmla="*/ 81 h 81"/>
                <a:gd name="T2" fmla="*/ 113 w 28"/>
                <a:gd name="T3" fmla="*/ 120 h 81"/>
                <a:gd name="T4" fmla="*/ 93 w 28"/>
                <a:gd name="T5" fmla="*/ 417 h 81"/>
                <a:gd name="T6" fmla="*/ 68 w 28"/>
                <a:gd name="T7" fmla="*/ 191 h 81"/>
                <a:gd name="T8" fmla="*/ 8 w 28"/>
                <a:gd name="T9" fmla="*/ 8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1">
                  <a:moveTo>
                    <a:pt x="0" y="16"/>
                  </a:moveTo>
                  <a:cubicBezTo>
                    <a:pt x="7" y="0"/>
                    <a:pt x="28" y="3"/>
                    <a:pt x="22" y="23"/>
                  </a:cubicBezTo>
                  <a:cubicBezTo>
                    <a:pt x="17" y="43"/>
                    <a:pt x="19" y="60"/>
                    <a:pt x="18" y="81"/>
                  </a:cubicBezTo>
                  <a:cubicBezTo>
                    <a:pt x="10" y="71"/>
                    <a:pt x="12" y="49"/>
                    <a:pt x="13" y="37"/>
                  </a:cubicBezTo>
                  <a:cubicBezTo>
                    <a:pt x="13" y="24"/>
                    <a:pt x="13" y="20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137">
              <a:extLst>
                <a:ext uri="{FF2B5EF4-FFF2-40B4-BE49-F238E27FC236}">
                  <a16:creationId xmlns:a16="http://schemas.microsoft.com/office/drawing/2014/main" id="{EDC932F9-B9ED-49FF-B14D-152DEA645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461"/>
              <a:ext cx="381" cy="382"/>
            </a:xfrm>
            <a:custGeom>
              <a:avLst/>
              <a:gdLst>
                <a:gd name="T0" fmla="*/ 0 w 253"/>
                <a:gd name="T1" fmla="*/ 0 h 254"/>
                <a:gd name="T2" fmla="*/ 245 w 253"/>
                <a:gd name="T3" fmla="*/ 271 h 254"/>
                <a:gd name="T4" fmla="*/ 1301 w 253"/>
                <a:gd name="T5" fmla="*/ 1301 h 254"/>
                <a:gd name="T6" fmla="*/ 251 w 253"/>
                <a:gd name="T7" fmla="*/ 224 h 254"/>
                <a:gd name="T8" fmla="*/ 0 w 253"/>
                <a:gd name="T9" fmla="*/ 0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254">
                  <a:moveTo>
                    <a:pt x="0" y="0"/>
                  </a:moveTo>
                  <a:cubicBezTo>
                    <a:pt x="0" y="0"/>
                    <a:pt x="23" y="38"/>
                    <a:pt x="48" y="53"/>
                  </a:cubicBezTo>
                  <a:cubicBezTo>
                    <a:pt x="73" y="68"/>
                    <a:pt x="204" y="191"/>
                    <a:pt x="253" y="254"/>
                  </a:cubicBezTo>
                  <a:cubicBezTo>
                    <a:pt x="253" y="254"/>
                    <a:pt x="79" y="64"/>
                    <a:pt x="49" y="44"/>
                  </a:cubicBezTo>
                  <a:cubicBezTo>
                    <a:pt x="18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138">
              <a:extLst>
                <a:ext uri="{FF2B5EF4-FFF2-40B4-BE49-F238E27FC236}">
                  <a16:creationId xmlns:a16="http://schemas.microsoft.com/office/drawing/2014/main" id="{EA309229-0DA4-434F-9D98-092DDDC8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759"/>
              <a:ext cx="145" cy="214"/>
            </a:xfrm>
            <a:custGeom>
              <a:avLst/>
              <a:gdLst>
                <a:gd name="T0" fmla="*/ 0 w 96"/>
                <a:gd name="T1" fmla="*/ 734 h 142"/>
                <a:gd name="T2" fmla="*/ 500 w 96"/>
                <a:gd name="T3" fmla="*/ 0 h 142"/>
                <a:gd name="T4" fmla="*/ 0 w 96"/>
                <a:gd name="T5" fmla="*/ 734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42">
                  <a:moveTo>
                    <a:pt x="0" y="142"/>
                  </a:moveTo>
                  <a:cubicBezTo>
                    <a:pt x="0" y="142"/>
                    <a:pt x="69" y="21"/>
                    <a:pt x="96" y="0"/>
                  </a:cubicBezTo>
                  <a:cubicBezTo>
                    <a:pt x="96" y="0"/>
                    <a:pt x="19" y="132"/>
                    <a:pt x="0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139">
              <a:extLst>
                <a:ext uri="{FF2B5EF4-FFF2-40B4-BE49-F238E27FC236}">
                  <a16:creationId xmlns:a16="http://schemas.microsoft.com/office/drawing/2014/main" id="{258053A2-4E99-4985-9056-73E92E518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033"/>
              <a:ext cx="291" cy="232"/>
            </a:xfrm>
            <a:custGeom>
              <a:avLst/>
              <a:gdLst>
                <a:gd name="T0" fmla="*/ 12 w 193"/>
                <a:gd name="T1" fmla="*/ 12 h 154"/>
                <a:gd name="T2" fmla="*/ 998 w 193"/>
                <a:gd name="T3" fmla="*/ 794 h 154"/>
                <a:gd name="T4" fmla="*/ 0 w 193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3" h="154">
                  <a:moveTo>
                    <a:pt x="2" y="2"/>
                  </a:moveTo>
                  <a:cubicBezTo>
                    <a:pt x="2" y="2"/>
                    <a:pt x="168" y="123"/>
                    <a:pt x="193" y="154"/>
                  </a:cubicBezTo>
                  <a:cubicBezTo>
                    <a:pt x="193" y="154"/>
                    <a:pt x="10" y="3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140">
              <a:extLst>
                <a:ext uri="{FF2B5EF4-FFF2-40B4-BE49-F238E27FC236}">
                  <a16:creationId xmlns:a16="http://schemas.microsoft.com/office/drawing/2014/main" id="{2B779144-0D08-415D-A017-4F65BD278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373"/>
              <a:ext cx="142" cy="23"/>
            </a:xfrm>
            <a:custGeom>
              <a:avLst/>
              <a:gdLst>
                <a:gd name="T0" fmla="*/ 491 w 94"/>
                <a:gd name="T1" fmla="*/ 83 h 15"/>
                <a:gd name="T2" fmla="*/ 0 w 94"/>
                <a:gd name="T3" fmla="*/ 18 h 15"/>
                <a:gd name="T4" fmla="*/ 491 w 94"/>
                <a:gd name="T5" fmla="*/ 8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5">
                  <a:moveTo>
                    <a:pt x="94" y="15"/>
                  </a:moveTo>
                  <a:cubicBezTo>
                    <a:pt x="94" y="15"/>
                    <a:pt x="92" y="0"/>
                    <a:pt x="0" y="3"/>
                  </a:cubicBezTo>
                  <a:cubicBezTo>
                    <a:pt x="0" y="3"/>
                    <a:pt x="79" y="3"/>
                    <a:pt x="9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141">
              <a:extLst>
                <a:ext uri="{FF2B5EF4-FFF2-40B4-BE49-F238E27FC236}">
                  <a16:creationId xmlns:a16="http://schemas.microsoft.com/office/drawing/2014/main" id="{73186BFB-E780-4126-A431-71DD9FF2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432"/>
              <a:ext cx="96" cy="30"/>
            </a:xfrm>
            <a:custGeom>
              <a:avLst/>
              <a:gdLst>
                <a:gd name="T0" fmla="*/ 311 w 64"/>
                <a:gd name="T1" fmla="*/ 102 h 20"/>
                <a:gd name="T2" fmla="*/ 0 w 64"/>
                <a:gd name="T3" fmla="*/ 0 h 20"/>
                <a:gd name="T4" fmla="*/ 311 w 64"/>
                <a:gd name="T5" fmla="*/ 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0">
                  <a:moveTo>
                    <a:pt x="61" y="20"/>
                  </a:moveTo>
                  <a:cubicBezTo>
                    <a:pt x="61" y="20"/>
                    <a:pt x="64" y="2"/>
                    <a:pt x="0" y="0"/>
                  </a:cubicBezTo>
                  <a:cubicBezTo>
                    <a:pt x="0" y="0"/>
                    <a:pt x="53" y="3"/>
                    <a:pt x="6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142">
              <a:extLst>
                <a:ext uri="{FF2B5EF4-FFF2-40B4-BE49-F238E27FC236}">
                  <a16:creationId xmlns:a16="http://schemas.microsoft.com/office/drawing/2014/main" id="{23BE1322-A452-4DC2-8809-229BAE41E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89"/>
              <a:ext cx="131" cy="58"/>
            </a:xfrm>
            <a:custGeom>
              <a:avLst/>
              <a:gdLst>
                <a:gd name="T0" fmla="*/ 447 w 87"/>
                <a:gd name="T1" fmla="*/ 208 h 38"/>
                <a:gd name="T2" fmla="*/ 0 w 87"/>
                <a:gd name="T3" fmla="*/ 0 h 38"/>
                <a:gd name="T4" fmla="*/ 447 w 87"/>
                <a:gd name="T5" fmla="*/ 20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38">
                  <a:moveTo>
                    <a:pt x="87" y="38"/>
                  </a:moveTo>
                  <a:cubicBezTo>
                    <a:pt x="87" y="38"/>
                    <a:pt x="85" y="19"/>
                    <a:pt x="0" y="0"/>
                  </a:cubicBezTo>
                  <a:cubicBezTo>
                    <a:pt x="0" y="0"/>
                    <a:pt x="81" y="23"/>
                    <a:pt x="87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143">
              <a:extLst>
                <a:ext uri="{FF2B5EF4-FFF2-40B4-BE49-F238E27FC236}">
                  <a16:creationId xmlns:a16="http://schemas.microsoft.com/office/drawing/2014/main" id="{FB5A8931-DC16-4CCF-9C5B-B33501252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575"/>
              <a:ext cx="135" cy="69"/>
            </a:xfrm>
            <a:custGeom>
              <a:avLst/>
              <a:gdLst>
                <a:gd name="T0" fmla="*/ 458 w 90"/>
                <a:gd name="T1" fmla="*/ 234 h 46"/>
                <a:gd name="T2" fmla="*/ 0 w 90"/>
                <a:gd name="T3" fmla="*/ 0 h 46"/>
                <a:gd name="T4" fmla="*/ 458 w 90"/>
                <a:gd name="T5" fmla="*/ 234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46">
                  <a:moveTo>
                    <a:pt x="90" y="46"/>
                  </a:moveTo>
                  <a:cubicBezTo>
                    <a:pt x="90" y="46"/>
                    <a:pt x="90" y="22"/>
                    <a:pt x="0" y="0"/>
                  </a:cubicBezTo>
                  <a:cubicBezTo>
                    <a:pt x="0" y="0"/>
                    <a:pt x="76" y="23"/>
                    <a:pt x="9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144">
              <a:extLst>
                <a:ext uri="{FF2B5EF4-FFF2-40B4-BE49-F238E27FC236}">
                  <a16:creationId xmlns:a16="http://schemas.microsoft.com/office/drawing/2014/main" id="{FD283E12-3CD8-43B2-9708-EFA8231D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675"/>
              <a:ext cx="148" cy="82"/>
            </a:xfrm>
            <a:custGeom>
              <a:avLst/>
              <a:gdLst>
                <a:gd name="T0" fmla="*/ 510 w 98"/>
                <a:gd name="T1" fmla="*/ 271 h 55"/>
                <a:gd name="T2" fmla="*/ 0 w 98"/>
                <a:gd name="T3" fmla="*/ 0 h 55"/>
                <a:gd name="T4" fmla="*/ 510 w 98"/>
                <a:gd name="T5" fmla="*/ 27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55">
                  <a:moveTo>
                    <a:pt x="98" y="55"/>
                  </a:moveTo>
                  <a:cubicBezTo>
                    <a:pt x="98" y="55"/>
                    <a:pt x="95" y="19"/>
                    <a:pt x="0" y="0"/>
                  </a:cubicBezTo>
                  <a:cubicBezTo>
                    <a:pt x="0" y="0"/>
                    <a:pt x="80" y="18"/>
                    <a:pt x="98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145">
              <a:extLst>
                <a:ext uri="{FF2B5EF4-FFF2-40B4-BE49-F238E27FC236}">
                  <a16:creationId xmlns:a16="http://schemas.microsoft.com/office/drawing/2014/main" id="{E29F4DA6-ABF6-464A-ADBA-1CDC39E6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780"/>
              <a:ext cx="185" cy="89"/>
            </a:xfrm>
            <a:custGeom>
              <a:avLst/>
              <a:gdLst>
                <a:gd name="T0" fmla="*/ 498 w 123"/>
                <a:gd name="T1" fmla="*/ 305 h 59"/>
                <a:gd name="T2" fmla="*/ 0 w 123"/>
                <a:gd name="T3" fmla="*/ 0 h 59"/>
                <a:gd name="T4" fmla="*/ 498 w 123"/>
                <a:gd name="T5" fmla="*/ 305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59">
                  <a:moveTo>
                    <a:pt x="97" y="59"/>
                  </a:moveTo>
                  <a:cubicBezTo>
                    <a:pt x="97" y="59"/>
                    <a:pt x="123" y="37"/>
                    <a:pt x="0" y="0"/>
                  </a:cubicBezTo>
                  <a:cubicBezTo>
                    <a:pt x="0" y="0"/>
                    <a:pt x="107" y="36"/>
                    <a:pt x="9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146">
              <a:extLst>
                <a:ext uri="{FF2B5EF4-FFF2-40B4-BE49-F238E27FC236}">
                  <a16:creationId xmlns:a16="http://schemas.microsoft.com/office/drawing/2014/main" id="{17AAF77B-5D9C-4CDA-A8E4-BFFFCCC5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889"/>
              <a:ext cx="104" cy="64"/>
            </a:xfrm>
            <a:custGeom>
              <a:avLst/>
              <a:gdLst>
                <a:gd name="T0" fmla="*/ 0 w 69"/>
                <a:gd name="T1" fmla="*/ 0 h 43"/>
                <a:gd name="T2" fmla="*/ 326 w 69"/>
                <a:gd name="T3" fmla="*/ 210 h 43"/>
                <a:gd name="T4" fmla="*/ 0 w 69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3">
                  <a:moveTo>
                    <a:pt x="0" y="0"/>
                  </a:moveTo>
                  <a:cubicBezTo>
                    <a:pt x="0" y="0"/>
                    <a:pt x="69" y="20"/>
                    <a:pt x="63" y="43"/>
                  </a:cubicBezTo>
                  <a:cubicBezTo>
                    <a:pt x="63" y="43"/>
                    <a:pt x="64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147">
              <a:extLst>
                <a:ext uri="{FF2B5EF4-FFF2-40B4-BE49-F238E27FC236}">
                  <a16:creationId xmlns:a16="http://schemas.microsoft.com/office/drawing/2014/main" id="{0061FF5E-5DA3-4397-BF81-0069F80F4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977"/>
              <a:ext cx="81" cy="92"/>
            </a:xfrm>
            <a:custGeom>
              <a:avLst/>
              <a:gdLst>
                <a:gd name="T0" fmla="*/ 0 w 54"/>
                <a:gd name="T1" fmla="*/ 0 h 61"/>
                <a:gd name="T2" fmla="*/ 264 w 54"/>
                <a:gd name="T3" fmla="*/ 317 h 61"/>
                <a:gd name="T4" fmla="*/ 0 w 54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61">
                  <a:moveTo>
                    <a:pt x="0" y="0"/>
                  </a:moveTo>
                  <a:cubicBezTo>
                    <a:pt x="0" y="0"/>
                    <a:pt x="54" y="34"/>
                    <a:pt x="52" y="61"/>
                  </a:cubicBezTo>
                  <a:cubicBezTo>
                    <a:pt x="52" y="61"/>
                    <a:pt x="34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148">
              <a:extLst>
                <a:ext uri="{FF2B5EF4-FFF2-40B4-BE49-F238E27FC236}">
                  <a16:creationId xmlns:a16="http://schemas.microsoft.com/office/drawing/2014/main" id="{9D8D744B-77BD-490C-9EDD-C8FE910B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775"/>
              <a:ext cx="15" cy="20"/>
            </a:xfrm>
            <a:custGeom>
              <a:avLst/>
              <a:gdLst>
                <a:gd name="T0" fmla="*/ 0 w 10"/>
                <a:gd name="T1" fmla="*/ 74 h 13"/>
                <a:gd name="T2" fmla="*/ 53 w 1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2" y="8"/>
                    <a:pt x="7" y="5"/>
                    <a:pt x="1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149">
              <a:extLst>
                <a:ext uri="{FF2B5EF4-FFF2-40B4-BE49-F238E27FC236}">
                  <a16:creationId xmlns:a16="http://schemas.microsoft.com/office/drawing/2014/main" id="{E73E7215-01E4-4B47-9343-AD620EA79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796"/>
              <a:ext cx="32" cy="26"/>
            </a:xfrm>
            <a:custGeom>
              <a:avLst/>
              <a:gdLst>
                <a:gd name="T0" fmla="*/ 0 w 21"/>
                <a:gd name="T1" fmla="*/ 93 h 17"/>
                <a:gd name="T2" fmla="*/ 114 w 2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8" y="15"/>
                    <a:pt x="16" y="6"/>
                    <a:pt x="21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150">
              <a:extLst>
                <a:ext uri="{FF2B5EF4-FFF2-40B4-BE49-F238E27FC236}">
                  <a16:creationId xmlns:a16="http://schemas.microsoft.com/office/drawing/2014/main" id="{2D04F962-311A-4A66-AD2F-62C90FAE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822"/>
              <a:ext cx="30" cy="30"/>
            </a:xfrm>
            <a:custGeom>
              <a:avLst/>
              <a:gdLst>
                <a:gd name="T0" fmla="*/ 0 w 20"/>
                <a:gd name="T1" fmla="*/ 102 h 20"/>
                <a:gd name="T2" fmla="*/ 102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6" y="12"/>
                    <a:pt x="15" y="8"/>
                    <a:pt x="2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151">
              <a:extLst>
                <a:ext uri="{FF2B5EF4-FFF2-40B4-BE49-F238E27FC236}">
                  <a16:creationId xmlns:a16="http://schemas.microsoft.com/office/drawing/2014/main" id="{920E5F17-E39A-47B4-8748-6B09BFECA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858"/>
              <a:ext cx="36" cy="26"/>
            </a:xfrm>
            <a:custGeom>
              <a:avLst/>
              <a:gdLst>
                <a:gd name="T0" fmla="*/ 0 w 24"/>
                <a:gd name="T1" fmla="*/ 93 h 17"/>
                <a:gd name="T2" fmla="*/ 122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8" y="12"/>
                    <a:pt x="16" y="4"/>
                    <a:pt x="24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152">
              <a:extLst>
                <a:ext uri="{FF2B5EF4-FFF2-40B4-BE49-F238E27FC236}">
                  <a16:creationId xmlns:a16="http://schemas.microsoft.com/office/drawing/2014/main" id="{DC6C37E4-6BAF-4FA0-9EB0-A0745B50A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902"/>
              <a:ext cx="44" cy="36"/>
            </a:xfrm>
            <a:custGeom>
              <a:avLst/>
              <a:gdLst>
                <a:gd name="T0" fmla="*/ 0 w 29"/>
                <a:gd name="T1" fmla="*/ 122 h 24"/>
                <a:gd name="T2" fmla="*/ 155 w 2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4">
                  <a:moveTo>
                    <a:pt x="0" y="24"/>
                  </a:moveTo>
                  <a:cubicBezTo>
                    <a:pt x="12" y="20"/>
                    <a:pt x="17" y="5"/>
                    <a:pt x="2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153">
              <a:extLst>
                <a:ext uri="{FF2B5EF4-FFF2-40B4-BE49-F238E27FC236}">
                  <a16:creationId xmlns:a16="http://schemas.microsoft.com/office/drawing/2014/main" id="{DE367C64-D0C1-44CD-A879-42922DBCA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942"/>
              <a:ext cx="53" cy="38"/>
            </a:xfrm>
            <a:custGeom>
              <a:avLst/>
              <a:gdLst>
                <a:gd name="T0" fmla="*/ 0 w 35"/>
                <a:gd name="T1" fmla="*/ 134 h 25"/>
                <a:gd name="T2" fmla="*/ 183 w 35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5">
                  <a:moveTo>
                    <a:pt x="0" y="25"/>
                  </a:moveTo>
                  <a:cubicBezTo>
                    <a:pt x="13" y="20"/>
                    <a:pt x="22" y="7"/>
                    <a:pt x="35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154">
              <a:extLst>
                <a:ext uri="{FF2B5EF4-FFF2-40B4-BE49-F238E27FC236}">
                  <a16:creationId xmlns:a16="http://schemas.microsoft.com/office/drawing/2014/main" id="{EEF05841-5607-4542-9A82-486A9660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992"/>
              <a:ext cx="60" cy="30"/>
            </a:xfrm>
            <a:custGeom>
              <a:avLst/>
              <a:gdLst>
                <a:gd name="T0" fmla="*/ 0 w 40"/>
                <a:gd name="T1" fmla="*/ 102 h 20"/>
                <a:gd name="T2" fmla="*/ 203 w 4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0">
                  <a:moveTo>
                    <a:pt x="0" y="20"/>
                  </a:moveTo>
                  <a:cubicBezTo>
                    <a:pt x="12" y="12"/>
                    <a:pt x="26" y="4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155">
              <a:extLst>
                <a:ext uri="{FF2B5EF4-FFF2-40B4-BE49-F238E27FC236}">
                  <a16:creationId xmlns:a16="http://schemas.microsoft.com/office/drawing/2014/main" id="{79F5085C-8C82-4700-B0DE-ACE453B2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030"/>
              <a:ext cx="68" cy="22"/>
            </a:xfrm>
            <a:custGeom>
              <a:avLst/>
              <a:gdLst>
                <a:gd name="T0" fmla="*/ 0 w 45"/>
                <a:gd name="T1" fmla="*/ 69 h 15"/>
                <a:gd name="T2" fmla="*/ 236 w 4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5">
                  <a:moveTo>
                    <a:pt x="0" y="15"/>
                  </a:moveTo>
                  <a:cubicBezTo>
                    <a:pt x="13" y="14"/>
                    <a:pt x="36" y="8"/>
                    <a:pt x="45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156">
              <a:extLst>
                <a:ext uri="{FF2B5EF4-FFF2-40B4-BE49-F238E27FC236}">
                  <a16:creationId xmlns:a16="http://schemas.microsoft.com/office/drawing/2014/main" id="{0A200F0C-DA88-4515-BDB0-1DAEF352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083"/>
              <a:ext cx="71" cy="25"/>
            </a:xfrm>
            <a:custGeom>
              <a:avLst/>
              <a:gdLst>
                <a:gd name="T0" fmla="*/ 0 w 47"/>
                <a:gd name="T1" fmla="*/ 79 h 17"/>
                <a:gd name="T2" fmla="*/ 245 w 4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7">
                  <a:moveTo>
                    <a:pt x="0" y="17"/>
                  </a:moveTo>
                  <a:cubicBezTo>
                    <a:pt x="17" y="17"/>
                    <a:pt x="31" y="4"/>
                    <a:pt x="47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157">
              <a:extLst>
                <a:ext uri="{FF2B5EF4-FFF2-40B4-BE49-F238E27FC236}">
                  <a16:creationId xmlns:a16="http://schemas.microsoft.com/office/drawing/2014/main" id="{C3DFFFE9-9C84-4679-BAAC-61C8D45CD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137"/>
              <a:ext cx="73" cy="19"/>
            </a:xfrm>
            <a:custGeom>
              <a:avLst/>
              <a:gdLst>
                <a:gd name="T0" fmla="*/ 0 w 48"/>
                <a:gd name="T1" fmla="*/ 60 h 13"/>
                <a:gd name="T2" fmla="*/ 116 w 48"/>
                <a:gd name="T3" fmla="*/ 32 h 13"/>
                <a:gd name="T4" fmla="*/ 257 w 4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3">
                  <a:moveTo>
                    <a:pt x="0" y="13"/>
                  </a:moveTo>
                  <a:cubicBezTo>
                    <a:pt x="6" y="10"/>
                    <a:pt x="15" y="9"/>
                    <a:pt x="22" y="7"/>
                  </a:cubicBezTo>
                  <a:cubicBezTo>
                    <a:pt x="30" y="5"/>
                    <a:pt x="39" y="1"/>
                    <a:pt x="4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158">
              <a:extLst>
                <a:ext uri="{FF2B5EF4-FFF2-40B4-BE49-F238E27FC236}">
                  <a16:creationId xmlns:a16="http://schemas.microsoft.com/office/drawing/2014/main" id="{DA0FF3F9-E625-4D98-911C-9D62F84D5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199"/>
              <a:ext cx="59" cy="25"/>
            </a:xfrm>
            <a:custGeom>
              <a:avLst/>
              <a:gdLst>
                <a:gd name="T0" fmla="*/ 0 w 39"/>
                <a:gd name="T1" fmla="*/ 69 h 17"/>
                <a:gd name="T2" fmla="*/ 204 w 3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7">
                  <a:moveTo>
                    <a:pt x="0" y="15"/>
                  </a:moveTo>
                  <a:cubicBezTo>
                    <a:pt x="10" y="17"/>
                    <a:pt x="27" y="3"/>
                    <a:pt x="3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159">
              <a:extLst>
                <a:ext uri="{FF2B5EF4-FFF2-40B4-BE49-F238E27FC236}">
                  <a16:creationId xmlns:a16="http://schemas.microsoft.com/office/drawing/2014/main" id="{D3D49FAC-8B77-45D5-B862-C546648C6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242"/>
              <a:ext cx="64" cy="35"/>
            </a:xfrm>
            <a:custGeom>
              <a:avLst/>
              <a:gdLst>
                <a:gd name="T0" fmla="*/ 0 w 43"/>
                <a:gd name="T1" fmla="*/ 107 h 23"/>
                <a:gd name="T2" fmla="*/ 210 w 4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20"/>
                  </a:moveTo>
                  <a:cubicBezTo>
                    <a:pt x="15" y="23"/>
                    <a:pt x="29" y="2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160">
              <a:extLst>
                <a:ext uri="{FF2B5EF4-FFF2-40B4-BE49-F238E27FC236}">
                  <a16:creationId xmlns:a16="http://schemas.microsoft.com/office/drawing/2014/main" id="{A74EE5E9-E6E8-41AD-AB17-7435A3D4E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287"/>
              <a:ext cx="65" cy="35"/>
            </a:xfrm>
            <a:custGeom>
              <a:avLst/>
              <a:gdLst>
                <a:gd name="T0" fmla="*/ 0 w 43"/>
                <a:gd name="T1" fmla="*/ 123 h 23"/>
                <a:gd name="T2" fmla="*/ 224 w 4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13" y="14"/>
                    <a:pt x="29" y="7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161">
              <a:extLst>
                <a:ext uri="{FF2B5EF4-FFF2-40B4-BE49-F238E27FC236}">
                  <a16:creationId xmlns:a16="http://schemas.microsoft.com/office/drawing/2014/main" id="{8E5A3D35-A078-4488-8F72-C30C4E8B8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339"/>
              <a:ext cx="42" cy="31"/>
            </a:xfrm>
            <a:custGeom>
              <a:avLst/>
              <a:gdLst>
                <a:gd name="T0" fmla="*/ 0 w 28"/>
                <a:gd name="T1" fmla="*/ 100 h 21"/>
                <a:gd name="T2" fmla="*/ 143 w 28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1">
                  <a:moveTo>
                    <a:pt x="0" y="21"/>
                  </a:moveTo>
                  <a:cubicBezTo>
                    <a:pt x="7" y="13"/>
                    <a:pt x="18" y="3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162">
              <a:extLst>
                <a:ext uri="{FF2B5EF4-FFF2-40B4-BE49-F238E27FC236}">
                  <a16:creationId xmlns:a16="http://schemas.microsoft.com/office/drawing/2014/main" id="{8263B959-5C70-4487-8A58-F70B9F35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361"/>
              <a:ext cx="50" cy="54"/>
            </a:xfrm>
            <a:custGeom>
              <a:avLst/>
              <a:gdLst>
                <a:gd name="T0" fmla="*/ 0 w 33"/>
                <a:gd name="T1" fmla="*/ 183 h 36"/>
                <a:gd name="T2" fmla="*/ 174 w 33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6">
                  <a:moveTo>
                    <a:pt x="0" y="36"/>
                  </a:moveTo>
                  <a:cubicBezTo>
                    <a:pt x="13" y="29"/>
                    <a:pt x="19" y="6"/>
                    <a:pt x="3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163">
              <a:extLst>
                <a:ext uri="{FF2B5EF4-FFF2-40B4-BE49-F238E27FC236}">
                  <a16:creationId xmlns:a16="http://schemas.microsoft.com/office/drawing/2014/main" id="{55672FC9-E57B-420B-AA51-CF627B55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363"/>
              <a:ext cx="57" cy="15"/>
            </a:xfrm>
            <a:custGeom>
              <a:avLst/>
              <a:gdLst>
                <a:gd name="T0" fmla="*/ 0 w 38"/>
                <a:gd name="T1" fmla="*/ 39 h 10"/>
                <a:gd name="T2" fmla="*/ 194 w 3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7"/>
                  </a:moveTo>
                  <a:cubicBezTo>
                    <a:pt x="12" y="10"/>
                    <a:pt x="30" y="2"/>
                    <a:pt x="3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164">
              <a:extLst>
                <a:ext uri="{FF2B5EF4-FFF2-40B4-BE49-F238E27FC236}">
                  <a16:creationId xmlns:a16="http://schemas.microsoft.com/office/drawing/2014/main" id="{9FBC3F71-80C6-4135-8E5A-6904EA278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325"/>
              <a:ext cx="52" cy="8"/>
            </a:xfrm>
            <a:custGeom>
              <a:avLst/>
              <a:gdLst>
                <a:gd name="T0" fmla="*/ 0 w 35"/>
                <a:gd name="T1" fmla="*/ 34 h 5"/>
                <a:gd name="T2" fmla="*/ 169 w 35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5">
                  <a:moveTo>
                    <a:pt x="0" y="5"/>
                  </a:moveTo>
                  <a:cubicBezTo>
                    <a:pt x="9" y="0"/>
                    <a:pt x="25" y="3"/>
                    <a:pt x="35" y="3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165">
              <a:extLst>
                <a:ext uri="{FF2B5EF4-FFF2-40B4-BE49-F238E27FC236}">
                  <a16:creationId xmlns:a16="http://schemas.microsoft.com/office/drawing/2014/main" id="{45F35B42-1A2A-4B64-A08D-65FFCC9CA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286"/>
              <a:ext cx="59" cy="1"/>
            </a:xfrm>
            <a:custGeom>
              <a:avLst/>
              <a:gdLst>
                <a:gd name="T0" fmla="*/ 0 w 39"/>
                <a:gd name="T1" fmla="*/ 0 h 1"/>
                <a:gd name="T2" fmla="*/ 204 w 3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166">
              <a:extLst>
                <a:ext uri="{FF2B5EF4-FFF2-40B4-BE49-F238E27FC236}">
                  <a16:creationId xmlns:a16="http://schemas.microsoft.com/office/drawing/2014/main" id="{B3210B7E-5561-4990-BC3E-6E2410161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230"/>
              <a:ext cx="53" cy="9"/>
            </a:xfrm>
            <a:custGeom>
              <a:avLst/>
              <a:gdLst>
                <a:gd name="T0" fmla="*/ 0 w 35"/>
                <a:gd name="T1" fmla="*/ 0 h 6"/>
                <a:gd name="T2" fmla="*/ 183 w 35"/>
                <a:gd name="T3" fmla="*/ 1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0" y="0"/>
                  </a:moveTo>
                  <a:cubicBezTo>
                    <a:pt x="9" y="6"/>
                    <a:pt x="24" y="3"/>
                    <a:pt x="35" y="3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167">
              <a:extLst>
                <a:ext uri="{FF2B5EF4-FFF2-40B4-BE49-F238E27FC236}">
                  <a16:creationId xmlns:a16="http://schemas.microsoft.com/office/drawing/2014/main" id="{91298B26-97BF-4CBC-A825-E14B07742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174"/>
              <a:ext cx="63" cy="8"/>
            </a:xfrm>
            <a:custGeom>
              <a:avLst/>
              <a:gdLst>
                <a:gd name="T0" fmla="*/ 0 w 42"/>
                <a:gd name="T1" fmla="*/ 0 h 5"/>
                <a:gd name="T2" fmla="*/ 215 w 4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3" y="5"/>
                    <a:pt x="28" y="3"/>
                    <a:pt x="42" y="5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168">
              <a:extLst>
                <a:ext uri="{FF2B5EF4-FFF2-40B4-BE49-F238E27FC236}">
                  <a16:creationId xmlns:a16="http://schemas.microsoft.com/office/drawing/2014/main" id="{0D75D6FD-5461-4E06-9AF2-4C38254B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120"/>
              <a:ext cx="52" cy="11"/>
            </a:xfrm>
            <a:custGeom>
              <a:avLst/>
              <a:gdLst>
                <a:gd name="T0" fmla="*/ 0 w 35"/>
                <a:gd name="T1" fmla="*/ 0 h 7"/>
                <a:gd name="T2" fmla="*/ 169 w 35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">
                  <a:moveTo>
                    <a:pt x="0" y="0"/>
                  </a:moveTo>
                  <a:cubicBezTo>
                    <a:pt x="10" y="0"/>
                    <a:pt x="28" y="2"/>
                    <a:pt x="35" y="7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169">
              <a:extLst>
                <a:ext uri="{FF2B5EF4-FFF2-40B4-BE49-F238E27FC236}">
                  <a16:creationId xmlns:a16="http://schemas.microsoft.com/office/drawing/2014/main" id="{BC34C729-4FD8-4C5A-BBB5-F8FDB25A4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069"/>
              <a:ext cx="51" cy="14"/>
            </a:xfrm>
            <a:custGeom>
              <a:avLst/>
              <a:gdLst>
                <a:gd name="T0" fmla="*/ 0 w 34"/>
                <a:gd name="T1" fmla="*/ 0 h 9"/>
                <a:gd name="T2" fmla="*/ 174 w 34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9">
                  <a:moveTo>
                    <a:pt x="0" y="0"/>
                  </a:moveTo>
                  <a:cubicBezTo>
                    <a:pt x="10" y="1"/>
                    <a:pt x="25" y="4"/>
                    <a:pt x="34" y="9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170">
              <a:extLst>
                <a:ext uri="{FF2B5EF4-FFF2-40B4-BE49-F238E27FC236}">
                  <a16:creationId xmlns:a16="http://schemas.microsoft.com/office/drawing/2014/main" id="{C71AA193-EB6A-4407-AE2B-F1D011202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016"/>
              <a:ext cx="50" cy="18"/>
            </a:xfrm>
            <a:custGeom>
              <a:avLst/>
              <a:gdLst>
                <a:gd name="T0" fmla="*/ 0 w 33"/>
                <a:gd name="T1" fmla="*/ 21 h 12"/>
                <a:gd name="T2" fmla="*/ 174 w 33"/>
                <a:gd name="T3" fmla="*/ 6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4"/>
                  </a:moveTo>
                  <a:cubicBezTo>
                    <a:pt x="6" y="0"/>
                    <a:pt x="26" y="7"/>
                    <a:pt x="33" y="12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171">
              <a:extLst>
                <a:ext uri="{FF2B5EF4-FFF2-40B4-BE49-F238E27FC236}">
                  <a16:creationId xmlns:a16="http://schemas.microsoft.com/office/drawing/2014/main" id="{CAEF05E0-B09F-4092-B3FA-7E021D7A4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964"/>
              <a:ext cx="36" cy="13"/>
            </a:xfrm>
            <a:custGeom>
              <a:avLst/>
              <a:gdLst>
                <a:gd name="T0" fmla="*/ 0 w 24"/>
                <a:gd name="T1" fmla="*/ 0 h 9"/>
                <a:gd name="T2" fmla="*/ 122 w 24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cubicBezTo>
                    <a:pt x="8" y="2"/>
                    <a:pt x="16" y="6"/>
                    <a:pt x="24" y="9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172">
              <a:extLst>
                <a:ext uri="{FF2B5EF4-FFF2-40B4-BE49-F238E27FC236}">
                  <a16:creationId xmlns:a16="http://schemas.microsoft.com/office/drawing/2014/main" id="{7B68C368-5BD5-4B86-B5E7-F6F8D2D21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921"/>
              <a:ext cx="43" cy="23"/>
            </a:xfrm>
            <a:custGeom>
              <a:avLst/>
              <a:gdLst>
                <a:gd name="T0" fmla="*/ 0 w 28"/>
                <a:gd name="T1" fmla="*/ 12 h 15"/>
                <a:gd name="T2" fmla="*/ 155 w 28"/>
                <a:gd name="T3" fmla="*/ 8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5">
                  <a:moveTo>
                    <a:pt x="0" y="2"/>
                  </a:moveTo>
                  <a:cubicBezTo>
                    <a:pt x="9" y="0"/>
                    <a:pt x="20" y="12"/>
                    <a:pt x="28" y="15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173">
              <a:extLst>
                <a:ext uri="{FF2B5EF4-FFF2-40B4-BE49-F238E27FC236}">
                  <a16:creationId xmlns:a16="http://schemas.microsoft.com/office/drawing/2014/main" id="{CEEE9991-4306-4CB4-9073-AA5679DFF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872"/>
              <a:ext cx="38" cy="21"/>
            </a:xfrm>
            <a:custGeom>
              <a:avLst/>
              <a:gdLst>
                <a:gd name="T0" fmla="*/ 0 w 25"/>
                <a:gd name="T1" fmla="*/ 0 h 14"/>
                <a:gd name="T2" fmla="*/ 134 w 25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9" y="2"/>
                    <a:pt x="18" y="8"/>
                    <a:pt x="25" y="14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174">
              <a:extLst>
                <a:ext uri="{FF2B5EF4-FFF2-40B4-BE49-F238E27FC236}">
                  <a16:creationId xmlns:a16="http://schemas.microsoft.com/office/drawing/2014/main" id="{F09193A5-BB06-46F7-AF5F-B38EE66B3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826"/>
              <a:ext cx="30" cy="22"/>
            </a:xfrm>
            <a:custGeom>
              <a:avLst/>
              <a:gdLst>
                <a:gd name="T0" fmla="*/ 0 w 20"/>
                <a:gd name="T1" fmla="*/ 0 h 14"/>
                <a:gd name="T2" fmla="*/ 102 w 20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7" y="4"/>
                    <a:pt x="15" y="8"/>
                    <a:pt x="20" y="14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175">
              <a:extLst>
                <a:ext uri="{FF2B5EF4-FFF2-40B4-BE49-F238E27FC236}">
                  <a16:creationId xmlns:a16="http://schemas.microsoft.com/office/drawing/2014/main" id="{4281EA80-9401-409B-BFE5-B5B802FC0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787"/>
              <a:ext cx="20" cy="11"/>
            </a:xfrm>
            <a:custGeom>
              <a:avLst/>
              <a:gdLst>
                <a:gd name="T0" fmla="*/ 0 w 13"/>
                <a:gd name="T1" fmla="*/ 13 h 7"/>
                <a:gd name="T2" fmla="*/ 74 w 13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cubicBezTo>
                    <a:pt x="5" y="0"/>
                    <a:pt x="9" y="4"/>
                    <a:pt x="13" y="7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176">
              <a:extLst>
                <a:ext uri="{FF2B5EF4-FFF2-40B4-BE49-F238E27FC236}">
                  <a16:creationId xmlns:a16="http://schemas.microsoft.com/office/drawing/2014/main" id="{25F75598-8992-4358-BAB1-C4DF2CC57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745"/>
              <a:ext cx="22" cy="17"/>
            </a:xfrm>
            <a:custGeom>
              <a:avLst/>
              <a:gdLst>
                <a:gd name="T0" fmla="*/ 0 w 15"/>
                <a:gd name="T1" fmla="*/ 0 h 11"/>
                <a:gd name="T2" fmla="*/ 69 w 15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cubicBezTo>
                    <a:pt x="6" y="2"/>
                    <a:pt x="9" y="8"/>
                    <a:pt x="15" y="11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177">
              <a:extLst>
                <a:ext uri="{FF2B5EF4-FFF2-40B4-BE49-F238E27FC236}">
                  <a16:creationId xmlns:a16="http://schemas.microsoft.com/office/drawing/2014/main" id="{8D918B90-22E2-426E-86E9-5B06E9087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16"/>
              <a:ext cx="7" cy="13"/>
            </a:xfrm>
            <a:custGeom>
              <a:avLst/>
              <a:gdLst>
                <a:gd name="T0" fmla="*/ 0 w 5"/>
                <a:gd name="T1" fmla="*/ 0 h 8"/>
                <a:gd name="T2" fmla="*/ 20 w 5"/>
                <a:gd name="T3" fmla="*/ 5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2"/>
                    <a:pt x="4" y="5"/>
                    <a:pt x="5" y="8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178">
              <a:extLst>
                <a:ext uri="{FF2B5EF4-FFF2-40B4-BE49-F238E27FC236}">
                  <a16:creationId xmlns:a16="http://schemas.microsoft.com/office/drawing/2014/main" id="{AABD06E1-FCBB-4235-8949-1AFB254E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986"/>
              <a:ext cx="38" cy="89"/>
            </a:xfrm>
            <a:custGeom>
              <a:avLst/>
              <a:gdLst>
                <a:gd name="T0" fmla="*/ 123 w 25"/>
                <a:gd name="T1" fmla="*/ 305 h 59"/>
                <a:gd name="T2" fmla="*/ 74 w 25"/>
                <a:gd name="T3" fmla="*/ 184 h 59"/>
                <a:gd name="T4" fmla="*/ 8 w 2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9">
                  <a:moveTo>
                    <a:pt x="23" y="59"/>
                  </a:moveTo>
                  <a:cubicBezTo>
                    <a:pt x="25" y="53"/>
                    <a:pt x="17" y="41"/>
                    <a:pt x="14" y="36"/>
                  </a:cubicBezTo>
                  <a:cubicBezTo>
                    <a:pt x="7" y="25"/>
                    <a:pt x="0" y="14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179">
              <a:extLst>
                <a:ext uri="{FF2B5EF4-FFF2-40B4-BE49-F238E27FC236}">
                  <a16:creationId xmlns:a16="http://schemas.microsoft.com/office/drawing/2014/main" id="{25D94DA0-95B8-404B-A3A4-57CD188D3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989"/>
              <a:ext cx="3" cy="72"/>
            </a:xfrm>
            <a:custGeom>
              <a:avLst/>
              <a:gdLst>
                <a:gd name="T0" fmla="*/ 0 w 2"/>
                <a:gd name="T1" fmla="*/ 243 h 48"/>
                <a:gd name="T2" fmla="*/ 0 w 2"/>
                <a:gd name="T3" fmla="*/ 143 h 48"/>
                <a:gd name="T4" fmla="*/ 12 w 2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8">
                  <a:moveTo>
                    <a:pt x="0" y="48"/>
                  </a:moveTo>
                  <a:cubicBezTo>
                    <a:pt x="0" y="41"/>
                    <a:pt x="1" y="35"/>
                    <a:pt x="0" y="28"/>
                  </a:cubicBezTo>
                  <a:cubicBezTo>
                    <a:pt x="0" y="19"/>
                    <a:pt x="2" y="9"/>
                    <a:pt x="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180">
              <a:extLst>
                <a:ext uri="{FF2B5EF4-FFF2-40B4-BE49-F238E27FC236}">
                  <a16:creationId xmlns:a16="http://schemas.microsoft.com/office/drawing/2014/main" id="{4C83EC1D-893C-474B-AD94-BB2B1F84B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000"/>
              <a:ext cx="15" cy="54"/>
            </a:xfrm>
            <a:custGeom>
              <a:avLst/>
              <a:gdLst>
                <a:gd name="T0" fmla="*/ 0 w 10"/>
                <a:gd name="T1" fmla="*/ 183 h 36"/>
                <a:gd name="T2" fmla="*/ 18 w 10"/>
                <a:gd name="T3" fmla="*/ 120 h 36"/>
                <a:gd name="T4" fmla="*/ 48 w 1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6">
                  <a:moveTo>
                    <a:pt x="0" y="36"/>
                  </a:moveTo>
                  <a:cubicBezTo>
                    <a:pt x="2" y="32"/>
                    <a:pt x="2" y="27"/>
                    <a:pt x="3" y="23"/>
                  </a:cubicBezTo>
                  <a:cubicBezTo>
                    <a:pt x="5" y="15"/>
                    <a:pt x="10" y="8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181">
              <a:extLst>
                <a:ext uri="{FF2B5EF4-FFF2-40B4-BE49-F238E27FC236}">
                  <a16:creationId xmlns:a16="http://schemas.microsoft.com/office/drawing/2014/main" id="{DEF18570-5136-42CF-832E-3AF65DBFC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10"/>
              <a:ext cx="50" cy="60"/>
            </a:xfrm>
            <a:custGeom>
              <a:avLst/>
              <a:gdLst>
                <a:gd name="T0" fmla="*/ 174 w 33"/>
                <a:gd name="T1" fmla="*/ 203 h 40"/>
                <a:gd name="T2" fmla="*/ 103 w 33"/>
                <a:gd name="T3" fmla="*/ 140 h 40"/>
                <a:gd name="T4" fmla="*/ 0 w 33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0">
                  <a:moveTo>
                    <a:pt x="33" y="40"/>
                  </a:moveTo>
                  <a:cubicBezTo>
                    <a:pt x="30" y="35"/>
                    <a:pt x="25" y="31"/>
                    <a:pt x="20" y="27"/>
                  </a:cubicBezTo>
                  <a:cubicBezTo>
                    <a:pt x="11" y="20"/>
                    <a:pt x="2" y="1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182">
              <a:extLst>
                <a:ext uri="{FF2B5EF4-FFF2-40B4-BE49-F238E27FC236}">
                  <a16:creationId xmlns:a16="http://schemas.microsoft.com/office/drawing/2014/main" id="{091D33DB-5071-4694-8FAC-A8A84415A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049"/>
              <a:ext cx="65" cy="31"/>
            </a:xfrm>
            <a:custGeom>
              <a:avLst/>
              <a:gdLst>
                <a:gd name="T0" fmla="*/ 224 w 43"/>
                <a:gd name="T1" fmla="*/ 115 h 20"/>
                <a:gd name="T2" fmla="*/ 162 w 43"/>
                <a:gd name="T3" fmla="*/ 82 h 20"/>
                <a:gd name="T4" fmla="*/ 0 w 4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0">
                  <a:moveTo>
                    <a:pt x="43" y="20"/>
                  </a:moveTo>
                  <a:cubicBezTo>
                    <a:pt x="41" y="17"/>
                    <a:pt x="35" y="15"/>
                    <a:pt x="31" y="14"/>
                  </a:cubicBezTo>
                  <a:cubicBezTo>
                    <a:pt x="20" y="11"/>
                    <a:pt x="8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183">
              <a:extLst>
                <a:ext uri="{FF2B5EF4-FFF2-40B4-BE49-F238E27FC236}">
                  <a16:creationId xmlns:a16="http://schemas.microsoft.com/office/drawing/2014/main" id="{AD71DB32-0481-4F26-92B5-3B6B9DDA3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69"/>
              <a:ext cx="40" cy="36"/>
            </a:xfrm>
            <a:custGeom>
              <a:avLst/>
              <a:gdLst>
                <a:gd name="T0" fmla="*/ 146 w 26"/>
                <a:gd name="T1" fmla="*/ 122 h 24"/>
                <a:gd name="T2" fmla="*/ 0 w 2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4">
                  <a:moveTo>
                    <a:pt x="26" y="24"/>
                  </a:moveTo>
                  <a:cubicBezTo>
                    <a:pt x="16" y="18"/>
                    <a:pt x="12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184">
              <a:extLst>
                <a:ext uri="{FF2B5EF4-FFF2-40B4-BE49-F238E27FC236}">
                  <a16:creationId xmlns:a16="http://schemas.microsoft.com/office/drawing/2014/main" id="{CDB76A56-48C1-452E-98C6-5462822DD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113"/>
              <a:ext cx="60" cy="16"/>
            </a:xfrm>
            <a:custGeom>
              <a:avLst/>
              <a:gdLst>
                <a:gd name="T0" fmla="*/ 203 w 40"/>
                <a:gd name="T1" fmla="*/ 48 h 11"/>
                <a:gd name="T2" fmla="*/ 0 w 4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1">
                  <a:moveTo>
                    <a:pt x="40" y="11"/>
                  </a:moveTo>
                  <a:cubicBezTo>
                    <a:pt x="28" y="2"/>
                    <a:pt x="13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185">
              <a:extLst>
                <a:ext uri="{FF2B5EF4-FFF2-40B4-BE49-F238E27FC236}">
                  <a16:creationId xmlns:a16="http://schemas.microsoft.com/office/drawing/2014/main" id="{88D6FDA5-F563-4BF2-A03B-1657F45B2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067"/>
              <a:ext cx="5" cy="37"/>
            </a:xfrm>
            <a:custGeom>
              <a:avLst/>
              <a:gdLst>
                <a:gd name="T0" fmla="*/ 0 w 3"/>
                <a:gd name="T1" fmla="*/ 136 h 24"/>
                <a:gd name="T2" fmla="*/ 8 w 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0" y="24"/>
                  </a:moveTo>
                  <a:cubicBezTo>
                    <a:pt x="3" y="20"/>
                    <a:pt x="1" y="5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186">
              <a:extLst>
                <a:ext uri="{FF2B5EF4-FFF2-40B4-BE49-F238E27FC236}">
                  <a16:creationId xmlns:a16="http://schemas.microsoft.com/office/drawing/2014/main" id="{8B5D5680-F8F1-40C9-8E6B-C2D76E0B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012"/>
              <a:ext cx="34" cy="86"/>
            </a:xfrm>
            <a:custGeom>
              <a:avLst/>
              <a:gdLst>
                <a:gd name="T0" fmla="*/ 0 w 22"/>
                <a:gd name="T1" fmla="*/ 296 h 57"/>
                <a:gd name="T2" fmla="*/ 40 w 22"/>
                <a:gd name="T3" fmla="*/ 175 h 57"/>
                <a:gd name="T4" fmla="*/ 127 w 2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7">
                  <a:moveTo>
                    <a:pt x="0" y="57"/>
                  </a:moveTo>
                  <a:cubicBezTo>
                    <a:pt x="1" y="49"/>
                    <a:pt x="5" y="41"/>
                    <a:pt x="7" y="34"/>
                  </a:cubicBezTo>
                  <a:cubicBezTo>
                    <a:pt x="11" y="21"/>
                    <a:pt x="15" y="11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187">
              <a:extLst>
                <a:ext uri="{FF2B5EF4-FFF2-40B4-BE49-F238E27FC236}">
                  <a16:creationId xmlns:a16="http://schemas.microsoft.com/office/drawing/2014/main" id="{F903DAB0-C491-4204-B595-E2BED2F1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027"/>
              <a:ext cx="54" cy="48"/>
            </a:xfrm>
            <a:custGeom>
              <a:avLst/>
              <a:gdLst>
                <a:gd name="T0" fmla="*/ 0 w 36"/>
                <a:gd name="T1" fmla="*/ 162 h 32"/>
                <a:gd name="T2" fmla="*/ 80 w 36"/>
                <a:gd name="T3" fmla="*/ 62 h 32"/>
                <a:gd name="T4" fmla="*/ 183 w 3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2">
                  <a:moveTo>
                    <a:pt x="0" y="32"/>
                  </a:moveTo>
                  <a:cubicBezTo>
                    <a:pt x="5" y="26"/>
                    <a:pt x="9" y="18"/>
                    <a:pt x="15" y="12"/>
                  </a:cubicBezTo>
                  <a:cubicBezTo>
                    <a:pt x="21" y="6"/>
                    <a:pt x="31" y="6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188">
              <a:extLst>
                <a:ext uri="{FF2B5EF4-FFF2-40B4-BE49-F238E27FC236}">
                  <a16:creationId xmlns:a16="http://schemas.microsoft.com/office/drawing/2014/main" id="{65A09660-0F01-48E7-9617-601A08238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051"/>
              <a:ext cx="49" cy="29"/>
            </a:xfrm>
            <a:custGeom>
              <a:avLst/>
              <a:gdLst>
                <a:gd name="T0" fmla="*/ 0 w 33"/>
                <a:gd name="T1" fmla="*/ 96 h 19"/>
                <a:gd name="T2" fmla="*/ 160 w 33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9">
                  <a:moveTo>
                    <a:pt x="0" y="18"/>
                  </a:moveTo>
                  <a:cubicBezTo>
                    <a:pt x="12" y="19"/>
                    <a:pt x="24" y="6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189">
              <a:extLst>
                <a:ext uri="{FF2B5EF4-FFF2-40B4-BE49-F238E27FC236}">
                  <a16:creationId xmlns:a16="http://schemas.microsoft.com/office/drawing/2014/main" id="{09442998-DF6E-4A81-9609-5C6754AE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067"/>
              <a:ext cx="68" cy="32"/>
            </a:xfrm>
            <a:custGeom>
              <a:avLst/>
              <a:gdLst>
                <a:gd name="T0" fmla="*/ 0 w 45"/>
                <a:gd name="T1" fmla="*/ 114 h 21"/>
                <a:gd name="T2" fmla="*/ 236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21"/>
                  </a:moveTo>
                  <a:cubicBezTo>
                    <a:pt x="13" y="10"/>
                    <a:pt x="32" y="11"/>
                    <a:pt x="4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190">
              <a:extLst>
                <a:ext uri="{FF2B5EF4-FFF2-40B4-BE49-F238E27FC236}">
                  <a16:creationId xmlns:a16="http://schemas.microsoft.com/office/drawing/2014/main" id="{A25083F7-7EB8-4B30-9F1F-6A06760EB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87"/>
              <a:ext cx="60" cy="24"/>
            </a:xfrm>
            <a:custGeom>
              <a:avLst/>
              <a:gdLst>
                <a:gd name="T0" fmla="*/ 0 w 40"/>
                <a:gd name="T1" fmla="*/ 81 h 16"/>
                <a:gd name="T2" fmla="*/ 53 w 40"/>
                <a:gd name="T3" fmla="*/ 59 h 16"/>
                <a:gd name="T4" fmla="*/ 203 w 4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16"/>
                  </a:moveTo>
                  <a:cubicBezTo>
                    <a:pt x="2" y="13"/>
                    <a:pt x="7" y="12"/>
                    <a:pt x="10" y="11"/>
                  </a:cubicBezTo>
                  <a:cubicBezTo>
                    <a:pt x="20" y="7"/>
                    <a:pt x="30" y="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191">
              <a:extLst>
                <a:ext uri="{FF2B5EF4-FFF2-40B4-BE49-F238E27FC236}">
                  <a16:creationId xmlns:a16="http://schemas.microsoft.com/office/drawing/2014/main" id="{12D971B7-9D62-4560-87D3-A9F8FA7A8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104"/>
              <a:ext cx="70" cy="33"/>
            </a:xfrm>
            <a:custGeom>
              <a:avLst/>
              <a:gdLst>
                <a:gd name="T0" fmla="*/ 0 w 47"/>
                <a:gd name="T1" fmla="*/ 113 h 22"/>
                <a:gd name="T2" fmla="*/ 60 w 47"/>
                <a:gd name="T3" fmla="*/ 68 h 22"/>
                <a:gd name="T4" fmla="*/ 231 w 4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2">
                  <a:moveTo>
                    <a:pt x="0" y="22"/>
                  </a:moveTo>
                  <a:cubicBezTo>
                    <a:pt x="0" y="17"/>
                    <a:pt x="8" y="14"/>
                    <a:pt x="12" y="13"/>
                  </a:cubicBezTo>
                  <a:cubicBezTo>
                    <a:pt x="24" y="8"/>
                    <a:pt x="37" y="8"/>
                    <a:pt x="4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192">
              <a:extLst>
                <a:ext uri="{FF2B5EF4-FFF2-40B4-BE49-F238E27FC236}">
                  <a16:creationId xmlns:a16="http://schemas.microsoft.com/office/drawing/2014/main" id="{172FC74E-E415-4C18-8F43-7B37824BB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95"/>
              <a:ext cx="63" cy="10"/>
            </a:xfrm>
            <a:custGeom>
              <a:avLst/>
              <a:gdLst>
                <a:gd name="T0" fmla="*/ 215 w 42"/>
                <a:gd name="T1" fmla="*/ 19 h 7"/>
                <a:gd name="T2" fmla="*/ 0 w 4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7">
                  <a:moveTo>
                    <a:pt x="42" y="4"/>
                  </a:moveTo>
                  <a:cubicBezTo>
                    <a:pt x="27" y="0"/>
                    <a:pt x="14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193">
              <a:extLst>
                <a:ext uri="{FF2B5EF4-FFF2-40B4-BE49-F238E27FC236}">
                  <a16:creationId xmlns:a16="http://schemas.microsoft.com/office/drawing/2014/main" id="{A1A71D0D-756F-4D64-89CD-74A58855F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126"/>
              <a:ext cx="80" cy="17"/>
            </a:xfrm>
            <a:custGeom>
              <a:avLst/>
              <a:gdLst>
                <a:gd name="T0" fmla="*/ 276 w 53"/>
                <a:gd name="T1" fmla="*/ 34 h 11"/>
                <a:gd name="T2" fmla="*/ 0 w 53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1">
                  <a:moveTo>
                    <a:pt x="53" y="6"/>
                  </a:moveTo>
                  <a:cubicBezTo>
                    <a:pt x="36" y="0"/>
                    <a:pt x="17" y="11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194">
              <a:extLst>
                <a:ext uri="{FF2B5EF4-FFF2-40B4-BE49-F238E27FC236}">
                  <a16:creationId xmlns:a16="http://schemas.microsoft.com/office/drawing/2014/main" id="{DFBAC226-C01D-4EF7-AD97-8CE384A7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150"/>
              <a:ext cx="53" cy="11"/>
            </a:xfrm>
            <a:custGeom>
              <a:avLst/>
              <a:gdLst>
                <a:gd name="T0" fmla="*/ 183 w 35"/>
                <a:gd name="T1" fmla="*/ 0 h 7"/>
                <a:gd name="T2" fmla="*/ 0 w 35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cubicBezTo>
                    <a:pt x="24" y="1"/>
                    <a:pt x="10" y="3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195">
              <a:extLst>
                <a:ext uri="{FF2B5EF4-FFF2-40B4-BE49-F238E27FC236}">
                  <a16:creationId xmlns:a16="http://schemas.microsoft.com/office/drawing/2014/main" id="{A1E32BDB-E5CA-4348-A4AC-2FF94D276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183"/>
              <a:ext cx="70" cy="28"/>
            </a:xfrm>
            <a:custGeom>
              <a:avLst/>
              <a:gdLst>
                <a:gd name="T0" fmla="*/ 248 w 46"/>
                <a:gd name="T1" fmla="*/ 0 h 18"/>
                <a:gd name="T2" fmla="*/ 183 w 46"/>
                <a:gd name="T3" fmla="*/ 30 h 18"/>
                <a:gd name="T4" fmla="*/ 0 w 46"/>
                <a:gd name="T5" fmla="*/ 10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8">
                  <a:moveTo>
                    <a:pt x="46" y="0"/>
                  </a:moveTo>
                  <a:cubicBezTo>
                    <a:pt x="42" y="1"/>
                    <a:pt x="38" y="3"/>
                    <a:pt x="34" y="5"/>
                  </a:cubicBezTo>
                  <a:cubicBezTo>
                    <a:pt x="22" y="12"/>
                    <a:pt x="14" y="1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196">
              <a:extLst>
                <a:ext uri="{FF2B5EF4-FFF2-40B4-BE49-F238E27FC236}">
                  <a16:creationId xmlns:a16="http://schemas.microsoft.com/office/drawing/2014/main" id="{1619BC9F-B846-4302-8D97-6E1D4587A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101"/>
              <a:ext cx="11" cy="42"/>
            </a:xfrm>
            <a:custGeom>
              <a:avLst/>
              <a:gdLst>
                <a:gd name="T0" fmla="*/ 42 w 7"/>
                <a:gd name="T1" fmla="*/ 143 h 28"/>
                <a:gd name="T2" fmla="*/ 0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7" y="28"/>
                  </a:moveTo>
                  <a:cubicBezTo>
                    <a:pt x="3" y="19"/>
                    <a:pt x="1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197">
              <a:extLst>
                <a:ext uri="{FF2B5EF4-FFF2-40B4-BE49-F238E27FC236}">
                  <a16:creationId xmlns:a16="http://schemas.microsoft.com/office/drawing/2014/main" id="{BF59E30F-C11F-43ED-BFC8-F5DB6DD40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149"/>
              <a:ext cx="35" cy="12"/>
            </a:xfrm>
            <a:custGeom>
              <a:avLst/>
              <a:gdLst>
                <a:gd name="T0" fmla="*/ 123 w 23"/>
                <a:gd name="T1" fmla="*/ 41 h 8"/>
                <a:gd name="T2" fmla="*/ 0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23" y="8"/>
                  </a:moveTo>
                  <a:cubicBezTo>
                    <a:pt x="17" y="7"/>
                    <a:pt x="7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198">
              <a:extLst>
                <a:ext uri="{FF2B5EF4-FFF2-40B4-BE49-F238E27FC236}">
                  <a16:creationId xmlns:a16="http://schemas.microsoft.com/office/drawing/2014/main" id="{F098351A-076A-425A-BC1C-543A3EF2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180"/>
              <a:ext cx="32" cy="8"/>
            </a:xfrm>
            <a:custGeom>
              <a:avLst/>
              <a:gdLst>
                <a:gd name="T0" fmla="*/ 114 w 21"/>
                <a:gd name="T1" fmla="*/ 26 h 5"/>
                <a:gd name="T2" fmla="*/ 0 w 21"/>
                <a:gd name="T3" fmla="*/ 1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21" y="4"/>
                  </a:moveTo>
                  <a:cubicBezTo>
                    <a:pt x="15" y="0"/>
                    <a:pt x="7" y="5"/>
                    <a:pt x="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199">
              <a:extLst>
                <a:ext uri="{FF2B5EF4-FFF2-40B4-BE49-F238E27FC236}">
                  <a16:creationId xmlns:a16="http://schemas.microsoft.com/office/drawing/2014/main" id="{BFF9AE8B-9605-4751-BF20-E39A19866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23"/>
              <a:ext cx="54" cy="33"/>
            </a:xfrm>
            <a:custGeom>
              <a:avLst/>
              <a:gdLst>
                <a:gd name="T0" fmla="*/ 183 w 36"/>
                <a:gd name="T1" fmla="*/ 0 h 22"/>
                <a:gd name="T2" fmla="*/ 122 w 36"/>
                <a:gd name="T3" fmla="*/ 59 h 22"/>
                <a:gd name="T4" fmla="*/ 0 w 36"/>
                <a:gd name="T5" fmla="*/ 1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36" y="0"/>
                  </a:moveTo>
                  <a:cubicBezTo>
                    <a:pt x="31" y="2"/>
                    <a:pt x="28" y="7"/>
                    <a:pt x="24" y="11"/>
                  </a:cubicBezTo>
                  <a:cubicBezTo>
                    <a:pt x="17" y="17"/>
                    <a:pt x="8" y="18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200">
              <a:extLst>
                <a:ext uri="{FF2B5EF4-FFF2-40B4-BE49-F238E27FC236}">
                  <a16:creationId xmlns:a16="http://schemas.microsoft.com/office/drawing/2014/main" id="{E0579747-C053-4D6A-8027-A92483E0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63"/>
              <a:ext cx="34" cy="35"/>
            </a:xfrm>
            <a:custGeom>
              <a:avLst/>
              <a:gdLst>
                <a:gd name="T0" fmla="*/ 127 w 22"/>
                <a:gd name="T1" fmla="*/ 0 h 23"/>
                <a:gd name="T2" fmla="*/ 0 w 22"/>
                <a:gd name="T3" fmla="*/ 12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22" y="0"/>
                  </a:moveTo>
                  <a:cubicBezTo>
                    <a:pt x="13" y="6"/>
                    <a:pt x="8" y="15"/>
                    <a:pt x="0" y="2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201">
              <a:extLst>
                <a:ext uri="{FF2B5EF4-FFF2-40B4-BE49-F238E27FC236}">
                  <a16:creationId xmlns:a16="http://schemas.microsoft.com/office/drawing/2014/main" id="{E59043DD-C47F-4FDC-823A-9198C77E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03"/>
              <a:ext cx="46" cy="12"/>
            </a:xfrm>
            <a:custGeom>
              <a:avLst/>
              <a:gdLst>
                <a:gd name="T0" fmla="*/ 150 w 31"/>
                <a:gd name="T1" fmla="*/ 41 h 8"/>
                <a:gd name="T2" fmla="*/ 0 w 31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31" y="8"/>
                  </a:moveTo>
                  <a:cubicBezTo>
                    <a:pt x="22" y="7"/>
                    <a:pt x="10" y="0"/>
                    <a:pt x="0" y="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202">
              <a:extLst>
                <a:ext uri="{FF2B5EF4-FFF2-40B4-BE49-F238E27FC236}">
                  <a16:creationId xmlns:a16="http://schemas.microsoft.com/office/drawing/2014/main" id="{851CD720-EE0E-4B32-A1A2-37F68A552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45"/>
              <a:ext cx="31" cy="5"/>
            </a:xfrm>
            <a:custGeom>
              <a:avLst/>
              <a:gdLst>
                <a:gd name="T0" fmla="*/ 100 w 21"/>
                <a:gd name="T1" fmla="*/ 0 h 3"/>
                <a:gd name="T2" fmla="*/ 0 w 2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">
                  <a:moveTo>
                    <a:pt x="21" y="0"/>
                  </a:moveTo>
                  <a:cubicBezTo>
                    <a:pt x="15" y="1"/>
                    <a:pt x="7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203">
              <a:extLst>
                <a:ext uri="{FF2B5EF4-FFF2-40B4-BE49-F238E27FC236}">
                  <a16:creationId xmlns:a16="http://schemas.microsoft.com/office/drawing/2014/main" id="{BA77AAEC-056B-4095-A7B1-5E9E4DE9B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114"/>
              <a:ext cx="1" cy="41"/>
            </a:xfrm>
            <a:custGeom>
              <a:avLst/>
              <a:gdLst>
                <a:gd name="T0" fmla="*/ 1 w 1"/>
                <a:gd name="T1" fmla="*/ 143 h 27"/>
                <a:gd name="T2" fmla="*/ 0 w 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7">
                  <a:moveTo>
                    <a:pt x="1" y="27"/>
                  </a:moveTo>
                  <a:cubicBezTo>
                    <a:pt x="1" y="18"/>
                    <a:pt x="0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204">
              <a:extLst>
                <a:ext uri="{FF2B5EF4-FFF2-40B4-BE49-F238E27FC236}">
                  <a16:creationId xmlns:a16="http://schemas.microsoft.com/office/drawing/2014/main" id="{D9DA9D9C-7D8D-4542-84FC-98DC72C65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107"/>
              <a:ext cx="18" cy="40"/>
            </a:xfrm>
            <a:custGeom>
              <a:avLst/>
              <a:gdLst>
                <a:gd name="T0" fmla="*/ 0 w 12"/>
                <a:gd name="T1" fmla="*/ 129 h 27"/>
                <a:gd name="T2" fmla="*/ 62 w 12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27"/>
                  </a:moveTo>
                  <a:cubicBezTo>
                    <a:pt x="3" y="18"/>
                    <a:pt x="7" y="8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205">
              <a:extLst>
                <a:ext uri="{FF2B5EF4-FFF2-40B4-BE49-F238E27FC236}">
                  <a16:creationId xmlns:a16="http://schemas.microsoft.com/office/drawing/2014/main" id="{2BB5BC27-85D1-44CE-ADC1-3DA87696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125"/>
              <a:ext cx="31" cy="28"/>
            </a:xfrm>
            <a:custGeom>
              <a:avLst/>
              <a:gdLst>
                <a:gd name="T0" fmla="*/ 0 w 21"/>
                <a:gd name="T1" fmla="*/ 88 h 19"/>
                <a:gd name="T2" fmla="*/ 100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5" y="8"/>
                    <a:pt x="13" y="6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206">
              <a:extLst>
                <a:ext uri="{FF2B5EF4-FFF2-40B4-BE49-F238E27FC236}">
                  <a16:creationId xmlns:a16="http://schemas.microsoft.com/office/drawing/2014/main" id="{D628D315-48F7-4098-9B3D-6AD077C72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146"/>
              <a:ext cx="27" cy="15"/>
            </a:xfrm>
            <a:custGeom>
              <a:avLst/>
              <a:gdLst>
                <a:gd name="T0" fmla="*/ 0 w 18"/>
                <a:gd name="T1" fmla="*/ 53 h 10"/>
                <a:gd name="T2" fmla="*/ 9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3" y="9"/>
                    <a:pt x="14" y="3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207">
              <a:extLst>
                <a:ext uri="{FF2B5EF4-FFF2-40B4-BE49-F238E27FC236}">
                  <a16:creationId xmlns:a16="http://schemas.microsoft.com/office/drawing/2014/main" id="{891FA602-F3E4-4585-B165-6BB9C8BDF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150"/>
              <a:ext cx="3" cy="35"/>
            </a:xfrm>
            <a:custGeom>
              <a:avLst/>
              <a:gdLst>
                <a:gd name="T0" fmla="*/ 12 w 2"/>
                <a:gd name="T1" fmla="*/ 123 h 23"/>
                <a:gd name="T2" fmla="*/ 0 w 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23"/>
                  </a:moveTo>
                  <a:cubicBezTo>
                    <a:pt x="2" y="15"/>
                    <a:pt x="1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208">
              <a:extLst>
                <a:ext uri="{FF2B5EF4-FFF2-40B4-BE49-F238E27FC236}">
                  <a16:creationId xmlns:a16="http://schemas.microsoft.com/office/drawing/2014/main" id="{6C026D99-A77E-433B-A50D-BF82270E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46"/>
              <a:ext cx="24" cy="51"/>
            </a:xfrm>
            <a:custGeom>
              <a:avLst/>
              <a:gdLst>
                <a:gd name="T0" fmla="*/ 81 w 16"/>
                <a:gd name="T1" fmla="*/ 174 h 34"/>
                <a:gd name="T2" fmla="*/ 53 w 16"/>
                <a:gd name="T3" fmla="*/ 99 h 34"/>
                <a:gd name="T4" fmla="*/ 0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6" y="34"/>
                  </a:moveTo>
                  <a:cubicBezTo>
                    <a:pt x="16" y="29"/>
                    <a:pt x="12" y="24"/>
                    <a:pt x="10" y="19"/>
                  </a:cubicBezTo>
                  <a:cubicBezTo>
                    <a:pt x="7" y="13"/>
                    <a:pt x="5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209">
              <a:extLst>
                <a:ext uri="{FF2B5EF4-FFF2-40B4-BE49-F238E27FC236}">
                  <a16:creationId xmlns:a16="http://schemas.microsoft.com/office/drawing/2014/main" id="{69D58D72-F6E2-4CBD-8AD4-D9B7E0CDB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00"/>
              <a:ext cx="34" cy="11"/>
            </a:xfrm>
            <a:custGeom>
              <a:avLst/>
              <a:gdLst>
                <a:gd name="T0" fmla="*/ 127 w 22"/>
                <a:gd name="T1" fmla="*/ 35 h 7"/>
                <a:gd name="T2" fmla="*/ 0 w 2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22" y="6"/>
                  </a:moveTo>
                  <a:cubicBezTo>
                    <a:pt x="13" y="7"/>
                    <a:pt x="8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210">
              <a:extLst>
                <a:ext uri="{FF2B5EF4-FFF2-40B4-BE49-F238E27FC236}">
                  <a16:creationId xmlns:a16="http://schemas.microsoft.com/office/drawing/2014/main" id="{791C186F-F23A-4AE0-8479-B7C2845B0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233"/>
              <a:ext cx="18" cy="3"/>
            </a:xfrm>
            <a:custGeom>
              <a:avLst/>
              <a:gdLst>
                <a:gd name="T0" fmla="*/ 62 w 12"/>
                <a:gd name="T1" fmla="*/ 12 h 2"/>
                <a:gd name="T2" fmla="*/ 0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211">
              <a:extLst>
                <a:ext uri="{FF2B5EF4-FFF2-40B4-BE49-F238E27FC236}">
                  <a16:creationId xmlns:a16="http://schemas.microsoft.com/office/drawing/2014/main" id="{D2172252-65C2-4A21-A341-24AC62E3B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188"/>
              <a:ext cx="5" cy="5"/>
            </a:xfrm>
            <a:custGeom>
              <a:avLst/>
              <a:gdLst>
                <a:gd name="T0" fmla="*/ 0 w 3"/>
                <a:gd name="T1" fmla="*/ 22 h 3"/>
                <a:gd name="T2" fmla="*/ 22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212">
              <a:extLst>
                <a:ext uri="{FF2B5EF4-FFF2-40B4-BE49-F238E27FC236}">
                  <a16:creationId xmlns:a16="http://schemas.microsoft.com/office/drawing/2014/main" id="{B4CAE375-670D-4B45-A49F-4A226A04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147"/>
              <a:ext cx="57" cy="17"/>
            </a:xfrm>
            <a:custGeom>
              <a:avLst/>
              <a:gdLst>
                <a:gd name="T0" fmla="*/ 0 w 38"/>
                <a:gd name="T1" fmla="*/ 62 h 11"/>
                <a:gd name="T2" fmla="*/ 194 w 3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1">
                  <a:moveTo>
                    <a:pt x="0" y="11"/>
                  </a:moveTo>
                  <a:cubicBezTo>
                    <a:pt x="12" y="4"/>
                    <a:pt x="30" y="11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13">
              <a:extLst>
                <a:ext uri="{FF2B5EF4-FFF2-40B4-BE49-F238E27FC236}">
                  <a16:creationId xmlns:a16="http://schemas.microsoft.com/office/drawing/2014/main" id="{4C34633E-EC26-40E6-9DC2-5B7EF5A8C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125"/>
              <a:ext cx="32" cy="9"/>
            </a:xfrm>
            <a:custGeom>
              <a:avLst/>
              <a:gdLst>
                <a:gd name="T0" fmla="*/ 0 w 21"/>
                <a:gd name="T1" fmla="*/ 32 h 6"/>
                <a:gd name="T2" fmla="*/ 114 w 2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7" y="3"/>
                    <a:pt x="15" y="2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14">
              <a:extLst>
                <a:ext uri="{FF2B5EF4-FFF2-40B4-BE49-F238E27FC236}">
                  <a16:creationId xmlns:a16="http://schemas.microsoft.com/office/drawing/2014/main" id="{949F414D-9698-4D91-A845-607FDC42D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081"/>
              <a:ext cx="11" cy="42"/>
            </a:xfrm>
            <a:custGeom>
              <a:avLst/>
              <a:gdLst>
                <a:gd name="T0" fmla="*/ 8 w 7"/>
                <a:gd name="T1" fmla="*/ 143 h 28"/>
                <a:gd name="T2" fmla="*/ 22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1" y="28"/>
                  </a:moveTo>
                  <a:cubicBezTo>
                    <a:pt x="7" y="20"/>
                    <a:pt x="0" y="8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215">
              <a:extLst>
                <a:ext uri="{FF2B5EF4-FFF2-40B4-BE49-F238E27FC236}">
                  <a16:creationId xmlns:a16="http://schemas.microsoft.com/office/drawing/2014/main" id="{FD0F0F37-1011-4312-A2F2-4172F295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143"/>
              <a:ext cx="38" cy="18"/>
            </a:xfrm>
            <a:custGeom>
              <a:avLst/>
              <a:gdLst>
                <a:gd name="T0" fmla="*/ 0 w 25"/>
                <a:gd name="T1" fmla="*/ 62 h 12"/>
                <a:gd name="T2" fmla="*/ 134 w 2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9" y="12"/>
                    <a:pt x="17" y="4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216">
              <a:extLst>
                <a:ext uri="{FF2B5EF4-FFF2-40B4-BE49-F238E27FC236}">
                  <a16:creationId xmlns:a16="http://schemas.microsoft.com/office/drawing/2014/main" id="{24D947F3-B8BD-42BD-8517-6BA853A2E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194"/>
              <a:ext cx="30" cy="6"/>
            </a:xfrm>
            <a:custGeom>
              <a:avLst/>
              <a:gdLst>
                <a:gd name="T0" fmla="*/ 0 w 20"/>
                <a:gd name="T1" fmla="*/ 8 h 4"/>
                <a:gd name="T2" fmla="*/ 102 w 2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1"/>
                  </a:moveTo>
                  <a:cubicBezTo>
                    <a:pt x="6" y="1"/>
                    <a:pt x="15" y="4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17">
              <a:extLst>
                <a:ext uri="{FF2B5EF4-FFF2-40B4-BE49-F238E27FC236}">
                  <a16:creationId xmlns:a16="http://schemas.microsoft.com/office/drawing/2014/main" id="{F8CE58E3-334A-40AF-AA4D-3429E13D8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186"/>
              <a:ext cx="9" cy="8"/>
            </a:xfrm>
            <a:custGeom>
              <a:avLst/>
              <a:gdLst>
                <a:gd name="T0" fmla="*/ 0 w 6"/>
                <a:gd name="T1" fmla="*/ 34 h 5"/>
                <a:gd name="T2" fmla="*/ 32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18">
              <a:extLst>
                <a:ext uri="{FF2B5EF4-FFF2-40B4-BE49-F238E27FC236}">
                  <a16:creationId xmlns:a16="http://schemas.microsoft.com/office/drawing/2014/main" id="{9656748E-A5BE-41D7-B1AD-DCCA0625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203"/>
              <a:ext cx="28" cy="2"/>
            </a:xfrm>
            <a:custGeom>
              <a:avLst/>
              <a:gdLst>
                <a:gd name="T0" fmla="*/ 0 w 19"/>
                <a:gd name="T1" fmla="*/ 16 h 1"/>
                <a:gd name="T2" fmla="*/ 88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1"/>
                  </a:moveTo>
                  <a:cubicBezTo>
                    <a:pt x="6" y="1"/>
                    <a:pt x="13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19">
              <a:extLst>
                <a:ext uri="{FF2B5EF4-FFF2-40B4-BE49-F238E27FC236}">
                  <a16:creationId xmlns:a16="http://schemas.microsoft.com/office/drawing/2014/main" id="{56832B53-1753-42D6-858F-CF95EAEE2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697"/>
              <a:ext cx="58" cy="63"/>
            </a:xfrm>
            <a:custGeom>
              <a:avLst/>
              <a:gdLst>
                <a:gd name="T0" fmla="*/ 0 w 38"/>
                <a:gd name="T1" fmla="*/ 215 h 42"/>
                <a:gd name="T2" fmla="*/ 208 w 38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2">
                  <a:moveTo>
                    <a:pt x="0" y="42"/>
                  </a:moveTo>
                  <a:cubicBezTo>
                    <a:pt x="16" y="33"/>
                    <a:pt x="22" y="5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220">
              <a:extLst>
                <a:ext uri="{FF2B5EF4-FFF2-40B4-BE49-F238E27FC236}">
                  <a16:creationId xmlns:a16="http://schemas.microsoft.com/office/drawing/2014/main" id="{79686880-7913-4488-A16E-6C2E2284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660"/>
              <a:ext cx="60" cy="15"/>
            </a:xfrm>
            <a:custGeom>
              <a:avLst/>
              <a:gdLst>
                <a:gd name="T0" fmla="*/ 0 w 40"/>
                <a:gd name="T1" fmla="*/ 48 h 10"/>
                <a:gd name="T2" fmla="*/ 143 w 40"/>
                <a:gd name="T3" fmla="*/ 21 h 10"/>
                <a:gd name="T4" fmla="*/ 203 w 40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">
                  <a:moveTo>
                    <a:pt x="0" y="9"/>
                  </a:moveTo>
                  <a:cubicBezTo>
                    <a:pt x="11" y="10"/>
                    <a:pt x="18" y="7"/>
                    <a:pt x="28" y="4"/>
                  </a:cubicBezTo>
                  <a:cubicBezTo>
                    <a:pt x="32" y="2"/>
                    <a:pt x="35" y="0"/>
                    <a:pt x="4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221">
              <a:extLst>
                <a:ext uri="{FF2B5EF4-FFF2-40B4-BE49-F238E27FC236}">
                  <a16:creationId xmlns:a16="http://schemas.microsoft.com/office/drawing/2014/main" id="{C80224B1-25E3-4F79-8FF6-EDFD612B5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72"/>
              <a:ext cx="75" cy="37"/>
            </a:xfrm>
            <a:custGeom>
              <a:avLst/>
              <a:gdLst>
                <a:gd name="T0" fmla="*/ 255 w 50"/>
                <a:gd name="T1" fmla="*/ 0 h 25"/>
                <a:gd name="T2" fmla="*/ 0 w 50"/>
                <a:gd name="T3" fmla="*/ 12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5">
                  <a:moveTo>
                    <a:pt x="50" y="0"/>
                  </a:moveTo>
                  <a:cubicBezTo>
                    <a:pt x="42" y="12"/>
                    <a:pt x="12" y="22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22">
              <a:extLst>
                <a:ext uri="{FF2B5EF4-FFF2-40B4-BE49-F238E27FC236}">
                  <a16:creationId xmlns:a16="http://schemas.microsoft.com/office/drawing/2014/main" id="{DFFE0F34-6F42-408E-91CC-AE83D4DE2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367"/>
              <a:ext cx="30" cy="36"/>
            </a:xfrm>
            <a:custGeom>
              <a:avLst/>
              <a:gdLst>
                <a:gd name="T0" fmla="*/ 102 w 20"/>
                <a:gd name="T1" fmla="*/ 0 h 24"/>
                <a:gd name="T2" fmla="*/ 0 w 20"/>
                <a:gd name="T3" fmla="*/ 12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cubicBezTo>
                    <a:pt x="14" y="8"/>
                    <a:pt x="8" y="18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223">
              <a:extLst>
                <a:ext uri="{FF2B5EF4-FFF2-40B4-BE49-F238E27FC236}">
                  <a16:creationId xmlns:a16="http://schemas.microsoft.com/office/drawing/2014/main" id="{C0DFCA45-3219-4583-BD8D-E8EF30440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343"/>
              <a:ext cx="5" cy="44"/>
            </a:xfrm>
            <a:custGeom>
              <a:avLst/>
              <a:gdLst>
                <a:gd name="T0" fmla="*/ 0 w 3"/>
                <a:gd name="T1" fmla="*/ 155 h 29"/>
                <a:gd name="T2" fmla="*/ 8 w 3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9">
                  <a:moveTo>
                    <a:pt x="0" y="29"/>
                  </a:moveTo>
                  <a:cubicBezTo>
                    <a:pt x="3" y="20"/>
                    <a:pt x="3" y="9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224">
              <a:extLst>
                <a:ext uri="{FF2B5EF4-FFF2-40B4-BE49-F238E27FC236}">
                  <a16:creationId xmlns:a16="http://schemas.microsoft.com/office/drawing/2014/main" id="{C436BCB6-FC5F-45E2-8E81-5D0434E7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343"/>
              <a:ext cx="11" cy="48"/>
            </a:xfrm>
            <a:custGeom>
              <a:avLst/>
              <a:gdLst>
                <a:gd name="T0" fmla="*/ 0 w 7"/>
                <a:gd name="T1" fmla="*/ 162 h 32"/>
                <a:gd name="T2" fmla="*/ 42 w 7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2">
                  <a:moveTo>
                    <a:pt x="0" y="32"/>
                  </a:moveTo>
                  <a:cubicBezTo>
                    <a:pt x="3" y="21"/>
                    <a:pt x="5" y="1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Freeform 225">
              <a:extLst>
                <a:ext uri="{FF2B5EF4-FFF2-40B4-BE49-F238E27FC236}">
                  <a16:creationId xmlns:a16="http://schemas.microsoft.com/office/drawing/2014/main" id="{9B51E199-C513-4D58-999C-7C49E4CC5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333"/>
              <a:ext cx="60" cy="55"/>
            </a:xfrm>
            <a:custGeom>
              <a:avLst/>
              <a:gdLst>
                <a:gd name="T0" fmla="*/ 203 w 40"/>
                <a:gd name="T1" fmla="*/ 0 h 37"/>
                <a:gd name="T2" fmla="*/ 0 w 40"/>
                <a:gd name="T3" fmla="*/ 168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7">
                  <a:moveTo>
                    <a:pt x="40" y="0"/>
                  </a:moveTo>
                  <a:cubicBezTo>
                    <a:pt x="33" y="8"/>
                    <a:pt x="11" y="37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4" name="Freeform 226">
              <a:extLst>
                <a:ext uri="{FF2B5EF4-FFF2-40B4-BE49-F238E27FC236}">
                  <a16:creationId xmlns:a16="http://schemas.microsoft.com/office/drawing/2014/main" id="{CC311005-CE9D-4B22-A9A5-3B0A90BB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348"/>
              <a:ext cx="54" cy="61"/>
            </a:xfrm>
            <a:custGeom>
              <a:avLst/>
              <a:gdLst>
                <a:gd name="T0" fmla="*/ 0 w 36"/>
                <a:gd name="T1" fmla="*/ 201 h 41"/>
                <a:gd name="T2" fmla="*/ 183 w 36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1">
                  <a:moveTo>
                    <a:pt x="0" y="41"/>
                  </a:moveTo>
                  <a:cubicBezTo>
                    <a:pt x="16" y="31"/>
                    <a:pt x="21" y="8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227">
              <a:extLst>
                <a:ext uri="{FF2B5EF4-FFF2-40B4-BE49-F238E27FC236}">
                  <a16:creationId xmlns:a16="http://schemas.microsoft.com/office/drawing/2014/main" id="{BBCA9CE6-4372-4B12-BFC3-8CD3F43E3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325"/>
              <a:ext cx="16" cy="80"/>
            </a:xfrm>
            <a:custGeom>
              <a:avLst/>
              <a:gdLst>
                <a:gd name="T0" fmla="*/ 0 w 10"/>
                <a:gd name="T1" fmla="*/ 276 h 53"/>
                <a:gd name="T2" fmla="*/ 67 w 10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3">
                  <a:moveTo>
                    <a:pt x="0" y="53"/>
                  </a:moveTo>
                  <a:cubicBezTo>
                    <a:pt x="10" y="41"/>
                    <a:pt x="5" y="1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228">
              <a:extLst>
                <a:ext uri="{FF2B5EF4-FFF2-40B4-BE49-F238E27FC236}">
                  <a16:creationId xmlns:a16="http://schemas.microsoft.com/office/drawing/2014/main" id="{13CE051B-4F8B-401D-8748-F188C7B05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390"/>
              <a:ext cx="30" cy="36"/>
            </a:xfrm>
            <a:custGeom>
              <a:avLst/>
              <a:gdLst>
                <a:gd name="T0" fmla="*/ 0 w 20"/>
                <a:gd name="T1" fmla="*/ 122 h 24"/>
                <a:gd name="T2" fmla="*/ 102 w 20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cubicBezTo>
                    <a:pt x="6" y="16"/>
                    <a:pt x="12" y="6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229">
              <a:extLst>
                <a:ext uri="{FF2B5EF4-FFF2-40B4-BE49-F238E27FC236}">
                  <a16:creationId xmlns:a16="http://schemas.microsoft.com/office/drawing/2014/main" id="{D6FED654-7CD1-44CC-97E6-103874D12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375"/>
              <a:ext cx="46" cy="78"/>
            </a:xfrm>
            <a:custGeom>
              <a:avLst/>
              <a:gdLst>
                <a:gd name="T0" fmla="*/ 0 w 31"/>
                <a:gd name="T1" fmla="*/ 242 h 52"/>
                <a:gd name="T2" fmla="*/ 150 w 3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2">
                  <a:moveTo>
                    <a:pt x="0" y="47"/>
                  </a:moveTo>
                  <a:cubicBezTo>
                    <a:pt x="16" y="52"/>
                    <a:pt x="23" y="10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230">
              <a:extLst>
                <a:ext uri="{FF2B5EF4-FFF2-40B4-BE49-F238E27FC236}">
                  <a16:creationId xmlns:a16="http://schemas.microsoft.com/office/drawing/2014/main" id="{5FFBAC66-D235-414D-BA96-9FFE38CDE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408"/>
              <a:ext cx="43" cy="42"/>
            </a:xfrm>
            <a:custGeom>
              <a:avLst/>
              <a:gdLst>
                <a:gd name="T0" fmla="*/ 0 w 29"/>
                <a:gd name="T1" fmla="*/ 143 h 28"/>
                <a:gd name="T2" fmla="*/ 141 w 29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0" y="19"/>
                    <a:pt x="16" y="5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231">
              <a:extLst>
                <a:ext uri="{FF2B5EF4-FFF2-40B4-BE49-F238E27FC236}">
                  <a16:creationId xmlns:a16="http://schemas.microsoft.com/office/drawing/2014/main" id="{DB3ECB81-008B-4E4F-9D90-DB702A07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459"/>
              <a:ext cx="30" cy="41"/>
            </a:xfrm>
            <a:custGeom>
              <a:avLst/>
              <a:gdLst>
                <a:gd name="T0" fmla="*/ 0 w 20"/>
                <a:gd name="T1" fmla="*/ 143 h 27"/>
                <a:gd name="T2" fmla="*/ 102 w 2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7">
                  <a:moveTo>
                    <a:pt x="0" y="27"/>
                  </a:moveTo>
                  <a:cubicBezTo>
                    <a:pt x="12" y="27"/>
                    <a:pt x="17" y="9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232">
              <a:extLst>
                <a:ext uri="{FF2B5EF4-FFF2-40B4-BE49-F238E27FC236}">
                  <a16:creationId xmlns:a16="http://schemas.microsoft.com/office/drawing/2014/main" id="{52A895D0-78D9-4D1D-B73E-A0B203EF8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483"/>
              <a:ext cx="74" cy="50"/>
            </a:xfrm>
            <a:custGeom>
              <a:avLst/>
              <a:gdLst>
                <a:gd name="T0" fmla="*/ 0 w 49"/>
                <a:gd name="T1" fmla="*/ 174 h 33"/>
                <a:gd name="T2" fmla="*/ 255 w 4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3">
                  <a:moveTo>
                    <a:pt x="0" y="33"/>
                  </a:moveTo>
                  <a:cubicBezTo>
                    <a:pt x="6" y="16"/>
                    <a:pt x="32" y="1"/>
                    <a:pt x="4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233">
              <a:extLst>
                <a:ext uri="{FF2B5EF4-FFF2-40B4-BE49-F238E27FC236}">
                  <a16:creationId xmlns:a16="http://schemas.microsoft.com/office/drawing/2014/main" id="{9AF3E227-E361-4D67-8E34-FADB198C5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30"/>
              <a:ext cx="52" cy="14"/>
            </a:xfrm>
            <a:custGeom>
              <a:avLst/>
              <a:gdLst>
                <a:gd name="T0" fmla="*/ 0 w 35"/>
                <a:gd name="T1" fmla="*/ 53 h 9"/>
                <a:gd name="T2" fmla="*/ 169 w 3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9">
                  <a:moveTo>
                    <a:pt x="0" y="9"/>
                  </a:moveTo>
                  <a:cubicBezTo>
                    <a:pt x="12" y="9"/>
                    <a:pt x="24" y="4"/>
                    <a:pt x="3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234">
              <a:extLst>
                <a:ext uri="{FF2B5EF4-FFF2-40B4-BE49-F238E27FC236}">
                  <a16:creationId xmlns:a16="http://schemas.microsoft.com/office/drawing/2014/main" id="{6DF20C20-2855-433B-AC09-B8AA05A29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559"/>
              <a:ext cx="48" cy="46"/>
            </a:xfrm>
            <a:custGeom>
              <a:avLst/>
              <a:gdLst>
                <a:gd name="T0" fmla="*/ 0 w 32"/>
                <a:gd name="T1" fmla="*/ 122 h 31"/>
                <a:gd name="T2" fmla="*/ 162 w 3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0" y="25"/>
                  </a:moveTo>
                  <a:cubicBezTo>
                    <a:pt x="15" y="31"/>
                    <a:pt x="24" y="8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235">
              <a:extLst>
                <a:ext uri="{FF2B5EF4-FFF2-40B4-BE49-F238E27FC236}">
                  <a16:creationId xmlns:a16="http://schemas.microsoft.com/office/drawing/2014/main" id="{8F7108ED-94FE-4ADD-A7B0-86BD63C6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589"/>
              <a:ext cx="49" cy="30"/>
            </a:xfrm>
            <a:custGeom>
              <a:avLst/>
              <a:gdLst>
                <a:gd name="T0" fmla="*/ 0 w 33"/>
                <a:gd name="T1" fmla="*/ 102 h 20"/>
                <a:gd name="T2" fmla="*/ 160 w 33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0">
                  <a:moveTo>
                    <a:pt x="0" y="20"/>
                  </a:moveTo>
                  <a:cubicBezTo>
                    <a:pt x="12" y="16"/>
                    <a:pt x="21" y="4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236">
              <a:extLst>
                <a:ext uri="{FF2B5EF4-FFF2-40B4-BE49-F238E27FC236}">
                  <a16:creationId xmlns:a16="http://schemas.microsoft.com/office/drawing/2014/main" id="{94A1C236-AC1F-43EE-BB1B-32BCAE35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563"/>
              <a:ext cx="23" cy="26"/>
            </a:xfrm>
            <a:custGeom>
              <a:avLst/>
              <a:gdLst>
                <a:gd name="T0" fmla="*/ 0 w 15"/>
                <a:gd name="T1" fmla="*/ 93 h 17"/>
                <a:gd name="T2" fmla="*/ 83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5" y="11"/>
                    <a:pt x="12" y="7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237">
              <a:extLst>
                <a:ext uri="{FF2B5EF4-FFF2-40B4-BE49-F238E27FC236}">
                  <a16:creationId xmlns:a16="http://schemas.microsoft.com/office/drawing/2014/main" id="{250C9648-4A07-40CA-BEA3-7E9F1847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510"/>
              <a:ext cx="36" cy="37"/>
            </a:xfrm>
            <a:custGeom>
              <a:avLst/>
              <a:gdLst>
                <a:gd name="T0" fmla="*/ 0 w 24"/>
                <a:gd name="T1" fmla="*/ 123 h 24"/>
                <a:gd name="T2" fmla="*/ 122 w 24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22"/>
                  </a:moveTo>
                  <a:cubicBezTo>
                    <a:pt x="9" y="24"/>
                    <a:pt x="19" y="7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238">
              <a:extLst>
                <a:ext uri="{FF2B5EF4-FFF2-40B4-BE49-F238E27FC236}">
                  <a16:creationId xmlns:a16="http://schemas.microsoft.com/office/drawing/2014/main" id="{D8831FE0-D90C-42E7-A7DD-2690FDE7D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545"/>
              <a:ext cx="49" cy="24"/>
            </a:xfrm>
            <a:custGeom>
              <a:avLst/>
              <a:gdLst>
                <a:gd name="T0" fmla="*/ 0 w 33"/>
                <a:gd name="T1" fmla="*/ 81 h 16"/>
                <a:gd name="T2" fmla="*/ 160 w 33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cubicBezTo>
                    <a:pt x="8" y="8"/>
                    <a:pt x="21" y="0"/>
                    <a:pt x="33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239">
              <a:extLst>
                <a:ext uri="{FF2B5EF4-FFF2-40B4-BE49-F238E27FC236}">
                  <a16:creationId xmlns:a16="http://schemas.microsoft.com/office/drawing/2014/main" id="{EC39924C-81AF-42DA-8AB7-92997F5B1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461"/>
              <a:ext cx="25" cy="19"/>
            </a:xfrm>
            <a:custGeom>
              <a:avLst/>
              <a:gdLst>
                <a:gd name="T0" fmla="*/ 79 w 17"/>
                <a:gd name="T1" fmla="*/ 0 h 13"/>
                <a:gd name="T2" fmla="*/ 0 w 17"/>
                <a:gd name="T3" fmla="*/ 6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12" y="6"/>
                    <a:pt x="6" y="11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240">
              <a:extLst>
                <a:ext uri="{FF2B5EF4-FFF2-40B4-BE49-F238E27FC236}">
                  <a16:creationId xmlns:a16="http://schemas.microsoft.com/office/drawing/2014/main" id="{EBDC3AC7-6425-4B99-83C5-7FC76563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409"/>
              <a:ext cx="33" cy="29"/>
            </a:xfrm>
            <a:custGeom>
              <a:avLst/>
              <a:gdLst>
                <a:gd name="T0" fmla="*/ 0 w 22"/>
                <a:gd name="T1" fmla="*/ 102 h 19"/>
                <a:gd name="T2" fmla="*/ 113 w 2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cubicBezTo>
                    <a:pt x="8" y="14"/>
                    <a:pt x="15" y="6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241">
              <a:extLst>
                <a:ext uri="{FF2B5EF4-FFF2-40B4-BE49-F238E27FC236}">
                  <a16:creationId xmlns:a16="http://schemas.microsoft.com/office/drawing/2014/main" id="{ED067855-B4D0-4FD1-B914-A0D71ACDC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370"/>
              <a:ext cx="42" cy="30"/>
            </a:xfrm>
            <a:custGeom>
              <a:avLst/>
              <a:gdLst>
                <a:gd name="T0" fmla="*/ 0 w 28"/>
                <a:gd name="T1" fmla="*/ 102 h 20"/>
                <a:gd name="T2" fmla="*/ 143 w 2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6" y="9"/>
                    <a:pt x="19" y="7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242">
              <a:extLst>
                <a:ext uri="{FF2B5EF4-FFF2-40B4-BE49-F238E27FC236}">
                  <a16:creationId xmlns:a16="http://schemas.microsoft.com/office/drawing/2014/main" id="{72AB8161-D9E4-4B11-A5CD-DD664C58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614"/>
              <a:ext cx="41" cy="30"/>
            </a:xfrm>
            <a:custGeom>
              <a:avLst/>
              <a:gdLst>
                <a:gd name="T0" fmla="*/ 0 w 27"/>
                <a:gd name="T1" fmla="*/ 102 h 20"/>
                <a:gd name="T2" fmla="*/ 143 w 2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0">
                  <a:moveTo>
                    <a:pt x="0" y="20"/>
                  </a:moveTo>
                  <a:cubicBezTo>
                    <a:pt x="7" y="11"/>
                    <a:pt x="16" y="2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243">
              <a:extLst>
                <a:ext uri="{FF2B5EF4-FFF2-40B4-BE49-F238E27FC236}">
                  <a16:creationId xmlns:a16="http://schemas.microsoft.com/office/drawing/2014/main" id="{0B0C6BD2-4102-4B94-91AA-023CE901F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10"/>
              <a:ext cx="15" cy="16"/>
            </a:xfrm>
            <a:custGeom>
              <a:avLst/>
              <a:gdLst>
                <a:gd name="T0" fmla="*/ 0 w 10"/>
                <a:gd name="T1" fmla="*/ 48 h 11"/>
                <a:gd name="T2" fmla="*/ 5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4" y="8"/>
                    <a:pt x="7" y="4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244">
              <a:extLst>
                <a:ext uri="{FF2B5EF4-FFF2-40B4-BE49-F238E27FC236}">
                  <a16:creationId xmlns:a16="http://schemas.microsoft.com/office/drawing/2014/main" id="{A98D1E29-C47D-48B2-98C0-05B2807B7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611"/>
              <a:ext cx="78" cy="44"/>
            </a:xfrm>
            <a:custGeom>
              <a:avLst/>
              <a:gdLst>
                <a:gd name="T0" fmla="*/ 0 w 52"/>
                <a:gd name="T1" fmla="*/ 155 h 29"/>
                <a:gd name="T2" fmla="*/ 93 w 52"/>
                <a:gd name="T3" fmla="*/ 80 h 29"/>
                <a:gd name="T4" fmla="*/ 264 w 52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9">
                  <a:moveTo>
                    <a:pt x="0" y="29"/>
                  </a:moveTo>
                  <a:cubicBezTo>
                    <a:pt x="6" y="24"/>
                    <a:pt x="12" y="19"/>
                    <a:pt x="18" y="15"/>
                  </a:cubicBezTo>
                  <a:cubicBezTo>
                    <a:pt x="29" y="8"/>
                    <a:pt x="42" y="8"/>
                    <a:pt x="5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245">
              <a:extLst>
                <a:ext uri="{FF2B5EF4-FFF2-40B4-BE49-F238E27FC236}">
                  <a16:creationId xmlns:a16="http://schemas.microsoft.com/office/drawing/2014/main" id="{FD953089-71E5-4918-82FA-91AE6C9F0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646"/>
              <a:ext cx="38" cy="42"/>
            </a:xfrm>
            <a:custGeom>
              <a:avLst/>
              <a:gdLst>
                <a:gd name="T0" fmla="*/ 0 w 25"/>
                <a:gd name="T1" fmla="*/ 143 h 28"/>
                <a:gd name="T2" fmla="*/ 134 w 2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8">
                  <a:moveTo>
                    <a:pt x="0" y="28"/>
                  </a:moveTo>
                  <a:cubicBezTo>
                    <a:pt x="11" y="23"/>
                    <a:pt x="18" y="10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246">
              <a:extLst>
                <a:ext uri="{FF2B5EF4-FFF2-40B4-BE49-F238E27FC236}">
                  <a16:creationId xmlns:a16="http://schemas.microsoft.com/office/drawing/2014/main" id="{04802DBA-EB5D-4A1D-BF2D-BE17B7381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669"/>
              <a:ext cx="76" cy="46"/>
            </a:xfrm>
            <a:custGeom>
              <a:avLst/>
              <a:gdLst>
                <a:gd name="T0" fmla="*/ 0 w 51"/>
                <a:gd name="T1" fmla="*/ 150 h 31"/>
                <a:gd name="T2" fmla="*/ 250 w 51"/>
                <a:gd name="T3" fmla="*/ 1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1">
                  <a:moveTo>
                    <a:pt x="0" y="31"/>
                  </a:moveTo>
                  <a:cubicBezTo>
                    <a:pt x="10" y="18"/>
                    <a:pt x="33" y="0"/>
                    <a:pt x="51" y="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247">
              <a:extLst>
                <a:ext uri="{FF2B5EF4-FFF2-40B4-BE49-F238E27FC236}">
                  <a16:creationId xmlns:a16="http://schemas.microsoft.com/office/drawing/2014/main" id="{7BFFEE60-6C0B-465B-83E1-0A1931482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700"/>
              <a:ext cx="91" cy="24"/>
            </a:xfrm>
            <a:custGeom>
              <a:avLst/>
              <a:gdLst>
                <a:gd name="T0" fmla="*/ 0 w 60"/>
                <a:gd name="T1" fmla="*/ 81 h 16"/>
                <a:gd name="T2" fmla="*/ 317 w 60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6">
                  <a:moveTo>
                    <a:pt x="0" y="16"/>
                  </a:moveTo>
                  <a:cubicBezTo>
                    <a:pt x="11" y="0"/>
                    <a:pt x="43" y="8"/>
                    <a:pt x="6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248">
              <a:extLst>
                <a:ext uri="{FF2B5EF4-FFF2-40B4-BE49-F238E27FC236}">
                  <a16:creationId xmlns:a16="http://schemas.microsoft.com/office/drawing/2014/main" id="{5DFCB787-75DB-45BA-8ADA-DF8414FCC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650"/>
              <a:ext cx="43" cy="26"/>
            </a:xfrm>
            <a:custGeom>
              <a:avLst/>
              <a:gdLst>
                <a:gd name="T0" fmla="*/ 0 w 29"/>
                <a:gd name="T1" fmla="*/ 93 h 17"/>
                <a:gd name="T2" fmla="*/ 141 w 2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11" y="15"/>
                    <a:pt x="21" y="7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249">
              <a:extLst>
                <a:ext uri="{FF2B5EF4-FFF2-40B4-BE49-F238E27FC236}">
                  <a16:creationId xmlns:a16="http://schemas.microsoft.com/office/drawing/2014/main" id="{FE63A5A8-BF72-4727-AEEE-F111E000A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2736"/>
              <a:ext cx="86" cy="20"/>
            </a:xfrm>
            <a:custGeom>
              <a:avLst/>
              <a:gdLst>
                <a:gd name="T0" fmla="*/ 0 w 57"/>
                <a:gd name="T1" fmla="*/ 66 h 13"/>
                <a:gd name="T2" fmla="*/ 296 w 5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3">
                  <a:moveTo>
                    <a:pt x="0" y="12"/>
                  </a:moveTo>
                  <a:cubicBezTo>
                    <a:pt x="18" y="13"/>
                    <a:pt x="41" y="7"/>
                    <a:pt x="5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250">
              <a:extLst>
                <a:ext uri="{FF2B5EF4-FFF2-40B4-BE49-F238E27FC236}">
                  <a16:creationId xmlns:a16="http://schemas.microsoft.com/office/drawing/2014/main" id="{FE8D82C2-CCA5-4F41-A93C-0ECDBB843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741"/>
              <a:ext cx="29" cy="1"/>
            </a:xfrm>
            <a:custGeom>
              <a:avLst/>
              <a:gdLst>
                <a:gd name="T0" fmla="*/ 0 w 19"/>
                <a:gd name="T1" fmla="*/ 0 h 1"/>
                <a:gd name="T2" fmla="*/ 102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2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251">
              <a:extLst>
                <a:ext uri="{FF2B5EF4-FFF2-40B4-BE49-F238E27FC236}">
                  <a16:creationId xmlns:a16="http://schemas.microsoft.com/office/drawing/2014/main" id="{35A8635D-7132-43E9-AFA7-AC27369C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760"/>
              <a:ext cx="102" cy="44"/>
            </a:xfrm>
            <a:custGeom>
              <a:avLst/>
              <a:gdLst>
                <a:gd name="T0" fmla="*/ 0 w 68"/>
                <a:gd name="T1" fmla="*/ 155 h 29"/>
                <a:gd name="T2" fmla="*/ 120 w 68"/>
                <a:gd name="T3" fmla="*/ 102 h 29"/>
                <a:gd name="T4" fmla="*/ 345 w 6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9">
                  <a:moveTo>
                    <a:pt x="0" y="29"/>
                  </a:moveTo>
                  <a:cubicBezTo>
                    <a:pt x="8" y="29"/>
                    <a:pt x="15" y="23"/>
                    <a:pt x="23" y="19"/>
                  </a:cubicBezTo>
                  <a:cubicBezTo>
                    <a:pt x="38" y="10"/>
                    <a:pt x="52" y="5"/>
                    <a:pt x="6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252">
              <a:extLst>
                <a:ext uri="{FF2B5EF4-FFF2-40B4-BE49-F238E27FC236}">
                  <a16:creationId xmlns:a16="http://schemas.microsoft.com/office/drawing/2014/main" id="{D3587D03-904D-40CA-8DE9-B81CF32C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806"/>
              <a:ext cx="47" cy="15"/>
            </a:xfrm>
            <a:custGeom>
              <a:avLst/>
              <a:gdLst>
                <a:gd name="T0" fmla="*/ 0 w 31"/>
                <a:gd name="T1" fmla="*/ 53 h 10"/>
                <a:gd name="T2" fmla="*/ 164 w 3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0" y="10"/>
                  </a:moveTo>
                  <a:cubicBezTo>
                    <a:pt x="5" y="7"/>
                    <a:pt x="22" y="5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253">
              <a:extLst>
                <a:ext uri="{FF2B5EF4-FFF2-40B4-BE49-F238E27FC236}">
                  <a16:creationId xmlns:a16="http://schemas.microsoft.com/office/drawing/2014/main" id="{0C1E20C3-1AEA-4D17-AC8E-7A3CFB6A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791"/>
              <a:ext cx="36" cy="13"/>
            </a:xfrm>
            <a:custGeom>
              <a:avLst/>
              <a:gdLst>
                <a:gd name="T0" fmla="*/ 122 w 24"/>
                <a:gd name="T1" fmla="*/ 0 h 9"/>
                <a:gd name="T2" fmla="*/ 0 w 24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cubicBezTo>
                    <a:pt x="16" y="2"/>
                    <a:pt x="6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254">
              <a:extLst>
                <a:ext uri="{FF2B5EF4-FFF2-40B4-BE49-F238E27FC236}">
                  <a16:creationId xmlns:a16="http://schemas.microsoft.com/office/drawing/2014/main" id="{921AB0F9-6F21-4CF8-8DD9-DDC461B01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858"/>
              <a:ext cx="46" cy="11"/>
            </a:xfrm>
            <a:custGeom>
              <a:avLst/>
              <a:gdLst>
                <a:gd name="T0" fmla="*/ 0 w 31"/>
                <a:gd name="T1" fmla="*/ 42 h 7"/>
                <a:gd name="T2" fmla="*/ 150 w 31"/>
                <a:gd name="T3" fmla="*/ 3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">
                  <a:moveTo>
                    <a:pt x="0" y="7"/>
                  </a:moveTo>
                  <a:cubicBezTo>
                    <a:pt x="8" y="0"/>
                    <a:pt x="21" y="6"/>
                    <a:pt x="31" y="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255">
              <a:extLst>
                <a:ext uri="{FF2B5EF4-FFF2-40B4-BE49-F238E27FC236}">
                  <a16:creationId xmlns:a16="http://schemas.microsoft.com/office/drawing/2014/main" id="{38424161-F64A-4F59-AD96-4035D6813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821"/>
              <a:ext cx="60" cy="19"/>
            </a:xfrm>
            <a:custGeom>
              <a:avLst/>
              <a:gdLst>
                <a:gd name="T0" fmla="*/ 0 w 40"/>
                <a:gd name="T1" fmla="*/ 9 h 13"/>
                <a:gd name="T2" fmla="*/ 203 w 4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3">
                  <a:moveTo>
                    <a:pt x="0" y="2"/>
                  </a:moveTo>
                  <a:cubicBezTo>
                    <a:pt x="4" y="13"/>
                    <a:pt x="32" y="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256">
              <a:extLst>
                <a:ext uri="{FF2B5EF4-FFF2-40B4-BE49-F238E27FC236}">
                  <a16:creationId xmlns:a16="http://schemas.microsoft.com/office/drawing/2014/main" id="{8D66C85B-5D67-4FDC-B932-3E218424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854"/>
              <a:ext cx="51" cy="15"/>
            </a:xfrm>
            <a:custGeom>
              <a:avLst/>
              <a:gdLst>
                <a:gd name="T0" fmla="*/ 0 w 34"/>
                <a:gd name="T1" fmla="*/ 0 h 10"/>
                <a:gd name="T2" fmla="*/ 174 w 34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0">
                  <a:moveTo>
                    <a:pt x="0" y="0"/>
                  </a:moveTo>
                  <a:cubicBezTo>
                    <a:pt x="9" y="5"/>
                    <a:pt x="24" y="10"/>
                    <a:pt x="34" y="1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257">
              <a:extLst>
                <a:ext uri="{FF2B5EF4-FFF2-40B4-BE49-F238E27FC236}">
                  <a16:creationId xmlns:a16="http://schemas.microsoft.com/office/drawing/2014/main" id="{DA4127E7-96B9-4175-95DE-868143BD9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904"/>
              <a:ext cx="78" cy="10"/>
            </a:xfrm>
            <a:custGeom>
              <a:avLst/>
              <a:gdLst>
                <a:gd name="T0" fmla="*/ 264 w 52"/>
                <a:gd name="T1" fmla="*/ 1 h 7"/>
                <a:gd name="T2" fmla="*/ 0 w 52"/>
                <a:gd name="T3" fmla="*/ 2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">
                  <a:moveTo>
                    <a:pt x="52" y="1"/>
                  </a:moveTo>
                  <a:cubicBezTo>
                    <a:pt x="36" y="5"/>
                    <a:pt x="16" y="0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258">
              <a:extLst>
                <a:ext uri="{FF2B5EF4-FFF2-40B4-BE49-F238E27FC236}">
                  <a16:creationId xmlns:a16="http://schemas.microsoft.com/office/drawing/2014/main" id="{6CC13F1C-B3CC-4912-8086-623C3A012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84"/>
              <a:ext cx="42" cy="20"/>
            </a:xfrm>
            <a:custGeom>
              <a:avLst/>
              <a:gdLst>
                <a:gd name="T0" fmla="*/ 0 w 28"/>
                <a:gd name="T1" fmla="*/ 74 h 13"/>
                <a:gd name="T2" fmla="*/ 143 w 2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13"/>
                  </a:moveTo>
                  <a:cubicBezTo>
                    <a:pt x="10" y="11"/>
                    <a:pt x="20" y="6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259">
              <a:extLst>
                <a:ext uri="{FF2B5EF4-FFF2-40B4-BE49-F238E27FC236}">
                  <a16:creationId xmlns:a16="http://schemas.microsoft.com/office/drawing/2014/main" id="{304597C1-3FFF-4EE2-BAF3-562BF94A0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935"/>
              <a:ext cx="25" cy="9"/>
            </a:xfrm>
            <a:custGeom>
              <a:avLst/>
              <a:gdLst>
                <a:gd name="T0" fmla="*/ 0 w 17"/>
                <a:gd name="T1" fmla="*/ 18 h 6"/>
                <a:gd name="T2" fmla="*/ 79 w 17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3"/>
                  </a:moveTo>
                  <a:cubicBezTo>
                    <a:pt x="4" y="0"/>
                    <a:pt x="11" y="3"/>
                    <a:pt x="17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260">
              <a:extLst>
                <a:ext uri="{FF2B5EF4-FFF2-40B4-BE49-F238E27FC236}">
                  <a16:creationId xmlns:a16="http://schemas.microsoft.com/office/drawing/2014/main" id="{3A543E31-535B-4A9A-8B27-DE4962F4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3003"/>
              <a:ext cx="60" cy="29"/>
            </a:xfrm>
            <a:custGeom>
              <a:avLst/>
              <a:gdLst>
                <a:gd name="T0" fmla="*/ 203 w 40"/>
                <a:gd name="T1" fmla="*/ 102 h 19"/>
                <a:gd name="T2" fmla="*/ 0 w 40"/>
                <a:gd name="T3" fmla="*/ 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9">
                  <a:moveTo>
                    <a:pt x="40" y="19"/>
                  </a:moveTo>
                  <a:cubicBezTo>
                    <a:pt x="33" y="13"/>
                    <a:pt x="6" y="0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261">
              <a:extLst>
                <a:ext uri="{FF2B5EF4-FFF2-40B4-BE49-F238E27FC236}">
                  <a16:creationId xmlns:a16="http://schemas.microsoft.com/office/drawing/2014/main" id="{D5222712-9526-46F3-8188-CF229D0C4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982"/>
              <a:ext cx="65" cy="10"/>
            </a:xfrm>
            <a:custGeom>
              <a:avLst/>
              <a:gdLst>
                <a:gd name="T0" fmla="*/ 0 w 43"/>
                <a:gd name="T1" fmla="*/ 9 h 7"/>
                <a:gd name="T2" fmla="*/ 224 w 4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7">
                  <a:moveTo>
                    <a:pt x="0" y="2"/>
                  </a:moveTo>
                  <a:cubicBezTo>
                    <a:pt x="12" y="7"/>
                    <a:pt x="30" y="0"/>
                    <a:pt x="4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262">
              <a:extLst>
                <a:ext uri="{FF2B5EF4-FFF2-40B4-BE49-F238E27FC236}">
                  <a16:creationId xmlns:a16="http://schemas.microsoft.com/office/drawing/2014/main" id="{8C9E6E5B-B171-4790-99D1-5DEEBA3D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3051"/>
              <a:ext cx="45" cy="41"/>
            </a:xfrm>
            <a:custGeom>
              <a:avLst/>
              <a:gdLst>
                <a:gd name="T0" fmla="*/ 0 w 30"/>
                <a:gd name="T1" fmla="*/ 0 h 27"/>
                <a:gd name="T2" fmla="*/ 153 w 30"/>
                <a:gd name="T3" fmla="*/ 14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7">
                  <a:moveTo>
                    <a:pt x="0" y="0"/>
                  </a:moveTo>
                  <a:cubicBezTo>
                    <a:pt x="4" y="10"/>
                    <a:pt x="22" y="19"/>
                    <a:pt x="30" y="2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263">
              <a:extLst>
                <a:ext uri="{FF2B5EF4-FFF2-40B4-BE49-F238E27FC236}">
                  <a16:creationId xmlns:a16="http://schemas.microsoft.com/office/drawing/2014/main" id="{51D8CBBA-78AB-4479-BBB0-70496C8B9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670"/>
              <a:ext cx="34" cy="8"/>
            </a:xfrm>
            <a:custGeom>
              <a:avLst/>
              <a:gdLst>
                <a:gd name="T0" fmla="*/ 0 w 22"/>
                <a:gd name="T1" fmla="*/ 26 h 5"/>
                <a:gd name="T2" fmla="*/ 127 w 2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4"/>
                  </a:moveTo>
                  <a:cubicBezTo>
                    <a:pt x="8" y="5"/>
                    <a:pt x="15" y="2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264">
              <a:extLst>
                <a:ext uri="{FF2B5EF4-FFF2-40B4-BE49-F238E27FC236}">
                  <a16:creationId xmlns:a16="http://schemas.microsoft.com/office/drawing/2014/main" id="{17F9B1F7-39E4-4DE3-85C1-E9F41D45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46"/>
              <a:ext cx="25" cy="23"/>
            </a:xfrm>
            <a:custGeom>
              <a:avLst/>
              <a:gdLst>
                <a:gd name="T0" fmla="*/ 13 w 16"/>
                <a:gd name="T1" fmla="*/ 66 h 15"/>
                <a:gd name="T2" fmla="*/ 8 w 16"/>
                <a:gd name="T3" fmla="*/ 83 h 15"/>
                <a:gd name="T4" fmla="*/ 95 w 1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2" y="12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8" y="12"/>
                    <a:pt x="13" y="7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265">
              <a:extLst>
                <a:ext uri="{FF2B5EF4-FFF2-40B4-BE49-F238E27FC236}">
                  <a16:creationId xmlns:a16="http://schemas.microsoft.com/office/drawing/2014/main" id="{0982C2AC-B673-4044-96D5-0FB0B8A80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581"/>
              <a:ext cx="15" cy="12"/>
            </a:xfrm>
            <a:custGeom>
              <a:avLst/>
              <a:gdLst>
                <a:gd name="T0" fmla="*/ 0 w 10"/>
                <a:gd name="T1" fmla="*/ 41 h 8"/>
                <a:gd name="T2" fmla="*/ 53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8"/>
                    <a:pt x="8" y="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266">
              <a:extLst>
                <a:ext uri="{FF2B5EF4-FFF2-40B4-BE49-F238E27FC236}">
                  <a16:creationId xmlns:a16="http://schemas.microsoft.com/office/drawing/2014/main" id="{C89F4FC2-45F3-4B58-9300-C25C4CC4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574"/>
              <a:ext cx="12" cy="16"/>
            </a:xfrm>
            <a:custGeom>
              <a:avLst/>
              <a:gdLst>
                <a:gd name="T0" fmla="*/ 0 w 8"/>
                <a:gd name="T1" fmla="*/ 48 h 11"/>
                <a:gd name="T2" fmla="*/ 4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2" y="7"/>
                    <a:pt x="5" y="4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267">
              <a:extLst>
                <a:ext uri="{FF2B5EF4-FFF2-40B4-BE49-F238E27FC236}">
                  <a16:creationId xmlns:a16="http://schemas.microsoft.com/office/drawing/2014/main" id="{CD51A982-9ADD-4805-906F-9A8A9A7D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541"/>
              <a:ext cx="6" cy="28"/>
            </a:xfrm>
            <a:custGeom>
              <a:avLst/>
              <a:gdLst>
                <a:gd name="T0" fmla="*/ 0 w 4"/>
                <a:gd name="T1" fmla="*/ 88 h 19"/>
                <a:gd name="T2" fmla="*/ 21 w 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cubicBezTo>
                    <a:pt x="1" y="13"/>
                    <a:pt x="2" y="6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268">
              <a:extLst>
                <a:ext uri="{FF2B5EF4-FFF2-40B4-BE49-F238E27FC236}">
                  <a16:creationId xmlns:a16="http://schemas.microsoft.com/office/drawing/2014/main" id="{DDAC1C07-DCF2-4BB5-8C41-38EAC103E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480"/>
              <a:ext cx="18" cy="20"/>
            </a:xfrm>
            <a:custGeom>
              <a:avLst/>
              <a:gdLst>
                <a:gd name="T0" fmla="*/ 0 w 12"/>
                <a:gd name="T1" fmla="*/ 74 h 13"/>
                <a:gd name="T2" fmla="*/ 62 w 1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5" y="11"/>
                    <a:pt x="8" y="5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269">
              <a:extLst>
                <a:ext uri="{FF2B5EF4-FFF2-40B4-BE49-F238E27FC236}">
                  <a16:creationId xmlns:a16="http://schemas.microsoft.com/office/drawing/2014/main" id="{CABA972B-F5C7-45DB-9F7C-943C83D69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498"/>
              <a:ext cx="27" cy="20"/>
            </a:xfrm>
            <a:custGeom>
              <a:avLst/>
              <a:gdLst>
                <a:gd name="T0" fmla="*/ 8 w 18"/>
                <a:gd name="T1" fmla="*/ 74 h 13"/>
                <a:gd name="T2" fmla="*/ 93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" y="13"/>
                  </a:moveTo>
                  <a:cubicBezTo>
                    <a:pt x="0" y="9"/>
                    <a:pt x="12" y="2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270">
              <a:extLst>
                <a:ext uri="{FF2B5EF4-FFF2-40B4-BE49-F238E27FC236}">
                  <a16:creationId xmlns:a16="http://schemas.microsoft.com/office/drawing/2014/main" id="{AD3C4746-1072-4C26-BF29-EE48E37C3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465"/>
              <a:ext cx="45" cy="15"/>
            </a:xfrm>
            <a:custGeom>
              <a:avLst/>
              <a:gdLst>
                <a:gd name="T0" fmla="*/ 0 w 30"/>
                <a:gd name="T1" fmla="*/ 53 h 10"/>
                <a:gd name="T2" fmla="*/ 153 w 3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0">
                  <a:moveTo>
                    <a:pt x="0" y="10"/>
                  </a:moveTo>
                  <a:cubicBezTo>
                    <a:pt x="10" y="6"/>
                    <a:pt x="20" y="4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271">
              <a:extLst>
                <a:ext uri="{FF2B5EF4-FFF2-40B4-BE49-F238E27FC236}">
                  <a16:creationId xmlns:a16="http://schemas.microsoft.com/office/drawing/2014/main" id="{771803F8-41FF-45E1-AD02-9D8475E22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449"/>
              <a:ext cx="14" cy="12"/>
            </a:xfrm>
            <a:custGeom>
              <a:avLst/>
              <a:gdLst>
                <a:gd name="T0" fmla="*/ 8 w 9"/>
                <a:gd name="T1" fmla="*/ 41 h 8"/>
                <a:gd name="T2" fmla="*/ 53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0" y="6"/>
                    <a:pt x="4" y="3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272">
              <a:extLst>
                <a:ext uri="{FF2B5EF4-FFF2-40B4-BE49-F238E27FC236}">
                  <a16:creationId xmlns:a16="http://schemas.microsoft.com/office/drawing/2014/main" id="{9A2A9352-2600-4DFF-90E6-EECC2A5B9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440"/>
              <a:ext cx="14" cy="30"/>
            </a:xfrm>
            <a:custGeom>
              <a:avLst/>
              <a:gdLst>
                <a:gd name="T0" fmla="*/ 0 w 9"/>
                <a:gd name="T1" fmla="*/ 102 h 20"/>
                <a:gd name="T2" fmla="*/ 53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7" y="17"/>
                    <a:pt x="6" y="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273">
              <a:extLst>
                <a:ext uri="{FF2B5EF4-FFF2-40B4-BE49-F238E27FC236}">
                  <a16:creationId xmlns:a16="http://schemas.microsoft.com/office/drawing/2014/main" id="{96D6B1C5-39AD-43F3-B744-58AC662B2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485"/>
              <a:ext cx="5" cy="9"/>
            </a:xfrm>
            <a:custGeom>
              <a:avLst/>
              <a:gdLst>
                <a:gd name="T0" fmla="*/ 0 w 3"/>
                <a:gd name="T1" fmla="*/ 32 h 6"/>
                <a:gd name="T2" fmla="*/ 22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274">
              <a:extLst>
                <a:ext uri="{FF2B5EF4-FFF2-40B4-BE49-F238E27FC236}">
                  <a16:creationId xmlns:a16="http://schemas.microsoft.com/office/drawing/2014/main" id="{ACF12AD0-F310-4E03-AC04-64BA24DEE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736"/>
              <a:ext cx="21" cy="29"/>
            </a:xfrm>
            <a:custGeom>
              <a:avLst/>
              <a:gdLst>
                <a:gd name="T0" fmla="*/ 0 w 14"/>
                <a:gd name="T1" fmla="*/ 102 h 19"/>
                <a:gd name="T2" fmla="*/ 72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0" y="19"/>
                  </a:moveTo>
                  <a:cubicBezTo>
                    <a:pt x="7" y="15"/>
                    <a:pt x="11" y="8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275">
              <a:extLst>
                <a:ext uri="{FF2B5EF4-FFF2-40B4-BE49-F238E27FC236}">
                  <a16:creationId xmlns:a16="http://schemas.microsoft.com/office/drawing/2014/main" id="{CA5ADD65-6FF8-4474-967F-DC7717E55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759"/>
              <a:ext cx="23" cy="17"/>
            </a:xfrm>
            <a:custGeom>
              <a:avLst/>
              <a:gdLst>
                <a:gd name="T0" fmla="*/ 0 w 15"/>
                <a:gd name="T1" fmla="*/ 62 h 11"/>
                <a:gd name="T2" fmla="*/ 83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4" y="11"/>
                    <a:pt x="10" y="4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276">
              <a:extLst>
                <a:ext uri="{FF2B5EF4-FFF2-40B4-BE49-F238E27FC236}">
                  <a16:creationId xmlns:a16="http://schemas.microsoft.com/office/drawing/2014/main" id="{281CAD06-3B64-40DD-997E-C19A05F69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780"/>
              <a:ext cx="50" cy="14"/>
            </a:xfrm>
            <a:custGeom>
              <a:avLst/>
              <a:gdLst>
                <a:gd name="T0" fmla="*/ 0 w 33"/>
                <a:gd name="T1" fmla="*/ 53 h 9"/>
                <a:gd name="T2" fmla="*/ 174 w 3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9">
                  <a:moveTo>
                    <a:pt x="0" y="9"/>
                  </a:moveTo>
                  <a:cubicBezTo>
                    <a:pt x="7" y="8"/>
                    <a:pt x="22" y="0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277">
              <a:extLst>
                <a:ext uri="{FF2B5EF4-FFF2-40B4-BE49-F238E27FC236}">
                  <a16:creationId xmlns:a16="http://schemas.microsoft.com/office/drawing/2014/main" id="{84FD6C18-4250-4DF1-B92F-AC6C39577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876"/>
              <a:ext cx="44" cy="13"/>
            </a:xfrm>
            <a:custGeom>
              <a:avLst/>
              <a:gdLst>
                <a:gd name="T0" fmla="*/ 0 w 29"/>
                <a:gd name="T1" fmla="*/ 55 h 8"/>
                <a:gd name="T2" fmla="*/ 155 w 2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8">
                  <a:moveTo>
                    <a:pt x="0" y="8"/>
                  </a:moveTo>
                  <a:cubicBezTo>
                    <a:pt x="10" y="8"/>
                    <a:pt x="19" y="2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278">
              <a:extLst>
                <a:ext uri="{FF2B5EF4-FFF2-40B4-BE49-F238E27FC236}">
                  <a16:creationId xmlns:a16="http://schemas.microsoft.com/office/drawing/2014/main" id="{CA2074A7-5C55-45E4-9CD3-0F5AE06B3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940"/>
              <a:ext cx="24" cy="6"/>
            </a:xfrm>
            <a:custGeom>
              <a:avLst/>
              <a:gdLst>
                <a:gd name="T0" fmla="*/ 0 w 16"/>
                <a:gd name="T1" fmla="*/ 21 h 4"/>
                <a:gd name="T2" fmla="*/ 81 w 1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6" y="3"/>
                    <a:pt x="11" y="1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279">
              <a:extLst>
                <a:ext uri="{FF2B5EF4-FFF2-40B4-BE49-F238E27FC236}">
                  <a16:creationId xmlns:a16="http://schemas.microsoft.com/office/drawing/2014/main" id="{D5E56DB1-62C4-434E-9F3E-94D450A0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962"/>
              <a:ext cx="24" cy="5"/>
            </a:xfrm>
            <a:custGeom>
              <a:avLst/>
              <a:gdLst>
                <a:gd name="T0" fmla="*/ 0 w 16"/>
                <a:gd name="T1" fmla="*/ 22 h 3"/>
                <a:gd name="T2" fmla="*/ 81 w 16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2" y="0"/>
                    <a:pt x="9" y="0"/>
                    <a:pt x="16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280">
              <a:extLst>
                <a:ext uri="{FF2B5EF4-FFF2-40B4-BE49-F238E27FC236}">
                  <a16:creationId xmlns:a16="http://schemas.microsoft.com/office/drawing/2014/main" id="{926B6A40-2133-4588-9647-58B1228F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776"/>
              <a:ext cx="12" cy="84"/>
            </a:xfrm>
            <a:custGeom>
              <a:avLst/>
              <a:gdLst>
                <a:gd name="T0" fmla="*/ 0 w 8"/>
                <a:gd name="T1" fmla="*/ 8 h 56"/>
                <a:gd name="T2" fmla="*/ 41 w 8"/>
                <a:gd name="T3" fmla="*/ 28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6">
                  <a:moveTo>
                    <a:pt x="0" y="1"/>
                  </a:moveTo>
                  <a:cubicBezTo>
                    <a:pt x="7" y="0"/>
                    <a:pt x="4" y="46"/>
                    <a:pt x="8" y="5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281">
              <a:extLst>
                <a:ext uri="{FF2B5EF4-FFF2-40B4-BE49-F238E27FC236}">
                  <a16:creationId xmlns:a16="http://schemas.microsoft.com/office/drawing/2014/main" id="{6A14BBF4-F9B8-4922-B473-DE787671E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818"/>
              <a:ext cx="21" cy="54"/>
            </a:xfrm>
            <a:custGeom>
              <a:avLst/>
              <a:gdLst>
                <a:gd name="T0" fmla="*/ 0 w 14"/>
                <a:gd name="T1" fmla="*/ 0 h 36"/>
                <a:gd name="T2" fmla="*/ 72 w 14"/>
                <a:gd name="T3" fmla="*/ 1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6">
                  <a:moveTo>
                    <a:pt x="0" y="0"/>
                  </a:moveTo>
                  <a:cubicBezTo>
                    <a:pt x="4" y="12"/>
                    <a:pt x="9" y="24"/>
                    <a:pt x="14" y="3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282">
              <a:extLst>
                <a:ext uri="{FF2B5EF4-FFF2-40B4-BE49-F238E27FC236}">
                  <a16:creationId xmlns:a16="http://schemas.microsoft.com/office/drawing/2014/main" id="{2AEF6DC8-F779-4911-82CC-48D4232AD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723"/>
              <a:ext cx="10" cy="57"/>
            </a:xfrm>
            <a:custGeom>
              <a:avLst/>
              <a:gdLst>
                <a:gd name="T0" fmla="*/ 29 w 7"/>
                <a:gd name="T1" fmla="*/ 0 h 38"/>
                <a:gd name="T2" fmla="*/ 9 w 7"/>
                <a:gd name="T3" fmla="*/ 19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8">
                  <a:moveTo>
                    <a:pt x="7" y="0"/>
                  </a:moveTo>
                  <a:cubicBezTo>
                    <a:pt x="0" y="9"/>
                    <a:pt x="2" y="26"/>
                    <a:pt x="2" y="3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283">
              <a:extLst>
                <a:ext uri="{FF2B5EF4-FFF2-40B4-BE49-F238E27FC236}">
                  <a16:creationId xmlns:a16="http://schemas.microsoft.com/office/drawing/2014/main" id="{F9F285B3-BAA4-4759-816B-C9F7E47F4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675"/>
              <a:ext cx="3" cy="25"/>
            </a:xfrm>
            <a:custGeom>
              <a:avLst/>
              <a:gdLst>
                <a:gd name="T0" fmla="*/ 12 w 2"/>
                <a:gd name="T1" fmla="*/ 0 h 17"/>
                <a:gd name="T2" fmla="*/ 0 w 2"/>
                <a:gd name="T3" fmla="*/ 7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2" y="6"/>
                    <a:pt x="2" y="12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284">
              <a:extLst>
                <a:ext uri="{FF2B5EF4-FFF2-40B4-BE49-F238E27FC236}">
                  <a16:creationId xmlns:a16="http://schemas.microsoft.com/office/drawing/2014/main" id="{D39D64E2-F283-47E2-A4B2-39B66D43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842"/>
              <a:ext cx="33" cy="65"/>
            </a:xfrm>
            <a:custGeom>
              <a:avLst/>
              <a:gdLst>
                <a:gd name="T0" fmla="*/ 0 w 22"/>
                <a:gd name="T1" fmla="*/ 0 h 43"/>
                <a:gd name="T2" fmla="*/ 113 w 22"/>
                <a:gd name="T3" fmla="*/ 2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3">
                  <a:moveTo>
                    <a:pt x="0" y="0"/>
                  </a:moveTo>
                  <a:cubicBezTo>
                    <a:pt x="12" y="13"/>
                    <a:pt x="22" y="25"/>
                    <a:pt x="22" y="4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285">
              <a:extLst>
                <a:ext uri="{FF2B5EF4-FFF2-40B4-BE49-F238E27FC236}">
                  <a16:creationId xmlns:a16="http://schemas.microsoft.com/office/drawing/2014/main" id="{B4378381-8007-40D0-8087-9010C478D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90"/>
              <a:ext cx="18" cy="39"/>
            </a:xfrm>
            <a:custGeom>
              <a:avLst/>
              <a:gdLst>
                <a:gd name="T0" fmla="*/ 0 w 12"/>
                <a:gd name="T1" fmla="*/ 0 h 26"/>
                <a:gd name="T2" fmla="*/ 62 w 12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5" y="8"/>
                    <a:pt x="9" y="17"/>
                    <a:pt x="12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286">
              <a:extLst>
                <a:ext uri="{FF2B5EF4-FFF2-40B4-BE49-F238E27FC236}">
                  <a16:creationId xmlns:a16="http://schemas.microsoft.com/office/drawing/2014/main" id="{3FE077BC-424A-49E2-AEC3-4703B997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967"/>
              <a:ext cx="54" cy="63"/>
            </a:xfrm>
            <a:custGeom>
              <a:avLst/>
              <a:gdLst>
                <a:gd name="T0" fmla="*/ 0 w 36"/>
                <a:gd name="T1" fmla="*/ 0 h 42"/>
                <a:gd name="T2" fmla="*/ 183 w 36"/>
                <a:gd name="T3" fmla="*/ 21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2">
                  <a:moveTo>
                    <a:pt x="0" y="0"/>
                  </a:moveTo>
                  <a:cubicBezTo>
                    <a:pt x="1" y="17"/>
                    <a:pt x="24" y="32"/>
                    <a:pt x="36" y="4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287">
              <a:extLst>
                <a:ext uri="{FF2B5EF4-FFF2-40B4-BE49-F238E27FC236}">
                  <a16:creationId xmlns:a16="http://schemas.microsoft.com/office/drawing/2014/main" id="{8AFED6D5-3AA2-4576-A2C6-6E8933B76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979"/>
              <a:ext cx="50" cy="65"/>
            </a:xfrm>
            <a:custGeom>
              <a:avLst/>
              <a:gdLst>
                <a:gd name="T0" fmla="*/ 0 w 33"/>
                <a:gd name="T1" fmla="*/ 0 h 43"/>
                <a:gd name="T2" fmla="*/ 174 w 33"/>
                <a:gd name="T3" fmla="*/ 2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0" y="0"/>
                  </a:moveTo>
                  <a:cubicBezTo>
                    <a:pt x="10" y="15"/>
                    <a:pt x="24" y="27"/>
                    <a:pt x="33" y="4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288">
              <a:extLst>
                <a:ext uri="{FF2B5EF4-FFF2-40B4-BE49-F238E27FC236}">
                  <a16:creationId xmlns:a16="http://schemas.microsoft.com/office/drawing/2014/main" id="{2CD0E557-4EA6-483F-AC05-B12EF3D8C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974"/>
              <a:ext cx="9" cy="31"/>
            </a:xfrm>
            <a:custGeom>
              <a:avLst/>
              <a:gdLst>
                <a:gd name="T0" fmla="*/ 0 w 6"/>
                <a:gd name="T1" fmla="*/ 0 h 20"/>
                <a:gd name="T2" fmla="*/ 32 w 6"/>
                <a:gd name="T3" fmla="*/ 115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0" y="0"/>
                    <a:pt x="5" y="14"/>
                    <a:pt x="6" y="2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289">
              <a:extLst>
                <a:ext uri="{FF2B5EF4-FFF2-40B4-BE49-F238E27FC236}">
                  <a16:creationId xmlns:a16="http://schemas.microsoft.com/office/drawing/2014/main" id="{844A78FC-21E5-4035-8F1B-A2D971F69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008"/>
              <a:ext cx="69" cy="66"/>
            </a:xfrm>
            <a:custGeom>
              <a:avLst/>
              <a:gdLst>
                <a:gd name="T0" fmla="*/ 0 w 46"/>
                <a:gd name="T1" fmla="*/ 0 h 44"/>
                <a:gd name="T2" fmla="*/ 234 w 46"/>
                <a:gd name="T3" fmla="*/ 224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4">
                  <a:moveTo>
                    <a:pt x="0" y="0"/>
                  </a:moveTo>
                  <a:cubicBezTo>
                    <a:pt x="11" y="17"/>
                    <a:pt x="33" y="27"/>
                    <a:pt x="46" y="4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290">
              <a:extLst>
                <a:ext uri="{FF2B5EF4-FFF2-40B4-BE49-F238E27FC236}">
                  <a16:creationId xmlns:a16="http://schemas.microsoft.com/office/drawing/2014/main" id="{13003F81-867A-4C75-9E4C-C5E5F2B61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015"/>
              <a:ext cx="45" cy="44"/>
            </a:xfrm>
            <a:custGeom>
              <a:avLst/>
              <a:gdLst>
                <a:gd name="T0" fmla="*/ 0 w 30"/>
                <a:gd name="T1" fmla="*/ 0 h 29"/>
                <a:gd name="T2" fmla="*/ 153 w 30"/>
                <a:gd name="T3" fmla="*/ 15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12" y="5"/>
                    <a:pt x="24" y="18"/>
                    <a:pt x="30" y="2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291">
              <a:extLst>
                <a:ext uri="{FF2B5EF4-FFF2-40B4-BE49-F238E27FC236}">
                  <a16:creationId xmlns:a16="http://schemas.microsoft.com/office/drawing/2014/main" id="{23CD5DF0-E9C8-40D4-ADA3-0864A3A64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3050"/>
              <a:ext cx="26" cy="39"/>
            </a:xfrm>
            <a:custGeom>
              <a:avLst/>
              <a:gdLst>
                <a:gd name="T0" fmla="*/ 0 w 17"/>
                <a:gd name="T1" fmla="*/ 0 h 26"/>
                <a:gd name="T2" fmla="*/ 93 w 17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0"/>
                  </a:moveTo>
                  <a:cubicBezTo>
                    <a:pt x="9" y="5"/>
                    <a:pt x="14" y="16"/>
                    <a:pt x="17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292">
              <a:extLst>
                <a:ext uri="{FF2B5EF4-FFF2-40B4-BE49-F238E27FC236}">
                  <a16:creationId xmlns:a16="http://schemas.microsoft.com/office/drawing/2014/main" id="{F82ADB37-9295-40C4-9621-957AC9F59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3050"/>
              <a:ext cx="23" cy="27"/>
            </a:xfrm>
            <a:custGeom>
              <a:avLst/>
              <a:gdLst>
                <a:gd name="T0" fmla="*/ 0 w 15"/>
                <a:gd name="T1" fmla="*/ 0 h 18"/>
                <a:gd name="T2" fmla="*/ 83 w 15"/>
                <a:gd name="T3" fmla="*/ 9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8" y="3"/>
                    <a:pt x="13" y="10"/>
                    <a:pt x="15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293">
              <a:extLst>
                <a:ext uri="{FF2B5EF4-FFF2-40B4-BE49-F238E27FC236}">
                  <a16:creationId xmlns:a16="http://schemas.microsoft.com/office/drawing/2014/main" id="{A4BD8A70-0B43-4420-B4AE-1BF3CDD4C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845"/>
              <a:ext cx="18" cy="39"/>
            </a:xfrm>
            <a:custGeom>
              <a:avLst/>
              <a:gdLst>
                <a:gd name="T0" fmla="*/ 0 w 12"/>
                <a:gd name="T1" fmla="*/ 0 h 26"/>
                <a:gd name="T2" fmla="*/ 62 w 12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8" y="7"/>
                    <a:pt x="9" y="17"/>
                    <a:pt x="12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294">
              <a:extLst>
                <a:ext uri="{FF2B5EF4-FFF2-40B4-BE49-F238E27FC236}">
                  <a16:creationId xmlns:a16="http://schemas.microsoft.com/office/drawing/2014/main" id="{27D1BCF7-439D-41CE-BBFE-705983BE8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840"/>
              <a:ext cx="30" cy="47"/>
            </a:xfrm>
            <a:custGeom>
              <a:avLst/>
              <a:gdLst>
                <a:gd name="T0" fmla="*/ 0 w 20"/>
                <a:gd name="T1" fmla="*/ 0 h 31"/>
                <a:gd name="T2" fmla="*/ 102 w 20"/>
                <a:gd name="T3" fmla="*/ 16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cubicBezTo>
                    <a:pt x="8" y="9"/>
                    <a:pt x="14" y="21"/>
                    <a:pt x="20" y="3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295">
              <a:extLst>
                <a:ext uri="{FF2B5EF4-FFF2-40B4-BE49-F238E27FC236}">
                  <a16:creationId xmlns:a16="http://schemas.microsoft.com/office/drawing/2014/main" id="{798146F4-71E5-47F2-ABD9-A381DCD1E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735"/>
              <a:ext cx="15" cy="42"/>
            </a:xfrm>
            <a:custGeom>
              <a:avLst/>
              <a:gdLst>
                <a:gd name="T0" fmla="*/ 0 w 10"/>
                <a:gd name="T1" fmla="*/ 0 h 28"/>
                <a:gd name="T2" fmla="*/ 53 w 10"/>
                <a:gd name="T3" fmla="*/ 14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5" y="9"/>
                    <a:pt x="8" y="19"/>
                    <a:pt x="10" y="2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296">
              <a:extLst>
                <a:ext uri="{FF2B5EF4-FFF2-40B4-BE49-F238E27FC236}">
                  <a16:creationId xmlns:a16="http://schemas.microsoft.com/office/drawing/2014/main" id="{9561F87E-AB62-4023-BDEF-0E452B43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735"/>
              <a:ext cx="30" cy="38"/>
            </a:xfrm>
            <a:custGeom>
              <a:avLst/>
              <a:gdLst>
                <a:gd name="T0" fmla="*/ 0 w 20"/>
                <a:gd name="T1" fmla="*/ 0 h 25"/>
                <a:gd name="T2" fmla="*/ 102 w 20"/>
                <a:gd name="T3" fmla="*/ 13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cubicBezTo>
                    <a:pt x="6" y="9"/>
                    <a:pt x="12" y="17"/>
                    <a:pt x="20" y="2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297">
              <a:extLst>
                <a:ext uri="{FF2B5EF4-FFF2-40B4-BE49-F238E27FC236}">
                  <a16:creationId xmlns:a16="http://schemas.microsoft.com/office/drawing/2014/main" id="{FBC32F11-F8DB-410C-8BA9-6B8B57B3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878"/>
              <a:ext cx="38" cy="47"/>
            </a:xfrm>
            <a:custGeom>
              <a:avLst/>
              <a:gdLst>
                <a:gd name="T0" fmla="*/ 0 w 25"/>
                <a:gd name="T1" fmla="*/ 0 h 31"/>
                <a:gd name="T2" fmla="*/ 134 w 25"/>
                <a:gd name="T3" fmla="*/ 16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1">
                  <a:moveTo>
                    <a:pt x="0" y="0"/>
                  </a:moveTo>
                  <a:cubicBezTo>
                    <a:pt x="10" y="5"/>
                    <a:pt x="16" y="23"/>
                    <a:pt x="25" y="3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298">
              <a:extLst>
                <a:ext uri="{FF2B5EF4-FFF2-40B4-BE49-F238E27FC236}">
                  <a16:creationId xmlns:a16="http://schemas.microsoft.com/office/drawing/2014/main" id="{80B3764D-8815-4B7A-A280-01293902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82"/>
              <a:ext cx="31" cy="28"/>
            </a:xfrm>
            <a:custGeom>
              <a:avLst/>
              <a:gdLst>
                <a:gd name="T0" fmla="*/ 0 w 20"/>
                <a:gd name="T1" fmla="*/ 0 h 18"/>
                <a:gd name="T2" fmla="*/ 115 w 20"/>
                <a:gd name="T3" fmla="*/ 106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7" y="6"/>
                    <a:pt x="14" y="12"/>
                    <a:pt x="20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299">
              <a:extLst>
                <a:ext uri="{FF2B5EF4-FFF2-40B4-BE49-F238E27FC236}">
                  <a16:creationId xmlns:a16="http://schemas.microsoft.com/office/drawing/2014/main" id="{0AD98A7A-B7A1-4096-A297-043A1FEA6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625"/>
              <a:ext cx="11" cy="50"/>
            </a:xfrm>
            <a:custGeom>
              <a:avLst/>
              <a:gdLst>
                <a:gd name="T0" fmla="*/ 0 w 7"/>
                <a:gd name="T1" fmla="*/ 0 h 33"/>
                <a:gd name="T2" fmla="*/ 42 w 7"/>
                <a:gd name="T3" fmla="*/ 17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2" y="11"/>
                    <a:pt x="5" y="22"/>
                    <a:pt x="7" y="3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300">
              <a:extLst>
                <a:ext uri="{FF2B5EF4-FFF2-40B4-BE49-F238E27FC236}">
                  <a16:creationId xmlns:a16="http://schemas.microsoft.com/office/drawing/2014/main" id="{B2C0C04F-2464-4EF9-B148-EFDEB0BC0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673"/>
              <a:ext cx="26" cy="39"/>
            </a:xfrm>
            <a:custGeom>
              <a:avLst/>
              <a:gdLst>
                <a:gd name="T0" fmla="*/ 0 w 17"/>
                <a:gd name="T1" fmla="*/ 0 h 26"/>
                <a:gd name="T2" fmla="*/ 93 w 17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0"/>
                  </a:moveTo>
                  <a:cubicBezTo>
                    <a:pt x="6" y="8"/>
                    <a:pt x="11" y="17"/>
                    <a:pt x="17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301">
              <a:extLst>
                <a:ext uri="{FF2B5EF4-FFF2-40B4-BE49-F238E27FC236}">
                  <a16:creationId xmlns:a16="http://schemas.microsoft.com/office/drawing/2014/main" id="{A01524FF-1B09-4D4D-AC2D-C8E554811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658"/>
              <a:ext cx="19" cy="24"/>
            </a:xfrm>
            <a:custGeom>
              <a:avLst/>
              <a:gdLst>
                <a:gd name="T0" fmla="*/ 0 w 13"/>
                <a:gd name="T1" fmla="*/ 0 h 16"/>
                <a:gd name="T2" fmla="*/ 60 w 13"/>
                <a:gd name="T3" fmla="*/ 8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2" y="7"/>
                    <a:pt x="7" y="13"/>
                    <a:pt x="13" y="1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302">
              <a:extLst>
                <a:ext uri="{FF2B5EF4-FFF2-40B4-BE49-F238E27FC236}">
                  <a16:creationId xmlns:a16="http://schemas.microsoft.com/office/drawing/2014/main" id="{AC16D922-96E4-416B-BA9E-0E6ECEC50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614"/>
              <a:ext cx="21" cy="27"/>
            </a:xfrm>
            <a:custGeom>
              <a:avLst/>
              <a:gdLst>
                <a:gd name="T0" fmla="*/ 32 w 14"/>
                <a:gd name="T1" fmla="*/ 81 h 18"/>
                <a:gd name="T2" fmla="*/ 41 w 14"/>
                <a:gd name="T3" fmla="*/ 93 h 18"/>
                <a:gd name="T4" fmla="*/ 8 w 14"/>
                <a:gd name="T5" fmla="*/ 0 h 18"/>
                <a:gd name="T6" fmla="*/ 72 w 14"/>
                <a:gd name="T7" fmla="*/ 3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6" y="16"/>
                  </a:moveTo>
                  <a:cubicBezTo>
                    <a:pt x="7" y="17"/>
                    <a:pt x="8" y="18"/>
                    <a:pt x="8" y="18"/>
                  </a:cubicBezTo>
                  <a:cubicBezTo>
                    <a:pt x="3" y="14"/>
                    <a:pt x="0" y="6"/>
                    <a:pt x="1" y="0"/>
                  </a:cubicBezTo>
                  <a:cubicBezTo>
                    <a:pt x="5" y="0"/>
                    <a:pt x="13" y="3"/>
                    <a:pt x="14" y="7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Freeform 303">
              <a:extLst>
                <a:ext uri="{FF2B5EF4-FFF2-40B4-BE49-F238E27FC236}">
                  <a16:creationId xmlns:a16="http://schemas.microsoft.com/office/drawing/2014/main" id="{9B11D9AE-6B56-4153-9534-4E95C623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712"/>
              <a:ext cx="21" cy="15"/>
            </a:xfrm>
            <a:custGeom>
              <a:avLst/>
              <a:gdLst>
                <a:gd name="T0" fmla="*/ 72 w 14"/>
                <a:gd name="T1" fmla="*/ 53 h 10"/>
                <a:gd name="T2" fmla="*/ 0 w 1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10"/>
                  </a:moveTo>
                  <a:cubicBezTo>
                    <a:pt x="9" y="7"/>
                    <a:pt x="5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304">
              <a:extLst>
                <a:ext uri="{FF2B5EF4-FFF2-40B4-BE49-F238E27FC236}">
                  <a16:creationId xmlns:a16="http://schemas.microsoft.com/office/drawing/2014/main" id="{71EC1950-1E90-4A44-9918-7E1F6452A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732"/>
              <a:ext cx="19" cy="13"/>
            </a:xfrm>
            <a:custGeom>
              <a:avLst/>
              <a:gdLst>
                <a:gd name="T0" fmla="*/ 0 w 12"/>
                <a:gd name="T1" fmla="*/ 0 h 9"/>
                <a:gd name="T2" fmla="*/ 76 w 12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5" y="0"/>
                    <a:pt x="8" y="7"/>
                    <a:pt x="12" y="9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305">
              <a:extLst>
                <a:ext uri="{FF2B5EF4-FFF2-40B4-BE49-F238E27FC236}">
                  <a16:creationId xmlns:a16="http://schemas.microsoft.com/office/drawing/2014/main" id="{C082AD8B-EBDA-43C3-AA45-CECDFF9A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12"/>
              <a:ext cx="25" cy="22"/>
            </a:xfrm>
            <a:custGeom>
              <a:avLst/>
              <a:gdLst>
                <a:gd name="T0" fmla="*/ 0 w 17"/>
                <a:gd name="T1" fmla="*/ 32 h 15"/>
                <a:gd name="T2" fmla="*/ 75 w 17"/>
                <a:gd name="T3" fmla="*/ 32 h 15"/>
                <a:gd name="T4" fmla="*/ 32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7"/>
                  </a:moveTo>
                  <a:cubicBezTo>
                    <a:pt x="5" y="8"/>
                    <a:pt x="17" y="15"/>
                    <a:pt x="16" y="7"/>
                  </a:cubicBezTo>
                  <a:cubicBezTo>
                    <a:pt x="16" y="4"/>
                    <a:pt x="9" y="0"/>
                    <a:pt x="7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306">
              <a:extLst>
                <a:ext uri="{FF2B5EF4-FFF2-40B4-BE49-F238E27FC236}">
                  <a16:creationId xmlns:a16="http://schemas.microsoft.com/office/drawing/2014/main" id="{CDC0E05D-D569-493F-8ECB-82D8EADE4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959"/>
              <a:ext cx="44" cy="41"/>
            </a:xfrm>
            <a:custGeom>
              <a:avLst/>
              <a:gdLst>
                <a:gd name="T0" fmla="*/ 126 w 29"/>
                <a:gd name="T1" fmla="*/ 143 h 27"/>
                <a:gd name="T2" fmla="*/ 12 w 29"/>
                <a:gd name="T3" fmla="*/ 112 h 27"/>
                <a:gd name="T4" fmla="*/ 90 w 29"/>
                <a:gd name="T5" fmla="*/ 90 h 27"/>
                <a:gd name="T6" fmla="*/ 106 w 29"/>
                <a:gd name="T7" fmla="*/ 21 h 27"/>
                <a:gd name="T8" fmla="*/ 12 w 2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19" y="26"/>
                    <a:pt x="3" y="25"/>
                    <a:pt x="2" y="21"/>
                  </a:cubicBezTo>
                  <a:cubicBezTo>
                    <a:pt x="0" y="15"/>
                    <a:pt x="13" y="18"/>
                    <a:pt x="17" y="17"/>
                  </a:cubicBezTo>
                  <a:cubicBezTo>
                    <a:pt x="27" y="16"/>
                    <a:pt x="29" y="9"/>
                    <a:pt x="20" y="4"/>
                  </a:cubicBezTo>
                  <a:cubicBezTo>
                    <a:pt x="15" y="1"/>
                    <a:pt x="6" y="0"/>
                    <a:pt x="2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307">
              <a:extLst>
                <a:ext uri="{FF2B5EF4-FFF2-40B4-BE49-F238E27FC236}">
                  <a16:creationId xmlns:a16="http://schemas.microsoft.com/office/drawing/2014/main" id="{A5012110-5E2D-477F-A6B9-FAFC76D4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940"/>
              <a:ext cx="18" cy="7"/>
            </a:xfrm>
            <a:custGeom>
              <a:avLst/>
              <a:gdLst>
                <a:gd name="T0" fmla="*/ 0 w 12"/>
                <a:gd name="T1" fmla="*/ 20 h 5"/>
                <a:gd name="T2" fmla="*/ 62 w 1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2"/>
                    <a:pt x="8" y="0"/>
                    <a:pt x="12" y="2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308">
              <a:extLst>
                <a:ext uri="{FF2B5EF4-FFF2-40B4-BE49-F238E27FC236}">
                  <a16:creationId xmlns:a16="http://schemas.microsoft.com/office/drawing/2014/main" id="{AE124E69-46D2-4855-A569-DBE367EC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257"/>
              <a:ext cx="42" cy="21"/>
            </a:xfrm>
            <a:custGeom>
              <a:avLst/>
              <a:gdLst>
                <a:gd name="T0" fmla="*/ 0 w 28"/>
                <a:gd name="T1" fmla="*/ 0 h 14"/>
                <a:gd name="T2" fmla="*/ 143 w 28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0"/>
                  </a:moveTo>
                  <a:cubicBezTo>
                    <a:pt x="7" y="2"/>
                    <a:pt x="20" y="9"/>
                    <a:pt x="28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309">
              <a:extLst>
                <a:ext uri="{FF2B5EF4-FFF2-40B4-BE49-F238E27FC236}">
                  <a16:creationId xmlns:a16="http://schemas.microsoft.com/office/drawing/2014/main" id="{86694BC2-88CA-4487-B89A-ADCE5D7E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287"/>
              <a:ext cx="26" cy="17"/>
            </a:xfrm>
            <a:custGeom>
              <a:avLst/>
              <a:gdLst>
                <a:gd name="T0" fmla="*/ 0 w 17"/>
                <a:gd name="T1" fmla="*/ 8 h 11"/>
                <a:gd name="T2" fmla="*/ 93 w 17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"/>
                  </a:moveTo>
                  <a:cubicBezTo>
                    <a:pt x="6" y="0"/>
                    <a:pt x="12" y="7"/>
                    <a:pt x="17" y="1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310">
              <a:extLst>
                <a:ext uri="{FF2B5EF4-FFF2-40B4-BE49-F238E27FC236}">
                  <a16:creationId xmlns:a16="http://schemas.microsoft.com/office/drawing/2014/main" id="{04D579AC-8FDA-4B14-94E4-7167EAFE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304"/>
              <a:ext cx="12" cy="14"/>
            </a:xfrm>
            <a:custGeom>
              <a:avLst/>
              <a:gdLst>
                <a:gd name="T0" fmla="*/ 0 w 8"/>
                <a:gd name="T1" fmla="*/ 0 h 9"/>
                <a:gd name="T2" fmla="*/ 41 w 8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4" y="0"/>
                    <a:pt x="6" y="5"/>
                    <a:pt x="8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311">
              <a:extLst>
                <a:ext uri="{FF2B5EF4-FFF2-40B4-BE49-F238E27FC236}">
                  <a16:creationId xmlns:a16="http://schemas.microsoft.com/office/drawing/2014/main" id="{951CF88B-0730-4CFF-ACA9-02539D10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309"/>
              <a:ext cx="4" cy="9"/>
            </a:xfrm>
            <a:custGeom>
              <a:avLst/>
              <a:gdLst>
                <a:gd name="T0" fmla="*/ 7 w 3"/>
                <a:gd name="T1" fmla="*/ 0 h 6"/>
                <a:gd name="T2" fmla="*/ 0 w 3"/>
                <a:gd name="T3" fmla="*/ 0 h 6"/>
                <a:gd name="T4" fmla="*/ 9 w 3"/>
                <a:gd name="T5" fmla="*/ 3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1" y="5"/>
                    <a:pt x="3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312">
              <a:extLst>
                <a:ext uri="{FF2B5EF4-FFF2-40B4-BE49-F238E27FC236}">
                  <a16:creationId xmlns:a16="http://schemas.microsoft.com/office/drawing/2014/main" id="{BEA37144-7B18-4665-8CF5-A541E8475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262"/>
              <a:ext cx="16" cy="1"/>
            </a:xfrm>
            <a:custGeom>
              <a:avLst/>
              <a:gdLst>
                <a:gd name="T0" fmla="*/ 0 w 11"/>
                <a:gd name="T1" fmla="*/ 0 h 1"/>
                <a:gd name="T2" fmla="*/ 48 w 1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4" y="0"/>
                    <a:pt x="8" y="0"/>
                    <a:pt x="11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313">
              <a:extLst>
                <a:ext uri="{FF2B5EF4-FFF2-40B4-BE49-F238E27FC236}">
                  <a16:creationId xmlns:a16="http://schemas.microsoft.com/office/drawing/2014/main" id="{AFEA23EF-6394-483B-AD5A-F18D53B9A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298"/>
              <a:ext cx="12" cy="3"/>
            </a:xfrm>
            <a:custGeom>
              <a:avLst/>
              <a:gdLst>
                <a:gd name="T0" fmla="*/ 0 w 8"/>
                <a:gd name="T1" fmla="*/ 8 h 2"/>
                <a:gd name="T2" fmla="*/ 41 w 8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0"/>
                    <a:pt x="6" y="0"/>
                    <a:pt x="8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314">
              <a:extLst>
                <a:ext uri="{FF2B5EF4-FFF2-40B4-BE49-F238E27FC236}">
                  <a16:creationId xmlns:a16="http://schemas.microsoft.com/office/drawing/2014/main" id="{4005DF0B-8C2C-4F0C-92D1-FFD757A2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412"/>
              <a:ext cx="12" cy="37"/>
            </a:xfrm>
            <a:custGeom>
              <a:avLst/>
              <a:gdLst>
                <a:gd name="T0" fmla="*/ 0 w 8"/>
                <a:gd name="T1" fmla="*/ 128 h 24"/>
                <a:gd name="T2" fmla="*/ 41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23"/>
                  </a:moveTo>
                  <a:cubicBezTo>
                    <a:pt x="5" y="24"/>
                    <a:pt x="6" y="5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315">
              <a:extLst>
                <a:ext uri="{FF2B5EF4-FFF2-40B4-BE49-F238E27FC236}">
                  <a16:creationId xmlns:a16="http://schemas.microsoft.com/office/drawing/2014/main" id="{4466C6B0-95F2-423E-A4CF-B2D687D3D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400"/>
              <a:ext cx="15" cy="37"/>
            </a:xfrm>
            <a:custGeom>
              <a:avLst/>
              <a:gdLst>
                <a:gd name="T0" fmla="*/ 8 w 10"/>
                <a:gd name="T1" fmla="*/ 136 h 24"/>
                <a:gd name="T2" fmla="*/ 53 w 10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1" y="24"/>
                  </a:moveTo>
                  <a:cubicBezTo>
                    <a:pt x="0" y="16"/>
                    <a:pt x="7" y="7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316">
              <a:extLst>
                <a:ext uri="{FF2B5EF4-FFF2-40B4-BE49-F238E27FC236}">
                  <a16:creationId xmlns:a16="http://schemas.microsoft.com/office/drawing/2014/main" id="{5430112E-30C2-4F86-82D1-A3187B5CB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402"/>
              <a:ext cx="19" cy="20"/>
            </a:xfrm>
            <a:custGeom>
              <a:avLst/>
              <a:gdLst>
                <a:gd name="T0" fmla="*/ 0 w 13"/>
                <a:gd name="T1" fmla="*/ 74 h 13"/>
                <a:gd name="T2" fmla="*/ 60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4" y="13"/>
                    <a:pt x="9" y="3"/>
                    <a:pt x="1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317">
              <a:extLst>
                <a:ext uri="{FF2B5EF4-FFF2-40B4-BE49-F238E27FC236}">
                  <a16:creationId xmlns:a16="http://schemas.microsoft.com/office/drawing/2014/main" id="{0BE4EE2D-548E-4327-A652-E6973FA3D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450"/>
              <a:ext cx="12" cy="9"/>
            </a:xfrm>
            <a:custGeom>
              <a:avLst/>
              <a:gdLst>
                <a:gd name="T0" fmla="*/ 0 w 8"/>
                <a:gd name="T1" fmla="*/ 32 h 6"/>
                <a:gd name="T2" fmla="*/ 41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6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318">
              <a:extLst>
                <a:ext uri="{FF2B5EF4-FFF2-40B4-BE49-F238E27FC236}">
                  <a16:creationId xmlns:a16="http://schemas.microsoft.com/office/drawing/2014/main" id="{74AD5B88-495D-4FAB-8511-5E2A86F02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456"/>
              <a:ext cx="6" cy="9"/>
            </a:xfrm>
            <a:custGeom>
              <a:avLst/>
              <a:gdLst>
                <a:gd name="T0" fmla="*/ 21 w 4"/>
                <a:gd name="T1" fmla="*/ 32 h 6"/>
                <a:gd name="T2" fmla="*/ 0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319">
              <a:extLst>
                <a:ext uri="{FF2B5EF4-FFF2-40B4-BE49-F238E27FC236}">
                  <a16:creationId xmlns:a16="http://schemas.microsoft.com/office/drawing/2014/main" id="{E0C85081-CB90-4327-9E42-6FD5D08B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411"/>
              <a:ext cx="8" cy="24"/>
            </a:xfrm>
            <a:custGeom>
              <a:avLst/>
              <a:gdLst>
                <a:gd name="T0" fmla="*/ 0 w 5"/>
                <a:gd name="T1" fmla="*/ 81 h 16"/>
                <a:gd name="T2" fmla="*/ 34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cubicBezTo>
                    <a:pt x="3" y="15"/>
                    <a:pt x="4" y="5"/>
                    <a:pt x="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320">
              <a:extLst>
                <a:ext uri="{FF2B5EF4-FFF2-40B4-BE49-F238E27FC236}">
                  <a16:creationId xmlns:a16="http://schemas.microsoft.com/office/drawing/2014/main" id="{C1FDBDE1-7367-4BFA-A2BA-F2DB87D46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399"/>
              <a:ext cx="12" cy="23"/>
            </a:xfrm>
            <a:custGeom>
              <a:avLst/>
              <a:gdLst>
                <a:gd name="T0" fmla="*/ 0 w 8"/>
                <a:gd name="T1" fmla="*/ 83 h 15"/>
                <a:gd name="T2" fmla="*/ 41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4" y="11"/>
                    <a:pt x="5" y="5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321">
              <a:extLst>
                <a:ext uri="{FF2B5EF4-FFF2-40B4-BE49-F238E27FC236}">
                  <a16:creationId xmlns:a16="http://schemas.microsoft.com/office/drawing/2014/main" id="{D484B0C5-2A5C-4C84-810D-0D680B7BA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425"/>
              <a:ext cx="17" cy="15"/>
            </a:xfrm>
            <a:custGeom>
              <a:avLst/>
              <a:gdLst>
                <a:gd name="T0" fmla="*/ 0 w 11"/>
                <a:gd name="T1" fmla="*/ 53 h 10"/>
                <a:gd name="T2" fmla="*/ 62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7"/>
                    <a:pt x="7" y="3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322">
              <a:extLst>
                <a:ext uri="{FF2B5EF4-FFF2-40B4-BE49-F238E27FC236}">
                  <a16:creationId xmlns:a16="http://schemas.microsoft.com/office/drawing/2014/main" id="{868BCF61-7677-491B-BE06-495AEC2C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381"/>
              <a:ext cx="9" cy="12"/>
            </a:xfrm>
            <a:custGeom>
              <a:avLst/>
              <a:gdLst>
                <a:gd name="T0" fmla="*/ 0 w 6"/>
                <a:gd name="T1" fmla="*/ 41 h 8"/>
                <a:gd name="T2" fmla="*/ 32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6"/>
                    <a:pt x="4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323">
              <a:extLst>
                <a:ext uri="{FF2B5EF4-FFF2-40B4-BE49-F238E27FC236}">
                  <a16:creationId xmlns:a16="http://schemas.microsoft.com/office/drawing/2014/main" id="{34F21013-63E7-4D75-8903-73FDC0C9B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369"/>
              <a:ext cx="4" cy="10"/>
            </a:xfrm>
            <a:custGeom>
              <a:avLst/>
              <a:gdLst>
                <a:gd name="T0" fmla="*/ 0 w 3"/>
                <a:gd name="T1" fmla="*/ 29 h 7"/>
                <a:gd name="T2" fmla="*/ 9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2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324">
              <a:extLst>
                <a:ext uri="{FF2B5EF4-FFF2-40B4-BE49-F238E27FC236}">
                  <a16:creationId xmlns:a16="http://schemas.microsoft.com/office/drawing/2014/main" id="{C7D71C99-CD1A-4A8C-ACB6-F04C2275D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417"/>
              <a:ext cx="17" cy="59"/>
            </a:xfrm>
            <a:custGeom>
              <a:avLst/>
              <a:gdLst>
                <a:gd name="T0" fmla="*/ 0 w 11"/>
                <a:gd name="T1" fmla="*/ 204 h 39"/>
                <a:gd name="T2" fmla="*/ 62 w 1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9">
                  <a:moveTo>
                    <a:pt x="0" y="39"/>
                  </a:moveTo>
                  <a:cubicBezTo>
                    <a:pt x="4" y="26"/>
                    <a:pt x="5" y="12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325">
              <a:extLst>
                <a:ext uri="{FF2B5EF4-FFF2-40B4-BE49-F238E27FC236}">
                  <a16:creationId xmlns:a16="http://schemas.microsoft.com/office/drawing/2014/main" id="{84740D99-FA29-42FC-AF2E-5176234E6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411"/>
              <a:ext cx="24" cy="36"/>
            </a:xfrm>
            <a:custGeom>
              <a:avLst/>
              <a:gdLst>
                <a:gd name="T0" fmla="*/ 8 w 16"/>
                <a:gd name="T1" fmla="*/ 122 h 24"/>
                <a:gd name="T2" fmla="*/ 81 w 1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4">
                  <a:moveTo>
                    <a:pt x="1" y="24"/>
                  </a:moveTo>
                  <a:cubicBezTo>
                    <a:pt x="0" y="15"/>
                    <a:pt x="12" y="6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326">
              <a:extLst>
                <a:ext uri="{FF2B5EF4-FFF2-40B4-BE49-F238E27FC236}">
                  <a16:creationId xmlns:a16="http://schemas.microsoft.com/office/drawing/2014/main" id="{776B43F7-D94A-46AE-8352-08885DA5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366"/>
              <a:ext cx="10" cy="21"/>
            </a:xfrm>
            <a:custGeom>
              <a:avLst/>
              <a:gdLst>
                <a:gd name="T0" fmla="*/ 0 w 7"/>
                <a:gd name="T1" fmla="*/ 72 h 14"/>
                <a:gd name="T2" fmla="*/ 29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cubicBezTo>
                    <a:pt x="2" y="9"/>
                    <a:pt x="4" y="5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327">
              <a:extLst>
                <a:ext uri="{FF2B5EF4-FFF2-40B4-BE49-F238E27FC236}">
                  <a16:creationId xmlns:a16="http://schemas.microsoft.com/office/drawing/2014/main" id="{78D3A6DC-5800-45BC-B281-6F60F588E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417"/>
              <a:ext cx="26" cy="14"/>
            </a:xfrm>
            <a:custGeom>
              <a:avLst/>
              <a:gdLst>
                <a:gd name="T0" fmla="*/ 0 w 17"/>
                <a:gd name="T1" fmla="*/ 53 h 9"/>
                <a:gd name="T2" fmla="*/ 93 w 1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5" y="4"/>
                    <a:pt x="11" y="3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328">
              <a:extLst>
                <a:ext uri="{FF2B5EF4-FFF2-40B4-BE49-F238E27FC236}">
                  <a16:creationId xmlns:a16="http://schemas.microsoft.com/office/drawing/2014/main" id="{062745B8-FCD6-421F-82C0-F99D9B557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361"/>
              <a:ext cx="11" cy="11"/>
            </a:xfrm>
            <a:custGeom>
              <a:avLst/>
              <a:gdLst>
                <a:gd name="T0" fmla="*/ 0 w 7"/>
                <a:gd name="T1" fmla="*/ 42 h 7"/>
                <a:gd name="T2" fmla="*/ 42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4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329">
              <a:extLst>
                <a:ext uri="{FF2B5EF4-FFF2-40B4-BE49-F238E27FC236}">
                  <a16:creationId xmlns:a16="http://schemas.microsoft.com/office/drawing/2014/main" id="{0D28BED5-F7E8-46C6-8358-6FDA09603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280"/>
              <a:ext cx="27" cy="26"/>
            </a:xfrm>
            <a:custGeom>
              <a:avLst/>
              <a:gdLst>
                <a:gd name="T0" fmla="*/ 93 w 18"/>
                <a:gd name="T1" fmla="*/ 0 h 17"/>
                <a:gd name="T2" fmla="*/ 0 w 18"/>
                <a:gd name="T3" fmla="*/ 9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3" y="5"/>
                    <a:pt x="7" y="15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330">
              <a:extLst>
                <a:ext uri="{FF2B5EF4-FFF2-40B4-BE49-F238E27FC236}">
                  <a16:creationId xmlns:a16="http://schemas.microsoft.com/office/drawing/2014/main" id="{D052153B-A24C-41BB-9B81-821ABC8AA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315"/>
              <a:ext cx="54" cy="18"/>
            </a:xfrm>
            <a:custGeom>
              <a:avLst/>
              <a:gdLst>
                <a:gd name="T0" fmla="*/ 0 w 36"/>
                <a:gd name="T1" fmla="*/ 62 h 12"/>
                <a:gd name="T2" fmla="*/ 183 w 36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2">
                  <a:moveTo>
                    <a:pt x="0" y="12"/>
                  </a:moveTo>
                  <a:cubicBezTo>
                    <a:pt x="10" y="4"/>
                    <a:pt x="23" y="0"/>
                    <a:pt x="36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Freeform 331">
              <a:extLst>
                <a:ext uri="{FF2B5EF4-FFF2-40B4-BE49-F238E27FC236}">
                  <a16:creationId xmlns:a16="http://schemas.microsoft.com/office/drawing/2014/main" id="{7696077D-C147-4D1B-AE55-69E14B87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66"/>
              <a:ext cx="23" cy="33"/>
            </a:xfrm>
            <a:custGeom>
              <a:avLst/>
              <a:gdLst>
                <a:gd name="T0" fmla="*/ 0 w 15"/>
                <a:gd name="T1" fmla="*/ 113 h 22"/>
                <a:gd name="T2" fmla="*/ 83 w 1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2">
                  <a:moveTo>
                    <a:pt x="0" y="22"/>
                  </a:moveTo>
                  <a:cubicBezTo>
                    <a:pt x="8" y="18"/>
                    <a:pt x="11" y="7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332">
              <a:extLst>
                <a:ext uri="{FF2B5EF4-FFF2-40B4-BE49-F238E27FC236}">
                  <a16:creationId xmlns:a16="http://schemas.microsoft.com/office/drawing/2014/main" id="{814E1F72-CBE2-42B5-B419-BDA9476BD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177"/>
              <a:ext cx="52" cy="41"/>
            </a:xfrm>
            <a:custGeom>
              <a:avLst/>
              <a:gdLst>
                <a:gd name="T0" fmla="*/ 0 w 34"/>
                <a:gd name="T1" fmla="*/ 112 h 27"/>
                <a:gd name="T2" fmla="*/ 187 w 3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7">
                  <a:moveTo>
                    <a:pt x="0" y="21"/>
                  </a:moveTo>
                  <a:cubicBezTo>
                    <a:pt x="12" y="27"/>
                    <a:pt x="27" y="7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333">
              <a:extLst>
                <a:ext uri="{FF2B5EF4-FFF2-40B4-BE49-F238E27FC236}">
                  <a16:creationId xmlns:a16="http://schemas.microsoft.com/office/drawing/2014/main" id="{3E12FEF3-8766-415E-B617-BB5A95889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233"/>
              <a:ext cx="16" cy="2"/>
            </a:xfrm>
            <a:custGeom>
              <a:avLst/>
              <a:gdLst>
                <a:gd name="T0" fmla="*/ 48 w 11"/>
                <a:gd name="T1" fmla="*/ 0 h 1"/>
                <a:gd name="T2" fmla="*/ 0 w 11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334">
              <a:extLst>
                <a:ext uri="{FF2B5EF4-FFF2-40B4-BE49-F238E27FC236}">
                  <a16:creationId xmlns:a16="http://schemas.microsoft.com/office/drawing/2014/main" id="{C74B8C1A-E9E8-4458-B714-6D0175C8F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208"/>
              <a:ext cx="36" cy="13"/>
            </a:xfrm>
            <a:custGeom>
              <a:avLst/>
              <a:gdLst>
                <a:gd name="T0" fmla="*/ 0 w 24"/>
                <a:gd name="T1" fmla="*/ 27 h 9"/>
                <a:gd name="T2" fmla="*/ 122 w 2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6"/>
                  </a:moveTo>
                  <a:cubicBezTo>
                    <a:pt x="7" y="9"/>
                    <a:pt x="18" y="3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335">
              <a:extLst>
                <a:ext uri="{FF2B5EF4-FFF2-40B4-BE49-F238E27FC236}">
                  <a16:creationId xmlns:a16="http://schemas.microsoft.com/office/drawing/2014/main" id="{A61231FB-2D1E-4185-9634-A5C530E06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757"/>
              <a:ext cx="39" cy="52"/>
            </a:xfrm>
            <a:custGeom>
              <a:avLst/>
              <a:gdLst>
                <a:gd name="T0" fmla="*/ 134 w 26"/>
                <a:gd name="T1" fmla="*/ 0 h 34"/>
                <a:gd name="T2" fmla="*/ 0 w 26"/>
                <a:gd name="T3" fmla="*/ 187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cubicBezTo>
                    <a:pt x="26" y="0"/>
                    <a:pt x="3" y="29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336">
              <a:extLst>
                <a:ext uri="{FF2B5EF4-FFF2-40B4-BE49-F238E27FC236}">
                  <a16:creationId xmlns:a16="http://schemas.microsoft.com/office/drawing/2014/main" id="{069192CC-29E6-4C08-8D85-ED449A0D1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794"/>
              <a:ext cx="29" cy="43"/>
            </a:xfrm>
            <a:custGeom>
              <a:avLst/>
              <a:gdLst>
                <a:gd name="T0" fmla="*/ 102 w 19"/>
                <a:gd name="T1" fmla="*/ 0 h 29"/>
                <a:gd name="T2" fmla="*/ 0 w 19"/>
                <a:gd name="T3" fmla="*/ 14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9">
                  <a:moveTo>
                    <a:pt x="19" y="0"/>
                  </a:moveTo>
                  <a:cubicBezTo>
                    <a:pt x="10" y="3"/>
                    <a:pt x="3" y="21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337">
              <a:extLst>
                <a:ext uri="{FF2B5EF4-FFF2-40B4-BE49-F238E27FC236}">
                  <a16:creationId xmlns:a16="http://schemas.microsoft.com/office/drawing/2014/main" id="{C7FD8D6F-4D94-4077-BE81-73B867905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815"/>
              <a:ext cx="12" cy="30"/>
            </a:xfrm>
            <a:custGeom>
              <a:avLst/>
              <a:gdLst>
                <a:gd name="T0" fmla="*/ 41 w 8"/>
                <a:gd name="T1" fmla="*/ 0 h 20"/>
                <a:gd name="T2" fmla="*/ 0 w 8"/>
                <a:gd name="T3" fmla="*/ 10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4" y="6"/>
                    <a:pt x="3" y="13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338">
              <a:extLst>
                <a:ext uri="{FF2B5EF4-FFF2-40B4-BE49-F238E27FC236}">
                  <a16:creationId xmlns:a16="http://schemas.microsoft.com/office/drawing/2014/main" id="{2366FA98-9938-4A15-89B6-3CA70E1B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750"/>
              <a:ext cx="9" cy="33"/>
            </a:xfrm>
            <a:custGeom>
              <a:avLst/>
              <a:gdLst>
                <a:gd name="T0" fmla="*/ 32 w 6"/>
                <a:gd name="T1" fmla="*/ 0 h 22"/>
                <a:gd name="T2" fmla="*/ 0 w 6"/>
                <a:gd name="T3" fmla="*/ 11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cubicBezTo>
                    <a:pt x="5" y="8"/>
                    <a:pt x="2" y="14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339">
              <a:extLst>
                <a:ext uri="{FF2B5EF4-FFF2-40B4-BE49-F238E27FC236}">
                  <a16:creationId xmlns:a16="http://schemas.microsoft.com/office/drawing/2014/main" id="{E59C4F5D-30F9-4C95-86D1-EC5BC88D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745"/>
              <a:ext cx="8" cy="14"/>
            </a:xfrm>
            <a:custGeom>
              <a:avLst/>
              <a:gdLst>
                <a:gd name="T0" fmla="*/ 0 w 5"/>
                <a:gd name="T1" fmla="*/ 0 h 9"/>
                <a:gd name="T2" fmla="*/ 34 w 5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3" y="5"/>
                    <a:pt x="5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340">
              <a:extLst>
                <a:ext uri="{FF2B5EF4-FFF2-40B4-BE49-F238E27FC236}">
                  <a16:creationId xmlns:a16="http://schemas.microsoft.com/office/drawing/2014/main" id="{D622B9CD-15F3-4E6A-98FC-867507FCC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634"/>
              <a:ext cx="20" cy="48"/>
            </a:xfrm>
            <a:custGeom>
              <a:avLst/>
              <a:gdLst>
                <a:gd name="T0" fmla="*/ 74 w 13"/>
                <a:gd name="T1" fmla="*/ 0 h 32"/>
                <a:gd name="T2" fmla="*/ 0 w 13"/>
                <a:gd name="T3" fmla="*/ 16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0"/>
                  </a:moveTo>
                  <a:cubicBezTo>
                    <a:pt x="11" y="11"/>
                    <a:pt x="1" y="20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341">
              <a:extLst>
                <a:ext uri="{FF2B5EF4-FFF2-40B4-BE49-F238E27FC236}">
                  <a16:creationId xmlns:a16="http://schemas.microsoft.com/office/drawing/2014/main" id="{D388E30D-DAA9-4A4B-9C50-44792BB6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46"/>
              <a:ext cx="10" cy="33"/>
            </a:xfrm>
            <a:custGeom>
              <a:avLst/>
              <a:gdLst>
                <a:gd name="T0" fmla="*/ 29 w 7"/>
                <a:gd name="T1" fmla="*/ 0 h 22"/>
                <a:gd name="T2" fmla="*/ 0 w 7"/>
                <a:gd name="T3" fmla="*/ 11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5" y="8"/>
                    <a:pt x="2" y="14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342">
              <a:extLst>
                <a:ext uri="{FF2B5EF4-FFF2-40B4-BE49-F238E27FC236}">
                  <a16:creationId xmlns:a16="http://schemas.microsoft.com/office/drawing/2014/main" id="{CA347CBB-44B3-415E-9DBD-85EAA8210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638"/>
              <a:ext cx="9" cy="9"/>
            </a:xfrm>
            <a:custGeom>
              <a:avLst/>
              <a:gdLst>
                <a:gd name="T0" fmla="*/ 0 w 6"/>
                <a:gd name="T1" fmla="*/ 8 h 6"/>
                <a:gd name="T2" fmla="*/ 32 w 6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3" y="0"/>
                    <a:pt x="5" y="3"/>
                    <a:pt x="6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343">
              <a:extLst>
                <a:ext uri="{FF2B5EF4-FFF2-40B4-BE49-F238E27FC236}">
                  <a16:creationId xmlns:a16="http://schemas.microsoft.com/office/drawing/2014/main" id="{F3C3EC35-8EFD-43D8-AD02-6682A34AE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607"/>
              <a:ext cx="15" cy="48"/>
            </a:xfrm>
            <a:custGeom>
              <a:avLst/>
              <a:gdLst>
                <a:gd name="T0" fmla="*/ 53 w 10"/>
                <a:gd name="T1" fmla="*/ 0 h 32"/>
                <a:gd name="T2" fmla="*/ 0 w 10"/>
                <a:gd name="T3" fmla="*/ 16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cubicBezTo>
                    <a:pt x="8" y="11"/>
                    <a:pt x="1" y="21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344">
              <a:extLst>
                <a:ext uri="{FF2B5EF4-FFF2-40B4-BE49-F238E27FC236}">
                  <a16:creationId xmlns:a16="http://schemas.microsoft.com/office/drawing/2014/main" id="{AC747858-2C1B-4651-BC70-23B7D503D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613"/>
              <a:ext cx="3" cy="21"/>
            </a:xfrm>
            <a:custGeom>
              <a:avLst/>
              <a:gdLst>
                <a:gd name="T0" fmla="*/ 12 w 2"/>
                <a:gd name="T1" fmla="*/ 0 h 14"/>
                <a:gd name="T2" fmla="*/ 0 w 2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345">
              <a:extLst>
                <a:ext uri="{FF2B5EF4-FFF2-40B4-BE49-F238E27FC236}">
                  <a16:creationId xmlns:a16="http://schemas.microsoft.com/office/drawing/2014/main" id="{3CD02F70-C69A-472E-A420-8983A6222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593"/>
              <a:ext cx="9" cy="15"/>
            </a:xfrm>
            <a:custGeom>
              <a:avLst/>
              <a:gdLst>
                <a:gd name="T0" fmla="*/ 32 w 6"/>
                <a:gd name="T1" fmla="*/ 0 h 10"/>
                <a:gd name="T2" fmla="*/ 0 w 6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5" y="4"/>
                    <a:pt x="2" y="7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346">
              <a:extLst>
                <a:ext uri="{FF2B5EF4-FFF2-40B4-BE49-F238E27FC236}">
                  <a16:creationId xmlns:a16="http://schemas.microsoft.com/office/drawing/2014/main" id="{3E40F89B-BD1B-44C0-A67C-AAD673AAC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569"/>
              <a:ext cx="3" cy="2"/>
            </a:xfrm>
            <a:custGeom>
              <a:avLst/>
              <a:gdLst>
                <a:gd name="T0" fmla="*/ 12 w 2"/>
                <a:gd name="T1" fmla="*/ 16 h 1"/>
                <a:gd name="T2" fmla="*/ 0 w 2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347">
              <a:extLst>
                <a:ext uri="{FF2B5EF4-FFF2-40B4-BE49-F238E27FC236}">
                  <a16:creationId xmlns:a16="http://schemas.microsoft.com/office/drawing/2014/main" id="{7E6D4D0E-A3D0-47B0-AEE0-65F6D85DA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770"/>
              <a:ext cx="18" cy="13"/>
            </a:xfrm>
            <a:custGeom>
              <a:avLst/>
              <a:gdLst>
                <a:gd name="T0" fmla="*/ 0 w 12"/>
                <a:gd name="T1" fmla="*/ 0 h 9"/>
                <a:gd name="T2" fmla="*/ 62 w 12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4" y="3"/>
                    <a:pt x="8" y="6"/>
                    <a:pt x="12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348">
              <a:extLst>
                <a:ext uri="{FF2B5EF4-FFF2-40B4-BE49-F238E27FC236}">
                  <a16:creationId xmlns:a16="http://schemas.microsoft.com/office/drawing/2014/main" id="{55E94786-08E2-4F97-B48A-00BA48C9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736"/>
              <a:ext cx="21" cy="21"/>
            </a:xfrm>
            <a:custGeom>
              <a:avLst/>
              <a:gdLst>
                <a:gd name="T0" fmla="*/ 0 w 14"/>
                <a:gd name="T1" fmla="*/ 0 h 14"/>
                <a:gd name="T2" fmla="*/ 72 w 14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6" y="3"/>
                    <a:pt x="8" y="10"/>
                    <a:pt x="14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4AE6DA05-6F0C-4F89-8F39-12724CFA35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Bug</a:t>
            </a:r>
          </a:p>
        </p:txBody>
      </p:sp>
      <p:grpSp>
        <p:nvGrpSpPr>
          <p:cNvPr id="33795" name="Group 3">
            <a:extLst>
              <a:ext uri="{FF2B5EF4-FFF2-40B4-BE49-F238E27FC236}">
                <a16:creationId xmlns:a16="http://schemas.microsoft.com/office/drawing/2014/main" id="{44C4A7FA-E95B-4387-80B1-4CAFF3D554FC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3579813" y="341312"/>
            <a:ext cx="4724400" cy="6924675"/>
            <a:chOff x="1797" y="822"/>
            <a:chExt cx="2160" cy="3166"/>
          </a:xfrm>
        </p:grpSpPr>
        <p:sp>
          <p:nvSpPr>
            <p:cNvPr id="33796" name="Freeform 4">
              <a:extLst>
                <a:ext uri="{FF2B5EF4-FFF2-40B4-BE49-F238E27FC236}">
                  <a16:creationId xmlns:a16="http://schemas.microsoft.com/office/drawing/2014/main" id="{EDA0FE4E-566C-4DB7-B537-752CBE89E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897"/>
              <a:ext cx="745" cy="626"/>
            </a:xfrm>
            <a:custGeom>
              <a:avLst/>
              <a:gdLst>
                <a:gd name="T0" fmla="*/ 0 w 745"/>
                <a:gd name="T1" fmla="*/ 615 h 626"/>
                <a:gd name="T2" fmla="*/ 41 w 745"/>
                <a:gd name="T3" fmla="*/ 243 h 626"/>
                <a:gd name="T4" fmla="*/ 295 w 745"/>
                <a:gd name="T5" fmla="*/ 0 h 626"/>
                <a:gd name="T6" fmla="*/ 610 w 745"/>
                <a:gd name="T7" fmla="*/ 41 h 626"/>
                <a:gd name="T8" fmla="*/ 745 w 745"/>
                <a:gd name="T9" fmla="*/ 279 h 626"/>
                <a:gd name="T10" fmla="*/ 604 w 745"/>
                <a:gd name="T11" fmla="*/ 53 h 626"/>
                <a:gd name="T12" fmla="*/ 299 w 745"/>
                <a:gd name="T13" fmla="*/ 17 h 626"/>
                <a:gd name="T14" fmla="*/ 58 w 745"/>
                <a:gd name="T15" fmla="*/ 258 h 626"/>
                <a:gd name="T16" fmla="*/ 21 w 745"/>
                <a:gd name="T17" fmla="*/ 626 h 626"/>
                <a:gd name="T18" fmla="*/ 0 w 745"/>
                <a:gd name="T19" fmla="*/ 615 h 6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5" h="626">
                  <a:moveTo>
                    <a:pt x="0" y="615"/>
                  </a:moveTo>
                  <a:lnTo>
                    <a:pt x="41" y="243"/>
                  </a:lnTo>
                  <a:lnTo>
                    <a:pt x="295" y="0"/>
                  </a:lnTo>
                  <a:lnTo>
                    <a:pt x="610" y="41"/>
                  </a:lnTo>
                  <a:lnTo>
                    <a:pt x="745" y="279"/>
                  </a:lnTo>
                  <a:lnTo>
                    <a:pt x="604" y="53"/>
                  </a:lnTo>
                  <a:lnTo>
                    <a:pt x="299" y="17"/>
                  </a:lnTo>
                  <a:lnTo>
                    <a:pt x="58" y="258"/>
                  </a:lnTo>
                  <a:lnTo>
                    <a:pt x="21" y="626"/>
                  </a:lnTo>
                  <a:lnTo>
                    <a:pt x="0" y="615"/>
                  </a:lnTo>
                  <a:close/>
                </a:path>
              </a:pathLst>
            </a:custGeom>
            <a:solidFill>
              <a:srgbClr val="888786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97" name="Freeform 5">
              <a:extLst>
                <a:ext uri="{FF2B5EF4-FFF2-40B4-BE49-F238E27FC236}">
                  <a16:creationId xmlns:a16="http://schemas.microsoft.com/office/drawing/2014/main" id="{EA718BEA-7358-4A4B-B4C4-55307C9ED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822"/>
              <a:ext cx="769" cy="680"/>
            </a:xfrm>
            <a:custGeom>
              <a:avLst/>
              <a:gdLst>
                <a:gd name="T0" fmla="*/ 769 w 769"/>
                <a:gd name="T1" fmla="*/ 647 h 680"/>
                <a:gd name="T2" fmla="*/ 725 w 769"/>
                <a:gd name="T3" fmla="*/ 296 h 680"/>
                <a:gd name="T4" fmla="*/ 587 w 769"/>
                <a:gd name="T5" fmla="*/ 5 h 680"/>
                <a:gd name="T6" fmla="*/ 249 w 769"/>
                <a:gd name="T7" fmla="*/ 0 h 680"/>
                <a:gd name="T8" fmla="*/ 0 w 769"/>
                <a:gd name="T9" fmla="*/ 99 h 680"/>
                <a:gd name="T10" fmla="*/ 249 w 769"/>
                <a:gd name="T11" fmla="*/ 20 h 680"/>
                <a:gd name="T12" fmla="*/ 571 w 769"/>
                <a:gd name="T13" fmla="*/ 20 h 680"/>
                <a:gd name="T14" fmla="*/ 697 w 769"/>
                <a:gd name="T15" fmla="*/ 304 h 680"/>
                <a:gd name="T16" fmla="*/ 749 w 769"/>
                <a:gd name="T17" fmla="*/ 680 h 680"/>
                <a:gd name="T18" fmla="*/ 769 w 769"/>
                <a:gd name="T19" fmla="*/ 647 h 6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9" h="680">
                  <a:moveTo>
                    <a:pt x="769" y="647"/>
                  </a:moveTo>
                  <a:lnTo>
                    <a:pt x="725" y="296"/>
                  </a:lnTo>
                  <a:lnTo>
                    <a:pt x="587" y="5"/>
                  </a:lnTo>
                  <a:lnTo>
                    <a:pt x="249" y="0"/>
                  </a:lnTo>
                  <a:lnTo>
                    <a:pt x="0" y="99"/>
                  </a:lnTo>
                  <a:lnTo>
                    <a:pt x="249" y="20"/>
                  </a:lnTo>
                  <a:lnTo>
                    <a:pt x="571" y="20"/>
                  </a:lnTo>
                  <a:lnTo>
                    <a:pt x="697" y="304"/>
                  </a:lnTo>
                  <a:lnTo>
                    <a:pt x="749" y="680"/>
                  </a:lnTo>
                  <a:lnTo>
                    <a:pt x="769" y="647"/>
                  </a:lnTo>
                  <a:close/>
                </a:path>
              </a:pathLst>
            </a:custGeom>
            <a:solidFill>
              <a:srgbClr val="888786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6">
              <a:extLst>
                <a:ext uri="{FF2B5EF4-FFF2-40B4-BE49-F238E27FC236}">
                  <a16:creationId xmlns:a16="http://schemas.microsoft.com/office/drawing/2014/main" id="{3D8C94BF-DC89-443B-AA9D-C38655449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271"/>
              <a:ext cx="432" cy="901"/>
            </a:xfrm>
            <a:custGeom>
              <a:avLst/>
              <a:gdLst>
                <a:gd name="T0" fmla="*/ 0 w 283"/>
                <a:gd name="T1" fmla="*/ 102 h 590"/>
                <a:gd name="T2" fmla="*/ 1380 w 283"/>
                <a:gd name="T3" fmla="*/ 855 h 590"/>
                <a:gd name="T4" fmla="*/ 566 w 283"/>
                <a:gd name="T5" fmla="*/ 2404 h 590"/>
                <a:gd name="T6" fmla="*/ 641 w 283"/>
                <a:gd name="T7" fmla="*/ 2836 h 590"/>
                <a:gd name="T8" fmla="*/ 846 w 283"/>
                <a:gd name="T9" fmla="*/ 3208 h 590"/>
                <a:gd name="T10" fmla="*/ 815 w 283"/>
                <a:gd name="T11" fmla="*/ 2952 h 590"/>
                <a:gd name="T12" fmla="*/ 663 w 283"/>
                <a:gd name="T13" fmla="*/ 2443 h 590"/>
                <a:gd name="T14" fmla="*/ 1519 w 283"/>
                <a:gd name="T15" fmla="*/ 858 h 590"/>
                <a:gd name="T16" fmla="*/ 110 w 283"/>
                <a:gd name="T17" fmla="*/ 0 h 590"/>
                <a:gd name="T18" fmla="*/ 0 w 283"/>
                <a:gd name="T19" fmla="*/ 102 h 5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3" h="590">
                  <a:moveTo>
                    <a:pt x="0" y="19"/>
                  </a:moveTo>
                  <a:cubicBezTo>
                    <a:pt x="0" y="19"/>
                    <a:pt x="138" y="110"/>
                    <a:pt x="254" y="157"/>
                  </a:cubicBezTo>
                  <a:cubicBezTo>
                    <a:pt x="254" y="157"/>
                    <a:pt x="147" y="369"/>
                    <a:pt x="104" y="442"/>
                  </a:cubicBezTo>
                  <a:cubicBezTo>
                    <a:pt x="104" y="442"/>
                    <a:pt x="72" y="480"/>
                    <a:pt x="118" y="521"/>
                  </a:cubicBezTo>
                  <a:cubicBezTo>
                    <a:pt x="163" y="561"/>
                    <a:pt x="169" y="579"/>
                    <a:pt x="156" y="590"/>
                  </a:cubicBezTo>
                  <a:cubicBezTo>
                    <a:pt x="156" y="590"/>
                    <a:pt x="181" y="573"/>
                    <a:pt x="150" y="543"/>
                  </a:cubicBezTo>
                  <a:cubicBezTo>
                    <a:pt x="120" y="512"/>
                    <a:pt x="100" y="486"/>
                    <a:pt x="122" y="449"/>
                  </a:cubicBezTo>
                  <a:cubicBezTo>
                    <a:pt x="143" y="411"/>
                    <a:pt x="276" y="189"/>
                    <a:pt x="280" y="158"/>
                  </a:cubicBezTo>
                  <a:cubicBezTo>
                    <a:pt x="283" y="127"/>
                    <a:pt x="103" y="17"/>
                    <a:pt x="20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7">
              <a:extLst>
                <a:ext uri="{FF2B5EF4-FFF2-40B4-BE49-F238E27FC236}">
                  <a16:creationId xmlns:a16="http://schemas.microsoft.com/office/drawing/2014/main" id="{65B8C524-C328-4CAE-A2AA-9B6B077E1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271"/>
              <a:ext cx="432" cy="901"/>
            </a:xfrm>
            <a:custGeom>
              <a:avLst/>
              <a:gdLst>
                <a:gd name="T0" fmla="*/ 0 w 283"/>
                <a:gd name="T1" fmla="*/ 102 h 590"/>
                <a:gd name="T2" fmla="*/ 1380 w 283"/>
                <a:gd name="T3" fmla="*/ 855 h 590"/>
                <a:gd name="T4" fmla="*/ 566 w 283"/>
                <a:gd name="T5" fmla="*/ 2404 h 590"/>
                <a:gd name="T6" fmla="*/ 641 w 283"/>
                <a:gd name="T7" fmla="*/ 2836 h 590"/>
                <a:gd name="T8" fmla="*/ 846 w 283"/>
                <a:gd name="T9" fmla="*/ 3208 h 590"/>
                <a:gd name="T10" fmla="*/ 815 w 283"/>
                <a:gd name="T11" fmla="*/ 2952 h 590"/>
                <a:gd name="T12" fmla="*/ 663 w 283"/>
                <a:gd name="T13" fmla="*/ 2443 h 590"/>
                <a:gd name="T14" fmla="*/ 1519 w 283"/>
                <a:gd name="T15" fmla="*/ 858 h 590"/>
                <a:gd name="T16" fmla="*/ 110 w 283"/>
                <a:gd name="T17" fmla="*/ 0 h 590"/>
                <a:gd name="T18" fmla="*/ 0 w 283"/>
                <a:gd name="T19" fmla="*/ 102 h 5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3" h="590">
                  <a:moveTo>
                    <a:pt x="0" y="19"/>
                  </a:moveTo>
                  <a:cubicBezTo>
                    <a:pt x="0" y="19"/>
                    <a:pt x="138" y="110"/>
                    <a:pt x="254" y="157"/>
                  </a:cubicBezTo>
                  <a:cubicBezTo>
                    <a:pt x="254" y="157"/>
                    <a:pt x="147" y="369"/>
                    <a:pt x="104" y="442"/>
                  </a:cubicBezTo>
                  <a:cubicBezTo>
                    <a:pt x="104" y="442"/>
                    <a:pt x="72" y="480"/>
                    <a:pt x="118" y="521"/>
                  </a:cubicBezTo>
                  <a:cubicBezTo>
                    <a:pt x="163" y="561"/>
                    <a:pt x="169" y="579"/>
                    <a:pt x="156" y="590"/>
                  </a:cubicBezTo>
                  <a:cubicBezTo>
                    <a:pt x="156" y="590"/>
                    <a:pt x="181" y="573"/>
                    <a:pt x="150" y="543"/>
                  </a:cubicBezTo>
                  <a:cubicBezTo>
                    <a:pt x="120" y="512"/>
                    <a:pt x="100" y="486"/>
                    <a:pt x="122" y="449"/>
                  </a:cubicBezTo>
                  <a:cubicBezTo>
                    <a:pt x="143" y="411"/>
                    <a:pt x="276" y="189"/>
                    <a:pt x="280" y="158"/>
                  </a:cubicBezTo>
                  <a:cubicBezTo>
                    <a:pt x="283" y="127"/>
                    <a:pt x="103" y="17"/>
                    <a:pt x="20" y="0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8">
              <a:extLst>
                <a:ext uri="{FF2B5EF4-FFF2-40B4-BE49-F238E27FC236}">
                  <a16:creationId xmlns:a16="http://schemas.microsoft.com/office/drawing/2014/main" id="{69EF6138-15C3-4E97-A879-1C5C263D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312"/>
              <a:ext cx="290" cy="165"/>
            </a:xfrm>
            <a:custGeom>
              <a:avLst/>
              <a:gdLst>
                <a:gd name="T0" fmla="*/ 0 w 190"/>
                <a:gd name="T1" fmla="*/ 0 h 108"/>
                <a:gd name="T2" fmla="*/ 1032 w 190"/>
                <a:gd name="T3" fmla="*/ 588 h 108"/>
                <a:gd name="T4" fmla="*/ 0 w 190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108">
                  <a:moveTo>
                    <a:pt x="0" y="0"/>
                  </a:moveTo>
                  <a:cubicBezTo>
                    <a:pt x="0" y="0"/>
                    <a:pt x="118" y="90"/>
                    <a:pt x="190" y="108"/>
                  </a:cubicBezTo>
                  <a:cubicBezTo>
                    <a:pt x="190" y="108"/>
                    <a:pt x="78" y="4"/>
                    <a:pt x="0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9">
              <a:extLst>
                <a:ext uri="{FF2B5EF4-FFF2-40B4-BE49-F238E27FC236}">
                  <a16:creationId xmlns:a16="http://schemas.microsoft.com/office/drawing/2014/main" id="{A778582C-E978-4961-9F9C-01F02C1D2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321"/>
              <a:ext cx="224" cy="130"/>
            </a:xfrm>
            <a:custGeom>
              <a:avLst/>
              <a:gdLst>
                <a:gd name="T0" fmla="*/ 0 w 147"/>
                <a:gd name="T1" fmla="*/ 0 h 85"/>
                <a:gd name="T2" fmla="*/ 12 w 147"/>
                <a:gd name="T3" fmla="*/ 12 h 85"/>
                <a:gd name="T4" fmla="*/ 792 w 147"/>
                <a:gd name="T5" fmla="*/ 465 h 85"/>
                <a:gd name="T6" fmla="*/ 0 w 147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85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7" y="13"/>
                    <a:pt x="107" y="76"/>
                    <a:pt x="147" y="85"/>
                  </a:cubicBezTo>
                  <a:cubicBezTo>
                    <a:pt x="147" y="85"/>
                    <a:pt x="26" y="8"/>
                    <a:pt x="0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0">
              <a:extLst>
                <a:ext uri="{FF2B5EF4-FFF2-40B4-BE49-F238E27FC236}">
                  <a16:creationId xmlns:a16="http://schemas.microsoft.com/office/drawing/2014/main" id="{515E2512-0B31-40C4-A0AE-6E6ACFA6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56"/>
              <a:ext cx="78" cy="84"/>
            </a:xfrm>
            <a:custGeom>
              <a:avLst/>
              <a:gdLst>
                <a:gd name="T0" fmla="*/ 21 w 51"/>
                <a:gd name="T1" fmla="*/ 163 h 55"/>
                <a:gd name="T2" fmla="*/ 66 w 51"/>
                <a:gd name="T3" fmla="*/ 260 h 55"/>
                <a:gd name="T4" fmla="*/ 217 w 51"/>
                <a:gd name="T5" fmla="*/ 289 h 55"/>
                <a:gd name="T6" fmla="*/ 271 w 51"/>
                <a:gd name="T7" fmla="*/ 215 h 55"/>
                <a:gd name="T8" fmla="*/ 239 w 51"/>
                <a:gd name="T9" fmla="*/ 115 h 55"/>
                <a:gd name="T10" fmla="*/ 93 w 51"/>
                <a:gd name="T11" fmla="*/ 12 h 55"/>
                <a:gd name="T12" fmla="*/ 28 w 51"/>
                <a:gd name="T13" fmla="*/ 16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4" y="30"/>
                  </a:moveTo>
                  <a:cubicBezTo>
                    <a:pt x="13" y="33"/>
                    <a:pt x="17" y="40"/>
                    <a:pt x="12" y="48"/>
                  </a:cubicBezTo>
                  <a:cubicBezTo>
                    <a:pt x="20" y="55"/>
                    <a:pt x="32" y="48"/>
                    <a:pt x="40" y="53"/>
                  </a:cubicBezTo>
                  <a:cubicBezTo>
                    <a:pt x="44" y="48"/>
                    <a:pt x="48" y="45"/>
                    <a:pt x="50" y="39"/>
                  </a:cubicBezTo>
                  <a:cubicBezTo>
                    <a:pt x="51" y="33"/>
                    <a:pt x="47" y="26"/>
                    <a:pt x="44" y="21"/>
                  </a:cubicBezTo>
                  <a:cubicBezTo>
                    <a:pt x="38" y="12"/>
                    <a:pt x="29" y="0"/>
                    <a:pt x="17" y="2"/>
                  </a:cubicBezTo>
                  <a:cubicBezTo>
                    <a:pt x="14" y="13"/>
                    <a:pt x="0" y="19"/>
                    <a:pt x="5" y="31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1">
              <a:extLst>
                <a:ext uri="{FF2B5EF4-FFF2-40B4-BE49-F238E27FC236}">
                  <a16:creationId xmlns:a16="http://schemas.microsoft.com/office/drawing/2014/main" id="{55077197-55F2-4110-961F-387B76D7C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56"/>
              <a:ext cx="78" cy="84"/>
            </a:xfrm>
            <a:custGeom>
              <a:avLst/>
              <a:gdLst>
                <a:gd name="T0" fmla="*/ 21 w 51"/>
                <a:gd name="T1" fmla="*/ 163 h 55"/>
                <a:gd name="T2" fmla="*/ 66 w 51"/>
                <a:gd name="T3" fmla="*/ 260 h 55"/>
                <a:gd name="T4" fmla="*/ 217 w 51"/>
                <a:gd name="T5" fmla="*/ 289 h 55"/>
                <a:gd name="T6" fmla="*/ 271 w 51"/>
                <a:gd name="T7" fmla="*/ 215 h 55"/>
                <a:gd name="T8" fmla="*/ 239 w 51"/>
                <a:gd name="T9" fmla="*/ 115 h 55"/>
                <a:gd name="T10" fmla="*/ 93 w 51"/>
                <a:gd name="T11" fmla="*/ 12 h 55"/>
                <a:gd name="T12" fmla="*/ 28 w 51"/>
                <a:gd name="T13" fmla="*/ 16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4" y="30"/>
                  </a:moveTo>
                  <a:cubicBezTo>
                    <a:pt x="13" y="33"/>
                    <a:pt x="17" y="40"/>
                    <a:pt x="12" y="48"/>
                  </a:cubicBezTo>
                  <a:cubicBezTo>
                    <a:pt x="20" y="55"/>
                    <a:pt x="32" y="48"/>
                    <a:pt x="40" y="53"/>
                  </a:cubicBezTo>
                  <a:cubicBezTo>
                    <a:pt x="44" y="48"/>
                    <a:pt x="48" y="45"/>
                    <a:pt x="50" y="39"/>
                  </a:cubicBezTo>
                  <a:cubicBezTo>
                    <a:pt x="51" y="33"/>
                    <a:pt x="47" y="26"/>
                    <a:pt x="44" y="21"/>
                  </a:cubicBezTo>
                  <a:cubicBezTo>
                    <a:pt x="38" y="12"/>
                    <a:pt x="29" y="0"/>
                    <a:pt x="17" y="2"/>
                  </a:cubicBezTo>
                  <a:cubicBezTo>
                    <a:pt x="14" y="13"/>
                    <a:pt x="0" y="19"/>
                    <a:pt x="5" y="3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2">
              <a:extLst>
                <a:ext uri="{FF2B5EF4-FFF2-40B4-BE49-F238E27FC236}">
                  <a16:creationId xmlns:a16="http://schemas.microsoft.com/office/drawing/2014/main" id="{B8E6C9F4-5C70-4365-B2F1-AD07D9F1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479"/>
              <a:ext cx="40" cy="47"/>
            </a:xfrm>
            <a:custGeom>
              <a:avLst/>
              <a:gdLst>
                <a:gd name="T0" fmla="*/ 8 w 26"/>
                <a:gd name="T1" fmla="*/ 156 h 31"/>
                <a:gd name="T2" fmla="*/ 115 w 26"/>
                <a:gd name="T3" fmla="*/ 143 h 31"/>
                <a:gd name="T4" fmla="*/ 102 w 26"/>
                <a:gd name="T5" fmla="*/ 49 h 31"/>
                <a:gd name="T6" fmla="*/ 54 w 26"/>
                <a:gd name="T7" fmla="*/ 21 h 31"/>
                <a:gd name="T8" fmla="*/ 66 w 26"/>
                <a:gd name="T9" fmla="*/ 80 h 31"/>
                <a:gd name="T10" fmla="*/ 8 w 26"/>
                <a:gd name="T11" fmla="*/ 14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1">
                  <a:moveTo>
                    <a:pt x="1" y="30"/>
                  </a:moveTo>
                  <a:cubicBezTo>
                    <a:pt x="6" y="29"/>
                    <a:pt x="17" y="31"/>
                    <a:pt x="21" y="27"/>
                  </a:cubicBezTo>
                  <a:cubicBezTo>
                    <a:pt x="26" y="22"/>
                    <a:pt x="21" y="14"/>
                    <a:pt x="18" y="9"/>
                  </a:cubicBezTo>
                  <a:cubicBezTo>
                    <a:pt x="17" y="8"/>
                    <a:pt x="12" y="0"/>
                    <a:pt x="10" y="4"/>
                  </a:cubicBezTo>
                  <a:cubicBezTo>
                    <a:pt x="9" y="5"/>
                    <a:pt x="12" y="13"/>
                    <a:pt x="12" y="15"/>
                  </a:cubicBezTo>
                  <a:cubicBezTo>
                    <a:pt x="11" y="22"/>
                    <a:pt x="0" y="21"/>
                    <a:pt x="1" y="28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3">
              <a:extLst>
                <a:ext uri="{FF2B5EF4-FFF2-40B4-BE49-F238E27FC236}">
                  <a16:creationId xmlns:a16="http://schemas.microsoft.com/office/drawing/2014/main" id="{1DE8FFA2-C832-4721-A0CB-B5FC26B24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552"/>
              <a:ext cx="118" cy="224"/>
            </a:xfrm>
            <a:custGeom>
              <a:avLst/>
              <a:gdLst>
                <a:gd name="T0" fmla="*/ 424 w 77"/>
                <a:gd name="T1" fmla="*/ 0 h 147"/>
                <a:gd name="T2" fmla="*/ 0 w 77"/>
                <a:gd name="T3" fmla="*/ 792 h 147"/>
                <a:gd name="T4" fmla="*/ 424 w 77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47">
                  <a:moveTo>
                    <a:pt x="77" y="0"/>
                  </a:moveTo>
                  <a:cubicBezTo>
                    <a:pt x="77" y="0"/>
                    <a:pt x="9" y="137"/>
                    <a:pt x="0" y="147"/>
                  </a:cubicBezTo>
                  <a:cubicBezTo>
                    <a:pt x="0" y="147"/>
                    <a:pt x="54" y="16"/>
                    <a:pt x="77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4">
              <a:extLst>
                <a:ext uri="{FF2B5EF4-FFF2-40B4-BE49-F238E27FC236}">
                  <a16:creationId xmlns:a16="http://schemas.microsoft.com/office/drawing/2014/main" id="{DFE0A831-DD66-4D82-9935-445C0EB83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956"/>
              <a:ext cx="41" cy="107"/>
            </a:xfrm>
            <a:custGeom>
              <a:avLst/>
              <a:gdLst>
                <a:gd name="T0" fmla="*/ 62 w 27"/>
                <a:gd name="T1" fmla="*/ 0 h 70"/>
                <a:gd name="T2" fmla="*/ 32 w 27"/>
                <a:gd name="T3" fmla="*/ 225 h 70"/>
                <a:gd name="T4" fmla="*/ 143 w 27"/>
                <a:gd name="T5" fmla="*/ 384 h 70"/>
                <a:gd name="T6" fmla="*/ 80 w 27"/>
                <a:gd name="T7" fmla="*/ 177 h 70"/>
                <a:gd name="T8" fmla="*/ 84 w 27"/>
                <a:gd name="T9" fmla="*/ 83 h 70"/>
                <a:gd name="T10" fmla="*/ 102 w 27"/>
                <a:gd name="T11" fmla="*/ 0 h 70"/>
                <a:gd name="T12" fmla="*/ 59 w 27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70">
                  <a:moveTo>
                    <a:pt x="12" y="0"/>
                  </a:moveTo>
                  <a:cubicBezTo>
                    <a:pt x="3" y="11"/>
                    <a:pt x="0" y="29"/>
                    <a:pt x="6" y="41"/>
                  </a:cubicBezTo>
                  <a:cubicBezTo>
                    <a:pt x="11" y="51"/>
                    <a:pt x="20" y="61"/>
                    <a:pt x="27" y="70"/>
                  </a:cubicBezTo>
                  <a:cubicBezTo>
                    <a:pt x="20" y="57"/>
                    <a:pt x="16" y="47"/>
                    <a:pt x="15" y="33"/>
                  </a:cubicBezTo>
                  <a:cubicBezTo>
                    <a:pt x="14" y="27"/>
                    <a:pt x="14" y="21"/>
                    <a:pt x="16" y="15"/>
                  </a:cubicBezTo>
                  <a:cubicBezTo>
                    <a:pt x="17" y="11"/>
                    <a:pt x="20" y="4"/>
                    <a:pt x="19" y="0"/>
                  </a:cubicBezTo>
                  <a:cubicBezTo>
                    <a:pt x="16" y="0"/>
                    <a:pt x="14" y="1"/>
                    <a:pt x="11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5">
              <a:extLst>
                <a:ext uri="{FF2B5EF4-FFF2-40B4-BE49-F238E27FC236}">
                  <a16:creationId xmlns:a16="http://schemas.microsoft.com/office/drawing/2014/main" id="{CAF9B7C2-367B-432A-8003-ABB92C8B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123"/>
              <a:ext cx="818" cy="615"/>
            </a:xfrm>
            <a:custGeom>
              <a:avLst/>
              <a:gdLst>
                <a:gd name="T0" fmla="*/ 2900 w 536"/>
                <a:gd name="T1" fmla="*/ 762 h 403"/>
                <a:gd name="T2" fmla="*/ 1425 w 536"/>
                <a:gd name="T3" fmla="*/ 229 h 403"/>
                <a:gd name="T4" fmla="*/ 806 w 536"/>
                <a:gd name="T5" fmla="*/ 1865 h 403"/>
                <a:gd name="T6" fmla="*/ 444 w 536"/>
                <a:gd name="T7" fmla="*/ 2094 h 403"/>
                <a:gd name="T8" fmla="*/ 21 w 536"/>
                <a:gd name="T9" fmla="*/ 2187 h 403"/>
                <a:gd name="T10" fmla="*/ 238 w 536"/>
                <a:gd name="T11" fmla="*/ 2040 h 403"/>
                <a:gd name="T12" fmla="*/ 722 w 536"/>
                <a:gd name="T13" fmla="*/ 1816 h 403"/>
                <a:gd name="T14" fmla="*/ 1323 w 536"/>
                <a:gd name="T15" fmla="*/ 130 h 403"/>
                <a:gd name="T16" fmla="*/ 2907 w 536"/>
                <a:gd name="T17" fmla="*/ 610 h 403"/>
                <a:gd name="T18" fmla="*/ 2900 w 536"/>
                <a:gd name="T19" fmla="*/ 762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6" h="403">
                  <a:moveTo>
                    <a:pt x="535" y="140"/>
                  </a:moveTo>
                  <a:cubicBezTo>
                    <a:pt x="535" y="140"/>
                    <a:pt x="375" y="97"/>
                    <a:pt x="263" y="42"/>
                  </a:cubicBezTo>
                  <a:cubicBezTo>
                    <a:pt x="263" y="42"/>
                    <a:pt x="175" y="263"/>
                    <a:pt x="149" y="344"/>
                  </a:cubicBezTo>
                  <a:cubicBezTo>
                    <a:pt x="149" y="344"/>
                    <a:pt x="142" y="393"/>
                    <a:pt x="82" y="386"/>
                  </a:cubicBezTo>
                  <a:cubicBezTo>
                    <a:pt x="21" y="379"/>
                    <a:pt x="4" y="386"/>
                    <a:pt x="4" y="403"/>
                  </a:cubicBezTo>
                  <a:cubicBezTo>
                    <a:pt x="4" y="403"/>
                    <a:pt x="0" y="374"/>
                    <a:pt x="44" y="376"/>
                  </a:cubicBezTo>
                  <a:cubicBezTo>
                    <a:pt x="87" y="379"/>
                    <a:pt x="119" y="376"/>
                    <a:pt x="133" y="335"/>
                  </a:cubicBezTo>
                  <a:cubicBezTo>
                    <a:pt x="146" y="294"/>
                    <a:pt x="224" y="48"/>
                    <a:pt x="244" y="24"/>
                  </a:cubicBezTo>
                  <a:cubicBezTo>
                    <a:pt x="265" y="0"/>
                    <a:pt x="467" y="62"/>
                    <a:pt x="536" y="113"/>
                  </a:cubicBezTo>
                  <a:lnTo>
                    <a:pt x="535" y="140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6">
              <a:extLst>
                <a:ext uri="{FF2B5EF4-FFF2-40B4-BE49-F238E27FC236}">
                  <a16:creationId xmlns:a16="http://schemas.microsoft.com/office/drawing/2014/main" id="{C6292F40-3950-4A86-A2AF-CB4590F94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123"/>
              <a:ext cx="818" cy="615"/>
            </a:xfrm>
            <a:custGeom>
              <a:avLst/>
              <a:gdLst>
                <a:gd name="T0" fmla="*/ 2900 w 536"/>
                <a:gd name="T1" fmla="*/ 762 h 403"/>
                <a:gd name="T2" fmla="*/ 1425 w 536"/>
                <a:gd name="T3" fmla="*/ 229 h 403"/>
                <a:gd name="T4" fmla="*/ 806 w 536"/>
                <a:gd name="T5" fmla="*/ 1865 h 403"/>
                <a:gd name="T6" fmla="*/ 444 w 536"/>
                <a:gd name="T7" fmla="*/ 2094 h 403"/>
                <a:gd name="T8" fmla="*/ 21 w 536"/>
                <a:gd name="T9" fmla="*/ 2187 h 403"/>
                <a:gd name="T10" fmla="*/ 238 w 536"/>
                <a:gd name="T11" fmla="*/ 2040 h 403"/>
                <a:gd name="T12" fmla="*/ 722 w 536"/>
                <a:gd name="T13" fmla="*/ 1816 h 403"/>
                <a:gd name="T14" fmla="*/ 1323 w 536"/>
                <a:gd name="T15" fmla="*/ 130 h 403"/>
                <a:gd name="T16" fmla="*/ 2907 w 536"/>
                <a:gd name="T17" fmla="*/ 610 h 403"/>
                <a:gd name="T18" fmla="*/ 2900 w 536"/>
                <a:gd name="T19" fmla="*/ 762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6" h="403">
                  <a:moveTo>
                    <a:pt x="535" y="140"/>
                  </a:moveTo>
                  <a:cubicBezTo>
                    <a:pt x="535" y="140"/>
                    <a:pt x="375" y="97"/>
                    <a:pt x="263" y="42"/>
                  </a:cubicBezTo>
                  <a:cubicBezTo>
                    <a:pt x="263" y="42"/>
                    <a:pt x="175" y="263"/>
                    <a:pt x="149" y="344"/>
                  </a:cubicBezTo>
                  <a:cubicBezTo>
                    <a:pt x="149" y="344"/>
                    <a:pt x="142" y="393"/>
                    <a:pt x="82" y="386"/>
                  </a:cubicBezTo>
                  <a:cubicBezTo>
                    <a:pt x="21" y="379"/>
                    <a:pt x="4" y="386"/>
                    <a:pt x="4" y="403"/>
                  </a:cubicBezTo>
                  <a:cubicBezTo>
                    <a:pt x="4" y="403"/>
                    <a:pt x="0" y="374"/>
                    <a:pt x="44" y="376"/>
                  </a:cubicBezTo>
                  <a:cubicBezTo>
                    <a:pt x="87" y="379"/>
                    <a:pt x="119" y="376"/>
                    <a:pt x="133" y="335"/>
                  </a:cubicBezTo>
                  <a:cubicBezTo>
                    <a:pt x="146" y="294"/>
                    <a:pt x="224" y="48"/>
                    <a:pt x="244" y="24"/>
                  </a:cubicBezTo>
                  <a:cubicBezTo>
                    <a:pt x="265" y="0"/>
                    <a:pt x="467" y="62"/>
                    <a:pt x="536" y="113"/>
                  </a:cubicBezTo>
                  <a:lnTo>
                    <a:pt x="535" y="14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7">
              <a:extLst>
                <a:ext uri="{FF2B5EF4-FFF2-40B4-BE49-F238E27FC236}">
                  <a16:creationId xmlns:a16="http://schemas.microsoft.com/office/drawing/2014/main" id="{EE7FBC15-D172-4125-8603-21619DAB3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189"/>
              <a:ext cx="316" cy="108"/>
            </a:xfrm>
            <a:custGeom>
              <a:avLst/>
              <a:gdLst>
                <a:gd name="T0" fmla="*/ 1124 w 207"/>
                <a:gd name="T1" fmla="*/ 379 h 71"/>
                <a:gd name="T2" fmla="*/ 0 w 207"/>
                <a:gd name="T3" fmla="*/ 0 h 71"/>
                <a:gd name="T4" fmla="*/ 1124 w 207"/>
                <a:gd name="T5" fmla="*/ 379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71">
                  <a:moveTo>
                    <a:pt x="207" y="71"/>
                  </a:moveTo>
                  <a:cubicBezTo>
                    <a:pt x="207" y="71"/>
                    <a:pt x="62" y="42"/>
                    <a:pt x="0" y="0"/>
                  </a:cubicBezTo>
                  <a:cubicBezTo>
                    <a:pt x="0" y="0"/>
                    <a:pt x="152" y="14"/>
                    <a:pt x="207" y="71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8">
              <a:extLst>
                <a:ext uri="{FF2B5EF4-FFF2-40B4-BE49-F238E27FC236}">
                  <a16:creationId xmlns:a16="http://schemas.microsoft.com/office/drawing/2014/main" id="{7D1C76F2-6609-4AEB-AAA7-305F56AA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02"/>
              <a:ext cx="247" cy="81"/>
            </a:xfrm>
            <a:custGeom>
              <a:avLst/>
              <a:gdLst>
                <a:gd name="T0" fmla="*/ 877 w 162"/>
                <a:gd name="T1" fmla="*/ 290 h 53"/>
                <a:gd name="T2" fmla="*/ 858 w 162"/>
                <a:gd name="T3" fmla="*/ 290 h 53"/>
                <a:gd name="T4" fmla="*/ 0 w 162"/>
                <a:gd name="T5" fmla="*/ 0 h 53"/>
                <a:gd name="T6" fmla="*/ 877 w 162"/>
                <a:gd name="T7" fmla="*/ 29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53">
                  <a:moveTo>
                    <a:pt x="162" y="53"/>
                  </a:moveTo>
                  <a:cubicBezTo>
                    <a:pt x="162" y="53"/>
                    <a:pt x="161" y="53"/>
                    <a:pt x="159" y="53"/>
                  </a:cubicBezTo>
                  <a:cubicBezTo>
                    <a:pt x="141" y="49"/>
                    <a:pt x="34" y="24"/>
                    <a:pt x="0" y="0"/>
                  </a:cubicBezTo>
                  <a:cubicBezTo>
                    <a:pt x="0" y="0"/>
                    <a:pt x="139" y="39"/>
                    <a:pt x="162" y="53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9">
              <a:extLst>
                <a:ext uri="{FF2B5EF4-FFF2-40B4-BE49-F238E27FC236}">
                  <a16:creationId xmlns:a16="http://schemas.microsoft.com/office/drawing/2014/main" id="{FB10DC0F-3FF3-408B-8406-98E0EEF0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140"/>
              <a:ext cx="81" cy="68"/>
            </a:xfrm>
            <a:custGeom>
              <a:avLst/>
              <a:gdLst>
                <a:gd name="T0" fmla="*/ 225 w 53"/>
                <a:gd name="T1" fmla="*/ 209 h 45"/>
                <a:gd name="T2" fmla="*/ 115 w 53"/>
                <a:gd name="T3" fmla="*/ 236 h 45"/>
                <a:gd name="T4" fmla="*/ 0 w 53"/>
                <a:gd name="T5" fmla="*/ 142 h 45"/>
                <a:gd name="T6" fmla="*/ 21 w 53"/>
                <a:gd name="T7" fmla="*/ 59 h 45"/>
                <a:gd name="T8" fmla="*/ 115 w 53"/>
                <a:gd name="T9" fmla="*/ 21 h 45"/>
                <a:gd name="T10" fmla="*/ 290 w 53"/>
                <a:gd name="T11" fmla="*/ 59 h 45"/>
                <a:gd name="T12" fmla="*/ 215 w 53"/>
                <a:gd name="T13" fmla="*/ 20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5">
                  <a:moveTo>
                    <a:pt x="41" y="40"/>
                  </a:moveTo>
                  <a:cubicBezTo>
                    <a:pt x="33" y="34"/>
                    <a:pt x="25" y="36"/>
                    <a:pt x="21" y="45"/>
                  </a:cubicBezTo>
                  <a:cubicBezTo>
                    <a:pt x="11" y="44"/>
                    <a:pt x="9" y="30"/>
                    <a:pt x="0" y="27"/>
                  </a:cubicBezTo>
                  <a:cubicBezTo>
                    <a:pt x="0" y="21"/>
                    <a:pt x="0" y="16"/>
                    <a:pt x="4" y="11"/>
                  </a:cubicBezTo>
                  <a:cubicBezTo>
                    <a:pt x="8" y="6"/>
                    <a:pt x="15" y="4"/>
                    <a:pt x="21" y="4"/>
                  </a:cubicBezTo>
                  <a:cubicBezTo>
                    <a:pt x="31" y="2"/>
                    <a:pt x="46" y="0"/>
                    <a:pt x="53" y="11"/>
                  </a:cubicBezTo>
                  <a:cubicBezTo>
                    <a:pt x="47" y="20"/>
                    <a:pt x="52" y="35"/>
                    <a:pt x="39" y="39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0">
              <a:extLst>
                <a:ext uri="{FF2B5EF4-FFF2-40B4-BE49-F238E27FC236}">
                  <a16:creationId xmlns:a16="http://schemas.microsoft.com/office/drawing/2014/main" id="{934F6899-D6E1-4CF5-AE6F-12A1C10A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140"/>
              <a:ext cx="81" cy="68"/>
            </a:xfrm>
            <a:custGeom>
              <a:avLst/>
              <a:gdLst>
                <a:gd name="T0" fmla="*/ 225 w 53"/>
                <a:gd name="T1" fmla="*/ 209 h 45"/>
                <a:gd name="T2" fmla="*/ 115 w 53"/>
                <a:gd name="T3" fmla="*/ 236 h 45"/>
                <a:gd name="T4" fmla="*/ 0 w 53"/>
                <a:gd name="T5" fmla="*/ 142 h 45"/>
                <a:gd name="T6" fmla="*/ 21 w 53"/>
                <a:gd name="T7" fmla="*/ 59 h 45"/>
                <a:gd name="T8" fmla="*/ 115 w 53"/>
                <a:gd name="T9" fmla="*/ 21 h 45"/>
                <a:gd name="T10" fmla="*/ 290 w 53"/>
                <a:gd name="T11" fmla="*/ 59 h 45"/>
                <a:gd name="T12" fmla="*/ 215 w 53"/>
                <a:gd name="T13" fmla="*/ 20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5">
                  <a:moveTo>
                    <a:pt x="41" y="40"/>
                  </a:moveTo>
                  <a:cubicBezTo>
                    <a:pt x="33" y="34"/>
                    <a:pt x="25" y="36"/>
                    <a:pt x="21" y="45"/>
                  </a:cubicBezTo>
                  <a:cubicBezTo>
                    <a:pt x="11" y="44"/>
                    <a:pt x="9" y="30"/>
                    <a:pt x="0" y="27"/>
                  </a:cubicBezTo>
                  <a:cubicBezTo>
                    <a:pt x="0" y="21"/>
                    <a:pt x="0" y="16"/>
                    <a:pt x="4" y="11"/>
                  </a:cubicBezTo>
                  <a:cubicBezTo>
                    <a:pt x="8" y="6"/>
                    <a:pt x="15" y="4"/>
                    <a:pt x="21" y="4"/>
                  </a:cubicBezTo>
                  <a:cubicBezTo>
                    <a:pt x="31" y="2"/>
                    <a:pt x="46" y="0"/>
                    <a:pt x="53" y="11"/>
                  </a:cubicBezTo>
                  <a:cubicBezTo>
                    <a:pt x="47" y="20"/>
                    <a:pt x="52" y="35"/>
                    <a:pt x="39" y="3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1">
              <a:extLst>
                <a:ext uri="{FF2B5EF4-FFF2-40B4-BE49-F238E27FC236}">
                  <a16:creationId xmlns:a16="http://schemas.microsoft.com/office/drawing/2014/main" id="{2CAFB2CD-FAE6-4C5D-AD9D-872537F4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152"/>
              <a:ext cx="41" cy="43"/>
            </a:xfrm>
            <a:custGeom>
              <a:avLst/>
              <a:gdLst>
                <a:gd name="T0" fmla="*/ 62 w 27"/>
                <a:gd name="T1" fmla="*/ 155 h 28"/>
                <a:gd name="T2" fmla="*/ 8 w 27"/>
                <a:gd name="T3" fmla="*/ 61 h 28"/>
                <a:gd name="T4" fmla="*/ 84 w 27"/>
                <a:gd name="T5" fmla="*/ 12 h 28"/>
                <a:gd name="T6" fmla="*/ 137 w 27"/>
                <a:gd name="T7" fmla="*/ 28 h 28"/>
                <a:gd name="T8" fmla="*/ 84 w 27"/>
                <a:gd name="T9" fmla="*/ 61 h 28"/>
                <a:gd name="T10" fmla="*/ 74 w 27"/>
                <a:gd name="T11" fmla="*/ 14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12" y="28"/>
                  </a:moveTo>
                  <a:cubicBezTo>
                    <a:pt x="9" y="24"/>
                    <a:pt x="0" y="17"/>
                    <a:pt x="1" y="11"/>
                  </a:cubicBezTo>
                  <a:cubicBezTo>
                    <a:pt x="1" y="4"/>
                    <a:pt x="11" y="2"/>
                    <a:pt x="16" y="2"/>
                  </a:cubicBezTo>
                  <a:cubicBezTo>
                    <a:pt x="18" y="2"/>
                    <a:pt x="27" y="0"/>
                    <a:pt x="26" y="5"/>
                  </a:cubicBezTo>
                  <a:cubicBezTo>
                    <a:pt x="25" y="6"/>
                    <a:pt x="18" y="8"/>
                    <a:pt x="16" y="11"/>
                  </a:cubicBezTo>
                  <a:cubicBezTo>
                    <a:pt x="11" y="16"/>
                    <a:pt x="19" y="23"/>
                    <a:pt x="14" y="27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2">
              <a:extLst>
                <a:ext uri="{FF2B5EF4-FFF2-40B4-BE49-F238E27FC236}">
                  <a16:creationId xmlns:a16="http://schemas.microsoft.com/office/drawing/2014/main" id="{520BF402-206E-4277-9821-4CA103773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210"/>
              <a:ext cx="93" cy="238"/>
            </a:xfrm>
            <a:custGeom>
              <a:avLst/>
              <a:gdLst>
                <a:gd name="T0" fmla="*/ 311 w 61"/>
                <a:gd name="T1" fmla="*/ 0 h 156"/>
                <a:gd name="T2" fmla="*/ 0 w 61"/>
                <a:gd name="T3" fmla="*/ 845 h 156"/>
                <a:gd name="T4" fmla="*/ 311 w 61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56">
                  <a:moveTo>
                    <a:pt x="58" y="0"/>
                  </a:moveTo>
                  <a:cubicBezTo>
                    <a:pt x="58" y="0"/>
                    <a:pt x="1" y="143"/>
                    <a:pt x="0" y="156"/>
                  </a:cubicBezTo>
                  <a:cubicBezTo>
                    <a:pt x="0" y="156"/>
                    <a:pt x="61" y="29"/>
                    <a:pt x="58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3">
              <a:extLst>
                <a:ext uri="{FF2B5EF4-FFF2-40B4-BE49-F238E27FC236}">
                  <a16:creationId xmlns:a16="http://schemas.microsoft.com/office/drawing/2014/main" id="{C1FF066D-8E01-4188-BAEA-B92F1922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645"/>
              <a:ext cx="95" cy="61"/>
            </a:xfrm>
            <a:custGeom>
              <a:avLst/>
              <a:gdLst>
                <a:gd name="T0" fmla="*/ 343 w 62"/>
                <a:gd name="T1" fmla="*/ 27 h 40"/>
                <a:gd name="T2" fmla="*/ 195 w 62"/>
                <a:gd name="T3" fmla="*/ 198 h 40"/>
                <a:gd name="T4" fmla="*/ 0 w 62"/>
                <a:gd name="T5" fmla="*/ 217 h 40"/>
                <a:gd name="T6" fmla="*/ 198 w 62"/>
                <a:gd name="T7" fmla="*/ 134 h 40"/>
                <a:gd name="T8" fmla="*/ 265 w 62"/>
                <a:gd name="T9" fmla="*/ 63 h 40"/>
                <a:gd name="T10" fmla="*/ 313 w 62"/>
                <a:gd name="T11" fmla="*/ 0 h 40"/>
                <a:gd name="T12" fmla="*/ 343 w 62"/>
                <a:gd name="T13" fmla="*/ 32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0">
                  <a:moveTo>
                    <a:pt x="62" y="5"/>
                  </a:moveTo>
                  <a:cubicBezTo>
                    <a:pt x="60" y="19"/>
                    <a:pt x="49" y="33"/>
                    <a:pt x="35" y="37"/>
                  </a:cubicBezTo>
                  <a:cubicBezTo>
                    <a:pt x="24" y="40"/>
                    <a:pt x="11" y="40"/>
                    <a:pt x="0" y="40"/>
                  </a:cubicBezTo>
                  <a:cubicBezTo>
                    <a:pt x="14" y="37"/>
                    <a:pt x="24" y="33"/>
                    <a:pt x="36" y="25"/>
                  </a:cubicBezTo>
                  <a:cubicBezTo>
                    <a:pt x="41" y="21"/>
                    <a:pt x="45" y="17"/>
                    <a:pt x="48" y="12"/>
                  </a:cubicBezTo>
                  <a:cubicBezTo>
                    <a:pt x="51" y="8"/>
                    <a:pt x="53" y="1"/>
                    <a:pt x="57" y="0"/>
                  </a:cubicBezTo>
                  <a:cubicBezTo>
                    <a:pt x="59" y="2"/>
                    <a:pt x="60" y="4"/>
                    <a:pt x="62" y="6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4">
              <a:extLst>
                <a:ext uri="{FF2B5EF4-FFF2-40B4-BE49-F238E27FC236}">
                  <a16:creationId xmlns:a16="http://schemas.microsoft.com/office/drawing/2014/main" id="{0CC4DEF1-9E30-4CB0-A4A7-9B820749C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53"/>
              <a:ext cx="522" cy="1535"/>
            </a:xfrm>
            <a:custGeom>
              <a:avLst/>
              <a:gdLst>
                <a:gd name="T0" fmla="*/ 0 w 342"/>
                <a:gd name="T1" fmla="*/ 63 h 1006"/>
                <a:gd name="T2" fmla="*/ 1743 w 342"/>
                <a:gd name="T3" fmla="*/ 2319 h 1006"/>
                <a:gd name="T4" fmla="*/ 514 w 342"/>
                <a:gd name="T5" fmla="*/ 4701 h 1006"/>
                <a:gd name="T6" fmla="*/ 607 w 342"/>
                <a:gd name="T7" fmla="*/ 5453 h 1006"/>
                <a:gd name="T8" fmla="*/ 607 w 342"/>
                <a:gd name="T9" fmla="*/ 4738 h 1006"/>
                <a:gd name="T10" fmla="*/ 1850 w 342"/>
                <a:gd name="T11" fmla="*/ 2319 h 1006"/>
                <a:gd name="T12" fmla="*/ 75 w 342"/>
                <a:gd name="T13" fmla="*/ 0 h 1006"/>
                <a:gd name="T14" fmla="*/ 0 w 342"/>
                <a:gd name="T15" fmla="*/ 63 h 10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1006">
                  <a:moveTo>
                    <a:pt x="0" y="12"/>
                  </a:moveTo>
                  <a:cubicBezTo>
                    <a:pt x="0" y="12"/>
                    <a:pt x="180" y="276"/>
                    <a:pt x="321" y="428"/>
                  </a:cubicBezTo>
                  <a:cubicBezTo>
                    <a:pt x="321" y="428"/>
                    <a:pt x="241" y="631"/>
                    <a:pt x="95" y="867"/>
                  </a:cubicBezTo>
                  <a:cubicBezTo>
                    <a:pt x="95" y="867"/>
                    <a:pt x="115" y="985"/>
                    <a:pt x="112" y="1006"/>
                  </a:cubicBezTo>
                  <a:cubicBezTo>
                    <a:pt x="112" y="1006"/>
                    <a:pt x="120" y="896"/>
                    <a:pt x="112" y="874"/>
                  </a:cubicBezTo>
                  <a:cubicBezTo>
                    <a:pt x="112" y="874"/>
                    <a:pt x="341" y="501"/>
                    <a:pt x="341" y="428"/>
                  </a:cubicBezTo>
                  <a:cubicBezTo>
                    <a:pt x="342" y="355"/>
                    <a:pt x="51" y="28"/>
                    <a:pt x="14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5">
              <a:extLst>
                <a:ext uri="{FF2B5EF4-FFF2-40B4-BE49-F238E27FC236}">
                  <a16:creationId xmlns:a16="http://schemas.microsoft.com/office/drawing/2014/main" id="{4FE60602-88BD-4962-A5D9-8D7265D12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53"/>
              <a:ext cx="522" cy="1535"/>
            </a:xfrm>
            <a:custGeom>
              <a:avLst/>
              <a:gdLst>
                <a:gd name="T0" fmla="*/ 0 w 342"/>
                <a:gd name="T1" fmla="*/ 63 h 1006"/>
                <a:gd name="T2" fmla="*/ 1743 w 342"/>
                <a:gd name="T3" fmla="*/ 2319 h 1006"/>
                <a:gd name="T4" fmla="*/ 514 w 342"/>
                <a:gd name="T5" fmla="*/ 4701 h 1006"/>
                <a:gd name="T6" fmla="*/ 607 w 342"/>
                <a:gd name="T7" fmla="*/ 5453 h 1006"/>
                <a:gd name="T8" fmla="*/ 607 w 342"/>
                <a:gd name="T9" fmla="*/ 4738 h 1006"/>
                <a:gd name="T10" fmla="*/ 1850 w 342"/>
                <a:gd name="T11" fmla="*/ 2319 h 1006"/>
                <a:gd name="T12" fmla="*/ 75 w 342"/>
                <a:gd name="T13" fmla="*/ 0 h 1006"/>
                <a:gd name="T14" fmla="*/ 0 w 342"/>
                <a:gd name="T15" fmla="*/ 63 h 10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1006">
                  <a:moveTo>
                    <a:pt x="0" y="12"/>
                  </a:moveTo>
                  <a:cubicBezTo>
                    <a:pt x="0" y="12"/>
                    <a:pt x="180" y="276"/>
                    <a:pt x="321" y="428"/>
                  </a:cubicBezTo>
                  <a:cubicBezTo>
                    <a:pt x="321" y="428"/>
                    <a:pt x="241" y="631"/>
                    <a:pt x="95" y="867"/>
                  </a:cubicBezTo>
                  <a:cubicBezTo>
                    <a:pt x="95" y="867"/>
                    <a:pt x="115" y="985"/>
                    <a:pt x="112" y="1006"/>
                  </a:cubicBezTo>
                  <a:cubicBezTo>
                    <a:pt x="112" y="1006"/>
                    <a:pt x="120" y="896"/>
                    <a:pt x="112" y="874"/>
                  </a:cubicBezTo>
                  <a:cubicBezTo>
                    <a:pt x="112" y="874"/>
                    <a:pt x="341" y="501"/>
                    <a:pt x="341" y="428"/>
                  </a:cubicBezTo>
                  <a:cubicBezTo>
                    <a:pt x="342" y="355"/>
                    <a:pt x="51" y="28"/>
                    <a:pt x="14" y="0"/>
                  </a:cubicBezTo>
                  <a:lnTo>
                    <a:pt x="0" y="12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6">
              <a:extLst>
                <a:ext uri="{FF2B5EF4-FFF2-40B4-BE49-F238E27FC236}">
                  <a16:creationId xmlns:a16="http://schemas.microsoft.com/office/drawing/2014/main" id="{174F1231-D14B-487E-B834-1A5B778F6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537"/>
              <a:ext cx="380" cy="494"/>
            </a:xfrm>
            <a:custGeom>
              <a:avLst/>
              <a:gdLst>
                <a:gd name="T0" fmla="*/ 0 w 249"/>
                <a:gd name="T1" fmla="*/ 0 h 324"/>
                <a:gd name="T2" fmla="*/ 1351 w 249"/>
                <a:gd name="T3" fmla="*/ 1750 h 324"/>
                <a:gd name="T4" fmla="*/ 0 w 249"/>
                <a:gd name="T5" fmla="*/ 0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324">
                  <a:moveTo>
                    <a:pt x="0" y="0"/>
                  </a:moveTo>
                  <a:cubicBezTo>
                    <a:pt x="176" y="252"/>
                    <a:pt x="174" y="252"/>
                    <a:pt x="249" y="324"/>
                  </a:cubicBezTo>
                  <a:cubicBezTo>
                    <a:pt x="249" y="324"/>
                    <a:pt x="159" y="131"/>
                    <a:pt x="0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7">
              <a:extLst>
                <a:ext uri="{FF2B5EF4-FFF2-40B4-BE49-F238E27FC236}">
                  <a16:creationId xmlns:a16="http://schemas.microsoft.com/office/drawing/2014/main" id="{0E938BAC-B202-41A6-B131-C17042E66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566"/>
              <a:ext cx="300" cy="392"/>
            </a:xfrm>
            <a:custGeom>
              <a:avLst/>
              <a:gdLst>
                <a:gd name="T0" fmla="*/ 0 w 197"/>
                <a:gd name="T1" fmla="*/ 0 h 257"/>
                <a:gd name="T2" fmla="*/ 1060 w 197"/>
                <a:gd name="T3" fmla="*/ 1391 h 257"/>
                <a:gd name="T4" fmla="*/ 0 w 197"/>
                <a:gd name="T5" fmla="*/ 0 h 2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257">
                  <a:moveTo>
                    <a:pt x="0" y="0"/>
                  </a:moveTo>
                  <a:cubicBezTo>
                    <a:pt x="0" y="0"/>
                    <a:pt x="147" y="217"/>
                    <a:pt x="197" y="257"/>
                  </a:cubicBezTo>
                  <a:cubicBezTo>
                    <a:pt x="197" y="257"/>
                    <a:pt x="21" y="16"/>
                    <a:pt x="0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8">
              <a:extLst>
                <a:ext uri="{FF2B5EF4-FFF2-40B4-BE49-F238E27FC236}">
                  <a16:creationId xmlns:a16="http://schemas.microsoft.com/office/drawing/2014/main" id="{599D8A5E-C2AD-4E30-A7AA-8554D284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11"/>
              <a:ext cx="104" cy="155"/>
            </a:xfrm>
            <a:custGeom>
              <a:avLst/>
              <a:gdLst>
                <a:gd name="T0" fmla="*/ 0 w 68"/>
                <a:gd name="T1" fmla="*/ 123 h 101"/>
                <a:gd name="T2" fmla="*/ 110 w 68"/>
                <a:gd name="T3" fmla="*/ 445 h 101"/>
                <a:gd name="T4" fmla="*/ 127 w 68"/>
                <a:gd name="T5" fmla="*/ 542 h 101"/>
                <a:gd name="T6" fmla="*/ 229 w 68"/>
                <a:gd name="T7" fmla="*/ 542 h 101"/>
                <a:gd name="T8" fmla="*/ 366 w 68"/>
                <a:gd name="T9" fmla="*/ 339 h 101"/>
                <a:gd name="T10" fmla="*/ 217 w 68"/>
                <a:gd name="T11" fmla="*/ 75 h 101"/>
                <a:gd name="T12" fmla="*/ 93 w 68"/>
                <a:gd name="T13" fmla="*/ 21 h 101"/>
                <a:gd name="T14" fmla="*/ 8 w 68"/>
                <a:gd name="T15" fmla="*/ 13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01">
                  <a:moveTo>
                    <a:pt x="0" y="22"/>
                  </a:moveTo>
                  <a:cubicBezTo>
                    <a:pt x="12" y="42"/>
                    <a:pt x="25" y="55"/>
                    <a:pt x="20" y="80"/>
                  </a:cubicBezTo>
                  <a:cubicBezTo>
                    <a:pt x="18" y="87"/>
                    <a:pt x="16" y="94"/>
                    <a:pt x="23" y="98"/>
                  </a:cubicBezTo>
                  <a:cubicBezTo>
                    <a:pt x="27" y="101"/>
                    <a:pt x="37" y="99"/>
                    <a:pt x="42" y="98"/>
                  </a:cubicBezTo>
                  <a:cubicBezTo>
                    <a:pt x="56" y="93"/>
                    <a:pt x="67" y="74"/>
                    <a:pt x="67" y="61"/>
                  </a:cubicBezTo>
                  <a:cubicBezTo>
                    <a:pt x="68" y="42"/>
                    <a:pt x="52" y="26"/>
                    <a:pt x="40" y="14"/>
                  </a:cubicBezTo>
                  <a:cubicBezTo>
                    <a:pt x="34" y="8"/>
                    <a:pt x="28" y="0"/>
                    <a:pt x="17" y="4"/>
                  </a:cubicBezTo>
                  <a:cubicBezTo>
                    <a:pt x="10" y="6"/>
                    <a:pt x="2" y="17"/>
                    <a:pt x="1" y="24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9">
              <a:extLst>
                <a:ext uri="{FF2B5EF4-FFF2-40B4-BE49-F238E27FC236}">
                  <a16:creationId xmlns:a16="http://schemas.microsoft.com/office/drawing/2014/main" id="{239346A5-81B7-4ED5-B914-EA16F3698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11"/>
              <a:ext cx="104" cy="155"/>
            </a:xfrm>
            <a:custGeom>
              <a:avLst/>
              <a:gdLst>
                <a:gd name="T0" fmla="*/ 0 w 68"/>
                <a:gd name="T1" fmla="*/ 123 h 101"/>
                <a:gd name="T2" fmla="*/ 110 w 68"/>
                <a:gd name="T3" fmla="*/ 445 h 101"/>
                <a:gd name="T4" fmla="*/ 127 w 68"/>
                <a:gd name="T5" fmla="*/ 542 h 101"/>
                <a:gd name="T6" fmla="*/ 229 w 68"/>
                <a:gd name="T7" fmla="*/ 542 h 101"/>
                <a:gd name="T8" fmla="*/ 366 w 68"/>
                <a:gd name="T9" fmla="*/ 339 h 101"/>
                <a:gd name="T10" fmla="*/ 217 w 68"/>
                <a:gd name="T11" fmla="*/ 75 h 101"/>
                <a:gd name="T12" fmla="*/ 93 w 68"/>
                <a:gd name="T13" fmla="*/ 21 h 101"/>
                <a:gd name="T14" fmla="*/ 8 w 68"/>
                <a:gd name="T15" fmla="*/ 13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01">
                  <a:moveTo>
                    <a:pt x="0" y="22"/>
                  </a:moveTo>
                  <a:cubicBezTo>
                    <a:pt x="12" y="42"/>
                    <a:pt x="25" y="55"/>
                    <a:pt x="20" y="80"/>
                  </a:cubicBezTo>
                  <a:cubicBezTo>
                    <a:pt x="18" y="87"/>
                    <a:pt x="16" y="94"/>
                    <a:pt x="23" y="98"/>
                  </a:cubicBezTo>
                  <a:cubicBezTo>
                    <a:pt x="27" y="101"/>
                    <a:pt x="37" y="99"/>
                    <a:pt x="42" y="98"/>
                  </a:cubicBezTo>
                  <a:cubicBezTo>
                    <a:pt x="56" y="93"/>
                    <a:pt x="67" y="74"/>
                    <a:pt x="67" y="61"/>
                  </a:cubicBezTo>
                  <a:cubicBezTo>
                    <a:pt x="68" y="42"/>
                    <a:pt x="52" y="26"/>
                    <a:pt x="40" y="14"/>
                  </a:cubicBezTo>
                  <a:cubicBezTo>
                    <a:pt x="34" y="8"/>
                    <a:pt x="28" y="0"/>
                    <a:pt x="17" y="4"/>
                  </a:cubicBezTo>
                  <a:cubicBezTo>
                    <a:pt x="10" y="6"/>
                    <a:pt x="2" y="17"/>
                    <a:pt x="1" y="2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30">
              <a:extLst>
                <a:ext uri="{FF2B5EF4-FFF2-40B4-BE49-F238E27FC236}">
                  <a16:creationId xmlns:a16="http://schemas.microsoft.com/office/drawing/2014/main" id="{2EA3284A-282D-419C-86F1-838F7AE2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060"/>
              <a:ext cx="54" cy="84"/>
            </a:xfrm>
            <a:custGeom>
              <a:avLst/>
              <a:gdLst>
                <a:gd name="T0" fmla="*/ 29 w 35"/>
                <a:gd name="T1" fmla="*/ 298 h 55"/>
                <a:gd name="T2" fmla="*/ 190 w 35"/>
                <a:gd name="T3" fmla="*/ 176 h 55"/>
                <a:gd name="T4" fmla="*/ 176 w 35"/>
                <a:gd name="T5" fmla="*/ 87 h 55"/>
                <a:gd name="T6" fmla="*/ 93 w 35"/>
                <a:gd name="T7" fmla="*/ 8 h 55"/>
                <a:gd name="T8" fmla="*/ 106 w 35"/>
                <a:gd name="T9" fmla="*/ 96 h 55"/>
                <a:gd name="T10" fmla="*/ 93 w 35"/>
                <a:gd name="T11" fmla="*/ 195 h 55"/>
                <a:gd name="T12" fmla="*/ 22 w 35"/>
                <a:gd name="T13" fmla="*/ 238 h 55"/>
                <a:gd name="T14" fmla="*/ 34 w 35"/>
                <a:gd name="T15" fmla="*/ 283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5">
                  <a:moveTo>
                    <a:pt x="5" y="55"/>
                  </a:moveTo>
                  <a:cubicBezTo>
                    <a:pt x="16" y="51"/>
                    <a:pt x="32" y="45"/>
                    <a:pt x="34" y="32"/>
                  </a:cubicBezTo>
                  <a:cubicBezTo>
                    <a:pt x="35" y="28"/>
                    <a:pt x="33" y="21"/>
                    <a:pt x="31" y="16"/>
                  </a:cubicBezTo>
                  <a:cubicBezTo>
                    <a:pt x="29" y="13"/>
                    <a:pt x="20" y="0"/>
                    <a:pt x="16" y="1"/>
                  </a:cubicBezTo>
                  <a:cubicBezTo>
                    <a:pt x="10" y="1"/>
                    <a:pt x="18" y="14"/>
                    <a:pt x="19" y="18"/>
                  </a:cubicBezTo>
                  <a:cubicBezTo>
                    <a:pt x="22" y="26"/>
                    <a:pt x="23" y="31"/>
                    <a:pt x="16" y="36"/>
                  </a:cubicBezTo>
                  <a:cubicBezTo>
                    <a:pt x="11" y="39"/>
                    <a:pt x="8" y="39"/>
                    <a:pt x="4" y="44"/>
                  </a:cubicBezTo>
                  <a:cubicBezTo>
                    <a:pt x="1" y="48"/>
                    <a:pt x="0" y="53"/>
                    <a:pt x="6" y="52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31">
              <a:extLst>
                <a:ext uri="{FF2B5EF4-FFF2-40B4-BE49-F238E27FC236}">
                  <a16:creationId xmlns:a16="http://schemas.microsoft.com/office/drawing/2014/main" id="{8E51FE0A-D97C-4992-8D7F-085DDF004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178"/>
              <a:ext cx="310" cy="572"/>
            </a:xfrm>
            <a:custGeom>
              <a:avLst/>
              <a:gdLst>
                <a:gd name="T0" fmla="*/ 0 w 203"/>
                <a:gd name="T1" fmla="*/ 2029 h 375"/>
                <a:gd name="T2" fmla="*/ 1103 w 203"/>
                <a:gd name="T3" fmla="*/ 0 h 375"/>
                <a:gd name="T4" fmla="*/ 0 w 203"/>
                <a:gd name="T5" fmla="*/ 2029 h 3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375">
                  <a:moveTo>
                    <a:pt x="0" y="375"/>
                  </a:moveTo>
                  <a:cubicBezTo>
                    <a:pt x="0" y="375"/>
                    <a:pt x="191" y="63"/>
                    <a:pt x="203" y="0"/>
                  </a:cubicBezTo>
                  <a:cubicBezTo>
                    <a:pt x="203" y="0"/>
                    <a:pt x="28" y="343"/>
                    <a:pt x="0" y="375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32">
              <a:extLst>
                <a:ext uri="{FF2B5EF4-FFF2-40B4-BE49-F238E27FC236}">
                  <a16:creationId xmlns:a16="http://schemas.microsoft.com/office/drawing/2014/main" id="{8D0A8D62-F638-4B47-9CDB-402B2167E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779"/>
              <a:ext cx="23" cy="124"/>
            </a:xfrm>
            <a:custGeom>
              <a:avLst/>
              <a:gdLst>
                <a:gd name="T0" fmla="*/ 12 w 15"/>
                <a:gd name="T1" fmla="*/ 0 h 81"/>
                <a:gd name="T2" fmla="*/ 28 w 15"/>
                <a:gd name="T3" fmla="*/ 93 h 81"/>
                <a:gd name="T4" fmla="*/ 49 w 15"/>
                <a:gd name="T5" fmla="*/ 197 h 81"/>
                <a:gd name="T6" fmla="*/ 74 w 15"/>
                <a:gd name="T7" fmla="*/ 445 h 81"/>
                <a:gd name="T8" fmla="*/ 66 w 15"/>
                <a:gd name="T9" fmla="*/ 297 h 81"/>
                <a:gd name="T10" fmla="*/ 54 w 15"/>
                <a:gd name="T11" fmla="*/ 164 h 81"/>
                <a:gd name="T12" fmla="*/ 18 w 15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81">
                  <a:moveTo>
                    <a:pt x="2" y="0"/>
                  </a:moveTo>
                  <a:cubicBezTo>
                    <a:pt x="0" y="4"/>
                    <a:pt x="4" y="12"/>
                    <a:pt x="5" y="17"/>
                  </a:cubicBezTo>
                  <a:cubicBezTo>
                    <a:pt x="6" y="23"/>
                    <a:pt x="7" y="30"/>
                    <a:pt x="9" y="36"/>
                  </a:cubicBezTo>
                  <a:cubicBezTo>
                    <a:pt x="11" y="51"/>
                    <a:pt x="11" y="66"/>
                    <a:pt x="13" y="81"/>
                  </a:cubicBezTo>
                  <a:cubicBezTo>
                    <a:pt x="15" y="72"/>
                    <a:pt x="12" y="63"/>
                    <a:pt x="12" y="54"/>
                  </a:cubicBezTo>
                  <a:cubicBezTo>
                    <a:pt x="13" y="46"/>
                    <a:pt x="11" y="38"/>
                    <a:pt x="10" y="30"/>
                  </a:cubicBezTo>
                  <a:cubicBezTo>
                    <a:pt x="10" y="23"/>
                    <a:pt x="13" y="1"/>
                    <a:pt x="3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33">
              <a:extLst>
                <a:ext uri="{FF2B5EF4-FFF2-40B4-BE49-F238E27FC236}">
                  <a16:creationId xmlns:a16="http://schemas.microsoft.com/office/drawing/2014/main" id="{E6A9128E-42EC-4C3E-916B-4CF1CE2F5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30"/>
              <a:ext cx="469" cy="1542"/>
            </a:xfrm>
            <a:custGeom>
              <a:avLst/>
              <a:gdLst>
                <a:gd name="T0" fmla="*/ 1596 w 308"/>
                <a:gd name="T1" fmla="*/ 53 h 1010"/>
                <a:gd name="T2" fmla="*/ 155 w 308"/>
                <a:gd name="T3" fmla="*/ 2508 h 1010"/>
                <a:gd name="T4" fmla="*/ 1655 w 308"/>
                <a:gd name="T5" fmla="*/ 4727 h 1010"/>
                <a:gd name="T6" fmla="*/ 1655 w 308"/>
                <a:gd name="T7" fmla="*/ 5487 h 1010"/>
                <a:gd name="T8" fmla="*/ 1571 w 308"/>
                <a:gd name="T9" fmla="*/ 4783 h 1010"/>
                <a:gd name="T10" fmla="*/ 49 w 308"/>
                <a:gd name="T11" fmla="*/ 2527 h 1010"/>
                <a:gd name="T12" fmla="*/ 1514 w 308"/>
                <a:gd name="T13" fmla="*/ 0 h 1010"/>
                <a:gd name="T14" fmla="*/ 1596 w 308"/>
                <a:gd name="T15" fmla="*/ 53 h 10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1010">
                  <a:moveTo>
                    <a:pt x="297" y="10"/>
                  </a:moveTo>
                  <a:cubicBezTo>
                    <a:pt x="297" y="10"/>
                    <a:pt x="151" y="295"/>
                    <a:pt x="29" y="462"/>
                  </a:cubicBezTo>
                  <a:cubicBezTo>
                    <a:pt x="29" y="462"/>
                    <a:pt x="134" y="654"/>
                    <a:pt x="308" y="870"/>
                  </a:cubicBezTo>
                  <a:cubicBezTo>
                    <a:pt x="308" y="870"/>
                    <a:pt x="302" y="990"/>
                    <a:pt x="308" y="1010"/>
                  </a:cubicBezTo>
                  <a:cubicBezTo>
                    <a:pt x="308" y="1010"/>
                    <a:pt x="286" y="902"/>
                    <a:pt x="292" y="880"/>
                  </a:cubicBezTo>
                  <a:cubicBezTo>
                    <a:pt x="292" y="880"/>
                    <a:pt x="19" y="537"/>
                    <a:pt x="9" y="465"/>
                  </a:cubicBezTo>
                  <a:cubicBezTo>
                    <a:pt x="0" y="392"/>
                    <a:pt x="249" y="32"/>
                    <a:pt x="282" y="0"/>
                  </a:cubicBezTo>
                  <a:lnTo>
                    <a:pt x="297" y="10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34">
              <a:extLst>
                <a:ext uri="{FF2B5EF4-FFF2-40B4-BE49-F238E27FC236}">
                  <a16:creationId xmlns:a16="http://schemas.microsoft.com/office/drawing/2014/main" id="{4699F8D2-B6A5-49D5-A79D-37D4E13A2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30"/>
              <a:ext cx="469" cy="1542"/>
            </a:xfrm>
            <a:custGeom>
              <a:avLst/>
              <a:gdLst>
                <a:gd name="T0" fmla="*/ 1596 w 308"/>
                <a:gd name="T1" fmla="*/ 53 h 1010"/>
                <a:gd name="T2" fmla="*/ 155 w 308"/>
                <a:gd name="T3" fmla="*/ 2508 h 1010"/>
                <a:gd name="T4" fmla="*/ 1655 w 308"/>
                <a:gd name="T5" fmla="*/ 4727 h 1010"/>
                <a:gd name="T6" fmla="*/ 1655 w 308"/>
                <a:gd name="T7" fmla="*/ 5487 h 1010"/>
                <a:gd name="T8" fmla="*/ 1571 w 308"/>
                <a:gd name="T9" fmla="*/ 4783 h 1010"/>
                <a:gd name="T10" fmla="*/ 49 w 308"/>
                <a:gd name="T11" fmla="*/ 2527 h 1010"/>
                <a:gd name="T12" fmla="*/ 1514 w 308"/>
                <a:gd name="T13" fmla="*/ 0 h 1010"/>
                <a:gd name="T14" fmla="*/ 1596 w 308"/>
                <a:gd name="T15" fmla="*/ 53 h 10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1010">
                  <a:moveTo>
                    <a:pt x="297" y="10"/>
                  </a:moveTo>
                  <a:cubicBezTo>
                    <a:pt x="297" y="10"/>
                    <a:pt x="151" y="295"/>
                    <a:pt x="29" y="462"/>
                  </a:cubicBezTo>
                  <a:cubicBezTo>
                    <a:pt x="29" y="462"/>
                    <a:pt x="134" y="654"/>
                    <a:pt x="308" y="870"/>
                  </a:cubicBezTo>
                  <a:cubicBezTo>
                    <a:pt x="308" y="870"/>
                    <a:pt x="302" y="990"/>
                    <a:pt x="308" y="1010"/>
                  </a:cubicBezTo>
                  <a:cubicBezTo>
                    <a:pt x="308" y="1010"/>
                    <a:pt x="286" y="902"/>
                    <a:pt x="292" y="880"/>
                  </a:cubicBezTo>
                  <a:cubicBezTo>
                    <a:pt x="292" y="880"/>
                    <a:pt x="19" y="537"/>
                    <a:pt x="9" y="465"/>
                  </a:cubicBezTo>
                  <a:cubicBezTo>
                    <a:pt x="0" y="392"/>
                    <a:pt x="249" y="32"/>
                    <a:pt x="282" y="0"/>
                  </a:cubicBezTo>
                  <a:lnTo>
                    <a:pt x="297" y="1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35">
              <a:extLst>
                <a:ext uri="{FF2B5EF4-FFF2-40B4-BE49-F238E27FC236}">
                  <a16:creationId xmlns:a16="http://schemas.microsoft.com/office/drawing/2014/main" id="{B315A900-10C0-4F4C-A489-8456464F1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518"/>
              <a:ext cx="316" cy="539"/>
            </a:xfrm>
            <a:custGeom>
              <a:avLst/>
              <a:gdLst>
                <a:gd name="T0" fmla="*/ 1124 w 207"/>
                <a:gd name="T1" fmla="*/ 0 h 353"/>
                <a:gd name="T2" fmla="*/ 0 w 207"/>
                <a:gd name="T3" fmla="*/ 1919 h 353"/>
                <a:gd name="T4" fmla="*/ 1124 w 207"/>
                <a:gd name="T5" fmla="*/ 0 h 3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353">
                  <a:moveTo>
                    <a:pt x="207" y="0"/>
                  </a:moveTo>
                  <a:cubicBezTo>
                    <a:pt x="64" y="272"/>
                    <a:pt x="65" y="272"/>
                    <a:pt x="0" y="353"/>
                  </a:cubicBezTo>
                  <a:cubicBezTo>
                    <a:pt x="0" y="353"/>
                    <a:pt x="65" y="150"/>
                    <a:pt x="207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36">
              <a:extLst>
                <a:ext uri="{FF2B5EF4-FFF2-40B4-BE49-F238E27FC236}">
                  <a16:creationId xmlns:a16="http://schemas.microsoft.com/office/drawing/2014/main" id="{0BC26010-F95E-4A0F-A524-5E5738C3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552"/>
              <a:ext cx="249" cy="426"/>
            </a:xfrm>
            <a:custGeom>
              <a:avLst/>
              <a:gdLst>
                <a:gd name="T0" fmla="*/ 886 w 163"/>
                <a:gd name="T1" fmla="*/ 0 h 279"/>
                <a:gd name="T2" fmla="*/ 0 w 163"/>
                <a:gd name="T3" fmla="*/ 1515 h 279"/>
                <a:gd name="T4" fmla="*/ 886 w 163"/>
                <a:gd name="T5" fmla="*/ 0 h 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279">
                  <a:moveTo>
                    <a:pt x="163" y="0"/>
                  </a:moveTo>
                  <a:cubicBezTo>
                    <a:pt x="163" y="0"/>
                    <a:pt x="45" y="233"/>
                    <a:pt x="0" y="279"/>
                  </a:cubicBezTo>
                  <a:cubicBezTo>
                    <a:pt x="0" y="279"/>
                    <a:pt x="145" y="18"/>
                    <a:pt x="163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37">
              <a:extLst>
                <a:ext uri="{FF2B5EF4-FFF2-40B4-BE49-F238E27FC236}">
                  <a16:creationId xmlns:a16="http://schemas.microsoft.com/office/drawing/2014/main" id="{5839CAA7-13F2-45EF-A836-3DDE35199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3040"/>
              <a:ext cx="99" cy="153"/>
            </a:xfrm>
            <a:custGeom>
              <a:avLst/>
              <a:gdLst>
                <a:gd name="T0" fmla="*/ 350 w 65"/>
                <a:gd name="T1" fmla="*/ 101 h 100"/>
                <a:gd name="T2" fmla="*/ 279 w 65"/>
                <a:gd name="T3" fmla="*/ 425 h 100"/>
                <a:gd name="T4" fmla="*/ 276 w 65"/>
                <a:gd name="T5" fmla="*/ 526 h 100"/>
                <a:gd name="T6" fmla="*/ 174 w 65"/>
                <a:gd name="T7" fmla="*/ 540 h 100"/>
                <a:gd name="T8" fmla="*/ 12 w 65"/>
                <a:gd name="T9" fmla="*/ 353 h 100"/>
                <a:gd name="T10" fmla="*/ 129 w 65"/>
                <a:gd name="T11" fmla="*/ 83 h 100"/>
                <a:gd name="T12" fmla="*/ 244 w 65"/>
                <a:gd name="T13" fmla="*/ 12 h 100"/>
                <a:gd name="T14" fmla="*/ 343 w 65"/>
                <a:gd name="T15" fmla="*/ 115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00">
                  <a:moveTo>
                    <a:pt x="65" y="18"/>
                  </a:moveTo>
                  <a:cubicBezTo>
                    <a:pt x="55" y="40"/>
                    <a:pt x="44" y="54"/>
                    <a:pt x="52" y="78"/>
                  </a:cubicBezTo>
                  <a:cubicBezTo>
                    <a:pt x="54" y="85"/>
                    <a:pt x="58" y="92"/>
                    <a:pt x="51" y="96"/>
                  </a:cubicBezTo>
                  <a:cubicBezTo>
                    <a:pt x="47" y="100"/>
                    <a:pt x="37" y="99"/>
                    <a:pt x="32" y="99"/>
                  </a:cubicBezTo>
                  <a:cubicBezTo>
                    <a:pt x="18" y="96"/>
                    <a:pt x="4" y="79"/>
                    <a:pt x="2" y="65"/>
                  </a:cubicBezTo>
                  <a:cubicBezTo>
                    <a:pt x="0" y="47"/>
                    <a:pt x="13" y="29"/>
                    <a:pt x="24" y="15"/>
                  </a:cubicBezTo>
                  <a:cubicBezTo>
                    <a:pt x="29" y="8"/>
                    <a:pt x="34" y="0"/>
                    <a:pt x="45" y="2"/>
                  </a:cubicBezTo>
                  <a:cubicBezTo>
                    <a:pt x="53" y="4"/>
                    <a:pt x="62" y="14"/>
                    <a:pt x="64" y="21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38">
              <a:extLst>
                <a:ext uri="{FF2B5EF4-FFF2-40B4-BE49-F238E27FC236}">
                  <a16:creationId xmlns:a16="http://schemas.microsoft.com/office/drawing/2014/main" id="{A75DAEAA-8FB9-415F-81A7-8113866B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3040"/>
              <a:ext cx="99" cy="153"/>
            </a:xfrm>
            <a:custGeom>
              <a:avLst/>
              <a:gdLst>
                <a:gd name="T0" fmla="*/ 350 w 65"/>
                <a:gd name="T1" fmla="*/ 101 h 100"/>
                <a:gd name="T2" fmla="*/ 279 w 65"/>
                <a:gd name="T3" fmla="*/ 425 h 100"/>
                <a:gd name="T4" fmla="*/ 276 w 65"/>
                <a:gd name="T5" fmla="*/ 526 h 100"/>
                <a:gd name="T6" fmla="*/ 174 w 65"/>
                <a:gd name="T7" fmla="*/ 540 h 100"/>
                <a:gd name="T8" fmla="*/ 12 w 65"/>
                <a:gd name="T9" fmla="*/ 353 h 100"/>
                <a:gd name="T10" fmla="*/ 129 w 65"/>
                <a:gd name="T11" fmla="*/ 83 h 100"/>
                <a:gd name="T12" fmla="*/ 244 w 65"/>
                <a:gd name="T13" fmla="*/ 12 h 100"/>
                <a:gd name="T14" fmla="*/ 343 w 65"/>
                <a:gd name="T15" fmla="*/ 115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00">
                  <a:moveTo>
                    <a:pt x="65" y="18"/>
                  </a:moveTo>
                  <a:cubicBezTo>
                    <a:pt x="55" y="40"/>
                    <a:pt x="44" y="54"/>
                    <a:pt x="52" y="78"/>
                  </a:cubicBezTo>
                  <a:cubicBezTo>
                    <a:pt x="54" y="85"/>
                    <a:pt x="58" y="92"/>
                    <a:pt x="51" y="96"/>
                  </a:cubicBezTo>
                  <a:cubicBezTo>
                    <a:pt x="47" y="100"/>
                    <a:pt x="37" y="99"/>
                    <a:pt x="32" y="99"/>
                  </a:cubicBezTo>
                  <a:cubicBezTo>
                    <a:pt x="18" y="96"/>
                    <a:pt x="4" y="79"/>
                    <a:pt x="2" y="65"/>
                  </a:cubicBezTo>
                  <a:cubicBezTo>
                    <a:pt x="0" y="47"/>
                    <a:pt x="13" y="29"/>
                    <a:pt x="24" y="15"/>
                  </a:cubicBezTo>
                  <a:cubicBezTo>
                    <a:pt x="29" y="8"/>
                    <a:pt x="34" y="0"/>
                    <a:pt x="45" y="2"/>
                  </a:cubicBezTo>
                  <a:cubicBezTo>
                    <a:pt x="53" y="4"/>
                    <a:pt x="62" y="14"/>
                    <a:pt x="64" y="2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39">
              <a:extLst>
                <a:ext uri="{FF2B5EF4-FFF2-40B4-BE49-F238E27FC236}">
                  <a16:creationId xmlns:a16="http://schemas.microsoft.com/office/drawing/2014/main" id="{2B68300E-6587-4167-8996-E91DDBC0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092"/>
              <a:ext cx="60" cy="80"/>
            </a:xfrm>
            <a:custGeom>
              <a:avLst/>
              <a:gdLst>
                <a:gd name="T0" fmla="*/ 189 w 39"/>
                <a:gd name="T1" fmla="*/ 291 h 52"/>
                <a:gd name="T2" fmla="*/ 12 w 39"/>
                <a:gd name="T3" fmla="*/ 189 h 52"/>
                <a:gd name="T4" fmla="*/ 22 w 39"/>
                <a:gd name="T5" fmla="*/ 95 h 52"/>
                <a:gd name="T6" fmla="*/ 89 w 39"/>
                <a:gd name="T7" fmla="*/ 0 h 52"/>
                <a:gd name="T8" fmla="*/ 83 w 39"/>
                <a:gd name="T9" fmla="*/ 95 h 52"/>
                <a:gd name="T10" fmla="*/ 115 w 39"/>
                <a:gd name="T11" fmla="*/ 197 h 52"/>
                <a:gd name="T12" fmla="*/ 185 w 39"/>
                <a:gd name="T13" fmla="*/ 229 h 52"/>
                <a:gd name="T14" fmla="*/ 177 w 39"/>
                <a:gd name="T15" fmla="*/ 28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2">
                  <a:moveTo>
                    <a:pt x="34" y="52"/>
                  </a:moveTo>
                  <a:cubicBezTo>
                    <a:pt x="22" y="50"/>
                    <a:pt x="6" y="46"/>
                    <a:pt x="2" y="34"/>
                  </a:cubicBezTo>
                  <a:cubicBezTo>
                    <a:pt x="0" y="29"/>
                    <a:pt x="2" y="22"/>
                    <a:pt x="4" y="17"/>
                  </a:cubicBezTo>
                  <a:cubicBezTo>
                    <a:pt x="5" y="14"/>
                    <a:pt x="12" y="0"/>
                    <a:pt x="16" y="0"/>
                  </a:cubicBezTo>
                  <a:cubicBezTo>
                    <a:pt x="22" y="0"/>
                    <a:pt x="16" y="14"/>
                    <a:pt x="15" y="17"/>
                  </a:cubicBezTo>
                  <a:cubicBezTo>
                    <a:pt x="13" y="26"/>
                    <a:pt x="13" y="31"/>
                    <a:pt x="21" y="35"/>
                  </a:cubicBezTo>
                  <a:cubicBezTo>
                    <a:pt x="25" y="37"/>
                    <a:pt x="29" y="37"/>
                    <a:pt x="33" y="41"/>
                  </a:cubicBezTo>
                  <a:cubicBezTo>
                    <a:pt x="37" y="45"/>
                    <a:pt x="39" y="50"/>
                    <a:pt x="32" y="50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40">
              <a:extLst>
                <a:ext uri="{FF2B5EF4-FFF2-40B4-BE49-F238E27FC236}">
                  <a16:creationId xmlns:a16="http://schemas.microsoft.com/office/drawing/2014/main" id="{DA1483B8-FE83-4212-B5A9-A5BBA4E1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207"/>
              <a:ext cx="377" cy="530"/>
            </a:xfrm>
            <a:custGeom>
              <a:avLst/>
              <a:gdLst>
                <a:gd name="T0" fmla="*/ 1340 w 247"/>
                <a:gd name="T1" fmla="*/ 1889 h 347"/>
                <a:gd name="T2" fmla="*/ 0 w 247"/>
                <a:gd name="T3" fmla="*/ 0 h 347"/>
                <a:gd name="T4" fmla="*/ 1340 w 247"/>
                <a:gd name="T5" fmla="*/ 1889 h 3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" h="347">
                  <a:moveTo>
                    <a:pt x="247" y="347"/>
                  </a:moveTo>
                  <a:cubicBezTo>
                    <a:pt x="247" y="347"/>
                    <a:pt x="19" y="61"/>
                    <a:pt x="0" y="0"/>
                  </a:cubicBezTo>
                  <a:cubicBezTo>
                    <a:pt x="0" y="0"/>
                    <a:pt x="215" y="318"/>
                    <a:pt x="247" y="347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41">
              <a:extLst>
                <a:ext uri="{FF2B5EF4-FFF2-40B4-BE49-F238E27FC236}">
                  <a16:creationId xmlns:a16="http://schemas.microsoft.com/office/drawing/2014/main" id="{1DD644EE-5F8B-402D-BB22-7459AE09F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3763"/>
              <a:ext cx="19" cy="125"/>
            </a:xfrm>
            <a:custGeom>
              <a:avLst/>
              <a:gdLst>
                <a:gd name="T0" fmla="*/ 50 w 13"/>
                <a:gd name="T1" fmla="*/ 0 h 82"/>
                <a:gd name="T2" fmla="*/ 47 w 13"/>
                <a:gd name="T3" fmla="*/ 93 h 82"/>
                <a:gd name="T4" fmla="*/ 41 w 13"/>
                <a:gd name="T5" fmla="*/ 198 h 82"/>
                <a:gd name="T6" fmla="*/ 47 w 13"/>
                <a:gd name="T7" fmla="*/ 444 h 82"/>
                <a:gd name="T8" fmla="*/ 32 w 13"/>
                <a:gd name="T9" fmla="*/ 297 h 82"/>
                <a:gd name="T10" fmla="*/ 32 w 13"/>
                <a:gd name="T11" fmla="*/ 168 h 82"/>
                <a:gd name="T12" fmla="*/ 47 w 13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2">
                  <a:moveTo>
                    <a:pt x="11" y="0"/>
                  </a:moveTo>
                  <a:cubicBezTo>
                    <a:pt x="13" y="4"/>
                    <a:pt x="11" y="12"/>
                    <a:pt x="10" y="17"/>
                  </a:cubicBezTo>
                  <a:cubicBezTo>
                    <a:pt x="10" y="24"/>
                    <a:pt x="9" y="30"/>
                    <a:pt x="9" y="37"/>
                  </a:cubicBezTo>
                  <a:cubicBezTo>
                    <a:pt x="8" y="52"/>
                    <a:pt x="10" y="67"/>
                    <a:pt x="10" y="82"/>
                  </a:cubicBezTo>
                  <a:cubicBezTo>
                    <a:pt x="7" y="73"/>
                    <a:pt x="8" y="63"/>
                    <a:pt x="7" y="55"/>
                  </a:cubicBezTo>
                  <a:cubicBezTo>
                    <a:pt x="6" y="47"/>
                    <a:pt x="7" y="39"/>
                    <a:pt x="7" y="31"/>
                  </a:cubicBezTo>
                  <a:cubicBezTo>
                    <a:pt x="6" y="24"/>
                    <a:pt x="0" y="2"/>
                    <a:pt x="10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42">
              <a:extLst>
                <a:ext uri="{FF2B5EF4-FFF2-40B4-BE49-F238E27FC236}">
                  <a16:creationId xmlns:a16="http://schemas.microsoft.com/office/drawing/2014/main" id="{71BE2263-006B-4A70-AD3A-AB0083EB3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422"/>
              <a:ext cx="1152" cy="1165"/>
            </a:xfrm>
            <a:custGeom>
              <a:avLst/>
              <a:gdLst>
                <a:gd name="T0" fmla="*/ 1257 w 755"/>
                <a:gd name="T1" fmla="*/ 0 h 763"/>
                <a:gd name="T2" fmla="*/ 2042 w 755"/>
                <a:gd name="T3" fmla="*/ 3831 h 763"/>
                <a:gd name="T4" fmla="*/ 3183 w 755"/>
                <a:gd name="T5" fmla="*/ 53 h 763"/>
                <a:gd name="T6" fmla="*/ 1257 w 755"/>
                <a:gd name="T7" fmla="*/ 0 h 7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5" h="763">
                  <a:moveTo>
                    <a:pt x="232" y="0"/>
                  </a:moveTo>
                  <a:cubicBezTo>
                    <a:pt x="232" y="0"/>
                    <a:pt x="0" y="647"/>
                    <a:pt x="377" y="705"/>
                  </a:cubicBezTo>
                  <a:cubicBezTo>
                    <a:pt x="755" y="763"/>
                    <a:pt x="587" y="10"/>
                    <a:pt x="587" y="10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E5A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43">
              <a:extLst>
                <a:ext uri="{FF2B5EF4-FFF2-40B4-BE49-F238E27FC236}">
                  <a16:creationId xmlns:a16="http://schemas.microsoft.com/office/drawing/2014/main" id="{FBF5AEE8-9809-444B-9406-ADC868153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657"/>
              <a:ext cx="628" cy="153"/>
            </a:xfrm>
            <a:custGeom>
              <a:avLst/>
              <a:gdLst>
                <a:gd name="T0" fmla="*/ 0 w 412"/>
                <a:gd name="T1" fmla="*/ 0 h 100"/>
                <a:gd name="T2" fmla="*/ 2224 w 412"/>
                <a:gd name="T3" fmla="*/ 0 h 100"/>
                <a:gd name="T4" fmla="*/ 0 w 412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2" h="100">
                  <a:moveTo>
                    <a:pt x="0" y="0"/>
                  </a:moveTo>
                  <a:cubicBezTo>
                    <a:pt x="0" y="0"/>
                    <a:pt x="198" y="69"/>
                    <a:pt x="412" y="0"/>
                  </a:cubicBezTo>
                  <a:cubicBezTo>
                    <a:pt x="412" y="0"/>
                    <a:pt x="245" y="100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44">
              <a:extLst>
                <a:ext uri="{FF2B5EF4-FFF2-40B4-BE49-F238E27FC236}">
                  <a16:creationId xmlns:a16="http://schemas.microsoft.com/office/drawing/2014/main" id="{1E9CCED6-CD3A-432C-9307-67779FB6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2789"/>
              <a:ext cx="677" cy="164"/>
            </a:xfrm>
            <a:custGeom>
              <a:avLst/>
              <a:gdLst>
                <a:gd name="T0" fmla="*/ 0 w 444"/>
                <a:gd name="T1" fmla="*/ 0 h 108"/>
                <a:gd name="T2" fmla="*/ 2400 w 444"/>
                <a:gd name="T3" fmla="*/ 0 h 108"/>
                <a:gd name="T4" fmla="*/ 0 w 444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4" h="108">
                  <a:moveTo>
                    <a:pt x="0" y="0"/>
                  </a:moveTo>
                  <a:cubicBezTo>
                    <a:pt x="0" y="0"/>
                    <a:pt x="267" y="86"/>
                    <a:pt x="444" y="0"/>
                  </a:cubicBezTo>
                  <a:cubicBezTo>
                    <a:pt x="444" y="0"/>
                    <a:pt x="307" y="108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45">
              <a:extLst>
                <a:ext uri="{FF2B5EF4-FFF2-40B4-BE49-F238E27FC236}">
                  <a16:creationId xmlns:a16="http://schemas.microsoft.com/office/drawing/2014/main" id="{5B5B5C14-87D6-4793-B1EC-8B427394A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917"/>
              <a:ext cx="704" cy="188"/>
            </a:xfrm>
            <a:custGeom>
              <a:avLst/>
              <a:gdLst>
                <a:gd name="T0" fmla="*/ 0 w 461"/>
                <a:gd name="T1" fmla="*/ 0 h 123"/>
                <a:gd name="T2" fmla="*/ 2508 w 461"/>
                <a:gd name="T3" fmla="*/ 0 h 123"/>
                <a:gd name="T4" fmla="*/ 0 w 461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1" h="123">
                  <a:moveTo>
                    <a:pt x="0" y="0"/>
                  </a:moveTo>
                  <a:cubicBezTo>
                    <a:pt x="0" y="0"/>
                    <a:pt x="275" y="86"/>
                    <a:pt x="461" y="0"/>
                  </a:cubicBezTo>
                  <a:cubicBezTo>
                    <a:pt x="461" y="0"/>
                    <a:pt x="289" y="123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46">
              <a:extLst>
                <a:ext uri="{FF2B5EF4-FFF2-40B4-BE49-F238E27FC236}">
                  <a16:creationId xmlns:a16="http://schemas.microsoft.com/office/drawing/2014/main" id="{12FFED2E-809A-446B-A04E-7B4962A17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066"/>
              <a:ext cx="697" cy="246"/>
            </a:xfrm>
            <a:custGeom>
              <a:avLst/>
              <a:gdLst>
                <a:gd name="T0" fmla="*/ 0 w 457"/>
                <a:gd name="T1" fmla="*/ 0 h 161"/>
                <a:gd name="T2" fmla="*/ 2472 w 457"/>
                <a:gd name="T3" fmla="*/ 0 h 161"/>
                <a:gd name="T4" fmla="*/ 0 w 457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7" h="161">
                  <a:moveTo>
                    <a:pt x="0" y="0"/>
                  </a:moveTo>
                  <a:cubicBezTo>
                    <a:pt x="0" y="0"/>
                    <a:pt x="216" y="130"/>
                    <a:pt x="457" y="0"/>
                  </a:cubicBezTo>
                  <a:cubicBezTo>
                    <a:pt x="457" y="0"/>
                    <a:pt x="224" y="161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47">
              <a:extLst>
                <a:ext uri="{FF2B5EF4-FFF2-40B4-BE49-F238E27FC236}">
                  <a16:creationId xmlns:a16="http://schemas.microsoft.com/office/drawing/2014/main" id="{AA9EDBC3-E38F-493B-A1D6-388CAB96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225"/>
              <a:ext cx="646" cy="218"/>
            </a:xfrm>
            <a:custGeom>
              <a:avLst/>
              <a:gdLst>
                <a:gd name="T0" fmla="*/ 0 w 423"/>
                <a:gd name="T1" fmla="*/ 0 h 143"/>
                <a:gd name="T2" fmla="*/ 2301 w 423"/>
                <a:gd name="T3" fmla="*/ 0 h 143"/>
                <a:gd name="T4" fmla="*/ 0 w 423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43">
                  <a:moveTo>
                    <a:pt x="0" y="0"/>
                  </a:moveTo>
                  <a:cubicBezTo>
                    <a:pt x="0" y="0"/>
                    <a:pt x="197" y="129"/>
                    <a:pt x="423" y="0"/>
                  </a:cubicBezTo>
                  <a:cubicBezTo>
                    <a:pt x="423" y="0"/>
                    <a:pt x="224" y="143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48">
              <a:extLst>
                <a:ext uri="{FF2B5EF4-FFF2-40B4-BE49-F238E27FC236}">
                  <a16:creationId xmlns:a16="http://schemas.microsoft.com/office/drawing/2014/main" id="{847B5BB6-8E49-4687-B1C8-D12B8AAAE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3353"/>
              <a:ext cx="549" cy="170"/>
            </a:xfrm>
            <a:custGeom>
              <a:avLst/>
              <a:gdLst>
                <a:gd name="T0" fmla="*/ 0 w 360"/>
                <a:gd name="T1" fmla="*/ 0 h 111"/>
                <a:gd name="T2" fmla="*/ 1946 w 360"/>
                <a:gd name="T3" fmla="*/ 0 h 111"/>
                <a:gd name="T4" fmla="*/ 0 w 360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11">
                  <a:moveTo>
                    <a:pt x="0" y="0"/>
                  </a:moveTo>
                  <a:cubicBezTo>
                    <a:pt x="0" y="0"/>
                    <a:pt x="204" y="86"/>
                    <a:pt x="360" y="0"/>
                  </a:cubicBezTo>
                  <a:cubicBezTo>
                    <a:pt x="360" y="0"/>
                    <a:pt x="240" y="111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49">
              <a:extLst>
                <a:ext uri="{FF2B5EF4-FFF2-40B4-BE49-F238E27FC236}">
                  <a16:creationId xmlns:a16="http://schemas.microsoft.com/office/drawing/2014/main" id="{C2A0209F-F4A2-4232-B29E-5693A43E3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424"/>
              <a:ext cx="1152" cy="1164"/>
            </a:xfrm>
            <a:custGeom>
              <a:avLst/>
              <a:gdLst>
                <a:gd name="T0" fmla="*/ 1257 w 755"/>
                <a:gd name="T1" fmla="*/ 0 h 763"/>
                <a:gd name="T2" fmla="*/ 2042 w 755"/>
                <a:gd name="T3" fmla="*/ 3818 h 763"/>
                <a:gd name="T4" fmla="*/ 3183 w 755"/>
                <a:gd name="T5" fmla="*/ 53 h 763"/>
                <a:gd name="T6" fmla="*/ 1257 w 755"/>
                <a:gd name="T7" fmla="*/ 0 h 7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5" h="763">
                  <a:moveTo>
                    <a:pt x="232" y="0"/>
                  </a:moveTo>
                  <a:cubicBezTo>
                    <a:pt x="232" y="0"/>
                    <a:pt x="0" y="647"/>
                    <a:pt x="377" y="705"/>
                  </a:cubicBezTo>
                  <a:cubicBezTo>
                    <a:pt x="755" y="763"/>
                    <a:pt x="587" y="10"/>
                    <a:pt x="587" y="10"/>
                  </a:cubicBezTo>
                  <a:lnTo>
                    <a:pt x="232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50">
              <a:extLst>
                <a:ext uri="{FF2B5EF4-FFF2-40B4-BE49-F238E27FC236}">
                  <a16:creationId xmlns:a16="http://schemas.microsoft.com/office/drawing/2014/main" id="{B196A0A7-7124-4986-807C-CD6C3E1C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424"/>
              <a:ext cx="686" cy="2251"/>
            </a:xfrm>
            <a:custGeom>
              <a:avLst/>
              <a:gdLst>
                <a:gd name="T0" fmla="*/ 81 w 450"/>
                <a:gd name="T1" fmla="*/ 2993 h 1475"/>
                <a:gd name="T2" fmla="*/ 244 w 450"/>
                <a:gd name="T3" fmla="*/ 4446 h 1475"/>
                <a:gd name="T4" fmla="*/ 1000 w 450"/>
                <a:gd name="T5" fmla="*/ 7844 h 1475"/>
                <a:gd name="T6" fmla="*/ 2006 w 450"/>
                <a:gd name="T7" fmla="*/ 4458 h 1475"/>
                <a:gd name="T8" fmla="*/ 2296 w 450"/>
                <a:gd name="T9" fmla="*/ 3121 h 1475"/>
                <a:gd name="T10" fmla="*/ 1892 w 450"/>
                <a:gd name="T11" fmla="*/ 2164 h 1475"/>
                <a:gd name="T12" fmla="*/ 1546 w 450"/>
                <a:gd name="T13" fmla="*/ 1518 h 1475"/>
                <a:gd name="T14" fmla="*/ 1561 w 450"/>
                <a:gd name="T15" fmla="*/ 1053 h 1475"/>
                <a:gd name="T16" fmla="*/ 1561 w 450"/>
                <a:gd name="T17" fmla="*/ 627 h 1475"/>
                <a:gd name="T18" fmla="*/ 1322 w 450"/>
                <a:gd name="T19" fmla="*/ 41 h 1475"/>
                <a:gd name="T20" fmla="*/ 1041 w 450"/>
                <a:gd name="T21" fmla="*/ 575 h 1475"/>
                <a:gd name="T22" fmla="*/ 1032 w 450"/>
                <a:gd name="T23" fmla="*/ 1048 h 1475"/>
                <a:gd name="T24" fmla="*/ 1049 w 450"/>
                <a:gd name="T25" fmla="*/ 1482 h 1475"/>
                <a:gd name="T26" fmla="*/ 651 w 450"/>
                <a:gd name="T27" fmla="*/ 2062 h 1475"/>
                <a:gd name="T28" fmla="*/ 81 w 450"/>
                <a:gd name="T29" fmla="*/ 2993 h 14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1475">
                  <a:moveTo>
                    <a:pt x="15" y="552"/>
                  </a:moveTo>
                  <a:cubicBezTo>
                    <a:pt x="15" y="552"/>
                    <a:pt x="50" y="702"/>
                    <a:pt x="45" y="820"/>
                  </a:cubicBezTo>
                  <a:cubicBezTo>
                    <a:pt x="40" y="938"/>
                    <a:pt x="0" y="1416"/>
                    <a:pt x="185" y="1446"/>
                  </a:cubicBezTo>
                  <a:cubicBezTo>
                    <a:pt x="370" y="1475"/>
                    <a:pt x="371" y="822"/>
                    <a:pt x="371" y="822"/>
                  </a:cubicBezTo>
                  <a:cubicBezTo>
                    <a:pt x="371" y="822"/>
                    <a:pt x="383" y="651"/>
                    <a:pt x="425" y="575"/>
                  </a:cubicBezTo>
                  <a:cubicBezTo>
                    <a:pt x="425" y="575"/>
                    <a:pt x="450" y="545"/>
                    <a:pt x="350" y="399"/>
                  </a:cubicBezTo>
                  <a:cubicBezTo>
                    <a:pt x="350" y="399"/>
                    <a:pt x="354" y="323"/>
                    <a:pt x="286" y="280"/>
                  </a:cubicBezTo>
                  <a:cubicBezTo>
                    <a:pt x="286" y="280"/>
                    <a:pt x="324" y="233"/>
                    <a:pt x="289" y="194"/>
                  </a:cubicBezTo>
                  <a:cubicBezTo>
                    <a:pt x="289" y="194"/>
                    <a:pt x="331" y="150"/>
                    <a:pt x="289" y="115"/>
                  </a:cubicBezTo>
                  <a:cubicBezTo>
                    <a:pt x="289" y="115"/>
                    <a:pt x="291" y="18"/>
                    <a:pt x="245" y="8"/>
                  </a:cubicBezTo>
                  <a:cubicBezTo>
                    <a:pt x="210" y="0"/>
                    <a:pt x="193" y="106"/>
                    <a:pt x="193" y="106"/>
                  </a:cubicBezTo>
                  <a:cubicBezTo>
                    <a:pt x="193" y="106"/>
                    <a:pt x="139" y="150"/>
                    <a:pt x="191" y="193"/>
                  </a:cubicBezTo>
                  <a:cubicBezTo>
                    <a:pt x="191" y="193"/>
                    <a:pt x="165" y="241"/>
                    <a:pt x="194" y="273"/>
                  </a:cubicBezTo>
                  <a:cubicBezTo>
                    <a:pt x="194" y="273"/>
                    <a:pt x="108" y="332"/>
                    <a:pt x="121" y="380"/>
                  </a:cubicBezTo>
                  <a:cubicBezTo>
                    <a:pt x="121" y="380"/>
                    <a:pt x="22" y="478"/>
                    <a:pt x="15" y="552"/>
                  </a:cubicBez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51">
              <a:extLst>
                <a:ext uri="{FF2B5EF4-FFF2-40B4-BE49-F238E27FC236}">
                  <a16:creationId xmlns:a16="http://schemas.microsoft.com/office/drawing/2014/main" id="{6D59B437-2B2A-4ABB-8C88-7F52D8F58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424"/>
              <a:ext cx="686" cy="2251"/>
            </a:xfrm>
            <a:custGeom>
              <a:avLst/>
              <a:gdLst>
                <a:gd name="T0" fmla="*/ 81 w 450"/>
                <a:gd name="T1" fmla="*/ 2993 h 1475"/>
                <a:gd name="T2" fmla="*/ 244 w 450"/>
                <a:gd name="T3" fmla="*/ 4446 h 1475"/>
                <a:gd name="T4" fmla="*/ 1000 w 450"/>
                <a:gd name="T5" fmla="*/ 7844 h 1475"/>
                <a:gd name="T6" fmla="*/ 2006 w 450"/>
                <a:gd name="T7" fmla="*/ 4458 h 1475"/>
                <a:gd name="T8" fmla="*/ 2296 w 450"/>
                <a:gd name="T9" fmla="*/ 3121 h 1475"/>
                <a:gd name="T10" fmla="*/ 1892 w 450"/>
                <a:gd name="T11" fmla="*/ 2164 h 1475"/>
                <a:gd name="T12" fmla="*/ 1546 w 450"/>
                <a:gd name="T13" fmla="*/ 1518 h 1475"/>
                <a:gd name="T14" fmla="*/ 1561 w 450"/>
                <a:gd name="T15" fmla="*/ 1053 h 1475"/>
                <a:gd name="T16" fmla="*/ 1561 w 450"/>
                <a:gd name="T17" fmla="*/ 627 h 1475"/>
                <a:gd name="T18" fmla="*/ 1322 w 450"/>
                <a:gd name="T19" fmla="*/ 41 h 1475"/>
                <a:gd name="T20" fmla="*/ 1041 w 450"/>
                <a:gd name="T21" fmla="*/ 575 h 1475"/>
                <a:gd name="T22" fmla="*/ 1032 w 450"/>
                <a:gd name="T23" fmla="*/ 1048 h 1475"/>
                <a:gd name="T24" fmla="*/ 1049 w 450"/>
                <a:gd name="T25" fmla="*/ 1482 h 1475"/>
                <a:gd name="T26" fmla="*/ 651 w 450"/>
                <a:gd name="T27" fmla="*/ 2062 h 1475"/>
                <a:gd name="T28" fmla="*/ 81 w 450"/>
                <a:gd name="T29" fmla="*/ 2993 h 14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1475">
                  <a:moveTo>
                    <a:pt x="15" y="552"/>
                  </a:moveTo>
                  <a:cubicBezTo>
                    <a:pt x="15" y="552"/>
                    <a:pt x="50" y="702"/>
                    <a:pt x="45" y="820"/>
                  </a:cubicBezTo>
                  <a:cubicBezTo>
                    <a:pt x="40" y="938"/>
                    <a:pt x="0" y="1416"/>
                    <a:pt x="185" y="1446"/>
                  </a:cubicBezTo>
                  <a:cubicBezTo>
                    <a:pt x="370" y="1475"/>
                    <a:pt x="371" y="822"/>
                    <a:pt x="371" y="822"/>
                  </a:cubicBezTo>
                  <a:cubicBezTo>
                    <a:pt x="371" y="822"/>
                    <a:pt x="383" y="651"/>
                    <a:pt x="425" y="575"/>
                  </a:cubicBezTo>
                  <a:cubicBezTo>
                    <a:pt x="425" y="575"/>
                    <a:pt x="450" y="545"/>
                    <a:pt x="350" y="399"/>
                  </a:cubicBezTo>
                  <a:cubicBezTo>
                    <a:pt x="350" y="399"/>
                    <a:pt x="354" y="323"/>
                    <a:pt x="286" y="280"/>
                  </a:cubicBezTo>
                  <a:cubicBezTo>
                    <a:pt x="286" y="280"/>
                    <a:pt x="324" y="233"/>
                    <a:pt x="289" y="194"/>
                  </a:cubicBezTo>
                  <a:cubicBezTo>
                    <a:pt x="289" y="194"/>
                    <a:pt x="331" y="150"/>
                    <a:pt x="289" y="115"/>
                  </a:cubicBezTo>
                  <a:cubicBezTo>
                    <a:pt x="289" y="115"/>
                    <a:pt x="291" y="18"/>
                    <a:pt x="245" y="8"/>
                  </a:cubicBezTo>
                  <a:cubicBezTo>
                    <a:pt x="210" y="0"/>
                    <a:pt x="193" y="106"/>
                    <a:pt x="193" y="106"/>
                  </a:cubicBezTo>
                  <a:cubicBezTo>
                    <a:pt x="193" y="106"/>
                    <a:pt x="139" y="150"/>
                    <a:pt x="191" y="193"/>
                  </a:cubicBezTo>
                  <a:cubicBezTo>
                    <a:pt x="191" y="193"/>
                    <a:pt x="165" y="241"/>
                    <a:pt x="194" y="273"/>
                  </a:cubicBezTo>
                  <a:cubicBezTo>
                    <a:pt x="194" y="273"/>
                    <a:pt x="108" y="332"/>
                    <a:pt x="121" y="380"/>
                  </a:cubicBezTo>
                  <a:cubicBezTo>
                    <a:pt x="121" y="380"/>
                    <a:pt x="22" y="478"/>
                    <a:pt x="15" y="55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52">
              <a:extLst>
                <a:ext uri="{FF2B5EF4-FFF2-40B4-BE49-F238E27FC236}">
                  <a16:creationId xmlns:a16="http://schemas.microsoft.com/office/drawing/2014/main" id="{568637F0-6411-4AF2-A221-6057CBF1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575"/>
              <a:ext cx="951" cy="421"/>
            </a:xfrm>
            <a:custGeom>
              <a:avLst/>
              <a:gdLst>
                <a:gd name="T0" fmla="*/ 121 w 623"/>
                <a:gd name="T1" fmla="*/ 1493 h 276"/>
                <a:gd name="T2" fmla="*/ 1319 w 623"/>
                <a:gd name="T3" fmla="*/ 156 h 276"/>
                <a:gd name="T4" fmla="*/ 2873 w 623"/>
                <a:gd name="T5" fmla="*/ 444 h 276"/>
                <a:gd name="T6" fmla="*/ 3383 w 623"/>
                <a:gd name="T7" fmla="*/ 18 h 276"/>
                <a:gd name="T8" fmla="*/ 2890 w 623"/>
                <a:gd name="T9" fmla="*/ 346 h 276"/>
                <a:gd name="T10" fmla="*/ 1195 w 623"/>
                <a:gd name="T11" fmla="*/ 21 h 276"/>
                <a:gd name="T12" fmla="*/ 0 w 623"/>
                <a:gd name="T13" fmla="*/ 1419 h 276"/>
                <a:gd name="T14" fmla="*/ 121 w 623"/>
                <a:gd name="T15" fmla="*/ 1493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3" h="276">
                  <a:moveTo>
                    <a:pt x="22" y="276"/>
                  </a:moveTo>
                  <a:cubicBezTo>
                    <a:pt x="22" y="276"/>
                    <a:pt x="210" y="73"/>
                    <a:pt x="243" y="29"/>
                  </a:cubicBezTo>
                  <a:cubicBezTo>
                    <a:pt x="243" y="29"/>
                    <a:pt x="482" y="56"/>
                    <a:pt x="529" y="82"/>
                  </a:cubicBezTo>
                  <a:cubicBezTo>
                    <a:pt x="529" y="82"/>
                    <a:pt x="597" y="46"/>
                    <a:pt x="623" y="3"/>
                  </a:cubicBezTo>
                  <a:cubicBezTo>
                    <a:pt x="623" y="3"/>
                    <a:pt x="605" y="33"/>
                    <a:pt x="532" y="64"/>
                  </a:cubicBezTo>
                  <a:cubicBezTo>
                    <a:pt x="532" y="64"/>
                    <a:pt x="247" y="0"/>
                    <a:pt x="220" y="4"/>
                  </a:cubicBezTo>
                  <a:cubicBezTo>
                    <a:pt x="193" y="8"/>
                    <a:pt x="9" y="232"/>
                    <a:pt x="0" y="262"/>
                  </a:cubicBezTo>
                  <a:lnTo>
                    <a:pt x="22" y="276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53">
              <a:extLst>
                <a:ext uri="{FF2B5EF4-FFF2-40B4-BE49-F238E27FC236}">
                  <a16:creationId xmlns:a16="http://schemas.microsoft.com/office/drawing/2014/main" id="{4850B507-8C11-4D3B-A00C-21B27D963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575"/>
              <a:ext cx="951" cy="421"/>
            </a:xfrm>
            <a:custGeom>
              <a:avLst/>
              <a:gdLst>
                <a:gd name="T0" fmla="*/ 121 w 623"/>
                <a:gd name="T1" fmla="*/ 1493 h 276"/>
                <a:gd name="T2" fmla="*/ 1319 w 623"/>
                <a:gd name="T3" fmla="*/ 156 h 276"/>
                <a:gd name="T4" fmla="*/ 2873 w 623"/>
                <a:gd name="T5" fmla="*/ 444 h 276"/>
                <a:gd name="T6" fmla="*/ 3383 w 623"/>
                <a:gd name="T7" fmla="*/ 18 h 276"/>
                <a:gd name="T8" fmla="*/ 2890 w 623"/>
                <a:gd name="T9" fmla="*/ 346 h 276"/>
                <a:gd name="T10" fmla="*/ 1195 w 623"/>
                <a:gd name="T11" fmla="*/ 21 h 276"/>
                <a:gd name="T12" fmla="*/ 0 w 623"/>
                <a:gd name="T13" fmla="*/ 1419 h 276"/>
                <a:gd name="T14" fmla="*/ 121 w 623"/>
                <a:gd name="T15" fmla="*/ 1493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3" h="276">
                  <a:moveTo>
                    <a:pt x="22" y="276"/>
                  </a:moveTo>
                  <a:cubicBezTo>
                    <a:pt x="22" y="276"/>
                    <a:pt x="210" y="73"/>
                    <a:pt x="243" y="29"/>
                  </a:cubicBezTo>
                  <a:cubicBezTo>
                    <a:pt x="243" y="29"/>
                    <a:pt x="482" y="56"/>
                    <a:pt x="529" y="82"/>
                  </a:cubicBezTo>
                  <a:cubicBezTo>
                    <a:pt x="529" y="82"/>
                    <a:pt x="597" y="46"/>
                    <a:pt x="623" y="3"/>
                  </a:cubicBezTo>
                  <a:cubicBezTo>
                    <a:pt x="623" y="3"/>
                    <a:pt x="605" y="33"/>
                    <a:pt x="532" y="64"/>
                  </a:cubicBezTo>
                  <a:cubicBezTo>
                    <a:pt x="532" y="64"/>
                    <a:pt x="247" y="0"/>
                    <a:pt x="220" y="4"/>
                  </a:cubicBezTo>
                  <a:cubicBezTo>
                    <a:pt x="193" y="8"/>
                    <a:pt x="9" y="232"/>
                    <a:pt x="0" y="262"/>
                  </a:cubicBezTo>
                  <a:lnTo>
                    <a:pt x="22" y="276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54">
              <a:extLst>
                <a:ext uri="{FF2B5EF4-FFF2-40B4-BE49-F238E27FC236}">
                  <a16:creationId xmlns:a16="http://schemas.microsoft.com/office/drawing/2014/main" id="{BFE9FF73-8006-4DB2-876D-4E8648A4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28"/>
              <a:ext cx="254" cy="306"/>
            </a:xfrm>
            <a:custGeom>
              <a:avLst/>
              <a:gdLst>
                <a:gd name="T0" fmla="*/ 0 w 166"/>
                <a:gd name="T1" fmla="*/ 1095 h 200"/>
                <a:gd name="T2" fmla="*/ 910 w 166"/>
                <a:gd name="T3" fmla="*/ 0 h 200"/>
                <a:gd name="T4" fmla="*/ 0 w 166"/>
                <a:gd name="T5" fmla="*/ 1095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6" h="200">
                  <a:moveTo>
                    <a:pt x="0" y="200"/>
                  </a:moveTo>
                  <a:cubicBezTo>
                    <a:pt x="0" y="200"/>
                    <a:pt x="77" y="59"/>
                    <a:pt x="166" y="0"/>
                  </a:cubicBezTo>
                  <a:cubicBezTo>
                    <a:pt x="166" y="0"/>
                    <a:pt x="92" y="125"/>
                    <a:pt x="0" y="20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55">
              <a:extLst>
                <a:ext uri="{FF2B5EF4-FFF2-40B4-BE49-F238E27FC236}">
                  <a16:creationId xmlns:a16="http://schemas.microsoft.com/office/drawing/2014/main" id="{18FB40A1-0885-48E2-B1A3-A099D31A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653"/>
              <a:ext cx="207" cy="252"/>
            </a:xfrm>
            <a:custGeom>
              <a:avLst/>
              <a:gdLst>
                <a:gd name="T0" fmla="*/ 12 w 136"/>
                <a:gd name="T1" fmla="*/ 898 h 165"/>
                <a:gd name="T2" fmla="*/ 729 w 136"/>
                <a:gd name="T3" fmla="*/ 0 h 165"/>
                <a:gd name="T4" fmla="*/ 12 w 136"/>
                <a:gd name="T5" fmla="*/ 898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65">
                  <a:moveTo>
                    <a:pt x="2" y="165"/>
                  </a:moveTo>
                  <a:cubicBezTo>
                    <a:pt x="2" y="165"/>
                    <a:pt x="115" y="46"/>
                    <a:pt x="136" y="0"/>
                  </a:cubicBezTo>
                  <a:cubicBezTo>
                    <a:pt x="136" y="0"/>
                    <a:pt x="0" y="141"/>
                    <a:pt x="2" y="165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56">
              <a:extLst>
                <a:ext uri="{FF2B5EF4-FFF2-40B4-BE49-F238E27FC236}">
                  <a16:creationId xmlns:a16="http://schemas.microsoft.com/office/drawing/2014/main" id="{6C105C9C-A599-492C-A766-CC76F444F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558"/>
              <a:ext cx="93" cy="79"/>
            </a:xfrm>
            <a:custGeom>
              <a:avLst/>
              <a:gdLst>
                <a:gd name="T0" fmla="*/ 134 w 61"/>
                <a:gd name="T1" fmla="*/ 277 h 52"/>
                <a:gd name="T2" fmla="*/ 0 w 61"/>
                <a:gd name="T3" fmla="*/ 115 h 52"/>
                <a:gd name="T4" fmla="*/ 146 w 61"/>
                <a:gd name="T5" fmla="*/ 18 h 52"/>
                <a:gd name="T6" fmla="*/ 287 w 61"/>
                <a:gd name="T7" fmla="*/ 112 h 52"/>
                <a:gd name="T8" fmla="*/ 276 w 61"/>
                <a:gd name="T9" fmla="*/ 223 h 52"/>
                <a:gd name="T10" fmla="*/ 216 w 61"/>
                <a:gd name="T11" fmla="*/ 235 h 52"/>
                <a:gd name="T12" fmla="*/ 163 w 61"/>
                <a:gd name="T13" fmla="*/ 270 h 52"/>
                <a:gd name="T14" fmla="*/ 142 w 61"/>
                <a:gd name="T15" fmla="*/ 27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2">
                  <a:moveTo>
                    <a:pt x="25" y="52"/>
                  </a:moveTo>
                  <a:cubicBezTo>
                    <a:pt x="26" y="38"/>
                    <a:pt x="11" y="27"/>
                    <a:pt x="0" y="22"/>
                  </a:cubicBezTo>
                  <a:cubicBezTo>
                    <a:pt x="2" y="9"/>
                    <a:pt x="13" y="0"/>
                    <a:pt x="27" y="3"/>
                  </a:cubicBezTo>
                  <a:cubicBezTo>
                    <a:pt x="36" y="5"/>
                    <a:pt x="47" y="14"/>
                    <a:pt x="53" y="21"/>
                  </a:cubicBezTo>
                  <a:cubicBezTo>
                    <a:pt x="59" y="27"/>
                    <a:pt x="61" y="41"/>
                    <a:pt x="51" y="42"/>
                  </a:cubicBezTo>
                  <a:cubicBezTo>
                    <a:pt x="46" y="42"/>
                    <a:pt x="44" y="41"/>
                    <a:pt x="40" y="44"/>
                  </a:cubicBezTo>
                  <a:cubicBezTo>
                    <a:pt x="36" y="47"/>
                    <a:pt x="34" y="49"/>
                    <a:pt x="30" y="51"/>
                  </a:cubicBezTo>
                  <a:cubicBezTo>
                    <a:pt x="29" y="51"/>
                    <a:pt x="27" y="52"/>
                    <a:pt x="26" y="52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57">
              <a:extLst>
                <a:ext uri="{FF2B5EF4-FFF2-40B4-BE49-F238E27FC236}">
                  <a16:creationId xmlns:a16="http://schemas.microsoft.com/office/drawing/2014/main" id="{5E0918D7-FECA-4BBB-97A6-F36F1E84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558"/>
              <a:ext cx="95" cy="79"/>
            </a:xfrm>
            <a:custGeom>
              <a:avLst/>
              <a:gdLst>
                <a:gd name="T0" fmla="*/ 136 w 62"/>
                <a:gd name="T1" fmla="*/ 277 h 52"/>
                <a:gd name="T2" fmla="*/ 0 w 62"/>
                <a:gd name="T3" fmla="*/ 115 h 52"/>
                <a:gd name="T4" fmla="*/ 149 w 62"/>
                <a:gd name="T5" fmla="*/ 18 h 52"/>
                <a:gd name="T6" fmla="*/ 299 w 62"/>
                <a:gd name="T7" fmla="*/ 115 h 52"/>
                <a:gd name="T8" fmla="*/ 288 w 62"/>
                <a:gd name="T9" fmla="*/ 223 h 52"/>
                <a:gd name="T10" fmla="*/ 219 w 62"/>
                <a:gd name="T11" fmla="*/ 237 h 52"/>
                <a:gd name="T12" fmla="*/ 173 w 62"/>
                <a:gd name="T13" fmla="*/ 270 h 52"/>
                <a:gd name="T14" fmla="*/ 143 w 62"/>
                <a:gd name="T15" fmla="*/ 27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52">
                  <a:moveTo>
                    <a:pt x="25" y="52"/>
                  </a:moveTo>
                  <a:cubicBezTo>
                    <a:pt x="27" y="38"/>
                    <a:pt x="12" y="27"/>
                    <a:pt x="0" y="22"/>
                  </a:cubicBezTo>
                  <a:cubicBezTo>
                    <a:pt x="3" y="9"/>
                    <a:pt x="14" y="0"/>
                    <a:pt x="27" y="3"/>
                  </a:cubicBezTo>
                  <a:cubicBezTo>
                    <a:pt x="37" y="5"/>
                    <a:pt x="47" y="15"/>
                    <a:pt x="54" y="22"/>
                  </a:cubicBezTo>
                  <a:cubicBezTo>
                    <a:pt x="59" y="27"/>
                    <a:pt x="62" y="41"/>
                    <a:pt x="52" y="42"/>
                  </a:cubicBezTo>
                  <a:cubicBezTo>
                    <a:pt x="46" y="42"/>
                    <a:pt x="45" y="42"/>
                    <a:pt x="40" y="45"/>
                  </a:cubicBezTo>
                  <a:cubicBezTo>
                    <a:pt x="37" y="47"/>
                    <a:pt x="34" y="49"/>
                    <a:pt x="31" y="51"/>
                  </a:cubicBezTo>
                  <a:cubicBezTo>
                    <a:pt x="29" y="52"/>
                    <a:pt x="28" y="52"/>
                    <a:pt x="26" y="5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58">
              <a:extLst>
                <a:ext uri="{FF2B5EF4-FFF2-40B4-BE49-F238E27FC236}">
                  <a16:creationId xmlns:a16="http://schemas.microsoft.com/office/drawing/2014/main" id="{BEB2890E-6337-408B-9BD9-DCCA404F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570"/>
              <a:ext cx="46" cy="28"/>
            </a:xfrm>
            <a:custGeom>
              <a:avLst/>
              <a:gdLst>
                <a:gd name="T0" fmla="*/ 54 w 30"/>
                <a:gd name="T1" fmla="*/ 106 h 18"/>
                <a:gd name="T2" fmla="*/ 32 w 30"/>
                <a:gd name="T3" fmla="*/ 87 h 18"/>
                <a:gd name="T4" fmla="*/ 8 w 30"/>
                <a:gd name="T5" fmla="*/ 62 h 18"/>
                <a:gd name="T6" fmla="*/ 28 w 30"/>
                <a:gd name="T7" fmla="*/ 12 h 18"/>
                <a:gd name="T8" fmla="*/ 61 w 30"/>
                <a:gd name="T9" fmla="*/ 0 h 18"/>
                <a:gd name="T10" fmla="*/ 113 w 30"/>
                <a:gd name="T11" fmla="*/ 8 h 18"/>
                <a:gd name="T12" fmla="*/ 167 w 30"/>
                <a:gd name="T13" fmla="*/ 53 h 18"/>
                <a:gd name="T14" fmla="*/ 149 w 30"/>
                <a:gd name="T15" fmla="*/ 53 h 18"/>
                <a:gd name="T16" fmla="*/ 113 w 30"/>
                <a:gd name="T17" fmla="*/ 40 h 18"/>
                <a:gd name="T18" fmla="*/ 49 w 30"/>
                <a:gd name="T19" fmla="*/ 53 h 18"/>
                <a:gd name="T20" fmla="*/ 54 w 30"/>
                <a:gd name="T21" fmla="*/ 106 h 18"/>
                <a:gd name="T22" fmla="*/ 54 w 30"/>
                <a:gd name="T23" fmla="*/ 10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18">
                  <a:moveTo>
                    <a:pt x="10" y="18"/>
                  </a:moveTo>
                  <a:cubicBezTo>
                    <a:pt x="8" y="17"/>
                    <a:pt x="7" y="16"/>
                    <a:pt x="6" y="15"/>
                  </a:cubicBezTo>
                  <a:cubicBezTo>
                    <a:pt x="4" y="14"/>
                    <a:pt x="2" y="12"/>
                    <a:pt x="1" y="11"/>
                  </a:cubicBezTo>
                  <a:cubicBezTo>
                    <a:pt x="0" y="7"/>
                    <a:pt x="3" y="4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4" y="0"/>
                    <a:pt x="17" y="0"/>
                    <a:pt x="20" y="1"/>
                  </a:cubicBezTo>
                  <a:cubicBezTo>
                    <a:pt x="24" y="2"/>
                    <a:pt x="29" y="5"/>
                    <a:pt x="30" y="9"/>
                  </a:cubicBezTo>
                  <a:cubicBezTo>
                    <a:pt x="29" y="10"/>
                    <a:pt x="28" y="9"/>
                    <a:pt x="27" y="9"/>
                  </a:cubicBezTo>
                  <a:cubicBezTo>
                    <a:pt x="24" y="8"/>
                    <a:pt x="22" y="8"/>
                    <a:pt x="20" y="7"/>
                  </a:cubicBezTo>
                  <a:cubicBezTo>
                    <a:pt x="17" y="7"/>
                    <a:pt x="10" y="6"/>
                    <a:pt x="9" y="9"/>
                  </a:cubicBezTo>
                  <a:cubicBezTo>
                    <a:pt x="9" y="12"/>
                    <a:pt x="12" y="16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59">
              <a:extLst>
                <a:ext uri="{FF2B5EF4-FFF2-40B4-BE49-F238E27FC236}">
                  <a16:creationId xmlns:a16="http://schemas.microsoft.com/office/drawing/2014/main" id="{B9F6917B-A64C-4ACB-BB78-8FCADE25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599"/>
              <a:ext cx="363" cy="84"/>
            </a:xfrm>
            <a:custGeom>
              <a:avLst/>
              <a:gdLst>
                <a:gd name="T0" fmla="*/ 0 w 238"/>
                <a:gd name="T1" fmla="*/ 49 h 55"/>
                <a:gd name="T2" fmla="*/ 1289 w 238"/>
                <a:gd name="T3" fmla="*/ 298 h 55"/>
                <a:gd name="T4" fmla="*/ 0 w 238"/>
                <a:gd name="T5" fmla="*/ 49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55">
                  <a:moveTo>
                    <a:pt x="0" y="9"/>
                  </a:moveTo>
                  <a:cubicBezTo>
                    <a:pt x="0" y="9"/>
                    <a:pt x="210" y="42"/>
                    <a:pt x="238" y="55"/>
                  </a:cubicBezTo>
                  <a:cubicBezTo>
                    <a:pt x="238" y="55"/>
                    <a:pt x="37" y="0"/>
                    <a:pt x="0" y="9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60">
              <a:extLst>
                <a:ext uri="{FF2B5EF4-FFF2-40B4-BE49-F238E27FC236}">
                  <a16:creationId xmlns:a16="http://schemas.microsoft.com/office/drawing/2014/main" id="{20B06D98-EB7D-4122-BB3F-BCBB3CE16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648"/>
              <a:ext cx="65" cy="46"/>
            </a:xfrm>
            <a:custGeom>
              <a:avLst/>
              <a:gdLst>
                <a:gd name="T0" fmla="*/ 0 w 43"/>
                <a:gd name="T1" fmla="*/ 167 h 30"/>
                <a:gd name="T2" fmla="*/ 18 w 43"/>
                <a:gd name="T3" fmla="*/ 115 h 30"/>
                <a:gd name="T4" fmla="*/ 82 w 43"/>
                <a:gd name="T5" fmla="*/ 89 h 30"/>
                <a:gd name="T6" fmla="*/ 153 w 43"/>
                <a:gd name="T7" fmla="*/ 40 h 30"/>
                <a:gd name="T8" fmla="*/ 193 w 43"/>
                <a:gd name="T9" fmla="*/ 18 h 30"/>
                <a:gd name="T10" fmla="*/ 224 w 43"/>
                <a:gd name="T11" fmla="*/ 0 h 30"/>
                <a:gd name="T12" fmla="*/ 162 w 43"/>
                <a:gd name="T13" fmla="*/ 54 h 30"/>
                <a:gd name="T14" fmla="*/ 101 w 43"/>
                <a:gd name="T15" fmla="*/ 101 h 30"/>
                <a:gd name="T16" fmla="*/ 48 w 43"/>
                <a:gd name="T17" fmla="*/ 136 h 30"/>
                <a:gd name="T18" fmla="*/ 8 w 43"/>
                <a:gd name="T19" fmla="*/ 16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30">
                  <a:moveTo>
                    <a:pt x="0" y="30"/>
                  </a:moveTo>
                  <a:cubicBezTo>
                    <a:pt x="2" y="28"/>
                    <a:pt x="0" y="24"/>
                    <a:pt x="3" y="21"/>
                  </a:cubicBezTo>
                  <a:cubicBezTo>
                    <a:pt x="6" y="19"/>
                    <a:pt x="12" y="18"/>
                    <a:pt x="16" y="16"/>
                  </a:cubicBezTo>
                  <a:cubicBezTo>
                    <a:pt x="21" y="14"/>
                    <a:pt x="25" y="10"/>
                    <a:pt x="29" y="7"/>
                  </a:cubicBezTo>
                  <a:cubicBezTo>
                    <a:pt x="32" y="5"/>
                    <a:pt x="34" y="4"/>
                    <a:pt x="37" y="3"/>
                  </a:cubicBezTo>
                  <a:cubicBezTo>
                    <a:pt x="39" y="2"/>
                    <a:pt x="41" y="1"/>
                    <a:pt x="43" y="0"/>
                  </a:cubicBezTo>
                  <a:cubicBezTo>
                    <a:pt x="41" y="4"/>
                    <a:pt x="35" y="7"/>
                    <a:pt x="31" y="10"/>
                  </a:cubicBezTo>
                  <a:cubicBezTo>
                    <a:pt x="27" y="12"/>
                    <a:pt x="23" y="15"/>
                    <a:pt x="19" y="18"/>
                  </a:cubicBezTo>
                  <a:cubicBezTo>
                    <a:pt x="16" y="21"/>
                    <a:pt x="13" y="22"/>
                    <a:pt x="9" y="25"/>
                  </a:cubicBezTo>
                  <a:cubicBezTo>
                    <a:pt x="7" y="26"/>
                    <a:pt x="3" y="30"/>
                    <a:pt x="1" y="3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61">
              <a:extLst>
                <a:ext uri="{FF2B5EF4-FFF2-40B4-BE49-F238E27FC236}">
                  <a16:creationId xmlns:a16="http://schemas.microsoft.com/office/drawing/2014/main" id="{A8E4AF77-9B83-4C2A-A6BB-8DF9DAC9E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5"/>
              <a:ext cx="639" cy="816"/>
            </a:xfrm>
            <a:custGeom>
              <a:avLst/>
              <a:gdLst>
                <a:gd name="T0" fmla="*/ 2089 w 419"/>
                <a:gd name="T1" fmla="*/ 2913 h 534"/>
                <a:gd name="T2" fmla="*/ 1714 w 419"/>
                <a:gd name="T3" fmla="*/ 1146 h 534"/>
                <a:gd name="T4" fmla="*/ 235 w 419"/>
                <a:gd name="T5" fmla="*/ 628 h 534"/>
                <a:gd name="T6" fmla="*/ 0 w 419"/>
                <a:gd name="T7" fmla="*/ 0 h 534"/>
                <a:gd name="T8" fmla="*/ 265 w 419"/>
                <a:gd name="T9" fmla="*/ 535 h 534"/>
                <a:gd name="T10" fmla="*/ 1886 w 419"/>
                <a:gd name="T11" fmla="*/ 1093 h 534"/>
                <a:gd name="T12" fmla="*/ 2228 w 419"/>
                <a:gd name="T13" fmla="*/ 2913 h 534"/>
                <a:gd name="T14" fmla="*/ 2089 w 419"/>
                <a:gd name="T15" fmla="*/ 2913 h 5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34">
                  <a:moveTo>
                    <a:pt x="386" y="534"/>
                  </a:moveTo>
                  <a:cubicBezTo>
                    <a:pt x="386" y="534"/>
                    <a:pt x="324" y="265"/>
                    <a:pt x="317" y="210"/>
                  </a:cubicBezTo>
                  <a:cubicBezTo>
                    <a:pt x="317" y="210"/>
                    <a:pt x="96" y="116"/>
                    <a:pt x="43" y="115"/>
                  </a:cubicBezTo>
                  <a:cubicBezTo>
                    <a:pt x="43" y="115"/>
                    <a:pt x="1" y="49"/>
                    <a:pt x="0" y="0"/>
                  </a:cubicBezTo>
                  <a:cubicBezTo>
                    <a:pt x="0" y="0"/>
                    <a:pt x="0" y="34"/>
                    <a:pt x="49" y="98"/>
                  </a:cubicBezTo>
                  <a:cubicBezTo>
                    <a:pt x="49" y="98"/>
                    <a:pt x="328" y="183"/>
                    <a:pt x="349" y="200"/>
                  </a:cubicBezTo>
                  <a:cubicBezTo>
                    <a:pt x="371" y="218"/>
                    <a:pt x="419" y="503"/>
                    <a:pt x="412" y="534"/>
                  </a:cubicBezTo>
                  <a:lnTo>
                    <a:pt x="386" y="534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62">
              <a:extLst>
                <a:ext uri="{FF2B5EF4-FFF2-40B4-BE49-F238E27FC236}">
                  <a16:creationId xmlns:a16="http://schemas.microsoft.com/office/drawing/2014/main" id="{8F8E7E0F-53FC-4B01-BEBF-3FAA24D98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5"/>
              <a:ext cx="639" cy="816"/>
            </a:xfrm>
            <a:custGeom>
              <a:avLst/>
              <a:gdLst>
                <a:gd name="T0" fmla="*/ 2089 w 419"/>
                <a:gd name="T1" fmla="*/ 2913 h 534"/>
                <a:gd name="T2" fmla="*/ 1714 w 419"/>
                <a:gd name="T3" fmla="*/ 1146 h 534"/>
                <a:gd name="T4" fmla="*/ 235 w 419"/>
                <a:gd name="T5" fmla="*/ 628 h 534"/>
                <a:gd name="T6" fmla="*/ 0 w 419"/>
                <a:gd name="T7" fmla="*/ 0 h 534"/>
                <a:gd name="T8" fmla="*/ 265 w 419"/>
                <a:gd name="T9" fmla="*/ 535 h 534"/>
                <a:gd name="T10" fmla="*/ 1886 w 419"/>
                <a:gd name="T11" fmla="*/ 1093 h 534"/>
                <a:gd name="T12" fmla="*/ 2228 w 419"/>
                <a:gd name="T13" fmla="*/ 2913 h 534"/>
                <a:gd name="T14" fmla="*/ 2089 w 419"/>
                <a:gd name="T15" fmla="*/ 2913 h 5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34">
                  <a:moveTo>
                    <a:pt x="386" y="534"/>
                  </a:moveTo>
                  <a:cubicBezTo>
                    <a:pt x="386" y="534"/>
                    <a:pt x="324" y="265"/>
                    <a:pt x="317" y="210"/>
                  </a:cubicBezTo>
                  <a:cubicBezTo>
                    <a:pt x="317" y="210"/>
                    <a:pt x="96" y="116"/>
                    <a:pt x="43" y="115"/>
                  </a:cubicBezTo>
                  <a:cubicBezTo>
                    <a:pt x="43" y="115"/>
                    <a:pt x="1" y="49"/>
                    <a:pt x="0" y="0"/>
                  </a:cubicBezTo>
                  <a:cubicBezTo>
                    <a:pt x="0" y="0"/>
                    <a:pt x="0" y="34"/>
                    <a:pt x="49" y="98"/>
                  </a:cubicBezTo>
                  <a:cubicBezTo>
                    <a:pt x="49" y="98"/>
                    <a:pt x="328" y="183"/>
                    <a:pt x="349" y="200"/>
                  </a:cubicBezTo>
                  <a:cubicBezTo>
                    <a:pt x="371" y="218"/>
                    <a:pt x="419" y="503"/>
                    <a:pt x="412" y="534"/>
                  </a:cubicBezTo>
                  <a:lnTo>
                    <a:pt x="386" y="53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63">
              <a:extLst>
                <a:ext uri="{FF2B5EF4-FFF2-40B4-BE49-F238E27FC236}">
                  <a16:creationId xmlns:a16="http://schemas.microsoft.com/office/drawing/2014/main" id="{D4513D71-7AE1-42C7-AE40-F99F1A054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566"/>
              <a:ext cx="74" cy="390"/>
            </a:xfrm>
            <a:custGeom>
              <a:avLst/>
              <a:gdLst>
                <a:gd name="T0" fmla="*/ 250 w 48"/>
                <a:gd name="T1" fmla="*/ 1379 h 256"/>
                <a:gd name="T2" fmla="*/ 0 w 48"/>
                <a:gd name="T3" fmla="*/ 0 h 256"/>
                <a:gd name="T4" fmla="*/ 250 w 48"/>
                <a:gd name="T5" fmla="*/ 1379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6">
                  <a:moveTo>
                    <a:pt x="44" y="256"/>
                  </a:moveTo>
                  <a:cubicBezTo>
                    <a:pt x="44" y="256"/>
                    <a:pt x="48" y="95"/>
                    <a:pt x="0" y="0"/>
                  </a:cubicBezTo>
                  <a:cubicBezTo>
                    <a:pt x="0" y="0"/>
                    <a:pt x="2" y="145"/>
                    <a:pt x="44" y="256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64">
              <a:extLst>
                <a:ext uri="{FF2B5EF4-FFF2-40B4-BE49-F238E27FC236}">
                  <a16:creationId xmlns:a16="http://schemas.microsoft.com/office/drawing/2014/main" id="{A9F20E96-399E-473A-BEE7-BEAA0499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596"/>
              <a:ext cx="81" cy="321"/>
            </a:xfrm>
            <a:custGeom>
              <a:avLst/>
              <a:gdLst>
                <a:gd name="T0" fmla="*/ 217 w 53"/>
                <a:gd name="T1" fmla="*/ 1148 h 210"/>
                <a:gd name="T2" fmla="*/ 28 w 53"/>
                <a:gd name="T3" fmla="*/ 0 h 210"/>
                <a:gd name="T4" fmla="*/ 217 w 53"/>
                <a:gd name="T5" fmla="*/ 1148 h 2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10">
                  <a:moveTo>
                    <a:pt x="40" y="210"/>
                  </a:moveTo>
                  <a:cubicBezTo>
                    <a:pt x="40" y="210"/>
                    <a:pt x="0" y="51"/>
                    <a:pt x="5" y="0"/>
                  </a:cubicBezTo>
                  <a:cubicBezTo>
                    <a:pt x="5" y="0"/>
                    <a:pt x="53" y="190"/>
                    <a:pt x="40" y="21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65">
              <a:extLst>
                <a:ext uri="{FF2B5EF4-FFF2-40B4-BE49-F238E27FC236}">
                  <a16:creationId xmlns:a16="http://schemas.microsoft.com/office/drawing/2014/main" id="{F79E2358-CF3A-4655-923E-2A656EFFE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80"/>
              <a:ext cx="102" cy="72"/>
            </a:xfrm>
            <a:custGeom>
              <a:avLst/>
              <a:gdLst>
                <a:gd name="T0" fmla="*/ 142 w 67"/>
                <a:gd name="T1" fmla="*/ 259 h 47"/>
                <a:gd name="T2" fmla="*/ 332 w 67"/>
                <a:gd name="T3" fmla="*/ 182 h 47"/>
                <a:gd name="T4" fmla="*/ 257 w 67"/>
                <a:gd name="T5" fmla="*/ 18 h 47"/>
                <a:gd name="T6" fmla="*/ 85 w 67"/>
                <a:gd name="T7" fmla="*/ 32 h 47"/>
                <a:gd name="T8" fmla="*/ 41 w 67"/>
                <a:gd name="T9" fmla="*/ 136 h 47"/>
                <a:gd name="T10" fmla="*/ 93 w 67"/>
                <a:gd name="T11" fmla="*/ 182 h 47"/>
                <a:gd name="T12" fmla="*/ 116 w 67"/>
                <a:gd name="T13" fmla="*/ 237 h 47"/>
                <a:gd name="T14" fmla="*/ 134 w 67"/>
                <a:gd name="T15" fmla="*/ 25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26" y="47"/>
                  </a:moveTo>
                  <a:cubicBezTo>
                    <a:pt x="32" y="34"/>
                    <a:pt x="50" y="32"/>
                    <a:pt x="62" y="33"/>
                  </a:cubicBezTo>
                  <a:cubicBezTo>
                    <a:pt x="67" y="20"/>
                    <a:pt x="61" y="7"/>
                    <a:pt x="48" y="3"/>
                  </a:cubicBezTo>
                  <a:cubicBezTo>
                    <a:pt x="39" y="0"/>
                    <a:pt x="25" y="3"/>
                    <a:pt x="16" y="6"/>
                  </a:cubicBezTo>
                  <a:cubicBezTo>
                    <a:pt x="9" y="8"/>
                    <a:pt x="0" y="19"/>
                    <a:pt x="8" y="25"/>
                  </a:cubicBezTo>
                  <a:cubicBezTo>
                    <a:pt x="12" y="27"/>
                    <a:pt x="14" y="28"/>
                    <a:pt x="17" y="33"/>
                  </a:cubicBezTo>
                  <a:cubicBezTo>
                    <a:pt x="18" y="36"/>
                    <a:pt x="19" y="40"/>
                    <a:pt x="22" y="43"/>
                  </a:cubicBezTo>
                  <a:cubicBezTo>
                    <a:pt x="23" y="44"/>
                    <a:pt x="24" y="45"/>
                    <a:pt x="25" y="46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66">
              <a:extLst>
                <a:ext uri="{FF2B5EF4-FFF2-40B4-BE49-F238E27FC236}">
                  <a16:creationId xmlns:a16="http://schemas.microsoft.com/office/drawing/2014/main" id="{D77BE1AA-EC4D-47E4-AAD3-DCACF52D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80"/>
              <a:ext cx="102" cy="72"/>
            </a:xfrm>
            <a:custGeom>
              <a:avLst/>
              <a:gdLst>
                <a:gd name="T0" fmla="*/ 142 w 67"/>
                <a:gd name="T1" fmla="*/ 259 h 47"/>
                <a:gd name="T2" fmla="*/ 332 w 67"/>
                <a:gd name="T3" fmla="*/ 188 h 47"/>
                <a:gd name="T4" fmla="*/ 257 w 67"/>
                <a:gd name="T5" fmla="*/ 18 h 47"/>
                <a:gd name="T6" fmla="*/ 85 w 67"/>
                <a:gd name="T7" fmla="*/ 32 h 47"/>
                <a:gd name="T8" fmla="*/ 41 w 67"/>
                <a:gd name="T9" fmla="*/ 136 h 47"/>
                <a:gd name="T10" fmla="*/ 93 w 67"/>
                <a:gd name="T11" fmla="*/ 182 h 47"/>
                <a:gd name="T12" fmla="*/ 116 w 67"/>
                <a:gd name="T13" fmla="*/ 237 h 47"/>
                <a:gd name="T14" fmla="*/ 134 w 67"/>
                <a:gd name="T15" fmla="*/ 259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26" y="47"/>
                  </a:moveTo>
                  <a:cubicBezTo>
                    <a:pt x="32" y="34"/>
                    <a:pt x="50" y="32"/>
                    <a:pt x="62" y="34"/>
                  </a:cubicBezTo>
                  <a:cubicBezTo>
                    <a:pt x="67" y="21"/>
                    <a:pt x="62" y="8"/>
                    <a:pt x="48" y="3"/>
                  </a:cubicBezTo>
                  <a:cubicBezTo>
                    <a:pt x="39" y="0"/>
                    <a:pt x="25" y="4"/>
                    <a:pt x="16" y="6"/>
                  </a:cubicBezTo>
                  <a:cubicBezTo>
                    <a:pt x="9" y="8"/>
                    <a:pt x="0" y="19"/>
                    <a:pt x="8" y="25"/>
                  </a:cubicBezTo>
                  <a:cubicBezTo>
                    <a:pt x="12" y="28"/>
                    <a:pt x="14" y="28"/>
                    <a:pt x="17" y="33"/>
                  </a:cubicBezTo>
                  <a:cubicBezTo>
                    <a:pt x="18" y="37"/>
                    <a:pt x="20" y="40"/>
                    <a:pt x="22" y="43"/>
                  </a:cubicBezTo>
                  <a:cubicBezTo>
                    <a:pt x="23" y="44"/>
                    <a:pt x="24" y="46"/>
                    <a:pt x="25" y="4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67">
              <a:extLst>
                <a:ext uri="{FF2B5EF4-FFF2-40B4-BE49-F238E27FC236}">
                  <a16:creationId xmlns:a16="http://schemas.microsoft.com/office/drawing/2014/main" id="{27FEC974-7D30-45B1-BC78-AA71DB6B6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491"/>
              <a:ext cx="43" cy="32"/>
            </a:xfrm>
            <a:custGeom>
              <a:avLst/>
              <a:gdLst>
                <a:gd name="T0" fmla="*/ 80 w 28"/>
                <a:gd name="T1" fmla="*/ 114 h 21"/>
                <a:gd name="T2" fmla="*/ 101 w 28"/>
                <a:gd name="T3" fmla="*/ 114 h 21"/>
                <a:gd name="T4" fmla="*/ 135 w 28"/>
                <a:gd name="T5" fmla="*/ 102 h 21"/>
                <a:gd name="T6" fmla="*/ 137 w 28"/>
                <a:gd name="T7" fmla="*/ 53 h 21"/>
                <a:gd name="T8" fmla="*/ 115 w 28"/>
                <a:gd name="T9" fmla="*/ 32 h 21"/>
                <a:gd name="T10" fmla="*/ 74 w 28"/>
                <a:gd name="T11" fmla="*/ 12 h 21"/>
                <a:gd name="T12" fmla="*/ 0 w 28"/>
                <a:gd name="T13" fmla="*/ 21 h 21"/>
                <a:gd name="T14" fmla="*/ 18 w 28"/>
                <a:gd name="T15" fmla="*/ 27 h 21"/>
                <a:gd name="T16" fmla="*/ 54 w 28"/>
                <a:gd name="T17" fmla="*/ 40 h 21"/>
                <a:gd name="T18" fmla="*/ 101 w 28"/>
                <a:gd name="T19" fmla="*/ 75 h 21"/>
                <a:gd name="T20" fmla="*/ 74 w 28"/>
                <a:gd name="T21" fmla="*/ 114 h 21"/>
                <a:gd name="T22" fmla="*/ 80 w 28"/>
                <a:gd name="T23" fmla="*/ 114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1">
                  <a:moveTo>
                    <a:pt x="14" y="21"/>
                  </a:moveTo>
                  <a:cubicBezTo>
                    <a:pt x="15" y="21"/>
                    <a:pt x="17" y="21"/>
                    <a:pt x="18" y="21"/>
                  </a:cubicBezTo>
                  <a:cubicBezTo>
                    <a:pt x="20" y="20"/>
                    <a:pt x="23" y="20"/>
                    <a:pt x="24" y="19"/>
                  </a:cubicBezTo>
                  <a:cubicBezTo>
                    <a:pt x="28" y="17"/>
                    <a:pt x="26" y="13"/>
                    <a:pt x="25" y="10"/>
                  </a:cubicBezTo>
                  <a:cubicBezTo>
                    <a:pt x="24" y="8"/>
                    <a:pt x="23" y="7"/>
                    <a:pt x="21" y="6"/>
                  </a:cubicBezTo>
                  <a:cubicBezTo>
                    <a:pt x="19" y="4"/>
                    <a:pt x="16" y="3"/>
                    <a:pt x="13" y="2"/>
                  </a:cubicBezTo>
                  <a:cubicBezTo>
                    <a:pt x="9" y="0"/>
                    <a:pt x="3" y="0"/>
                    <a:pt x="0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6" y="5"/>
                    <a:pt x="8" y="6"/>
                    <a:pt x="10" y="7"/>
                  </a:cubicBezTo>
                  <a:cubicBezTo>
                    <a:pt x="12" y="8"/>
                    <a:pt x="19" y="11"/>
                    <a:pt x="18" y="14"/>
                  </a:cubicBezTo>
                  <a:cubicBezTo>
                    <a:pt x="17" y="16"/>
                    <a:pt x="12" y="19"/>
                    <a:pt x="13" y="21"/>
                  </a:cubicBezTo>
                  <a:cubicBezTo>
                    <a:pt x="13" y="21"/>
                    <a:pt x="14" y="21"/>
                    <a:pt x="14" y="21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68">
              <a:extLst>
                <a:ext uri="{FF2B5EF4-FFF2-40B4-BE49-F238E27FC236}">
                  <a16:creationId xmlns:a16="http://schemas.microsoft.com/office/drawing/2014/main" id="{B19A3574-AFE8-4A02-9CD9-8F262A2AF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375"/>
              <a:ext cx="350" cy="119"/>
            </a:xfrm>
            <a:custGeom>
              <a:avLst/>
              <a:gdLst>
                <a:gd name="T0" fmla="*/ 1250 w 229"/>
                <a:gd name="T1" fmla="*/ 424 h 78"/>
                <a:gd name="T2" fmla="*/ 0 w 229"/>
                <a:gd name="T3" fmla="*/ 0 h 78"/>
                <a:gd name="T4" fmla="*/ 1250 w 229"/>
                <a:gd name="T5" fmla="*/ 424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78">
                  <a:moveTo>
                    <a:pt x="229" y="78"/>
                  </a:moveTo>
                  <a:cubicBezTo>
                    <a:pt x="229" y="78"/>
                    <a:pt x="31" y="2"/>
                    <a:pt x="0" y="0"/>
                  </a:cubicBezTo>
                  <a:cubicBezTo>
                    <a:pt x="0" y="0"/>
                    <a:pt x="202" y="53"/>
                    <a:pt x="229" y="78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69">
              <a:extLst>
                <a:ext uri="{FF2B5EF4-FFF2-40B4-BE49-F238E27FC236}">
                  <a16:creationId xmlns:a16="http://schemas.microsoft.com/office/drawing/2014/main" id="{02BFFF5C-8152-40E5-994F-C120A355C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303"/>
              <a:ext cx="42" cy="72"/>
            </a:xfrm>
            <a:custGeom>
              <a:avLst/>
              <a:gdLst>
                <a:gd name="T0" fmla="*/ 140 w 27"/>
                <a:gd name="T1" fmla="*/ 259 h 47"/>
                <a:gd name="T2" fmla="*/ 148 w 27"/>
                <a:gd name="T3" fmla="*/ 208 h 47"/>
                <a:gd name="T4" fmla="*/ 96 w 27"/>
                <a:gd name="T5" fmla="*/ 149 h 47"/>
                <a:gd name="T6" fmla="*/ 53 w 27"/>
                <a:gd name="T7" fmla="*/ 66 h 47"/>
                <a:gd name="T8" fmla="*/ 30 w 27"/>
                <a:gd name="T9" fmla="*/ 28 h 47"/>
                <a:gd name="T10" fmla="*/ 8 w 27"/>
                <a:gd name="T11" fmla="*/ 0 h 47"/>
                <a:gd name="T12" fmla="*/ 34 w 27"/>
                <a:gd name="T13" fmla="*/ 72 h 47"/>
                <a:gd name="T14" fmla="*/ 75 w 27"/>
                <a:gd name="T15" fmla="*/ 149 h 47"/>
                <a:gd name="T16" fmla="*/ 106 w 27"/>
                <a:gd name="T17" fmla="*/ 204 h 47"/>
                <a:gd name="T18" fmla="*/ 128 w 27"/>
                <a:gd name="T19" fmla="*/ 25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7">
                  <a:moveTo>
                    <a:pt x="24" y="47"/>
                  </a:moveTo>
                  <a:cubicBezTo>
                    <a:pt x="23" y="44"/>
                    <a:pt x="27" y="41"/>
                    <a:pt x="25" y="38"/>
                  </a:cubicBezTo>
                  <a:cubicBezTo>
                    <a:pt x="24" y="34"/>
                    <a:pt x="19" y="30"/>
                    <a:pt x="17" y="27"/>
                  </a:cubicBezTo>
                  <a:cubicBezTo>
                    <a:pt x="13" y="22"/>
                    <a:pt x="12" y="17"/>
                    <a:pt x="9" y="12"/>
                  </a:cubicBezTo>
                  <a:cubicBezTo>
                    <a:pt x="8" y="10"/>
                    <a:pt x="7" y="7"/>
                    <a:pt x="5" y="5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0" y="4"/>
                    <a:pt x="4" y="9"/>
                    <a:pt x="6" y="13"/>
                  </a:cubicBezTo>
                  <a:cubicBezTo>
                    <a:pt x="9" y="18"/>
                    <a:pt x="11" y="23"/>
                    <a:pt x="13" y="27"/>
                  </a:cubicBezTo>
                  <a:cubicBezTo>
                    <a:pt x="14" y="31"/>
                    <a:pt x="16" y="34"/>
                    <a:pt x="18" y="37"/>
                  </a:cubicBezTo>
                  <a:cubicBezTo>
                    <a:pt x="19" y="40"/>
                    <a:pt x="20" y="45"/>
                    <a:pt x="22" y="47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70">
              <a:extLst>
                <a:ext uri="{FF2B5EF4-FFF2-40B4-BE49-F238E27FC236}">
                  <a16:creationId xmlns:a16="http://schemas.microsoft.com/office/drawing/2014/main" id="{42D60FCB-CC0D-4CB8-83B5-A04E976A1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92"/>
              <a:ext cx="506" cy="1364"/>
            </a:xfrm>
            <a:custGeom>
              <a:avLst/>
              <a:gdLst>
                <a:gd name="T0" fmla="*/ 1689 w 332"/>
                <a:gd name="T1" fmla="*/ 2951 h 893"/>
                <a:gd name="T2" fmla="*/ 789 w 332"/>
                <a:gd name="T3" fmla="*/ 4776 h 893"/>
                <a:gd name="T4" fmla="*/ 0 w 332"/>
                <a:gd name="T5" fmla="*/ 2795 h 893"/>
                <a:gd name="T6" fmla="*/ 616 w 332"/>
                <a:gd name="T7" fmla="*/ 1353 h 893"/>
                <a:gd name="T8" fmla="*/ 393 w 332"/>
                <a:gd name="T9" fmla="*/ 215 h 893"/>
                <a:gd name="T10" fmla="*/ 1559 w 332"/>
                <a:gd name="T11" fmla="*/ 257 h 893"/>
                <a:gd name="T12" fmla="*/ 1224 w 332"/>
                <a:gd name="T13" fmla="*/ 1344 h 893"/>
                <a:gd name="T14" fmla="*/ 1689 w 332"/>
                <a:gd name="T15" fmla="*/ 2951 h 8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893">
                  <a:moveTo>
                    <a:pt x="313" y="542"/>
                  </a:moveTo>
                  <a:cubicBezTo>
                    <a:pt x="288" y="712"/>
                    <a:pt x="245" y="893"/>
                    <a:pt x="146" y="877"/>
                  </a:cubicBezTo>
                  <a:cubicBezTo>
                    <a:pt x="35" y="860"/>
                    <a:pt x="5" y="679"/>
                    <a:pt x="0" y="513"/>
                  </a:cubicBezTo>
                  <a:cubicBezTo>
                    <a:pt x="0" y="513"/>
                    <a:pt x="9" y="373"/>
                    <a:pt x="114" y="24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211" y="0"/>
                    <a:pt x="289" y="47"/>
                  </a:cubicBezTo>
                  <a:cubicBezTo>
                    <a:pt x="227" y="247"/>
                    <a:pt x="227" y="247"/>
                    <a:pt x="227" y="247"/>
                  </a:cubicBezTo>
                  <a:cubicBezTo>
                    <a:pt x="227" y="247"/>
                    <a:pt x="332" y="412"/>
                    <a:pt x="313" y="542"/>
                  </a:cubicBezTo>
                  <a:close/>
                </a:path>
              </a:pathLst>
            </a:custGeom>
            <a:solidFill>
              <a:srgbClr val="A0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71">
              <a:extLst>
                <a:ext uri="{FF2B5EF4-FFF2-40B4-BE49-F238E27FC236}">
                  <a16:creationId xmlns:a16="http://schemas.microsoft.com/office/drawing/2014/main" id="{AF0610E4-A6E0-4177-A1CD-FBD5EFEFF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92"/>
              <a:ext cx="506" cy="1364"/>
            </a:xfrm>
            <a:custGeom>
              <a:avLst/>
              <a:gdLst>
                <a:gd name="T0" fmla="*/ 1689 w 332"/>
                <a:gd name="T1" fmla="*/ 2951 h 893"/>
                <a:gd name="T2" fmla="*/ 789 w 332"/>
                <a:gd name="T3" fmla="*/ 4776 h 893"/>
                <a:gd name="T4" fmla="*/ 0 w 332"/>
                <a:gd name="T5" fmla="*/ 2795 h 893"/>
                <a:gd name="T6" fmla="*/ 616 w 332"/>
                <a:gd name="T7" fmla="*/ 1353 h 893"/>
                <a:gd name="T8" fmla="*/ 393 w 332"/>
                <a:gd name="T9" fmla="*/ 215 h 893"/>
                <a:gd name="T10" fmla="*/ 1559 w 332"/>
                <a:gd name="T11" fmla="*/ 257 h 893"/>
                <a:gd name="T12" fmla="*/ 1224 w 332"/>
                <a:gd name="T13" fmla="*/ 1344 h 893"/>
                <a:gd name="T14" fmla="*/ 1689 w 332"/>
                <a:gd name="T15" fmla="*/ 2951 h 8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893">
                  <a:moveTo>
                    <a:pt x="313" y="542"/>
                  </a:moveTo>
                  <a:cubicBezTo>
                    <a:pt x="288" y="712"/>
                    <a:pt x="245" y="893"/>
                    <a:pt x="146" y="877"/>
                  </a:cubicBezTo>
                  <a:cubicBezTo>
                    <a:pt x="35" y="860"/>
                    <a:pt x="5" y="679"/>
                    <a:pt x="0" y="513"/>
                  </a:cubicBezTo>
                  <a:cubicBezTo>
                    <a:pt x="0" y="513"/>
                    <a:pt x="9" y="373"/>
                    <a:pt x="114" y="24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211" y="0"/>
                    <a:pt x="289" y="47"/>
                  </a:cubicBezTo>
                  <a:cubicBezTo>
                    <a:pt x="227" y="247"/>
                    <a:pt x="227" y="247"/>
                    <a:pt x="227" y="247"/>
                  </a:cubicBezTo>
                  <a:cubicBezTo>
                    <a:pt x="227" y="247"/>
                    <a:pt x="332" y="412"/>
                    <a:pt x="313" y="54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72">
              <a:extLst>
                <a:ext uri="{FF2B5EF4-FFF2-40B4-BE49-F238E27FC236}">
                  <a16:creationId xmlns:a16="http://schemas.microsoft.com/office/drawing/2014/main" id="{6215A78F-461A-4F18-BC00-0EE64322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29"/>
              <a:ext cx="593" cy="1072"/>
            </a:xfrm>
            <a:custGeom>
              <a:avLst/>
              <a:gdLst>
                <a:gd name="T0" fmla="*/ 1732 w 389"/>
                <a:gd name="T1" fmla="*/ 2507 h 702"/>
                <a:gd name="T2" fmla="*/ 1390 w 389"/>
                <a:gd name="T3" fmla="*/ 1858 h 702"/>
                <a:gd name="T4" fmla="*/ 1404 w 389"/>
                <a:gd name="T5" fmla="*/ 1393 h 702"/>
                <a:gd name="T6" fmla="*/ 1410 w 389"/>
                <a:gd name="T7" fmla="*/ 968 h 702"/>
                <a:gd name="T8" fmla="*/ 1404 w 389"/>
                <a:gd name="T9" fmla="*/ 744 h 702"/>
                <a:gd name="T10" fmla="*/ 1431 w 389"/>
                <a:gd name="T11" fmla="*/ 486 h 702"/>
                <a:gd name="T12" fmla="*/ 1311 w 389"/>
                <a:gd name="T13" fmla="*/ 403 h 702"/>
                <a:gd name="T14" fmla="*/ 1162 w 389"/>
                <a:gd name="T15" fmla="*/ 0 h 702"/>
                <a:gd name="T16" fmla="*/ 1000 w 389"/>
                <a:gd name="T17" fmla="*/ 420 h 702"/>
                <a:gd name="T18" fmla="*/ 896 w 389"/>
                <a:gd name="T19" fmla="*/ 441 h 702"/>
                <a:gd name="T20" fmla="*/ 896 w 389"/>
                <a:gd name="T21" fmla="*/ 620 h 702"/>
                <a:gd name="T22" fmla="*/ 904 w 389"/>
                <a:gd name="T23" fmla="*/ 742 h 702"/>
                <a:gd name="T24" fmla="*/ 878 w 389"/>
                <a:gd name="T25" fmla="*/ 919 h 702"/>
                <a:gd name="T26" fmla="*/ 877 w 389"/>
                <a:gd name="T27" fmla="*/ 1385 h 702"/>
                <a:gd name="T28" fmla="*/ 892 w 389"/>
                <a:gd name="T29" fmla="*/ 1823 h 702"/>
                <a:gd name="T30" fmla="*/ 495 w 389"/>
                <a:gd name="T31" fmla="*/ 2404 h 702"/>
                <a:gd name="T32" fmla="*/ 0 w 389"/>
                <a:gd name="T33" fmla="*/ 3083 h 702"/>
                <a:gd name="T34" fmla="*/ 421 w 389"/>
                <a:gd name="T35" fmla="*/ 3703 h 702"/>
                <a:gd name="T36" fmla="*/ 1081 w 389"/>
                <a:gd name="T37" fmla="*/ 3682 h 702"/>
                <a:gd name="T38" fmla="*/ 1605 w 389"/>
                <a:gd name="T39" fmla="*/ 3743 h 702"/>
                <a:gd name="T40" fmla="*/ 2101 w 389"/>
                <a:gd name="T41" fmla="*/ 3155 h 702"/>
                <a:gd name="T42" fmla="*/ 1732 w 389"/>
                <a:gd name="T43" fmla="*/ 2507 h 7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9" h="702">
                  <a:moveTo>
                    <a:pt x="321" y="461"/>
                  </a:moveTo>
                  <a:cubicBezTo>
                    <a:pt x="321" y="461"/>
                    <a:pt x="325" y="385"/>
                    <a:pt x="257" y="342"/>
                  </a:cubicBezTo>
                  <a:cubicBezTo>
                    <a:pt x="257" y="342"/>
                    <a:pt x="295" y="295"/>
                    <a:pt x="260" y="256"/>
                  </a:cubicBezTo>
                  <a:cubicBezTo>
                    <a:pt x="260" y="256"/>
                    <a:pt x="302" y="212"/>
                    <a:pt x="261" y="178"/>
                  </a:cubicBezTo>
                  <a:cubicBezTo>
                    <a:pt x="263" y="170"/>
                    <a:pt x="259" y="144"/>
                    <a:pt x="260" y="137"/>
                  </a:cubicBezTo>
                  <a:cubicBezTo>
                    <a:pt x="261" y="121"/>
                    <a:pt x="266" y="105"/>
                    <a:pt x="265" y="89"/>
                  </a:cubicBezTo>
                  <a:cubicBezTo>
                    <a:pt x="264" y="75"/>
                    <a:pt x="255" y="76"/>
                    <a:pt x="243" y="74"/>
                  </a:cubicBezTo>
                  <a:cubicBezTo>
                    <a:pt x="236" y="35"/>
                    <a:pt x="245" y="0"/>
                    <a:pt x="215" y="0"/>
                  </a:cubicBezTo>
                  <a:cubicBezTo>
                    <a:pt x="191" y="0"/>
                    <a:pt x="196" y="38"/>
                    <a:pt x="185" y="77"/>
                  </a:cubicBezTo>
                  <a:cubicBezTo>
                    <a:pt x="179" y="75"/>
                    <a:pt x="167" y="78"/>
                    <a:pt x="166" y="81"/>
                  </a:cubicBezTo>
                  <a:cubicBezTo>
                    <a:pt x="161" y="95"/>
                    <a:pt x="166" y="104"/>
                    <a:pt x="166" y="114"/>
                  </a:cubicBezTo>
                  <a:cubicBezTo>
                    <a:pt x="166" y="122"/>
                    <a:pt x="167" y="127"/>
                    <a:pt x="167" y="136"/>
                  </a:cubicBezTo>
                  <a:cubicBezTo>
                    <a:pt x="167" y="141"/>
                    <a:pt x="163" y="160"/>
                    <a:pt x="163" y="169"/>
                  </a:cubicBezTo>
                  <a:cubicBezTo>
                    <a:pt x="157" y="175"/>
                    <a:pt x="114" y="215"/>
                    <a:pt x="162" y="255"/>
                  </a:cubicBezTo>
                  <a:cubicBezTo>
                    <a:pt x="162" y="255"/>
                    <a:pt x="136" y="303"/>
                    <a:pt x="165" y="335"/>
                  </a:cubicBezTo>
                  <a:cubicBezTo>
                    <a:pt x="165" y="335"/>
                    <a:pt x="79" y="394"/>
                    <a:pt x="92" y="442"/>
                  </a:cubicBezTo>
                  <a:cubicBezTo>
                    <a:pt x="92" y="442"/>
                    <a:pt x="29" y="504"/>
                    <a:pt x="0" y="567"/>
                  </a:cubicBezTo>
                  <a:cubicBezTo>
                    <a:pt x="0" y="567"/>
                    <a:pt x="24" y="648"/>
                    <a:pt x="78" y="681"/>
                  </a:cubicBezTo>
                  <a:cubicBezTo>
                    <a:pt x="105" y="698"/>
                    <a:pt x="154" y="672"/>
                    <a:pt x="200" y="677"/>
                  </a:cubicBezTo>
                  <a:cubicBezTo>
                    <a:pt x="243" y="682"/>
                    <a:pt x="268" y="702"/>
                    <a:pt x="297" y="688"/>
                  </a:cubicBezTo>
                  <a:cubicBezTo>
                    <a:pt x="362" y="659"/>
                    <a:pt x="389" y="580"/>
                    <a:pt x="389" y="580"/>
                  </a:cubicBezTo>
                  <a:cubicBezTo>
                    <a:pt x="378" y="553"/>
                    <a:pt x="359" y="515"/>
                    <a:pt x="321" y="461"/>
                  </a:cubicBez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73">
              <a:extLst>
                <a:ext uri="{FF2B5EF4-FFF2-40B4-BE49-F238E27FC236}">
                  <a16:creationId xmlns:a16="http://schemas.microsoft.com/office/drawing/2014/main" id="{91FC7853-0864-4E15-B3B1-9420A539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143"/>
              <a:ext cx="355" cy="212"/>
            </a:xfrm>
            <a:custGeom>
              <a:avLst/>
              <a:gdLst>
                <a:gd name="T0" fmla="*/ 690 w 233"/>
                <a:gd name="T1" fmla="*/ 120 h 139"/>
                <a:gd name="T2" fmla="*/ 323 w 233"/>
                <a:gd name="T3" fmla="*/ 49 h 139"/>
                <a:gd name="T4" fmla="*/ 32 w 233"/>
                <a:gd name="T5" fmla="*/ 217 h 139"/>
                <a:gd name="T6" fmla="*/ 276 w 233"/>
                <a:gd name="T7" fmla="*/ 589 h 139"/>
                <a:gd name="T8" fmla="*/ 690 w 233"/>
                <a:gd name="T9" fmla="*/ 731 h 139"/>
                <a:gd name="T10" fmla="*/ 1059 w 233"/>
                <a:gd name="T11" fmla="*/ 595 h 139"/>
                <a:gd name="T12" fmla="*/ 1216 w 233"/>
                <a:gd name="T13" fmla="*/ 310 h 139"/>
                <a:gd name="T14" fmla="*/ 958 w 233"/>
                <a:gd name="T15" fmla="*/ 41 h 139"/>
                <a:gd name="T16" fmla="*/ 696 w 233"/>
                <a:gd name="T17" fmla="*/ 124 h 139"/>
                <a:gd name="T18" fmla="*/ 690 w 233"/>
                <a:gd name="T19" fmla="*/ 130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2"/>
                  </a:moveTo>
                  <a:cubicBezTo>
                    <a:pt x="109" y="42"/>
                    <a:pt x="77" y="15"/>
                    <a:pt x="60" y="9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2"/>
                    <a:pt x="51" y="109"/>
                  </a:cubicBezTo>
                  <a:cubicBezTo>
                    <a:pt x="76" y="124"/>
                    <a:pt x="96" y="139"/>
                    <a:pt x="128" y="135"/>
                  </a:cubicBezTo>
                  <a:cubicBezTo>
                    <a:pt x="152" y="132"/>
                    <a:pt x="177" y="124"/>
                    <a:pt x="196" y="110"/>
                  </a:cubicBezTo>
                  <a:cubicBezTo>
                    <a:pt x="215" y="96"/>
                    <a:pt x="233" y="82"/>
                    <a:pt x="226" y="57"/>
                  </a:cubicBezTo>
                  <a:cubicBezTo>
                    <a:pt x="220" y="32"/>
                    <a:pt x="205" y="11"/>
                    <a:pt x="178" y="8"/>
                  </a:cubicBezTo>
                  <a:cubicBezTo>
                    <a:pt x="158" y="5"/>
                    <a:pt x="145" y="17"/>
                    <a:pt x="129" y="23"/>
                  </a:cubicBezTo>
                  <a:cubicBezTo>
                    <a:pt x="129" y="23"/>
                    <a:pt x="128" y="23"/>
                    <a:pt x="128" y="24"/>
                  </a:cubicBezTo>
                </a:path>
              </a:pathLst>
            </a:custGeom>
            <a:solidFill>
              <a:srgbClr val="31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74">
              <a:extLst>
                <a:ext uri="{FF2B5EF4-FFF2-40B4-BE49-F238E27FC236}">
                  <a16:creationId xmlns:a16="http://schemas.microsoft.com/office/drawing/2014/main" id="{341CA4C3-1014-4406-BCE2-0F95A8465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30"/>
              <a:ext cx="38" cy="78"/>
            </a:xfrm>
            <a:custGeom>
              <a:avLst/>
              <a:gdLst>
                <a:gd name="T0" fmla="*/ 0 w 25"/>
                <a:gd name="T1" fmla="*/ 278 h 51"/>
                <a:gd name="T2" fmla="*/ 49 w 25"/>
                <a:gd name="T3" fmla="*/ 0 h 51"/>
                <a:gd name="T4" fmla="*/ 21 w 25"/>
                <a:gd name="T5" fmla="*/ 27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1">
                  <a:moveTo>
                    <a:pt x="0" y="51"/>
                  </a:moveTo>
                  <a:cubicBezTo>
                    <a:pt x="20" y="48"/>
                    <a:pt x="19" y="12"/>
                    <a:pt x="9" y="0"/>
                  </a:cubicBezTo>
                  <a:cubicBezTo>
                    <a:pt x="25" y="11"/>
                    <a:pt x="24" y="45"/>
                    <a:pt x="4" y="5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75">
              <a:extLst>
                <a:ext uri="{FF2B5EF4-FFF2-40B4-BE49-F238E27FC236}">
                  <a16:creationId xmlns:a16="http://schemas.microsoft.com/office/drawing/2014/main" id="{37C79743-5C79-40B1-AF76-7DF1B8E38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613"/>
              <a:ext cx="27" cy="90"/>
            </a:xfrm>
            <a:custGeom>
              <a:avLst/>
              <a:gdLst>
                <a:gd name="T0" fmla="*/ 93 w 18"/>
                <a:gd name="T1" fmla="*/ 319 h 59"/>
                <a:gd name="T2" fmla="*/ 21 w 18"/>
                <a:gd name="T3" fmla="*/ 142 h 59"/>
                <a:gd name="T4" fmla="*/ 89 w 18"/>
                <a:gd name="T5" fmla="*/ 0 h 59"/>
                <a:gd name="T6" fmla="*/ 0 w 18"/>
                <a:gd name="T7" fmla="*/ 189 h 59"/>
                <a:gd name="T8" fmla="*/ 93 w 18"/>
                <a:gd name="T9" fmla="*/ 31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9">
                  <a:moveTo>
                    <a:pt x="18" y="59"/>
                  </a:moveTo>
                  <a:cubicBezTo>
                    <a:pt x="7" y="51"/>
                    <a:pt x="1" y="39"/>
                    <a:pt x="4" y="26"/>
                  </a:cubicBezTo>
                  <a:cubicBezTo>
                    <a:pt x="6" y="17"/>
                    <a:pt x="9" y="5"/>
                    <a:pt x="17" y="0"/>
                  </a:cubicBezTo>
                  <a:cubicBezTo>
                    <a:pt x="5" y="4"/>
                    <a:pt x="0" y="24"/>
                    <a:pt x="0" y="35"/>
                  </a:cubicBezTo>
                  <a:cubicBezTo>
                    <a:pt x="1" y="46"/>
                    <a:pt x="9" y="54"/>
                    <a:pt x="18" y="5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76">
              <a:extLst>
                <a:ext uri="{FF2B5EF4-FFF2-40B4-BE49-F238E27FC236}">
                  <a16:creationId xmlns:a16="http://schemas.microsoft.com/office/drawing/2014/main" id="{1A922361-F868-4AD0-9B45-4F1819C1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512"/>
              <a:ext cx="25" cy="93"/>
            </a:xfrm>
            <a:custGeom>
              <a:avLst/>
              <a:gdLst>
                <a:gd name="T0" fmla="*/ 22 w 16"/>
                <a:gd name="T1" fmla="*/ 329 h 61"/>
                <a:gd name="T2" fmla="*/ 0 w 16"/>
                <a:gd name="T3" fmla="*/ 0 h 61"/>
                <a:gd name="T4" fmla="*/ 22 w 16"/>
                <a:gd name="T5" fmla="*/ 329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1">
                  <a:moveTo>
                    <a:pt x="4" y="61"/>
                  </a:moveTo>
                  <a:cubicBezTo>
                    <a:pt x="4" y="61"/>
                    <a:pt x="7" y="27"/>
                    <a:pt x="0" y="0"/>
                  </a:cubicBezTo>
                  <a:cubicBezTo>
                    <a:pt x="0" y="0"/>
                    <a:pt x="16" y="33"/>
                    <a:pt x="4" y="6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77">
              <a:extLst>
                <a:ext uri="{FF2B5EF4-FFF2-40B4-BE49-F238E27FC236}">
                  <a16:creationId xmlns:a16="http://schemas.microsoft.com/office/drawing/2014/main" id="{23D7DB52-4590-4710-B82D-1F67C752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520"/>
              <a:ext cx="28" cy="98"/>
            </a:xfrm>
            <a:custGeom>
              <a:avLst/>
              <a:gdLst>
                <a:gd name="T0" fmla="*/ 106 w 18"/>
                <a:gd name="T1" fmla="*/ 0 h 64"/>
                <a:gd name="T2" fmla="*/ 75 w 18"/>
                <a:gd name="T3" fmla="*/ 352 h 64"/>
                <a:gd name="T4" fmla="*/ 106 w 18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4">
                  <a:moveTo>
                    <a:pt x="18" y="0"/>
                  </a:moveTo>
                  <a:cubicBezTo>
                    <a:pt x="18" y="0"/>
                    <a:pt x="8" y="40"/>
                    <a:pt x="13" y="64"/>
                  </a:cubicBezTo>
                  <a:cubicBezTo>
                    <a:pt x="13" y="64"/>
                    <a:pt x="0" y="32"/>
                    <a:pt x="18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78">
              <a:extLst>
                <a:ext uri="{FF2B5EF4-FFF2-40B4-BE49-F238E27FC236}">
                  <a16:creationId xmlns:a16="http://schemas.microsoft.com/office/drawing/2014/main" id="{A5D73492-0F89-40CB-B2A9-3911CA7E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129"/>
              <a:ext cx="355" cy="212"/>
            </a:xfrm>
            <a:custGeom>
              <a:avLst/>
              <a:gdLst>
                <a:gd name="T0" fmla="*/ 690 w 233"/>
                <a:gd name="T1" fmla="*/ 124 h 139"/>
                <a:gd name="T2" fmla="*/ 323 w 233"/>
                <a:gd name="T3" fmla="*/ 41 h 139"/>
                <a:gd name="T4" fmla="*/ 32 w 233"/>
                <a:gd name="T5" fmla="*/ 217 h 139"/>
                <a:gd name="T6" fmla="*/ 276 w 233"/>
                <a:gd name="T7" fmla="*/ 586 h 139"/>
                <a:gd name="T8" fmla="*/ 690 w 233"/>
                <a:gd name="T9" fmla="*/ 731 h 139"/>
                <a:gd name="T10" fmla="*/ 1060 w 233"/>
                <a:gd name="T11" fmla="*/ 589 h 139"/>
                <a:gd name="T12" fmla="*/ 1216 w 233"/>
                <a:gd name="T13" fmla="*/ 302 h 139"/>
                <a:gd name="T14" fmla="*/ 958 w 233"/>
                <a:gd name="T15" fmla="*/ 40 h 139"/>
                <a:gd name="T16" fmla="*/ 696 w 233"/>
                <a:gd name="T17" fmla="*/ 124 h 139"/>
                <a:gd name="T18" fmla="*/ 690 w 233"/>
                <a:gd name="T19" fmla="*/ 124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3"/>
                  </a:moveTo>
                  <a:cubicBezTo>
                    <a:pt x="103" y="31"/>
                    <a:pt x="77" y="15"/>
                    <a:pt x="60" y="8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1"/>
                    <a:pt x="51" y="108"/>
                  </a:cubicBezTo>
                  <a:cubicBezTo>
                    <a:pt x="76" y="124"/>
                    <a:pt x="97" y="139"/>
                    <a:pt x="128" y="135"/>
                  </a:cubicBezTo>
                  <a:cubicBezTo>
                    <a:pt x="152" y="132"/>
                    <a:pt x="177" y="123"/>
                    <a:pt x="197" y="109"/>
                  </a:cubicBezTo>
                  <a:cubicBezTo>
                    <a:pt x="215" y="95"/>
                    <a:pt x="233" y="82"/>
                    <a:pt x="226" y="56"/>
                  </a:cubicBezTo>
                  <a:cubicBezTo>
                    <a:pt x="220" y="32"/>
                    <a:pt x="205" y="10"/>
                    <a:pt x="178" y="7"/>
                  </a:cubicBezTo>
                  <a:cubicBezTo>
                    <a:pt x="158" y="5"/>
                    <a:pt x="146" y="17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</a:path>
              </a:pathLst>
            </a:custGeom>
            <a:solidFill>
              <a:srgbClr val="64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79">
              <a:extLst>
                <a:ext uri="{FF2B5EF4-FFF2-40B4-BE49-F238E27FC236}">
                  <a16:creationId xmlns:a16="http://schemas.microsoft.com/office/drawing/2014/main" id="{14B091D5-F0B3-427A-BF32-31ACC054C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129"/>
              <a:ext cx="355" cy="212"/>
            </a:xfrm>
            <a:custGeom>
              <a:avLst/>
              <a:gdLst>
                <a:gd name="T0" fmla="*/ 690 w 233"/>
                <a:gd name="T1" fmla="*/ 124 h 139"/>
                <a:gd name="T2" fmla="*/ 323 w 233"/>
                <a:gd name="T3" fmla="*/ 41 h 139"/>
                <a:gd name="T4" fmla="*/ 32 w 233"/>
                <a:gd name="T5" fmla="*/ 217 h 139"/>
                <a:gd name="T6" fmla="*/ 276 w 233"/>
                <a:gd name="T7" fmla="*/ 586 h 139"/>
                <a:gd name="T8" fmla="*/ 690 w 233"/>
                <a:gd name="T9" fmla="*/ 731 h 139"/>
                <a:gd name="T10" fmla="*/ 1060 w 233"/>
                <a:gd name="T11" fmla="*/ 589 h 139"/>
                <a:gd name="T12" fmla="*/ 1216 w 233"/>
                <a:gd name="T13" fmla="*/ 302 h 139"/>
                <a:gd name="T14" fmla="*/ 958 w 233"/>
                <a:gd name="T15" fmla="*/ 40 h 139"/>
                <a:gd name="T16" fmla="*/ 696 w 233"/>
                <a:gd name="T17" fmla="*/ 124 h 139"/>
                <a:gd name="T18" fmla="*/ 690 w 233"/>
                <a:gd name="T19" fmla="*/ 124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3"/>
                  </a:moveTo>
                  <a:cubicBezTo>
                    <a:pt x="103" y="31"/>
                    <a:pt x="77" y="15"/>
                    <a:pt x="60" y="8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1"/>
                    <a:pt x="51" y="108"/>
                  </a:cubicBezTo>
                  <a:cubicBezTo>
                    <a:pt x="76" y="124"/>
                    <a:pt x="97" y="139"/>
                    <a:pt x="128" y="135"/>
                  </a:cubicBezTo>
                  <a:cubicBezTo>
                    <a:pt x="152" y="132"/>
                    <a:pt x="177" y="123"/>
                    <a:pt x="197" y="109"/>
                  </a:cubicBezTo>
                  <a:cubicBezTo>
                    <a:pt x="215" y="95"/>
                    <a:pt x="233" y="82"/>
                    <a:pt x="226" y="56"/>
                  </a:cubicBezTo>
                  <a:cubicBezTo>
                    <a:pt x="220" y="32"/>
                    <a:pt x="205" y="10"/>
                    <a:pt x="178" y="7"/>
                  </a:cubicBezTo>
                  <a:cubicBezTo>
                    <a:pt x="158" y="5"/>
                    <a:pt x="146" y="17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80">
              <a:extLst>
                <a:ext uri="{FF2B5EF4-FFF2-40B4-BE49-F238E27FC236}">
                  <a16:creationId xmlns:a16="http://schemas.microsoft.com/office/drawing/2014/main" id="{23B833B6-3806-4796-BA34-13E6F9941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153"/>
              <a:ext cx="159" cy="142"/>
            </a:xfrm>
            <a:custGeom>
              <a:avLst/>
              <a:gdLst>
                <a:gd name="T0" fmla="*/ 87 w 104"/>
                <a:gd name="T1" fmla="*/ 40 h 93"/>
                <a:gd name="T2" fmla="*/ 49 w 104"/>
                <a:gd name="T3" fmla="*/ 270 h 93"/>
                <a:gd name="T4" fmla="*/ 286 w 104"/>
                <a:gd name="T5" fmla="*/ 461 h 93"/>
                <a:gd name="T6" fmla="*/ 446 w 104"/>
                <a:gd name="T7" fmla="*/ 466 h 93"/>
                <a:gd name="T8" fmla="*/ 535 w 104"/>
                <a:gd name="T9" fmla="*/ 282 h 93"/>
                <a:gd name="T10" fmla="*/ 339 w 104"/>
                <a:gd name="T11" fmla="*/ 61 h 93"/>
                <a:gd name="T12" fmla="*/ 87 w 104"/>
                <a:gd name="T13" fmla="*/ 41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93">
                  <a:moveTo>
                    <a:pt x="16" y="7"/>
                  </a:moveTo>
                  <a:cubicBezTo>
                    <a:pt x="6" y="20"/>
                    <a:pt x="0" y="35"/>
                    <a:pt x="9" y="50"/>
                  </a:cubicBezTo>
                  <a:cubicBezTo>
                    <a:pt x="18" y="67"/>
                    <a:pt x="34" y="78"/>
                    <a:pt x="52" y="85"/>
                  </a:cubicBezTo>
                  <a:cubicBezTo>
                    <a:pt x="62" y="88"/>
                    <a:pt x="72" y="93"/>
                    <a:pt x="82" y="86"/>
                  </a:cubicBezTo>
                  <a:cubicBezTo>
                    <a:pt x="94" y="79"/>
                    <a:pt x="94" y="65"/>
                    <a:pt x="98" y="52"/>
                  </a:cubicBezTo>
                  <a:cubicBezTo>
                    <a:pt x="104" y="28"/>
                    <a:pt x="80" y="19"/>
                    <a:pt x="62" y="11"/>
                  </a:cubicBezTo>
                  <a:cubicBezTo>
                    <a:pt x="47" y="5"/>
                    <a:pt x="30" y="0"/>
                    <a:pt x="16" y="8"/>
                  </a:cubicBezTo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81">
              <a:extLst>
                <a:ext uri="{FF2B5EF4-FFF2-40B4-BE49-F238E27FC236}">
                  <a16:creationId xmlns:a16="http://schemas.microsoft.com/office/drawing/2014/main" id="{9B834E31-F372-422E-84A5-AE4F954A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169"/>
              <a:ext cx="82" cy="67"/>
            </a:xfrm>
            <a:custGeom>
              <a:avLst/>
              <a:gdLst>
                <a:gd name="T0" fmla="*/ 70 w 54"/>
                <a:gd name="T1" fmla="*/ 27 h 44"/>
                <a:gd name="T2" fmla="*/ 80 w 54"/>
                <a:gd name="T3" fmla="*/ 196 h 44"/>
                <a:gd name="T4" fmla="*/ 276 w 54"/>
                <a:gd name="T5" fmla="*/ 123 h 44"/>
                <a:gd name="T6" fmla="*/ 184 w 54"/>
                <a:gd name="T7" fmla="*/ 18 h 44"/>
                <a:gd name="T8" fmla="*/ 59 w 54"/>
                <a:gd name="T9" fmla="*/ 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13" y="5"/>
                  </a:moveTo>
                  <a:cubicBezTo>
                    <a:pt x="4" y="17"/>
                    <a:pt x="0" y="29"/>
                    <a:pt x="15" y="37"/>
                  </a:cubicBezTo>
                  <a:cubicBezTo>
                    <a:pt x="28" y="44"/>
                    <a:pt x="50" y="40"/>
                    <a:pt x="52" y="23"/>
                  </a:cubicBezTo>
                  <a:cubicBezTo>
                    <a:pt x="54" y="12"/>
                    <a:pt x="44" y="5"/>
                    <a:pt x="35" y="3"/>
                  </a:cubicBezTo>
                  <a:cubicBezTo>
                    <a:pt x="25" y="0"/>
                    <a:pt x="19" y="2"/>
                    <a:pt x="11" y="5"/>
                  </a:cubicBezTo>
                </a:path>
              </a:pathLst>
            </a:custGeom>
            <a:solidFill>
              <a:srgbClr val="9E9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82">
              <a:extLst>
                <a:ext uri="{FF2B5EF4-FFF2-40B4-BE49-F238E27FC236}">
                  <a16:creationId xmlns:a16="http://schemas.microsoft.com/office/drawing/2014/main" id="{95540C0F-9634-4097-83EB-6FFA80C20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11"/>
              <a:ext cx="16" cy="16"/>
            </a:xfrm>
            <a:custGeom>
              <a:avLst/>
              <a:gdLst>
                <a:gd name="T0" fmla="*/ 54 w 10"/>
                <a:gd name="T1" fmla="*/ 8 h 10"/>
                <a:gd name="T2" fmla="*/ 56 w 10"/>
                <a:gd name="T3" fmla="*/ 46 h 10"/>
                <a:gd name="T4" fmla="*/ 13 w 10"/>
                <a:gd name="T5" fmla="*/ 54 h 10"/>
                <a:gd name="T6" fmla="*/ 8 w 10"/>
                <a:gd name="T7" fmla="*/ 13 h 10"/>
                <a:gd name="T8" fmla="*/ 54 w 10"/>
                <a:gd name="T9" fmla="*/ 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10" y="3"/>
                    <a:pt x="10" y="5"/>
                    <a:pt x="9" y="7"/>
                  </a:cubicBezTo>
                  <a:cubicBezTo>
                    <a:pt x="7" y="9"/>
                    <a:pt x="4" y="10"/>
                    <a:pt x="2" y="8"/>
                  </a:cubicBezTo>
                  <a:cubicBezTo>
                    <a:pt x="0" y="7"/>
                    <a:pt x="0" y="4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83">
              <a:extLst>
                <a:ext uri="{FF2B5EF4-FFF2-40B4-BE49-F238E27FC236}">
                  <a16:creationId xmlns:a16="http://schemas.microsoft.com/office/drawing/2014/main" id="{4C386A1B-45EE-44D6-8B71-BE1655C57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16"/>
              <a:ext cx="31" cy="31"/>
            </a:xfrm>
            <a:custGeom>
              <a:avLst/>
              <a:gdLst>
                <a:gd name="T0" fmla="*/ 87 w 20"/>
                <a:gd name="T1" fmla="*/ 19 h 20"/>
                <a:gd name="T2" fmla="*/ 96 w 20"/>
                <a:gd name="T3" fmla="*/ 87 h 20"/>
                <a:gd name="T4" fmla="*/ 29 w 20"/>
                <a:gd name="T5" fmla="*/ 96 h 20"/>
                <a:gd name="T6" fmla="*/ 19 w 20"/>
                <a:gd name="T7" fmla="*/ 29 h 20"/>
                <a:gd name="T8" fmla="*/ 87 w 20"/>
                <a:gd name="T9" fmla="*/ 1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5" y="3"/>
                  </a:moveTo>
                  <a:cubicBezTo>
                    <a:pt x="19" y="6"/>
                    <a:pt x="20" y="11"/>
                    <a:pt x="17" y="15"/>
                  </a:cubicBezTo>
                  <a:cubicBezTo>
                    <a:pt x="14" y="19"/>
                    <a:pt x="9" y="20"/>
                    <a:pt x="5" y="17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6" y="1"/>
                    <a:pt x="11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84">
              <a:extLst>
                <a:ext uri="{FF2B5EF4-FFF2-40B4-BE49-F238E27FC236}">
                  <a16:creationId xmlns:a16="http://schemas.microsoft.com/office/drawing/2014/main" id="{D164A10E-F568-4628-9329-4F01C9D48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134"/>
              <a:ext cx="110" cy="180"/>
            </a:xfrm>
            <a:custGeom>
              <a:avLst/>
              <a:gdLst>
                <a:gd name="T0" fmla="*/ 0 w 72"/>
                <a:gd name="T1" fmla="*/ 639 h 118"/>
                <a:gd name="T2" fmla="*/ 344 w 72"/>
                <a:gd name="T3" fmla="*/ 326 h 118"/>
                <a:gd name="T4" fmla="*/ 61 w 72"/>
                <a:gd name="T5" fmla="*/ 49 h 118"/>
                <a:gd name="T6" fmla="*/ 196 w 72"/>
                <a:gd name="T7" fmla="*/ 146 h 118"/>
                <a:gd name="T8" fmla="*/ 0 w 72"/>
                <a:gd name="T9" fmla="*/ 639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18">
                  <a:moveTo>
                    <a:pt x="0" y="118"/>
                  </a:moveTo>
                  <a:cubicBezTo>
                    <a:pt x="0" y="118"/>
                    <a:pt x="67" y="90"/>
                    <a:pt x="63" y="60"/>
                  </a:cubicBezTo>
                  <a:cubicBezTo>
                    <a:pt x="59" y="30"/>
                    <a:pt x="29" y="0"/>
                    <a:pt x="11" y="9"/>
                  </a:cubicBezTo>
                  <a:cubicBezTo>
                    <a:pt x="11" y="9"/>
                    <a:pt x="26" y="11"/>
                    <a:pt x="36" y="27"/>
                  </a:cubicBezTo>
                  <a:cubicBezTo>
                    <a:pt x="46" y="43"/>
                    <a:pt x="72" y="72"/>
                    <a:pt x="0" y="118"/>
                  </a:cubicBezTo>
                  <a:close/>
                </a:path>
              </a:pathLst>
            </a:custGeom>
            <a:solidFill>
              <a:srgbClr val="8F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85">
              <a:extLst>
                <a:ext uri="{FF2B5EF4-FFF2-40B4-BE49-F238E27FC236}">
                  <a16:creationId xmlns:a16="http://schemas.microsoft.com/office/drawing/2014/main" id="{7D3E2C54-1D58-4EC8-B9F8-1AEF3F62A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900"/>
              <a:ext cx="134" cy="144"/>
            </a:xfrm>
            <a:custGeom>
              <a:avLst/>
              <a:gdLst>
                <a:gd name="T0" fmla="*/ 378 w 88"/>
                <a:gd name="T1" fmla="*/ 66 h 94"/>
                <a:gd name="T2" fmla="*/ 391 w 88"/>
                <a:gd name="T3" fmla="*/ 380 h 94"/>
                <a:gd name="T4" fmla="*/ 93 w 88"/>
                <a:gd name="T5" fmla="*/ 446 h 94"/>
                <a:gd name="T6" fmla="*/ 81 w 88"/>
                <a:gd name="T7" fmla="*/ 133 h 94"/>
                <a:gd name="T8" fmla="*/ 378 w 88"/>
                <a:gd name="T9" fmla="*/ 6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70" y="12"/>
                  </a:moveTo>
                  <a:cubicBezTo>
                    <a:pt x="86" y="24"/>
                    <a:pt x="88" y="50"/>
                    <a:pt x="73" y="69"/>
                  </a:cubicBezTo>
                  <a:cubicBezTo>
                    <a:pt x="58" y="88"/>
                    <a:pt x="33" y="94"/>
                    <a:pt x="17" y="81"/>
                  </a:cubicBezTo>
                  <a:cubicBezTo>
                    <a:pt x="1" y="69"/>
                    <a:pt x="0" y="43"/>
                    <a:pt x="15" y="24"/>
                  </a:cubicBezTo>
                  <a:cubicBezTo>
                    <a:pt x="29" y="5"/>
                    <a:pt x="54" y="0"/>
                    <a:pt x="70" y="1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86">
              <a:extLst>
                <a:ext uri="{FF2B5EF4-FFF2-40B4-BE49-F238E27FC236}">
                  <a16:creationId xmlns:a16="http://schemas.microsoft.com/office/drawing/2014/main" id="{0089784F-BA4C-421E-93C4-AE6D56229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889"/>
              <a:ext cx="124" cy="141"/>
            </a:xfrm>
            <a:custGeom>
              <a:avLst/>
              <a:gdLst>
                <a:gd name="T0" fmla="*/ 372 w 81"/>
                <a:gd name="T1" fmla="*/ 155 h 92"/>
                <a:gd name="T2" fmla="*/ 352 w 81"/>
                <a:gd name="T3" fmla="*/ 454 h 92"/>
                <a:gd name="T4" fmla="*/ 72 w 81"/>
                <a:gd name="T5" fmla="*/ 359 h 92"/>
                <a:gd name="T6" fmla="*/ 93 w 81"/>
                <a:gd name="T7" fmla="*/ 61 h 92"/>
                <a:gd name="T8" fmla="*/ 372 w 81"/>
                <a:gd name="T9" fmla="*/ 155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2">
                  <a:moveTo>
                    <a:pt x="68" y="28"/>
                  </a:moveTo>
                  <a:cubicBezTo>
                    <a:pt x="81" y="47"/>
                    <a:pt x="79" y="72"/>
                    <a:pt x="64" y="82"/>
                  </a:cubicBezTo>
                  <a:cubicBezTo>
                    <a:pt x="49" y="92"/>
                    <a:pt x="26" y="84"/>
                    <a:pt x="13" y="65"/>
                  </a:cubicBezTo>
                  <a:cubicBezTo>
                    <a:pt x="0" y="45"/>
                    <a:pt x="1" y="21"/>
                    <a:pt x="17" y="11"/>
                  </a:cubicBezTo>
                  <a:cubicBezTo>
                    <a:pt x="32" y="0"/>
                    <a:pt x="55" y="8"/>
                    <a:pt x="68" y="28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87">
              <a:extLst>
                <a:ext uri="{FF2B5EF4-FFF2-40B4-BE49-F238E27FC236}">
                  <a16:creationId xmlns:a16="http://schemas.microsoft.com/office/drawing/2014/main" id="{887212B1-6456-4400-9A01-A20498B8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969"/>
              <a:ext cx="35" cy="35"/>
            </a:xfrm>
            <a:custGeom>
              <a:avLst/>
              <a:gdLst>
                <a:gd name="T0" fmla="*/ 94 w 23"/>
                <a:gd name="T1" fmla="*/ 21 h 23"/>
                <a:gd name="T2" fmla="*/ 107 w 23"/>
                <a:gd name="T3" fmla="*/ 94 h 23"/>
                <a:gd name="T4" fmla="*/ 27 w 23"/>
                <a:gd name="T5" fmla="*/ 107 h 23"/>
                <a:gd name="T6" fmla="*/ 18 w 23"/>
                <a:gd name="T7" fmla="*/ 27 h 23"/>
                <a:gd name="T8" fmla="*/ 94 w 23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4"/>
                  </a:moveTo>
                  <a:cubicBezTo>
                    <a:pt x="22" y="7"/>
                    <a:pt x="23" y="13"/>
                    <a:pt x="20" y="18"/>
                  </a:cubicBezTo>
                  <a:cubicBezTo>
                    <a:pt x="16" y="22"/>
                    <a:pt x="10" y="23"/>
                    <a:pt x="5" y="20"/>
                  </a:cubicBezTo>
                  <a:cubicBezTo>
                    <a:pt x="1" y="16"/>
                    <a:pt x="0" y="10"/>
                    <a:pt x="3" y="5"/>
                  </a:cubicBezTo>
                  <a:cubicBezTo>
                    <a:pt x="7" y="1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88">
              <a:extLst>
                <a:ext uri="{FF2B5EF4-FFF2-40B4-BE49-F238E27FC236}">
                  <a16:creationId xmlns:a16="http://schemas.microsoft.com/office/drawing/2014/main" id="{1558E358-28A2-4455-AC42-AE25DD8B5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938"/>
              <a:ext cx="22" cy="22"/>
            </a:xfrm>
            <a:custGeom>
              <a:avLst/>
              <a:gdLst>
                <a:gd name="T0" fmla="*/ 66 w 14"/>
                <a:gd name="T1" fmla="*/ 13 h 14"/>
                <a:gd name="T2" fmla="*/ 74 w 14"/>
                <a:gd name="T3" fmla="*/ 66 h 14"/>
                <a:gd name="T4" fmla="*/ 22 w 14"/>
                <a:gd name="T5" fmla="*/ 74 h 14"/>
                <a:gd name="T6" fmla="*/ 13 w 14"/>
                <a:gd name="T7" fmla="*/ 20 h 14"/>
                <a:gd name="T8" fmla="*/ 66 w 14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4"/>
                    <a:pt x="6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89">
              <a:extLst>
                <a:ext uri="{FF2B5EF4-FFF2-40B4-BE49-F238E27FC236}">
                  <a16:creationId xmlns:a16="http://schemas.microsoft.com/office/drawing/2014/main" id="{F78DFA35-CD41-48E1-BF73-9C830AA61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89"/>
              <a:ext cx="32" cy="32"/>
            </a:xfrm>
            <a:custGeom>
              <a:avLst/>
              <a:gdLst>
                <a:gd name="T0" fmla="*/ 85 w 21"/>
                <a:gd name="T1" fmla="*/ 18 h 21"/>
                <a:gd name="T2" fmla="*/ 94 w 21"/>
                <a:gd name="T3" fmla="*/ 85 h 21"/>
                <a:gd name="T4" fmla="*/ 27 w 21"/>
                <a:gd name="T5" fmla="*/ 94 h 21"/>
                <a:gd name="T6" fmla="*/ 18 w 21"/>
                <a:gd name="T7" fmla="*/ 27 h 21"/>
                <a:gd name="T8" fmla="*/ 85 w 21"/>
                <a:gd name="T9" fmla="*/ 1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6" y="3"/>
                  </a:moveTo>
                  <a:cubicBezTo>
                    <a:pt x="20" y="6"/>
                    <a:pt x="21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ubicBezTo>
                    <a:pt x="6" y="1"/>
                    <a:pt x="12" y="0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90">
              <a:extLst>
                <a:ext uri="{FF2B5EF4-FFF2-40B4-BE49-F238E27FC236}">
                  <a16:creationId xmlns:a16="http://schemas.microsoft.com/office/drawing/2014/main" id="{2A4724F5-877A-4988-90F5-42A34BAE9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60"/>
              <a:ext cx="18" cy="18"/>
            </a:xfrm>
            <a:custGeom>
              <a:avLst/>
              <a:gdLst>
                <a:gd name="T0" fmla="*/ 48 w 12"/>
                <a:gd name="T1" fmla="*/ 12 h 12"/>
                <a:gd name="T2" fmla="*/ 53 w 12"/>
                <a:gd name="T3" fmla="*/ 48 h 12"/>
                <a:gd name="T4" fmla="*/ 12 w 12"/>
                <a:gd name="T5" fmla="*/ 53 h 12"/>
                <a:gd name="T6" fmla="*/ 8 w 12"/>
                <a:gd name="T7" fmla="*/ 18 h 12"/>
                <a:gd name="T8" fmla="*/ 48 w 1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9" y="2"/>
                  </a:moveTo>
                  <a:cubicBezTo>
                    <a:pt x="11" y="4"/>
                    <a:pt x="12" y="7"/>
                    <a:pt x="10" y="9"/>
                  </a:cubicBezTo>
                  <a:cubicBezTo>
                    <a:pt x="8" y="12"/>
                    <a:pt x="5" y="12"/>
                    <a:pt x="2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91">
              <a:extLst>
                <a:ext uri="{FF2B5EF4-FFF2-40B4-BE49-F238E27FC236}">
                  <a16:creationId xmlns:a16="http://schemas.microsoft.com/office/drawing/2014/main" id="{DDA46457-9BF2-460D-B09F-1D0077BD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013"/>
              <a:ext cx="104" cy="70"/>
            </a:xfrm>
            <a:custGeom>
              <a:avLst/>
              <a:gdLst>
                <a:gd name="T0" fmla="*/ 8 w 68"/>
                <a:gd name="T1" fmla="*/ 0 h 46"/>
                <a:gd name="T2" fmla="*/ 176 w 68"/>
                <a:gd name="T3" fmla="*/ 151 h 46"/>
                <a:gd name="T4" fmla="*/ 372 w 68"/>
                <a:gd name="T5" fmla="*/ 129 h 46"/>
                <a:gd name="T6" fmla="*/ 0 w 6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6">
                  <a:moveTo>
                    <a:pt x="1" y="0"/>
                  </a:moveTo>
                  <a:cubicBezTo>
                    <a:pt x="5" y="10"/>
                    <a:pt x="21" y="24"/>
                    <a:pt x="32" y="28"/>
                  </a:cubicBezTo>
                  <a:cubicBezTo>
                    <a:pt x="42" y="32"/>
                    <a:pt x="60" y="30"/>
                    <a:pt x="68" y="24"/>
                  </a:cubicBezTo>
                  <a:cubicBezTo>
                    <a:pt x="49" y="46"/>
                    <a:pt x="7" y="26"/>
                    <a:pt x="0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92">
              <a:extLst>
                <a:ext uri="{FF2B5EF4-FFF2-40B4-BE49-F238E27FC236}">
                  <a16:creationId xmlns:a16="http://schemas.microsoft.com/office/drawing/2014/main" id="{364A0F21-D375-46D7-811F-F2B33E5B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30"/>
              <a:ext cx="139" cy="33"/>
            </a:xfrm>
            <a:custGeom>
              <a:avLst/>
              <a:gdLst>
                <a:gd name="T0" fmla="*/ 487 w 91"/>
                <a:gd name="T1" fmla="*/ 0 h 22"/>
                <a:gd name="T2" fmla="*/ 238 w 91"/>
                <a:gd name="T3" fmla="*/ 113 h 22"/>
                <a:gd name="T4" fmla="*/ 0 w 91"/>
                <a:gd name="T5" fmla="*/ 12 h 22"/>
                <a:gd name="T6" fmla="*/ 257 w 91"/>
                <a:gd name="T7" fmla="*/ 80 h 22"/>
                <a:gd name="T8" fmla="*/ 495 w 91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90" y="0"/>
                  </a:moveTo>
                  <a:cubicBezTo>
                    <a:pt x="84" y="16"/>
                    <a:pt x="59" y="21"/>
                    <a:pt x="44" y="22"/>
                  </a:cubicBezTo>
                  <a:cubicBezTo>
                    <a:pt x="29" y="22"/>
                    <a:pt x="11" y="14"/>
                    <a:pt x="0" y="2"/>
                  </a:cubicBezTo>
                  <a:cubicBezTo>
                    <a:pt x="15" y="14"/>
                    <a:pt x="29" y="17"/>
                    <a:pt x="47" y="15"/>
                  </a:cubicBezTo>
                  <a:cubicBezTo>
                    <a:pt x="60" y="14"/>
                    <a:pt x="83" y="11"/>
                    <a:pt x="9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93">
              <a:extLst>
                <a:ext uri="{FF2B5EF4-FFF2-40B4-BE49-F238E27FC236}">
                  <a16:creationId xmlns:a16="http://schemas.microsoft.com/office/drawing/2014/main" id="{A3C81B4C-7F14-4C14-9F8A-7235C755E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56"/>
              <a:ext cx="35" cy="142"/>
            </a:xfrm>
            <a:custGeom>
              <a:avLst/>
              <a:gdLst>
                <a:gd name="T0" fmla="*/ 0 w 23"/>
                <a:gd name="T1" fmla="*/ 0 h 93"/>
                <a:gd name="T2" fmla="*/ 123 w 23"/>
                <a:gd name="T3" fmla="*/ 12 h 93"/>
                <a:gd name="T4" fmla="*/ 81 w 23"/>
                <a:gd name="T5" fmla="*/ 40 h 93"/>
                <a:gd name="T6" fmla="*/ 62 w 23"/>
                <a:gd name="T7" fmla="*/ 102 h 93"/>
                <a:gd name="T8" fmla="*/ 61 w 23"/>
                <a:gd name="T9" fmla="*/ 235 h 93"/>
                <a:gd name="T10" fmla="*/ 62 w 23"/>
                <a:gd name="T11" fmla="*/ 505 h 93"/>
                <a:gd name="T12" fmla="*/ 32 w 23"/>
                <a:gd name="T13" fmla="*/ 229 h 93"/>
                <a:gd name="T14" fmla="*/ 12 w 23"/>
                <a:gd name="T15" fmla="*/ 12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93">
                  <a:moveTo>
                    <a:pt x="0" y="0"/>
                  </a:moveTo>
                  <a:cubicBezTo>
                    <a:pt x="7" y="4"/>
                    <a:pt x="16" y="2"/>
                    <a:pt x="23" y="2"/>
                  </a:cubicBezTo>
                  <a:cubicBezTo>
                    <a:pt x="21" y="4"/>
                    <a:pt x="17" y="5"/>
                    <a:pt x="15" y="7"/>
                  </a:cubicBezTo>
                  <a:cubicBezTo>
                    <a:pt x="11" y="11"/>
                    <a:pt x="13" y="14"/>
                    <a:pt x="12" y="19"/>
                  </a:cubicBezTo>
                  <a:cubicBezTo>
                    <a:pt x="11" y="28"/>
                    <a:pt x="10" y="34"/>
                    <a:pt x="11" y="43"/>
                  </a:cubicBezTo>
                  <a:cubicBezTo>
                    <a:pt x="12" y="60"/>
                    <a:pt x="13" y="77"/>
                    <a:pt x="12" y="93"/>
                  </a:cubicBezTo>
                  <a:cubicBezTo>
                    <a:pt x="11" y="76"/>
                    <a:pt x="5" y="60"/>
                    <a:pt x="6" y="42"/>
                  </a:cubicBezTo>
                  <a:cubicBezTo>
                    <a:pt x="7" y="30"/>
                    <a:pt x="14" y="8"/>
                    <a:pt x="2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94">
              <a:extLst>
                <a:ext uri="{FF2B5EF4-FFF2-40B4-BE49-F238E27FC236}">
                  <a16:creationId xmlns:a16="http://schemas.microsoft.com/office/drawing/2014/main" id="{9E42998E-F8AB-41C1-99C5-4FA461275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776"/>
              <a:ext cx="118" cy="64"/>
            </a:xfrm>
            <a:custGeom>
              <a:avLst/>
              <a:gdLst>
                <a:gd name="T0" fmla="*/ 28 w 77"/>
                <a:gd name="T1" fmla="*/ 0 h 42"/>
                <a:gd name="T2" fmla="*/ 176 w 77"/>
                <a:gd name="T3" fmla="*/ 209 h 42"/>
                <a:gd name="T4" fmla="*/ 303 w 77"/>
                <a:gd name="T5" fmla="*/ 227 h 42"/>
                <a:gd name="T6" fmla="*/ 424 w 77"/>
                <a:gd name="T7" fmla="*/ 187 h 42"/>
                <a:gd name="T8" fmla="*/ 164 w 77"/>
                <a:gd name="T9" fmla="*/ 143 h 42"/>
                <a:gd name="T10" fmla="*/ 28 w 77"/>
                <a:gd name="T11" fmla="*/ 18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2">
                  <a:moveTo>
                    <a:pt x="5" y="0"/>
                  </a:moveTo>
                  <a:cubicBezTo>
                    <a:pt x="0" y="18"/>
                    <a:pt x="17" y="34"/>
                    <a:pt x="32" y="39"/>
                  </a:cubicBezTo>
                  <a:cubicBezTo>
                    <a:pt x="39" y="41"/>
                    <a:pt x="48" y="42"/>
                    <a:pt x="55" y="42"/>
                  </a:cubicBezTo>
                  <a:cubicBezTo>
                    <a:pt x="63" y="41"/>
                    <a:pt x="69" y="37"/>
                    <a:pt x="77" y="35"/>
                  </a:cubicBezTo>
                  <a:cubicBezTo>
                    <a:pt x="61" y="40"/>
                    <a:pt x="44" y="34"/>
                    <a:pt x="30" y="27"/>
                  </a:cubicBezTo>
                  <a:cubicBezTo>
                    <a:pt x="18" y="20"/>
                    <a:pt x="13" y="13"/>
                    <a:pt x="5" y="3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95">
              <a:extLst>
                <a:ext uri="{FF2B5EF4-FFF2-40B4-BE49-F238E27FC236}">
                  <a16:creationId xmlns:a16="http://schemas.microsoft.com/office/drawing/2014/main" id="{6C764F26-B4D0-4F92-976E-6CCD6722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640"/>
              <a:ext cx="58" cy="62"/>
            </a:xfrm>
            <a:custGeom>
              <a:avLst/>
              <a:gdLst>
                <a:gd name="T0" fmla="*/ 198 w 38"/>
                <a:gd name="T1" fmla="*/ 135 h 40"/>
                <a:gd name="T2" fmla="*/ 93 w 38"/>
                <a:gd name="T3" fmla="*/ 209 h 40"/>
                <a:gd name="T4" fmla="*/ 0 w 38"/>
                <a:gd name="T5" fmla="*/ 96 h 40"/>
                <a:gd name="T6" fmla="*/ 18 w 38"/>
                <a:gd name="T7" fmla="*/ 29 h 40"/>
                <a:gd name="T8" fmla="*/ 75 w 38"/>
                <a:gd name="T9" fmla="*/ 19 h 40"/>
                <a:gd name="T10" fmla="*/ 189 w 38"/>
                <a:gd name="T11" fmla="*/ 82 h 40"/>
                <a:gd name="T12" fmla="*/ 195 w 38"/>
                <a:gd name="T13" fmla="*/ 13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7" y="23"/>
                  </a:moveTo>
                  <a:cubicBezTo>
                    <a:pt x="34" y="32"/>
                    <a:pt x="27" y="40"/>
                    <a:pt x="17" y="36"/>
                  </a:cubicBezTo>
                  <a:cubicBezTo>
                    <a:pt x="9" y="33"/>
                    <a:pt x="1" y="25"/>
                    <a:pt x="0" y="17"/>
                  </a:cubicBezTo>
                  <a:cubicBezTo>
                    <a:pt x="0" y="12"/>
                    <a:pt x="0" y="8"/>
                    <a:pt x="3" y="5"/>
                  </a:cubicBezTo>
                  <a:cubicBezTo>
                    <a:pt x="6" y="0"/>
                    <a:pt x="9" y="2"/>
                    <a:pt x="14" y="3"/>
                  </a:cubicBezTo>
                  <a:cubicBezTo>
                    <a:pt x="23" y="4"/>
                    <a:pt x="30" y="4"/>
                    <a:pt x="35" y="14"/>
                  </a:cubicBezTo>
                  <a:cubicBezTo>
                    <a:pt x="37" y="17"/>
                    <a:pt x="38" y="20"/>
                    <a:pt x="36" y="24"/>
                  </a:cubicBezTo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96">
              <a:extLst>
                <a:ext uri="{FF2B5EF4-FFF2-40B4-BE49-F238E27FC236}">
                  <a16:creationId xmlns:a16="http://schemas.microsoft.com/office/drawing/2014/main" id="{C6BE1612-6ED8-4180-B399-3F4CA5BE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40"/>
              <a:ext cx="67" cy="68"/>
            </a:xfrm>
            <a:custGeom>
              <a:avLst/>
              <a:gdLst>
                <a:gd name="T0" fmla="*/ 21 w 44"/>
                <a:gd name="T1" fmla="*/ 70 h 44"/>
                <a:gd name="T2" fmla="*/ 70 w 44"/>
                <a:gd name="T3" fmla="*/ 196 h 44"/>
                <a:gd name="T4" fmla="*/ 187 w 44"/>
                <a:gd name="T5" fmla="*/ 210 h 44"/>
                <a:gd name="T6" fmla="*/ 236 w 44"/>
                <a:gd name="T7" fmla="*/ 62 h 44"/>
                <a:gd name="T8" fmla="*/ 183 w 44"/>
                <a:gd name="T9" fmla="*/ 8 h 44"/>
                <a:gd name="T10" fmla="*/ 107 w 44"/>
                <a:gd name="T11" fmla="*/ 34 h 44"/>
                <a:gd name="T12" fmla="*/ 18 w 44"/>
                <a:gd name="T13" fmla="*/ 7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4">
                  <a:moveTo>
                    <a:pt x="4" y="12"/>
                  </a:moveTo>
                  <a:cubicBezTo>
                    <a:pt x="0" y="19"/>
                    <a:pt x="9" y="29"/>
                    <a:pt x="13" y="34"/>
                  </a:cubicBezTo>
                  <a:cubicBezTo>
                    <a:pt x="20" y="41"/>
                    <a:pt x="27" y="44"/>
                    <a:pt x="35" y="37"/>
                  </a:cubicBezTo>
                  <a:cubicBezTo>
                    <a:pt x="42" y="31"/>
                    <a:pt x="44" y="20"/>
                    <a:pt x="44" y="11"/>
                  </a:cubicBezTo>
                  <a:cubicBezTo>
                    <a:pt x="43" y="6"/>
                    <a:pt x="39" y="1"/>
                    <a:pt x="34" y="1"/>
                  </a:cubicBezTo>
                  <a:cubicBezTo>
                    <a:pt x="29" y="0"/>
                    <a:pt x="25" y="5"/>
                    <a:pt x="20" y="6"/>
                  </a:cubicBezTo>
                  <a:cubicBezTo>
                    <a:pt x="14" y="7"/>
                    <a:pt x="8" y="7"/>
                    <a:pt x="3" y="13"/>
                  </a:cubicBezTo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97">
              <a:extLst>
                <a:ext uri="{FF2B5EF4-FFF2-40B4-BE49-F238E27FC236}">
                  <a16:creationId xmlns:a16="http://schemas.microsoft.com/office/drawing/2014/main" id="{C7D410BB-09CE-43B8-BE07-48245A08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602"/>
              <a:ext cx="29" cy="31"/>
            </a:xfrm>
            <a:custGeom>
              <a:avLst/>
              <a:gdLst>
                <a:gd name="T0" fmla="*/ 0 w 19"/>
                <a:gd name="T1" fmla="*/ 87 h 20"/>
                <a:gd name="T2" fmla="*/ 75 w 19"/>
                <a:gd name="T3" fmla="*/ 115 h 20"/>
                <a:gd name="T4" fmla="*/ 0 w 19"/>
                <a:gd name="T5" fmla="*/ 7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15"/>
                  </a:moveTo>
                  <a:cubicBezTo>
                    <a:pt x="7" y="15"/>
                    <a:pt x="9" y="18"/>
                    <a:pt x="14" y="20"/>
                  </a:cubicBezTo>
                  <a:cubicBezTo>
                    <a:pt x="19" y="15"/>
                    <a:pt x="5" y="0"/>
                    <a:pt x="0" y="13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98">
              <a:extLst>
                <a:ext uri="{FF2B5EF4-FFF2-40B4-BE49-F238E27FC236}">
                  <a16:creationId xmlns:a16="http://schemas.microsoft.com/office/drawing/2014/main" id="{ADBA3B4F-3631-46B7-A811-728E2560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605"/>
              <a:ext cx="26" cy="25"/>
            </a:xfrm>
            <a:custGeom>
              <a:avLst/>
              <a:gdLst>
                <a:gd name="T0" fmla="*/ 0 w 17"/>
                <a:gd name="T1" fmla="*/ 95 h 16"/>
                <a:gd name="T2" fmla="*/ 49 w 17"/>
                <a:gd name="T3" fmla="*/ 61 h 16"/>
                <a:gd name="T4" fmla="*/ 72 w 17"/>
                <a:gd name="T5" fmla="*/ 34 h 16"/>
                <a:gd name="T6" fmla="*/ 8 w 17"/>
                <a:gd name="T7" fmla="*/ 8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3" y="14"/>
                    <a:pt x="6" y="12"/>
                    <a:pt x="9" y="10"/>
                  </a:cubicBezTo>
                  <a:cubicBezTo>
                    <a:pt x="11" y="9"/>
                    <a:pt x="17" y="10"/>
                    <a:pt x="13" y="6"/>
                  </a:cubicBezTo>
                  <a:cubicBezTo>
                    <a:pt x="8" y="0"/>
                    <a:pt x="2" y="10"/>
                    <a:pt x="1" y="14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99">
              <a:extLst>
                <a:ext uri="{FF2B5EF4-FFF2-40B4-BE49-F238E27FC236}">
                  <a16:creationId xmlns:a16="http://schemas.microsoft.com/office/drawing/2014/main" id="{2BC2006A-3C11-476B-9390-B81DD57F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488"/>
              <a:ext cx="47" cy="157"/>
            </a:xfrm>
            <a:custGeom>
              <a:avLst/>
              <a:gdLst>
                <a:gd name="T0" fmla="*/ 83 w 31"/>
                <a:gd name="T1" fmla="*/ 27 h 103"/>
                <a:gd name="T2" fmla="*/ 21 w 31"/>
                <a:gd name="T3" fmla="*/ 465 h 103"/>
                <a:gd name="T4" fmla="*/ 74 w 31"/>
                <a:gd name="T5" fmla="*/ 549 h 103"/>
                <a:gd name="T6" fmla="*/ 135 w 31"/>
                <a:gd name="T7" fmla="*/ 474 h 103"/>
                <a:gd name="T8" fmla="*/ 156 w 31"/>
                <a:gd name="T9" fmla="*/ 248 h 103"/>
                <a:gd name="T10" fmla="*/ 89 w 31"/>
                <a:gd name="T11" fmla="*/ 2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03">
                  <a:moveTo>
                    <a:pt x="16" y="5"/>
                  </a:moveTo>
                  <a:cubicBezTo>
                    <a:pt x="9" y="32"/>
                    <a:pt x="0" y="57"/>
                    <a:pt x="4" y="86"/>
                  </a:cubicBezTo>
                  <a:cubicBezTo>
                    <a:pt x="5" y="91"/>
                    <a:pt x="7" y="102"/>
                    <a:pt x="14" y="102"/>
                  </a:cubicBezTo>
                  <a:cubicBezTo>
                    <a:pt x="21" y="103"/>
                    <a:pt x="24" y="93"/>
                    <a:pt x="26" y="88"/>
                  </a:cubicBezTo>
                  <a:cubicBezTo>
                    <a:pt x="31" y="75"/>
                    <a:pt x="30" y="60"/>
                    <a:pt x="30" y="46"/>
                  </a:cubicBezTo>
                  <a:cubicBezTo>
                    <a:pt x="30" y="40"/>
                    <a:pt x="27" y="0"/>
                    <a:pt x="17" y="5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100">
              <a:extLst>
                <a:ext uri="{FF2B5EF4-FFF2-40B4-BE49-F238E27FC236}">
                  <a16:creationId xmlns:a16="http://schemas.microsoft.com/office/drawing/2014/main" id="{25178176-AE8D-4A14-9654-E35B5437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512"/>
              <a:ext cx="37" cy="115"/>
            </a:xfrm>
            <a:custGeom>
              <a:avLst/>
              <a:gdLst>
                <a:gd name="T0" fmla="*/ 102 w 24"/>
                <a:gd name="T1" fmla="*/ 0 h 75"/>
                <a:gd name="T2" fmla="*/ 52 w 24"/>
                <a:gd name="T3" fmla="*/ 198 h 75"/>
                <a:gd name="T4" fmla="*/ 52 w 24"/>
                <a:gd name="T5" fmla="*/ 383 h 75"/>
                <a:gd name="T6" fmla="*/ 117 w 24"/>
                <a:gd name="T7" fmla="*/ 158 h 75"/>
                <a:gd name="T8" fmla="*/ 96 w 2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5">
                  <a:moveTo>
                    <a:pt x="18" y="0"/>
                  </a:moveTo>
                  <a:cubicBezTo>
                    <a:pt x="12" y="10"/>
                    <a:pt x="12" y="25"/>
                    <a:pt x="9" y="36"/>
                  </a:cubicBezTo>
                  <a:cubicBezTo>
                    <a:pt x="8" y="44"/>
                    <a:pt x="0" y="63"/>
                    <a:pt x="9" y="69"/>
                  </a:cubicBezTo>
                  <a:cubicBezTo>
                    <a:pt x="17" y="75"/>
                    <a:pt x="20" y="35"/>
                    <a:pt x="21" y="29"/>
                  </a:cubicBezTo>
                  <a:cubicBezTo>
                    <a:pt x="22" y="24"/>
                    <a:pt x="24" y="2"/>
                    <a:pt x="17" y="0"/>
                  </a:cubicBezTo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101">
              <a:extLst>
                <a:ext uri="{FF2B5EF4-FFF2-40B4-BE49-F238E27FC236}">
                  <a16:creationId xmlns:a16="http://schemas.microsoft.com/office/drawing/2014/main" id="{4084B2BD-5CBC-4DA9-912F-5E5EC17CB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682"/>
              <a:ext cx="20" cy="20"/>
            </a:xfrm>
            <a:custGeom>
              <a:avLst/>
              <a:gdLst>
                <a:gd name="T0" fmla="*/ 54 w 13"/>
                <a:gd name="T1" fmla="*/ 12 h 13"/>
                <a:gd name="T2" fmla="*/ 62 w 13"/>
                <a:gd name="T3" fmla="*/ 54 h 13"/>
                <a:gd name="T4" fmla="*/ 18 w 13"/>
                <a:gd name="T5" fmla="*/ 62 h 13"/>
                <a:gd name="T6" fmla="*/ 12 w 13"/>
                <a:gd name="T7" fmla="*/ 18 h 13"/>
                <a:gd name="T8" fmla="*/ 54 w 13"/>
                <a:gd name="T9" fmla="*/ 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2" y="4"/>
                    <a:pt x="13" y="7"/>
                    <a:pt x="11" y="10"/>
                  </a:cubicBezTo>
                  <a:cubicBezTo>
                    <a:pt x="9" y="12"/>
                    <a:pt x="6" y="13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102">
              <a:extLst>
                <a:ext uri="{FF2B5EF4-FFF2-40B4-BE49-F238E27FC236}">
                  <a16:creationId xmlns:a16="http://schemas.microsoft.com/office/drawing/2014/main" id="{1DDD87AA-1372-4917-8E92-A4F140BA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668"/>
              <a:ext cx="10" cy="9"/>
            </a:xfrm>
            <a:custGeom>
              <a:avLst/>
              <a:gdLst>
                <a:gd name="T0" fmla="*/ 27 w 7"/>
                <a:gd name="T1" fmla="*/ 8 h 6"/>
                <a:gd name="T2" fmla="*/ 27 w 7"/>
                <a:gd name="T3" fmla="*/ 27 h 6"/>
                <a:gd name="T4" fmla="*/ 9 w 7"/>
                <a:gd name="T5" fmla="*/ 27 h 6"/>
                <a:gd name="T6" fmla="*/ 1 w 7"/>
                <a:gd name="T7" fmla="*/ 8 h 6"/>
                <a:gd name="T8" fmla="*/ 27 w 7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103">
              <a:extLst>
                <a:ext uri="{FF2B5EF4-FFF2-40B4-BE49-F238E27FC236}">
                  <a16:creationId xmlns:a16="http://schemas.microsoft.com/office/drawing/2014/main" id="{3135BBBA-F232-4FCD-9A78-A30937FF4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686"/>
              <a:ext cx="20" cy="20"/>
            </a:xfrm>
            <a:custGeom>
              <a:avLst/>
              <a:gdLst>
                <a:gd name="T0" fmla="*/ 54 w 13"/>
                <a:gd name="T1" fmla="*/ 12 h 13"/>
                <a:gd name="T2" fmla="*/ 62 w 13"/>
                <a:gd name="T3" fmla="*/ 54 h 13"/>
                <a:gd name="T4" fmla="*/ 18 w 13"/>
                <a:gd name="T5" fmla="*/ 62 h 13"/>
                <a:gd name="T6" fmla="*/ 12 w 13"/>
                <a:gd name="T7" fmla="*/ 18 h 13"/>
                <a:gd name="T8" fmla="*/ 54 w 13"/>
                <a:gd name="T9" fmla="*/ 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3" y="4"/>
                    <a:pt x="13" y="8"/>
                    <a:pt x="11" y="10"/>
                  </a:cubicBezTo>
                  <a:cubicBezTo>
                    <a:pt x="9" y="13"/>
                    <a:pt x="6" y="13"/>
                    <a:pt x="3" y="11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104">
              <a:extLst>
                <a:ext uri="{FF2B5EF4-FFF2-40B4-BE49-F238E27FC236}">
                  <a16:creationId xmlns:a16="http://schemas.microsoft.com/office/drawing/2014/main" id="{0911B8C6-6516-45A1-9755-C5CEB60AB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671"/>
              <a:ext cx="9" cy="9"/>
            </a:xfrm>
            <a:custGeom>
              <a:avLst/>
              <a:gdLst>
                <a:gd name="T0" fmla="*/ 27 w 6"/>
                <a:gd name="T1" fmla="*/ 8 h 6"/>
                <a:gd name="T2" fmla="*/ 27 w 6"/>
                <a:gd name="T3" fmla="*/ 27 h 6"/>
                <a:gd name="T4" fmla="*/ 12 w 6"/>
                <a:gd name="T5" fmla="*/ 27 h 6"/>
                <a:gd name="T6" fmla="*/ 8 w 6"/>
                <a:gd name="T7" fmla="*/ 12 h 6"/>
                <a:gd name="T8" fmla="*/ 27 w 6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6" y="4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105">
              <a:extLst>
                <a:ext uri="{FF2B5EF4-FFF2-40B4-BE49-F238E27FC236}">
                  <a16:creationId xmlns:a16="http://schemas.microsoft.com/office/drawing/2014/main" id="{BF95AFD7-ACA0-4180-B3F0-59DFF2DF3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508"/>
              <a:ext cx="36" cy="131"/>
            </a:xfrm>
            <a:custGeom>
              <a:avLst/>
              <a:gdLst>
                <a:gd name="T0" fmla="*/ 122 w 24"/>
                <a:gd name="T1" fmla="*/ 0 h 86"/>
                <a:gd name="T2" fmla="*/ 99 w 24"/>
                <a:gd name="T3" fmla="*/ 465 h 86"/>
                <a:gd name="T4" fmla="*/ 122 w 24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86">
                  <a:moveTo>
                    <a:pt x="24" y="0"/>
                  </a:moveTo>
                  <a:cubicBezTo>
                    <a:pt x="24" y="0"/>
                    <a:pt x="0" y="49"/>
                    <a:pt x="19" y="86"/>
                  </a:cubicBezTo>
                  <a:cubicBezTo>
                    <a:pt x="19" y="86"/>
                    <a:pt x="4" y="51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106">
              <a:extLst>
                <a:ext uri="{FF2B5EF4-FFF2-40B4-BE49-F238E27FC236}">
                  <a16:creationId xmlns:a16="http://schemas.microsoft.com/office/drawing/2014/main" id="{DA54CB35-3609-493E-AF21-EC1FF9453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782"/>
              <a:ext cx="89" cy="69"/>
            </a:xfrm>
            <a:custGeom>
              <a:avLst/>
              <a:gdLst>
                <a:gd name="T0" fmla="*/ 28 w 58"/>
                <a:gd name="T1" fmla="*/ 0 h 45"/>
                <a:gd name="T2" fmla="*/ 322 w 58"/>
                <a:gd name="T3" fmla="*/ 250 h 45"/>
                <a:gd name="T4" fmla="*/ 28 w 58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5" y="0"/>
                  </a:moveTo>
                  <a:cubicBezTo>
                    <a:pt x="5" y="0"/>
                    <a:pt x="0" y="42"/>
                    <a:pt x="58" y="45"/>
                  </a:cubicBezTo>
                  <a:cubicBezTo>
                    <a:pt x="58" y="45"/>
                    <a:pt x="9" y="43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107">
              <a:extLst>
                <a:ext uri="{FF2B5EF4-FFF2-40B4-BE49-F238E27FC236}">
                  <a16:creationId xmlns:a16="http://schemas.microsoft.com/office/drawing/2014/main" id="{EBC07C83-BEBC-4425-B3EF-728DD7F8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692"/>
              <a:ext cx="74" cy="39"/>
            </a:xfrm>
            <a:custGeom>
              <a:avLst/>
              <a:gdLst>
                <a:gd name="T0" fmla="*/ 0 w 49"/>
                <a:gd name="T1" fmla="*/ 148 h 25"/>
                <a:gd name="T2" fmla="*/ 255 w 49"/>
                <a:gd name="T3" fmla="*/ 30 h 25"/>
                <a:gd name="T4" fmla="*/ 0 w 49"/>
                <a:gd name="T5" fmla="*/ 14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cubicBezTo>
                    <a:pt x="0" y="25"/>
                    <a:pt x="17" y="0"/>
                    <a:pt x="49" y="5"/>
                  </a:cubicBezTo>
                  <a:cubicBezTo>
                    <a:pt x="49" y="5"/>
                    <a:pt x="22" y="2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108">
              <a:extLst>
                <a:ext uri="{FF2B5EF4-FFF2-40B4-BE49-F238E27FC236}">
                  <a16:creationId xmlns:a16="http://schemas.microsoft.com/office/drawing/2014/main" id="{B3BD361D-EB8C-4547-BDA5-7A049F3B9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618"/>
              <a:ext cx="36" cy="44"/>
            </a:xfrm>
            <a:custGeom>
              <a:avLst/>
              <a:gdLst>
                <a:gd name="T0" fmla="*/ 0 w 24"/>
                <a:gd name="T1" fmla="*/ 0 h 29"/>
                <a:gd name="T2" fmla="*/ 122 w 24"/>
                <a:gd name="T3" fmla="*/ 155 h 29"/>
                <a:gd name="T4" fmla="*/ 0 w 2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9">
                  <a:moveTo>
                    <a:pt x="0" y="0"/>
                  </a:moveTo>
                  <a:cubicBezTo>
                    <a:pt x="0" y="0"/>
                    <a:pt x="23" y="1"/>
                    <a:pt x="24" y="29"/>
                  </a:cubicBezTo>
                  <a:cubicBezTo>
                    <a:pt x="24" y="29"/>
                    <a:pt x="17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109">
              <a:extLst>
                <a:ext uri="{FF2B5EF4-FFF2-40B4-BE49-F238E27FC236}">
                  <a16:creationId xmlns:a16="http://schemas.microsoft.com/office/drawing/2014/main" id="{E237C996-270D-4EB9-847A-B2E35CD57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608"/>
              <a:ext cx="35" cy="45"/>
            </a:xfrm>
            <a:custGeom>
              <a:avLst/>
              <a:gdLst>
                <a:gd name="T0" fmla="*/ 0 w 23"/>
                <a:gd name="T1" fmla="*/ 169 h 29"/>
                <a:gd name="T2" fmla="*/ 123 w 23"/>
                <a:gd name="T3" fmla="*/ 0 h 29"/>
                <a:gd name="T4" fmla="*/ 0 w 23"/>
                <a:gd name="T5" fmla="*/ 16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9">
                  <a:moveTo>
                    <a:pt x="0" y="29"/>
                  </a:moveTo>
                  <a:cubicBezTo>
                    <a:pt x="0" y="29"/>
                    <a:pt x="0" y="7"/>
                    <a:pt x="23" y="0"/>
                  </a:cubicBezTo>
                  <a:cubicBezTo>
                    <a:pt x="23" y="0"/>
                    <a:pt x="4" y="12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110">
              <a:extLst>
                <a:ext uri="{FF2B5EF4-FFF2-40B4-BE49-F238E27FC236}">
                  <a16:creationId xmlns:a16="http://schemas.microsoft.com/office/drawing/2014/main" id="{57C4193E-9870-4030-AD7F-76320993C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030"/>
              <a:ext cx="191" cy="152"/>
            </a:xfrm>
            <a:custGeom>
              <a:avLst/>
              <a:gdLst>
                <a:gd name="T0" fmla="*/ 681 w 125"/>
                <a:gd name="T1" fmla="*/ 141 h 100"/>
                <a:gd name="T2" fmla="*/ 380 w 125"/>
                <a:gd name="T3" fmla="*/ 0 h 100"/>
                <a:gd name="T4" fmla="*/ 0 w 125"/>
                <a:gd name="T5" fmla="*/ 534 h 100"/>
                <a:gd name="T6" fmla="*/ 380 w 125"/>
                <a:gd name="T7" fmla="*/ 41 h 100"/>
                <a:gd name="T8" fmla="*/ 681 w 125"/>
                <a:gd name="T9" fmla="*/ 14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00">
                  <a:moveTo>
                    <a:pt x="125" y="26"/>
                  </a:moveTo>
                  <a:cubicBezTo>
                    <a:pt x="125" y="26"/>
                    <a:pt x="98" y="34"/>
                    <a:pt x="70" y="0"/>
                  </a:cubicBezTo>
                  <a:cubicBezTo>
                    <a:pt x="70" y="0"/>
                    <a:pt x="14" y="62"/>
                    <a:pt x="0" y="100"/>
                  </a:cubicBezTo>
                  <a:cubicBezTo>
                    <a:pt x="0" y="100"/>
                    <a:pt x="46" y="21"/>
                    <a:pt x="70" y="8"/>
                  </a:cubicBezTo>
                  <a:cubicBezTo>
                    <a:pt x="70" y="8"/>
                    <a:pt x="97" y="34"/>
                    <a:pt x="12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111">
              <a:extLst>
                <a:ext uri="{FF2B5EF4-FFF2-40B4-BE49-F238E27FC236}">
                  <a16:creationId xmlns:a16="http://schemas.microsoft.com/office/drawing/2014/main" id="{C3A8D9C6-BF47-4695-B0E7-7423C8D3B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198"/>
              <a:ext cx="148" cy="177"/>
            </a:xfrm>
            <a:custGeom>
              <a:avLst/>
              <a:gdLst>
                <a:gd name="T0" fmla="*/ 0 w 97"/>
                <a:gd name="T1" fmla="*/ 0 h 116"/>
                <a:gd name="T2" fmla="*/ 526 w 97"/>
                <a:gd name="T3" fmla="*/ 607 h 116"/>
                <a:gd name="T4" fmla="*/ 0 w 97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16">
                  <a:moveTo>
                    <a:pt x="0" y="0"/>
                  </a:moveTo>
                  <a:cubicBezTo>
                    <a:pt x="0" y="0"/>
                    <a:pt x="40" y="116"/>
                    <a:pt x="97" y="112"/>
                  </a:cubicBezTo>
                  <a:cubicBezTo>
                    <a:pt x="97" y="112"/>
                    <a:pt x="41" y="101"/>
                    <a:pt x="0" y="0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112">
              <a:extLst>
                <a:ext uri="{FF2B5EF4-FFF2-40B4-BE49-F238E27FC236}">
                  <a16:creationId xmlns:a16="http://schemas.microsoft.com/office/drawing/2014/main" id="{1502CDDB-75BC-4B42-88D4-057B18816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218"/>
              <a:ext cx="180" cy="181"/>
            </a:xfrm>
            <a:custGeom>
              <a:avLst/>
              <a:gdLst>
                <a:gd name="T0" fmla="*/ 0 w 118"/>
                <a:gd name="T1" fmla="*/ 541 h 119"/>
                <a:gd name="T2" fmla="*/ 639 w 118"/>
                <a:gd name="T3" fmla="*/ 0 h 119"/>
                <a:gd name="T4" fmla="*/ 0 w 118"/>
                <a:gd name="T5" fmla="*/ 541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19">
                  <a:moveTo>
                    <a:pt x="0" y="101"/>
                  </a:moveTo>
                  <a:cubicBezTo>
                    <a:pt x="0" y="101"/>
                    <a:pt x="63" y="119"/>
                    <a:pt x="118" y="0"/>
                  </a:cubicBezTo>
                  <a:cubicBezTo>
                    <a:pt x="118" y="0"/>
                    <a:pt x="69" y="101"/>
                    <a:pt x="0" y="101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113">
              <a:extLst>
                <a:ext uri="{FF2B5EF4-FFF2-40B4-BE49-F238E27FC236}">
                  <a16:creationId xmlns:a16="http://schemas.microsoft.com/office/drawing/2014/main" id="{82CA0351-9694-43FE-B87E-E4FF6ECA2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103"/>
              <a:ext cx="99" cy="46"/>
            </a:xfrm>
            <a:custGeom>
              <a:avLst/>
              <a:gdLst>
                <a:gd name="T0" fmla="*/ 0 w 65"/>
                <a:gd name="T1" fmla="*/ 167 h 30"/>
                <a:gd name="T2" fmla="*/ 350 w 65"/>
                <a:gd name="T3" fmla="*/ 158 h 30"/>
                <a:gd name="T4" fmla="*/ 0 w 65"/>
                <a:gd name="T5" fmla="*/ 16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30">
                  <a:moveTo>
                    <a:pt x="0" y="30"/>
                  </a:moveTo>
                  <a:cubicBezTo>
                    <a:pt x="0" y="30"/>
                    <a:pt x="20" y="7"/>
                    <a:pt x="65" y="29"/>
                  </a:cubicBezTo>
                  <a:cubicBezTo>
                    <a:pt x="65" y="29"/>
                    <a:pt x="24" y="0"/>
                    <a:pt x="0" y="30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114">
              <a:extLst>
                <a:ext uri="{FF2B5EF4-FFF2-40B4-BE49-F238E27FC236}">
                  <a16:creationId xmlns:a16="http://schemas.microsoft.com/office/drawing/2014/main" id="{F5520048-BD3C-4B79-A3BA-3E8237CD5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393"/>
              <a:ext cx="254" cy="279"/>
            </a:xfrm>
            <a:custGeom>
              <a:avLst/>
              <a:gdLst>
                <a:gd name="T0" fmla="*/ 0 w 167"/>
                <a:gd name="T1" fmla="*/ 988 h 183"/>
                <a:gd name="T2" fmla="*/ 893 w 167"/>
                <a:gd name="T3" fmla="*/ 0 h 183"/>
                <a:gd name="T4" fmla="*/ 0 w 167"/>
                <a:gd name="T5" fmla="*/ 988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83">
                  <a:moveTo>
                    <a:pt x="0" y="183"/>
                  </a:moveTo>
                  <a:cubicBezTo>
                    <a:pt x="0" y="183"/>
                    <a:pt x="123" y="36"/>
                    <a:pt x="167" y="0"/>
                  </a:cubicBezTo>
                  <a:cubicBezTo>
                    <a:pt x="167" y="0"/>
                    <a:pt x="16" y="145"/>
                    <a:pt x="0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115">
              <a:extLst>
                <a:ext uri="{FF2B5EF4-FFF2-40B4-BE49-F238E27FC236}">
                  <a16:creationId xmlns:a16="http://schemas.microsoft.com/office/drawing/2014/main" id="{60754B86-54BE-44DC-B388-D25611E8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69"/>
              <a:ext cx="328" cy="555"/>
            </a:xfrm>
            <a:custGeom>
              <a:avLst/>
              <a:gdLst>
                <a:gd name="T0" fmla="*/ 1164 w 215"/>
                <a:gd name="T1" fmla="*/ 0 h 363"/>
                <a:gd name="T2" fmla="*/ 505 w 215"/>
                <a:gd name="T3" fmla="*/ 1015 h 363"/>
                <a:gd name="T4" fmla="*/ 32 w 215"/>
                <a:gd name="T5" fmla="*/ 1985 h 363"/>
                <a:gd name="T6" fmla="*/ 223 w 215"/>
                <a:gd name="T7" fmla="*/ 1526 h 363"/>
                <a:gd name="T8" fmla="*/ 1164 w 215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63">
                  <a:moveTo>
                    <a:pt x="215" y="0"/>
                  </a:moveTo>
                  <a:cubicBezTo>
                    <a:pt x="215" y="0"/>
                    <a:pt x="139" y="123"/>
                    <a:pt x="93" y="186"/>
                  </a:cubicBezTo>
                  <a:cubicBezTo>
                    <a:pt x="47" y="250"/>
                    <a:pt x="0" y="320"/>
                    <a:pt x="6" y="363"/>
                  </a:cubicBezTo>
                  <a:cubicBezTo>
                    <a:pt x="6" y="363"/>
                    <a:pt x="9" y="320"/>
                    <a:pt x="41" y="279"/>
                  </a:cubicBezTo>
                  <a:cubicBezTo>
                    <a:pt x="73" y="238"/>
                    <a:pt x="203" y="33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116">
              <a:extLst>
                <a:ext uri="{FF2B5EF4-FFF2-40B4-BE49-F238E27FC236}">
                  <a16:creationId xmlns:a16="http://schemas.microsoft.com/office/drawing/2014/main" id="{A0E15E9A-D6BF-48B5-AF66-7B3136D4A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888"/>
              <a:ext cx="188" cy="494"/>
            </a:xfrm>
            <a:custGeom>
              <a:avLst/>
              <a:gdLst>
                <a:gd name="T0" fmla="*/ 0 w 123"/>
                <a:gd name="T1" fmla="*/ 0 h 324"/>
                <a:gd name="T2" fmla="*/ 671 w 123"/>
                <a:gd name="T3" fmla="*/ 1750 h 324"/>
                <a:gd name="T4" fmla="*/ 0 w 123"/>
                <a:gd name="T5" fmla="*/ 0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324">
                  <a:moveTo>
                    <a:pt x="0" y="0"/>
                  </a:moveTo>
                  <a:cubicBezTo>
                    <a:pt x="0" y="0"/>
                    <a:pt x="43" y="186"/>
                    <a:pt x="123" y="324"/>
                  </a:cubicBezTo>
                  <a:cubicBezTo>
                    <a:pt x="123" y="324"/>
                    <a:pt x="14" y="15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117">
              <a:extLst>
                <a:ext uri="{FF2B5EF4-FFF2-40B4-BE49-F238E27FC236}">
                  <a16:creationId xmlns:a16="http://schemas.microsoft.com/office/drawing/2014/main" id="{29FE6551-EEB7-4013-815E-E8B7013EB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472"/>
              <a:ext cx="356" cy="631"/>
            </a:xfrm>
            <a:custGeom>
              <a:avLst/>
              <a:gdLst>
                <a:gd name="T0" fmla="*/ 0 w 233"/>
                <a:gd name="T1" fmla="*/ 2251 h 413"/>
                <a:gd name="T2" fmla="*/ 18 w 233"/>
                <a:gd name="T3" fmla="*/ 2082 h 413"/>
                <a:gd name="T4" fmla="*/ 66 w 233"/>
                <a:gd name="T5" fmla="*/ 1891 h 413"/>
                <a:gd name="T6" fmla="*/ 147 w 233"/>
                <a:gd name="T7" fmla="*/ 1589 h 413"/>
                <a:gd name="T8" fmla="*/ 486 w 233"/>
                <a:gd name="T9" fmla="*/ 911 h 413"/>
                <a:gd name="T10" fmla="*/ 911 w 233"/>
                <a:gd name="T11" fmla="*/ 353 h 413"/>
                <a:gd name="T12" fmla="*/ 1080 w 233"/>
                <a:gd name="T13" fmla="*/ 133 h 413"/>
                <a:gd name="T14" fmla="*/ 1230 w 233"/>
                <a:gd name="T15" fmla="*/ 8 h 413"/>
                <a:gd name="T16" fmla="*/ 1259 w 233"/>
                <a:gd name="T17" fmla="*/ 0 h 413"/>
                <a:gd name="T18" fmla="*/ 1096 w 233"/>
                <a:gd name="T19" fmla="*/ 310 h 413"/>
                <a:gd name="T20" fmla="*/ 992 w 233"/>
                <a:gd name="T21" fmla="*/ 561 h 413"/>
                <a:gd name="T22" fmla="*/ 681 w 233"/>
                <a:gd name="T23" fmla="*/ 1167 h 413"/>
                <a:gd name="T24" fmla="*/ 432 w 233"/>
                <a:gd name="T25" fmla="*/ 1477 h 413"/>
                <a:gd name="T26" fmla="*/ 229 w 233"/>
                <a:gd name="T27" fmla="*/ 1818 h 413"/>
                <a:gd name="T28" fmla="*/ 124 w 233"/>
                <a:gd name="T29" fmla="*/ 2061 h 413"/>
                <a:gd name="T30" fmla="*/ 0 w 233"/>
                <a:gd name="T31" fmla="*/ 2202 h 4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3" h="413">
                  <a:moveTo>
                    <a:pt x="0" y="413"/>
                  </a:moveTo>
                  <a:cubicBezTo>
                    <a:pt x="6" y="404"/>
                    <a:pt x="1" y="392"/>
                    <a:pt x="3" y="382"/>
                  </a:cubicBezTo>
                  <a:cubicBezTo>
                    <a:pt x="5" y="370"/>
                    <a:pt x="10" y="359"/>
                    <a:pt x="12" y="347"/>
                  </a:cubicBezTo>
                  <a:cubicBezTo>
                    <a:pt x="15" y="328"/>
                    <a:pt x="21" y="311"/>
                    <a:pt x="27" y="292"/>
                  </a:cubicBezTo>
                  <a:cubicBezTo>
                    <a:pt x="40" y="249"/>
                    <a:pt x="59" y="200"/>
                    <a:pt x="89" y="167"/>
                  </a:cubicBezTo>
                  <a:cubicBezTo>
                    <a:pt x="118" y="136"/>
                    <a:pt x="147" y="101"/>
                    <a:pt x="167" y="65"/>
                  </a:cubicBezTo>
                  <a:cubicBezTo>
                    <a:pt x="176" y="50"/>
                    <a:pt x="185" y="35"/>
                    <a:pt x="198" y="24"/>
                  </a:cubicBezTo>
                  <a:cubicBezTo>
                    <a:pt x="203" y="20"/>
                    <a:pt x="221" y="2"/>
                    <a:pt x="226" y="1"/>
                  </a:cubicBezTo>
                  <a:cubicBezTo>
                    <a:pt x="227" y="1"/>
                    <a:pt x="230" y="0"/>
                    <a:pt x="231" y="0"/>
                  </a:cubicBezTo>
                  <a:cubicBezTo>
                    <a:pt x="233" y="19"/>
                    <a:pt x="210" y="42"/>
                    <a:pt x="201" y="57"/>
                  </a:cubicBezTo>
                  <a:cubicBezTo>
                    <a:pt x="192" y="71"/>
                    <a:pt x="186" y="88"/>
                    <a:pt x="182" y="103"/>
                  </a:cubicBezTo>
                  <a:cubicBezTo>
                    <a:pt x="172" y="145"/>
                    <a:pt x="147" y="177"/>
                    <a:pt x="125" y="214"/>
                  </a:cubicBezTo>
                  <a:cubicBezTo>
                    <a:pt x="113" y="236"/>
                    <a:pt x="95" y="251"/>
                    <a:pt x="79" y="271"/>
                  </a:cubicBezTo>
                  <a:cubicBezTo>
                    <a:pt x="65" y="290"/>
                    <a:pt x="52" y="313"/>
                    <a:pt x="42" y="334"/>
                  </a:cubicBezTo>
                  <a:cubicBezTo>
                    <a:pt x="36" y="349"/>
                    <a:pt x="31" y="365"/>
                    <a:pt x="23" y="378"/>
                  </a:cubicBezTo>
                  <a:cubicBezTo>
                    <a:pt x="16" y="388"/>
                    <a:pt x="7" y="394"/>
                    <a:pt x="0" y="404"/>
                  </a:cubicBezTo>
                </a:path>
              </a:pathLst>
            </a:custGeom>
            <a:solidFill>
              <a:srgbClr val="AD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118">
              <a:extLst>
                <a:ext uri="{FF2B5EF4-FFF2-40B4-BE49-F238E27FC236}">
                  <a16:creationId xmlns:a16="http://schemas.microsoft.com/office/drawing/2014/main" id="{51C3FEEF-0CB4-452D-9042-BAAF11675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705"/>
              <a:ext cx="179" cy="534"/>
            </a:xfrm>
            <a:custGeom>
              <a:avLst/>
              <a:gdLst>
                <a:gd name="T0" fmla="*/ 32 w 117"/>
                <a:gd name="T1" fmla="*/ 783 h 350"/>
                <a:gd name="T2" fmla="*/ 93 w 117"/>
                <a:gd name="T3" fmla="*/ 554 h 350"/>
                <a:gd name="T4" fmla="*/ 248 w 117"/>
                <a:gd name="T5" fmla="*/ 282 h 350"/>
                <a:gd name="T6" fmla="*/ 508 w 117"/>
                <a:gd name="T7" fmla="*/ 566 h 350"/>
                <a:gd name="T8" fmla="*/ 580 w 117"/>
                <a:gd name="T9" fmla="*/ 1404 h 350"/>
                <a:gd name="T10" fmla="*/ 535 w 117"/>
                <a:gd name="T11" fmla="*/ 1710 h 350"/>
                <a:gd name="T12" fmla="*/ 390 w 117"/>
                <a:gd name="T13" fmla="*/ 1588 h 350"/>
                <a:gd name="T14" fmla="*/ 187 w 117"/>
                <a:gd name="T15" fmla="*/ 1059 h 350"/>
                <a:gd name="T16" fmla="*/ 32 w 117"/>
                <a:gd name="T17" fmla="*/ 763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350">
                  <a:moveTo>
                    <a:pt x="6" y="144"/>
                  </a:moveTo>
                  <a:cubicBezTo>
                    <a:pt x="0" y="129"/>
                    <a:pt x="10" y="116"/>
                    <a:pt x="17" y="102"/>
                  </a:cubicBezTo>
                  <a:cubicBezTo>
                    <a:pt x="26" y="86"/>
                    <a:pt x="36" y="69"/>
                    <a:pt x="45" y="52"/>
                  </a:cubicBezTo>
                  <a:cubicBezTo>
                    <a:pt x="73" y="0"/>
                    <a:pt x="85" y="80"/>
                    <a:pt x="93" y="104"/>
                  </a:cubicBezTo>
                  <a:cubicBezTo>
                    <a:pt x="112" y="155"/>
                    <a:pt x="117" y="206"/>
                    <a:pt x="106" y="259"/>
                  </a:cubicBezTo>
                  <a:cubicBezTo>
                    <a:pt x="102" y="277"/>
                    <a:pt x="103" y="298"/>
                    <a:pt x="98" y="316"/>
                  </a:cubicBezTo>
                  <a:cubicBezTo>
                    <a:pt x="88" y="350"/>
                    <a:pt x="75" y="307"/>
                    <a:pt x="71" y="293"/>
                  </a:cubicBezTo>
                  <a:cubicBezTo>
                    <a:pt x="61" y="260"/>
                    <a:pt x="49" y="226"/>
                    <a:pt x="34" y="195"/>
                  </a:cubicBezTo>
                  <a:cubicBezTo>
                    <a:pt x="26" y="179"/>
                    <a:pt x="18" y="154"/>
                    <a:pt x="6" y="141"/>
                  </a:cubicBezTo>
                </a:path>
              </a:pathLst>
            </a:custGeom>
            <a:solidFill>
              <a:srgbClr val="AD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119">
              <a:extLst>
                <a:ext uri="{FF2B5EF4-FFF2-40B4-BE49-F238E27FC236}">
                  <a16:creationId xmlns:a16="http://schemas.microsoft.com/office/drawing/2014/main" id="{29A68A30-CEA8-4CB8-BD36-94B38DA68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3439"/>
              <a:ext cx="316" cy="386"/>
            </a:xfrm>
            <a:custGeom>
              <a:avLst/>
              <a:gdLst>
                <a:gd name="T0" fmla="*/ 0 w 207"/>
                <a:gd name="T1" fmla="*/ 0 h 253"/>
                <a:gd name="T2" fmla="*/ 499 w 207"/>
                <a:gd name="T3" fmla="*/ 288 h 253"/>
                <a:gd name="T4" fmla="*/ 1124 w 207"/>
                <a:gd name="T5" fmla="*/ 142 h 253"/>
                <a:gd name="T6" fmla="*/ 0 w 207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7" h="253">
                  <a:moveTo>
                    <a:pt x="0" y="0"/>
                  </a:moveTo>
                  <a:cubicBezTo>
                    <a:pt x="0" y="0"/>
                    <a:pt x="37" y="48"/>
                    <a:pt x="92" y="53"/>
                  </a:cubicBezTo>
                  <a:cubicBezTo>
                    <a:pt x="147" y="58"/>
                    <a:pt x="207" y="26"/>
                    <a:pt x="207" y="26"/>
                  </a:cubicBezTo>
                  <a:cubicBezTo>
                    <a:pt x="207" y="26"/>
                    <a:pt x="102" y="253"/>
                    <a:pt x="0" y="0"/>
                  </a:cubicBezTo>
                  <a:close/>
                </a:path>
              </a:pathLst>
            </a:custGeom>
            <a:solidFill>
              <a:srgbClr val="AA9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120">
              <a:extLst>
                <a:ext uri="{FF2B5EF4-FFF2-40B4-BE49-F238E27FC236}">
                  <a16:creationId xmlns:a16="http://schemas.microsoft.com/office/drawing/2014/main" id="{7163AC25-1F2E-446A-B9CE-E287D0B1C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3298"/>
              <a:ext cx="347" cy="190"/>
            </a:xfrm>
            <a:custGeom>
              <a:avLst/>
              <a:gdLst>
                <a:gd name="T0" fmla="*/ 49 w 227"/>
                <a:gd name="T1" fmla="*/ 115 h 124"/>
                <a:gd name="T2" fmla="*/ 251 w 227"/>
                <a:gd name="T3" fmla="*/ 113 h 124"/>
                <a:gd name="T4" fmla="*/ 610 w 227"/>
                <a:gd name="T5" fmla="*/ 270 h 124"/>
                <a:gd name="T6" fmla="*/ 1238 w 227"/>
                <a:gd name="T7" fmla="*/ 371 h 124"/>
                <a:gd name="T8" fmla="*/ 610 w 227"/>
                <a:gd name="T9" fmla="*/ 608 h 124"/>
                <a:gd name="T10" fmla="*/ 217 w 227"/>
                <a:gd name="T11" fmla="*/ 475 h 124"/>
                <a:gd name="T12" fmla="*/ 0 w 227"/>
                <a:gd name="T13" fmla="*/ 14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124">
                  <a:moveTo>
                    <a:pt x="9" y="21"/>
                  </a:moveTo>
                  <a:cubicBezTo>
                    <a:pt x="19" y="0"/>
                    <a:pt x="33" y="11"/>
                    <a:pt x="46" y="20"/>
                  </a:cubicBezTo>
                  <a:cubicBezTo>
                    <a:pt x="67" y="35"/>
                    <a:pt x="86" y="46"/>
                    <a:pt x="112" y="49"/>
                  </a:cubicBezTo>
                  <a:cubicBezTo>
                    <a:pt x="156" y="54"/>
                    <a:pt x="190" y="36"/>
                    <a:pt x="227" y="67"/>
                  </a:cubicBezTo>
                  <a:cubicBezTo>
                    <a:pt x="216" y="124"/>
                    <a:pt x="157" y="113"/>
                    <a:pt x="112" y="110"/>
                  </a:cubicBezTo>
                  <a:cubicBezTo>
                    <a:pt x="86" y="108"/>
                    <a:pt x="60" y="104"/>
                    <a:pt x="40" y="86"/>
                  </a:cubicBezTo>
                  <a:cubicBezTo>
                    <a:pt x="27" y="75"/>
                    <a:pt x="1" y="44"/>
                    <a:pt x="0" y="26"/>
                  </a:cubicBezTo>
                </a:path>
              </a:pathLst>
            </a:custGeom>
            <a:solidFill>
              <a:srgbClr val="93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121">
              <a:extLst>
                <a:ext uri="{FF2B5EF4-FFF2-40B4-BE49-F238E27FC236}">
                  <a16:creationId xmlns:a16="http://schemas.microsoft.com/office/drawing/2014/main" id="{47B8A7DA-8DF2-4B23-B19D-FDC77DD9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915"/>
              <a:ext cx="220" cy="519"/>
            </a:xfrm>
            <a:custGeom>
              <a:avLst/>
              <a:gdLst>
                <a:gd name="T0" fmla="*/ 72 w 144"/>
                <a:gd name="T1" fmla="*/ 0 h 340"/>
                <a:gd name="T2" fmla="*/ 784 w 144"/>
                <a:gd name="T3" fmla="*/ 1722 h 340"/>
                <a:gd name="T4" fmla="*/ 756 w 144"/>
                <a:gd name="T5" fmla="*/ 1846 h 340"/>
                <a:gd name="T6" fmla="*/ 72 w 144"/>
                <a:gd name="T7" fmla="*/ 0 h 3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340">
                  <a:moveTo>
                    <a:pt x="13" y="0"/>
                  </a:moveTo>
                  <a:cubicBezTo>
                    <a:pt x="13" y="0"/>
                    <a:pt x="42" y="162"/>
                    <a:pt x="144" y="317"/>
                  </a:cubicBezTo>
                  <a:cubicBezTo>
                    <a:pt x="139" y="340"/>
                    <a:pt x="139" y="340"/>
                    <a:pt x="139" y="340"/>
                  </a:cubicBezTo>
                  <a:cubicBezTo>
                    <a:pt x="139" y="340"/>
                    <a:pt x="0" y="128"/>
                    <a:pt x="13" y="0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122">
              <a:extLst>
                <a:ext uri="{FF2B5EF4-FFF2-40B4-BE49-F238E27FC236}">
                  <a16:creationId xmlns:a16="http://schemas.microsoft.com/office/drawing/2014/main" id="{843D56F5-6E80-4D76-B314-913D5690E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909"/>
              <a:ext cx="197" cy="386"/>
            </a:xfrm>
            <a:custGeom>
              <a:avLst/>
              <a:gdLst>
                <a:gd name="T0" fmla="*/ 21 w 129"/>
                <a:gd name="T1" fmla="*/ 1372 h 253"/>
                <a:gd name="T2" fmla="*/ 177 w 129"/>
                <a:gd name="T3" fmla="*/ 783 h 253"/>
                <a:gd name="T4" fmla="*/ 702 w 129"/>
                <a:gd name="T5" fmla="*/ 0 h 253"/>
                <a:gd name="T6" fmla="*/ 310 w 129"/>
                <a:gd name="T7" fmla="*/ 731 h 253"/>
                <a:gd name="T8" fmla="*/ 21 w 129"/>
                <a:gd name="T9" fmla="*/ 1372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253">
                  <a:moveTo>
                    <a:pt x="4" y="253"/>
                  </a:moveTo>
                  <a:cubicBezTo>
                    <a:pt x="4" y="253"/>
                    <a:pt x="2" y="190"/>
                    <a:pt x="33" y="144"/>
                  </a:cubicBezTo>
                  <a:cubicBezTo>
                    <a:pt x="64" y="99"/>
                    <a:pt x="129" y="0"/>
                    <a:pt x="129" y="0"/>
                  </a:cubicBezTo>
                  <a:cubicBezTo>
                    <a:pt x="129" y="0"/>
                    <a:pt x="71" y="120"/>
                    <a:pt x="57" y="135"/>
                  </a:cubicBezTo>
                  <a:cubicBezTo>
                    <a:pt x="42" y="150"/>
                    <a:pt x="0" y="219"/>
                    <a:pt x="4" y="253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123">
              <a:extLst>
                <a:ext uri="{FF2B5EF4-FFF2-40B4-BE49-F238E27FC236}">
                  <a16:creationId xmlns:a16="http://schemas.microsoft.com/office/drawing/2014/main" id="{F21DAF58-EA5F-47EB-AD5F-18456C2CB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376"/>
              <a:ext cx="97" cy="173"/>
            </a:xfrm>
            <a:custGeom>
              <a:avLst/>
              <a:gdLst>
                <a:gd name="T0" fmla="*/ 338 w 64"/>
                <a:gd name="T1" fmla="*/ 622 h 113"/>
                <a:gd name="T2" fmla="*/ 21 w 64"/>
                <a:gd name="T3" fmla="*/ 18 h 113"/>
                <a:gd name="T4" fmla="*/ 121 w 64"/>
                <a:gd name="T5" fmla="*/ 0 h 113"/>
                <a:gd name="T6" fmla="*/ 338 w 64"/>
                <a:gd name="T7" fmla="*/ 622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13">
                  <a:moveTo>
                    <a:pt x="64" y="113"/>
                  </a:moveTo>
                  <a:cubicBezTo>
                    <a:pt x="64" y="113"/>
                    <a:pt x="0" y="32"/>
                    <a:pt x="4" y="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49" y="91"/>
                    <a:pt x="64" y="113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124">
              <a:extLst>
                <a:ext uri="{FF2B5EF4-FFF2-40B4-BE49-F238E27FC236}">
                  <a16:creationId xmlns:a16="http://schemas.microsoft.com/office/drawing/2014/main" id="{A5B453E2-BA4E-488A-B6FC-A4D74538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390"/>
              <a:ext cx="97" cy="156"/>
            </a:xfrm>
            <a:custGeom>
              <a:avLst/>
              <a:gdLst>
                <a:gd name="T0" fmla="*/ 12 w 63"/>
                <a:gd name="T1" fmla="*/ 0 h 102"/>
                <a:gd name="T2" fmla="*/ 353 w 63"/>
                <a:gd name="T3" fmla="*/ 560 h 102"/>
                <a:gd name="T4" fmla="*/ 12 w 63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02">
                  <a:moveTo>
                    <a:pt x="2" y="0"/>
                  </a:moveTo>
                  <a:cubicBezTo>
                    <a:pt x="2" y="0"/>
                    <a:pt x="44" y="72"/>
                    <a:pt x="63" y="102"/>
                  </a:cubicBezTo>
                  <a:cubicBezTo>
                    <a:pt x="63" y="102"/>
                    <a:pt x="0" y="2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125">
              <a:extLst>
                <a:ext uri="{FF2B5EF4-FFF2-40B4-BE49-F238E27FC236}">
                  <a16:creationId xmlns:a16="http://schemas.microsoft.com/office/drawing/2014/main" id="{AC4A68E5-F435-4A9F-913A-B6D2F5BFB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413"/>
              <a:ext cx="125" cy="70"/>
            </a:xfrm>
            <a:custGeom>
              <a:avLst/>
              <a:gdLst>
                <a:gd name="T0" fmla="*/ 0 w 82"/>
                <a:gd name="T1" fmla="*/ 62 h 46"/>
                <a:gd name="T2" fmla="*/ 154 w 82"/>
                <a:gd name="T3" fmla="*/ 239 h 46"/>
                <a:gd name="T4" fmla="*/ 425 w 82"/>
                <a:gd name="T5" fmla="*/ 116 h 46"/>
                <a:gd name="T6" fmla="*/ 198 w 82"/>
                <a:gd name="T7" fmla="*/ 8 h 46"/>
                <a:gd name="T8" fmla="*/ 18 w 82"/>
                <a:gd name="T9" fmla="*/ 7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6">
                  <a:moveTo>
                    <a:pt x="0" y="12"/>
                  </a:moveTo>
                  <a:cubicBezTo>
                    <a:pt x="4" y="29"/>
                    <a:pt x="8" y="46"/>
                    <a:pt x="28" y="45"/>
                  </a:cubicBezTo>
                  <a:cubicBezTo>
                    <a:pt x="39" y="44"/>
                    <a:pt x="82" y="33"/>
                    <a:pt x="79" y="22"/>
                  </a:cubicBezTo>
                  <a:cubicBezTo>
                    <a:pt x="75" y="11"/>
                    <a:pt x="47" y="1"/>
                    <a:pt x="37" y="1"/>
                  </a:cubicBezTo>
                  <a:cubicBezTo>
                    <a:pt x="22" y="0"/>
                    <a:pt x="15" y="9"/>
                    <a:pt x="3" y="14"/>
                  </a:cubicBezTo>
                </a:path>
              </a:pathLst>
            </a:custGeom>
            <a:solidFill>
              <a:srgbClr val="A0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126">
              <a:extLst>
                <a:ext uri="{FF2B5EF4-FFF2-40B4-BE49-F238E27FC236}">
                  <a16:creationId xmlns:a16="http://schemas.microsoft.com/office/drawing/2014/main" id="{89872918-0F92-4F3E-A869-B149643C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447"/>
              <a:ext cx="119" cy="48"/>
            </a:xfrm>
            <a:custGeom>
              <a:avLst/>
              <a:gdLst>
                <a:gd name="T0" fmla="*/ 0 w 78"/>
                <a:gd name="T1" fmla="*/ 62 h 32"/>
                <a:gd name="T2" fmla="*/ 204 w 78"/>
                <a:gd name="T3" fmla="*/ 99 h 32"/>
                <a:gd name="T4" fmla="*/ 258 w 78"/>
                <a:gd name="T5" fmla="*/ 80 h 32"/>
                <a:gd name="T6" fmla="*/ 326 w 78"/>
                <a:gd name="T7" fmla="*/ 68 h 32"/>
                <a:gd name="T8" fmla="*/ 400 w 78"/>
                <a:gd name="T9" fmla="*/ 0 h 32"/>
                <a:gd name="T10" fmla="*/ 349 w 78"/>
                <a:gd name="T11" fmla="*/ 72 h 32"/>
                <a:gd name="T12" fmla="*/ 238 w 78"/>
                <a:gd name="T13" fmla="*/ 113 h 32"/>
                <a:gd name="T14" fmla="*/ 8 w 78"/>
                <a:gd name="T15" fmla="*/ 6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32">
                  <a:moveTo>
                    <a:pt x="0" y="12"/>
                  </a:moveTo>
                  <a:cubicBezTo>
                    <a:pt x="12" y="22"/>
                    <a:pt x="23" y="26"/>
                    <a:pt x="38" y="19"/>
                  </a:cubicBezTo>
                  <a:cubicBezTo>
                    <a:pt x="41" y="18"/>
                    <a:pt x="44" y="16"/>
                    <a:pt x="48" y="15"/>
                  </a:cubicBezTo>
                  <a:cubicBezTo>
                    <a:pt x="52" y="13"/>
                    <a:pt x="56" y="14"/>
                    <a:pt x="60" y="13"/>
                  </a:cubicBezTo>
                  <a:cubicBezTo>
                    <a:pt x="65" y="11"/>
                    <a:pt x="73" y="6"/>
                    <a:pt x="74" y="0"/>
                  </a:cubicBezTo>
                  <a:cubicBezTo>
                    <a:pt x="78" y="4"/>
                    <a:pt x="67" y="12"/>
                    <a:pt x="64" y="14"/>
                  </a:cubicBezTo>
                  <a:cubicBezTo>
                    <a:pt x="57" y="17"/>
                    <a:pt x="50" y="17"/>
                    <a:pt x="44" y="22"/>
                  </a:cubicBezTo>
                  <a:cubicBezTo>
                    <a:pt x="31" y="32"/>
                    <a:pt x="8" y="32"/>
                    <a:pt x="1" y="13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127">
              <a:extLst>
                <a:ext uri="{FF2B5EF4-FFF2-40B4-BE49-F238E27FC236}">
                  <a16:creationId xmlns:a16="http://schemas.microsoft.com/office/drawing/2014/main" id="{C57DC4BA-377E-4B6F-AED7-2ABD152B7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07"/>
              <a:ext cx="70" cy="41"/>
            </a:xfrm>
            <a:custGeom>
              <a:avLst/>
              <a:gdLst>
                <a:gd name="T0" fmla="*/ 41 w 46"/>
                <a:gd name="T1" fmla="*/ 143 h 27"/>
                <a:gd name="T2" fmla="*/ 61 w 46"/>
                <a:gd name="T3" fmla="*/ 90 h 27"/>
                <a:gd name="T4" fmla="*/ 116 w 46"/>
                <a:gd name="T5" fmla="*/ 59 h 27"/>
                <a:gd name="T6" fmla="*/ 248 w 46"/>
                <a:gd name="T7" fmla="*/ 18 h 27"/>
                <a:gd name="T8" fmla="*/ 93 w 46"/>
                <a:gd name="T9" fmla="*/ 49 h 27"/>
                <a:gd name="T10" fmla="*/ 18 w 46"/>
                <a:gd name="T11" fmla="*/ 70 h 27"/>
                <a:gd name="T12" fmla="*/ 18 w 46"/>
                <a:gd name="T13" fmla="*/ 1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7">
                  <a:moveTo>
                    <a:pt x="8" y="27"/>
                  </a:moveTo>
                  <a:cubicBezTo>
                    <a:pt x="10" y="24"/>
                    <a:pt x="8" y="20"/>
                    <a:pt x="11" y="17"/>
                  </a:cubicBezTo>
                  <a:cubicBezTo>
                    <a:pt x="14" y="13"/>
                    <a:pt x="18" y="13"/>
                    <a:pt x="22" y="11"/>
                  </a:cubicBezTo>
                  <a:cubicBezTo>
                    <a:pt x="30" y="6"/>
                    <a:pt x="36" y="3"/>
                    <a:pt x="46" y="3"/>
                  </a:cubicBezTo>
                  <a:cubicBezTo>
                    <a:pt x="34" y="0"/>
                    <a:pt x="27" y="5"/>
                    <a:pt x="17" y="9"/>
                  </a:cubicBezTo>
                  <a:cubicBezTo>
                    <a:pt x="12" y="11"/>
                    <a:pt x="6" y="10"/>
                    <a:pt x="3" y="13"/>
                  </a:cubicBezTo>
                  <a:cubicBezTo>
                    <a:pt x="0" y="17"/>
                    <a:pt x="2" y="21"/>
                    <a:pt x="3" y="25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128">
              <a:extLst>
                <a:ext uri="{FF2B5EF4-FFF2-40B4-BE49-F238E27FC236}">
                  <a16:creationId xmlns:a16="http://schemas.microsoft.com/office/drawing/2014/main" id="{69B42161-E044-48FE-9457-1A04B4A54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443"/>
              <a:ext cx="63" cy="25"/>
            </a:xfrm>
            <a:custGeom>
              <a:avLst/>
              <a:gdLst>
                <a:gd name="T0" fmla="*/ 0 w 41"/>
                <a:gd name="T1" fmla="*/ 0 h 16"/>
                <a:gd name="T2" fmla="*/ 66 w 41"/>
                <a:gd name="T3" fmla="*/ 95 h 16"/>
                <a:gd name="T4" fmla="*/ 229 w 41"/>
                <a:gd name="T5" fmla="*/ 34 h 16"/>
                <a:gd name="T6" fmla="*/ 80 w 41"/>
                <a:gd name="T7" fmla="*/ 66 h 16"/>
                <a:gd name="T8" fmla="*/ 0 w 41"/>
                <a:gd name="T9" fmla="*/ 1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0" y="0"/>
                  </a:moveTo>
                  <a:cubicBezTo>
                    <a:pt x="0" y="7"/>
                    <a:pt x="3" y="15"/>
                    <a:pt x="12" y="16"/>
                  </a:cubicBezTo>
                  <a:cubicBezTo>
                    <a:pt x="23" y="16"/>
                    <a:pt x="31" y="9"/>
                    <a:pt x="41" y="6"/>
                  </a:cubicBezTo>
                  <a:cubicBezTo>
                    <a:pt x="32" y="7"/>
                    <a:pt x="24" y="11"/>
                    <a:pt x="14" y="11"/>
                  </a:cubicBezTo>
                  <a:cubicBezTo>
                    <a:pt x="10" y="11"/>
                    <a:pt x="0" y="7"/>
                    <a:pt x="0" y="2"/>
                  </a:cubicBezTo>
                </a:path>
              </a:pathLst>
            </a:custGeom>
            <a:solidFill>
              <a:srgbClr val="BE9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129">
              <a:extLst>
                <a:ext uri="{FF2B5EF4-FFF2-40B4-BE49-F238E27FC236}">
                  <a16:creationId xmlns:a16="http://schemas.microsoft.com/office/drawing/2014/main" id="{4DA85021-5D8D-4892-9D16-5DA6AE08F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369"/>
              <a:ext cx="233" cy="68"/>
            </a:xfrm>
            <a:custGeom>
              <a:avLst/>
              <a:gdLst>
                <a:gd name="T0" fmla="*/ 0 w 153"/>
                <a:gd name="T1" fmla="*/ 48 h 45"/>
                <a:gd name="T2" fmla="*/ 445 w 153"/>
                <a:gd name="T3" fmla="*/ 32 h 45"/>
                <a:gd name="T4" fmla="*/ 824 w 153"/>
                <a:gd name="T5" fmla="*/ 80 h 45"/>
                <a:gd name="T6" fmla="*/ 731 w 153"/>
                <a:gd name="T7" fmla="*/ 156 h 45"/>
                <a:gd name="T8" fmla="*/ 647 w 153"/>
                <a:gd name="T9" fmla="*/ 236 h 45"/>
                <a:gd name="T10" fmla="*/ 311 w 153"/>
                <a:gd name="T11" fmla="*/ 41 h 45"/>
                <a:gd name="T12" fmla="*/ 143 w 153"/>
                <a:gd name="T13" fmla="*/ 100 h 45"/>
                <a:gd name="T14" fmla="*/ 94 w 153"/>
                <a:gd name="T15" fmla="*/ 151 h 45"/>
                <a:gd name="T16" fmla="*/ 32 w 153"/>
                <a:gd name="T17" fmla="*/ 8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45">
                  <a:moveTo>
                    <a:pt x="0" y="9"/>
                  </a:moveTo>
                  <a:cubicBezTo>
                    <a:pt x="27" y="4"/>
                    <a:pt x="55" y="0"/>
                    <a:pt x="83" y="6"/>
                  </a:cubicBezTo>
                  <a:cubicBezTo>
                    <a:pt x="104" y="11"/>
                    <a:pt x="132" y="26"/>
                    <a:pt x="153" y="15"/>
                  </a:cubicBezTo>
                  <a:cubicBezTo>
                    <a:pt x="149" y="21"/>
                    <a:pt x="141" y="25"/>
                    <a:pt x="136" y="30"/>
                  </a:cubicBezTo>
                  <a:cubicBezTo>
                    <a:pt x="130" y="34"/>
                    <a:pt x="125" y="40"/>
                    <a:pt x="120" y="45"/>
                  </a:cubicBezTo>
                  <a:cubicBezTo>
                    <a:pt x="120" y="16"/>
                    <a:pt x="79" y="11"/>
                    <a:pt x="58" y="8"/>
                  </a:cubicBezTo>
                  <a:cubicBezTo>
                    <a:pt x="45" y="7"/>
                    <a:pt x="36" y="9"/>
                    <a:pt x="27" y="19"/>
                  </a:cubicBezTo>
                  <a:cubicBezTo>
                    <a:pt x="25" y="21"/>
                    <a:pt x="22" y="29"/>
                    <a:pt x="18" y="29"/>
                  </a:cubicBezTo>
                  <a:cubicBezTo>
                    <a:pt x="13" y="29"/>
                    <a:pt x="8" y="20"/>
                    <a:pt x="6" y="17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130">
              <a:extLst>
                <a:ext uri="{FF2B5EF4-FFF2-40B4-BE49-F238E27FC236}">
                  <a16:creationId xmlns:a16="http://schemas.microsoft.com/office/drawing/2014/main" id="{76425FC6-63F0-4AE1-A4D0-11F216432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375"/>
              <a:ext cx="111" cy="73"/>
            </a:xfrm>
            <a:custGeom>
              <a:avLst/>
              <a:gdLst>
                <a:gd name="T0" fmla="*/ 141 w 73"/>
                <a:gd name="T1" fmla="*/ 257 h 48"/>
                <a:gd name="T2" fmla="*/ 61 w 73"/>
                <a:gd name="T3" fmla="*/ 123 h 48"/>
                <a:gd name="T4" fmla="*/ 70 w 73"/>
                <a:gd name="T5" fmla="*/ 27 h 48"/>
                <a:gd name="T6" fmla="*/ 236 w 73"/>
                <a:gd name="T7" fmla="*/ 0 h 48"/>
                <a:gd name="T8" fmla="*/ 391 w 73"/>
                <a:gd name="T9" fmla="*/ 12 h 48"/>
                <a:gd name="T10" fmla="*/ 116 w 73"/>
                <a:gd name="T11" fmla="*/ 75 h 48"/>
                <a:gd name="T12" fmla="*/ 161 w 73"/>
                <a:gd name="T13" fmla="*/ 24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8">
                  <a:moveTo>
                    <a:pt x="26" y="48"/>
                  </a:moveTo>
                  <a:cubicBezTo>
                    <a:pt x="20" y="40"/>
                    <a:pt x="15" y="33"/>
                    <a:pt x="11" y="23"/>
                  </a:cubicBezTo>
                  <a:cubicBezTo>
                    <a:pt x="6" y="14"/>
                    <a:pt x="0" y="7"/>
                    <a:pt x="13" y="5"/>
                  </a:cubicBezTo>
                  <a:cubicBezTo>
                    <a:pt x="23" y="3"/>
                    <a:pt x="33" y="0"/>
                    <a:pt x="44" y="0"/>
                  </a:cubicBezTo>
                  <a:cubicBezTo>
                    <a:pt x="54" y="0"/>
                    <a:pt x="63" y="3"/>
                    <a:pt x="73" y="2"/>
                  </a:cubicBezTo>
                  <a:cubicBezTo>
                    <a:pt x="60" y="10"/>
                    <a:pt x="34" y="0"/>
                    <a:pt x="22" y="14"/>
                  </a:cubicBezTo>
                  <a:cubicBezTo>
                    <a:pt x="14" y="24"/>
                    <a:pt x="28" y="37"/>
                    <a:pt x="30" y="47"/>
                  </a:cubicBezTo>
                </a:path>
              </a:pathLst>
            </a:custGeom>
            <a:solidFill>
              <a:srgbClr val="71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131">
              <a:extLst>
                <a:ext uri="{FF2B5EF4-FFF2-40B4-BE49-F238E27FC236}">
                  <a16:creationId xmlns:a16="http://schemas.microsoft.com/office/drawing/2014/main" id="{3164AC2A-D2EE-4CD2-A771-C45290BA1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398"/>
              <a:ext cx="51" cy="29"/>
            </a:xfrm>
            <a:custGeom>
              <a:avLst/>
              <a:gdLst>
                <a:gd name="T0" fmla="*/ 48 w 34"/>
                <a:gd name="T1" fmla="*/ 102 h 19"/>
                <a:gd name="T2" fmla="*/ 174 w 34"/>
                <a:gd name="T3" fmla="*/ 0 h 19"/>
                <a:gd name="T4" fmla="*/ 0 w 34"/>
                <a:gd name="T5" fmla="*/ 8 h 19"/>
                <a:gd name="T6" fmla="*/ 59 w 34"/>
                <a:gd name="T7" fmla="*/ 8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9">
                  <a:moveTo>
                    <a:pt x="9" y="19"/>
                  </a:moveTo>
                  <a:cubicBezTo>
                    <a:pt x="15" y="11"/>
                    <a:pt x="27" y="7"/>
                    <a:pt x="34" y="0"/>
                  </a:cubicBezTo>
                  <a:cubicBezTo>
                    <a:pt x="22" y="4"/>
                    <a:pt x="12" y="0"/>
                    <a:pt x="0" y="1"/>
                  </a:cubicBezTo>
                  <a:cubicBezTo>
                    <a:pt x="8" y="4"/>
                    <a:pt x="20" y="6"/>
                    <a:pt x="11" y="15"/>
                  </a:cubicBezTo>
                </a:path>
              </a:pathLst>
            </a:custGeom>
            <a:solidFill>
              <a:srgbClr val="71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132">
              <a:extLst>
                <a:ext uri="{FF2B5EF4-FFF2-40B4-BE49-F238E27FC236}">
                  <a16:creationId xmlns:a16="http://schemas.microsoft.com/office/drawing/2014/main" id="{66C913F7-6723-4CFE-89CC-4C2A608B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3108"/>
              <a:ext cx="143" cy="247"/>
            </a:xfrm>
            <a:custGeom>
              <a:avLst/>
              <a:gdLst>
                <a:gd name="T0" fmla="*/ 359 w 94"/>
                <a:gd name="T1" fmla="*/ 784 h 162"/>
                <a:gd name="T2" fmla="*/ 176 w 94"/>
                <a:gd name="T3" fmla="*/ 413 h 162"/>
                <a:gd name="T4" fmla="*/ 49 w 94"/>
                <a:gd name="T5" fmla="*/ 41 h 162"/>
                <a:gd name="T6" fmla="*/ 173 w 94"/>
                <a:gd name="T7" fmla="*/ 168 h 162"/>
                <a:gd name="T8" fmla="*/ 236 w 94"/>
                <a:gd name="T9" fmla="*/ 61 h 162"/>
                <a:gd name="T10" fmla="*/ 342 w 94"/>
                <a:gd name="T11" fmla="*/ 265 h 162"/>
                <a:gd name="T12" fmla="*/ 379 w 94"/>
                <a:gd name="T13" fmla="*/ 183 h 162"/>
                <a:gd name="T14" fmla="*/ 423 w 94"/>
                <a:gd name="T15" fmla="*/ 265 h 162"/>
                <a:gd name="T16" fmla="*/ 461 w 94"/>
                <a:gd name="T17" fmla="*/ 142 h 162"/>
                <a:gd name="T18" fmla="*/ 485 w 94"/>
                <a:gd name="T19" fmla="*/ 256 h 162"/>
                <a:gd name="T20" fmla="*/ 432 w 94"/>
                <a:gd name="T21" fmla="*/ 486 h 162"/>
                <a:gd name="T22" fmla="*/ 423 w 94"/>
                <a:gd name="T23" fmla="*/ 697 h 162"/>
                <a:gd name="T24" fmla="*/ 359 w 94"/>
                <a:gd name="T25" fmla="*/ 816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162">
                  <a:moveTo>
                    <a:pt x="67" y="145"/>
                  </a:moveTo>
                  <a:cubicBezTo>
                    <a:pt x="52" y="128"/>
                    <a:pt x="44" y="98"/>
                    <a:pt x="33" y="77"/>
                  </a:cubicBezTo>
                  <a:cubicBezTo>
                    <a:pt x="25" y="60"/>
                    <a:pt x="0" y="28"/>
                    <a:pt x="9" y="8"/>
                  </a:cubicBezTo>
                  <a:cubicBezTo>
                    <a:pt x="19" y="9"/>
                    <a:pt x="26" y="25"/>
                    <a:pt x="32" y="31"/>
                  </a:cubicBezTo>
                  <a:cubicBezTo>
                    <a:pt x="40" y="25"/>
                    <a:pt x="32" y="0"/>
                    <a:pt x="44" y="11"/>
                  </a:cubicBezTo>
                  <a:cubicBezTo>
                    <a:pt x="52" y="18"/>
                    <a:pt x="57" y="39"/>
                    <a:pt x="64" y="49"/>
                  </a:cubicBezTo>
                  <a:cubicBezTo>
                    <a:pt x="70" y="46"/>
                    <a:pt x="67" y="39"/>
                    <a:pt x="71" y="34"/>
                  </a:cubicBezTo>
                  <a:cubicBezTo>
                    <a:pt x="76" y="37"/>
                    <a:pt x="76" y="44"/>
                    <a:pt x="79" y="49"/>
                  </a:cubicBezTo>
                  <a:cubicBezTo>
                    <a:pt x="82" y="45"/>
                    <a:pt x="80" y="26"/>
                    <a:pt x="86" y="26"/>
                  </a:cubicBezTo>
                  <a:cubicBezTo>
                    <a:pt x="94" y="25"/>
                    <a:pt x="92" y="43"/>
                    <a:pt x="91" y="47"/>
                  </a:cubicBezTo>
                  <a:cubicBezTo>
                    <a:pt x="89" y="62"/>
                    <a:pt x="84" y="76"/>
                    <a:pt x="81" y="90"/>
                  </a:cubicBezTo>
                  <a:cubicBezTo>
                    <a:pt x="78" y="103"/>
                    <a:pt x="80" y="116"/>
                    <a:pt x="79" y="129"/>
                  </a:cubicBezTo>
                  <a:cubicBezTo>
                    <a:pt x="79" y="136"/>
                    <a:pt x="78" y="162"/>
                    <a:pt x="67" y="151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133">
              <a:extLst>
                <a:ext uri="{FF2B5EF4-FFF2-40B4-BE49-F238E27FC236}">
                  <a16:creationId xmlns:a16="http://schemas.microsoft.com/office/drawing/2014/main" id="{9F6451E7-6053-4C7A-8AFD-08C5C1FDA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955"/>
              <a:ext cx="87" cy="211"/>
            </a:xfrm>
            <a:custGeom>
              <a:avLst/>
              <a:gdLst>
                <a:gd name="T0" fmla="*/ 49 w 57"/>
                <a:gd name="T1" fmla="*/ 690 h 138"/>
                <a:gd name="T2" fmla="*/ 40 w 57"/>
                <a:gd name="T3" fmla="*/ 680 h 138"/>
                <a:gd name="T4" fmla="*/ 147 w 57"/>
                <a:gd name="T5" fmla="*/ 0 h 138"/>
                <a:gd name="T6" fmla="*/ 130 w 57"/>
                <a:gd name="T7" fmla="*/ 217 h 138"/>
                <a:gd name="T8" fmla="*/ 198 w 57"/>
                <a:gd name="T9" fmla="*/ 122 h 138"/>
                <a:gd name="T10" fmla="*/ 136 w 57"/>
                <a:gd name="T11" fmla="*/ 405 h 138"/>
                <a:gd name="T12" fmla="*/ 278 w 57"/>
                <a:gd name="T13" fmla="*/ 278 h 138"/>
                <a:gd name="T14" fmla="*/ 189 w 57"/>
                <a:gd name="T15" fmla="*/ 433 h 138"/>
                <a:gd name="T16" fmla="*/ 102 w 57"/>
                <a:gd name="T17" fmla="*/ 589 h 138"/>
                <a:gd name="T18" fmla="*/ 63 w 57"/>
                <a:gd name="T19" fmla="*/ 755 h 138"/>
                <a:gd name="T20" fmla="*/ 61 w 57"/>
                <a:gd name="T21" fmla="*/ 732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138">
                  <a:moveTo>
                    <a:pt x="9" y="126"/>
                  </a:moveTo>
                  <a:cubicBezTo>
                    <a:pt x="8" y="126"/>
                    <a:pt x="7" y="125"/>
                    <a:pt x="7" y="124"/>
                  </a:cubicBezTo>
                  <a:cubicBezTo>
                    <a:pt x="16" y="84"/>
                    <a:pt x="0" y="36"/>
                    <a:pt x="27" y="0"/>
                  </a:cubicBezTo>
                  <a:cubicBezTo>
                    <a:pt x="28" y="14"/>
                    <a:pt x="23" y="27"/>
                    <a:pt x="24" y="40"/>
                  </a:cubicBezTo>
                  <a:cubicBezTo>
                    <a:pt x="28" y="34"/>
                    <a:pt x="30" y="26"/>
                    <a:pt x="37" y="22"/>
                  </a:cubicBezTo>
                  <a:cubicBezTo>
                    <a:pt x="46" y="36"/>
                    <a:pt x="15" y="60"/>
                    <a:pt x="25" y="74"/>
                  </a:cubicBezTo>
                  <a:cubicBezTo>
                    <a:pt x="30" y="71"/>
                    <a:pt x="43" y="40"/>
                    <a:pt x="51" y="51"/>
                  </a:cubicBezTo>
                  <a:cubicBezTo>
                    <a:pt x="57" y="59"/>
                    <a:pt x="38" y="74"/>
                    <a:pt x="35" y="79"/>
                  </a:cubicBezTo>
                  <a:cubicBezTo>
                    <a:pt x="29" y="87"/>
                    <a:pt x="23" y="98"/>
                    <a:pt x="19" y="108"/>
                  </a:cubicBezTo>
                  <a:cubicBezTo>
                    <a:pt x="16" y="117"/>
                    <a:pt x="16" y="130"/>
                    <a:pt x="12" y="138"/>
                  </a:cubicBezTo>
                  <a:cubicBezTo>
                    <a:pt x="12" y="137"/>
                    <a:pt x="12" y="135"/>
                    <a:pt x="11" y="134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134">
              <a:extLst>
                <a:ext uri="{FF2B5EF4-FFF2-40B4-BE49-F238E27FC236}">
                  <a16:creationId xmlns:a16="http://schemas.microsoft.com/office/drawing/2014/main" id="{1E2228F3-57E6-4E97-9BD0-666302EB0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3040"/>
              <a:ext cx="153" cy="283"/>
            </a:xfrm>
            <a:custGeom>
              <a:avLst/>
              <a:gdLst>
                <a:gd name="T0" fmla="*/ 93 w 100"/>
                <a:gd name="T1" fmla="*/ 932 h 185"/>
                <a:gd name="T2" fmla="*/ 251 w 100"/>
                <a:gd name="T3" fmla="*/ 485 h 185"/>
                <a:gd name="T4" fmla="*/ 405 w 100"/>
                <a:gd name="T5" fmla="*/ 203 h 185"/>
                <a:gd name="T6" fmla="*/ 520 w 100"/>
                <a:gd name="T7" fmla="*/ 0 h 185"/>
                <a:gd name="T8" fmla="*/ 415 w 100"/>
                <a:gd name="T9" fmla="*/ 271 h 185"/>
                <a:gd name="T10" fmla="*/ 277 w 100"/>
                <a:gd name="T11" fmla="*/ 613 h 185"/>
                <a:gd name="T12" fmla="*/ 155 w 100"/>
                <a:gd name="T13" fmla="*/ 1013 h 185"/>
                <a:gd name="T14" fmla="*/ 133 w 100"/>
                <a:gd name="T15" fmla="*/ 1002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85">
                  <a:moveTo>
                    <a:pt x="17" y="170"/>
                  </a:moveTo>
                  <a:cubicBezTo>
                    <a:pt x="0" y="151"/>
                    <a:pt x="37" y="107"/>
                    <a:pt x="46" y="88"/>
                  </a:cubicBezTo>
                  <a:cubicBezTo>
                    <a:pt x="55" y="71"/>
                    <a:pt x="66" y="54"/>
                    <a:pt x="74" y="37"/>
                  </a:cubicBezTo>
                  <a:cubicBezTo>
                    <a:pt x="79" y="24"/>
                    <a:pt x="85" y="10"/>
                    <a:pt x="95" y="0"/>
                  </a:cubicBezTo>
                  <a:cubicBezTo>
                    <a:pt x="100" y="13"/>
                    <a:pt x="81" y="38"/>
                    <a:pt x="76" y="50"/>
                  </a:cubicBezTo>
                  <a:cubicBezTo>
                    <a:pt x="67" y="71"/>
                    <a:pt x="60" y="92"/>
                    <a:pt x="50" y="112"/>
                  </a:cubicBezTo>
                  <a:cubicBezTo>
                    <a:pt x="40" y="136"/>
                    <a:pt x="27" y="159"/>
                    <a:pt x="28" y="185"/>
                  </a:cubicBezTo>
                  <a:cubicBezTo>
                    <a:pt x="26" y="185"/>
                    <a:pt x="26" y="184"/>
                    <a:pt x="24" y="183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135">
              <a:extLst>
                <a:ext uri="{FF2B5EF4-FFF2-40B4-BE49-F238E27FC236}">
                  <a16:creationId xmlns:a16="http://schemas.microsoft.com/office/drawing/2014/main" id="{E22A489C-22E9-4FF6-BDE5-DB2C0D2A7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159"/>
              <a:ext cx="159" cy="286"/>
            </a:xfrm>
            <a:custGeom>
              <a:avLst/>
              <a:gdLst>
                <a:gd name="T0" fmla="*/ 21 w 104"/>
                <a:gd name="T1" fmla="*/ 0 h 187"/>
                <a:gd name="T2" fmla="*/ 330 w 104"/>
                <a:gd name="T3" fmla="*/ 650 h 187"/>
                <a:gd name="T4" fmla="*/ 518 w 104"/>
                <a:gd name="T5" fmla="*/ 1022 h 187"/>
                <a:gd name="T6" fmla="*/ 353 w 104"/>
                <a:gd name="T7" fmla="*/ 809 h 187"/>
                <a:gd name="T8" fmla="*/ 156 w 104"/>
                <a:gd name="T9" fmla="*/ 494 h 187"/>
                <a:gd name="T10" fmla="*/ 0 w 104"/>
                <a:gd name="T11" fmla="*/ 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87">
                  <a:moveTo>
                    <a:pt x="4" y="0"/>
                  </a:moveTo>
                  <a:cubicBezTo>
                    <a:pt x="17" y="40"/>
                    <a:pt x="38" y="83"/>
                    <a:pt x="60" y="119"/>
                  </a:cubicBezTo>
                  <a:cubicBezTo>
                    <a:pt x="68" y="132"/>
                    <a:pt x="104" y="171"/>
                    <a:pt x="95" y="187"/>
                  </a:cubicBezTo>
                  <a:cubicBezTo>
                    <a:pt x="82" y="184"/>
                    <a:pt x="72" y="159"/>
                    <a:pt x="65" y="148"/>
                  </a:cubicBezTo>
                  <a:cubicBezTo>
                    <a:pt x="53" y="129"/>
                    <a:pt x="39" y="110"/>
                    <a:pt x="29" y="90"/>
                  </a:cubicBezTo>
                  <a:cubicBezTo>
                    <a:pt x="14" y="60"/>
                    <a:pt x="7" y="31"/>
                    <a:pt x="0" y="1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136">
              <a:extLst>
                <a:ext uri="{FF2B5EF4-FFF2-40B4-BE49-F238E27FC236}">
                  <a16:creationId xmlns:a16="http://schemas.microsoft.com/office/drawing/2014/main" id="{2C71F880-7A8D-4E56-BCE9-CF24EE73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476"/>
              <a:ext cx="379" cy="734"/>
            </a:xfrm>
            <a:custGeom>
              <a:avLst/>
              <a:gdLst>
                <a:gd name="T0" fmla="*/ 18 w 248"/>
                <a:gd name="T1" fmla="*/ 2608 h 481"/>
                <a:gd name="T2" fmla="*/ 628 w 248"/>
                <a:gd name="T3" fmla="*/ 1390 h 481"/>
                <a:gd name="T4" fmla="*/ 1352 w 248"/>
                <a:gd name="T5" fmla="*/ 0 h 4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8" h="481">
                  <a:moveTo>
                    <a:pt x="3" y="481"/>
                  </a:moveTo>
                  <a:cubicBezTo>
                    <a:pt x="3" y="481"/>
                    <a:pt x="0" y="411"/>
                    <a:pt x="115" y="256"/>
                  </a:cubicBezTo>
                  <a:cubicBezTo>
                    <a:pt x="231" y="101"/>
                    <a:pt x="248" y="0"/>
                    <a:pt x="248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137">
              <a:extLst>
                <a:ext uri="{FF2B5EF4-FFF2-40B4-BE49-F238E27FC236}">
                  <a16:creationId xmlns:a16="http://schemas.microsoft.com/office/drawing/2014/main" id="{99398584-45E2-430A-98C2-274335FB3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76"/>
              <a:ext cx="364" cy="690"/>
            </a:xfrm>
            <a:custGeom>
              <a:avLst/>
              <a:gdLst>
                <a:gd name="T0" fmla="*/ 0 w 238"/>
                <a:gd name="T1" fmla="*/ 2453 h 452"/>
                <a:gd name="T2" fmla="*/ 445 w 238"/>
                <a:gd name="T3" fmla="*/ 1478 h 452"/>
                <a:gd name="T4" fmla="*/ 1303 w 238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452">
                  <a:moveTo>
                    <a:pt x="0" y="452"/>
                  </a:moveTo>
                  <a:cubicBezTo>
                    <a:pt x="0" y="452"/>
                    <a:pt x="19" y="357"/>
                    <a:pt x="81" y="272"/>
                  </a:cubicBezTo>
                  <a:cubicBezTo>
                    <a:pt x="143" y="187"/>
                    <a:pt x="227" y="47"/>
                    <a:pt x="238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138">
              <a:extLst>
                <a:ext uri="{FF2B5EF4-FFF2-40B4-BE49-F238E27FC236}">
                  <a16:creationId xmlns:a16="http://schemas.microsoft.com/office/drawing/2014/main" id="{5238F60E-ACF2-4D31-80CE-0BDCFD253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86"/>
              <a:ext cx="347" cy="631"/>
            </a:xfrm>
            <a:custGeom>
              <a:avLst/>
              <a:gdLst>
                <a:gd name="T0" fmla="*/ 0 w 227"/>
                <a:gd name="T1" fmla="*/ 2251 h 413"/>
                <a:gd name="T2" fmla="*/ 459 w 227"/>
                <a:gd name="T3" fmla="*/ 1238 h 413"/>
                <a:gd name="T4" fmla="*/ 1238 w 227"/>
                <a:gd name="T5" fmla="*/ 0 h 4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413">
                  <a:moveTo>
                    <a:pt x="0" y="413"/>
                  </a:moveTo>
                  <a:cubicBezTo>
                    <a:pt x="0" y="413"/>
                    <a:pt x="37" y="298"/>
                    <a:pt x="84" y="227"/>
                  </a:cubicBezTo>
                  <a:cubicBezTo>
                    <a:pt x="131" y="155"/>
                    <a:pt x="227" y="0"/>
                    <a:pt x="227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139">
              <a:extLst>
                <a:ext uri="{FF2B5EF4-FFF2-40B4-BE49-F238E27FC236}">
                  <a16:creationId xmlns:a16="http://schemas.microsoft.com/office/drawing/2014/main" id="{1E3C2D3A-3A33-4756-9CFC-C354DDDC2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553"/>
              <a:ext cx="282" cy="521"/>
            </a:xfrm>
            <a:custGeom>
              <a:avLst/>
              <a:gdLst>
                <a:gd name="T0" fmla="*/ 998 w 185"/>
                <a:gd name="T1" fmla="*/ 0 h 341"/>
                <a:gd name="T2" fmla="*/ 0 w 185"/>
                <a:gd name="T3" fmla="*/ 1858 h 3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5" h="341">
                  <a:moveTo>
                    <a:pt x="185" y="0"/>
                  </a:moveTo>
                  <a:cubicBezTo>
                    <a:pt x="185" y="0"/>
                    <a:pt x="27" y="177"/>
                    <a:pt x="0" y="341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140">
              <a:extLst>
                <a:ext uri="{FF2B5EF4-FFF2-40B4-BE49-F238E27FC236}">
                  <a16:creationId xmlns:a16="http://schemas.microsoft.com/office/drawing/2014/main" id="{6ABF54CA-6A03-44E1-A14E-EA4F6924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784"/>
              <a:ext cx="104" cy="569"/>
            </a:xfrm>
            <a:custGeom>
              <a:avLst/>
              <a:gdLst>
                <a:gd name="T0" fmla="*/ 372 w 68"/>
                <a:gd name="T1" fmla="*/ 2020 h 373"/>
                <a:gd name="T2" fmla="*/ 0 w 68"/>
                <a:gd name="T3" fmla="*/ 0 h 3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73">
                  <a:moveTo>
                    <a:pt x="68" y="373"/>
                  </a:moveTo>
                  <a:cubicBezTo>
                    <a:pt x="68" y="373"/>
                    <a:pt x="36" y="9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41">
              <a:extLst>
                <a:ext uri="{FF2B5EF4-FFF2-40B4-BE49-F238E27FC236}">
                  <a16:creationId xmlns:a16="http://schemas.microsoft.com/office/drawing/2014/main" id="{2DE4720E-69B6-4CBE-8BF9-5AF4F78C6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758"/>
              <a:ext cx="75" cy="443"/>
            </a:xfrm>
            <a:custGeom>
              <a:avLst/>
              <a:gdLst>
                <a:gd name="T0" fmla="*/ 269 w 49"/>
                <a:gd name="T1" fmla="*/ 1580 h 290"/>
                <a:gd name="T2" fmla="*/ 0 w 49"/>
                <a:gd name="T3" fmla="*/ 0 h 2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90">
                  <a:moveTo>
                    <a:pt x="49" y="290"/>
                  </a:moveTo>
                  <a:cubicBezTo>
                    <a:pt x="49" y="290"/>
                    <a:pt x="40" y="8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42">
              <a:extLst>
                <a:ext uri="{FF2B5EF4-FFF2-40B4-BE49-F238E27FC236}">
                  <a16:creationId xmlns:a16="http://schemas.microsoft.com/office/drawing/2014/main" id="{A714856B-5945-4F19-AAC6-6464354B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842"/>
              <a:ext cx="84" cy="401"/>
            </a:xfrm>
            <a:custGeom>
              <a:avLst/>
              <a:gdLst>
                <a:gd name="T0" fmla="*/ 0 w 55"/>
                <a:gd name="T1" fmla="*/ 0 h 263"/>
                <a:gd name="T2" fmla="*/ 298 w 55"/>
                <a:gd name="T3" fmla="*/ 1421 h 2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63">
                  <a:moveTo>
                    <a:pt x="0" y="0"/>
                  </a:moveTo>
                  <a:cubicBezTo>
                    <a:pt x="0" y="0"/>
                    <a:pt x="26" y="173"/>
                    <a:pt x="55" y="263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43">
              <a:extLst>
                <a:ext uri="{FF2B5EF4-FFF2-40B4-BE49-F238E27FC236}">
                  <a16:creationId xmlns:a16="http://schemas.microsoft.com/office/drawing/2014/main" id="{260330CD-7C91-4BE9-A963-DB896381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416"/>
              <a:ext cx="52" cy="198"/>
            </a:xfrm>
            <a:custGeom>
              <a:avLst/>
              <a:gdLst>
                <a:gd name="T0" fmla="*/ 187 w 34"/>
                <a:gd name="T1" fmla="*/ 701 h 130"/>
                <a:gd name="T2" fmla="*/ 8 w 34"/>
                <a:gd name="T3" fmla="*/ 0 h 1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0">
                  <a:moveTo>
                    <a:pt x="34" y="130"/>
                  </a:moveTo>
                  <a:cubicBezTo>
                    <a:pt x="34" y="130"/>
                    <a:pt x="0" y="21"/>
                    <a:pt x="1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44">
              <a:extLst>
                <a:ext uri="{FF2B5EF4-FFF2-40B4-BE49-F238E27FC236}">
                  <a16:creationId xmlns:a16="http://schemas.microsoft.com/office/drawing/2014/main" id="{9B56FDD4-6EBE-4F34-9740-1A4C90F44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463"/>
              <a:ext cx="51" cy="112"/>
            </a:xfrm>
            <a:custGeom>
              <a:avLst/>
              <a:gdLst>
                <a:gd name="T0" fmla="*/ 174 w 34"/>
                <a:gd name="T1" fmla="*/ 405 h 73"/>
                <a:gd name="T2" fmla="*/ 0 w 34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73">
                  <a:moveTo>
                    <a:pt x="34" y="73"/>
                  </a:moveTo>
                  <a:cubicBezTo>
                    <a:pt x="34" y="73"/>
                    <a:pt x="6" y="1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45">
              <a:extLst>
                <a:ext uri="{FF2B5EF4-FFF2-40B4-BE49-F238E27FC236}">
                  <a16:creationId xmlns:a16="http://schemas.microsoft.com/office/drawing/2014/main" id="{F01893A8-E494-4E6D-8D31-9FEAFC8A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3124"/>
              <a:ext cx="95" cy="472"/>
            </a:xfrm>
            <a:custGeom>
              <a:avLst/>
              <a:gdLst>
                <a:gd name="T0" fmla="*/ 0 w 62"/>
                <a:gd name="T1" fmla="*/ 0 h 309"/>
                <a:gd name="T2" fmla="*/ 216 w 62"/>
                <a:gd name="T3" fmla="*/ 1682 h 3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309">
                  <a:moveTo>
                    <a:pt x="0" y="0"/>
                  </a:moveTo>
                  <a:cubicBezTo>
                    <a:pt x="0" y="0"/>
                    <a:pt x="62" y="244"/>
                    <a:pt x="39" y="30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46">
              <a:extLst>
                <a:ext uri="{FF2B5EF4-FFF2-40B4-BE49-F238E27FC236}">
                  <a16:creationId xmlns:a16="http://schemas.microsoft.com/office/drawing/2014/main" id="{20F669C8-4E6B-44AF-A16B-3ACAC5C34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016"/>
              <a:ext cx="38" cy="576"/>
            </a:xfrm>
            <a:custGeom>
              <a:avLst/>
              <a:gdLst>
                <a:gd name="T0" fmla="*/ 81 w 25"/>
                <a:gd name="T1" fmla="*/ 0 h 377"/>
                <a:gd name="T2" fmla="*/ 134 w 25"/>
                <a:gd name="T3" fmla="*/ 2055 h 3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77">
                  <a:moveTo>
                    <a:pt x="15" y="0"/>
                  </a:moveTo>
                  <a:cubicBezTo>
                    <a:pt x="15" y="0"/>
                    <a:pt x="0" y="321"/>
                    <a:pt x="25" y="377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47">
              <a:extLst>
                <a:ext uri="{FF2B5EF4-FFF2-40B4-BE49-F238E27FC236}">
                  <a16:creationId xmlns:a16="http://schemas.microsoft.com/office/drawing/2014/main" id="{D410C089-0868-41B7-B14F-5E54DFE2E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3185"/>
              <a:ext cx="43" cy="381"/>
            </a:xfrm>
            <a:custGeom>
              <a:avLst/>
              <a:gdLst>
                <a:gd name="T0" fmla="*/ 12 w 28"/>
                <a:gd name="T1" fmla="*/ 0 h 249"/>
                <a:gd name="T2" fmla="*/ 155 w 28"/>
                <a:gd name="T3" fmla="*/ 1365 h 2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49">
                  <a:moveTo>
                    <a:pt x="2" y="0"/>
                  </a:moveTo>
                  <a:cubicBezTo>
                    <a:pt x="2" y="0"/>
                    <a:pt x="0" y="207"/>
                    <a:pt x="28" y="24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148">
              <a:extLst>
                <a:ext uri="{FF2B5EF4-FFF2-40B4-BE49-F238E27FC236}">
                  <a16:creationId xmlns:a16="http://schemas.microsoft.com/office/drawing/2014/main" id="{2273875F-BCC3-4A1D-A2C4-B49230BE5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276"/>
              <a:ext cx="34" cy="242"/>
            </a:xfrm>
            <a:custGeom>
              <a:avLst/>
              <a:gdLst>
                <a:gd name="T0" fmla="*/ 0 w 22"/>
                <a:gd name="T1" fmla="*/ 0 h 159"/>
                <a:gd name="T2" fmla="*/ 127 w 22"/>
                <a:gd name="T3" fmla="*/ 852 h 1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9">
                  <a:moveTo>
                    <a:pt x="0" y="0"/>
                  </a:moveTo>
                  <a:cubicBezTo>
                    <a:pt x="0" y="0"/>
                    <a:pt x="0" y="107"/>
                    <a:pt x="22" y="15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149">
              <a:extLst>
                <a:ext uri="{FF2B5EF4-FFF2-40B4-BE49-F238E27FC236}">
                  <a16:creationId xmlns:a16="http://schemas.microsoft.com/office/drawing/2014/main" id="{C0E697BA-0983-4240-97BE-ECF327811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216"/>
              <a:ext cx="29" cy="357"/>
            </a:xfrm>
            <a:custGeom>
              <a:avLst/>
              <a:gdLst>
                <a:gd name="T0" fmla="*/ 102 w 19"/>
                <a:gd name="T1" fmla="*/ 1268 h 234"/>
                <a:gd name="T2" fmla="*/ 0 w 19"/>
                <a:gd name="T3" fmla="*/ 0 h 2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4">
                  <a:moveTo>
                    <a:pt x="19" y="234"/>
                  </a:moveTo>
                  <a:cubicBezTo>
                    <a:pt x="19" y="234"/>
                    <a:pt x="19" y="7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150">
              <a:extLst>
                <a:ext uri="{FF2B5EF4-FFF2-40B4-BE49-F238E27FC236}">
                  <a16:creationId xmlns:a16="http://schemas.microsoft.com/office/drawing/2014/main" id="{C1D16ADE-7788-4BEC-AFAA-B5D85C89F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361"/>
              <a:ext cx="11" cy="186"/>
            </a:xfrm>
            <a:custGeom>
              <a:avLst/>
              <a:gdLst>
                <a:gd name="T0" fmla="*/ 20 w 7"/>
                <a:gd name="T1" fmla="*/ 660 h 122"/>
                <a:gd name="T2" fmla="*/ 0 w 7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2">
                  <a:moveTo>
                    <a:pt x="3" y="122"/>
                  </a:moveTo>
                  <a:cubicBezTo>
                    <a:pt x="3" y="122"/>
                    <a:pt x="7" y="48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151">
              <a:extLst>
                <a:ext uri="{FF2B5EF4-FFF2-40B4-BE49-F238E27FC236}">
                  <a16:creationId xmlns:a16="http://schemas.microsoft.com/office/drawing/2014/main" id="{7D1700E0-AECA-470E-9D76-F17642AA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77"/>
              <a:ext cx="128" cy="495"/>
            </a:xfrm>
            <a:custGeom>
              <a:avLst/>
              <a:gdLst>
                <a:gd name="T0" fmla="*/ 21 w 84"/>
                <a:gd name="T1" fmla="*/ 101 h 324"/>
                <a:gd name="T2" fmla="*/ 8 w 84"/>
                <a:gd name="T3" fmla="*/ 0 h 324"/>
                <a:gd name="T4" fmla="*/ 227 w 84"/>
                <a:gd name="T5" fmla="*/ 261 h 324"/>
                <a:gd name="T6" fmla="*/ 350 w 84"/>
                <a:gd name="T7" fmla="*/ 735 h 324"/>
                <a:gd name="T8" fmla="*/ 404 w 84"/>
                <a:gd name="T9" fmla="*/ 1021 h 324"/>
                <a:gd name="T10" fmla="*/ 446 w 84"/>
                <a:gd name="T11" fmla="*/ 1288 h 324"/>
                <a:gd name="T12" fmla="*/ 187 w 84"/>
                <a:gd name="T13" fmla="*/ 1765 h 324"/>
                <a:gd name="T14" fmla="*/ 155 w 84"/>
                <a:gd name="T15" fmla="*/ 698 h 324"/>
                <a:gd name="T16" fmla="*/ 81 w 84"/>
                <a:gd name="T17" fmla="*/ 339 h 324"/>
                <a:gd name="T18" fmla="*/ 12 w 84"/>
                <a:gd name="T19" fmla="*/ 87 h 3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324">
                  <a:moveTo>
                    <a:pt x="4" y="18"/>
                  </a:moveTo>
                  <a:cubicBezTo>
                    <a:pt x="0" y="15"/>
                    <a:pt x="0" y="6"/>
                    <a:pt x="1" y="0"/>
                  </a:cubicBezTo>
                  <a:cubicBezTo>
                    <a:pt x="17" y="7"/>
                    <a:pt x="31" y="35"/>
                    <a:pt x="42" y="48"/>
                  </a:cubicBezTo>
                  <a:cubicBezTo>
                    <a:pt x="63" y="73"/>
                    <a:pt x="61" y="103"/>
                    <a:pt x="65" y="135"/>
                  </a:cubicBezTo>
                  <a:cubicBezTo>
                    <a:pt x="67" y="153"/>
                    <a:pt x="71" y="170"/>
                    <a:pt x="75" y="187"/>
                  </a:cubicBezTo>
                  <a:cubicBezTo>
                    <a:pt x="78" y="202"/>
                    <a:pt x="84" y="221"/>
                    <a:pt x="83" y="236"/>
                  </a:cubicBezTo>
                  <a:cubicBezTo>
                    <a:pt x="78" y="268"/>
                    <a:pt x="49" y="296"/>
                    <a:pt x="35" y="324"/>
                  </a:cubicBezTo>
                  <a:cubicBezTo>
                    <a:pt x="47" y="258"/>
                    <a:pt x="42" y="193"/>
                    <a:pt x="29" y="128"/>
                  </a:cubicBezTo>
                  <a:cubicBezTo>
                    <a:pt x="24" y="106"/>
                    <a:pt x="20" y="84"/>
                    <a:pt x="15" y="62"/>
                  </a:cubicBezTo>
                  <a:cubicBezTo>
                    <a:pt x="12" y="49"/>
                    <a:pt x="9" y="27"/>
                    <a:pt x="2" y="16"/>
                  </a:cubicBezTo>
                </a:path>
              </a:pathLst>
            </a:custGeom>
            <a:solidFill>
              <a:srgbClr val="D8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152">
              <a:extLst>
                <a:ext uri="{FF2B5EF4-FFF2-40B4-BE49-F238E27FC236}">
                  <a16:creationId xmlns:a16="http://schemas.microsoft.com/office/drawing/2014/main" id="{D0900E86-316F-4A75-9747-992BE2062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355"/>
              <a:ext cx="156" cy="490"/>
            </a:xfrm>
            <a:custGeom>
              <a:avLst/>
              <a:gdLst>
                <a:gd name="T0" fmla="*/ 318 w 102"/>
                <a:gd name="T1" fmla="*/ 1743 h 321"/>
                <a:gd name="T2" fmla="*/ 93 w 102"/>
                <a:gd name="T3" fmla="*/ 1282 h 321"/>
                <a:gd name="T4" fmla="*/ 133 w 102"/>
                <a:gd name="T5" fmla="*/ 792 h 321"/>
                <a:gd name="T6" fmla="*/ 271 w 102"/>
                <a:gd name="T7" fmla="*/ 363 h 321"/>
                <a:gd name="T8" fmla="*/ 482 w 102"/>
                <a:gd name="T9" fmla="*/ 40 h 321"/>
                <a:gd name="T10" fmla="*/ 520 w 102"/>
                <a:gd name="T11" fmla="*/ 142 h 321"/>
                <a:gd name="T12" fmla="*/ 425 w 102"/>
                <a:gd name="T13" fmla="*/ 446 h 321"/>
                <a:gd name="T14" fmla="*/ 366 w 102"/>
                <a:gd name="T15" fmla="*/ 966 h 321"/>
                <a:gd name="T16" fmla="*/ 330 w 102"/>
                <a:gd name="T17" fmla="*/ 1722 h 3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321">
                  <a:moveTo>
                    <a:pt x="58" y="321"/>
                  </a:moveTo>
                  <a:cubicBezTo>
                    <a:pt x="55" y="291"/>
                    <a:pt x="32" y="260"/>
                    <a:pt x="17" y="236"/>
                  </a:cubicBezTo>
                  <a:cubicBezTo>
                    <a:pt x="0" y="207"/>
                    <a:pt x="10" y="176"/>
                    <a:pt x="24" y="146"/>
                  </a:cubicBezTo>
                  <a:cubicBezTo>
                    <a:pt x="35" y="121"/>
                    <a:pt x="45" y="95"/>
                    <a:pt x="50" y="67"/>
                  </a:cubicBezTo>
                  <a:cubicBezTo>
                    <a:pt x="54" y="46"/>
                    <a:pt x="67" y="17"/>
                    <a:pt x="88" y="7"/>
                  </a:cubicBezTo>
                  <a:cubicBezTo>
                    <a:pt x="102" y="0"/>
                    <a:pt x="98" y="14"/>
                    <a:pt x="95" y="26"/>
                  </a:cubicBezTo>
                  <a:cubicBezTo>
                    <a:pt x="91" y="46"/>
                    <a:pt x="83" y="63"/>
                    <a:pt x="78" y="82"/>
                  </a:cubicBezTo>
                  <a:cubicBezTo>
                    <a:pt x="70" y="112"/>
                    <a:pt x="66" y="147"/>
                    <a:pt x="67" y="178"/>
                  </a:cubicBezTo>
                  <a:cubicBezTo>
                    <a:pt x="69" y="225"/>
                    <a:pt x="71" y="272"/>
                    <a:pt x="60" y="317"/>
                  </a:cubicBezTo>
                </a:path>
              </a:pathLst>
            </a:custGeom>
            <a:solidFill>
              <a:srgbClr val="D8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153">
              <a:extLst>
                <a:ext uri="{FF2B5EF4-FFF2-40B4-BE49-F238E27FC236}">
                  <a16:creationId xmlns:a16="http://schemas.microsoft.com/office/drawing/2014/main" id="{4D26727B-6F88-4DBD-AD92-D666B550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405"/>
              <a:ext cx="136" cy="535"/>
            </a:xfrm>
            <a:custGeom>
              <a:avLst/>
              <a:gdLst>
                <a:gd name="T0" fmla="*/ 0 w 89"/>
                <a:gd name="T1" fmla="*/ 1911 h 350"/>
                <a:gd name="T2" fmla="*/ 486 w 89"/>
                <a:gd name="T3" fmla="*/ 968 h 350"/>
                <a:gd name="T4" fmla="*/ 306 w 89"/>
                <a:gd name="T5" fmla="*/ 0 h 350"/>
                <a:gd name="T6" fmla="*/ 446 w 89"/>
                <a:gd name="T7" fmla="*/ 951 h 350"/>
                <a:gd name="T8" fmla="*/ 0 w 89"/>
                <a:gd name="T9" fmla="*/ 1911 h 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350">
                  <a:moveTo>
                    <a:pt x="0" y="350"/>
                  </a:moveTo>
                  <a:cubicBezTo>
                    <a:pt x="0" y="350"/>
                    <a:pt x="30" y="224"/>
                    <a:pt x="89" y="177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82" y="174"/>
                    <a:pt x="82" y="174"/>
                    <a:pt x="82" y="174"/>
                  </a:cubicBezTo>
                  <a:cubicBezTo>
                    <a:pt x="82" y="174"/>
                    <a:pt x="29" y="221"/>
                    <a:pt x="0" y="350"/>
                  </a:cubicBez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154">
              <a:extLst>
                <a:ext uri="{FF2B5EF4-FFF2-40B4-BE49-F238E27FC236}">
                  <a16:creationId xmlns:a16="http://schemas.microsoft.com/office/drawing/2014/main" id="{B2303929-28E4-4A89-899D-FEB78787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393"/>
              <a:ext cx="122" cy="570"/>
            </a:xfrm>
            <a:custGeom>
              <a:avLst/>
              <a:gdLst>
                <a:gd name="T0" fmla="*/ 310 w 80"/>
                <a:gd name="T1" fmla="*/ 0 h 373"/>
                <a:gd name="T2" fmla="*/ 0 w 80"/>
                <a:gd name="T3" fmla="*/ 999 h 373"/>
                <a:gd name="T4" fmla="*/ 433 w 80"/>
                <a:gd name="T5" fmla="*/ 2034 h 373"/>
                <a:gd name="T6" fmla="*/ 40 w 80"/>
                <a:gd name="T7" fmla="*/ 1009 h 373"/>
                <a:gd name="T8" fmla="*/ 310 w 80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373">
                  <a:moveTo>
                    <a:pt x="57" y="0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68" y="296"/>
                    <a:pt x="80" y="373"/>
                  </a:cubicBezTo>
                  <a:cubicBezTo>
                    <a:pt x="80" y="373"/>
                    <a:pt x="78" y="301"/>
                    <a:pt x="7" y="18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155">
              <a:extLst>
                <a:ext uri="{FF2B5EF4-FFF2-40B4-BE49-F238E27FC236}">
                  <a16:creationId xmlns:a16="http://schemas.microsoft.com/office/drawing/2014/main" id="{CF495AFA-2980-42BB-9298-0C824D0D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52"/>
              <a:ext cx="61" cy="372"/>
            </a:xfrm>
            <a:custGeom>
              <a:avLst/>
              <a:gdLst>
                <a:gd name="T0" fmla="*/ 61 w 61"/>
                <a:gd name="T1" fmla="*/ 357 h 372"/>
                <a:gd name="T2" fmla="*/ 0 w 61"/>
                <a:gd name="T3" fmla="*/ 0 h 372"/>
                <a:gd name="T4" fmla="*/ 49 w 61"/>
                <a:gd name="T5" fmla="*/ 372 h 372"/>
                <a:gd name="T6" fmla="*/ 61 w 61"/>
                <a:gd name="T7" fmla="*/ 357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372">
                  <a:moveTo>
                    <a:pt x="61" y="357"/>
                  </a:moveTo>
                  <a:lnTo>
                    <a:pt x="0" y="0"/>
                  </a:lnTo>
                  <a:lnTo>
                    <a:pt x="49" y="372"/>
                  </a:lnTo>
                  <a:lnTo>
                    <a:pt x="61" y="357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156">
              <a:extLst>
                <a:ext uri="{FF2B5EF4-FFF2-40B4-BE49-F238E27FC236}">
                  <a16:creationId xmlns:a16="http://schemas.microsoft.com/office/drawing/2014/main" id="{C7359910-B977-4846-8717-30314DC3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52"/>
              <a:ext cx="61" cy="372"/>
            </a:xfrm>
            <a:custGeom>
              <a:avLst/>
              <a:gdLst>
                <a:gd name="T0" fmla="*/ 61 w 61"/>
                <a:gd name="T1" fmla="*/ 357 h 372"/>
                <a:gd name="T2" fmla="*/ 0 w 61"/>
                <a:gd name="T3" fmla="*/ 0 h 372"/>
                <a:gd name="T4" fmla="*/ 49 w 61"/>
                <a:gd name="T5" fmla="*/ 372 h 3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72">
                  <a:moveTo>
                    <a:pt x="61" y="357"/>
                  </a:moveTo>
                  <a:lnTo>
                    <a:pt x="0" y="0"/>
                  </a:lnTo>
                  <a:lnTo>
                    <a:pt x="49" y="3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157">
              <a:extLst>
                <a:ext uri="{FF2B5EF4-FFF2-40B4-BE49-F238E27FC236}">
                  <a16:creationId xmlns:a16="http://schemas.microsoft.com/office/drawing/2014/main" id="{D79AC6DC-B9FB-4D73-9C1D-47CE2D345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329"/>
              <a:ext cx="92" cy="440"/>
            </a:xfrm>
            <a:custGeom>
              <a:avLst/>
              <a:gdLst>
                <a:gd name="T0" fmla="*/ 0 w 92"/>
                <a:gd name="T1" fmla="*/ 0 h 440"/>
                <a:gd name="T2" fmla="*/ 92 w 92"/>
                <a:gd name="T3" fmla="*/ 412 h 440"/>
                <a:gd name="T4" fmla="*/ 78 w 92"/>
                <a:gd name="T5" fmla="*/ 440 h 440"/>
                <a:gd name="T6" fmla="*/ 0 w 92"/>
                <a:gd name="T7" fmla="*/ 0 h 4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440">
                  <a:moveTo>
                    <a:pt x="0" y="0"/>
                  </a:moveTo>
                  <a:lnTo>
                    <a:pt x="92" y="412"/>
                  </a:lnTo>
                  <a:lnTo>
                    <a:pt x="78" y="4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158">
              <a:extLst>
                <a:ext uri="{FF2B5EF4-FFF2-40B4-BE49-F238E27FC236}">
                  <a16:creationId xmlns:a16="http://schemas.microsoft.com/office/drawing/2014/main" id="{C0B3583B-73AB-46EA-AE5D-31C22270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375"/>
              <a:ext cx="99" cy="366"/>
            </a:xfrm>
            <a:custGeom>
              <a:avLst/>
              <a:gdLst>
                <a:gd name="T0" fmla="*/ 0 w 99"/>
                <a:gd name="T1" fmla="*/ 351 h 366"/>
                <a:gd name="T2" fmla="*/ 99 w 99"/>
                <a:gd name="T3" fmla="*/ 0 h 366"/>
                <a:gd name="T4" fmla="*/ 12 w 99"/>
                <a:gd name="T5" fmla="*/ 366 h 366"/>
                <a:gd name="T6" fmla="*/ 0 w 99"/>
                <a:gd name="T7" fmla="*/ 351 h 3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366">
                  <a:moveTo>
                    <a:pt x="0" y="351"/>
                  </a:moveTo>
                  <a:lnTo>
                    <a:pt x="99" y="0"/>
                  </a:lnTo>
                  <a:lnTo>
                    <a:pt x="12" y="366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159">
              <a:extLst>
                <a:ext uri="{FF2B5EF4-FFF2-40B4-BE49-F238E27FC236}">
                  <a16:creationId xmlns:a16="http://schemas.microsoft.com/office/drawing/2014/main" id="{DAB94002-E2CA-4F26-8740-7D971AE4E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375"/>
              <a:ext cx="99" cy="366"/>
            </a:xfrm>
            <a:custGeom>
              <a:avLst/>
              <a:gdLst>
                <a:gd name="T0" fmla="*/ 0 w 99"/>
                <a:gd name="T1" fmla="*/ 351 h 366"/>
                <a:gd name="T2" fmla="*/ 99 w 99"/>
                <a:gd name="T3" fmla="*/ 0 h 366"/>
                <a:gd name="T4" fmla="*/ 12 w 99"/>
                <a:gd name="T5" fmla="*/ 366 h 3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66">
                  <a:moveTo>
                    <a:pt x="0" y="351"/>
                  </a:moveTo>
                  <a:lnTo>
                    <a:pt x="99" y="0"/>
                  </a:lnTo>
                  <a:lnTo>
                    <a:pt x="12" y="3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160">
              <a:extLst>
                <a:ext uri="{FF2B5EF4-FFF2-40B4-BE49-F238E27FC236}">
                  <a16:creationId xmlns:a16="http://schemas.microsoft.com/office/drawing/2014/main" id="{22855D1D-8481-4CD2-A12D-B0357FD1C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419"/>
              <a:ext cx="78" cy="411"/>
            </a:xfrm>
            <a:custGeom>
              <a:avLst/>
              <a:gdLst>
                <a:gd name="T0" fmla="*/ 0 w 78"/>
                <a:gd name="T1" fmla="*/ 380 h 411"/>
                <a:gd name="T2" fmla="*/ 78 w 78"/>
                <a:gd name="T3" fmla="*/ 0 h 411"/>
                <a:gd name="T4" fmla="*/ 15 w 78"/>
                <a:gd name="T5" fmla="*/ 411 h 411"/>
                <a:gd name="T6" fmla="*/ 0 w 78"/>
                <a:gd name="T7" fmla="*/ 380 h 4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11">
                  <a:moveTo>
                    <a:pt x="0" y="380"/>
                  </a:moveTo>
                  <a:lnTo>
                    <a:pt x="78" y="0"/>
                  </a:lnTo>
                  <a:lnTo>
                    <a:pt x="15" y="411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161">
              <a:extLst>
                <a:ext uri="{FF2B5EF4-FFF2-40B4-BE49-F238E27FC236}">
                  <a16:creationId xmlns:a16="http://schemas.microsoft.com/office/drawing/2014/main" id="{74AB65BD-85FC-4C38-A778-C0E75BAC5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538"/>
              <a:ext cx="25" cy="391"/>
            </a:xfrm>
            <a:custGeom>
              <a:avLst/>
              <a:gdLst>
                <a:gd name="T0" fmla="*/ 13 w 16"/>
                <a:gd name="T1" fmla="*/ 1393 h 256"/>
                <a:gd name="T2" fmla="*/ 31 w 16"/>
                <a:gd name="T3" fmla="*/ 215 h 256"/>
                <a:gd name="T4" fmla="*/ 20 w 16"/>
                <a:gd name="T5" fmla="*/ 229 h 256"/>
                <a:gd name="T6" fmla="*/ 13 w 16"/>
                <a:gd name="T7" fmla="*/ 1393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56">
                  <a:moveTo>
                    <a:pt x="2" y="256"/>
                  </a:moveTo>
                  <a:cubicBezTo>
                    <a:pt x="2" y="256"/>
                    <a:pt x="10" y="79"/>
                    <a:pt x="5" y="39"/>
                  </a:cubicBezTo>
                  <a:cubicBezTo>
                    <a:pt x="0" y="0"/>
                    <a:pt x="3" y="42"/>
                    <a:pt x="3" y="42"/>
                  </a:cubicBezTo>
                  <a:cubicBezTo>
                    <a:pt x="3" y="42"/>
                    <a:pt x="16" y="218"/>
                    <a:pt x="2" y="256"/>
                  </a:cubicBezTo>
                  <a:close/>
                </a:path>
              </a:pathLst>
            </a:custGeom>
            <a:solidFill>
              <a:srgbClr val="F7B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162">
              <a:extLst>
                <a:ext uri="{FF2B5EF4-FFF2-40B4-BE49-F238E27FC236}">
                  <a16:creationId xmlns:a16="http://schemas.microsoft.com/office/drawing/2014/main" id="{DE2C1A5E-B0CD-459D-89DD-629D6078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676"/>
              <a:ext cx="61" cy="119"/>
            </a:xfrm>
            <a:custGeom>
              <a:avLst/>
              <a:gdLst>
                <a:gd name="T0" fmla="*/ 183 w 40"/>
                <a:gd name="T1" fmla="*/ 32 h 78"/>
                <a:gd name="T2" fmla="*/ 93 w 40"/>
                <a:gd name="T3" fmla="*/ 21 h 78"/>
                <a:gd name="T4" fmla="*/ 63 w 40"/>
                <a:gd name="T5" fmla="*/ 189 h 78"/>
                <a:gd name="T6" fmla="*/ 61 w 40"/>
                <a:gd name="T7" fmla="*/ 394 h 78"/>
                <a:gd name="T8" fmla="*/ 174 w 40"/>
                <a:gd name="T9" fmla="*/ 417 h 78"/>
                <a:gd name="T10" fmla="*/ 198 w 40"/>
                <a:gd name="T11" fmla="*/ 302 h 78"/>
                <a:gd name="T12" fmla="*/ 195 w 40"/>
                <a:gd name="T13" fmla="*/ 81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78">
                  <a:moveTo>
                    <a:pt x="34" y="6"/>
                  </a:moveTo>
                  <a:cubicBezTo>
                    <a:pt x="28" y="5"/>
                    <a:pt x="23" y="0"/>
                    <a:pt x="17" y="4"/>
                  </a:cubicBezTo>
                  <a:cubicBezTo>
                    <a:pt x="13" y="8"/>
                    <a:pt x="13" y="30"/>
                    <a:pt x="12" y="35"/>
                  </a:cubicBezTo>
                  <a:cubicBezTo>
                    <a:pt x="10" y="47"/>
                    <a:pt x="0" y="65"/>
                    <a:pt x="11" y="73"/>
                  </a:cubicBezTo>
                  <a:cubicBezTo>
                    <a:pt x="14" y="74"/>
                    <a:pt x="29" y="78"/>
                    <a:pt x="32" y="77"/>
                  </a:cubicBezTo>
                  <a:cubicBezTo>
                    <a:pt x="40" y="73"/>
                    <a:pt x="37" y="64"/>
                    <a:pt x="37" y="56"/>
                  </a:cubicBezTo>
                  <a:cubicBezTo>
                    <a:pt x="38" y="43"/>
                    <a:pt x="40" y="28"/>
                    <a:pt x="36" y="15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Freeform 163">
              <a:extLst>
                <a:ext uri="{FF2B5EF4-FFF2-40B4-BE49-F238E27FC236}">
                  <a16:creationId xmlns:a16="http://schemas.microsoft.com/office/drawing/2014/main" id="{6C1E6AFE-C93B-4496-B810-8D6B477B5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553"/>
              <a:ext cx="27" cy="94"/>
            </a:xfrm>
            <a:custGeom>
              <a:avLst/>
              <a:gdLst>
                <a:gd name="T0" fmla="*/ 93 w 18"/>
                <a:gd name="T1" fmla="*/ 344 h 61"/>
                <a:gd name="T2" fmla="*/ 41 w 18"/>
                <a:gd name="T3" fmla="*/ 190 h 61"/>
                <a:gd name="T4" fmla="*/ 81 w 18"/>
                <a:gd name="T5" fmla="*/ 0 h 61"/>
                <a:gd name="T6" fmla="*/ 81 w 18"/>
                <a:gd name="T7" fmla="*/ 32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1">
                  <a:moveTo>
                    <a:pt x="18" y="61"/>
                  </a:moveTo>
                  <a:cubicBezTo>
                    <a:pt x="0" y="60"/>
                    <a:pt x="5" y="45"/>
                    <a:pt x="8" y="34"/>
                  </a:cubicBezTo>
                  <a:cubicBezTo>
                    <a:pt x="10" y="23"/>
                    <a:pt x="11" y="10"/>
                    <a:pt x="16" y="0"/>
                  </a:cubicBezTo>
                  <a:cubicBezTo>
                    <a:pt x="16" y="20"/>
                    <a:pt x="16" y="39"/>
                    <a:pt x="16" y="5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164">
              <a:extLst>
                <a:ext uri="{FF2B5EF4-FFF2-40B4-BE49-F238E27FC236}">
                  <a16:creationId xmlns:a16="http://schemas.microsoft.com/office/drawing/2014/main" id="{24C1AE34-6E5C-44E4-8CA6-70C63DA6B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811"/>
              <a:ext cx="64" cy="103"/>
            </a:xfrm>
            <a:custGeom>
              <a:avLst/>
              <a:gdLst>
                <a:gd name="T0" fmla="*/ 209 w 42"/>
                <a:gd name="T1" fmla="*/ 34 h 67"/>
                <a:gd name="T2" fmla="*/ 107 w 42"/>
                <a:gd name="T3" fmla="*/ 8 h 67"/>
                <a:gd name="T4" fmla="*/ 41 w 42"/>
                <a:gd name="T5" fmla="*/ 61 h 67"/>
                <a:gd name="T6" fmla="*/ 18 w 42"/>
                <a:gd name="T7" fmla="*/ 295 h 67"/>
                <a:gd name="T8" fmla="*/ 204 w 42"/>
                <a:gd name="T9" fmla="*/ 334 h 67"/>
                <a:gd name="T10" fmla="*/ 198 w 42"/>
                <a:gd name="T11" fmla="*/ 168 h 67"/>
                <a:gd name="T12" fmla="*/ 204 w 42"/>
                <a:gd name="T13" fmla="*/ 28 h 67"/>
                <a:gd name="T14" fmla="*/ 204 w 42"/>
                <a:gd name="T15" fmla="*/ 43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7">
                  <a:moveTo>
                    <a:pt x="39" y="6"/>
                  </a:moveTo>
                  <a:cubicBezTo>
                    <a:pt x="34" y="4"/>
                    <a:pt x="26" y="1"/>
                    <a:pt x="20" y="1"/>
                  </a:cubicBezTo>
                  <a:cubicBezTo>
                    <a:pt x="10" y="1"/>
                    <a:pt x="11" y="0"/>
                    <a:pt x="8" y="11"/>
                  </a:cubicBezTo>
                  <a:cubicBezTo>
                    <a:pt x="7" y="19"/>
                    <a:pt x="0" y="45"/>
                    <a:pt x="3" y="53"/>
                  </a:cubicBezTo>
                  <a:cubicBezTo>
                    <a:pt x="7" y="60"/>
                    <a:pt x="33" y="67"/>
                    <a:pt x="38" y="60"/>
                  </a:cubicBezTo>
                  <a:cubicBezTo>
                    <a:pt x="42" y="55"/>
                    <a:pt x="37" y="36"/>
                    <a:pt x="37" y="30"/>
                  </a:cubicBezTo>
                  <a:cubicBezTo>
                    <a:pt x="37" y="21"/>
                    <a:pt x="38" y="14"/>
                    <a:pt x="38" y="5"/>
                  </a:cubicBezTo>
                  <a:cubicBezTo>
                    <a:pt x="38" y="4"/>
                    <a:pt x="38" y="9"/>
                    <a:pt x="38" y="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165">
              <a:extLst>
                <a:ext uri="{FF2B5EF4-FFF2-40B4-BE49-F238E27FC236}">
                  <a16:creationId xmlns:a16="http://schemas.microsoft.com/office/drawing/2014/main" id="{DB912C45-C066-49B4-AB17-B2DC7FE20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43"/>
              <a:ext cx="66" cy="137"/>
            </a:xfrm>
            <a:custGeom>
              <a:avLst/>
              <a:gdLst>
                <a:gd name="T0" fmla="*/ 18 w 43"/>
                <a:gd name="T1" fmla="*/ 0 h 90"/>
                <a:gd name="T2" fmla="*/ 195 w 43"/>
                <a:gd name="T3" fmla="*/ 62 h 90"/>
                <a:gd name="T4" fmla="*/ 221 w 43"/>
                <a:gd name="T5" fmla="*/ 216 h 90"/>
                <a:gd name="T6" fmla="*/ 198 w 43"/>
                <a:gd name="T7" fmla="*/ 484 h 90"/>
                <a:gd name="T8" fmla="*/ 32 w 43"/>
                <a:gd name="T9" fmla="*/ 338 h 90"/>
                <a:gd name="T10" fmla="*/ 43 w 43"/>
                <a:gd name="T11" fmla="*/ 12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0">
                  <a:moveTo>
                    <a:pt x="3" y="0"/>
                  </a:moveTo>
                  <a:cubicBezTo>
                    <a:pt x="10" y="1"/>
                    <a:pt x="30" y="8"/>
                    <a:pt x="35" y="12"/>
                  </a:cubicBezTo>
                  <a:cubicBezTo>
                    <a:pt x="41" y="18"/>
                    <a:pt x="40" y="32"/>
                    <a:pt x="40" y="40"/>
                  </a:cubicBezTo>
                  <a:cubicBezTo>
                    <a:pt x="40" y="53"/>
                    <a:pt x="43" y="79"/>
                    <a:pt x="36" y="90"/>
                  </a:cubicBezTo>
                  <a:cubicBezTo>
                    <a:pt x="25" y="86"/>
                    <a:pt x="10" y="74"/>
                    <a:pt x="6" y="63"/>
                  </a:cubicBezTo>
                  <a:cubicBezTo>
                    <a:pt x="0" y="44"/>
                    <a:pt x="15" y="20"/>
                    <a:pt x="8" y="2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166">
              <a:extLst>
                <a:ext uri="{FF2B5EF4-FFF2-40B4-BE49-F238E27FC236}">
                  <a16:creationId xmlns:a16="http://schemas.microsoft.com/office/drawing/2014/main" id="{782F3A27-3280-4D95-9344-8ECA67CC5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3106"/>
              <a:ext cx="66" cy="122"/>
            </a:xfrm>
            <a:custGeom>
              <a:avLst/>
              <a:gdLst>
                <a:gd name="T0" fmla="*/ 195 w 43"/>
                <a:gd name="T1" fmla="*/ 72 h 80"/>
                <a:gd name="T2" fmla="*/ 12 w 43"/>
                <a:gd name="T3" fmla="*/ 0 h 80"/>
                <a:gd name="T4" fmla="*/ 49 w 43"/>
                <a:gd name="T5" fmla="*/ 310 h 80"/>
                <a:gd name="T6" fmla="*/ 238 w 43"/>
                <a:gd name="T7" fmla="*/ 433 h 80"/>
                <a:gd name="T8" fmla="*/ 198 w 43"/>
                <a:gd name="T9" fmla="*/ 9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0">
                  <a:moveTo>
                    <a:pt x="35" y="13"/>
                  </a:moveTo>
                  <a:cubicBezTo>
                    <a:pt x="25" y="10"/>
                    <a:pt x="12" y="1"/>
                    <a:pt x="2" y="0"/>
                  </a:cubicBezTo>
                  <a:cubicBezTo>
                    <a:pt x="2" y="15"/>
                    <a:pt x="0" y="44"/>
                    <a:pt x="9" y="57"/>
                  </a:cubicBezTo>
                  <a:cubicBezTo>
                    <a:pt x="13" y="65"/>
                    <a:pt x="35" y="80"/>
                    <a:pt x="43" y="80"/>
                  </a:cubicBezTo>
                  <a:cubicBezTo>
                    <a:pt x="41" y="59"/>
                    <a:pt x="36" y="39"/>
                    <a:pt x="36" y="1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167">
              <a:extLst>
                <a:ext uri="{FF2B5EF4-FFF2-40B4-BE49-F238E27FC236}">
                  <a16:creationId xmlns:a16="http://schemas.microsoft.com/office/drawing/2014/main" id="{2AC229D1-245E-4754-9467-84BDD616C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262"/>
              <a:ext cx="54" cy="79"/>
            </a:xfrm>
            <a:custGeom>
              <a:avLst/>
              <a:gdLst>
                <a:gd name="T0" fmla="*/ 140 w 36"/>
                <a:gd name="T1" fmla="*/ 53 h 52"/>
                <a:gd name="T2" fmla="*/ 0 w 36"/>
                <a:gd name="T3" fmla="*/ 0 h 52"/>
                <a:gd name="T4" fmla="*/ 183 w 36"/>
                <a:gd name="T5" fmla="*/ 277 h 52"/>
                <a:gd name="T6" fmla="*/ 122 w 36"/>
                <a:gd name="T7" fmla="*/ 2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52">
                  <a:moveTo>
                    <a:pt x="27" y="10"/>
                  </a:moveTo>
                  <a:cubicBezTo>
                    <a:pt x="18" y="8"/>
                    <a:pt x="8" y="3"/>
                    <a:pt x="0" y="0"/>
                  </a:cubicBezTo>
                  <a:cubicBezTo>
                    <a:pt x="7" y="12"/>
                    <a:pt x="21" y="49"/>
                    <a:pt x="36" y="52"/>
                  </a:cubicBezTo>
                  <a:cubicBezTo>
                    <a:pt x="33" y="36"/>
                    <a:pt x="28" y="20"/>
                    <a:pt x="24" y="4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168">
              <a:extLst>
                <a:ext uri="{FF2B5EF4-FFF2-40B4-BE49-F238E27FC236}">
                  <a16:creationId xmlns:a16="http://schemas.microsoft.com/office/drawing/2014/main" id="{7F6024E4-F2C6-476F-8122-A2341BA4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250"/>
              <a:ext cx="83" cy="111"/>
            </a:xfrm>
            <a:custGeom>
              <a:avLst/>
              <a:gdLst>
                <a:gd name="T0" fmla="*/ 0 w 54"/>
                <a:gd name="T1" fmla="*/ 391 h 73"/>
                <a:gd name="T2" fmla="*/ 74 w 54"/>
                <a:gd name="T3" fmla="*/ 204 h 73"/>
                <a:gd name="T4" fmla="*/ 114 w 54"/>
                <a:gd name="T5" fmla="*/ 102 h 73"/>
                <a:gd name="T6" fmla="*/ 295 w 54"/>
                <a:gd name="T7" fmla="*/ 0 h 73"/>
                <a:gd name="T8" fmla="*/ 217 w 54"/>
                <a:gd name="T9" fmla="*/ 275 h 73"/>
                <a:gd name="T10" fmla="*/ 18 w 54"/>
                <a:gd name="T11" fmla="*/ 379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73">
                  <a:moveTo>
                    <a:pt x="0" y="73"/>
                  </a:moveTo>
                  <a:cubicBezTo>
                    <a:pt x="0" y="64"/>
                    <a:pt x="10" y="48"/>
                    <a:pt x="13" y="38"/>
                  </a:cubicBezTo>
                  <a:cubicBezTo>
                    <a:pt x="15" y="31"/>
                    <a:pt x="15" y="23"/>
                    <a:pt x="20" y="19"/>
                  </a:cubicBezTo>
                  <a:cubicBezTo>
                    <a:pt x="27" y="12"/>
                    <a:pt x="44" y="6"/>
                    <a:pt x="53" y="0"/>
                  </a:cubicBezTo>
                  <a:cubicBezTo>
                    <a:pt x="54" y="17"/>
                    <a:pt x="46" y="37"/>
                    <a:pt x="39" y="51"/>
                  </a:cubicBezTo>
                  <a:cubicBezTo>
                    <a:pt x="30" y="68"/>
                    <a:pt x="18" y="64"/>
                    <a:pt x="3" y="71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169">
              <a:extLst>
                <a:ext uri="{FF2B5EF4-FFF2-40B4-BE49-F238E27FC236}">
                  <a16:creationId xmlns:a16="http://schemas.microsoft.com/office/drawing/2014/main" id="{125C31B9-03AB-42F8-A2B9-28747283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88"/>
              <a:ext cx="91" cy="157"/>
            </a:xfrm>
            <a:custGeom>
              <a:avLst/>
              <a:gdLst>
                <a:gd name="T0" fmla="*/ 0 w 60"/>
                <a:gd name="T1" fmla="*/ 555 h 103"/>
                <a:gd name="T2" fmla="*/ 62 w 60"/>
                <a:gd name="T3" fmla="*/ 302 h 103"/>
                <a:gd name="T4" fmla="*/ 89 w 60"/>
                <a:gd name="T5" fmla="*/ 134 h 103"/>
                <a:gd name="T6" fmla="*/ 268 w 60"/>
                <a:gd name="T7" fmla="*/ 12 h 103"/>
                <a:gd name="T8" fmla="*/ 299 w 60"/>
                <a:gd name="T9" fmla="*/ 53 h 103"/>
                <a:gd name="T10" fmla="*/ 276 w 60"/>
                <a:gd name="T11" fmla="*/ 235 h 103"/>
                <a:gd name="T12" fmla="*/ 214 w 60"/>
                <a:gd name="T13" fmla="*/ 425 h 103"/>
                <a:gd name="T14" fmla="*/ 18 w 60"/>
                <a:gd name="T15" fmla="*/ 555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03">
                  <a:moveTo>
                    <a:pt x="0" y="103"/>
                  </a:moveTo>
                  <a:cubicBezTo>
                    <a:pt x="4" y="88"/>
                    <a:pt x="9" y="72"/>
                    <a:pt x="12" y="56"/>
                  </a:cubicBezTo>
                  <a:cubicBezTo>
                    <a:pt x="14" y="45"/>
                    <a:pt x="12" y="35"/>
                    <a:pt x="17" y="25"/>
                  </a:cubicBezTo>
                  <a:cubicBezTo>
                    <a:pt x="32" y="24"/>
                    <a:pt x="38" y="6"/>
                    <a:pt x="51" y="2"/>
                  </a:cubicBezTo>
                  <a:cubicBezTo>
                    <a:pt x="60" y="0"/>
                    <a:pt x="58" y="1"/>
                    <a:pt x="57" y="10"/>
                  </a:cubicBezTo>
                  <a:cubicBezTo>
                    <a:pt x="56" y="21"/>
                    <a:pt x="53" y="32"/>
                    <a:pt x="52" y="43"/>
                  </a:cubicBezTo>
                  <a:cubicBezTo>
                    <a:pt x="50" y="55"/>
                    <a:pt x="48" y="70"/>
                    <a:pt x="40" y="79"/>
                  </a:cubicBezTo>
                  <a:cubicBezTo>
                    <a:pt x="31" y="91"/>
                    <a:pt x="14" y="96"/>
                    <a:pt x="3" y="103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170">
              <a:extLst>
                <a:ext uri="{FF2B5EF4-FFF2-40B4-BE49-F238E27FC236}">
                  <a16:creationId xmlns:a16="http://schemas.microsoft.com/office/drawing/2014/main" id="{0C6F3787-667B-4CF1-9C81-999D58DA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940"/>
              <a:ext cx="73" cy="148"/>
            </a:xfrm>
            <a:custGeom>
              <a:avLst/>
              <a:gdLst>
                <a:gd name="T0" fmla="*/ 0 w 48"/>
                <a:gd name="T1" fmla="*/ 526 h 97"/>
                <a:gd name="T2" fmla="*/ 32 w 48"/>
                <a:gd name="T3" fmla="*/ 288 h 97"/>
                <a:gd name="T4" fmla="*/ 49 w 48"/>
                <a:gd name="T5" fmla="*/ 146 h 97"/>
                <a:gd name="T6" fmla="*/ 245 w 48"/>
                <a:gd name="T7" fmla="*/ 0 h 97"/>
                <a:gd name="T8" fmla="*/ 236 w 48"/>
                <a:gd name="T9" fmla="*/ 359 h 97"/>
                <a:gd name="T10" fmla="*/ 27 w 48"/>
                <a:gd name="T11" fmla="*/ 526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97">
                  <a:moveTo>
                    <a:pt x="0" y="97"/>
                  </a:moveTo>
                  <a:cubicBezTo>
                    <a:pt x="0" y="83"/>
                    <a:pt x="4" y="67"/>
                    <a:pt x="6" y="53"/>
                  </a:cubicBezTo>
                  <a:cubicBezTo>
                    <a:pt x="7" y="44"/>
                    <a:pt x="7" y="35"/>
                    <a:pt x="9" y="27"/>
                  </a:cubicBezTo>
                  <a:cubicBezTo>
                    <a:pt x="12" y="11"/>
                    <a:pt x="34" y="8"/>
                    <a:pt x="46" y="0"/>
                  </a:cubicBezTo>
                  <a:cubicBezTo>
                    <a:pt x="48" y="20"/>
                    <a:pt x="48" y="47"/>
                    <a:pt x="44" y="66"/>
                  </a:cubicBezTo>
                  <a:cubicBezTo>
                    <a:pt x="41" y="79"/>
                    <a:pt x="19" y="93"/>
                    <a:pt x="5" y="9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171">
              <a:extLst>
                <a:ext uri="{FF2B5EF4-FFF2-40B4-BE49-F238E27FC236}">
                  <a16:creationId xmlns:a16="http://schemas.microsoft.com/office/drawing/2014/main" id="{F7F17A8B-9D33-485A-82CC-8058B22D7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810"/>
              <a:ext cx="52" cy="117"/>
            </a:xfrm>
            <a:custGeom>
              <a:avLst/>
              <a:gdLst>
                <a:gd name="T0" fmla="*/ 0 w 34"/>
                <a:gd name="T1" fmla="*/ 391 h 77"/>
                <a:gd name="T2" fmla="*/ 12 w 34"/>
                <a:gd name="T3" fmla="*/ 93 h 77"/>
                <a:gd name="T4" fmla="*/ 164 w 34"/>
                <a:gd name="T5" fmla="*/ 0 h 77"/>
                <a:gd name="T6" fmla="*/ 177 w 34"/>
                <a:gd name="T7" fmla="*/ 289 h 77"/>
                <a:gd name="T8" fmla="*/ 18 w 34"/>
                <a:gd name="T9" fmla="*/ 41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7">
                  <a:moveTo>
                    <a:pt x="0" y="73"/>
                  </a:moveTo>
                  <a:cubicBezTo>
                    <a:pt x="0" y="54"/>
                    <a:pt x="1" y="36"/>
                    <a:pt x="2" y="17"/>
                  </a:cubicBezTo>
                  <a:cubicBezTo>
                    <a:pt x="9" y="11"/>
                    <a:pt x="21" y="0"/>
                    <a:pt x="30" y="0"/>
                  </a:cubicBezTo>
                  <a:cubicBezTo>
                    <a:pt x="29" y="18"/>
                    <a:pt x="34" y="36"/>
                    <a:pt x="33" y="54"/>
                  </a:cubicBezTo>
                  <a:cubicBezTo>
                    <a:pt x="31" y="74"/>
                    <a:pt x="15" y="66"/>
                    <a:pt x="3" y="7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172">
              <a:extLst>
                <a:ext uri="{FF2B5EF4-FFF2-40B4-BE49-F238E27FC236}">
                  <a16:creationId xmlns:a16="http://schemas.microsoft.com/office/drawing/2014/main" id="{F6B956A1-5F07-4937-8569-CF8F8CE57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677"/>
              <a:ext cx="38" cy="118"/>
            </a:xfrm>
            <a:custGeom>
              <a:avLst/>
              <a:gdLst>
                <a:gd name="T0" fmla="*/ 27 w 25"/>
                <a:gd name="T1" fmla="*/ 406 h 77"/>
                <a:gd name="T2" fmla="*/ 12 w 25"/>
                <a:gd name="T3" fmla="*/ 158 h 77"/>
                <a:gd name="T4" fmla="*/ 27 w 25"/>
                <a:gd name="T5" fmla="*/ 32 h 77"/>
                <a:gd name="T6" fmla="*/ 123 w 25"/>
                <a:gd name="T7" fmla="*/ 0 h 77"/>
                <a:gd name="T8" fmla="*/ 128 w 25"/>
                <a:gd name="T9" fmla="*/ 270 h 77"/>
                <a:gd name="T10" fmla="*/ 40 w 25"/>
                <a:gd name="T11" fmla="*/ 42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7">
                  <a:moveTo>
                    <a:pt x="5" y="74"/>
                  </a:moveTo>
                  <a:cubicBezTo>
                    <a:pt x="0" y="62"/>
                    <a:pt x="2" y="42"/>
                    <a:pt x="2" y="29"/>
                  </a:cubicBezTo>
                  <a:cubicBezTo>
                    <a:pt x="2" y="21"/>
                    <a:pt x="3" y="13"/>
                    <a:pt x="5" y="6"/>
                  </a:cubicBezTo>
                  <a:cubicBezTo>
                    <a:pt x="12" y="7"/>
                    <a:pt x="16" y="0"/>
                    <a:pt x="23" y="0"/>
                  </a:cubicBezTo>
                  <a:cubicBezTo>
                    <a:pt x="24" y="16"/>
                    <a:pt x="23" y="33"/>
                    <a:pt x="24" y="49"/>
                  </a:cubicBezTo>
                  <a:cubicBezTo>
                    <a:pt x="25" y="67"/>
                    <a:pt x="25" y="69"/>
                    <a:pt x="7" y="7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173">
              <a:extLst>
                <a:ext uri="{FF2B5EF4-FFF2-40B4-BE49-F238E27FC236}">
                  <a16:creationId xmlns:a16="http://schemas.microsoft.com/office/drawing/2014/main" id="{CA78F3C0-F7F7-4C86-93BC-E6D7CBFA9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563"/>
              <a:ext cx="23" cy="93"/>
            </a:xfrm>
            <a:custGeom>
              <a:avLst/>
              <a:gdLst>
                <a:gd name="T0" fmla="*/ 0 w 15"/>
                <a:gd name="T1" fmla="*/ 291 h 61"/>
                <a:gd name="T2" fmla="*/ 40 w 15"/>
                <a:gd name="T3" fmla="*/ 0 h 61"/>
                <a:gd name="T4" fmla="*/ 75 w 15"/>
                <a:gd name="T5" fmla="*/ 291 h 61"/>
                <a:gd name="T6" fmla="*/ 8 w 15"/>
                <a:gd name="T7" fmla="*/ 329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1">
                  <a:moveTo>
                    <a:pt x="0" y="54"/>
                  </a:moveTo>
                  <a:cubicBezTo>
                    <a:pt x="2" y="41"/>
                    <a:pt x="1" y="14"/>
                    <a:pt x="7" y="0"/>
                  </a:cubicBezTo>
                  <a:cubicBezTo>
                    <a:pt x="10" y="18"/>
                    <a:pt x="15" y="36"/>
                    <a:pt x="14" y="54"/>
                  </a:cubicBezTo>
                  <a:cubicBezTo>
                    <a:pt x="9" y="56"/>
                    <a:pt x="5" y="59"/>
                    <a:pt x="1" y="61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174">
              <a:extLst>
                <a:ext uri="{FF2B5EF4-FFF2-40B4-BE49-F238E27FC236}">
                  <a16:creationId xmlns:a16="http://schemas.microsoft.com/office/drawing/2014/main" id="{08C54427-E799-47C3-90E9-52AE05AA8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392"/>
              <a:ext cx="47" cy="58"/>
            </a:xfrm>
            <a:custGeom>
              <a:avLst/>
              <a:gdLst>
                <a:gd name="T0" fmla="*/ 62 w 31"/>
                <a:gd name="T1" fmla="*/ 49 h 38"/>
                <a:gd name="T2" fmla="*/ 0 w 31"/>
                <a:gd name="T3" fmla="*/ 208 h 38"/>
                <a:gd name="T4" fmla="*/ 164 w 31"/>
                <a:gd name="T5" fmla="*/ 0 h 38"/>
                <a:gd name="T6" fmla="*/ 41 w 3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8">
                  <a:moveTo>
                    <a:pt x="12" y="9"/>
                  </a:moveTo>
                  <a:cubicBezTo>
                    <a:pt x="11" y="20"/>
                    <a:pt x="3" y="27"/>
                    <a:pt x="0" y="38"/>
                  </a:cubicBezTo>
                  <a:cubicBezTo>
                    <a:pt x="16" y="36"/>
                    <a:pt x="28" y="12"/>
                    <a:pt x="31" y="0"/>
                  </a:cubicBezTo>
                  <a:cubicBezTo>
                    <a:pt x="26" y="4"/>
                    <a:pt x="15" y="8"/>
                    <a:pt x="8" y="9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175">
              <a:extLst>
                <a:ext uri="{FF2B5EF4-FFF2-40B4-BE49-F238E27FC236}">
                  <a16:creationId xmlns:a16="http://schemas.microsoft.com/office/drawing/2014/main" id="{CC55D570-D285-4698-9EDA-BE79F1A2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29"/>
              <a:ext cx="593" cy="1072"/>
            </a:xfrm>
            <a:custGeom>
              <a:avLst/>
              <a:gdLst>
                <a:gd name="T0" fmla="*/ 1732 w 389"/>
                <a:gd name="T1" fmla="*/ 2507 h 702"/>
                <a:gd name="T2" fmla="*/ 1390 w 389"/>
                <a:gd name="T3" fmla="*/ 1858 h 702"/>
                <a:gd name="T4" fmla="*/ 1404 w 389"/>
                <a:gd name="T5" fmla="*/ 1393 h 702"/>
                <a:gd name="T6" fmla="*/ 1410 w 389"/>
                <a:gd name="T7" fmla="*/ 968 h 702"/>
                <a:gd name="T8" fmla="*/ 1404 w 389"/>
                <a:gd name="T9" fmla="*/ 744 h 702"/>
                <a:gd name="T10" fmla="*/ 1431 w 389"/>
                <a:gd name="T11" fmla="*/ 486 h 702"/>
                <a:gd name="T12" fmla="*/ 1311 w 389"/>
                <a:gd name="T13" fmla="*/ 403 h 702"/>
                <a:gd name="T14" fmla="*/ 1162 w 389"/>
                <a:gd name="T15" fmla="*/ 0 h 702"/>
                <a:gd name="T16" fmla="*/ 1000 w 389"/>
                <a:gd name="T17" fmla="*/ 420 h 702"/>
                <a:gd name="T18" fmla="*/ 896 w 389"/>
                <a:gd name="T19" fmla="*/ 441 h 702"/>
                <a:gd name="T20" fmla="*/ 896 w 389"/>
                <a:gd name="T21" fmla="*/ 620 h 702"/>
                <a:gd name="T22" fmla="*/ 904 w 389"/>
                <a:gd name="T23" fmla="*/ 742 h 702"/>
                <a:gd name="T24" fmla="*/ 878 w 389"/>
                <a:gd name="T25" fmla="*/ 919 h 702"/>
                <a:gd name="T26" fmla="*/ 877 w 389"/>
                <a:gd name="T27" fmla="*/ 1385 h 702"/>
                <a:gd name="T28" fmla="*/ 892 w 389"/>
                <a:gd name="T29" fmla="*/ 1823 h 702"/>
                <a:gd name="T30" fmla="*/ 495 w 389"/>
                <a:gd name="T31" fmla="*/ 2404 h 702"/>
                <a:gd name="T32" fmla="*/ 0 w 389"/>
                <a:gd name="T33" fmla="*/ 3083 h 702"/>
                <a:gd name="T34" fmla="*/ 421 w 389"/>
                <a:gd name="T35" fmla="*/ 3703 h 702"/>
                <a:gd name="T36" fmla="*/ 1081 w 389"/>
                <a:gd name="T37" fmla="*/ 3682 h 702"/>
                <a:gd name="T38" fmla="*/ 1605 w 389"/>
                <a:gd name="T39" fmla="*/ 3743 h 702"/>
                <a:gd name="T40" fmla="*/ 2101 w 389"/>
                <a:gd name="T41" fmla="*/ 3155 h 702"/>
                <a:gd name="T42" fmla="*/ 1732 w 389"/>
                <a:gd name="T43" fmla="*/ 2507 h 7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9" h="702">
                  <a:moveTo>
                    <a:pt x="321" y="461"/>
                  </a:moveTo>
                  <a:cubicBezTo>
                    <a:pt x="321" y="461"/>
                    <a:pt x="325" y="385"/>
                    <a:pt x="257" y="342"/>
                  </a:cubicBezTo>
                  <a:cubicBezTo>
                    <a:pt x="257" y="342"/>
                    <a:pt x="295" y="295"/>
                    <a:pt x="260" y="256"/>
                  </a:cubicBezTo>
                  <a:cubicBezTo>
                    <a:pt x="260" y="256"/>
                    <a:pt x="302" y="212"/>
                    <a:pt x="261" y="178"/>
                  </a:cubicBezTo>
                  <a:cubicBezTo>
                    <a:pt x="263" y="170"/>
                    <a:pt x="259" y="144"/>
                    <a:pt x="260" y="137"/>
                  </a:cubicBezTo>
                  <a:cubicBezTo>
                    <a:pt x="261" y="121"/>
                    <a:pt x="266" y="105"/>
                    <a:pt x="265" y="89"/>
                  </a:cubicBezTo>
                  <a:cubicBezTo>
                    <a:pt x="264" y="75"/>
                    <a:pt x="255" y="76"/>
                    <a:pt x="243" y="74"/>
                  </a:cubicBezTo>
                  <a:cubicBezTo>
                    <a:pt x="236" y="35"/>
                    <a:pt x="246" y="0"/>
                    <a:pt x="215" y="0"/>
                  </a:cubicBezTo>
                  <a:cubicBezTo>
                    <a:pt x="190" y="0"/>
                    <a:pt x="196" y="38"/>
                    <a:pt x="185" y="77"/>
                  </a:cubicBezTo>
                  <a:cubicBezTo>
                    <a:pt x="179" y="75"/>
                    <a:pt x="167" y="78"/>
                    <a:pt x="166" y="81"/>
                  </a:cubicBezTo>
                  <a:cubicBezTo>
                    <a:pt x="161" y="95"/>
                    <a:pt x="166" y="104"/>
                    <a:pt x="166" y="114"/>
                  </a:cubicBezTo>
                  <a:cubicBezTo>
                    <a:pt x="166" y="122"/>
                    <a:pt x="167" y="127"/>
                    <a:pt x="167" y="136"/>
                  </a:cubicBezTo>
                  <a:cubicBezTo>
                    <a:pt x="167" y="141"/>
                    <a:pt x="163" y="160"/>
                    <a:pt x="163" y="169"/>
                  </a:cubicBezTo>
                  <a:cubicBezTo>
                    <a:pt x="157" y="175"/>
                    <a:pt x="114" y="215"/>
                    <a:pt x="162" y="255"/>
                  </a:cubicBezTo>
                  <a:cubicBezTo>
                    <a:pt x="162" y="255"/>
                    <a:pt x="136" y="303"/>
                    <a:pt x="165" y="335"/>
                  </a:cubicBezTo>
                  <a:cubicBezTo>
                    <a:pt x="165" y="335"/>
                    <a:pt x="79" y="394"/>
                    <a:pt x="92" y="442"/>
                  </a:cubicBezTo>
                  <a:cubicBezTo>
                    <a:pt x="92" y="442"/>
                    <a:pt x="29" y="504"/>
                    <a:pt x="0" y="567"/>
                  </a:cubicBezTo>
                  <a:cubicBezTo>
                    <a:pt x="0" y="567"/>
                    <a:pt x="24" y="648"/>
                    <a:pt x="78" y="681"/>
                  </a:cubicBezTo>
                  <a:cubicBezTo>
                    <a:pt x="105" y="698"/>
                    <a:pt x="154" y="672"/>
                    <a:pt x="200" y="677"/>
                  </a:cubicBezTo>
                  <a:cubicBezTo>
                    <a:pt x="243" y="682"/>
                    <a:pt x="268" y="702"/>
                    <a:pt x="297" y="688"/>
                  </a:cubicBezTo>
                  <a:cubicBezTo>
                    <a:pt x="362" y="659"/>
                    <a:pt x="389" y="580"/>
                    <a:pt x="389" y="580"/>
                  </a:cubicBezTo>
                  <a:cubicBezTo>
                    <a:pt x="378" y="553"/>
                    <a:pt x="359" y="515"/>
                    <a:pt x="321" y="46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Oval 176">
              <a:extLst>
                <a:ext uri="{FF2B5EF4-FFF2-40B4-BE49-F238E27FC236}">
                  <a16:creationId xmlns:a16="http://schemas.microsoft.com/office/drawing/2014/main" id="{4A5DFDB5-600B-45C1-9124-6FA6DE7BD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4" y="1622"/>
              <a:ext cx="26" cy="26"/>
            </a:xfrm>
            <a:prstGeom prst="ellipse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9" name="Oval 177">
              <a:extLst>
                <a:ext uri="{FF2B5EF4-FFF2-40B4-BE49-F238E27FC236}">
                  <a16:creationId xmlns:a16="http://schemas.microsoft.com/office/drawing/2014/main" id="{F180BA52-B3FD-48EE-8CBB-B04EE469A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" y="1611"/>
              <a:ext cx="27" cy="28"/>
            </a:xfrm>
            <a:prstGeom prst="ellipse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0" name="Freeform 178">
              <a:extLst>
                <a:ext uri="{FF2B5EF4-FFF2-40B4-BE49-F238E27FC236}">
                  <a16:creationId xmlns:a16="http://schemas.microsoft.com/office/drawing/2014/main" id="{51FA380C-42FA-4E4C-B8E6-E91C2607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318"/>
              <a:ext cx="41" cy="34"/>
            </a:xfrm>
            <a:custGeom>
              <a:avLst/>
              <a:gdLst>
                <a:gd name="T0" fmla="*/ 0 w 27"/>
                <a:gd name="T1" fmla="*/ 127 h 22"/>
                <a:gd name="T2" fmla="*/ 143 w 27"/>
                <a:gd name="T3" fmla="*/ 127 h 22"/>
                <a:gd name="T4" fmla="*/ 0 w 27"/>
                <a:gd name="T5" fmla="*/ 12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0" y="22"/>
                  </a:moveTo>
                  <a:cubicBezTo>
                    <a:pt x="0" y="22"/>
                    <a:pt x="13" y="0"/>
                    <a:pt x="27" y="22"/>
                  </a:cubicBezTo>
                  <a:cubicBezTo>
                    <a:pt x="27" y="22"/>
                    <a:pt x="16" y="8"/>
                    <a:pt x="0" y="22"/>
                  </a:cubicBezTo>
                  <a:close/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145C4805-D671-432B-84E0-6977FBF4A4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Hosts</a:t>
            </a:r>
          </a:p>
        </p:txBody>
      </p:sp>
      <p:grpSp>
        <p:nvGrpSpPr>
          <p:cNvPr id="34819" name="Group 3">
            <a:extLst>
              <a:ext uri="{FF2B5EF4-FFF2-40B4-BE49-F238E27FC236}">
                <a16:creationId xmlns:a16="http://schemas.microsoft.com/office/drawing/2014/main" id="{790C4E5F-DD43-40DE-9D2F-23ECF58572A2}"/>
              </a:ext>
            </a:extLst>
          </p:cNvPr>
          <p:cNvGrpSpPr>
            <a:grpSpLocks/>
          </p:cNvGrpSpPr>
          <p:nvPr/>
        </p:nvGrpSpPr>
        <p:grpSpPr bwMode="auto">
          <a:xfrm>
            <a:off x="2116138" y="1330325"/>
            <a:ext cx="3656012" cy="2416175"/>
            <a:chOff x="361" y="790"/>
            <a:chExt cx="2915" cy="1927"/>
          </a:xfrm>
        </p:grpSpPr>
        <p:sp>
          <p:nvSpPr>
            <p:cNvPr id="35311" name="Freeform 4">
              <a:extLst>
                <a:ext uri="{FF2B5EF4-FFF2-40B4-BE49-F238E27FC236}">
                  <a16:creationId xmlns:a16="http://schemas.microsoft.com/office/drawing/2014/main" id="{653D9444-6B0D-4C26-B08D-85DDCE3B2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790"/>
              <a:ext cx="2915" cy="1927"/>
            </a:xfrm>
            <a:custGeom>
              <a:avLst/>
              <a:gdLst>
                <a:gd name="T0" fmla="*/ 3161 w 2804"/>
                <a:gd name="T1" fmla="*/ 243 h 1852"/>
                <a:gd name="T2" fmla="*/ 2829 w 2804"/>
                <a:gd name="T3" fmla="*/ 143 h 1852"/>
                <a:gd name="T4" fmla="*/ 1891 w 2804"/>
                <a:gd name="T5" fmla="*/ 198 h 1852"/>
                <a:gd name="T6" fmla="*/ 1246 w 2804"/>
                <a:gd name="T7" fmla="*/ 120 h 1852"/>
                <a:gd name="T8" fmla="*/ 592 w 2804"/>
                <a:gd name="T9" fmla="*/ 170 h 1852"/>
                <a:gd name="T10" fmla="*/ 482 w 2804"/>
                <a:gd name="T11" fmla="*/ 28 h 1852"/>
                <a:gd name="T12" fmla="*/ 488 w 2804"/>
                <a:gd name="T13" fmla="*/ 156 h 1852"/>
                <a:gd name="T14" fmla="*/ 146 w 2804"/>
                <a:gd name="T15" fmla="*/ 92 h 1852"/>
                <a:gd name="T16" fmla="*/ 94 w 2804"/>
                <a:gd name="T17" fmla="*/ 104 h 1852"/>
                <a:gd name="T18" fmla="*/ 172 w 2804"/>
                <a:gd name="T19" fmla="*/ 253 h 1852"/>
                <a:gd name="T20" fmla="*/ 7 w 2804"/>
                <a:gd name="T21" fmla="*/ 206 h 1852"/>
                <a:gd name="T22" fmla="*/ 152 w 2804"/>
                <a:gd name="T23" fmla="*/ 330 h 1852"/>
                <a:gd name="T24" fmla="*/ 126 w 2804"/>
                <a:gd name="T25" fmla="*/ 405 h 1852"/>
                <a:gd name="T26" fmla="*/ 34 w 2804"/>
                <a:gd name="T27" fmla="*/ 714 h 1852"/>
                <a:gd name="T28" fmla="*/ 87 w 2804"/>
                <a:gd name="T29" fmla="*/ 813 h 1852"/>
                <a:gd name="T30" fmla="*/ 201 w 2804"/>
                <a:gd name="T31" fmla="*/ 867 h 1852"/>
                <a:gd name="T32" fmla="*/ 378 w 2804"/>
                <a:gd name="T33" fmla="*/ 805 h 1852"/>
                <a:gd name="T34" fmla="*/ 584 w 2804"/>
                <a:gd name="T35" fmla="*/ 837 h 1852"/>
                <a:gd name="T36" fmla="*/ 741 w 2804"/>
                <a:gd name="T37" fmla="*/ 984 h 1852"/>
                <a:gd name="T38" fmla="*/ 878 w 2804"/>
                <a:gd name="T39" fmla="*/ 1105 h 1852"/>
                <a:gd name="T40" fmla="*/ 953 w 2804"/>
                <a:gd name="T41" fmla="*/ 1288 h 1852"/>
                <a:gd name="T42" fmla="*/ 1138 w 2804"/>
                <a:gd name="T43" fmla="*/ 1557 h 1852"/>
                <a:gd name="T44" fmla="*/ 1117 w 2804"/>
                <a:gd name="T45" fmla="*/ 1927 h 1852"/>
                <a:gd name="T46" fmla="*/ 1032 w 2804"/>
                <a:gd name="T47" fmla="*/ 2022 h 1852"/>
                <a:gd name="T48" fmla="*/ 1087 w 2804"/>
                <a:gd name="T49" fmla="*/ 2095 h 1852"/>
                <a:gd name="T50" fmla="*/ 1112 w 2804"/>
                <a:gd name="T51" fmla="*/ 2134 h 1852"/>
                <a:gd name="T52" fmla="*/ 1308 w 2804"/>
                <a:gd name="T53" fmla="*/ 2021 h 1852"/>
                <a:gd name="T54" fmla="*/ 1366 w 2804"/>
                <a:gd name="T55" fmla="*/ 1889 h 1852"/>
                <a:gd name="T56" fmla="*/ 1398 w 2804"/>
                <a:gd name="T57" fmla="*/ 1471 h 1852"/>
                <a:gd name="T58" fmla="*/ 1691 w 2804"/>
                <a:gd name="T59" fmla="*/ 1282 h 1852"/>
                <a:gd name="T60" fmla="*/ 2134 w 2804"/>
                <a:gd name="T61" fmla="*/ 1344 h 1852"/>
                <a:gd name="T62" fmla="*/ 2491 w 2804"/>
                <a:gd name="T63" fmla="*/ 1205 h 1852"/>
                <a:gd name="T64" fmla="*/ 2549 w 2804"/>
                <a:gd name="T65" fmla="*/ 1631 h 1852"/>
                <a:gd name="T66" fmla="*/ 2404 w 2804"/>
                <a:gd name="T67" fmla="*/ 1930 h 1852"/>
                <a:gd name="T68" fmla="*/ 2514 w 2804"/>
                <a:gd name="T69" fmla="*/ 2040 h 1852"/>
                <a:gd name="T70" fmla="*/ 2511 w 2804"/>
                <a:gd name="T71" fmla="*/ 1923 h 1852"/>
                <a:gd name="T72" fmla="*/ 2621 w 2804"/>
                <a:gd name="T73" fmla="*/ 1651 h 1852"/>
                <a:gd name="T74" fmla="*/ 2919 w 2804"/>
                <a:gd name="T75" fmla="*/ 1492 h 1852"/>
                <a:gd name="T76" fmla="*/ 2953 w 2804"/>
                <a:gd name="T77" fmla="*/ 1860 h 1852"/>
                <a:gd name="T78" fmla="*/ 2837 w 2804"/>
                <a:gd name="T79" fmla="*/ 2090 h 1852"/>
                <a:gd name="T80" fmla="*/ 2892 w 2804"/>
                <a:gd name="T81" fmla="*/ 2115 h 1852"/>
                <a:gd name="T82" fmla="*/ 3022 w 2804"/>
                <a:gd name="T83" fmla="*/ 2105 h 1852"/>
                <a:gd name="T84" fmla="*/ 3018 w 2804"/>
                <a:gd name="T85" fmla="*/ 1995 h 1852"/>
                <a:gd name="T86" fmla="*/ 3128 w 2804"/>
                <a:gd name="T87" fmla="*/ 1502 h 1852"/>
                <a:gd name="T88" fmla="*/ 3117 w 2804"/>
                <a:gd name="T89" fmla="*/ 1024 h 1852"/>
                <a:gd name="T90" fmla="*/ 3135 w 2804"/>
                <a:gd name="T91" fmla="*/ 1205 h 1852"/>
                <a:gd name="T92" fmla="*/ 3171 w 2804"/>
                <a:gd name="T93" fmla="*/ 1838 h 1852"/>
                <a:gd name="T94" fmla="*/ 3223 w 2804"/>
                <a:gd name="T95" fmla="*/ 1742 h 1852"/>
                <a:gd name="T96" fmla="*/ 3248 w 2804"/>
                <a:gd name="T97" fmla="*/ 1707 h 1852"/>
                <a:gd name="T98" fmla="*/ 3275 w 2804"/>
                <a:gd name="T99" fmla="*/ 1558 h 1852"/>
                <a:gd name="T100" fmla="*/ 3206 w 2804"/>
                <a:gd name="T101" fmla="*/ 1126 h 1852"/>
                <a:gd name="T102" fmla="*/ 3245 w 2804"/>
                <a:gd name="T103" fmla="*/ 452 h 1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4" h="1852">
                  <a:moveTo>
                    <a:pt x="2778" y="385"/>
                  </a:moveTo>
                  <a:cubicBezTo>
                    <a:pt x="2778" y="385"/>
                    <a:pt x="2778" y="241"/>
                    <a:pt x="2707" y="208"/>
                  </a:cubicBezTo>
                  <a:cubicBezTo>
                    <a:pt x="2616" y="166"/>
                    <a:pt x="2586" y="165"/>
                    <a:pt x="2568" y="156"/>
                  </a:cubicBezTo>
                  <a:cubicBezTo>
                    <a:pt x="2551" y="147"/>
                    <a:pt x="2480" y="124"/>
                    <a:pt x="2421" y="122"/>
                  </a:cubicBezTo>
                  <a:cubicBezTo>
                    <a:pt x="2361" y="120"/>
                    <a:pt x="2211" y="129"/>
                    <a:pt x="2113" y="149"/>
                  </a:cubicBezTo>
                  <a:cubicBezTo>
                    <a:pt x="2016" y="169"/>
                    <a:pt x="1754" y="171"/>
                    <a:pt x="1619" y="169"/>
                  </a:cubicBezTo>
                  <a:cubicBezTo>
                    <a:pt x="1484" y="167"/>
                    <a:pt x="1391" y="145"/>
                    <a:pt x="1347" y="138"/>
                  </a:cubicBezTo>
                  <a:cubicBezTo>
                    <a:pt x="1303" y="131"/>
                    <a:pt x="1155" y="83"/>
                    <a:pt x="1067" y="103"/>
                  </a:cubicBezTo>
                  <a:cubicBezTo>
                    <a:pt x="978" y="123"/>
                    <a:pt x="839" y="158"/>
                    <a:pt x="740" y="160"/>
                  </a:cubicBezTo>
                  <a:cubicBezTo>
                    <a:pt x="640" y="162"/>
                    <a:pt x="526" y="180"/>
                    <a:pt x="506" y="145"/>
                  </a:cubicBezTo>
                  <a:cubicBezTo>
                    <a:pt x="506" y="145"/>
                    <a:pt x="518" y="72"/>
                    <a:pt x="484" y="54"/>
                  </a:cubicBezTo>
                  <a:cubicBezTo>
                    <a:pt x="451" y="36"/>
                    <a:pt x="422" y="14"/>
                    <a:pt x="413" y="24"/>
                  </a:cubicBezTo>
                  <a:cubicBezTo>
                    <a:pt x="405" y="35"/>
                    <a:pt x="467" y="70"/>
                    <a:pt x="455" y="94"/>
                  </a:cubicBezTo>
                  <a:cubicBezTo>
                    <a:pt x="443" y="117"/>
                    <a:pt x="429" y="138"/>
                    <a:pt x="417" y="133"/>
                  </a:cubicBezTo>
                  <a:cubicBezTo>
                    <a:pt x="405" y="128"/>
                    <a:pt x="325" y="55"/>
                    <a:pt x="211" y="129"/>
                  </a:cubicBezTo>
                  <a:cubicBezTo>
                    <a:pt x="211" y="129"/>
                    <a:pt x="113" y="141"/>
                    <a:pt x="125" y="79"/>
                  </a:cubicBezTo>
                  <a:cubicBezTo>
                    <a:pt x="137" y="17"/>
                    <a:pt x="173" y="23"/>
                    <a:pt x="168" y="11"/>
                  </a:cubicBezTo>
                  <a:cubicBezTo>
                    <a:pt x="162" y="0"/>
                    <a:pt x="93" y="38"/>
                    <a:pt x="81" y="88"/>
                  </a:cubicBezTo>
                  <a:cubicBezTo>
                    <a:pt x="69" y="137"/>
                    <a:pt x="116" y="179"/>
                    <a:pt x="159" y="199"/>
                  </a:cubicBezTo>
                  <a:cubicBezTo>
                    <a:pt x="159" y="199"/>
                    <a:pt x="161" y="218"/>
                    <a:pt x="147" y="216"/>
                  </a:cubicBezTo>
                  <a:cubicBezTo>
                    <a:pt x="133" y="214"/>
                    <a:pt x="27" y="179"/>
                    <a:pt x="28" y="148"/>
                  </a:cubicBezTo>
                  <a:cubicBezTo>
                    <a:pt x="29" y="118"/>
                    <a:pt x="0" y="140"/>
                    <a:pt x="7" y="176"/>
                  </a:cubicBezTo>
                  <a:cubicBezTo>
                    <a:pt x="9" y="187"/>
                    <a:pt x="9" y="310"/>
                    <a:pt x="87" y="302"/>
                  </a:cubicBezTo>
                  <a:cubicBezTo>
                    <a:pt x="87" y="302"/>
                    <a:pt x="121" y="293"/>
                    <a:pt x="130" y="282"/>
                  </a:cubicBezTo>
                  <a:cubicBezTo>
                    <a:pt x="130" y="282"/>
                    <a:pt x="142" y="273"/>
                    <a:pt x="135" y="289"/>
                  </a:cubicBezTo>
                  <a:cubicBezTo>
                    <a:pt x="129" y="305"/>
                    <a:pt x="96" y="311"/>
                    <a:pt x="108" y="345"/>
                  </a:cubicBezTo>
                  <a:cubicBezTo>
                    <a:pt x="120" y="380"/>
                    <a:pt x="141" y="466"/>
                    <a:pt x="52" y="562"/>
                  </a:cubicBezTo>
                  <a:cubicBezTo>
                    <a:pt x="35" y="580"/>
                    <a:pt x="18" y="592"/>
                    <a:pt x="30" y="608"/>
                  </a:cubicBezTo>
                  <a:cubicBezTo>
                    <a:pt x="42" y="624"/>
                    <a:pt x="38" y="632"/>
                    <a:pt x="38" y="644"/>
                  </a:cubicBezTo>
                  <a:cubicBezTo>
                    <a:pt x="38" y="656"/>
                    <a:pt x="40" y="692"/>
                    <a:pt x="75" y="694"/>
                  </a:cubicBezTo>
                  <a:cubicBezTo>
                    <a:pt x="75" y="694"/>
                    <a:pt x="82" y="736"/>
                    <a:pt x="112" y="734"/>
                  </a:cubicBezTo>
                  <a:cubicBezTo>
                    <a:pt x="143" y="731"/>
                    <a:pt x="130" y="764"/>
                    <a:pt x="172" y="740"/>
                  </a:cubicBezTo>
                  <a:cubicBezTo>
                    <a:pt x="215" y="716"/>
                    <a:pt x="191" y="705"/>
                    <a:pt x="260" y="698"/>
                  </a:cubicBezTo>
                  <a:cubicBezTo>
                    <a:pt x="286" y="695"/>
                    <a:pt x="286" y="680"/>
                    <a:pt x="324" y="687"/>
                  </a:cubicBezTo>
                  <a:cubicBezTo>
                    <a:pt x="363" y="694"/>
                    <a:pt x="384" y="683"/>
                    <a:pt x="430" y="679"/>
                  </a:cubicBezTo>
                  <a:cubicBezTo>
                    <a:pt x="475" y="675"/>
                    <a:pt x="462" y="710"/>
                    <a:pt x="500" y="714"/>
                  </a:cubicBezTo>
                  <a:cubicBezTo>
                    <a:pt x="539" y="718"/>
                    <a:pt x="551" y="756"/>
                    <a:pt x="578" y="775"/>
                  </a:cubicBezTo>
                  <a:cubicBezTo>
                    <a:pt x="604" y="794"/>
                    <a:pt x="623" y="812"/>
                    <a:pt x="635" y="840"/>
                  </a:cubicBezTo>
                  <a:cubicBezTo>
                    <a:pt x="647" y="868"/>
                    <a:pt x="676" y="872"/>
                    <a:pt x="706" y="876"/>
                  </a:cubicBezTo>
                  <a:cubicBezTo>
                    <a:pt x="735" y="880"/>
                    <a:pt x="750" y="915"/>
                    <a:pt x="752" y="943"/>
                  </a:cubicBezTo>
                  <a:cubicBezTo>
                    <a:pt x="755" y="971"/>
                    <a:pt x="763" y="1003"/>
                    <a:pt x="783" y="1026"/>
                  </a:cubicBezTo>
                  <a:cubicBezTo>
                    <a:pt x="803" y="1048"/>
                    <a:pt x="783" y="1086"/>
                    <a:pt x="816" y="1099"/>
                  </a:cubicBezTo>
                  <a:cubicBezTo>
                    <a:pt x="850" y="1112"/>
                    <a:pt x="907" y="1152"/>
                    <a:pt x="923" y="1208"/>
                  </a:cubicBezTo>
                  <a:cubicBezTo>
                    <a:pt x="939" y="1264"/>
                    <a:pt x="948" y="1292"/>
                    <a:pt x="974" y="1328"/>
                  </a:cubicBezTo>
                  <a:cubicBezTo>
                    <a:pt x="999" y="1364"/>
                    <a:pt x="1016" y="1438"/>
                    <a:pt x="1008" y="1499"/>
                  </a:cubicBezTo>
                  <a:cubicBezTo>
                    <a:pt x="1000" y="1560"/>
                    <a:pt x="987" y="1624"/>
                    <a:pt x="956" y="1644"/>
                  </a:cubicBezTo>
                  <a:cubicBezTo>
                    <a:pt x="926" y="1664"/>
                    <a:pt x="936" y="1668"/>
                    <a:pt x="939" y="1675"/>
                  </a:cubicBezTo>
                  <a:cubicBezTo>
                    <a:pt x="884" y="1724"/>
                    <a:pt x="884" y="1724"/>
                    <a:pt x="884" y="1724"/>
                  </a:cubicBezTo>
                  <a:cubicBezTo>
                    <a:pt x="884" y="1724"/>
                    <a:pt x="927" y="1762"/>
                    <a:pt x="959" y="1755"/>
                  </a:cubicBezTo>
                  <a:cubicBezTo>
                    <a:pt x="931" y="1788"/>
                    <a:pt x="931" y="1788"/>
                    <a:pt x="931" y="1788"/>
                  </a:cubicBezTo>
                  <a:cubicBezTo>
                    <a:pt x="955" y="1798"/>
                    <a:pt x="955" y="1798"/>
                    <a:pt x="955" y="1798"/>
                  </a:cubicBezTo>
                  <a:cubicBezTo>
                    <a:pt x="952" y="1820"/>
                    <a:pt x="952" y="1820"/>
                    <a:pt x="952" y="1820"/>
                  </a:cubicBezTo>
                  <a:cubicBezTo>
                    <a:pt x="952" y="1820"/>
                    <a:pt x="1042" y="1852"/>
                    <a:pt x="1091" y="1802"/>
                  </a:cubicBezTo>
                  <a:cubicBezTo>
                    <a:pt x="1140" y="1751"/>
                    <a:pt x="1120" y="1723"/>
                    <a:pt x="1120" y="1723"/>
                  </a:cubicBezTo>
                  <a:cubicBezTo>
                    <a:pt x="1120" y="1723"/>
                    <a:pt x="1162" y="1728"/>
                    <a:pt x="1167" y="1735"/>
                  </a:cubicBezTo>
                  <a:cubicBezTo>
                    <a:pt x="1167" y="1735"/>
                    <a:pt x="1182" y="1652"/>
                    <a:pt x="1170" y="1611"/>
                  </a:cubicBezTo>
                  <a:cubicBezTo>
                    <a:pt x="1158" y="1570"/>
                    <a:pt x="1159" y="1442"/>
                    <a:pt x="1170" y="1398"/>
                  </a:cubicBezTo>
                  <a:cubicBezTo>
                    <a:pt x="1180" y="1354"/>
                    <a:pt x="1202" y="1331"/>
                    <a:pt x="1198" y="1255"/>
                  </a:cubicBezTo>
                  <a:cubicBezTo>
                    <a:pt x="1194" y="1179"/>
                    <a:pt x="1195" y="1152"/>
                    <a:pt x="1259" y="1099"/>
                  </a:cubicBezTo>
                  <a:cubicBezTo>
                    <a:pt x="1323" y="1046"/>
                    <a:pt x="1399" y="1087"/>
                    <a:pt x="1448" y="1094"/>
                  </a:cubicBezTo>
                  <a:cubicBezTo>
                    <a:pt x="1497" y="1101"/>
                    <a:pt x="1734" y="1132"/>
                    <a:pt x="1779" y="1125"/>
                  </a:cubicBezTo>
                  <a:cubicBezTo>
                    <a:pt x="1824" y="1118"/>
                    <a:pt x="1788" y="1151"/>
                    <a:pt x="1828" y="1148"/>
                  </a:cubicBezTo>
                  <a:cubicBezTo>
                    <a:pt x="1868" y="1144"/>
                    <a:pt x="1986" y="1096"/>
                    <a:pt x="2034" y="1064"/>
                  </a:cubicBezTo>
                  <a:cubicBezTo>
                    <a:pt x="2081" y="1033"/>
                    <a:pt x="2110" y="996"/>
                    <a:pt x="2133" y="1028"/>
                  </a:cubicBezTo>
                  <a:cubicBezTo>
                    <a:pt x="2156" y="1059"/>
                    <a:pt x="2180" y="1176"/>
                    <a:pt x="2204" y="1205"/>
                  </a:cubicBezTo>
                  <a:cubicBezTo>
                    <a:pt x="2229" y="1235"/>
                    <a:pt x="2204" y="1345"/>
                    <a:pt x="2183" y="1392"/>
                  </a:cubicBezTo>
                  <a:cubicBezTo>
                    <a:pt x="2163" y="1439"/>
                    <a:pt x="2126" y="1524"/>
                    <a:pt x="2121" y="1549"/>
                  </a:cubicBezTo>
                  <a:cubicBezTo>
                    <a:pt x="2115" y="1573"/>
                    <a:pt x="2068" y="1620"/>
                    <a:pt x="2058" y="1647"/>
                  </a:cubicBezTo>
                  <a:cubicBezTo>
                    <a:pt x="2023" y="1720"/>
                    <a:pt x="2023" y="1720"/>
                    <a:pt x="2023" y="1720"/>
                  </a:cubicBezTo>
                  <a:cubicBezTo>
                    <a:pt x="2023" y="1720"/>
                    <a:pt x="2110" y="1770"/>
                    <a:pt x="2152" y="1741"/>
                  </a:cubicBezTo>
                  <a:cubicBezTo>
                    <a:pt x="2152" y="1741"/>
                    <a:pt x="2163" y="1702"/>
                    <a:pt x="2161" y="1690"/>
                  </a:cubicBezTo>
                  <a:cubicBezTo>
                    <a:pt x="2159" y="1678"/>
                    <a:pt x="2135" y="1638"/>
                    <a:pt x="2150" y="1641"/>
                  </a:cubicBezTo>
                  <a:cubicBezTo>
                    <a:pt x="2166" y="1645"/>
                    <a:pt x="2211" y="1624"/>
                    <a:pt x="2220" y="1582"/>
                  </a:cubicBezTo>
                  <a:cubicBezTo>
                    <a:pt x="2229" y="1540"/>
                    <a:pt x="2213" y="1460"/>
                    <a:pt x="2244" y="1409"/>
                  </a:cubicBezTo>
                  <a:cubicBezTo>
                    <a:pt x="2276" y="1359"/>
                    <a:pt x="2394" y="1282"/>
                    <a:pt x="2408" y="1212"/>
                  </a:cubicBezTo>
                  <a:cubicBezTo>
                    <a:pt x="2408" y="1212"/>
                    <a:pt x="2469" y="1261"/>
                    <a:pt x="2499" y="1272"/>
                  </a:cubicBezTo>
                  <a:cubicBezTo>
                    <a:pt x="2529" y="1282"/>
                    <a:pt x="2520" y="1385"/>
                    <a:pt x="2544" y="1408"/>
                  </a:cubicBezTo>
                  <a:cubicBezTo>
                    <a:pt x="2569" y="1430"/>
                    <a:pt x="2555" y="1556"/>
                    <a:pt x="2529" y="1587"/>
                  </a:cubicBezTo>
                  <a:cubicBezTo>
                    <a:pt x="2502" y="1619"/>
                    <a:pt x="2501" y="1633"/>
                    <a:pt x="2502" y="1652"/>
                  </a:cubicBezTo>
                  <a:cubicBezTo>
                    <a:pt x="2504" y="1671"/>
                    <a:pt x="2452" y="1770"/>
                    <a:pt x="2429" y="1784"/>
                  </a:cubicBezTo>
                  <a:cubicBezTo>
                    <a:pt x="2429" y="1784"/>
                    <a:pt x="2452" y="1817"/>
                    <a:pt x="2466" y="1807"/>
                  </a:cubicBezTo>
                  <a:cubicBezTo>
                    <a:pt x="2476" y="1805"/>
                    <a:pt x="2476" y="1805"/>
                    <a:pt x="2476" y="1805"/>
                  </a:cubicBezTo>
                  <a:cubicBezTo>
                    <a:pt x="2476" y="1819"/>
                    <a:pt x="2476" y="1819"/>
                    <a:pt x="2476" y="1819"/>
                  </a:cubicBezTo>
                  <a:cubicBezTo>
                    <a:pt x="2476" y="1819"/>
                    <a:pt x="2567" y="1838"/>
                    <a:pt x="2588" y="1795"/>
                  </a:cubicBezTo>
                  <a:cubicBezTo>
                    <a:pt x="2588" y="1795"/>
                    <a:pt x="2577" y="1744"/>
                    <a:pt x="2579" y="1737"/>
                  </a:cubicBezTo>
                  <a:cubicBezTo>
                    <a:pt x="2581" y="1730"/>
                    <a:pt x="2581" y="1706"/>
                    <a:pt x="2584" y="1701"/>
                  </a:cubicBezTo>
                  <a:cubicBezTo>
                    <a:pt x="2588" y="1695"/>
                    <a:pt x="2626" y="1701"/>
                    <a:pt x="2626" y="1648"/>
                  </a:cubicBezTo>
                  <a:cubicBezTo>
                    <a:pt x="2626" y="1596"/>
                    <a:pt x="2656" y="1350"/>
                    <a:pt x="2678" y="1282"/>
                  </a:cubicBezTo>
                  <a:cubicBezTo>
                    <a:pt x="2701" y="1214"/>
                    <a:pt x="2595" y="1165"/>
                    <a:pt x="2602" y="1101"/>
                  </a:cubicBezTo>
                  <a:cubicBezTo>
                    <a:pt x="2609" y="1036"/>
                    <a:pt x="2665" y="927"/>
                    <a:pt x="2668" y="874"/>
                  </a:cubicBezTo>
                  <a:cubicBezTo>
                    <a:pt x="2672" y="822"/>
                    <a:pt x="2684" y="787"/>
                    <a:pt x="2684" y="787"/>
                  </a:cubicBezTo>
                  <a:cubicBezTo>
                    <a:pt x="2684" y="787"/>
                    <a:pt x="2698" y="970"/>
                    <a:pt x="2685" y="1028"/>
                  </a:cubicBezTo>
                  <a:cubicBezTo>
                    <a:pt x="2673" y="1085"/>
                    <a:pt x="2672" y="1240"/>
                    <a:pt x="2696" y="1326"/>
                  </a:cubicBezTo>
                  <a:cubicBezTo>
                    <a:pt x="2720" y="1411"/>
                    <a:pt x="2715" y="1568"/>
                    <a:pt x="2715" y="1568"/>
                  </a:cubicBezTo>
                  <a:cubicBezTo>
                    <a:pt x="2715" y="1568"/>
                    <a:pt x="2760" y="1425"/>
                    <a:pt x="2760" y="1404"/>
                  </a:cubicBezTo>
                  <a:cubicBezTo>
                    <a:pt x="2760" y="1404"/>
                    <a:pt x="2760" y="1476"/>
                    <a:pt x="2759" y="1486"/>
                  </a:cubicBezTo>
                  <a:cubicBezTo>
                    <a:pt x="2757" y="1497"/>
                    <a:pt x="2781" y="1406"/>
                    <a:pt x="2773" y="1376"/>
                  </a:cubicBezTo>
                  <a:cubicBezTo>
                    <a:pt x="2773" y="1376"/>
                    <a:pt x="2785" y="1439"/>
                    <a:pt x="2781" y="1457"/>
                  </a:cubicBezTo>
                  <a:cubicBezTo>
                    <a:pt x="2781" y="1457"/>
                    <a:pt x="2792" y="1334"/>
                    <a:pt x="2788" y="1282"/>
                  </a:cubicBezTo>
                  <a:cubicBezTo>
                    <a:pt x="2788" y="1282"/>
                    <a:pt x="2802" y="1303"/>
                    <a:pt x="2804" y="1329"/>
                  </a:cubicBezTo>
                  <a:cubicBezTo>
                    <a:pt x="2804" y="1329"/>
                    <a:pt x="2801" y="1204"/>
                    <a:pt x="2773" y="1146"/>
                  </a:cubicBezTo>
                  <a:cubicBezTo>
                    <a:pt x="2745" y="1089"/>
                    <a:pt x="2746" y="1035"/>
                    <a:pt x="2745" y="961"/>
                  </a:cubicBezTo>
                  <a:cubicBezTo>
                    <a:pt x="2743" y="888"/>
                    <a:pt x="2734" y="740"/>
                    <a:pt x="2759" y="606"/>
                  </a:cubicBezTo>
                  <a:cubicBezTo>
                    <a:pt x="2783" y="472"/>
                    <a:pt x="2778" y="385"/>
                    <a:pt x="2778" y="385"/>
                  </a:cubicBezTo>
                  <a:close/>
                </a:path>
              </a:pathLst>
            </a:custGeom>
            <a:solidFill>
              <a:srgbClr val="7E4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2" name="Freeform 5">
              <a:extLst>
                <a:ext uri="{FF2B5EF4-FFF2-40B4-BE49-F238E27FC236}">
                  <a16:creationId xmlns:a16="http://schemas.microsoft.com/office/drawing/2014/main" id="{DB93A2EB-75BF-4B31-BA24-A0AD1E7D5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790"/>
              <a:ext cx="147" cy="207"/>
            </a:xfrm>
            <a:custGeom>
              <a:avLst/>
              <a:gdLst>
                <a:gd name="T0" fmla="*/ 102 w 142"/>
                <a:gd name="T1" fmla="*/ 233 h 199"/>
                <a:gd name="T2" fmla="*/ 12 w 142"/>
                <a:gd name="T3" fmla="*/ 104 h 199"/>
                <a:gd name="T4" fmla="*/ 114 w 142"/>
                <a:gd name="T5" fmla="*/ 12 h 199"/>
                <a:gd name="T6" fmla="*/ 64 w 142"/>
                <a:gd name="T7" fmla="*/ 92 h 199"/>
                <a:gd name="T8" fmla="*/ 163 w 142"/>
                <a:gd name="T9" fmla="*/ 152 h 199"/>
                <a:gd name="T10" fmla="*/ 102 w 142"/>
                <a:gd name="T11" fmla="*/ 233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99">
                  <a:moveTo>
                    <a:pt x="90" y="199"/>
                  </a:moveTo>
                  <a:cubicBezTo>
                    <a:pt x="47" y="179"/>
                    <a:pt x="0" y="138"/>
                    <a:pt x="12" y="88"/>
                  </a:cubicBezTo>
                  <a:cubicBezTo>
                    <a:pt x="24" y="39"/>
                    <a:pt x="93" y="0"/>
                    <a:pt x="99" y="12"/>
                  </a:cubicBezTo>
                  <a:cubicBezTo>
                    <a:pt x="104" y="23"/>
                    <a:pt x="68" y="18"/>
                    <a:pt x="56" y="79"/>
                  </a:cubicBezTo>
                  <a:cubicBezTo>
                    <a:pt x="44" y="141"/>
                    <a:pt x="142" y="130"/>
                    <a:pt x="142" y="130"/>
                  </a:cubicBezTo>
                  <a:cubicBezTo>
                    <a:pt x="142" y="130"/>
                    <a:pt x="80" y="158"/>
                    <a:pt x="90" y="199"/>
                  </a:cubicBezTo>
                  <a:close/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3" name="Freeform 6">
              <a:extLst>
                <a:ext uri="{FF2B5EF4-FFF2-40B4-BE49-F238E27FC236}">
                  <a16:creationId xmlns:a16="http://schemas.microsoft.com/office/drawing/2014/main" id="{66C31F16-1E7F-460F-9ECE-86966BEC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797"/>
              <a:ext cx="123" cy="145"/>
            </a:xfrm>
            <a:custGeom>
              <a:avLst/>
              <a:gdLst>
                <a:gd name="T0" fmla="*/ 111 w 119"/>
                <a:gd name="T1" fmla="*/ 152 h 139"/>
                <a:gd name="T2" fmla="*/ 12 w 119"/>
                <a:gd name="T3" fmla="*/ 92 h 139"/>
                <a:gd name="T4" fmla="*/ 63 w 119"/>
                <a:gd name="T5" fmla="*/ 10 h 139"/>
                <a:gd name="T6" fmla="*/ 60 w 119"/>
                <a:gd name="T7" fmla="*/ 8 h 139"/>
                <a:gd name="T8" fmla="*/ 88 w 119"/>
                <a:gd name="T9" fmla="*/ 4 h 139"/>
                <a:gd name="T10" fmla="*/ 37 w 119"/>
                <a:gd name="T11" fmla="*/ 83 h 139"/>
                <a:gd name="T12" fmla="*/ 135 w 119"/>
                <a:gd name="T13" fmla="*/ 144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39">
                  <a:moveTo>
                    <a:pt x="98" y="128"/>
                  </a:moveTo>
                  <a:cubicBezTo>
                    <a:pt x="98" y="128"/>
                    <a:pt x="0" y="139"/>
                    <a:pt x="12" y="78"/>
                  </a:cubicBezTo>
                  <a:cubicBezTo>
                    <a:pt x="25" y="16"/>
                    <a:pt x="60" y="21"/>
                    <a:pt x="55" y="10"/>
                  </a:cubicBezTo>
                  <a:cubicBezTo>
                    <a:pt x="54" y="9"/>
                    <a:pt x="54" y="9"/>
                    <a:pt x="52" y="8"/>
                  </a:cubicBezTo>
                  <a:cubicBezTo>
                    <a:pt x="64" y="2"/>
                    <a:pt x="74" y="0"/>
                    <a:pt x="76" y="4"/>
                  </a:cubicBezTo>
                  <a:cubicBezTo>
                    <a:pt x="81" y="15"/>
                    <a:pt x="45" y="10"/>
                    <a:pt x="33" y="71"/>
                  </a:cubicBezTo>
                  <a:cubicBezTo>
                    <a:pt x="21" y="133"/>
                    <a:pt x="119" y="122"/>
                    <a:pt x="119" y="122"/>
                  </a:cubicBezTo>
                </a:path>
              </a:pathLst>
            </a:custGeom>
            <a:solidFill>
              <a:srgbClr val="965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4" name="Freeform 7">
              <a:extLst>
                <a:ext uri="{FF2B5EF4-FFF2-40B4-BE49-F238E27FC236}">
                  <a16:creationId xmlns:a16="http://schemas.microsoft.com/office/drawing/2014/main" id="{E63BE752-F27A-4CEE-9F26-9A199E575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804"/>
              <a:ext cx="144" cy="189"/>
            </a:xfrm>
            <a:custGeom>
              <a:avLst/>
              <a:gdLst>
                <a:gd name="T0" fmla="*/ 16 w 138"/>
                <a:gd name="T1" fmla="*/ 141 h 181"/>
                <a:gd name="T2" fmla="*/ 58 w 138"/>
                <a:gd name="T3" fmla="*/ 96 h 181"/>
                <a:gd name="T4" fmla="*/ 8 w 138"/>
                <a:gd name="T5" fmla="*/ 11 h 181"/>
                <a:gd name="T6" fmla="*/ 94 w 138"/>
                <a:gd name="T7" fmla="*/ 48 h 181"/>
                <a:gd name="T8" fmla="*/ 77 w 138"/>
                <a:gd name="T9" fmla="*/ 215 h 181"/>
                <a:gd name="T10" fmla="*/ 16 w 138"/>
                <a:gd name="T11" fmla="*/ 141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81">
                  <a:moveTo>
                    <a:pt x="12" y="119"/>
                  </a:moveTo>
                  <a:cubicBezTo>
                    <a:pt x="24" y="124"/>
                    <a:pt x="38" y="104"/>
                    <a:pt x="50" y="80"/>
                  </a:cubicBezTo>
                  <a:cubicBezTo>
                    <a:pt x="62" y="57"/>
                    <a:pt x="0" y="21"/>
                    <a:pt x="8" y="11"/>
                  </a:cubicBezTo>
                  <a:cubicBezTo>
                    <a:pt x="17" y="0"/>
                    <a:pt x="51" y="14"/>
                    <a:pt x="79" y="40"/>
                  </a:cubicBezTo>
                  <a:cubicBezTo>
                    <a:pt x="138" y="93"/>
                    <a:pt x="65" y="181"/>
                    <a:pt x="65" y="181"/>
                  </a:cubicBezTo>
                  <a:cubicBezTo>
                    <a:pt x="65" y="181"/>
                    <a:pt x="15" y="152"/>
                    <a:pt x="12" y="119"/>
                  </a:cubicBezTo>
                  <a:close/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5" name="Freeform 8">
              <a:extLst>
                <a:ext uri="{FF2B5EF4-FFF2-40B4-BE49-F238E27FC236}">
                  <a16:creationId xmlns:a16="http://schemas.microsoft.com/office/drawing/2014/main" id="{36A8AF07-3E5B-4224-8D94-D3E57015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811"/>
              <a:ext cx="131" cy="185"/>
            </a:xfrm>
            <a:custGeom>
              <a:avLst/>
              <a:gdLst>
                <a:gd name="T0" fmla="*/ 56 w 126"/>
                <a:gd name="T1" fmla="*/ 39 h 178"/>
                <a:gd name="T2" fmla="*/ 0 w 126"/>
                <a:gd name="T3" fmla="*/ 5 h 178"/>
                <a:gd name="T4" fmla="*/ 79 w 126"/>
                <a:gd name="T5" fmla="*/ 43 h 178"/>
                <a:gd name="T6" fmla="*/ 61 w 126"/>
                <a:gd name="T7" fmla="*/ 208 h 178"/>
                <a:gd name="T8" fmla="*/ 48 w 126"/>
                <a:gd name="T9" fmla="*/ 197 h 178"/>
                <a:gd name="T10" fmla="*/ 56 w 126"/>
                <a:gd name="T11" fmla="*/ 39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78">
                  <a:moveTo>
                    <a:pt x="48" y="35"/>
                  </a:moveTo>
                  <a:cubicBezTo>
                    <a:pt x="32" y="20"/>
                    <a:pt x="14" y="10"/>
                    <a:pt x="0" y="5"/>
                  </a:cubicBezTo>
                  <a:cubicBezTo>
                    <a:pt x="13" y="0"/>
                    <a:pt x="42" y="14"/>
                    <a:pt x="67" y="37"/>
                  </a:cubicBezTo>
                  <a:cubicBezTo>
                    <a:pt x="126" y="90"/>
                    <a:pt x="53" y="178"/>
                    <a:pt x="53" y="178"/>
                  </a:cubicBezTo>
                  <a:cubicBezTo>
                    <a:pt x="53" y="178"/>
                    <a:pt x="47" y="175"/>
                    <a:pt x="40" y="169"/>
                  </a:cubicBezTo>
                  <a:cubicBezTo>
                    <a:pt x="55" y="147"/>
                    <a:pt x="97" y="79"/>
                    <a:pt x="48" y="35"/>
                  </a:cubicBezTo>
                  <a:close/>
                </a:path>
              </a:pathLst>
            </a:custGeom>
            <a:solidFill>
              <a:srgbClr val="965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6" name="Freeform 9">
              <a:extLst>
                <a:ext uri="{FF2B5EF4-FFF2-40B4-BE49-F238E27FC236}">
                  <a16:creationId xmlns:a16="http://schemas.microsoft.com/office/drawing/2014/main" id="{6391F55C-3D91-43E7-BCDC-1A9CCEDC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726"/>
              <a:ext cx="1278" cy="907"/>
            </a:xfrm>
            <a:custGeom>
              <a:avLst/>
              <a:gdLst>
                <a:gd name="T0" fmla="*/ 8 w 1229"/>
                <a:gd name="T1" fmla="*/ 418 h 871"/>
                <a:gd name="T2" fmla="*/ 66 w 1229"/>
                <a:gd name="T3" fmla="*/ 93 h 871"/>
                <a:gd name="T4" fmla="*/ 351 w 1229"/>
                <a:gd name="T5" fmla="*/ 121 h 871"/>
                <a:gd name="T6" fmla="*/ 779 w 1229"/>
                <a:gd name="T7" fmla="*/ 192 h 871"/>
                <a:gd name="T8" fmla="*/ 1002 w 1229"/>
                <a:gd name="T9" fmla="*/ 126 h 871"/>
                <a:gd name="T10" fmla="*/ 1166 w 1229"/>
                <a:gd name="T11" fmla="*/ 41 h 871"/>
                <a:gd name="T12" fmla="*/ 1429 w 1229"/>
                <a:gd name="T13" fmla="*/ 375 h 871"/>
                <a:gd name="T14" fmla="*/ 1232 w 1229"/>
                <a:gd name="T15" fmla="*/ 600 h 871"/>
                <a:gd name="T16" fmla="*/ 1204 w 1229"/>
                <a:gd name="T17" fmla="*/ 802 h 871"/>
                <a:gd name="T18" fmla="*/ 1122 w 1229"/>
                <a:gd name="T19" fmla="*/ 873 h 871"/>
                <a:gd name="T20" fmla="*/ 1136 w 1229"/>
                <a:gd name="T21" fmla="*/ 930 h 871"/>
                <a:gd name="T22" fmla="*/ 1124 w 1229"/>
                <a:gd name="T23" fmla="*/ 989 h 871"/>
                <a:gd name="T24" fmla="*/ 974 w 1229"/>
                <a:gd name="T25" fmla="*/ 964 h 871"/>
                <a:gd name="T26" fmla="*/ 1015 w 1229"/>
                <a:gd name="T27" fmla="*/ 878 h 871"/>
                <a:gd name="T28" fmla="*/ 1089 w 1229"/>
                <a:gd name="T29" fmla="*/ 763 h 871"/>
                <a:gd name="T30" fmla="*/ 1162 w 1229"/>
                <a:gd name="T31" fmla="*/ 578 h 871"/>
                <a:gd name="T32" fmla="*/ 1185 w 1229"/>
                <a:gd name="T33" fmla="*/ 360 h 871"/>
                <a:gd name="T34" fmla="*/ 1103 w 1229"/>
                <a:gd name="T35" fmla="*/ 150 h 871"/>
                <a:gd name="T36" fmla="*/ 987 w 1229"/>
                <a:gd name="T37" fmla="*/ 194 h 871"/>
                <a:gd name="T38" fmla="*/ 745 w 1229"/>
                <a:gd name="T39" fmla="*/ 292 h 871"/>
                <a:gd name="T40" fmla="*/ 687 w 1229"/>
                <a:gd name="T41" fmla="*/ 266 h 871"/>
                <a:gd name="T42" fmla="*/ 302 w 1229"/>
                <a:gd name="T43" fmla="*/ 228 h 871"/>
                <a:gd name="T44" fmla="*/ 81 w 1229"/>
                <a:gd name="T45" fmla="*/ 234 h 871"/>
                <a:gd name="T46" fmla="*/ 8 w 1229"/>
                <a:gd name="T47" fmla="*/ 418 h 8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29" h="871">
                  <a:moveTo>
                    <a:pt x="8" y="355"/>
                  </a:moveTo>
                  <a:cubicBezTo>
                    <a:pt x="8" y="287"/>
                    <a:pt x="0" y="119"/>
                    <a:pt x="57" y="79"/>
                  </a:cubicBezTo>
                  <a:cubicBezTo>
                    <a:pt x="131" y="27"/>
                    <a:pt x="160" y="11"/>
                    <a:pt x="301" y="103"/>
                  </a:cubicBezTo>
                  <a:cubicBezTo>
                    <a:pt x="443" y="195"/>
                    <a:pt x="582" y="191"/>
                    <a:pt x="665" y="163"/>
                  </a:cubicBezTo>
                  <a:cubicBezTo>
                    <a:pt x="748" y="135"/>
                    <a:pt x="823" y="107"/>
                    <a:pt x="857" y="107"/>
                  </a:cubicBezTo>
                  <a:cubicBezTo>
                    <a:pt x="891" y="107"/>
                    <a:pt x="966" y="0"/>
                    <a:pt x="997" y="35"/>
                  </a:cubicBezTo>
                  <a:cubicBezTo>
                    <a:pt x="1077" y="123"/>
                    <a:pt x="1125" y="231"/>
                    <a:pt x="1221" y="319"/>
                  </a:cubicBezTo>
                  <a:cubicBezTo>
                    <a:pt x="1229" y="327"/>
                    <a:pt x="1084" y="484"/>
                    <a:pt x="1054" y="510"/>
                  </a:cubicBezTo>
                  <a:cubicBezTo>
                    <a:pt x="1010" y="549"/>
                    <a:pt x="1039" y="641"/>
                    <a:pt x="1030" y="682"/>
                  </a:cubicBezTo>
                  <a:cubicBezTo>
                    <a:pt x="1021" y="724"/>
                    <a:pt x="976" y="745"/>
                    <a:pt x="960" y="742"/>
                  </a:cubicBezTo>
                  <a:cubicBezTo>
                    <a:pt x="945" y="738"/>
                    <a:pt x="969" y="778"/>
                    <a:pt x="971" y="791"/>
                  </a:cubicBezTo>
                  <a:cubicBezTo>
                    <a:pt x="973" y="803"/>
                    <a:pt x="962" y="841"/>
                    <a:pt x="962" y="841"/>
                  </a:cubicBezTo>
                  <a:cubicBezTo>
                    <a:pt x="920" y="871"/>
                    <a:pt x="833" y="820"/>
                    <a:pt x="833" y="820"/>
                  </a:cubicBezTo>
                  <a:cubicBezTo>
                    <a:pt x="868" y="747"/>
                    <a:pt x="868" y="747"/>
                    <a:pt x="868" y="747"/>
                  </a:cubicBezTo>
                  <a:cubicBezTo>
                    <a:pt x="878" y="721"/>
                    <a:pt x="925" y="674"/>
                    <a:pt x="931" y="649"/>
                  </a:cubicBezTo>
                  <a:cubicBezTo>
                    <a:pt x="936" y="625"/>
                    <a:pt x="973" y="540"/>
                    <a:pt x="993" y="492"/>
                  </a:cubicBezTo>
                  <a:cubicBezTo>
                    <a:pt x="1014" y="445"/>
                    <a:pt x="1039" y="336"/>
                    <a:pt x="1014" y="306"/>
                  </a:cubicBezTo>
                  <a:cubicBezTo>
                    <a:pt x="990" y="276"/>
                    <a:pt x="966" y="160"/>
                    <a:pt x="943" y="128"/>
                  </a:cubicBezTo>
                  <a:cubicBezTo>
                    <a:pt x="920" y="97"/>
                    <a:pt x="891" y="133"/>
                    <a:pt x="844" y="165"/>
                  </a:cubicBezTo>
                  <a:cubicBezTo>
                    <a:pt x="796" y="196"/>
                    <a:pt x="678" y="245"/>
                    <a:pt x="638" y="248"/>
                  </a:cubicBezTo>
                  <a:cubicBezTo>
                    <a:pt x="598" y="252"/>
                    <a:pt x="634" y="219"/>
                    <a:pt x="589" y="226"/>
                  </a:cubicBezTo>
                  <a:cubicBezTo>
                    <a:pt x="544" y="233"/>
                    <a:pt x="307" y="201"/>
                    <a:pt x="258" y="194"/>
                  </a:cubicBezTo>
                  <a:cubicBezTo>
                    <a:pt x="209" y="187"/>
                    <a:pt x="133" y="146"/>
                    <a:pt x="69" y="199"/>
                  </a:cubicBezTo>
                  <a:cubicBezTo>
                    <a:pt x="5" y="253"/>
                    <a:pt x="4" y="279"/>
                    <a:pt x="8" y="355"/>
                  </a:cubicBezTo>
                </a:path>
              </a:pathLst>
            </a:custGeom>
            <a:solidFill>
              <a:srgbClr val="603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7" name="Freeform 10">
              <a:extLst>
                <a:ext uri="{FF2B5EF4-FFF2-40B4-BE49-F238E27FC236}">
                  <a16:creationId xmlns:a16="http://schemas.microsoft.com/office/drawing/2014/main" id="{07D37014-5617-469C-B0A8-5A835A50C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509"/>
              <a:ext cx="164" cy="193"/>
            </a:xfrm>
            <a:custGeom>
              <a:avLst/>
              <a:gdLst>
                <a:gd name="T0" fmla="*/ 85 w 158"/>
                <a:gd name="T1" fmla="*/ 0 h 186"/>
                <a:gd name="T2" fmla="*/ 0 w 158"/>
                <a:gd name="T3" fmla="*/ 153 h 186"/>
                <a:gd name="T4" fmla="*/ 40 w 158"/>
                <a:gd name="T5" fmla="*/ 180 h 186"/>
                <a:gd name="T6" fmla="*/ 55 w 158"/>
                <a:gd name="T7" fmla="*/ 177 h 186"/>
                <a:gd name="T8" fmla="*/ 55 w 158"/>
                <a:gd name="T9" fmla="*/ 194 h 186"/>
                <a:gd name="T10" fmla="*/ 183 w 158"/>
                <a:gd name="T11" fmla="*/ 166 h 186"/>
                <a:gd name="T12" fmla="*/ 174 w 158"/>
                <a:gd name="T13" fmla="*/ 98 h 186"/>
                <a:gd name="T14" fmla="*/ 180 w 158"/>
                <a:gd name="T15" fmla="*/ 57 h 186"/>
                <a:gd name="T16" fmla="*/ 85 w 158"/>
                <a:gd name="T17" fmla="*/ 0 h 1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8" h="186">
                  <a:moveTo>
                    <a:pt x="73" y="0"/>
                  </a:moveTo>
                  <a:cubicBezTo>
                    <a:pt x="75" y="19"/>
                    <a:pt x="22" y="118"/>
                    <a:pt x="0" y="132"/>
                  </a:cubicBezTo>
                  <a:cubicBezTo>
                    <a:pt x="0" y="132"/>
                    <a:pt x="22" y="165"/>
                    <a:pt x="36" y="155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137" y="186"/>
                    <a:pt x="158" y="143"/>
                  </a:cubicBezTo>
                  <a:cubicBezTo>
                    <a:pt x="158" y="143"/>
                    <a:pt x="148" y="92"/>
                    <a:pt x="150" y="85"/>
                  </a:cubicBezTo>
                  <a:cubicBezTo>
                    <a:pt x="151" y="78"/>
                    <a:pt x="151" y="54"/>
                    <a:pt x="155" y="49"/>
                  </a:cubicBezTo>
                  <a:cubicBezTo>
                    <a:pt x="155" y="49"/>
                    <a:pt x="41" y="133"/>
                    <a:pt x="73" y="0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8" name="Freeform 11">
              <a:extLst>
                <a:ext uri="{FF2B5EF4-FFF2-40B4-BE49-F238E27FC236}">
                  <a16:creationId xmlns:a16="http://schemas.microsoft.com/office/drawing/2014/main" id="{F94B8EF3-C6DE-427D-B60B-E9BA0765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494"/>
              <a:ext cx="145" cy="138"/>
            </a:xfrm>
            <a:custGeom>
              <a:avLst/>
              <a:gdLst>
                <a:gd name="T0" fmla="*/ 150 w 139"/>
                <a:gd name="T1" fmla="*/ 3 h 132"/>
                <a:gd name="T2" fmla="*/ 163 w 139"/>
                <a:gd name="T3" fmla="*/ 62 h 132"/>
                <a:gd name="T4" fmla="*/ 153 w 139"/>
                <a:gd name="T5" fmla="*/ 123 h 132"/>
                <a:gd name="T6" fmla="*/ 0 w 139"/>
                <a:gd name="T7" fmla="*/ 98 h 132"/>
                <a:gd name="T8" fmla="*/ 43 w 139"/>
                <a:gd name="T9" fmla="*/ 9 h 132"/>
                <a:gd name="T10" fmla="*/ 150 w 139"/>
                <a:gd name="T11" fmla="*/ 3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32">
                  <a:moveTo>
                    <a:pt x="127" y="3"/>
                  </a:moveTo>
                  <a:cubicBezTo>
                    <a:pt x="111" y="0"/>
                    <a:pt x="136" y="40"/>
                    <a:pt x="138" y="52"/>
                  </a:cubicBezTo>
                  <a:cubicBezTo>
                    <a:pt x="139" y="64"/>
                    <a:pt x="129" y="103"/>
                    <a:pt x="129" y="103"/>
                  </a:cubicBezTo>
                  <a:cubicBezTo>
                    <a:pt x="87" y="132"/>
                    <a:pt x="0" y="82"/>
                    <a:pt x="0" y="82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49" y="46"/>
                    <a:pt x="127" y="3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9" name="Freeform 12">
              <a:extLst>
                <a:ext uri="{FF2B5EF4-FFF2-40B4-BE49-F238E27FC236}">
                  <a16:creationId xmlns:a16="http://schemas.microsoft.com/office/drawing/2014/main" id="{C1A4CB76-EA12-49C4-AC70-9F1F23F9A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1375"/>
              <a:ext cx="1107" cy="1248"/>
            </a:xfrm>
            <a:custGeom>
              <a:avLst/>
              <a:gdLst>
                <a:gd name="T0" fmla="*/ 1099 w 1065"/>
                <a:gd name="T1" fmla="*/ 1397 h 1200"/>
                <a:gd name="T2" fmla="*/ 1010 w 1065"/>
                <a:gd name="T3" fmla="*/ 1360 h 1200"/>
                <a:gd name="T4" fmla="*/ 1075 w 1065"/>
                <a:gd name="T5" fmla="*/ 1302 h 1200"/>
                <a:gd name="T6" fmla="*/ 1095 w 1065"/>
                <a:gd name="T7" fmla="*/ 1267 h 1200"/>
                <a:gd name="T8" fmla="*/ 1156 w 1065"/>
                <a:gd name="T9" fmla="*/ 1096 h 1200"/>
                <a:gd name="T10" fmla="*/ 1116 w 1065"/>
                <a:gd name="T11" fmla="*/ 898 h 1200"/>
                <a:gd name="T12" fmla="*/ 1057 w 1065"/>
                <a:gd name="T13" fmla="*/ 757 h 1200"/>
                <a:gd name="T14" fmla="*/ 931 w 1065"/>
                <a:gd name="T15" fmla="*/ 627 h 1200"/>
                <a:gd name="T16" fmla="*/ 893 w 1065"/>
                <a:gd name="T17" fmla="*/ 543 h 1200"/>
                <a:gd name="T18" fmla="*/ 856 w 1065"/>
                <a:gd name="T19" fmla="*/ 445 h 1200"/>
                <a:gd name="T20" fmla="*/ 802 w 1065"/>
                <a:gd name="T21" fmla="*/ 369 h 1200"/>
                <a:gd name="T22" fmla="*/ 719 w 1065"/>
                <a:gd name="T23" fmla="*/ 327 h 1200"/>
                <a:gd name="T24" fmla="*/ 654 w 1065"/>
                <a:gd name="T25" fmla="*/ 250 h 1200"/>
                <a:gd name="T26" fmla="*/ 563 w 1065"/>
                <a:gd name="T27" fmla="*/ 178 h 1200"/>
                <a:gd name="T28" fmla="*/ 481 w 1065"/>
                <a:gd name="T29" fmla="*/ 137 h 1200"/>
                <a:gd name="T30" fmla="*/ 358 w 1065"/>
                <a:gd name="T31" fmla="*/ 146 h 1200"/>
                <a:gd name="T32" fmla="*/ 283 w 1065"/>
                <a:gd name="T33" fmla="*/ 159 h 1200"/>
                <a:gd name="T34" fmla="*/ 180 w 1065"/>
                <a:gd name="T35" fmla="*/ 209 h 1200"/>
                <a:gd name="T36" fmla="*/ 110 w 1065"/>
                <a:gd name="T37" fmla="*/ 201 h 1200"/>
                <a:gd name="T38" fmla="*/ 65 w 1065"/>
                <a:gd name="T39" fmla="*/ 154 h 1200"/>
                <a:gd name="T40" fmla="*/ 24 w 1065"/>
                <a:gd name="T41" fmla="*/ 97 h 1200"/>
                <a:gd name="T42" fmla="*/ 12 w 1065"/>
                <a:gd name="T43" fmla="*/ 55 h 1200"/>
                <a:gd name="T44" fmla="*/ 38 w 1065"/>
                <a:gd name="T45" fmla="*/ 0 h 1200"/>
                <a:gd name="T46" fmla="*/ 267 w 1065"/>
                <a:gd name="T47" fmla="*/ 156 h 1200"/>
                <a:gd name="T48" fmla="*/ 496 w 1065"/>
                <a:gd name="T49" fmla="*/ 105 h 1200"/>
                <a:gd name="T50" fmla="*/ 767 w 1065"/>
                <a:gd name="T51" fmla="*/ 231 h 1200"/>
                <a:gd name="T52" fmla="*/ 953 w 1065"/>
                <a:gd name="T53" fmla="*/ 511 h 1200"/>
                <a:gd name="T54" fmla="*/ 1127 w 1065"/>
                <a:gd name="T55" fmla="*/ 703 h 1200"/>
                <a:gd name="T56" fmla="*/ 1159 w 1065"/>
                <a:gd name="T57" fmla="*/ 784 h 1200"/>
                <a:gd name="T58" fmla="*/ 1214 w 1065"/>
                <a:gd name="T59" fmla="*/ 1019 h 1200"/>
                <a:gd name="T60" fmla="*/ 1232 w 1065"/>
                <a:gd name="T61" fmla="*/ 1123 h 1200"/>
                <a:gd name="T62" fmla="*/ 1195 w 1065"/>
                <a:gd name="T63" fmla="*/ 1262 h 1200"/>
                <a:gd name="T64" fmla="*/ 1099 w 1065"/>
                <a:gd name="T65" fmla="*/ 1397 h 12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65" h="1200">
                  <a:moveTo>
                    <a:pt x="941" y="1193"/>
                  </a:moveTo>
                  <a:cubicBezTo>
                    <a:pt x="909" y="1200"/>
                    <a:pt x="866" y="1163"/>
                    <a:pt x="866" y="1163"/>
                  </a:cubicBezTo>
                  <a:cubicBezTo>
                    <a:pt x="921" y="1113"/>
                    <a:pt x="921" y="1113"/>
                    <a:pt x="921" y="1113"/>
                  </a:cubicBezTo>
                  <a:cubicBezTo>
                    <a:pt x="918" y="1107"/>
                    <a:pt x="908" y="1103"/>
                    <a:pt x="938" y="1083"/>
                  </a:cubicBezTo>
                  <a:cubicBezTo>
                    <a:pt x="969" y="1063"/>
                    <a:pt x="982" y="999"/>
                    <a:pt x="990" y="937"/>
                  </a:cubicBezTo>
                  <a:cubicBezTo>
                    <a:pt x="998" y="876"/>
                    <a:pt x="981" y="803"/>
                    <a:pt x="956" y="767"/>
                  </a:cubicBezTo>
                  <a:cubicBezTo>
                    <a:pt x="930" y="731"/>
                    <a:pt x="921" y="703"/>
                    <a:pt x="905" y="647"/>
                  </a:cubicBezTo>
                  <a:cubicBezTo>
                    <a:pt x="889" y="591"/>
                    <a:pt x="832" y="551"/>
                    <a:pt x="798" y="537"/>
                  </a:cubicBezTo>
                  <a:cubicBezTo>
                    <a:pt x="765" y="524"/>
                    <a:pt x="785" y="487"/>
                    <a:pt x="765" y="464"/>
                  </a:cubicBezTo>
                  <a:cubicBezTo>
                    <a:pt x="745" y="441"/>
                    <a:pt x="737" y="409"/>
                    <a:pt x="734" y="381"/>
                  </a:cubicBezTo>
                  <a:cubicBezTo>
                    <a:pt x="732" y="353"/>
                    <a:pt x="717" y="319"/>
                    <a:pt x="688" y="315"/>
                  </a:cubicBezTo>
                  <a:cubicBezTo>
                    <a:pt x="658" y="311"/>
                    <a:pt x="629" y="307"/>
                    <a:pt x="617" y="279"/>
                  </a:cubicBezTo>
                  <a:cubicBezTo>
                    <a:pt x="605" y="251"/>
                    <a:pt x="586" y="232"/>
                    <a:pt x="560" y="213"/>
                  </a:cubicBezTo>
                  <a:cubicBezTo>
                    <a:pt x="533" y="195"/>
                    <a:pt x="521" y="156"/>
                    <a:pt x="482" y="152"/>
                  </a:cubicBezTo>
                  <a:cubicBezTo>
                    <a:pt x="444" y="148"/>
                    <a:pt x="457" y="113"/>
                    <a:pt x="412" y="117"/>
                  </a:cubicBezTo>
                  <a:cubicBezTo>
                    <a:pt x="366" y="121"/>
                    <a:pt x="345" y="132"/>
                    <a:pt x="306" y="125"/>
                  </a:cubicBezTo>
                  <a:cubicBezTo>
                    <a:pt x="268" y="119"/>
                    <a:pt x="268" y="133"/>
                    <a:pt x="242" y="136"/>
                  </a:cubicBezTo>
                  <a:cubicBezTo>
                    <a:pt x="173" y="143"/>
                    <a:pt x="197" y="155"/>
                    <a:pt x="154" y="179"/>
                  </a:cubicBezTo>
                  <a:cubicBezTo>
                    <a:pt x="112" y="203"/>
                    <a:pt x="125" y="169"/>
                    <a:pt x="94" y="172"/>
                  </a:cubicBezTo>
                  <a:cubicBezTo>
                    <a:pt x="64" y="175"/>
                    <a:pt x="57" y="132"/>
                    <a:pt x="57" y="132"/>
                  </a:cubicBezTo>
                  <a:cubicBezTo>
                    <a:pt x="22" y="131"/>
                    <a:pt x="20" y="95"/>
                    <a:pt x="20" y="83"/>
                  </a:cubicBezTo>
                  <a:cubicBezTo>
                    <a:pt x="20" y="71"/>
                    <a:pt x="24" y="63"/>
                    <a:pt x="12" y="47"/>
                  </a:cubicBezTo>
                  <a:cubicBezTo>
                    <a:pt x="0" y="31"/>
                    <a:pt x="17" y="19"/>
                    <a:pt x="34" y="0"/>
                  </a:cubicBezTo>
                  <a:cubicBezTo>
                    <a:pt x="34" y="0"/>
                    <a:pt x="155" y="201"/>
                    <a:pt x="229" y="133"/>
                  </a:cubicBezTo>
                  <a:cubicBezTo>
                    <a:pt x="303" y="65"/>
                    <a:pt x="376" y="80"/>
                    <a:pt x="425" y="89"/>
                  </a:cubicBezTo>
                  <a:cubicBezTo>
                    <a:pt x="474" y="98"/>
                    <a:pt x="638" y="166"/>
                    <a:pt x="657" y="197"/>
                  </a:cubicBezTo>
                  <a:cubicBezTo>
                    <a:pt x="675" y="228"/>
                    <a:pt x="872" y="286"/>
                    <a:pt x="817" y="437"/>
                  </a:cubicBezTo>
                  <a:cubicBezTo>
                    <a:pt x="774" y="557"/>
                    <a:pt x="919" y="567"/>
                    <a:pt x="965" y="601"/>
                  </a:cubicBezTo>
                  <a:cubicBezTo>
                    <a:pt x="965" y="601"/>
                    <a:pt x="993" y="633"/>
                    <a:pt x="993" y="670"/>
                  </a:cubicBezTo>
                  <a:cubicBezTo>
                    <a:pt x="993" y="708"/>
                    <a:pt x="1015" y="832"/>
                    <a:pt x="1040" y="871"/>
                  </a:cubicBezTo>
                  <a:cubicBezTo>
                    <a:pt x="1065" y="910"/>
                    <a:pt x="1063" y="933"/>
                    <a:pt x="1055" y="960"/>
                  </a:cubicBezTo>
                  <a:cubicBezTo>
                    <a:pt x="1047" y="987"/>
                    <a:pt x="1036" y="1059"/>
                    <a:pt x="1024" y="1078"/>
                  </a:cubicBezTo>
                  <a:cubicBezTo>
                    <a:pt x="1011" y="1096"/>
                    <a:pt x="957" y="1183"/>
                    <a:pt x="941" y="1193"/>
                  </a:cubicBezTo>
                </a:path>
              </a:pathLst>
            </a:custGeom>
            <a:solidFill>
              <a:srgbClr val="603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0" name="Freeform 13">
              <a:extLst>
                <a:ext uri="{FF2B5EF4-FFF2-40B4-BE49-F238E27FC236}">
                  <a16:creationId xmlns:a16="http://schemas.microsoft.com/office/drawing/2014/main" id="{6558BCB2-1960-4DAC-AECF-41E5CC76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00"/>
              <a:ext cx="266" cy="217"/>
            </a:xfrm>
            <a:custGeom>
              <a:avLst/>
              <a:gdLst>
                <a:gd name="T0" fmla="*/ 84 w 256"/>
                <a:gd name="T1" fmla="*/ 0 h 208"/>
                <a:gd name="T2" fmla="*/ 62 w 256"/>
                <a:gd name="T3" fmla="*/ 34 h 208"/>
                <a:gd name="T4" fmla="*/ 0 w 256"/>
                <a:gd name="T5" fmla="*/ 95 h 208"/>
                <a:gd name="T6" fmla="*/ 86 w 256"/>
                <a:gd name="T7" fmla="*/ 130 h 208"/>
                <a:gd name="T8" fmla="*/ 54 w 256"/>
                <a:gd name="T9" fmla="*/ 170 h 208"/>
                <a:gd name="T10" fmla="*/ 82 w 256"/>
                <a:gd name="T11" fmla="*/ 182 h 208"/>
                <a:gd name="T12" fmla="*/ 80 w 256"/>
                <a:gd name="T13" fmla="*/ 209 h 208"/>
                <a:gd name="T14" fmla="*/ 240 w 256"/>
                <a:gd name="T15" fmla="*/ 186 h 208"/>
                <a:gd name="T16" fmla="*/ 275 w 256"/>
                <a:gd name="T17" fmla="*/ 93 h 208"/>
                <a:gd name="T18" fmla="*/ 144 w 256"/>
                <a:gd name="T19" fmla="*/ 53 h 208"/>
                <a:gd name="T20" fmla="*/ 84 w 256"/>
                <a:gd name="T21" fmla="*/ 0 h 2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6" h="208">
                  <a:moveTo>
                    <a:pt x="72" y="0"/>
                  </a:moveTo>
                  <a:cubicBezTo>
                    <a:pt x="41" y="20"/>
                    <a:pt x="52" y="24"/>
                    <a:pt x="54" y="3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42" y="117"/>
                    <a:pt x="74" y="110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8" y="176"/>
                    <a:pt x="157" y="208"/>
                    <a:pt x="206" y="157"/>
                  </a:cubicBezTo>
                  <a:cubicBezTo>
                    <a:pt x="256" y="106"/>
                    <a:pt x="236" y="78"/>
                    <a:pt x="236" y="78"/>
                  </a:cubicBezTo>
                  <a:cubicBezTo>
                    <a:pt x="236" y="78"/>
                    <a:pt x="110" y="79"/>
                    <a:pt x="124" y="45"/>
                  </a:cubicBezTo>
                  <a:cubicBezTo>
                    <a:pt x="124" y="45"/>
                    <a:pt x="41" y="31"/>
                    <a:pt x="72" y="0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1" name="Freeform 14">
              <a:extLst>
                <a:ext uri="{FF2B5EF4-FFF2-40B4-BE49-F238E27FC236}">
                  <a16:creationId xmlns:a16="http://schemas.microsoft.com/office/drawing/2014/main" id="{9C9BE761-B023-437E-9B80-F3C2024F2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307"/>
              <a:ext cx="309" cy="241"/>
            </a:xfrm>
            <a:custGeom>
              <a:avLst/>
              <a:gdLst>
                <a:gd name="T0" fmla="*/ 92 w 297"/>
                <a:gd name="T1" fmla="*/ 241 h 232"/>
                <a:gd name="T2" fmla="*/ 168 w 297"/>
                <a:gd name="T3" fmla="*/ 263 h 232"/>
                <a:gd name="T4" fmla="*/ 205 w 297"/>
                <a:gd name="T5" fmla="*/ 259 h 232"/>
                <a:gd name="T6" fmla="*/ 236 w 297"/>
                <a:gd name="T7" fmla="*/ 239 h 232"/>
                <a:gd name="T8" fmla="*/ 295 w 297"/>
                <a:gd name="T9" fmla="*/ 222 h 232"/>
                <a:gd name="T10" fmla="*/ 340 w 297"/>
                <a:gd name="T11" fmla="*/ 198 h 232"/>
                <a:gd name="T12" fmla="*/ 315 w 297"/>
                <a:gd name="T13" fmla="*/ 132 h 232"/>
                <a:gd name="T14" fmla="*/ 291 w 297"/>
                <a:gd name="T15" fmla="*/ 68 h 232"/>
                <a:gd name="T16" fmla="*/ 243 w 297"/>
                <a:gd name="T17" fmla="*/ 27 h 232"/>
                <a:gd name="T18" fmla="*/ 185 w 297"/>
                <a:gd name="T19" fmla="*/ 20 h 232"/>
                <a:gd name="T20" fmla="*/ 149 w 297"/>
                <a:gd name="T21" fmla="*/ 27 h 232"/>
                <a:gd name="T22" fmla="*/ 95 w 297"/>
                <a:gd name="T23" fmla="*/ 18 h 232"/>
                <a:gd name="T24" fmla="*/ 55 w 297"/>
                <a:gd name="T25" fmla="*/ 61 h 232"/>
                <a:gd name="T26" fmla="*/ 12 w 297"/>
                <a:gd name="T27" fmla="*/ 100 h 232"/>
                <a:gd name="T28" fmla="*/ 31 w 297"/>
                <a:gd name="T29" fmla="*/ 160 h 232"/>
                <a:gd name="T30" fmla="*/ 50 w 297"/>
                <a:gd name="T31" fmla="*/ 215 h 232"/>
                <a:gd name="T32" fmla="*/ 77 w 297"/>
                <a:gd name="T33" fmla="*/ 221 h 232"/>
                <a:gd name="T34" fmla="*/ 92 w 297"/>
                <a:gd name="T35" fmla="*/ 241 h 2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7" h="232">
                  <a:moveTo>
                    <a:pt x="79" y="207"/>
                  </a:moveTo>
                  <a:cubicBezTo>
                    <a:pt x="95" y="229"/>
                    <a:pt x="119" y="232"/>
                    <a:pt x="143" y="226"/>
                  </a:cubicBezTo>
                  <a:cubicBezTo>
                    <a:pt x="156" y="223"/>
                    <a:pt x="164" y="230"/>
                    <a:pt x="175" y="222"/>
                  </a:cubicBezTo>
                  <a:cubicBezTo>
                    <a:pt x="183" y="216"/>
                    <a:pt x="193" y="209"/>
                    <a:pt x="202" y="205"/>
                  </a:cubicBezTo>
                  <a:cubicBezTo>
                    <a:pt x="219" y="197"/>
                    <a:pt x="235" y="197"/>
                    <a:pt x="252" y="191"/>
                  </a:cubicBezTo>
                  <a:cubicBezTo>
                    <a:pt x="262" y="187"/>
                    <a:pt x="286" y="182"/>
                    <a:pt x="290" y="170"/>
                  </a:cubicBezTo>
                  <a:cubicBezTo>
                    <a:pt x="297" y="153"/>
                    <a:pt x="275" y="128"/>
                    <a:pt x="269" y="113"/>
                  </a:cubicBezTo>
                  <a:cubicBezTo>
                    <a:pt x="263" y="95"/>
                    <a:pt x="262" y="74"/>
                    <a:pt x="249" y="59"/>
                  </a:cubicBezTo>
                  <a:cubicBezTo>
                    <a:pt x="239" y="46"/>
                    <a:pt x="223" y="30"/>
                    <a:pt x="208" y="23"/>
                  </a:cubicBezTo>
                  <a:cubicBezTo>
                    <a:pt x="194" y="16"/>
                    <a:pt x="174" y="11"/>
                    <a:pt x="158" y="16"/>
                  </a:cubicBezTo>
                  <a:cubicBezTo>
                    <a:pt x="147" y="19"/>
                    <a:pt x="139" y="25"/>
                    <a:pt x="127" y="23"/>
                  </a:cubicBezTo>
                  <a:cubicBezTo>
                    <a:pt x="109" y="20"/>
                    <a:pt x="98" y="0"/>
                    <a:pt x="81" y="14"/>
                  </a:cubicBezTo>
                  <a:cubicBezTo>
                    <a:pt x="63" y="30"/>
                    <a:pt x="54" y="42"/>
                    <a:pt x="47" y="53"/>
                  </a:cubicBezTo>
                  <a:cubicBezTo>
                    <a:pt x="38" y="65"/>
                    <a:pt x="22" y="75"/>
                    <a:pt x="12" y="86"/>
                  </a:cubicBezTo>
                  <a:cubicBezTo>
                    <a:pt x="0" y="101"/>
                    <a:pt x="22" y="120"/>
                    <a:pt x="27" y="137"/>
                  </a:cubicBezTo>
                  <a:cubicBezTo>
                    <a:pt x="31" y="150"/>
                    <a:pt x="28" y="176"/>
                    <a:pt x="42" y="185"/>
                  </a:cubicBezTo>
                  <a:cubicBezTo>
                    <a:pt x="48" y="189"/>
                    <a:pt x="58" y="187"/>
                    <a:pt x="65" y="190"/>
                  </a:cubicBezTo>
                  <a:cubicBezTo>
                    <a:pt x="73" y="194"/>
                    <a:pt x="75" y="199"/>
                    <a:pt x="79" y="207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2" name="Freeform 15">
              <a:extLst>
                <a:ext uri="{FF2B5EF4-FFF2-40B4-BE49-F238E27FC236}">
                  <a16:creationId xmlns:a16="http://schemas.microsoft.com/office/drawing/2014/main" id="{7EE74D07-BDAE-4D0F-A496-09606D96D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387"/>
              <a:ext cx="189" cy="197"/>
            </a:xfrm>
            <a:custGeom>
              <a:avLst/>
              <a:gdLst>
                <a:gd name="T0" fmla="*/ 1 w 182"/>
                <a:gd name="T1" fmla="*/ 24 h 189"/>
                <a:gd name="T2" fmla="*/ 43 w 182"/>
                <a:gd name="T3" fmla="*/ 6 h 189"/>
                <a:gd name="T4" fmla="*/ 84 w 182"/>
                <a:gd name="T5" fmla="*/ 16 h 189"/>
                <a:gd name="T6" fmla="*/ 170 w 182"/>
                <a:gd name="T7" fmla="*/ 9 h 189"/>
                <a:gd name="T8" fmla="*/ 195 w 182"/>
                <a:gd name="T9" fmla="*/ 69 h 189"/>
                <a:gd name="T10" fmla="*/ 208 w 182"/>
                <a:gd name="T11" fmla="*/ 148 h 189"/>
                <a:gd name="T12" fmla="*/ 173 w 182"/>
                <a:gd name="T13" fmla="*/ 198 h 189"/>
                <a:gd name="T14" fmla="*/ 101 w 182"/>
                <a:gd name="T15" fmla="*/ 186 h 189"/>
                <a:gd name="T16" fmla="*/ 68 w 182"/>
                <a:gd name="T17" fmla="*/ 170 h 189"/>
                <a:gd name="T18" fmla="*/ 54 w 182"/>
                <a:gd name="T19" fmla="*/ 137 h 189"/>
                <a:gd name="T20" fmla="*/ 33 w 182"/>
                <a:gd name="T21" fmla="*/ 130 h 189"/>
                <a:gd name="T22" fmla="*/ 22 w 182"/>
                <a:gd name="T23" fmla="*/ 110 h 189"/>
                <a:gd name="T24" fmla="*/ 19 w 182"/>
                <a:gd name="T25" fmla="*/ 67 h 189"/>
                <a:gd name="T26" fmla="*/ 1 w 182"/>
                <a:gd name="T27" fmla="*/ 24 h 1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2" h="189">
                  <a:moveTo>
                    <a:pt x="1" y="20"/>
                  </a:moveTo>
                  <a:cubicBezTo>
                    <a:pt x="16" y="2"/>
                    <a:pt x="18" y="0"/>
                    <a:pt x="37" y="6"/>
                  </a:cubicBezTo>
                  <a:cubicBezTo>
                    <a:pt x="49" y="10"/>
                    <a:pt x="58" y="12"/>
                    <a:pt x="72" y="12"/>
                  </a:cubicBezTo>
                  <a:cubicBezTo>
                    <a:pt x="96" y="10"/>
                    <a:pt x="122" y="6"/>
                    <a:pt x="146" y="9"/>
                  </a:cubicBezTo>
                  <a:cubicBezTo>
                    <a:pt x="177" y="12"/>
                    <a:pt x="169" y="34"/>
                    <a:pt x="168" y="58"/>
                  </a:cubicBezTo>
                  <a:cubicBezTo>
                    <a:pt x="167" y="83"/>
                    <a:pt x="177" y="103"/>
                    <a:pt x="179" y="125"/>
                  </a:cubicBezTo>
                  <a:cubicBezTo>
                    <a:pt x="182" y="150"/>
                    <a:pt x="169" y="155"/>
                    <a:pt x="149" y="168"/>
                  </a:cubicBezTo>
                  <a:cubicBezTo>
                    <a:pt x="116" y="189"/>
                    <a:pt x="111" y="161"/>
                    <a:pt x="87" y="157"/>
                  </a:cubicBezTo>
                  <a:cubicBezTo>
                    <a:pt x="73" y="154"/>
                    <a:pt x="68" y="157"/>
                    <a:pt x="59" y="144"/>
                  </a:cubicBezTo>
                  <a:cubicBezTo>
                    <a:pt x="52" y="133"/>
                    <a:pt x="55" y="124"/>
                    <a:pt x="46" y="116"/>
                  </a:cubicBezTo>
                  <a:cubicBezTo>
                    <a:pt x="42" y="113"/>
                    <a:pt x="34" y="115"/>
                    <a:pt x="29" y="110"/>
                  </a:cubicBezTo>
                  <a:cubicBezTo>
                    <a:pt x="26" y="106"/>
                    <a:pt x="21" y="98"/>
                    <a:pt x="18" y="94"/>
                  </a:cubicBezTo>
                  <a:cubicBezTo>
                    <a:pt x="13" y="83"/>
                    <a:pt x="13" y="69"/>
                    <a:pt x="15" y="57"/>
                  </a:cubicBezTo>
                  <a:cubicBezTo>
                    <a:pt x="16" y="41"/>
                    <a:pt x="0" y="33"/>
                    <a:pt x="1" y="20"/>
                  </a:cubicBezTo>
                </a:path>
              </a:pathLst>
            </a:custGeom>
            <a:solidFill>
              <a:srgbClr val="3D2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3" name="Freeform 16">
              <a:extLst>
                <a:ext uri="{FF2B5EF4-FFF2-40B4-BE49-F238E27FC236}">
                  <a16:creationId xmlns:a16="http://schemas.microsoft.com/office/drawing/2014/main" id="{9B1F6A4E-2F10-43CE-B0CB-6E93E4DC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371"/>
              <a:ext cx="207" cy="146"/>
            </a:xfrm>
            <a:custGeom>
              <a:avLst/>
              <a:gdLst>
                <a:gd name="T0" fmla="*/ 7 w 199"/>
                <a:gd name="T1" fmla="*/ 43 h 140"/>
                <a:gd name="T2" fmla="*/ 69 w 199"/>
                <a:gd name="T3" fmla="*/ 26 h 140"/>
                <a:gd name="T4" fmla="*/ 144 w 199"/>
                <a:gd name="T5" fmla="*/ 7 h 140"/>
                <a:gd name="T6" fmla="*/ 208 w 199"/>
                <a:gd name="T7" fmla="*/ 25 h 140"/>
                <a:gd name="T8" fmla="*/ 215 w 199"/>
                <a:gd name="T9" fmla="*/ 57 h 140"/>
                <a:gd name="T10" fmla="*/ 228 w 199"/>
                <a:gd name="T11" fmla="*/ 98 h 140"/>
                <a:gd name="T12" fmla="*/ 118 w 199"/>
                <a:gd name="T13" fmla="*/ 159 h 140"/>
                <a:gd name="T14" fmla="*/ 84 w 199"/>
                <a:gd name="T15" fmla="*/ 150 h 140"/>
                <a:gd name="T16" fmla="*/ 52 w 199"/>
                <a:gd name="T17" fmla="*/ 159 h 140"/>
                <a:gd name="T18" fmla="*/ 19 w 199"/>
                <a:gd name="T19" fmla="*/ 110 h 140"/>
                <a:gd name="T20" fmla="*/ 12 w 199"/>
                <a:gd name="T21" fmla="*/ 68 h 140"/>
                <a:gd name="T22" fmla="*/ 4 w 199"/>
                <a:gd name="T23" fmla="*/ 35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9" h="140">
                  <a:moveTo>
                    <a:pt x="7" y="35"/>
                  </a:moveTo>
                  <a:cubicBezTo>
                    <a:pt x="10" y="6"/>
                    <a:pt x="42" y="20"/>
                    <a:pt x="59" y="22"/>
                  </a:cubicBezTo>
                  <a:cubicBezTo>
                    <a:pt x="82" y="24"/>
                    <a:pt x="102" y="13"/>
                    <a:pt x="123" y="7"/>
                  </a:cubicBezTo>
                  <a:cubicBezTo>
                    <a:pt x="144" y="2"/>
                    <a:pt x="166" y="0"/>
                    <a:pt x="178" y="21"/>
                  </a:cubicBezTo>
                  <a:cubicBezTo>
                    <a:pt x="183" y="31"/>
                    <a:pt x="183" y="39"/>
                    <a:pt x="184" y="49"/>
                  </a:cubicBezTo>
                  <a:cubicBezTo>
                    <a:pt x="186" y="61"/>
                    <a:pt x="194" y="71"/>
                    <a:pt x="195" y="82"/>
                  </a:cubicBezTo>
                  <a:cubicBezTo>
                    <a:pt x="199" y="125"/>
                    <a:pt x="132" y="140"/>
                    <a:pt x="101" y="134"/>
                  </a:cubicBezTo>
                  <a:cubicBezTo>
                    <a:pt x="91" y="132"/>
                    <a:pt x="83" y="127"/>
                    <a:pt x="72" y="127"/>
                  </a:cubicBezTo>
                  <a:cubicBezTo>
                    <a:pt x="62" y="128"/>
                    <a:pt x="54" y="134"/>
                    <a:pt x="44" y="134"/>
                  </a:cubicBezTo>
                  <a:cubicBezTo>
                    <a:pt x="24" y="134"/>
                    <a:pt x="16" y="110"/>
                    <a:pt x="15" y="93"/>
                  </a:cubicBezTo>
                  <a:cubicBezTo>
                    <a:pt x="14" y="81"/>
                    <a:pt x="16" y="69"/>
                    <a:pt x="12" y="57"/>
                  </a:cubicBezTo>
                  <a:cubicBezTo>
                    <a:pt x="9" y="48"/>
                    <a:pt x="0" y="41"/>
                    <a:pt x="4" y="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4" name="Freeform 17">
              <a:extLst>
                <a:ext uri="{FF2B5EF4-FFF2-40B4-BE49-F238E27FC236}">
                  <a16:creationId xmlns:a16="http://schemas.microsoft.com/office/drawing/2014/main" id="{734A87C2-051C-43C7-93D9-06B23E328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1114"/>
              <a:ext cx="40" cy="165"/>
            </a:xfrm>
            <a:custGeom>
              <a:avLst/>
              <a:gdLst>
                <a:gd name="T0" fmla="*/ 5 w 38"/>
                <a:gd name="T1" fmla="*/ 23 h 158"/>
                <a:gd name="T2" fmla="*/ 26 w 38"/>
                <a:gd name="T3" fmla="*/ 18 h 158"/>
                <a:gd name="T4" fmla="*/ 41 w 38"/>
                <a:gd name="T5" fmla="*/ 74 h 158"/>
                <a:gd name="T6" fmla="*/ 42 w 38"/>
                <a:gd name="T7" fmla="*/ 127 h 158"/>
                <a:gd name="T8" fmla="*/ 25 w 38"/>
                <a:gd name="T9" fmla="*/ 188 h 158"/>
                <a:gd name="T10" fmla="*/ 35 w 38"/>
                <a:gd name="T11" fmla="*/ 127 h 158"/>
                <a:gd name="T12" fmla="*/ 25 w 38"/>
                <a:gd name="T13" fmla="*/ 85 h 158"/>
                <a:gd name="T14" fmla="*/ 15 w 38"/>
                <a:gd name="T15" fmla="*/ 51 h 158"/>
                <a:gd name="T16" fmla="*/ 6 w 38"/>
                <a:gd name="T17" fmla="*/ 21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58">
                  <a:moveTo>
                    <a:pt x="5" y="19"/>
                  </a:moveTo>
                  <a:cubicBezTo>
                    <a:pt x="7" y="9"/>
                    <a:pt x="16" y="0"/>
                    <a:pt x="22" y="14"/>
                  </a:cubicBezTo>
                  <a:cubicBezTo>
                    <a:pt x="28" y="29"/>
                    <a:pt x="28" y="47"/>
                    <a:pt x="33" y="62"/>
                  </a:cubicBezTo>
                  <a:cubicBezTo>
                    <a:pt x="38" y="78"/>
                    <a:pt x="37" y="91"/>
                    <a:pt x="34" y="107"/>
                  </a:cubicBezTo>
                  <a:cubicBezTo>
                    <a:pt x="30" y="125"/>
                    <a:pt x="29" y="142"/>
                    <a:pt x="21" y="158"/>
                  </a:cubicBezTo>
                  <a:cubicBezTo>
                    <a:pt x="30" y="145"/>
                    <a:pt x="27" y="123"/>
                    <a:pt x="28" y="107"/>
                  </a:cubicBezTo>
                  <a:cubicBezTo>
                    <a:pt x="29" y="95"/>
                    <a:pt x="27" y="83"/>
                    <a:pt x="21" y="72"/>
                  </a:cubicBezTo>
                  <a:cubicBezTo>
                    <a:pt x="16" y="62"/>
                    <a:pt x="13" y="54"/>
                    <a:pt x="11" y="43"/>
                  </a:cubicBezTo>
                  <a:cubicBezTo>
                    <a:pt x="10" y="36"/>
                    <a:pt x="0" y="23"/>
                    <a:pt x="6" y="17"/>
                  </a:cubicBezTo>
                </a:path>
              </a:pathLst>
            </a:custGeom>
            <a:solidFill>
              <a:srgbClr val="6C3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5" name="Freeform 18">
              <a:extLst>
                <a:ext uri="{FF2B5EF4-FFF2-40B4-BE49-F238E27FC236}">
                  <a16:creationId xmlns:a16="http://schemas.microsoft.com/office/drawing/2014/main" id="{B05718BD-BD25-40E4-BFF1-0EEC8A6D0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082"/>
              <a:ext cx="181" cy="190"/>
            </a:xfrm>
            <a:custGeom>
              <a:avLst/>
              <a:gdLst>
                <a:gd name="T0" fmla="*/ 170 w 174"/>
                <a:gd name="T1" fmla="*/ 35 h 182"/>
                <a:gd name="T2" fmla="*/ 171 w 174"/>
                <a:gd name="T3" fmla="*/ 94 h 182"/>
                <a:gd name="T4" fmla="*/ 133 w 174"/>
                <a:gd name="T5" fmla="*/ 148 h 182"/>
                <a:gd name="T6" fmla="*/ 61 w 174"/>
                <a:gd name="T7" fmla="*/ 157 h 182"/>
                <a:gd name="T8" fmla="*/ 8 w 174"/>
                <a:gd name="T9" fmla="*/ 207 h 182"/>
                <a:gd name="T10" fmla="*/ 0 w 174"/>
                <a:gd name="T11" fmla="*/ 216 h 182"/>
                <a:gd name="T12" fmla="*/ 42 w 174"/>
                <a:gd name="T13" fmla="*/ 140 h 182"/>
                <a:gd name="T14" fmla="*/ 67 w 174"/>
                <a:gd name="T15" fmla="*/ 70 h 182"/>
                <a:gd name="T16" fmla="*/ 174 w 174"/>
                <a:gd name="T17" fmla="*/ 43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182">
                  <a:moveTo>
                    <a:pt x="145" y="31"/>
                  </a:moveTo>
                  <a:cubicBezTo>
                    <a:pt x="174" y="35"/>
                    <a:pt x="153" y="65"/>
                    <a:pt x="146" y="79"/>
                  </a:cubicBezTo>
                  <a:cubicBezTo>
                    <a:pt x="139" y="95"/>
                    <a:pt x="130" y="117"/>
                    <a:pt x="113" y="125"/>
                  </a:cubicBezTo>
                  <a:cubicBezTo>
                    <a:pt x="94" y="134"/>
                    <a:pt x="72" y="126"/>
                    <a:pt x="53" y="132"/>
                  </a:cubicBezTo>
                  <a:cubicBezTo>
                    <a:pt x="34" y="138"/>
                    <a:pt x="21" y="160"/>
                    <a:pt x="8" y="174"/>
                  </a:cubicBezTo>
                  <a:cubicBezTo>
                    <a:pt x="5" y="177"/>
                    <a:pt x="2" y="179"/>
                    <a:pt x="0" y="182"/>
                  </a:cubicBezTo>
                  <a:cubicBezTo>
                    <a:pt x="15" y="161"/>
                    <a:pt x="28" y="143"/>
                    <a:pt x="36" y="118"/>
                  </a:cubicBezTo>
                  <a:cubicBezTo>
                    <a:pt x="42" y="98"/>
                    <a:pt x="45" y="75"/>
                    <a:pt x="58" y="58"/>
                  </a:cubicBezTo>
                  <a:cubicBezTo>
                    <a:pt x="75" y="38"/>
                    <a:pt x="128" y="0"/>
                    <a:pt x="149" y="35"/>
                  </a:cubicBezTo>
                </a:path>
              </a:pathLst>
            </a:custGeom>
            <a:solidFill>
              <a:srgbClr val="6C3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6" name="Freeform 19">
              <a:extLst>
                <a:ext uri="{FF2B5EF4-FFF2-40B4-BE49-F238E27FC236}">
                  <a16:creationId xmlns:a16="http://schemas.microsoft.com/office/drawing/2014/main" id="{2592ECB4-D76B-4C26-BB2F-226CD1F27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790"/>
              <a:ext cx="2915" cy="1927"/>
            </a:xfrm>
            <a:custGeom>
              <a:avLst/>
              <a:gdLst>
                <a:gd name="T0" fmla="*/ 3161 w 2804"/>
                <a:gd name="T1" fmla="*/ 243 h 1852"/>
                <a:gd name="T2" fmla="*/ 2829 w 2804"/>
                <a:gd name="T3" fmla="*/ 143 h 1852"/>
                <a:gd name="T4" fmla="*/ 1891 w 2804"/>
                <a:gd name="T5" fmla="*/ 198 h 1852"/>
                <a:gd name="T6" fmla="*/ 1246 w 2804"/>
                <a:gd name="T7" fmla="*/ 120 h 1852"/>
                <a:gd name="T8" fmla="*/ 592 w 2804"/>
                <a:gd name="T9" fmla="*/ 170 h 1852"/>
                <a:gd name="T10" fmla="*/ 482 w 2804"/>
                <a:gd name="T11" fmla="*/ 28 h 1852"/>
                <a:gd name="T12" fmla="*/ 488 w 2804"/>
                <a:gd name="T13" fmla="*/ 156 h 1852"/>
                <a:gd name="T14" fmla="*/ 146 w 2804"/>
                <a:gd name="T15" fmla="*/ 92 h 1852"/>
                <a:gd name="T16" fmla="*/ 94 w 2804"/>
                <a:gd name="T17" fmla="*/ 104 h 1852"/>
                <a:gd name="T18" fmla="*/ 172 w 2804"/>
                <a:gd name="T19" fmla="*/ 253 h 1852"/>
                <a:gd name="T20" fmla="*/ 7 w 2804"/>
                <a:gd name="T21" fmla="*/ 206 h 1852"/>
                <a:gd name="T22" fmla="*/ 152 w 2804"/>
                <a:gd name="T23" fmla="*/ 330 h 1852"/>
                <a:gd name="T24" fmla="*/ 126 w 2804"/>
                <a:gd name="T25" fmla="*/ 405 h 1852"/>
                <a:gd name="T26" fmla="*/ 34 w 2804"/>
                <a:gd name="T27" fmla="*/ 714 h 1852"/>
                <a:gd name="T28" fmla="*/ 87 w 2804"/>
                <a:gd name="T29" fmla="*/ 813 h 1852"/>
                <a:gd name="T30" fmla="*/ 201 w 2804"/>
                <a:gd name="T31" fmla="*/ 867 h 1852"/>
                <a:gd name="T32" fmla="*/ 378 w 2804"/>
                <a:gd name="T33" fmla="*/ 805 h 1852"/>
                <a:gd name="T34" fmla="*/ 584 w 2804"/>
                <a:gd name="T35" fmla="*/ 837 h 1852"/>
                <a:gd name="T36" fmla="*/ 741 w 2804"/>
                <a:gd name="T37" fmla="*/ 984 h 1852"/>
                <a:gd name="T38" fmla="*/ 878 w 2804"/>
                <a:gd name="T39" fmla="*/ 1105 h 1852"/>
                <a:gd name="T40" fmla="*/ 953 w 2804"/>
                <a:gd name="T41" fmla="*/ 1288 h 1852"/>
                <a:gd name="T42" fmla="*/ 1138 w 2804"/>
                <a:gd name="T43" fmla="*/ 1557 h 1852"/>
                <a:gd name="T44" fmla="*/ 1117 w 2804"/>
                <a:gd name="T45" fmla="*/ 1927 h 1852"/>
                <a:gd name="T46" fmla="*/ 1032 w 2804"/>
                <a:gd name="T47" fmla="*/ 2022 h 1852"/>
                <a:gd name="T48" fmla="*/ 1087 w 2804"/>
                <a:gd name="T49" fmla="*/ 2095 h 1852"/>
                <a:gd name="T50" fmla="*/ 1112 w 2804"/>
                <a:gd name="T51" fmla="*/ 2134 h 1852"/>
                <a:gd name="T52" fmla="*/ 1308 w 2804"/>
                <a:gd name="T53" fmla="*/ 2021 h 1852"/>
                <a:gd name="T54" fmla="*/ 1366 w 2804"/>
                <a:gd name="T55" fmla="*/ 1889 h 1852"/>
                <a:gd name="T56" fmla="*/ 1398 w 2804"/>
                <a:gd name="T57" fmla="*/ 1471 h 1852"/>
                <a:gd name="T58" fmla="*/ 1691 w 2804"/>
                <a:gd name="T59" fmla="*/ 1282 h 1852"/>
                <a:gd name="T60" fmla="*/ 2134 w 2804"/>
                <a:gd name="T61" fmla="*/ 1344 h 1852"/>
                <a:gd name="T62" fmla="*/ 2491 w 2804"/>
                <a:gd name="T63" fmla="*/ 1205 h 1852"/>
                <a:gd name="T64" fmla="*/ 2549 w 2804"/>
                <a:gd name="T65" fmla="*/ 1631 h 1852"/>
                <a:gd name="T66" fmla="*/ 2404 w 2804"/>
                <a:gd name="T67" fmla="*/ 1930 h 1852"/>
                <a:gd name="T68" fmla="*/ 2514 w 2804"/>
                <a:gd name="T69" fmla="*/ 2040 h 1852"/>
                <a:gd name="T70" fmla="*/ 2511 w 2804"/>
                <a:gd name="T71" fmla="*/ 1923 h 1852"/>
                <a:gd name="T72" fmla="*/ 2621 w 2804"/>
                <a:gd name="T73" fmla="*/ 1651 h 1852"/>
                <a:gd name="T74" fmla="*/ 2919 w 2804"/>
                <a:gd name="T75" fmla="*/ 1492 h 1852"/>
                <a:gd name="T76" fmla="*/ 2953 w 2804"/>
                <a:gd name="T77" fmla="*/ 1860 h 1852"/>
                <a:gd name="T78" fmla="*/ 2837 w 2804"/>
                <a:gd name="T79" fmla="*/ 2090 h 1852"/>
                <a:gd name="T80" fmla="*/ 2892 w 2804"/>
                <a:gd name="T81" fmla="*/ 2115 h 1852"/>
                <a:gd name="T82" fmla="*/ 3022 w 2804"/>
                <a:gd name="T83" fmla="*/ 2105 h 1852"/>
                <a:gd name="T84" fmla="*/ 3018 w 2804"/>
                <a:gd name="T85" fmla="*/ 1995 h 1852"/>
                <a:gd name="T86" fmla="*/ 3128 w 2804"/>
                <a:gd name="T87" fmla="*/ 1502 h 1852"/>
                <a:gd name="T88" fmla="*/ 3117 w 2804"/>
                <a:gd name="T89" fmla="*/ 1024 h 1852"/>
                <a:gd name="T90" fmla="*/ 3135 w 2804"/>
                <a:gd name="T91" fmla="*/ 1205 h 1852"/>
                <a:gd name="T92" fmla="*/ 3171 w 2804"/>
                <a:gd name="T93" fmla="*/ 1838 h 1852"/>
                <a:gd name="T94" fmla="*/ 3223 w 2804"/>
                <a:gd name="T95" fmla="*/ 1742 h 1852"/>
                <a:gd name="T96" fmla="*/ 3248 w 2804"/>
                <a:gd name="T97" fmla="*/ 1707 h 1852"/>
                <a:gd name="T98" fmla="*/ 3275 w 2804"/>
                <a:gd name="T99" fmla="*/ 1558 h 1852"/>
                <a:gd name="T100" fmla="*/ 3206 w 2804"/>
                <a:gd name="T101" fmla="*/ 1126 h 1852"/>
                <a:gd name="T102" fmla="*/ 3245 w 2804"/>
                <a:gd name="T103" fmla="*/ 452 h 1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4" h="1852">
                  <a:moveTo>
                    <a:pt x="2778" y="385"/>
                  </a:moveTo>
                  <a:cubicBezTo>
                    <a:pt x="2778" y="385"/>
                    <a:pt x="2778" y="241"/>
                    <a:pt x="2707" y="208"/>
                  </a:cubicBezTo>
                  <a:cubicBezTo>
                    <a:pt x="2616" y="166"/>
                    <a:pt x="2586" y="165"/>
                    <a:pt x="2568" y="156"/>
                  </a:cubicBezTo>
                  <a:cubicBezTo>
                    <a:pt x="2551" y="147"/>
                    <a:pt x="2480" y="124"/>
                    <a:pt x="2421" y="122"/>
                  </a:cubicBezTo>
                  <a:cubicBezTo>
                    <a:pt x="2361" y="120"/>
                    <a:pt x="2211" y="129"/>
                    <a:pt x="2113" y="149"/>
                  </a:cubicBezTo>
                  <a:cubicBezTo>
                    <a:pt x="2016" y="169"/>
                    <a:pt x="1754" y="171"/>
                    <a:pt x="1619" y="169"/>
                  </a:cubicBezTo>
                  <a:cubicBezTo>
                    <a:pt x="1484" y="167"/>
                    <a:pt x="1391" y="145"/>
                    <a:pt x="1347" y="138"/>
                  </a:cubicBezTo>
                  <a:cubicBezTo>
                    <a:pt x="1303" y="131"/>
                    <a:pt x="1155" y="83"/>
                    <a:pt x="1067" y="103"/>
                  </a:cubicBezTo>
                  <a:cubicBezTo>
                    <a:pt x="978" y="123"/>
                    <a:pt x="839" y="158"/>
                    <a:pt x="740" y="160"/>
                  </a:cubicBezTo>
                  <a:cubicBezTo>
                    <a:pt x="640" y="162"/>
                    <a:pt x="526" y="180"/>
                    <a:pt x="506" y="145"/>
                  </a:cubicBezTo>
                  <a:cubicBezTo>
                    <a:pt x="506" y="145"/>
                    <a:pt x="518" y="72"/>
                    <a:pt x="484" y="54"/>
                  </a:cubicBezTo>
                  <a:cubicBezTo>
                    <a:pt x="451" y="36"/>
                    <a:pt x="422" y="14"/>
                    <a:pt x="413" y="24"/>
                  </a:cubicBezTo>
                  <a:cubicBezTo>
                    <a:pt x="405" y="35"/>
                    <a:pt x="467" y="70"/>
                    <a:pt x="455" y="94"/>
                  </a:cubicBezTo>
                  <a:cubicBezTo>
                    <a:pt x="443" y="117"/>
                    <a:pt x="429" y="138"/>
                    <a:pt x="417" y="133"/>
                  </a:cubicBezTo>
                  <a:cubicBezTo>
                    <a:pt x="405" y="128"/>
                    <a:pt x="325" y="55"/>
                    <a:pt x="211" y="129"/>
                  </a:cubicBezTo>
                  <a:cubicBezTo>
                    <a:pt x="211" y="129"/>
                    <a:pt x="113" y="141"/>
                    <a:pt x="125" y="79"/>
                  </a:cubicBezTo>
                  <a:cubicBezTo>
                    <a:pt x="137" y="17"/>
                    <a:pt x="173" y="23"/>
                    <a:pt x="168" y="11"/>
                  </a:cubicBezTo>
                  <a:cubicBezTo>
                    <a:pt x="162" y="0"/>
                    <a:pt x="93" y="38"/>
                    <a:pt x="81" y="88"/>
                  </a:cubicBezTo>
                  <a:cubicBezTo>
                    <a:pt x="69" y="137"/>
                    <a:pt x="116" y="179"/>
                    <a:pt x="159" y="199"/>
                  </a:cubicBezTo>
                  <a:cubicBezTo>
                    <a:pt x="159" y="199"/>
                    <a:pt x="161" y="218"/>
                    <a:pt x="147" y="216"/>
                  </a:cubicBezTo>
                  <a:cubicBezTo>
                    <a:pt x="133" y="214"/>
                    <a:pt x="27" y="179"/>
                    <a:pt x="28" y="148"/>
                  </a:cubicBezTo>
                  <a:cubicBezTo>
                    <a:pt x="29" y="118"/>
                    <a:pt x="0" y="140"/>
                    <a:pt x="7" y="176"/>
                  </a:cubicBezTo>
                  <a:cubicBezTo>
                    <a:pt x="9" y="187"/>
                    <a:pt x="9" y="310"/>
                    <a:pt x="87" y="302"/>
                  </a:cubicBezTo>
                  <a:cubicBezTo>
                    <a:pt x="87" y="302"/>
                    <a:pt x="121" y="293"/>
                    <a:pt x="130" y="282"/>
                  </a:cubicBezTo>
                  <a:cubicBezTo>
                    <a:pt x="130" y="282"/>
                    <a:pt x="142" y="273"/>
                    <a:pt x="135" y="289"/>
                  </a:cubicBezTo>
                  <a:cubicBezTo>
                    <a:pt x="129" y="305"/>
                    <a:pt x="96" y="311"/>
                    <a:pt x="108" y="345"/>
                  </a:cubicBezTo>
                  <a:cubicBezTo>
                    <a:pt x="120" y="380"/>
                    <a:pt x="141" y="466"/>
                    <a:pt x="52" y="562"/>
                  </a:cubicBezTo>
                  <a:cubicBezTo>
                    <a:pt x="35" y="580"/>
                    <a:pt x="18" y="592"/>
                    <a:pt x="30" y="608"/>
                  </a:cubicBezTo>
                  <a:cubicBezTo>
                    <a:pt x="42" y="624"/>
                    <a:pt x="38" y="632"/>
                    <a:pt x="38" y="644"/>
                  </a:cubicBezTo>
                  <a:cubicBezTo>
                    <a:pt x="38" y="656"/>
                    <a:pt x="40" y="692"/>
                    <a:pt x="75" y="694"/>
                  </a:cubicBezTo>
                  <a:cubicBezTo>
                    <a:pt x="75" y="694"/>
                    <a:pt x="82" y="736"/>
                    <a:pt x="112" y="734"/>
                  </a:cubicBezTo>
                  <a:cubicBezTo>
                    <a:pt x="143" y="731"/>
                    <a:pt x="130" y="764"/>
                    <a:pt x="172" y="740"/>
                  </a:cubicBezTo>
                  <a:cubicBezTo>
                    <a:pt x="215" y="716"/>
                    <a:pt x="191" y="705"/>
                    <a:pt x="260" y="698"/>
                  </a:cubicBezTo>
                  <a:cubicBezTo>
                    <a:pt x="286" y="695"/>
                    <a:pt x="286" y="680"/>
                    <a:pt x="324" y="687"/>
                  </a:cubicBezTo>
                  <a:cubicBezTo>
                    <a:pt x="363" y="694"/>
                    <a:pt x="384" y="683"/>
                    <a:pt x="430" y="679"/>
                  </a:cubicBezTo>
                  <a:cubicBezTo>
                    <a:pt x="475" y="675"/>
                    <a:pt x="462" y="710"/>
                    <a:pt x="500" y="714"/>
                  </a:cubicBezTo>
                  <a:cubicBezTo>
                    <a:pt x="539" y="718"/>
                    <a:pt x="551" y="756"/>
                    <a:pt x="578" y="775"/>
                  </a:cubicBezTo>
                  <a:cubicBezTo>
                    <a:pt x="604" y="794"/>
                    <a:pt x="623" y="812"/>
                    <a:pt x="635" y="840"/>
                  </a:cubicBezTo>
                  <a:cubicBezTo>
                    <a:pt x="647" y="868"/>
                    <a:pt x="676" y="872"/>
                    <a:pt x="706" y="876"/>
                  </a:cubicBezTo>
                  <a:cubicBezTo>
                    <a:pt x="735" y="880"/>
                    <a:pt x="750" y="915"/>
                    <a:pt x="752" y="943"/>
                  </a:cubicBezTo>
                  <a:cubicBezTo>
                    <a:pt x="755" y="971"/>
                    <a:pt x="763" y="1003"/>
                    <a:pt x="783" y="1026"/>
                  </a:cubicBezTo>
                  <a:cubicBezTo>
                    <a:pt x="803" y="1048"/>
                    <a:pt x="783" y="1086"/>
                    <a:pt x="816" y="1099"/>
                  </a:cubicBezTo>
                  <a:cubicBezTo>
                    <a:pt x="850" y="1112"/>
                    <a:pt x="907" y="1152"/>
                    <a:pt x="923" y="1208"/>
                  </a:cubicBezTo>
                  <a:cubicBezTo>
                    <a:pt x="939" y="1264"/>
                    <a:pt x="948" y="1292"/>
                    <a:pt x="974" y="1328"/>
                  </a:cubicBezTo>
                  <a:cubicBezTo>
                    <a:pt x="999" y="1364"/>
                    <a:pt x="1016" y="1438"/>
                    <a:pt x="1008" y="1499"/>
                  </a:cubicBezTo>
                  <a:cubicBezTo>
                    <a:pt x="1000" y="1560"/>
                    <a:pt x="987" y="1624"/>
                    <a:pt x="956" y="1644"/>
                  </a:cubicBezTo>
                  <a:cubicBezTo>
                    <a:pt x="926" y="1664"/>
                    <a:pt x="936" y="1668"/>
                    <a:pt x="939" y="1675"/>
                  </a:cubicBezTo>
                  <a:cubicBezTo>
                    <a:pt x="884" y="1724"/>
                    <a:pt x="884" y="1724"/>
                    <a:pt x="884" y="1724"/>
                  </a:cubicBezTo>
                  <a:cubicBezTo>
                    <a:pt x="884" y="1724"/>
                    <a:pt x="927" y="1762"/>
                    <a:pt x="959" y="1755"/>
                  </a:cubicBezTo>
                  <a:cubicBezTo>
                    <a:pt x="931" y="1788"/>
                    <a:pt x="931" y="1788"/>
                    <a:pt x="931" y="1788"/>
                  </a:cubicBezTo>
                  <a:cubicBezTo>
                    <a:pt x="955" y="1798"/>
                    <a:pt x="955" y="1798"/>
                    <a:pt x="955" y="1798"/>
                  </a:cubicBezTo>
                  <a:cubicBezTo>
                    <a:pt x="952" y="1820"/>
                    <a:pt x="952" y="1820"/>
                    <a:pt x="952" y="1820"/>
                  </a:cubicBezTo>
                  <a:cubicBezTo>
                    <a:pt x="952" y="1820"/>
                    <a:pt x="1042" y="1852"/>
                    <a:pt x="1091" y="1802"/>
                  </a:cubicBezTo>
                  <a:cubicBezTo>
                    <a:pt x="1140" y="1751"/>
                    <a:pt x="1120" y="1723"/>
                    <a:pt x="1120" y="1723"/>
                  </a:cubicBezTo>
                  <a:cubicBezTo>
                    <a:pt x="1120" y="1723"/>
                    <a:pt x="1162" y="1728"/>
                    <a:pt x="1167" y="1735"/>
                  </a:cubicBezTo>
                  <a:cubicBezTo>
                    <a:pt x="1167" y="1735"/>
                    <a:pt x="1182" y="1652"/>
                    <a:pt x="1170" y="1611"/>
                  </a:cubicBezTo>
                  <a:cubicBezTo>
                    <a:pt x="1158" y="1570"/>
                    <a:pt x="1159" y="1442"/>
                    <a:pt x="1170" y="1398"/>
                  </a:cubicBezTo>
                  <a:cubicBezTo>
                    <a:pt x="1180" y="1354"/>
                    <a:pt x="1202" y="1331"/>
                    <a:pt x="1198" y="1255"/>
                  </a:cubicBezTo>
                  <a:cubicBezTo>
                    <a:pt x="1194" y="1179"/>
                    <a:pt x="1195" y="1152"/>
                    <a:pt x="1259" y="1099"/>
                  </a:cubicBezTo>
                  <a:cubicBezTo>
                    <a:pt x="1323" y="1046"/>
                    <a:pt x="1399" y="1087"/>
                    <a:pt x="1448" y="1094"/>
                  </a:cubicBezTo>
                  <a:cubicBezTo>
                    <a:pt x="1497" y="1101"/>
                    <a:pt x="1734" y="1132"/>
                    <a:pt x="1779" y="1125"/>
                  </a:cubicBezTo>
                  <a:cubicBezTo>
                    <a:pt x="1824" y="1118"/>
                    <a:pt x="1788" y="1151"/>
                    <a:pt x="1828" y="1148"/>
                  </a:cubicBezTo>
                  <a:cubicBezTo>
                    <a:pt x="1868" y="1144"/>
                    <a:pt x="1986" y="1096"/>
                    <a:pt x="2034" y="1064"/>
                  </a:cubicBezTo>
                  <a:cubicBezTo>
                    <a:pt x="2081" y="1033"/>
                    <a:pt x="2110" y="996"/>
                    <a:pt x="2133" y="1028"/>
                  </a:cubicBezTo>
                  <a:cubicBezTo>
                    <a:pt x="2156" y="1059"/>
                    <a:pt x="2180" y="1176"/>
                    <a:pt x="2204" y="1205"/>
                  </a:cubicBezTo>
                  <a:cubicBezTo>
                    <a:pt x="2229" y="1235"/>
                    <a:pt x="2204" y="1345"/>
                    <a:pt x="2183" y="1392"/>
                  </a:cubicBezTo>
                  <a:cubicBezTo>
                    <a:pt x="2163" y="1439"/>
                    <a:pt x="2126" y="1524"/>
                    <a:pt x="2121" y="1549"/>
                  </a:cubicBezTo>
                  <a:cubicBezTo>
                    <a:pt x="2115" y="1573"/>
                    <a:pt x="2068" y="1620"/>
                    <a:pt x="2058" y="1647"/>
                  </a:cubicBezTo>
                  <a:cubicBezTo>
                    <a:pt x="2023" y="1720"/>
                    <a:pt x="2023" y="1720"/>
                    <a:pt x="2023" y="1720"/>
                  </a:cubicBezTo>
                  <a:cubicBezTo>
                    <a:pt x="2023" y="1720"/>
                    <a:pt x="2110" y="1770"/>
                    <a:pt x="2152" y="1741"/>
                  </a:cubicBezTo>
                  <a:cubicBezTo>
                    <a:pt x="2152" y="1741"/>
                    <a:pt x="2163" y="1702"/>
                    <a:pt x="2161" y="1690"/>
                  </a:cubicBezTo>
                  <a:cubicBezTo>
                    <a:pt x="2159" y="1678"/>
                    <a:pt x="2135" y="1638"/>
                    <a:pt x="2150" y="1641"/>
                  </a:cubicBezTo>
                  <a:cubicBezTo>
                    <a:pt x="2166" y="1645"/>
                    <a:pt x="2211" y="1624"/>
                    <a:pt x="2220" y="1582"/>
                  </a:cubicBezTo>
                  <a:cubicBezTo>
                    <a:pt x="2229" y="1540"/>
                    <a:pt x="2213" y="1460"/>
                    <a:pt x="2244" y="1409"/>
                  </a:cubicBezTo>
                  <a:cubicBezTo>
                    <a:pt x="2276" y="1359"/>
                    <a:pt x="2394" y="1282"/>
                    <a:pt x="2408" y="1212"/>
                  </a:cubicBezTo>
                  <a:cubicBezTo>
                    <a:pt x="2408" y="1212"/>
                    <a:pt x="2469" y="1261"/>
                    <a:pt x="2499" y="1272"/>
                  </a:cubicBezTo>
                  <a:cubicBezTo>
                    <a:pt x="2529" y="1282"/>
                    <a:pt x="2520" y="1385"/>
                    <a:pt x="2544" y="1408"/>
                  </a:cubicBezTo>
                  <a:cubicBezTo>
                    <a:pt x="2569" y="1430"/>
                    <a:pt x="2555" y="1556"/>
                    <a:pt x="2529" y="1587"/>
                  </a:cubicBezTo>
                  <a:cubicBezTo>
                    <a:pt x="2502" y="1619"/>
                    <a:pt x="2501" y="1633"/>
                    <a:pt x="2502" y="1652"/>
                  </a:cubicBezTo>
                  <a:cubicBezTo>
                    <a:pt x="2504" y="1671"/>
                    <a:pt x="2452" y="1770"/>
                    <a:pt x="2429" y="1784"/>
                  </a:cubicBezTo>
                  <a:cubicBezTo>
                    <a:pt x="2429" y="1784"/>
                    <a:pt x="2452" y="1817"/>
                    <a:pt x="2466" y="1807"/>
                  </a:cubicBezTo>
                  <a:cubicBezTo>
                    <a:pt x="2476" y="1805"/>
                    <a:pt x="2476" y="1805"/>
                    <a:pt x="2476" y="1805"/>
                  </a:cubicBezTo>
                  <a:cubicBezTo>
                    <a:pt x="2476" y="1819"/>
                    <a:pt x="2476" y="1819"/>
                    <a:pt x="2476" y="1819"/>
                  </a:cubicBezTo>
                  <a:cubicBezTo>
                    <a:pt x="2476" y="1819"/>
                    <a:pt x="2567" y="1838"/>
                    <a:pt x="2588" y="1795"/>
                  </a:cubicBezTo>
                  <a:cubicBezTo>
                    <a:pt x="2588" y="1795"/>
                    <a:pt x="2577" y="1744"/>
                    <a:pt x="2579" y="1737"/>
                  </a:cubicBezTo>
                  <a:cubicBezTo>
                    <a:pt x="2581" y="1730"/>
                    <a:pt x="2581" y="1706"/>
                    <a:pt x="2584" y="1701"/>
                  </a:cubicBezTo>
                  <a:cubicBezTo>
                    <a:pt x="2588" y="1695"/>
                    <a:pt x="2626" y="1701"/>
                    <a:pt x="2626" y="1648"/>
                  </a:cubicBezTo>
                  <a:cubicBezTo>
                    <a:pt x="2626" y="1596"/>
                    <a:pt x="2656" y="1350"/>
                    <a:pt x="2678" y="1282"/>
                  </a:cubicBezTo>
                  <a:cubicBezTo>
                    <a:pt x="2701" y="1214"/>
                    <a:pt x="2595" y="1165"/>
                    <a:pt x="2602" y="1101"/>
                  </a:cubicBezTo>
                  <a:cubicBezTo>
                    <a:pt x="2609" y="1036"/>
                    <a:pt x="2665" y="927"/>
                    <a:pt x="2668" y="874"/>
                  </a:cubicBezTo>
                  <a:cubicBezTo>
                    <a:pt x="2672" y="822"/>
                    <a:pt x="2684" y="787"/>
                    <a:pt x="2684" y="787"/>
                  </a:cubicBezTo>
                  <a:cubicBezTo>
                    <a:pt x="2684" y="787"/>
                    <a:pt x="2698" y="970"/>
                    <a:pt x="2685" y="1028"/>
                  </a:cubicBezTo>
                  <a:cubicBezTo>
                    <a:pt x="2673" y="1085"/>
                    <a:pt x="2672" y="1240"/>
                    <a:pt x="2696" y="1326"/>
                  </a:cubicBezTo>
                  <a:cubicBezTo>
                    <a:pt x="2720" y="1411"/>
                    <a:pt x="2715" y="1568"/>
                    <a:pt x="2715" y="1568"/>
                  </a:cubicBezTo>
                  <a:cubicBezTo>
                    <a:pt x="2715" y="1568"/>
                    <a:pt x="2760" y="1425"/>
                    <a:pt x="2760" y="1404"/>
                  </a:cubicBezTo>
                  <a:cubicBezTo>
                    <a:pt x="2760" y="1404"/>
                    <a:pt x="2760" y="1476"/>
                    <a:pt x="2759" y="1486"/>
                  </a:cubicBezTo>
                  <a:cubicBezTo>
                    <a:pt x="2757" y="1497"/>
                    <a:pt x="2781" y="1406"/>
                    <a:pt x="2773" y="1376"/>
                  </a:cubicBezTo>
                  <a:cubicBezTo>
                    <a:pt x="2773" y="1376"/>
                    <a:pt x="2785" y="1439"/>
                    <a:pt x="2781" y="1457"/>
                  </a:cubicBezTo>
                  <a:cubicBezTo>
                    <a:pt x="2781" y="1457"/>
                    <a:pt x="2792" y="1334"/>
                    <a:pt x="2788" y="1282"/>
                  </a:cubicBezTo>
                  <a:cubicBezTo>
                    <a:pt x="2788" y="1282"/>
                    <a:pt x="2802" y="1303"/>
                    <a:pt x="2804" y="1329"/>
                  </a:cubicBezTo>
                  <a:cubicBezTo>
                    <a:pt x="2804" y="1329"/>
                    <a:pt x="2801" y="1204"/>
                    <a:pt x="2773" y="1146"/>
                  </a:cubicBezTo>
                  <a:cubicBezTo>
                    <a:pt x="2745" y="1089"/>
                    <a:pt x="2746" y="1035"/>
                    <a:pt x="2745" y="961"/>
                  </a:cubicBezTo>
                  <a:cubicBezTo>
                    <a:pt x="2743" y="888"/>
                    <a:pt x="2734" y="740"/>
                    <a:pt x="2759" y="606"/>
                  </a:cubicBezTo>
                  <a:cubicBezTo>
                    <a:pt x="2783" y="472"/>
                    <a:pt x="2778" y="385"/>
                    <a:pt x="2778" y="385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7" name="Freeform 20">
              <a:extLst>
                <a:ext uri="{FF2B5EF4-FFF2-40B4-BE49-F238E27FC236}">
                  <a16:creationId xmlns:a16="http://schemas.microsoft.com/office/drawing/2014/main" id="{B93D28B2-8307-469B-8787-A00AA8C54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932"/>
              <a:ext cx="38" cy="63"/>
            </a:xfrm>
            <a:custGeom>
              <a:avLst/>
              <a:gdLst>
                <a:gd name="T0" fmla="*/ 41 w 37"/>
                <a:gd name="T1" fmla="*/ 0 h 60"/>
                <a:gd name="T2" fmla="*/ 26 w 37"/>
                <a:gd name="T3" fmla="*/ 43 h 60"/>
                <a:gd name="T4" fmla="*/ 9 w 37"/>
                <a:gd name="T5" fmla="*/ 63 h 60"/>
                <a:gd name="T6" fmla="*/ 5 w 37"/>
                <a:gd name="T7" fmla="*/ 69 h 60"/>
                <a:gd name="T8" fmla="*/ 1 w 37"/>
                <a:gd name="T9" fmla="*/ 7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37" y="0"/>
                  </a:moveTo>
                  <a:cubicBezTo>
                    <a:pt x="33" y="13"/>
                    <a:pt x="29" y="24"/>
                    <a:pt x="22" y="35"/>
                  </a:cubicBezTo>
                  <a:cubicBezTo>
                    <a:pt x="18" y="41"/>
                    <a:pt x="14" y="46"/>
                    <a:pt x="9" y="51"/>
                  </a:cubicBezTo>
                  <a:cubicBezTo>
                    <a:pt x="8" y="53"/>
                    <a:pt x="6" y="55"/>
                    <a:pt x="5" y="57"/>
                  </a:cubicBezTo>
                  <a:cubicBezTo>
                    <a:pt x="4" y="57"/>
                    <a:pt x="0" y="60"/>
                    <a:pt x="1" y="5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8" name="Freeform 21">
              <a:extLst>
                <a:ext uri="{FF2B5EF4-FFF2-40B4-BE49-F238E27FC236}">
                  <a16:creationId xmlns:a16="http://schemas.microsoft.com/office/drawing/2014/main" id="{EA14BDE8-CB62-470E-A99A-71422DAFE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921"/>
              <a:ext cx="53" cy="54"/>
            </a:xfrm>
            <a:custGeom>
              <a:avLst/>
              <a:gdLst>
                <a:gd name="T0" fmla="*/ 59 w 51"/>
                <a:gd name="T1" fmla="*/ 0 h 52"/>
                <a:gd name="T2" fmla="*/ 26 w 51"/>
                <a:gd name="T3" fmla="*/ 26 h 52"/>
                <a:gd name="T4" fmla="*/ 0 w 51"/>
                <a:gd name="T5" fmla="*/ 6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2">
                  <a:moveTo>
                    <a:pt x="51" y="0"/>
                  </a:moveTo>
                  <a:cubicBezTo>
                    <a:pt x="48" y="10"/>
                    <a:pt x="30" y="16"/>
                    <a:pt x="22" y="22"/>
                  </a:cubicBezTo>
                  <a:cubicBezTo>
                    <a:pt x="11" y="30"/>
                    <a:pt x="7" y="43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9" name="Freeform 22">
              <a:extLst>
                <a:ext uri="{FF2B5EF4-FFF2-40B4-BE49-F238E27FC236}">
                  <a16:creationId xmlns:a16="http://schemas.microsoft.com/office/drawing/2014/main" id="{AF9AD24A-5A36-458F-B57B-F2139E713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0"/>
              <a:ext cx="207" cy="233"/>
            </a:xfrm>
            <a:custGeom>
              <a:avLst/>
              <a:gdLst>
                <a:gd name="T0" fmla="*/ 0 w 199"/>
                <a:gd name="T1" fmla="*/ 138 h 224"/>
                <a:gd name="T2" fmla="*/ 145 w 199"/>
                <a:gd name="T3" fmla="*/ 83 h 224"/>
                <a:gd name="T4" fmla="*/ 233 w 199"/>
                <a:gd name="T5" fmla="*/ 0 h 224"/>
                <a:gd name="T6" fmla="*/ 89 w 199"/>
                <a:gd name="T7" fmla="*/ 260 h 224"/>
                <a:gd name="T8" fmla="*/ 0 w 199"/>
                <a:gd name="T9" fmla="*/ 147 h 224"/>
                <a:gd name="T10" fmla="*/ 0 w 199"/>
                <a:gd name="T11" fmla="*/ 143 h 2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224">
                  <a:moveTo>
                    <a:pt x="0" y="118"/>
                  </a:moveTo>
                  <a:cubicBezTo>
                    <a:pt x="45" y="121"/>
                    <a:pt x="87" y="93"/>
                    <a:pt x="124" y="71"/>
                  </a:cubicBezTo>
                  <a:cubicBezTo>
                    <a:pt x="156" y="51"/>
                    <a:pt x="174" y="26"/>
                    <a:pt x="199" y="0"/>
                  </a:cubicBezTo>
                  <a:cubicBezTo>
                    <a:pt x="187" y="78"/>
                    <a:pt x="185" y="218"/>
                    <a:pt x="77" y="222"/>
                  </a:cubicBezTo>
                  <a:cubicBezTo>
                    <a:pt x="23" y="224"/>
                    <a:pt x="0" y="175"/>
                    <a:pt x="0" y="126"/>
                  </a:cubicBezTo>
                  <a:cubicBezTo>
                    <a:pt x="0" y="125"/>
                    <a:pt x="0" y="124"/>
                    <a:pt x="0" y="122"/>
                  </a:cubicBezTo>
                </a:path>
              </a:pathLst>
            </a:custGeom>
            <a:solidFill>
              <a:srgbClr val="8E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0" name="Freeform 23">
              <a:extLst>
                <a:ext uri="{FF2B5EF4-FFF2-40B4-BE49-F238E27FC236}">
                  <a16:creationId xmlns:a16="http://schemas.microsoft.com/office/drawing/2014/main" id="{CCFC59A7-5C6B-4027-B523-4465E4ED2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2"/>
              <a:ext cx="207" cy="166"/>
            </a:xfrm>
            <a:custGeom>
              <a:avLst/>
              <a:gdLst>
                <a:gd name="T0" fmla="*/ 145 w 199"/>
                <a:gd name="T1" fmla="*/ 82 h 159"/>
                <a:gd name="T2" fmla="*/ 233 w 199"/>
                <a:gd name="T3" fmla="*/ 0 h 159"/>
                <a:gd name="T4" fmla="*/ 225 w 199"/>
                <a:gd name="T5" fmla="*/ 57 h 159"/>
                <a:gd name="T6" fmla="*/ 139 w 199"/>
                <a:gd name="T7" fmla="*/ 103 h 159"/>
                <a:gd name="T8" fmla="*/ 3 w 199"/>
                <a:gd name="T9" fmla="*/ 185 h 159"/>
                <a:gd name="T10" fmla="*/ 3 w 199"/>
                <a:gd name="T11" fmla="*/ 188 h 159"/>
                <a:gd name="T12" fmla="*/ 0 w 199"/>
                <a:gd name="T13" fmla="*/ 150 h 159"/>
                <a:gd name="T14" fmla="*/ 0 w 199"/>
                <a:gd name="T15" fmla="*/ 140 h 159"/>
                <a:gd name="T16" fmla="*/ 145 w 199"/>
                <a:gd name="T17" fmla="*/ 82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159">
                  <a:moveTo>
                    <a:pt x="124" y="70"/>
                  </a:moveTo>
                  <a:cubicBezTo>
                    <a:pt x="156" y="51"/>
                    <a:pt x="174" y="25"/>
                    <a:pt x="199" y="0"/>
                  </a:cubicBezTo>
                  <a:cubicBezTo>
                    <a:pt x="196" y="14"/>
                    <a:pt x="195" y="31"/>
                    <a:pt x="192" y="49"/>
                  </a:cubicBezTo>
                  <a:cubicBezTo>
                    <a:pt x="168" y="121"/>
                    <a:pt x="147" y="71"/>
                    <a:pt x="119" y="87"/>
                  </a:cubicBezTo>
                  <a:cubicBezTo>
                    <a:pt x="82" y="110"/>
                    <a:pt x="49" y="159"/>
                    <a:pt x="3" y="156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1" y="148"/>
                    <a:pt x="0" y="137"/>
                    <a:pt x="0" y="12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5" y="121"/>
                    <a:pt x="87" y="93"/>
                    <a:pt x="124" y="70"/>
                  </a:cubicBezTo>
                  <a:close/>
                </a:path>
              </a:pathLst>
            </a:custGeom>
            <a:solidFill>
              <a:srgbClr val="AD6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1" name="Freeform 24">
              <a:extLst>
                <a:ext uri="{FF2B5EF4-FFF2-40B4-BE49-F238E27FC236}">
                  <a16:creationId xmlns:a16="http://schemas.microsoft.com/office/drawing/2014/main" id="{DB6987AD-DE69-4BEC-AC84-784AFF050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027"/>
              <a:ext cx="2" cy="28"/>
            </a:xfrm>
            <a:custGeom>
              <a:avLst/>
              <a:gdLst>
                <a:gd name="T0" fmla="*/ 2 w 2"/>
                <a:gd name="T1" fmla="*/ 31 h 27"/>
                <a:gd name="T2" fmla="*/ 0 w 2"/>
                <a:gd name="T3" fmla="*/ 4 h 27"/>
                <a:gd name="T4" fmla="*/ 0 w 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7">
                  <a:moveTo>
                    <a:pt x="2" y="27"/>
                  </a:moveTo>
                  <a:cubicBezTo>
                    <a:pt x="0" y="20"/>
                    <a:pt x="0" y="12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2" name="Freeform 25">
              <a:extLst>
                <a:ext uri="{FF2B5EF4-FFF2-40B4-BE49-F238E27FC236}">
                  <a16:creationId xmlns:a16="http://schemas.microsoft.com/office/drawing/2014/main" id="{B26D0860-E934-469F-8F4D-8EEAB643F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069"/>
              <a:ext cx="4" cy="10"/>
            </a:xfrm>
            <a:custGeom>
              <a:avLst/>
              <a:gdLst>
                <a:gd name="T0" fmla="*/ 9 w 3"/>
                <a:gd name="T1" fmla="*/ 10 h 10"/>
                <a:gd name="T2" fmla="*/ 0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3" name="Freeform 26">
              <a:extLst>
                <a:ext uri="{FF2B5EF4-FFF2-40B4-BE49-F238E27FC236}">
                  <a16:creationId xmlns:a16="http://schemas.microsoft.com/office/drawing/2014/main" id="{74C88489-C188-4A83-8DF6-390AF797D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088"/>
              <a:ext cx="12" cy="19"/>
            </a:xfrm>
            <a:custGeom>
              <a:avLst/>
              <a:gdLst>
                <a:gd name="T0" fmla="*/ 12 w 12"/>
                <a:gd name="T1" fmla="*/ 22 h 18"/>
                <a:gd name="T2" fmla="*/ 0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cubicBezTo>
                    <a:pt x="7" y="13"/>
                    <a:pt x="3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4" name="Freeform 27">
              <a:extLst>
                <a:ext uri="{FF2B5EF4-FFF2-40B4-BE49-F238E27FC236}">
                  <a16:creationId xmlns:a16="http://schemas.microsoft.com/office/drawing/2014/main" id="{D0E6B6B1-421D-4367-8FA5-7BDDD671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0"/>
              <a:ext cx="207" cy="232"/>
            </a:xfrm>
            <a:custGeom>
              <a:avLst/>
              <a:gdLst>
                <a:gd name="T0" fmla="*/ 0 w 199"/>
                <a:gd name="T1" fmla="*/ 138 h 223"/>
                <a:gd name="T2" fmla="*/ 145 w 199"/>
                <a:gd name="T3" fmla="*/ 83 h 223"/>
                <a:gd name="T4" fmla="*/ 233 w 199"/>
                <a:gd name="T5" fmla="*/ 0 h 223"/>
                <a:gd name="T6" fmla="*/ 89 w 199"/>
                <a:gd name="T7" fmla="*/ 260 h 223"/>
                <a:gd name="T8" fmla="*/ 40 w 199"/>
                <a:gd name="T9" fmla="*/ 246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223">
                  <a:moveTo>
                    <a:pt x="0" y="118"/>
                  </a:moveTo>
                  <a:cubicBezTo>
                    <a:pt x="45" y="121"/>
                    <a:pt x="87" y="93"/>
                    <a:pt x="124" y="71"/>
                  </a:cubicBezTo>
                  <a:cubicBezTo>
                    <a:pt x="156" y="51"/>
                    <a:pt x="174" y="26"/>
                    <a:pt x="199" y="0"/>
                  </a:cubicBezTo>
                  <a:cubicBezTo>
                    <a:pt x="187" y="78"/>
                    <a:pt x="185" y="218"/>
                    <a:pt x="77" y="222"/>
                  </a:cubicBezTo>
                  <a:cubicBezTo>
                    <a:pt x="60" y="223"/>
                    <a:pt x="46" y="218"/>
                    <a:pt x="35" y="21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5" name="Freeform 28">
              <a:extLst>
                <a:ext uri="{FF2B5EF4-FFF2-40B4-BE49-F238E27FC236}">
                  <a16:creationId xmlns:a16="http://schemas.microsoft.com/office/drawing/2014/main" id="{D1B8E2CA-1921-4D70-A062-B587AC4D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113"/>
              <a:ext cx="108" cy="100"/>
            </a:xfrm>
            <a:custGeom>
              <a:avLst/>
              <a:gdLst>
                <a:gd name="T0" fmla="*/ 117 w 104"/>
                <a:gd name="T1" fmla="*/ 22 h 96"/>
                <a:gd name="T2" fmla="*/ 36 w 104"/>
                <a:gd name="T3" fmla="*/ 28 h 96"/>
                <a:gd name="T4" fmla="*/ 8 w 104"/>
                <a:gd name="T5" fmla="*/ 101 h 96"/>
                <a:gd name="T6" fmla="*/ 88 w 104"/>
                <a:gd name="T7" fmla="*/ 93 h 96"/>
                <a:gd name="T8" fmla="*/ 120 w 104"/>
                <a:gd name="T9" fmla="*/ 2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6">
                  <a:moveTo>
                    <a:pt x="101" y="18"/>
                  </a:moveTo>
                  <a:cubicBezTo>
                    <a:pt x="82" y="0"/>
                    <a:pt x="49" y="10"/>
                    <a:pt x="32" y="24"/>
                  </a:cubicBezTo>
                  <a:cubicBezTo>
                    <a:pt x="18" y="36"/>
                    <a:pt x="0" y="67"/>
                    <a:pt x="8" y="85"/>
                  </a:cubicBezTo>
                  <a:cubicBezTo>
                    <a:pt x="30" y="86"/>
                    <a:pt x="57" y="96"/>
                    <a:pt x="76" y="79"/>
                  </a:cubicBezTo>
                  <a:cubicBezTo>
                    <a:pt x="95" y="64"/>
                    <a:pt x="95" y="38"/>
                    <a:pt x="104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6" name="Freeform 29">
              <a:extLst>
                <a:ext uri="{FF2B5EF4-FFF2-40B4-BE49-F238E27FC236}">
                  <a16:creationId xmlns:a16="http://schemas.microsoft.com/office/drawing/2014/main" id="{70BC5C01-F2DF-42B3-9767-E354957C0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1133"/>
              <a:ext cx="27" cy="63"/>
            </a:xfrm>
            <a:custGeom>
              <a:avLst/>
              <a:gdLst>
                <a:gd name="T0" fmla="*/ 1 w 26"/>
                <a:gd name="T1" fmla="*/ 0 h 60"/>
                <a:gd name="T2" fmla="*/ 26 w 26"/>
                <a:gd name="T3" fmla="*/ 72 h 60"/>
                <a:gd name="T4" fmla="*/ 2 w 26"/>
                <a:gd name="T5" fmla="*/ 4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1" y="0"/>
                  </a:moveTo>
                  <a:cubicBezTo>
                    <a:pt x="13" y="12"/>
                    <a:pt x="26" y="42"/>
                    <a:pt x="22" y="60"/>
                  </a:cubicBezTo>
                  <a:cubicBezTo>
                    <a:pt x="13" y="55"/>
                    <a:pt x="0" y="16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7" name="Freeform 30">
              <a:extLst>
                <a:ext uri="{FF2B5EF4-FFF2-40B4-BE49-F238E27FC236}">
                  <a16:creationId xmlns:a16="http://schemas.microsoft.com/office/drawing/2014/main" id="{06CE30C5-D697-4CEB-84DD-4C73853B3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" y="1422"/>
              <a:ext cx="31" cy="31"/>
            </a:xfrm>
            <a:custGeom>
              <a:avLst/>
              <a:gdLst>
                <a:gd name="T0" fmla="*/ 0 w 29"/>
                <a:gd name="T1" fmla="*/ 0 h 29"/>
                <a:gd name="T2" fmla="*/ 20 w 29"/>
                <a:gd name="T3" fmla="*/ 37 h 29"/>
                <a:gd name="T4" fmla="*/ 1 w 29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6" y="3"/>
                    <a:pt x="29" y="24"/>
                    <a:pt x="16" y="29"/>
                  </a:cubicBezTo>
                  <a:cubicBezTo>
                    <a:pt x="9" y="20"/>
                    <a:pt x="9" y="9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8" name="Freeform 31">
              <a:extLst>
                <a:ext uri="{FF2B5EF4-FFF2-40B4-BE49-F238E27FC236}">
                  <a16:creationId xmlns:a16="http://schemas.microsoft.com/office/drawing/2014/main" id="{FB5D665F-0ECF-42A1-AB92-72C745A3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417"/>
              <a:ext cx="53" cy="42"/>
            </a:xfrm>
            <a:custGeom>
              <a:avLst/>
              <a:gdLst>
                <a:gd name="T0" fmla="*/ 0 w 51"/>
                <a:gd name="T1" fmla="*/ 47 h 40"/>
                <a:gd name="T2" fmla="*/ 25 w 51"/>
                <a:gd name="T3" fmla="*/ 15 h 40"/>
                <a:gd name="T4" fmla="*/ 55 w 51"/>
                <a:gd name="T5" fmla="*/ 20 h 40"/>
                <a:gd name="T6" fmla="*/ 1 w 51"/>
                <a:gd name="T7" fmla="*/ 4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0">
                  <a:moveTo>
                    <a:pt x="0" y="39"/>
                  </a:moveTo>
                  <a:cubicBezTo>
                    <a:pt x="5" y="27"/>
                    <a:pt x="9" y="18"/>
                    <a:pt x="21" y="11"/>
                  </a:cubicBezTo>
                  <a:cubicBezTo>
                    <a:pt x="26" y="7"/>
                    <a:pt x="51" y="0"/>
                    <a:pt x="47" y="16"/>
                  </a:cubicBezTo>
                  <a:cubicBezTo>
                    <a:pt x="43" y="32"/>
                    <a:pt x="3" y="15"/>
                    <a:pt x="1" y="4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9" name="Freeform 32">
              <a:extLst>
                <a:ext uri="{FF2B5EF4-FFF2-40B4-BE49-F238E27FC236}">
                  <a16:creationId xmlns:a16="http://schemas.microsoft.com/office/drawing/2014/main" id="{C2BBDE05-D11E-4D2E-ACEF-AA9D5D35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950"/>
              <a:ext cx="247" cy="667"/>
            </a:xfrm>
            <a:custGeom>
              <a:avLst/>
              <a:gdLst>
                <a:gd name="T0" fmla="*/ 0 w 238"/>
                <a:gd name="T1" fmla="*/ 0 h 641"/>
                <a:gd name="T2" fmla="*/ 137 w 238"/>
                <a:gd name="T3" fmla="*/ 39 h 641"/>
                <a:gd name="T4" fmla="*/ 188 w 238"/>
                <a:gd name="T5" fmla="*/ 166 h 641"/>
                <a:gd name="T6" fmla="*/ 248 w 238"/>
                <a:gd name="T7" fmla="*/ 386 h 641"/>
                <a:gd name="T8" fmla="*/ 235 w 238"/>
                <a:gd name="T9" fmla="*/ 565 h 641"/>
                <a:gd name="T10" fmla="*/ 180 w 238"/>
                <a:gd name="T11" fmla="*/ 675 h 641"/>
                <a:gd name="T12" fmla="*/ 120 w 238"/>
                <a:gd name="T13" fmla="*/ 751 h 6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641">
                  <a:moveTo>
                    <a:pt x="0" y="0"/>
                  </a:moveTo>
                  <a:cubicBezTo>
                    <a:pt x="36" y="23"/>
                    <a:pt x="82" y="15"/>
                    <a:pt x="118" y="34"/>
                  </a:cubicBezTo>
                  <a:cubicBezTo>
                    <a:pt x="150" y="52"/>
                    <a:pt x="157" y="108"/>
                    <a:pt x="162" y="142"/>
                  </a:cubicBezTo>
                  <a:cubicBezTo>
                    <a:pt x="171" y="208"/>
                    <a:pt x="187" y="268"/>
                    <a:pt x="214" y="330"/>
                  </a:cubicBezTo>
                  <a:cubicBezTo>
                    <a:pt x="238" y="384"/>
                    <a:pt x="216" y="430"/>
                    <a:pt x="202" y="482"/>
                  </a:cubicBezTo>
                  <a:cubicBezTo>
                    <a:pt x="191" y="523"/>
                    <a:pt x="184" y="546"/>
                    <a:pt x="155" y="577"/>
                  </a:cubicBezTo>
                  <a:cubicBezTo>
                    <a:pt x="135" y="598"/>
                    <a:pt x="122" y="622"/>
                    <a:pt x="104" y="64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0" name="Freeform 33">
              <a:extLst>
                <a:ext uri="{FF2B5EF4-FFF2-40B4-BE49-F238E27FC236}">
                  <a16:creationId xmlns:a16="http://schemas.microsoft.com/office/drawing/2014/main" id="{63738CFC-B85A-463B-89C6-23608209D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743"/>
              <a:ext cx="289" cy="315"/>
            </a:xfrm>
            <a:custGeom>
              <a:avLst/>
              <a:gdLst>
                <a:gd name="T0" fmla="*/ 324 w 278"/>
                <a:gd name="T1" fmla="*/ 353 h 303"/>
                <a:gd name="T2" fmla="*/ 226 w 278"/>
                <a:gd name="T3" fmla="*/ 238 h 303"/>
                <a:gd name="T4" fmla="*/ 170 w 278"/>
                <a:gd name="T5" fmla="*/ 170 h 303"/>
                <a:gd name="T6" fmla="*/ 140 w 278"/>
                <a:gd name="T7" fmla="*/ 111 h 303"/>
                <a:gd name="T8" fmla="*/ 95 w 278"/>
                <a:gd name="T9" fmla="*/ 63 h 303"/>
                <a:gd name="T10" fmla="*/ 76 w 278"/>
                <a:gd name="T11" fmla="*/ 25 h 303"/>
                <a:gd name="T12" fmla="*/ 0 w 278"/>
                <a:gd name="T13" fmla="*/ 37 h 3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8" h="303">
                  <a:moveTo>
                    <a:pt x="278" y="303"/>
                  </a:moveTo>
                  <a:cubicBezTo>
                    <a:pt x="248" y="272"/>
                    <a:pt x="220" y="238"/>
                    <a:pt x="193" y="204"/>
                  </a:cubicBezTo>
                  <a:cubicBezTo>
                    <a:pt x="177" y="185"/>
                    <a:pt x="158" y="168"/>
                    <a:pt x="146" y="146"/>
                  </a:cubicBezTo>
                  <a:cubicBezTo>
                    <a:pt x="136" y="129"/>
                    <a:pt x="131" y="111"/>
                    <a:pt x="120" y="95"/>
                  </a:cubicBezTo>
                  <a:cubicBezTo>
                    <a:pt x="109" y="79"/>
                    <a:pt x="93" y="70"/>
                    <a:pt x="82" y="55"/>
                  </a:cubicBezTo>
                  <a:cubicBezTo>
                    <a:pt x="74" y="45"/>
                    <a:pt x="72" y="29"/>
                    <a:pt x="64" y="21"/>
                  </a:cubicBezTo>
                  <a:cubicBezTo>
                    <a:pt x="44" y="0"/>
                    <a:pt x="17" y="14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1" name="Freeform 34">
              <a:extLst>
                <a:ext uri="{FF2B5EF4-FFF2-40B4-BE49-F238E27FC236}">
                  <a16:creationId xmlns:a16="http://schemas.microsoft.com/office/drawing/2014/main" id="{91108C3D-DB85-4963-A518-63A92AEE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047"/>
              <a:ext cx="98" cy="568"/>
            </a:xfrm>
            <a:custGeom>
              <a:avLst/>
              <a:gdLst>
                <a:gd name="T0" fmla="*/ 36 w 94"/>
                <a:gd name="T1" fmla="*/ 640 h 546"/>
                <a:gd name="T2" fmla="*/ 68 w 94"/>
                <a:gd name="T3" fmla="*/ 298 h 546"/>
                <a:gd name="T4" fmla="*/ 0 w 94"/>
                <a:gd name="T5" fmla="*/ 30 h 5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546">
                  <a:moveTo>
                    <a:pt x="32" y="546"/>
                  </a:moveTo>
                  <a:cubicBezTo>
                    <a:pt x="43" y="449"/>
                    <a:pt x="43" y="350"/>
                    <a:pt x="57" y="254"/>
                  </a:cubicBezTo>
                  <a:cubicBezTo>
                    <a:pt x="64" y="209"/>
                    <a:pt x="94" y="0"/>
                    <a:pt x="0" y="2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2" name="Freeform 35">
              <a:extLst>
                <a:ext uri="{FF2B5EF4-FFF2-40B4-BE49-F238E27FC236}">
                  <a16:creationId xmlns:a16="http://schemas.microsoft.com/office/drawing/2014/main" id="{E2CDB9C1-17E9-466F-89A8-300C6CD7E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834"/>
              <a:ext cx="85" cy="13"/>
            </a:xfrm>
            <a:custGeom>
              <a:avLst/>
              <a:gdLst>
                <a:gd name="T0" fmla="*/ 0 w 81"/>
                <a:gd name="T1" fmla="*/ 16 h 12"/>
                <a:gd name="T2" fmla="*/ 98 w 81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2">
                  <a:moveTo>
                    <a:pt x="0" y="12"/>
                  </a:moveTo>
                  <a:cubicBezTo>
                    <a:pt x="28" y="3"/>
                    <a:pt x="51" y="0"/>
                    <a:pt x="81" y="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3" name="Oval 36">
              <a:extLst>
                <a:ext uri="{FF2B5EF4-FFF2-40B4-BE49-F238E27FC236}">
                  <a16:creationId xmlns:a16="http://schemas.microsoft.com/office/drawing/2014/main" id="{C3473A2D-2F8C-4922-8DA1-381719437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1138"/>
              <a:ext cx="40" cy="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4" name="Freeform 37">
              <a:extLst>
                <a:ext uri="{FF2B5EF4-FFF2-40B4-BE49-F238E27FC236}">
                  <a16:creationId xmlns:a16="http://schemas.microsoft.com/office/drawing/2014/main" id="{AF2FF630-61F8-4C30-A7B8-9D628781F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124"/>
              <a:ext cx="18" cy="37"/>
            </a:xfrm>
            <a:custGeom>
              <a:avLst/>
              <a:gdLst>
                <a:gd name="T0" fmla="*/ 0 w 17"/>
                <a:gd name="T1" fmla="*/ 2 h 36"/>
                <a:gd name="T2" fmla="*/ 14 w 17"/>
                <a:gd name="T3" fmla="*/ 14 h 36"/>
                <a:gd name="T4" fmla="*/ 16 w 17"/>
                <a:gd name="T5" fmla="*/ 40 h 36"/>
                <a:gd name="T6" fmla="*/ 19 w 17"/>
                <a:gd name="T7" fmla="*/ 27 h 36"/>
                <a:gd name="T8" fmla="*/ 20 w 17"/>
                <a:gd name="T9" fmla="*/ 11 h 36"/>
                <a:gd name="T10" fmla="*/ 0 w 17"/>
                <a:gd name="T11" fmla="*/ 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6">
                  <a:moveTo>
                    <a:pt x="0" y="2"/>
                  </a:moveTo>
                  <a:cubicBezTo>
                    <a:pt x="4" y="0"/>
                    <a:pt x="9" y="9"/>
                    <a:pt x="10" y="14"/>
                  </a:cubicBezTo>
                  <a:cubicBezTo>
                    <a:pt x="12" y="21"/>
                    <a:pt x="14" y="29"/>
                    <a:pt x="12" y="36"/>
                  </a:cubicBezTo>
                  <a:cubicBezTo>
                    <a:pt x="14" y="32"/>
                    <a:pt x="14" y="27"/>
                    <a:pt x="15" y="23"/>
                  </a:cubicBezTo>
                  <a:cubicBezTo>
                    <a:pt x="15" y="19"/>
                    <a:pt x="17" y="14"/>
                    <a:pt x="16" y="11"/>
                  </a:cubicBezTo>
                  <a:cubicBezTo>
                    <a:pt x="15" y="4"/>
                    <a:pt x="5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5" name="Oval 38">
              <a:extLst>
                <a:ext uri="{FF2B5EF4-FFF2-40B4-BE49-F238E27FC236}">
                  <a16:creationId xmlns:a16="http://schemas.microsoft.com/office/drawing/2014/main" id="{E2ADCD69-780B-4F5E-8D3E-415D86BAA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14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6" name="Oval 39">
              <a:extLst>
                <a:ext uri="{FF2B5EF4-FFF2-40B4-BE49-F238E27FC236}">
                  <a16:creationId xmlns:a16="http://schemas.microsoft.com/office/drawing/2014/main" id="{63F57715-5441-4219-9819-71B834515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" y="1168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7" name="Freeform 40">
              <a:extLst>
                <a:ext uri="{FF2B5EF4-FFF2-40B4-BE49-F238E27FC236}">
                  <a16:creationId xmlns:a16="http://schemas.microsoft.com/office/drawing/2014/main" id="{C2A90F6B-A9E3-4C99-87DC-C7D7E62B6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1143"/>
              <a:ext cx="11" cy="21"/>
            </a:xfrm>
            <a:custGeom>
              <a:avLst/>
              <a:gdLst>
                <a:gd name="T0" fmla="*/ 0 w 11"/>
                <a:gd name="T1" fmla="*/ 0 h 21"/>
                <a:gd name="T2" fmla="*/ 2 w 11"/>
                <a:gd name="T3" fmla="*/ 12 h 21"/>
                <a:gd name="T4" fmla="*/ 5 w 11"/>
                <a:gd name="T5" fmla="*/ 21 h 21"/>
                <a:gd name="T6" fmla="*/ 0 w 1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2" y="3"/>
                    <a:pt x="1" y="9"/>
                    <a:pt x="2" y="12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11" y="19"/>
                    <a:pt x="2" y="3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8" name="Freeform 41">
              <a:extLst>
                <a:ext uri="{FF2B5EF4-FFF2-40B4-BE49-F238E27FC236}">
                  <a16:creationId xmlns:a16="http://schemas.microsoft.com/office/drawing/2014/main" id="{B2798AA3-E874-41EF-A988-8FF62157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055"/>
              <a:ext cx="142" cy="83"/>
            </a:xfrm>
            <a:custGeom>
              <a:avLst/>
              <a:gdLst>
                <a:gd name="T0" fmla="*/ 147 w 137"/>
                <a:gd name="T1" fmla="*/ 57 h 80"/>
                <a:gd name="T2" fmla="*/ 1 w 137"/>
                <a:gd name="T3" fmla="*/ 92 h 80"/>
                <a:gd name="T4" fmla="*/ 40 w 137"/>
                <a:gd name="T5" fmla="*/ 38 h 80"/>
                <a:gd name="T6" fmla="*/ 96 w 137"/>
                <a:gd name="T7" fmla="*/ 18 h 80"/>
                <a:gd name="T8" fmla="*/ 149 w 137"/>
                <a:gd name="T9" fmla="*/ 25 h 80"/>
                <a:gd name="T10" fmla="*/ 145 w 137"/>
                <a:gd name="T11" fmla="*/ 54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80">
                  <a:moveTo>
                    <a:pt x="127" y="49"/>
                  </a:moveTo>
                  <a:cubicBezTo>
                    <a:pt x="84" y="0"/>
                    <a:pt x="38" y="61"/>
                    <a:pt x="1" y="80"/>
                  </a:cubicBezTo>
                  <a:cubicBezTo>
                    <a:pt x="0" y="63"/>
                    <a:pt x="23" y="43"/>
                    <a:pt x="36" y="34"/>
                  </a:cubicBezTo>
                  <a:cubicBezTo>
                    <a:pt x="50" y="23"/>
                    <a:pt x="66" y="15"/>
                    <a:pt x="84" y="14"/>
                  </a:cubicBezTo>
                  <a:cubicBezTo>
                    <a:pt x="97" y="13"/>
                    <a:pt x="119" y="12"/>
                    <a:pt x="129" y="21"/>
                  </a:cubicBezTo>
                  <a:cubicBezTo>
                    <a:pt x="136" y="28"/>
                    <a:pt x="137" y="44"/>
                    <a:pt x="125" y="46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9" name="Freeform 42">
              <a:extLst>
                <a:ext uri="{FF2B5EF4-FFF2-40B4-BE49-F238E27FC236}">
                  <a16:creationId xmlns:a16="http://schemas.microsoft.com/office/drawing/2014/main" id="{666503DF-95C2-4592-9897-65FDAE49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084"/>
              <a:ext cx="26" cy="63"/>
            </a:xfrm>
            <a:custGeom>
              <a:avLst/>
              <a:gdLst>
                <a:gd name="T0" fmla="*/ 0 w 25"/>
                <a:gd name="T1" fmla="*/ 32 h 60"/>
                <a:gd name="T2" fmla="*/ 17 w 25"/>
                <a:gd name="T3" fmla="*/ 72 h 60"/>
                <a:gd name="T4" fmla="*/ 28 w 25"/>
                <a:gd name="T5" fmla="*/ 23 h 60"/>
                <a:gd name="T6" fmla="*/ 4 w 25"/>
                <a:gd name="T7" fmla="*/ 3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0">
                  <a:moveTo>
                    <a:pt x="0" y="27"/>
                  </a:moveTo>
                  <a:cubicBezTo>
                    <a:pt x="13" y="33"/>
                    <a:pt x="8" y="50"/>
                    <a:pt x="13" y="60"/>
                  </a:cubicBezTo>
                  <a:cubicBezTo>
                    <a:pt x="15" y="60"/>
                    <a:pt x="24" y="26"/>
                    <a:pt x="24" y="19"/>
                  </a:cubicBezTo>
                  <a:cubicBezTo>
                    <a:pt x="25" y="0"/>
                    <a:pt x="6" y="17"/>
                    <a:pt x="4" y="27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0" name="Freeform 43">
              <a:extLst>
                <a:ext uri="{FF2B5EF4-FFF2-40B4-BE49-F238E27FC236}">
                  <a16:creationId xmlns:a16="http://schemas.microsoft.com/office/drawing/2014/main" id="{56C807CA-EF5B-49D6-A2F8-D2684CDD6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203"/>
              <a:ext cx="87" cy="70"/>
            </a:xfrm>
            <a:custGeom>
              <a:avLst/>
              <a:gdLst>
                <a:gd name="T0" fmla="*/ 90 w 84"/>
                <a:gd name="T1" fmla="*/ 0 h 67"/>
                <a:gd name="T2" fmla="*/ 50 w 84"/>
                <a:gd name="T3" fmla="*/ 24 h 67"/>
                <a:gd name="T4" fmla="*/ 19 w 84"/>
                <a:gd name="T5" fmla="*/ 29 h 67"/>
                <a:gd name="T6" fmla="*/ 29 w 84"/>
                <a:gd name="T7" fmla="*/ 70 h 67"/>
                <a:gd name="T8" fmla="*/ 70 w 84"/>
                <a:gd name="T9" fmla="*/ 43 h 67"/>
                <a:gd name="T10" fmla="*/ 88 w 84"/>
                <a:gd name="T11" fmla="*/ 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67">
                  <a:moveTo>
                    <a:pt x="78" y="0"/>
                  </a:moveTo>
                  <a:cubicBezTo>
                    <a:pt x="66" y="8"/>
                    <a:pt x="56" y="17"/>
                    <a:pt x="42" y="20"/>
                  </a:cubicBezTo>
                  <a:cubicBezTo>
                    <a:pt x="34" y="22"/>
                    <a:pt x="22" y="21"/>
                    <a:pt x="15" y="25"/>
                  </a:cubicBezTo>
                  <a:cubicBezTo>
                    <a:pt x="0" y="34"/>
                    <a:pt x="13" y="52"/>
                    <a:pt x="25" y="58"/>
                  </a:cubicBezTo>
                  <a:cubicBezTo>
                    <a:pt x="42" y="67"/>
                    <a:pt x="53" y="47"/>
                    <a:pt x="62" y="35"/>
                  </a:cubicBezTo>
                  <a:cubicBezTo>
                    <a:pt x="67" y="28"/>
                    <a:pt x="84" y="10"/>
                    <a:pt x="76" y="2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1" name="Freeform 44">
              <a:extLst>
                <a:ext uri="{FF2B5EF4-FFF2-40B4-BE49-F238E27FC236}">
                  <a16:creationId xmlns:a16="http://schemas.microsoft.com/office/drawing/2014/main" id="{B451CBE6-4E3D-4E35-B07F-C031AAC2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412"/>
              <a:ext cx="143" cy="149"/>
            </a:xfrm>
            <a:custGeom>
              <a:avLst/>
              <a:gdLst>
                <a:gd name="T0" fmla="*/ 115 w 137"/>
                <a:gd name="T1" fmla="*/ 165 h 143"/>
                <a:gd name="T2" fmla="*/ 146 w 137"/>
                <a:gd name="T3" fmla="*/ 105 h 143"/>
                <a:gd name="T4" fmla="*/ 115 w 137"/>
                <a:gd name="T5" fmla="*/ 88 h 143"/>
                <a:gd name="T6" fmla="*/ 77 w 137"/>
                <a:gd name="T7" fmla="*/ 75 h 143"/>
                <a:gd name="T8" fmla="*/ 50 w 137"/>
                <a:gd name="T9" fmla="*/ 44 h 143"/>
                <a:gd name="T10" fmla="*/ 39 w 137"/>
                <a:gd name="T11" fmla="*/ 11 h 143"/>
                <a:gd name="T12" fmla="*/ 30 w 137"/>
                <a:gd name="T13" fmla="*/ 75 h 143"/>
                <a:gd name="T14" fmla="*/ 54 w 137"/>
                <a:gd name="T15" fmla="*/ 144 h 143"/>
                <a:gd name="T16" fmla="*/ 92 w 137"/>
                <a:gd name="T17" fmla="*/ 154 h 143"/>
                <a:gd name="T18" fmla="*/ 115 w 137"/>
                <a:gd name="T19" fmla="*/ 167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143">
                  <a:moveTo>
                    <a:pt x="97" y="140"/>
                  </a:moveTo>
                  <a:cubicBezTo>
                    <a:pt x="123" y="138"/>
                    <a:pt x="137" y="109"/>
                    <a:pt x="123" y="89"/>
                  </a:cubicBezTo>
                  <a:cubicBezTo>
                    <a:pt x="116" y="79"/>
                    <a:pt x="109" y="76"/>
                    <a:pt x="97" y="75"/>
                  </a:cubicBezTo>
                  <a:cubicBezTo>
                    <a:pt x="83" y="73"/>
                    <a:pt x="77" y="71"/>
                    <a:pt x="65" y="63"/>
                  </a:cubicBezTo>
                  <a:cubicBezTo>
                    <a:pt x="54" y="57"/>
                    <a:pt x="45" y="49"/>
                    <a:pt x="42" y="36"/>
                  </a:cubicBezTo>
                  <a:cubicBezTo>
                    <a:pt x="40" y="26"/>
                    <a:pt x="45" y="15"/>
                    <a:pt x="33" y="11"/>
                  </a:cubicBezTo>
                  <a:cubicBezTo>
                    <a:pt x="0" y="0"/>
                    <a:pt x="22" y="51"/>
                    <a:pt x="26" y="63"/>
                  </a:cubicBezTo>
                  <a:cubicBezTo>
                    <a:pt x="35" y="86"/>
                    <a:pt x="21" y="110"/>
                    <a:pt x="46" y="122"/>
                  </a:cubicBezTo>
                  <a:cubicBezTo>
                    <a:pt x="56" y="127"/>
                    <a:pt x="66" y="127"/>
                    <a:pt x="77" y="131"/>
                  </a:cubicBezTo>
                  <a:cubicBezTo>
                    <a:pt x="84" y="134"/>
                    <a:pt x="91" y="143"/>
                    <a:pt x="97" y="142"/>
                  </a:cubicBezTo>
                </a:path>
              </a:pathLst>
            </a:custGeom>
            <a:solidFill>
              <a:srgbClr val="1C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2" name="Freeform 45">
              <a:extLst>
                <a:ext uri="{FF2B5EF4-FFF2-40B4-BE49-F238E27FC236}">
                  <a16:creationId xmlns:a16="http://schemas.microsoft.com/office/drawing/2014/main" id="{339FA813-4433-4191-A3D5-5DF341CB5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028"/>
              <a:ext cx="153" cy="97"/>
            </a:xfrm>
            <a:custGeom>
              <a:avLst/>
              <a:gdLst>
                <a:gd name="T0" fmla="*/ 172 w 147"/>
                <a:gd name="T1" fmla="*/ 3 h 93"/>
                <a:gd name="T2" fmla="*/ 77 w 147"/>
                <a:gd name="T3" fmla="*/ 104 h 93"/>
                <a:gd name="T4" fmla="*/ 20 w 147"/>
                <a:gd name="T5" fmla="*/ 81 h 93"/>
                <a:gd name="T6" fmla="*/ 20 w 147"/>
                <a:gd name="T7" fmla="*/ 58 h 93"/>
                <a:gd name="T8" fmla="*/ 43 w 147"/>
                <a:gd name="T9" fmla="*/ 69 h 93"/>
                <a:gd name="T10" fmla="*/ 72 w 147"/>
                <a:gd name="T11" fmla="*/ 72 h 93"/>
                <a:gd name="T12" fmla="*/ 106 w 147"/>
                <a:gd name="T13" fmla="*/ 46 h 93"/>
                <a:gd name="T14" fmla="*/ 134 w 147"/>
                <a:gd name="T15" fmla="*/ 33 h 93"/>
                <a:gd name="T16" fmla="*/ 170 w 147"/>
                <a:gd name="T17" fmla="*/ 0 h 93"/>
                <a:gd name="T18" fmla="*/ 170 w 147"/>
                <a:gd name="T19" fmla="*/ 5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93">
                  <a:moveTo>
                    <a:pt x="147" y="3"/>
                  </a:moveTo>
                  <a:cubicBezTo>
                    <a:pt x="131" y="46"/>
                    <a:pt x="111" y="78"/>
                    <a:pt x="65" y="88"/>
                  </a:cubicBezTo>
                  <a:cubicBezTo>
                    <a:pt x="41" y="93"/>
                    <a:pt x="30" y="88"/>
                    <a:pt x="16" y="69"/>
                  </a:cubicBezTo>
                  <a:cubicBezTo>
                    <a:pt x="10" y="62"/>
                    <a:pt x="0" y="49"/>
                    <a:pt x="16" y="50"/>
                  </a:cubicBezTo>
                  <a:cubicBezTo>
                    <a:pt x="21" y="51"/>
                    <a:pt x="30" y="57"/>
                    <a:pt x="36" y="58"/>
                  </a:cubicBezTo>
                  <a:cubicBezTo>
                    <a:pt x="44" y="60"/>
                    <a:pt x="53" y="62"/>
                    <a:pt x="61" y="60"/>
                  </a:cubicBezTo>
                  <a:cubicBezTo>
                    <a:pt x="75" y="58"/>
                    <a:pt x="81" y="46"/>
                    <a:pt x="90" y="38"/>
                  </a:cubicBezTo>
                  <a:cubicBezTo>
                    <a:pt x="98" y="31"/>
                    <a:pt x="105" y="33"/>
                    <a:pt x="114" y="29"/>
                  </a:cubicBezTo>
                  <a:cubicBezTo>
                    <a:pt x="126" y="22"/>
                    <a:pt x="129" y="0"/>
                    <a:pt x="145" y="0"/>
                  </a:cubicBezTo>
                  <a:cubicBezTo>
                    <a:pt x="145" y="2"/>
                    <a:pt x="145" y="4"/>
                    <a:pt x="145" y="5"/>
                  </a:cubicBezTo>
                </a:path>
              </a:pathLst>
            </a:custGeom>
            <a:solidFill>
              <a:srgbClr val="6C3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3" name="Freeform 46">
              <a:extLst>
                <a:ext uri="{FF2B5EF4-FFF2-40B4-BE49-F238E27FC236}">
                  <a16:creationId xmlns:a16="http://schemas.microsoft.com/office/drawing/2014/main" id="{C16B8301-E923-4AAD-9F92-37D925951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042"/>
              <a:ext cx="17" cy="44"/>
            </a:xfrm>
            <a:custGeom>
              <a:avLst/>
              <a:gdLst>
                <a:gd name="T0" fmla="*/ 0 w 16"/>
                <a:gd name="T1" fmla="*/ 47 h 43"/>
                <a:gd name="T2" fmla="*/ 20 w 16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10" y="30"/>
                    <a:pt x="8" y="13"/>
                    <a:pt x="16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4" name="Freeform 47">
              <a:extLst>
                <a:ext uri="{FF2B5EF4-FFF2-40B4-BE49-F238E27FC236}">
                  <a16:creationId xmlns:a16="http://schemas.microsoft.com/office/drawing/2014/main" id="{C56D724A-A020-4F0B-B8EB-27E45137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965"/>
              <a:ext cx="128" cy="121"/>
            </a:xfrm>
            <a:custGeom>
              <a:avLst/>
              <a:gdLst>
                <a:gd name="T0" fmla="*/ 144 w 123"/>
                <a:gd name="T1" fmla="*/ 86 h 117"/>
                <a:gd name="T2" fmla="*/ 74 w 123"/>
                <a:gd name="T3" fmla="*/ 130 h 117"/>
                <a:gd name="T4" fmla="*/ 9 w 123"/>
                <a:gd name="T5" fmla="*/ 77 h 117"/>
                <a:gd name="T6" fmla="*/ 1 w 123"/>
                <a:gd name="T7" fmla="*/ 27 h 117"/>
                <a:gd name="T8" fmla="*/ 22 w 123"/>
                <a:gd name="T9" fmla="*/ 37 h 117"/>
                <a:gd name="T10" fmla="*/ 37 w 123"/>
                <a:gd name="T11" fmla="*/ 68 h 117"/>
                <a:gd name="T12" fmla="*/ 58 w 123"/>
                <a:gd name="T13" fmla="*/ 72 h 117"/>
                <a:gd name="T14" fmla="*/ 80 w 123"/>
                <a:gd name="T15" fmla="*/ 67 h 117"/>
                <a:gd name="T16" fmla="*/ 106 w 123"/>
                <a:gd name="T17" fmla="*/ 87 h 117"/>
                <a:gd name="T18" fmla="*/ 140 w 123"/>
                <a:gd name="T19" fmla="*/ 87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117">
                  <a:moveTo>
                    <a:pt x="123" y="74"/>
                  </a:moveTo>
                  <a:cubicBezTo>
                    <a:pt x="110" y="99"/>
                    <a:pt x="90" y="112"/>
                    <a:pt x="62" y="114"/>
                  </a:cubicBezTo>
                  <a:cubicBezTo>
                    <a:pt x="33" y="117"/>
                    <a:pt x="16" y="95"/>
                    <a:pt x="9" y="68"/>
                  </a:cubicBezTo>
                  <a:cubicBezTo>
                    <a:pt x="6" y="55"/>
                    <a:pt x="0" y="37"/>
                    <a:pt x="1" y="23"/>
                  </a:cubicBezTo>
                  <a:cubicBezTo>
                    <a:pt x="4" y="0"/>
                    <a:pt x="14" y="22"/>
                    <a:pt x="18" y="33"/>
                  </a:cubicBezTo>
                  <a:cubicBezTo>
                    <a:pt x="22" y="43"/>
                    <a:pt x="26" y="52"/>
                    <a:pt x="33" y="60"/>
                  </a:cubicBezTo>
                  <a:cubicBezTo>
                    <a:pt x="41" y="70"/>
                    <a:pt x="41" y="68"/>
                    <a:pt x="50" y="64"/>
                  </a:cubicBezTo>
                  <a:cubicBezTo>
                    <a:pt x="58" y="60"/>
                    <a:pt x="57" y="53"/>
                    <a:pt x="68" y="59"/>
                  </a:cubicBezTo>
                  <a:cubicBezTo>
                    <a:pt x="76" y="63"/>
                    <a:pt x="79" y="75"/>
                    <a:pt x="90" y="75"/>
                  </a:cubicBezTo>
                  <a:cubicBezTo>
                    <a:pt x="100" y="75"/>
                    <a:pt x="112" y="60"/>
                    <a:pt x="120" y="75"/>
                  </a:cubicBezTo>
                </a:path>
              </a:pathLst>
            </a:custGeom>
            <a:solidFill>
              <a:srgbClr val="6C3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5" name="Freeform 48">
              <a:extLst>
                <a:ext uri="{FF2B5EF4-FFF2-40B4-BE49-F238E27FC236}">
                  <a16:creationId xmlns:a16="http://schemas.microsoft.com/office/drawing/2014/main" id="{E4BFFC87-1F23-4393-9073-A8BE52B8B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892"/>
              <a:ext cx="363" cy="552"/>
            </a:xfrm>
            <a:custGeom>
              <a:avLst/>
              <a:gdLst>
                <a:gd name="T0" fmla="*/ 312 w 349"/>
                <a:gd name="T1" fmla="*/ 47 h 531"/>
                <a:gd name="T2" fmla="*/ 124 w 349"/>
                <a:gd name="T3" fmla="*/ 80 h 531"/>
                <a:gd name="T4" fmla="*/ 33 w 349"/>
                <a:gd name="T5" fmla="*/ 258 h 531"/>
                <a:gd name="T6" fmla="*/ 22 w 349"/>
                <a:gd name="T7" fmla="*/ 449 h 531"/>
                <a:gd name="T8" fmla="*/ 87 w 349"/>
                <a:gd name="T9" fmla="*/ 621 h 531"/>
                <a:gd name="T10" fmla="*/ 222 w 349"/>
                <a:gd name="T11" fmla="*/ 207 h 531"/>
                <a:gd name="T12" fmla="*/ 316 w 349"/>
                <a:gd name="T13" fmla="*/ 53 h 5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9" h="531">
                  <a:moveTo>
                    <a:pt x="266" y="39"/>
                  </a:moveTo>
                  <a:cubicBezTo>
                    <a:pt x="228" y="0"/>
                    <a:pt x="143" y="45"/>
                    <a:pt x="106" y="68"/>
                  </a:cubicBezTo>
                  <a:cubicBezTo>
                    <a:pt x="47" y="105"/>
                    <a:pt x="47" y="158"/>
                    <a:pt x="29" y="221"/>
                  </a:cubicBezTo>
                  <a:cubicBezTo>
                    <a:pt x="12" y="281"/>
                    <a:pt x="0" y="326"/>
                    <a:pt x="18" y="385"/>
                  </a:cubicBezTo>
                  <a:cubicBezTo>
                    <a:pt x="28" y="417"/>
                    <a:pt x="41" y="518"/>
                    <a:pt x="75" y="531"/>
                  </a:cubicBezTo>
                  <a:cubicBezTo>
                    <a:pt x="158" y="439"/>
                    <a:pt x="115" y="274"/>
                    <a:pt x="189" y="177"/>
                  </a:cubicBezTo>
                  <a:cubicBezTo>
                    <a:pt x="210" y="150"/>
                    <a:pt x="349" y="80"/>
                    <a:pt x="270" y="45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6" name="Freeform 49">
              <a:extLst>
                <a:ext uri="{FF2B5EF4-FFF2-40B4-BE49-F238E27FC236}">
                  <a16:creationId xmlns:a16="http://schemas.microsoft.com/office/drawing/2014/main" id="{74D9435F-08E5-4F1F-A255-1C475E3FA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975"/>
              <a:ext cx="476" cy="245"/>
            </a:xfrm>
            <a:custGeom>
              <a:avLst/>
              <a:gdLst>
                <a:gd name="T0" fmla="*/ 534 w 458"/>
                <a:gd name="T1" fmla="*/ 63 h 235"/>
                <a:gd name="T2" fmla="*/ 378 w 458"/>
                <a:gd name="T3" fmla="*/ 17 h 235"/>
                <a:gd name="T4" fmla="*/ 209 w 458"/>
                <a:gd name="T5" fmla="*/ 8 h 235"/>
                <a:gd name="T6" fmla="*/ 78 w 458"/>
                <a:gd name="T7" fmla="*/ 57 h 235"/>
                <a:gd name="T8" fmla="*/ 1 w 458"/>
                <a:gd name="T9" fmla="*/ 183 h 235"/>
                <a:gd name="T10" fmla="*/ 257 w 458"/>
                <a:gd name="T11" fmla="*/ 108 h 235"/>
                <a:gd name="T12" fmla="*/ 529 w 458"/>
                <a:gd name="T13" fmla="*/ 75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8" h="235">
                  <a:moveTo>
                    <a:pt x="458" y="54"/>
                  </a:moveTo>
                  <a:cubicBezTo>
                    <a:pt x="429" y="0"/>
                    <a:pt x="374" y="11"/>
                    <a:pt x="324" y="13"/>
                  </a:cubicBezTo>
                  <a:cubicBezTo>
                    <a:pt x="277" y="14"/>
                    <a:pt x="228" y="3"/>
                    <a:pt x="179" y="8"/>
                  </a:cubicBezTo>
                  <a:cubicBezTo>
                    <a:pt x="137" y="13"/>
                    <a:pt x="96" y="20"/>
                    <a:pt x="66" y="49"/>
                  </a:cubicBezTo>
                  <a:cubicBezTo>
                    <a:pt x="48" y="66"/>
                    <a:pt x="0" y="129"/>
                    <a:pt x="1" y="155"/>
                  </a:cubicBezTo>
                  <a:cubicBezTo>
                    <a:pt x="5" y="235"/>
                    <a:pt x="179" y="100"/>
                    <a:pt x="220" y="92"/>
                  </a:cubicBezTo>
                  <a:cubicBezTo>
                    <a:pt x="275" y="80"/>
                    <a:pt x="427" y="128"/>
                    <a:pt x="453" y="63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7" name="Freeform 50">
              <a:extLst>
                <a:ext uri="{FF2B5EF4-FFF2-40B4-BE49-F238E27FC236}">
                  <a16:creationId xmlns:a16="http://schemas.microsoft.com/office/drawing/2014/main" id="{C4CEB7EC-ECB5-45E0-823B-C2F8468B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479"/>
              <a:ext cx="158" cy="45"/>
            </a:xfrm>
            <a:custGeom>
              <a:avLst/>
              <a:gdLst>
                <a:gd name="T0" fmla="*/ 0 w 152"/>
                <a:gd name="T1" fmla="*/ 37 h 44"/>
                <a:gd name="T2" fmla="*/ 36 w 152"/>
                <a:gd name="T3" fmla="*/ 38 h 44"/>
                <a:gd name="T4" fmla="*/ 90 w 152"/>
                <a:gd name="T5" fmla="*/ 46 h 44"/>
                <a:gd name="T6" fmla="*/ 136 w 152"/>
                <a:gd name="T7" fmla="*/ 35 h 44"/>
                <a:gd name="T8" fmla="*/ 177 w 152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44">
                  <a:moveTo>
                    <a:pt x="0" y="33"/>
                  </a:moveTo>
                  <a:cubicBezTo>
                    <a:pt x="8" y="20"/>
                    <a:pt x="23" y="31"/>
                    <a:pt x="32" y="34"/>
                  </a:cubicBezTo>
                  <a:cubicBezTo>
                    <a:pt x="48" y="40"/>
                    <a:pt x="62" y="39"/>
                    <a:pt x="78" y="42"/>
                  </a:cubicBezTo>
                  <a:cubicBezTo>
                    <a:pt x="96" y="44"/>
                    <a:pt x="103" y="44"/>
                    <a:pt x="116" y="31"/>
                  </a:cubicBezTo>
                  <a:cubicBezTo>
                    <a:pt x="126" y="20"/>
                    <a:pt x="145" y="8"/>
                    <a:pt x="15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8" name="Freeform 51">
              <a:extLst>
                <a:ext uri="{FF2B5EF4-FFF2-40B4-BE49-F238E27FC236}">
                  <a16:creationId xmlns:a16="http://schemas.microsoft.com/office/drawing/2014/main" id="{679BF08E-3274-4E4F-9FFE-0CABF269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469"/>
              <a:ext cx="120" cy="62"/>
            </a:xfrm>
            <a:custGeom>
              <a:avLst/>
              <a:gdLst>
                <a:gd name="T0" fmla="*/ 129 w 116"/>
                <a:gd name="T1" fmla="*/ 2 h 59"/>
                <a:gd name="T2" fmla="*/ 103 w 116"/>
                <a:gd name="T3" fmla="*/ 8 h 59"/>
                <a:gd name="T4" fmla="*/ 66 w 116"/>
                <a:gd name="T5" fmla="*/ 27 h 59"/>
                <a:gd name="T6" fmla="*/ 3 w 116"/>
                <a:gd name="T7" fmla="*/ 53 h 59"/>
                <a:gd name="T8" fmla="*/ 2 w 116"/>
                <a:gd name="T9" fmla="*/ 71 h 59"/>
                <a:gd name="T10" fmla="*/ 13 w 116"/>
                <a:gd name="T11" fmla="*/ 63 h 59"/>
                <a:gd name="T12" fmla="*/ 28 w 116"/>
                <a:gd name="T13" fmla="*/ 57 h 59"/>
                <a:gd name="T14" fmla="*/ 62 w 116"/>
                <a:gd name="T15" fmla="*/ 50 h 59"/>
                <a:gd name="T16" fmla="*/ 97 w 116"/>
                <a:gd name="T17" fmla="*/ 42 h 59"/>
                <a:gd name="T18" fmla="*/ 126 w 116"/>
                <a:gd name="T19" fmla="*/ 30 h 59"/>
                <a:gd name="T20" fmla="*/ 129 w 116"/>
                <a:gd name="T21" fmla="*/ 2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59">
                  <a:moveTo>
                    <a:pt x="113" y="2"/>
                  </a:moveTo>
                  <a:cubicBezTo>
                    <a:pt x="107" y="0"/>
                    <a:pt x="96" y="6"/>
                    <a:pt x="91" y="8"/>
                  </a:cubicBezTo>
                  <a:cubicBezTo>
                    <a:pt x="80" y="13"/>
                    <a:pt x="69" y="19"/>
                    <a:pt x="58" y="23"/>
                  </a:cubicBezTo>
                  <a:cubicBezTo>
                    <a:pt x="39" y="30"/>
                    <a:pt x="20" y="35"/>
                    <a:pt x="3" y="44"/>
                  </a:cubicBezTo>
                  <a:cubicBezTo>
                    <a:pt x="1" y="49"/>
                    <a:pt x="0" y="54"/>
                    <a:pt x="2" y="59"/>
                  </a:cubicBezTo>
                  <a:cubicBezTo>
                    <a:pt x="7" y="54"/>
                    <a:pt x="9" y="54"/>
                    <a:pt x="13" y="51"/>
                  </a:cubicBezTo>
                  <a:cubicBezTo>
                    <a:pt x="16" y="48"/>
                    <a:pt x="20" y="48"/>
                    <a:pt x="24" y="47"/>
                  </a:cubicBezTo>
                  <a:cubicBezTo>
                    <a:pt x="34" y="45"/>
                    <a:pt x="44" y="44"/>
                    <a:pt x="54" y="42"/>
                  </a:cubicBezTo>
                  <a:cubicBezTo>
                    <a:pt x="64" y="40"/>
                    <a:pt x="75" y="39"/>
                    <a:pt x="85" y="34"/>
                  </a:cubicBezTo>
                  <a:cubicBezTo>
                    <a:pt x="93" y="31"/>
                    <a:pt x="105" y="33"/>
                    <a:pt x="110" y="26"/>
                  </a:cubicBezTo>
                  <a:cubicBezTo>
                    <a:pt x="115" y="20"/>
                    <a:pt x="116" y="9"/>
                    <a:pt x="113" y="2"/>
                  </a:cubicBezTo>
                </a:path>
              </a:pathLst>
            </a:custGeom>
            <a:solidFill>
              <a:srgbClr val="A56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9" name="Freeform 52">
              <a:extLst>
                <a:ext uri="{FF2B5EF4-FFF2-40B4-BE49-F238E27FC236}">
                  <a16:creationId xmlns:a16="http://schemas.microsoft.com/office/drawing/2014/main" id="{E661670E-CCE1-4DC9-8575-31527D48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904"/>
              <a:ext cx="225" cy="323"/>
            </a:xfrm>
            <a:custGeom>
              <a:avLst/>
              <a:gdLst>
                <a:gd name="T0" fmla="*/ 254 w 216"/>
                <a:gd name="T1" fmla="*/ 44 h 310"/>
                <a:gd name="T2" fmla="*/ 154 w 216"/>
                <a:gd name="T3" fmla="*/ 4 h 310"/>
                <a:gd name="T4" fmla="*/ 51 w 216"/>
                <a:gd name="T5" fmla="*/ 44 h 310"/>
                <a:gd name="T6" fmla="*/ 40 w 216"/>
                <a:gd name="T7" fmla="*/ 145 h 310"/>
                <a:gd name="T8" fmla="*/ 7 w 216"/>
                <a:gd name="T9" fmla="*/ 276 h 310"/>
                <a:gd name="T10" fmla="*/ 0 w 216"/>
                <a:gd name="T11" fmla="*/ 366 h 310"/>
                <a:gd name="T12" fmla="*/ 52 w 216"/>
                <a:gd name="T13" fmla="*/ 243 h 310"/>
                <a:gd name="T14" fmla="*/ 128 w 216"/>
                <a:gd name="T15" fmla="*/ 159 h 310"/>
                <a:gd name="T16" fmla="*/ 190 w 216"/>
                <a:gd name="T17" fmla="*/ 59 h 310"/>
                <a:gd name="T18" fmla="*/ 252 w 216"/>
                <a:gd name="T19" fmla="*/ 34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310">
                  <a:moveTo>
                    <a:pt x="216" y="36"/>
                  </a:moveTo>
                  <a:cubicBezTo>
                    <a:pt x="202" y="12"/>
                    <a:pt x="155" y="6"/>
                    <a:pt x="131" y="4"/>
                  </a:cubicBezTo>
                  <a:cubicBezTo>
                    <a:pt x="96" y="0"/>
                    <a:pt x="70" y="17"/>
                    <a:pt x="43" y="36"/>
                  </a:cubicBezTo>
                  <a:cubicBezTo>
                    <a:pt x="10" y="62"/>
                    <a:pt x="23" y="88"/>
                    <a:pt x="34" y="123"/>
                  </a:cubicBezTo>
                  <a:cubicBezTo>
                    <a:pt x="47" y="162"/>
                    <a:pt x="14" y="197"/>
                    <a:pt x="7" y="234"/>
                  </a:cubicBezTo>
                  <a:cubicBezTo>
                    <a:pt x="2" y="259"/>
                    <a:pt x="5" y="286"/>
                    <a:pt x="0" y="310"/>
                  </a:cubicBezTo>
                  <a:cubicBezTo>
                    <a:pt x="21" y="277"/>
                    <a:pt x="32" y="244"/>
                    <a:pt x="44" y="206"/>
                  </a:cubicBezTo>
                  <a:cubicBezTo>
                    <a:pt x="54" y="170"/>
                    <a:pt x="87" y="164"/>
                    <a:pt x="108" y="135"/>
                  </a:cubicBezTo>
                  <a:cubicBezTo>
                    <a:pt x="127" y="108"/>
                    <a:pt x="129" y="60"/>
                    <a:pt x="161" y="51"/>
                  </a:cubicBezTo>
                  <a:cubicBezTo>
                    <a:pt x="177" y="46"/>
                    <a:pt x="213" y="54"/>
                    <a:pt x="214" y="30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0" name="Freeform 53">
              <a:extLst>
                <a:ext uri="{FF2B5EF4-FFF2-40B4-BE49-F238E27FC236}">
                  <a16:creationId xmlns:a16="http://schemas.microsoft.com/office/drawing/2014/main" id="{AFC6AB90-06C9-4277-9C2C-FB3952BD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074"/>
              <a:ext cx="70" cy="22"/>
            </a:xfrm>
            <a:custGeom>
              <a:avLst/>
              <a:gdLst>
                <a:gd name="T0" fmla="*/ 60 w 67"/>
                <a:gd name="T1" fmla="*/ 24 h 21"/>
                <a:gd name="T2" fmla="*/ 0 w 67"/>
                <a:gd name="T3" fmla="*/ 17 h 21"/>
                <a:gd name="T4" fmla="*/ 44 w 67"/>
                <a:gd name="T5" fmla="*/ 3 h 21"/>
                <a:gd name="T6" fmla="*/ 59 w 67"/>
                <a:gd name="T7" fmla="*/ 2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1">
                  <a:moveTo>
                    <a:pt x="51" y="20"/>
                  </a:moveTo>
                  <a:cubicBezTo>
                    <a:pt x="40" y="5"/>
                    <a:pt x="15" y="7"/>
                    <a:pt x="0" y="13"/>
                  </a:cubicBezTo>
                  <a:cubicBezTo>
                    <a:pt x="0" y="0"/>
                    <a:pt x="27" y="1"/>
                    <a:pt x="36" y="3"/>
                  </a:cubicBezTo>
                  <a:cubicBezTo>
                    <a:pt x="42" y="4"/>
                    <a:pt x="67" y="15"/>
                    <a:pt x="50" y="21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1" name="Freeform 54">
              <a:extLst>
                <a:ext uri="{FF2B5EF4-FFF2-40B4-BE49-F238E27FC236}">
                  <a16:creationId xmlns:a16="http://schemas.microsoft.com/office/drawing/2014/main" id="{D76B2904-3B1E-440E-84D0-3E091B0E1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218"/>
              <a:ext cx="29" cy="30"/>
            </a:xfrm>
            <a:custGeom>
              <a:avLst/>
              <a:gdLst>
                <a:gd name="T0" fmla="*/ 32 w 28"/>
                <a:gd name="T1" fmla="*/ 0 h 28"/>
                <a:gd name="T2" fmla="*/ 7 w 28"/>
                <a:gd name="T3" fmla="*/ 25 h 28"/>
                <a:gd name="T4" fmla="*/ 31 w 28"/>
                <a:gd name="T5" fmla="*/ 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3" y="3"/>
                    <a:pt x="0" y="9"/>
                    <a:pt x="7" y="19"/>
                  </a:cubicBezTo>
                  <a:cubicBezTo>
                    <a:pt x="14" y="28"/>
                    <a:pt x="27" y="9"/>
                    <a:pt x="27" y="3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2" name="Freeform 55">
              <a:extLst>
                <a:ext uri="{FF2B5EF4-FFF2-40B4-BE49-F238E27FC236}">
                  <a16:creationId xmlns:a16="http://schemas.microsoft.com/office/drawing/2014/main" id="{FB2893DB-15A7-4190-8035-6E7A6C20E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110"/>
              <a:ext cx="12" cy="14"/>
            </a:xfrm>
            <a:custGeom>
              <a:avLst/>
              <a:gdLst>
                <a:gd name="T0" fmla="*/ 0 w 11"/>
                <a:gd name="T1" fmla="*/ 0 h 13"/>
                <a:gd name="T2" fmla="*/ 10 w 11"/>
                <a:gd name="T3" fmla="*/ 17 h 13"/>
                <a:gd name="T4" fmla="*/ 1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cubicBezTo>
                    <a:pt x="3" y="4"/>
                    <a:pt x="2" y="9"/>
                    <a:pt x="6" y="13"/>
                  </a:cubicBezTo>
                  <a:cubicBezTo>
                    <a:pt x="11" y="8"/>
                    <a:pt x="8" y="0"/>
                    <a:pt x="1" y="0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3" name="Freeform 56">
              <a:extLst>
                <a:ext uri="{FF2B5EF4-FFF2-40B4-BE49-F238E27FC236}">
                  <a16:creationId xmlns:a16="http://schemas.microsoft.com/office/drawing/2014/main" id="{ADE39C2B-0C54-4FA9-8064-4672A5279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914"/>
              <a:ext cx="120" cy="36"/>
            </a:xfrm>
            <a:custGeom>
              <a:avLst/>
              <a:gdLst>
                <a:gd name="T0" fmla="*/ 119 w 116"/>
                <a:gd name="T1" fmla="*/ 33 h 35"/>
                <a:gd name="T2" fmla="*/ 115 w 116"/>
                <a:gd name="T3" fmla="*/ 17 h 35"/>
                <a:gd name="T4" fmla="*/ 74 w 116"/>
                <a:gd name="T5" fmla="*/ 3 h 35"/>
                <a:gd name="T6" fmla="*/ 11 w 116"/>
                <a:gd name="T7" fmla="*/ 15 h 35"/>
                <a:gd name="T8" fmla="*/ 72 w 116"/>
                <a:gd name="T9" fmla="*/ 15 h 35"/>
                <a:gd name="T10" fmla="*/ 122 w 116"/>
                <a:gd name="T11" fmla="*/ 3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35">
                  <a:moveTo>
                    <a:pt x="103" y="29"/>
                  </a:moveTo>
                  <a:cubicBezTo>
                    <a:pt x="116" y="29"/>
                    <a:pt x="105" y="20"/>
                    <a:pt x="100" y="17"/>
                  </a:cubicBezTo>
                  <a:cubicBezTo>
                    <a:pt x="90" y="11"/>
                    <a:pt x="77" y="5"/>
                    <a:pt x="66" y="3"/>
                  </a:cubicBezTo>
                  <a:cubicBezTo>
                    <a:pt x="61" y="3"/>
                    <a:pt x="0" y="0"/>
                    <a:pt x="11" y="15"/>
                  </a:cubicBezTo>
                  <a:cubicBezTo>
                    <a:pt x="16" y="22"/>
                    <a:pt x="54" y="12"/>
                    <a:pt x="64" y="15"/>
                  </a:cubicBezTo>
                  <a:cubicBezTo>
                    <a:pt x="77" y="21"/>
                    <a:pt x="90" y="35"/>
                    <a:pt x="106" y="28"/>
                  </a:cubicBezTo>
                </a:path>
              </a:pathLst>
            </a:custGeom>
            <a:solidFill>
              <a:srgbClr val="995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4" name="Freeform 57">
              <a:extLst>
                <a:ext uri="{FF2B5EF4-FFF2-40B4-BE49-F238E27FC236}">
                  <a16:creationId xmlns:a16="http://schemas.microsoft.com/office/drawing/2014/main" id="{140A9D89-9A21-461D-A248-D1739119B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121"/>
              <a:ext cx="220" cy="322"/>
            </a:xfrm>
            <a:custGeom>
              <a:avLst/>
              <a:gdLst>
                <a:gd name="T0" fmla="*/ 177 w 211"/>
                <a:gd name="T1" fmla="*/ 21 h 310"/>
                <a:gd name="T2" fmla="*/ 84 w 211"/>
                <a:gd name="T3" fmla="*/ 179 h 310"/>
                <a:gd name="T4" fmla="*/ 10 w 211"/>
                <a:gd name="T5" fmla="*/ 234 h 310"/>
                <a:gd name="T6" fmla="*/ 4 w 211"/>
                <a:gd name="T7" fmla="*/ 327 h 310"/>
                <a:gd name="T8" fmla="*/ 69 w 211"/>
                <a:gd name="T9" fmla="*/ 302 h 310"/>
                <a:gd name="T10" fmla="*/ 157 w 211"/>
                <a:gd name="T11" fmla="*/ 245 h 310"/>
                <a:gd name="T12" fmla="*/ 237 w 211"/>
                <a:gd name="T13" fmla="*/ 199 h 310"/>
                <a:gd name="T14" fmla="*/ 209 w 211"/>
                <a:gd name="T15" fmla="*/ 26 h 310"/>
                <a:gd name="T16" fmla="*/ 177 w 211"/>
                <a:gd name="T17" fmla="*/ 27 h 3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1" h="310">
                  <a:moveTo>
                    <a:pt x="150" y="17"/>
                  </a:moveTo>
                  <a:cubicBezTo>
                    <a:pt x="155" y="64"/>
                    <a:pt x="106" y="126"/>
                    <a:pt x="72" y="154"/>
                  </a:cubicBezTo>
                  <a:cubicBezTo>
                    <a:pt x="54" y="169"/>
                    <a:pt x="20" y="179"/>
                    <a:pt x="10" y="201"/>
                  </a:cubicBezTo>
                  <a:cubicBezTo>
                    <a:pt x="3" y="217"/>
                    <a:pt x="0" y="265"/>
                    <a:pt x="4" y="281"/>
                  </a:cubicBezTo>
                  <a:cubicBezTo>
                    <a:pt x="12" y="310"/>
                    <a:pt x="45" y="273"/>
                    <a:pt x="58" y="260"/>
                  </a:cubicBezTo>
                  <a:cubicBezTo>
                    <a:pt x="82" y="237"/>
                    <a:pt x="98" y="215"/>
                    <a:pt x="133" y="211"/>
                  </a:cubicBezTo>
                  <a:cubicBezTo>
                    <a:pt x="173" y="206"/>
                    <a:pt x="191" y="218"/>
                    <a:pt x="200" y="171"/>
                  </a:cubicBezTo>
                  <a:cubicBezTo>
                    <a:pt x="209" y="127"/>
                    <a:pt x="211" y="55"/>
                    <a:pt x="176" y="22"/>
                  </a:cubicBezTo>
                  <a:cubicBezTo>
                    <a:pt x="165" y="13"/>
                    <a:pt x="145" y="0"/>
                    <a:pt x="150" y="23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5" name="Freeform 58">
              <a:extLst>
                <a:ext uri="{FF2B5EF4-FFF2-40B4-BE49-F238E27FC236}">
                  <a16:creationId xmlns:a16="http://schemas.microsoft.com/office/drawing/2014/main" id="{06495283-8F46-42BE-86CE-A7C57F1BD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338"/>
              <a:ext cx="985" cy="539"/>
            </a:xfrm>
            <a:custGeom>
              <a:avLst/>
              <a:gdLst>
                <a:gd name="T0" fmla="*/ 1039 w 947"/>
                <a:gd name="T1" fmla="*/ 466 h 518"/>
                <a:gd name="T2" fmla="*/ 961 w 947"/>
                <a:gd name="T3" fmla="*/ 418 h 518"/>
                <a:gd name="T4" fmla="*/ 844 w 947"/>
                <a:gd name="T5" fmla="*/ 478 h 518"/>
                <a:gd name="T6" fmla="*/ 504 w 947"/>
                <a:gd name="T7" fmla="*/ 583 h 518"/>
                <a:gd name="T8" fmla="*/ 301 w 947"/>
                <a:gd name="T9" fmla="*/ 582 h 518"/>
                <a:gd name="T10" fmla="*/ 190 w 947"/>
                <a:gd name="T11" fmla="*/ 539 h 518"/>
                <a:gd name="T12" fmla="*/ 78 w 947"/>
                <a:gd name="T13" fmla="*/ 460 h 518"/>
                <a:gd name="T14" fmla="*/ 32 w 947"/>
                <a:gd name="T15" fmla="*/ 279 h 518"/>
                <a:gd name="T16" fmla="*/ 144 w 947"/>
                <a:gd name="T17" fmla="*/ 88 h 518"/>
                <a:gd name="T18" fmla="*/ 339 w 947"/>
                <a:gd name="T19" fmla="*/ 37 h 518"/>
                <a:gd name="T20" fmla="*/ 594 w 947"/>
                <a:gd name="T21" fmla="*/ 4 h 518"/>
                <a:gd name="T22" fmla="*/ 860 w 947"/>
                <a:gd name="T23" fmla="*/ 50 h 518"/>
                <a:gd name="T24" fmla="*/ 979 w 947"/>
                <a:gd name="T25" fmla="*/ 182 h 518"/>
                <a:gd name="T26" fmla="*/ 1104 w 947"/>
                <a:gd name="T27" fmla="*/ 349 h 518"/>
                <a:gd name="T28" fmla="*/ 1034 w 947"/>
                <a:gd name="T29" fmla="*/ 484 h 518"/>
                <a:gd name="T30" fmla="*/ 1034 w 947"/>
                <a:gd name="T31" fmla="*/ 473 h 5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47" h="518">
                  <a:moveTo>
                    <a:pt x="887" y="398"/>
                  </a:moveTo>
                  <a:cubicBezTo>
                    <a:pt x="882" y="397"/>
                    <a:pt x="848" y="359"/>
                    <a:pt x="821" y="357"/>
                  </a:cubicBezTo>
                  <a:cubicBezTo>
                    <a:pt x="781" y="353"/>
                    <a:pt x="752" y="390"/>
                    <a:pt x="721" y="407"/>
                  </a:cubicBezTo>
                  <a:cubicBezTo>
                    <a:pt x="632" y="456"/>
                    <a:pt x="527" y="467"/>
                    <a:pt x="431" y="497"/>
                  </a:cubicBezTo>
                  <a:cubicBezTo>
                    <a:pt x="366" y="518"/>
                    <a:pt x="324" y="509"/>
                    <a:pt x="257" y="496"/>
                  </a:cubicBezTo>
                  <a:cubicBezTo>
                    <a:pt x="218" y="488"/>
                    <a:pt x="194" y="483"/>
                    <a:pt x="162" y="460"/>
                  </a:cubicBezTo>
                  <a:cubicBezTo>
                    <a:pt x="131" y="437"/>
                    <a:pt x="100" y="413"/>
                    <a:pt x="66" y="392"/>
                  </a:cubicBezTo>
                  <a:cubicBezTo>
                    <a:pt x="0" y="351"/>
                    <a:pt x="0" y="309"/>
                    <a:pt x="28" y="238"/>
                  </a:cubicBezTo>
                  <a:cubicBezTo>
                    <a:pt x="49" y="187"/>
                    <a:pt x="77" y="109"/>
                    <a:pt x="123" y="76"/>
                  </a:cubicBezTo>
                  <a:cubicBezTo>
                    <a:pt x="168" y="43"/>
                    <a:pt x="234" y="36"/>
                    <a:pt x="289" y="33"/>
                  </a:cubicBezTo>
                  <a:cubicBezTo>
                    <a:pt x="363" y="29"/>
                    <a:pt x="435" y="9"/>
                    <a:pt x="508" y="4"/>
                  </a:cubicBezTo>
                  <a:cubicBezTo>
                    <a:pt x="584" y="0"/>
                    <a:pt x="667" y="3"/>
                    <a:pt x="735" y="42"/>
                  </a:cubicBezTo>
                  <a:cubicBezTo>
                    <a:pt x="781" y="69"/>
                    <a:pt x="803" y="116"/>
                    <a:pt x="836" y="155"/>
                  </a:cubicBezTo>
                  <a:cubicBezTo>
                    <a:pt x="880" y="206"/>
                    <a:pt x="947" y="217"/>
                    <a:pt x="943" y="297"/>
                  </a:cubicBezTo>
                  <a:cubicBezTo>
                    <a:pt x="941" y="327"/>
                    <a:pt x="928" y="425"/>
                    <a:pt x="884" y="413"/>
                  </a:cubicBezTo>
                  <a:cubicBezTo>
                    <a:pt x="883" y="410"/>
                    <a:pt x="884" y="407"/>
                    <a:pt x="884" y="404"/>
                  </a:cubicBezTo>
                </a:path>
              </a:pathLst>
            </a:custGeom>
            <a:solidFill>
              <a:srgbClr val="834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6" name="Freeform 59">
              <a:extLst>
                <a:ext uri="{FF2B5EF4-FFF2-40B4-BE49-F238E27FC236}">
                  <a16:creationId xmlns:a16="http://schemas.microsoft.com/office/drawing/2014/main" id="{8BBA014F-8925-4E90-92E3-7B3C927B4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134"/>
              <a:ext cx="443" cy="951"/>
            </a:xfrm>
            <a:custGeom>
              <a:avLst/>
              <a:gdLst>
                <a:gd name="T0" fmla="*/ 386 w 426"/>
                <a:gd name="T1" fmla="*/ 38 h 914"/>
                <a:gd name="T2" fmla="*/ 397 w 426"/>
                <a:gd name="T3" fmla="*/ 305 h 914"/>
                <a:gd name="T4" fmla="*/ 348 w 426"/>
                <a:gd name="T5" fmla="*/ 633 h 914"/>
                <a:gd name="T6" fmla="*/ 253 w 426"/>
                <a:gd name="T7" fmla="*/ 881 h 914"/>
                <a:gd name="T8" fmla="*/ 343 w 426"/>
                <a:gd name="T9" fmla="*/ 1046 h 914"/>
                <a:gd name="T10" fmla="*/ 93 w 426"/>
                <a:gd name="T11" fmla="*/ 802 h 914"/>
                <a:gd name="T12" fmla="*/ 98 w 426"/>
                <a:gd name="T13" fmla="*/ 634 h 914"/>
                <a:gd name="T14" fmla="*/ 66 w 426"/>
                <a:gd name="T15" fmla="*/ 429 h 914"/>
                <a:gd name="T16" fmla="*/ 38 w 426"/>
                <a:gd name="T17" fmla="*/ 241 h 914"/>
                <a:gd name="T18" fmla="*/ 173 w 426"/>
                <a:gd name="T19" fmla="*/ 124 h 914"/>
                <a:gd name="T20" fmla="*/ 386 w 426"/>
                <a:gd name="T21" fmla="*/ 46 h 9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6" h="914">
                  <a:moveTo>
                    <a:pt x="330" y="34"/>
                  </a:moveTo>
                  <a:cubicBezTo>
                    <a:pt x="426" y="31"/>
                    <a:pt x="351" y="220"/>
                    <a:pt x="339" y="260"/>
                  </a:cubicBezTo>
                  <a:cubicBezTo>
                    <a:pt x="311" y="352"/>
                    <a:pt x="336" y="447"/>
                    <a:pt x="298" y="539"/>
                  </a:cubicBezTo>
                  <a:cubicBezTo>
                    <a:pt x="270" y="607"/>
                    <a:pt x="212" y="674"/>
                    <a:pt x="216" y="752"/>
                  </a:cubicBezTo>
                  <a:cubicBezTo>
                    <a:pt x="219" y="810"/>
                    <a:pt x="296" y="840"/>
                    <a:pt x="293" y="892"/>
                  </a:cubicBezTo>
                  <a:cubicBezTo>
                    <a:pt x="254" y="914"/>
                    <a:pt x="101" y="722"/>
                    <a:pt x="80" y="684"/>
                  </a:cubicBezTo>
                  <a:cubicBezTo>
                    <a:pt x="49" y="630"/>
                    <a:pt x="75" y="595"/>
                    <a:pt x="84" y="540"/>
                  </a:cubicBezTo>
                  <a:cubicBezTo>
                    <a:pt x="92" y="482"/>
                    <a:pt x="82" y="418"/>
                    <a:pt x="57" y="366"/>
                  </a:cubicBezTo>
                  <a:cubicBezTo>
                    <a:pt x="33" y="313"/>
                    <a:pt x="0" y="263"/>
                    <a:pt x="34" y="206"/>
                  </a:cubicBezTo>
                  <a:cubicBezTo>
                    <a:pt x="57" y="169"/>
                    <a:pt x="113" y="133"/>
                    <a:pt x="148" y="106"/>
                  </a:cubicBezTo>
                  <a:cubicBezTo>
                    <a:pt x="190" y="74"/>
                    <a:pt x="282" y="0"/>
                    <a:pt x="330" y="38"/>
                  </a:cubicBezTo>
                </a:path>
              </a:pathLst>
            </a:custGeom>
            <a:solidFill>
              <a:srgbClr val="8D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7" name="Freeform 60">
              <a:extLst>
                <a:ext uri="{FF2B5EF4-FFF2-40B4-BE49-F238E27FC236}">
                  <a16:creationId xmlns:a16="http://schemas.microsoft.com/office/drawing/2014/main" id="{E77FB6B8-DB58-41F2-9F53-72953DAD9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563"/>
              <a:ext cx="337" cy="738"/>
            </a:xfrm>
            <a:custGeom>
              <a:avLst/>
              <a:gdLst>
                <a:gd name="T0" fmla="*/ 11 w 325"/>
                <a:gd name="T1" fmla="*/ 57 h 709"/>
                <a:gd name="T2" fmla="*/ 66 w 325"/>
                <a:gd name="T3" fmla="*/ 292 h 709"/>
                <a:gd name="T4" fmla="*/ 198 w 325"/>
                <a:gd name="T5" fmla="*/ 425 h 709"/>
                <a:gd name="T6" fmla="*/ 264 w 325"/>
                <a:gd name="T7" fmla="*/ 646 h 709"/>
                <a:gd name="T8" fmla="*/ 328 w 325"/>
                <a:gd name="T9" fmla="*/ 832 h 709"/>
                <a:gd name="T10" fmla="*/ 324 w 325"/>
                <a:gd name="T11" fmla="*/ 555 h 709"/>
                <a:gd name="T12" fmla="*/ 304 w 325"/>
                <a:gd name="T13" fmla="*/ 392 h 709"/>
                <a:gd name="T14" fmla="*/ 224 w 325"/>
                <a:gd name="T15" fmla="*/ 276 h 709"/>
                <a:gd name="T16" fmla="*/ 150 w 325"/>
                <a:gd name="T17" fmla="*/ 61 h 709"/>
                <a:gd name="T18" fmla="*/ 25 w 325"/>
                <a:gd name="T19" fmla="*/ 57 h 7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5" h="709">
                  <a:moveTo>
                    <a:pt x="11" y="49"/>
                  </a:moveTo>
                  <a:cubicBezTo>
                    <a:pt x="86" y="110"/>
                    <a:pt x="69" y="169"/>
                    <a:pt x="58" y="249"/>
                  </a:cubicBezTo>
                  <a:cubicBezTo>
                    <a:pt x="46" y="331"/>
                    <a:pt x="128" y="320"/>
                    <a:pt x="171" y="362"/>
                  </a:cubicBezTo>
                  <a:cubicBezTo>
                    <a:pt x="216" y="406"/>
                    <a:pt x="210" y="496"/>
                    <a:pt x="229" y="551"/>
                  </a:cubicBezTo>
                  <a:cubicBezTo>
                    <a:pt x="247" y="606"/>
                    <a:pt x="272" y="656"/>
                    <a:pt x="284" y="709"/>
                  </a:cubicBezTo>
                  <a:cubicBezTo>
                    <a:pt x="325" y="651"/>
                    <a:pt x="283" y="538"/>
                    <a:pt x="280" y="473"/>
                  </a:cubicBezTo>
                  <a:cubicBezTo>
                    <a:pt x="277" y="423"/>
                    <a:pt x="282" y="382"/>
                    <a:pt x="263" y="334"/>
                  </a:cubicBezTo>
                  <a:cubicBezTo>
                    <a:pt x="246" y="293"/>
                    <a:pt x="215" y="271"/>
                    <a:pt x="194" y="235"/>
                  </a:cubicBezTo>
                  <a:cubicBezTo>
                    <a:pt x="161" y="176"/>
                    <a:pt x="191" y="103"/>
                    <a:pt x="130" y="53"/>
                  </a:cubicBezTo>
                  <a:cubicBezTo>
                    <a:pt x="109" y="36"/>
                    <a:pt x="0" y="0"/>
                    <a:pt x="21" y="49"/>
                  </a:cubicBezTo>
                </a:path>
              </a:pathLst>
            </a:custGeom>
            <a:solidFill>
              <a:srgbClr val="8D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8" name="Freeform 61">
              <a:extLst>
                <a:ext uri="{FF2B5EF4-FFF2-40B4-BE49-F238E27FC236}">
                  <a16:creationId xmlns:a16="http://schemas.microsoft.com/office/drawing/2014/main" id="{9F2A5DE3-E34F-45DF-A10C-728027C0D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837"/>
              <a:ext cx="254" cy="353"/>
            </a:xfrm>
            <a:custGeom>
              <a:avLst/>
              <a:gdLst>
                <a:gd name="T0" fmla="*/ 0 w 244"/>
                <a:gd name="T1" fmla="*/ 13 h 340"/>
                <a:gd name="T2" fmla="*/ 52 w 244"/>
                <a:gd name="T3" fmla="*/ 85 h 340"/>
                <a:gd name="T4" fmla="*/ 85 w 244"/>
                <a:gd name="T5" fmla="*/ 136 h 340"/>
                <a:gd name="T6" fmla="*/ 125 w 244"/>
                <a:gd name="T7" fmla="*/ 177 h 340"/>
                <a:gd name="T8" fmla="*/ 144 w 244"/>
                <a:gd name="T9" fmla="*/ 332 h 340"/>
                <a:gd name="T10" fmla="*/ 243 w 244"/>
                <a:gd name="T11" fmla="*/ 314 h 340"/>
                <a:gd name="T12" fmla="*/ 276 w 244"/>
                <a:gd name="T13" fmla="*/ 270 h 340"/>
                <a:gd name="T14" fmla="*/ 262 w 244"/>
                <a:gd name="T15" fmla="*/ 216 h 340"/>
                <a:gd name="T16" fmla="*/ 203 w 244"/>
                <a:gd name="T17" fmla="*/ 136 h 340"/>
                <a:gd name="T18" fmla="*/ 142 w 244"/>
                <a:gd name="T19" fmla="*/ 76 h 340"/>
                <a:gd name="T20" fmla="*/ 91 w 244"/>
                <a:gd name="T21" fmla="*/ 5 h 340"/>
                <a:gd name="T22" fmla="*/ 4 w 244"/>
                <a:gd name="T23" fmla="*/ 13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4" h="340">
                  <a:moveTo>
                    <a:pt x="0" y="13"/>
                  </a:moveTo>
                  <a:cubicBezTo>
                    <a:pt x="28" y="20"/>
                    <a:pt x="33" y="50"/>
                    <a:pt x="44" y="73"/>
                  </a:cubicBezTo>
                  <a:cubicBezTo>
                    <a:pt x="52" y="90"/>
                    <a:pt x="63" y="102"/>
                    <a:pt x="73" y="117"/>
                  </a:cubicBezTo>
                  <a:cubicBezTo>
                    <a:pt x="83" y="129"/>
                    <a:pt x="98" y="139"/>
                    <a:pt x="106" y="152"/>
                  </a:cubicBezTo>
                  <a:cubicBezTo>
                    <a:pt x="130" y="191"/>
                    <a:pt x="114" y="244"/>
                    <a:pt x="123" y="286"/>
                  </a:cubicBezTo>
                  <a:cubicBezTo>
                    <a:pt x="135" y="340"/>
                    <a:pt x="189" y="289"/>
                    <a:pt x="207" y="270"/>
                  </a:cubicBezTo>
                  <a:cubicBezTo>
                    <a:pt x="218" y="258"/>
                    <a:pt x="228" y="247"/>
                    <a:pt x="235" y="232"/>
                  </a:cubicBezTo>
                  <a:cubicBezTo>
                    <a:pt x="244" y="212"/>
                    <a:pt x="235" y="205"/>
                    <a:pt x="223" y="186"/>
                  </a:cubicBezTo>
                  <a:cubicBezTo>
                    <a:pt x="207" y="162"/>
                    <a:pt x="194" y="136"/>
                    <a:pt x="173" y="117"/>
                  </a:cubicBezTo>
                  <a:cubicBezTo>
                    <a:pt x="155" y="99"/>
                    <a:pt x="135" y="87"/>
                    <a:pt x="121" y="65"/>
                  </a:cubicBezTo>
                  <a:cubicBezTo>
                    <a:pt x="108" y="43"/>
                    <a:pt x="103" y="11"/>
                    <a:pt x="78" y="5"/>
                  </a:cubicBezTo>
                  <a:cubicBezTo>
                    <a:pt x="60" y="0"/>
                    <a:pt x="15" y="6"/>
                    <a:pt x="4" y="13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9" name="Freeform 62">
              <a:extLst>
                <a:ext uri="{FF2B5EF4-FFF2-40B4-BE49-F238E27FC236}">
                  <a16:creationId xmlns:a16="http://schemas.microsoft.com/office/drawing/2014/main" id="{EB425F56-9C77-47B0-AE41-3B488CB3A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979"/>
              <a:ext cx="92" cy="169"/>
            </a:xfrm>
            <a:custGeom>
              <a:avLst/>
              <a:gdLst>
                <a:gd name="T0" fmla="*/ 0 w 89"/>
                <a:gd name="T1" fmla="*/ 0 h 162"/>
                <a:gd name="T2" fmla="*/ 47 w 89"/>
                <a:gd name="T3" fmla="*/ 23 h 162"/>
                <a:gd name="T4" fmla="*/ 69 w 89"/>
                <a:gd name="T5" fmla="*/ 74 h 162"/>
                <a:gd name="T6" fmla="*/ 101 w 89"/>
                <a:gd name="T7" fmla="*/ 192 h 162"/>
                <a:gd name="T8" fmla="*/ 4 w 89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62">
                  <a:moveTo>
                    <a:pt x="0" y="0"/>
                  </a:moveTo>
                  <a:cubicBezTo>
                    <a:pt x="11" y="11"/>
                    <a:pt x="30" y="7"/>
                    <a:pt x="42" y="19"/>
                  </a:cubicBezTo>
                  <a:cubicBezTo>
                    <a:pt x="52" y="30"/>
                    <a:pt x="56" y="49"/>
                    <a:pt x="61" y="62"/>
                  </a:cubicBezTo>
                  <a:cubicBezTo>
                    <a:pt x="73" y="94"/>
                    <a:pt x="80" y="130"/>
                    <a:pt x="89" y="162"/>
                  </a:cubicBezTo>
                  <a:cubicBezTo>
                    <a:pt x="51" y="114"/>
                    <a:pt x="35" y="50"/>
                    <a:pt x="4" y="0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0" name="Freeform 63">
              <a:extLst>
                <a:ext uri="{FF2B5EF4-FFF2-40B4-BE49-F238E27FC236}">
                  <a16:creationId xmlns:a16="http://schemas.microsoft.com/office/drawing/2014/main" id="{DD473B53-2827-486D-B219-4F0CA0A22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272"/>
              <a:ext cx="100" cy="290"/>
            </a:xfrm>
            <a:custGeom>
              <a:avLst/>
              <a:gdLst>
                <a:gd name="T0" fmla="*/ 88 w 96"/>
                <a:gd name="T1" fmla="*/ 0 h 279"/>
                <a:gd name="T2" fmla="*/ 110 w 96"/>
                <a:gd name="T3" fmla="*/ 89 h 279"/>
                <a:gd name="T4" fmla="*/ 83 w 96"/>
                <a:gd name="T5" fmla="*/ 184 h 279"/>
                <a:gd name="T6" fmla="*/ 0 w 96"/>
                <a:gd name="T7" fmla="*/ 269 h 279"/>
                <a:gd name="T8" fmla="*/ 78 w 96"/>
                <a:gd name="T9" fmla="*/ 132 h 279"/>
                <a:gd name="T10" fmla="*/ 93 w 96"/>
                <a:gd name="T11" fmla="*/ 2 h 2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279">
                  <a:moveTo>
                    <a:pt x="75" y="0"/>
                  </a:moveTo>
                  <a:cubicBezTo>
                    <a:pt x="83" y="23"/>
                    <a:pt x="96" y="52"/>
                    <a:pt x="94" y="77"/>
                  </a:cubicBezTo>
                  <a:cubicBezTo>
                    <a:pt x="91" y="104"/>
                    <a:pt x="79" y="133"/>
                    <a:pt x="71" y="158"/>
                  </a:cubicBezTo>
                  <a:cubicBezTo>
                    <a:pt x="62" y="187"/>
                    <a:pt x="43" y="279"/>
                    <a:pt x="0" y="231"/>
                  </a:cubicBezTo>
                  <a:cubicBezTo>
                    <a:pt x="32" y="193"/>
                    <a:pt x="54" y="164"/>
                    <a:pt x="66" y="113"/>
                  </a:cubicBezTo>
                  <a:cubicBezTo>
                    <a:pt x="75" y="76"/>
                    <a:pt x="79" y="41"/>
                    <a:pt x="79" y="2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1" name="Freeform 64">
              <a:extLst>
                <a:ext uri="{FF2B5EF4-FFF2-40B4-BE49-F238E27FC236}">
                  <a16:creationId xmlns:a16="http://schemas.microsoft.com/office/drawing/2014/main" id="{A4527D4E-0F3F-41CA-AC6D-332836F11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853"/>
              <a:ext cx="172" cy="132"/>
            </a:xfrm>
            <a:custGeom>
              <a:avLst/>
              <a:gdLst>
                <a:gd name="T0" fmla="*/ 2 w 166"/>
                <a:gd name="T1" fmla="*/ 148 h 127"/>
                <a:gd name="T2" fmla="*/ 58 w 166"/>
                <a:gd name="T3" fmla="*/ 28 h 127"/>
                <a:gd name="T4" fmla="*/ 191 w 166"/>
                <a:gd name="T5" fmla="*/ 27 h 127"/>
                <a:gd name="T6" fmla="*/ 82 w 166"/>
                <a:gd name="T7" fmla="*/ 62 h 127"/>
                <a:gd name="T8" fmla="*/ 37 w 166"/>
                <a:gd name="T9" fmla="*/ 99 h 127"/>
                <a:gd name="T10" fmla="*/ 0 w 166"/>
                <a:gd name="T11" fmla="*/ 144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27">
                  <a:moveTo>
                    <a:pt x="2" y="127"/>
                  </a:moveTo>
                  <a:cubicBezTo>
                    <a:pt x="11" y="89"/>
                    <a:pt x="15" y="47"/>
                    <a:pt x="50" y="24"/>
                  </a:cubicBezTo>
                  <a:cubicBezTo>
                    <a:pt x="89" y="0"/>
                    <a:pt x="127" y="8"/>
                    <a:pt x="166" y="23"/>
                  </a:cubicBezTo>
                  <a:cubicBezTo>
                    <a:pt x="164" y="39"/>
                    <a:pt x="86" y="46"/>
                    <a:pt x="70" y="54"/>
                  </a:cubicBezTo>
                  <a:cubicBezTo>
                    <a:pt x="55" y="62"/>
                    <a:pt x="44" y="74"/>
                    <a:pt x="33" y="85"/>
                  </a:cubicBezTo>
                  <a:cubicBezTo>
                    <a:pt x="22" y="96"/>
                    <a:pt x="1" y="107"/>
                    <a:pt x="0" y="124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2" name="Freeform 65">
              <a:extLst>
                <a:ext uri="{FF2B5EF4-FFF2-40B4-BE49-F238E27FC236}">
                  <a16:creationId xmlns:a16="http://schemas.microsoft.com/office/drawing/2014/main" id="{D0432D6F-0FB3-4C48-B9E5-1954DFC5E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82"/>
              <a:ext cx="92" cy="405"/>
            </a:xfrm>
            <a:custGeom>
              <a:avLst/>
              <a:gdLst>
                <a:gd name="T0" fmla="*/ 32 w 89"/>
                <a:gd name="T1" fmla="*/ 6 h 389"/>
                <a:gd name="T2" fmla="*/ 60 w 89"/>
                <a:gd name="T3" fmla="*/ 144 h 389"/>
                <a:gd name="T4" fmla="*/ 97 w 89"/>
                <a:gd name="T5" fmla="*/ 244 h 389"/>
                <a:gd name="T6" fmla="*/ 64 w 89"/>
                <a:gd name="T7" fmla="*/ 185 h 389"/>
                <a:gd name="T8" fmla="*/ 70 w 89"/>
                <a:gd name="T9" fmla="*/ 350 h 389"/>
                <a:gd name="T10" fmla="*/ 47 w 89"/>
                <a:gd name="T11" fmla="*/ 246 h 389"/>
                <a:gd name="T12" fmla="*/ 41 w 89"/>
                <a:gd name="T13" fmla="*/ 457 h 389"/>
                <a:gd name="T14" fmla="*/ 26 w 89"/>
                <a:gd name="T15" fmla="*/ 294 h 389"/>
                <a:gd name="T16" fmla="*/ 12 w 89"/>
                <a:gd name="T17" fmla="*/ 163 h 389"/>
                <a:gd name="T18" fmla="*/ 26 w 89"/>
                <a:gd name="T19" fmla="*/ 195 h 389"/>
                <a:gd name="T20" fmla="*/ 9 w 89"/>
                <a:gd name="T21" fmla="*/ 80 h 389"/>
                <a:gd name="T22" fmla="*/ 35 w 89"/>
                <a:gd name="T23" fmla="*/ 0 h 3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389">
                  <a:moveTo>
                    <a:pt x="28" y="6"/>
                  </a:moveTo>
                  <a:cubicBezTo>
                    <a:pt x="34" y="46"/>
                    <a:pt x="27" y="85"/>
                    <a:pt x="52" y="123"/>
                  </a:cubicBezTo>
                  <a:cubicBezTo>
                    <a:pt x="69" y="151"/>
                    <a:pt x="89" y="171"/>
                    <a:pt x="85" y="207"/>
                  </a:cubicBezTo>
                  <a:cubicBezTo>
                    <a:pt x="80" y="187"/>
                    <a:pt x="69" y="174"/>
                    <a:pt x="56" y="158"/>
                  </a:cubicBezTo>
                  <a:cubicBezTo>
                    <a:pt x="52" y="202"/>
                    <a:pt x="78" y="259"/>
                    <a:pt x="62" y="298"/>
                  </a:cubicBezTo>
                  <a:cubicBezTo>
                    <a:pt x="63" y="266"/>
                    <a:pt x="51" y="239"/>
                    <a:pt x="42" y="209"/>
                  </a:cubicBezTo>
                  <a:cubicBezTo>
                    <a:pt x="43" y="263"/>
                    <a:pt x="58" y="338"/>
                    <a:pt x="37" y="389"/>
                  </a:cubicBezTo>
                  <a:cubicBezTo>
                    <a:pt x="35" y="343"/>
                    <a:pt x="32" y="296"/>
                    <a:pt x="22" y="250"/>
                  </a:cubicBezTo>
                  <a:cubicBezTo>
                    <a:pt x="15" y="218"/>
                    <a:pt x="0" y="171"/>
                    <a:pt x="12" y="139"/>
                  </a:cubicBezTo>
                  <a:cubicBezTo>
                    <a:pt x="14" y="148"/>
                    <a:pt x="18" y="158"/>
                    <a:pt x="22" y="166"/>
                  </a:cubicBezTo>
                  <a:cubicBezTo>
                    <a:pt x="18" y="133"/>
                    <a:pt x="3" y="101"/>
                    <a:pt x="9" y="68"/>
                  </a:cubicBezTo>
                  <a:cubicBezTo>
                    <a:pt x="13" y="45"/>
                    <a:pt x="30" y="25"/>
                    <a:pt x="31" y="0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3" name="Freeform 66">
              <a:extLst>
                <a:ext uri="{FF2B5EF4-FFF2-40B4-BE49-F238E27FC236}">
                  <a16:creationId xmlns:a16="http://schemas.microsoft.com/office/drawing/2014/main" id="{4DD1B228-026B-4BB5-8749-C197F6097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412"/>
              <a:ext cx="35" cy="26"/>
            </a:xfrm>
            <a:custGeom>
              <a:avLst/>
              <a:gdLst>
                <a:gd name="T0" fmla="*/ 0 w 34"/>
                <a:gd name="T1" fmla="*/ 9 h 25"/>
                <a:gd name="T2" fmla="*/ 24 w 34"/>
                <a:gd name="T3" fmla="*/ 8 h 25"/>
                <a:gd name="T4" fmla="*/ 26 w 34"/>
                <a:gd name="T5" fmla="*/ 29 h 25"/>
                <a:gd name="T6" fmla="*/ 27 w 34"/>
                <a:gd name="T7" fmla="*/ 3 h 25"/>
                <a:gd name="T8" fmla="*/ 1 w 34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0" y="9"/>
                  </a:moveTo>
                  <a:cubicBezTo>
                    <a:pt x="5" y="8"/>
                    <a:pt x="15" y="5"/>
                    <a:pt x="20" y="8"/>
                  </a:cubicBezTo>
                  <a:cubicBezTo>
                    <a:pt x="26" y="13"/>
                    <a:pt x="23" y="20"/>
                    <a:pt x="22" y="25"/>
                  </a:cubicBezTo>
                  <a:cubicBezTo>
                    <a:pt x="26" y="18"/>
                    <a:pt x="34" y="7"/>
                    <a:pt x="23" y="3"/>
                  </a:cubicBezTo>
                  <a:cubicBezTo>
                    <a:pt x="14" y="0"/>
                    <a:pt x="8" y="6"/>
                    <a:pt x="1" y="10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4" name="Freeform 67">
              <a:extLst>
                <a:ext uri="{FF2B5EF4-FFF2-40B4-BE49-F238E27FC236}">
                  <a16:creationId xmlns:a16="http://schemas.microsoft.com/office/drawing/2014/main" id="{452319CB-1E2B-420A-9B84-968A8CFCE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413"/>
              <a:ext cx="22" cy="16"/>
            </a:xfrm>
            <a:custGeom>
              <a:avLst/>
              <a:gdLst>
                <a:gd name="T0" fmla="*/ 25 w 21"/>
                <a:gd name="T1" fmla="*/ 18 h 15"/>
                <a:gd name="T2" fmla="*/ 9 w 21"/>
                <a:gd name="T3" fmla="*/ 6 h 15"/>
                <a:gd name="T4" fmla="*/ 6 w 21"/>
                <a:gd name="T5" fmla="*/ 19 h 15"/>
                <a:gd name="T6" fmla="*/ 7 w 21"/>
                <a:gd name="T7" fmla="*/ 0 h 15"/>
                <a:gd name="T8" fmla="*/ 25 w 21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21" y="14"/>
                  </a:moveTo>
                  <a:cubicBezTo>
                    <a:pt x="17" y="13"/>
                    <a:pt x="14" y="6"/>
                    <a:pt x="9" y="6"/>
                  </a:cubicBezTo>
                  <a:cubicBezTo>
                    <a:pt x="3" y="5"/>
                    <a:pt x="3" y="12"/>
                    <a:pt x="6" y="15"/>
                  </a:cubicBezTo>
                  <a:cubicBezTo>
                    <a:pt x="3" y="12"/>
                    <a:pt x="0" y="1"/>
                    <a:pt x="7" y="0"/>
                  </a:cubicBezTo>
                  <a:cubicBezTo>
                    <a:pt x="12" y="0"/>
                    <a:pt x="18" y="8"/>
                    <a:pt x="21" y="11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5" name="Freeform 68">
              <a:extLst>
                <a:ext uri="{FF2B5EF4-FFF2-40B4-BE49-F238E27FC236}">
                  <a16:creationId xmlns:a16="http://schemas.microsoft.com/office/drawing/2014/main" id="{01C9FE03-E5AA-479F-8AD5-C57B5BC59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383"/>
              <a:ext cx="36" cy="88"/>
            </a:xfrm>
            <a:custGeom>
              <a:avLst/>
              <a:gdLst>
                <a:gd name="T0" fmla="*/ 0 w 35"/>
                <a:gd name="T1" fmla="*/ 3 h 85"/>
                <a:gd name="T2" fmla="*/ 22 w 35"/>
                <a:gd name="T3" fmla="*/ 14 h 85"/>
                <a:gd name="T4" fmla="*/ 26 w 35"/>
                <a:gd name="T5" fmla="*/ 45 h 85"/>
                <a:gd name="T6" fmla="*/ 33 w 35"/>
                <a:gd name="T7" fmla="*/ 70 h 85"/>
                <a:gd name="T8" fmla="*/ 33 w 35"/>
                <a:gd name="T9" fmla="*/ 97 h 85"/>
                <a:gd name="T10" fmla="*/ 38 w 35"/>
                <a:gd name="T11" fmla="*/ 68 h 85"/>
                <a:gd name="T12" fmla="*/ 33 w 35"/>
                <a:gd name="T13" fmla="*/ 58 h 85"/>
                <a:gd name="T14" fmla="*/ 31 w 35"/>
                <a:gd name="T15" fmla="*/ 41 h 85"/>
                <a:gd name="T16" fmla="*/ 1 w 35"/>
                <a:gd name="T17" fmla="*/ 2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85">
                  <a:moveTo>
                    <a:pt x="0" y="3"/>
                  </a:moveTo>
                  <a:cubicBezTo>
                    <a:pt x="7" y="0"/>
                    <a:pt x="15" y="8"/>
                    <a:pt x="18" y="14"/>
                  </a:cubicBezTo>
                  <a:cubicBezTo>
                    <a:pt x="23" y="23"/>
                    <a:pt x="23" y="31"/>
                    <a:pt x="22" y="40"/>
                  </a:cubicBezTo>
                  <a:cubicBezTo>
                    <a:pt x="21" y="51"/>
                    <a:pt x="24" y="54"/>
                    <a:pt x="29" y="62"/>
                  </a:cubicBezTo>
                  <a:cubicBezTo>
                    <a:pt x="33" y="68"/>
                    <a:pt x="33" y="78"/>
                    <a:pt x="29" y="85"/>
                  </a:cubicBezTo>
                  <a:cubicBezTo>
                    <a:pt x="35" y="82"/>
                    <a:pt x="35" y="66"/>
                    <a:pt x="34" y="60"/>
                  </a:cubicBezTo>
                  <a:cubicBezTo>
                    <a:pt x="33" y="56"/>
                    <a:pt x="30" y="53"/>
                    <a:pt x="29" y="50"/>
                  </a:cubicBezTo>
                  <a:cubicBezTo>
                    <a:pt x="27" y="46"/>
                    <a:pt x="27" y="41"/>
                    <a:pt x="27" y="37"/>
                  </a:cubicBezTo>
                  <a:cubicBezTo>
                    <a:pt x="27" y="17"/>
                    <a:pt x="23" y="2"/>
                    <a:pt x="1" y="2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6" name="Freeform 69">
              <a:extLst>
                <a:ext uri="{FF2B5EF4-FFF2-40B4-BE49-F238E27FC236}">
                  <a16:creationId xmlns:a16="http://schemas.microsoft.com/office/drawing/2014/main" id="{8BF9AD26-F787-4FF9-B894-2A4060D9F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428"/>
              <a:ext cx="46" cy="91"/>
            </a:xfrm>
            <a:custGeom>
              <a:avLst/>
              <a:gdLst>
                <a:gd name="T0" fmla="*/ 52 w 44"/>
                <a:gd name="T1" fmla="*/ 99 h 88"/>
                <a:gd name="T2" fmla="*/ 45 w 44"/>
                <a:gd name="T3" fmla="*/ 95 h 88"/>
                <a:gd name="T4" fmla="*/ 31 w 44"/>
                <a:gd name="T5" fmla="*/ 84 h 88"/>
                <a:gd name="T6" fmla="*/ 22 w 44"/>
                <a:gd name="T7" fmla="*/ 57 h 88"/>
                <a:gd name="T8" fmla="*/ 2 w 44"/>
                <a:gd name="T9" fmla="*/ 0 h 88"/>
                <a:gd name="T10" fmla="*/ 5 w 44"/>
                <a:gd name="T11" fmla="*/ 22 h 88"/>
                <a:gd name="T12" fmla="*/ 8 w 44"/>
                <a:gd name="T13" fmla="*/ 43 h 88"/>
                <a:gd name="T14" fmla="*/ 16 w 44"/>
                <a:gd name="T15" fmla="*/ 81 h 88"/>
                <a:gd name="T16" fmla="*/ 17 w 44"/>
                <a:gd name="T17" fmla="*/ 93 h 88"/>
                <a:gd name="T18" fmla="*/ 27 w 44"/>
                <a:gd name="T19" fmla="*/ 97 h 88"/>
                <a:gd name="T20" fmla="*/ 51 w 44"/>
                <a:gd name="T21" fmla="*/ 10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88">
                  <a:moveTo>
                    <a:pt x="44" y="87"/>
                  </a:moveTo>
                  <a:cubicBezTo>
                    <a:pt x="44" y="85"/>
                    <a:pt x="39" y="84"/>
                    <a:pt x="37" y="83"/>
                  </a:cubicBezTo>
                  <a:cubicBezTo>
                    <a:pt x="33" y="81"/>
                    <a:pt x="30" y="77"/>
                    <a:pt x="27" y="73"/>
                  </a:cubicBezTo>
                  <a:cubicBezTo>
                    <a:pt x="21" y="66"/>
                    <a:pt x="20" y="58"/>
                    <a:pt x="18" y="49"/>
                  </a:cubicBezTo>
                  <a:cubicBezTo>
                    <a:pt x="15" y="32"/>
                    <a:pt x="9" y="16"/>
                    <a:pt x="2" y="0"/>
                  </a:cubicBezTo>
                  <a:cubicBezTo>
                    <a:pt x="0" y="5"/>
                    <a:pt x="3" y="13"/>
                    <a:pt x="5" y="18"/>
                  </a:cubicBezTo>
                  <a:cubicBezTo>
                    <a:pt x="6" y="25"/>
                    <a:pt x="6" y="32"/>
                    <a:pt x="8" y="39"/>
                  </a:cubicBezTo>
                  <a:cubicBezTo>
                    <a:pt x="9" y="50"/>
                    <a:pt x="14" y="60"/>
                    <a:pt x="12" y="71"/>
                  </a:cubicBezTo>
                  <a:cubicBezTo>
                    <a:pt x="12" y="76"/>
                    <a:pt x="10" y="78"/>
                    <a:pt x="13" y="81"/>
                  </a:cubicBezTo>
                  <a:cubicBezTo>
                    <a:pt x="15" y="83"/>
                    <a:pt x="20" y="85"/>
                    <a:pt x="23" y="85"/>
                  </a:cubicBezTo>
                  <a:cubicBezTo>
                    <a:pt x="29" y="87"/>
                    <a:pt x="37" y="86"/>
                    <a:pt x="43" y="8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7" name="Freeform 70">
              <a:extLst>
                <a:ext uri="{FF2B5EF4-FFF2-40B4-BE49-F238E27FC236}">
                  <a16:creationId xmlns:a16="http://schemas.microsoft.com/office/drawing/2014/main" id="{3C1BEE6F-E5A4-4ED5-B181-807482A5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479"/>
              <a:ext cx="49" cy="27"/>
            </a:xfrm>
            <a:custGeom>
              <a:avLst/>
              <a:gdLst>
                <a:gd name="T0" fmla="*/ 1 w 47"/>
                <a:gd name="T1" fmla="*/ 0 h 26"/>
                <a:gd name="T2" fmla="*/ 6 w 47"/>
                <a:gd name="T3" fmla="*/ 20 h 26"/>
                <a:gd name="T4" fmla="*/ 20 w 47"/>
                <a:gd name="T5" fmla="*/ 28 h 26"/>
                <a:gd name="T6" fmla="*/ 55 w 47"/>
                <a:gd name="T7" fmla="*/ 27 h 26"/>
                <a:gd name="T8" fmla="*/ 22 w 47"/>
                <a:gd name="T9" fmla="*/ 20 h 26"/>
                <a:gd name="T10" fmla="*/ 0 w 4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1" y="0"/>
                  </a:moveTo>
                  <a:cubicBezTo>
                    <a:pt x="0" y="4"/>
                    <a:pt x="4" y="12"/>
                    <a:pt x="6" y="16"/>
                  </a:cubicBezTo>
                  <a:cubicBezTo>
                    <a:pt x="9" y="19"/>
                    <a:pt x="12" y="22"/>
                    <a:pt x="16" y="24"/>
                  </a:cubicBezTo>
                  <a:cubicBezTo>
                    <a:pt x="23" y="26"/>
                    <a:pt x="40" y="26"/>
                    <a:pt x="47" y="23"/>
                  </a:cubicBezTo>
                  <a:cubicBezTo>
                    <a:pt x="39" y="18"/>
                    <a:pt x="27" y="20"/>
                    <a:pt x="18" y="16"/>
                  </a:cubicBezTo>
                  <a:cubicBezTo>
                    <a:pt x="11" y="13"/>
                    <a:pt x="5" y="5"/>
                    <a:pt x="0" y="0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8" name="Freeform 71">
              <a:extLst>
                <a:ext uri="{FF2B5EF4-FFF2-40B4-BE49-F238E27FC236}">
                  <a16:creationId xmlns:a16="http://schemas.microsoft.com/office/drawing/2014/main" id="{46BCD7CC-5AD3-4D68-8163-155C3CE65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82"/>
              <a:ext cx="16" cy="21"/>
            </a:xfrm>
            <a:custGeom>
              <a:avLst/>
              <a:gdLst>
                <a:gd name="T0" fmla="*/ 15 w 16"/>
                <a:gd name="T1" fmla="*/ 0 h 20"/>
                <a:gd name="T2" fmla="*/ 14 w 16"/>
                <a:gd name="T3" fmla="*/ 19 h 20"/>
                <a:gd name="T4" fmla="*/ 0 w 16"/>
                <a:gd name="T5" fmla="*/ 24 h 20"/>
                <a:gd name="T6" fmla="*/ 10 w 16"/>
                <a:gd name="T7" fmla="*/ 16 h 20"/>
                <a:gd name="T8" fmla="*/ 14 w 16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3"/>
                    <a:pt x="16" y="12"/>
                    <a:pt x="14" y="15"/>
                  </a:cubicBezTo>
                  <a:cubicBezTo>
                    <a:pt x="10" y="18"/>
                    <a:pt x="4" y="14"/>
                    <a:pt x="0" y="20"/>
                  </a:cubicBezTo>
                  <a:cubicBezTo>
                    <a:pt x="3" y="16"/>
                    <a:pt x="6" y="14"/>
                    <a:pt x="10" y="12"/>
                  </a:cubicBezTo>
                  <a:cubicBezTo>
                    <a:pt x="14" y="9"/>
                    <a:pt x="13" y="6"/>
                    <a:pt x="14" y="2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9" name="Freeform 72">
              <a:extLst>
                <a:ext uri="{FF2B5EF4-FFF2-40B4-BE49-F238E27FC236}">
                  <a16:creationId xmlns:a16="http://schemas.microsoft.com/office/drawing/2014/main" id="{2476D03A-572B-4266-87C2-9ACA17E47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1464"/>
              <a:ext cx="21" cy="24"/>
            </a:xfrm>
            <a:custGeom>
              <a:avLst/>
              <a:gdLst>
                <a:gd name="T0" fmla="*/ 0 w 20"/>
                <a:gd name="T1" fmla="*/ 7 h 23"/>
                <a:gd name="T2" fmla="*/ 15 w 20"/>
                <a:gd name="T3" fmla="*/ 9 h 23"/>
                <a:gd name="T4" fmla="*/ 6 w 20"/>
                <a:gd name="T5" fmla="*/ 27 h 23"/>
                <a:gd name="T6" fmla="*/ 20 w 20"/>
                <a:gd name="T7" fmla="*/ 5 h 23"/>
                <a:gd name="T8" fmla="*/ 0 w 20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0" y="7"/>
                  </a:moveTo>
                  <a:cubicBezTo>
                    <a:pt x="3" y="3"/>
                    <a:pt x="9" y="5"/>
                    <a:pt x="11" y="9"/>
                  </a:cubicBezTo>
                  <a:cubicBezTo>
                    <a:pt x="13" y="15"/>
                    <a:pt x="9" y="19"/>
                    <a:pt x="6" y="23"/>
                  </a:cubicBezTo>
                  <a:cubicBezTo>
                    <a:pt x="11" y="21"/>
                    <a:pt x="20" y="11"/>
                    <a:pt x="16" y="5"/>
                  </a:cubicBezTo>
                  <a:cubicBezTo>
                    <a:pt x="13" y="0"/>
                    <a:pt x="4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0" name="Freeform 73">
              <a:extLst>
                <a:ext uri="{FF2B5EF4-FFF2-40B4-BE49-F238E27FC236}">
                  <a16:creationId xmlns:a16="http://schemas.microsoft.com/office/drawing/2014/main" id="{C1890337-0822-4173-8C03-B8DB34B4F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1382"/>
              <a:ext cx="31" cy="39"/>
            </a:xfrm>
            <a:custGeom>
              <a:avLst/>
              <a:gdLst>
                <a:gd name="T0" fmla="*/ 0 w 30"/>
                <a:gd name="T1" fmla="*/ 4 h 38"/>
                <a:gd name="T2" fmla="*/ 28 w 30"/>
                <a:gd name="T3" fmla="*/ 42 h 38"/>
                <a:gd name="T4" fmla="*/ 25 w 30"/>
                <a:gd name="T5" fmla="*/ 12 h 38"/>
                <a:gd name="T6" fmla="*/ 4 w 30"/>
                <a:gd name="T7" fmla="*/ 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8">
                  <a:moveTo>
                    <a:pt x="0" y="4"/>
                  </a:moveTo>
                  <a:cubicBezTo>
                    <a:pt x="16" y="0"/>
                    <a:pt x="30" y="24"/>
                    <a:pt x="24" y="38"/>
                  </a:cubicBezTo>
                  <a:cubicBezTo>
                    <a:pt x="30" y="31"/>
                    <a:pt x="26" y="18"/>
                    <a:pt x="21" y="12"/>
                  </a:cubicBezTo>
                  <a:cubicBezTo>
                    <a:pt x="18" y="9"/>
                    <a:pt x="8" y="0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1" name="Freeform 74">
              <a:extLst>
                <a:ext uri="{FF2B5EF4-FFF2-40B4-BE49-F238E27FC236}">
                  <a16:creationId xmlns:a16="http://schemas.microsoft.com/office/drawing/2014/main" id="{253607DC-DBD9-49DC-8B5D-A39FE9D2B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1414"/>
              <a:ext cx="21" cy="15"/>
            </a:xfrm>
            <a:custGeom>
              <a:avLst/>
              <a:gdLst>
                <a:gd name="T0" fmla="*/ 1 w 20"/>
                <a:gd name="T1" fmla="*/ 3 h 14"/>
                <a:gd name="T2" fmla="*/ 18 w 20"/>
                <a:gd name="T3" fmla="*/ 18 h 14"/>
                <a:gd name="T4" fmla="*/ 0 w 20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1" y="3"/>
                  </a:moveTo>
                  <a:cubicBezTo>
                    <a:pt x="7" y="0"/>
                    <a:pt x="13" y="9"/>
                    <a:pt x="14" y="14"/>
                  </a:cubicBezTo>
                  <a:cubicBezTo>
                    <a:pt x="20" y="5"/>
                    <a:pt x="6" y="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2" name="Freeform 75">
              <a:extLst>
                <a:ext uri="{FF2B5EF4-FFF2-40B4-BE49-F238E27FC236}">
                  <a16:creationId xmlns:a16="http://schemas.microsoft.com/office/drawing/2014/main" id="{A09A6209-F1DA-4E50-A3AB-752DF6D64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421"/>
              <a:ext cx="9" cy="10"/>
            </a:xfrm>
            <a:custGeom>
              <a:avLst/>
              <a:gdLst>
                <a:gd name="T0" fmla="*/ 9 w 9"/>
                <a:gd name="T1" fmla="*/ 13 h 9"/>
                <a:gd name="T2" fmla="*/ 0 w 9"/>
                <a:gd name="T3" fmla="*/ 12 h 9"/>
                <a:gd name="T4" fmla="*/ 4 w 9"/>
                <a:gd name="T5" fmla="*/ 2 h 9"/>
                <a:gd name="T6" fmla="*/ 8 w 9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8" y="6"/>
                    <a:pt x="2" y="0"/>
                    <a:pt x="0" y="8"/>
                  </a:cubicBezTo>
                  <a:cubicBezTo>
                    <a:pt x="1" y="7"/>
                    <a:pt x="2" y="3"/>
                    <a:pt x="4" y="2"/>
                  </a:cubicBezTo>
                  <a:cubicBezTo>
                    <a:pt x="7" y="1"/>
                    <a:pt x="8" y="5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3" name="Freeform 76">
              <a:extLst>
                <a:ext uri="{FF2B5EF4-FFF2-40B4-BE49-F238E27FC236}">
                  <a16:creationId xmlns:a16="http://schemas.microsoft.com/office/drawing/2014/main" id="{75F1759A-EA99-45B2-83BA-BEAD9E757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1509"/>
              <a:ext cx="74" cy="23"/>
            </a:xfrm>
            <a:custGeom>
              <a:avLst/>
              <a:gdLst>
                <a:gd name="T0" fmla="*/ 1 w 71"/>
                <a:gd name="T1" fmla="*/ 8 h 22"/>
                <a:gd name="T2" fmla="*/ 38 w 71"/>
                <a:gd name="T3" fmla="*/ 19 h 22"/>
                <a:gd name="T4" fmla="*/ 58 w 71"/>
                <a:gd name="T5" fmla="*/ 23 h 22"/>
                <a:gd name="T6" fmla="*/ 73 w 71"/>
                <a:gd name="T7" fmla="*/ 22 h 22"/>
                <a:gd name="T8" fmla="*/ 83 w 71"/>
                <a:gd name="T9" fmla="*/ 26 h 22"/>
                <a:gd name="T10" fmla="*/ 78 w 71"/>
                <a:gd name="T11" fmla="*/ 24 h 22"/>
                <a:gd name="T12" fmla="*/ 69 w 71"/>
                <a:gd name="T13" fmla="*/ 25 h 22"/>
                <a:gd name="T14" fmla="*/ 52 w 71"/>
                <a:gd name="T15" fmla="*/ 25 h 22"/>
                <a:gd name="T16" fmla="*/ 30 w 71"/>
                <a:gd name="T17" fmla="*/ 21 h 22"/>
                <a:gd name="T18" fmla="*/ 0 w 71"/>
                <a:gd name="T19" fmla="*/ 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" h="22">
                  <a:moveTo>
                    <a:pt x="1" y="8"/>
                  </a:moveTo>
                  <a:cubicBezTo>
                    <a:pt x="11" y="0"/>
                    <a:pt x="24" y="12"/>
                    <a:pt x="33" y="15"/>
                  </a:cubicBezTo>
                  <a:cubicBezTo>
                    <a:pt x="39" y="17"/>
                    <a:pt x="44" y="19"/>
                    <a:pt x="50" y="19"/>
                  </a:cubicBezTo>
                  <a:cubicBezTo>
                    <a:pt x="54" y="19"/>
                    <a:pt x="57" y="18"/>
                    <a:pt x="61" y="18"/>
                  </a:cubicBezTo>
                  <a:cubicBezTo>
                    <a:pt x="64" y="19"/>
                    <a:pt x="67" y="21"/>
                    <a:pt x="71" y="22"/>
                  </a:cubicBezTo>
                  <a:cubicBezTo>
                    <a:pt x="69" y="22"/>
                    <a:pt x="68" y="21"/>
                    <a:pt x="66" y="20"/>
                  </a:cubicBezTo>
                  <a:cubicBezTo>
                    <a:pt x="63" y="20"/>
                    <a:pt x="61" y="20"/>
                    <a:pt x="58" y="21"/>
                  </a:cubicBezTo>
                  <a:cubicBezTo>
                    <a:pt x="53" y="21"/>
                    <a:pt x="49" y="22"/>
                    <a:pt x="44" y="21"/>
                  </a:cubicBezTo>
                  <a:cubicBezTo>
                    <a:pt x="38" y="20"/>
                    <a:pt x="32" y="19"/>
                    <a:pt x="26" y="17"/>
                  </a:cubicBezTo>
                  <a:cubicBezTo>
                    <a:pt x="19" y="14"/>
                    <a:pt x="8" y="3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4" name="Freeform 77">
              <a:extLst>
                <a:ext uri="{FF2B5EF4-FFF2-40B4-BE49-F238E27FC236}">
                  <a16:creationId xmlns:a16="http://schemas.microsoft.com/office/drawing/2014/main" id="{C6235D7E-DE08-4F1B-A295-4E5E37A4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492"/>
              <a:ext cx="27" cy="13"/>
            </a:xfrm>
            <a:custGeom>
              <a:avLst/>
              <a:gdLst>
                <a:gd name="T0" fmla="*/ 0 w 26"/>
                <a:gd name="T1" fmla="*/ 0 h 12"/>
                <a:gd name="T2" fmla="*/ 12 w 26"/>
                <a:gd name="T3" fmla="*/ 15 h 12"/>
                <a:gd name="T4" fmla="*/ 30 w 26"/>
                <a:gd name="T5" fmla="*/ 14 h 12"/>
                <a:gd name="T6" fmla="*/ 11 w 26"/>
                <a:gd name="T7" fmla="*/ 13 h 12"/>
                <a:gd name="T8" fmla="*/ 1 w 26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4" y="4"/>
                    <a:pt x="6" y="10"/>
                    <a:pt x="12" y="11"/>
                  </a:cubicBezTo>
                  <a:cubicBezTo>
                    <a:pt x="17" y="12"/>
                    <a:pt x="21" y="10"/>
                    <a:pt x="26" y="10"/>
                  </a:cubicBezTo>
                  <a:cubicBezTo>
                    <a:pt x="21" y="10"/>
                    <a:pt x="15" y="9"/>
                    <a:pt x="11" y="9"/>
                  </a:cubicBezTo>
                  <a:cubicBezTo>
                    <a:pt x="6" y="8"/>
                    <a:pt x="4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5" name="Freeform 78">
              <a:extLst>
                <a:ext uri="{FF2B5EF4-FFF2-40B4-BE49-F238E27FC236}">
                  <a16:creationId xmlns:a16="http://schemas.microsoft.com/office/drawing/2014/main" id="{32ED37CA-7DB5-4BE9-8375-F73A5EBD4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856"/>
              <a:ext cx="34" cy="102"/>
            </a:xfrm>
            <a:custGeom>
              <a:avLst/>
              <a:gdLst>
                <a:gd name="T0" fmla="*/ 0 w 32"/>
                <a:gd name="T1" fmla="*/ 0 h 98"/>
                <a:gd name="T2" fmla="*/ 3 w 32"/>
                <a:gd name="T3" fmla="*/ 114 h 98"/>
                <a:gd name="T4" fmla="*/ 0 w 32"/>
                <a:gd name="T5" fmla="*/ 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98">
                  <a:moveTo>
                    <a:pt x="0" y="0"/>
                  </a:moveTo>
                  <a:cubicBezTo>
                    <a:pt x="0" y="0"/>
                    <a:pt x="32" y="37"/>
                    <a:pt x="3" y="98"/>
                  </a:cubicBezTo>
                  <a:cubicBezTo>
                    <a:pt x="3" y="98"/>
                    <a:pt x="24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6" name="Freeform 79">
              <a:extLst>
                <a:ext uri="{FF2B5EF4-FFF2-40B4-BE49-F238E27FC236}">
                  <a16:creationId xmlns:a16="http://schemas.microsoft.com/office/drawing/2014/main" id="{51F1EC19-6075-4119-9DF2-61E4B0472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" y="839"/>
              <a:ext cx="35" cy="70"/>
            </a:xfrm>
            <a:custGeom>
              <a:avLst/>
              <a:gdLst>
                <a:gd name="T0" fmla="*/ 38 w 34"/>
                <a:gd name="T1" fmla="*/ 0 h 68"/>
                <a:gd name="T2" fmla="*/ 37 w 34"/>
                <a:gd name="T3" fmla="*/ 76 h 68"/>
                <a:gd name="T4" fmla="*/ 38 w 34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68">
                  <a:moveTo>
                    <a:pt x="34" y="0"/>
                  </a:moveTo>
                  <a:cubicBezTo>
                    <a:pt x="34" y="0"/>
                    <a:pt x="8" y="40"/>
                    <a:pt x="33" y="68"/>
                  </a:cubicBezTo>
                  <a:cubicBezTo>
                    <a:pt x="33" y="68"/>
                    <a:pt x="0" y="48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7" name="Freeform 80">
              <a:extLst>
                <a:ext uri="{FF2B5EF4-FFF2-40B4-BE49-F238E27FC236}">
                  <a16:creationId xmlns:a16="http://schemas.microsoft.com/office/drawing/2014/main" id="{58CFC86D-4719-4023-9332-6A4EB5317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922"/>
              <a:ext cx="105" cy="81"/>
            </a:xfrm>
            <a:custGeom>
              <a:avLst/>
              <a:gdLst>
                <a:gd name="T0" fmla="*/ 117 w 101"/>
                <a:gd name="T1" fmla="*/ 0 h 78"/>
                <a:gd name="T2" fmla="*/ 0 w 101"/>
                <a:gd name="T3" fmla="*/ 90 h 78"/>
                <a:gd name="T4" fmla="*/ 117 w 101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78">
                  <a:moveTo>
                    <a:pt x="101" y="0"/>
                  </a:moveTo>
                  <a:cubicBezTo>
                    <a:pt x="101" y="0"/>
                    <a:pt x="47" y="65"/>
                    <a:pt x="0" y="78"/>
                  </a:cubicBezTo>
                  <a:cubicBezTo>
                    <a:pt x="0" y="78"/>
                    <a:pt x="58" y="67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8" name="Freeform 81">
              <a:extLst>
                <a:ext uri="{FF2B5EF4-FFF2-40B4-BE49-F238E27FC236}">
                  <a16:creationId xmlns:a16="http://schemas.microsoft.com/office/drawing/2014/main" id="{677A2E58-D388-4B47-A953-5B5D1C024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" y="953"/>
              <a:ext cx="105" cy="62"/>
            </a:xfrm>
            <a:custGeom>
              <a:avLst/>
              <a:gdLst>
                <a:gd name="T0" fmla="*/ 117 w 101"/>
                <a:gd name="T1" fmla="*/ 71 h 59"/>
                <a:gd name="T2" fmla="*/ 12 w 101"/>
                <a:gd name="T3" fmla="*/ 0 h 59"/>
                <a:gd name="T4" fmla="*/ 117 w 101"/>
                <a:gd name="T5" fmla="*/ 71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9">
                  <a:moveTo>
                    <a:pt x="101" y="59"/>
                  </a:moveTo>
                  <a:cubicBezTo>
                    <a:pt x="101" y="59"/>
                    <a:pt x="14" y="24"/>
                    <a:pt x="12" y="0"/>
                  </a:cubicBezTo>
                  <a:cubicBezTo>
                    <a:pt x="12" y="0"/>
                    <a:pt x="0" y="30"/>
                    <a:pt x="10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9" name="Freeform 82">
              <a:extLst>
                <a:ext uri="{FF2B5EF4-FFF2-40B4-BE49-F238E27FC236}">
                  <a16:creationId xmlns:a16="http://schemas.microsoft.com/office/drawing/2014/main" id="{D25A6DA2-6FAD-452F-B103-01ADE640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17"/>
              <a:ext cx="198" cy="215"/>
            </a:xfrm>
            <a:custGeom>
              <a:avLst/>
              <a:gdLst>
                <a:gd name="T0" fmla="*/ 0 w 190"/>
                <a:gd name="T1" fmla="*/ 36 h 207"/>
                <a:gd name="T2" fmla="*/ 81 w 190"/>
                <a:gd name="T3" fmla="*/ 27 h 207"/>
                <a:gd name="T4" fmla="*/ 119 w 190"/>
                <a:gd name="T5" fmla="*/ 92 h 207"/>
                <a:gd name="T6" fmla="*/ 179 w 190"/>
                <a:gd name="T7" fmla="*/ 164 h 207"/>
                <a:gd name="T8" fmla="*/ 224 w 190"/>
                <a:gd name="T9" fmla="*/ 241 h 207"/>
                <a:gd name="T10" fmla="*/ 181 w 190"/>
                <a:gd name="T11" fmla="*/ 141 h 207"/>
                <a:gd name="T12" fmla="*/ 131 w 190"/>
                <a:gd name="T13" fmla="*/ 72 h 207"/>
                <a:gd name="T14" fmla="*/ 72 w 190"/>
                <a:gd name="T15" fmla="*/ 7 h 207"/>
                <a:gd name="T16" fmla="*/ 2 w 190"/>
                <a:gd name="T17" fmla="*/ 36 h 2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207">
                  <a:moveTo>
                    <a:pt x="0" y="32"/>
                  </a:moveTo>
                  <a:cubicBezTo>
                    <a:pt x="21" y="28"/>
                    <a:pt x="44" y="8"/>
                    <a:pt x="69" y="23"/>
                  </a:cubicBezTo>
                  <a:cubicBezTo>
                    <a:pt x="88" y="34"/>
                    <a:pt x="91" y="65"/>
                    <a:pt x="101" y="80"/>
                  </a:cubicBezTo>
                  <a:cubicBezTo>
                    <a:pt x="118" y="103"/>
                    <a:pt x="139" y="113"/>
                    <a:pt x="152" y="141"/>
                  </a:cubicBezTo>
                  <a:cubicBezTo>
                    <a:pt x="163" y="166"/>
                    <a:pt x="173" y="186"/>
                    <a:pt x="190" y="207"/>
                  </a:cubicBezTo>
                  <a:cubicBezTo>
                    <a:pt x="172" y="182"/>
                    <a:pt x="165" y="150"/>
                    <a:pt x="154" y="121"/>
                  </a:cubicBezTo>
                  <a:cubicBezTo>
                    <a:pt x="143" y="94"/>
                    <a:pt x="128" y="83"/>
                    <a:pt x="111" y="62"/>
                  </a:cubicBezTo>
                  <a:cubicBezTo>
                    <a:pt x="96" y="44"/>
                    <a:pt x="86" y="13"/>
                    <a:pt x="60" y="7"/>
                  </a:cubicBezTo>
                  <a:cubicBezTo>
                    <a:pt x="27" y="0"/>
                    <a:pt x="20" y="16"/>
                    <a:pt x="2" y="32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0" name="Freeform 83">
              <a:extLst>
                <a:ext uri="{FF2B5EF4-FFF2-40B4-BE49-F238E27FC236}">
                  <a16:creationId xmlns:a16="http://schemas.microsoft.com/office/drawing/2014/main" id="{C9838C34-490E-4F77-942D-FE0C732DB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984"/>
              <a:ext cx="175" cy="339"/>
            </a:xfrm>
            <a:custGeom>
              <a:avLst/>
              <a:gdLst>
                <a:gd name="T0" fmla="*/ 0 w 168"/>
                <a:gd name="T1" fmla="*/ 0 h 325"/>
                <a:gd name="T2" fmla="*/ 3 w 168"/>
                <a:gd name="T3" fmla="*/ 0 h 325"/>
                <a:gd name="T4" fmla="*/ 81 w 168"/>
                <a:gd name="T5" fmla="*/ 30 h 325"/>
                <a:gd name="T6" fmla="*/ 181 w 168"/>
                <a:gd name="T7" fmla="*/ 149 h 325"/>
                <a:gd name="T8" fmla="*/ 186 w 168"/>
                <a:gd name="T9" fmla="*/ 385 h 325"/>
                <a:gd name="T10" fmla="*/ 151 w 168"/>
                <a:gd name="T11" fmla="*/ 116 h 325"/>
                <a:gd name="T12" fmla="*/ 0 w 168"/>
                <a:gd name="T13" fmla="*/ 0 h 3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325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13" y="4"/>
                    <a:pt x="56" y="18"/>
                    <a:pt x="69" y="26"/>
                  </a:cubicBezTo>
                  <a:cubicBezTo>
                    <a:pt x="85" y="34"/>
                    <a:pt x="140" y="38"/>
                    <a:pt x="154" y="126"/>
                  </a:cubicBezTo>
                  <a:cubicBezTo>
                    <a:pt x="168" y="214"/>
                    <a:pt x="166" y="253"/>
                    <a:pt x="158" y="325"/>
                  </a:cubicBezTo>
                  <a:cubicBezTo>
                    <a:pt x="158" y="325"/>
                    <a:pt x="161" y="138"/>
                    <a:pt x="128" y="98"/>
                  </a:cubicBezTo>
                  <a:cubicBezTo>
                    <a:pt x="95" y="58"/>
                    <a:pt x="126" y="64"/>
                    <a:pt x="0" y="0"/>
                  </a:cubicBezTo>
                  <a:close/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1" name="Freeform 84">
              <a:extLst>
                <a:ext uri="{FF2B5EF4-FFF2-40B4-BE49-F238E27FC236}">
                  <a16:creationId xmlns:a16="http://schemas.microsoft.com/office/drawing/2014/main" id="{03AF017A-1811-4645-B6C8-48F969831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069"/>
              <a:ext cx="144" cy="719"/>
            </a:xfrm>
            <a:custGeom>
              <a:avLst/>
              <a:gdLst>
                <a:gd name="T0" fmla="*/ 56 w 138"/>
                <a:gd name="T1" fmla="*/ 19 h 691"/>
                <a:gd name="T2" fmla="*/ 97 w 138"/>
                <a:gd name="T3" fmla="*/ 288 h 691"/>
                <a:gd name="T4" fmla="*/ 93 w 138"/>
                <a:gd name="T5" fmla="*/ 452 h 691"/>
                <a:gd name="T6" fmla="*/ 70 w 138"/>
                <a:gd name="T7" fmla="*/ 620 h 691"/>
                <a:gd name="T8" fmla="*/ 0 w 138"/>
                <a:gd name="T9" fmla="*/ 810 h 691"/>
                <a:gd name="T10" fmla="*/ 43 w 138"/>
                <a:gd name="T11" fmla="*/ 516 h 691"/>
                <a:gd name="T12" fmla="*/ 72 w 138"/>
                <a:gd name="T13" fmla="*/ 314 h 691"/>
                <a:gd name="T14" fmla="*/ 101 w 138"/>
                <a:gd name="T15" fmla="*/ 145 h 691"/>
                <a:gd name="T16" fmla="*/ 102 w 138"/>
                <a:gd name="T17" fmla="*/ 68 h 691"/>
                <a:gd name="T18" fmla="*/ 56 w 138"/>
                <a:gd name="T19" fmla="*/ 19 h 6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8" h="691">
                  <a:moveTo>
                    <a:pt x="48" y="15"/>
                  </a:moveTo>
                  <a:cubicBezTo>
                    <a:pt x="138" y="0"/>
                    <a:pt x="85" y="201"/>
                    <a:pt x="81" y="246"/>
                  </a:cubicBezTo>
                  <a:cubicBezTo>
                    <a:pt x="76" y="294"/>
                    <a:pt x="75" y="336"/>
                    <a:pt x="78" y="385"/>
                  </a:cubicBezTo>
                  <a:cubicBezTo>
                    <a:pt x="81" y="433"/>
                    <a:pt x="65" y="484"/>
                    <a:pt x="58" y="530"/>
                  </a:cubicBezTo>
                  <a:cubicBezTo>
                    <a:pt x="49" y="585"/>
                    <a:pt x="43" y="649"/>
                    <a:pt x="0" y="691"/>
                  </a:cubicBezTo>
                  <a:cubicBezTo>
                    <a:pt x="42" y="618"/>
                    <a:pt x="15" y="519"/>
                    <a:pt x="35" y="440"/>
                  </a:cubicBezTo>
                  <a:cubicBezTo>
                    <a:pt x="50" y="383"/>
                    <a:pt x="53" y="326"/>
                    <a:pt x="60" y="268"/>
                  </a:cubicBezTo>
                  <a:cubicBezTo>
                    <a:pt x="67" y="220"/>
                    <a:pt x="81" y="173"/>
                    <a:pt x="85" y="124"/>
                  </a:cubicBezTo>
                  <a:cubicBezTo>
                    <a:pt x="87" y="105"/>
                    <a:pt x="94" y="76"/>
                    <a:pt x="86" y="58"/>
                  </a:cubicBezTo>
                  <a:cubicBezTo>
                    <a:pt x="78" y="42"/>
                    <a:pt x="56" y="31"/>
                    <a:pt x="48" y="15"/>
                  </a:cubicBezTo>
                </a:path>
              </a:pathLst>
            </a:custGeom>
            <a:solidFill>
              <a:srgbClr val="6F3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2" name="Freeform 85">
              <a:extLst>
                <a:ext uri="{FF2B5EF4-FFF2-40B4-BE49-F238E27FC236}">
                  <a16:creationId xmlns:a16="http://schemas.microsoft.com/office/drawing/2014/main" id="{A24C8AB8-00A6-4059-97D2-933AB306B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000"/>
              <a:ext cx="68" cy="232"/>
            </a:xfrm>
            <a:custGeom>
              <a:avLst/>
              <a:gdLst>
                <a:gd name="T0" fmla="*/ 0 w 65"/>
                <a:gd name="T1" fmla="*/ 0 h 223"/>
                <a:gd name="T2" fmla="*/ 24 w 65"/>
                <a:gd name="T3" fmla="*/ 30 h 223"/>
                <a:gd name="T4" fmla="*/ 70 w 65"/>
                <a:gd name="T5" fmla="*/ 132 h 223"/>
                <a:gd name="T6" fmla="*/ 50 w 65"/>
                <a:gd name="T7" fmla="*/ 188 h 223"/>
                <a:gd name="T8" fmla="*/ 35 w 65"/>
                <a:gd name="T9" fmla="*/ 261 h 223"/>
                <a:gd name="T10" fmla="*/ 35 w 65"/>
                <a:gd name="T11" fmla="*/ 183 h 223"/>
                <a:gd name="T12" fmla="*/ 48 w 65"/>
                <a:gd name="T13" fmla="*/ 113 h 223"/>
                <a:gd name="T14" fmla="*/ 23 w 65"/>
                <a:gd name="T15" fmla="*/ 61 h 223"/>
                <a:gd name="T16" fmla="*/ 2 w 65"/>
                <a:gd name="T17" fmla="*/ 7 h 2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23">
                  <a:moveTo>
                    <a:pt x="0" y="0"/>
                  </a:moveTo>
                  <a:cubicBezTo>
                    <a:pt x="6" y="10"/>
                    <a:pt x="11" y="21"/>
                    <a:pt x="20" y="26"/>
                  </a:cubicBezTo>
                  <a:cubicBezTo>
                    <a:pt x="32" y="61"/>
                    <a:pt x="65" y="71"/>
                    <a:pt x="58" y="112"/>
                  </a:cubicBezTo>
                  <a:cubicBezTo>
                    <a:pt x="55" y="128"/>
                    <a:pt x="46" y="145"/>
                    <a:pt x="42" y="161"/>
                  </a:cubicBezTo>
                  <a:cubicBezTo>
                    <a:pt x="36" y="181"/>
                    <a:pt x="35" y="203"/>
                    <a:pt x="30" y="223"/>
                  </a:cubicBezTo>
                  <a:cubicBezTo>
                    <a:pt x="30" y="201"/>
                    <a:pt x="29" y="178"/>
                    <a:pt x="30" y="156"/>
                  </a:cubicBezTo>
                  <a:cubicBezTo>
                    <a:pt x="31" y="138"/>
                    <a:pt x="41" y="114"/>
                    <a:pt x="40" y="97"/>
                  </a:cubicBezTo>
                  <a:cubicBezTo>
                    <a:pt x="38" y="81"/>
                    <a:pt x="26" y="68"/>
                    <a:pt x="19" y="53"/>
                  </a:cubicBezTo>
                  <a:cubicBezTo>
                    <a:pt x="11" y="38"/>
                    <a:pt x="6" y="24"/>
                    <a:pt x="2" y="7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3" name="Freeform 86">
              <a:extLst>
                <a:ext uri="{FF2B5EF4-FFF2-40B4-BE49-F238E27FC236}">
                  <a16:creationId xmlns:a16="http://schemas.microsoft.com/office/drawing/2014/main" id="{EF6FD06A-AB25-423A-8458-B82CC0D08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874"/>
              <a:ext cx="641" cy="142"/>
            </a:xfrm>
            <a:custGeom>
              <a:avLst/>
              <a:gdLst>
                <a:gd name="T0" fmla="*/ 0 w 616"/>
                <a:gd name="T1" fmla="*/ 117 h 136"/>
                <a:gd name="T2" fmla="*/ 348 w 616"/>
                <a:gd name="T3" fmla="*/ 64 h 136"/>
                <a:gd name="T4" fmla="*/ 722 w 616"/>
                <a:gd name="T5" fmla="*/ 71 h 136"/>
                <a:gd name="T6" fmla="*/ 399 w 616"/>
                <a:gd name="T7" fmla="*/ 57 h 136"/>
                <a:gd name="T8" fmla="*/ 0 w 616"/>
                <a:gd name="T9" fmla="*/ 117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6" h="136">
                  <a:moveTo>
                    <a:pt x="0" y="98"/>
                  </a:moveTo>
                  <a:cubicBezTo>
                    <a:pt x="0" y="98"/>
                    <a:pt x="256" y="75"/>
                    <a:pt x="296" y="54"/>
                  </a:cubicBezTo>
                  <a:cubicBezTo>
                    <a:pt x="335" y="33"/>
                    <a:pt x="450" y="0"/>
                    <a:pt x="616" y="59"/>
                  </a:cubicBezTo>
                  <a:cubicBezTo>
                    <a:pt x="616" y="59"/>
                    <a:pt x="448" y="10"/>
                    <a:pt x="340" y="49"/>
                  </a:cubicBezTo>
                  <a:cubicBezTo>
                    <a:pt x="233" y="89"/>
                    <a:pt x="101" y="136"/>
                    <a:pt x="0" y="98"/>
                  </a:cubicBezTo>
                  <a:close/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4" name="Freeform 87">
              <a:extLst>
                <a:ext uri="{FF2B5EF4-FFF2-40B4-BE49-F238E27FC236}">
                  <a16:creationId xmlns:a16="http://schemas.microsoft.com/office/drawing/2014/main" id="{AE765866-FA66-4AE9-AD58-4C779E2F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999"/>
              <a:ext cx="246" cy="325"/>
            </a:xfrm>
            <a:custGeom>
              <a:avLst/>
              <a:gdLst>
                <a:gd name="T0" fmla="*/ 272 w 236"/>
                <a:gd name="T1" fmla="*/ 36 h 312"/>
                <a:gd name="T2" fmla="*/ 230 w 236"/>
                <a:gd name="T3" fmla="*/ 141 h 312"/>
                <a:gd name="T4" fmla="*/ 198 w 236"/>
                <a:gd name="T5" fmla="*/ 245 h 312"/>
                <a:gd name="T6" fmla="*/ 88 w 236"/>
                <a:gd name="T7" fmla="*/ 368 h 312"/>
                <a:gd name="T8" fmla="*/ 42 w 236"/>
                <a:gd name="T9" fmla="*/ 233 h 312"/>
                <a:gd name="T10" fmla="*/ 1 w 236"/>
                <a:gd name="T11" fmla="*/ 72 h 312"/>
                <a:gd name="T12" fmla="*/ 128 w 236"/>
                <a:gd name="T13" fmla="*/ 30 h 312"/>
                <a:gd name="T14" fmla="*/ 212 w 236"/>
                <a:gd name="T15" fmla="*/ 31 h 312"/>
                <a:gd name="T16" fmla="*/ 272 w 236"/>
                <a:gd name="T17" fmla="*/ 5 h 312"/>
                <a:gd name="T18" fmla="*/ 272 w 236"/>
                <a:gd name="T19" fmla="*/ 42 h 3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312">
                  <a:moveTo>
                    <a:pt x="230" y="32"/>
                  </a:moveTo>
                  <a:cubicBezTo>
                    <a:pt x="224" y="61"/>
                    <a:pt x="205" y="91"/>
                    <a:pt x="195" y="120"/>
                  </a:cubicBezTo>
                  <a:cubicBezTo>
                    <a:pt x="186" y="149"/>
                    <a:pt x="178" y="179"/>
                    <a:pt x="168" y="208"/>
                  </a:cubicBezTo>
                  <a:cubicBezTo>
                    <a:pt x="154" y="244"/>
                    <a:pt x="111" y="297"/>
                    <a:pt x="75" y="312"/>
                  </a:cubicBezTo>
                  <a:cubicBezTo>
                    <a:pt x="50" y="274"/>
                    <a:pt x="47" y="243"/>
                    <a:pt x="35" y="198"/>
                  </a:cubicBezTo>
                  <a:cubicBezTo>
                    <a:pt x="23" y="153"/>
                    <a:pt x="0" y="107"/>
                    <a:pt x="1" y="60"/>
                  </a:cubicBezTo>
                  <a:cubicBezTo>
                    <a:pt x="3" y="0"/>
                    <a:pt x="63" y="20"/>
                    <a:pt x="108" y="26"/>
                  </a:cubicBezTo>
                  <a:cubicBezTo>
                    <a:pt x="133" y="30"/>
                    <a:pt x="154" y="35"/>
                    <a:pt x="179" y="27"/>
                  </a:cubicBezTo>
                  <a:cubicBezTo>
                    <a:pt x="197" y="22"/>
                    <a:pt x="212" y="6"/>
                    <a:pt x="230" y="5"/>
                  </a:cubicBezTo>
                  <a:cubicBezTo>
                    <a:pt x="236" y="14"/>
                    <a:pt x="236" y="26"/>
                    <a:pt x="230" y="35"/>
                  </a:cubicBezTo>
                </a:path>
              </a:pathLst>
            </a:custGeom>
            <a:solidFill>
              <a:srgbClr val="713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5" name="Freeform 88">
              <a:extLst>
                <a:ext uri="{FF2B5EF4-FFF2-40B4-BE49-F238E27FC236}">
                  <a16:creationId xmlns:a16="http://schemas.microsoft.com/office/drawing/2014/main" id="{81C9A92B-1D29-4392-953B-D10AE70B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190"/>
              <a:ext cx="396" cy="302"/>
            </a:xfrm>
            <a:custGeom>
              <a:avLst/>
              <a:gdLst>
                <a:gd name="T0" fmla="*/ 411 w 381"/>
                <a:gd name="T1" fmla="*/ 62 h 290"/>
                <a:gd name="T2" fmla="*/ 308 w 381"/>
                <a:gd name="T3" fmla="*/ 167 h 290"/>
                <a:gd name="T4" fmla="*/ 290 w 381"/>
                <a:gd name="T5" fmla="*/ 280 h 290"/>
                <a:gd name="T6" fmla="*/ 211 w 381"/>
                <a:gd name="T7" fmla="*/ 262 h 290"/>
                <a:gd name="T8" fmla="*/ 77 w 381"/>
                <a:gd name="T9" fmla="*/ 133 h 290"/>
                <a:gd name="T10" fmla="*/ 76 w 381"/>
                <a:gd name="T11" fmla="*/ 35 h 290"/>
                <a:gd name="T12" fmla="*/ 159 w 381"/>
                <a:gd name="T13" fmla="*/ 53 h 290"/>
                <a:gd name="T14" fmla="*/ 254 w 381"/>
                <a:gd name="T15" fmla="*/ 47 h 290"/>
                <a:gd name="T16" fmla="*/ 381 w 381"/>
                <a:gd name="T17" fmla="*/ 6 h 290"/>
                <a:gd name="T18" fmla="*/ 401 w 381"/>
                <a:gd name="T19" fmla="*/ 58 h 2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1" h="290">
                  <a:moveTo>
                    <a:pt x="352" y="54"/>
                  </a:moveTo>
                  <a:cubicBezTo>
                    <a:pt x="315" y="71"/>
                    <a:pt x="280" y="103"/>
                    <a:pt x="264" y="142"/>
                  </a:cubicBezTo>
                  <a:cubicBezTo>
                    <a:pt x="252" y="173"/>
                    <a:pt x="258" y="207"/>
                    <a:pt x="248" y="238"/>
                  </a:cubicBezTo>
                  <a:cubicBezTo>
                    <a:pt x="229" y="290"/>
                    <a:pt x="200" y="254"/>
                    <a:pt x="181" y="223"/>
                  </a:cubicBezTo>
                  <a:cubicBezTo>
                    <a:pt x="150" y="172"/>
                    <a:pt x="112" y="146"/>
                    <a:pt x="65" y="113"/>
                  </a:cubicBezTo>
                  <a:cubicBezTo>
                    <a:pt x="33" y="91"/>
                    <a:pt x="0" y="30"/>
                    <a:pt x="64" y="31"/>
                  </a:cubicBezTo>
                  <a:cubicBezTo>
                    <a:pt x="85" y="31"/>
                    <a:pt x="112" y="43"/>
                    <a:pt x="136" y="45"/>
                  </a:cubicBezTo>
                  <a:cubicBezTo>
                    <a:pt x="164" y="46"/>
                    <a:pt x="189" y="46"/>
                    <a:pt x="217" y="39"/>
                  </a:cubicBezTo>
                  <a:cubicBezTo>
                    <a:pt x="252" y="29"/>
                    <a:pt x="289" y="0"/>
                    <a:pt x="327" y="6"/>
                  </a:cubicBezTo>
                  <a:cubicBezTo>
                    <a:pt x="348" y="9"/>
                    <a:pt x="381" y="42"/>
                    <a:pt x="343" y="50"/>
                  </a:cubicBezTo>
                </a:path>
              </a:pathLst>
            </a:custGeom>
            <a:solidFill>
              <a:srgbClr val="713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6" name="Freeform 89">
              <a:extLst>
                <a:ext uri="{FF2B5EF4-FFF2-40B4-BE49-F238E27FC236}">
                  <a16:creationId xmlns:a16="http://schemas.microsoft.com/office/drawing/2014/main" id="{6866C97F-180F-4C37-8B72-363F1289C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673"/>
              <a:ext cx="193" cy="352"/>
            </a:xfrm>
            <a:custGeom>
              <a:avLst/>
              <a:gdLst>
                <a:gd name="T0" fmla="*/ 0 w 185"/>
                <a:gd name="T1" fmla="*/ 398 h 338"/>
                <a:gd name="T2" fmla="*/ 32 w 185"/>
                <a:gd name="T3" fmla="*/ 176 h 338"/>
                <a:gd name="T4" fmla="*/ 118 w 185"/>
                <a:gd name="T5" fmla="*/ 93 h 338"/>
                <a:gd name="T6" fmla="*/ 219 w 185"/>
                <a:gd name="T7" fmla="*/ 0 h 3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338">
                  <a:moveTo>
                    <a:pt x="0" y="338"/>
                  </a:moveTo>
                  <a:cubicBezTo>
                    <a:pt x="7" y="279"/>
                    <a:pt x="0" y="203"/>
                    <a:pt x="28" y="150"/>
                  </a:cubicBezTo>
                  <a:cubicBezTo>
                    <a:pt x="46" y="118"/>
                    <a:pt x="71" y="100"/>
                    <a:pt x="100" y="79"/>
                  </a:cubicBezTo>
                  <a:cubicBezTo>
                    <a:pt x="134" y="55"/>
                    <a:pt x="157" y="28"/>
                    <a:pt x="185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7" name="Freeform 90">
              <a:extLst>
                <a:ext uri="{FF2B5EF4-FFF2-40B4-BE49-F238E27FC236}">
                  <a16:creationId xmlns:a16="http://schemas.microsoft.com/office/drawing/2014/main" id="{CC4B4424-0A61-4AC3-8556-F1E6CC8FF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672"/>
              <a:ext cx="102" cy="82"/>
            </a:xfrm>
            <a:custGeom>
              <a:avLst/>
              <a:gdLst>
                <a:gd name="T0" fmla="*/ 114 w 98"/>
                <a:gd name="T1" fmla="*/ 0 h 79"/>
                <a:gd name="T2" fmla="*/ 61 w 98"/>
                <a:gd name="T3" fmla="*/ 53 h 79"/>
                <a:gd name="T4" fmla="*/ 0 w 98"/>
                <a:gd name="T5" fmla="*/ 91 h 79"/>
                <a:gd name="T6" fmla="*/ 59 w 98"/>
                <a:gd name="T7" fmla="*/ 40 h 79"/>
                <a:gd name="T8" fmla="*/ 110 w 98"/>
                <a:gd name="T9" fmla="*/ 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9">
                  <a:moveTo>
                    <a:pt x="98" y="0"/>
                  </a:moveTo>
                  <a:cubicBezTo>
                    <a:pt x="88" y="16"/>
                    <a:pt x="67" y="32"/>
                    <a:pt x="53" y="45"/>
                  </a:cubicBezTo>
                  <a:cubicBezTo>
                    <a:pt x="38" y="59"/>
                    <a:pt x="14" y="65"/>
                    <a:pt x="0" y="79"/>
                  </a:cubicBezTo>
                  <a:cubicBezTo>
                    <a:pt x="18" y="65"/>
                    <a:pt x="34" y="52"/>
                    <a:pt x="51" y="36"/>
                  </a:cubicBezTo>
                  <a:cubicBezTo>
                    <a:pt x="62" y="25"/>
                    <a:pt x="76" y="10"/>
                    <a:pt x="94" y="7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8" name="Freeform 91">
              <a:extLst>
                <a:ext uri="{FF2B5EF4-FFF2-40B4-BE49-F238E27FC236}">
                  <a16:creationId xmlns:a16="http://schemas.microsoft.com/office/drawing/2014/main" id="{8DAC31FD-0482-4CDA-A3CD-C09807FC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12"/>
              <a:ext cx="94" cy="55"/>
            </a:xfrm>
            <a:custGeom>
              <a:avLst/>
              <a:gdLst>
                <a:gd name="T0" fmla="*/ 107 w 90"/>
                <a:gd name="T1" fmla="*/ 61 h 53"/>
                <a:gd name="T2" fmla="*/ 0 w 90"/>
                <a:gd name="T3" fmla="*/ 54 h 53"/>
                <a:gd name="T4" fmla="*/ 69 w 90"/>
                <a:gd name="T5" fmla="*/ 18 h 53"/>
                <a:gd name="T6" fmla="*/ 107 w 90"/>
                <a:gd name="T7" fmla="*/ 6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3">
                  <a:moveTo>
                    <a:pt x="90" y="53"/>
                  </a:moveTo>
                  <a:cubicBezTo>
                    <a:pt x="83" y="0"/>
                    <a:pt x="25" y="20"/>
                    <a:pt x="0" y="46"/>
                  </a:cubicBezTo>
                  <a:cubicBezTo>
                    <a:pt x="12" y="30"/>
                    <a:pt x="37" y="16"/>
                    <a:pt x="57" y="14"/>
                  </a:cubicBezTo>
                  <a:cubicBezTo>
                    <a:pt x="88" y="12"/>
                    <a:pt x="82" y="35"/>
                    <a:pt x="9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9" name="Freeform 92">
              <a:extLst>
                <a:ext uri="{FF2B5EF4-FFF2-40B4-BE49-F238E27FC236}">
                  <a16:creationId xmlns:a16="http://schemas.microsoft.com/office/drawing/2014/main" id="{15EA2F94-7B13-4CA0-86F7-1569F8DA3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641"/>
              <a:ext cx="102" cy="74"/>
            </a:xfrm>
            <a:custGeom>
              <a:avLst/>
              <a:gdLst>
                <a:gd name="T0" fmla="*/ 100 w 98"/>
                <a:gd name="T1" fmla="*/ 35 h 71"/>
                <a:gd name="T2" fmla="*/ 53 w 98"/>
                <a:gd name="T3" fmla="*/ 38 h 71"/>
                <a:gd name="T4" fmla="*/ 0 w 98"/>
                <a:gd name="T5" fmla="*/ 83 h 71"/>
                <a:gd name="T6" fmla="*/ 62 w 98"/>
                <a:gd name="T7" fmla="*/ 25 h 71"/>
                <a:gd name="T8" fmla="*/ 99 w 98"/>
                <a:gd name="T9" fmla="*/ 42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1">
                  <a:moveTo>
                    <a:pt x="85" y="31"/>
                  </a:moveTo>
                  <a:cubicBezTo>
                    <a:pt x="92" y="0"/>
                    <a:pt x="52" y="27"/>
                    <a:pt x="45" y="33"/>
                  </a:cubicBezTo>
                  <a:cubicBezTo>
                    <a:pt x="32" y="44"/>
                    <a:pt x="7" y="57"/>
                    <a:pt x="0" y="71"/>
                  </a:cubicBezTo>
                  <a:cubicBezTo>
                    <a:pt x="19" y="56"/>
                    <a:pt x="38" y="39"/>
                    <a:pt x="54" y="21"/>
                  </a:cubicBezTo>
                  <a:cubicBezTo>
                    <a:pt x="72" y="2"/>
                    <a:pt x="98" y="4"/>
                    <a:pt x="84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0" name="Freeform 93">
              <a:extLst>
                <a:ext uri="{FF2B5EF4-FFF2-40B4-BE49-F238E27FC236}">
                  <a16:creationId xmlns:a16="http://schemas.microsoft.com/office/drawing/2014/main" id="{E1931225-0484-46B7-A915-EF857E7E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991"/>
              <a:ext cx="127" cy="139"/>
            </a:xfrm>
            <a:custGeom>
              <a:avLst/>
              <a:gdLst>
                <a:gd name="T0" fmla="*/ 0 w 122"/>
                <a:gd name="T1" fmla="*/ 0 h 134"/>
                <a:gd name="T2" fmla="*/ 143 w 122"/>
                <a:gd name="T3" fmla="*/ 155 h 134"/>
                <a:gd name="T4" fmla="*/ 0 w 122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34">
                  <a:moveTo>
                    <a:pt x="0" y="0"/>
                  </a:moveTo>
                  <a:cubicBezTo>
                    <a:pt x="0" y="0"/>
                    <a:pt x="116" y="11"/>
                    <a:pt x="122" y="134"/>
                  </a:cubicBezTo>
                  <a:cubicBezTo>
                    <a:pt x="122" y="134"/>
                    <a:pt x="113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1" name="Freeform 94">
              <a:extLst>
                <a:ext uri="{FF2B5EF4-FFF2-40B4-BE49-F238E27FC236}">
                  <a16:creationId xmlns:a16="http://schemas.microsoft.com/office/drawing/2014/main" id="{D7B65753-E64D-46ED-888F-69507B82D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035"/>
              <a:ext cx="47" cy="81"/>
            </a:xfrm>
            <a:custGeom>
              <a:avLst/>
              <a:gdLst>
                <a:gd name="T0" fmla="*/ 0 w 45"/>
                <a:gd name="T1" fmla="*/ 0 h 78"/>
                <a:gd name="T2" fmla="*/ 8 w 45"/>
                <a:gd name="T3" fmla="*/ 6 h 78"/>
                <a:gd name="T4" fmla="*/ 40 w 45"/>
                <a:gd name="T5" fmla="*/ 90 h 78"/>
                <a:gd name="T6" fmla="*/ 0 w 45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78">
                  <a:moveTo>
                    <a:pt x="0" y="0"/>
                  </a:moveTo>
                  <a:cubicBezTo>
                    <a:pt x="0" y="0"/>
                    <a:pt x="4" y="2"/>
                    <a:pt x="8" y="6"/>
                  </a:cubicBezTo>
                  <a:cubicBezTo>
                    <a:pt x="22" y="17"/>
                    <a:pt x="45" y="42"/>
                    <a:pt x="33" y="78"/>
                  </a:cubicBezTo>
                  <a:cubicBezTo>
                    <a:pt x="33" y="78"/>
                    <a:pt x="39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2" name="Freeform 95">
              <a:extLst>
                <a:ext uri="{FF2B5EF4-FFF2-40B4-BE49-F238E27FC236}">
                  <a16:creationId xmlns:a16="http://schemas.microsoft.com/office/drawing/2014/main" id="{69C0AE46-7E3A-4181-BEC2-D701C1284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572"/>
              <a:ext cx="121" cy="93"/>
            </a:xfrm>
            <a:custGeom>
              <a:avLst/>
              <a:gdLst>
                <a:gd name="T0" fmla="*/ 137 w 116"/>
                <a:gd name="T1" fmla="*/ 20 h 89"/>
                <a:gd name="T2" fmla="*/ 90 w 116"/>
                <a:gd name="T3" fmla="*/ 9 h 89"/>
                <a:gd name="T4" fmla="*/ 56 w 116"/>
                <a:gd name="T5" fmla="*/ 30 h 89"/>
                <a:gd name="T6" fmla="*/ 26 w 116"/>
                <a:gd name="T7" fmla="*/ 72 h 89"/>
                <a:gd name="T8" fmla="*/ 5 w 116"/>
                <a:gd name="T9" fmla="*/ 103 h 89"/>
                <a:gd name="T10" fmla="*/ 39 w 116"/>
                <a:gd name="T11" fmla="*/ 86 h 89"/>
                <a:gd name="T12" fmla="*/ 79 w 116"/>
                <a:gd name="T13" fmla="*/ 66 h 89"/>
                <a:gd name="T14" fmla="*/ 134 w 116"/>
                <a:gd name="T15" fmla="*/ 20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89">
                  <a:moveTo>
                    <a:pt x="116" y="16"/>
                  </a:moveTo>
                  <a:cubicBezTo>
                    <a:pt x="100" y="16"/>
                    <a:pt x="90" y="15"/>
                    <a:pt x="76" y="9"/>
                  </a:cubicBezTo>
                  <a:cubicBezTo>
                    <a:pt x="55" y="0"/>
                    <a:pt x="59" y="9"/>
                    <a:pt x="48" y="26"/>
                  </a:cubicBezTo>
                  <a:cubicBezTo>
                    <a:pt x="41" y="38"/>
                    <a:pt x="32" y="50"/>
                    <a:pt x="22" y="60"/>
                  </a:cubicBezTo>
                  <a:cubicBezTo>
                    <a:pt x="15" y="68"/>
                    <a:pt x="0" y="75"/>
                    <a:pt x="5" y="87"/>
                  </a:cubicBezTo>
                  <a:cubicBezTo>
                    <a:pt x="15" y="89"/>
                    <a:pt x="26" y="77"/>
                    <a:pt x="33" y="72"/>
                  </a:cubicBezTo>
                  <a:cubicBezTo>
                    <a:pt x="44" y="65"/>
                    <a:pt x="55" y="61"/>
                    <a:pt x="67" y="55"/>
                  </a:cubicBezTo>
                  <a:cubicBezTo>
                    <a:pt x="86" y="46"/>
                    <a:pt x="100" y="32"/>
                    <a:pt x="113" y="16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3" name="Freeform 96">
              <a:extLst>
                <a:ext uri="{FF2B5EF4-FFF2-40B4-BE49-F238E27FC236}">
                  <a16:creationId xmlns:a16="http://schemas.microsoft.com/office/drawing/2014/main" id="{8E1B3132-9AE7-4F00-95A9-768371575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539"/>
              <a:ext cx="55" cy="61"/>
            </a:xfrm>
            <a:custGeom>
              <a:avLst/>
              <a:gdLst>
                <a:gd name="T0" fmla="*/ 61 w 53"/>
                <a:gd name="T1" fmla="*/ 8 h 59"/>
                <a:gd name="T2" fmla="*/ 44 w 53"/>
                <a:gd name="T3" fmla="*/ 0 h 59"/>
                <a:gd name="T4" fmla="*/ 0 w 53"/>
                <a:gd name="T5" fmla="*/ 63 h 59"/>
                <a:gd name="T6" fmla="*/ 13 w 53"/>
                <a:gd name="T7" fmla="*/ 66 h 59"/>
                <a:gd name="T8" fmla="*/ 61 w 53"/>
                <a:gd name="T9" fmla="*/ 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53" y="8"/>
                  </a:moveTo>
                  <a:cubicBezTo>
                    <a:pt x="46" y="8"/>
                    <a:pt x="41" y="5"/>
                    <a:pt x="38" y="0"/>
                  </a:cubicBezTo>
                  <a:cubicBezTo>
                    <a:pt x="26" y="10"/>
                    <a:pt x="1" y="40"/>
                    <a:pt x="0" y="55"/>
                  </a:cubicBezTo>
                  <a:cubicBezTo>
                    <a:pt x="4" y="58"/>
                    <a:pt x="8" y="59"/>
                    <a:pt x="13" y="58"/>
                  </a:cubicBezTo>
                  <a:cubicBezTo>
                    <a:pt x="21" y="42"/>
                    <a:pt x="49" y="28"/>
                    <a:pt x="53" y="12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4" name="Freeform 97">
              <a:extLst>
                <a:ext uri="{FF2B5EF4-FFF2-40B4-BE49-F238E27FC236}">
                  <a16:creationId xmlns:a16="http://schemas.microsoft.com/office/drawing/2014/main" id="{93E5A999-6968-4A6C-BDA1-E3B091EB5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523"/>
              <a:ext cx="62" cy="60"/>
            </a:xfrm>
            <a:custGeom>
              <a:avLst/>
              <a:gdLst>
                <a:gd name="T0" fmla="*/ 68 w 60"/>
                <a:gd name="T1" fmla="*/ 2 h 57"/>
                <a:gd name="T2" fmla="*/ 28 w 60"/>
                <a:gd name="T3" fmla="*/ 2 h 57"/>
                <a:gd name="T4" fmla="*/ 6 w 60"/>
                <a:gd name="T5" fmla="*/ 69 h 57"/>
                <a:gd name="T6" fmla="*/ 36 w 60"/>
                <a:gd name="T7" fmla="*/ 29 h 57"/>
                <a:gd name="T8" fmla="*/ 64 w 6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60" y="2"/>
                  </a:moveTo>
                  <a:cubicBezTo>
                    <a:pt x="47" y="3"/>
                    <a:pt x="37" y="4"/>
                    <a:pt x="24" y="2"/>
                  </a:cubicBezTo>
                  <a:cubicBezTo>
                    <a:pt x="18" y="15"/>
                    <a:pt x="0" y="45"/>
                    <a:pt x="6" y="57"/>
                  </a:cubicBezTo>
                  <a:cubicBezTo>
                    <a:pt x="16" y="47"/>
                    <a:pt x="21" y="34"/>
                    <a:pt x="32" y="25"/>
                  </a:cubicBezTo>
                  <a:cubicBezTo>
                    <a:pt x="41" y="17"/>
                    <a:pt x="48" y="10"/>
                    <a:pt x="56" y="0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5" name="Freeform 98">
              <a:extLst>
                <a:ext uri="{FF2B5EF4-FFF2-40B4-BE49-F238E27FC236}">
                  <a16:creationId xmlns:a16="http://schemas.microsoft.com/office/drawing/2014/main" id="{68F49726-472E-4141-BD89-B4529F787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587"/>
              <a:ext cx="81" cy="73"/>
            </a:xfrm>
            <a:custGeom>
              <a:avLst/>
              <a:gdLst>
                <a:gd name="T0" fmla="*/ 90 w 78"/>
                <a:gd name="T1" fmla="*/ 16 h 70"/>
                <a:gd name="T2" fmla="*/ 47 w 78"/>
                <a:gd name="T3" fmla="*/ 0 h 70"/>
                <a:gd name="T4" fmla="*/ 20 w 78"/>
                <a:gd name="T5" fmla="*/ 52 h 70"/>
                <a:gd name="T6" fmla="*/ 0 w 78"/>
                <a:gd name="T7" fmla="*/ 81 h 70"/>
                <a:gd name="T8" fmla="*/ 90 w 78"/>
                <a:gd name="T9" fmla="*/ 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0">
                  <a:moveTo>
                    <a:pt x="78" y="12"/>
                  </a:moveTo>
                  <a:cubicBezTo>
                    <a:pt x="69" y="4"/>
                    <a:pt x="47" y="20"/>
                    <a:pt x="39" y="0"/>
                  </a:cubicBezTo>
                  <a:cubicBezTo>
                    <a:pt x="32" y="14"/>
                    <a:pt x="25" y="30"/>
                    <a:pt x="16" y="44"/>
                  </a:cubicBezTo>
                  <a:cubicBezTo>
                    <a:pt x="11" y="53"/>
                    <a:pt x="2" y="59"/>
                    <a:pt x="0" y="69"/>
                  </a:cubicBezTo>
                  <a:cubicBezTo>
                    <a:pt x="34" y="70"/>
                    <a:pt x="56" y="25"/>
                    <a:pt x="78" y="8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6" name="Freeform 99">
              <a:extLst>
                <a:ext uri="{FF2B5EF4-FFF2-40B4-BE49-F238E27FC236}">
                  <a16:creationId xmlns:a16="http://schemas.microsoft.com/office/drawing/2014/main" id="{6951CB42-6110-490C-A168-80A8D7145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448"/>
              <a:ext cx="67" cy="133"/>
            </a:xfrm>
            <a:custGeom>
              <a:avLst/>
              <a:gdLst>
                <a:gd name="T0" fmla="*/ 32 w 64"/>
                <a:gd name="T1" fmla="*/ 145 h 127"/>
                <a:gd name="T2" fmla="*/ 2 w 64"/>
                <a:gd name="T3" fmla="*/ 131 h 127"/>
                <a:gd name="T4" fmla="*/ 30 w 64"/>
                <a:gd name="T5" fmla="*/ 88 h 127"/>
                <a:gd name="T6" fmla="*/ 52 w 64"/>
                <a:gd name="T7" fmla="*/ 40 h 127"/>
                <a:gd name="T8" fmla="*/ 76 w 64"/>
                <a:gd name="T9" fmla="*/ 0 h 127"/>
                <a:gd name="T10" fmla="*/ 47 w 64"/>
                <a:gd name="T11" fmla="*/ 81 h 127"/>
                <a:gd name="T12" fmla="*/ 27 w 64"/>
                <a:gd name="T13" fmla="*/ 141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127">
                  <a:moveTo>
                    <a:pt x="28" y="120"/>
                  </a:moveTo>
                  <a:cubicBezTo>
                    <a:pt x="17" y="127"/>
                    <a:pt x="0" y="124"/>
                    <a:pt x="2" y="109"/>
                  </a:cubicBezTo>
                  <a:cubicBezTo>
                    <a:pt x="4" y="98"/>
                    <a:pt x="21" y="83"/>
                    <a:pt x="26" y="73"/>
                  </a:cubicBezTo>
                  <a:cubicBezTo>
                    <a:pt x="34" y="59"/>
                    <a:pt x="37" y="45"/>
                    <a:pt x="44" y="32"/>
                  </a:cubicBezTo>
                  <a:cubicBezTo>
                    <a:pt x="50" y="21"/>
                    <a:pt x="60" y="12"/>
                    <a:pt x="64" y="0"/>
                  </a:cubicBezTo>
                  <a:cubicBezTo>
                    <a:pt x="57" y="24"/>
                    <a:pt x="49" y="46"/>
                    <a:pt x="39" y="68"/>
                  </a:cubicBezTo>
                  <a:cubicBezTo>
                    <a:pt x="35" y="78"/>
                    <a:pt x="31" y="114"/>
                    <a:pt x="23" y="117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7" name="Freeform 100">
              <a:extLst>
                <a:ext uri="{FF2B5EF4-FFF2-40B4-BE49-F238E27FC236}">
                  <a16:creationId xmlns:a16="http://schemas.microsoft.com/office/drawing/2014/main" id="{4D9A11C1-6D89-4B40-BA8F-081CD59F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383"/>
              <a:ext cx="78" cy="126"/>
            </a:xfrm>
            <a:custGeom>
              <a:avLst/>
              <a:gdLst>
                <a:gd name="T0" fmla="*/ 30 w 75"/>
                <a:gd name="T1" fmla="*/ 140 h 121"/>
                <a:gd name="T2" fmla="*/ 3 w 75"/>
                <a:gd name="T3" fmla="*/ 138 h 121"/>
                <a:gd name="T4" fmla="*/ 19 w 75"/>
                <a:gd name="T5" fmla="*/ 116 h 121"/>
                <a:gd name="T6" fmla="*/ 42 w 75"/>
                <a:gd name="T7" fmla="*/ 81 h 121"/>
                <a:gd name="T8" fmla="*/ 87 w 75"/>
                <a:gd name="T9" fmla="*/ 0 h 121"/>
                <a:gd name="T10" fmla="*/ 54 w 75"/>
                <a:gd name="T11" fmla="*/ 87 h 121"/>
                <a:gd name="T12" fmla="*/ 20 w 75"/>
                <a:gd name="T13" fmla="*/ 14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21">
                  <a:moveTo>
                    <a:pt x="26" y="119"/>
                  </a:moveTo>
                  <a:cubicBezTo>
                    <a:pt x="19" y="118"/>
                    <a:pt x="11" y="119"/>
                    <a:pt x="3" y="118"/>
                  </a:cubicBezTo>
                  <a:cubicBezTo>
                    <a:pt x="0" y="109"/>
                    <a:pt x="9" y="105"/>
                    <a:pt x="15" y="99"/>
                  </a:cubicBezTo>
                  <a:cubicBezTo>
                    <a:pt x="25" y="90"/>
                    <a:pt x="30" y="81"/>
                    <a:pt x="36" y="69"/>
                  </a:cubicBezTo>
                  <a:cubicBezTo>
                    <a:pt x="47" y="44"/>
                    <a:pt x="62" y="22"/>
                    <a:pt x="75" y="0"/>
                  </a:cubicBezTo>
                  <a:cubicBezTo>
                    <a:pt x="60" y="24"/>
                    <a:pt x="57" y="51"/>
                    <a:pt x="46" y="75"/>
                  </a:cubicBezTo>
                  <a:cubicBezTo>
                    <a:pt x="39" y="92"/>
                    <a:pt x="19" y="105"/>
                    <a:pt x="16" y="121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8" name="Freeform 101">
              <a:extLst>
                <a:ext uri="{FF2B5EF4-FFF2-40B4-BE49-F238E27FC236}">
                  <a16:creationId xmlns:a16="http://schemas.microsoft.com/office/drawing/2014/main" id="{8DB17CA4-8B65-441F-B33E-5AA159AB7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422"/>
              <a:ext cx="84" cy="146"/>
            </a:xfrm>
            <a:custGeom>
              <a:avLst/>
              <a:gdLst>
                <a:gd name="T0" fmla="*/ 69 w 80"/>
                <a:gd name="T1" fmla="*/ 162 h 140"/>
                <a:gd name="T2" fmla="*/ 22 w 80"/>
                <a:gd name="T3" fmla="*/ 161 h 140"/>
                <a:gd name="T4" fmla="*/ 39 w 80"/>
                <a:gd name="T5" fmla="*/ 130 h 140"/>
                <a:gd name="T6" fmla="*/ 97 w 80"/>
                <a:gd name="T7" fmla="*/ 0 h 140"/>
                <a:gd name="T8" fmla="*/ 74 w 80"/>
                <a:gd name="T9" fmla="*/ 92 h 140"/>
                <a:gd name="T10" fmla="*/ 65 w 80"/>
                <a:gd name="T11" fmla="*/ 130 h 140"/>
                <a:gd name="T12" fmla="*/ 62 w 80"/>
                <a:gd name="T13" fmla="*/ 16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40">
                  <a:moveTo>
                    <a:pt x="57" y="137"/>
                  </a:moveTo>
                  <a:cubicBezTo>
                    <a:pt x="48" y="140"/>
                    <a:pt x="27" y="140"/>
                    <a:pt x="18" y="136"/>
                  </a:cubicBezTo>
                  <a:cubicBezTo>
                    <a:pt x="0" y="128"/>
                    <a:pt x="22" y="119"/>
                    <a:pt x="31" y="110"/>
                  </a:cubicBezTo>
                  <a:cubicBezTo>
                    <a:pt x="59" y="80"/>
                    <a:pt x="51" y="29"/>
                    <a:pt x="80" y="0"/>
                  </a:cubicBezTo>
                  <a:cubicBezTo>
                    <a:pt x="65" y="22"/>
                    <a:pt x="67" y="53"/>
                    <a:pt x="61" y="78"/>
                  </a:cubicBezTo>
                  <a:cubicBezTo>
                    <a:pt x="59" y="90"/>
                    <a:pt x="54" y="98"/>
                    <a:pt x="53" y="110"/>
                  </a:cubicBezTo>
                  <a:cubicBezTo>
                    <a:pt x="53" y="117"/>
                    <a:pt x="56" y="133"/>
                    <a:pt x="50" y="135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9" name="Freeform 102">
              <a:extLst>
                <a:ext uri="{FF2B5EF4-FFF2-40B4-BE49-F238E27FC236}">
                  <a16:creationId xmlns:a16="http://schemas.microsoft.com/office/drawing/2014/main" id="{7405AFA7-751A-4793-880B-A61423E4C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397"/>
              <a:ext cx="87" cy="136"/>
            </a:xfrm>
            <a:custGeom>
              <a:avLst/>
              <a:gdLst>
                <a:gd name="T0" fmla="*/ 31 w 83"/>
                <a:gd name="T1" fmla="*/ 151 h 130"/>
                <a:gd name="T2" fmla="*/ 48 w 83"/>
                <a:gd name="T3" fmla="*/ 100 h 130"/>
                <a:gd name="T4" fmla="*/ 100 w 83"/>
                <a:gd name="T5" fmla="*/ 0 h 130"/>
                <a:gd name="T6" fmla="*/ 28 w 83"/>
                <a:gd name="T7" fmla="*/ 152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30">
                  <a:moveTo>
                    <a:pt x="27" y="126"/>
                  </a:moveTo>
                  <a:cubicBezTo>
                    <a:pt x="0" y="130"/>
                    <a:pt x="36" y="89"/>
                    <a:pt x="40" y="84"/>
                  </a:cubicBezTo>
                  <a:cubicBezTo>
                    <a:pt x="56" y="58"/>
                    <a:pt x="67" y="26"/>
                    <a:pt x="83" y="0"/>
                  </a:cubicBezTo>
                  <a:cubicBezTo>
                    <a:pt x="69" y="43"/>
                    <a:pt x="46" y="92"/>
                    <a:pt x="24" y="127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103">
            <a:extLst>
              <a:ext uri="{FF2B5EF4-FFF2-40B4-BE49-F238E27FC236}">
                <a16:creationId xmlns:a16="http://schemas.microsoft.com/office/drawing/2014/main" id="{DCCA16C1-9550-46E2-AF19-40196F68C78E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3763963"/>
            <a:ext cx="3117850" cy="2519362"/>
            <a:chOff x="3246" y="2293"/>
            <a:chExt cx="2120" cy="1713"/>
          </a:xfrm>
        </p:grpSpPr>
        <p:sp>
          <p:nvSpPr>
            <p:cNvPr id="35220" name="Freeform 104">
              <a:extLst>
                <a:ext uri="{FF2B5EF4-FFF2-40B4-BE49-F238E27FC236}">
                  <a16:creationId xmlns:a16="http://schemas.microsoft.com/office/drawing/2014/main" id="{F00B1B83-E617-47D4-9B78-50205867B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616"/>
              <a:ext cx="485" cy="303"/>
            </a:xfrm>
            <a:custGeom>
              <a:avLst/>
              <a:gdLst>
                <a:gd name="T0" fmla="*/ 0 w 548"/>
                <a:gd name="T1" fmla="*/ 64 h 342"/>
                <a:gd name="T2" fmla="*/ 51 w 548"/>
                <a:gd name="T3" fmla="*/ 141 h 342"/>
                <a:gd name="T4" fmla="*/ 280 w 548"/>
                <a:gd name="T5" fmla="*/ 210 h 342"/>
                <a:gd name="T6" fmla="*/ 324 w 548"/>
                <a:gd name="T7" fmla="*/ 210 h 342"/>
                <a:gd name="T8" fmla="*/ 295 w 548"/>
                <a:gd name="T9" fmla="*/ 191 h 342"/>
                <a:gd name="T10" fmla="*/ 157 w 548"/>
                <a:gd name="T11" fmla="*/ 168 h 342"/>
                <a:gd name="T12" fmla="*/ 24 w 548"/>
                <a:gd name="T13" fmla="*/ 0 h 342"/>
                <a:gd name="T14" fmla="*/ 0 w 548"/>
                <a:gd name="T15" fmla="*/ 64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8" h="342">
                  <a:moveTo>
                    <a:pt x="0" y="103"/>
                  </a:moveTo>
                  <a:cubicBezTo>
                    <a:pt x="0" y="103"/>
                    <a:pt x="25" y="179"/>
                    <a:pt x="85" y="228"/>
                  </a:cubicBezTo>
                  <a:cubicBezTo>
                    <a:pt x="148" y="278"/>
                    <a:pt x="195" y="334"/>
                    <a:pt x="455" y="340"/>
                  </a:cubicBezTo>
                  <a:cubicBezTo>
                    <a:pt x="548" y="342"/>
                    <a:pt x="528" y="340"/>
                    <a:pt x="528" y="340"/>
                  </a:cubicBezTo>
                  <a:cubicBezTo>
                    <a:pt x="528" y="340"/>
                    <a:pt x="545" y="313"/>
                    <a:pt x="480" y="310"/>
                  </a:cubicBezTo>
                  <a:cubicBezTo>
                    <a:pt x="415" y="308"/>
                    <a:pt x="332" y="311"/>
                    <a:pt x="255" y="274"/>
                  </a:cubicBezTo>
                  <a:cubicBezTo>
                    <a:pt x="171" y="234"/>
                    <a:pt x="117" y="225"/>
                    <a:pt x="38" y="0"/>
                  </a:cubicBezTo>
                  <a:lnTo>
                    <a:pt x="0" y="103"/>
                  </a:lnTo>
                  <a:close/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1" name="Freeform 105">
              <a:extLst>
                <a:ext uri="{FF2B5EF4-FFF2-40B4-BE49-F238E27FC236}">
                  <a16:creationId xmlns:a16="http://schemas.microsoft.com/office/drawing/2014/main" id="{0ACFB775-B308-4D5B-8CB1-A7F333B79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616"/>
              <a:ext cx="485" cy="303"/>
            </a:xfrm>
            <a:custGeom>
              <a:avLst/>
              <a:gdLst>
                <a:gd name="T0" fmla="*/ 0 w 548"/>
                <a:gd name="T1" fmla="*/ 64 h 342"/>
                <a:gd name="T2" fmla="*/ 51 w 548"/>
                <a:gd name="T3" fmla="*/ 141 h 342"/>
                <a:gd name="T4" fmla="*/ 280 w 548"/>
                <a:gd name="T5" fmla="*/ 210 h 342"/>
                <a:gd name="T6" fmla="*/ 324 w 548"/>
                <a:gd name="T7" fmla="*/ 210 h 342"/>
                <a:gd name="T8" fmla="*/ 295 w 548"/>
                <a:gd name="T9" fmla="*/ 191 h 342"/>
                <a:gd name="T10" fmla="*/ 157 w 548"/>
                <a:gd name="T11" fmla="*/ 168 h 342"/>
                <a:gd name="T12" fmla="*/ 24 w 548"/>
                <a:gd name="T13" fmla="*/ 0 h 342"/>
                <a:gd name="T14" fmla="*/ 0 w 548"/>
                <a:gd name="T15" fmla="*/ 64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8" h="342">
                  <a:moveTo>
                    <a:pt x="0" y="103"/>
                  </a:moveTo>
                  <a:cubicBezTo>
                    <a:pt x="0" y="103"/>
                    <a:pt x="25" y="179"/>
                    <a:pt x="85" y="228"/>
                  </a:cubicBezTo>
                  <a:cubicBezTo>
                    <a:pt x="148" y="278"/>
                    <a:pt x="195" y="334"/>
                    <a:pt x="455" y="340"/>
                  </a:cubicBezTo>
                  <a:cubicBezTo>
                    <a:pt x="548" y="342"/>
                    <a:pt x="528" y="340"/>
                    <a:pt x="528" y="340"/>
                  </a:cubicBezTo>
                  <a:cubicBezTo>
                    <a:pt x="528" y="340"/>
                    <a:pt x="545" y="313"/>
                    <a:pt x="480" y="310"/>
                  </a:cubicBezTo>
                  <a:cubicBezTo>
                    <a:pt x="415" y="308"/>
                    <a:pt x="332" y="311"/>
                    <a:pt x="255" y="274"/>
                  </a:cubicBezTo>
                  <a:cubicBezTo>
                    <a:pt x="171" y="234"/>
                    <a:pt x="117" y="225"/>
                    <a:pt x="38" y="0"/>
                  </a:cubicBezTo>
                  <a:lnTo>
                    <a:pt x="0" y="103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2" name="Freeform 106">
              <a:extLst>
                <a:ext uri="{FF2B5EF4-FFF2-40B4-BE49-F238E27FC236}">
                  <a16:creationId xmlns:a16="http://schemas.microsoft.com/office/drawing/2014/main" id="{C8FB231D-EF7F-4977-8C76-64A5DC955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293"/>
              <a:ext cx="1714" cy="1713"/>
            </a:xfrm>
            <a:custGeom>
              <a:avLst/>
              <a:gdLst>
                <a:gd name="T0" fmla="*/ 21 w 1936"/>
                <a:gd name="T1" fmla="*/ 191 h 1934"/>
                <a:gd name="T2" fmla="*/ 184 w 1936"/>
                <a:gd name="T3" fmla="*/ 102 h 1934"/>
                <a:gd name="T4" fmla="*/ 206 w 1936"/>
                <a:gd name="T5" fmla="*/ 58 h 1934"/>
                <a:gd name="T6" fmla="*/ 313 w 1936"/>
                <a:gd name="T7" fmla="*/ 10 h 1934"/>
                <a:gd name="T8" fmla="*/ 452 w 1936"/>
                <a:gd name="T9" fmla="*/ 39 h 1934"/>
                <a:gd name="T10" fmla="*/ 544 w 1936"/>
                <a:gd name="T11" fmla="*/ 143 h 1934"/>
                <a:gd name="T12" fmla="*/ 609 w 1936"/>
                <a:gd name="T13" fmla="*/ 240 h 1934"/>
                <a:gd name="T14" fmla="*/ 649 w 1936"/>
                <a:gd name="T15" fmla="*/ 302 h 1934"/>
                <a:gd name="T16" fmla="*/ 705 w 1936"/>
                <a:gd name="T17" fmla="*/ 381 h 1934"/>
                <a:gd name="T18" fmla="*/ 810 w 1936"/>
                <a:gd name="T19" fmla="*/ 477 h 1934"/>
                <a:gd name="T20" fmla="*/ 1096 w 1936"/>
                <a:gd name="T21" fmla="*/ 757 h 1934"/>
                <a:gd name="T22" fmla="*/ 1154 w 1936"/>
                <a:gd name="T23" fmla="*/ 965 h 1934"/>
                <a:gd name="T24" fmla="*/ 1144 w 1936"/>
                <a:gd name="T25" fmla="*/ 1054 h 1934"/>
                <a:gd name="T26" fmla="*/ 1123 w 1936"/>
                <a:gd name="T27" fmla="*/ 1134 h 1934"/>
                <a:gd name="T28" fmla="*/ 899 w 1936"/>
                <a:gd name="T29" fmla="*/ 1136 h 1934"/>
                <a:gd name="T30" fmla="*/ 873 w 1936"/>
                <a:gd name="T31" fmla="*/ 1094 h 1934"/>
                <a:gd name="T32" fmla="*/ 833 w 1936"/>
                <a:gd name="T33" fmla="*/ 1084 h 1934"/>
                <a:gd name="T34" fmla="*/ 663 w 1936"/>
                <a:gd name="T35" fmla="*/ 1089 h 1934"/>
                <a:gd name="T36" fmla="*/ 627 w 1936"/>
                <a:gd name="T37" fmla="*/ 1067 h 1934"/>
                <a:gd name="T38" fmla="*/ 738 w 1936"/>
                <a:gd name="T39" fmla="*/ 1019 h 1934"/>
                <a:gd name="T40" fmla="*/ 669 w 1936"/>
                <a:gd name="T41" fmla="*/ 954 h 1934"/>
                <a:gd name="T42" fmla="*/ 592 w 1936"/>
                <a:gd name="T43" fmla="*/ 917 h 1934"/>
                <a:gd name="T44" fmla="*/ 547 w 1936"/>
                <a:gd name="T45" fmla="*/ 1025 h 1934"/>
                <a:gd name="T46" fmla="*/ 529 w 1936"/>
                <a:gd name="T47" fmla="*/ 1120 h 1934"/>
                <a:gd name="T48" fmla="*/ 493 w 1936"/>
                <a:gd name="T49" fmla="*/ 1178 h 1934"/>
                <a:gd name="T50" fmla="*/ 389 w 1936"/>
                <a:gd name="T51" fmla="*/ 1177 h 1934"/>
                <a:gd name="T52" fmla="*/ 421 w 1936"/>
                <a:gd name="T53" fmla="*/ 1114 h 1934"/>
                <a:gd name="T54" fmla="*/ 490 w 1936"/>
                <a:gd name="T55" fmla="*/ 865 h 1934"/>
                <a:gd name="T56" fmla="*/ 453 w 1936"/>
                <a:gd name="T57" fmla="*/ 831 h 1934"/>
                <a:gd name="T58" fmla="*/ 445 w 1936"/>
                <a:gd name="T59" fmla="*/ 895 h 1934"/>
                <a:gd name="T60" fmla="*/ 415 w 1936"/>
                <a:gd name="T61" fmla="*/ 999 h 1934"/>
                <a:gd name="T62" fmla="*/ 401 w 1936"/>
                <a:gd name="T63" fmla="*/ 1030 h 1934"/>
                <a:gd name="T64" fmla="*/ 384 w 1936"/>
                <a:gd name="T65" fmla="*/ 1080 h 1934"/>
                <a:gd name="T66" fmla="*/ 349 w 1936"/>
                <a:gd name="T67" fmla="*/ 1127 h 1934"/>
                <a:gd name="T68" fmla="*/ 243 w 1936"/>
                <a:gd name="T69" fmla="*/ 1122 h 1934"/>
                <a:gd name="T70" fmla="*/ 260 w 1936"/>
                <a:gd name="T71" fmla="*/ 1081 h 1934"/>
                <a:gd name="T72" fmla="*/ 354 w 1936"/>
                <a:gd name="T73" fmla="*/ 957 h 1934"/>
                <a:gd name="T74" fmla="*/ 377 w 1936"/>
                <a:gd name="T75" fmla="*/ 765 h 1934"/>
                <a:gd name="T76" fmla="*/ 332 w 1936"/>
                <a:gd name="T77" fmla="*/ 629 h 1934"/>
                <a:gd name="T78" fmla="*/ 335 w 1936"/>
                <a:gd name="T79" fmla="*/ 381 h 1934"/>
                <a:gd name="T80" fmla="*/ 275 w 1936"/>
                <a:gd name="T81" fmla="*/ 296 h 1934"/>
                <a:gd name="T82" fmla="*/ 183 w 1936"/>
                <a:gd name="T83" fmla="*/ 306 h 1934"/>
                <a:gd name="T84" fmla="*/ 72 w 1936"/>
                <a:gd name="T85" fmla="*/ 277 h 1934"/>
                <a:gd name="T86" fmla="*/ 21 w 1936"/>
                <a:gd name="T87" fmla="*/ 191 h 19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36" h="1934">
                  <a:moveTo>
                    <a:pt x="35" y="312"/>
                  </a:moveTo>
                  <a:cubicBezTo>
                    <a:pt x="35" y="312"/>
                    <a:pt x="302" y="203"/>
                    <a:pt x="300" y="166"/>
                  </a:cubicBezTo>
                  <a:cubicBezTo>
                    <a:pt x="298" y="129"/>
                    <a:pt x="305" y="121"/>
                    <a:pt x="335" y="95"/>
                  </a:cubicBezTo>
                  <a:cubicBezTo>
                    <a:pt x="366" y="70"/>
                    <a:pt x="403" y="29"/>
                    <a:pt x="510" y="15"/>
                  </a:cubicBezTo>
                  <a:cubicBezTo>
                    <a:pt x="616" y="0"/>
                    <a:pt x="677" y="0"/>
                    <a:pt x="737" y="63"/>
                  </a:cubicBezTo>
                  <a:cubicBezTo>
                    <a:pt x="797" y="126"/>
                    <a:pt x="840" y="168"/>
                    <a:pt x="884" y="233"/>
                  </a:cubicBezTo>
                  <a:cubicBezTo>
                    <a:pt x="927" y="297"/>
                    <a:pt x="955" y="349"/>
                    <a:pt x="992" y="389"/>
                  </a:cubicBezTo>
                  <a:cubicBezTo>
                    <a:pt x="1029" y="429"/>
                    <a:pt x="1019" y="445"/>
                    <a:pt x="1056" y="491"/>
                  </a:cubicBezTo>
                  <a:cubicBezTo>
                    <a:pt x="1093" y="536"/>
                    <a:pt x="1092" y="574"/>
                    <a:pt x="1147" y="620"/>
                  </a:cubicBezTo>
                  <a:cubicBezTo>
                    <a:pt x="1202" y="665"/>
                    <a:pt x="1276" y="728"/>
                    <a:pt x="1318" y="776"/>
                  </a:cubicBezTo>
                  <a:cubicBezTo>
                    <a:pt x="1360" y="824"/>
                    <a:pt x="1720" y="1110"/>
                    <a:pt x="1784" y="1230"/>
                  </a:cubicBezTo>
                  <a:cubicBezTo>
                    <a:pt x="1848" y="1350"/>
                    <a:pt x="1920" y="1467"/>
                    <a:pt x="1880" y="1569"/>
                  </a:cubicBezTo>
                  <a:cubicBezTo>
                    <a:pt x="1840" y="1670"/>
                    <a:pt x="1834" y="1678"/>
                    <a:pt x="1861" y="1713"/>
                  </a:cubicBezTo>
                  <a:cubicBezTo>
                    <a:pt x="1888" y="1747"/>
                    <a:pt x="1936" y="1841"/>
                    <a:pt x="1829" y="1841"/>
                  </a:cubicBezTo>
                  <a:cubicBezTo>
                    <a:pt x="1722" y="1841"/>
                    <a:pt x="1517" y="1889"/>
                    <a:pt x="1464" y="1846"/>
                  </a:cubicBezTo>
                  <a:cubicBezTo>
                    <a:pt x="1410" y="1803"/>
                    <a:pt x="1421" y="1777"/>
                    <a:pt x="1421" y="1777"/>
                  </a:cubicBezTo>
                  <a:cubicBezTo>
                    <a:pt x="1421" y="1777"/>
                    <a:pt x="1378" y="1763"/>
                    <a:pt x="1357" y="1761"/>
                  </a:cubicBezTo>
                  <a:cubicBezTo>
                    <a:pt x="1336" y="1758"/>
                    <a:pt x="1117" y="1769"/>
                    <a:pt x="1080" y="1769"/>
                  </a:cubicBezTo>
                  <a:cubicBezTo>
                    <a:pt x="1042" y="1769"/>
                    <a:pt x="1021" y="1757"/>
                    <a:pt x="1021" y="1734"/>
                  </a:cubicBezTo>
                  <a:cubicBezTo>
                    <a:pt x="1022" y="1684"/>
                    <a:pt x="1037" y="1675"/>
                    <a:pt x="1202" y="1657"/>
                  </a:cubicBezTo>
                  <a:cubicBezTo>
                    <a:pt x="1202" y="1657"/>
                    <a:pt x="1130" y="1577"/>
                    <a:pt x="1090" y="1550"/>
                  </a:cubicBezTo>
                  <a:cubicBezTo>
                    <a:pt x="1050" y="1523"/>
                    <a:pt x="994" y="1462"/>
                    <a:pt x="965" y="1489"/>
                  </a:cubicBezTo>
                  <a:cubicBezTo>
                    <a:pt x="936" y="1515"/>
                    <a:pt x="912" y="1614"/>
                    <a:pt x="890" y="1665"/>
                  </a:cubicBezTo>
                  <a:cubicBezTo>
                    <a:pt x="869" y="1715"/>
                    <a:pt x="858" y="1785"/>
                    <a:pt x="861" y="1819"/>
                  </a:cubicBezTo>
                  <a:cubicBezTo>
                    <a:pt x="864" y="1854"/>
                    <a:pt x="845" y="1915"/>
                    <a:pt x="802" y="1915"/>
                  </a:cubicBezTo>
                  <a:cubicBezTo>
                    <a:pt x="760" y="1915"/>
                    <a:pt x="638" y="1934"/>
                    <a:pt x="632" y="1913"/>
                  </a:cubicBezTo>
                  <a:cubicBezTo>
                    <a:pt x="620" y="1872"/>
                    <a:pt x="663" y="1842"/>
                    <a:pt x="684" y="1810"/>
                  </a:cubicBezTo>
                  <a:cubicBezTo>
                    <a:pt x="706" y="1778"/>
                    <a:pt x="825" y="1475"/>
                    <a:pt x="797" y="1406"/>
                  </a:cubicBezTo>
                  <a:cubicBezTo>
                    <a:pt x="792" y="1393"/>
                    <a:pt x="738" y="1350"/>
                    <a:pt x="738" y="1350"/>
                  </a:cubicBezTo>
                  <a:cubicBezTo>
                    <a:pt x="738" y="1350"/>
                    <a:pt x="736" y="1417"/>
                    <a:pt x="725" y="1454"/>
                  </a:cubicBezTo>
                  <a:cubicBezTo>
                    <a:pt x="714" y="1491"/>
                    <a:pt x="680" y="1582"/>
                    <a:pt x="677" y="1622"/>
                  </a:cubicBezTo>
                  <a:cubicBezTo>
                    <a:pt x="674" y="1662"/>
                    <a:pt x="666" y="1683"/>
                    <a:pt x="653" y="1673"/>
                  </a:cubicBezTo>
                  <a:cubicBezTo>
                    <a:pt x="640" y="1662"/>
                    <a:pt x="648" y="1747"/>
                    <a:pt x="626" y="1753"/>
                  </a:cubicBezTo>
                  <a:cubicBezTo>
                    <a:pt x="605" y="1758"/>
                    <a:pt x="616" y="1830"/>
                    <a:pt x="568" y="1830"/>
                  </a:cubicBezTo>
                  <a:cubicBezTo>
                    <a:pt x="520" y="1830"/>
                    <a:pt x="413" y="1835"/>
                    <a:pt x="394" y="1825"/>
                  </a:cubicBezTo>
                  <a:cubicBezTo>
                    <a:pt x="376" y="1814"/>
                    <a:pt x="394" y="1774"/>
                    <a:pt x="424" y="1758"/>
                  </a:cubicBezTo>
                  <a:cubicBezTo>
                    <a:pt x="453" y="1742"/>
                    <a:pt x="562" y="1641"/>
                    <a:pt x="576" y="1553"/>
                  </a:cubicBezTo>
                  <a:cubicBezTo>
                    <a:pt x="589" y="1465"/>
                    <a:pt x="634" y="1334"/>
                    <a:pt x="613" y="1243"/>
                  </a:cubicBezTo>
                  <a:cubicBezTo>
                    <a:pt x="592" y="1153"/>
                    <a:pt x="557" y="1078"/>
                    <a:pt x="541" y="1022"/>
                  </a:cubicBezTo>
                  <a:cubicBezTo>
                    <a:pt x="525" y="966"/>
                    <a:pt x="565" y="673"/>
                    <a:pt x="544" y="619"/>
                  </a:cubicBezTo>
                  <a:cubicBezTo>
                    <a:pt x="522" y="566"/>
                    <a:pt x="546" y="435"/>
                    <a:pt x="448" y="481"/>
                  </a:cubicBezTo>
                  <a:cubicBezTo>
                    <a:pt x="349" y="526"/>
                    <a:pt x="333" y="515"/>
                    <a:pt x="298" y="497"/>
                  </a:cubicBezTo>
                  <a:cubicBezTo>
                    <a:pt x="264" y="478"/>
                    <a:pt x="202" y="525"/>
                    <a:pt x="117" y="449"/>
                  </a:cubicBezTo>
                  <a:cubicBezTo>
                    <a:pt x="0" y="342"/>
                    <a:pt x="35" y="312"/>
                    <a:pt x="35" y="312"/>
                  </a:cubicBezTo>
                  <a:close/>
                </a:path>
              </a:pathLst>
            </a:custGeom>
            <a:solidFill>
              <a:srgbClr val="F4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3" name="Freeform 107">
              <a:extLst>
                <a:ext uri="{FF2B5EF4-FFF2-40B4-BE49-F238E27FC236}">
                  <a16:creationId xmlns:a16="http://schemas.microsoft.com/office/drawing/2014/main" id="{B32630D4-860A-4DE4-86F5-25EC431FF1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8" y="3485"/>
              <a:ext cx="1346" cy="507"/>
            </a:xfrm>
            <a:custGeom>
              <a:avLst/>
              <a:gdLst>
                <a:gd name="T0" fmla="*/ 396 w 1520"/>
                <a:gd name="T1" fmla="*/ 220 h 573"/>
                <a:gd name="T2" fmla="*/ 393 w 1520"/>
                <a:gd name="T3" fmla="*/ 238 h 573"/>
                <a:gd name="T4" fmla="*/ 429 w 1520"/>
                <a:gd name="T5" fmla="*/ 260 h 573"/>
                <a:gd name="T6" fmla="*/ 600 w 1520"/>
                <a:gd name="T7" fmla="*/ 255 h 573"/>
                <a:gd name="T8" fmla="*/ 639 w 1520"/>
                <a:gd name="T9" fmla="*/ 265 h 573"/>
                <a:gd name="T10" fmla="*/ 665 w 1520"/>
                <a:gd name="T11" fmla="*/ 307 h 573"/>
                <a:gd name="T12" fmla="*/ 889 w 1520"/>
                <a:gd name="T13" fmla="*/ 303 h 573"/>
                <a:gd name="T14" fmla="*/ 927 w 1520"/>
                <a:gd name="T15" fmla="*/ 259 h 573"/>
                <a:gd name="T16" fmla="*/ 894 w 1520"/>
                <a:gd name="T17" fmla="*/ 288 h 573"/>
                <a:gd name="T18" fmla="*/ 664 w 1520"/>
                <a:gd name="T19" fmla="*/ 301 h 573"/>
                <a:gd name="T20" fmla="*/ 640 w 1520"/>
                <a:gd name="T21" fmla="*/ 253 h 573"/>
                <a:gd name="T22" fmla="*/ 576 w 1520"/>
                <a:gd name="T23" fmla="*/ 239 h 573"/>
                <a:gd name="T24" fmla="*/ 422 w 1520"/>
                <a:gd name="T25" fmla="*/ 243 h 573"/>
                <a:gd name="T26" fmla="*/ 396 w 1520"/>
                <a:gd name="T27" fmla="*/ 220 h 573"/>
                <a:gd name="T28" fmla="*/ 158 w 1520"/>
                <a:gd name="T29" fmla="*/ 317 h 573"/>
                <a:gd name="T30" fmla="*/ 149 w 1520"/>
                <a:gd name="T31" fmla="*/ 345 h 573"/>
                <a:gd name="T32" fmla="*/ 258 w 1520"/>
                <a:gd name="T33" fmla="*/ 350 h 573"/>
                <a:gd name="T34" fmla="*/ 294 w 1520"/>
                <a:gd name="T35" fmla="*/ 291 h 573"/>
                <a:gd name="T36" fmla="*/ 312 w 1520"/>
                <a:gd name="T37" fmla="*/ 196 h 573"/>
                <a:gd name="T38" fmla="*/ 359 w 1520"/>
                <a:gd name="T39" fmla="*/ 88 h 573"/>
                <a:gd name="T40" fmla="*/ 435 w 1520"/>
                <a:gd name="T41" fmla="*/ 126 h 573"/>
                <a:gd name="T42" fmla="*/ 480 w 1520"/>
                <a:gd name="T43" fmla="*/ 165 h 573"/>
                <a:gd name="T44" fmla="*/ 513 w 1520"/>
                <a:gd name="T45" fmla="*/ 196 h 573"/>
                <a:gd name="T46" fmla="*/ 435 w 1520"/>
                <a:gd name="T47" fmla="*/ 96 h 573"/>
                <a:gd name="T48" fmla="*/ 355 w 1520"/>
                <a:gd name="T49" fmla="*/ 88 h 573"/>
                <a:gd name="T50" fmla="*/ 312 w 1520"/>
                <a:gd name="T51" fmla="*/ 166 h 573"/>
                <a:gd name="T52" fmla="*/ 282 w 1520"/>
                <a:gd name="T53" fmla="*/ 262 h 573"/>
                <a:gd name="T54" fmla="*/ 244 w 1520"/>
                <a:gd name="T55" fmla="*/ 336 h 573"/>
                <a:gd name="T56" fmla="*/ 158 w 1520"/>
                <a:gd name="T57" fmla="*/ 317 h 573"/>
                <a:gd name="T58" fmla="*/ 11 w 1520"/>
                <a:gd name="T59" fmla="*/ 266 h 573"/>
                <a:gd name="T60" fmla="*/ 8 w 1520"/>
                <a:gd name="T61" fmla="*/ 295 h 573"/>
                <a:gd name="T62" fmla="*/ 114 w 1520"/>
                <a:gd name="T63" fmla="*/ 297 h 573"/>
                <a:gd name="T64" fmla="*/ 150 w 1520"/>
                <a:gd name="T65" fmla="*/ 250 h 573"/>
                <a:gd name="T66" fmla="*/ 167 w 1520"/>
                <a:gd name="T67" fmla="*/ 201 h 573"/>
                <a:gd name="T68" fmla="*/ 182 w 1520"/>
                <a:gd name="T69" fmla="*/ 170 h 573"/>
                <a:gd name="T70" fmla="*/ 211 w 1520"/>
                <a:gd name="T71" fmla="*/ 66 h 573"/>
                <a:gd name="T72" fmla="*/ 219 w 1520"/>
                <a:gd name="T73" fmla="*/ 4 h 573"/>
                <a:gd name="T74" fmla="*/ 255 w 1520"/>
                <a:gd name="T75" fmla="*/ 37 h 573"/>
                <a:gd name="T76" fmla="*/ 257 w 1520"/>
                <a:gd name="T77" fmla="*/ 41 h 573"/>
                <a:gd name="T78" fmla="*/ 255 w 1520"/>
                <a:gd name="T79" fmla="*/ 9 h 573"/>
                <a:gd name="T80" fmla="*/ 216 w 1520"/>
                <a:gd name="T81" fmla="*/ 4 h 573"/>
                <a:gd name="T82" fmla="*/ 211 w 1520"/>
                <a:gd name="T83" fmla="*/ 37 h 573"/>
                <a:gd name="T84" fmla="*/ 169 w 1520"/>
                <a:gd name="T85" fmla="*/ 142 h 573"/>
                <a:gd name="T86" fmla="*/ 157 w 1520"/>
                <a:gd name="T87" fmla="*/ 173 h 573"/>
                <a:gd name="T88" fmla="*/ 142 w 1520"/>
                <a:gd name="T89" fmla="*/ 220 h 573"/>
                <a:gd name="T90" fmla="*/ 105 w 1520"/>
                <a:gd name="T91" fmla="*/ 286 h 573"/>
                <a:gd name="T92" fmla="*/ 11 w 1520"/>
                <a:gd name="T93" fmla="*/ 266 h 5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20" h="573">
                  <a:moveTo>
                    <a:pt x="644" y="359"/>
                  </a:moveTo>
                  <a:cubicBezTo>
                    <a:pt x="640" y="367"/>
                    <a:pt x="639" y="377"/>
                    <a:pt x="639" y="389"/>
                  </a:cubicBezTo>
                  <a:cubicBezTo>
                    <a:pt x="639" y="412"/>
                    <a:pt x="660" y="424"/>
                    <a:pt x="698" y="424"/>
                  </a:cubicBezTo>
                  <a:cubicBezTo>
                    <a:pt x="735" y="424"/>
                    <a:pt x="954" y="413"/>
                    <a:pt x="975" y="416"/>
                  </a:cubicBezTo>
                  <a:cubicBezTo>
                    <a:pt x="996" y="419"/>
                    <a:pt x="1039" y="432"/>
                    <a:pt x="1039" y="432"/>
                  </a:cubicBezTo>
                  <a:cubicBezTo>
                    <a:pt x="1039" y="432"/>
                    <a:pt x="1028" y="459"/>
                    <a:pt x="1082" y="501"/>
                  </a:cubicBezTo>
                  <a:cubicBezTo>
                    <a:pt x="1135" y="544"/>
                    <a:pt x="1340" y="496"/>
                    <a:pt x="1447" y="496"/>
                  </a:cubicBezTo>
                  <a:cubicBezTo>
                    <a:pt x="1514" y="496"/>
                    <a:pt x="1520" y="459"/>
                    <a:pt x="1508" y="423"/>
                  </a:cubicBezTo>
                  <a:cubicBezTo>
                    <a:pt x="1501" y="438"/>
                    <a:pt x="1489" y="469"/>
                    <a:pt x="1454" y="469"/>
                  </a:cubicBezTo>
                  <a:cubicBezTo>
                    <a:pt x="1347" y="469"/>
                    <a:pt x="1134" y="532"/>
                    <a:pt x="1081" y="490"/>
                  </a:cubicBezTo>
                  <a:cubicBezTo>
                    <a:pt x="1027" y="447"/>
                    <a:pt x="1040" y="413"/>
                    <a:pt x="1040" y="413"/>
                  </a:cubicBezTo>
                  <a:cubicBezTo>
                    <a:pt x="1040" y="413"/>
                    <a:pt x="959" y="393"/>
                    <a:pt x="937" y="390"/>
                  </a:cubicBezTo>
                  <a:cubicBezTo>
                    <a:pt x="916" y="387"/>
                    <a:pt x="724" y="398"/>
                    <a:pt x="687" y="398"/>
                  </a:cubicBezTo>
                  <a:cubicBezTo>
                    <a:pt x="661" y="398"/>
                    <a:pt x="653" y="370"/>
                    <a:pt x="644" y="359"/>
                  </a:cubicBezTo>
                  <a:close/>
                  <a:moveTo>
                    <a:pt x="256" y="518"/>
                  </a:moveTo>
                  <a:cubicBezTo>
                    <a:pt x="241" y="539"/>
                    <a:pt x="231" y="557"/>
                    <a:pt x="242" y="563"/>
                  </a:cubicBezTo>
                  <a:cubicBezTo>
                    <a:pt x="260" y="573"/>
                    <a:pt x="378" y="571"/>
                    <a:pt x="420" y="571"/>
                  </a:cubicBezTo>
                  <a:cubicBezTo>
                    <a:pt x="463" y="571"/>
                    <a:pt x="482" y="509"/>
                    <a:pt x="479" y="475"/>
                  </a:cubicBezTo>
                  <a:cubicBezTo>
                    <a:pt x="476" y="440"/>
                    <a:pt x="487" y="371"/>
                    <a:pt x="508" y="320"/>
                  </a:cubicBezTo>
                  <a:cubicBezTo>
                    <a:pt x="530" y="269"/>
                    <a:pt x="554" y="171"/>
                    <a:pt x="583" y="144"/>
                  </a:cubicBezTo>
                  <a:cubicBezTo>
                    <a:pt x="612" y="117"/>
                    <a:pt x="668" y="179"/>
                    <a:pt x="708" y="205"/>
                  </a:cubicBezTo>
                  <a:cubicBezTo>
                    <a:pt x="728" y="219"/>
                    <a:pt x="757" y="245"/>
                    <a:pt x="780" y="269"/>
                  </a:cubicBezTo>
                  <a:cubicBezTo>
                    <a:pt x="792" y="267"/>
                    <a:pt x="818" y="323"/>
                    <a:pt x="833" y="321"/>
                  </a:cubicBezTo>
                  <a:cubicBezTo>
                    <a:pt x="833" y="321"/>
                    <a:pt x="748" y="184"/>
                    <a:pt x="708" y="157"/>
                  </a:cubicBezTo>
                  <a:cubicBezTo>
                    <a:pt x="668" y="131"/>
                    <a:pt x="607" y="117"/>
                    <a:pt x="578" y="144"/>
                  </a:cubicBezTo>
                  <a:cubicBezTo>
                    <a:pt x="549" y="170"/>
                    <a:pt x="530" y="221"/>
                    <a:pt x="508" y="272"/>
                  </a:cubicBezTo>
                  <a:cubicBezTo>
                    <a:pt x="487" y="323"/>
                    <a:pt x="454" y="391"/>
                    <a:pt x="457" y="426"/>
                  </a:cubicBezTo>
                  <a:cubicBezTo>
                    <a:pt x="460" y="460"/>
                    <a:pt x="441" y="548"/>
                    <a:pt x="398" y="548"/>
                  </a:cubicBezTo>
                  <a:cubicBezTo>
                    <a:pt x="362" y="548"/>
                    <a:pt x="293" y="524"/>
                    <a:pt x="256" y="518"/>
                  </a:cubicBezTo>
                  <a:close/>
                  <a:moveTo>
                    <a:pt x="18" y="434"/>
                  </a:moveTo>
                  <a:cubicBezTo>
                    <a:pt x="4" y="452"/>
                    <a:pt x="0" y="473"/>
                    <a:pt x="12" y="480"/>
                  </a:cubicBezTo>
                  <a:cubicBezTo>
                    <a:pt x="31" y="491"/>
                    <a:pt x="138" y="485"/>
                    <a:pt x="186" y="485"/>
                  </a:cubicBezTo>
                  <a:cubicBezTo>
                    <a:pt x="234" y="485"/>
                    <a:pt x="223" y="413"/>
                    <a:pt x="244" y="408"/>
                  </a:cubicBezTo>
                  <a:cubicBezTo>
                    <a:pt x="266" y="403"/>
                    <a:pt x="258" y="317"/>
                    <a:pt x="271" y="328"/>
                  </a:cubicBezTo>
                  <a:cubicBezTo>
                    <a:pt x="284" y="339"/>
                    <a:pt x="292" y="317"/>
                    <a:pt x="295" y="277"/>
                  </a:cubicBezTo>
                  <a:cubicBezTo>
                    <a:pt x="298" y="237"/>
                    <a:pt x="332" y="147"/>
                    <a:pt x="343" y="109"/>
                  </a:cubicBezTo>
                  <a:cubicBezTo>
                    <a:pt x="354" y="72"/>
                    <a:pt x="356" y="5"/>
                    <a:pt x="356" y="5"/>
                  </a:cubicBezTo>
                  <a:cubicBezTo>
                    <a:pt x="356" y="5"/>
                    <a:pt x="410" y="48"/>
                    <a:pt x="415" y="61"/>
                  </a:cubicBezTo>
                  <a:cubicBezTo>
                    <a:pt x="416" y="63"/>
                    <a:pt x="416" y="65"/>
                    <a:pt x="417" y="67"/>
                  </a:cubicBezTo>
                  <a:cubicBezTo>
                    <a:pt x="420" y="44"/>
                    <a:pt x="420" y="25"/>
                    <a:pt x="415" y="13"/>
                  </a:cubicBezTo>
                  <a:cubicBezTo>
                    <a:pt x="410" y="0"/>
                    <a:pt x="351" y="5"/>
                    <a:pt x="351" y="5"/>
                  </a:cubicBezTo>
                  <a:cubicBezTo>
                    <a:pt x="351" y="5"/>
                    <a:pt x="354" y="24"/>
                    <a:pt x="343" y="61"/>
                  </a:cubicBezTo>
                  <a:cubicBezTo>
                    <a:pt x="332" y="99"/>
                    <a:pt x="278" y="191"/>
                    <a:pt x="276" y="231"/>
                  </a:cubicBezTo>
                  <a:cubicBezTo>
                    <a:pt x="273" y="271"/>
                    <a:pt x="268" y="293"/>
                    <a:pt x="255" y="283"/>
                  </a:cubicBezTo>
                  <a:cubicBezTo>
                    <a:pt x="242" y="272"/>
                    <a:pt x="251" y="354"/>
                    <a:pt x="230" y="359"/>
                  </a:cubicBezTo>
                  <a:cubicBezTo>
                    <a:pt x="208" y="365"/>
                    <a:pt x="219" y="467"/>
                    <a:pt x="171" y="467"/>
                  </a:cubicBezTo>
                  <a:cubicBezTo>
                    <a:pt x="126" y="467"/>
                    <a:pt x="46" y="442"/>
                    <a:pt x="18" y="434"/>
                  </a:cubicBezTo>
                  <a:close/>
                </a:path>
              </a:pathLst>
            </a:custGeom>
            <a:solidFill>
              <a:srgbClr val="DDC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4" name="Freeform 108">
              <a:extLst>
                <a:ext uri="{FF2B5EF4-FFF2-40B4-BE49-F238E27FC236}">
                  <a16:creationId xmlns:a16="http://schemas.microsoft.com/office/drawing/2014/main" id="{BBD67C85-0D0B-495E-AF05-149B609D3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516"/>
              <a:ext cx="146" cy="201"/>
            </a:xfrm>
            <a:custGeom>
              <a:avLst/>
              <a:gdLst>
                <a:gd name="T0" fmla="*/ 31 w 165"/>
                <a:gd name="T1" fmla="*/ 20 h 227"/>
                <a:gd name="T2" fmla="*/ 85 w 165"/>
                <a:gd name="T3" fmla="*/ 35 h 227"/>
                <a:gd name="T4" fmla="*/ 77 w 165"/>
                <a:gd name="T5" fmla="*/ 67 h 227"/>
                <a:gd name="T6" fmla="*/ 93 w 165"/>
                <a:gd name="T7" fmla="*/ 106 h 227"/>
                <a:gd name="T8" fmla="*/ 88 w 165"/>
                <a:gd name="T9" fmla="*/ 136 h 227"/>
                <a:gd name="T10" fmla="*/ 60 w 165"/>
                <a:gd name="T11" fmla="*/ 130 h 227"/>
                <a:gd name="T12" fmla="*/ 38 w 165"/>
                <a:gd name="T13" fmla="*/ 108 h 227"/>
                <a:gd name="T14" fmla="*/ 14 w 165"/>
                <a:gd name="T15" fmla="*/ 88 h 227"/>
                <a:gd name="T16" fmla="*/ 2 w 165"/>
                <a:gd name="T17" fmla="*/ 59 h 227"/>
                <a:gd name="T18" fmla="*/ 16 w 165"/>
                <a:gd name="T19" fmla="*/ 32 h 2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227">
                  <a:moveTo>
                    <a:pt x="51" y="33"/>
                  </a:moveTo>
                  <a:cubicBezTo>
                    <a:pt x="80" y="33"/>
                    <a:pt x="156" y="0"/>
                    <a:pt x="138" y="56"/>
                  </a:cubicBezTo>
                  <a:cubicBezTo>
                    <a:pt x="131" y="79"/>
                    <a:pt x="118" y="83"/>
                    <a:pt x="126" y="110"/>
                  </a:cubicBezTo>
                  <a:cubicBezTo>
                    <a:pt x="134" y="132"/>
                    <a:pt x="145" y="152"/>
                    <a:pt x="152" y="174"/>
                  </a:cubicBezTo>
                  <a:cubicBezTo>
                    <a:pt x="157" y="190"/>
                    <a:pt x="165" y="212"/>
                    <a:pt x="145" y="221"/>
                  </a:cubicBezTo>
                  <a:cubicBezTo>
                    <a:pt x="131" y="227"/>
                    <a:pt x="109" y="218"/>
                    <a:pt x="98" y="211"/>
                  </a:cubicBezTo>
                  <a:cubicBezTo>
                    <a:pt x="85" y="201"/>
                    <a:pt x="74" y="186"/>
                    <a:pt x="62" y="176"/>
                  </a:cubicBezTo>
                  <a:cubicBezTo>
                    <a:pt x="48" y="164"/>
                    <a:pt x="33" y="158"/>
                    <a:pt x="23" y="142"/>
                  </a:cubicBezTo>
                  <a:cubicBezTo>
                    <a:pt x="13" y="127"/>
                    <a:pt x="3" y="113"/>
                    <a:pt x="2" y="97"/>
                  </a:cubicBezTo>
                  <a:cubicBezTo>
                    <a:pt x="0" y="74"/>
                    <a:pt x="16" y="68"/>
                    <a:pt x="26" y="52"/>
                  </a:cubicBezTo>
                </a:path>
              </a:pathLst>
            </a:custGeom>
            <a:solidFill>
              <a:srgbClr val="E6D5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5" name="Freeform 109">
              <a:extLst>
                <a:ext uri="{FF2B5EF4-FFF2-40B4-BE49-F238E27FC236}">
                  <a16:creationId xmlns:a16="http://schemas.microsoft.com/office/drawing/2014/main" id="{81006887-5B73-41C2-B3C1-573482A0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293"/>
              <a:ext cx="520" cy="414"/>
            </a:xfrm>
            <a:custGeom>
              <a:avLst/>
              <a:gdLst>
                <a:gd name="T0" fmla="*/ 44 w 588"/>
                <a:gd name="T1" fmla="*/ 125 h 467"/>
                <a:gd name="T2" fmla="*/ 66 w 588"/>
                <a:gd name="T3" fmla="*/ 102 h 467"/>
                <a:gd name="T4" fmla="*/ 88 w 588"/>
                <a:gd name="T5" fmla="*/ 59 h 467"/>
                <a:gd name="T6" fmla="*/ 195 w 588"/>
                <a:gd name="T7" fmla="*/ 10 h 467"/>
                <a:gd name="T8" fmla="*/ 334 w 588"/>
                <a:gd name="T9" fmla="*/ 39 h 467"/>
                <a:gd name="T10" fmla="*/ 360 w 588"/>
                <a:gd name="T11" fmla="*/ 66 h 467"/>
                <a:gd name="T12" fmla="*/ 333 w 588"/>
                <a:gd name="T13" fmla="*/ 147 h 467"/>
                <a:gd name="T14" fmla="*/ 200 w 588"/>
                <a:gd name="T15" fmla="*/ 275 h 467"/>
                <a:gd name="T16" fmla="*/ 131 w 588"/>
                <a:gd name="T17" fmla="*/ 258 h 467"/>
                <a:gd name="T18" fmla="*/ 57 w 588"/>
                <a:gd name="T19" fmla="*/ 230 h 467"/>
                <a:gd name="T20" fmla="*/ 44 w 588"/>
                <a:gd name="T21" fmla="*/ 125 h 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8" h="467">
                  <a:moveTo>
                    <a:pt x="72" y="202"/>
                  </a:moveTo>
                  <a:cubicBezTo>
                    <a:pt x="94" y="187"/>
                    <a:pt x="109" y="175"/>
                    <a:pt x="109" y="166"/>
                  </a:cubicBezTo>
                  <a:cubicBezTo>
                    <a:pt x="107" y="129"/>
                    <a:pt x="114" y="121"/>
                    <a:pt x="144" y="95"/>
                  </a:cubicBezTo>
                  <a:cubicBezTo>
                    <a:pt x="175" y="70"/>
                    <a:pt x="212" y="29"/>
                    <a:pt x="319" y="15"/>
                  </a:cubicBezTo>
                  <a:cubicBezTo>
                    <a:pt x="425" y="0"/>
                    <a:pt x="486" y="0"/>
                    <a:pt x="546" y="63"/>
                  </a:cubicBezTo>
                  <a:cubicBezTo>
                    <a:pt x="561" y="79"/>
                    <a:pt x="575" y="93"/>
                    <a:pt x="588" y="107"/>
                  </a:cubicBezTo>
                  <a:cubicBezTo>
                    <a:pt x="588" y="107"/>
                    <a:pt x="550" y="206"/>
                    <a:pt x="545" y="238"/>
                  </a:cubicBezTo>
                  <a:cubicBezTo>
                    <a:pt x="539" y="270"/>
                    <a:pt x="387" y="467"/>
                    <a:pt x="326" y="446"/>
                  </a:cubicBezTo>
                  <a:cubicBezTo>
                    <a:pt x="265" y="425"/>
                    <a:pt x="275" y="425"/>
                    <a:pt x="214" y="417"/>
                  </a:cubicBezTo>
                  <a:cubicBezTo>
                    <a:pt x="153" y="409"/>
                    <a:pt x="97" y="438"/>
                    <a:pt x="94" y="371"/>
                  </a:cubicBezTo>
                  <a:cubicBezTo>
                    <a:pt x="91" y="305"/>
                    <a:pt x="0" y="255"/>
                    <a:pt x="72" y="202"/>
                  </a:cubicBezTo>
                  <a:close/>
                </a:path>
              </a:pathLst>
            </a:custGeom>
            <a:solidFill>
              <a:srgbClr val="A46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6" name="Freeform 110">
              <a:extLst>
                <a:ext uri="{FF2B5EF4-FFF2-40B4-BE49-F238E27FC236}">
                  <a16:creationId xmlns:a16="http://schemas.microsoft.com/office/drawing/2014/main" id="{BB9729FC-462C-4E5F-B040-64396F983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837"/>
              <a:ext cx="952" cy="943"/>
            </a:xfrm>
            <a:custGeom>
              <a:avLst/>
              <a:gdLst>
                <a:gd name="T0" fmla="*/ 182 w 1075"/>
                <a:gd name="T1" fmla="*/ 0 h 1064"/>
                <a:gd name="T2" fmla="*/ 185 w 1075"/>
                <a:gd name="T3" fmla="*/ 4 h 1064"/>
                <a:gd name="T4" fmla="*/ 291 w 1075"/>
                <a:gd name="T5" fmla="*/ 100 h 1064"/>
                <a:gd name="T6" fmla="*/ 578 w 1075"/>
                <a:gd name="T7" fmla="*/ 380 h 1064"/>
                <a:gd name="T8" fmla="*/ 637 w 1075"/>
                <a:gd name="T9" fmla="*/ 589 h 1064"/>
                <a:gd name="T10" fmla="*/ 620 w 1075"/>
                <a:gd name="T11" fmla="*/ 633 h 1064"/>
                <a:gd name="T12" fmla="*/ 595 w 1075"/>
                <a:gd name="T13" fmla="*/ 635 h 1064"/>
                <a:gd name="T14" fmla="*/ 544 w 1075"/>
                <a:gd name="T15" fmla="*/ 589 h 1064"/>
                <a:gd name="T16" fmla="*/ 472 w 1075"/>
                <a:gd name="T17" fmla="*/ 534 h 1064"/>
                <a:gd name="T18" fmla="*/ 430 w 1075"/>
                <a:gd name="T19" fmla="*/ 499 h 1064"/>
                <a:gd name="T20" fmla="*/ 254 w 1075"/>
                <a:gd name="T21" fmla="*/ 528 h 1064"/>
                <a:gd name="T22" fmla="*/ 252 w 1075"/>
                <a:gd name="T23" fmla="*/ 462 h 1064"/>
                <a:gd name="T24" fmla="*/ 148 w 1075"/>
                <a:gd name="T25" fmla="*/ 361 h 1064"/>
                <a:gd name="T26" fmla="*/ 116 w 1075"/>
                <a:gd name="T27" fmla="*/ 294 h 1064"/>
                <a:gd name="T28" fmla="*/ 79 w 1075"/>
                <a:gd name="T29" fmla="*/ 194 h 1064"/>
                <a:gd name="T30" fmla="*/ 54 w 1075"/>
                <a:gd name="T31" fmla="*/ 135 h 1064"/>
                <a:gd name="T32" fmla="*/ 51 w 1075"/>
                <a:gd name="T33" fmla="*/ 63 h 1064"/>
                <a:gd name="T34" fmla="*/ 182 w 1075"/>
                <a:gd name="T35" fmla="*/ 0 h 10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75" h="1064">
                  <a:moveTo>
                    <a:pt x="295" y="0"/>
                  </a:moveTo>
                  <a:cubicBezTo>
                    <a:pt x="298" y="0"/>
                    <a:pt x="299" y="4"/>
                    <a:pt x="302" y="6"/>
                  </a:cubicBezTo>
                  <a:cubicBezTo>
                    <a:pt x="357" y="51"/>
                    <a:pt x="431" y="114"/>
                    <a:pt x="473" y="162"/>
                  </a:cubicBezTo>
                  <a:cubicBezTo>
                    <a:pt x="515" y="210"/>
                    <a:pt x="875" y="496"/>
                    <a:pt x="939" y="616"/>
                  </a:cubicBezTo>
                  <a:cubicBezTo>
                    <a:pt x="1003" y="736"/>
                    <a:pt x="1075" y="853"/>
                    <a:pt x="1035" y="955"/>
                  </a:cubicBezTo>
                  <a:cubicBezTo>
                    <a:pt x="1022" y="987"/>
                    <a:pt x="1013" y="1009"/>
                    <a:pt x="1007" y="1026"/>
                  </a:cubicBezTo>
                  <a:cubicBezTo>
                    <a:pt x="1007" y="1026"/>
                    <a:pt x="992" y="1064"/>
                    <a:pt x="968" y="1029"/>
                  </a:cubicBezTo>
                  <a:cubicBezTo>
                    <a:pt x="944" y="995"/>
                    <a:pt x="949" y="939"/>
                    <a:pt x="883" y="955"/>
                  </a:cubicBezTo>
                  <a:cubicBezTo>
                    <a:pt x="816" y="971"/>
                    <a:pt x="771" y="912"/>
                    <a:pt x="768" y="864"/>
                  </a:cubicBezTo>
                  <a:cubicBezTo>
                    <a:pt x="765" y="816"/>
                    <a:pt x="827" y="752"/>
                    <a:pt x="699" y="808"/>
                  </a:cubicBezTo>
                  <a:cubicBezTo>
                    <a:pt x="571" y="864"/>
                    <a:pt x="333" y="939"/>
                    <a:pt x="413" y="856"/>
                  </a:cubicBezTo>
                  <a:cubicBezTo>
                    <a:pt x="493" y="773"/>
                    <a:pt x="475" y="771"/>
                    <a:pt x="411" y="749"/>
                  </a:cubicBezTo>
                  <a:cubicBezTo>
                    <a:pt x="347" y="728"/>
                    <a:pt x="213" y="648"/>
                    <a:pt x="240" y="584"/>
                  </a:cubicBezTo>
                  <a:cubicBezTo>
                    <a:pt x="267" y="520"/>
                    <a:pt x="181" y="568"/>
                    <a:pt x="189" y="477"/>
                  </a:cubicBezTo>
                  <a:cubicBezTo>
                    <a:pt x="197" y="387"/>
                    <a:pt x="200" y="325"/>
                    <a:pt x="128" y="315"/>
                  </a:cubicBezTo>
                  <a:cubicBezTo>
                    <a:pt x="56" y="304"/>
                    <a:pt x="83" y="269"/>
                    <a:pt x="88" y="219"/>
                  </a:cubicBezTo>
                  <a:cubicBezTo>
                    <a:pt x="93" y="168"/>
                    <a:pt x="0" y="120"/>
                    <a:pt x="85" y="101"/>
                  </a:cubicBezTo>
                  <a:cubicBezTo>
                    <a:pt x="171" y="83"/>
                    <a:pt x="217" y="2"/>
                    <a:pt x="295" y="0"/>
                  </a:cubicBezTo>
                  <a:close/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7" name="Freeform 111">
              <a:extLst>
                <a:ext uri="{FF2B5EF4-FFF2-40B4-BE49-F238E27FC236}">
                  <a16:creationId xmlns:a16="http://schemas.microsoft.com/office/drawing/2014/main" id="{6720C473-7FA2-48CD-8314-A9D2CB5BC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396"/>
              <a:ext cx="374" cy="500"/>
            </a:xfrm>
            <a:custGeom>
              <a:avLst/>
              <a:gdLst>
                <a:gd name="T0" fmla="*/ 65 w 422"/>
                <a:gd name="T1" fmla="*/ 0 h 565"/>
                <a:gd name="T2" fmla="*/ 125 w 422"/>
                <a:gd name="T3" fmla="*/ 72 h 565"/>
                <a:gd name="T4" fmla="*/ 191 w 422"/>
                <a:gd name="T5" fmla="*/ 167 h 565"/>
                <a:gd name="T6" fmla="*/ 230 w 422"/>
                <a:gd name="T7" fmla="*/ 230 h 565"/>
                <a:gd name="T8" fmla="*/ 259 w 422"/>
                <a:gd name="T9" fmla="*/ 276 h 565"/>
                <a:gd name="T10" fmla="*/ 230 w 422"/>
                <a:gd name="T11" fmla="*/ 309 h 565"/>
                <a:gd name="T12" fmla="*/ 176 w 422"/>
                <a:gd name="T13" fmla="*/ 334 h 565"/>
                <a:gd name="T14" fmla="*/ 138 w 422"/>
                <a:gd name="T15" fmla="*/ 323 h 565"/>
                <a:gd name="T16" fmla="*/ 78 w 422"/>
                <a:gd name="T17" fmla="*/ 304 h 565"/>
                <a:gd name="T18" fmla="*/ 12 w 422"/>
                <a:gd name="T19" fmla="*/ 208 h 565"/>
                <a:gd name="T20" fmla="*/ 65 w 422"/>
                <a:gd name="T21" fmla="*/ 0 h 5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2" h="565">
                  <a:moveTo>
                    <a:pt x="105" y="0"/>
                  </a:moveTo>
                  <a:cubicBezTo>
                    <a:pt x="141" y="38"/>
                    <a:pt x="171" y="72"/>
                    <a:pt x="202" y="117"/>
                  </a:cubicBezTo>
                  <a:cubicBezTo>
                    <a:pt x="245" y="181"/>
                    <a:pt x="273" y="233"/>
                    <a:pt x="310" y="273"/>
                  </a:cubicBezTo>
                  <a:cubicBezTo>
                    <a:pt x="347" y="313"/>
                    <a:pt x="337" y="329"/>
                    <a:pt x="374" y="375"/>
                  </a:cubicBezTo>
                  <a:cubicBezTo>
                    <a:pt x="396" y="401"/>
                    <a:pt x="405" y="426"/>
                    <a:pt x="420" y="451"/>
                  </a:cubicBezTo>
                  <a:cubicBezTo>
                    <a:pt x="420" y="451"/>
                    <a:pt x="422" y="517"/>
                    <a:pt x="374" y="503"/>
                  </a:cubicBezTo>
                  <a:cubicBezTo>
                    <a:pt x="326" y="490"/>
                    <a:pt x="304" y="522"/>
                    <a:pt x="286" y="543"/>
                  </a:cubicBezTo>
                  <a:cubicBezTo>
                    <a:pt x="267" y="565"/>
                    <a:pt x="251" y="551"/>
                    <a:pt x="224" y="527"/>
                  </a:cubicBezTo>
                  <a:cubicBezTo>
                    <a:pt x="198" y="503"/>
                    <a:pt x="166" y="487"/>
                    <a:pt x="126" y="495"/>
                  </a:cubicBezTo>
                  <a:cubicBezTo>
                    <a:pt x="86" y="503"/>
                    <a:pt x="0" y="407"/>
                    <a:pt x="19" y="338"/>
                  </a:cubicBezTo>
                  <a:cubicBezTo>
                    <a:pt x="38" y="269"/>
                    <a:pt x="69" y="48"/>
                    <a:pt x="105" y="0"/>
                  </a:cubicBezTo>
                  <a:close/>
                </a:path>
              </a:pathLst>
            </a:custGeom>
            <a:solidFill>
              <a:srgbClr val="1E1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8" name="Freeform 112">
              <a:extLst>
                <a:ext uri="{FF2B5EF4-FFF2-40B4-BE49-F238E27FC236}">
                  <a16:creationId xmlns:a16="http://schemas.microsoft.com/office/drawing/2014/main" id="{7EE6F2A2-8960-449D-A811-6E038AA9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368"/>
              <a:ext cx="118" cy="120"/>
            </a:xfrm>
            <a:custGeom>
              <a:avLst/>
              <a:gdLst>
                <a:gd name="T0" fmla="*/ 83 w 133"/>
                <a:gd name="T1" fmla="*/ 84 h 135"/>
                <a:gd name="T2" fmla="*/ 35 w 133"/>
                <a:gd name="T3" fmla="*/ 47 h 135"/>
                <a:gd name="T4" fmla="*/ 0 w 133"/>
                <a:gd name="T5" fmla="*/ 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35">
                  <a:moveTo>
                    <a:pt x="133" y="135"/>
                  </a:moveTo>
                  <a:cubicBezTo>
                    <a:pt x="104" y="129"/>
                    <a:pt x="80" y="93"/>
                    <a:pt x="58" y="75"/>
                  </a:cubicBezTo>
                  <a:cubicBezTo>
                    <a:pt x="30" y="52"/>
                    <a:pt x="9" y="3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9" name="Freeform 113">
              <a:extLst>
                <a:ext uri="{FF2B5EF4-FFF2-40B4-BE49-F238E27FC236}">
                  <a16:creationId xmlns:a16="http://schemas.microsoft.com/office/drawing/2014/main" id="{E95462CC-B183-43CF-B0DE-65E0AADC5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3319"/>
              <a:ext cx="11" cy="224"/>
            </a:xfrm>
            <a:custGeom>
              <a:avLst/>
              <a:gdLst>
                <a:gd name="T0" fmla="*/ 3 w 13"/>
                <a:gd name="T1" fmla="*/ 155 h 253"/>
                <a:gd name="T2" fmla="*/ 5 w 13"/>
                <a:gd name="T3" fmla="*/ 95 h 253"/>
                <a:gd name="T4" fmla="*/ 6 w 13"/>
                <a:gd name="T5" fmla="*/ 51 h 253"/>
                <a:gd name="T6" fmla="*/ 1 w 13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3">
                  <a:moveTo>
                    <a:pt x="7" y="253"/>
                  </a:moveTo>
                  <a:cubicBezTo>
                    <a:pt x="11" y="221"/>
                    <a:pt x="8" y="188"/>
                    <a:pt x="9" y="155"/>
                  </a:cubicBezTo>
                  <a:cubicBezTo>
                    <a:pt x="11" y="131"/>
                    <a:pt x="13" y="107"/>
                    <a:pt x="12" y="83"/>
                  </a:cubicBezTo>
                  <a:cubicBezTo>
                    <a:pt x="11" y="55"/>
                    <a:pt x="0" y="27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0" name="Freeform 114">
              <a:extLst>
                <a:ext uri="{FF2B5EF4-FFF2-40B4-BE49-F238E27FC236}">
                  <a16:creationId xmlns:a16="http://schemas.microsoft.com/office/drawing/2014/main" id="{5120AD8E-5C1A-4B6E-89E2-97432E747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3350"/>
              <a:ext cx="95" cy="260"/>
            </a:xfrm>
            <a:custGeom>
              <a:avLst/>
              <a:gdLst>
                <a:gd name="T0" fmla="*/ 0 w 107"/>
                <a:gd name="T1" fmla="*/ 182 h 293"/>
                <a:gd name="T2" fmla="*/ 34 w 107"/>
                <a:gd name="T3" fmla="*/ 107 h 293"/>
                <a:gd name="T4" fmla="*/ 52 w 107"/>
                <a:gd name="T5" fmla="*/ 46 h 293"/>
                <a:gd name="T6" fmla="*/ 67 w 107"/>
                <a:gd name="T7" fmla="*/ 0 h 2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293">
                  <a:moveTo>
                    <a:pt x="0" y="293"/>
                  </a:moveTo>
                  <a:cubicBezTo>
                    <a:pt x="34" y="273"/>
                    <a:pt x="46" y="208"/>
                    <a:pt x="54" y="172"/>
                  </a:cubicBezTo>
                  <a:cubicBezTo>
                    <a:pt x="62" y="139"/>
                    <a:pt x="72" y="108"/>
                    <a:pt x="85" y="76"/>
                  </a:cubicBezTo>
                  <a:cubicBezTo>
                    <a:pt x="95" y="52"/>
                    <a:pt x="98" y="20"/>
                    <a:pt x="107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1" name="Freeform 115">
              <a:extLst>
                <a:ext uri="{FF2B5EF4-FFF2-40B4-BE49-F238E27FC236}">
                  <a16:creationId xmlns:a16="http://schemas.microsoft.com/office/drawing/2014/main" id="{9543BBD4-D989-4C00-A944-61B4C9CF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630"/>
              <a:ext cx="226" cy="235"/>
            </a:xfrm>
            <a:custGeom>
              <a:avLst/>
              <a:gdLst>
                <a:gd name="T0" fmla="*/ 4 w 255"/>
                <a:gd name="T1" fmla="*/ 163 h 265"/>
                <a:gd name="T2" fmla="*/ 157 w 255"/>
                <a:gd name="T3" fmla="*/ 131 h 265"/>
                <a:gd name="T4" fmla="*/ 98 w 255"/>
                <a:gd name="T5" fmla="*/ 112 h 265"/>
                <a:gd name="T6" fmla="*/ 43 w 255"/>
                <a:gd name="T7" fmla="*/ 94 h 265"/>
                <a:gd name="T8" fmla="*/ 37 w 255"/>
                <a:gd name="T9" fmla="*/ 0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265">
                  <a:moveTo>
                    <a:pt x="4" y="265"/>
                  </a:moveTo>
                  <a:cubicBezTo>
                    <a:pt x="35" y="171"/>
                    <a:pt x="179" y="213"/>
                    <a:pt x="255" y="212"/>
                  </a:cubicBezTo>
                  <a:cubicBezTo>
                    <a:pt x="223" y="199"/>
                    <a:pt x="192" y="188"/>
                    <a:pt x="159" y="180"/>
                  </a:cubicBezTo>
                  <a:cubicBezTo>
                    <a:pt x="128" y="173"/>
                    <a:pt x="97" y="170"/>
                    <a:pt x="70" y="151"/>
                  </a:cubicBezTo>
                  <a:cubicBezTo>
                    <a:pt x="17" y="112"/>
                    <a:pt x="0" y="42"/>
                    <a:pt x="6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2" name="Freeform 116">
              <a:extLst>
                <a:ext uri="{FF2B5EF4-FFF2-40B4-BE49-F238E27FC236}">
                  <a16:creationId xmlns:a16="http://schemas.microsoft.com/office/drawing/2014/main" id="{0DAB1D90-53CE-4295-93BA-8A1E2CB63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3817"/>
              <a:ext cx="62" cy="10"/>
            </a:xfrm>
            <a:custGeom>
              <a:avLst/>
              <a:gdLst>
                <a:gd name="T0" fmla="*/ 0 w 70"/>
                <a:gd name="T1" fmla="*/ 0 h 12"/>
                <a:gd name="T2" fmla="*/ 43 w 70"/>
                <a:gd name="T3" fmla="*/ 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12">
                  <a:moveTo>
                    <a:pt x="0" y="0"/>
                  </a:moveTo>
                  <a:cubicBezTo>
                    <a:pt x="16" y="9"/>
                    <a:pt x="56" y="12"/>
                    <a:pt x="70" y="11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3" name="Freeform 117">
              <a:extLst>
                <a:ext uri="{FF2B5EF4-FFF2-40B4-BE49-F238E27FC236}">
                  <a16:creationId xmlns:a16="http://schemas.microsoft.com/office/drawing/2014/main" id="{46E0D98F-B82D-433C-A73A-BA2E81DC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3757"/>
              <a:ext cx="158" cy="97"/>
            </a:xfrm>
            <a:custGeom>
              <a:avLst/>
              <a:gdLst>
                <a:gd name="T0" fmla="*/ 0 w 178"/>
                <a:gd name="T1" fmla="*/ 0 h 110"/>
                <a:gd name="T2" fmla="*/ 32 w 178"/>
                <a:gd name="T3" fmla="*/ 18 h 110"/>
                <a:gd name="T4" fmla="*/ 59 w 178"/>
                <a:gd name="T5" fmla="*/ 33 h 110"/>
                <a:gd name="T6" fmla="*/ 110 w 178"/>
                <a:gd name="T7" fmla="*/ 6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110">
                  <a:moveTo>
                    <a:pt x="0" y="0"/>
                  </a:moveTo>
                  <a:cubicBezTo>
                    <a:pt x="10" y="17"/>
                    <a:pt x="35" y="24"/>
                    <a:pt x="52" y="30"/>
                  </a:cubicBezTo>
                  <a:cubicBezTo>
                    <a:pt x="75" y="38"/>
                    <a:pt x="85" y="34"/>
                    <a:pt x="97" y="54"/>
                  </a:cubicBezTo>
                  <a:cubicBezTo>
                    <a:pt x="113" y="83"/>
                    <a:pt x="145" y="107"/>
                    <a:pt x="178" y="11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4" name="Freeform 118">
              <a:extLst>
                <a:ext uri="{FF2B5EF4-FFF2-40B4-BE49-F238E27FC236}">
                  <a16:creationId xmlns:a16="http://schemas.microsoft.com/office/drawing/2014/main" id="{56EA6341-C546-4144-8F70-D30AF3AE1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551"/>
              <a:ext cx="78" cy="76"/>
            </a:xfrm>
            <a:custGeom>
              <a:avLst/>
              <a:gdLst>
                <a:gd name="T0" fmla="*/ 38 w 88"/>
                <a:gd name="T1" fmla="*/ 0 h 86"/>
                <a:gd name="T2" fmla="*/ 7 w 88"/>
                <a:gd name="T3" fmla="*/ 13 h 86"/>
                <a:gd name="T4" fmla="*/ 18 w 88"/>
                <a:gd name="T5" fmla="*/ 52 h 86"/>
                <a:gd name="T6" fmla="*/ 51 w 88"/>
                <a:gd name="T7" fmla="*/ 19 h 86"/>
                <a:gd name="T8" fmla="*/ 38 w 88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6">
                  <a:moveTo>
                    <a:pt x="61" y="0"/>
                  </a:moveTo>
                  <a:cubicBezTo>
                    <a:pt x="61" y="0"/>
                    <a:pt x="16" y="19"/>
                    <a:pt x="11" y="22"/>
                  </a:cubicBezTo>
                  <a:cubicBezTo>
                    <a:pt x="5" y="25"/>
                    <a:pt x="0" y="50"/>
                    <a:pt x="28" y="86"/>
                  </a:cubicBezTo>
                  <a:cubicBezTo>
                    <a:pt x="28" y="86"/>
                    <a:pt x="88" y="37"/>
                    <a:pt x="81" y="30"/>
                  </a:cubicBezTo>
                  <a:cubicBezTo>
                    <a:pt x="74" y="23"/>
                    <a:pt x="61" y="0"/>
                    <a:pt x="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5" name="Freeform 119">
              <a:extLst>
                <a:ext uri="{FF2B5EF4-FFF2-40B4-BE49-F238E27FC236}">
                  <a16:creationId xmlns:a16="http://schemas.microsoft.com/office/drawing/2014/main" id="{D9D8FB95-CA58-46D3-AA61-9F38D0404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707"/>
              <a:ext cx="84" cy="27"/>
            </a:xfrm>
            <a:custGeom>
              <a:avLst/>
              <a:gdLst>
                <a:gd name="T0" fmla="*/ 0 w 95"/>
                <a:gd name="T1" fmla="*/ 14 h 31"/>
                <a:gd name="T2" fmla="*/ 13 w 95"/>
                <a:gd name="T3" fmla="*/ 11 h 31"/>
                <a:gd name="T4" fmla="*/ 36 w 95"/>
                <a:gd name="T5" fmla="*/ 3 h 31"/>
                <a:gd name="T6" fmla="*/ 53 w 95"/>
                <a:gd name="T7" fmla="*/ 3 h 31"/>
                <a:gd name="T8" fmla="*/ 52 w 95"/>
                <a:gd name="T9" fmla="*/ 15 h 31"/>
                <a:gd name="T10" fmla="*/ 22 w 95"/>
                <a:gd name="T11" fmla="*/ 13 h 31"/>
                <a:gd name="T12" fmla="*/ 4 w 95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1">
                  <a:moveTo>
                    <a:pt x="0" y="24"/>
                  </a:moveTo>
                  <a:cubicBezTo>
                    <a:pt x="8" y="27"/>
                    <a:pt x="15" y="21"/>
                    <a:pt x="22" y="19"/>
                  </a:cubicBezTo>
                  <a:cubicBezTo>
                    <a:pt x="34" y="14"/>
                    <a:pt x="46" y="8"/>
                    <a:pt x="59" y="5"/>
                  </a:cubicBezTo>
                  <a:cubicBezTo>
                    <a:pt x="67" y="3"/>
                    <a:pt x="80" y="0"/>
                    <a:pt x="87" y="6"/>
                  </a:cubicBezTo>
                  <a:cubicBezTo>
                    <a:pt x="95" y="11"/>
                    <a:pt x="94" y="21"/>
                    <a:pt x="86" y="25"/>
                  </a:cubicBezTo>
                  <a:cubicBezTo>
                    <a:pt x="73" y="31"/>
                    <a:pt x="49" y="23"/>
                    <a:pt x="36" y="22"/>
                  </a:cubicBezTo>
                  <a:cubicBezTo>
                    <a:pt x="24" y="21"/>
                    <a:pt x="16" y="22"/>
                    <a:pt x="6" y="25"/>
                  </a:cubicBezTo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6" name="Freeform 120">
              <a:extLst>
                <a:ext uri="{FF2B5EF4-FFF2-40B4-BE49-F238E27FC236}">
                  <a16:creationId xmlns:a16="http://schemas.microsoft.com/office/drawing/2014/main" id="{72AEA7E3-7392-4801-A03F-83D8FB56C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707"/>
              <a:ext cx="84" cy="27"/>
            </a:xfrm>
            <a:custGeom>
              <a:avLst/>
              <a:gdLst>
                <a:gd name="T0" fmla="*/ 0 w 95"/>
                <a:gd name="T1" fmla="*/ 14 h 31"/>
                <a:gd name="T2" fmla="*/ 13 w 95"/>
                <a:gd name="T3" fmla="*/ 11 h 31"/>
                <a:gd name="T4" fmla="*/ 36 w 95"/>
                <a:gd name="T5" fmla="*/ 3 h 31"/>
                <a:gd name="T6" fmla="*/ 53 w 95"/>
                <a:gd name="T7" fmla="*/ 3 h 31"/>
                <a:gd name="T8" fmla="*/ 52 w 95"/>
                <a:gd name="T9" fmla="*/ 15 h 31"/>
                <a:gd name="T10" fmla="*/ 22 w 95"/>
                <a:gd name="T11" fmla="*/ 13 h 31"/>
                <a:gd name="T12" fmla="*/ 4 w 95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1">
                  <a:moveTo>
                    <a:pt x="0" y="24"/>
                  </a:moveTo>
                  <a:cubicBezTo>
                    <a:pt x="8" y="27"/>
                    <a:pt x="15" y="21"/>
                    <a:pt x="22" y="19"/>
                  </a:cubicBezTo>
                  <a:cubicBezTo>
                    <a:pt x="34" y="14"/>
                    <a:pt x="46" y="8"/>
                    <a:pt x="59" y="5"/>
                  </a:cubicBezTo>
                  <a:cubicBezTo>
                    <a:pt x="67" y="3"/>
                    <a:pt x="80" y="0"/>
                    <a:pt x="87" y="6"/>
                  </a:cubicBezTo>
                  <a:cubicBezTo>
                    <a:pt x="95" y="11"/>
                    <a:pt x="94" y="21"/>
                    <a:pt x="86" y="25"/>
                  </a:cubicBezTo>
                  <a:cubicBezTo>
                    <a:pt x="73" y="31"/>
                    <a:pt x="49" y="23"/>
                    <a:pt x="36" y="22"/>
                  </a:cubicBezTo>
                  <a:cubicBezTo>
                    <a:pt x="24" y="21"/>
                    <a:pt x="16" y="22"/>
                    <a:pt x="6" y="2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7" name="Freeform 121">
              <a:extLst>
                <a:ext uri="{FF2B5EF4-FFF2-40B4-BE49-F238E27FC236}">
                  <a16:creationId xmlns:a16="http://schemas.microsoft.com/office/drawing/2014/main" id="{D092817E-628D-49A7-AA1A-F5B1ECF4B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94"/>
              <a:ext cx="1715" cy="1709"/>
            </a:xfrm>
            <a:custGeom>
              <a:avLst/>
              <a:gdLst>
                <a:gd name="T0" fmla="*/ 22 w 1936"/>
                <a:gd name="T1" fmla="*/ 192 h 1928"/>
                <a:gd name="T2" fmla="*/ 185 w 1936"/>
                <a:gd name="T3" fmla="*/ 102 h 1928"/>
                <a:gd name="T4" fmla="*/ 207 w 1936"/>
                <a:gd name="T5" fmla="*/ 59 h 1928"/>
                <a:gd name="T6" fmla="*/ 314 w 1936"/>
                <a:gd name="T7" fmla="*/ 9 h 1928"/>
                <a:gd name="T8" fmla="*/ 454 w 1936"/>
                <a:gd name="T9" fmla="*/ 39 h 1928"/>
                <a:gd name="T10" fmla="*/ 545 w 1936"/>
                <a:gd name="T11" fmla="*/ 144 h 1928"/>
                <a:gd name="T12" fmla="*/ 611 w 1936"/>
                <a:gd name="T13" fmla="*/ 240 h 1928"/>
                <a:gd name="T14" fmla="*/ 650 w 1936"/>
                <a:gd name="T15" fmla="*/ 302 h 1928"/>
                <a:gd name="T16" fmla="*/ 706 w 1936"/>
                <a:gd name="T17" fmla="*/ 383 h 1928"/>
                <a:gd name="T18" fmla="*/ 812 w 1936"/>
                <a:gd name="T19" fmla="*/ 480 h 1928"/>
                <a:gd name="T20" fmla="*/ 1098 w 1936"/>
                <a:gd name="T21" fmla="*/ 759 h 1928"/>
                <a:gd name="T22" fmla="*/ 1158 w 1936"/>
                <a:gd name="T23" fmla="*/ 968 h 1928"/>
                <a:gd name="T24" fmla="*/ 1146 w 1936"/>
                <a:gd name="T25" fmla="*/ 1057 h 1928"/>
                <a:gd name="T26" fmla="*/ 1126 w 1936"/>
                <a:gd name="T27" fmla="*/ 1136 h 1928"/>
                <a:gd name="T28" fmla="*/ 902 w 1936"/>
                <a:gd name="T29" fmla="*/ 1139 h 1928"/>
                <a:gd name="T30" fmla="*/ 875 w 1936"/>
                <a:gd name="T31" fmla="*/ 1096 h 1928"/>
                <a:gd name="T32" fmla="*/ 835 w 1936"/>
                <a:gd name="T33" fmla="*/ 1087 h 1928"/>
                <a:gd name="T34" fmla="*/ 665 w 1936"/>
                <a:gd name="T35" fmla="*/ 1091 h 1928"/>
                <a:gd name="T36" fmla="*/ 629 w 1936"/>
                <a:gd name="T37" fmla="*/ 1070 h 1928"/>
                <a:gd name="T38" fmla="*/ 741 w 1936"/>
                <a:gd name="T39" fmla="*/ 1022 h 1928"/>
                <a:gd name="T40" fmla="*/ 671 w 1936"/>
                <a:gd name="T41" fmla="*/ 957 h 1928"/>
                <a:gd name="T42" fmla="*/ 594 w 1936"/>
                <a:gd name="T43" fmla="*/ 918 h 1928"/>
                <a:gd name="T44" fmla="*/ 548 w 1936"/>
                <a:gd name="T45" fmla="*/ 1027 h 1928"/>
                <a:gd name="T46" fmla="*/ 531 w 1936"/>
                <a:gd name="T47" fmla="*/ 1123 h 1928"/>
                <a:gd name="T48" fmla="*/ 494 w 1936"/>
                <a:gd name="T49" fmla="*/ 1182 h 1928"/>
                <a:gd name="T50" fmla="*/ 384 w 1936"/>
                <a:gd name="T51" fmla="*/ 1177 h 1928"/>
                <a:gd name="T52" fmla="*/ 415 w 1936"/>
                <a:gd name="T53" fmla="*/ 1120 h 1928"/>
                <a:gd name="T54" fmla="*/ 491 w 1936"/>
                <a:gd name="T55" fmla="*/ 868 h 1928"/>
                <a:gd name="T56" fmla="*/ 455 w 1936"/>
                <a:gd name="T57" fmla="*/ 833 h 1928"/>
                <a:gd name="T58" fmla="*/ 446 w 1936"/>
                <a:gd name="T59" fmla="*/ 898 h 1928"/>
                <a:gd name="T60" fmla="*/ 417 w 1936"/>
                <a:gd name="T61" fmla="*/ 1002 h 1928"/>
                <a:gd name="T62" fmla="*/ 402 w 1936"/>
                <a:gd name="T63" fmla="*/ 1033 h 1928"/>
                <a:gd name="T64" fmla="*/ 386 w 1936"/>
                <a:gd name="T65" fmla="*/ 1082 h 1928"/>
                <a:gd name="T66" fmla="*/ 350 w 1936"/>
                <a:gd name="T67" fmla="*/ 1130 h 1928"/>
                <a:gd name="T68" fmla="*/ 244 w 1936"/>
                <a:gd name="T69" fmla="*/ 1126 h 1928"/>
                <a:gd name="T70" fmla="*/ 261 w 1936"/>
                <a:gd name="T71" fmla="*/ 1085 h 1928"/>
                <a:gd name="T72" fmla="*/ 354 w 1936"/>
                <a:gd name="T73" fmla="*/ 958 h 1928"/>
                <a:gd name="T74" fmla="*/ 377 w 1936"/>
                <a:gd name="T75" fmla="*/ 768 h 1928"/>
                <a:gd name="T76" fmla="*/ 333 w 1936"/>
                <a:gd name="T77" fmla="*/ 631 h 1928"/>
                <a:gd name="T78" fmla="*/ 335 w 1936"/>
                <a:gd name="T79" fmla="*/ 383 h 1928"/>
                <a:gd name="T80" fmla="*/ 276 w 1936"/>
                <a:gd name="T81" fmla="*/ 296 h 1928"/>
                <a:gd name="T82" fmla="*/ 184 w 1936"/>
                <a:gd name="T83" fmla="*/ 307 h 1928"/>
                <a:gd name="T84" fmla="*/ 72 w 1936"/>
                <a:gd name="T85" fmla="*/ 277 h 1928"/>
                <a:gd name="T86" fmla="*/ 22 w 1936"/>
                <a:gd name="T87" fmla="*/ 192 h 19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36" h="1928">
                  <a:moveTo>
                    <a:pt x="36" y="311"/>
                  </a:moveTo>
                  <a:cubicBezTo>
                    <a:pt x="36" y="311"/>
                    <a:pt x="302" y="203"/>
                    <a:pt x="300" y="166"/>
                  </a:cubicBezTo>
                  <a:cubicBezTo>
                    <a:pt x="299" y="129"/>
                    <a:pt x="305" y="121"/>
                    <a:pt x="336" y="95"/>
                  </a:cubicBezTo>
                  <a:cubicBezTo>
                    <a:pt x="366" y="69"/>
                    <a:pt x="403" y="29"/>
                    <a:pt x="510" y="14"/>
                  </a:cubicBezTo>
                  <a:cubicBezTo>
                    <a:pt x="616" y="0"/>
                    <a:pt x="678" y="0"/>
                    <a:pt x="737" y="63"/>
                  </a:cubicBezTo>
                  <a:cubicBezTo>
                    <a:pt x="797" y="126"/>
                    <a:pt x="841" y="168"/>
                    <a:pt x="884" y="232"/>
                  </a:cubicBezTo>
                  <a:cubicBezTo>
                    <a:pt x="928" y="297"/>
                    <a:pt x="955" y="348"/>
                    <a:pt x="992" y="389"/>
                  </a:cubicBezTo>
                  <a:cubicBezTo>
                    <a:pt x="1029" y="429"/>
                    <a:pt x="1020" y="445"/>
                    <a:pt x="1057" y="490"/>
                  </a:cubicBezTo>
                  <a:cubicBezTo>
                    <a:pt x="1094" y="535"/>
                    <a:pt x="1092" y="574"/>
                    <a:pt x="1147" y="619"/>
                  </a:cubicBezTo>
                  <a:cubicBezTo>
                    <a:pt x="1202" y="664"/>
                    <a:pt x="1276" y="727"/>
                    <a:pt x="1318" y="776"/>
                  </a:cubicBezTo>
                  <a:cubicBezTo>
                    <a:pt x="1360" y="824"/>
                    <a:pt x="1720" y="1110"/>
                    <a:pt x="1784" y="1230"/>
                  </a:cubicBezTo>
                  <a:cubicBezTo>
                    <a:pt x="1848" y="1350"/>
                    <a:pt x="1920" y="1467"/>
                    <a:pt x="1880" y="1568"/>
                  </a:cubicBezTo>
                  <a:cubicBezTo>
                    <a:pt x="1840" y="1670"/>
                    <a:pt x="1835" y="1678"/>
                    <a:pt x="1861" y="1712"/>
                  </a:cubicBezTo>
                  <a:cubicBezTo>
                    <a:pt x="1888" y="1747"/>
                    <a:pt x="1936" y="1840"/>
                    <a:pt x="1829" y="1840"/>
                  </a:cubicBezTo>
                  <a:cubicBezTo>
                    <a:pt x="1723" y="1840"/>
                    <a:pt x="1517" y="1888"/>
                    <a:pt x="1464" y="1846"/>
                  </a:cubicBezTo>
                  <a:cubicBezTo>
                    <a:pt x="1411" y="1803"/>
                    <a:pt x="1421" y="1776"/>
                    <a:pt x="1421" y="1776"/>
                  </a:cubicBezTo>
                  <a:cubicBezTo>
                    <a:pt x="1421" y="1776"/>
                    <a:pt x="1379" y="1763"/>
                    <a:pt x="1357" y="1760"/>
                  </a:cubicBezTo>
                  <a:cubicBezTo>
                    <a:pt x="1336" y="1758"/>
                    <a:pt x="1117" y="1768"/>
                    <a:pt x="1080" y="1768"/>
                  </a:cubicBezTo>
                  <a:cubicBezTo>
                    <a:pt x="1043" y="1768"/>
                    <a:pt x="1021" y="1756"/>
                    <a:pt x="1021" y="1734"/>
                  </a:cubicBezTo>
                  <a:cubicBezTo>
                    <a:pt x="1022" y="1684"/>
                    <a:pt x="1037" y="1675"/>
                    <a:pt x="1203" y="1656"/>
                  </a:cubicBezTo>
                  <a:cubicBezTo>
                    <a:pt x="1203" y="1656"/>
                    <a:pt x="1131" y="1576"/>
                    <a:pt x="1091" y="1550"/>
                  </a:cubicBezTo>
                  <a:cubicBezTo>
                    <a:pt x="1051" y="1523"/>
                    <a:pt x="995" y="1462"/>
                    <a:pt x="965" y="1488"/>
                  </a:cubicBezTo>
                  <a:cubicBezTo>
                    <a:pt x="936" y="1515"/>
                    <a:pt x="912" y="1614"/>
                    <a:pt x="891" y="1664"/>
                  </a:cubicBezTo>
                  <a:cubicBezTo>
                    <a:pt x="869" y="1715"/>
                    <a:pt x="859" y="1784"/>
                    <a:pt x="861" y="1819"/>
                  </a:cubicBezTo>
                  <a:cubicBezTo>
                    <a:pt x="864" y="1854"/>
                    <a:pt x="845" y="1915"/>
                    <a:pt x="803" y="1915"/>
                  </a:cubicBezTo>
                  <a:cubicBezTo>
                    <a:pt x="760" y="1915"/>
                    <a:pt x="625" y="1928"/>
                    <a:pt x="624" y="1907"/>
                  </a:cubicBezTo>
                  <a:cubicBezTo>
                    <a:pt x="621" y="1868"/>
                    <a:pt x="639" y="1849"/>
                    <a:pt x="675" y="1814"/>
                  </a:cubicBezTo>
                  <a:cubicBezTo>
                    <a:pt x="702" y="1787"/>
                    <a:pt x="825" y="1474"/>
                    <a:pt x="797" y="1406"/>
                  </a:cubicBezTo>
                  <a:cubicBezTo>
                    <a:pt x="792" y="1392"/>
                    <a:pt x="739" y="1350"/>
                    <a:pt x="739" y="1350"/>
                  </a:cubicBezTo>
                  <a:cubicBezTo>
                    <a:pt x="739" y="1350"/>
                    <a:pt x="736" y="1416"/>
                    <a:pt x="725" y="1454"/>
                  </a:cubicBezTo>
                  <a:cubicBezTo>
                    <a:pt x="715" y="1491"/>
                    <a:pt x="680" y="1582"/>
                    <a:pt x="677" y="1622"/>
                  </a:cubicBezTo>
                  <a:cubicBezTo>
                    <a:pt x="675" y="1662"/>
                    <a:pt x="667" y="1683"/>
                    <a:pt x="653" y="1672"/>
                  </a:cubicBezTo>
                  <a:cubicBezTo>
                    <a:pt x="640" y="1662"/>
                    <a:pt x="648" y="1747"/>
                    <a:pt x="627" y="1752"/>
                  </a:cubicBezTo>
                  <a:cubicBezTo>
                    <a:pt x="605" y="1758"/>
                    <a:pt x="616" y="1830"/>
                    <a:pt x="568" y="1830"/>
                  </a:cubicBezTo>
                  <a:cubicBezTo>
                    <a:pt x="520" y="1830"/>
                    <a:pt x="413" y="1835"/>
                    <a:pt x="395" y="1824"/>
                  </a:cubicBezTo>
                  <a:cubicBezTo>
                    <a:pt x="376" y="1814"/>
                    <a:pt x="395" y="1774"/>
                    <a:pt x="424" y="1758"/>
                  </a:cubicBezTo>
                  <a:cubicBezTo>
                    <a:pt x="453" y="1742"/>
                    <a:pt x="563" y="1640"/>
                    <a:pt x="576" y="1552"/>
                  </a:cubicBezTo>
                  <a:cubicBezTo>
                    <a:pt x="589" y="1464"/>
                    <a:pt x="635" y="1334"/>
                    <a:pt x="613" y="1243"/>
                  </a:cubicBezTo>
                  <a:cubicBezTo>
                    <a:pt x="592" y="1152"/>
                    <a:pt x="557" y="1078"/>
                    <a:pt x="541" y="1022"/>
                  </a:cubicBezTo>
                  <a:cubicBezTo>
                    <a:pt x="525" y="966"/>
                    <a:pt x="565" y="672"/>
                    <a:pt x="544" y="619"/>
                  </a:cubicBezTo>
                  <a:cubicBezTo>
                    <a:pt x="523" y="566"/>
                    <a:pt x="547" y="435"/>
                    <a:pt x="448" y="480"/>
                  </a:cubicBezTo>
                  <a:cubicBezTo>
                    <a:pt x="349" y="526"/>
                    <a:pt x="333" y="515"/>
                    <a:pt x="299" y="496"/>
                  </a:cubicBezTo>
                  <a:cubicBezTo>
                    <a:pt x="264" y="478"/>
                    <a:pt x="202" y="525"/>
                    <a:pt x="117" y="448"/>
                  </a:cubicBezTo>
                  <a:cubicBezTo>
                    <a:pt x="0" y="342"/>
                    <a:pt x="36" y="311"/>
                    <a:pt x="36" y="311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8" name="Freeform 122">
              <a:extLst>
                <a:ext uri="{FF2B5EF4-FFF2-40B4-BE49-F238E27FC236}">
                  <a16:creationId xmlns:a16="http://schemas.microsoft.com/office/drawing/2014/main" id="{2F8642A0-E426-4694-B9B2-7E1353EF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57"/>
              <a:ext cx="320" cy="527"/>
            </a:xfrm>
            <a:custGeom>
              <a:avLst/>
              <a:gdLst>
                <a:gd name="T0" fmla="*/ 74 w 362"/>
                <a:gd name="T1" fmla="*/ 12 h 595"/>
                <a:gd name="T2" fmla="*/ 145 w 362"/>
                <a:gd name="T3" fmla="*/ 44 h 595"/>
                <a:gd name="T4" fmla="*/ 191 w 362"/>
                <a:gd name="T5" fmla="*/ 108 h 595"/>
                <a:gd name="T6" fmla="*/ 190 w 362"/>
                <a:gd name="T7" fmla="*/ 221 h 595"/>
                <a:gd name="T8" fmla="*/ 12 w 362"/>
                <a:gd name="T9" fmla="*/ 335 h 595"/>
                <a:gd name="T10" fmla="*/ 19 w 362"/>
                <a:gd name="T11" fmla="*/ 117 h 595"/>
                <a:gd name="T12" fmla="*/ 74 w 362"/>
                <a:gd name="T13" fmla="*/ 12 h 5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2" h="595">
                  <a:moveTo>
                    <a:pt x="122" y="20"/>
                  </a:moveTo>
                  <a:cubicBezTo>
                    <a:pt x="122" y="20"/>
                    <a:pt x="212" y="72"/>
                    <a:pt x="238" y="72"/>
                  </a:cubicBezTo>
                  <a:cubicBezTo>
                    <a:pt x="264" y="72"/>
                    <a:pt x="309" y="126"/>
                    <a:pt x="312" y="176"/>
                  </a:cubicBezTo>
                  <a:cubicBezTo>
                    <a:pt x="316" y="225"/>
                    <a:pt x="362" y="307"/>
                    <a:pt x="311" y="359"/>
                  </a:cubicBezTo>
                  <a:cubicBezTo>
                    <a:pt x="259" y="410"/>
                    <a:pt x="41" y="595"/>
                    <a:pt x="20" y="544"/>
                  </a:cubicBezTo>
                  <a:cubicBezTo>
                    <a:pt x="0" y="492"/>
                    <a:pt x="15" y="270"/>
                    <a:pt x="31" y="190"/>
                  </a:cubicBezTo>
                  <a:cubicBezTo>
                    <a:pt x="48" y="111"/>
                    <a:pt x="89" y="0"/>
                    <a:pt x="122" y="20"/>
                  </a:cubicBezTo>
                  <a:close/>
                </a:path>
              </a:pathLst>
            </a:custGeom>
            <a:solidFill>
              <a:srgbClr val="9F5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9" name="Freeform 123">
              <a:extLst>
                <a:ext uri="{FF2B5EF4-FFF2-40B4-BE49-F238E27FC236}">
                  <a16:creationId xmlns:a16="http://schemas.microsoft.com/office/drawing/2014/main" id="{9A54F5C9-30AA-4F21-A7C5-4A045FBB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409"/>
              <a:ext cx="14" cy="6"/>
            </a:xfrm>
            <a:custGeom>
              <a:avLst/>
              <a:gdLst>
                <a:gd name="T0" fmla="*/ 0 w 16"/>
                <a:gd name="T1" fmla="*/ 0 h 7"/>
                <a:gd name="T2" fmla="*/ 10 w 16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6" y="3"/>
                    <a:pt x="11" y="5"/>
                    <a:pt x="16" y="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0" name="Freeform 124">
              <a:extLst>
                <a:ext uri="{FF2B5EF4-FFF2-40B4-BE49-F238E27FC236}">
                  <a16:creationId xmlns:a16="http://schemas.microsoft.com/office/drawing/2014/main" id="{E1277F65-C52F-44AD-806D-BB6D7A9B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390"/>
              <a:ext cx="23" cy="12"/>
            </a:xfrm>
            <a:custGeom>
              <a:avLst/>
              <a:gdLst>
                <a:gd name="T0" fmla="*/ 0 w 26"/>
                <a:gd name="T1" fmla="*/ 0 h 13"/>
                <a:gd name="T2" fmla="*/ 16 w 26"/>
                <a:gd name="T3" fmla="*/ 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8" y="5"/>
                    <a:pt x="17" y="9"/>
                    <a:pt x="26" y="1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1" name="Freeform 125">
              <a:extLst>
                <a:ext uri="{FF2B5EF4-FFF2-40B4-BE49-F238E27FC236}">
                  <a16:creationId xmlns:a16="http://schemas.microsoft.com/office/drawing/2014/main" id="{58BFC8BF-1823-4FEF-A772-6D0AC9EA1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57"/>
              <a:ext cx="320" cy="527"/>
            </a:xfrm>
            <a:custGeom>
              <a:avLst/>
              <a:gdLst>
                <a:gd name="T0" fmla="*/ 140 w 362"/>
                <a:gd name="T1" fmla="*/ 43 h 595"/>
                <a:gd name="T2" fmla="*/ 145 w 362"/>
                <a:gd name="T3" fmla="*/ 44 h 595"/>
                <a:gd name="T4" fmla="*/ 191 w 362"/>
                <a:gd name="T5" fmla="*/ 108 h 595"/>
                <a:gd name="T6" fmla="*/ 190 w 362"/>
                <a:gd name="T7" fmla="*/ 221 h 595"/>
                <a:gd name="T8" fmla="*/ 12 w 362"/>
                <a:gd name="T9" fmla="*/ 335 h 595"/>
                <a:gd name="T10" fmla="*/ 19 w 362"/>
                <a:gd name="T11" fmla="*/ 117 h 595"/>
                <a:gd name="T12" fmla="*/ 74 w 362"/>
                <a:gd name="T13" fmla="*/ 12 h 595"/>
                <a:gd name="T14" fmla="*/ 89 w 362"/>
                <a:gd name="T15" fmla="*/ 20 h 5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595">
                  <a:moveTo>
                    <a:pt x="229" y="70"/>
                  </a:moveTo>
                  <a:cubicBezTo>
                    <a:pt x="232" y="71"/>
                    <a:pt x="236" y="72"/>
                    <a:pt x="238" y="72"/>
                  </a:cubicBezTo>
                  <a:cubicBezTo>
                    <a:pt x="264" y="72"/>
                    <a:pt x="309" y="126"/>
                    <a:pt x="312" y="176"/>
                  </a:cubicBezTo>
                  <a:cubicBezTo>
                    <a:pt x="316" y="225"/>
                    <a:pt x="362" y="307"/>
                    <a:pt x="311" y="359"/>
                  </a:cubicBezTo>
                  <a:cubicBezTo>
                    <a:pt x="259" y="410"/>
                    <a:pt x="41" y="595"/>
                    <a:pt x="20" y="544"/>
                  </a:cubicBezTo>
                  <a:cubicBezTo>
                    <a:pt x="0" y="492"/>
                    <a:pt x="15" y="270"/>
                    <a:pt x="31" y="190"/>
                  </a:cubicBezTo>
                  <a:cubicBezTo>
                    <a:pt x="48" y="111"/>
                    <a:pt x="89" y="0"/>
                    <a:pt x="122" y="20"/>
                  </a:cubicBezTo>
                  <a:cubicBezTo>
                    <a:pt x="122" y="20"/>
                    <a:pt x="132" y="26"/>
                    <a:pt x="146" y="3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2" name="Freeform 126">
              <a:extLst>
                <a:ext uri="{FF2B5EF4-FFF2-40B4-BE49-F238E27FC236}">
                  <a16:creationId xmlns:a16="http://schemas.microsoft.com/office/drawing/2014/main" id="{C7923ECB-E7DD-482C-A69C-7AD6E497E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421"/>
              <a:ext cx="118" cy="95"/>
            </a:xfrm>
            <a:custGeom>
              <a:avLst/>
              <a:gdLst>
                <a:gd name="T0" fmla="*/ 11 w 133"/>
                <a:gd name="T1" fmla="*/ 4 h 107"/>
                <a:gd name="T2" fmla="*/ 52 w 133"/>
                <a:gd name="T3" fmla="*/ 43 h 107"/>
                <a:gd name="T4" fmla="*/ 35 w 133"/>
                <a:gd name="T5" fmla="*/ 56 h 107"/>
                <a:gd name="T6" fmla="*/ 18 w 133"/>
                <a:gd name="T7" fmla="*/ 66 h 107"/>
                <a:gd name="T8" fmla="*/ 1 w 133"/>
                <a:gd name="T9" fmla="*/ 33 h 107"/>
                <a:gd name="T10" fmla="*/ 13 w 133"/>
                <a:gd name="T11" fmla="*/ 4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07">
                  <a:moveTo>
                    <a:pt x="18" y="5"/>
                  </a:moveTo>
                  <a:cubicBezTo>
                    <a:pt x="46" y="0"/>
                    <a:pt x="133" y="34"/>
                    <a:pt x="86" y="69"/>
                  </a:cubicBezTo>
                  <a:cubicBezTo>
                    <a:pt x="76" y="76"/>
                    <a:pt x="66" y="81"/>
                    <a:pt x="57" y="90"/>
                  </a:cubicBezTo>
                  <a:cubicBezTo>
                    <a:pt x="48" y="99"/>
                    <a:pt x="43" y="107"/>
                    <a:pt x="28" y="105"/>
                  </a:cubicBezTo>
                  <a:cubicBezTo>
                    <a:pt x="5" y="103"/>
                    <a:pt x="0" y="72"/>
                    <a:pt x="1" y="53"/>
                  </a:cubicBezTo>
                  <a:cubicBezTo>
                    <a:pt x="2" y="37"/>
                    <a:pt x="13" y="18"/>
                    <a:pt x="21" y="5"/>
                  </a:cubicBezTo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3" name="Freeform 127">
              <a:extLst>
                <a:ext uri="{FF2B5EF4-FFF2-40B4-BE49-F238E27FC236}">
                  <a16:creationId xmlns:a16="http://schemas.microsoft.com/office/drawing/2014/main" id="{007ED341-1F97-4AA3-9E4D-F3955655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433"/>
              <a:ext cx="85" cy="72"/>
            </a:xfrm>
            <a:custGeom>
              <a:avLst/>
              <a:gdLst>
                <a:gd name="T0" fmla="*/ 13 w 96"/>
                <a:gd name="T1" fmla="*/ 0 h 82"/>
                <a:gd name="T2" fmla="*/ 2 w 96"/>
                <a:gd name="T3" fmla="*/ 24 h 82"/>
                <a:gd name="T4" fmla="*/ 17 w 96"/>
                <a:gd name="T5" fmla="*/ 47 h 82"/>
                <a:gd name="T6" fmla="*/ 54 w 96"/>
                <a:gd name="T7" fmla="*/ 25 h 82"/>
                <a:gd name="T8" fmla="*/ 13 w 9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2">
                  <a:moveTo>
                    <a:pt x="21" y="0"/>
                  </a:moveTo>
                  <a:cubicBezTo>
                    <a:pt x="21" y="0"/>
                    <a:pt x="4" y="34"/>
                    <a:pt x="2" y="40"/>
                  </a:cubicBezTo>
                  <a:cubicBezTo>
                    <a:pt x="0" y="46"/>
                    <a:pt x="13" y="79"/>
                    <a:pt x="27" y="81"/>
                  </a:cubicBezTo>
                  <a:cubicBezTo>
                    <a:pt x="41" y="82"/>
                    <a:pt x="80" y="51"/>
                    <a:pt x="88" y="42"/>
                  </a:cubicBezTo>
                  <a:cubicBezTo>
                    <a:pt x="96" y="34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4" name="Freeform 128">
              <a:extLst>
                <a:ext uri="{FF2B5EF4-FFF2-40B4-BE49-F238E27FC236}">
                  <a16:creationId xmlns:a16="http://schemas.microsoft.com/office/drawing/2014/main" id="{C10D4723-97B2-4D53-8C84-B5F18DCDC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455"/>
              <a:ext cx="21" cy="29"/>
            </a:xfrm>
            <a:custGeom>
              <a:avLst/>
              <a:gdLst>
                <a:gd name="T0" fmla="*/ 5 w 23"/>
                <a:gd name="T1" fmla="*/ 0 h 33"/>
                <a:gd name="T2" fmla="*/ 9 w 23"/>
                <a:gd name="T3" fmla="*/ 3 h 33"/>
                <a:gd name="T4" fmla="*/ 13 w 23"/>
                <a:gd name="T5" fmla="*/ 4 h 33"/>
                <a:gd name="T6" fmla="*/ 15 w 23"/>
                <a:gd name="T7" fmla="*/ 9 h 33"/>
                <a:gd name="T8" fmla="*/ 12 w 23"/>
                <a:gd name="T9" fmla="*/ 11 h 33"/>
                <a:gd name="T10" fmla="*/ 7 w 23"/>
                <a:gd name="T11" fmla="*/ 14 h 33"/>
                <a:gd name="T12" fmla="*/ 0 w 23"/>
                <a:gd name="T13" fmla="*/ 19 h 33"/>
                <a:gd name="T14" fmla="*/ 5 w 23"/>
                <a:gd name="T15" fmla="*/ 8 h 33"/>
                <a:gd name="T16" fmla="*/ 5 w 23"/>
                <a:gd name="T17" fmla="*/ 2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33">
                  <a:moveTo>
                    <a:pt x="9" y="0"/>
                  </a:moveTo>
                  <a:cubicBezTo>
                    <a:pt x="10" y="1"/>
                    <a:pt x="12" y="2"/>
                    <a:pt x="13" y="3"/>
                  </a:cubicBezTo>
                  <a:cubicBezTo>
                    <a:pt x="15" y="4"/>
                    <a:pt x="16" y="6"/>
                    <a:pt x="17" y="7"/>
                  </a:cubicBezTo>
                  <a:cubicBezTo>
                    <a:pt x="19" y="9"/>
                    <a:pt x="23" y="12"/>
                    <a:pt x="22" y="15"/>
                  </a:cubicBezTo>
                  <a:cubicBezTo>
                    <a:pt x="21" y="17"/>
                    <a:pt x="18" y="18"/>
                    <a:pt x="16" y="19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8" y="27"/>
                    <a:pt x="4" y="31"/>
                    <a:pt x="0" y="33"/>
                  </a:cubicBezTo>
                  <a:cubicBezTo>
                    <a:pt x="4" y="27"/>
                    <a:pt x="8" y="20"/>
                    <a:pt x="9" y="13"/>
                  </a:cubicBezTo>
                  <a:cubicBezTo>
                    <a:pt x="10" y="10"/>
                    <a:pt x="10" y="5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5" name="Freeform 129">
              <a:extLst>
                <a:ext uri="{FF2B5EF4-FFF2-40B4-BE49-F238E27FC236}">
                  <a16:creationId xmlns:a16="http://schemas.microsoft.com/office/drawing/2014/main" id="{DA14EBEB-86B7-4ED1-9A77-34132E3D9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457"/>
              <a:ext cx="52" cy="40"/>
            </a:xfrm>
            <a:custGeom>
              <a:avLst/>
              <a:gdLst>
                <a:gd name="T0" fmla="*/ 36 w 58"/>
                <a:gd name="T1" fmla="*/ 10 h 45"/>
                <a:gd name="T2" fmla="*/ 22 w 58"/>
                <a:gd name="T3" fmla="*/ 25 h 45"/>
                <a:gd name="T4" fmla="*/ 11 w 58"/>
                <a:gd name="T5" fmla="*/ 26 h 45"/>
                <a:gd name="T6" fmla="*/ 4 w 58"/>
                <a:gd name="T7" fmla="*/ 18 h 45"/>
                <a:gd name="T8" fmla="*/ 1 w 58"/>
                <a:gd name="T9" fmla="*/ 10 h 45"/>
                <a:gd name="T10" fmla="*/ 6 w 58"/>
                <a:gd name="T11" fmla="*/ 1 h 45"/>
                <a:gd name="T12" fmla="*/ 11 w 58"/>
                <a:gd name="T13" fmla="*/ 1 h 45"/>
                <a:gd name="T14" fmla="*/ 20 w 58"/>
                <a:gd name="T15" fmla="*/ 4 h 45"/>
                <a:gd name="T16" fmla="*/ 32 w 58"/>
                <a:gd name="T17" fmla="*/ 6 h 45"/>
                <a:gd name="T18" fmla="*/ 38 w 58"/>
                <a:gd name="T19" fmla="*/ 1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45">
                  <a:moveTo>
                    <a:pt x="56" y="15"/>
                  </a:moveTo>
                  <a:cubicBezTo>
                    <a:pt x="50" y="24"/>
                    <a:pt x="45" y="35"/>
                    <a:pt x="35" y="39"/>
                  </a:cubicBezTo>
                  <a:cubicBezTo>
                    <a:pt x="30" y="41"/>
                    <a:pt x="21" y="45"/>
                    <a:pt x="16" y="42"/>
                  </a:cubicBezTo>
                  <a:cubicBezTo>
                    <a:pt x="11" y="38"/>
                    <a:pt x="7" y="34"/>
                    <a:pt x="4" y="28"/>
                  </a:cubicBezTo>
                  <a:cubicBezTo>
                    <a:pt x="2" y="24"/>
                    <a:pt x="0" y="20"/>
                    <a:pt x="1" y="16"/>
                  </a:cubicBezTo>
                  <a:cubicBezTo>
                    <a:pt x="2" y="12"/>
                    <a:pt x="6" y="3"/>
                    <a:pt x="10" y="1"/>
                  </a:cubicBezTo>
                  <a:cubicBezTo>
                    <a:pt x="12" y="0"/>
                    <a:pt x="15" y="1"/>
                    <a:pt x="17" y="1"/>
                  </a:cubicBezTo>
                  <a:cubicBezTo>
                    <a:pt x="22" y="2"/>
                    <a:pt x="26" y="3"/>
                    <a:pt x="31" y="4"/>
                  </a:cubicBezTo>
                  <a:cubicBezTo>
                    <a:pt x="37" y="5"/>
                    <a:pt x="44" y="8"/>
                    <a:pt x="50" y="10"/>
                  </a:cubicBezTo>
                  <a:cubicBezTo>
                    <a:pt x="53" y="12"/>
                    <a:pt x="56" y="13"/>
                    <a:pt x="58" y="15"/>
                  </a:cubicBezTo>
                </a:path>
              </a:pathLst>
            </a:custGeom>
            <a:solidFill>
              <a:srgbClr val="130B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6" name="Oval 130">
              <a:extLst>
                <a:ext uri="{FF2B5EF4-FFF2-40B4-BE49-F238E27FC236}">
                  <a16:creationId xmlns:a16="http://schemas.microsoft.com/office/drawing/2014/main" id="{785BB07F-12C4-4F3B-85BB-8B3717954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" y="245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7" name="Oval 131">
              <a:extLst>
                <a:ext uri="{FF2B5EF4-FFF2-40B4-BE49-F238E27FC236}">
                  <a16:creationId xmlns:a16="http://schemas.microsoft.com/office/drawing/2014/main" id="{4C3C2393-82B6-426D-829F-EC44708C3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45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8" name="Oval 132">
              <a:extLst>
                <a:ext uri="{FF2B5EF4-FFF2-40B4-BE49-F238E27FC236}">
                  <a16:creationId xmlns:a16="http://schemas.microsoft.com/office/drawing/2014/main" id="{F1FB76B5-8F33-4EB0-AD10-0F127A482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561"/>
              <a:ext cx="9" cy="9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9" name="Oval 133">
              <a:extLst>
                <a:ext uri="{FF2B5EF4-FFF2-40B4-BE49-F238E27FC236}">
                  <a16:creationId xmlns:a16="http://schemas.microsoft.com/office/drawing/2014/main" id="{31079962-A841-4CD4-847B-474C8C5D8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2590"/>
              <a:ext cx="8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0" name="Oval 134">
              <a:extLst>
                <a:ext uri="{FF2B5EF4-FFF2-40B4-BE49-F238E27FC236}">
                  <a16:creationId xmlns:a16="http://schemas.microsoft.com/office/drawing/2014/main" id="{5A927EAB-B4E7-4CA6-BDE4-F1EDE2CA7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575"/>
              <a:ext cx="9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1" name="Oval 135">
              <a:extLst>
                <a:ext uri="{FF2B5EF4-FFF2-40B4-BE49-F238E27FC236}">
                  <a16:creationId xmlns:a16="http://schemas.microsoft.com/office/drawing/2014/main" id="{65F99A97-DED5-47D1-98FF-6A02B0556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4" y="2590"/>
              <a:ext cx="13" cy="14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2" name="Oval 136">
              <a:extLst>
                <a:ext uri="{FF2B5EF4-FFF2-40B4-BE49-F238E27FC236}">
                  <a16:creationId xmlns:a16="http://schemas.microsoft.com/office/drawing/2014/main" id="{A6E93B96-42B0-4B56-97E0-A02966495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2619"/>
              <a:ext cx="9" cy="9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3" name="Oval 137">
              <a:extLst>
                <a:ext uri="{FF2B5EF4-FFF2-40B4-BE49-F238E27FC236}">
                  <a16:creationId xmlns:a16="http://schemas.microsoft.com/office/drawing/2014/main" id="{DCEE95FE-75D3-42C4-BA5C-0DD4DAD33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2613"/>
              <a:ext cx="7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4" name="Oval 138">
              <a:extLst>
                <a:ext uri="{FF2B5EF4-FFF2-40B4-BE49-F238E27FC236}">
                  <a16:creationId xmlns:a16="http://schemas.microsoft.com/office/drawing/2014/main" id="{565E353F-4C7E-4698-ADC3-3C71876E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531"/>
              <a:ext cx="9" cy="10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5" name="Oval 139">
              <a:extLst>
                <a:ext uri="{FF2B5EF4-FFF2-40B4-BE49-F238E27FC236}">
                  <a16:creationId xmlns:a16="http://schemas.microsoft.com/office/drawing/2014/main" id="{388CC24B-D3EF-4E26-AD29-9853AAC4E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536"/>
              <a:ext cx="5" cy="3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6" name="Oval 140">
              <a:extLst>
                <a:ext uri="{FF2B5EF4-FFF2-40B4-BE49-F238E27FC236}">
                  <a16:creationId xmlns:a16="http://schemas.microsoft.com/office/drawing/2014/main" id="{13388201-0816-4470-82AA-C5E140DCE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628"/>
              <a:ext cx="7" cy="7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7" name="Oval 141">
              <a:extLst>
                <a:ext uri="{FF2B5EF4-FFF2-40B4-BE49-F238E27FC236}">
                  <a16:creationId xmlns:a16="http://schemas.microsoft.com/office/drawing/2014/main" id="{474951C5-EC25-440F-B934-F0A41EEBC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633"/>
              <a:ext cx="5" cy="4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8" name="Oval 142">
              <a:extLst>
                <a:ext uri="{FF2B5EF4-FFF2-40B4-BE49-F238E27FC236}">
                  <a16:creationId xmlns:a16="http://schemas.microsoft.com/office/drawing/2014/main" id="{DF3D7893-1C89-49CE-A72E-CAE289590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574"/>
              <a:ext cx="3" cy="2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9" name="Oval 143">
              <a:extLst>
                <a:ext uri="{FF2B5EF4-FFF2-40B4-BE49-F238E27FC236}">
                  <a16:creationId xmlns:a16="http://schemas.microsoft.com/office/drawing/2014/main" id="{18E6A280-F8D0-41B7-B84E-AC2A75088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2566"/>
              <a:ext cx="3" cy="2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0" name="Oval 144">
              <a:extLst>
                <a:ext uri="{FF2B5EF4-FFF2-40B4-BE49-F238E27FC236}">
                  <a16:creationId xmlns:a16="http://schemas.microsoft.com/office/drawing/2014/main" id="{A9FBAB34-CE96-4886-B433-4B2E5E11D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657"/>
              <a:ext cx="7" cy="6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1" name="Oval 145">
              <a:extLst>
                <a:ext uri="{FF2B5EF4-FFF2-40B4-BE49-F238E27FC236}">
                  <a16:creationId xmlns:a16="http://schemas.microsoft.com/office/drawing/2014/main" id="{1F14204B-8E18-4E09-9FF5-135FCF3E6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648"/>
              <a:ext cx="7" cy="7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2" name="Oval 146">
              <a:extLst>
                <a:ext uri="{FF2B5EF4-FFF2-40B4-BE49-F238E27FC236}">
                  <a16:creationId xmlns:a16="http://schemas.microsoft.com/office/drawing/2014/main" id="{ADCFBD93-8844-4376-834F-FC388C84E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559"/>
              <a:ext cx="11" cy="10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3" name="Oval 147">
              <a:extLst>
                <a:ext uri="{FF2B5EF4-FFF2-40B4-BE49-F238E27FC236}">
                  <a16:creationId xmlns:a16="http://schemas.microsoft.com/office/drawing/2014/main" id="{FD96A4A1-8F71-4C34-8A91-EC013B6CD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587"/>
              <a:ext cx="13" cy="13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4" name="Oval 148">
              <a:extLst>
                <a:ext uri="{FF2B5EF4-FFF2-40B4-BE49-F238E27FC236}">
                  <a16:creationId xmlns:a16="http://schemas.microsoft.com/office/drawing/2014/main" id="{20441F28-CCA8-4991-BBFF-5C0E50EC3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2610"/>
              <a:ext cx="5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5" name="Oval 149">
              <a:extLst>
                <a:ext uri="{FF2B5EF4-FFF2-40B4-BE49-F238E27FC236}">
                  <a16:creationId xmlns:a16="http://schemas.microsoft.com/office/drawing/2014/main" id="{5A1D1106-B905-41D5-9E2B-F4C7482D1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2547"/>
              <a:ext cx="6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6" name="Oval 150">
              <a:extLst>
                <a:ext uri="{FF2B5EF4-FFF2-40B4-BE49-F238E27FC236}">
                  <a16:creationId xmlns:a16="http://schemas.microsoft.com/office/drawing/2014/main" id="{5C4EA7D5-0756-49F6-B2B6-531375592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552"/>
              <a:ext cx="1" cy="3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7" name="Oval 151">
              <a:extLst>
                <a:ext uri="{FF2B5EF4-FFF2-40B4-BE49-F238E27FC236}">
                  <a16:creationId xmlns:a16="http://schemas.microsoft.com/office/drawing/2014/main" id="{D99CAD1B-85C3-4321-BD2A-C5BFE23E0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2621"/>
              <a:ext cx="5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8" name="Oval 152">
              <a:extLst>
                <a:ext uri="{FF2B5EF4-FFF2-40B4-BE49-F238E27FC236}">
                  <a16:creationId xmlns:a16="http://schemas.microsoft.com/office/drawing/2014/main" id="{A89306FD-BC72-4943-9C14-ADC0F05B8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2640"/>
              <a:ext cx="8" cy="7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9" name="Oval 153">
              <a:extLst>
                <a:ext uri="{FF2B5EF4-FFF2-40B4-BE49-F238E27FC236}">
                  <a16:creationId xmlns:a16="http://schemas.microsoft.com/office/drawing/2014/main" id="{ECFB25DE-9761-43FD-B844-BAD411665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582"/>
              <a:ext cx="7" cy="7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0" name="Oval 154">
              <a:extLst>
                <a:ext uri="{FF2B5EF4-FFF2-40B4-BE49-F238E27FC236}">
                  <a16:creationId xmlns:a16="http://schemas.microsoft.com/office/drawing/2014/main" id="{426D4C4A-6A47-4444-8417-0B820390C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617"/>
              <a:ext cx="4" cy="4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1" name="Freeform 155">
              <a:extLst>
                <a:ext uri="{FF2B5EF4-FFF2-40B4-BE49-F238E27FC236}">
                  <a16:creationId xmlns:a16="http://schemas.microsoft.com/office/drawing/2014/main" id="{4E7F5562-5EE8-4D4B-8C8E-09E657F86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561"/>
              <a:ext cx="26" cy="43"/>
            </a:xfrm>
            <a:custGeom>
              <a:avLst/>
              <a:gdLst>
                <a:gd name="T0" fmla="*/ 11 w 29"/>
                <a:gd name="T1" fmla="*/ 0 h 48"/>
                <a:gd name="T2" fmla="*/ 17 w 29"/>
                <a:gd name="T3" fmla="*/ 14 h 48"/>
                <a:gd name="T4" fmla="*/ 0 w 29"/>
                <a:gd name="T5" fmla="*/ 31 h 48"/>
                <a:gd name="T6" fmla="*/ 12 w 29"/>
                <a:gd name="T7" fmla="*/ 12 h 48"/>
                <a:gd name="T8" fmla="*/ 10 w 29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8">
                  <a:moveTo>
                    <a:pt x="16" y="0"/>
                  </a:moveTo>
                  <a:cubicBezTo>
                    <a:pt x="18" y="8"/>
                    <a:pt x="29" y="12"/>
                    <a:pt x="26" y="22"/>
                  </a:cubicBezTo>
                  <a:cubicBezTo>
                    <a:pt x="23" y="36"/>
                    <a:pt x="9" y="39"/>
                    <a:pt x="0" y="48"/>
                  </a:cubicBezTo>
                  <a:cubicBezTo>
                    <a:pt x="8" y="39"/>
                    <a:pt x="19" y="31"/>
                    <a:pt x="19" y="18"/>
                  </a:cubicBezTo>
                  <a:cubicBezTo>
                    <a:pt x="20" y="12"/>
                    <a:pt x="14" y="7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2" name="Freeform 156">
              <a:extLst>
                <a:ext uri="{FF2B5EF4-FFF2-40B4-BE49-F238E27FC236}">
                  <a16:creationId xmlns:a16="http://schemas.microsoft.com/office/drawing/2014/main" id="{97A3A406-F37E-4A74-8ABE-20C21D3F4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694"/>
              <a:ext cx="35" cy="35"/>
            </a:xfrm>
            <a:custGeom>
              <a:avLst/>
              <a:gdLst>
                <a:gd name="T0" fmla="*/ 0 w 39"/>
                <a:gd name="T1" fmla="*/ 4 h 39"/>
                <a:gd name="T2" fmla="*/ 13 w 39"/>
                <a:gd name="T3" fmla="*/ 12 h 39"/>
                <a:gd name="T4" fmla="*/ 13 w 39"/>
                <a:gd name="T5" fmla="*/ 25 h 39"/>
                <a:gd name="T6" fmla="*/ 20 w 39"/>
                <a:gd name="T7" fmla="*/ 5 h 39"/>
                <a:gd name="T8" fmla="*/ 0 w 39"/>
                <a:gd name="T9" fmla="*/ 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0" y="8"/>
                  </a:moveTo>
                  <a:cubicBezTo>
                    <a:pt x="8" y="8"/>
                    <a:pt x="17" y="11"/>
                    <a:pt x="21" y="19"/>
                  </a:cubicBezTo>
                  <a:cubicBezTo>
                    <a:pt x="25" y="26"/>
                    <a:pt x="24" y="32"/>
                    <a:pt x="20" y="39"/>
                  </a:cubicBezTo>
                  <a:cubicBezTo>
                    <a:pt x="28" y="33"/>
                    <a:pt x="39" y="20"/>
                    <a:pt x="31" y="9"/>
                  </a:cubicBezTo>
                  <a:cubicBezTo>
                    <a:pt x="24" y="0"/>
                    <a:pt x="8" y="5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3" name="Freeform 157">
              <a:extLst>
                <a:ext uri="{FF2B5EF4-FFF2-40B4-BE49-F238E27FC236}">
                  <a16:creationId xmlns:a16="http://schemas.microsoft.com/office/drawing/2014/main" id="{0F5D8467-B6B5-45FB-B399-BC87650F5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57"/>
              <a:ext cx="122" cy="71"/>
            </a:xfrm>
            <a:custGeom>
              <a:avLst/>
              <a:gdLst>
                <a:gd name="T0" fmla="*/ 84 w 138"/>
                <a:gd name="T1" fmla="*/ 0 h 80"/>
                <a:gd name="T2" fmla="*/ 0 w 138"/>
                <a:gd name="T3" fmla="*/ 50 h 80"/>
                <a:gd name="T4" fmla="*/ 84 w 138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80">
                  <a:moveTo>
                    <a:pt x="138" y="0"/>
                  </a:moveTo>
                  <a:cubicBezTo>
                    <a:pt x="138" y="0"/>
                    <a:pt x="48" y="61"/>
                    <a:pt x="0" y="80"/>
                  </a:cubicBezTo>
                  <a:cubicBezTo>
                    <a:pt x="0" y="80"/>
                    <a:pt x="114" y="35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4" name="Freeform 158">
              <a:extLst>
                <a:ext uri="{FF2B5EF4-FFF2-40B4-BE49-F238E27FC236}">
                  <a16:creationId xmlns:a16="http://schemas.microsoft.com/office/drawing/2014/main" id="{9B0D06CB-CDEC-482A-BB86-EFC41D5B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78"/>
              <a:ext cx="103" cy="72"/>
            </a:xfrm>
            <a:custGeom>
              <a:avLst/>
              <a:gdLst>
                <a:gd name="T0" fmla="*/ 4 w 117"/>
                <a:gd name="T1" fmla="*/ 27 h 82"/>
                <a:gd name="T2" fmla="*/ 26 w 117"/>
                <a:gd name="T3" fmla="*/ 26 h 82"/>
                <a:gd name="T4" fmla="*/ 48 w 117"/>
                <a:gd name="T5" fmla="*/ 36 h 82"/>
                <a:gd name="T6" fmla="*/ 65 w 117"/>
                <a:gd name="T7" fmla="*/ 41 h 82"/>
                <a:gd name="T8" fmla="*/ 67 w 117"/>
                <a:gd name="T9" fmla="*/ 16 h 82"/>
                <a:gd name="T10" fmla="*/ 24 w 117"/>
                <a:gd name="T11" fmla="*/ 7 h 82"/>
                <a:gd name="T12" fmla="*/ 1 w 117"/>
                <a:gd name="T13" fmla="*/ 20 h 82"/>
                <a:gd name="T14" fmla="*/ 5 w 117"/>
                <a:gd name="T15" fmla="*/ 27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82">
                  <a:moveTo>
                    <a:pt x="7" y="45"/>
                  </a:moveTo>
                  <a:cubicBezTo>
                    <a:pt x="19" y="45"/>
                    <a:pt x="31" y="41"/>
                    <a:pt x="44" y="44"/>
                  </a:cubicBezTo>
                  <a:cubicBezTo>
                    <a:pt x="58" y="46"/>
                    <a:pt x="71" y="51"/>
                    <a:pt x="82" y="61"/>
                  </a:cubicBezTo>
                  <a:cubicBezTo>
                    <a:pt x="92" y="69"/>
                    <a:pt x="98" y="82"/>
                    <a:pt x="108" y="68"/>
                  </a:cubicBezTo>
                  <a:cubicBezTo>
                    <a:pt x="117" y="55"/>
                    <a:pt x="117" y="39"/>
                    <a:pt x="111" y="26"/>
                  </a:cubicBezTo>
                  <a:cubicBezTo>
                    <a:pt x="98" y="0"/>
                    <a:pt x="62" y="3"/>
                    <a:pt x="40" y="11"/>
                  </a:cubicBezTo>
                  <a:cubicBezTo>
                    <a:pt x="29" y="15"/>
                    <a:pt x="4" y="21"/>
                    <a:pt x="1" y="34"/>
                  </a:cubicBezTo>
                  <a:cubicBezTo>
                    <a:pt x="0" y="39"/>
                    <a:pt x="3" y="46"/>
                    <a:pt x="9" y="45"/>
                  </a:cubicBezTo>
                </a:path>
              </a:pathLst>
            </a:custGeom>
            <a:solidFill>
              <a:srgbClr val="C68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5" name="Freeform 159">
              <a:extLst>
                <a:ext uri="{FF2B5EF4-FFF2-40B4-BE49-F238E27FC236}">
                  <a16:creationId xmlns:a16="http://schemas.microsoft.com/office/drawing/2014/main" id="{746216B4-9375-4894-84FC-4667BC328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497"/>
              <a:ext cx="100" cy="61"/>
            </a:xfrm>
            <a:custGeom>
              <a:avLst/>
              <a:gdLst>
                <a:gd name="T0" fmla="*/ 69 w 113"/>
                <a:gd name="T1" fmla="*/ 0 h 68"/>
                <a:gd name="T2" fmla="*/ 42 w 113"/>
                <a:gd name="T3" fmla="*/ 20 h 68"/>
                <a:gd name="T4" fmla="*/ 15 w 113"/>
                <a:gd name="T5" fmla="*/ 4 h 68"/>
                <a:gd name="T6" fmla="*/ 41 w 113"/>
                <a:gd name="T7" fmla="*/ 39 h 68"/>
                <a:gd name="T8" fmla="*/ 66 w 113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68">
                  <a:moveTo>
                    <a:pt x="113" y="0"/>
                  </a:moveTo>
                  <a:cubicBezTo>
                    <a:pt x="96" y="5"/>
                    <a:pt x="86" y="27"/>
                    <a:pt x="69" y="30"/>
                  </a:cubicBezTo>
                  <a:cubicBezTo>
                    <a:pt x="48" y="33"/>
                    <a:pt x="38" y="18"/>
                    <a:pt x="25" y="8"/>
                  </a:cubicBezTo>
                  <a:cubicBezTo>
                    <a:pt x="0" y="23"/>
                    <a:pt x="42" y="68"/>
                    <a:pt x="67" y="59"/>
                  </a:cubicBezTo>
                  <a:cubicBezTo>
                    <a:pt x="87" y="53"/>
                    <a:pt x="101" y="22"/>
                    <a:pt x="109" y="2"/>
                  </a:cubicBezTo>
                </a:path>
              </a:pathLst>
            </a:custGeom>
            <a:solidFill>
              <a:srgbClr val="8E5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6" name="Freeform 160">
              <a:extLst>
                <a:ext uri="{FF2B5EF4-FFF2-40B4-BE49-F238E27FC236}">
                  <a16:creationId xmlns:a16="http://schemas.microsoft.com/office/drawing/2014/main" id="{03E32EC1-7121-474A-A48B-146B1C8A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558"/>
              <a:ext cx="34" cy="99"/>
            </a:xfrm>
            <a:custGeom>
              <a:avLst/>
              <a:gdLst>
                <a:gd name="T0" fmla="*/ 18 w 39"/>
                <a:gd name="T1" fmla="*/ 69 h 112"/>
                <a:gd name="T2" fmla="*/ 7 w 39"/>
                <a:gd name="T3" fmla="*/ 1 h 112"/>
                <a:gd name="T4" fmla="*/ 3 w 39"/>
                <a:gd name="T5" fmla="*/ 37 h 112"/>
                <a:gd name="T6" fmla="*/ 15 w 39"/>
                <a:gd name="T7" fmla="*/ 69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12">
                  <a:moveTo>
                    <a:pt x="31" y="112"/>
                  </a:moveTo>
                  <a:cubicBezTo>
                    <a:pt x="14" y="100"/>
                    <a:pt x="39" y="0"/>
                    <a:pt x="12" y="1"/>
                  </a:cubicBezTo>
                  <a:cubicBezTo>
                    <a:pt x="1" y="23"/>
                    <a:pt x="0" y="34"/>
                    <a:pt x="6" y="60"/>
                  </a:cubicBezTo>
                  <a:cubicBezTo>
                    <a:pt x="11" y="79"/>
                    <a:pt x="19" y="95"/>
                    <a:pt x="26" y="112"/>
                  </a:cubicBezTo>
                </a:path>
              </a:pathLst>
            </a:custGeom>
            <a:solidFill>
              <a:srgbClr val="8E5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7" name="Freeform 161">
              <a:extLst>
                <a:ext uri="{FF2B5EF4-FFF2-40B4-BE49-F238E27FC236}">
                  <a16:creationId xmlns:a16="http://schemas.microsoft.com/office/drawing/2014/main" id="{7C24B4B1-D788-4EEF-881D-7BEC6D5C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310"/>
              <a:ext cx="215" cy="78"/>
            </a:xfrm>
            <a:custGeom>
              <a:avLst/>
              <a:gdLst>
                <a:gd name="T0" fmla="*/ 85 w 242"/>
                <a:gd name="T1" fmla="*/ 4 h 88"/>
                <a:gd name="T2" fmla="*/ 115 w 242"/>
                <a:gd name="T3" fmla="*/ 10 h 88"/>
                <a:gd name="T4" fmla="*/ 140 w 242"/>
                <a:gd name="T5" fmla="*/ 20 h 88"/>
                <a:gd name="T6" fmla="*/ 151 w 242"/>
                <a:gd name="T7" fmla="*/ 39 h 88"/>
                <a:gd name="T8" fmla="*/ 128 w 242"/>
                <a:gd name="T9" fmla="*/ 41 h 88"/>
                <a:gd name="T10" fmla="*/ 92 w 242"/>
                <a:gd name="T11" fmla="*/ 23 h 88"/>
                <a:gd name="T12" fmla="*/ 61 w 242"/>
                <a:gd name="T13" fmla="*/ 26 h 88"/>
                <a:gd name="T14" fmla="*/ 26 w 242"/>
                <a:gd name="T15" fmla="*/ 22 h 88"/>
                <a:gd name="T16" fmla="*/ 0 w 242"/>
                <a:gd name="T17" fmla="*/ 19 h 88"/>
                <a:gd name="T18" fmla="*/ 46 w 242"/>
                <a:gd name="T19" fmla="*/ 8 h 88"/>
                <a:gd name="T20" fmla="*/ 86 w 242"/>
                <a:gd name="T21" fmla="*/ 4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88">
                  <a:moveTo>
                    <a:pt x="137" y="6"/>
                  </a:moveTo>
                  <a:cubicBezTo>
                    <a:pt x="152" y="7"/>
                    <a:pt x="168" y="13"/>
                    <a:pt x="183" y="16"/>
                  </a:cubicBezTo>
                  <a:cubicBezTo>
                    <a:pt x="198" y="20"/>
                    <a:pt x="214" y="21"/>
                    <a:pt x="225" y="32"/>
                  </a:cubicBezTo>
                  <a:cubicBezTo>
                    <a:pt x="233" y="39"/>
                    <a:pt x="242" y="52"/>
                    <a:pt x="242" y="63"/>
                  </a:cubicBezTo>
                  <a:cubicBezTo>
                    <a:pt x="242" y="88"/>
                    <a:pt x="218" y="74"/>
                    <a:pt x="205" y="66"/>
                  </a:cubicBezTo>
                  <a:cubicBezTo>
                    <a:pt x="188" y="55"/>
                    <a:pt x="169" y="42"/>
                    <a:pt x="149" y="37"/>
                  </a:cubicBezTo>
                  <a:cubicBezTo>
                    <a:pt x="131" y="33"/>
                    <a:pt x="116" y="40"/>
                    <a:pt x="99" y="42"/>
                  </a:cubicBezTo>
                  <a:cubicBezTo>
                    <a:pt x="79" y="44"/>
                    <a:pt x="61" y="38"/>
                    <a:pt x="42" y="36"/>
                  </a:cubicBezTo>
                  <a:cubicBezTo>
                    <a:pt x="31" y="35"/>
                    <a:pt x="9" y="38"/>
                    <a:pt x="0" y="31"/>
                  </a:cubicBezTo>
                  <a:cubicBezTo>
                    <a:pt x="3" y="13"/>
                    <a:pt x="58" y="14"/>
                    <a:pt x="73" y="12"/>
                  </a:cubicBezTo>
                  <a:cubicBezTo>
                    <a:pt x="93" y="10"/>
                    <a:pt x="119" y="0"/>
                    <a:pt x="138" y="6"/>
                  </a:cubicBezTo>
                </a:path>
              </a:pathLst>
            </a:custGeom>
            <a:solidFill>
              <a:srgbClr val="BC7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8" name="Freeform 162">
              <a:extLst>
                <a:ext uri="{FF2B5EF4-FFF2-40B4-BE49-F238E27FC236}">
                  <a16:creationId xmlns:a16="http://schemas.microsoft.com/office/drawing/2014/main" id="{5885F554-79D1-49A3-9D27-41DA1D5D8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391"/>
              <a:ext cx="191" cy="310"/>
            </a:xfrm>
            <a:custGeom>
              <a:avLst/>
              <a:gdLst>
                <a:gd name="T0" fmla="*/ 15 w 216"/>
                <a:gd name="T1" fmla="*/ 0 h 350"/>
                <a:gd name="T2" fmla="*/ 80 w 216"/>
                <a:gd name="T3" fmla="*/ 32 h 350"/>
                <a:gd name="T4" fmla="*/ 122 w 216"/>
                <a:gd name="T5" fmla="*/ 81 h 350"/>
                <a:gd name="T6" fmla="*/ 128 w 216"/>
                <a:gd name="T7" fmla="*/ 127 h 350"/>
                <a:gd name="T8" fmla="*/ 130 w 216"/>
                <a:gd name="T9" fmla="*/ 165 h 350"/>
                <a:gd name="T10" fmla="*/ 99 w 216"/>
                <a:gd name="T11" fmla="*/ 205 h 350"/>
                <a:gd name="T12" fmla="*/ 78 w 216"/>
                <a:gd name="T13" fmla="*/ 212 h 350"/>
                <a:gd name="T14" fmla="*/ 87 w 216"/>
                <a:gd name="T15" fmla="*/ 181 h 350"/>
                <a:gd name="T16" fmla="*/ 92 w 216"/>
                <a:gd name="T17" fmla="*/ 93 h 350"/>
                <a:gd name="T18" fmla="*/ 91 w 216"/>
                <a:gd name="T19" fmla="*/ 67 h 350"/>
                <a:gd name="T20" fmla="*/ 65 w 216"/>
                <a:gd name="T21" fmla="*/ 53 h 350"/>
                <a:gd name="T22" fmla="*/ 34 w 216"/>
                <a:gd name="T23" fmla="*/ 36 h 350"/>
                <a:gd name="T24" fmla="*/ 11 w 216"/>
                <a:gd name="T25" fmla="*/ 21 h 350"/>
                <a:gd name="T26" fmla="*/ 17 w 216"/>
                <a:gd name="T27" fmla="*/ 3 h 3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6" h="350">
                  <a:moveTo>
                    <a:pt x="25" y="0"/>
                  </a:moveTo>
                  <a:cubicBezTo>
                    <a:pt x="49" y="30"/>
                    <a:pt x="94" y="48"/>
                    <a:pt x="130" y="52"/>
                  </a:cubicBezTo>
                  <a:cubicBezTo>
                    <a:pt x="166" y="56"/>
                    <a:pt x="189" y="100"/>
                    <a:pt x="199" y="132"/>
                  </a:cubicBezTo>
                  <a:cubicBezTo>
                    <a:pt x="207" y="156"/>
                    <a:pt x="206" y="181"/>
                    <a:pt x="210" y="207"/>
                  </a:cubicBezTo>
                  <a:cubicBezTo>
                    <a:pt x="212" y="224"/>
                    <a:pt x="216" y="251"/>
                    <a:pt x="213" y="268"/>
                  </a:cubicBezTo>
                  <a:cubicBezTo>
                    <a:pt x="209" y="291"/>
                    <a:pt x="180" y="320"/>
                    <a:pt x="163" y="333"/>
                  </a:cubicBezTo>
                  <a:cubicBezTo>
                    <a:pt x="156" y="338"/>
                    <a:pt x="137" y="350"/>
                    <a:pt x="128" y="344"/>
                  </a:cubicBezTo>
                  <a:cubicBezTo>
                    <a:pt x="112" y="331"/>
                    <a:pt x="136" y="304"/>
                    <a:pt x="142" y="294"/>
                  </a:cubicBezTo>
                  <a:cubicBezTo>
                    <a:pt x="169" y="249"/>
                    <a:pt x="154" y="199"/>
                    <a:pt x="152" y="150"/>
                  </a:cubicBezTo>
                  <a:cubicBezTo>
                    <a:pt x="151" y="136"/>
                    <a:pt x="158" y="121"/>
                    <a:pt x="149" y="109"/>
                  </a:cubicBezTo>
                  <a:cubicBezTo>
                    <a:pt x="141" y="97"/>
                    <a:pt x="119" y="92"/>
                    <a:pt x="107" y="87"/>
                  </a:cubicBezTo>
                  <a:cubicBezTo>
                    <a:pt x="88" y="79"/>
                    <a:pt x="71" y="70"/>
                    <a:pt x="55" y="59"/>
                  </a:cubicBezTo>
                  <a:cubicBezTo>
                    <a:pt x="44" y="50"/>
                    <a:pt x="29" y="44"/>
                    <a:pt x="19" y="34"/>
                  </a:cubicBezTo>
                  <a:cubicBezTo>
                    <a:pt x="4" y="17"/>
                    <a:pt x="0" y="3"/>
                    <a:pt x="27" y="3"/>
                  </a:cubicBezTo>
                </a:path>
              </a:pathLst>
            </a:custGeom>
            <a:solidFill>
              <a:srgbClr val="B76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9" name="Freeform 163">
              <a:extLst>
                <a:ext uri="{FF2B5EF4-FFF2-40B4-BE49-F238E27FC236}">
                  <a16:creationId xmlns:a16="http://schemas.microsoft.com/office/drawing/2014/main" id="{D3DFF590-FEDB-4A95-951D-66C1737F6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645"/>
              <a:ext cx="146" cy="177"/>
            </a:xfrm>
            <a:custGeom>
              <a:avLst/>
              <a:gdLst>
                <a:gd name="T0" fmla="*/ 98 w 165"/>
                <a:gd name="T1" fmla="*/ 65 h 200"/>
                <a:gd name="T2" fmla="*/ 49 w 165"/>
                <a:gd name="T3" fmla="*/ 101 h 200"/>
                <a:gd name="T4" fmla="*/ 7 w 165"/>
                <a:gd name="T5" fmla="*/ 117 h 200"/>
                <a:gd name="T6" fmla="*/ 8 w 165"/>
                <a:gd name="T7" fmla="*/ 85 h 200"/>
                <a:gd name="T8" fmla="*/ 7 w 165"/>
                <a:gd name="T9" fmla="*/ 51 h 200"/>
                <a:gd name="T10" fmla="*/ 15 w 165"/>
                <a:gd name="T11" fmla="*/ 0 h 200"/>
                <a:gd name="T12" fmla="*/ 27 w 165"/>
                <a:gd name="T13" fmla="*/ 34 h 200"/>
                <a:gd name="T14" fmla="*/ 40 w 165"/>
                <a:gd name="T15" fmla="*/ 17 h 200"/>
                <a:gd name="T16" fmla="*/ 39 w 165"/>
                <a:gd name="T17" fmla="*/ 58 h 200"/>
                <a:gd name="T18" fmla="*/ 51 w 165"/>
                <a:gd name="T19" fmla="*/ 30 h 200"/>
                <a:gd name="T20" fmla="*/ 47 w 165"/>
                <a:gd name="T21" fmla="*/ 53 h 200"/>
                <a:gd name="T22" fmla="*/ 58 w 165"/>
                <a:gd name="T23" fmla="*/ 35 h 200"/>
                <a:gd name="T24" fmla="*/ 58 w 165"/>
                <a:gd name="T25" fmla="*/ 48 h 200"/>
                <a:gd name="T26" fmla="*/ 70 w 165"/>
                <a:gd name="T27" fmla="*/ 38 h 200"/>
                <a:gd name="T28" fmla="*/ 67 w 165"/>
                <a:gd name="T29" fmla="*/ 54 h 200"/>
                <a:gd name="T30" fmla="*/ 83 w 165"/>
                <a:gd name="T31" fmla="*/ 50 h 200"/>
                <a:gd name="T32" fmla="*/ 78 w 165"/>
                <a:gd name="T33" fmla="*/ 59 h 200"/>
                <a:gd name="T34" fmla="*/ 101 w 165"/>
                <a:gd name="T35" fmla="*/ 58 h 200"/>
                <a:gd name="T36" fmla="*/ 92 w 165"/>
                <a:gd name="T37" fmla="*/ 67 h 2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5" h="200">
                  <a:moveTo>
                    <a:pt x="159" y="106"/>
                  </a:moveTo>
                  <a:cubicBezTo>
                    <a:pt x="129" y="118"/>
                    <a:pt x="106" y="147"/>
                    <a:pt x="79" y="165"/>
                  </a:cubicBezTo>
                  <a:cubicBezTo>
                    <a:pt x="68" y="172"/>
                    <a:pt x="25" y="200"/>
                    <a:pt x="11" y="190"/>
                  </a:cubicBezTo>
                  <a:cubicBezTo>
                    <a:pt x="0" y="182"/>
                    <a:pt x="11" y="148"/>
                    <a:pt x="12" y="138"/>
                  </a:cubicBezTo>
                  <a:cubicBezTo>
                    <a:pt x="14" y="119"/>
                    <a:pt x="12" y="101"/>
                    <a:pt x="11" y="83"/>
                  </a:cubicBezTo>
                  <a:cubicBezTo>
                    <a:pt x="9" y="55"/>
                    <a:pt x="8" y="23"/>
                    <a:pt x="24" y="0"/>
                  </a:cubicBezTo>
                  <a:cubicBezTo>
                    <a:pt x="39" y="15"/>
                    <a:pt x="34" y="38"/>
                    <a:pt x="45" y="55"/>
                  </a:cubicBezTo>
                  <a:cubicBezTo>
                    <a:pt x="56" y="51"/>
                    <a:pt x="60" y="38"/>
                    <a:pt x="65" y="28"/>
                  </a:cubicBezTo>
                  <a:cubicBezTo>
                    <a:pt x="67" y="51"/>
                    <a:pt x="62" y="73"/>
                    <a:pt x="64" y="96"/>
                  </a:cubicBezTo>
                  <a:cubicBezTo>
                    <a:pt x="71" y="81"/>
                    <a:pt x="75" y="61"/>
                    <a:pt x="83" y="49"/>
                  </a:cubicBezTo>
                  <a:cubicBezTo>
                    <a:pt x="80" y="61"/>
                    <a:pt x="78" y="75"/>
                    <a:pt x="77" y="87"/>
                  </a:cubicBezTo>
                  <a:cubicBezTo>
                    <a:pt x="83" y="77"/>
                    <a:pt x="89" y="66"/>
                    <a:pt x="95" y="56"/>
                  </a:cubicBezTo>
                  <a:cubicBezTo>
                    <a:pt x="94" y="63"/>
                    <a:pt x="94" y="71"/>
                    <a:pt x="93" y="78"/>
                  </a:cubicBezTo>
                  <a:cubicBezTo>
                    <a:pt x="99" y="73"/>
                    <a:pt x="106" y="66"/>
                    <a:pt x="114" y="62"/>
                  </a:cubicBezTo>
                  <a:cubicBezTo>
                    <a:pt x="116" y="70"/>
                    <a:pt x="112" y="79"/>
                    <a:pt x="110" y="88"/>
                  </a:cubicBezTo>
                  <a:cubicBezTo>
                    <a:pt x="118" y="86"/>
                    <a:pt x="128" y="83"/>
                    <a:pt x="136" y="81"/>
                  </a:cubicBezTo>
                  <a:cubicBezTo>
                    <a:pt x="132" y="86"/>
                    <a:pt x="131" y="92"/>
                    <a:pt x="128" y="97"/>
                  </a:cubicBezTo>
                  <a:cubicBezTo>
                    <a:pt x="140" y="94"/>
                    <a:pt x="153" y="94"/>
                    <a:pt x="165" y="94"/>
                  </a:cubicBezTo>
                  <a:cubicBezTo>
                    <a:pt x="162" y="101"/>
                    <a:pt x="156" y="107"/>
                    <a:pt x="150" y="110"/>
                  </a:cubicBezTo>
                </a:path>
              </a:pathLst>
            </a:custGeom>
            <a:solidFill>
              <a:srgbClr val="8D4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0" name="Freeform 164">
              <a:extLst>
                <a:ext uri="{FF2B5EF4-FFF2-40B4-BE49-F238E27FC236}">
                  <a16:creationId xmlns:a16="http://schemas.microsoft.com/office/drawing/2014/main" id="{E80C5838-19F1-4AA6-B005-0C6FF079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983"/>
              <a:ext cx="60" cy="22"/>
            </a:xfrm>
            <a:custGeom>
              <a:avLst/>
              <a:gdLst>
                <a:gd name="T0" fmla="*/ 43 w 67"/>
                <a:gd name="T1" fmla="*/ 6 h 25"/>
                <a:gd name="T2" fmla="*/ 1 w 67"/>
                <a:gd name="T3" fmla="*/ 9 h 25"/>
                <a:gd name="T4" fmla="*/ 1 w 67"/>
                <a:gd name="T5" fmla="*/ 4 h 25"/>
                <a:gd name="T6" fmla="*/ 21 w 67"/>
                <a:gd name="T7" fmla="*/ 0 h 25"/>
                <a:gd name="T8" fmla="*/ 42 w 67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5">
                  <a:moveTo>
                    <a:pt x="67" y="10"/>
                  </a:moveTo>
                  <a:cubicBezTo>
                    <a:pt x="47" y="25"/>
                    <a:pt x="23" y="23"/>
                    <a:pt x="1" y="14"/>
                  </a:cubicBezTo>
                  <a:cubicBezTo>
                    <a:pt x="0" y="11"/>
                    <a:pt x="0" y="7"/>
                    <a:pt x="1" y="4"/>
                  </a:cubicBezTo>
                  <a:cubicBezTo>
                    <a:pt x="8" y="0"/>
                    <a:pt x="26" y="0"/>
                    <a:pt x="34" y="0"/>
                  </a:cubicBezTo>
                  <a:cubicBezTo>
                    <a:pt x="45" y="0"/>
                    <a:pt x="57" y="1"/>
                    <a:pt x="66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1" name="Freeform 165">
              <a:extLst>
                <a:ext uri="{FF2B5EF4-FFF2-40B4-BE49-F238E27FC236}">
                  <a16:creationId xmlns:a16="http://schemas.microsoft.com/office/drawing/2014/main" id="{3546F01A-24A0-415D-8B0B-6A6A356BD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976"/>
              <a:ext cx="39" cy="24"/>
            </a:xfrm>
            <a:custGeom>
              <a:avLst/>
              <a:gdLst>
                <a:gd name="T0" fmla="*/ 27 w 44"/>
                <a:gd name="T1" fmla="*/ 11 h 27"/>
                <a:gd name="T2" fmla="*/ 0 w 44"/>
                <a:gd name="T3" fmla="*/ 10 h 27"/>
                <a:gd name="T4" fmla="*/ 27 w 44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7">
                  <a:moveTo>
                    <a:pt x="44" y="17"/>
                  </a:moveTo>
                  <a:cubicBezTo>
                    <a:pt x="38" y="19"/>
                    <a:pt x="1" y="27"/>
                    <a:pt x="0" y="15"/>
                  </a:cubicBezTo>
                  <a:cubicBezTo>
                    <a:pt x="0" y="0"/>
                    <a:pt x="37" y="12"/>
                    <a:pt x="43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2" name="Freeform 166">
              <a:extLst>
                <a:ext uri="{FF2B5EF4-FFF2-40B4-BE49-F238E27FC236}">
                  <a16:creationId xmlns:a16="http://schemas.microsoft.com/office/drawing/2014/main" id="{BF7BBF7A-D358-4ECC-81FF-56396EB0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943"/>
              <a:ext cx="24" cy="49"/>
            </a:xfrm>
            <a:custGeom>
              <a:avLst/>
              <a:gdLst>
                <a:gd name="T0" fmla="*/ 4 w 27"/>
                <a:gd name="T1" fmla="*/ 33 h 56"/>
                <a:gd name="T2" fmla="*/ 17 w 27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6">
                  <a:moveTo>
                    <a:pt x="6" y="56"/>
                  </a:moveTo>
                  <a:cubicBezTo>
                    <a:pt x="0" y="31"/>
                    <a:pt x="14" y="18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3" name="Freeform 167">
              <a:extLst>
                <a:ext uri="{FF2B5EF4-FFF2-40B4-BE49-F238E27FC236}">
                  <a16:creationId xmlns:a16="http://schemas.microsoft.com/office/drawing/2014/main" id="{DD393AB5-1579-4D4E-B009-8D6AB86F7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933"/>
              <a:ext cx="28" cy="54"/>
            </a:xfrm>
            <a:custGeom>
              <a:avLst/>
              <a:gdLst>
                <a:gd name="T0" fmla="*/ 5 w 31"/>
                <a:gd name="T1" fmla="*/ 37 h 61"/>
                <a:gd name="T2" fmla="*/ 21 w 31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1">
                  <a:moveTo>
                    <a:pt x="7" y="61"/>
                  </a:moveTo>
                  <a:cubicBezTo>
                    <a:pt x="5" y="39"/>
                    <a:pt x="0" y="4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4" name="Freeform 168">
              <a:extLst>
                <a:ext uri="{FF2B5EF4-FFF2-40B4-BE49-F238E27FC236}">
                  <a16:creationId xmlns:a16="http://schemas.microsoft.com/office/drawing/2014/main" id="{2C131B08-0CBB-4E32-ADB8-183985EE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905"/>
              <a:ext cx="55" cy="16"/>
            </a:xfrm>
            <a:custGeom>
              <a:avLst/>
              <a:gdLst>
                <a:gd name="T0" fmla="*/ 28 w 62"/>
                <a:gd name="T1" fmla="*/ 6 h 19"/>
                <a:gd name="T2" fmla="*/ 0 w 62"/>
                <a:gd name="T3" fmla="*/ 6 h 19"/>
                <a:gd name="T4" fmla="*/ 28 w 62"/>
                <a:gd name="T5" fmla="*/ 3 h 19"/>
                <a:gd name="T6" fmla="*/ 35 w 62"/>
                <a:gd name="T7" fmla="*/ 6 h 19"/>
                <a:gd name="T8" fmla="*/ 22 w 62"/>
                <a:gd name="T9" fmla="*/ 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9">
                  <a:moveTo>
                    <a:pt x="44" y="11"/>
                  </a:moveTo>
                  <a:cubicBezTo>
                    <a:pt x="32" y="11"/>
                    <a:pt x="11" y="19"/>
                    <a:pt x="0" y="12"/>
                  </a:cubicBezTo>
                  <a:cubicBezTo>
                    <a:pt x="4" y="0"/>
                    <a:pt x="34" y="2"/>
                    <a:pt x="45" y="3"/>
                  </a:cubicBezTo>
                  <a:cubicBezTo>
                    <a:pt x="49" y="4"/>
                    <a:pt x="62" y="4"/>
                    <a:pt x="57" y="11"/>
                  </a:cubicBezTo>
                  <a:cubicBezTo>
                    <a:pt x="55" y="14"/>
                    <a:pt x="39" y="14"/>
                    <a:pt x="35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5" name="Freeform 169">
              <a:extLst>
                <a:ext uri="{FF2B5EF4-FFF2-40B4-BE49-F238E27FC236}">
                  <a16:creationId xmlns:a16="http://schemas.microsoft.com/office/drawing/2014/main" id="{69352FC1-8314-4566-A200-945A51BE2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858"/>
              <a:ext cx="31" cy="56"/>
            </a:xfrm>
            <a:custGeom>
              <a:avLst/>
              <a:gdLst>
                <a:gd name="T0" fmla="*/ 7 w 35"/>
                <a:gd name="T1" fmla="*/ 38 h 64"/>
                <a:gd name="T2" fmla="*/ 21 w 35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4">
                  <a:moveTo>
                    <a:pt x="11" y="64"/>
                  </a:moveTo>
                  <a:cubicBezTo>
                    <a:pt x="0" y="38"/>
                    <a:pt x="4" y="8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6" name="Freeform 170">
              <a:extLst>
                <a:ext uri="{FF2B5EF4-FFF2-40B4-BE49-F238E27FC236}">
                  <a16:creationId xmlns:a16="http://schemas.microsoft.com/office/drawing/2014/main" id="{D6F25A0C-A4C1-4D07-92FB-5F9DEA4E9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858"/>
              <a:ext cx="27" cy="54"/>
            </a:xfrm>
            <a:custGeom>
              <a:avLst/>
              <a:gdLst>
                <a:gd name="T0" fmla="*/ 0 w 30"/>
                <a:gd name="T1" fmla="*/ 37 h 61"/>
                <a:gd name="T2" fmla="*/ 1 w 30"/>
                <a:gd name="T3" fmla="*/ 26 h 61"/>
                <a:gd name="T4" fmla="*/ 2 w 30"/>
                <a:gd name="T5" fmla="*/ 13 h 61"/>
                <a:gd name="T6" fmla="*/ 20 w 30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0" y="61"/>
                  </a:moveTo>
                  <a:cubicBezTo>
                    <a:pt x="0" y="61"/>
                    <a:pt x="1" y="48"/>
                    <a:pt x="1" y="42"/>
                  </a:cubicBezTo>
                  <a:cubicBezTo>
                    <a:pt x="1" y="35"/>
                    <a:pt x="0" y="28"/>
                    <a:pt x="2" y="21"/>
                  </a:cubicBezTo>
                  <a:cubicBezTo>
                    <a:pt x="6" y="8"/>
                    <a:pt x="17" y="3"/>
                    <a:pt x="3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7" name="Freeform 171">
              <a:extLst>
                <a:ext uri="{FF2B5EF4-FFF2-40B4-BE49-F238E27FC236}">
                  <a16:creationId xmlns:a16="http://schemas.microsoft.com/office/drawing/2014/main" id="{17EA43EE-1D03-47C7-B621-4735CB9A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902"/>
              <a:ext cx="37" cy="20"/>
            </a:xfrm>
            <a:custGeom>
              <a:avLst/>
              <a:gdLst>
                <a:gd name="T0" fmla="*/ 25 w 42"/>
                <a:gd name="T1" fmla="*/ 9 h 23"/>
                <a:gd name="T2" fmla="*/ 1 w 42"/>
                <a:gd name="T3" fmla="*/ 7 h 23"/>
                <a:gd name="T4" fmla="*/ 26 w 42"/>
                <a:gd name="T5" fmla="*/ 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3">
                  <a:moveTo>
                    <a:pt x="41" y="16"/>
                  </a:moveTo>
                  <a:cubicBezTo>
                    <a:pt x="37" y="10"/>
                    <a:pt x="3" y="0"/>
                    <a:pt x="1" y="12"/>
                  </a:cubicBezTo>
                  <a:cubicBezTo>
                    <a:pt x="0" y="23"/>
                    <a:pt x="37" y="17"/>
                    <a:pt x="42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8" name="Freeform 172">
              <a:extLst>
                <a:ext uri="{FF2B5EF4-FFF2-40B4-BE49-F238E27FC236}">
                  <a16:creationId xmlns:a16="http://schemas.microsoft.com/office/drawing/2014/main" id="{F28F34FA-150F-48D8-A7C3-A0913D54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863"/>
              <a:ext cx="54" cy="48"/>
            </a:xfrm>
            <a:custGeom>
              <a:avLst/>
              <a:gdLst>
                <a:gd name="T0" fmla="*/ 37 w 61"/>
                <a:gd name="T1" fmla="*/ 1 h 54"/>
                <a:gd name="T2" fmla="*/ 9 w 61"/>
                <a:gd name="T3" fmla="*/ 19 h 54"/>
                <a:gd name="T4" fmla="*/ 33 w 61"/>
                <a:gd name="T5" fmla="*/ 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4">
                  <a:moveTo>
                    <a:pt x="61" y="1"/>
                  </a:moveTo>
                  <a:cubicBezTo>
                    <a:pt x="59" y="14"/>
                    <a:pt x="29" y="54"/>
                    <a:pt x="14" y="30"/>
                  </a:cubicBezTo>
                  <a:cubicBezTo>
                    <a:pt x="0" y="9"/>
                    <a:pt x="39" y="0"/>
                    <a:pt x="5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9" name="Freeform 173">
              <a:extLst>
                <a:ext uri="{FF2B5EF4-FFF2-40B4-BE49-F238E27FC236}">
                  <a16:creationId xmlns:a16="http://schemas.microsoft.com/office/drawing/2014/main" id="{57A4F695-5F78-48DD-956F-F806B4A08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3859"/>
              <a:ext cx="45" cy="36"/>
            </a:xfrm>
            <a:custGeom>
              <a:avLst/>
              <a:gdLst>
                <a:gd name="T0" fmla="*/ 31 w 51"/>
                <a:gd name="T1" fmla="*/ 1 h 40"/>
                <a:gd name="T2" fmla="*/ 23 w 51"/>
                <a:gd name="T3" fmla="*/ 23 h 40"/>
                <a:gd name="T4" fmla="*/ 9 w 51"/>
                <a:gd name="T5" fmla="*/ 21 h 40"/>
                <a:gd name="T6" fmla="*/ 30 w 51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0">
                  <a:moveTo>
                    <a:pt x="51" y="1"/>
                  </a:moveTo>
                  <a:cubicBezTo>
                    <a:pt x="48" y="9"/>
                    <a:pt x="44" y="28"/>
                    <a:pt x="38" y="34"/>
                  </a:cubicBezTo>
                  <a:cubicBezTo>
                    <a:pt x="34" y="38"/>
                    <a:pt x="20" y="40"/>
                    <a:pt x="14" y="31"/>
                  </a:cubicBezTo>
                  <a:cubicBezTo>
                    <a:pt x="0" y="12"/>
                    <a:pt x="36" y="5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0" name="Freeform 174">
              <a:extLst>
                <a:ext uri="{FF2B5EF4-FFF2-40B4-BE49-F238E27FC236}">
                  <a16:creationId xmlns:a16="http://schemas.microsoft.com/office/drawing/2014/main" id="{3479911F-6D24-472E-947E-2C24CD51E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865"/>
              <a:ext cx="30" cy="40"/>
            </a:xfrm>
            <a:custGeom>
              <a:avLst/>
              <a:gdLst>
                <a:gd name="T0" fmla="*/ 13 w 34"/>
                <a:gd name="T1" fmla="*/ 1 h 45"/>
                <a:gd name="T2" fmla="*/ 16 w 34"/>
                <a:gd name="T3" fmla="*/ 2 h 45"/>
                <a:gd name="T4" fmla="*/ 13 w 34"/>
                <a:gd name="T5" fmla="*/ 25 h 45"/>
                <a:gd name="T6" fmla="*/ 19 w 34"/>
                <a:gd name="T7" fmla="*/ 4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5">
                  <a:moveTo>
                    <a:pt x="22" y="1"/>
                  </a:moveTo>
                  <a:cubicBezTo>
                    <a:pt x="24" y="0"/>
                    <a:pt x="26" y="1"/>
                    <a:pt x="26" y="2"/>
                  </a:cubicBezTo>
                  <a:cubicBezTo>
                    <a:pt x="19" y="8"/>
                    <a:pt x="0" y="45"/>
                    <a:pt x="22" y="40"/>
                  </a:cubicBezTo>
                  <a:cubicBezTo>
                    <a:pt x="32" y="38"/>
                    <a:pt x="34" y="9"/>
                    <a:pt x="3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1" name="Freeform 175">
              <a:extLst>
                <a:ext uri="{FF2B5EF4-FFF2-40B4-BE49-F238E27FC236}">
                  <a16:creationId xmlns:a16="http://schemas.microsoft.com/office/drawing/2014/main" id="{9EE5D435-857C-4972-A677-315FFB4D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3931"/>
              <a:ext cx="39" cy="50"/>
            </a:xfrm>
            <a:custGeom>
              <a:avLst/>
              <a:gdLst>
                <a:gd name="T0" fmla="*/ 26 w 44"/>
                <a:gd name="T1" fmla="*/ 6 h 56"/>
                <a:gd name="T2" fmla="*/ 1 w 44"/>
                <a:gd name="T3" fmla="*/ 31 h 56"/>
                <a:gd name="T4" fmla="*/ 24 w 44"/>
                <a:gd name="T5" fmla="*/ 1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6">
                  <a:moveTo>
                    <a:pt x="42" y="10"/>
                  </a:moveTo>
                  <a:cubicBezTo>
                    <a:pt x="44" y="41"/>
                    <a:pt x="32" y="56"/>
                    <a:pt x="1" y="49"/>
                  </a:cubicBezTo>
                  <a:cubicBezTo>
                    <a:pt x="0" y="33"/>
                    <a:pt x="23" y="0"/>
                    <a:pt x="4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2" name="Freeform 176">
              <a:extLst>
                <a:ext uri="{FF2B5EF4-FFF2-40B4-BE49-F238E27FC236}">
                  <a16:creationId xmlns:a16="http://schemas.microsoft.com/office/drawing/2014/main" id="{BB5D39A2-DF95-4E9D-A6E1-BD7F9208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3936"/>
              <a:ext cx="32" cy="51"/>
            </a:xfrm>
            <a:custGeom>
              <a:avLst/>
              <a:gdLst>
                <a:gd name="T0" fmla="*/ 22 w 36"/>
                <a:gd name="T1" fmla="*/ 5 h 57"/>
                <a:gd name="T2" fmla="*/ 4 w 36"/>
                <a:gd name="T3" fmla="*/ 16 h 57"/>
                <a:gd name="T4" fmla="*/ 22 w 36"/>
                <a:gd name="T5" fmla="*/ 5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7">
                  <a:moveTo>
                    <a:pt x="36" y="9"/>
                  </a:moveTo>
                  <a:cubicBezTo>
                    <a:pt x="36" y="18"/>
                    <a:pt x="12" y="57"/>
                    <a:pt x="4" y="25"/>
                  </a:cubicBezTo>
                  <a:cubicBezTo>
                    <a:pt x="0" y="6"/>
                    <a:pt x="23" y="0"/>
                    <a:pt x="3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3" name="Freeform 177">
              <a:extLst>
                <a:ext uri="{FF2B5EF4-FFF2-40B4-BE49-F238E27FC236}">
                  <a16:creationId xmlns:a16="http://schemas.microsoft.com/office/drawing/2014/main" id="{00B5745A-FD19-490F-90F8-B8B2C00A4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928"/>
              <a:ext cx="32" cy="63"/>
            </a:xfrm>
            <a:custGeom>
              <a:avLst/>
              <a:gdLst>
                <a:gd name="T0" fmla="*/ 21 w 37"/>
                <a:gd name="T1" fmla="*/ 0 h 72"/>
                <a:gd name="T2" fmla="*/ 3 w 37"/>
                <a:gd name="T3" fmla="*/ 23 h 72"/>
                <a:gd name="T4" fmla="*/ 17 w 37"/>
                <a:gd name="T5" fmla="*/ 4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72">
                  <a:moveTo>
                    <a:pt x="37" y="0"/>
                  </a:moveTo>
                  <a:cubicBezTo>
                    <a:pt x="33" y="10"/>
                    <a:pt x="21" y="72"/>
                    <a:pt x="7" y="39"/>
                  </a:cubicBezTo>
                  <a:cubicBezTo>
                    <a:pt x="0" y="24"/>
                    <a:pt x="18" y="3"/>
                    <a:pt x="3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4" name="Freeform 178">
              <a:extLst>
                <a:ext uri="{FF2B5EF4-FFF2-40B4-BE49-F238E27FC236}">
                  <a16:creationId xmlns:a16="http://schemas.microsoft.com/office/drawing/2014/main" id="{CE92CB56-2053-4859-B55E-9A4BCCA47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889"/>
              <a:ext cx="182" cy="582"/>
            </a:xfrm>
            <a:custGeom>
              <a:avLst/>
              <a:gdLst>
                <a:gd name="T0" fmla="*/ 13 w 205"/>
                <a:gd name="T1" fmla="*/ 20 h 657"/>
                <a:gd name="T2" fmla="*/ 9 w 205"/>
                <a:gd name="T3" fmla="*/ 120 h 657"/>
                <a:gd name="T4" fmla="*/ 4 w 205"/>
                <a:gd name="T5" fmla="*/ 186 h 657"/>
                <a:gd name="T6" fmla="*/ 25 w 205"/>
                <a:gd name="T7" fmla="*/ 252 h 657"/>
                <a:gd name="T8" fmla="*/ 52 w 205"/>
                <a:gd name="T9" fmla="*/ 316 h 657"/>
                <a:gd name="T10" fmla="*/ 86 w 205"/>
                <a:gd name="T11" fmla="*/ 365 h 657"/>
                <a:gd name="T12" fmla="*/ 127 w 205"/>
                <a:gd name="T13" fmla="*/ 375 h 657"/>
                <a:gd name="T14" fmla="*/ 122 w 205"/>
                <a:gd name="T15" fmla="*/ 345 h 657"/>
                <a:gd name="T16" fmla="*/ 120 w 205"/>
                <a:gd name="T17" fmla="*/ 309 h 657"/>
                <a:gd name="T18" fmla="*/ 85 w 205"/>
                <a:gd name="T19" fmla="*/ 225 h 657"/>
                <a:gd name="T20" fmla="*/ 52 w 205"/>
                <a:gd name="T21" fmla="*/ 125 h 657"/>
                <a:gd name="T22" fmla="*/ 47 w 205"/>
                <a:gd name="T23" fmla="*/ 40 h 657"/>
                <a:gd name="T24" fmla="*/ 25 w 205"/>
                <a:gd name="T25" fmla="*/ 1 h 657"/>
                <a:gd name="T26" fmla="*/ 11 w 205"/>
                <a:gd name="T27" fmla="*/ 19 h 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5" h="657">
                  <a:moveTo>
                    <a:pt x="21" y="33"/>
                  </a:moveTo>
                  <a:cubicBezTo>
                    <a:pt x="21" y="87"/>
                    <a:pt x="22" y="141"/>
                    <a:pt x="13" y="194"/>
                  </a:cubicBezTo>
                  <a:cubicBezTo>
                    <a:pt x="8" y="230"/>
                    <a:pt x="0" y="266"/>
                    <a:pt x="5" y="302"/>
                  </a:cubicBezTo>
                  <a:cubicBezTo>
                    <a:pt x="11" y="342"/>
                    <a:pt x="25" y="375"/>
                    <a:pt x="41" y="411"/>
                  </a:cubicBezTo>
                  <a:cubicBezTo>
                    <a:pt x="57" y="445"/>
                    <a:pt x="68" y="480"/>
                    <a:pt x="84" y="514"/>
                  </a:cubicBezTo>
                  <a:cubicBezTo>
                    <a:pt x="98" y="544"/>
                    <a:pt x="117" y="569"/>
                    <a:pt x="138" y="593"/>
                  </a:cubicBezTo>
                  <a:cubicBezTo>
                    <a:pt x="157" y="614"/>
                    <a:pt x="202" y="657"/>
                    <a:pt x="204" y="608"/>
                  </a:cubicBezTo>
                  <a:cubicBezTo>
                    <a:pt x="205" y="590"/>
                    <a:pt x="199" y="577"/>
                    <a:pt x="195" y="561"/>
                  </a:cubicBezTo>
                  <a:cubicBezTo>
                    <a:pt x="191" y="542"/>
                    <a:pt x="194" y="521"/>
                    <a:pt x="193" y="502"/>
                  </a:cubicBezTo>
                  <a:cubicBezTo>
                    <a:pt x="191" y="452"/>
                    <a:pt x="155" y="411"/>
                    <a:pt x="137" y="366"/>
                  </a:cubicBezTo>
                  <a:cubicBezTo>
                    <a:pt x="115" y="312"/>
                    <a:pt x="95" y="259"/>
                    <a:pt x="83" y="202"/>
                  </a:cubicBezTo>
                  <a:cubicBezTo>
                    <a:pt x="73" y="156"/>
                    <a:pt x="82" y="111"/>
                    <a:pt x="77" y="66"/>
                  </a:cubicBezTo>
                  <a:cubicBezTo>
                    <a:pt x="75" y="48"/>
                    <a:pt x="65" y="3"/>
                    <a:pt x="41" y="1"/>
                  </a:cubicBezTo>
                  <a:cubicBezTo>
                    <a:pt x="25" y="0"/>
                    <a:pt x="16" y="17"/>
                    <a:pt x="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5" name="Freeform 179">
              <a:extLst>
                <a:ext uri="{FF2B5EF4-FFF2-40B4-BE49-F238E27FC236}">
                  <a16:creationId xmlns:a16="http://schemas.microsoft.com/office/drawing/2014/main" id="{00323BF4-FA97-401B-B199-EA77AE6F7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618"/>
              <a:ext cx="234" cy="181"/>
            </a:xfrm>
            <a:custGeom>
              <a:avLst/>
              <a:gdLst>
                <a:gd name="T0" fmla="*/ 46 w 265"/>
                <a:gd name="T1" fmla="*/ 0 h 204"/>
                <a:gd name="T2" fmla="*/ 4 w 265"/>
                <a:gd name="T3" fmla="*/ 40 h 204"/>
                <a:gd name="T4" fmla="*/ 43 w 265"/>
                <a:gd name="T5" fmla="*/ 87 h 204"/>
                <a:gd name="T6" fmla="*/ 100 w 265"/>
                <a:gd name="T7" fmla="*/ 114 h 204"/>
                <a:gd name="T8" fmla="*/ 132 w 265"/>
                <a:gd name="T9" fmla="*/ 120 h 204"/>
                <a:gd name="T10" fmla="*/ 162 w 265"/>
                <a:gd name="T11" fmla="*/ 124 h 204"/>
                <a:gd name="T12" fmla="*/ 112 w 265"/>
                <a:gd name="T13" fmla="*/ 96 h 204"/>
                <a:gd name="T14" fmla="*/ 63 w 265"/>
                <a:gd name="T15" fmla="*/ 59 h 204"/>
                <a:gd name="T16" fmla="*/ 50 w 265"/>
                <a:gd name="T17" fmla="*/ 0 h 2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204">
                  <a:moveTo>
                    <a:pt x="76" y="0"/>
                  </a:moveTo>
                  <a:cubicBezTo>
                    <a:pt x="53" y="17"/>
                    <a:pt x="8" y="30"/>
                    <a:pt x="4" y="64"/>
                  </a:cubicBezTo>
                  <a:cubicBezTo>
                    <a:pt x="0" y="97"/>
                    <a:pt x="45" y="127"/>
                    <a:pt x="70" y="141"/>
                  </a:cubicBezTo>
                  <a:cubicBezTo>
                    <a:pt x="100" y="157"/>
                    <a:pt x="132" y="173"/>
                    <a:pt x="164" y="184"/>
                  </a:cubicBezTo>
                  <a:cubicBezTo>
                    <a:pt x="182" y="190"/>
                    <a:pt x="198" y="190"/>
                    <a:pt x="217" y="193"/>
                  </a:cubicBezTo>
                  <a:cubicBezTo>
                    <a:pt x="232" y="196"/>
                    <a:pt x="251" y="204"/>
                    <a:pt x="265" y="201"/>
                  </a:cubicBezTo>
                  <a:cubicBezTo>
                    <a:pt x="248" y="172"/>
                    <a:pt x="213" y="168"/>
                    <a:pt x="185" y="155"/>
                  </a:cubicBezTo>
                  <a:cubicBezTo>
                    <a:pt x="153" y="141"/>
                    <a:pt x="127" y="120"/>
                    <a:pt x="103" y="95"/>
                  </a:cubicBezTo>
                  <a:cubicBezTo>
                    <a:pt x="78" y="70"/>
                    <a:pt x="51" y="29"/>
                    <a:pt x="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6" name="Freeform 180">
              <a:extLst>
                <a:ext uri="{FF2B5EF4-FFF2-40B4-BE49-F238E27FC236}">
                  <a16:creationId xmlns:a16="http://schemas.microsoft.com/office/drawing/2014/main" id="{0D0BB41A-83F0-40E7-9FA0-BA93E3AE8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827"/>
              <a:ext cx="187" cy="78"/>
            </a:xfrm>
            <a:custGeom>
              <a:avLst/>
              <a:gdLst>
                <a:gd name="T0" fmla="*/ 121 w 212"/>
                <a:gd name="T1" fmla="*/ 10 h 87"/>
                <a:gd name="T2" fmla="*/ 104 w 212"/>
                <a:gd name="T3" fmla="*/ 5 h 87"/>
                <a:gd name="T4" fmla="*/ 74 w 212"/>
                <a:gd name="T5" fmla="*/ 4 h 87"/>
                <a:gd name="T6" fmla="*/ 32 w 212"/>
                <a:gd name="T7" fmla="*/ 4 h 87"/>
                <a:gd name="T8" fmla="*/ 15 w 212"/>
                <a:gd name="T9" fmla="*/ 46 h 87"/>
                <a:gd name="T10" fmla="*/ 33 w 212"/>
                <a:gd name="T11" fmla="*/ 51 h 87"/>
                <a:gd name="T12" fmla="*/ 75 w 212"/>
                <a:gd name="T13" fmla="*/ 43 h 87"/>
                <a:gd name="T14" fmla="*/ 127 w 212"/>
                <a:gd name="T15" fmla="*/ 1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87">
                  <a:moveTo>
                    <a:pt x="199" y="14"/>
                  </a:moveTo>
                  <a:cubicBezTo>
                    <a:pt x="189" y="15"/>
                    <a:pt x="182" y="10"/>
                    <a:pt x="172" y="9"/>
                  </a:cubicBezTo>
                  <a:cubicBezTo>
                    <a:pt x="156" y="6"/>
                    <a:pt x="138" y="7"/>
                    <a:pt x="122" y="6"/>
                  </a:cubicBezTo>
                  <a:cubicBezTo>
                    <a:pt x="98" y="3"/>
                    <a:pt x="77" y="0"/>
                    <a:pt x="53" y="7"/>
                  </a:cubicBezTo>
                  <a:cubicBezTo>
                    <a:pt x="21" y="17"/>
                    <a:pt x="0" y="42"/>
                    <a:pt x="24" y="71"/>
                  </a:cubicBezTo>
                  <a:cubicBezTo>
                    <a:pt x="36" y="87"/>
                    <a:pt x="38" y="86"/>
                    <a:pt x="54" y="79"/>
                  </a:cubicBezTo>
                  <a:cubicBezTo>
                    <a:pt x="78" y="68"/>
                    <a:pt x="98" y="66"/>
                    <a:pt x="124" y="66"/>
                  </a:cubicBezTo>
                  <a:cubicBezTo>
                    <a:pt x="154" y="66"/>
                    <a:pt x="212" y="67"/>
                    <a:pt x="21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7" name="Freeform 181">
              <a:extLst>
                <a:ext uri="{FF2B5EF4-FFF2-40B4-BE49-F238E27FC236}">
                  <a16:creationId xmlns:a16="http://schemas.microsoft.com/office/drawing/2014/main" id="{22F7706D-FEEA-461F-99AB-F0DF86016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780"/>
              <a:ext cx="145" cy="38"/>
            </a:xfrm>
            <a:custGeom>
              <a:avLst/>
              <a:gdLst>
                <a:gd name="T0" fmla="*/ 87 w 164"/>
                <a:gd name="T1" fmla="*/ 0 h 43"/>
                <a:gd name="T2" fmla="*/ 15 w 164"/>
                <a:gd name="T3" fmla="*/ 25 h 43"/>
                <a:gd name="T4" fmla="*/ 65 w 164"/>
                <a:gd name="T5" fmla="*/ 21 h 43"/>
                <a:gd name="T6" fmla="*/ 100 w 164"/>
                <a:gd name="T7" fmla="*/ 17 h 43"/>
                <a:gd name="T8" fmla="*/ 87 w 164"/>
                <a:gd name="T9" fmla="*/ 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43">
                  <a:moveTo>
                    <a:pt x="141" y="0"/>
                  </a:moveTo>
                  <a:cubicBezTo>
                    <a:pt x="129" y="2"/>
                    <a:pt x="0" y="9"/>
                    <a:pt x="25" y="41"/>
                  </a:cubicBezTo>
                  <a:cubicBezTo>
                    <a:pt x="51" y="43"/>
                    <a:pt x="80" y="36"/>
                    <a:pt x="106" y="34"/>
                  </a:cubicBezTo>
                  <a:cubicBezTo>
                    <a:pt x="127" y="33"/>
                    <a:pt x="147" y="38"/>
                    <a:pt x="164" y="27"/>
                  </a:cubicBezTo>
                  <a:cubicBezTo>
                    <a:pt x="161" y="13"/>
                    <a:pt x="158" y="5"/>
                    <a:pt x="14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8" name="Freeform 182">
              <a:extLst>
                <a:ext uri="{FF2B5EF4-FFF2-40B4-BE49-F238E27FC236}">
                  <a16:creationId xmlns:a16="http://schemas.microsoft.com/office/drawing/2014/main" id="{14691CA1-A027-4A6A-9389-6EA039632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819"/>
              <a:ext cx="35" cy="38"/>
            </a:xfrm>
            <a:custGeom>
              <a:avLst/>
              <a:gdLst>
                <a:gd name="T0" fmla="*/ 12 w 39"/>
                <a:gd name="T1" fmla="*/ 27 h 43"/>
                <a:gd name="T2" fmla="*/ 25 w 39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18" y="43"/>
                  </a:moveTo>
                  <a:cubicBezTo>
                    <a:pt x="0" y="37"/>
                    <a:pt x="32" y="5"/>
                    <a:pt x="3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9" name="Freeform 183">
              <a:extLst>
                <a:ext uri="{FF2B5EF4-FFF2-40B4-BE49-F238E27FC236}">
                  <a16:creationId xmlns:a16="http://schemas.microsoft.com/office/drawing/2014/main" id="{532D021B-2066-4410-AE0E-7090E571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12"/>
              <a:ext cx="23" cy="29"/>
            </a:xfrm>
            <a:custGeom>
              <a:avLst/>
              <a:gdLst>
                <a:gd name="T0" fmla="*/ 0 w 26"/>
                <a:gd name="T1" fmla="*/ 22 h 32"/>
                <a:gd name="T2" fmla="*/ 16 w 26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2">
                  <a:moveTo>
                    <a:pt x="0" y="32"/>
                  </a:moveTo>
                  <a:cubicBezTo>
                    <a:pt x="4" y="16"/>
                    <a:pt x="13" y="4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0" name="Freeform 184">
              <a:extLst>
                <a:ext uri="{FF2B5EF4-FFF2-40B4-BE49-F238E27FC236}">
                  <a16:creationId xmlns:a16="http://schemas.microsoft.com/office/drawing/2014/main" id="{E3612A9F-B292-49BD-BE68-5D9CC473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843"/>
              <a:ext cx="35" cy="31"/>
            </a:xfrm>
            <a:custGeom>
              <a:avLst/>
              <a:gdLst>
                <a:gd name="T0" fmla="*/ 25 w 39"/>
                <a:gd name="T1" fmla="*/ 11 h 35"/>
                <a:gd name="T2" fmla="*/ 2 w 39"/>
                <a:gd name="T3" fmla="*/ 11 h 35"/>
                <a:gd name="T4" fmla="*/ 24 w 39"/>
                <a:gd name="T5" fmla="*/ 1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5">
                  <a:moveTo>
                    <a:pt x="39" y="17"/>
                  </a:moveTo>
                  <a:cubicBezTo>
                    <a:pt x="29" y="0"/>
                    <a:pt x="14" y="13"/>
                    <a:pt x="2" y="17"/>
                  </a:cubicBezTo>
                  <a:cubicBezTo>
                    <a:pt x="0" y="35"/>
                    <a:pt x="29" y="25"/>
                    <a:pt x="37" y="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1" name="Freeform 185">
              <a:extLst>
                <a:ext uri="{FF2B5EF4-FFF2-40B4-BE49-F238E27FC236}">
                  <a16:creationId xmlns:a16="http://schemas.microsoft.com/office/drawing/2014/main" id="{D89D0B16-6D33-4227-8182-097EDFFE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43"/>
              <a:ext cx="29" cy="16"/>
            </a:xfrm>
            <a:custGeom>
              <a:avLst/>
              <a:gdLst>
                <a:gd name="T0" fmla="*/ 19 w 33"/>
                <a:gd name="T1" fmla="*/ 8 h 19"/>
                <a:gd name="T2" fmla="*/ 4 w 33"/>
                <a:gd name="T3" fmla="*/ 1 h 19"/>
                <a:gd name="T4" fmla="*/ 18 w 33"/>
                <a:gd name="T5" fmla="*/ 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33" y="16"/>
                  </a:moveTo>
                  <a:cubicBezTo>
                    <a:pt x="26" y="8"/>
                    <a:pt x="15" y="0"/>
                    <a:pt x="5" y="1"/>
                  </a:cubicBezTo>
                  <a:cubicBezTo>
                    <a:pt x="0" y="13"/>
                    <a:pt x="21" y="14"/>
                    <a:pt x="30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2" name="Freeform 186">
              <a:extLst>
                <a:ext uri="{FF2B5EF4-FFF2-40B4-BE49-F238E27FC236}">
                  <a16:creationId xmlns:a16="http://schemas.microsoft.com/office/drawing/2014/main" id="{5104B83C-75F2-4FD9-ADD8-0293F46BF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874"/>
              <a:ext cx="36" cy="61"/>
            </a:xfrm>
            <a:custGeom>
              <a:avLst/>
              <a:gdLst>
                <a:gd name="T0" fmla="*/ 17 w 41"/>
                <a:gd name="T1" fmla="*/ 42 h 69"/>
                <a:gd name="T2" fmla="*/ 25 w 41"/>
                <a:gd name="T3" fmla="*/ 4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9">
                  <a:moveTo>
                    <a:pt x="28" y="69"/>
                  </a:moveTo>
                  <a:cubicBezTo>
                    <a:pt x="9" y="52"/>
                    <a:pt x="0" y="0"/>
                    <a:pt x="41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3" name="Freeform 187">
              <a:extLst>
                <a:ext uri="{FF2B5EF4-FFF2-40B4-BE49-F238E27FC236}">
                  <a16:creationId xmlns:a16="http://schemas.microsoft.com/office/drawing/2014/main" id="{7413A84B-EA04-475E-A99B-AEB7C609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859"/>
              <a:ext cx="32" cy="31"/>
            </a:xfrm>
            <a:custGeom>
              <a:avLst/>
              <a:gdLst>
                <a:gd name="T0" fmla="*/ 0 w 36"/>
                <a:gd name="T1" fmla="*/ 21 h 35"/>
                <a:gd name="T2" fmla="*/ 22 w 36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5">
                  <a:moveTo>
                    <a:pt x="0" y="35"/>
                  </a:moveTo>
                  <a:cubicBezTo>
                    <a:pt x="5" y="10"/>
                    <a:pt x="11" y="5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4" name="Freeform 188">
              <a:extLst>
                <a:ext uri="{FF2B5EF4-FFF2-40B4-BE49-F238E27FC236}">
                  <a16:creationId xmlns:a16="http://schemas.microsoft.com/office/drawing/2014/main" id="{7617A6BB-9E0C-4BCE-A63A-B7E73C25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3915"/>
              <a:ext cx="63" cy="36"/>
            </a:xfrm>
            <a:custGeom>
              <a:avLst/>
              <a:gdLst>
                <a:gd name="T0" fmla="*/ 4 w 71"/>
                <a:gd name="T1" fmla="*/ 15 h 40"/>
                <a:gd name="T2" fmla="*/ 0 w 71"/>
                <a:gd name="T3" fmla="*/ 4 h 40"/>
                <a:gd name="T4" fmla="*/ 21 w 71"/>
                <a:gd name="T5" fmla="*/ 13 h 40"/>
                <a:gd name="T6" fmla="*/ 44 w 71"/>
                <a:gd name="T7" fmla="*/ 21 h 40"/>
                <a:gd name="T8" fmla="*/ 3 w 71"/>
                <a:gd name="T9" fmla="*/ 1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40">
                  <a:moveTo>
                    <a:pt x="6" y="23"/>
                  </a:moveTo>
                  <a:cubicBezTo>
                    <a:pt x="3" y="17"/>
                    <a:pt x="0" y="10"/>
                    <a:pt x="0" y="4"/>
                  </a:cubicBezTo>
                  <a:cubicBezTo>
                    <a:pt x="14" y="0"/>
                    <a:pt x="23" y="15"/>
                    <a:pt x="34" y="20"/>
                  </a:cubicBezTo>
                  <a:cubicBezTo>
                    <a:pt x="45" y="25"/>
                    <a:pt x="63" y="23"/>
                    <a:pt x="71" y="32"/>
                  </a:cubicBezTo>
                  <a:cubicBezTo>
                    <a:pt x="57" y="40"/>
                    <a:pt x="15" y="30"/>
                    <a:pt x="3" y="2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5" name="Freeform 189">
              <a:extLst>
                <a:ext uri="{FF2B5EF4-FFF2-40B4-BE49-F238E27FC236}">
                  <a16:creationId xmlns:a16="http://schemas.microsoft.com/office/drawing/2014/main" id="{2A1E78E5-859C-41C7-931B-241F24828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874"/>
              <a:ext cx="30" cy="47"/>
            </a:xfrm>
            <a:custGeom>
              <a:avLst/>
              <a:gdLst>
                <a:gd name="T0" fmla="*/ 23 w 33"/>
                <a:gd name="T1" fmla="*/ 33 h 53"/>
                <a:gd name="T2" fmla="*/ 3 w 33"/>
                <a:gd name="T3" fmla="*/ 4 h 53"/>
                <a:gd name="T4" fmla="*/ 20 w 33"/>
                <a:gd name="T5" fmla="*/ 3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3">
                  <a:moveTo>
                    <a:pt x="33" y="53"/>
                  </a:moveTo>
                  <a:cubicBezTo>
                    <a:pt x="23" y="42"/>
                    <a:pt x="26" y="0"/>
                    <a:pt x="3" y="5"/>
                  </a:cubicBezTo>
                  <a:cubicBezTo>
                    <a:pt x="0" y="23"/>
                    <a:pt x="15" y="43"/>
                    <a:pt x="29" y="5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6" name="Freeform 190">
              <a:extLst>
                <a:ext uri="{FF2B5EF4-FFF2-40B4-BE49-F238E27FC236}">
                  <a16:creationId xmlns:a16="http://schemas.microsoft.com/office/drawing/2014/main" id="{AF53BBF9-D4BD-4719-9113-BD23B4FE4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129"/>
              <a:ext cx="123" cy="704"/>
            </a:xfrm>
            <a:custGeom>
              <a:avLst/>
              <a:gdLst>
                <a:gd name="T0" fmla="*/ 61 w 139"/>
                <a:gd name="T1" fmla="*/ 4 h 794"/>
                <a:gd name="T2" fmla="*/ 34 w 139"/>
                <a:gd name="T3" fmla="*/ 58 h 794"/>
                <a:gd name="T4" fmla="*/ 49 w 139"/>
                <a:gd name="T5" fmla="*/ 123 h 794"/>
                <a:gd name="T6" fmla="*/ 53 w 139"/>
                <a:gd name="T7" fmla="*/ 239 h 794"/>
                <a:gd name="T8" fmla="*/ 53 w 139"/>
                <a:gd name="T9" fmla="*/ 347 h 794"/>
                <a:gd name="T10" fmla="*/ 14 w 139"/>
                <a:gd name="T11" fmla="*/ 455 h 794"/>
                <a:gd name="T12" fmla="*/ 0 w 139"/>
                <a:gd name="T13" fmla="*/ 490 h 794"/>
                <a:gd name="T14" fmla="*/ 32 w 139"/>
                <a:gd name="T15" fmla="*/ 433 h 794"/>
                <a:gd name="T16" fmla="*/ 65 w 139"/>
                <a:gd name="T17" fmla="*/ 355 h 794"/>
                <a:gd name="T18" fmla="*/ 77 w 139"/>
                <a:gd name="T19" fmla="*/ 210 h 794"/>
                <a:gd name="T20" fmla="*/ 82 w 139"/>
                <a:gd name="T21" fmla="*/ 78 h 794"/>
                <a:gd name="T22" fmla="*/ 65 w 139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794">
                  <a:moveTo>
                    <a:pt x="100" y="5"/>
                  </a:moveTo>
                  <a:cubicBezTo>
                    <a:pt x="85" y="40"/>
                    <a:pt x="55" y="50"/>
                    <a:pt x="55" y="92"/>
                  </a:cubicBezTo>
                  <a:cubicBezTo>
                    <a:pt x="54" y="129"/>
                    <a:pt x="69" y="165"/>
                    <a:pt x="79" y="200"/>
                  </a:cubicBezTo>
                  <a:cubicBezTo>
                    <a:pt x="96" y="261"/>
                    <a:pt x="90" y="327"/>
                    <a:pt x="87" y="388"/>
                  </a:cubicBezTo>
                  <a:cubicBezTo>
                    <a:pt x="84" y="448"/>
                    <a:pt x="101" y="501"/>
                    <a:pt x="87" y="560"/>
                  </a:cubicBezTo>
                  <a:cubicBezTo>
                    <a:pt x="73" y="621"/>
                    <a:pt x="48" y="679"/>
                    <a:pt x="23" y="737"/>
                  </a:cubicBezTo>
                  <a:cubicBezTo>
                    <a:pt x="15" y="756"/>
                    <a:pt x="8" y="775"/>
                    <a:pt x="0" y="794"/>
                  </a:cubicBezTo>
                  <a:cubicBezTo>
                    <a:pt x="26" y="773"/>
                    <a:pt x="39" y="728"/>
                    <a:pt x="52" y="699"/>
                  </a:cubicBezTo>
                  <a:cubicBezTo>
                    <a:pt x="70" y="657"/>
                    <a:pt x="88" y="616"/>
                    <a:pt x="105" y="574"/>
                  </a:cubicBezTo>
                  <a:cubicBezTo>
                    <a:pt x="135" y="497"/>
                    <a:pt x="132" y="421"/>
                    <a:pt x="125" y="340"/>
                  </a:cubicBezTo>
                  <a:cubicBezTo>
                    <a:pt x="119" y="267"/>
                    <a:pt x="127" y="196"/>
                    <a:pt x="135" y="126"/>
                  </a:cubicBezTo>
                  <a:cubicBezTo>
                    <a:pt x="139" y="86"/>
                    <a:pt x="121" y="35"/>
                    <a:pt x="10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7" name="Freeform 191">
              <a:extLst>
                <a:ext uri="{FF2B5EF4-FFF2-40B4-BE49-F238E27FC236}">
                  <a16:creationId xmlns:a16="http://schemas.microsoft.com/office/drawing/2014/main" id="{42B4C739-5E90-43B8-8EA5-662D30D06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441"/>
              <a:ext cx="164" cy="379"/>
            </a:xfrm>
            <a:custGeom>
              <a:avLst/>
              <a:gdLst>
                <a:gd name="T0" fmla="*/ 114 w 185"/>
                <a:gd name="T1" fmla="*/ 32 h 427"/>
                <a:gd name="T2" fmla="*/ 80 w 185"/>
                <a:gd name="T3" fmla="*/ 0 h 427"/>
                <a:gd name="T4" fmla="*/ 80 w 185"/>
                <a:gd name="T5" fmla="*/ 73 h 427"/>
                <a:gd name="T6" fmla="*/ 65 w 185"/>
                <a:gd name="T7" fmla="*/ 146 h 427"/>
                <a:gd name="T8" fmla="*/ 41 w 185"/>
                <a:gd name="T9" fmla="*/ 221 h 427"/>
                <a:gd name="T10" fmla="*/ 0 w 185"/>
                <a:gd name="T11" fmla="*/ 264 h 427"/>
                <a:gd name="T12" fmla="*/ 50 w 185"/>
                <a:gd name="T13" fmla="*/ 225 h 427"/>
                <a:gd name="T14" fmla="*/ 65 w 185"/>
                <a:gd name="T15" fmla="*/ 188 h 427"/>
                <a:gd name="T16" fmla="*/ 85 w 185"/>
                <a:gd name="T17" fmla="*/ 168 h 427"/>
                <a:gd name="T18" fmla="*/ 100 w 185"/>
                <a:gd name="T19" fmla="*/ 80 h 427"/>
                <a:gd name="T20" fmla="*/ 112 w 185"/>
                <a:gd name="T21" fmla="*/ 28 h 4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427">
                  <a:moveTo>
                    <a:pt x="185" y="52"/>
                  </a:moveTo>
                  <a:cubicBezTo>
                    <a:pt x="167" y="34"/>
                    <a:pt x="149" y="14"/>
                    <a:pt x="130" y="0"/>
                  </a:cubicBezTo>
                  <a:cubicBezTo>
                    <a:pt x="128" y="41"/>
                    <a:pt x="139" y="76"/>
                    <a:pt x="130" y="117"/>
                  </a:cubicBezTo>
                  <a:cubicBezTo>
                    <a:pt x="122" y="157"/>
                    <a:pt x="117" y="198"/>
                    <a:pt x="105" y="237"/>
                  </a:cubicBezTo>
                  <a:cubicBezTo>
                    <a:pt x="95" y="275"/>
                    <a:pt x="89" y="324"/>
                    <a:pt x="67" y="357"/>
                  </a:cubicBezTo>
                  <a:cubicBezTo>
                    <a:pt x="51" y="382"/>
                    <a:pt x="10" y="397"/>
                    <a:pt x="0" y="425"/>
                  </a:cubicBezTo>
                  <a:cubicBezTo>
                    <a:pt x="30" y="427"/>
                    <a:pt x="65" y="385"/>
                    <a:pt x="80" y="362"/>
                  </a:cubicBezTo>
                  <a:cubicBezTo>
                    <a:pt x="92" y="344"/>
                    <a:pt x="92" y="321"/>
                    <a:pt x="104" y="303"/>
                  </a:cubicBezTo>
                  <a:cubicBezTo>
                    <a:pt x="113" y="289"/>
                    <a:pt x="129" y="285"/>
                    <a:pt x="138" y="270"/>
                  </a:cubicBezTo>
                  <a:cubicBezTo>
                    <a:pt x="160" y="234"/>
                    <a:pt x="158" y="170"/>
                    <a:pt x="162" y="129"/>
                  </a:cubicBezTo>
                  <a:cubicBezTo>
                    <a:pt x="165" y="104"/>
                    <a:pt x="161" y="60"/>
                    <a:pt x="18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8" name="Freeform 192">
              <a:extLst>
                <a:ext uri="{FF2B5EF4-FFF2-40B4-BE49-F238E27FC236}">
                  <a16:creationId xmlns:a16="http://schemas.microsoft.com/office/drawing/2014/main" id="{2F9C9251-2059-4ADE-A279-FB83871E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774"/>
              <a:ext cx="136" cy="382"/>
            </a:xfrm>
            <a:custGeom>
              <a:avLst/>
              <a:gdLst>
                <a:gd name="T0" fmla="*/ 19 w 154"/>
                <a:gd name="T1" fmla="*/ 3 h 431"/>
                <a:gd name="T2" fmla="*/ 62 w 154"/>
                <a:gd name="T3" fmla="*/ 64 h 431"/>
                <a:gd name="T4" fmla="*/ 85 w 154"/>
                <a:gd name="T5" fmla="*/ 96 h 431"/>
                <a:gd name="T6" fmla="*/ 71 w 154"/>
                <a:gd name="T7" fmla="*/ 130 h 431"/>
                <a:gd name="T8" fmla="*/ 64 w 154"/>
                <a:gd name="T9" fmla="*/ 175 h 431"/>
                <a:gd name="T10" fmla="*/ 46 w 154"/>
                <a:gd name="T11" fmla="*/ 226 h 431"/>
                <a:gd name="T12" fmla="*/ 38 w 154"/>
                <a:gd name="T13" fmla="*/ 266 h 431"/>
                <a:gd name="T14" fmla="*/ 41 w 154"/>
                <a:gd name="T15" fmla="*/ 95 h 431"/>
                <a:gd name="T16" fmla="*/ 23 w 154"/>
                <a:gd name="T17" fmla="*/ 35 h 431"/>
                <a:gd name="T18" fmla="*/ 18 w 154"/>
                <a:gd name="T19" fmla="*/ 0 h 4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431">
                  <a:moveTo>
                    <a:pt x="31" y="3"/>
                  </a:moveTo>
                  <a:cubicBezTo>
                    <a:pt x="53" y="35"/>
                    <a:pt x="65" y="81"/>
                    <a:pt x="102" y="103"/>
                  </a:cubicBezTo>
                  <a:cubicBezTo>
                    <a:pt x="133" y="121"/>
                    <a:pt x="154" y="107"/>
                    <a:pt x="139" y="156"/>
                  </a:cubicBezTo>
                  <a:cubicBezTo>
                    <a:pt x="133" y="175"/>
                    <a:pt x="122" y="191"/>
                    <a:pt x="117" y="211"/>
                  </a:cubicBezTo>
                  <a:cubicBezTo>
                    <a:pt x="110" y="235"/>
                    <a:pt x="112" y="259"/>
                    <a:pt x="106" y="283"/>
                  </a:cubicBezTo>
                  <a:cubicBezTo>
                    <a:pt x="99" y="312"/>
                    <a:pt x="84" y="338"/>
                    <a:pt x="76" y="367"/>
                  </a:cubicBezTo>
                  <a:cubicBezTo>
                    <a:pt x="71" y="387"/>
                    <a:pt x="70" y="413"/>
                    <a:pt x="62" y="431"/>
                  </a:cubicBezTo>
                  <a:cubicBezTo>
                    <a:pt x="0" y="354"/>
                    <a:pt x="74" y="238"/>
                    <a:pt x="67" y="153"/>
                  </a:cubicBezTo>
                  <a:cubicBezTo>
                    <a:pt x="64" y="120"/>
                    <a:pt x="51" y="89"/>
                    <a:pt x="39" y="58"/>
                  </a:cubicBezTo>
                  <a:cubicBezTo>
                    <a:pt x="33" y="43"/>
                    <a:pt x="18" y="15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9" name="Freeform 193">
              <a:extLst>
                <a:ext uri="{FF2B5EF4-FFF2-40B4-BE49-F238E27FC236}">
                  <a16:creationId xmlns:a16="http://schemas.microsoft.com/office/drawing/2014/main" id="{905B07E0-5EE5-440D-A305-FC8E8DA4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804"/>
              <a:ext cx="31" cy="40"/>
            </a:xfrm>
            <a:custGeom>
              <a:avLst/>
              <a:gdLst>
                <a:gd name="T0" fmla="*/ 0 w 35"/>
                <a:gd name="T1" fmla="*/ 5 h 46"/>
                <a:gd name="T2" fmla="*/ 7 w 35"/>
                <a:gd name="T3" fmla="*/ 26 h 46"/>
                <a:gd name="T4" fmla="*/ 9 w 35"/>
                <a:gd name="T5" fmla="*/ 3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6">
                  <a:moveTo>
                    <a:pt x="0" y="9"/>
                  </a:moveTo>
                  <a:cubicBezTo>
                    <a:pt x="17" y="9"/>
                    <a:pt x="20" y="33"/>
                    <a:pt x="11" y="46"/>
                  </a:cubicBezTo>
                  <a:cubicBezTo>
                    <a:pt x="24" y="37"/>
                    <a:pt x="35" y="0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0" name="Freeform 194">
              <a:extLst>
                <a:ext uri="{FF2B5EF4-FFF2-40B4-BE49-F238E27FC236}">
                  <a16:creationId xmlns:a16="http://schemas.microsoft.com/office/drawing/2014/main" id="{C5B15CED-98AE-4AD2-99FB-755E39C6D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93"/>
              <a:ext cx="79" cy="420"/>
            </a:xfrm>
            <a:custGeom>
              <a:avLst/>
              <a:gdLst>
                <a:gd name="T0" fmla="*/ 54 w 90"/>
                <a:gd name="T1" fmla="*/ 1 h 474"/>
                <a:gd name="T2" fmla="*/ 23 w 90"/>
                <a:gd name="T3" fmla="*/ 60 h 474"/>
                <a:gd name="T4" fmla="*/ 12 w 90"/>
                <a:gd name="T5" fmla="*/ 149 h 474"/>
                <a:gd name="T6" fmla="*/ 2 w 90"/>
                <a:gd name="T7" fmla="*/ 223 h 474"/>
                <a:gd name="T8" fmla="*/ 8 w 90"/>
                <a:gd name="T9" fmla="*/ 261 h 474"/>
                <a:gd name="T10" fmla="*/ 10 w 90"/>
                <a:gd name="T11" fmla="*/ 292 h 474"/>
                <a:gd name="T12" fmla="*/ 10 w 90"/>
                <a:gd name="T13" fmla="*/ 209 h 474"/>
                <a:gd name="T14" fmla="*/ 28 w 90"/>
                <a:gd name="T15" fmla="*/ 116 h 474"/>
                <a:gd name="T16" fmla="*/ 53 w 90"/>
                <a:gd name="T17" fmla="*/ 0 h 4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0" h="474">
                  <a:moveTo>
                    <a:pt x="90" y="1"/>
                  </a:moveTo>
                  <a:cubicBezTo>
                    <a:pt x="50" y="9"/>
                    <a:pt x="46" y="66"/>
                    <a:pt x="39" y="98"/>
                  </a:cubicBezTo>
                  <a:cubicBezTo>
                    <a:pt x="28" y="145"/>
                    <a:pt x="28" y="194"/>
                    <a:pt x="20" y="241"/>
                  </a:cubicBezTo>
                  <a:cubicBezTo>
                    <a:pt x="13" y="282"/>
                    <a:pt x="0" y="320"/>
                    <a:pt x="2" y="362"/>
                  </a:cubicBezTo>
                  <a:cubicBezTo>
                    <a:pt x="3" y="384"/>
                    <a:pt x="11" y="403"/>
                    <a:pt x="13" y="424"/>
                  </a:cubicBezTo>
                  <a:cubicBezTo>
                    <a:pt x="15" y="440"/>
                    <a:pt x="11" y="458"/>
                    <a:pt x="16" y="474"/>
                  </a:cubicBezTo>
                  <a:cubicBezTo>
                    <a:pt x="26" y="433"/>
                    <a:pt x="18" y="381"/>
                    <a:pt x="16" y="339"/>
                  </a:cubicBezTo>
                  <a:cubicBezTo>
                    <a:pt x="14" y="287"/>
                    <a:pt x="33" y="239"/>
                    <a:pt x="48" y="189"/>
                  </a:cubicBezTo>
                  <a:cubicBezTo>
                    <a:pt x="66" y="128"/>
                    <a:pt x="48" y="50"/>
                    <a:pt x="89" y="0"/>
                  </a:cubicBezTo>
                </a:path>
              </a:pathLst>
            </a:custGeom>
            <a:solidFill>
              <a:srgbClr val="C68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195">
            <a:extLst>
              <a:ext uri="{FF2B5EF4-FFF2-40B4-BE49-F238E27FC236}">
                <a16:creationId xmlns:a16="http://schemas.microsoft.com/office/drawing/2014/main" id="{F893ADC8-F383-4693-929D-8CDB97815160}"/>
              </a:ext>
            </a:extLst>
          </p:cNvPr>
          <p:cNvGrpSpPr>
            <a:grpSpLocks/>
          </p:cNvGrpSpPr>
          <p:nvPr/>
        </p:nvGrpSpPr>
        <p:grpSpPr bwMode="auto">
          <a:xfrm>
            <a:off x="4694238" y="3656013"/>
            <a:ext cx="3097212" cy="1657350"/>
            <a:chOff x="830" y="2879"/>
            <a:chExt cx="1951" cy="1044"/>
          </a:xfrm>
        </p:grpSpPr>
        <p:sp>
          <p:nvSpPr>
            <p:cNvPr id="35140" name="Freeform 196">
              <a:extLst>
                <a:ext uri="{FF2B5EF4-FFF2-40B4-BE49-F238E27FC236}">
                  <a16:creationId xmlns:a16="http://schemas.microsoft.com/office/drawing/2014/main" id="{CEBC8C3E-0289-433B-A984-E57F3AD9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223"/>
              <a:ext cx="1951" cy="700"/>
            </a:xfrm>
            <a:custGeom>
              <a:avLst/>
              <a:gdLst>
                <a:gd name="T0" fmla="*/ 447 w 2804"/>
                <a:gd name="T1" fmla="*/ 84 h 1004"/>
                <a:gd name="T2" fmla="*/ 456 w 2804"/>
                <a:gd name="T3" fmla="*/ 102 h 1004"/>
                <a:gd name="T4" fmla="*/ 475 w 2804"/>
                <a:gd name="T5" fmla="*/ 113 h 1004"/>
                <a:gd name="T6" fmla="*/ 556 w 2804"/>
                <a:gd name="T7" fmla="*/ 91 h 1004"/>
                <a:gd name="T8" fmla="*/ 585 w 2804"/>
                <a:gd name="T9" fmla="*/ 4 h 1004"/>
                <a:gd name="T10" fmla="*/ 592 w 2804"/>
                <a:gd name="T11" fmla="*/ 6 h 1004"/>
                <a:gd name="T12" fmla="*/ 584 w 2804"/>
                <a:gd name="T13" fmla="*/ 100 h 1004"/>
                <a:gd name="T14" fmla="*/ 588 w 2804"/>
                <a:gd name="T15" fmla="*/ 112 h 1004"/>
                <a:gd name="T16" fmla="*/ 650 w 2804"/>
                <a:gd name="T17" fmla="*/ 38 h 1004"/>
                <a:gd name="T18" fmla="*/ 657 w 2804"/>
                <a:gd name="T19" fmla="*/ 47 h 1004"/>
                <a:gd name="T20" fmla="*/ 598 w 2804"/>
                <a:gd name="T21" fmla="*/ 142 h 1004"/>
                <a:gd name="T22" fmla="*/ 571 w 2804"/>
                <a:gd name="T23" fmla="*/ 179 h 1004"/>
                <a:gd name="T24" fmla="*/ 583 w 2804"/>
                <a:gd name="T25" fmla="*/ 201 h 1004"/>
                <a:gd name="T26" fmla="*/ 580 w 2804"/>
                <a:gd name="T27" fmla="*/ 203 h 1004"/>
                <a:gd name="T28" fmla="*/ 562 w 2804"/>
                <a:gd name="T29" fmla="*/ 185 h 1004"/>
                <a:gd name="T30" fmla="*/ 541 w 2804"/>
                <a:gd name="T31" fmla="*/ 197 h 1004"/>
                <a:gd name="T32" fmla="*/ 529 w 2804"/>
                <a:gd name="T33" fmla="*/ 184 h 1004"/>
                <a:gd name="T34" fmla="*/ 507 w 2804"/>
                <a:gd name="T35" fmla="*/ 198 h 1004"/>
                <a:gd name="T36" fmla="*/ 445 w 2804"/>
                <a:gd name="T37" fmla="*/ 211 h 1004"/>
                <a:gd name="T38" fmla="*/ 280 w 2804"/>
                <a:gd name="T39" fmla="*/ 233 h 1004"/>
                <a:gd name="T40" fmla="*/ 122 w 2804"/>
                <a:gd name="T41" fmla="*/ 214 h 1004"/>
                <a:gd name="T42" fmla="*/ 0 w 2804"/>
                <a:gd name="T43" fmla="*/ 231 h 1004"/>
                <a:gd name="T44" fmla="*/ 109 w 2804"/>
                <a:gd name="T45" fmla="*/ 165 h 1004"/>
                <a:gd name="T46" fmla="*/ 447 w 2804"/>
                <a:gd name="T47" fmla="*/ 84 h 10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04" h="1004">
                  <a:moveTo>
                    <a:pt x="1904" y="354"/>
                  </a:moveTo>
                  <a:cubicBezTo>
                    <a:pt x="1904" y="354"/>
                    <a:pt x="1956" y="409"/>
                    <a:pt x="1949" y="435"/>
                  </a:cubicBezTo>
                  <a:cubicBezTo>
                    <a:pt x="1943" y="461"/>
                    <a:pt x="1984" y="487"/>
                    <a:pt x="2028" y="479"/>
                  </a:cubicBezTo>
                  <a:cubicBezTo>
                    <a:pt x="2073" y="472"/>
                    <a:pt x="2298" y="368"/>
                    <a:pt x="2371" y="385"/>
                  </a:cubicBezTo>
                  <a:cubicBezTo>
                    <a:pt x="2445" y="401"/>
                    <a:pt x="2522" y="114"/>
                    <a:pt x="2496" y="19"/>
                  </a:cubicBezTo>
                  <a:cubicBezTo>
                    <a:pt x="2496" y="19"/>
                    <a:pt x="2513" y="0"/>
                    <a:pt x="2526" y="25"/>
                  </a:cubicBezTo>
                  <a:cubicBezTo>
                    <a:pt x="2538" y="50"/>
                    <a:pt x="2539" y="140"/>
                    <a:pt x="2494" y="421"/>
                  </a:cubicBezTo>
                  <a:cubicBezTo>
                    <a:pt x="2494" y="421"/>
                    <a:pt x="2507" y="450"/>
                    <a:pt x="2510" y="472"/>
                  </a:cubicBezTo>
                  <a:cubicBezTo>
                    <a:pt x="2510" y="472"/>
                    <a:pt x="2665" y="326"/>
                    <a:pt x="2772" y="164"/>
                  </a:cubicBezTo>
                  <a:cubicBezTo>
                    <a:pt x="2802" y="157"/>
                    <a:pt x="2804" y="197"/>
                    <a:pt x="2804" y="197"/>
                  </a:cubicBezTo>
                  <a:cubicBezTo>
                    <a:pt x="2804" y="197"/>
                    <a:pt x="2597" y="452"/>
                    <a:pt x="2554" y="602"/>
                  </a:cubicBezTo>
                  <a:cubicBezTo>
                    <a:pt x="2534" y="672"/>
                    <a:pt x="2531" y="758"/>
                    <a:pt x="2436" y="759"/>
                  </a:cubicBezTo>
                  <a:cubicBezTo>
                    <a:pt x="2436" y="759"/>
                    <a:pt x="2461" y="824"/>
                    <a:pt x="2488" y="850"/>
                  </a:cubicBezTo>
                  <a:cubicBezTo>
                    <a:pt x="2488" y="850"/>
                    <a:pt x="2489" y="864"/>
                    <a:pt x="2477" y="859"/>
                  </a:cubicBezTo>
                  <a:cubicBezTo>
                    <a:pt x="2466" y="855"/>
                    <a:pt x="2425" y="782"/>
                    <a:pt x="2397" y="782"/>
                  </a:cubicBezTo>
                  <a:cubicBezTo>
                    <a:pt x="2369" y="782"/>
                    <a:pt x="2348" y="838"/>
                    <a:pt x="2306" y="832"/>
                  </a:cubicBezTo>
                  <a:cubicBezTo>
                    <a:pt x="2263" y="827"/>
                    <a:pt x="2278" y="774"/>
                    <a:pt x="2258" y="779"/>
                  </a:cubicBezTo>
                  <a:cubicBezTo>
                    <a:pt x="2239" y="784"/>
                    <a:pt x="2247" y="850"/>
                    <a:pt x="2165" y="837"/>
                  </a:cubicBezTo>
                  <a:cubicBezTo>
                    <a:pt x="2083" y="825"/>
                    <a:pt x="2042" y="863"/>
                    <a:pt x="1896" y="895"/>
                  </a:cubicBezTo>
                  <a:cubicBezTo>
                    <a:pt x="1749" y="927"/>
                    <a:pt x="1349" y="1004"/>
                    <a:pt x="1194" y="986"/>
                  </a:cubicBezTo>
                  <a:cubicBezTo>
                    <a:pt x="1040" y="969"/>
                    <a:pt x="753" y="935"/>
                    <a:pt x="523" y="906"/>
                  </a:cubicBezTo>
                  <a:cubicBezTo>
                    <a:pt x="293" y="877"/>
                    <a:pt x="194" y="906"/>
                    <a:pt x="0" y="980"/>
                  </a:cubicBezTo>
                  <a:cubicBezTo>
                    <a:pt x="0" y="980"/>
                    <a:pt x="243" y="758"/>
                    <a:pt x="464" y="697"/>
                  </a:cubicBezTo>
                  <a:cubicBezTo>
                    <a:pt x="685" y="636"/>
                    <a:pt x="1477" y="342"/>
                    <a:pt x="1904" y="354"/>
                  </a:cubicBezTo>
                  <a:close/>
                </a:path>
              </a:pathLst>
            </a:custGeom>
            <a:solidFill>
              <a:srgbClr val="D6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1" name="Freeform 197">
              <a:extLst>
                <a:ext uri="{FF2B5EF4-FFF2-40B4-BE49-F238E27FC236}">
                  <a16:creationId xmlns:a16="http://schemas.microsoft.com/office/drawing/2014/main" id="{577E44BA-4F2E-40AD-811E-4E8D53AAB3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" y="3236"/>
              <a:ext cx="1951" cy="687"/>
            </a:xfrm>
            <a:custGeom>
              <a:avLst/>
              <a:gdLst>
                <a:gd name="T0" fmla="*/ 585 w 2804"/>
                <a:gd name="T1" fmla="*/ 89 h 985"/>
                <a:gd name="T2" fmla="*/ 592 w 2804"/>
                <a:gd name="T3" fmla="*/ 1 h 985"/>
                <a:gd name="T4" fmla="*/ 591 w 2804"/>
                <a:gd name="T5" fmla="*/ 0 h 985"/>
                <a:gd name="T6" fmla="*/ 582 w 2804"/>
                <a:gd name="T7" fmla="*/ 80 h 985"/>
                <a:gd name="T8" fmla="*/ 585 w 2804"/>
                <a:gd name="T9" fmla="*/ 89 h 985"/>
                <a:gd name="T10" fmla="*/ 0 w 2804"/>
                <a:gd name="T11" fmla="*/ 227 h 985"/>
                <a:gd name="T12" fmla="*/ 122 w 2804"/>
                <a:gd name="T13" fmla="*/ 210 h 985"/>
                <a:gd name="T14" fmla="*/ 280 w 2804"/>
                <a:gd name="T15" fmla="*/ 229 h 985"/>
                <a:gd name="T16" fmla="*/ 445 w 2804"/>
                <a:gd name="T17" fmla="*/ 207 h 985"/>
                <a:gd name="T18" fmla="*/ 508 w 2804"/>
                <a:gd name="T19" fmla="*/ 194 h 985"/>
                <a:gd name="T20" fmla="*/ 529 w 2804"/>
                <a:gd name="T21" fmla="*/ 180 h 985"/>
                <a:gd name="T22" fmla="*/ 541 w 2804"/>
                <a:gd name="T23" fmla="*/ 192 h 985"/>
                <a:gd name="T24" fmla="*/ 562 w 2804"/>
                <a:gd name="T25" fmla="*/ 181 h 985"/>
                <a:gd name="T26" fmla="*/ 581 w 2804"/>
                <a:gd name="T27" fmla="*/ 199 h 985"/>
                <a:gd name="T28" fmla="*/ 583 w 2804"/>
                <a:gd name="T29" fmla="*/ 197 h 985"/>
                <a:gd name="T30" fmla="*/ 571 w 2804"/>
                <a:gd name="T31" fmla="*/ 175 h 985"/>
                <a:gd name="T32" fmla="*/ 599 w 2804"/>
                <a:gd name="T33" fmla="*/ 138 h 985"/>
                <a:gd name="T34" fmla="*/ 657 w 2804"/>
                <a:gd name="T35" fmla="*/ 42 h 985"/>
                <a:gd name="T36" fmla="*/ 650 w 2804"/>
                <a:gd name="T37" fmla="*/ 34 h 985"/>
                <a:gd name="T38" fmla="*/ 625 w 2804"/>
                <a:gd name="T39" fmla="*/ 68 h 985"/>
                <a:gd name="T40" fmla="*/ 596 w 2804"/>
                <a:gd name="T41" fmla="*/ 123 h 985"/>
                <a:gd name="T42" fmla="*/ 559 w 2804"/>
                <a:gd name="T43" fmla="*/ 165 h 985"/>
                <a:gd name="T44" fmla="*/ 538 w 2804"/>
                <a:gd name="T45" fmla="*/ 177 h 985"/>
                <a:gd name="T46" fmla="*/ 527 w 2804"/>
                <a:gd name="T47" fmla="*/ 165 h 985"/>
                <a:gd name="T48" fmla="*/ 505 w 2804"/>
                <a:gd name="T49" fmla="*/ 178 h 985"/>
                <a:gd name="T50" fmla="*/ 442 w 2804"/>
                <a:gd name="T51" fmla="*/ 192 h 985"/>
                <a:gd name="T52" fmla="*/ 278 w 2804"/>
                <a:gd name="T53" fmla="*/ 213 h 985"/>
                <a:gd name="T54" fmla="*/ 120 w 2804"/>
                <a:gd name="T55" fmla="*/ 195 h 985"/>
                <a:gd name="T56" fmla="*/ 35 w 2804"/>
                <a:gd name="T57" fmla="*/ 199 h 985"/>
                <a:gd name="T58" fmla="*/ 0 w 2804"/>
                <a:gd name="T59" fmla="*/ 227 h 9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04" h="985">
                  <a:moveTo>
                    <a:pt x="2498" y="379"/>
                  </a:moveTo>
                  <a:cubicBezTo>
                    <a:pt x="2539" y="116"/>
                    <a:pt x="2538" y="30"/>
                    <a:pt x="2526" y="6"/>
                  </a:cubicBezTo>
                  <a:cubicBezTo>
                    <a:pt x="2525" y="4"/>
                    <a:pt x="2524" y="2"/>
                    <a:pt x="2522" y="0"/>
                  </a:cubicBezTo>
                  <a:cubicBezTo>
                    <a:pt x="2522" y="57"/>
                    <a:pt x="2512" y="159"/>
                    <a:pt x="2484" y="337"/>
                  </a:cubicBezTo>
                  <a:cubicBezTo>
                    <a:pt x="2484" y="337"/>
                    <a:pt x="2493" y="359"/>
                    <a:pt x="2498" y="379"/>
                  </a:cubicBezTo>
                  <a:close/>
                  <a:moveTo>
                    <a:pt x="0" y="961"/>
                  </a:moveTo>
                  <a:cubicBezTo>
                    <a:pt x="195" y="887"/>
                    <a:pt x="294" y="858"/>
                    <a:pt x="523" y="888"/>
                  </a:cubicBezTo>
                  <a:cubicBezTo>
                    <a:pt x="753" y="917"/>
                    <a:pt x="1040" y="950"/>
                    <a:pt x="1195" y="967"/>
                  </a:cubicBezTo>
                  <a:cubicBezTo>
                    <a:pt x="1349" y="985"/>
                    <a:pt x="1749" y="908"/>
                    <a:pt x="1896" y="876"/>
                  </a:cubicBezTo>
                  <a:cubicBezTo>
                    <a:pt x="2043" y="844"/>
                    <a:pt x="2084" y="806"/>
                    <a:pt x="2166" y="818"/>
                  </a:cubicBezTo>
                  <a:cubicBezTo>
                    <a:pt x="2248" y="831"/>
                    <a:pt x="2240" y="765"/>
                    <a:pt x="2259" y="760"/>
                  </a:cubicBezTo>
                  <a:cubicBezTo>
                    <a:pt x="2278" y="755"/>
                    <a:pt x="2264" y="808"/>
                    <a:pt x="2306" y="814"/>
                  </a:cubicBezTo>
                  <a:cubicBezTo>
                    <a:pt x="2348" y="819"/>
                    <a:pt x="2370" y="763"/>
                    <a:pt x="2397" y="763"/>
                  </a:cubicBezTo>
                  <a:cubicBezTo>
                    <a:pt x="2425" y="763"/>
                    <a:pt x="2466" y="836"/>
                    <a:pt x="2478" y="841"/>
                  </a:cubicBezTo>
                  <a:cubicBezTo>
                    <a:pt x="2489" y="845"/>
                    <a:pt x="2488" y="831"/>
                    <a:pt x="2488" y="831"/>
                  </a:cubicBezTo>
                  <a:cubicBezTo>
                    <a:pt x="2461" y="805"/>
                    <a:pt x="2437" y="740"/>
                    <a:pt x="2437" y="740"/>
                  </a:cubicBezTo>
                  <a:cubicBezTo>
                    <a:pt x="2531" y="739"/>
                    <a:pt x="2535" y="654"/>
                    <a:pt x="2555" y="583"/>
                  </a:cubicBezTo>
                  <a:cubicBezTo>
                    <a:pt x="2598" y="433"/>
                    <a:pt x="2804" y="178"/>
                    <a:pt x="2804" y="178"/>
                  </a:cubicBezTo>
                  <a:cubicBezTo>
                    <a:pt x="2804" y="178"/>
                    <a:pt x="2803" y="139"/>
                    <a:pt x="2773" y="145"/>
                  </a:cubicBezTo>
                  <a:cubicBezTo>
                    <a:pt x="2740" y="194"/>
                    <a:pt x="2703" y="242"/>
                    <a:pt x="2668" y="285"/>
                  </a:cubicBezTo>
                  <a:cubicBezTo>
                    <a:pt x="2616" y="362"/>
                    <a:pt x="2563" y="451"/>
                    <a:pt x="2544" y="518"/>
                  </a:cubicBezTo>
                  <a:cubicBezTo>
                    <a:pt x="2524" y="588"/>
                    <a:pt x="2486" y="740"/>
                    <a:pt x="2387" y="698"/>
                  </a:cubicBezTo>
                  <a:cubicBezTo>
                    <a:pt x="2361" y="687"/>
                    <a:pt x="2338" y="754"/>
                    <a:pt x="2295" y="748"/>
                  </a:cubicBezTo>
                  <a:cubicBezTo>
                    <a:pt x="2253" y="743"/>
                    <a:pt x="2267" y="690"/>
                    <a:pt x="2248" y="695"/>
                  </a:cubicBezTo>
                  <a:cubicBezTo>
                    <a:pt x="2229" y="700"/>
                    <a:pt x="2237" y="766"/>
                    <a:pt x="2155" y="753"/>
                  </a:cubicBezTo>
                  <a:cubicBezTo>
                    <a:pt x="2073" y="741"/>
                    <a:pt x="2032" y="779"/>
                    <a:pt x="1885" y="811"/>
                  </a:cubicBezTo>
                  <a:cubicBezTo>
                    <a:pt x="1739" y="843"/>
                    <a:pt x="1339" y="920"/>
                    <a:pt x="1184" y="902"/>
                  </a:cubicBezTo>
                  <a:cubicBezTo>
                    <a:pt x="1029" y="885"/>
                    <a:pt x="742" y="851"/>
                    <a:pt x="513" y="822"/>
                  </a:cubicBezTo>
                  <a:cubicBezTo>
                    <a:pt x="356" y="803"/>
                    <a:pt x="261" y="809"/>
                    <a:pt x="154" y="839"/>
                  </a:cubicBezTo>
                  <a:cubicBezTo>
                    <a:pt x="63" y="904"/>
                    <a:pt x="0" y="961"/>
                    <a:pt x="0" y="961"/>
                  </a:cubicBezTo>
                  <a:close/>
                </a:path>
              </a:pathLst>
            </a:custGeom>
            <a:solidFill>
              <a:srgbClr val="CAA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2" name="Freeform 198">
              <a:extLst>
                <a:ext uri="{FF2B5EF4-FFF2-40B4-BE49-F238E27FC236}">
                  <a16:creationId xmlns:a16="http://schemas.microsoft.com/office/drawing/2014/main" id="{8E8EF141-5447-40AF-9256-360044386E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2" y="3223"/>
              <a:ext cx="1949" cy="684"/>
            </a:xfrm>
            <a:custGeom>
              <a:avLst/>
              <a:gdLst>
                <a:gd name="T0" fmla="*/ 583 w 2801"/>
                <a:gd name="T1" fmla="*/ 202 h 980"/>
                <a:gd name="T2" fmla="*/ 580 w 2801"/>
                <a:gd name="T3" fmla="*/ 198 h 980"/>
                <a:gd name="T4" fmla="*/ 583 w 2801"/>
                <a:gd name="T5" fmla="*/ 202 h 980"/>
                <a:gd name="T6" fmla="*/ 583 w 2801"/>
                <a:gd name="T7" fmla="*/ 202 h 980"/>
                <a:gd name="T8" fmla="*/ 0 w 2801"/>
                <a:gd name="T9" fmla="*/ 232 h 980"/>
                <a:gd name="T10" fmla="*/ 13 w 2801"/>
                <a:gd name="T11" fmla="*/ 228 h 980"/>
                <a:gd name="T12" fmla="*/ 111 w 2801"/>
                <a:gd name="T13" fmla="*/ 170 h 980"/>
                <a:gd name="T14" fmla="*/ 450 w 2801"/>
                <a:gd name="T15" fmla="*/ 88 h 980"/>
                <a:gd name="T16" fmla="*/ 455 w 2801"/>
                <a:gd name="T17" fmla="*/ 96 h 980"/>
                <a:gd name="T18" fmla="*/ 447 w 2801"/>
                <a:gd name="T19" fmla="*/ 84 h 980"/>
                <a:gd name="T20" fmla="*/ 109 w 2801"/>
                <a:gd name="T21" fmla="*/ 165 h 980"/>
                <a:gd name="T22" fmla="*/ 0 w 2801"/>
                <a:gd name="T23" fmla="*/ 232 h 980"/>
                <a:gd name="T24" fmla="*/ 532 w 2801"/>
                <a:gd name="T25" fmla="*/ 189 h 980"/>
                <a:gd name="T26" fmla="*/ 536 w 2801"/>
                <a:gd name="T27" fmla="*/ 195 h 980"/>
                <a:gd name="T28" fmla="*/ 532 w 2801"/>
                <a:gd name="T29" fmla="*/ 189 h 980"/>
                <a:gd name="T30" fmla="*/ 590 w 2801"/>
                <a:gd name="T31" fmla="*/ 111 h 980"/>
                <a:gd name="T32" fmla="*/ 591 w 2801"/>
                <a:gd name="T33" fmla="*/ 116 h 980"/>
                <a:gd name="T34" fmla="*/ 652 w 2801"/>
                <a:gd name="T35" fmla="*/ 43 h 980"/>
                <a:gd name="T36" fmla="*/ 657 w 2801"/>
                <a:gd name="T37" fmla="*/ 43 h 980"/>
                <a:gd name="T38" fmla="*/ 650 w 2801"/>
                <a:gd name="T39" fmla="*/ 39 h 980"/>
                <a:gd name="T40" fmla="*/ 590 w 2801"/>
                <a:gd name="T41" fmla="*/ 111 h 980"/>
                <a:gd name="T42" fmla="*/ 459 w 2801"/>
                <a:gd name="T43" fmla="*/ 110 h 980"/>
                <a:gd name="T44" fmla="*/ 478 w 2801"/>
                <a:gd name="T45" fmla="*/ 118 h 980"/>
                <a:gd name="T46" fmla="*/ 558 w 2801"/>
                <a:gd name="T47" fmla="*/ 96 h 980"/>
                <a:gd name="T48" fmla="*/ 588 w 2801"/>
                <a:gd name="T49" fmla="*/ 8 h 980"/>
                <a:gd name="T50" fmla="*/ 593 w 2801"/>
                <a:gd name="T51" fmla="*/ 7 h 980"/>
                <a:gd name="T52" fmla="*/ 592 w 2801"/>
                <a:gd name="T53" fmla="*/ 6 h 980"/>
                <a:gd name="T54" fmla="*/ 585 w 2801"/>
                <a:gd name="T55" fmla="*/ 4 h 980"/>
                <a:gd name="T56" fmla="*/ 556 w 2801"/>
                <a:gd name="T57" fmla="*/ 91 h 980"/>
                <a:gd name="T58" fmla="*/ 475 w 2801"/>
                <a:gd name="T59" fmla="*/ 114 h 980"/>
                <a:gd name="T60" fmla="*/ 459 w 2801"/>
                <a:gd name="T61" fmla="*/ 110 h 9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01" h="980">
                  <a:moveTo>
                    <a:pt x="2488" y="850"/>
                  </a:moveTo>
                  <a:cubicBezTo>
                    <a:pt x="2483" y="845"/>
                    <a:pt x="2478" y="839"/>
                    <a:pt x="2473" y="832"/>
                  </a:cubicBezTo>
                  <a:cubicBezTo>
                    <a:pt x="2477" y="840"/>
                    <a:pt x="2482" y="847"/>
                    <a:pt x="2487" y="854"/>
                  </a:cubicBezTo>
                  <a:cubicBezTo>
                    <a:pt x="2488" y="852"/>
                    <a:pt x="2488" y="850"/>
                    <a:pt x="2488" y="850"/>
                  </a:cubicBezTo>
                  <a:close/>
                  <a:moveTo>
                    <a:pt x="0" y="980"/>
                  </a:moveTo>
                  <a:cubicBezTo>
                    <a:pt x="19" y="973"/>
                    <a:pt x="37" y="966"/>
                    <a:pt x="55" y="959"/>
                  </a:cubicBezTo>
                  <a:cubicBezTo>
                    <a:pt x="135" y="893"/>
                    <a:pt x="311" y="759"/>
                    <a:pt x="475" y="714"/>
                  </a:cubicBezTo>
                  <a:cubicBezTo>
                    <a:pt x="696" y="654"/>
                    <a:pt x="1488" y="360"/>
                    <a:pt x="1915" y="371"/>
                  </a:cubicBezTo>
                  <a:cubicBezTo>
                    <a:pt x="1915" y="371"/>
                    <a:pt x="1928" y="386"/>
                    <a:pt x="1941" y="404"/>
                  </a:cubicBezTo>
                  <a:cubicBezTo>
                    <a:pt x="1928" y="379"/>
                    <a:pt x="1904" y="354"/>
                    <a:pt x="1904" y="354"/>
                  </a:cubicBezTo>
                  <a:cubicBezTo>
                    <a:pt x="1477" y="342"/>
                    <a:pt x="685" y="636"/>
                    <a:pt x="464" y="697"/>
                  </a:cubicBezTo>
                  <a:cubicBezTo>
                    <a:pt x="243" y="758"/>
                    <a:pt x="0" y="980"/>
                    <a:pt x="0" y="980"/>
                  </a:cubicBezTo>
                  <a:close/>
                  <a:moveTo>
                    <a:pt x="2271" y="796"/>
                  </a:moveTo>
                  <a:cubicBezTo>
                    <a:pt x="2274" y="805"/>
                    <a:pt x="2277" y="816"/>
                    <a:pt x="2285" y="824"/>
                  </a:cubicBezTo>
                  <a:cubicBezTo>
                    <a:pt x="2280" y="810"/>
                    <a:pt x="2280" y="796"/>
                    <a:pt x="2271" y="796"/>
                  </a:cubicBezTo>
                  <a:close/>
                  <a:moveTo>
                    <a:pt x="2515" y="467"/>
                  </a:moveTo>
                  <a:cubicBezTo>
                    <a:pt x="2517" y="474"/>
                    <a:pt x="2520" y="482"/>
                    <a:pt x="2521" y="489"/>
                  </a:cubicBezTo>
                  <a:cubicBezTo>
                    <a:pt x="2521" y="489"/>
                    <a:pt x="2676" y="344"/>
                    <a:pt x="2783" y="181"/>
                  </a:cubicBezTo>
                  <a:cubicBezTo>
                    <a:pt x="2791" y="179"/>
                    <a:pt x="2797" y="181"/>
                    <a:pt x="2801" y="184"/>
                  </a:cubicBezTo>
                  <a:cubicBezTo>
                    <a:pt x="2798" y="173"/>
                    <a:pt x="2790" y="160"/>
                    <a:pt x="2772" y="163"/>
                  </a:cubicBezTo>
                  <a:cubicBezTo>
                    <a:pt x="2676" y="308"/>
                    <a:pt x="2543" y="440"/>
                    <a:pt x="2515" y="467"/>
                  </a:cubicBezTo>
                  <a:close/>
                  <a:moveTo>
                    <a:pt x="1960" y="463"/>
                  </a:moveTo>
                  <a:cubicBezTo>
                    <a:pt x="1964" y="485"/>
                    <a:pt x="2000" y="503"/>
                    <a:pt x="2038" y="497"/>
                  </a:cubicBezTo>
                  <a:cubicBezTo>
                    <a:pt x="2083" y="489"/>
                    <a:pt x="2308" y="385"/>
                    <a:pt x="2382" y="402"/>
                  </a:cubicBezTo>
                  <a:cubicBezTo>
                    <a:pt x="2456" y="418"/>
                    <a:pt x="2533" y="131"/>
                    <a:pt x="2507" y="36"/>
                  </a:cubicBezTo>
                  <a:cubicBezTo>
                    <a:pt x="2507" y="36"/>
                    <a:pt x="2517" y="25"/>
                    <a:pt x="2528" y="32"/>
                  </a:cubicBezTo>
                  <a:cubicBezTo>
                    <a:pt x="2527" y="29"/>
                    <a:pt x="2526" y="27"/>
                    <a:pt x="2525" y="25"/>
                  </a:cubicBezTo>
                  <a:cubicBezTo>
                    <a:pt x="2513" y="0"/>
                    <a:pt x="2496" y="19"/>
                    <a:pt x="2496" y="19"/>
                  </a:cubicBezTo>
                  <a:cubicBezTo>
                    <a:pt x="2522" y="114"/>
                    <a:pt x="2445" y="401"/>
                    <a:pt x="2371" y="384"/>
                  </a:cubicBezTo>
                  <a:cubicBezTo>
                    <a:pt x="2297" y="368"/>
                    <a:pt x="2072" y="472"/>
                    <a:pt x="2027" y="479"/>
                  </a:cubicBezTo>
                  <a:cubicBezTo>
                    <a:pt x="2000" y="484"/>
                    <a:pt x="1974" y="476"/>
                    <a:pt x="1960" y="463"/>
                  </a:cubicBezTo>
                  <a:close/>
                </a:path>
              </a:pathLst>
            </a:custGeom>
            <a:solidFill>
              <a:srgbClr val="E0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3" name="Freeform 199">
              <a:extLst>
                <a:ext uri="{FF2B5EF4-FFF2-40B4-BE49-F238E27FC236}">
                  <a16:creationId xmlns:a16="http://schemas.microsoft.com/office/drawing/2014/main" id="{E83EAEB1-7A33-437B-AA73-13D8B916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223"/>
              <a:ext cx="1951" cy="700"/>
            </a:xfrm>
            <a:custGeom>
              <a:avLst/>
              <a:gdLst>
                <a:gd name="T0" fmla="*/ 447 w 2804"/>
                <a:gd name="T1" fmla="*/ 84 h 1004"/>
                <a:gd name="T2" fmla="*/ 456 w 2804"/>
                <a:gd name="T3" fmla="*/ 102 h 1004"/>
                <a:gd name="T4" fmla="*/ 475 w 2804"/>
                <a:gd name="T5" fmla="*/ 113 h 1004"/>
                <a:gd name="T6" fmla="*/ 556 w 2804"/>
                <a:gd name="T7" fmla="*/ 91 h 1004"/>
                <a:gd name="T8" fmla="*/ 585 w 2804"/>
                <a:gd name="T9" fmla="*/ 4 h 1004"/>
                <a:gd name="T10" fmla="*/ 592 w 2804"/>
                <a:gd name="T11" fmla="*/ 6 h 1004"/>
                <a:gd name="T12" fmla="*/ 584 w 2804"/>
                <a:gd name="T13" fmla="*/ 100 h 1004"/>
                <a:gd name="T14" fmla="*/ 588 w 2804"/>
                <a:gd name="T15" fmla="*/ 112 h 1004"/>
                <a:gd name="T16" fmla="*/ 650 w 2804"/>
                <a:gd name="T17" fmla="*/ 38 h 1004"/>
                <a:gd name="T18" fmla="*/ 657 w 2804"/>
                <a:gd name="T19" fmla="*/ 47 h 1004"/>
                <a:gd name="T20" fmla="*/ 598 w 2804"/>
                <a:gd name="T21" fmla="*/ 142 h 1004"/>
                <a:gd name="T22" fmla="*/ 571 w 2804"/>
                <a:gd name="T23" fmla="*/ 179 h 1004"/>
                <a:gd name="T24" fmla="*/ 583 w 2804"/>
                <a:gd name="T25" fmla="*/ 201 h 1004"/>
                <a:gd name="T26" fmla="*/ 580 w 2804"/>
                <a:gd name="T27" fmla="*/ 203 h 1004"/>
                <a:gd name="T28" fmla="*/ 562 w 2804"/>
                <a:gd name="T29" fmla="*/ 185 h 1004"/>
                <a:gd name="T30" fmla="*/ 541 w 2804"/>
                <a:gd name="T31" fmla="*/ 197 h 1004"/>
                <a:gd name="T32" fmla="*/ 529 w 2804"/>
                <a:gd name="T33" fmla="*/ 184 h 1004"/>
                <a:gd name="T34" fmla="*/ 507 w 2804"/>
                <a:gd name="T35" fmla="*/ 198 h 1004"/>
                <a:gd name="T36" fmla="*/ 445 w 2804"/>
                <a:gd name="T37" fmla="*/ 211 h 1004"/>
                <a:gd name="T38" fmla="*/ 280 w 2804"/>
                <a:gd name="T39" fmla="*/ 233 h 1004"/>
                <a:gd name="T40" fmla="*/ 122 w 2804"/>
                <a:gd name="T41" fmla="*/ 214 h 1004"/>
                <a:gd name="T42" fmla="*/ 0 w 2804"/>
                <a:gd name="T43" fmla="*/ 231 h 1004"/>
                <a:gd name="T44" fmla="*/ 109 w 2804"/>
                <a:gd name="T45" fmla="*/ 165 h 1004"/>
                <a:gd name="T46" fmla="*/ 447 w 2804"/>
                <a:gd name="T47" fmla="*/ 84 h 10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04" h="1004">
                  <a:moveTo>
                    <a:pt x="1904" y="354"/>
                  </a:moveTo>
                  <a:cubicBezTo>
                    <a:pt x="1904" y="354"/>
                    <a:pt x="1956" y="409"/>
                    <a:pt x="1949" y="435"/>
                  </a:cubicBezTo>
                  <a:cubicBezTo>
                    <a:pt x="1943" y="461"/>
                    <a:pt x="1984" y="487"/>
                    <a:pt x="2028" y="479"/>
                  </a:cubicBezTo>
                  <a:cubicBezTo>
                    <a:pt x="2073" y="472"/>
                    <a:pt x="2298" y="368"/>
                    <a:pt x="2371" y="385"/>
                  </a:cubicBezTo>
                  <a:cubicBezTo>
                    <a:pt x="2445" y="401"/>
                    <a:pt x="2522" y="114"/>
                    <a:pt x="2496" y="19"/>
                  </a:cubicBezTo>
                  <a:cubicBezTo>
                    <a:pt x="2496" y="19"/>
                    <a:pt x="2513" y="0"/>
                    <a:pt x="2526" y="25"/>
                  </a:cubicBezTo>
                  <a:cubicBezTo>
                    <a:pt x="2538" y="50"/>
                    <a:pt x="2539" y="140"/>
                    <a:pt x="2494" y="421"/>
                  </a:cubicBezTo>
                  <a:cubicBezTo>
                    <a:pt x="2494" y="421"/>
                    <a:pt x="2507" y="450"/>
                    <a:pt x="2510" y="472"/>
                  </a:cubicBezTo>
                  <a:cubicBezTo>
                    <a:pt x="2510" y="472"/>
                    <a:pt x="2665" y="326"/>
                    <a:pt x="2772" y="164"/>
                  </a:cubicBezTo>
                  <a:cubicBezTo>
                    <a:pt x="2802" y="157"/>
                    <a:pt x="2804" y="197"/>
                    <a:pt x="2804" y="197"/>
                  </a:cubicBezTo>
                  <a:cubicBezTo>
                    <a:pt x="2804" y="197"/>
                    <a:pt x="2597" y="452"/>
                    <a:pt x="2554" y="602"/>
                  </a:cubicBezTo>
                  <a:cubicBezTo>
                    <a:pt x="2534" y="672"/>
                    <a:pt x="2531" y="758"/>
                    <a:pt x="2436" y="759"/>
                  </a:cubicBezTo>
                  <a:cubicBezTo>
                    <a:pt x="2436" y="759"/>
                    <a:pt x="2461" y="824"/>
                    <a:pt x="2488" y="850"/>
                  </a:cubicBezTo>
                  <a:cubicBezTo>
                    <a:pt x="2488" y="850"/>
                    <a:pt x="2489" y="864"/>
                    <a:pt x="2477" y="859"/>
                  </a:cubicBezTo>
                  <a:cubicBezTo>
                    <a:pt x="2466" y="855"/>
                    <a:pt x="2425" y="782"/>
                    <a:pt x="2397" y="782"/>
                  </a:cubicBezTo>
                  <a:cubicBezTo>
                    <a:pt x="2369" y="782"/>
                    <a:pt x="2348" y="838"/>
                    <a:pt x="2306" y="832"/>
                  </a:cubicBezTo>
                  <a:cubicBezTo>
                    <a:pt x="2263" y="827"/>
                    <a:pt x="2278" y="774"/>
                    <a:pt x="2258" y="779"/>
                  </a:cubicBezTo>
                  <a:cubicBezTo>
                    <a:pt x="2239" y="784"/>
                    <a:pt x="2247" y="850"/>
                    <a:pt x="2165" y="837"/>
                  </a:cubicBezTo>
                  <a:cubicBezTo>
                    <a:pt x="2083" y="825"/>
                    <a:pt x="2042" y="863"/>
                    <a:pt x="1896" y="895"/>
                  </a:cubicBezTo>
                  <a:cubicBezTo>
                    <a:pt x="1749" y="927"/>
                    <a:pt x="1349" y="1004"/>
                    <a:pt x="1194" y="986"/>
                  </a:cubicBezTo>
                  <a:cubicBezTo>
                    <a:pt x="1040" y="969"/>
                    <a:pt x="753" y="935"/>
                    <a:pt x="523" y="906"/>
                  </a:cubicBezTo>
                  <a:cubicBezTo>
                    <a:pt x="293" y="877"/>
                    <a:pt x="194" y="906"/>
                    <a:pt x="0" y="980"/>
                  </a:cubicBezTo>
                  <a:cubicBezTo>
                    <a:pt x="0" y="980"/>
                    <a:pt x="243" y="758"/>
                    <a:pt x="464" y="697"/>
                  </a:cubicBezTo>
                  <a:cubicBezTo>
                    <a:pt x="685" y="636"/>
                    <a:pt x="1477" y="342"/>
                    <a:pt x="1904" y="35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4" name="Freeform 200">
              <a:extLst>
                <a:ext uri="{FF2B5EF4-FFF2-40B4-BE49-F238E27FC236}">
                  <a16:creationId xmlns:a16="http://schemas.microsoft.com/office/drawing/2014/main" id="{5627E7A2-90ED-4CC3-8E85-2605CE63F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394"/>
              <a:ext cx="1113" cy="469"/>
            </a:xfrm>
            <a:custGeom>
              <a:avLst/>
              <a:gdLst>
                <a:gd name="T0" fmla="*/ 351 w 1600"/>
                <a:gd name="T1" fmla="*/ 32 h 673"/>
                <a:gd name="T2" fmla="*/ 358 w 1600"/>
                <a:gd name="T3" fmla="*/ 52 h 673"/>
                <a:gd name="T4" fmla="*/ 363 w 1600"/>
                <a:gd name="T5" fmla="*/ 63 h 673"/>
                <a:gd name="T6" fmla="*/ 340 w 1600"/>
                <a:gd name="T7" fmla="*/ 59 h 673"/>
                <a:gd name="T8" fmla="*/ 314 w 1600"/>
                <a:gd name="T9" fmla="*/ 64 h 673"/>
                <a:gd name="T10" fmla="*/ 282 w 1600"/>
                <a:gd name="T11" fmla="*/ 71 h 673"/>
                <a:gd name="T12" fmla="*/ 239 w 1600"/>
                <a:gd name="T13" fmla="*/ 113 h 673"/>
                <a:gd name="T14" fmla="*/ 218 w 1600"/>
                <a:gd name="T15" fmla="*/ 125 h 673"/>
                <a:gd name="T16" fmla="*/ 198 w 1600"/>
                <a:gd name="T17" fmla="*/ 146 h 673"/>
                <a:gd name="T18" fmla="*/ 134 w 1600"/>
                <a:gd name="T19" fmla="*/ 156 h 673"/>
                <a:gd name="T20" fmla="*/ 65 w 1600"/>
                <a:gd name="T21" fmla="*/ 155 h 673"/>
                <a:gd name="T22" fmla="*/ 40 w 1600"/>
                <a:gd name="T23" fmla="*/ 148 h 673"/>
                <a:gd name="T24" fmla="*/ 5 w 1600"/>
                <a:gd name="T25" fmla="*/ 125 h 673"/>
                <a:gd name="T26" fmla="*/ 29 w 1600"/>
                <a:gd name="T27" fmla="*/ 75 h 673"/>
                <a:gd name="T28" fmla="*/ 51 w 1600"/>
                <a:gd name="T29" fmla="*/ 52 h 673"/>
                <a:gd name="T30" fmla="*/ 130 w 1600"/>
                <a:gd name="T31" fmla="*/ 16 h 673"/>
                <a:gd name="T32" fmla="*/ 186 w 1600"/>
                <a:gd name="T33" fmla="*/ 0 h 6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0" h="673">
                  <a:moveTo>
                    <a:pt x="1496" y="136"/>
                  </a:moveTo>
                  <a:cubicBezTo>
                    <a:pt x="1533" y="145"/>
                    <a:pt x="1524" y="190"/>
                    <a:pt x="1530" y="219"/>
                  </a:cubicBezTo>
                  <a:cubicBezTo>
                    <a:pt x="1555" y="229"/>
                    <a:pt x="1600" y="250"/>
                    <a:pt x="1550" y="266"/>
                  </a:cubicBezTo>
                  <a:cubicBezTo>
                    <a:pt x="1523" y="274"/>
                    <a:pt x="1481" y="253"/>
                    <a:pt x="1454" y="250"/>
                  </a:cubicBezTo>
                  <a:cubicBezTo>
                    <a:pt x="1405" y="243"/>
                    <a:pt x="1382" y="253"/>
                    <a:pt x="1339" y="271"/>
                  </a:cubicBezTo>
                  <a:cubicBezTo>
                    <a:pt x="1296" y="289"/>
                    <a:pt x="1247" y="287"/>
                    <a:pt x="1204" y="303"/>
                  </a:cubicBezTo>
                  <a:cubicBezTo>
                    <a:pt x="1125" y="332"/>
                    <a:pt x="1080" y="421"/>
                    <a:pt x="1018" y="478"/>
                  </a:cubicBezTo>
                  <a:cubicBezTo>
                    <a:pt x="993" y="502"/>
                    <a:pt x="961" y="514"/>
                    <a:pt x="933" y="534"/>
                  </a:cubicBezTo>
                  <a:cubicBezTo>
                    <a:pt x="901" y="558"/>
                    <a:pt x="878" y="598"/>
                    <a:pt x="846" y="620"/>
                  </a:cubicBezTo>
                  <a:cubicBezTo>
                    <a:pt x="776" y="668"/>
                    <a:pt x="652" y="656"/>
                    <a:pt x="570" y="662"/>
                  </a:cubicBezTo>
                  <a:cubicBezTo>
                    <a:pt x="474" y="668"/>
                    <a:pt x="371" y="673"/>
                    <a:pt x="276" y="657"/>
                  </a:cubicBezTo>
                  <a:cubicBezTo>
                    <a:pt x="234" y="649"/>
                    <a:pt x="208" y="650"/>
                    <a:pt x="171" y="626"/>
                  </a:cubicBezTo>
                  <a:cubicBezTo>
                    <a:pt x="129" y="600"/>
                    <a:pt x="48" y="575"/>
                    <a:pt x="21" y="533"/>
                  </a:cubicBezTo>
                  <a:cubicBezTo>
                    <a:pt x="0" y="500"/>
                    <a:pt x="98" y="330"/>
                    <a:pt x="123" y="314"/>
                  </a:cubicBezTo>
                  <a:cubicBezTo>
                    <a:pt x="182" y="277"/>
                    <a:pt x="155" y="251"/>
                    <a:pt x="218" y="221"/>
                  </a:cubicBezTo>
                  <a:cubicBezTo>
                    <a:pt x="330" y="167"/>
                    <a:pt x="444" y="119"/>
                    <a:pt x="557" y="67"/>
                  </a:cubicBezTo>
                  <a:cubicBezTo>
                    <a:pt x="624" y="36"/>
                    <a:pt x="722" y="8"/>
                    <a:pt x="797" y="0"/>
                  </a:cubicBezTo>
                </a:path>
              </a:pathLst>
            </a:custGeom>
            <a:solidFill>
              <a:srgbClr val="AC9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5" name="Freeform 201">
              <a:extLst>
                <a:ext uri="{FF2B5EF4-FFF2-40B4-BE49-F238E27FC236}">
                  <a16:creationId xmlns:a16="http://schemas.microsoft.com/office/drawing/2014/main" id="{7BC6B369-C53E-4E6A-984B-00509110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444"/>
              <a:ext cx="472" cy="295"/>
            </a:xfrm>
            <a:custGeom>
              <a:avLst/>
              <a:gdLst>
                <a:gd name="T0" fmla="*/ 153 w 679"/>
                <a:gd name="T1" fmla="*/ 12 h 422"/>
                <a:gd name="T2" fmla="*/ 154 w 679"/>
                <a:gd name="T3" fmla="*/ 31 h 422"/>
                <a:gd name="T4" fmla="*/ 133 w 679"/>
                <a:gd name="T5" fmla="*/ 30 h 422"/>
                <a:gd name="T6" fmla="*/ 86 w 679"/>
                <a:gd name="T7" fmla="*/ 38 h 422"/>
                <a:gd name="T8" fmla="*/ 51 w 679"/>
                <a:gd name="T9" fmla="*/ 64 h 422"/>
                <a:gd name="T10" fmla="*/ 27 w 679"/>
                <a:gd name="T11" fmla="*/ 89 h 422"/>
                <a:gd name="T12" fmla="*/ 10 w 679"/>
                <a:gd name="T13" fmla="*/ 100 h 422"/>
                <a:gd name="T14" fmla="*/ 13 w 679"/>
                <a:gd name="T15" fmla="*/ 69 h 422"/>
                <a:gd name="T16" fmla="*/ 49 w 679"/>
                <a:gd name="T17" fmla="*/ 15 h 422"/>
                <a:gd name="T18" fmla="*/ 82 w 679"/>
                <a:gd name="T19" fmla="*/ 3 h 422"/>
                <a:gd name="T20" fmla="*/ 145 w 679"/>
                <a:gd name="T21" fmla="*/ 6 h 4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9" h="422">
                  <a:moveTo>
                    <a:pt x="653" y="48"/>
                  </a:moveTo>
                  <a:cubicBezTo>
                    <a:pt x="664" y="68"/>
                    <a:pt x="679" y="113"/>
                    <a:pt x="657" y="133"/>
                  </a:cubicBezTo>
                  <a:cubicBezTo>
                    <a:pt x="641" y="148"/>
                    <a:pt x="597" y="122"/>
                    <a:pt x="570" y="125"/>
                  </a:cubicBezTo>
                  <a:cubicBezTo>
                    <a:pt x="503" y="132"/>
                    <a:pt x="433" y="140"/>
                    <a:pt x="369" y="158"/>
                  </a:cubicBezTo>
                  <a:cubicBezTo>
                    <a:pt x="303" y="177"/>
                    <a:pt x="259" y="215"/>
                    <a:pt x="219" y="270"/>
                  </a:cubicBezTo>
                  <a:cubicBezTo>
                    <a:pt x="189" y="310"/>
                    <a:pt x="159" y="344"/>
                    <a:pt x="116" y="373"/>
                  </a:cubicBezTo>
                  <a:cubicBezTo>
                    <a:pt x="105" y="381"/>
                    <a:pt x="54" y="422"/>
                    <a:pt x="41" y="419"/>
                  </a:cubicBezTo>
                  <a:cubicBezTo>
                    <a:pt x="0" y="408"/>
                    <a:pt x="43" y="314"/>
                    <a:pt x="54" y="289"/>
                  </a:cubicBezTo>
                  <a:cubicBezTo>
                    <a:pt x="92" y="208"/>
                    <a:pt x="165" y="143"/>
                    <a:pt x="210" y="64"/>
                  </a:cubicBezTo>
                  <a:cubicBezTo>
                    <a:pt x="247" y="0"/>
                    <a:pt x="281" y="2"/>
                    <a:pt x="353" y="14"/>
                  </a:cubicBezTo>
                  <a:cubicBezTo>
                    <a:pt x="440" y="28"/>
                    <a:pt x="537" y="19"/>
                    <a:pt x="621" y="25"/>
                  </a:cubicBezTo>
                </a:path>
              </a:pathLst>
            </a:custGeom>
            <a:solidFill>
              <a:srgbClr val="846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6" name="Freeform 202">
              <a:extLst>
                <a:ext uri="{FF2B5EF4-FFF2-40B4-BE49-F238E27FC236}">
                  <a16:creationId xmlns:a16="http://schemas.microsoft.com/office/drawing/2014/main" id="{22B72DD0-3BB5-4788-A99A-779CA29EB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3707"/>
              <a:ext cx="140" cy="105"/>
            </a:xfrm>
            <a:custGeom>
              <a:avLst/>
              <a:gdLst>
                <a:gd name="T0" fmla="*/ 10 w 202"/>
                <a:gd name="T1" fmla="*/ 0 h 151"/>
                <a:gd name="T2" fmla="*/ 0 w 202"/>
                <a:gd name="T3" fmla="*/ 5 h 151"/>
                <a:gd name="T4" fmla="*/ 1 w 202"/>
                <a:gd name="T5" fmla="*/ 10 h 151"/>
                <a:gd name="T6" fmla="*/ 8 w 202"/>
                <a:gd name="T7" fmla="*/ 14 h 151"/>
                <a:gd name="T8" fmla="*/ 13 w 202"/>
                <a:gd name="T9" fmla="*/ 23 h 151"/>
                <a:gd name="T10" fmla="*/ 22 w 202"/>
                <a:gd name="T11" fmla="*/ 26 h 151"/>
                <a:gd name="T12" fmla="*/ 30 w 202"/>
                <a:gd name="T13" fmla="*/ 33 h 151"/>
                <a:gd name="T14" fmla="*/ 46 w 202"/>
                <a:gd name="T15" fmla="*/ 24 h 151"/>
                <a:gd name="T16" fmla="*/ 18 w 202"/>
                <a:gd name="T17" fmla="*/ 8 h 151"/>
                <a:gd name="T18" fmla="*/ 18 w 202"/>
                <a:gd name="T19" fmla="*/ 7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2" h="151">
                  <a:moveTo>
                    <a:pt x="43" y="0"/>
                  </a:moveTo>
                  <a:cubicBezTo>
                    <a:pt x="30" y="11"/>
                    <a:pt x="15" y="14"/>
                    <a:pt x="0" y="21"/>
                  </a:cubicBezTo>
                  <a:cubicBezTo>
                    <a:pt x="0" y="26"/>
                    <a:pt x="1" y="36"/>
                    <a:pt x="3" y="41"/>
                  </a:cubicBezTo>
                  <a:cubicBezTo>
                    <a:pt x="13" y="47"/>
                    <a:pt x="27" y="52"/>
                    <a:pt x="35" y="61"/>
                  </a:cubicBezTo>
                  <a:cubicBezTo>
                    <a:pt x="45" y="73"/>
                    <a:pt x="46" y="87"/>
                    <a:pt x="59" y="98"/>
                  </a:cubicBezTo>
                  <a:cubicBezTo>
                    <a:pt x="68" y="105"/>
                    <a:pt x="87" y="108"/>
                    <a:pt x="97" y="114"/>
                  </a:cubicBezTo>
                  <a:cubicBezTo>
                    <a:pt x="107" y="121"/>
                    <a:pt x="118" y="136"/>
                    <a:pt x="128" y="141"/>
                  </a:cubicBezTo>
                  <a:cubicBezTo>
                    <a:pt x="152" y="151"/>
                    <a:pt x="202" y="134"/>
                    <a:pt x="198" y="101"/>
                  </a:cubicBezTo>
                  <a:cubicBezTo>
                    <a:pt x="194" y="67"/>
                    <a:pt x="100" y="45"/>
                    <a:pt x="76" y="33"/>
                  </a:cubicBezTo>
                  <a:cubicBezTo>
                    <a:pt x="71" y="28"/>
                    <a:pt x="77" y="31"/>
                    <a:pt x="79" y="29"/>
                  </a:cubicBezTo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7" name="Freeform 203">
              <a:extLst>
                <a:ext uri="{FF2B5EF4-FFF2-40B4-BE49-F238E27FC236}">
                  <a16:creationId xmlns:a16="http://schemas.microsoft.com/office/drawing/2014/main" id="{874FEA42-6CDD-408C-B4E9-B88496EE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919"/>
              <a:ext cx="1136" cy="945"/>
            </a:xfrm>
            <a:custGeom>
              <a:avLst/>
              <a:gdLst>
                <a:gd name="T0" fmla="*/ 284 w 1633"/>
                <a:gd name="T1" fmla="*/ 213 h 1355"/>
                <a:gd name="T2" fmla="*/ 383 w 1633"/>
                <a:gd name="T3" fmla="*/ 200 h 1355"/>
                <a:gd name="T4" fmla="*/ 182 w 1633"/>
                <a:gd name="T5" fmla="*/ 16 h 1355"/>
                <a:gd name="T6" fmla="*/ 12 w 1633"/>
                <a:gd name="T7" fmla="*/ 225 h 1355"/>
                <a:gd name="T8" fmla="*/ 144 w 1633"/>
                <a:gd name="T9" fmla="*/ 316 h 1355"/>
                <a:gd name="T10" fmla="*/ 284 w 1633"/>
                <a:gd name="T11" fmla="*/ 213 h 13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3" h="1355">
                  <a:moveTo>
                    <a:pt x="1211" y="899"/>
                  </a:moveTo>
                  <a:cubicBezTo>
                    <a:pt x="1211" y="899"/>
                    <a:pt x="1601" y="761"/>
                    <a:pt x="1633" y="848"/>
                  </a:cubicBezTo>
                  <a:cubicBezTo>
                    <a:pt x="1633" y="848"/>
                    <a:pt x="1501" y="0"/>
                    <a:pt x="776" y="67"/>
                  </a:cubicBezTo>
                  <a:cubicBezTo>
                    <a:pt x="50" y="133"/>
                    <a:pt x="0" y="754"/>
                    <a:pt x="49" y="948"/>
                  </a:cubicBezTo>
                  <a:cubicBezTo>
                    <a:pt x="99" y="1143"/>
                    <a:pt x="259" y="1355"/>
                    <a:pt x="615" y="1335"/>
                  </a:cubicBezTo>
                  <a:cubicBezTo>
                    <a:pt x="970" y="1316"/>
                    <a:pt x="1181" y="1054"/>
                    <a:pt x="1211" y="899"/>
                  </a:cubicBezTo>
                  <a:close/>
                </a:path>
              </a:pathLst>
            </a:custGeom>
            <a:solidFill>
              <a:srgbClr val="DDC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8" name="Freeform 204">
              <a:extLst>
                <a:ext uri="{FF2B5EF4-FFF2-40B4-BE49-F238E27FC236}">
                  <a16:creationId xmlns:a16="http://schemas.microsoft.com/office/drawing/2014/main" id="{92161DCB-4C56-4C3E-80EB-856C8649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973"/>
              <a:ext cx="891" cy="730"/>
            </a:xfrm>
            <a:custGeom>
              <a:avLst/>
              <a:gdLst>
                <a:gd name="T0" fmla="*/ 150 w 1280"/>
                <a:gd name="T1" fmla="*/ 115 h 1047"/>
                <a:gd name="T2" fmla="*/ 157 w 1280"/>
                <a:gd name="T3" fmla="*/ 119 h 1047"/>
                <a:gd name="T4" fmla="*/ 148 w 1280"/>
                <a:gd name="T5" fmla="*/ 124 h 1047"/>
                <a:gd name="T6" fmla="*/ 156 w 1280"/>
                <a:gd name="T7" fmla="*/ 108 h 1047"/>
                <a:gd name="T8" fmla="*/ 150 w 1280"/>
                <a:gd name="T9" fmla="*/ 139 h 1047"/>
                <a:gd name="T10" fmla="*/ 159 w 1280"/>
                <a:gd name="T11" fmla="*/ 93 h 1047"/>
                <a:gd name="T12" fmla="*/ 153 w 1280"/>
                <a:gd name="T13" fmla="*/ 153 h 1047"/>
                <a:gd name="T14" fmla="*/ 158 w 1280"/>
                <a:gd name="T15" fmla="*/ 73 h 1047"/>
                <a:gd name="T16" fmla="*/ 155 w 1280"/>
                <a:gd name="T17" fmla="*/ 175 h 1047"/>
                <a:gd name="T18" fmla="*/ 159 w 1280"/>
                <a:gd name="T19" fmla="*/ 51 h 1047"/>
                <a:gd name="T20" fmla="*/ 160 w 1280"/>
                <a:gd name="T21" fmla="*/ 218 h 1047"/>
                <a:gd name="T22" fmla="*/ 152 w 1280"/>
                <a:gd name="T23" fmla="*/ 28 h 1047"/>
                <a:gd name="T24" fmla="*/ 292 w 1280"/>
                <a:gd name="T25" fmla="*/ 195 h 10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80" h="1047">
                  <a:moveTo>
                    <a:pt x="642" y="488"/>
                  </a:moveTo>
                  <a:cubicBezTo>
                    <a:pt x="642" y="488"/>
                    <a:pt x="665" y="484"/>
                    <a:pt x="668" y="504"/>
                  </a:cubicBezTo>
                  <a:cubicBezTo>
                    <a:pt x="672" y="523"/>
                    <a:pt x="662" y="537"/>
                    <a:pt x="628" y="526"/>
                  </a:cubicBezTo>
                  <a:cubicBezTo>
                    <a:pt x="595" y="516"/>
                    <a:pt x="595" y="448"/>
                    <a:pt x="665" y="457"/>
                  </a:cubicBezTo>
                  <a:cubicBezTo>
                    <a:pt x="734" y="465"/>
                    <a:pt x="730" y="589"/>
                    <a:pt x="642" y="588"/>
                  </a:cubicBezTo>
                  <a:cubicBezTo>
                    <a:pt x="554" y="586"/>
                    <a:pt x="485" y="406"/>
                    <a:pt x="678" y="394"/>
                  </a:cubicBezTo>
                  <a:cubicBezTo>
                    <a:pt x="872" y="383"/>
                    <a:pt x="825" y="634"/>
                    <a:pt x="652" y="646"/>
                  </a:cubicBezTo>
                  <a:cubicBezTo>
                    <a:pt x="479" y="659"/>
                    <a:pt x="386" y="365"/>
                    <a:pt x="672" y="310"/>
                  </a:cubicBezTo>
                  <a:cubicBezTo>
                    <a:pt x="958" y="255"/>
                    <a:pt x="989" y="682"/>
                    <a:pt x="660" y="741"/>
                  </a:cubicBezTo>
                  <a:cubicBezTo>
                    <a:pt x="330" y="799"/>
                    <a:pt x="261" y="269"/>
                    <a:pt x="675" y="213"/>
                  </a:cubicBezTo>
                  <a:cubicBezTo>
                    <a:pt x="1088" y="157"/>
                    <a:pt x="1231" y="794"/>
                    <a:pt x="681" y="921"/>
                  </a:cubicBezTo>
                  <a:cubicBezTo>
                    <a:pt x="132" y="1047"/>
                    <a:pt x="0" y="256"/>
                    <a:pt x="645" y="117"/>
                  </a:cubicBezTo>
                  <a:cubicBezTo>
                    <a:pt x="1190" y="0"/>
                    <a:pt x="1280" y="725"/>
                    <a:pt x="1243" y="82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9" name="Freeform 205">
              <a:extLst>
                <a:ext uri="{FF2B5EF4-FFF2-40B4-BE49-F238E27FC236}">
                  <a16:creationId xmlns:a16="http://schemas.microsoft.com/office/drawing/2014/main" id="{82209E8A-4EFC-4A6D-8736-E428950BA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549"/>
              <a:ext cx="57" cy="23"/>
            </a:xfrm>
            <a:custGeom>
              <a:avLst/>
              <a:gdLst>
                <a:gd name="T0" fmla="*/ 19 w 83"/>
                <a:gd name="T1" fmla="*/ 0 h 33"/>
                <a:gd name="T2" fmla="*/ 0 w 83"/>
                <a:gd name="T3" fmla="*/ 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33">
                  <a:moveTo>
                    <a:pt x="83" y="0"/>
                  </a:moveTo>
                  <a:cubicBezTo>
                    <a:pt x="64" y="18"/>
                    <a:pt x="8" y="18"/>
                    <a:pt x="0" y="3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0" name="Freeform 206">
              <a:extLst>
                <a:ext uri="{FF2B5EF4-FFF2-40B4-BE49-F238E27FC236}">
                  <a16:creationId xmlns:a16="http://schemas.microsoft.com/office/drawing/2014/main" id="{996ABC12-BAA9-4644-8D7B-E45482B44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3490"/>
              <a:ext cx="75" cy="24"/>
            </a:xfrm>
            <a:custGeom>
              <a:avLst/>
              <a:gdLst>
                <a:gd name="T0" fmla="*/ 0 w 108"/>
                <a:gd name="T1" fmla="*/ 1 h 35"/>
                <a:gd name="T2" fmla="*/ 13 w 108"/>
                <a:gd name="T3" fmla="*/ 1 h 35"/>
                <a:gd name="T4" fmla="*/ 25 w 108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0" y="1"/>
                  </a:moveTo>
                  <a:cubicBezTo>
                    <a:pt x="17" y="5"/>
                    <a:pt x="36" y="0"/>
                    <a:pt x="53" y="4"/>
                  </a:cubicBezTo>
                  <a:cubicBezTo>
                    <a:pt x="70" y="8"/>
                    <a:pt x="98" y="20"/>
                    <a:pt x="108" y="3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1" name="Freeform 207">
              <a:extLst>
                <a:ext uri="{FF2B5EF4-FFF2-40B4-BE49-F238E27FC236}">
                  <a16:creationId xmlns:a16="http://schemas.microsoft.com/office/drawing/2014/main" id="{13CD9713-2E5D-4127-93BE-34484A799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3723"/>
              <a:ext cx="10" cy="32"/>
            </a:xfrm>
            <a:custGeom>
              <a:avLst/>
              <a:gdLst>
                <a:gd name="T0" fmla="*/ 4 w 14"/>
                <a:gd name="T1" fmla="*/ 11 h 45"/>
                <a:gd name="T2" fmla="*/ 0 w 1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5">
                  <a:moveTo>
                    <a:pt x="14" y="45"/>
                  </a:moveTo>
                  <a:cubicBezTo>
                    <a:pt x="9" y="30"/>
                    <a:pt x="3" y="1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2" name="Freeform 208">
              <a:extLst>
                <a:ext uri="{FF2B5EF4-FFF2-40B4-BE49-F238E27FC236}">
                  <a16:creationId xmlns:a16="http://schemas.microsoft.com/office/drawing/2014/main" id="{E7F9C0C8-C6B7-4D89-BE6D-4AA7C09AD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780"/>
              <a:ext cx="726" cy="108"/>
            </a:xfrm>
            <a:custGeom>
              <a:avLst/>
              <a:gdLst>
                <a:gd name="T0" fmla="*/ 244 w 1044"/>
                <a:gd name="T1" fmla="*/ 0 h 154"/>
                <a:gd name="T2" fmla="*/ 108 w 1044"/>
                <a:gd name="T3" fmla="*/ 30 h 154"/>
                <a:gd name="T4" fmla="*/ 0 w 1044"/>
                <a:gd name="T5" fmla="*/ 30 h 154"/>
                <a:gd name="T6" fmla="*/ 131 w 1044"/>
                <a:gd name="T7" fmla="*/ 22 h 154"/>
                <a:gd name="T8" fmla="*/ 244 w 1044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4" h="154">
                  <a:moveTo>
                    <a:pt x="1044" y="0"/>
                  </a:moveTo>
                  <a:cubicBezTo>
                    <a:pt x="1044" y="0"/>
                    <a:pt x="667" y="113"/>
                    <a:pt x="460" y="126"/>
                  </a:cubicBezTo>
                  <a:cubicBezTo>
                    <a:pt x="253" y="139"/>
                    <a:pt x="167" y="154"/>
                    <a:pt x="0" y="125"/>
                  </a:cubicBezTo>
                  <a:cubicBezTo>
                    <a:pt x="0" y="125"/>
                    <a:pt x="404" y="129"/>
                    <a:pt x="558" y="92"/>
                  </a:cubicBezTo>
                  <a:cubicBezTo>
                    <a:pt x="711" y="55"/>
                    <a:pt x="748" y="67"/>
                    <a:pt x="1044" y="0"/>
                  </a:cubicBezTo>
                  <a:close/>
                </a:path>
              </a:pathLst>
            </a:custGeom>
            <a:solidFill>
              <a:srgbClr val="AC9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3" name="Freeform 209">
              <a:extLst>
                <a:ext uri="{FF2B5EF4-FFF2-40B4-BE49-F238E27FC236}">
                  <a16:creationId xmlns:a16="http://schemas.microsoft.com/office/drawing/2014/main" id="{BDFBE653-3AE9-47B0-85BF-5D048F423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614"/>
              <a:ext cx="91" cy="137"/>
            </a:xfrm>
            <a:custGeom>
              <a:avLst/>
              <a:gdLst>
                <a:gd name="T0" fmla="*/ 1 w 132"/>
                <a:gd name="T1" fmla="*/ 36 h 197"/>
                <a:gd name="T2" fmla="*/ 3 w 132"/>
                <a:gd name="T3" fmla="*/ 45 h 197"/>
                <a:gd name="T4" fmla="*/ 13 w 132"/>
                <a:gd name="T5" fmla="*/ 42 h 197"/>
                <a:gd name="T6" fmla="*/ 21 w 132"/>
                <a:gd name="T7" fmla="*/ 33 h 197"/>
                <a:gd name="T8" fmla="*/ 26 w 132"/>
                <a:gd name="T9" fmla="*/ 17 h 197"/>
                <a:gd name="T10" fmla="*/ 30 w 132"/>
                <a:gd name="T11" fmla="*/ 0 h 197"/>
                <a:gd name="T12" fmla="*/ 21 w 132"/>
                <a:gd name="T13" fmla="*/ 19 h 197"/>
                <a:gd name="T14" fmla="*/ 11 w 132"/>
                <a:gd name="T15" fmla="*/ 31 h 197"/>
                <a:gd name="T16" fmla="*/ 3 w 132"/>
                <a:gd name="T17" fmla="*/ 33 h 197"/>
                <a:gd name="T18" fmla="*/ 0 w 132"/>
                <a:gd name="T19" fmla="*/ 35 h 1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197">
                  <a:moveTo>
                    <a:pt x="3" y="156"/>
                  </a:moveTo>
                  <a:cubicBezTo>
                    <a:pt x="1" y="165"/>
                    <a:pt x="5" y="186"/>
                    <a:pt x="13" y="191"/>
                  </a:cubicBezTo>
                  <a:cubicBezTo>
                    <a:pt x="23" y="197"/>
                    <a:pt x="49" y="184"/>
                    <a:pt x="58" y="178"/>
                  </a:cubicBezTo>
                  <a:cubicBezTo>
                    <a:pt x="74" y="167"/>
                    <a:pt x="83" y="157"/>
                    <a:pt x="90" y="139"/>
                  </a:cubicBezTo>
                  <a:cubicBezTo>
                    <a:pt x="98" y="115"/>
                    <a:pt x="111" y="95"/>
                    <a:pt x="114" y="70"/>
                  </a:cubicBezTo>
                  <a:cubicBezTo>
                    <a:pt x="118" y="47"/>
                    <a:pt x="130" y="23"/>
                    <a:pt x="132" y="0"/>
                  </a:cubicBezTo>
                  <a:cubicBezTo>
                    <a:pt x="116" y="26"/>
                    <a:pt x="105" y="52"/>
                    <a:pt x="93" y="80"/>
                  </a:cubicBezTo>
                  <a:cubicBezTo>
                    <a:pt x="84" y="100"/>
                    <a:pt x="68" y="124"/>
                    <a:pt x="48" y="133"/>
                  </a:cubicBezTo>
                  <a:cubicBezTo>
                    <a:pt x="36" y="138"/>
                    <a:pt x="23" y="136"/>
                    <a:pt x="12" y="140"/>
                  </a:cubicBezTo>
                  <a:cubicBezTo>
                    <a:pt x="6" y="143"/>
                    <a:pt x="3" y="149"/>
                    <a:pt x="0" y="154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4" name="Freeform 210">
              <a:extLst>
                <a:ext uri="{FF2B5EF4-FFF2-40B4-BE49-F238E27FC236}">
                  <a16:creationId xmlns:a16="http://schemas.microsoft.com/office/drawing/2014/main" id="{ECD757A0-9F89-479A-A045-62383C0AE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3762"/>
              <a:ext cx="57" cy="35"/>
            </a:xfrm>
            <a:custGeom>
              <a:avLst/>
              <a:gdLst>
                <a:gd name="T0" fmla="*/ 19 w 83"/>
                <a:gd name="T1" fmla="*/ 4 h 50"/>
                <a:gd name="T2" fmla="*/ 7 w 83"/>
                <a:gd name="T3" fmla="*/ 12 h 50"/>
                <a:gd name="T4" fmla="*/ 0 w 83"/>
                <a:gd name="T5" fmla="*/ 0 h 50"/>
                <a:gd name="T6" fmla="*/ 8 w 83"/>
                <a:gd name="T7" fmla="*/ 8 h 50"/>
                <a:gd name="T8" fmla="*/ 18 w 83"/>
                <a:gd name="T9" fmla="*/ 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50">
                  <a:moveTo>
                    <a:pt x="83" y="18"/>
                  </a:moveTo>
                  <a:cubicBezTo>
                    <a:pt x="69" y="33"/>
                    <a:pt x="54" y="49"/>
                    <a:pt x="32" y="49"/>
                  </a:cubicBezTo>
                  <a:cubicBezTo>
                    <a:pt x="6" y="50"/>
                    <a:pt x="5" y="19"/>
                    <a:pt x="0" y="0"/>
                  </a:cubicBezTo>
                  <a:cubicBezTo>
                    <a:pt x="7" y="17"/>
                    <a:pt x="13" y="32"/>
                    <a:pt x="35" y="32"/>
                  </a:cubicBezTo>
                  <a:cubicBezTo>
                    <a:pt x="53" y="31"/>
                    <a:pt x="65" y="21"/>
                    <a:pt x="82" y="18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5" name="Freeform 211">
              <a:extLst>
                <a:ext uri="{FF2B5EF4-FFF2-40B4-BE49-F238E27FC236}">
                  <a16:creationId xmlns:a16="http://schemas.microsoft.com/office/drawing/2014/main" id="{12DDA1B6-838A-4EE4-8DD0-E4D0148D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748"/>
              <a:ext cx="103" cy="53"/>
            </a:xfrm>
            <a:custGeom>
              <a:avLst/>
              <a:gdLst>
                <a:gd name="T0" fmla="*/ 34 w 149"/>
                <a:gd name="T1" fmla="*/ 3 h 77"/>
                <a:gd name="T2" fmla="*/ 27 w 149"/>
                <a:gd name="T3" fmla="*/ 10 h 77"/>
                <a:gd name="T4" fmla="*/ 22 w 149"/>
                <a:gd name="T5" fmla="*/ 16 h 77"/>
                <a:gd name="T6" fmla="*/ 11 w 149"/>
                <a:gd name="T7" fmla="*/ 15 h 77"/>
                <a:gd name="T8" fmla="*/ 0 w 149"/>
                <a:gd name="T9" fmla="*/ 14 h 77"/>
                <a:gd name="T10" fmla="*/ 4 w 149"/>
                <a:gd name="T11" fmla="*/ 12 h 77"/>
                <a:gd name="T12" fmla="*/ 9 w 149"/>
                <a:gd name="T13" fmla="*/ 10 h 77"/>
                <a:gd name="T14" fmla="*/ 19 w 149"/>
                <a:gd name="T15" fmla="*/ 8 h 77"/>
                <a:gd name="T16" fmla="*/ 27 w 149"/>
                <a:gd name="T17" fmla="*/ 2 h 77"/>
                <a:gd name="T18" fmla="*/ 33 w 149"/>
                <a:gd name="T19" fmla="*/ 1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77">
                  <a:moveTo>
                    <a:pt x="149" y="15"/>
                  </a:moveTo>
                  <a:cubicBezTo>
                    <a:pt x="134" y="22"/>
                    <a:pt x="123" y="27"/>
                    <a:pt x="117" y="44"/>
                  </a:cubicBezTo>
                  <a:cubicBezTo>
                    <a:pt x="112" y="57"/>
                    <a:pt x="110" y="68"/>
                    <a:pt x="95" y="73"/>
                  </a:cubicBezTo>
                  <a:cubicBezTo>
                    <a:pt x="82" y="77"/>
                    <a:pt x="61" y="74"/>
                    <a:pt x="48" y="68"/>
                  </a:cubicBezTo>
                  <a:cubicBezTo>
                    <a:pt x="33" y="61"/>
                    <a:pt x="17" y="54"/>
                    <a:pt x="0" y="65"/>
                  </a:cubicBezTo>
                  <a:cubicBezTo>
                    <a:pt x="8" y="64"/>
                    <a:pt x="13" y="57"/>
                    <a:pt x="19" y="53"/>
                  </a:cubicBezTo>
                  <a:cubicBezTo>
                    <a:pt x="25" y="50"/>
                    <a:pt x="34" y="47"/>
                    <a:pt x="41" y="45"/>
                  </a:cubicBezTo>
                  <a:cubicBezTo>
                    <a:pt x="57" y="41"/>
                    <a:pt x="73" y="47"/>
                    <a:pt x="87" y="38"/>
                  </a:cubicBezTo>
                  <a:cubicBezTo>
                    <a:pt x="100" y="30"/>
                    <a:pt x="105" y="15"/>
                    <a:pt x="119" y="9"/>
                  </a:cubicBezTo>
                  <a:cubicBezTo>
                    <a:pt x="125" y="6"/>
                    <a:pt x="138" y="0"/>
                    <a:pt x="144" y="5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6" name="Freeform 212">
              <a:extLst>
                <a:ext uri="{FF2B5EF4-FFF2-40B4-BE49-F238E27FC236}">
                  <a16:creationId xmlns:a16="http://schemas.microsoft.com/office/drawing/2014/main" id="{C58C8DAE-FB54-404F-88AF-3F7DA8067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3529"/>
              <a:ext cx="97" cy="98"/>
            </a:xfrm>
            <a:custGeom>
              <a:avLst/>
              <a:gdLst>
                <a:gd name="T0" fmla="*/ 30 w 140"/>
                <a:gd name="T1" fmla="*/ 1 h 140"/>
                <a:gd name="T2" fmla="*/ 11 w 140"/>
                <a:gd name="T3" fmla="*/ 13 h 140"/>
                <a:gd name="T4" fmla="*/ 2 w 140"/>
                <a:gd name="T5" fmla="*/ 18 h 140"/>
                <a:gd name="T6" fmla="*/ 7 w 140"/>
                <a:gd name="T7" fmla="*/ 29 h 140"/>
                <a:gd name="T8" fmla="*/ 26 w 140"/>
                <a:gd name="T9" fmla="*/ 22 h 140"/>
                <a:gd name="T10" fmla="*/ 32 w 140"/>
                <a:gd name="T11" fmla="*/ 1 h 140"/>
                <a:gd name="T12" fmla="*/ 29 w 140"/>
                <a:gd name="T13" fmla="*/ 1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40">
                  <a:moveTo>
                    <a:pt x="131" y="4"/>
                  </a:moveTo>
                  <a:cubicBezTo>
                    <a:pt x="104" y="25"/>
                    <a:pt x="81" y="42"/>
                    <a:pt x="48" y="53"/>
                  </a:cubicBezTo>
                  <a:cubicBezTo>
                    <a:pt x="35" y="57"/>
                    <a:pt x="14" y="63"/>
                    <a:pt x="8" y="76"/>
                  </a:cubicBezTo>
                  <a:cubicBezTo>
                    <a:pt x="0" y="95"/>
                    <a:pt x="14" y="112"/>
                    <a:pt x="30" y="120"/>
                  </a:cubicBezTo>
                  <a:cubicBezTo>
                    <a:pt x="68" y="140"/>
                    <a:pt x="95" y="129"/>
                    <a:pt x="109" y="91"/>
                  </a:cubicBezTo>
                  <a:cubicBezTo>
                    <a:pt x="118" y="65"/>
                    <a:pt x="140" y="27"/>
                    <a:pt x="139" y="1"/>
                  </a:cubicBezTo>
                  <a:cubicBezTo>
                    <a:pt x="133" y="0"/>
                    <a:pt x="130" y="0"/>
                    <a:pt x="125" y="3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7" name="Freeform 213">
              <a:extLst>
                <a:ext uri="{FF2B5EF4-FFF2-40B4-BE49-F238E27FC236}">
                  <a16:creationId xmlns:a16="http://schemas.microsoft.com/office/drawing/2014/main" id="{E624A4A4-11C7-4BE6-839B-129FBE114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504"/>
              <a:ext cx="345" cy="233"/>
            </a:xfrm>
            <a:custGeom>
              <a:avLst/>
              <a:gdLst>
                <a:gd name="T0" fmla="*/ 116 w 496"/>
                <a:gd name="T1" fmla="*/ 13 h 334"/>
                <a:gd name="T2" fmla="*/ 90 w 496"/>
                <a:gd name="T3" fmla="*/ 1 h 334"/>
                <a:gd name="T4" fmla="*/ 72 w 496"/>
                <a:gd name="T5" fmla="*/ 4 h 334"/>
                <a:gd name="T6" fmla="*/ 53 w 496"/>
                <a:gd name="T7" fmla="*/ 13 h 334"/>
                <a:gd name="T8" fmla="*/ 33 w 496"/>
                <a:gd name="T9" fmla="*/ 25 h 334"/>
                <a:gd name="T10" fmla="*/ 15 w 496"/>
                <a:gd name="T11" fmla="*/ 31 h 334"/>
                <a:gd name="T12" fmla="*/ 9 w 496"/>
                <a:gd name="T13" fmla="*/ 60 h 334"/>
                <a:gd name="T14" fmla="*/ 29 w 496"/>
                <a:gd name="T15" fmla="*/ 73 h 334"/>
                <a:gd name="T16" fmla="*/ 45 w 496"/>
                <a:gd name="T17" fmla="*/ 78 h 334"/>
                <a:gd name="T18" fmla="*/ 65 w 496"/>
                <a:gd name="T19" fmla="*/ 63 h 334"/>
                <a:gd name="T20" fmla="*/ 79 w 496"/>
                <a:gd name="T21" fmla="*/ 66 h 334"/>
                <a:gd name="T22" fmla="*/ 99 w 496"/>
                <a:gd name="T23" fmla="*/ 55 h 334"/>
                <a:gd name="T24" fmla="*/ 108 w 496"/>
                <a:gd name="T25" fmla="*/ 51 h 334"/>
                <a:gd name="T26" fmla="*/ 106 w 496"/>
                <a:gd name="T27" fmla="*/ 40 h 334"/>
                <a:gd name="T28" fmla="*/ 102 w 496"/>
                <a:gd name="T29" fmla="*/ 13 h 334"/>
                <a:gd name="T30" fmla="*/ 115 w 496"/>
                <a:gd name="T31" fmla="*/ 12 h 3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6" h="334">
                  <a:moveTo>
                    <a:pt x="496" y="54"/>
                  </a:moveTo>
                  <a:cubicBezTo>
                    <a:pt x="480" y="3"/>
                    <a:pt x="432" y="0"/>
                    <a:pt x="387" y="5"/>
                  </a:cubicBezTo>
                  <a:cubicBezTo>
                    <a:pt x="359" y="9"/>
                    <a:pt x="335" y="11"/>
                    <a:pt x="308" y="18"/>
                  </a:cubicBezTo>
                  <a:cubicBezTo>
                    <a:pt x="277" y="26"/>
                    <a:pt x="255" y="41"/>
                    <a:pt x="226" y="56"/>
                  </a:cubicBezTo>
                  <a:cubicBezTo>
                    <a:pt x="198" y="72"/>
                    <a:pt x="170" y="91"/>
                    <a:pt x="141" y="104"/>
                  </a:cubicBezTo>
                  <a:cubicBezTo>
                    <a:pt x="116" y="115"/>
                    <a:pt x="89" y="121"/>
                    <a:pt x="65" y="133"/>
                  </a:cubicBezTo>
                  <a:cubicBezTo>
                    <a:pt x="16" y="156"/>
                    <a:pt x="0" y="210"/>
                    <a:pt x="37" y="254"/>
                  </a:cubicBezTo>
                  <a:cubicBezTo>
                    <a:pt x="60" y="280"/>
                    <a:pt x="96" y="290"/>
                    <a:pt x="125" y="309"/>
                  </a:cubicBezTo>
                  <a:cubicBezTo>
                    <a:pt x="148" y="324"/>
                    <a:pt x="166" y="334"/>
                    <a:pt x="194" y="330"/>
                  </a:cubicBezTo>
                  <a:cubicBezTo>
                    <a:pt x="233" y="325"/>
                    <a:pt x="237" y="279"/>
                    <a:pt x="275" y="265"/>
                  </a:cubicBezTo>
                  <a:cubicBezTo>
                    <a:pt x="299" y="257"/>
                    <a:pt x="318" y="274"/>
                    <a:pt x="340" y="278"/>
                  </a:cubicBezTo>
                  <a:cubicBezTo>
                    <a:pt x="381" y="284"/>
                    <a:pt x="391" y="246"/>
                    <a:pt x="422" y="232"/>
                  </a:cubicBezTo>
                  <a:cubicBezTo>
                    <a:pt x="435" y="227"/>
                    <a:pt x="454" y="231"/>
                    <a:pt x="461" y="217"/>
                  </a:cubicBezTo>
                  <a:cubicBezTo>
                    <a:pt x="467" y="204"/>
                    <a:pt x="455" y="177"/>
                    <a:pt x="450" y="166"/>
                  </a:cubicBezTo>
                  <a:cubicBezTo>
                    <a:pt x="434" y="129"/>
                    <a:pt x="378" y="85"/>
                    <a:pt x="434" y="55"/>
                  </a:cubicBezTo>
                  <a:cubicBezTo>
                    <a:pt x="453" y="46"/>
                    <a:pt x="475" y="62"/>
                    <a:pt x="491" y="52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8" name="Freeform 214">
              <a:extLst>
                <a:ext uri="{FF2B5EF4-FFF2-40B4-BE49-F238E27FC236}">
                  <a16:creationId xmlns:a16="http://schemas.microsoft.com/office/drawing/2014/main" id="{9C7BACE5-5531-4AD2-845D-4EAB66F0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550"/>
              <a:ext cx="642" cy="283"/>
            </a:xfrm>
            <a:custGeom>
              <a:avLst/>
              <a:gdLst>
                <a:gd name="T0" fmla="*/ 217 w 922"/>
                <a:gd name="T1" fmla="*/ 51 h 407"/>
                <a:gd name="T2" fmla="*/ 175 w 922"/>
                <a:gd name="T3" fmla="*/ 67 h 407"/>
                <a:gd name="T4" fmla="*/ 106 w 922"/>
                <a:gd name="T5" fmla="*/ 76 h 407"/>
                <a:gd name="T6" fmla="*/ 68 w 922"/>
                <a:gd name="T7" fmla="*/ 90 h 407"/>
                <a:gd name="T8" fmla="*/ 31 w 922"/>
                <a:gd name="T9" fmla="*/ 95 h 407"/>
                <a:gd name="T10" fmla="*/ 17 w 922"/>
                <a:gd name="T11" fmla="*/ 83 h 407"/>
                <a:gd name="T12" fmla="*/ 66 w 922"/>
                <a:gd name="T13" fmla="*/ 60 h 407"/>
                <a:gd name="T14" fmla="*/ 97 w 922"/>
                <a:gd name="T15" fmla="*/ 45 h 407"/>
                <a:gd name="T16" fmla="*/ 120 w 922"/>
                <a:gd name="T17" fmla="*/ 33 h 407"/>
                <a:gd name="T18" fmla="*/ 162 w 922"/>
                <a:gd name="T19" fmla="*/ 28 h 407"/>
                <a:gd name="T20" fmla="*/ 215 w 922"/>
                <a:gd name="T21" fmla="*/ 16 h 4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2" h="407">
                  <a:moveTo>
                    <a:pt x="922" y="222"/>
                  </a:moveTo>
                  <a:cubicBezTo>
                    <a:pt x="888" y="264"/>
                    <a:pt x="795" y="269"/>
                    <a:pt x="746" y="287"/>
                  </a:cubicBezTo>
                  <a:cubicBezTo>
                    <a:pt x="651" y="322"/>
                    <a:pt x="549" y="308"/>
                    <a:pt x="450" y="325"/>
                  </a:cubicBezTo>
                  <a:cubicBezTo>
                    <a:pt x="394" y="335"/>
                    <a:pt x="344" y="366"/>
                    <a:pt x="290" y="383"/>
                  </a:cubicBezTo>
                  <a:cubicBezTo>
                    <a:pt x="238" y="401"/>
                    <a:pt x="183" y="406"/>
                    <a:pt x="130" y="407"/>
                  </a:cubicBezTo>
                  <a:cubicBezTo>
                    <a:pt x="91" y="407"/>
                    <a:pt x="0" y="402"/>
                    <a:pt x="70" y="358"/>
                  </a:cubicBezTo>
                  <a:cubicBezTo>
                    <a:pt x="137" y="317"/>
                    <a:pt x="211" y="288"/>
                    <a:pt x="283" y="259"/>
                  </a:cubicBezTo>
                  <a:cubicBezTo>
                    <a:pt x="329" y="240"/>
                    <a:pt x="377" y="224"/>
                    <a:pt x="413" y="191"/>
                  </a:cubicBezTo>
                  <a:cubicBezTo>
                    <a:pt x="451" y="157"/>
                    <a:pt x="457" y="142"/>
                    <a:pt x="510" y="140"/>
                  </a:cubicBezTo>
                  <a:cubicBezTo>
                    <a:pt x="569" y="139"/>
                    <a:pt x="633" y="141"/>
                    <a:pt x="690" y="121"/>
                  </a:cubicBezTo>
                  <a:cubicBezTo>
                    <a:pt x="720" y="110"/>
                    <a:pt x="905" y="0"/>
                    <a:pt x="915" y="69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9" name="Freeform 215">
              <a:extLst>
                <a:ext uri="{FF2B5EF4-FFF2-40B4-BE49-F238E27FC236}">
                  <a16:creationId xmlns:a16="http://schemas.microsoft.com/office/drawing/2014/main" id="{7DEC292B-7127-46D3-8C5E-ADD3A218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3464"/>
              <a:ext cx="118" cy="104"/>
            </a:xfrm>
            <a:custGeom>
              <a:avLst/>
              <a:gdLst>
                <a:gd name="T0" fmla="*/ 40 w 170"/>
                <a:gd name="T1" fmla="*/ 0 h 149"/>
                <a:gd name="T2" fmla="*/ 0 w 170"/>
                <a:gd name="T3" fmla="*/ 35 h 149"/>
                <a:gd name="T4" fmla="*/ 40 w 170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49">
                  <a:moveTo>
                    <a:pt x="170" y="0"/>
                  </a:moveTo>
                  <a:cubicBezTo>
                    <a:pt x="170" y="0"/>
                    <a:pt x="90" y="121"/>
                    <a:pt x="0" y="147"/>
                  </a:cubicBezTo>
                  <a:cubicBezTo>
                    <a:pt x="0" y="147"/>
                    <a:pt x="87" y="149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0" name="Freeform 216">
              <a:extLst>
                <a:ext uri="{FF2B5EF4-FFF2-40B4-BE49-F238E27FC236}">
                  <a16:creationId xmlns:a16="http://schemas.microsoft.com/office/drawing/2014/main" id="{29F1DA95-833B-4468-83C4-71BEDF033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3239"/>
              <a:ext cx="58" cy="189"/>
            </a:xfrm>
            <a:custGeom>
              <a:avLst/>
              <a:gdLst>
                <a:gd name="T0" fmla="*/ 10 w 83"/>
                <a:gd name="T1" fmla="*/ 0 h 272"/>
                <a:gd name="T2" fmla="*/ 0 w 83"/>
                <a:gd name="T3" fmla="*/ 63 h 272"/>
                <a:gd name="T4" fmla="*/ 10 w 83"/>
                <a:gd name="T5" fmla="*/ 0 h 2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272">
                  <a:moveTo>
                    <a:pt x="43" y="0"/>
                  </a:moveTo>
                  <a:cubicBezTo>
                    <a:pt x="43" y="0"/>
                    <a:pt x="83" y="146"/>
                    <a:pt x="0" y="272"/>
                  </a:cubicBezTo>
                  <a:cubicBezTo>
                    <a:pt x="0" y="272"/>
                    <a:pt x="63" y="14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1" name="Freeform 217">
              <a:extLst>
                <a:ext uri="{FF2B5EF4-FFF2-40B4-BE49-F238E27FC236}">
                  <a16:creationId xmlns:a16="http://schemas.microsoft.com/office/drawing/2014/main" id="{5F24D5CB-4952-43B5-A2AB-522E75661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506"/>
              <a:ext cx="89" cy="30"/>
            </a:xfrm>
            <a:custGeom>
              <a:avLst/>
              <a:gdLst>
                <a:gd name="T0" fmla="*/ 29 w 128"/>
                <a:gd name="T1" fmla="*/ 10 h 43"/>
                <a:gd name="T2" fmla="*/ 17 w 128"/>
                <a:gd name="T3" fmla="*/ 1 h 43"/>
                <a:gd name="T4" fmla="*/ 0 w 128"/>
                <a:gd name="T5" fmla="*/ 3 h 43"/>
                <a:gd name="T6" fmla="*/ 18 w 128"/>
                <a:gd name="T7" fmla="*/ 2 h 43"/>
                <a:gd name="T8" fmla="*/ 30 w 128"/>
                <a:gd name="T9" fmla="*/ 1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43">
                  <a:moveTo>
                    <a:pt x="125" y="41"/>
                  </a:moveTo>
                  <a:cubicBezTo>
                    <a:pt x="123" y="19"/>
                    <a:pt x="89" y="6"/>
                    <a:pt x="72" y="3"/>
                  </a:cubicBezTo>
                  <a:cubicBezTo>
                    <a:pt x="47" y="0"/>
                    <a:pt x="24" y="9"/>
                    <a:pt x="0" y="12"/>
                  </a:cubicBezTo>
                  <a:cubicBezTo>
                    <a:pt x="26" y="14"/>
                    <a:pt x="51" y="4"/>
                    <a:pt x="76" y="9"/>
                  </a:cubicBezTo>
                  <a:cubicBezTo>
                    <a:pt x="99" y="14"/>
                    <a:pt x="113" y="24"/>
                    <a:pt x="128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2" name="Freeform 218">
              <a:extLst>
                <a:ext uri="{FF2B5EF4-FFF2-40B4-BE49-F238E27FC236}">
                  <a16:creationId xmlns:a16="http://schemas.microsoft.com/office/drawing/2014/main" id="{CBEF4BCA-D315-452D-80C0-02EE859C4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721"/>
              <a:ext cx="35" cy="71"/>
            </a:xfrm>
            <a:custGeom>
              <a:avLst/>
              <a:gdLst>
                <a:gd name="T0" fmla="*/ 2 w 51"/>
                <a:gd name="T1" fmla="*/ 1 h 101"/>
                <a:gd name="T2" fmla="*/ 6 w 51"/>
                <a:gd name="T3" fmla="*/ 11 h 101"/>
                <a:gd name="T4" fmla="*/ 11 w 51"/>
                <a:gd name="T5" fmla="*/ 25 h 101"/>
                <a:gd name="T6" fmla="*/ 3 w 51"/>
                <a:gd name="T7" fmla="*/ 11 h 101"/>
                <a:gd name="T8" fmla="*/ 1 w 51"/>
                <a:gd name="T9" fmla="*/ 0 h 101"/>
                <a:gd name="T10" fmla="*/ 2 w 51"/>
                <a:gd name="T11" fmla="*/ 1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01">
                  <a:moveTo>
                    <a:pt x="10" y="2"/>
                  </a:moveTo>
                  <a:cubicBezTo>
                    <a:pt x="13" y="17"/>
                    <a:pt x="21" y="32"/>
                    <a:pt x="27" y="46"/>
                  </a:cubicBezTo>
                  <a:cubicBezTo>
                    <a:pt x="34" y="64"/>
                    <a:pt x="42" y="83"/>
                    <a:pt x="51" y="101"/>
                  </a:cubicBezTo>
                  <a:cubicBezTo>
                    <a:pt x="34" y="87"/>
                    <a:pt x="26" y="62"/>
                    <a:pt x="18" y="43"/>
                  </a:cubicBezTo>
                  <a:cubicBezTo>
                    <a:pt x="14" y="34"/>
                    <a:pt x="0" y="9"/>
                    <a:pt x="8" y="0"/>
                  </a:cubicBezTo>
                  <a:cubicBezTo>
                    <a:pt x="9" y="1"/>
                    <a:pt x="10" y="1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3" name="Freeform 219">
              <a:extLst>
                <a:ext uri="{FF2B5EF4-FFF2-40B4-BE49-F238E27FC236}">
                  <a16:creationId xmlns:a16="http://schemas.microsoft.com/office/drawing/2014/main" id="{D8B2B645-92C3-4BCF-9204-44C598D03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569"/>
              <a:ext cx="11" cy="11"/>
            </a:xfrm>
            <a:custGeom>
              <a:avLst/>
              <a:gdLst>
                <a:gd name="T0" fmla="*/ 1 w 16"/>
                <a:gd name="T1" fmla="*/ 2 h 16"/>
                <a:gd name="T2" fmla="*/ 2 w 16"/>
                <a:gd name="T3" fmla="*/ 3 h 16"/>
                <a:gd name="T4" fmla="*/ 3 w 16"/>
                <a:gd name="T5" fmla="*/ 1 h 16"/>
                <a:gd name="T6" fmla="*/ 1 w 16"/>
                <a:gd name="T7" fmla="*/ 1 h 16"/>
                <a:gd name="T8" fmla="*/ 1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9"/>
                  </a:moveTo>
                  <a:cubicBezTo>
                    <a:pt x="2" y="13"/>
                    <a:pt x="5" y="16"/>
                    <a:pt x="9" y="15"/>
                  </a:cubicBezTo>
                  <a:cubicBezTo>
                    <a:pt x="13" y="15"/>
                    <a:pt x="16" y="11"/>
                    <a:pt x="15" y="7"/>
                  </a:cubicBezTo>
                  <a:cubicBezTo>
                    <a:pt x="15" y="3"/>
                    <a:pt x="11" y="0"/>
                    <a:pt x="7" y="1"/>
                  </a:cubicBezTo>
                  <a:cubicBezTo>
                    <a:pt x="3" y="2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220">
              <a:extLst>
                <a:ext uri="{FF2B5EF4-FFF2-40B4-BE49-F238E27FC236}">
                  <a16:creationId xmlns:a16="http://schemas.microsoft.com/office/drawing/2014/main" id="{6E09EDBA-BE11-4678-AAED-B06C0F933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581"/>
              <a:ext cx="11" cy="10"/>
            </a:xfrm>
            <a:custGeom>
              <a:avLst/>
              <a:gdLst>
                <a:gd name="T0" fmla="*/ 1 w 16"/>
                <a:gd name="T1" fmla="*/ 2 h 15"/>
                <a:gd name="T2" fmla="*/ 2 w 16"/>
                <a:gd name="T3" fmla="*/ 3 h 15"/>
                <a:gd name="T4" fmla="*/ 3 w 16"/>
                <a:gd name="T5" fmla="*/ 1 h 15"/>
                <a:gd name="T6" fmla="*/ 1 w 16"/>
                <a:gd name="T7" fmla="*/ 0 h 15"/>
                <a:gd name="T8" fmla="*/ 1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" y="9"/>
                  </a:moveTo>
                  <a:cubicBezTo>
                    <a:pt x="1" y="13"/>
                    <a:pt x="5" y="15"/>
                    <a:pt x="9" y="15"/>
                  </a:cubicBezTo>
                  <a:cubicBezTo>
                    <a:pt x="13" y="14"/>
                    <a:pt x="16" y="10"/>
                    <a:pt x="15" y="6"/>
                  </a:cubicBezTo>
                  <a:cubicBezTo>
                    <a:pt x="14" y="2"/>
                    <a:pt x="11" y="0"/>
                    <a:pt x="7" y="0"/>
                  </a:cubicBezTo>
                  <a:cubicBezTo>
                    <a:pt x="3" y="1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221">
              <a:extLst>
                <a:ext uri="{FF2B5EF4-FFF2-40B4-BE49-F238E27FC236}">
                  <a16:creationId xmlns:a16="http://schemas.microsoft.com/office/drawing/2014/main" id="{43F09C11-34C4-451B-8314-B206D4096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512"/>
              <a:ext cx="8" cy="8"/>
            </a:xfrm>
            <a:custGeom>
              <a:avLst/>
              <a:gdLst>
                <a:gd name="T0" fmla="*/ 0 w 12"/>
                <a:gd name="T1" fmla="*/ 1 h 12"/>
                <a:gd name="T2" fmla="*/ 1 w 12"/>
                <a:gd name="T3" fmla="*/ 2 h 12"/>
                <a:gd name="T4" fmla="*/ 2 w 12"/>
                <a:gd name="T5" fmla="*/ 1 h 12"/>
                <a:gd name="T6" fmla="*/ 1 w 12"/>
                <a:gd name="T7" fmla="*/ 0 h 12"/>
                <a:gd name="T8" fmla="*/ 0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0" y="7"/>
                  </a:moveTo>
                  <a:cubicBezTo>
                    <a:pt x="1" y="10"/>
                    <a:pt x="4" y="12"/>
                    <a:pt x="7" y="12"/>
                  </a:cubicBezTo>
                  <a:cubicBezTo>
                    <a:pt x="10" y="11"/>
                    <a:pt x="12" y="8"/>
                    <a:pt x="12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Freeform 222">
              <a:extLst>
                <a:ext uri="{FF2B5EF4-FFF2-40B4-BE49-F238E27FC236}">
                  <a16:creationId xmlns:a16="http://schemas.microsoft.com/office/drawing/2014/main" id="{D6A56839-EAF0-4277-B620-76736A07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514"/>
              <a:ext cx="13" cy="13"/>
            </a:xfrm>
            <a:custGeom>
              <a:avLst/>
              <a:gdLst>
                <a:gd name="T0" fmla="*/ 1 w 18"/>
                <a:gd name="T1" fmla="*/ 3 h 18"/>
                <a:gd name="T2" fmla="*/ 3 w 18"/>
                <a:gd name="T3" fmla="*/ 5 h 18"/>
                <a:gd name="T4" fmla="*/ 5 w 18"/>
                <a:gd name="T5" fmla="*/ 2 h 18"/>
                <a:gd name="T6" fmla="*/ 2 w 18"/>
                <a:gd name="T7" fmla="*/ 1 h 18"/>
                <a:gd name="T8" fmla="*/ 1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0"/>
                  </a:moveTo>
                  <a:cubicBezTo>
                    <a:pt x="2" y="15"/>
                    <a:pt x="6" y="18"/>
                    <a:pt x="11" y="17"/>
                  </a:cubicBez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3" y="2"/>
                    <a:pt x="0" y="6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7" name="Freeform 223">
              <a:extLst>
                <a:ext uri="{FF2B5EF4-FFF2-40B4-BE49-F238E27FC236}">
                  <a16:creationId xmlns:a16="http://schemas.microsoft.com/office/drawing/2014/main" id="{305F7F98-DAD6-4C74-903F-E42D31A6E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3008"/>
              <a:ext cx="413" cy="468"/>
            </a:xfrm>
            <a:custGeom>
              <a:avLst/>
              <a:gdLst>
                <a:gd name="T0" fmla="*/ 139 w 594"/>
                <a:gd name="T1" fmla="*/ 146 h 672"/>
                <a:gd name="T2" fmla="*/ 120 w 594"/>
                <a:gd name="T3" fmla="*/ 145 h 672"/>
                <a:gd name="T4" fmla="*/ 94 w 594"/>
                <a:gd name="T5" fmla="*/ 148 h 672"/>
                <a:gd name="T6" fmla="*/ 70 w 594"/>
                <a:gd name="T7" fmla="*/ 155 h 672"/>
                <a:gd name="T8" fmla="*/ 67 w 594"/>
                <a:gd name="T9" fmla="*/ 138 h 672"/>
                <a:gd name="T10" fmla="*/ 63 w 594"/>
                <a:gd name="T11" fmla="*/ 111 h 672"/>
                <a:gd name="T12" fmla="*/ 44 w 594"/>
                <a:gd name="T13" fmla="*/ 62 h 672"/>
                <a:gd name="T14" fmla="*/ 12 w 594"/>
                <a:gd name="T15" fmla="*/ 19 h 672"/>
                <a:gd name="T16" fmla="*/ 3 w 594"/>
                <a:gd name="T17" fmla="*/ 6 h 672"/>
                <a:gd name="T18" fmla="*/ 23 w 594"/>
                <a:gd name="T19" fmla="*/ 7 h 672"/>
                <a:gd name="T20" fmla="*/ 108 w 594"/>
                <a:gd name="T21" fmla="*/ 83 h 672"/>
                <a:gd name="T22" fmla="*/ 139 w 594"/>
                <a:gd name="T23" fmla="*/ 146 h 6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4" h="672">
                  <a:moveTo>
                    <a:pt x="594" y="621"/>
                  </a:moveTo>
                  <a:cubicBezTo>
                    <a:pt x="568" y="624"/>
                    <a:pt x="541" y="620"/>
                    <a:pt x="512" y="617"/>
                  </a:cubicBezTo>
                  <a:cubicBezTo>
                    <a:pt x="471" y="612"/>
                    <a:pt x="439" y="624"/>
                    <a:pt x="401" y="632"/>
                  </a:cubicBezTo>
                  <a:cubicBezTo>
                    <a:pt x="381" y="636"/>
                    <a:pt x="312" y="672"/>
                    <a:pt x="298" y="660"/>
                  </a:cubicBezTo>
                  <a:cubicBezTo>
                    <a:pt x="289" y="653"/>
                    <a:pt x="287" y="599"/>
                    <a:pt x="285" y="586"/>
                  </a:cubicBezTo>
                  <a:cubicBezTo>
                    <a:pt x="277" y="549"/>
                    <a:pt x="274" y="511"/>
                    <a:pt x="266" y="474"/>
                  </a:cubicBezTo>
                  <a:cubicBezTo>
                    <a:pt x="252" y="399"/>
                    <a:pt x="227" y="331"/>
                    <a:pt x="192" y="264"/>
                  </a:cubicBezTo>
                  <a:cubicBezTo>
                    <a:pt x="156" y="196"/>
                    <a:pt x="109" y="133"/>
                    <a:pt x="52" y="81"/>
                  </a:cubicBezTo>
                  <a:cubicBezTo>
                    <a:pt x="39" y="69"/>
                    <a:pt x="0" y="45"/>
                    <a:pt x="13" y="23"/>
                  </a:cubicBezTo>
                  <a:cubicBezTo>
                    <a:pt x="28" y="0"/>
                    <a:pt x="79" y="20"/>
                    <a:pt x="96" y="28"/>
                  </a:cubicBezTo>
                  <a:cubicBezTo>
                    <a:pt x="247" y="97"/>
                    <a:pt x="367" y="219"/>
                    <a:pt x="465" y="352"/>
                  </a:cubicBezTo>
                  <a:cubicBezTo>
                    <a:pt x="531" y="443"/>
                    <a:pt x="557" y="519"/>
                    <a:pt x="594" y="621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224">
              <a:extLst>
                <a:ext uri="{FF2B5EF4-FFF2-40B4-BE49-F238E27FC236}">
                  <a16:creationId xmlns:a16="http://schemas.microsoft.com/office/drawing/2014/main" id="{B9768187-8E09-46E9-90F5-3B0813951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3322"/>
              <a:ext cx="740" cy="493"/>
            </a:xfrm>
            <a:custGeom>
              <a:avLst/>
              <a:gdLst>
                <a:gd name="T0" fmla="*/ 232 w 1063"/>
                <a:gd name="T1" fmla="*/ 3 h 707"/>
                <a:gd name="T2" fmla="*/ 217 w 1063"/>
                <a:gd name="T3" fmla="*/ 70 h 707"/>
                <a:gd name="T4" fmla="*/ 200 w 1063"/>
                <a:gd name="T5" fmla="*/ 84 h 707"/>
                <a:gd name="T6" fmla="*/ 160 w 1063"/>
                <a:gd name="T7" fmla="*/ 110 h 707"/>
                <a:gd name="T8" fmla="*/ 72 w 1063"/>
                <a:gd name="T9" fmla="*/ 111 h 707"/>
                <a:gd name="T10" fmla="*/ 58 w 1063"/>
                <a:gd name="T11" fmla="*/ 107 h 707"/>
                <a:gd name="T12" fmla="*/ 49 w 1063"/>
                <a:gd name="T13" fmla="*/ 97 h 707"/>
                <a:gd name="T14" fmla="*/ 28 w 1063"/>
                <a:gd name="T15" fmla="*/ 73 h 707"/>
                <a:gd name="T16" fmla="*/ 16 w 1063"/>
                <a:gd name="T17" fmla="*/ 51 h 707"/>
                <a:gd name="T18" fmla="*/ 3 w 1063"/>
                <a:gd name="T19" fmla="*/ 63 h 707"/>
                <a:gd name="T20" fmla="*/ 29 w 1063"/>
                <a:gd name="T21" fmla="*/ 129 h 707"/>
                <a:gd name="T22" fmla="*/ 114 w 1063"/>
                <a:gd name="T23" fmla="*/ 165 h 707"/>
                <a:gd name="T24" fmla="*/ 203 w 1063"/>
                <a:gd name="T25" fmla="*/ 138 h 707"/>
                <a:gd name="T26" fmla="*/ 237 w 1063"/>
                <a:gd name="T27" fmla="*/ 97 h 707"/>
                <a:gd name="T28" fmla="*/ 248 w 1063"/>
                <a:gd name="T29" fmla="*/ 47 h 707"/>
                <a:gd name="T30" fmla="*/ 243 w 1063"/>
                <a:gd name="T31" fmla="*/ 15 h 707"/>
                <a:gd name="T32" fmla="*/ 230 w 1063"/>
                <a:gd name="T33" fmla="*/ 5 h 7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63" h="707">
                  <a:moveTo>
                    <a:pt x="988" y="14"/>
                  </a:moveTo>
                  <a:cubicBezTo>
                    <a:pt x="978" y="112"/>
                    <a:pt x="979" y="209"/>
                    <a:pt x="924" y="297"/>
                  </a:cubicBezTo>
                  <a:cubicBezTo>
                    <a:pt x="907" y="324"/>
                    <a:pt x="880" y="341"/>
                    <a:pt x="854" y="358"/>
                  </a:cubicBezTo>
                  <a:cubicBezTo>
                    <a:pt x="797" y="393"/>
                    <a:pt x="748" y="443"/>
                    <a:pt x="684" y="464"/>
                  </a:cubicBezTo>
                  <a:cubicBezTo>
                    <a:pt x="562" y="505"/>
                    <a:pt x="426" y="506"/>
                    <a:pt x="306" y="469"/>
                  </a:cubicBezTo>
                  <a:cubicBezTo>
                    <a:pt x="290" y="464"/>
                    <a:pt x="262" y="461"/>
                    <a:pt x="248" y="452"/>
                  </a:cubicBezTo>
                  <a:cubicBezTo>
                    <a:pt x="234" y="442"/>
                    <a:pt x="219" y="422"/>
                    <a:pt x="205" y="410"/>
                  </a:cubicBezTo>
                  <a:cubicBezTo>
                    <a:pt x="172" y="380"/>
                    <a:pt x="145" y="346"/>
                    <a:pt x="120" y="310"/>
                  </a:cubicBezTo>
                  <a:cubicBezTo>
                    <a:pt x="103" y="286"/>
                    <a:pt x="91" y="234"/>
                    <a:pt x="67" y="217"/>
                  </a:cubicBezTo>
                  <a:cubicBezTo>
                    <a:pt x="25" y="187"/>
                    <a:pt x="14" y="238"/>
                    <a:pt x="11" y="267"/>
                  </a:cubicBezTo>
                  <a:cubicBezTo>
                    <a:pt x="0" y="362"/>
                    <a:pt x="63" y="477"/>
                    <a:pt x="125" y="546"/>
                  </a:cubicBezTo>
                  <a:cubicBezTo>
                    <a:pt x="205" y="634"/>
                    <a:pt x="364" y="707"/>
                    <a:pt x="487" y="700"/>
                  </a:cubicBezTo>
                  <a:cubicBezTo>
                    <a:pt x="634" y="691"/>
                    <a:pt x="742" y="661"/>
                    <a:pt x="864" y="584"/>
                  </a:cubicBezTo>
                  <a:cubicBezTo>
                    <a:pt x="926" y="544"/>
                    <a:pt x="983" y="476"/>
                    <a:pt x="1012" y="410"/>
                  </a:cubicBezTo>
                  <a:cubicBezTo>
                    <a:pt x="1042" y="343"/>
                    <a:pt x="1046" y="271"/>
                    <a:pt x="1056" y="199"/>
                  </a:cubicBezTo>
                  <a:cubicBezTo>
                    <a:pt x="1063" y="149"/>
                    <a:pt x="1055" y="108"/>
                    <a:pt x="1034" y="63"/>
                  </a:cubicBezTo>
                  <a:cubicBezTo>
                    <a:pt x="1025" y="44"/>
                    <a:pt x="1011" y="0"/>
                    <a:pt x="981" y="2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Freeform 225">
              <a:extLst>
                <a:ext uri="{FF2B5EF4-FFF2-40B4-BE49-F238E27FC236}">
                  <a16:creationId xmlns:a16="http://schemas.microsoft.com/office/drawing/2014/main" id="{EFC22000-F335-47E7-9BE8-B17203D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324"/>
              <a:ext cx="462" cy="267"/>
            </a:xfrm>
            <a:custGeom>
              <a:avLst/>
              <a:gdLst>
                <a:gd name="T0" fmla="*/ 154 w 664"/>
                <a:gd name="T1" fmla="*/ 20 h 384"/>
                <a:gd name="T2" fmla="*/ 151 w 664"/>
                <a:gd name="T3" fmla="*/ 31 h 384"/>
                <a:gd name="T4" fmla="*/ 141 w 664"/>
                <a:gd name="T5" fmla="*/ 46 h 384"/>
                <a:gd name="T6" fmla="*/ 116 w 664"/>
                <a:gd name="T7" fmla="*/ 69 h 384"/>
                <a:gd name="T8" fmla="*/ 72 w 664"/>
                <a:gd name="T9" fmla="*/ 86 h 384"/>
                <a:gd name="T10" fmla="*/ 18 w 664"/>
                <a:gd name="T11" fmla="*/ 70 h 384"/>
                <a:gd name="T12" fmla="*/ 3 w 664"/>
                <a:gd name="T13" fmla="*/ 26 h 384"/>
                <a:gd name="T14" fmla="*/ 16 w 664"/>
                <a:gd name="T15" fmla="*/ 42 h 384"/>
                <a:gd name="T16" fmla="*/ 42 w 664"/>
                <a:gd name="T17" fmla="*/ 58 h 384"/>
                <a:gd name="T18" fmla="*/ 98 w 664"/>
                <a:gd name="T19" fmla="*/ 63 h 384"/>
                <a:gd name="T20" fmla="*/ 131 w 664"/>
                <a:gd name="T21" fmla="*/ 31 h 384"/>
                <a:gd name="T22" fmla="*/ 154 w 664"/>
                <a:gd name="T23" fmla="*/ 19 h 3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4" h="384">
                  <a:moveTo>
                    <a:pt x="660" y="87"/>
                  </a:moveTo>
                  <a:cubicBezTo>
                    <a:pt x="664" y="88"/>
                    <a:pt x="650" y="118"/>
                    <a:pt x="644" y="130"/>
                  </a:cubicBezTo>
                  <a:cubicBezTo>
                    <a:pt x="632" y="155"/>
                    <a:pt x="618" y="176"/>
                    <a:pt x="599" y="197"/>
                  </a:cubicBezTo>
                  <a:cubicBezTo>
                    <a:pt x="568" y="233"/>
                    <a:pt x="535" y="273"/>
                    <a:pt x="494" y="296"/>
                  </a:cubicBezTo>
                  <a:cubicBezTo>
                    <a:pt x="421" y="338"/>
                    <a:pt x="392" y="353"/>
                    <a:pt x="310" y="369"/>
                  </a:cubicBezTo>
                  <a:cubicBezTo>
                    <a:pt x="237" y="384"/>
                    <a:pt x="127" y="359"/>
                    <a:pt x="77" y="298"/>
                  </a:cubicBezTo>
                  <a:cubicBezTo>
                    <a:pt x="25" y="235"/>
                    <a:pt x="0" y="191"/>
                    <a:pt x="13" y="113"/>
                  </a:cubicBezTo>
                  <a:cubicBezTo>
                    <a:pt x="36" y="110"/>
                    <a:pt x="52" y="161"/>
                    <a:pt x="67" y="177"/>
                  </a:cubicBezTo>
                  <a:cubicBezTo>
                    <a:pt x="98" y="209"/>
                    <a:pt x="142" y="232"/>
                    <a:pt x="181" y="250"/>
                  </a:cubicBezTo>
                  <a:cubicBezTo>
                    <a:pt x="249" y="281"/>
                    <a:pt x="345" y="304"/>
                    <a:pt x="417" y="270"/>
                  </a:cubicBezTo>
                  <a:cubicBezTo>
                    <a:pt x="478" y="241"/>
                    <a:pt x="520" y="187"/>
                    <a:pt x="557" y="131"/>
                  </a:cubicBezTo>
                  <a:cubicBezTo>
                    <a:pt x="570" y="112"/>
                    <a:pt x="638" y="0"/>
                    <a:pt x="656" y="8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0" name="Freeform 226">
              <a:extLst>
                <a:ext uri="{FF2B5EF4-FFF2-40B4-BE49-F238E27FC236}">
                  <a16:creationId xmlns:a16="http://schemas.microsoft.com/office/drawing/2014/main" id="{695CD648-D849-4A86-8E25-9F75D2131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338"/>
              <a:ext cx="295" cy="134"/>
            </a:xfrm>
            <a:custGeom>
              <a:avLst/>
              <a:gdLst>
                <a:gd name="T0" fmla="*/ 98 w 424"/>
                <a:gd name="T1" fmla="*/ 5 h 193"/>
                <a:gd name="T2" fmla="*/ 93 w 424"/>
                <a:gd name="T3" fmla="*/ 19 h 193"/>
                <a:gd name="T4" fmla="*/ 80 w 424"/>
                <a:gd name="T5" fmla="*/ 31 h 193"/>
                <a:gd name="T6" fmla="*/ 61 w 424"/>
                <a:gd name="T7" fmla="*/ 41 h 193"/>
                <a:gd name="T8" fmla="*/ 20 w 424"/>
                <a:gd name="T9" fmla="*/ 35 h 193"/>
                <a:gd name="T10" fmla="*/ 3 w 424"/>
                <a:gd name="T11" fmla="*/ 15 h 193"/>
                <a:gd name="T12" fmla="*/ 8 w 424"/>
                <a:gd name="T13" fmla="*/ 8 h 193"/>
                <a:gd name="T14" fmla="*/ 26 w 424"/>
                <a:gd name="T15" fmla="*/ 26 h 193"/>
                <a:gd name="T16" fmla="*/ 46 w 424"/>
                <a:gd name="T17" fmla="*/ 35 h 193"/>
                <a:gd name="T18" fmla="*/ 83 w 424"/>
                <a:gd name="T19" fmla="*/ 20 h 193"/>
                <a:gd name="T20" fmla="*/ 92 w 424"/>
                <a:gd name="T21" fmla="*/ 5 h 193"/>
                <a:gd name="T22" fmla="*/ 99 w 424"/>
                <a:gd name="T23" fmla="*/ 3 h 1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4" h="193">
                  <a:moveTo>
                    <a:pt x="420" y="20"/>
                  </a:moveTo>
                  <a:cubicBezTo>
                    <a:pt x="424" y="37"/>
                    <a:pt x="406" y="68"/>
                    <a:pt x="396" y="82"/>
                  </a:cubicBezTo>
                  <a:cubicBezTo>
                    <a:pt x="382" y="103"/>
                    <a:pt x="361" y="118"/>
                    <a:pt x="344" y="135"/>
                  </a:cubicBezTo>
                  <a:cubicBezTo>
                    <a:pt x="320" y="157"/>
                    <a:pt x="295" y="167"/>
                    <a:pt x="262" y="177"/>
                  </a:cubicBezTo>
                  <a:cubicBezTo>
                    <a:pt x="204" y="193"/>
                    <a:pt x="133" y="188"/>
                    <a:pt x="87" y="149"/>
                  </a:cubicBezTo>
                  <a:cubicBezTo>
                    <a:pt x="60" y="126"/>
                    <a:pt x="30" y="95"/>
                    <a:pt x="13" y="63"/>
                  </a:cubicBezTo>
                  <a:cubicBezTo>
                    <a:pt x="0" y="39"/>
                    <a:pt x="4" y="5"/>
                    <a:pt x="33" y="34"/>
                  </a:cubicBezTo>
                  <a:cubicBezTo>
                    <a:pt x="59" y="59"/>
                    <a:pt x="81" y="88"/>
                    <a:pt x="112" y="109"/>
                  </a:cubicBezTo>
                  <a:cubicBezTo>
                    <a:pt x="134" y="125"/>
                    <a:pt x="168" y="142"/>
                    <a:pt x="195" y="148"/>
                  </a:cubicBezTo>
                  <a:cubicBezTo>
                    <a:pt x="254" y="160"/>
                    <a:pt x="318" y="134"/>
                    <a:pt x="356" y="87"/>
                  </a:cubicBezTo>
                  <a:cubicBezTo>
                    <a:pt x="374" y="64"/>
                    <a:pt x="382" y="47"/>
                    <a:pt x="392" y="20"/>
                  </a:cubicBezTo>
                  <a:cubicBezTo>
                    <a:pt x="398" y="2"/>
                    <a:pt x="410" y="0"/>
                    <a:pt x="423" y="15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1" name="Freeform 227">
              <a:extLst>
                <a:ext uri="{FF2B5EF4-FFF2-40B4-BE49-F238E27FC236}">
                  <a16:creationId xmlns:a16="http://schemas.microsoft.com/office/drawing/2014/main" id="{4CF51AE3-B823-4B54-A1C1-D94C273C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291"/>
              <a:ext cx="75" cy="111"/>
            </a:xfrm>
            <a:custGeom>
              <a:avLst/>
              <a:gdLst>
                <a:gd name="T0" fmla="*/ 21 w 108"/>
                <a:gd name="T1" fmla="*/ 8 h 159"/>
                <a:gd name="T2" fmla="*/ 12 w 108"/>
                <a:gd name="T3" fmla="*/ 31 h 159"/>
                <a:gd name="T4" fmla="*/ 4 w 108"/>
                <a:gd name="T5" fmla="*/ 36 h 159"/>
                <a:gd name="T6" fmla="*/ 1 w 108"/>
                <a:gd name="T7" fmla="*/ 33 h 159"/>
                <a:gd name="T8" fmla="*/ 9 w 108"/>
                <a:gd name="T9" fmla="*/ 24 h 159"/>
                <a:gd name="T10" fmla="*/ 13 w 108"/>
                <a:gd name="T11" fmla="*/ 12 h 159"/>
                <a:gd name="T12" fmla="*/ 15 w 108"/>
                <a:gd name="T13" fmla="*/ 2 h 159"/>
                <a:gd name="T14" fmla="*/ 22 w 108"/>
                <a:gd name="T15" fmla="*/ 8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59">
                  <a:moveTo>
                    <a:pt x="89" y="33"/>
                  </a:moveTo>
                  <a:cubicBezTo>
                    <a:pt x="108" y="66"/>
                    <a:pt x="69" y="108"/>
                    <a:pt x="49" y="132"/>
                  </a:cubicBezTo>
                  <a:cubicBezTo>
                    <a:pt x="40" y="142"/>
                    <a:pt x="33" y="152"/>
                    <a:pt x="19" y="155"/>
                  </a:cubicBezTo>
                  <a:cubicBezTo>
                    <a:pt x="3" y="159"/>
                    <a:pt x="0" y="152"/>
                    <a:pt x="5" y="141"/>
                  </a:cubicBezTo>
                  <a:cubicBezTo>
                    <a:pt x="12" y="126"/>
                    <a:pt x="30" y="115"/>
                    <a:pt x="39" y="102"/>
                  </a:cubicBezTo>
                  <a:cubicBezTo>
                    <a:pt x="50" y="86"/>
                    <a:pt x="57" y="67"/>
                    <a:pt x="54" y="48"/>
                  </a:cubicBezTo>
                  <a:cubicBezTo>
                    <a:pt x="52" y="34"/>
                    <a:pt x="44" y="15"/>
                    <a:pt x="62" y="8"/>
                  </a:cubicBezTo>
                  <a:cubicBezTo>
                    <a:pt x="81" y="0"/>
                    <a:pt x="88" y="22"/>
                    <a:pt x="92" y="35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2" name="Freeform 228">
              <a:extLst>
                <a:ext uri="{FF2B5EF4-FFF2-40B4-BE49-F238E27FC236}">
                  <a16:creationId xmlns:a16="http://schemas.microsoft.com/office/drawing/2014/main" id="{F3287306-DD85-45C9-9625-36F8F18E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3312"/>
              <a:ext cx="40" cy="64"/>
            </a:xfrm>
            <a:custGeom>
              <a:avLst/>
              <a:gdLst>
                <a:gd name="T0" fmla="*/ 11 w 58"/>
                <a:gd name="T1" fmla="*/ 1 h 91"/>
                <a:gd name="T2" fmla="*/ 0 w 58"/>
                <a:gd name="T3" fmla="*/ 15 h 91"/>
                <a:gd name="T4" fmla="*/ 8 w 58"/>
                <a:gd name="T5" fmla="*/ 9 h 91"/>
                <a:gd name="T6" fmla="*/ 8 w 58"/>
                <a:gd name="T7" fmla="*/ 1 h 91"/>
                <a:gd name="T8" fmla="*/ 10 w 58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91">
                  <a:moveTo>
                    <a:pt x="48" y="2"/>
                  </a:moveTo>
                  <a:cubicBezTo>
                    <a:pt x="58" y="21"/>
                    <a:pt x="22" y="91"/>
                    <a:pt x="0" y="63"/>
                  </a:cubicBezTo>
                  <a:cubicBezTo>
                    <a:pt x="11" y="54"/>
                    <a:pt x="29" y="52"/>
                    <a:pt x="35" y="37"/>
                  </a:cubicBezTo>
                  <a:cubicBezTo>
                    <a:pt x="39" y="28"/>
                    <a:pt x="38" y="11"/>
                    <a:pt x="37" y="1"/>
                  </a:cubicBezTo>
                  <a:cubicBezTo>
                    <a:pt x="39" y="1"/>
                    <a:pt x="41" y="0"/>
                    <a:pt x="43" y="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3" name="Freeform 229">
              <a:extLst>
                <a:ext uri="{FF2B5EF4-FFF2-40B4-BE49-F238E27FC236}">
                  <a16:creationId xmlns:a16="http://schemas.microsoft.com/office/drawing/2014/main" id="{75A3711C-841C-47DB-9E3B-17ABF8CD5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317"/>
              <a:ext cx="22" cy="18"/>
            </a:xfrm>
            <a:custGeom>
              <a:avLst/>
              <a:gdLst>
                <a:gd name="T0" fmla="*/ 0 w 31"/>
                <a:gd name="T1" fmla="*/ 0 h 26"/>
                <a:gd name="T2" fmla="*/ 8 w 31"/>
                <a:gd name="T3" fmla="*/ 5 h 26"/>
                <a:gd name="T4" fmla="*/ 1 w 31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0" y="0"/>
                  </a:moveTo>
                  <a:cubicBezTo>
                    <a:pt x="4" y="19"/>
                    <a:pt x="12" y="26"/>
                    <a:pt x="31" y="22"/>
                  </a:cubicBezTo>
                  <a:cubicBezTo>
                    <a:pt x="31" y="9"/>
                    <a:pt x="18" y="6"/>
                    <a:pt x="6" y="6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4" name="Freeform 230">
              <a:extLst>
                <a:ext uri="{FF2B5EF4-FFF2-40B4-BE49-F238E27FC236}">
                  <a16:creationId xmlns:a16="http://schemas.microsoft.com/office/drawing/2014/main" id="{0927524B-09F2-4D52-A053-1D941CF9B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501"/>
              <a:ext cx="804" cy="374"/>
            </a:xfrm>
            <a:custGeom>
              <a:avLst/>
              <a:gdLst>
                <a:gd name="T0" fmla="*/ 271 w 1156"/>
                <a:gd name="T1" fmla="*/ 17 h 536"/>
                <a:gd name="T2" fmla="*/ 134 w 1156"/>
                <a:gd name="T3" fmla="*/ 117 h 536"/>
                <a:gd name="T4" fmla="*/ 5 w 1156"/>
                <a:gd name="T5" fmla="*/ 0 h 536"/>
                <a:gd name="T6" fmla="*/ 133 w 1156"/>
                <a:gd name="T7" fmla="*/ 107 h 536"/>
                <a:gd name="T8" fmla="*/ 271 w 1156"/>
                <a:gd name="T9" fmla="*/ 17 h 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6" h="536">
                  <a:moveTo>
                    <a:pt x="1156" y="73"/>
                  </a:moveTo>
                  <a:cubicBezTo>
                    <a:pt x="1156" y="73"/>
                    <a:pt x="1075" y="451"/>
                    <a:pt x="573" y="493"/>
                  </a:cubicBezTo>
                  <a:cubicBezTo>
                    <a:pt x="71" y="536"/>
                    <a:pt x="0" y="37"/>
                    <a:pt x="21" y="0"/>
                  </a:cubicBezTo>
                  <a:cubicBezTo>
                    <a:pt x="21" y="0"/>
                    <a:pt x="54" y="473"/>
                    <a:pt x="567" y="454"/>
                  </a:cubicBezTo>
                  <a:cubicBezTo>
                    <a:pt x="1079" y="434"/>
                    <a:pt x="1156" y="73"/>
                    <a:pt x="1156" y="73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5" name="Freeform 231">
              <a:extLst>
                <a:ext uri="{FF2B5EF4-FFF2-40B4-BE49-F238E27FC236}">
                  <a16:creationId xmlns:a16="http://schemas.microsoft.com/office/drawing/2014/main" id="{DA820B39-3EFC-41BC-B2E7-1AEAC097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3287"/>
              <a:ext cx="580" cy="343"/>
            </a:xfrm>
            <a:custGeom>
              <a:avLst/>
              <a:gdLst>
                <a:gd name="T0" fmla="*/ 196 w 833"/>
                <a:gd name="T1" fmla="*/ 38 h 491"/>
                <a:gd name="T2" fmla="*/ 91 w 833"/>
                <a:gd name="T3" fmla="*/ 112 h 491"/>
                <a:gd name="T4" fmla="*/ 15 w 833"/>
                <a:gd name="T5" fmla="*/ 0 h 491"/>
                <a:gd name="T6" fmla="*/ 88 w 833"/>
                <a:gd name="T7" fmla="*/ 105 h 491"/>
                <a:gd name="T8" fmla="*/ 196 w 833"/>
                <a:gd name="T9" fmla="*/ 38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3" h="491">
                  <a:moveTo>
                    <a:pt x="833" y="160"/>
                  </a:moveTo>
                  <a:cubicBezTo>
                    <a:pt x="833" y="160"/>
                    <a:pt x="781" y="453"/>
                    <a:pt x="385" y="473"/>
                  </a:cubicBezTo>
                  <a:cubicBezTo>
                    <a:pt x="32" y="491"/>
                    <a:pt x="19" y="34"/>
                    <a:pt x="63" y="0"/>
                  </a:cubicBezTo>
                  <a:cubicBezTo>
                    <a:pt x="63" y="0"/>
                    <a:pt x="0" y="444"/>
                    <a:pt x="378" y="443"/>
                  </a:cubicBezTo>
                  <a:cubicBezTo>
                    <a:pt x="756" y="441"/>
                    <a:pt x="833" y="160"/>
                    <a:pt x="833" y="160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6" name="Freeform 232">
              <a:extLst>
                <a:ext uri="{FF2B5EF4-FFF2-40B4-BE49-F238E27FC236}">
                  <a16:creationId xmlns:a16="http://schemas.microsoft.com/office/drawing/2014/main" id="{2C19FFFF-C1DB-41BE-B5FB-7D36E1F8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298"/>
              <a:ext cx="348" cy="196"/>
            </a:xfrm>
            <a:custGeom>
              <a:avLst/>
              <a:gdLst>
                <a:gd name="T0" fmla="*/ 117 w 501"/>
                <a:gd name="T1" fmla="*/ 17 h 281"/>
                <a:gd name="T2" fmla="*/ 61 w 501"/>
                <a:gd name="T3" fmla="*/ 63 h 281"/>
                <a:gd name="T4" fmla="*/ 6 w 501"/>
                <a:gd name="T5" fmla="*/ 0 h 281"/>
                <a:gd name="T6" fmla="*/ 60 w 501"/>
                <a:gd name="T7" fmla="*/ 59 h 281"/>
                <a:gd name="T8" fmla="*/ 117 w 501"/>
                <a:gd name="T9" fmla="*/ 17 h 2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" h="281">
                  <a:moveTo>
                    <a:pt x="501" y="75"/>
                  </a:moveTo>
                  <a:cubicBezTo>
                    <a:pt x="501" y="75"/>
                    <a:pt x="467" y="253"/>
                    <a:pt x="260" y="267"/>
                  </a:cubicBezTo>
                  <a:cubicBezTo>
                    <a:pt x="53" y="281"/>
                    <a:pt x="0" y="83"/>
                    <a:pt x="23" y="0"/>
                  </a:cubicBezTo>
                  <a:cubicBezTo>
                    <a:pt x="23" y="0"/>
                    <a:pt x="1" y="259"/>
                    <a:pt x="256" y="251"/>
                  </a:cubicBezTo>
                  <a:cubicBezTo>
                    <a:pt x="449" y="244"/>
                    <a:pt x="501" y="75"/>
                    <a:pt x="501" y="75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7" name="Freeform 233">
              <a:extLst>
                <a:ext uri="{FF2B5EF4-FFF2-40B4-BE49-F238E27FC236}">
                  <a16:creationId xmlns:a16="http://schemas.microsoft.com/office/drawing/2014/main" id="{5271B281-AEE4-44B7-A5F1-BD884B3B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303"/>
              <a:ext cx="213" cy="115"/>
            </a:xfrm>
            <a:custGeom>
              <a:avLst/>
              <a:gdLst>
                <a:gd name="T0" fmla="*/ 72 w 306"/>
                <a:gd name="T1" fmla="*/ 13 h 164"/>
                <a:gd name="T2" fmla="*/ 38 w 306"/>
                <a:gd name="T3" fmla="*/ 39 h 164"/>
                <a:gd name="T4" fmla="*/ 3 w 306"/>
                <a:gd name="T5" fmla="*/ 0 h 164"/>
                <a:gd name="T6" fmla="*/ 38 w 306"/>
                <a:gd name="T7" fmla="*/ 36 h 164"/>
                <a:gd name="T8" fmla="*/ 72 w 306"/>
                <a:gd name="T9" fmla="*/ 13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164">
                  <a:moveTo>
                    <a:pt x="306" y="51"/>
                  </a:moveTo>
                  <a:cubicBezTo>
                    <a:pt x="306" y="51"/>
                    <a:pt x="281" y="162"/>
                    <a:pt x="159" y="163"/>
                  </a:cubicBezTo>
                  <a:cubicBezTo>
                    <a:pt x="38" y="164"/>
                    <a:pt x="0" y="20"/>
                    <a:pt x="13" y="0"/>
                  </a:cubicBezTo>
                  <a:cubicBezTo>
                    <a:pt x="13" y="0"/>
                    <a:pt x="21" y="155"/>
                    <a:pt x="161" y="151"/>
                  </a:cubicBezTo>
                  <a:cubicBezTo>
                    <a:pt x="278" y="148"/>
                    <a:pt x="306" y="51"/>
                    <a:pt x="306" y="51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8" name="Freeform 234">
              <a:extLst>
                <a:ext uri="{FF2B5EF4-FFF2-40B4-BE49-F238E27FC236}">
                  <a16:creationId xmlns:a16="http://schemas.microsoft.com/office/drawing/2014/main" id="{BC829A68-BD8C-4D0C-B997-686EEB0DF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297"/>
              <a:ext cx="111" cy="84"/>
            </a:xfrm>
            <a:custGeom>
              <a:avLst/>
              <a:gdLst>
                <a:gd name="T0" fmla="*/ 38 w 159"/>
                <a:gd name="T1" fmla="*/ 15 h 120"/>
                <a:gd name="T2" fmla="*/ 24 w 159"/>
                <a:gd name="T3" fmla="*/ 28 h 120"/>
                <a:gd name="T4" fmla="*/ 5 w 159"/>
                <a:gd name="T5" fmla="*/ 0 h 120"/>
                <a:gd name="T6" fmla="*/ 13 w 159"/>
                <a:gd name="T7" fmla="*/ 20 h 120"/>
                <a:gd name="T8" fmla="*/ 38 w 159"/>
                <a:gd name="T9" fmla="*/ 15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0">
                  <a:moveTo>
                    <a:pt x="159" y="61"/>
                  </a:moveTo>
                  <a:cubicBezTo>
                    <a:pt x="159" y="61"/>
                    <a:pt x="154" y="113"/>
                    <a:pt x="101" y="116"/>
                  </a:cubicBezTo>
                  <a:cubicBezTo>
                    <a:pt x="48" y="120"/>
                    <a:pt x="0" y="32"/>
                    <a:pt x="21" y="0"/>
                  </a:cubicBezTo>
                  <a:cubicBezTo>
                    <a:pt x="21" y="0"/>
                    <a:pt x="15" y="46"/>
                    <a:pt x="56" y="81"/>
                  </a:cubicBezTo>
                  <a:cubicBezTo>
                    <a:pt x="97" y="116"/>
                    <a:pt x="139" y="93"/>
                    <a:pt x="159" y="61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9" name="Freeform 235">
              <a:extLst>
                <a:ext uri="{FF2B5EF4-FFF2-40B4-BE49-F238E27FC236}">
                  <a16:creationId xmlns:a16="http://schemas.microsoft.com/office/drawing/2014/main" id="{C5C139C3-521D-410F-82AF-E1F90AC46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301"/>
              <a:ext cx="43" cy="19"/>
            </a:xfrm>
            <a:custGeom>
              <a:avLst/>
              <a:gdLst>
                <a:gd name="T0" fmla="*/ 12 w 62"/>
                <a:gd name="T1" fmla="*/ 6 h 27"/>
                <a:gd name="T2" fmla="*/ 7 w 62"/>
                <a:gd name="T3" fmla="*/ 2 h 27"/>
                <a:gd name="T4" fmla="*/ 4 w 62"/>
                <a:gd name="T5" fmla="*/ 6 h 27"/>
                <a:gd name="T6" fmla="*/ 7 w 62"/>
                <a:gd name="T7" fmla="*/ 1 h 27"/>
                <a:gd name="T8" fmla="*/ 12 w 62"/>
                <a:gd name="T9" fmla="*/ 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7">
                  <a:moveTo>
                    <a:pt x="55" y="27"/>
                  </a:moveTo>
                  <a:cubicBezTo>
                    <a:pt x="55" y="27"/>
                    <a:pt x="48" y="9"/>
                    <a:pt x="31" y="9"/>
                  </a:cubicBezTo>
                  <a:cubicBezTo>
                    <a:pt x="15" y="8"/>
                    <a:pt x="13" y="20"/>
                    <a:pt x="19" y="25"/>
                  </a:cubicBezTo>
                  <a:cubicBezTo>
                    <a:pt x="19" y="25"/>
                    <a:pt x="0" y="3"/>
                    <a:pt x="31" y="1"/>
                  </a:cubicBezTo>
                  <a:cubicBezTo>
                    <a:pt x="62" y="0"/>
                    <a:pt x="55" y="27"/>
                    <a:pt x="55" y="27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0" name="Freeform 236">
              <a:extLst>
                <a:ext uri="{FF2B5EF4-FFF2-40B4-BE49-F238E27FC236}">
                  <a16:creationId xmlns:a16="http://schemas.microsoft.com/office/drawing/2014/main" id="{CA2E21EF-0799-4BA8-94BE-FA7A8FA7E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211"/>
              <a:ext cx="183" cy="94"/>
            </a:xfrm>
            <a:custGeom>
              <a:avLst/>
              <a:gdLst>
                <a:gd name="T0" fmla="*/ 61 w 264"/>
                <a:gd name="T1" fmla="*/ 21 h 135"/>
                <a:gd name="T2" fmla="*/ 30 w 264"/>
                <a:gd name="T3" fmla="*/ 10 h 135"/>
                <a:gd name="T4" fmla="*/ 3 w 264"/>
                <a:gd name="T5" fmla="*/ 31 h 135"/>
                <a:gd name="T6" fmla="*/ 29 w 264"/>
                <a:gd name="T7" fmla="*/ 6 h 135"/>
                <a:gd name="T8" fmla="*/ 61 w 264"/>
                <a:gd name="T9" fmla="*/ 21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" h="135">
                  <a:moveTo>
                    <a:pt x="264" y="89"/>
                  </a:moveTo>
                  <a:cubicBezTo>
                    <a:pt x="264" y="89"/>
                    <a:pt x="229" y="25"/>
                    <a:pt x="128" y="44"/>
                  </a:cubicBezTo>
                  <a:cubicBezTo>
                    <a:pt x="27" y="63"/>
                    <a:pt x="13" y="114"/>
                    <a:pt x="12" y="135"/>
                  </a:cubicBezTo>
                  <a:cubicBezTo>
                    <a:pt x="12" y="135"/>
                    <a:pt x="0" y="55"/>
                    <a:pt x="124" y="27"/>
                  </a:cubicBezTo>
                  <a:cubicBezTo>
                    <a:pt x="248" y="0"/>
                    <a:pt x="264" y="89"/>
                    <a:pt x="264" y="89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1" name="Freeform 237">
              <a:extLst>
                <a:ext uri="{FF2B5EF4-FFF2-40B4-BE49-F238E27FC236}">
                  <a16:creationId xmlns:a16="http://schemas.microsoft.com/office/drawing/2014/main" id="{33C6FC2E-5ACE-4831-8611-A5FBB6DD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3144"/>
              <a:ext cx="333" cy="185"/>
            </a:xfrm>
            <a:custGeom>
              <a:avLst/>
              <a:gdLst>
                <a:gd name="T0" fmla="*/ 113 w 478"/>
                <a:gd name="T1" fmla="*/ 43 h 265"/>
                <a:gd name="T2" fmla="*/ 54 w 478"/>
                <a:gd name="T3" fmla="*/ 14 h 265"/>
                <a:gd name="T4" fmla="*/ 13 w 478"/>
                <a:gd name="T5" fmla="*/ 63 h 265"/>
                <a:gd name="T6" fmla="*/ 52 w 478"/>
                <a:gd name="T7" fmla="*/ 9 h 265"/>
                <a:gd name="T8" fmla="*/ 113 w 478"/>
                <a:gd name="T9" fmla="*/ 43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8" h="265">
                  <a:moveTo>
                    <a:pt x="478" y="179"/>
                  </a:moveTo>
                  <a:cubicBezTo>
                    <a:pt x="478" y="179"/>
                    <a:pt x="430" y="0"/>
                    <a:pt x="229" y="58"/>
                  </a:cubicBezTo>
                  <a:cubicBezTo>
                    <a:pt x="27" y="117"/>
                    <a:pt x="52" y="239"/>
                    <a:pt x="56" y="265"/>
                  </a:cubicBezTo>
                  <a:cubicBezTo>
                    <a:pt x="56" y="265"/>
                    <a:pt x="0" y="73"/>
                    <a:pt x="221" y="38"/>
                  </a:cubicBezTo>
                  <a:cubicBezTo>
                    <a:pt x="442" y="3"/>
                    <a:pt x="467" y="143"/>
                    <a:pt x="478" y="179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2" name="Freeform 238">
              <a:extLst>
                <a:ext uri="{FF2B5EF4-FFF2-40B4-BE49-F238E27FC236}">
                  <a16:creationId xmlns:a16="http://schemas.microsoft.com/office/drawing/2014/main" id="{54824BD0-AAA1-4B7D-9849-FBFCE593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033"/>
              <a:ext cx="501" cy="296"/>
            </a:xfrm>
            <a:custGeom>
              <a:avLst/>
              <a:gdLst>
                <a:gd name="T0" fmla="*/ 169 w 720"/>
                <a:gd name="T1" fmla="*/ 70 h 424"/>
                <a:gd name="T2" fmla="*/ 79 w 720"/>
                <a:gd name="T3" fmla="*/ 28 h 424"/>
                <a:gd name="T4" fmla="*/ 18 w 720"/>
                <a:gd name="T5" fmla="*/ 101 h 424"/>
                <a:gd name="T6" fmla="*/ 79 w 720"/>
                <a:gd name="T7" fmla="*/ 20 h 424"/>
                <a:gd name="T8" fmla="*/ 169 w 720"/>
                <a:gd name="T9" fmla="*/ 7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0" h="424">
                  <a:moveTo>
                    <a:pt x="720" y="294"/>
                  </a:moveTo>
                  <a:cubicBezTo>
                    <a:pt x="720" y="294"/>
                    <a:pt x="625" y="52"/>
                    <a:pt x="336" y="116"/>
                  </a:cubicBezTo>
                  <a:cubicBezTo>
                    <a:pt x="46" y="180"/>
                    <a:pt x="78" y="424"/>
                    <a:pt x="78" y="424"/>
                  </a:cubicBezTo>
                  <a:cubicBezTo>
                    <a:pt x="78" y="424"/>
                    <a:pt x="0" y="171"/>
                    <a:pt x="335" y="85"/>
                  </a:cubicBezTo>
                  <a:cubicBezTo>
                    <a:pt x="669" y="0"/>
                    <a:pt x="720" y="294"/>
                    <a:pt x="720" y="294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3" name="Freeform 239">
              <a:extLst>
                <a:ext uri="{FF2B5EF4-FFF2-40B4-BE49-F238E27FC236}">
                  <a16:creationId xmlns:a16="http://schemas.microsoft.com/office/drawing/2014/main" id="{44EBB03D-3B41-4527-9529-13E01F54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963"/>
              <a:ext cx="708" cy="396"/>
            </a:xfrm>
            <a:custGeom>
              <a:avLst/>
              <a:gdLst>
                <a:gd name="T0" fmla="*/ 238 w 1018"/>
                <a:gd name="T1" fmla="*/ 94 h 567"/>
                <a:gd name="T2" fmla="*/ 106 w 1018"/>
                <a:gd name="T3" fmla="*/ 30 h 567"/>
                <a:gd name="T4" fmla="*/ 10 w 1018"/>
                <a:gd name="T5" fmla="*/ 135 h 567"/>
                <a:gd name="T6" fmla="*/ 102 w 1018"/>
                <a:gd name="T7" fmla="*/ 22 h 567"/>
                <a:gd name="T8" fmla="*/ 238 w 1018"/>
                <a:gd name="T9" fmla="*/ 94 h 5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8" h="567">
                  <a:moveTo>
                    <a:pt x="1018" y="394"/>
                  </a:moveTo>
                  <a:cubicBezTo>
                    <a:pt x="1018" y="394"/>
                    <a:pt x="892" y="13"/>
                    <a:pt x="450" y="125"/>
                  </a:cubicBezTo>
                  <a:cubicBezTo>
                    <a:pt x="9" y="236"/>
                    <a:pt x="41" y="567"/>
                    <a:pt x="41" y="567"/>
                  </a:cubicBezTo>
                  <a:cubicBezTo>
                    <a:pt x="41" y="567"/>
                    <a:pt x="0" y="185"/>
                    <a:pt x="439" y="92"/>
                  </a:cubicBezTo>
                  <a:cubicBezTo>
                    <a:pt x="878" y="0"/>
                    <a:pt x="1003" y="342"/>
                    <a:pt x="1018" y="394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4" name="Freeform 240">
              <a:extLst>
                <a:ext uri="{FF2B5EF4-FFF2-40B4-BE49-F238E27FC236}">
                  <a16:creationId xmlns:a16="http://schemas.microsoft.com/office/drawing/2014/main" id="{1610DEFE-53CE-4474-8025-8694F64B9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3173"/>
              <a:ext cx="268" cy="128"/>
            </a:xfrm>
            <a:custGeom>
              <a:avLst/>
              <a:gdLst>
                <a:gd name="T0" fmla="*/ 91 w 384"/>
                <a:gd name="T1" fmla="*/ 38 h 183"/>
                <a:gd name="T2" fmla="*/ 43 w 384"/>
                <a:gd name="T3" fmla="*/ 7 h 183"/>
                <a:gd name="T4" fmla="*/ 1 w 384"/>
                <a:gd name="T5" fmla="*/ 44 h 183"/>
                <a:gd name="T6" fmla="*/ 43 w 384"/>
                <a:gd name="T7" fmla="*/ 10 h 183"/>
                <a:gd name="T8" fmla="*/ 91 w 384"/>
                <a:gd name="T9" fmla="*/ 38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4" h="183">
                  <a:moveTo>
                    <a:pt x="384" y="158"/>
                  </a:moveTo>
                  <a:cubicBezTo>
                    <a:pt x="384" y="158"/>
                    <a:pt x="356" y="0"/>
                    <a:pt x="178" y="31"/>
                  </a:cubicBezTo>
                  <a:cubicBezTo>
                    <a:pt x="0" y="63"/>
                    <a:pt x="6" y="183"/>
                    <a:pt x="6" y="183"/>
                  </a:cubicBezTo>
                  <a:cubicBezTo>
                    <a:pt x="6" y="183"/>
                    <a:pt x="12" y="71"/>
                    <a:pt x="180" y="40"/>
                  </a:cubicBezTo>
                  <a:cubicBezTo>
                    <a:pt x="347" y="9"/>
                    <a:pt x="384" y="158"/>
                    <a:pt x="384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5" name="Freeform 241">
              <a:extLst>
                <a:ext uri="{FF2B5EF4-FFF2-40B4-BE49-F238E27FC236}">
                  <a16:creationId xmlns:a16="http://schemas.microsoft.com/office/drawing/2014/main" id="{9DD92FC1-DC8C-48BC-AC2F-CEE05F086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105"/>
              <a:ext cx="361" cy="153"/>
            </a:xfrm>
            <a:custGeom>
              <a:avLst/>
              <a:gdLst>
                <a:gd name="T0" fmla="*/ 122 w 519"/>
                <a:gd name="T1" fmla="*/ 27 h 220"/>
                <a:gd name="T2" fmla="*/ 56 w 519"/>
                <a:gd name="T3" fmla="*/ 9 h 220"/>
                <a:gd name="T4" fmla="*/ 0 w 519"/>
                <a:gd name="T5" fmla="*/ 51 h 220"/>
                <a:gd name="T6" fmla="*/ 56 w 519"/>
                <a:gd name="T7" fmla="*/ 11 h 220"/>
                <a:gd name="T8" fmla="*/ 122 w 519"/>
                <a:gd name="T9" fmla="*/ 2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" h="220">
                  <a:moveTo>
                    <a:pt x="519" y="115"/>
                  </a:moveTo>
                  <a:cubicBezTo>
                    <a:pt x="519" y="115"/>
                    <a:pt x="417" y="0"/>
                    <a:pt x="239" y="38"/>
                  </a:cubicBezTo>
                  <a:cubicBezTo>
                    <a:pt x="61" y="76"/>
                    <a:pt x="24" y="183"/>
                    <a:pt x="0" y="220"/>
                  </a:cubicBezTo>
                  <a:cubicBezTo>
                    <a:pt x="0" y="220"/>
                    <a:pt x="73" y="78"/>
                    <a:pt x="241" y="48"/>
                  </a:cubicBezTo>
                  <a:cubicBezTo>
                    <a:pt x="408" y="19"/>
                    <a:pt x="519" y="115"/>
                    <a:pt x="519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6" name="Freeform 242">
              <a:extLst>
                <a:ext uri="{FF2B5EF4-FFF2-40B4-BE49-F238E27FC236}">
                  <a16:creationId xmlns:a16="http://schemas.microsoft.com/office/drawing/2014/main" id="{1E1E8F82-C5C5-4D12-83BB-B040EC2A4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962"/>
              <a:ext cx="487" cy="268"/>
            </a:xfrm>
            <a:custGeom>
              <a:avLst/>
              <a:gdLst>
                <a:gd name="T0" fmla="*/ 164 w 700"/>
                <a:gd name="T1" fmla="*/ 47 h 384"/>
                <a:gd name="T2" fmla="*/ 79 w 700"/>
                <a:gd name="T3" fmla="*/ 35 h 384"/>
                <a:gd name="T4" fmla="*/ 0 w 700"/>
                <a:gd name="T5" fmla="*/ 91 h 384"/>
                <a:gd name="T6" fmla="*/ 164 w 700"/>
                <a:gd name="T7" fmla="*/ 4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0" h="384">
                  <a:moveTo>
                    <a:pt x="700" y="202"/>
                  </a:moveTo>
                  <a:cubicBezTo>
                    <a:pt x="700" y="202"/>
                    <a:pt x="560" y="90"/>
                    <a:pt x="338" y="147"/>
                  </a:cubicBezTo>
                  <a:cubicBezTo>
                    <a:pt x="115" y="205"/>
                    <a:pt x="24" y="359"/>
                    <a:pt x="0" y="384"/>
                  </a:cubicBezTo>
                  <a:cubicBezTo>
                    <a:pt x="0" y="384"/>
                    <a:pt x="284" y="0"/>
                    <a:pt x="700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7" name="Freeform 243">
              <a:extLst>
                <a:ext uri="{FF2B5EF4-FFF2-40B4-BE49-F238E27FC236}">
                  <a16:creationId xmlns:a16="http://schemas.microsoft.com/office/drawing/2014/main" id="{774CD40B-B4DC-4335-B2DC-D4DB37A4B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879"/>
              <a:ext cx="693" cy="373"/>
            </a:xfrm>
            <a:custGeom>
              <a:avLst/>
              <a:gdLst>
                <a:gd name="T0" fmla="*/ 233 w 996"/>
                <a:gd name="T1" fmla="*/ 44 h 535"/>
                <a:gd name="T2" fmla="*/ 116 w 996"/>
                <a:gd name="T3" fmla="*/ 38 h 535"/>
                <a:gd name="T4" fmla="*/ 0 w 996"/>
                <a:gd name="T5" fmla="*/ 126 h 535"/>
                <a:gd name="T6" fmla="*/ 233 w 996"/>
                <a:gd name="T7" fmla="*/ 44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6" h="535">
                  <a:moveTo>
                    <a:pt x="996" y="186"/>
                  </a:moveTo>
                  <a:cubicBezTo>
                    <a:pt x="996" y="186"/>
                    <a:pt x="760" y="86"/>
                    <a:pt x="495" y="163"/>
                  </a:cubicBezTo>
                  <a:cubicBezTo>
                    <a:pt x="229" y="240"/>
                    <a:pt x="111" y="334"/>
                    <a:pt x="0" y="535"/>
                  </a:cubicBezTo>
                  <a:cubicBezTo>
                    <a:pt x="0" y="535"/>
                    <a:pt x="299" y="0"/>
                    <a:pt x="996" y="1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8" name="Freeform 244">
              <a:extLst>
                <a:ext uri="{FF2B5EF4-FFF2-40B4-BE49-F238E27FC236}">
                  <a16:creationId xmlns:a16="http://schemas.microsoft.com/office/drawing/2014/main" id="{1D2F081D-A6A7-41E0-A836-502E3F132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3429"/>
              <a:ext cx="261" cy="96"/>
            </a:xfrm>
            <a:custGeom>
              <a:avLst/>
              <a:gdLst>
                <a:gd name="T0" fmla="*/ 88 w 375"/>
                <a:gd name="T1" fmla="*/ 17 h 137"/>
                <a:gd name="T2" fmla="*/ 0 w 375"/>
                <a:gd name="T3" fmla="*/ 33 h 137"/>
                <a:gd name="T4" fmla="*/ 88 w 375"/>
                <a:gd name="T5" fmla="*/ 17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37">
                  <a:moveTo>
                    <a:pt x="375" y="70"/>
                  </a:moveTo>
                  <a:cubicBezTo>
                    <a:pt x="375" y="70"/>
                    <a:pt x="136" y="41"/>
                    <a:pt x="0" y="137"/>
                  </a:cubicBezTo>
                  <a:cubicBezTo>
                    <a:pt x="0" y="137"/>
                    <a:pt x="146" y="0"/>
                    <a:pt x="375" y="70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9" name="Freeform 245">
              <a:extLst>
                <a:ext uri="{FF2B5EF4-FFF2-40B4-BE49-F238E27FC236}">
                  <a16:creationId xmlns:a16="http://schemas.microsoft.com/office/drawing/2014/main" id="{0B54282E-46EE-44DB-9C31-4235E6B4B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448"/>
              <a:ext cx="276" cy="93"/>
            </a:xfrm>
            <a:custGeom>
              <a:avLst/>
              <a:gdLst>
                <a:gd name="T0" fmla="*/ 92 w 397"/>
                <a:gd name="T1" fmla="*/ 15 h 134"/>
                <a:gd name="T2" fmla="*/ 0 w 397"/>
                <a:gd name="T3" fmla="*/ 31 h 134"/>
                <a:gd name="T4" fmla="*/ 92 w 397"/>
                <a:gd name="T5" fmla="*/ 15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7" h="134">
                  <a:moveTo>
                    <a:pt x="397" y="64"/>
                  </a:moveTo>
                  <a:cubicBezTo>
                    <a:pt x="397" y="64"/>
                    <a:pt x="252" y="20"/>
                    <a:pt x="0" y="134"/>
                  </a:cubicBezTo>
                  <a:cubicBezTo>
                    <a:pt x="0" y="134"/>
                    <a:pt x="160" y="0"/>
                    <a:pt x="397" y="64"/>
                  </a:cubicBezTo>
                  <a:close/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0" name="Freeform 246">
              <a:extLst>
                <a:ext uri="{FF2B5EF4-FFF2-40B4-BE49-F238E27FC236}">
                  <a16:creationId xmlns:a16="http://schemas.microsoft.com/office/drawing/2014/main" id="{88154ED2-902F-4660-97DE-C2669AE5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438"/>
              <a:ext cx="265" cy="133"/>
            </a:xfrm>
            <a:custGeom>
              <a:avLst/>
              <a:gdLst>
                <a:gd name="T0" fmla="*/ 89 w 381"/>
                <a:gd name="T1" fmla="*/ 4 h 190"/>
                <a:gd name="T2" fmla="*/ 0 w 381"/>
                <a:gd name="T3" fmla="*/ 0 h 190"/>
                <a:gd name="T4" fmla="*/ 89 w 381"/>
                <a:gd name="T5" fmla="*/ 4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190">
                  <a:moveTo>
                    <a:pt x="381" y="19"/>
                  </a:moveTo>
                  <a:cubicBezTo>
                    <a:pt x="381" y="19"/>
                    <a:pt x="145" y="178"/>
                    <a:pt x="0" y="0"/>
                  </a:cubicBezTo>
                  <a:cubicBezTo>
                    <a:pt x="0" y="0"/>
                    <a:pt x="115" y="190"/>
                    <a:pt x="38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1" name="Freeform 247">
              <a:extLst>
                <a:ext uri="{FF2B5EF4-FFF2-40B4-BE49-F238E27FC236}">
                  <a16:creationId xmlns:a16="http://schemas.microsoft.com/office/drawing/2014/main" id="{3763CABC-F677-4DBC-8327-B5F07AB2B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485"/>
              <a:ext cx="503" cy="162"/>
            </a:xfrm>
            <a:custGeom>
              <a:avLst/>
              <a:gdLst>
                <a:gd name="T0" fmla="*/ 170 w 722"/>
                <a:gd name="T1" fmla="*/ 10 h 233"/>
                <a:gd name="T2" fmla="*/ 82 w 722"/>
                <a:gd name="T3" fmla="*/ 50 h 233"/>
                <a:gd name="T4" fmla="*/ 0 w 722"/>
                <a:gd name="T5" fmla="*/ 0 h 233"/>
                <a:gd name="T6" fmla="*/ 86 w 722"/>
                <a:gd name="T7" fmla="*/ 52 h 233"/>
                <a:gd name="T8" fmla="*/ 170 w 722"/>
                <a:gd name="T9" fmla="*/ 10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" h="233">
                  <a:moveTo>
                    <a:pt x="722" y="43"/>
                  </a:moveTo>
                  <a:cubicBezTo>
                    <a:pt x="722" y="43"/>
                    <a:pt x="582" y="214"/>
                    <a:pt x="348" y="213"/>
                  </a:cubicBezTo>
                  <a:cubicBezTo>
                    <a:pt x="114" y="212"/>
                    <a:pt x="17" y="47"/>
                    <a:pt x="0" y="0"/>
                  </a:cubicBezTo>
                  <a:cubicBezTo>
                    <a:pt x="0" y="0"/>
                    <a:pt x="64" y="233"/>
                    <a:pt x="364" y="223"/>
                  </a:cubicBezTo>
                  <a:cubicBezTo>
                    <a:pt x="629" y="215"/>
                    <a:pt x="722" y="43"/>
                    <a:pt x="72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2" name="Freeform 248">
              <a:extLst>
                <a:ext uri="{FF2B5EF4-FFF2-40B4-BE49-F238E27FC236}">
                  <a16:creationId xmlns:a16="http://schemas.microsoft.com/office/drawing/2014/main" id="{C92B90CF-877F-4C9C-B1B3-791B1BC96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769"/>
              <a:ext cx="606" cy="103"/>
            </a:xfrm>
            <a:custGeom>
              <a:avLst/>
              <a:gdLst>
                <a:gd name="T0" fmla="*/ 205 w 871"/>
                <a:gd name="T1" fmla="*/ 0 h 147"/>
                <a:gd name="T2" fmla="*/ 0 w 871"/>
                <a:gd name="T3" fmla="*/ 32 h 147"/>
                <a:gd name="T4" fmla="*/ 205 w 871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1" h="147">
                  <a:moveTo>
                    <a:pt x="871" y="0"/>
                  </a:moveTo>
                  <a:cubicBezTo>
                    <a:pt x="871" y="0"/>
                    <a:pt x="351" y="147"/>
                    <a:pt x="0" y="133"/>
                  </a:cubicBezTo>
                  <a:cubicBezTo>
                    <a:pt x="0" y="133"/>
                    <a:pt x="542" y="101"/>
                    <a:pt x="8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3" name="Freeform 249">
              <a:extLst>
                <a:ext uri="{FF2B5EF4-FFF2-40B4-BE49-F238E27FC236}">
                  <a16:creationId xmlns:a16="http://schemas.microsoft.com/office/drawing/2014/main" id="{9ED7DCCB-0BFA-451A-BAB3-E386A94FC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775"/>
              <a:ext cx="241" cy="68"/>
            </a:xfrm>
            <a:custGeom>
              <a:avLst/>
              <a:gdLst>
                <a:gd name="T0" fmla="*/ 81 w 347"/>
                <a:gd name="T1" fmla="*/ 15 h 98"/>
                <a:gd name="T2" fmla="*/ 0 w 347"/>
                <a:gd name="T3" fmla="*/ 23 h 98"/>
                <a:gd name="T4" fmla="*/ 81 w 347"/>
                <a:gd name="T5" fmla="*/ 15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7" h="98">
                  <a:moveTo>
                    <a:pt x="347" y="62"/>
                  </a:moveTo>
                  <a:cubicBezTo>
                    <a:pt x="347" y="62"/>
                    <a:pt x="129" y="11"/>
                    <a:pt x="0" y="98"/>
                  </a:cubicBezTo>
                  <a:cubicBezTo>
                    <a:pt x="0" y="98"/>
                    <a:pt x="48" y="0"/>
                    <a:pt x="347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4" name="Freeform 250">
              <a:extLst>
                <a:ext uri="{FF2B5EF4-FFF2-40B4-BE49-F238E27FC236}">
                  <a16:creationId xmlns:a16="http://schemas.microsoft.com/office/drawing/2014/main" id="{FAA7531C-C257-4404-9D47-7EF9C76B3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257"/>
              <a:ext cx="88" cy="323"/>
            </a:xfrm>
            <a:custGeom>
              <a:avLst/>
              <a:gdLst>
                <a:gd name="T0" fmla="*/ 0 w 126"/>
                <a:gd name="T1" fmla="*/ 0 h 463"/>
                <a:gd name="T2" fmla="*/ 15 w 126"/>
                <a:gd name="T3" fmla="*/ 110 h 463"/>
                <a:gd name="T4" fmla="*/ 0 w 126"/>
                <a:gd name="T5" fmla="*/ 0 h 4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463">
                  <a:moveTo>
                    <a:pt x="0" y="0"/>
                  </a:moveTo>
                  <a:cubicBezTo>
                    <a:pt x="0" y="0"/>
                    <a:pt x="126" y="264"/>
                    <a:pt x="64" y="463"/>
                  </a:cubicBezTo>
                  <a:cubicBezTo>
                    <a:pt x="64" y="463"/>
                    <a:pt x="106" y="25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5" name="Freeform 251">
              <a:extLst>
                <a:ext uri="{FF2B5EF4-FFF2-40B4-BE49-F238E27FC236}">
                  <a16:creationId xmlns:a16="http://schemas.microsoft.com/office/drawing/2014/main" id="{888EF102-C001-4471-B94F-128CBD254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3142"/>
              <a:ext cx="142" cy="265"/>
            </a:xfrm>
            <a:custGeom>
              <a:avLst/>
              <a:gdLst>
                <a:gd name="T0" fmla="*/ 48 w 204"/>
                <a:gd name="T1" fmla="*/ 90 h 380"/>
                <a:gd name="T2" fmla="*/ 0 w 204"/>
                <a:gd name="T3" fmla="*/ 0 h 380"/>
                <a:gd name="T4" fmla="*/ 48 w 204"/>
                <a:gd name="T5" fmla="*/ 90 h 3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380">
                  <a:moveTo>
                    <a:pt x="204" y="380"/>
                  </a:moveTo>
                  <a:cubicBezTo>
                    <a:pt x="204" y="380"/>
                    <a:pt x="143" y="145"/>
                    <a:pt x="0" y="0"/>
                  </a:cubicBezTo>
                  <a:cubicBezTo>
                    <a:pt x="0" y="0"/>
                    <a:pt x="149" y="186"/>
                    <a:pt x="204" y="3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6" name="Freeform 252">
              <a:extLst>
                <a:ext uri="{FF2B5EF4-FFF2-40B4-BE49-F238E27FC236}">
                  <a16:creationId xmlns:a16="http://schemas.microsoft.com/office/drawing/2014/main" id="{B9139101-9756-40FD-9CE7-D159F8F82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3475"/>
              <a:ext cx="158" cy="33"/>
            </a:xfrm>
            <a:custGeom>
              <a:avLst/>
              <a:gdLst>
                <a:gd name="T0" fmla="*/ 54 w 227"/>
                <a:gd name="T1" fmla="*/ 1 h 47"/>
                <a:gd name="T2" fmla="*/ 0 w 227"/>
                <a:gd name="T3" fmla="*/ 11 h 47"/>
                <a:gd name="T4" fmla="*/ 54 w 227"/>
                <a:gd name="T5" fmla="*/ 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47">
                  <a:moveTo>
                    <a:pt x="227" y="6"/>
                  </a:moveTo>
                  <a:cubicBezTo>
                    <a:pt x="227" y="6"/>
                    <a:pt x="97" y="0"/>
                    <a:pt x="0" y="47"/>
                  </a:cubicBezTo>
                  <a:cubicBezTo>
                    <a:pt x="0" y="47"/>
                    <a:pt x="93" y="6"/>
                    <a:pt x="22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7" name="Freeform 253">
              <a:extLst>
                <a:ext uri="{FF2B5EF4-FFF2-40B4-BE49-F238E27FC236}">
                  <a16:creationId xmlns:a16="http://schemas.microsoft.com/office/drawing/2014/main" id="{2CD28B7A-BA07-4C83-9B5B-2303301E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3865"/>
              <a:ext cx="15" cy="1"/>
            </a:xfrm>
            <a:custGeom>
              <a:avLst/>
              <a:gdLst>
                <a:gd name="T0" fmla="*/ 6 w 21"/>
                <a:gd name="T1" fmla="*/ 1 h 2"/>
                <a:gd name="T2" fmla="*/ 0 w 2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">
                  <a:moveTo>
                    <a:pt x="21" y="2"/>
                  </a:moveTo>
                  <a:cubicBezTo>
                    <a:pt x="13" y="2"/>
                    <a:pt x="6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8" name="Freeform 254">
              <a:extLst>
                <a:ext uri="{FF2B5EF4-FFF2-40B4-BE49-F238E27FC236}">
                  <a16:creationId xmlns:a16="http://schemas.microsoft.com/office/drawing/2014/main" id="{E99F73F9-9936-4F81-8A75-66ED78915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867"/>
              <a:ext cx="13" cy="1"/>
            </a:xfrm>
            <a:custGeom>
              <a:avLst/>
              <a:gdLst>
                <a:gd name="T0" fmla="*/ 4 w 19"/>
                <a:gd name="T1" fmla="*/ 1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1"/>
                  </a:moveTo>
                  <a:cubicBezTo>
                    <a:pt x="12" y="1"/>
                    <a:pt x="6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9" name="Freeform 255">
              <a:extLst>
                <a:ext uri="{FF2B5EF4-FFF2-40B4-BE49-F238E27FC236}">
                  <a16:creationId xmlns:a16="http://schemas.microsoft.com/office/drawing/2014/main" id="{91C4CE52-9EA2-4E52-A5BF-A43FBC725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816"/>
              <a:ext cx="429" cy="53"/>
            </a:xfrm>
            <a:custGeom>
              <a:avLst/>
              <a:gdLst>
                <a:gd name="T0" fmla="*/ 144 w 617"/>
                <a:gd name="T1" fmla="*/ 0 h 76"/>
                <a:gd name="T2" fmla="*/ 0 w 617"/>
                <a:gd name="T3" fmla="*/ 17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7" h="76">
                  <a:moveTo>
                    <a:pt x="617" y="0"/>
                  </a:moveTo>
                  <a:cubicBezTo>
                    <a:pt x="419" y="36"/>
                    <a:pt x="159" y="76"/>
                    <a:pt x="0" y="7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0" name="Freeform 256">
              <a:extLst>
                <a:ext uri="{FF2B5EF4-FFF2-40B4-BE49-F238E27FC236}">
                  <a16:creationId xmlns:a16="http://schemas.microsoft.com/office/drawing/2014/main" id="{212BBFE8-BD45-4CE5-AC90-185297FFC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3807"/>
              <a:ext cx="29" cy="6"/>
            </a:xfrm>
            <a:custGeom>
              <a:avLst/>
              <a:gdLst>
                <a:gd name="T0" fmla="*/ 10 w 42"/>
                <a:gd name="T1" fmla="*/ 0 h 8"/>
                <a:gd name="T2" fmla="*/ 0 w 42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8">
                  <a:moveTo>
                    <a:pt x="42" y="0"/>
                  </a:moveTo>
                  <a:cubicBezTo>
                    <a:pt x="29" y="2"/>
                    <a:pt x="15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1" name="Freeform 257">
              <a:extLst>
                <a:ext uri="{FF2B5EF4-FFF2-40B4-BE49-F238E27FC236}">
                  <a16:creationId xmlns:a16="http://schemas.microsoft.com/office/drawing/2014/main" id="{666D2CB1-B0AA-4BCE-836A-39B8806A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3799"/>
              <a:ext cx="27" cy="6"/>
            </a:xfrm>
            <a:custGeom>
              <a:avLst/>
              <a:gdLst>
                <a:gd name="T0" fmla="*/ 9 w 39"/>
                <a:gd name="T1" fmla="*/ 0 h 8"/>
                <a:gd name="T2" fmla="*/ 0 w 39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27" y="2"/>
                    <a:pt x="14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2" name="Freeform 258">
              <a:extLst>
                <a:ext uri="{FF2B5EF4-FFF2-40B4-BE49-F238E27FC236}">
                  <a16:creationId xmlns:a16="http://schemas.microsoft.com/office/drawing/2014/main" id="{CCFD52A0-149D-4023-A86A-9B0E6C85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778"/>
              <a:ext cx="61" cy="13"/>
            </a:xfrm>
            <a:custGeom>
              <a:avLst/>
              <a:gdLst>
                <a:gd name="T0" fmla="*/ 21 w 87"/>
                <a:gd name="T1" fmla="*/ 0 h 18"/>
                <a:gd name="T2" fmla="*/ 0 w 87"/>
                <a:gd name="T3" fmla="*/ 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18">
                  <a:moveTo>
                    <a:pt x="87" y="0"/>
                  </a:moveTo>
                  <a:cubicBezTo>
                    <a:pt x="87" y="0"/>
                    <a:pt x="54" y="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3" name="Freeform 259">
              <a:extLst>
                <a:ext uri="{FF2B5EF4-FFF2-40B4-BE49-F238E27FC236}">
                  <a16:creationId xmlns:a16="http://schemas.microsoft.com/office/drawing/2014/main" id="{21441EAC-B0BD-47FB-93AA-96428465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922"/>
              <a:ext cx="1137" cy="945"/>
            </a:xfrm>
            <a:custGeom>
              <a:avLst/>
              <a:gdLst>
                <a:gd name="T0" fmla="*/ 284 w 1634"/>
                <a:gd name="T1" fmla="*/ 213 h 1355"/>
                <a:gd name="T2" fmla="*/ 383 w 1634"/>
                <a:gd name="T3" fmla="*/ 200 h 1355"/>
                <a:gd name="T4" fmla="*/ 182 w 1634"/>
                <a:gd name="T5" fmla="*/ 15 h 1355"/>
                <a:gd name="T6" fmla="*/ 12 w 1634"/>
                <a:gd name="T7" fmla="*/ 225 h 1355"/>
                <a:gd name="T8" fmla="*/ 144 w 1634"/>
                <a:gd name="T9" fmla="*/ 316 h 1355"/>
                <a:gd name="T10" fmla="*/ 284 w 1634"/>
                <a:gd name="T11" fmla="*/ 213 h 13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4" h="1355">
                  <a:moveTo>
                    <a:pt x="1212" y="899"/>
                  </a:moveTo>
                  <a:cubicBezTo>
                    <a:pt x="1212" y="899"/>
                    <a:pt x="1601" y="760"/>
                    <a:pt x="1634" y="847"/>
                  </a:cubicBezTo>
                  <a:cubicBezTo>
                    <a:pt x="1634" y="847"/>
                    <a:pt x="1501" y="0"/>
                    <a:pt x="776" y="66"/>
                  </a:cubicBezTo>
                  <a:cubicBezTo>
                    <a:pt x="51" y="132"/>
                    <a:pt x="0" y="754"/>
                    <a:pt x="50" y="948"/>
                  </a:cubicBezTo>
                  <a:cubicBezTo>
                    <a:pt x="100" y="1143"/>
                    <a:pt x="259" y="1355"/>
                    <a:pt x="615" y="1335"/>
                  </a:cubicBezTo>
                  <a:cubicBezTo>
                    <a:pt x="971" y="1316"/>
                    <a:pt x="1182" y="1054"/>
                    <a:pt x="1212" y="89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4" name="Freeform 260">
              <a:extLst>
                <a:ext uri="{FF2B5EF4-FFF2-40B4-BE49-F238E27FC236}">
                  <a16:creationId xmlns:a16="http://schemas.microsoft.com/office/drawing/2014/main" id="{FCFF0949-055D-42AC-9B70-EF57E4EFD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577"/>
              <a:ext cx="363" cy="35"/>
            </a:xfrm>
            <a:custGeom>
              <a:avLst/>
              <a:gdLst>
                <a:gd name="T0" fmla="*/ 0 w 521"/>
                <a:gd name="T1" fmla="*/ 0 h 51"/>
                <a:gd name="T2" fmla="*/ 20 w 521"/>
                <a:gd name="T3" fmla="*/ 2 h 51"/>
                <a:gd name="T4" fmla="*/ 59 w 521"/>
                <a:gd name="T5" fmla="*/ 6 h 51"/>
                <a:gd name="T6" fmla="*/ 95 w 521"/>
                <a:gd name="T7" fmla="*/ 10 h 51"/>
                <a:gd name="T8" fmla="*/ 123 w 521"/>
                <a:gd name="T9" fmla="*/ 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1" h="51">
                  <a:moveTo>
                    <a:pt x="0" y="0"/>
                  </a:moveTo>
                  <a:cubicBezTo>
                    <a:pt x="25" y="17"/>
                    <a:pt x="56" y="11"/>
                    <a:pt x="85" y="9"/>
                  </a:cubicBezTo>
                  <a:cubicBezTo>
                    <a:pt x="141" y="6"/>
                    <a:pt x="195" y="7"/>
                    <a:pt x="249" y="27"/>
                  </a:cubicBezTo>
                  <a:cubicBezTo>
                    <a:pt x="299" y="46"/>
                    <a:pt x="350" y="51"/>
                    <a:pt x="404" y="42"/>
                  </a:cubicBezTo>
                  <a:cubicBezTo>
                    <a:pt x="443" y="36"/>
                    <a:pt x="482" y="38"/>
                    <a:pt x="521" y="32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5" name="Freeform 261">
              <a:extLst>
                <a:ext uri="{FF2B5EF4-FFF2-40B4-BE49-F238E27FC236}">
                  <a16:creationId xmlns:a16="http://schemas.microsoft.com/office/drawing/2014/main" id="{6B49E215-AEB9-435C-BD1B-CC7241094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3631"/>
              <a:ext cx="275" cy="55"/>
            </a:xfrm>
            <a:custGeom>
              <a:avLst/>
              <a:gdLst>
                <a:gd name="T0" fmla="*/ 0 w 395"/>
                <a:gd name="T1" fmla="*/ 1 h 79"/>
                <a:gd name="T2" fmla="*/ 17 w 395"/>
                <a:gd name="T3" fmla="*/ 1 h 79"/>
                <a:gd name="T4" fmla="*/ 48 w 395"/>
                <a:gd name="T5" fmla="*/ 14 h 79"/>
                <a:gd name="T6" fmla="*/ 71 w 395"/>
                <a:gd name="T7" fmla="*/ 14 h 79"/>
                <a:gd name="T8" fmla="*/ 93 w 395"/>
                <a:gd name="T9" fmla="*/ 18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79">
                  <a:moveTo>
                    <a:pt x="0" y="5"/>
                  </a:moveTo>
                  <a:cubicBezTo>
                    <a:pt x="22" y="10"/>
                    <a:pt x="48" y="0"/>
                    <a:pt x="73" y="6"/>
                  </a:cubicBezTo>
                  <a:cubicBezTo>
                    <a:pt x="119" y="18"/>
                    <a:pt x="158" y="46"/>
                    <a:pt x="204" y="60"/>
                  </a:cubicBezTo>
                  <a:cubicBezTo>
                    <a:pt x="237" y="70"/>
                    <a:pt x="266" y="60"/>
                    <a:pt x="300" y="61"/>
                  </a:cubicBezTo>
                  <a:cubicBezTo>
                    <a:pt x="333" y="62"/>
                    <a:pt x="363" y="74"/>
                    <a:pt x="395" y="79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6" name="Freeform 262">
              <a:extLst>
                <a:ext uri="{FF2B5EF4-FFF2-40B4-BE49-F238E27FC236}">
                  <a16:creationId xmlns:a16="http://schemas.microsoft.com/office/drawing/2014/main" id="{BBCB2610-ED61-427D-9300-143770CDF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3583"/>
              <a:ext cx="204" cy="80"/>
            </a:xfrm>
            <a:custGeom>
              <a:avLst/>
              <a:gdLst>
                <a:gd name="T0" fmla="*/ 0 w 293"/>
                <a:gd name="T1" fmla="*/ 0 h 115"/>
                <a:gd name="T2" fmla="*/ 37 w 293"/>
                <a:gd name="T3" fmla="*/ 20 h 115"/>
                <a:gd name="T4" fmla="*/ 69 w 293"/>
                <a:gd name="T5" fmla="*/ 24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3" h="115">
                  <a:moveTo>
                    <a:pt x="0" y="0"/>
                  </a:moveTo>
                  <a:cubicBezTo>
                    <a:pt x="68" y="3"/>
                    <a:pt x="103" y="52"/>
                    <a:pt x="157" y="86"/>
                  </a:cubicBezTo>
                  <a:cubicBezTo>
                    <a:pt x="203" y="115"/>
                    <a:pt x="249" y="75"/>
                    <a:pt x="293" y="102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7" name="Freeform 263">
              <a:extLst>
                <a:ext uri="{FF2B5EF4-FFF2-40B4-BE49-F238E27FC236}">
                  <a16:creationId xmlns:a16="http://schemas.microsoft.com/office/drawing/2014/main" id="{FC5E5928-F5EB-4EB6-B527-423DEC9B2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661"/>
              <a:ext cx="326" cy="78"/>
            </a:xfrm>
            <a:custGeom>
              <a:avLst/>
              <a:gdLst>
                <a:gd name="T0" fmla="*/ 0 w 469"/>
                <a:gd name="T1" fmla="*/ 0 h 113"/>
                <a:gd name="T2" fmla="*/ 18 w 469"/>
                <a:gd name="T3" fmla="*/ 14 h 113"/>
                <a:gd name="T4" fmla="*/ 31 w 469"/>
                <a:gd name="T5" fmla="*/ 23 h 113"/>
                <a:gd name="T6" fmla="*/ 49 w 469"/>
                <a:gd name="T7" fmla="*/ 23 h 113"/>
                <a:gd name="T8" fmla="*/ 84 w 469"/>
                <a:gd name="T9" fmla="*/ 13 h 113"/>
                <a:gd name="T10" fmla="*/ 110 w 469"/>
                <a:gd name="T11" fmla="*/ 12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9" h="113">
                  <a:moveTo>
                    <a:pt x="0" y="0"/>
                  </a:moveTo>
                  <a:cubicBezTo>
                    <a:pt x="34" y="16"/>
                    <a:pt x="52" y="39"/>
                    <a:pt x="77" y="64"/>
                  </a:cubicBezTo>
                  <a:cubicBezTo>
                    <a:pt x="92" y="80"/>
                    <a:pt x="113" y="95"/>
                    <a:pt x="133" y="103"/>
                  </a:cubicBezTo>
                  <a:cubicBezTo>
                    <a:pt x="158" y="113"/>
                    <a:pt x="181" y="107"/>
                    <a:pt x="207" y="102"/>
                  </a:cubicBezTo>
                  <a:cubicBezTo>
                    <a:pt x="261" y="94"/>
                    <a:pt x="310" y="76"/>
                    <a:pt x="361" y="57"/>
                  </a:cubicBezTo>
                  <a:cubicBezTo>
                    <a:pt x="392" y="46"/>
                    <a:pt x="439" y="30"/>
                    <a:pt x="469" y="5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8" name="Freeform 264">
              <a:extLst>
                <a:ext uri="{FF2B5EF4-FFF2-40B4-BE49-F238E27FC236}">
                  <a16:creationId xmlns:a16="http://schemas.microsoft.com/office/drawing/2014/main" id="{3E7175FB-ADE2-4DB8-B46A-EEB34107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545"/>
              <a:ext cx="273" cy="42"/>
            </a:xfrm>
            <a:custGeom>
              <a:avLst/>
              <a:gdLst>
                <a:gd name="T0" fmla="*/ 0 w 392"/>
                <a:gd name="T1" fmla="*/ 13 h 60"/>
                <a:gd name="T2" fmla="*/ 22 w 392"/>
                <a:gd name="T3" fmla="*/ 8 h 60"/>
                <a:gd name="T4" fmla="*/ 44 w 392"/>
                <a:gd name="T5" fmla="*/ 3 h 60"/>
                <a:gd name="T6" fmla="*/ 66 w 392"/>
                <a:gd name="T7" fmla="*/ 11 h 60"/>
                <a:gd name="T8" fmla="*/ 92 w 392"/>
                <a:gd name="T9" fmla="*/ 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60">
                  <a:moveTo>
                    <a:pt x="0" y="55"/>
                  </a:moveTo>
                  <a:cubicBezTo>
                    <a:pt x="27" y="60"/>
                    <a:pt x="69" y="44"/>
                    <a:pt x="94" y="33"/>
                  </a:cubicBezTo>
                  <a:cubicBezTo>
                    <a:pt x="131" y="17"/>
                    <a:pt x="147" y="0"/>
                    <a:pt x="187" y="13"/>
                  </a:cubicBezTo>
                  <a:cubicBezTo>
                    <a:pt x="219" y="22"/>
                    <a:pt x="248" y="37"/>
                    <a:pt x="281" y="43"/>
                  </a:cubicBezTo>
                  <a:cubicBezTo>
                    <a:pt x="314" y="48"/>
                    <a:pt x="370" y="45"/>
                    <a:pt x="392" y="1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9" name="Freeform 265">
              <a:extLst>
                <a:ext uri="{FF2B5EF4-FFF2-40B4-BE49-F238E27FC236}">
                  <a16:creationId xmlns:a16="http://schemas.microsoft.com/office/drawing/2014/main" id="{86ADEB4B-310B-4DC7-B11B-6B089E3C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3520"/>
              <a:ext cx="213" cy="35"/>
            </a:xfrm>
            <a:custGeom>
              <a:avLst/>
              <a:gdLst>
                <a:gd name="T0" fmla="*/ 73 w 305"/>
                <a:gd name="T1" fmla="*/ 11 h 51"/>
                <a:gd name="T2" fmla="*/ 58 w 305"/>
                <a:gd name="T3" fmla="*/ 7 h 51"/>
                <a:gd name="T4" fmla="*/ 41 w 305"/>
                <a:gd name="T5" fmla="*/ 1 h 51"/>
                <a:gd name="T6" fmla="*/ 23 w 305"/>
                <a:gd name="T7" fmla="*/ 3 h 51"/>
                <a:gd name="T8" fmla="*/ 0 w 305"/>
                <a:gd name="T9" fmla="*/ 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5" h="51">
                  <a:moveTo>
                    <a:pt x="305" y="51"/>
                  </a:moveTo>
                  <a:cubicBezTo>
                    <a:pt x="284" y="46"/>
                    <a:pt x="264" y="43"/>
                    <a:pt x="244" y="31"/>
                  </a:cubicBezTo>
                  <a:cubicBezTo>
                    <a:pt x="221" y="17"/>
                    <a:pt x="201" y="4"/>
                    <a:pt x="172" y="4"/>
                  </a:cubicBezTo>
                  <a:cubicBezTo>
                    <a:pt x="147" y="3"/>
                    <a:pt x="122" y="12"/>
                    <a:pt x="96" y="13"/>
                  </a:cubicBezTo>
                  <a:cubicBezTo>
                    <a:pt x="80" y="13"/>
                    <a:pt x="25" y="0"/>
                    <a:pt x="0" y="6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0" name="Freeform 266">
              <a:extLst>
                <a:ext uri="{FF2B5EF4-FFF2-40B4-BE49-F238E27FC236}">
                  <a16:creationId xmlns:a16="http://schemas.microsoft.com/office/drawing/2014/main" id="{4EBD8E92-1B12-425B-A1CF-071A6939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3732"/>
              <a:ext cx="472" cy="55"/>
            </a:xfrm>
            <a:custGeom>
              <a:avLst/>
              <a:gdLst>
                <a:gd name="T0" fmla="*/ 0 w 679"/>
                <a:gd name="T1" fmla="*/ 18 h 79"/>
                <a:gd name="T2" fmla="*/ 13 w 679"/>
                <a:gd name="T3" fmla="*/ 15 h 79"/>
                <a:gd name="T4" fmla="*/ 44 w 679"/>
                <a:gd name="T5" fmla="*/ 12 h 79"/>
                <a:gd name="T6" fmla="*/ 86 w 679"/>
                <a:gd name="T7" fmla="*/ 17 h 79"/>
                <a:gd name="T8" fmla="*/ 123 w 679"/>
                <a:gd name="T9" fmla="*/ 8 h 79"/>
                <a:gd name="T10" fmla="*/ 158 w 679"/>
                <a:gd name="T11" fmla="*/ 2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9" h="79">
                  <a:moveTo>
                    <a:pt x="0" y="79"/>
                  </a:moveTo>
                  <a:cubicBezTo>
                    <a:pt x="15" y="68"/>
                    <a:pt x="40" y="67"/>
                    <a:pt x="57" y="64"/>
                  </a:cubicBezTo>
                  <a:cubicBezTo>
                    <a:pt x="101" y="57"/>
                    <a:pt x="146" y="48"/>
                    <a:pt x="191" y="50"/>
                  </a:cubicBezTo>
                  <a:cubicBezTo>
                    <a:pt x="251" y="53"/>
                    <a:pt x="306" y="72"/>
                    <a:pt x="366" y="71"/>
                  </a:cubicBezTo>
                  <a:cubicBezTo>
                    <a:pt x="424" y="70"/>
                    <a:pt x="474" y="54"/>
                    <a:pt x="528" y="36"/>
                  </a:cubicBezTo>
                  <a:cubicBezTo>
                    <a:pt x="579" y="19"/>
                    <a:pt x="624" y="0"/>
                    <a:pt x="679" y="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1" name="Freeform 267">
              <a:extLst>
                <a:ext uri="{FF2B5EF4-FFF2-40B4-BE49-F238E27FC236}">
                  <a16:creationId xmlns:a16="http://schemas.microsoft.com/office/drawing/2014/main" id="{7E477E6D-A8A3-49C4-B185-A4DE34C43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3690"/>
              <a:ext cx="158" cy="79"/>
            </a:xfrm>
            <a:custGeom>
              <a:avLst/>
              <a:gdLst>
                <a:gd name="T0" fmla="*/ 0 w 227"/>
                <a:gd name="T1" fmla="*/ 27 h 113"/>
                <a:gd name="T2" fmla="*/ 10 w 227"/>
                <a:gd name="T3" fmla="*/ 24 h 113"/>
                <a:gd name="T4" fmla="*/ 24 w 227"/>
                <a:gd name="T5" fmla="*/ 12 h 113"/>
                <a:gd name="T6" fmla="*/ 54 w 227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113">
                  <a:moveTo>
                    <a:pt x="0" y="113"/>
                  </a:moveTo>
                  <a:cubicBezTo>
                    <a:pt x="16" y="110"/>
                    <a:pt x="31" y="109"/>
                    <a:pt x="46" y="102"/>
                  </a:cubicBezTo>
                  <a:cubicBezTo>
                    <a:pt x="72" y="91"/>
                    <a:pt x="85" y="70"/>
                    <a:pt x="104" y="51"/>
                  </a:cubicBezTo>
                  <a:cubicBezTo>
                    <a:pt x="141" y="16"/>
                    <a:pt x="178" y="3"/>
                    <a:pt x="227" y="0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2" name="Freeform 268">
              <a:extLst>
                <a:ext uri="{FF2B5EF4-FFF2-40B4-BE49-F238E27FC236}">
                  <a16:creationId xmlns:a16="http://schemas.microsoft.com/office/drawing/2014/main" id="{2ADB37F2-5EB1-4177-9785-1BD2B61D9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473"/>
              <a:ext cx="150" cy="72"/>
            </a:xfrm>
            <a:custGeom>
              <a:avLst/>
              <a:gdLst>
                <a:gd name="T0" fmla="*/ 0 w 216"/>
                <a:gd name="T1" fmla="*/ 13 h 103"/>
                <a:gd name="T2" fmla="*/ 45 w 216"/>
                <a:gd name="T3" fmla="*/ 15 h 103"/>
                <a:gd name="T4" fmla="*/ 39 w 216"/>
                <a:gd name="T5" fmla="*/ 21 h 103"/>
                <a:gd name="T6" fmla="*/ 0 w 216"/>
                <a:gd name="T7" fmla="*/ 13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03">
                  <a:moveTo>
                    <a:pt x="0" y="53"/>
                  </a:moveTo>
                  <a:cubicBezTo>
                    <a:pt x="0" y="53"/>
                    <a:pt x="161" y="0"/>
                    <a:pt x="194" y="62"/>
                  </a:cubicBezTo>
                  <a:cubicBezTo>
                    <a:pt x="216" y="103"/>
                    <a:pt x="172" y="90"/>
                    <a:pt x="167" y="88"/>
                  </a:cubicBezTo>
                  <a:cubicBezTo>
                    <a:pt x="163" y="86"/>
                    <a:pt x="153" y="31"/>
                    <a:pt x="0" y="53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3" name="Freeform 269">
              <a:extLst>
                <a:ext uri="{FF2B5EF4-FFF2-40B4-BE49-F238E27FC236}">
                  <a16:creationId xmlns:a16="http://schemas.microsoft.com/office/drawing/2014/main" id="{AC69AF78-B7F9-44CB-98A9-9BE817AF7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3529"/>
              <a:ext cx="180" cy="168"/>
            </a:xfrm>
            <a:custGeom>
              <a:avLst/>
              <a:gdLst>
                <a:gd name="T0" fmla="*/ 51 w 259"/>
                <a:gd name="T1" fmla="*/ 0 h 241"/>
                <a:gd name="T2" fmla="*/ 28 w 259"/>
                <a:gd name="T3" fmla="*/ 8 h 241"/>
                <a:gd name="T4" fmla="*/ 0 w 259"/>
                <a:gd name="T5" fmla="*/ 56 h 241"/>
                <a:gd name="T6" fmla="*/ 10 w 259"/>
                <a:gd name="T7" fmla="*/ 50 h 241"/>
                <a:gd name="T8" fmla="*/ 26 w 259"/>
                <a:gd name="T9" fmla="*/ 37 h 241"/>
                <a:gd name="T10" fmla="*/ 37 w 259"/>
                <a:gd name="T11" fmla="*/ 29 h 241"/>
                <a:gd name="T12" fmla="*/ 39 w 259"/>
                <a:gd name="T13" fmla="*/ 17 h 241"/>
                <a:gd name="T14" fmla="*/ 44 w 259"/>
                <a:gd name="T15" fmla="*/ 7 h 241"/>
                <a:gd name="T16" fmla="*/ 51 w 259"/>
                <a:gd name="T17" fmla="*/ 0 h 2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9" h="241">
                  <a:moveTo>
                    <a:pt x="220" y="0"/>
                  </a:moveTo>
                  <a:cubicBezTo>
                    <a:pt x="220" y="0"/>
                    <a:pt x="134" y="30"/>
                    <a:pt x="118" y="33"/>
                  </a:cubicBezTo>
                  <a:cubicBezTo>
                    <a:pt x="118" y="33"/>
                    <a:pt x="74" y="175"/>
                    <a:pt x="0" y="238"/>
                  </a:cubicBezTo>
                  <a:cubicBezTo>
                    <a:pt x="0" y="238"/>
                    <a:pt x="30" y="241"/>
                    <a:pt x="43" y="213"/>
                  </a:cubicBezTo>
                  <a:cubicBezTo>
                    <a:pt x="55" y="185"/>
                    <a:pt x="96" y="146"/>
                    <a:pt x="110" y="157"/>
                  </a:cubicBezTo>
                  <a:cubicBezTo>
                    <a:pt x="125" y="168"/>
                    <a:pt x="167" y="139"/>
                    <a:pt x="158" y="124"/>
                  </a:cubicBezTo>
                  <a:cubicBezTo>
                    <a:pt x="150" y="110"/>
                    <a:pt x="138" y="92"/>
                    <a:pt x="166" y="75"/>
                  </a:cubicBezTo>
                  <a:cubicBezTo>
                    <a:pt x="194" y="58"/>
                    <a:pt x="162" y="33"/>
                    <a:pt x="187" y="30"/>
                  </a:cubicBezTo>
                  <a:cubicBezTo>
                    <a:pt x="213" y="27"/>
                    <a:pt x="259" y="1"/>
                    <a:pt x="220" y="0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4" name="Freeform 270">
              <a:extLst>
                <a:ext uri="{FF2B5EF4-FFF2-40B4-BE49-F238E27FC236}">
                  <a16:creationId xmlns:a16="http://schemas.microsoft.com/office/drawing/2014/main" id="{F773290B-901B-4786-A7AF-C76EE525B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3496"/>
              <a:ext cx="119" cy="49"/>
            </a:xfrm>
            <a:custGeom>
              <a:avLst/>
              <a:gdLst>
                <a:gd name="T0" fmla="*/ 41 w 170"/>
                <a:gd name="T1" fmla="*/ 8 h 70"/>
                <a:gd name="T2" fmla="*/ 36 w 170"/>
                <a:gd name="T3" fmla="*/ 14 h 70"/>
                <a:gd name="T4" fmla="*/ 28 w 170"/>
                <a:gd name="T5" fmla="*/ 9 h 70"/>
                <a:gd name="T6" fmla="*/ 18 w 170"/>
                <a:gd name="T7" fmla="*/ 9 h 70"/>
                <a:gd name="T8" fmla="*/ 7 w 170"/>
                <a:gd name="T9" fmla="*/ 13 h 70"/>
                <a:gd name="T10" fmla="*/ 1 w 170"/>
                <a:gd name="T11" fmla="*/ 6 h 70"/>
                <a:gd name="T12" fmla="*/ 14 w 170"/>
                <a:gd name="T13" fmla="*/ 2 h 70"/>
                <a:gd name="T14" fmla="*/ 31 w 170"/>
                <a:gd name="T15" fmla="*/ 1 h 70"/>
                <a:gd name="T16" fmla="*/ 41 w 170"/>
                <a:gd name="T17" fmla="*/ 8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0" h="70">
                  <a:moveTo>
                    <a:pt x="170" y="30"/>
                  </a:moveTo>
                  <a:cubicBezTo>
                    <a:pt x="170" y="30"/>
                    <a:pt x="164" y="70"/>
                    <a:pt x="150" y="60"/>
                  </a:cubicBezTo>
                  <a:cubicBezTo>
                    <a:pt x="136" y="51"/>
                    <a:pt x="131" y="27"/>
                    <a:pt x="116" y="37"/>
                  </a:cubicBezTo>
                  <a:cubicBezTo>
                    <a:pt x="101" y="47"/>
                    <a:pt x="87" y="45"/>
                    <a:pt x="75" y="37"/>
                  </a:cubicBezTo>
                  <a:cubicBezTo>
                    <a:pt x="63" y="28"/>
                    <a:pt x="51" y="44"/>
                    <a:pt x="28" y="50"/>
                  </a:cubicBezTo>
                  <a:cubicBezTo>
                    <a:pt x="5" y="57"/>
                    <a:pt x="0" y="40"/>
                    <a:pt x="3" y="27"/>
                  </a:cubicBezTo>
                  <a:cubicBezTo>
                    <a:pt x="5" y="15"/>
                    <a:pt x="37" y="7"/>
                    <a:pt x="60" y="7"/>
                  </a:cubicBezTo>
                  <a:cubicBezTo>
                    <a:pt x="83" y="8"/>
                    <a:pt x="125" y="0"/>
                    <a:pt x="130" y="2"/>
                  </a:cubicBezTo>
                  <a:cubicBezTo>
                    <a:pt x="135" y="4"/>
                    <a:pt x="170" y="30"/>
                    <a:pt x="170" y="30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5" name="Freeform 271">
              <a:extLst>
                <a:ext uri="{FF2B5EF4-FFF2-40B4-BE49-F238E27FC236}">
                  <a16:creationId xmlns:a16="http://schemas.microsoft.com/office/drawing/2014/main" id="{004BF6E1-5409-4DEF-9C6A-3FCC0829B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752"/>
              <a:ext cx="149" cy="46"/>
            </a:xfrm>
            <a:custGeom>
              <a:avLst/>
              <a:gdLst>
                <a:gd name="T0" fmla="*/ 50 w 214"/>
                <a:gd name="T1" fmla="*/ 0 h 66"/>
                <a:gd name="T2" fmla="*/ 0 w 214"/>
                <a:gd name="T3" fmla="*/ 15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4" h="66">
                  <a:moveTo>
                    <a:pt x="214" y="0"/>
                  </a:moveTo>
                  <a:cubicBezTo>
                    <a:pt x="154" y="47"/>
                    <a:pt x="63" y="22"/>
                    <a:pt x="0" y="66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6" name="Freeform 272">
              <a:extLst>
                <a:ext uri="{FF2B5EF4-FFF2-40B4-BE49-F238E27FC236}">
                  <a16:creationId xmlns:a16="http://schemas.microsoft.com/office/drawing/2014/main" id="{5F9F9079-9BEB-4F80-BB0E-AF9AD613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3777"/>
              <a:ext cx="209" cy="58"/>
            </a:xfrm>
            <a:custGeom>
              <a:avLst/>
              <a:gdLst>
                <a:gd name="T0" fmla="*/ 0 w 301"/>
                <a:gd name="T1" fmla="*/ 1 h 83"/>
                <a:gd name="T2" fmla="*/ 36 w 301"/>
                <a:gd name="T3" fmla="*/ 6 h 83"/>
                <a:gd name="T4" fmla="*/ 54 w 301"/>
                <a:gd name="T5" fmla="*/ 17 h 83"/>
                <a:gd name="T6" fmla="*/ 70 w 301"/>
                <a:gd name="T7" fmla="*/ 19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1" h="83">
                  <a:moveTo>
                    <a:pt x="0" y="6"/>
                  </a:moveTo>
                  <a:cubicBezTo>
                    <a:pt x="54" y="0"/>
                    <a:pt x="104" y="6"/>
                    <a:pt x="155" y="24"/>
                  </a:cubicBezTo>
                  <a:cubicBezTo>
                    <a:pt x="184" y="34"/>
                    <a:pt x="209" y="53"/>
                    <a:pt x="235" y="70"/>
                  </a:cubicBezTo>
                  <a:cubicBezTo>
                    <a:pt x="257" y="83"/>
                    <a:pt x="277" y="82"/>
                    <a:pt x="301" y="7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7" name="Freeform 273">
              <a:extLst>
                <a:ext uri="{FF2B5EF4-FFF2-40B4-BE49-F238E27FC236}">
                  <a16:creationId xmlns:a16="http://schemas.microsoft.com/office/drawing/2014/main" id="{5BCA8606-5A2C-435D-BA85-B7C40ADAB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3479"/>
              <a:ext cx="299" cy="248"/>
            </a:xfrm>
            <a:custGeom>
              <a:avLst/>
              <a:gdLst>
                <a:gd name="T0" fmla="*/ 101 w 430"/>
                <a:gd name="T1" fmla="*/ 0 h 355"/>
                <a:gd name="T2" fmla="*/ 57 w 430"/>
                <a:gd name="T3" fmla="*/ 57 h 355"/>
                <a:gd name="T4" fmla="*/ 31 w 430"/>
                <a:gd name="T5" fmla="*/ 73 h 355"/>
                <a:gd name="T6" fmla="*/ 0 w 430"/>
                <a:gd name="T7" fmla="*/ 85 h 3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0" h="355">
                  <a:moveTo>
                    <a:pt x="430" y="0"/>
                  </a:moveTo>
                  <a:cubicBezTo>
                    <a:pt x="331" y="53"/>
                    <a:pt x="311" y="159"/>
                    <a:pt x="245" y="240"/>
                  </a:cubicBezTo>
                  <a:cubicBezTo>
                    <a:pt x="216" y="275"/>
                    <a:pt x="175" y="297"/>
                    <a:pt x="131" y="307"/>
                  </a:cubicBezTo>
                  <a:cubicBezTo>
                    <a:pt x="92" y="317"/>
                    <a:pt x="30" y="327"/>
                    <a:pt x="0" y="35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8" name="Freeform 274">
              <a:extLst>
                <a:ext uri="{FF2B5EF4-FFF2-40B4-BE49-F238E27FC236}">
                  <a16:creationId xmlns:a16="http://schemas.microsoft.com/office/drawing/2014/main" id="{7B99823E-05D9-46A7-9A28-3B600AAA7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588"/>
              <a:ext cx="176" cy="173"/>
            </a:xfrm>
            <a:custGeom>
              <a:avLst/>
              <a:gdLst>
                <a:gd name="T0" fmla="*/ 60 w 252"/>
                <a:gd name="T1" fmla="*/ 0 h 248"/>
                <a:gd name="T2" fmla="*/ 36 w 252"/>
                <a:gd name="T3" fmla="*/ 43 h 248"/>
                <a:gd name="T4" fmla="*/ 27 w 252"/>
                <a:gd name="T5" fmla="*/ 45 h 248"/>
                <a:gd name="T6" fmla="*/ 21 w 252"/>
                <a:gd name="T7" fmla="*/ 53 h 248"/>
                <a:gd name="T8" fmla="*/ 10 w 252"/>
                <a:gd name="T9" fmla="*/ 59 h 248"/>
                <a:gd name="T10" fmla="*/ 0 w 252"/>
                <a:gd name="T11" fmla="*/ 59 h 2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248">
                  <a:moveTo>
                    <a:pt x="252" y="0"/>
                  </a:moveTo>
                  <a:cubicBezTo>
                    <a:pt x="231" y="74"/>
                    <a:pt x="243" y="159"/>
                    <a:pt x="152" y="182"/>
                  </a:cubicBezTo>
                  <a:cubicBezTo>
                    <a:pt x="139" y="185"/>
                    <a:pt x="123" y="184"/>
                    <a:pt x="112" y="191"/>
                  </a:cubicBezTo>
                  <a:cubicBezTo>
                    <a:pt x="101" y="199"/>
                    <a:pt x="97" y="214"/>
                    <a:pt x="87" y="224"/>
                  </a:cubicBezTo>
                  <a:cubicBezTo>
                    <a:pt x="76" y="236"/>
                    <a:pt x="63" y="245"/>
                    <a:pt x="46" y="246"/>
                  </a:cubicBezTo>
                  <a:cubicBezTo>
                    <a:pt x="31" y="247"/>
                    <a:pt x="15" y="239"/>
                    <a:pt x="0" y="24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9" name="Freeform 275">
              <a:extLst>
                <a:ext uri="{FF2B5EF4-FFF2-40B4-BE49-F238E27FC236}">
                  <a16:creationId xmlns:a16="http://schemas.microsoft.com/office/drawing/2014/main" id="{D4C47BF1-E045-4151-B865-0FE930A2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649"/>
              <a:ext cx="340" cy="62"/>
            </a:xfrm>
            <a:custGeom>
              <a:avLst/>
              <a:gdLst>
                <a:gd name="T0" fmla="*/ 114 w 489"/>
                <a:gd name="T1" fmla="*/ 0 h 90"/>
                <a:gd name="T2" fmla="*/ 74 w 489"/>
                <a:gd name="T3" fmla="*/ 13 h 90"/>
                <a:gd name="T4" fmla="*/ 38 w 489"/>
                <a:gd name="T5" fmla="*/ 13 h 90"/>
                <a:gd name="T6" fmla="*/ 0 w 489"/>
                <a:gd name="T7" fmla="*/ 21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9" h="90">
                  <a:moveTo>
                    <a:pt x="489" y="0"/>
                  </a:moveTo>
                  <a:cubicBezTo>
                    <a:pt x="437" y="31"/>
                    <a:pt x="377" y="58"/>
                    <a:pt x="313" y="56"/>
                  </a:cubicBezTo>
                  <a:cubicBezTo>
                    <a:pt x="261" y="55"/>
                    <a:pt x="212" y="48"/>
                    <a:pt x="160" y="59"/>
                  </a:cubicBezTo>
                  <a:cubicBezTo>
                    <a:pt x="106" y="71"/>
                    <a:pt x="53" y="64"/>
                    <a:pt x="0" y="90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2" name="Group 276">
            <a:extLst>
              <a:ext uri="{FF2B5EF4-FFF2-40B4-BE49-F238E27FC236}">
                <a16:creationId xmlns:a16="http://schemas.microsoft.com/office/drawing/2014/main" id="{FD4E7321-3EA0-421C-972B-55C7D3FD9CCC}"/>
              </a:ext>
            </a:extLst>
          </p:cNvPr>
          <p:cNvGrpSpPr>
            <a:grpSpLocks/>
          </p:cNvGrpSpPr>
          <p:nvPr/>
        </p:nvGrpSpPr>
        <p:grpSpPr bwMode="auto">
          <a:xfrm>
            <a:off x="6469063" y="1231900"/>
            <a:ext cx="3290887" cy="2733675"/>
            <a:chOff x="3115" y="776"/>
            <a:chExt cx="2073" cy="1722"/>
          </a:xfrm>
        </p:grpSpPr>
        <p:sp>
          <p:nvSpPr>
            <p:cNvPr id="35018" name="Freeform 277">
              <a:extLst>
                <a:ext uri="{FF2B5EF4-FFF2-40B4-BE49-F238E27FC236}">
                  <a16:creationId xmlns:a16="http://schemas.microsoft.com/office/drawing/2014/main" id="{BD7AF446-4A0F-4FF9-A273-3E0446E72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776"/>
              <a:ext cx="2072" cy="1719"/>
            </a:xfrm>
            <a:custGeom>
              <a:avLst/>
              <a:gdLst>
                <a:gd name="T0" fmla="*/ 550 w 2155"/>
                <a:gd name="T1" fmla="*/ 102 h 1787"/>
                <a:gd name="T2" fmla="*/ 435 w 2155"/>
                <a:gd name="T3" fmla="*/ 98 h 1787"/>
                <a:gd name="T4" fmla="*/ 400 w 2155"/>
                <a:gd name="T5" fmla="*/ 53 h 1787"/>
                <a:gd name="T6" fmla="*/ 337 w 2155"/>
                <a:gd name="T7" fmla="*/ 29 h 1787"/>
                <a:gd name="T8" fmla="*/ 219 w 2155"/>
                <a:gd name="T9" fmla="*/ 91 h 1787"/>
                <a:gd name="T10" fmla="*/ 119 w 2155"/>
                <a:gd name="T11" fmla="*/ 162 h 1787"/>
                <a:gd name="T12" fmla="*/ 160 w 2155"/>
                <a:gd name="T13" fmla="*/ 259 h 1787"/>
                <a:gd name="T14" fmla="*/ 137 w 2155"/>
                <a:gd name="T15" fmla="*/ 317 h 1787"/>
                <a:gd name="T16" fmla="*/ 144 w 2155"/>
                <a:gd name="T17" fmla="*/ 398 h 1787"/>
                <a:gd name="T18" fmla="*/ 153 w 2155"/>
                <a:gd name="T19" fmla="*/ 482 h 1787"/>
                <a:gd name="T20" fmla="*/ 171 w 2155"/>
                <a:gd name="T21" fmla="*/ 563 h 1787"/>
                <a:gd name="T22" fmla="*/ 173 w 2155"/>
                <a:gd name="T23" fmla="*/ 654 h 1787"/>
                <a:gd name="T24" fmla="*/ 201 w 2155"/>
                <a:gd name="T25" fmla="*/ 753 h 1787"/>
                <a:gd name="T26" fmla="*/ 249 w 2155"/>
                <a:gd name="T27" fmla="*/ 860 h 1787"/>
                <a:gd name="T28" fmla="*/ 338 w 2155"/>
                <a:gd name="T29" fmla="*/ 929 h 1787"/>
                <a:gd name="T30" fmla="*/ 408 w 2155"/>
                <a:gd name="T31" fmla="*/ 953 h 1787"/>
                <a:gd name="T32" fmla="*/ 486 w 2155"/>
                <a:gd name="T33" fmla="*/ 1017 h 1787"/>
                <a:gd name="T34" fmla="*/ 440 w 2155"/>
                <a:gd name="T35" fmla="*/ 1411 h 1787"/>
                <a:gd name="T36" fmla="*/ 497 w 2155"/>
                <a:gd name="T37" fmla="*/ 1447 h 1787"/>
                <a:gd name="T38" fmla="*/ 550 w 2155"/>
                <a:gd name="T39" fmla="*/ 1185 h 1787"/>
                <a:gd name="T40" fmla="*/ 536 w 2155"/>
                <a:gd name="T41" fmla="*/ 1462 h 1787"/>
                <a:gd name="T42" fmla="*/ 632 w 2155"/>
                <a:gd name="T43" fmla="*/ 1361 h 1787"/>
                <a:gd name="T44" fmla="*/ 677 w 2155"/>
                <a:gd name="T45" fmla="*/ 1012 h 1787"/>
                <a:gd name="T46" fmla="*/ 788 w 2155"/>
                <a:gd name="T47" fmla="*/ 1024 h 1787"/>
                <a:gd name="T48" fmla="*/ 861 w 2155"/>
                <a:gd name="T49" fmla="*/ 1036 h 1787"/>
                <a:gd name="T50" fmla="*/ 934 w 2155"/>
                <a:gd name="T51" fmla="*/ 1048 h 1787"/>
                <a:gd name="T52" fmla="*/ 1023 w 2155"/>
                <a:gd name="T53" fmla="*/ 1062 h 1787"/>
                <a:gd name="T54" fmla="*/ 1136 w 2155"/>
                <a:gd name="T55" fmla="*/ 1053 h 1787"/>
                <a:gd name="T56" fmla="*/ 1250 w 2155"/>
                <a:gd name="T57" fmla="*/ 1048 h 1787"/>
                <a:gd name="T58" fmla="*/ 1347 w 2155"/>
                <a:gd name="T59" fmla="*/ 1048 h 1787"/>
                <a:gd name="T60" fmla="*/ 1396 w 2155"/>
                <a:gd name="T61" fmla="*/ 1083 h 1787"/>
                <a:gd name="T62" fmla="*/ 1504 w 2155"/>
                <a:gd name="T63" fmla="*/ 1125 h 1787"/>
                <a:gd name="T64" fmla="*/ 1499 w 2155"/>
                <a:gd name="T65" fmla="*/ 1287 h 1787"/>
                <a:gd name="T66" fmla="*/ 1512 w 2155"/>
                <a:gd name="T67" fmla="*/ 1462 h 1787"/>
                <a:gd name="T68" fmla="*/ 1660 w 2155"/>
                <a:gd name="T69" fmla="*/ 1186 h 1787"/>
                <a:gd name="T70" fmla="*/ 1645 w 2155"/>
                <a:gd name="T71" fmla="*/ 1047 h 1787"/>
                <a:gd name="T72" fmla="*/ 1723 w 2155"/>
                <a:gd name="T73" fmla="*/ 1345 h 1787"/>
                <a:gd name="T74" fmla="*/ 1794 w 2155"/>
                <a:gd name="T75" fmla="*/ 1337 h 1787"/>
                <a:gd name="T76" fmla="*/ 1810 w 2155"/>
                <a:gd name="T77" fmla="*/ 1028 h 1787"/>
                <a:gd name="T78" fmla="*/ 1772 w 2155"/>
                <a:gd name="T79" fmla="*/ 877 h 1787"/>
                <a:gd name="T80" fmla="*/ 1760 w 2155"/>
                <a:gd name="T81" fmla="*/ 719 h 1787"/>
                <a:gd name="T82" fmla="*/ 1836 w 2155"/>
                <a:gd name="T83" fmla="*/ 645 h 1787"/>
                <a:gd name="T84" fmla="*/ 1755 w 2155"/>
                <a:gd name="T85" fmla="*/ 465 h 1787"/>
                <a:gd name="T86" fmla="*/ 1639 w 2155"/>
                <a:gd name="T87" fmla="*/ 341 h 1787"/>
                <a:gd name="T88" fmla="*/ 1522 w 2155"/>
                <a:gd name="T89" fmla="*/ 295 h 1787"/>
                <a:gd name="T90" fmla="*/ 1405 w 2155"/>
                <a:gd name="T91" fmla="*/ 285 h 1787"/>
                <a:gd name="T92" fmla="*/ 1304 w 2155"/>
                <a:gd name="T93" fmla="*/ 275 h 1787"/>
                <a:gd name="T94" fmla="*/ 1236 w 2155"/>
                <a:gd name="T95" fmla="*/ 291 h 1787"/>
                <a:gd name="T96" fmla="*/ 1135 w 2155"/>
                <a:gd name="T97" fmla="*/ 319 h 1787"/>
                <a:gd name="T98" fmla="*/ 1051 w 2155"/>
                <a:gd name="T99" fmla="*/ 342 h 1787"/>
                <a:gd name="T100" fmla="*/ 985 w 2155"/>
                <a:gd name="T101" fmla="*/ 316 h 1787"/>
                <a:gd name="T102" fmla="*/ 936 w 2155"/>
                <a:gd name="T103" fmla="*/ 318 h 1787"/>
                <a:gd name="T104" fmla="*/ 865 w 2155"/>
                <a:gd name="T105" fmla="*/ 331 h 1787"/>
                <a:gd name="T106" fmla="*/ 762 w 2155"/>
                <a:gd name="T107" fmla="*/ 330 h 1787"/>
                <a:gd name="T108" fmla="*/ 675 w 2155"/>
                <a:gd name="T109" fmla="*/ 333 h 1787"/>
                <a:gd name="T110" fmla="*/ 614 w 2155"/>
                <a:gd name="T111" fmla="*/ 316 h 1787"/>
                <a:gd name="T112" fmla="*/ 568 w 2155"/>
                <a:gd name="T113" fmla="*/ 257 h 17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155" h="1787">
                  <a:moveTo>
                    <a:pt x="649" y="254"/>
                  </a:moveTo>
                  <a:cubicBezTo>
                    <a:pt x="649" y="254"/>
                    <a:pt x="808" y="201"/>
                    <a:pt x="784" y="142"/>
                  </a:cubicBezTo>
                  <a:cubicBezTo>
                    <a:pt x="761" y="83"/>
                    <a:pt x="671" y="104"/>
                    <a:pt x="644" y="118"/>
                  </a:cubicBezTo>
                  <a:cubicBezTo>
                    <a:pt x="617" y="132"/>
                    <a:pt x="576" y="167"/>
                    <a:pt x="564" y="161"/>
                  </a:cubicBezTo>
                  <a:cubicBezTo>
                    <a:pt x="564" y="161"/>
                    <a:pt x="532" y="147"/>
                    <a:pt x="534" y="130"/>
                  </a:cubicBezTo>
                  <a:cubicBezTo>
                    <a:pt x="535" y="114"/>
                    <a:pt x="516" y="114"/>
                    <a:pt x="509" y="114"/>
                  </a:cubicBezTo>
                  <a:cubicBezTo>
                    <a:pt x="502" y="113"/>
                    <a:pt x="529" y="97"/>
                    <a:pt x="528" y="82"/>
                  </a:cubicBezTo>
                  <a:cubicBezTo>
                    <a:pt x="527" y="68"/>
                    <a:pt x="511" y="66"/>
                    <a:pt x="499" y="68"/>
                  </a:cubicBezTo>
                  <a:cubicBezTo>
                    <a:pt x="487" y="69"/>
                    <a:pt x="475" y="71"/>
                    <a:pt x="468" y="61"/>
                  </a:cubicBezTo>
                  <a:cubicBezTo>
                    <a:pt x="462" y="51"/>
                    <a:pt x="454" y="38"/>
                    <a:pt x="443" y="51"/>
                  </a:cubicBezTo>
                  <a:cubicBezTo>
                    <a:pt x="432" y="65"/>
                    <a:pt x="407" y="70"/>
                    <a:pt x="409" y="55"/>
                  </a:cubicBezTo>
                  <a:cubicBezTo>
                    <a:pt x="410" y="41"/>
                    <a:pt x="407" y="29"/>
                    <a:pt x="395" y="33"/>
                  </a:cubicBezTo>
                  <a:cubicBezTo>
                    <a:pt x="382" y="37"/>
                    <a:pt x="359" y="58"/>
                    <a:pt x="347" y="65"/>
                  </a:cubicBezTo>
                  <a:cubicBezTo>
                    <a:pt x="335" y="71"/>
                    <a:pt x="301" y="80"/>
                    <a:pt x="293" y="86"/>
                  </a:cubicBezTo>
                  <a:cubicBezTo>
                    <a:pt x="285" y="93"/>
                    <a:pt x="256" y="97"/>
                    <a:pt x="256" y="107"/>
                  </a:cubicBezTo>
                  <a:cubicBezTo>
                    <a:pt x="256" y="107"/>
                    <a:pt x="216" y="91"/>
                    <a:pt x="196" y="80"/>
                  </a:cubicBezTo>
                  <a:cubicBezTo>
                    <a:pt x="176" y="69"/>
                    <a:pt x="56" y="0"/>
                    <a:pt x="28" y="47"/>
                  </a:cubicBezTo>
                  <a:cubicBezTo>
                    <a:pt x="0" y="95"/>
                    <a:pt x="92" y="188"/>
                    <a:pt x="139" y="189"/>
                  </a:cubicBezTo>
                  <a:cubicBezTo>
                    <a:pt x="187" y="191"/>
                    <a:pt x="243" y="198"/>
                    <a:pt x="226" y="235"/>
                  </a:cubicBezTo>
                  <a:cubicBezTo>
                    <a:pt x="208" y="271"/>
                    <a:pt x="193" y="253"/>
                    <a:pt x="197" y="270"/>
                  </a:cubicBezTo>
                  <a:cubicBezTo>
                    <a:pt x="200" y="287"/>
                    <a:pt x="195" y="294"/>
                    <a:pt x="187" y="303"/>
                  </a:cubicBezTo>
                  <a:cubicBezTo>
                    <a:pt x="179" y="311"/>
                    <a:pt x="158" y="331"/>
                    <a:pt x="172" y="339"/>
                  </a:cubicBezTo>
                  <a:cubicBezTo>
                    <a:pt x="185" y="348"/>
                    <a:pt x="202" y="347"/>
                    <a:pt x="185" y="357"/>
                  </a:cubicBezTo>
                  <a:cubicBezTo>
                    <a:pt x="167" y="367"/>
                    <a:pt x="165" y="365"/>
                    <a:pt x="160" y="371"/>
                  </a:cubicBezTo>
                  <a:cubicBezTo>
                    <a:pt x="154" y="378"/>
                    <a:pt x="158" y="390"/>
                    <a:pt x="162" y="400"/>
                  </a:cubicBezTo>
                  <a:cubicBezTo>
                    <a:pt x="166" y="410"/>
                    <a:pt x="183" y="404"/>
                    <a:pt x="177" y="423"/>
                  </a:cubicBezTo>
                  <a:cubicBezTo>
                    <a:pt x="170" y="441"/>
                    <a:pt x="152" y="456"/>
                    <a:pt x="168" y="465"/>
                  </a:cubicBezTo>
                  <a:cubicBezTo>
                    <a:pt x="184" y="473"/>
                    <a:pt x="196" y="474"/>
                    <a:pt x="188" y="481"/>
                  </a:cubicBezTo>
                  <a:cubicBezTo>
                    <a:pt x="181" y="487"/>
                    <a:pt x="180" y="497"/>
                    <a:pt x="176" y="511"/>
                  </a:cubicBezTo>
                  <a:cubicBezTo>
                    <a:pt x="173" y="525"/>
                    <a:pt x="176" y="548"/>
                    <a:pt x="179" y="563"/>
                  </a:cubicBezTo>
                  <a:cubicBezTo>
                    <a:pt x="183" y="578"/>
                    <a:pt x="187" y="604"/>
                    <a:pt x="180" y="608"/>
                  </a:cubicBezTo>
                  <a:cubicBezTo>
                    <a:pt x="173" y="612"/>
                    <a:pt x="168" y="636"/>
                    <a:pt x="174" y="646"/>
                  </a:cubicBezTo>
                  <a:cubicBezTo>
                    <a:pt x="181" y="656"/>
                    <a:pt x="200" y="657"/>
                    <a:pt x="200" y="657"/>
                  </a:cubicBezTo>
                  <a:cubicBezTo>
                    <a:pt x="200" y="657"/>
                    <a:pt x="203" y="674"/>
                    <a:pt x="195" y="681"/>
                  </a:cubicBezTo>
                  <a:cubicBezTo>
                    <a:pt x="188" y="687"/>
                    <a:pt x="176" y="712"/>
                    <a:pt x="184" y="725"/>
                  </a:cubicBezTo>
                  <a:cubicBezTo>
                    <a:pt x="193" y="737"/>
                    <a:pt x="218" y="749"/>
                    <a:pt x="202" y="764"/>
                  </a:cubicBezTo>
                  <a:cubicBezTo>
                    <a:pt x="187" y="780"/>
                    <a:pt x="185" y="799"/>
                    <a:pt x="184" y="810"/>
                  </a:cubicBezTo>
                  <a:cubicBezTo>
                    <a:pt x="183" y="822"/>
                    <a:pt x="214" y="848"/>
                    <a:pt x="214" y="848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1" y="892"/>
                    <a:pt x="252" y="911"/>
                  </a:cubicBezTo>
                  <a:cubicBezTo>
                    <a:pt x="252" y="930"/>
                    <a:pt x="261" y="954"/>
                    <a:pt x="260" y="966"/>
                  </a:cubicBezTo>
                  <a:cubicBezTo>
                    <a:pt x="259" y="978"/>
                    <a:pt x="275" y="996"/>
                    <a:pt x="291" y="1004"/>
                  </a:cubicBezTo>
                  <a:cubicBezTo>
                    <a:pt x="307" y="1013"/>
                    <a:pt x="329" y="993"/>
                    <a:pt x="328" y="1015"/>
                  </a:cubicBezTo>
                  <a:cubicBezTo>
                    <a:pt x="326" y="1036"/>
                    <a:pt x="335" y="1046"/>
                    <a:pt x="348" y="1064"/>
                  </a:cubicBezTo>
                  <a:cubicBezTo>
                    <a:pt x="361" y="1082"/>
                    <a:pt x="382" y="1083"/>
                    <a:pt x="396" y="1085"/>
                  </a:cubicBezTo>
                  <a:cubicBezTo>
                    <a:pt x="410" y="1086"/>
                    <a:pt x="429" y="1083"/>
                    <a:pt x="439" y="1083"/>
                  </a:cubicBezTo>
                  <a:cubicBezTo>
                    <a:pt x="448" y="1084"/>
                    <a:pt x="455" y="1056"/>
                    <a:pt x="461" y="1076"/>
                  </a:cubicBezTo>
                  <a:cubicBezTo>
                    <a:pt x="466" y="1095"/>
                    <a:pt x="464" y="1097"/>
                    <a:pt x="477" y="1113"/>
                  </a:cubicBezTo>
                  <a:cubicBezTo>
                    <a:pt x="490" y="1128"/>
                    <a:pt x="493" y="1116"/>
                    <a:pt x="509" y="1125"/>
                  </a:cubicBezTo>
                  <a:cubicBezTo>
                    <a:pt x="525" y="1133"/>
                    <a:pt x="538" y="1118"/>
                    <a:pt x="546" y="1133"/>
                  </a:cubicBezTo>
                  <a:cubicBezTo>
                    <a:pt x="555" y="1148"/>
                    <a:pt x="567" y="1172"/>
                    <a:pt x="568" y="1187"/>
                  </a:cubicBezTo>
                  <a:cubicBezTo>
                    <a:pt x="569" y="1201"/>
                    <a:pt x="555" y="1314"/>
                    <a:pt x="539" y="1358"/>
                  </a:cubicBezTo>
                  <a:cubicBezTo>
                    <a:pt x="524" y="1401"/>
                    <a:pt x="518" y="1441"/>
                    <a:pt x="519" y="1479"/>
                  </a:cubicBezTo>
                  <a:cubicBezTo>
                    <a:pt x="521" y="1518"/>
                    <a:pt x="525" y="1608"/>
                    <a:pt x="515" y="1648"/>
                  </a:cubicBezTo>
                  <a:cubicBezTo>
                    <a:pt x="504" y="1687"/>
                    <a:pt x="490" y="1740"/>
                    <a:pt x="490" y="1740"/>
                  </a:cubicBezTo>
                  <a:cubicBezTo>
                    <a:pt x="490" y="1740"/>
                    <a:pt x="565" y="1787"/>
                    <a:pt x="580" y="1741"/>
                  </a:cubicBezTo>
                  <a:cubicBezTo>
                    <a:pt x="582" y="1689"/>
                    <a:pt x="582" y="1689"/>
                    <a:pt x="582" y="1689"/>
                  </a:cubicBezTo>
                  <a:cubicBezTo>
                    <a:pt x="582" y="1689"/>
                    <a:pt x="600" y="1650"/>
                    <a:pt x="603" y="1643"/>
                  </a:cubicBezTo>
                  <a:cubicBezTo>
                    <a:pt x="606" y="1636"/>
                    <a:pt x="603" y="1615"/>
                    <a:pt x="598" y="1593"/>
                  </a:cubicBezTo>
                  <a:cubicBezTo>
                    <a:pt x="592" y="1571"/>
                    <a:pt x="600" y="1451"/>
                    <a:pt x="644" y="1385"/>
                  </a:cubicBezTo>
                  <a:cubicBezTo>
                    <a:pt x="644" y="1385"/>
                    <a:pt x="661" y="1430"/>
                    <a:pt x="669" y="1456"/>
                  </a:cubicBezTo>
                  <a:cubicBezTo>
                    <a:pt x="676" y="1483"/>
                    <a:pt x="672" y="1582"/>
                    <a:pt x="662" y="1613"/>
                  </a:cubicBezTo>
                  <a:cubicBezTo>
                    <a:pt x="653" y="1643"/>
                    <a:pt x="626" y="1707"/>
                    <a:pt x="626" y="1707"/>
                  </a:cubicBezTo>
                  <a:cubicBezTo>
                    <a:pt x="626" y="1707"/>
                    <a:pt x="699" y="1741"/>
                    <a:pt x="719" y="1700"/>
                  </a:cubicBezTo>
                  <a:cubicBezTo>
                    <a:pt x="727" y="1637"/>
                    <a:pt x="727" y="1637"/>
                    <a:pt x="727" y="1637"/>
                  </a:cubicBezTo>
                  <a:cubicBezTo>
                    <a:pt x="727" y="1637"/>
                    <a:pt x="745" y="1622"/>
                    <a:pt x="738" y="1590"/>
                  </a:cubicBezTo>
                  <a:cubicBezTo>
                    <a:pt x="731" y="1559"/>
                    <a:pt x="736" y="1443"/>
                    <a:pt x="740" y="1401"/>
                  </a:cubicBezTo>
                  <a:cubicBezTo>
                    <a:pt x="743" y="1358"/>
                    <a:pt x="751" y="1212"/>
                    <a:pt x="763" y="1182"/>
                  </a:cubicBezTo>
                  <a:cubicBezTo>
                    <a:pt x="763" y="1182"/>
                    <a:pt x="776" y="1166"/>
                    <a:pt x="791" y="1182"/>
                  </a:cubicBezTo>
                  <a:cubicBezTo>
                    <a:pt x="807" y="1197"/>
                    <a:pt x="826" y="1166"/>
                    <a:pt x="839" y="1181"/>
                  </a:cubicBezTo>
                  <a:cubicBezTo>
                    <a:pt x="852" y="1197"/>
                    <a:pt x="883" y="1187"/>
                    <a:pt x="885" y="1195"/>
                  </a:cubicBezTo>
                  <a:cubicBezTo>
                    <a:pt x="887" y="1202"/>
                    <a:pt x="924" y="1188"/>
                    <a:pt x="923" y="1195"/>
                  </a:cubicBezTo>
                  <a:cubicBezTo>
                    <a:pt x="923" y="1203"/>
                    <a:pt x="944" y="1204"/>
                    <a:pt x="953" y="1205"/>
                  </a:cubicBezTo>
                  <a:cubicBezTo>
                    <a:pt x="963" y="1206"/>
                    <a:pt x="973" y="1195"/>
                    <a:pt x="985" y="1198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6" y="1232"/>
                    <a:pt x="1058" y="1231"/>
                  </a:cubicBezTo>
                  <a:cubicBezTo>
                    <a:pt x="1070" y="1229"/>
                    <a:pt x="1082" y="1225"/>
                    <a:pt x="1092" y="1224"/>
                  </a:cubicBezTo>
                  <a:cubicBezTo>
                    <a:pt x="1101" y="1222"/>
                    <a:pt x="1105" y="1208"/>
                    <a:pt x="1121" y="1217"/>
                  </a:cubicBezTo>
                  <a:cubicBezTo>
                    <a:pt x="1137" y="1225"/>
                    <a:pt x="1147" y="1219"/>
                    <a:pt x="1153" y="1227"/>
                  </a:cubicBezTo>
                  <a:cubicBezTo>
                    <a:pt x="1160" y="1234"/>
                    <a:pt x="1172" y="1233"/>
                    <a:pt x="1197" y="1240"/>
                  </a:cubicBezTo>
                  <a:cubicBezTo>
                    <a:pt x="1223" y="1247"/>
                    <a:pt x="1241" y="1229"/>
                    <a:pt x="1255" y="1233"/>
                  </a:cubicBezTo>
                  <a:cubicBezTo>
                    <a:pt x="1269" y="1236"/>
                    <a:pt x="1285" y="1212"/>
                    <a:pt x="1296" y="1222"/>
                  </a:cubicBezTo>
                  <a:cubicBezTo>
                    <a:pt x="1307" y="1233"/>
                    <a:pt x="1316" y="1214"/>
                    <a:pt x="1328" y="1230"/>
                  </a:cubicBezTo>
                  <a:cubicBezTo>
                    <a:pt x="1341" y="1245"/>
                    <a:pt x="1378" y="1239"/>
                    <a:pt x="1385" y="1230"/>
                  </a:cubicBezTo>
                  <a:cubicBezTo>
                    <a:pt x="1393" y="1221"/>
                    <a:pt x="1400" y="1200"/>
                    <a:pt x="1415" y="1216"/>
                  </a:cubicBezTo>
                  <a:cubicBezTo>
                    <a:pt x="1430" y="1231"/>
                    <a:pt x="1443" y="1223"/>
                    <a:pt x="1462" y="1224"/>
                  </a:cubicBezTo>
                  <a:cubicBezTo>
                    <a:pt x="1481" y="1226"/>
                    <a:pt x="1512" y="1195"/>
                    <a:pt x="1524" y="1196"/>
                  </a:cubicBezTo>
                  <a:cubicBezTo>
                    <a:pt x="1535" y="1197"/>
                    <a:pt x="1541" y="1186"/>
                    <a:pt x="1547" y="1198"/>
                  </a:cubicBezTo>
                  <a:cubicBezTo>
                    <a:pt x="1553" y="1211"/>
                    <a:pt x="1559" y="1223"/>
                    <a:pt x="1576" y="1224"/>
                  </a:cubicBezTo>
                  <a:cubicBezTo>
                    <a:pt x="1592" y="1226"/>
                    <a:pt x="1605" y="1220"/>
                    <a:pt x="1605" y="1220"/>
                  </a:cubicBezTo>
                  <a:cubicBezTo>
                    <a:pt x="1605" y="1220"/>
                    <a:pt x="1603" y="1205"/>
                    <a:pt x="1613" y="1230"/>
                  </a:cubicBezTo>
                  <a:cubicBezTo>
                    <a:pt x="1623" y="1255"/>
                    <a:pt x="1618" y="1261"/>
                    <a:pt x="1634" y="1265"/>
                  </a:cubicBezTo>
                  <a:cubicBezTo>
                    <a:pt x="1650" y="1269"/>
                    <a:pt x="1664" y="1244"/>
                    <a:pt x="1679" y="1269"/>
                  </a:cubicBezTo>
                  <a:cubicBezTo>
                    <a:pt x="1693" y="1294"/>
                    <a:pt x="1703" y="1316"/>
                    <a:pt x="1725" y="1313"/>
                  </a:cubicBezTo>
                  <a:cubicBezTo>
                    <a:pt x="1747" y="1310"/>
                    <a:pt x="1760" y="1314"/>
                    <a:pt x="1760" y="1314"/>
                  </a:cubicBezTo>
                  <a:cubicBezTo>
                    <a:pt x="1760" y="1314"/>
                    <a:pt x="1754" y="1339"/>
                    <a:pt x="1765" y="1340"/>
                  </a:cubicBezTo>
                  <a:cubicBezTo>
                    <a:pt x="1777" y="1341"/>
                    <a:pt x="1789" y="1340"/>
                    <a:pt x="1789" y="1340"/>
                  </a:cubicBezTo>
                  <a:cubicBezTo>
                    <a:pt x="1789" y="1340"/>
                    <a:pt x="1809" y="1415"/>
                    <a:pt x="1754" y="1503"/>
                  </a:cubicBezTo>
                  <a:cubicBezTo>
                    <a:pt x="1699" y="1591"/>
                    <a:pt x="1681" y="1632"/>
                    <a:pt x="1681" y="1632"/>
                  </a:cubicBezTo>
                  <a:cubicBezTo>
                    <a:pt x="1649" y="1703"/>
                    <a:pt x="1649" y="1703"/>
                    <a:pt x="1649" y="1703"/>
                  </a:cubicBezTo>
                  <a:cubicBezTo>
                    <a:pt x="1649" y="1703"/>
                    <a:pt x="1754" y="1752"/>
                    <a:pt x="1770" y="1708"/>
                  </a:cubicBezTo>
                  <a:cubicBezTo>
                    <a:pt x="1771" y="1642"/>
                    <a:pt x="1771" y="1642"/>
                    <a:pt x="1771" y="1642"/>
                  </a:cubicBezTo>
                  <a:cubicBezTo>
                    <a:pt x="1771" y="1642"/>
                    <a:pt x="1806" y="1590"/>
                    <a:pt x="1821" y="1585"/>
                  </a:cubicBezTo>
                  <a:cubicBezTo>
                    <a:pt x="1835" y="1579"/>
                    <a:pt x="1931" y="1406"/>
                    <a:pt x="1942" y="1386"/>
                  </a:cubicBezTo>
                  <a:cubicBezTo>
                    <a:pt x="1953" y="1365"/>
                    <a:pt x="1962" y="1314"/>
                    <a:pt x="1940" y="1300"/>
                  </a:cubicBezTo>
                  <a:cubicBezTo>
                    <a:pt x="1917" y="1286"/>
                    <a:pt x="1924" y="1261"/>
                    <a:pt x="1925" y="1249"/>
                  </a:cubicBezTo>
                  <a:cubicBezTo>
                    <a:pt x="1926" y="1237"/>
                    <a:pt x="1925" y="1223"/>
                    <a:pt x="1925" y="1223"/>
                  </a:cubicBezTo>
                  <a:cubicBezTo>
                    <a:pt x="1925" y="1223"/>
                    <a:pt x="1984" y="1283"/>
                    <a:pt x="1997" y="1298"/>
                  </a:cubicBezTo>
                  <a:cubicBezTo>
                    <a:pt x="2010" y="1313"/>
                    <a:pt x="2031" y="1455"/>
                    <a:pt x="2024" y="1507"/>
                  </a:cubicBezTo>
                  <a:cubicBezTo>
                    <a:pt x="2018" y="1558"/>
                    <a:pt x="2017" y="1570"/>
                    <a:pt x="2017" y="1570"/>
                  </a:cubicBezTo>
                  <a:cubicBezTo>
                    <a:pt x="2017" y="1570"/>
                    <a:pt x="1998" y="1621"/>
                    <a:pt x="1985" y="1636"/>
                  </a:cubicBezTo>
                  <a:cubicBezTo>
                    <a:pt x="1985" y="1636"/>
                    <a:pt x="2063" y="1690"/>
                    <a:pt x="2108" y="1635"/>
                  </a:cubicBezTo>
                  <a:cubicBezTo>
                    <a:pt x="2100" y="1561"/>
                    <a:pt x="2100" y="1561"/>
                    <a:pt x="2100" y="1561"/>
                  </a:cubicBezTo>
                  <a:cubicBezTo>
                    <a:pt x="2114" y="1512"/>
                    <a:pt x="2114" y="1512"/>
                    <a:pt x="2114" y="1512"/>
                  </a:cubicBezTo>
                  <a:cubicBezTo>
                    <a:pt x="2114" y="1512"/>
                    <a:pt x="2096" y="1339"/>
                    <a:pt x="2113" y="1303"/>
                  </a:cubicBezTo>
                  <a:cubicBezTo>
                    <a:pt x="2121" y="1285"/>
                    <a:pt x="2151" y="1237"/>
                    <a:pt x="2117" y="1201"/>
                  </a:cubicBezTo>
                  <a:cubicBezTo>
                    <a:pt x="2082" y="1165"/>
                    <a:pt x="2044" y="1107"/>
                    <a:pt x="2044" y="1107"/>
                  </a:cubicBezTo>
                  <a:cubicBezTo>
                    <a:pt x="2044" y="1107"/>
                    <a:pt x="2058" y="1080"/>
                    <a:pt x="2053" y="1051"/>
                  </a:cubicBezTo>
                  <a:cubicBezTo>
                    <a:pt x="2049" y="1022"/>
                    <a:pt x="2088" y="1037"/>
                    <a:pt x="2074" y="1024"/>
                  </a:cubicBezTo>
                  <a:cubicBezTo>
                    <a:pt x="2061" y="1011"/>
                    <a:pt x="2098" y="1024"/>
                    <a:pt x="2087" y="988"/>
                  </a:cubicBezTo>
                  <a:cubicBezTo>
                    <a:pt x="2076" y="951"/>
                    <a:pt x="2083" y="947"/>
                    <a:pt x="2072" y="917"/>
                  </a:cubicBezTo>
                  <a:cubicBezTo>
                    <a:pt x="2060" y="888"/>
                    <a:pt x="2055" y="885"/>
                    <a:pt x="2059" y="840"/>
                  </a:cubicBezTo>
                  <a:cubicBezTo>
                    <a:pt x="2063" y="796"/>
                    <a:pt x="2058" y="764"/>
                    <a:pt x="2059" y="753"/>
                  </a:cubicBezTo>
                  <a:cubicBezTo>
                    <a:pt x="2060" y="741"/>
                    <a:pt x="2089" y="795"/>
                    <a:pt x="2112" y="807"/>
                  </a:cubicBezTo>
                  <a:cubicBezTo>
                    <a:pt x="2135" y="818"/>
                    <a:pt x="2155" y="799"/>
                    <a:pt x="2150" y="753"/>
                  </a:cubicBezTo>
                  <a:cubicBezTo>
                    <a:pt x="2144" y="708"/>
                    <a:pt x="2152" y="699"/>
                    <a:pt x="2140" y="674"/>
                  </a:cubicBezTo>
                  <a:cubicBezTo>
                    <a:pt x="2128" y="649"/>
                    <a:pt x="2111" y="645"/>
                    <a:pt x="2100" y="604"/>
                  </a:cubicBezTo>
                  <a:cubicBezTo>
                    <a:pt x="2090" y="563"/>
                    <a:pt x="2076" y="562"/>
                    <a:pt x="2053" y="543"/>
                  </a:cubicBezTo>
                  <a:cubicBezTo>
                    <a:pt x="2031" y="525"/>
                    <a:pt x="2037" y="535"/>
                    <a:pt x="2026" y="503"/>
                  </a:cubicBezTo>
                  <a:cubicBezTo>
                    <a:pt x="2014" y="471"/>
                    <a:pt x="2011" y="478"/>
                    <a:pt x="1983" y="449"/>
                  </a:cubicBezTo>
                  <a:cubicBezTo>
                    <a:pt x="1955" y="421"/>
                    <a:pt x="1959" y="398"/>
                    <a:pt x="1918" y="399"/>
                  </a:cubicBezTo>
                  <a:cubicBezTo>
                    <a:pt x="1878" y="400"/>
                    <a:pt x="1848" y="391"/>
                    <a:pt x="1842" y="378"/>
                  </a:cubicBezTo>
                  <a:cubicBezTo>
                    <a:pt x="1836" y="366"/>
                    <a:pt x="1847" y="345"/>
                    <a:pt x="1818" y="350"/>
                  </a:cubicBezTo>
                  <a:cubicBezTo>
                    <a:pt x="1789" y="355"/>
                    <a:pt x="1825" y="358"/>
                    <a:pt x="1781" y="345"/>
                  </a:cubicBezTo>
                  <a:cubicBezTo>
                    <a:pt x="1737" y="331"/>
                    <a:pt x="1731" y="336"/>
                    <a:pt x="1713" y="325"/>
                  </a:cubicBezTo>
                  <a:cubicBezTo>
                    <a:pt x="1695" y="314"/>
                    <a:pt x="1688" y="289"/>
                    <a:pt x="1675" y="307"/>
                  </a:cubicBezTo>
                  <a:cubicBezTo>
                    <a:pt x="1661" y="325"/>
                    <a:pt x="1661" y="332"/>
                    <a:pt x="1644" y="333"/>
                  </a:cubicBezTo>
                  <a:cubicBezTo>
                    <a:pt x="1627" y="334"/>
                    <a:pt x="1648" y="314"/>
                    <a:pt x="1609" y="321"/>
                  </a:cubicBezTo>
                  <a:cubicBezTo>
                    <a:pt x="1571" y="327"/>
                    <a:pt x="1574" y="341"/>
                    <a:pt x="1556" y="337"/>
                  </a:cubicBezTo>
                  <a:cubicBezTo>
                    <a:pt x="1537" y="333"/>
                    <a:pt x="1541" y="317"/>
                    <a:pt x="1526" y="321"/>
                  </a:cubicBezTo>
                  <a:cubicBezTo>
                    <a:pt x="1512" y="324"/>
                    <a:pt x="1516" y="325"/>
                    <a:pt x="1506" y="336"/>
                  </a:cubicBezTo>
                  <a:cubicBezTo>
                    <a:pt x="1496" y="347"/>
                    <a:pt x="1484" y="339"/>
                    <a:pt x="1475" y="340"/>
                  </a:cubicBezTo>
                  <a:cubicBezTo>
                    <a:pt x="1465" y="342"/>
                    <a:pt x="1454" y="329"/>
                    <a:pt x="1446" y="340"/>
                  </a:cubicBezTo>
                  <a:cubicBezTo>
                    <a:pt x="1438" y="351"/>
                    <a:pt x="1449" y="362"/>
                    <a:pt x="1435" y="363"/>
                  </a:cubicBezTo>
                  <a:cubicBezTo>
                    <a:pt x="1421" y="364"/>
                    <a:pt x="1417" y="349"/>
                    <a:pt x="1396" y="345"/>
                  </a:cubicBezTo>
                  <a:cubicBezTo>
                    <a:pt x="1375" y="341"/>
                    <a:pt x="1341" y="374"/>
                    <a:pt x="1327" y="373"/>
                  </a:cubicBezTo>
                  <a:cubicBezTo>
                    <a:pt x="1313" y="372"/>
                    <a:pt x="1316" y="369"/>
                    <a:pt x="1301" y="371"/>
                  </a:cubicBezTo>
                  <a:cubicBezTo>
                    <a:pt x="1287" y="372"/>
                    <a:pt x="1263" y="370"/>
                    <a:pt x="1249" y="371"/>
                  </a:cubicBezTo>
                  <a:cubicBezTo>
                    <a:pt x="1235" y="372"/>
                    <a:pt x="1242" y="403"/>
                    <a:pt x="1230" y="400"/>
                  </a:cubicBezTo>
                  <a:cubicBezTo>
                    <a:pt x="1218" y="397"/>
                    <a:pt x="1222" y="378"/>
                    <a:pt x="1204" y="374"/>
                  </a:cubicBezTo>
                  <a:cubicBezTo>
                    <a:pt x="1185" y="370"/>
                    <a:pt x="1204" y="348"/>
                    <a:pt x="1178" y="365"/>
                  </a:cubicBezTo>
                  <a:cubicBezTo>
                    <a:pt x="1153" y="382"/>
                    <a:pt x="1151" y="382"/>
                    <a:pt x="1152" y="370"/>
                  </a:cubicBezTo>
                  <a:cubicBezTo>
                    <a:pt x="1153" y="358"/>
                    <a:pt x="1137" y="352"/>
                    <a:pt x="1137" y="352"/>
                  </a:cubicBezTo>
                  <a:cubicBezTo>
                    <a:pt x="1137" y="352"/>
                    <a:pt x="1139" y="354"/>
                    <a:pt x="1116" y="372"/>
                  </a:cubicBezTo>
                  <a:cubicBezTo>
                    <a:pt x="1093" y="389"/>
                    <a:pt x="1095" y="372"/>
                    <a:pt x="1095" y="372"/>
                  </a:cubicBezTo>
                  <a:cubicBezTo>
                    <a:pt x="1060" y="395"/>
                    <a:pt x="1060" y="395"/>
                    <a:pt x="1060" y="395"/>
                  </a:cubicBezTo>
                  <a:cubicBezTo>
                    <a:pt x="1060" y="395"/>
                    <a:pt x="1071" y="372"/>
                    <a:pt x="1050" y="373"/>
                  </a:cubicBezTo>
                  <a:cubicBezTo>
                    <a:pt x="1028" y="374"/>
                    <a:pt x="1032" y="383"/>
                    <a:pt x="1013" y="387"/>
                  </a:cubicBezTo>
                  <a:cubicBezTo>
                    <a:pt x="994" y="390"/>
                    <a:pt x="982" y="382"/>
                    <a:pt x="975" y="381"/>
                  </a:cubicBezTo>
                  <a:cubicBezTo>
                    <a:pt x="968" y="380"/>
                    <a:pt x="938" y="375"/>
                    <a:pt x="925" y="382"/>
                  </a:cubicBezTo>
                  <a:cubicBezTo>
                    <a:pt x="913" y="388"/>
                    <a:pt x="909" y="378"/>
                    <a:pt x="892" y="386"/>
                  </a:cubicBezTo>
                  <a:cubicBezTo>
                    <a:pt x="875" y="394"/>
                    <a:pt x="882" y="364"/>
                    <a:pt x="859" y="376"/>
                  </a:cubicBezTo>
                  <a:cubicBezTo>
                    <a:pt x="837" y="388"/>
                    <a:pt x="830" y="392"/>
                    <a:pt x="823" y="387"/>
                  </a:cubicBezTo>
                  <a:cubicBezTo>
                    <a:pt x="816" y="382"/>
                    <a:pt x="797" y="390"/>
                    <a:pt x="789" y="389"/>
                  </a:cubicBezTo>
                  <a:cubicBezTo>
                    <a:pt x="782" y="388"/>
                    <a:pt x="779" y="376"/>
                    <a:pt x="766" y="382"/>
                  </a:cubicBezTo>
                  <a:cubicBezTo>
                    <a:pt x="754" y="388"/>
                    <a:pt x="755" y="372"/>
                    <a:pt x="743" y="376"/>
                  </a:cubicBezTo>
                  <a:cubicBezTo>
                    <a:pt x="731" y="379"/>
                    <a:pt x="720" y="369"/>
                    <a:pt x="720" y="369"/>
                  </a:cubicBezTo>
                  <a:cubicBezTo>
                    <a:pt x="720" y="369"/>
                    <a:pt x="690" y="359"/>
                    <a:pt x="696" y="348"/>
                  </a:cubicBezTo>
                  <a:cubicBezTo>
                    <a:pt x="701" y="337"/>
                    <a:pt x="695" y="324"/>
                    <a:pt x="686" y="319"/>
                  </a:cubicBezTo>
                  <a:cubicBezTo>
                    <a:pt x="677" y="313"/>
                    <a:pt x="673" y="308"/>
                    <a:pt x="666" y="300"/>
                  </a:cubicBezTo>
                  <a:cubicBezTo>
                    <a:pt x="660" y="293"/>
                    <a:pt x="670" y="284"/>
                    <a:pt x="662" y="274"/>
                  </a:cubicBezTo>
                  <a:cubicBezTo>
                    <a:pt x="653" y="264"/>
                    <a:pt x="636" y="262"/>
                    <a:pt x="649" y="254"/>
                  </a:cubicBezTo>
                  <a:close/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9" name="Freeform 278">
              <a:extLst>
                <a:ext uri="{FF2B5EF4-FFF2-40B4-BE49-F238E27FC236}">
                  <a16:creationId xmlns:a16="http://schemas.microsoft.com/office/drawing/2014/main" id="{A0727ABF-8C79-4E40-8B4A-885A35E55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2291"/>
              <a:ext cx="117" cy="111"/>
            </a:xfrm>
            <a:custGeom>
              <a:avLst/>
              <a:gdLst>
                <a:gd name="T0" fmla="*/ 101 w 121"/>
                <a:gd name="T1" fmla="*/ 0 h 115"/>
                <a:gd name="T2" fmla="*/ 105 w 121"/>
                <a:gd name="T3" fmla="*/ 53 h 115"/>
                <a:gd name="T4" fmla="*/ 0 w 121"/>
                <a:gd name="T5" fmla="*/ 57 h 115"/>
                <a:gd name="T6" fmla="*/ 16 w 121"/>
                <a:gd name="T7" fmla="*/ 16 h 115"/>
                <a:gd name="T8" fmla="*/ 101 w 12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15">
                  <a:moveTo>
                    <a:pt x="116" y="0"/>
                  </a:move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85" y="115"/>
                    <a:pt x="0" y="65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61" y="67"/>
                    <a:pt x="116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0" name="Freeform 279">
              <a:extLst>
                <a:ext uri="{FF2B5EF4-FFF2-40B4-BE49-F238E27FC236}">
                  <a16:creationId xmlns:a16="http://schemas.microsoft.com/office/drawing/2014/main" id="{30561262-EF9D-42CD-BE00-7DECC8577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365"/>
              <a:ext cx="117" cy="98"/>
            </a:xfrm>
            <a:custGeom>
              <a:avLst/>
              <a:gdLst>
                <a:gd name="T0" fmla="*/ 105 w 121"/>
                <a:gd name="T1" fmla="*/ 0 h 102"/>
                <a:gd name="T2" fmla="*/ 104 w 121"/>
                <a:gd name="T3" fmla="*/ 49 h 102"/>
                <a:gd name="T4" fmla="*/ 0 w 121"/>
                <a:gd name="T5" fmla="*/ 44 h 102"/>
                <a:gd name="T6" fmla="*/ 16 w 121"/>
                <a:gd name="T7" fmla="*/ 7 h 102"/>
                <a:gd name="T8" fmla="*/ 105 w 121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02">
                  <a:moveTo>
                    <a:pt x="121" y="0"/>
                  </a:move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0" y="102"/>
                    <a:pt x="0" y="5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69" y="52"/>
                    <a:pt x="121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1" name="Freeform 280">
              <a:extLst>
                <a:ext uri="{FF2B5EF4-FFF2-40B4-BE49-F238E27FC236}">
                  <a16:creationId xmlns:a16="http://schemas.microsoft.com/office/drawing/2014/main" id="{574BE65A-8101-44B6-A988-5C8BAD3CD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368"/>
              <a:ext cx="93" cy="81"/>
            </a:xfrm>
            <a:custGeom>
              <a:avLst/>
              <a:gdLst>
                <a:gd name="T0" fmla="*/ 81 w 97"/>
                <a:gd name="T1" fmla="*/ 0 h 84"/>
                <a:gd name="T2" fmla="*/ 78 w 97"/>
                <a:gd name="T3" fmla="*/ 40 h 84"/>
                <a:gd name="T4" fmla="*/ 0 w 97"/>
                <a:gd name="T5" fmla="*/ 44 h 84"/>
                <a:gd name="T6" fmla="*/ 18 w 97"/>
                <a:gd name="T7" fmla="*/ 0 h 84"/>
                <a:gd name="T8" fmla="*/ 81 w 97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4">
                  <a:moveTo>
                    <a:pt x="97" y="0"/>
                  </a:move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80" y="84"/>
                    <a:pt x="0" y="5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49" y="36"/>
                    <a:pt x="97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2" name="Freeform 281">
              <a:extLst>
                <a:ext uri="{FF2B5EF4-FFF2-40B4-BE49-F238E27FC236}">
                  <a16:creationId xmlns:a16="http://schemas.microsoft.com/office/drawing/2014/main" id="{867C22C2-30B7-4B70-8917-54270BD92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407"/>
              <a:ext cx="86" cy="91"/>
            </a:xfrm>
            <a:custGeom>
              <a:avLst/>
              <a:gdLst>
                <a:gd name="T0" fmla="*/ 75 w 90"/>
                <a:gd name="T1" fmla="*/ 6 h 95"/>
                <a:gd name="T2" fmla="*/ 75 w 90"/>
                <a:gd name="T3" fmla="*/ 39 h 95"/>
                <a:gd name="T4" fmla="*/ 0 w 90"/>
                <a:gd name="T5" fmla="*/ 38 h 95"/>
                <a:gd name="T6" fmla="*/ 11 w 90"/>
                <a:gd name="T7" fmla="*/ 0 h 95"/>
                <a:gd name="T8" fmla="*/ 75 w 90"/>
                <a:gd name="T9" fmla="*/ 6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5">
                  <a:moveTo>
                    <a:pt x="90" y="6"/>
                  </a:move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82" y="95"/>
                    <a:pt x="0" y="4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45" y="40"/>
                    <a:pt x="90" y="6"/>
                  </a:cubicBezTo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3" name="Freeform 282">
              <a:extLst>
                <a:ext uri="{FF2B5EF4-FFF2-40B4-BE49-F238E27FC236}">
                  <a16:creationId xmlns:a16="http://schemas.microsoft.com/office/drawing/2014/main" id="{AAA88637-CB9E-48D4-B664-FA593BE95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776"/>
              <a:ext cx="2072" cy="1290"/>
            </a:xfrm>
            <a:custGeom>
              <a:avLst/>
              <a:gdLst>
                <a:gd name="T0" fmla="*/ 717 w 2155"/>
                <a:gd name="T1" fmla="*/ 1012 h 1341"/>
                <a:gd name="T2" fmla="*/ 814 w 2155"/>
                <a:gd name="T3" fmla="*/ 1032 h 1341"/>
                <a:gd name="T4" fmla="*/ 877 w 2155"/>
                <a:gd name="T5" fmla="*/ 1050 h 1341"/>
                <a:gd name="T6" fmla="*/ 958 w 2155"/>
                <a:gd name="T7" fmla="*/ 1042 h 1341"/>
                <a:gd name="T8" fmla="*/ 1073 w 2155"/>
                <a:gd name="T9" fmla="*/ 1056 h 1341"/>
                <a:gd name="T10" fmla="*/ 1185 w 2155"/>
                <a:gd name="T11" fmla="*/ 1053 h 1341"/>
                <a:gd name="T12" fmla="*/ 1303 w 2155"/>
                <a:gd name="T13" fmla="*/ 1024 h 1341"/>
                <a:gd name="T14" fmla="*/ 1372 w 2155"/>
                <a:gd name="T15" fmla="*/ 1045 h 1341"/>
                <a:gd name="T16" fmla="*/ 1435 w 2155"/>
                <a:gd name="T17" fmla="*/ 1087 h 1341"/>
                <a:gd name="T18" fmla="*/ 1509 w 2155"/>
                <a:gd name="T19" fmla="*/ 1148 h 1341"/>
                <a:gd name="T20" fmla="*/ 1598 w 2155"/>
                <a:gd name="T21" fmla="*/ 1100 h 1341"/>
                <a:gd name="T22" fmla="*/ 1675 w 2155"/>
                <a:gd name="T23" fmla="*/ 1024 h 1341"/>
                <a:gd name="T24" fmla="*/ 1746 w 2155"/>
                <a:gd name="T25" fmla="*/ 949 h 1341"/>
                <a:gd name="T26" fmla="*/ 1785 w 2155"/>
                <a:gd name="T27" fmla="*/ 846 h 1341"/>
                <a:gd name="T28" fmla="*/ 1760 w 2155"/>
                <a:gd name="T29" fmla="*/ 645 h 1341"/>
                <a:gd name="T30" fmla="*/ 1830 w 2155"/>
                <a:gd name="T31" fmla="*/ 576 h 1341"/>
                <a:gd name="T32" fmla="*/ 1732 w 2155"/>
                <a:gd name="T33" fmla="*/ 431 h 1341"/>
                <a:gd name="T34" fmla="*/ 1574 w 2155"/>
                <a:gd name="T35" fmla="*/ 325 h 1341"/>
                <a:gd name="T36" fmla="*/ 1464 w 2155"/>
                <a:gd name="T37" fmla="*/ 279 h 1341"/>
                <a:gd name="T38" fmla="*/ 1375 w 2155"/>
                <a:gd name="T39" fmla="*/ 275 h 1341"/>
                <a:gd name="T40" fmla="*/ 1286 w 2155"/>
                <a:gd name="T41" fmla="*/ 288 h 1341"/>
                <a:gd name="T42" fmla="*/ 1227 w 2155"/>
                <a:gd name="T43" fmla="*/ 311 h 1341"/>
                <a:gd name="T44" fmla="*/ 1112 w 2155"/>
                <a:gd name="T45" fmla="*/ 317 h 1341"/>
                <a:gd name="T46" fmla="*/ 1029 w 2155"/>
                <a:gd name="T47" fmla="*/ 321 h 1341"/>
                <a:gd name="T48" fmla="*/ 972 w 2155"/>
                <a:gd name="T49" fmla="*/ 302 h 1341"/>
                <a:gd name="T50" fmla="*/ 905 w 2155"/>
                <a:gd name="T51" fmla="*/ 340 h 1341"/>
                <a:gd name="T52" fmla="*/ 833 w 2155"/>
                <a:gd name="T53" fmla="*/ 327 h 1341"/>
                <a:gd name="T54" fmla="*/ 734 w 2155"/>
                <a:gd name="T55" fmla="*/ 322 h 1341"/>
                <a:gd name="T56" fmla="*/ 655 w 2155"/>
                <a:gd name="T57" fmla="*/ 328 h 1341"/>
                <a:gd name="T58" fmla="*/ 594 w 2155"/>
                <a:gd name="T59" fmla="*/ 298 h 1341"/>
                <a:gd name="T60" fmla="*/ 565 w 2155"/>
                <a:gd name="T61" fmla="*/ 235 h 1341"/>
                <a:gd name="T62" fmla="*/ 550 w 2155"/>
                <a:gd name="T63" fmla="*/ 102 h 1341"/>
                <a:gd name="T64" fmla="*/ 435 w 2155"/>
                <a:gd name="T65" fmla="*/ 98 h 1341"/>
                <a:gd name="T66" fmla="*/ 400 w 2155"/>
                <a:gd name="T67" fmla="*/ 53 h 1341"/>
                <a:gd name="T68" fmla="*/ 337 w 2155"/>
                <a:gd name="T69" fmla="*/ 29 h 1341"/>
                <a:gd name="T70" fmla="*/ 219 w 2155"/>
                <a:gd name="T71" fmla="*/ 91 h 1341"/>
                <a:gd name="T72" fmla="*/ 119 w 2155"/>
                <a:gd name="T73" fmla="*/ 163 h 1341"/>
                <a:gd name="T74" fmla="*/ 160 w 2155"/>
                <a:gd name="T75" fmla="*/ 259 h 1341"/>
                <a:gd name="T76" fmla="*/ 137 w 2155"/>
                <a:gd name="T77" fmla="*/ 318 h 1341"/>
                <a:gd name="T78" fmla="*/ 144 w 2155"/>
                <a:gd name="T79" fmla="*/ 398 h 1341"/>
                <a:gd name="T80" fmla="*/ 153 w 2155"/>
                <a:gd name="T81" fmla="*/ 482 h 1341"/>
                <a:gd name="T82" fmla="*/ 171 w 2155"/>
                <a:gd name="T83" fmla="*/ 564 h 1341"/>
                <a:gd name="T84" fmla="*/ 173 w 2155"/>
                <a:gd name="T85" fmla="*/ 655 h 1341"/>
                <a:gd name="T86" fmla="*/ 201 w 2155"/>
                <a:gd name="T87" fmla="*/ 753 h 1341"/>
                <a:gd name="T88" fmla="*/ 249 w 2155"/>
                <a:gd name="T89" fmla="*/ 861 h 1341"/>
                <a:gd name="T90" fmla="*/ 338 w 2155"/>
                <a:gd name="T91" fmla="*/ 929 h 1341"/>
                <a:gd name="T92" fmla="*/ 408 w 2155"/>
                <a:gd name="T93" fmla="*/ 953 h 1341"/>
                <a:gd name="T94" fmla="*/ 486 w 2155"/>
                <a:gd name="T95" fmla="*/ 1017 h 1341"/>
                <a:gd name="T96" fmla="*/ 553 w 2155"/>
                <a:gd name="T97" fmla="*/ 1045 h 1341"/>
                <a:gd name="T98" fmla="*/ 653 w 2155"/>
                <a:gd name="T99" fmla="*/ 1012 h 13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155" h="1341">
                  <a:moveTo>
                    <a:pt x="763" y="1182"/>
                  </a:moveTo>
                  <a:cubicBezTo>
                    <a:pt x="763" y="1182"/>
                    <a:pt x="776" y="1167"/>
                    <a:pt x="791" y="1182"/>
                  </a:cubicBezTo>
                  <a:cubicBezTo>
                    <a:pt x="807" y="1198"/>
                    <a:pt x="826" y="1166"/>
                    <a:pt x="839" y="1182"/>
                  </a:cubicBezTo>
                  <a:cubicBezTo>
                    <a:pt x="852" y="1197"/>
                    <a:pt x="883" y="1188"/>
                    <a:pt x="885" y="1195"/>
                  </a:cubicBezTo>
                  <a:cubicBezTo>
                    <a:pt x="887" y="1202"/>
                    <a:pt x="924" y="1189"/>
                    <a:pt x="923" y="1196"/>
                  </a:cubicBezTo>
                  <a:cubicBezTo>
                    <a:pt x="923" y="1203"/>
                    <a:pt x="944" y="1205"/>
                    <a:pt x="953" y="1205"/>
                  </a:cubicBezTo>
                  <a:cubicBezTo>
                    <a:pt x="963" y="1206"/>
                    <a:pt x="973" y="1195"/>
                    <a:pt x="985" y="1199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6" y="1232"/>
                    <a:pt x="1058" y="1231"/>
                  </a:cubicBezTo>
                  <a:cubicBezTo>
                    <a:pt x="1070" y="1230"/>
                    <a:pt x="1082" y="1226"/>
                    <a:pt x="1092" y="1224"/>
                  </a:cubicBezTo>
                  <a:cubicBezTo>
                    <a:pt x="1101" y="1223"/>
                    <a:pt x="1105" y="1209"/>
                    <a:pt x="1121" y="1217"/>
                  </a:cubicBezTo>
                  <a:cubicBezTo>
                    <a:pt x="1137" y="1226"/>
                    <a:pt x="1147" y="1219"/>
                    <a:pt x="1153" y="1227"/>
                  </a:cubicBezTo>
                  <a:cubicBezTo>
                    <a:pt x="1160" y="1235"/>
                    <a:pt x="1172" y="1233"/>
                    <a:pt x="1197" y="1240"/>
                  </a:cubicBezTo>
                  <a:cubicBezTo>
                    <a:pt x="1223" y="1247"/>
                    <a:pt x="1241" y="1230"/>
                    <a:pt x="1255" y="1233"/>
                  </a:cubicBezTo>
                  <a:cubicBezTo>
                    <a:pt x="1269" y="1237"/>
                    <a:pt x="1285" y="1212"/>
                    <a:pt x="1296" y="1222"/>
                  </a:cubicBezTo>
                  <a:cubicBezTo>
                    <a:pt x="1307" y="1233"/>
                    <a:pt x="1315" y="1215"/>
                    <a:pt x="1328" y="1230"/>
                  </a:cubicBezTo>
                  <a:cubicBezTo>
                    <a:pt x="1341" y="1245"/>
                    <a:pt x="1378" y="1239"/>
                    <a:pt x="1385" y="1230"/>
                  </a:cubicBezTo>
                  <a:cubicBezTo>
                    <a:pt x="1393" y="1221"/>
                    <a:pt x="1400" y="1200"/>
                    <a:pt x="1415" y="1216"/>
                  </a:cubicBezTo>
                  <a:cubicBezTo>
                    <a:pt x="1430" y="1231"/>
                    <a:pt x="1443" y="1223"/>
                    <a:pt x="1462" y="1225"/>
                  </a:cubicBezTo>
                  <a:cubicBezTo>
                    <a:pt x="1481" y="1226"/>
                    <a:pt x="1512" y="1196"/>
                    <a:pt x="1524" y="1197"/>
                  </a:cubicBezTo>
                  <a:cubicBezTo>
                    <a:pt x="1535" y="1198"/>
                    <a:pt x="1541" y="1186"/>
                    <a:pt x="1547" y="1199"/>
                  </a:cubicBezTo>
                  <a:cubicBezTo>
                    <a:pt x="1553" y="1211"/>
                    <a:pt x="1559" y="1223"/>
                    <a:pt x="1576" y="1225"/>
                  </a:cubicBezTo>
                  <a:cubicBezTo>
                    <a:pt x="1592" y="1226"/>
                    <a:pt x="1605" y="1220"/>
                    <a:pt x="1605" y="1220"/>
                  </a:cubicBezTo>
                  <a:cubicBezTo>
                    <a:pt x="1605" y="1220"/>
                    <a:pt x="1603" y="1206"/>
                    <a:pt x="1613" y="1230"/>
                  </a:cubicBezTo>
                  <a:cubicBezTo>
                    <a:pt x="1623" y="1255"/>
                    <a:pt x="1618" y="1262"/>
                    <a:pt x="1634" y="1265"/>
                  </a:cubicBezTo>
                  <a:cubicBezTo>
                    <a:pt x="1650" y="1269"/>
                    <a:pt x="1664" y="1244"/>
                    <a:pt x="1679" y="1269"/>
                  </a:cubicBezTo>
                  <a:cubicBezTo>
                    <a:pt x="1693" y="1294"/>
                    <a:pt x="1703" y="1316"/>
                    <a:pt x="1725" y="1313"/>
                  </a:cubicBezTo>
                  <a:cubicBezTo>
                    <a:pt x="1747" y="1310"/>
                    <a:pt x="1760" y="1314"/>
                    <a:pt x="1760" y="1314"/>
                  </a:cubicBezTo>
                  <a:cubicBezTo>
                    <a:pt x="1760" y="1314"/>
                    <a:pt x="1754" y="1339"/>
                    <a:pt x="1765" y="1340"/>
                  </a:cubicBezTo>
                  <a:cubicBezTo>
                    <a:pt x="1777" y="1341"/>
                    <a:pt x="1789" y="1340"/>
                    <a:pt x="1789" y="1340"/>
                  </a:cubicBezTo>
                  <a:cubicBezTo>
                    <a:pt x="1789" y="1340"/>
                    <a:pt x="1818" y="1308"/>
                    <a:pt x="1825" y="1312"/>
                  </a:cubicBezTo>
                  <a:cubicBezTo>
                    <a:pt x="1833" y="1317"/>
                    <a:pt x="1861" y="1305"/>
                    <a:pt x="1870" y="1285"/>
                  </a:cubicBezTo>
                  <a:cubicBezTo>
                    <a:pt x="1880" y="1264"/>
                    <a:pt x="1884" y="1259"/>
                    <a:pt x="1900" y="1260"/>
                  </a:cubicBezTo>
                  <a:cubicBezTo>
                    <a:pt x="1915" y="1261"/>
                    <a:pt x="1923" y="1215"/>
                    <a:pt x="1923" y="1215"/>
                  </a:cubicBezTo>
                  <a:cubicBezTo>
                    <a:pt x="1923" y="1215"/>
                    <a:pt x="1952" y="1189"/>
                    <a:pt x="1961" y="1197"/>
                  </a:cubicBezTo>
                  <a:cubicBezTo>
                    <a:pt x="1970" y="1206"/>
                    <a:pt x="1994" y="1198"/>
                    <a:pt x="1994" y="1173"/>
                  </a:cubicBezTo>
                  <a:cubicBezTo>
                    <a:pt x="1995" y="1148"/>
                    <a:pt x="1998" y="1132"/>
                    <a:pt x="2007" y="1135"/>
                  </a:cubicBezTo>
                  <a:cubicBezTo>
                    <a:pt x="2017" y="1138"/>
                    <a:pt x="2044" y="1108"/>
                    <a:pt x="2044" y="1108"/>
                  </a:cubicBezTo>
                  <a:cubicBezTo>
                    <a:pt x="2044" y="1108"/>
                    <a:pt x="2058" y="1080"/>
                    <a:pt x="2053" y="1051"/>
                  </a:cubicBezTo>
                  <a:cubicBezTo>
                    <a:pt x="2048" y="1023"/>
                    <a:pt x="2088" y="1038"/>
                    <a:pt x="2074" y="1025"/>
                  </a:cubicBezTo>
                  <a:cubicBezTo>
                    <a:pt x="2061" y="1012"/>
                    <a:pt x="2098" y="1024"/>
                    <a:pt x="2087" y="988"/>
                  </a:cubicBezTo>
                  <a:cubicBezTo>
                    <a:pt x="2076" y="951"/>
                    <a:pt x="2083" y="947"/>
                    <a:pt x="2072" y="918"/>
                  </a:cubicBezTo>
                  <a:cubicBezTo>
                    <a:pt x="2060" y="888"/>
                    <a:pt x="2055" y="885"/>
                    <a:pt x="2059" y="841"/>
                  </a:cubicBezTo>
                  <a:cubicBezTo>
                    <a:pt x="2063" y="796"/>
                    <a:pt x="2058" y="765"/>
                    <a:pt x="2059" y="753"/>
                  </a:cubicBezTo>
                  <a:cubicBezTo>
                    <a:pt x="2060" y="741"/>
                    <a:pt x="2089" y="796"/>
                    <a:pt x="2112" y="807"/>
                  </a:cubicBezTo>
                  <a:cubicBezTo>
                    <a:pt x="2135" y="819"/>
                    <a:pt x="2155" y="799"/>
                    <a:pt x="2150" y="753"/>
                  </a:cubicBezTo>
                  <a:cubicBezTo>
                    <a:pt x="2144" y="708"/>
                    <a:pt x="2152" y="699"/>
                    <a:pt x="2140" y="674"/>
                  </a:cubicBezTo>
                  <a:cubicBezTo>
                    <a:pt x="2127" y="649"/>
                    <a:pt x="2111" y="646"/>
                    <a:pt x="2100" y="604"/>
                  </a:cubicBezTo>
                  <a:cubicBezTo>
                    <a:pt x="2090" y="563"/>
                    <a:pt x="2076" y="562"/>
                    <a:pt x="2053" y="544"/>
                  </a:cubicBezTo>
                  <a:cubicBezTo>
                    <a:pt x="2031" y="525"/>
                    <a:pt x="2037" y="535"/>
                    <a:pt x="2026" y="503"/>
                  </a:cubicBezTo>
                  <a:cubicBezTo>
                    <a:pt x="2014" y="471"/>
                    <a:pt x="2011" y="478"/>
                    <a:pt x="1983" y="450"/>
                  </a:cubicBezTo>
                  <a:cubicBezTo>
                    <a:pt x="1954" y="421"/>
                    <a:pt x="1959" y="398"/>
                    <a:pt x="1918" y="399"/>
                  </a:cubicBezTo>
                  <a:cubicBezTo>
                    <a:pt x="1878" y="401"/>
                    <a:pt x="1848" y="391"/>
                    <a:pt x="1842" y="379"/>
                  </a:cubicBezTo>
                  <a:cubicBezTo>
                    <a:pt x="1836" y="366"/>
                    <a:pt x="1847" y="346"/>
                    <a:pt x="1818" y="350"/>
                  </a:cubicBezTo>
                  <a:cubicBezTo>
                    <a:pt x="1789" y="355"/>
                    <a:pt x="1825" y="358"/>
                    <a:pt x="1781" y="345"/>
                  </a:cubicBezTo>
                  <a:cubicBezTo>
                    <a:pt x="1737" y="332"/>
                    <a:pt x="1731" y="336"/>
                    <a:pt x="1713" y="325"/>
                  </a:cubicBezTo>
                  <a:cubicBezTo>
                    <a:pt x="1695" y="314"/>
                    <a:pt x="1688" y="290"/>
                    <a:pt x="1675" y="307"/>
                  </a:cubicBezTo>
                  <a:cubicBezTo>
                    <a:pt x="1661" y="325"/>
                    <a:pt x="1661" y="332"/>
                    <a:pt x="1644" y="333"/>
                  </a:cubicBezTo>
                  <a:cubicBezTo>
                    <a:pt x="1627" y="334"/>
                    <a:pt x="1648" y="315"/>
                    <a:pt x="1609" y="321"/>
                  </a:cubicBezTo>
                  <a:cubicBezTo>
                    <a:pt x="1571" y="327"/>
                    <a:pt x="1574" y="342"/>
                    <a:pt x="1556" y="338"/>
                  </a:cubicBezTo>
                  <a:cubicBezTo>
                    <a:pt x="1537" y="334"/>
                    <a:pt x="1541" y="318"/>
                    <a:pt x="1526" y="321"/>
                  </a:cubicBezTo>
                  <a:cubicBezTo>
                    <a:pt x="1512" y="325"/>
                    <a:pt x="1516" y="325"/>
                    <a:pt x="1506" y="336"/>
                  </a:cubicBezTo>
                  <a:cubicBezTo>
                    <a:pt x="1496" y="347"/>
                    <a:pt x="1484" y="339"/>
                    <a:pt x="1475" y="340"/>
                  </a:cubicBezTo>
                  <a:cubicBezTo>
                    <a:pt x="1465" y="342"/>
                    <a:pt x="1454" y="329"/>
                    <a:pt x="1446" y="340"/>
                  </a:cubicBezTo>
                  <a:cubicBezTo>
                    <a:pt x="1438" y="352"/>
                    <a:pt x="1449" y="362"/>
                    <a:pt x="1435" y="363"/>
                  </a:cubicBezTo>
                  <a:cubicBezTo>
                    <a:pt x="1420" y="364"/>
                    <a:pt x="1417" y="350"/>
                    <a:pt x="1396" y="346"/>
                  </a:cubicBezTo>
                  <a:cubicBezTo>
                    <a:pt x="1375" y="341"/>
                    <a:pt x="1341" y="374"/>
                    <a:pt x="1327" y="373"/>
                  </a:cubicBezTo>
                  <a:cubicBezTo>
                    <a:pt x="1313" y="372"/>
                    <a:pt x="1316" y="370"/>
                    <a:pt x="1301" y="371"/>
                  </a:cubicBezTo>
                  <a:cubicBezTo>
                    <a:pt x="1287" y="372"/>
                    <a:pt x="1263" y="370"/>
                    <a:pt x="1249" y="371"/>
                  </a:cubicBezTo>
                  <a:cubicBezTo>
                    <a:pt x="1235" y="372"/>
                    <a:pt x="1242" y="404"/>
                    <a:pt x="1230" y="400"/>
                  </a:cubicBezTo>
                  <a:cubicBezTo>
                    <a:pt x="1218" y="397"/>
                    <a:pt x="1222" y="378"/>
                    <a:pt x="1204" y="375"/>
                  </a:cubicBezTo>
                  <a:cubicBezTo>
                    <a:pt x="1185" y="371"/>
                    <a:pt x="1203" y="348"/>
                    <a:pt x="1178" y="365"/>
                  </a:cubicBezTo>
                  <a:cubicBezTo>
                    <a:pt x="1153" y="382"/>
                    <a:pt x="1151" y="382"/>
                    <a:pt x="1152" y="370"/>
                  </a:cubicBezTo>
                  <a:cubicBezTo>
                    <a:pt x="1153" y="358"/>
                    <a:pt x="1137" y="352"/>
                    <a:pt x="1137" y="352"/>
                  </a:cubicBezTo>
                  <a:cubicBezTo>
                    <a:pt x="1137" y="352"/>
                    <a:pt x="1139" y="355"/>
                    <a:pt x="1116" y="372"/>
                  </a:cubicBezTo>
                  <a:cubicBezTo>
                    <a:pt x="1093" y="389"/>
                    <a:pt x="1095" y="372"/>
                    <a:pt x="1095" y="372"/>
                  </a:cubicBezTo>
                  <a:cubicBezTo>
                    <a:pt x="1059" y="396"/>
                    <a:pt x="1059" y="396"/>
                    <a:pt x="1059" y="396"/>
                  </a:cubicBezTo>
                  <a:cubicBezTo>
                    <a:pt x="1059" y="396"/>
                    <a:pt x="1071" y="373"/>
                    <a:pt x="1049" y="373"/>
                  </a:cubicBezTo>
                  <a:cubicBezTo>
                    <a:pt x="1028" y="374"/>
                    <a:pt x="1032" y="384"/>
                    <a:pt x="1013" y="387"/>
                  </a:cubicBezTo>
                  <a:cubicBezTo>
                    <a:pt x="993" y="390"/>
                    <a:pt x="982" y="382"/>
                    <a:pt x="975" y="381"/>
                  </a:cubicBezTo>
                  <a:cubicBezTo>
                    <a:pt x="968" y="381"/>
                    <a:pt x="938" y="376"/>
                    <a:pt x="925" y="382"/>
                  </a:cubicBezTo>
                  <a:cubicBezTo>
                    <a:pt x="913" y="388"/>
                    <a:pt x="909" y="378"/>
                    <a:pt x="892" y="386"/>
                  </a:cubicBezTo>
                  <a:cubicBezTo>
                    <a:pt x="874" y="394"/>
                    <a:pt x="882" y="364"/>
                    <a:pt x="859" y="376"/>
                  </a:cubicBezTo>
                  <a:cubicBezTo>
                    <a:pt x="837" y="389"/>
                    <a:pt x="829" y="393"/>
                    <a:pt x="823" y="387"/>
                  </a:cubicBezTo>
                  <a:cubicBezTo>
                    <a:pt x="816" y="382"/>
                    <a:pt x="796" y="390"/>
                    <a:pt x="789" y="389"/>
                  </a:cubicBezTo>
                  <a:cubicBezTo>
                    <a:pt x="782" y="389"/>
                    <a:pt x="779" y="377"/>
                    <a:pt x="766" y="383"/>
                  </a:cubicBezTo>
                  <a:cubicBezTo>
                    <a:pt x="754" y="389"/>
                    <a:pt x="755" y="372"/>
                    <a:pt x="743" y="376"/>
                  </a:cubicBezTo>
                  <a:cubicBezTo>
                    <a:pt x="731" y="380"/>
                    <a:pt x="720" y="369"/>
                    <a:pt x="720" y="369"/>
                  </a:cubicBezTo>
                  <a:cubicBezTo>
                    <a:pt x="720" y="369"/>
                    <a:pt x="690" y="360"/>
                    <a:pt x="696" y="348"/>
                  </a:cubicBezTo>
                  <a:cubicBezTo>
                    <a:pt x="701" y="337"/>
                    <a:pt x="695" y="324"/>
                    <a:pt x="686" y="319"/>
                  </a:cubicBezTo>
                  <a:cubicBezTo>
                    <a:pt x="677" y="313"/>
                    <a:pt x="673" y="308"/>
                    <a:pt x="666" y="301"/>
                  </a:cubicBezTo>
                  <a:cubicBezTo>
                    <a:pt x="660" y="293"/>
                    <a:pt x="670" y="284"/>
                    <a:pt x="661" y="274"/>
                  </a:cubicBezTo>
                  <a:cubicBezTo>
                    <a:pt x="653" y="264"/>
                    <a:pt x="636" y="263"/>
                    <a:pt x="649" y="254"/>
                  </a:cubicBezTo>
                  <a:cubicBezTo>
                    <a:pt x="649" y="254"/>
                    <a:pt x="808" y="201"/>
                    <a:pt x="784" y="142"/>
                  </a:cubicBezTo>
                  <a:cubicBezTo>
                    <a:pt x="761" y="83"/>
                    <a:pt x="671" y="104"/>
                    <a:pt x="644" y="118"/>
                  </a:cubicBezTo>
                  <a:cubicBezTo>
                    <a:pt x="616" y="133"/>
                    <a:pt x="576" y="167"/>
                    <a:pt x="564" y="162"/>
                  </a:cubicBezTo>
                  <a:cubicBezTo>
                    <a:pt x="564" y="162"/>
                    <a:pt x="532" y="147"/>
                    <a:pt x="534" y="130"/>
                  </a:cubicBezTo>
                  <a:cubicBezTo>
                    <a:pt x="535" y="114"/>
                    <a:pt x="516" y="115"/>
                    <a:pt x="509" y="114"/>
                  </a:cubicBezTo>
                  <a:cubicBezTo>
                    <a:pt x="502" y="114"/>
                    <a:pt x="529" y="97"/>
                    <a:pt x="528" y="83"/>
                  </a:cubicBezTo>
                  <a:cubicBezTo>
                    <a:pt x="527" y="68"/>
                    <a:pt x="510" y="67"/>
                    <a:pt x="498" y="68"/>
                  </a:cubicBezTo>
                  <a:cubicBezTo>
                    <a:pt x="487" y="70"/>
                    <a:pt x="475" y="71"/>
                    <a:pt x="468" y="61"/>
                  </a:cubicBezTo>
                  <a:cubicBezTo>
                    <a:pt x="462" y="51"/>
                    <a:pt x="454" y="38"/>
                    <a:pt x="443" y="52"/>
                  </a:cubicBezTo>
                  <a:cubicBezTo>
                    <a:pt x="432" y="65"/>
                    <a:pt x="407" y="70"/>
                    <a:pt x="409" y="56"/>
                  </a:cubicBezTo>
                  <a:cubicBezTo>
                    <a:pt x="410" y="42"/>
                    <a:pt x="407" y="30"/>
                    <a:pt x="395" y="33"/>
                  </a:cubicBezTo>
                  <a:cubicBezTo>
                    <a:pt x="382" y="37"/>
                    <a:pt x="359" y="59"/>
                    <a:pt x="347" y="65"/>
                  </a:cubicBezTo>
                  <a:cubicBezTo>
                    <a:pt x="335" y="71"/>
                    <a:pt x="301" y="80"/>
                    <a:pt x="293" y="86"/>
                  </a:cubicBezTo>
                  <a:cubicBezTo>
                    <a:pt x="285" y="93"/>
                    <a:pt x="256" y="98"/>
                    <a:pt x="256" y="107"/>
                  </a:cubicBezTo>
                  <a:cubicBezTo>
                    <a:pt x="256" y="107"/>
                    <a:pt x="216" y="92"/>
                    <a:pt x="196" y="81"/>
                  </a:cubicBezTo>
                  <a:cubicBezTo>
                    <a:pt x="176" y="69"/>
                    <a:pt x="56" y="0"/>
                    <a:pt x="28" y="47"/>
                  </a:cubicBezTo>
                  <a:cubicBezTo>
                    <a:pt x="0" y="95"/>
                    <a:pt x="92" y="188"/>
                    <a:pt x="139" y="190"/>
                  </a:cubicBezTo>
                  <a:cubicBezTo>
                    <a:pt x="187" y="191"/>
                    <a:pt x="243" y="198"/>
                    <a:pt x="226" y="235"/>
                  </a:cubicBezTo>
                  <a:cubicBezTo>
                    <a:pt x="208" y="272"/>
                    <a:pt x="193" y="254"/>
                    <a:pt x="197" y="271"/>
                  </a:cubicBezTo>
                  <a:cubicBezTo>
                    <a:pt x="200" y="287"/>
                    <a:pt x="195" y="294"/>
                    <a:pt x="187" y="303"/>
                  </a:cubicBezTo>
                  <a:cubicBezTo>
                    <a:pt x="179" y="312"/>
                    <a:pt x="158" y="331"/>
                    <a:pt x="172" y="340"/>
                  </a:cubicBezTo>
                  <a:cubicBezTo>
                    <a:pt x="185" y="348"/>
                    <a:pt x="202" y="347"/>
                    <a:pt x="185" y="357"/>
                  </a:cubicBezTo>
                  <a:cubicBezTo>
                    <a:pt x="167" y="368"/>
                    <a:pt x="165" y="365"/>
                    <a:pt x="160" y="372"/>
                  </a:cubicBezTo>
                  <a:cubicBezTo>
                    <a:pt x="154" y="378"/>
                    <a:pt x="158" y="391"/>
                    <a:pt x="162" y="400"/>
                  </a:cubicBezTo>
                  <a:cubicBezTo>
                    <a:pt x="166" y="410"/>
                    <a:pt x="183" y="405"/>
                    <a:pt x="177" y="423"/>
                  </a:cubicBezTo>
                  <a:cubicBezTo>
                    <a:pt x="170" y="442"/>
                    <a:pt x="152" y="457"/>
                    <a:pt x="168" y="465"/>
                  </a:cubicBezTo>
                  <a:cubicBezTo>
                    <a:pt x="184" y="474"/>
                    <a:pt x="196" y="475"/>
                    <a:pt x="188" y="481"/>
                  </a:cubicBezTo>
                  <a:cubicBezTo>
                    <a:pt x="181" y="488"/>
                    <a:pt x="180" y="497"/>
                    <a:pt x="176" y="511"/>
                  </a:cubicBezTo>
                  <a:cubicBezTo>
                    <a:pt x="173" y="525"/>
                    <a:pt x="175" y="549"/>
                    <a:pt x="179" y="563"/>
                  </a:cubicBezTo>
                  <a:cubicBezTo>
                    <a:pt x="183" y="578"/>
                    <a:pt x="187" y="604"/>
                    <a:pt x="180" y="609"/>
                  </a:cubicBezTo>
                  <a:cubicBezTo>
                    <a:pt x="172" y="613"/>
                    <a:pt x="168" y="636"/>
                    <a:pt x="174" y="646"/>
                  </a:cubicBezTo>
                  <a:cubicBezTo>
                    <a:pt x="181" y="656"/>
                    <a:pt x="200" y="658"/>
                    <a:pt x="200" y="658"/>
                  </a:cubicBezTo>
                  <a:cubicBezTo>
                    <a:pt x="200" y="658"/>
                    <a:pt x="203" y="675"/>
                    <a:pt x="195" y="681"/>
                  </a:cubicBezTo>
                  <a:cubicBezTo>
                    <a:pt x="188" y="687"/>
                    <a:pt x="176" y="713"/>
                    <a:pt x="184" y="725"/>
                  </a:cubicBezTo>
                  <a:cubicBezTo>
                    <a:pt x="193" y="738"/>
                    <a:pt x="218" y="749"/>
                    <a:pt x="202" y="765"/>
                  </a:cubicBezTo>
                  <a:cubicBezTo>
                    <a:pt x="187" y="780"/>
                    <a:pt x="185" y="799"/>
                    <a:pt x="184" y="811"/>
                  </a:cubicBezTo>
                  <a:cubicBezTo>
                    <a:pt x="183" y="822"/>
                    <a:pt x="214" y="849"/>
                    <a:pt x="214" y="849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1" y="892"/>
                    <a:pt x="252" y="911"/>
                  </a:cubicBezTo>
                  <a:cubicBezTo>
                    <a:pt x="252" y="930"/>
                    <a:pt x="260" y="955"/>
                    <a:pt x="259" y="966"/>
                  </a:cubicBezTo>
                  <a:cubicBezTo>
                    <a:pt x="258" y="978"/>
                    <a:pt x="275" y="996"/>
                    <a:pt x="291" y="1005"/>
                  </a:cubicBezTo>
                  <a:cubicBezTo>
                    <a:pt x="307" y="1013"/>
                    <a:pt x="329" y="994"/>
                    <a:pt x="328" y="1015"/>
                  </a:cubicBezTo>
                  <a:cubicBezTo>
                    <a:pt x="326" y="1036"/>
                    <a:pt x="335" y="1046"/>
                    <a:pt x="348" y="1064"/>
                  </a:cubicBezTo>
                  <a:cubicBezTo>
                    <a:pt x="361" y="1082"/>
                    <a:pt x="382" y="1084"/>
                    <a:pt x="396" y="1085"/>
                  </a:cubicBezTo>
                  <a:cubicBezTo>
                    <a:pt x="410" y="1086"/>
                    <a:pt x="429" y="1083"/>
                    <a:pt x="439" y="1084"/>
                  </a:cubicBezTo>
                  <a:cubicBezTo>
                    <a:pt x="448" y="1084"/>
                    <a:pt x="455" y="1057"/>
                    <a:pt x="461" y="1076"/>
                  </a:cubicBezTo>
                  <a:cubicBezTo>
                    <a:pt x="466" y="1096"/>
                    <a:pt x="464" y="1098"/>
                    <a:pt x="477" y="1113"/>
                  </a:cubicBezTo>
                  <a:cubicBezTo>
                    <a:pt x="490" y="1128"/>
                    <a:pt x="493" y="1117"/>
                    <a:pt x="509" y="1125"/>
                  </a:cubicBezTo>
                  <a:cubicBezTo>
                    <a:pt x="525" y="1134"/>
                    <a:pt x="538" y="1118"/>
                    <a:pt x="546" y="1133"/>
                  </a:cubicBezTo>
                  <a:cubicBezTo>
                    <a:pt x="554" y="1148"/>
                    <a:pt x="567" y="1173"/>
                    <a:pt x="568" y="1187"/>
                  </a:cubicBezTo>
                  <a:cubicBezTo>
                    <a:pt x="568" y="1187"/>
                    <a:pt x="603" y="1207"/>
                    <a:pt x="614" y="1194"/>
                  </a:cubicBezTo>
                  <a:cubicBezTo>
                    <a:pt x="625" y="1182"/>
                    <a:pt x="634" y="1165"/>
                    <a:pt x="643" y="1177"/>
                  </a:cubicBezTo>
                  <a:cubicBezTo>
                    <a:pt x="651" y="1190"/>
                    <a:pt x="653" y="1211"/>
                    <a:pt x="647" y="1220"/>
                  </a:cubicBezTo>
                  <a:cubicBezTo>
                    <a:pt x="640" y="1229"/>
                    <a:pt x="677" y="1227"/>
                    <a:pt x="691" y="1220"/>
                  </a:cubicBezTo>
                  <a:cubicBezTo>
                    <a:pt x="705" y="1214"/>
                    <a:pt x="730" y="1204"/>
                    <a:pt x="732" y="1196"/>
                  </a:cubicBezTo>
                  <a:cubicBezTo>
                    <a:pt x="735" y="1189"/>
                    <a:pt x="763" y="1182"/>
                    <a:pt x="763" y="1182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4" name="Freeform 283">
              <a:extLst>
                <a:ext uri="{FF2B5EF4-FFF2-40B4-BE49-F238E27FC236}">
                  <a16:creationId xmlns:a16="http://schemas.microsoft.com/office/drawing/2014/main" id="{5DF955DF-47F4-46F8-8096-CCE78CD3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856"/>
              <a:ext cx="298" cy="468"/>
            </a:xfrm>
            <a:custGeom>
              <a:avLst/>
              <a:gdLst>
                <a:gd name="T0" fmla="*/ 156 w 310"/>
                <a:gd name="T1" fmla="*/ 3 h 487"/>
                <a:gd name="T2" fmla="*/ 104 w 310"/>
                <a:gd name="T3" fmla="*/ 6 h 487"/>
                <a:gd name="T4" fmla="*/ 60 w 310"/>
                <a:gd name="T5" fmla="*/ 46 h 487"/>
                <a:gd name="T6" fmla="*/ 21 w 310"/>
                <a:gd name="T7" fmla="*/ 100 h 487"/>
                <a:gd name="T8" fmla="*/ 3 w 310"/>
                <a:gd name="T9" fmla="*/ 178 h 487"/>
                <a:gd name="T10" fmla="*/ 36 w 310"/>
                <a:gd name="T11" fmla="*/ 293 h 487"/>
                <a:gd name="T12" fmla="*/ 60 w 310"/>
                <a:gd name="T13" fmla="*/ 389 h 487"/>
                <a:gd name="T14" fmla="*/ 160 w 310"/>
                <a:gd name="T15" fmla="*/ 392 h 487"/>
                <a:gd name="T16" fmla="*/ 181 w 310"/>
                <a:gd name="T17" fmla="*/ 357 h 487"/>
                <a:gd name="T18" fmla="*/ 202 w 310"/>
                <a:gd name="T19" fmla="*/ 302 h 487"/>
                <a:gd name="T20" fmla="*/ 262 w 310"/>
                <a:gd name="T21" fmla="*/ 187 h 487"/>
                <a:gd name="T22" fmla="*/ 262 w 310"/>
                <a:gd name="T23" fmla="*/ 135 h 487"/>
                <a:gd name="T24" fmla="*/ 237 w 310"/>
                <a:gd name="T25" fmla="*/ 60 h 487"/>
                <a:gd name="T26" fmla="*/ 201 w 310"/>
                <a:gd name="T27" fmla="*/ 28 h 487"/>
                <a:gd name="T28" fmla="*/ 156 w 310"/>
                <a:gd name="T29" fmla="*/ 3 h 4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0" h="487">
                  <a:moveTo>
                    <a:pt x="183" y="3"/>
                  </a:moveTo>
                  <a:cubicBezTo>
                    <a:pt x="169" y="0"/>
                    <a:pt x="138" y="1"/>
                    <a:pt x="122" y="6"/>
                  </a:cubicBezTo>
                  <a:cubicBezTo>
                    <a:pt x="98" y="14"/>
                    <a:pt x="88" y="40"/>
                    <a:pt x="70" y="54"/>
                  </a:cubicBezTo>
                  <a:cubicBezTo>
                    <a:pt x="47" y="73"/>
                    <a:pt x="35" y="87"/>
                    <a:pt x="25" y="117"/>
                  </a:cubicBezTo>
                  <a:cubicBezTo>
                    <a:pt x="14" y="151"/>
                    <a:pt x="0" y="171"/>
                    <a:pt x="3" y="208"/>
                  </a:cubicBezTo>
                  <a:cubicBezTo>
                    <a:pt x="7" y="252"/>
                    <a:pt x="42" y="297"/>
                    <a:pt x="43" y="343"/>
                  </a:cubicBezTo>
                  <a:cubicBezTo>
                    <a:pt x="44" y="392"/>
                    <a:pt x="37" y="418"/>
                    <a:pt x="70" y="456"/>
                  </a:cubicBezTo>
                  <a:cubicBezTo>
                    <a:pt x="95" y="484"/>
                    <a:pt x="166" y="487"/>
                    <a:pt x="187" y="460"/>
                  </a:cubicBezTo>
                  <a:cubicBezTo>
                    <a:pt x="199" y="444"/>
                    <a:pt x="198" y="433"/>
                    <a:pt x="212" y="419"/>
                  </a:cubicBezTo>
                  <a:cubicBezTo>
                    <a:pt x="226" y="404"/>
                    <a:pt x="224" y="371"/>
                    <a:pt x="236" y="354"/>
                  </a:cubicBezTo>
                  <a:cubicBezTo>
                    <a:pt x="257" y="327"/>
                    <a:pt x="301" y="267"/>
                    <a:pt x="307" y="220"/>
                  </a:cubicBezTo>
                  <a:cubicBezTo>
                    <a:pt x="310" y="201"/>
                    <a:pt x="307" y="177"/>
                    <a:pt x="307" y="158"/>
                  </a:cubicBezTo>
                  <a:cubicBezTo>
                    <a:pt x="307" y="141"/>
                    <a:pt x="291" y="75"/>
                    <a:pt x="278" y="70"/>
                  </a:cubicBezTo>
                  <a:cubicBezTo>
                    <a:pt x="272" y="67"/>
                    <a:pt x="253" y="39"/>
                    <a:pt x="235" y="32"/>
                  </a:cubicBezTo>
                  <a:cubicBezTo>
                    <a:pt x="219" y="25"/>
                    <a:pt x="200" y="8"/>
                    <a:pt x="183" y="3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5" name="Freeform 284">
              <a:extLst>
                <a:ext uri="{FF2B5EF4-FFF2-40B4-BE49-F238E27FC236}">
                  <a16:creationId xmlns:a16="http://schemas.microsoft.com/office/drawing/2014/main" id="{31BA51E8-A410-4693-BFF0-CF87BA10B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988"/>
              <a:ext cx="48" cy="54"/>
            </a:xfrm>
            <a:custGeom>
              <a:avLst/>
              <a:gdLst>
                <a:gd name="T0" fmla="*/ 10 w 50"/>
                <a:gd name="T1" fmla="*/ 3 h 56"/>
                <a:gd name="T2" fmla="*/ 33 w 50"/>
                <a:gd name="T3" fmla="*/ 14 h 56"/>
                <a:gd name="T4" fmla="*/ 36 w 50"/>
                <a:gd name="T5" fmla="*/ 41 h 56"/>
                <a:gd name="T6" fmla="*/ 7 w 50"/>
                <a:gd name="T7" fmla="*/ 29 h 56"/>
                <a:gd name="T8" fmla="*/ 7 w 50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10" y="3"/>
                  </a:moveTo>
                  <a:cubicBezTo>
                    <a:pt x="21" y="0"/>
                    <a:pt x="32" y="9"/>
                    <a:pt x="38" y="17"/>
                  </a:cubicBezTo>
                  <a:cubicBezTo>
                    <a:pt x="43" y="23"/>
                    <a:pt x="50" y="43"/>
                    <a:pt x="43" y="48"/>
                  </a:cubicBezTo>
                  <a:cubicBezTo>
                    <a:pt x="32" y="56"/>
                    <a:pt x="12" y="41"/>
                    <a:pt x="7" y="33"/>
                  </a:cubicBezTo>
                  <a:cubicBezTo>
                    <a:pt x="2" y="26"/>
                    <a:pt x="0" y="10"/>
                    <a:pt x="7" y="5"/>
                  </a:cubicBezTo>
                </a:path>
              </a:pathLst>
            </a:custGeom>
            <a:solidFill>
              <a:srgbClr val="A0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6" name="Freeform 285">
              <a:extLst>
                <a:ext uri="{FF2B5EF4-FFF2-40B4-BE49-F238E27FC236}">
                  <a16:creationId xmlns:a16="http://schemas.microsoft.com/office/drawing/2014/main" id="{405A3699-E5D9-4781-8BC8-137828E92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776"/>
              <a:ext cx="2072" cy="1720"/>
            </a:xfrm>
            <a:custGeom>
              <a:avLst/>
              <a:gdLst>
                <a:gd name="T0" fmla="*/ 549 w 2155"/>
                <a:gd name="T1" fmla="*/ 102 h 1788"/>
                <a:gd name="T2" fmla="*/ 434 w 2155"/>
                <a:gd name="T3" fmla="*/ 98 h 1788"/>
                <a:gd name="T4" fmla="*/ 400 w 2155"/>
                <a:gd name="T5" fmla="*/ 53 h 1788"/>
                <a:gd name="T6" fmla="*/ 337 w 2155"/>
                <a:gd name="T7" fmla="*/ 30 h 1788"/>
                <a:gd name="T8" fmla="*/ 218 w 2155"/>
                <a:gd name="T9" fmla="*/ 91 h 1788"/>
                <a:gd name="T10" fmla="*/ 119 w 2155"/>
                <a:gd name="T11" fmla="*/ 163 h 1788"/>
                <a:gd name="T12" fmla="*/ 159 w 2155"/>
                <a:gd name="T13" fmla="*/ 259 h 1788"/>
                <a:gd name="T14" fmla="*/ 136 w 2155"/>
                <a:gd name="T15" fmla="*/ 318 h 1788"/>
                <a:gd name="T16" fmla="*/ 144 w 2155"/>
                <a:gd name="T17" fmla="*/ 398 h 1788"/>
                <a:gd name="T18" fmla="*/ 153 w 2155"/>
                <a:gd name="T19" fmla="*/ 483 h 1788"/>
                <a:gd name="T20" fmla="*/ 170 w 2155"/>
                <a:gd name="T21" fmla="*/ 564 h 1788"/>
                <a:gd name="T22" fmla="*/ 173 w 2155"/>
                <a:gd name="T23" fmla="*/ 655 h 1788"/>
                <a:gd name="T24" fmla="*/ 201 w 2155"/>
                <a:gd name="T25" fmla="*/ 753 h 1788"/>
                <a:gd name="T26" fmla="*/ 249 w 2155"/>
                <a:gd name="T27" fmla="*/ 861 h 1788"/>
                <a:gd name="T28" fmla="*/ 338 w 2155"/>
                <a:gd name="T29" fmla="*/ 929 h 1788"/>
                <a:gd name="T30" fmla="*/ 407 w 2155"/>
                <a:gd name="T31" fmla="*/ 953 h 1788"/>
                <a:gd name="T32" fmla="*/ 485 w 2155"/>
                <a:gd name="T33" fmla="*/ 1018 h 1788"/>
                <a:gd name="T34" fmla="*/ 439 w 2155"/>
                <a:gd name="T35" fmla="*/ 1411 h 1788"/>
                <a:gd name="T36" fmla="*/ 497 w 2155"/>
                <a:gd name="T37" fmla="*/ 1448 h 1788"/>
                <a:gd name="T38" fmla="*/ 549 w 2155"/>
                <a:gd name="T39" fmla="*/ 1186 h 1788"/>
                <a:gd name="T40" fmla="*/ 536 w 2155"/>
                <a:gd name="T41" fmla="*/ 1462 h 1788"/>
                <a:gd name="T42" fmla="*/ 631 w 2155"/>
                <a:gd name="T43" fmla="*/ 1362 h 1788"/>
                <a:gd name="T44" fmla="*/ 677 w 2155"/>
                <a:gd name="T45" fmla="*/ 1013 h 1788"/>
                <a:gd name="T46" fmla="*/ 788 w 2155"/>
                <a:gd name="T47" fmla="*/ 1024 h 1788"/>
                <a:gd name="T48" fmla="*/ 861 w 2155"/>
                <a:gd name="T49" fmla="*/ 1036 h 1788"/>
                <a:gd name="T50" fmla="*/ 933 w 2155"/>
                <a:gd name="T51" fmla="*/ 1049 h 1788"/>
                <a:gd name="T52" fmla="*/ 1023 w 2155"/>
                <a:gd name="T53" fmla="*/ 1063 h 1788"/>
                <a:gd name="T54" fmla="*/ 1136 w 2155"/>
                <a:gd name="T55" fmla="*/ 1053 h 1788"/>
                <a:gd name="T56" fmla="*/ 1249 w 2155"/>
                <a:gd name="T57" fmla="*/ 1049 h 1788"/>
                <a:gd name="T58" fmla="*/ 1346 w 2155"/>
                <a:gd name="T59" fmla="*/ 1049 h 1788"/>
                <a:gd name="T60" fmla="*/ 1396 w 2155"/>
                <a:gd name="T61" fmla="*/ 1084 h 1788"/>
                <a:gd name="T62" fmla="*/ 1504 w 2155"/>
                <a:gd name="T63" fmla="*/ 1126 h 1788"/>
                <a:gd name="T64" fmla="*/ 1499 w 2155"/>
                <a:gd name="T65" fmla="*/ 1288 h 1788"/>
                <a:gd name="T66" fmla="*/ 1511 w 2155"/>
                <a:gd name="T67" fmla="*/ 1463 h 1788"/>
                <a:gd name="T68" fmla="*/ 1659 w 2155"/>
                <a:gd name="T69" fmla="*/ 1187 h 1788"/>
                <a:gd name="T70" fmla="*/ 1644 w 2155"/>
                <a:gd name="T71" fmla="*/ 1048 h 1788"/>
                <a:gd name="T72" fmla="*/ 1722 w 2155"/>
                <a:gd name="T73" fmla="*/ 1346 h 1788"/>
                <a:gd name="T74" fmla="*/ 1794 w 2155"/>
                <a:gd name="T75" fmla="*/ 1337 h 1788"/>
                <a:gd name="T76" fmla="*/ 1810 w 2155"/>
                <a:gd name="T77" fmla="*/ 1029 h 1788"/>
                <a:gd name="T78" fmla="*/ 1772 w 2155"/>
                <a:gd name="T79" fmla="*/ 878 h 1788"/>
                <a:gd name="T80" fmla="*/ 1760 w 2155"/>
                <a:gd name="T81" fmla="*/ 720 h 1788"/>
                <a:gd name="T82" fmla="*/ 1836 w 2155"/>
                <a:gd name="T83" fmla="*/ 645 h 1788"/>
                <a:gd name="T84" fmla="*/ 1755 w 2155"/>
                <a:gd name="T85" fmla="*/ 466 h 1788"/>
                <a:gd name="T86" fmla="*/ 1639 w 2155"/>
                <a:gd name="T87" fmla="*/ 342 h 1788"/>
                <a:gd name="T88" fmla="*/ 1521 w 2155"/>
                <a:gd name="T89" fmla="*/ 295 h 1788"/>
                <a:gd name="T90" fmla="*/ 1404 w 2155"/>
                <a:gd name="T91" fmla="*/ 286 h 1788"/>
                <a:gd name="T92" fmla="*/ 1304 w 2155"/>
                <a:gd name="T93" fmla="*/ 275 h 1788"/>
                <a:gd name="T94" fmla="*/ 1236 w 2155"/>
                <a:gd name="T95" fmla="*/ 292 h 1788"/>
                <a:gd name="T96" fmla="*/ 1135 w 2155"/>
                <a:gd name="T97" fmla="*/ 319 h 1788"/>
                <a:gd name="T98" fmla="*/ 1050 w 2155"/>
                <a:gd name="T99" fmla="*/ 343 h 1788"/>
                <a:gd name="T100" fmla="*/ 984 w 2155"/>
                <a:gd name="T101" fmla="*/ 317 h 1788"/>
                <a:gd name="T102" fmla="*/ 935 w 2155"/>
                <a:gd name="T103" fmla="*/ 319 h 1788"/>
                <a:gd name="T104" fmla="*/ 865 w 2155"/>
                <a:gd name="T105" fmla="*/ 331 h 1788"/>
                <a:gd name="T106" fmla="*/ 761 w 2155"/>
                <a:gd name="T107" fmla="*/ 331 h 1788"/>
                <a:gd name="T108" fmla="*/ 675 w 2155"/>
                <a:gd name="T109" fmla="*/ 334 h 1788"/>
                <a:gd name="T110" fmla="*/ 613 w 2155"/>
                <a:gd name="T111" fmla="*/ 316 h 1788"/>
                <a:gd name="T112" fmla="*/ 568 w 2155"/>
                <a:gd name="T113" fmla="*/ 258 h 17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155" h="1788">
                  <a:moveTo>
                    <a:pt x="648" y="254"/>
                  </a:moveTo>
                  <a:cubicBezTo>
                    <a:pt x="648" y="254"/>
                    <a:pt x="807" y="201"/>
                    <a:pt x="784" y="142"/>
                  </a:cubicBezTo>
                  <a:cubicBezTo>
                    <a:pt x="760" y="84"/>
                    <a:pt x="671" y="104"/>
                    <a:pt x="643" y="119"/>
                  </a:cubicBezTo>
                  <a:cubicBezTo>
                    <a:pt x="616" y="133"/>
                    <a:pt x="575" y="168"/>
                    <a:pt x="564" y="162"/>
                  </a:cubicBezTo>
                  <a:cubicBezTo>
                    <a:pt x="564" y="162"/>
                    <a:pt x="532" y="147"/>
                    <a:pt x="533" y="131"/>
                  </a:cubicBezTo>
                  <a:cubicBezTo>
                    <a:pt x="535" y="114"/>
                    <a:pt x="515" y="115"/>
                    <a:pt x="508" y="114"/>
                  </a:cubicBezTo>
                  <a:cubicBezTo>
                    <a:pt x="501" y="114"/>
                    <a:pt x="529" y="97"/>
                    <a:pt x="528" y="83"/>
                  </a:cubicBezTo>
                  <a:cubicBezTo>
                    <a:pt x="527" y="69"/>
                    <a:pt x="510" y="67"/>
                    <a:pt x="498" y="69"/>
                  </a:cubicBezTo>
                  <a:cubicBezTo>
                    <a:pt x="486" y="70"/>
                    <a:pt x="474" y="71"/>
                    <a:pt x="468" y="61"/>
                  </a:cubicBezTo>
                  <a:cubicBezTo>
                    <a:pt x="462" y="51"/>
                    <a:pt x="453" y="39"/>
                    <a:pt x="442" y="52"/>
                  </a:cubicBezTo>
                  <a:cubicBezTo>
                    <a:pt x="432" y="65"/>
                    <a:pt x="407" y="70"/>
                    <a:pt x="408" y="56"/>
                  </a:cubicBezTo>
                  <a:cubicBezTo>
                    <a:pt x="409" y="42"/>
                    <a:pt x="406" y="30"/>
                    <a:pt x="394" y="34"/>
                  </a:cubicBezTo>
                  <a:cubicBezTo>
                    <a:pt x="382" y="37"/>
                    <a:pt x="358" y="59"/>
                    <a:pt x="346" y="65"/>
                  </a:cubicBezTo>
                  <a:cubicBezTo>
                    <a:pt x="335" y="71"/>
                    <a:pt x="300" y="80"/>
                    <a:pt x="292" y="87"/>
                  </a:cubicBezTo>
                  <a:cubicBezTo>
                    <a:pt x="285" y="93"/>
                    <a:pt x="256" y="98"/>
                    <a:pt x="255" y="107"/>
                  </a:cubicBezTo>
                  <a:cubicBezTo>
                    <a:pt x="255" y="107"/>
                    <a:pt x="216" y="92"/>
                    <a:pt x="196" y="81"/>
                  </a:cubicBezTo>
                  <a:cubicBezTo>
                    <a:pt x="175" y="70"/>
                    <a:pt x="55" y="0"/>
                    <a:pt x="27" y="48"/>
                  </a:cubicBezTo>
                  <a:cubicBezTo>
                    <a:pt x="0" y="95"/>
                    <a:pt x="92" y="188"/>
                    <a:pt x="139" y="190"/>
                  </a:cubicBezTo>
                  <a:cubicBezTo>
                    <a:pt x="186" y="192"/>
                    <a:pt x="243" y="199"/>
                    <a:pt x="225" y="235"/>
                  </a:cubicBezTo>
                  <a:cubicBezTo>
                    <a:pt x="208" y="272"/>
                    <a:pt x="193" y="254"/>
                    <a:pt x="196" y="271"/>
                  </a:cubicBezTo>
                  <a:cubicBezTo>
                    <a:pt x="199" y="288"/>
                    <a:pt x="194" y="294"/>
                    <a:pt x="186" y="303"/>
                  </a:cubicBezTo>
                  <a:cubicBezTo>
                    <a:pt x="178" y="312"/>
                    <a:pt x="158" y="332"/>
                    <a:pt x="171" y="340"/>
                  </a:cubicBezTo>
                  <a:cubicBezTo>
                    <a:pt x="185" y="348"/>
                    <a:pt x="202" y="347"/>
                    <a:pt x="184" y="358"/>
                  </a:cubicBezTo>
                  <a:cubicBezTo>
                    <a:pt x="167" y="368"/>
                    <a:pt x="164" y="366"/>
                    <a:pt x="159" y="372"/>
                  </a:cubicBezTo>
                  <a:cubicBezTo>
                    <a:pt x="154" y="379"/>
                    <a:pt x="158" y="391"/>
                    <a:pt x="161" y="401"/>
                  </a:cubicBezTo>
                  <a:cubicBezTo>
                    <a:pt x="165" y="411"/>
                    <a:pt x="182" y="405"/>
                    <a:pt x="176" y="423"/>
                  </a:cubicBezTo>
                  <a:cubicBezTo>
                    <a:pt x="170" y="442"/>
                    <a:pt x="152" y="457"/>
                    <a:pt x="168" y="465"/>
                  </a:cubicBezTo>
                  <a:cubicBezTo>
                    <a:pt x="184" y="474"/>
                    <a:pt x="196" y="475"/>
                    <a:pt x="188" y="481"/>
                  </a:cubicBezTo>
                  <a:cubicBezTo>
                    <a:pt x="180" y="488"/>
                    <a:pt x="179" y="497"/>
                    <a:pt x="176" y="511"/>
                  </a:cubicBezTo>
                  <a:cubicBezTo>
                    <a:pt x="172" y="525"/>
                    <a:pt x="175" y="549"/>
                    <a:pt x="179" y="564"/>
                  </a:cubicBezTo>
                  <a:cubicBezTo>
                    <a:pt x="182" y="578"/>
                    <a:pt x="187" y="605"/>
                    <a:pt x="179" y="609"/>
                  </a:cubicBezTo>
                  <a:cubicBezTo>
                    <a:pt x="172" y="613"/>
                    <a:pt x="168" y="636"/>
                    <a:pt x="174" y="646"/>
                  </a:cubicBezTo>
                  <a:cubicBezTo>
                    <a:pt x="180" y="656"/>
                    <a:pt x="199" y="658"/>
                    <a:pt x="199" y="658"/>
                  </a:cubicBezTo>
                  <a:cubicBezTo>
                    <a:pt x="199" y="658"/>
                    <a:pt x="202" y="675"/>
                    <a:pt x="195" y="681"/>
                  </a:cubicBezTo>
                  <a:cubicBezTo>
                    <a:pt x="187" y="688"/>
                    <a:pt x="175" y="713"/>
                    <a:pt x="184" y="726"/>
                  </a:cubicBezTo>
                  <a:cubicBezTo>
                    <a:pt x="192" y="738"/>
                    <a:pt x="217" y="750"/>
                    <a:pt x="202" y="765"/>
                  </a:cubicBezTo>
                  <a:cubicBezTo>
                    <a:pt x="186" y="780"/>
                    <a:pt x="185" y="799"/>
                    <a:pt x="184" y="811"/>
                  </a:cubicBezTo>
                  <a:cubicBezTo>
                    <a:pt x="183" y="823"/>
                    <a:pt x="214" y="849"/>
                    <a:pt x="214" y="849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0" y="893"/>
                    <a:pt x="251" y="912"/>
                  </a:cubicBezTo>
                  <a:cubicBezTo>
                    <a:pt x="252" y="931"/>
                    <a:pt x="260" y="955"/>
                    <a:pt x="259" y="967"/>
                  </a:cubicBezTo>
                  <a:cubicBezTo>
                    <a:pt x="258" y="979"/>
                    <a:pt x="275" y="997"/>
                    <a:pt x="291" y="1005"/>
                  </a:cubicBezTo>
                  <a:cubicBezTo>
                    <a:pt x="307" y="1014"/>
                    <a:pt x="329" y="994"/>
                    <a:pt x="327" y="1015"/>
                  </a:cubicBezTo>
                  <a:cubicBezTo>
                    <a:pt x="325" y="1037"/>
                    <a:pt x="335" y="1047"/>
                    <a:pt x="348" y="1065"/>
                  </a:cubicBezTo>
                  <a:cubicBezTo>
                    <a:pt x="360" y="1082"/>
                    <a:pt x="381" y="1084"/>
                    <a:pt x="396" y="1085"/>
                  </a:cubicBezTo>
                  <a:cubicBezTo>
                    <a:pt x="410" y="1086"/>
                    <a:pt x="429" y="1083"/>
                    <a:pt x="438" y="1084"/>
                  </a:cubicBezTo>
                  <a:cubicBezTo>
                    <a:pt x="448" y="1085"/>
                    <a:pt x="455" y="1057"/>
                    <a:pt x="460" y="1076"/>
                  </a:cubicBezTo>
                  <a:cubicBezTo>
                    <a:pt x="466" y="1096"/>
                    <a:pt x="463" y="1098"/>
                    <a:pt x="476" y="1113"/>
                  </a:cubicBezTo>
                  <a:cubicBezTo>
                    <a:pt x="489" y="1129"/>
                    <a:pt x="493" y="1117"/>
                    <a:pt x="508" y="1126"/>
                  </a:cubicBezTo>
                  <a:cubicBezTo>
                    <a:pt x="524" y="1134"/>
                    <a:pt x="538" y="1119"/>
                    <a:pt x="546" y="1133"/>
                  </a:cubicBezTo>
                  <a:cubicBezTo>
                    <a:pt x="554" y="1148"/>
                    <a:pt x="566" y="1173"/>
                    <a:pt x="567" y="1188"/>
                  </a:cubicBezTo>
                  <a:cubicBezTo>
                    <a:pt x="569" y="1202"/>
                    <a:pt x="554" y="1315"/>
                    <a:pt x="539" y="1358"/>
                  </a:cubicBezTo>
                  <a:cubicBezTo>
                    <a:pt x="523" y="1402"/>
                    <a:pt x="517" y="1442"/>
                    <a:pt x="519" y="1480"/>
                  </a:cubicBezTo>
                  <a:cubicBezTo>
                    <a:pt x="520" y="1518"/>
                    <a:pt x="525" y="1609"/>
                    <a:pt x="514" y="1648"/>
                  </a:cubicBezTo>
                  <a:cubicBezTo>
                    <a:pt x="504" y="1688"/>
                    <a:pt x="490" y="1741"/>
                    <a:pt x="490" y="1741"/>
                  </a:cubicBezTo>
                  <a:cubicBezTo>
                    <a:pt x="490" y="1741"/>
                    <a:pt x="564" y="1788"/>
                    <a:pt x="580" y="1742"/>
                  </a:cubicBezTo>
                  <a:cubicBezTo>
                    <a:pt x="582" y="1690"/>
                    <a:pt x="582" y="1690"/>
                    <a:pt x="582" y="1690"/>
                  </a:cubicBezTo>
                  <a:cubicBezTo>
                    <a:pt x="582" y="1690"/>
                    <a:pt x="599" y="1651"/>
                    <a:pt x="602" y="1644"/>
                  </a:cubicBezTo>
                  <a:cubicBezTo>
                    <a:pt x="605" y="1637"/>
                    <a:pt x="602" y="1615"/>
                    <a:pt x="597" y="1594"/>
                  </a:cubicBezTo>
                  <a:cubicBezTo>
                    <a:pt x="592" y="1572"/>
                    <a:pt x="600" y="1451"/>
                    <a:pt x="643" y="1386"/>
                  </a:cubicBezTo>
                  <a:cubicBezTo>
                    <a:pt x="643" y="1386"/>
                    <a:pt x="661" y="1430"/>
                    <a:pt x="668" y="1457"/>
                  </a:cubicBezTo>
                  <a:cubicBezTo>
                    <a:pt x="675" y="1484"/>
                    <a:pt x="672" y="1583"/>
                    <a:pt x="662" y="1613"/>
                  </a:cubicBezTo>
                  <a:cubicBezTo>
                    <a:pt x="652" y="1643"/>
                    <a:pt x="626" y="1707"/>
                    <a:pt x="626" y="1707"/>
                  </a:cubicBezTo>
                  <a:cubicBezTo>
                    <a:pt x="626" y="1707"/>
                    <a:pt x="699" y="1742"/>
                    <a:pt x="719" y="1701"/>
                  </a:cubicBezTo>
                  <a:cubicBezTo>
                    <a:pt x="726" y="1638"/>
                    <a:pt x="726" y="1638"/>
                    <a:pt x="726" y="1638"/>
                  </a:cubicBezTo>
                  <a:cubicBezTo>
                    <a:pt x="726" y="1638"/>
                    <a:pt x="744" y="1623"/>
                    <a:pt x="737" y="1591"/>
                  </a:cubicBezTo>
                  <a:cubicBezTo>
                    <a:pt x="731" y="1560"/>
                    <a:pt x="736" y="1444"/>
                    <a:pt x="739" y="1401"/>
                  </a:cubicBezTo>
                  <a:cubicBezTo>
                    <a:pt x="743" y="1359"/>
                    <a:pt x="750" y="1212"/>
                    <a:pt x="762" y="1183"/>
                  </a:cubicBezTo>
                  <a:cubicBezTo>
                    <a:pt x="762" y="1183"/>
                    <a:pt x="776" y="1167"/>
                    <a:pt x="791" y="1183"/>
                  </a:cubicBezTo>
                  <a:cubicBezTo>
                    <a:pt x="806" y="1198"/>
                    <a:pt x="825" y="1167"/>
                    <a:pt x="838" y="1182"/>
                  </a:cubicBezTo>
                  <a:cubicBezTo>
                    <a:pt x="851" y="1197"/>
                    <a:pt x="883" y="1188"/>
                    <a:pt x="885" y="1195"/>
                  </a:cubicBezTo>
                  <a:cubicBezTo>
                    <a:pt x="886" y="1203"/>
                    <a:pt x="923" y="1189"/>
                    <a:pt x="923" y="1196"/>
                  </a:cubicBezTo>
                  <a:cubicBezTo>
                    <a:pt x="922" y="1203"/>
                    <a:pt x="943" y="1205"/>
                    <a:pt x="953" y="1206"/>
                  </a:cubicBezTo>
                  <a:cubicBezTo>
                    <a:pt x="962" y="1207"/>
                    <a:pt x="973" y="1196"/>
                    <a:pt x="984" y="1199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5" y="1233"/>
                    <a:pt x="1057" y="1231"/>
                  </a:cubicBezTo>
                  <a:cubicBezTo>
                    <a:pt x="1069" y="1230"/>
                    <a:pt x="1082" y="1226"/>
                    <a:pt x="1091" y="1225"/>
                  </a:cubicBezTo>
                  <a:cubicBezTo>
                    <a:pt x="1101" y="1223"/>
                    <a:pt x="1104" y="1209"/>
                    <a:pt x="1120" y="1218"/>
                  </a:cubicBezTo>
                  <a:cubicBezTo>
                    <a:pt x="1136" y="1226"/>
                    <a:pt x="1146" y="1220"/>
                    <a:pt x="1153" y="1227"/>
                  </a:cubicBezTo>
                  <a:cubicBezTo>
                    <a:pt x="1159" y="1235"/>
                    <a:pt x="1171" y="1234"/>
                    <a:pt x="1197" y="1241"/>
                  </a:cubicBezTo>
                  <a:cubicBezTo>
                    <a:pt x="1222" y="1248"/>
                    <a:pt x="1240" y="1230"/>
                    <a:pt x="1254" y="1234"/>
                  </a:cubicBezTo>
                  <a:cubicBezTo>
                    <a:pt x="1268" y="1237"/>
                    <a:pt x="1284" y="1212"/>
                    <a:pt x="1295" y="1223"/>
                  </a:cubicBezTo>
                  <a:cubicBezTo>
                    <a:pt x="1306" y="1233"/>
                    <a:pt x="1315" y="1215"/>
                    <a:pt x="1328" y="1230"/>
                  </a:cubicBezTo>
                  <a:cubicBezTo>
                    <a:pt x="1341" y="1246"/>
                    <a:pt x="1377" y="1239"/>
                    <a:pt x="1385" y="1230"/>
                  </a:cubicBezTo>
                  <a:cubicBezTo>
                    <a:pt x="1393" y="1222"/>
                    <a:pt x="1399" y="1201"/>
                    <a:pt x="1415" y="1216"/>
                  </a:cubicBezTo>
                  <a:cubicBezTo>
                    <a:pt x="1430" y="1232"/>
                    <a:pt x="1442" y="1223"/>
                    <a:pt x="1461" y="1225"/>
                  </a:cubicBezTo>
                  <a:cubicBezTo>
                    <a:pt x="1480" y="1227"/>
                    <a:pt x="1511" y="1196"/>
                    <a:pt x="1523" y="1197"/>
                  </a:cubicBezTo>
                  <a:cubicBezTo>
                    <a:pt x="1535" y="1198"/>
                    <a:pt x="1541" y="1187"/>
                    <a:pt x="1547" y="1199"/>
                  </a:cubicBezTo>
                  <a:cubicBezTo>
                    <a:pt x="1553" y="1211"/>
                    <a:pt x="1559" y="1224"/>
                    <a:pt x="1575" y="1225"/>
                  </a:cubicBezTo>
                  <a:cubicBezTo>
                    <a:pt x="1592" y="1227"/>
                    <a:pt x="1604" y="1220"/>
                    <a:pt x="1604" y="1220"/>
                  </a:cubicBezTo>
                  <a:cubicBezTo>
                    <a:pt x="1604" y="1220"/>
                    <a:pt x="1603" y="1206"/>
                    <a:pt x="1613" y="1231"/>
                  </a:cubicBezTo>
                  <a:cubicBezTo>
                    <a:pt x="1623" y="1255"/>
                    <a:pt x="1617" y="1262"/>
                    <a:pt x="1634" y="1266"/>
                  </a:cubicBezTo>
                  <a:cubicBezTo>
                    <a:pt x="1650" y="1269"/>
                    <a:pt x="1664" y="1244"/>
                    <a:pt x="1678" y="1269"/>
                  </a:cubicBezTo>
                  <a:cubicBezTo>
                    <a:pt x="1693" y="1294"/>
                    <a:pt x="1703" y="1317"/>
                    <a:pt x="1724" y="1314"/>
                  </a:cubicBezTo>
                  <a:cubicBezTo>
                    <a:pt x="1746" y="1311"/>
                    <a:pt x="1760" y="1314"/>
                    <a:pt x="1760" y="1314"/>
                  </a:cubicBezTo>
                  <a:cubicBezTo>
                    <a:pt x="1760" y="1314"/>
                    <a:pt x="1753" y="1340"/>
                    <a:pt x="1765" y="1341"/>
                  </a:cubicBezTo>
                  <a:cubicBezTo>
                    <a:pt x="1777" y="1342"/>
                    <a:pt x="1789" y="1340"/>
                    <a:pt x="1789" y="1340"/>
                  </a:cubicBezTo>
                  <a:cubicBezTo>
                    <a:pt x="1789" y="1340"/>
                    <a:pt x="1808" y="1416"/>
                    <a:pt x="1754" y="1504"/>
                  </a:cubicBezTo>
                  <a:cubicBezTo>
                    <a:pt x="1699" y="1592"/>
                    <a:pt x="1681" y="1633"/>
                    <a:pt x="1681" y="1633"/>
                  </a:cubicBezTo>
                  <a:cubicBezTo>
                    <a:pt x="1649" y="1704"/>
                    <a:pt x="1649" y="1704"/>
                    <a:pt x="1649" y="1704"/>
                  </a:cubicBezTo>
                  <a:cubicBezTo>
                    <a:pt x="1649" y="1704"/>
                    <a:pt x="1754" y="1753"/>
                    <a:pt x="1769" y="1709"/>
                  </a:cubicBezTo>
                  <a:cubicBezTo>
                    <a:pt x="1770" y="1643"/>
                    <a:pt x="1770" y="1643"/>
                    <a:pt x="1770" y="1643"/>
                  </a:cubicBezTo>
                  <a:cubicBezTo>
                    <a:pt x="1770" y="1643"/>
                    <a:pt x="1805" y="1591"/>
                    <a:pt x="1820" y="1585"/>
                  </a:cubicBezTo>
                  <a:cubicBezTo>
                    <a:pt x="1835" y="1579"/>
                    <a:pt x="1930" y="1407"/>
                    <a:pt x="1941" y="1387"/>
                  </a:cubicBezTo>
                  <a:cubicBezTo>
                    <a:pt x="1953" y="1366"/>
                    <a:pt x="1962" y="1315"/>
                    <a:pt x="1939" y="1301"/>
                  </a:cubicBezTo>
                  <a:cubicBezTo>
                    <a:pt x="1917" y="1287"/>
                    <a:pt x="1923" y="1262"/>
                    <a:pt x="1924" y="1250"/>
                  </a:cubicBezTo>
                  <a:cubicBezTo>
                    <a:pt x="1925" y="1238"/>
                    <a:pt x="1924" y="1224"/>
                    <a:pt x="1924" y="1224"/>
                  </a:cubicBezTo>
                  <a:cubicBezTo>
                    <a:pt x="1924" y="1224"/>
                    <a:pt x="1983" y="1283"/>
                    <a:pt x="1996" y="1299"/>
                  </a:cubicBezTo>
                  <a:cubicBezTo>
                    <a:pt x="2009" y="1314"/>
                    <a:pt x="2030" y="1456"/>
                    <a:pt x="2024" y="1507"/>
                  </a:cubicBezTo>
                  <a:cubicBezTo>
                    <a:pt x="2017" y="1559"/>
                    <a:pt x="2016" y="1571"/>
                    <a:pt x="2016" y="1571"/>
                  </a:cubicBezTo>
                  <a:cubicBezTo>
                    <a:pt x="2016" y="1571"/>
                    <a:pt x="1998" y="1622"/>
                    <a:pt x="1984" y="1637"/>
                  </a:cubicBezTo>
                  <a:cubicBezTo>
                    <a:pt x="1984" y="1637"/>
                    <a:pt x="2063" y="1691"/>
                    <a:pt x="2108" y="1636"/>
                  </a:cubicBezTo>
                  <a:cubicBezTo>
                    <a:pt x="2100" y="1561"/>
                    <a:pt x="2100" y="1561"/>
                    <a:pt x="2100" y="1561"/>
                  </a:cubicBezTo>
                  <a:cubicBezTo>
                    <a:pt x="2114" y="1513"/>
                    <a:pt x="2114" y="1513"/>
                    <a:pt x="2114" y="1513"/>
                  </a:cubicBezTo>
                  <a:cubicBezTo>
                    <a:pt x="2114" y="1513"/>
                    <a:pt x="2095" y="1339"/>
                    <a:pt x="2112" y="1304"/>
                  </a:cubicBezTo>
                  <a:cubicBezTo>
                    <a:pt x="2121" y="1285"/>
                    <a:pt x="2151" y="1238"/>
                    <a:pt x="2116" y="1202"/>
                  </a:cubicBezTo>
                  <a:cubicBezTo>
                    <a:pt x="2081" y="1166"/>
                    <a:pt x="2043" y="1108"/>
                    <a:pt x="2043" y="1108"/>
                  </a:cubicBezTo>
                  <a:cubicBezTo>
                    <a:pt x="2043" y="1108"/>
                    <a:pt x="2057" y="1081"/>
                    <a:pt x="2053" y="1052"/>
                  </a:cubicBezTo>
                  <a:cubicBezTo>
                    <a:pt x="2048" y="1023"/>
                    <a:pt x="2087" y="1038"/>
                    <a:pt x="2074" y="1025"/>
                  </a:cubicBezTo>
                  <a:cubicBezTo>
                    <a:pt x="2061" y="1012"/>
                    <a:pt x="2098" y="1025"/>
                    <a:pt x="2087" y="988"/>
                  </a:cubicBezTo>
                  <a:cubicBezTo>
                    <a:pt x="2075" y="952"/>
                    <a:pt x="2083" y="948"/>
                    <a:pt x="2071" y="918"/>
                  </a:cubicBezTo>
                  <a:cubicBezTo>
                    <a:pt x="2059" y="889"/>
                    <a:pt x="2055" y="886"/>
                    <a:pt x="2059" y="841"/>
                  </a:cubicBezTo>
                  <a:cubicBezTo>
                    <a:pt x="2062" y="796"/>
                    <a:pt x="2058" y="765"/>
                    <a:pt x="2059" y="753"/>
                  </a:cubicBezTo>
                  <a:cubicBezTo>
                    <a:pt x="2060" y="742"/>
                    <a:pt x="2089" y="796"/>
                    <a:pt x="2111" y="808"/>
                  </a:cubicBezTo>
                  <a:cubicBezTo>
                    <a:pt x="2134" y="819"/>
                    <a:pt x="2155" y="799"/>
                    <a:pt x="2149" y="754"/>
                  </a:cubicBezTo>
                  <a:cubicBezTo>
                    <a:pt x="2143" y="708"/>
                    <a:pt x="2151" y="699"/>
                    <a:pt x="2139" y="675"/>
                  </a:cubicBezTo>
                  <a:cubicBezTo>
                    <a:pt x="2127" y="650"/>
                    <a:pt x="2111" y="646"/>
                    <a:pt x="2100" y="605"/>
                  </a:cubicBezTo>
                  <a:cubicBezTo>
                    <a:pt x="2089" y="564"/>
                    <a:pt x="2075" y="562"/>
                    <a:pt x="2053" y="544"/>
                  </a:cubicBezTo>
                  <a:cubicBezTo>
                    <a:pt x="2031" y="525"/>
                    <a:pt x="2037" y="535"/>
                    <a:pt x="2025" y="504"/>
                  </a:cubicBezTo>
                  <a:cubicBezTo>
                    <a:pt x="2014" y="472"/>
                    <a:pt x="2011" y="479"/>
                    <a:pt x="1982" y="450"/>
                  </a:cubicBezTo>
                  <a:cubicBezTo>
                    <a:pt x="1954" y="422"/>
                    <a:pt x="1958" y="398"/>
                    <a:pt x="1918" y="400"/>
                  </a:cubicBezTo>
                  <a:cubicBezTo>
                    <a:pt x="1877" y="401"/>
                    <a:pt x="1847" y="391"/>
                    <a:pt x="1841" y="379"/>
                  </a:cubicBezTo>
                  <a:cubicBezTo>
                    <a:pt x="1835" y="367"/>
                    <a:pt x="1846" y="346"/>
                    <a:pt x="1818" y="351"/>
                  </a:cubicBezTo>
                  <a:cubicBezTo>
                    <a:pt x="1789" y="355"/>
                    <a:pt x="1824" y="358"/>
                    <a:pt x="1780" y="345"/>
                  </a:cubicBezTo>
                  <a:cubicBezTo>
                    <a:pt x="1736" y="332"/>
                    <a:pt x="1731" y="336"/>
                    <a:pt x="1713" y="325"/>
                  </a:cubicBezTo>
                  <a:cubicBezTo>
                    <a:pt x="1695" y="314"/>
                    <a:pt x="1687" y="290"/>
                    <a:pt x="1674" y="308"/>
                  </a:cubicBezTo>
                  <a:cubicBezTo>
                    <a:pt x="1661" y="326"/>
                    <a:pt x="1660" y="333"/>
                    <a:pt x="1643" y="334"/>
                  </a:cubicBezTo>
                  <a:cubicBezTo>
                    <a:pt x="1627" y="335"/>
                    <a:pt x="1647" y="315"/>
                    <a:pt x="1609" y="321"/>
                  </a:cubicBezTo>
                  <a:cubicBezTo>
                    <a:pt x="1570" y="328"/>
                    <a:pt x="1574" y="342"/>
                    <a:pt x="1555" y="338"/>
                  </a:cubicBezTo>
                  <a:cubicBezTo>
                    <a:pt x="1537" y="334"/>
                    <a:pt x="1540" y="318"/>
                    <a:pt x="1526" y="321"/>
                  </a:cubicBezTo>
                  <a:cubicBezTo>
                    <a:pt x="1511" y="325"/>
                    <a:pt x="1516" y="325"/>
                    <a:pt x="1506" y="336"/>
                  </a:cubicBezTo>
                  <a:cubicBezTo>
                    <a:pt x="1495" y="347"/>
                    <a:pt x="1484" y="339"/>
                    <a:pt x="1474" y="341"/>
                  </a:cubicBezTo>
                  <a:cubicBezTo>
                    <a:pt x="1465" y="342"/>
                    <a:pt x="1454" y="330"/>
                    <a:pt x="1446" y="341"/>
                  </a:cubicBezTo>
                  <a:cubicBezTo>
                    <a:pt x="1438" y="352"/>
                    <a:pt x="1449" y="362"/>
                    <a:pt x="1434" y="364"/>
                  </a:cubicBezTo>
                  <a:cubicBezTo>
                    <a:pt x="1420" y="365"/>
                    <a:pt x="1417" y="350"/>
                    <a:pt x="1396" y="346"/>
                  </a:cubicBezTo>
                  <a:cubicBezTo>
                    <a:pt x="1374" y="342"/>
                    <a:pt x="1341" y="375"/>
                    <a:pt x="1327" y="373"/>
                  </a:cubicBezTo>
                  <a:cubicBezTo>
                    <a:pt x="1313" y="372"/>
                    <a:pt x="1315" y="370"/>
                    <a:pt x="1301" y="371"/>
                  </a:cubicBezTo>
                  <a:cubicBezTo>
                    <a:pt x="1286" y="372"/>
                    <a:pt x="1263" y="370"/>
                    <a:pt x="1249" y="372"/>
                  </a:cubicBezTo>
                  <a:cubicBezTo>
                    <a:pt x="1234" y="373"/>
                    <a:pt x="1241" y="404"/>
                    <a:pt x="1229" y="401"/>
                  </a:cubicBezTo>
                  <a:cubicBezTo>
                    <a:pt x="1218" y="397"/>
                    <a:pt x="1222" y="379"/>
                    <a:pt x="1203" y="375"/>
                  </a:cubicBezTo>
                  <a:cubicBezTo>
                    <a:pt x="1185" y="371"/>
                    <a:pt x="1203" y="349"/>
                    <a:pt x="1178" y="366"/>
                  </a:cubicBezTo>
                  <a:cubicBezTo>
                    <a:pt x="1153" y="382"/>
                    <a:pt x="1150" y="382"/>
                    <a:pt x="1151" y="371"/>
                  </a:cubicBezTo>
                  <a:cubicBezTo>
                    <a:pt x="1152" y="359"/>
                    <a:pt x="1136" y="353"/>
                    <a:pt x="1136" y="353"/>
                  </a:cubicBezTo>
                  <a:cubicBezTo>
                    <a:pt x="1136" y="353"/>
                    <a:pt x="1138" y="355"/>
                    <a:pt x="1116" y="372"/>
                  </a:cubicBezTo>
                  <a:cubicBezTo>
                    <a:pt x="1093" y="389"/>
                    <a:pt x="1094" y="373"/>
                    <a:pt x="1094" y="373"/>
                  </a:cubicBezTo>
                  <a:cubicBezTo>
                    <a:pt x="1059" y="396"/>
                    <a:pt x="1059" y="396"/>
                    <a:pt x="1059" y="396"/>
                  </a:cubicBezTo>
                  <a:cubicBezTo>
                    <a:pt x="1059" y="396"/>
                    <a:pt x="1070" y="373"/>
                    <a:pt x="1049" y="374"/>
                  </a:cubicBezTo>
                  <a:cubicBezTo>
                    <a:pt x="1028" y="374"/>
                    <a:pt x="1032" y="384"/>
                    <a:pt x="1012" y="387"/>
                  </a:cubicBezTo>
                  <a:cubicBezTo>
                    <a:pt x="993" y="390"/>
                    <a:pt x="982" y="382"/>
                    <a:pt x="975" y="382"/>
                  </a:cubicBezTo>
                  <a:cubicBezTo>
                    <a:pt x="968" y="381"/>
                    <a:pt x="937" y="376"/>
                    <a:pt x="925" y="382"/>
                  </a:cubicBezTo>
                  <a:cubicBezTo>
                    <a:pt x="912" y="388"/>
                    <a:pt x="909" y="378"/>
                    <a:pt x="891" y="387"/>
                  </a:cubicBezTo>
                  <a:cubicBezTo>
                    <a:pt x="874" y="395"/>
                    <a:pt x="881" y="364"/>
                    <a:pt x="859" y="377"/>
                  </a:cubicBezTo>
                  <a:cubicBezTo>
                    <a:pt x="836" y="389"/>
                    <a:pt x="829" y="393"/>
                    <a:pt x="822" y="388"/>
                  </a:cubicBezTo>
                  <a:cubicBezTo>
                    <a:pt x="816" y="383"/>
                    <a:pt x="796" y="390"/>
                    <a:pt x="789" y="390"/>
                  </a:cubicBezTo>
                  <a:cubicBezTo>
                    <a:pt x="782" y="389"/>
                    <a:pt x="778" y="377"/>
                    <a:pt x="766" y="383"/>
                  </a:cubicBezTo>
                  <a:cubicBezTo>
                    <a:pt x="753" y="389"/>
                    <a:pt x="755" y="373"/>
                    <a:pt x="743" y="376"/>
                  </a:cubicBezTo>
                  <a:cubicBezTo>
                    <a:pt x="730" y="380"/>
                    <a:pt x="719" y="370"/>
                    <a:pt x="719" y="370"/>
                  </a:cubicBezTo>
                  <a:cubicBezTo>
                    <a:pt x="719" y="370"/>
                    <a:pt x="689" y="360"/>
                    <a:pt x="695" y="349"/>
                  </a:cubicBezTo>
                  <a:cubicBezTo>
                    <a:pt x="701" y="337"/>
                    <a:pt x="695" y="325"/>
                    <a:pt x="686" y="319"/>
                  </a:cubicBezTo>
                  <a:cubicBezTo>
                    <a:pt x="677" y="314"/>
                    <a:pt x="672" y="309"/>
                    <a:pt x="666" y="301"/>
                  </a:cubicBezTo>
                  <a:cubicBezTo>
                    <a:pt x="659" y="293"/>
                    <a:pt x="670" y="285"/>
                    <a:pt x="661" y="275"/>
                  </a:cubicBezTo>
                  <a:cubicBezTo>
                    <a:pt x="652" y="264"/>
                    <a:pt x="636" y="263"/>
                    <a:pt x="648" y="254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7" name="Freeform 286">
              <a:extLst>
                <a:ext uri="{FF2B5EF4-FFF2-40B4-BE49-F238E27FC236}">
                  <a16:creationId xmlns:a16="http://schemas.microsoft.com/office/drawing/2014/main" id="{0809C58B-60D3-4CE4-9A89-46E012FC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180"/>
              <a:ext cx="137" cy="52"/>
            </a:xfrm>
            <a:custGeom>
              <a:avLst/>
              <a:gdLst>
                <a:gd name="T0" fmla="*/ 57 w 142"/>
                <a:gd name="T1" fmla="*/ 37 h 54"/>
                <a:gd name="T2" fmla="*/ 97 w 142"/>
                <a:gd name="T3" fmla="*/ 16 h 54"/>
                <a:gd name="T4" fmla="*/ 115 w 142"/>
                <a:gd name="T5" fmla="*/ 13 h 54"/>
                <a:gd name="T6" fmla="*/ 112 w 142"/>
                <a:gd name="T7" fmla="*/ 21 h 54"/>
                <a:gd name="T8" fmla="*/ 78 w 142"/>
                <a:gd name="T9" fmla="*/ 37 h 54"/>
                <a:gd name="T10" fmla="*/ 46 w 142"/>
                <a:gd name="T11" fmla="*/ 39 h 54"/>
                <a:gd name="T12" fmla="*/ 15 w 142"/>
                <a:gd name="T13" fmla="*/ 17 h 54"/>
                <a:gd name="T14" fmla="*/ 15 w 142"/>
                <a:gd name="T15" fmla="*/ 4 h 54"/>
                <a:gd name="T16" fmla="*/ 37 w 142"/>
                <a:gd name="T17" fmla="*/ 22 h 54"/>
                <a:gd name="T18" fmla="*/ 65 w 142"/>
                <a:gd name="T19" fmla="*/ 36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54">
                  <a:moveTo>
                    <a:pt x="65" y="42"/>
                  </a:moveTo>
                  <a:cubicBezTo>
                    <a:pt x="78" y="32"/>
                    <a:pt x="98" y="27"/>
                    <a:pt x="113" y="20"/>
                  </a:cubicBezTo>
                  <a:cubicBezTo>
                    <a:pt x="118" y="18"/>
                    <a:pt x="125" y="12"/>
                    <a:pt x="132" y="14"/>
                  </a:cubicBezTo>
                  <a:cubicBezTo>
                    <a:pt x="142" y="17"/>
                    <a:pt x="135" y="22"/>
                    <a:pt x="129" y="25"/>
                  </a:cubicBezTo>
                  <a:cubicBezTo>
                    <a:pt x="116" y="32"/>
                    <a:pt x="103" y="36"/>
                    <a:pt x="90" y="42"/>
                  </a:cubicBezTo>
                  <a:cubicBezTo>
                    <a:pt x="77" y="48"/>
                    <a:pt x="67" y="54"/>
                    <a:pt x="54" y="46"/>
                  </a:cubicBezTo>
                  <a:cubicBezTo>
                    <a:pt x="41" y="40"/>
                    <a:pt x="28" y="31"/>
                    <a:pt x="19" y="21"/>
                  </a:cubicBezTo>
                  <a:cubicBezTo>
                    <a:pt x="11" y="12"/>
                    <a:pt x="0" y="0"/>
                    <a:pt x="19" y="4"/>
                  </a:cubicBezTo>
                  <a:cubicBezTo>
                    <a:pt x="29" y="6"/>
                    <a:pt x="34" y="19"/>
                    <a:pt x="41" y="26"/>
                  </a:cubicBezTo>
                  <a:cubicBezTo>
                    <a:pt x="48" y="32"/>
                    <a:pt x="67" y="40"/>
                    <a:pt x="75" y="4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8" name="Freeform 287">
              <a:extLst>
                <a:ext uri="{FF2B5EF4-FFF2-40B4-BE49-F238E27FC236}">
                  <a16:creationId xmlns:a16="http://schemas.microsoft.com/office/drawing/2014/main" id="{5084ED48-5500-43BA-9067-322A69605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217"/>
              <a:ext cx="33" cy="65"/>
            </a:xfrm>
            <a:custGeom>
              <a:avLst/>
              <a:gdLst>
                <a:gd name="T0" fmla="*/ 27 w 35"/>
                <a:gd name="T1" fmla="*/ 3 h 68"/>
                <a:gd name="T2" fmla="*/ 8 w 35"/>
                <a:gd name="T3" fmla="*/ 56 h 68"/>
                <a:gd name="T4" fmla="*/ 8 w 35"/>
                <a:gd name="T5" fmla="*/ 25 h 68"/>
                <a:gd name="T6" fmla="*/ 8 w 35"/>
                <a:gd name="T7" fmla="*/ 11 h 68"/>
                <a:gd name="T8" fmla="*/ 0 w 35"/>
                <a:gd name="T9" fmla="*/ 0 h 68"/>
                <a:gd name="T10" fmla="*/ 12 w 35"/>
                <a:gd name="T11" fmla="*/ 4 h 68"/>
                <a:gd name="T12" fmla="*/ 24 w 35"/>
                <a:gd name="T13" fmla="*/ 2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8">
                  <a:moveTo>
                    <a:pt x="35" y="3"/>
                  </a:moveTo>
                  <a:cubicBezTo>
                    <a:pt x="13" y="23"/>
                    <a:pt x="19" y="42"/>
                    <a:pt x="8" y="68"/>
                  </a:cubicBezTo>
                  <a:cubicBezTo>
                    <a:pt x="10" y="51"/>
                    <a:pt x="8" y="47"/>
                    <a:pt x="10" y="29"/>
                  </a:cubicBezTo>
                  <a:cubicBezTo>
                    <a:pt x="10" y="22"/>
                    <a:pt x="11" y="20"/>
                    <a:pt x="9" y="14"/>
                  </a:cubicBezTo>
                  <a:cubicBezTo>
                    <a:pt x="6" y="7"/>
                    <a:pt x="3" y="6"/>
                    <a:pt x="0" y="0"/>
                  </a:cubicBezTo>
                  <a:cubicBezTo>
                    <a:pt x="6" y="0"/>
                    <a:pt x="10" y="3"/>
                    <a:pt x="16" y="4"/>
                  </a:cubicBezTo>
                  <a:cubicBezTo>
                    <a:pt x="21" y="5"/>
                    <a:pt x="25" y="3"/>
                    <a:pt x="3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9" name="Freeform 288">
              <a:extLst>
                <a:ext uri="{FF2B5EF4-FFF2-40B4-BE49-F238E27FC236}">
                  <a16:creationId xmlns:a16="http://schemas.microsoft.com/office/drawing/2014/main" id="{820D867E-B900-4639-BF5E-8449FAD02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018"/>
              <a:ext cx="73" cy="13"/>
            </a:xfrm>
            <a:custGeom>
              <a:avLst/>
              <a:gdLst>
                <a:gd name="T0" fmla="*/ 64 w 76"/>
                <a:gd name="T1" fmla="*/ 0 h 13"/>
                <a:gd name="T2" fmla="*/ 35 w 76"/>
                <a:gd name="T3" fmla="*/ 8 h 13"/>
                <a:gd name="T4" fmla="*/ 0 w 76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3">
                  <a:moveTo>
                    <a:pt x="76" y="0"/>
                  </a:moveTo>
                  <a:cubicBezTo>
                    <a:pt x="62" y="6"/>
                    <a:pt x="56" y="8"/>
                    <a:pt x="40" y="8"/>
                  </a:cubicBezTo>
                  <a:cubicBezTo>
                    <a:pt x="26" y="8"/>
                    <a:pt x="13" y="12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0" name="Freeform 289">
              <a:extLst>
                <a:ext uri="{FF2B5EF4-FFF2-40B4-BE49-F238E27FC236}">
                  <a16:creationId xmlns:a16="http://schemas.microsoft.com/office/drawing/2014/main" id="{5118F438-6301-443E-8974-B622D1818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877"/>
              <a:ext cx="17" cy="53"/>
            </a:xfrm>
            <a:custGeom>
              <a:avLst/>
              <a:gdLst>
                <a:gd name="T0" fmla="*/ 14 w 18"/>
                <a:gd name="T1" fmla="*/ 0 h 55"/>
                <a:gd name="T2" fmla="*/ 9 w 18"/>
                <a:gd name="T3" fmla="*/ 24 h 55"/>
                <a:gd name="T4" fmla="*/ 0 w 18"/>
                <a:gd name="T5" fmla="*/ 4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5">
                  <a:moveTo>
                    <a:pt x="18" y="0"/>
                  </a:moveTo>
                  <a:cubicBezTo>
                    <a:pt x="17" y="9"/>
                    <a:pt x="16" y="19"/>
                    <a:pt x="12" y="28"/>
                  </a:cubicBezTo>
                  <a:cubicBezTo>
                    <a:pt x="8" y="38"/>
                    <a:pt x="1" y="43"/>
                    <a:pt x="0" y="5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1" name="Freeform 290">
              <a:extLst>
                <a:ext uri="{FF2B5EF4-FFF2-40B4-BE49-F238E27FC236}">
                  <a16:creationId xmlns:a16="http://schemas.microsoft.com/office/drawing/2014/main" id="{D09AFF5C-B549-4E51-BD9B-F6914A4C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890"/>
              <a:ext cx="176" cy="70"/>
            </a:xfrm>
            <a:custGeom>
              <a:avLst/>
              <a:gdLst>
                <a:gd name="T0" fmla="*/ 155 w 183"/>
                <a:gd name="T1" fmla="*/ 43 h 73"/>
                <a:gd name="T2" fmla="*/ 144 w 183"/>
                <a:gd name="T3" fmla="*/ 12 h 73"/>
                <a:gd name="T4" fmla="*/ 109 w 183"/>
                <a:gd name="T5" fmla="*/ 0 h 73"/>
                <a:gd name="T6" fmla="*/ 53 w 183"/>
                <a:gd name="T7" fmla="*/ 24 h 73"/>
                <a:gd name="T8" fmla="*/ 9 w 183"/>
                <a:gd name="T9" fmla="*/ 50 h 73"/>
                <a:gd name="T10" fmla="*/ 0 w 183"/>
                <a:gd name="T11" fmla="*/ 61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73">
                  <a:moveTo>
                    <a:pt x="181" y="51"/>
                  </a:moveTo>
                  <a:cubicBezTo>
                    <a:pt x="183" y="34"/>
                    <a:pt x="182" y="26"/>
                    <a:pt x="168" y="14"/>
                  </a:cubicBezTo>
                  <a:cubicBezTo>
                    <a:pt x="158" y="6"/>
                    <a:pt x="142" y="0"/>
                    <a:pt x="128" y="0"/>
                  </a:cubicBezTo>
                  <a:cubicBezTo>
                    <a:pt x="105" y="2"/>
                    <a:pt x="81" y="18"/>
                    <a:pt x="61" y="28"/>
                  </a:cubicBezTo>
                  <a:cubicBezTo>
                    <a:pt x="42" y="37"/>
                    <a:pt x="24" y="41"/>
                    <a:pt x="9" y="58"/>
                  </a:cubicBezTo>
                  <a:cubicBezTo>
                    <a:pt x="5" y="63"/>
                    <a:pt x="2" y="68"/>
                    <a:pt x="0" y="7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2" name="Freeform 291">
              <a:extLst>
                <a:ext uri="{FF2B5EF4-FFF2-40B4-BE49-F238E27FC236}">
                  <a16:creationId xmlns:a16="http://schemas.microsoft.com/office/drawing/2014/main" id="{566134ED-B824-47AB-92F5-62CF7078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813"/>
              <a:ext cx="169" cy="107"/>
            </a:xfrm>
            <a:custGeom>
              <a:avLst/>
              <a:gdLst>
                <a:gd name="T0" fmla="*/ 150 w 176"/>
                <a:gd name="T1" fmla="*/ 92 h 112"/>
                <a:gd name="T2" fmla="*/ 126 w 176"/>
                <a:gd name="T3" fmla="*/ 92 h 112"/>
                <a:gd name="T4" fmla="*/ 108 w 176"/>
                <a:gd name="T5" fmla="*/ 79 h 112"/>
                <a:gd name="T6" fmla="*/ 79 w 176"/>
                <a:gd name="T7" fmla="*/ 51 h 112"/>
                <a:gd name="T8" fmla="*/ 0 w 176"/>
                <a:gd name="T9" fmla="*/ 1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2">
                  <a:moveTo>
                    <a:pt x="176" y="111"/>
                  </a:moveTo>
                  <a:cubicBezTo>
                    <a:pt x="173" y="108"/>
                    <a:pt x="156" y="112"/>
                    <a:pt x="148" y="110"/>
                  </a:cubicBezTo>
                  <a:cubicBezTo>
                    <a:pt x="138" y="107"/>
                    <a:pt x="134" y="102"/>
                    <a:pt x="127" y="95"/>
                  </a:cubicBezTo>
                  <a:cubicBezTo>
                    <a:pt x="117" y="83"/>
                    <a:pt x="106" y="70"/>
                    <a:pt x="92" y="61"/>
                  </a:cubicBezTo>
                  <a:cubicBezTo>
                    <a:pt x="75" y="49"/>
                    <a:pt x="21" y="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3" name="Freeform 292">
              <a:extLst>
                <a:ext uri="{FF2B5EF4-FFF2-40B4-BE49-F238E27FC236}">
                  <a16:creationId xmlns:a16="http://schemas.microsoft.com/office/drawing/2014/main" id="{0A5448D1-6C0A-4B94-AAA4-8C44C6223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986"/>
              <a:ext cx="30" cy="42"/>
            </a:xfrm>
            <a:custGeom>
              <a:avLst/>
              <a:gdLst>
                <a:gd name="T0" fmla="*/ 27 w 31"/>
                <a:gd name="T1" fmla="*/ 36 h 44"/>
                <a:gd name="T2" fmla="*/ 4 w 31"/>
                <a:gd name="T3" fmla="*/ 11 h 44"/>
                <a:gd name="T4" fmla="*/ 27 w 31"/>
                <a:gd name="T5" fmla="*/ 3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cubicBezTo>
                    <a:pt x="31" y="44"/>
                    <a:pt x="21" y="0"/>
                    <a:pt x="4" y="12"/>
                  </a:cubicBezTo>
                  <a:cubicBezTo>
                    <a:pt x="4" y="12"/>
                    <a:pt x="0" y="41"/>
                    <a:pt x="31" y="4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4" name="Freeform 293">
              <a:extLst>
                <a:ext uri="{FF2B5EF4-FFF2-40B4-BE49-F238E27FC236}">
                  <a16:creationId xmlns:a16="http://schemas.microsoft.com/office/drawing/2014/main" id="{3DC4CB6F-9841-4E44-94EA-A851B1CF4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117"/>
              <a:ext cx="198" cy="207"/>
            </a:xfrm>
            <a:custGeom>
              <a:avLst/>
              <a:gdLst>
                <a:gd name="T0" fmla="*/ 176 w 206"/>
                <a:gd name="T1" fmla="*/ 10 h 216"/>
                <a:gd name="T2" fmla="*/ 157 w 206"/>
                <a:gd name="T3" fmla="*/ 107 h 216"/>
                <a:gd name="T4" fmla="*/ 96 w 206"/>
                <a:gd name="T5" fmla="*/ 173 h 216"/>
                <a:gd name="T6" fmla="*/ 6 w 206"/>
                <a:gd name="T7" fmla="*/ 64 h 216"/>
                <a:gd name="T8" fmla="*/ 12 w 206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216">
                  <a:moveTo>
                    <a:pt x="206" y="10"/>
                  </a:moveTo>
                  <a:cubicBezTo>
                    <a:pt x="205" y="45"/>
                    <a:pt x="193" y="93"/>
                    <a:pt x="184" y="127"/>
                  </a:cubicBezTo>
                  <a:cubicBezTo>
                    <a:pt x="174" y="159"/>
                    <a:pt x="148" y="201"/>
                    <a:pt x="112" y="206"/>
                  </a:cubicBezTo>
                  <a:cubicBezTo>
                    <a:pt x="28" y="216"/>
                    <a:pt x="0" y="149"/>
                    <a:pt x="6" y="76"/>
                  </a:cubicBezTo>
                  <a:cubicBezTo>
                    <a:pt x="9" y="51"/>
                    <a:pt x="11" y="25"/>
                    <a:pt x="13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5" name="Freeform 294">
              <a:extLst>
                <a:ext uri="{FF2B5EF4-FFF2-40B4-BE49-F238E27FC236}">
                  <a16:creationId xmlns:a16="http://schemas.microsoft.com/office/drawing/2014/main" id="{8F8553CB-D9D1-4B57-9957-B79F867EE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068"/>
              <a:ext cx="78" cy="163"/>
            </a:xfrm>
            <a:custGeom>
              <a:avLst/>
              <a:gdLst>
                <a:gd name="T0" fmla="*/ 0 w 81"/>
                <a:gd name="T1" fmla="*/ 144 h 170"/>
                <a:gd name="T2" fmla="*/ 35 w 81"/>
                <a:gd name="T3" fmla="*/ 76 h 170"/>
                <a:gd name="T4" fmla="*/ 58 w 81"/>
                <a:gd name="T5" fmla="*/ 43 h 170"/>
                <a:gd name="T6" fmla="*/ 69 w 81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70">
                  <a:moveTo>
                    <a:pt x="0" y="170"/>
                  </a:moveTo>
                  <a:cubicBezTo>
                    <a:pt x="2" y="141"/>
                    <a:pt x="20" y="111"/>
                    <a:pt x="39" y="90"/>
                  </a:cubicBezTo>
                  <a:cubicBezTo>
                    <a:pt x="50" y="78"/>
                    <a:pt x="59" y="66"/>
                    <a:pt x="66" y="51"/>
                  </a:cubicBezTo>
                  <a:cubicBezTo>
                    <a:pt x="73" y="35"/>
                    <a:pt x="74" y="15"/>
                    <a:pt x="8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6" name="Freeform 295">
              <a:extLst>
                <a:ext uri="{FF2B5EF4-FFF2-40B4-BE49-F238E27FC236}">
                  <a16:creationId xmlns:a16="http://schemas.microsoft.com/office/drawing/2014/main" id="{D2246C90-DBE6-4937-B300-2FC1E4E99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1031"/>
              <a:ext cx="39" cy="160"/>
            </a:xfrm>
            <a:custGeom>
              <a:avLst/>
              <a:gdLst>
                <a:gd name="T0" fmla="*/ 33 w 41"/>
                <a:gd name="T1" fmla="*/ 143 h 166"/>
                <a:gd name="T2" fmla="*/ 16 w 41"/>
                <a:gd name="T3" fmla="*/ 73 h 166"/>
                <a:gd name="T4" fmla="*/ 2 w 41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66">
                  <a:moveTo>
                    <a:pt x="41" y="166"/>
                  </a:moveTo>
                  <a:cubicBezTo>
                    <a:pt x="33" y="137"/>
                    <a:pt x="32" y="113"/>
                    <a:pt x="20" y="85"/>
                  </a:cubicBezTo>
                  <a:cubicBezTo>
                    <a:pt x="9" y="58"/>
                    <a:pt x="0" y="29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7" name="Freeform 296">
              <a:extLst>
                <a:ext uri="{FF2B5EF4-FFF2-40B4-BE49-F238E27FC236}">
                  <a16:creationId xmlns:a16="http://schemas.microsoft.com/office/drawing/2014/main" id="{228F4790-7626-4A20-B3D4-63C8378F5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49"/>
              <a:ext cx="128" cy="110"/>
            </a:xfrm>
            <a:custGeom>
              <a:avLst/>
              <a:gdLst>
                <a:gd name="T0" fmla="*/ 0 w 133"/>
                <a:gd name="T1" fmla="*/ 98 h 114"/>
                <a:gd name="T2" fmla="*/ 51 w 133"/>
                <a:gd name="T3" fmla="*/ 65 h 114"/>
                <a:gd name="T4" fmla="*/ 87 w 133"/>
                <a:gd name="T5" fmla="*/ 44 h 114"/>
                <a:gd name="T6" fmla="*/ 114 w 133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14">
                  <a:moveTo>
                    <a:pt x="0" y="114"/>
                  </a:moveTo>
                  <a:cubicBezTo>
                    <a:pt x="20" y="99"/>
                    <a:pt x="34" y="85"/>
                    <a:pt x="59" y="75"/>
                  </a:cubicBezTo>
                  <a:cubicBezTo>
                    <a:pt x="73" y="69"/>
                    <a:pt x="89" y="63"/>
                    <a:pt x="101" y="52"/>
                  </a:cubicBezTo>
                  <a:cubicBezTo>
                    <a:pt x="118" y="37"/>
                    <a:pt x="122" y="15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8" name="Freeform 297">
              <a:extLst>
                <a:ext uri="{FF2B5EF4-FFF2-40B4-BE49-F238E27FC236}">
                  <a16:creationId xmlns:a16="http://schemas.microsoft.com/office/drawing/2014/main" id="{24E6CC2C-A8DC-483D-B43C-73FB1717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120"/>
              <a:ext cx="66" cy="112"/>
            </a:xfrm>
            <a:custGeom>
              <a:avLst/>
              <a:gdLst>
                <a:gd name="T0" fmla="*/ 60 w 68"/>
                <a:gd name="T1" fmla="*/ 100 h 116"/>
                <a:gd name="T2" fmla="*/ 23 w 68"/>
                <a:gd name="T3" fmla="*/ 57 h 116"/>
                <a:gd name="T4" fmla="*/ 7 w 68"/>
                <a:gd name="T5" fmla="*/ 29 h 116"/>
                <a:gd name="T6" fmla="*/ 0 w 68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16">
                  <a:moveTo>
                    <a:pt x="68" y="116"/>
                  </a:moveTo>
                  <a:cubicBezTo>
                    <a:pt x="59" y="95"/>
                    <a:pt x="41" y="84"/>
                    <a:pt x="27" y="65"/>
                  </a:cubicBezTo>
                  <a:cubicBezTo>
                    <a:pt x="20" y="56"/>
                    <a:pt x="11" y="44"/>
                    <a:pt x="7" y="33"/>
                  </a:cubicBezTo>
                  <a:cubicBezTo>
                    <a:pt x="4" y="23"/>
                    <a:pt x="6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9" name="Freeform 298">
              <a:extLst>
                <a:ext uri="{FF2B5EF4-FFF2-40B4-BE49-F238E27FC236}">
                  <a16:creationId xmlns:a16="http://schemas.microsoft.com/office/drawing/2014/main" id="{C4670FAF-81F3-436D-9255-6D042A591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908"/>
              <a:ext cx="120" cy="203"/>
            </a:xfrm>
            <a:custGeom>
              <a:avLst/>
              <a:gdLst>
                <a:gd name="T0" fmla="*/ 0 w 125"/>
                <a:gd name="T1" fmla="*/ 181 h 211"/>
                <a:gd name="T2" fmla="*/ 56 w 125"/>
                <a:gd name="T3" fmla="*/ 89 h 211"/>
                <a:gd name="T4" fmla="*/ 106 w 125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11">
                  <a:moveTo>
                    <a:pt x="0" y="211"/>
                  </a:moveTo>
                  <a:cubicBezTo>
                    <a:pt x="21" y="174"/>
                    <a:pt x="40" y="139"/>
                    <a:pt x="65" y="104"/>
                  </a:cubicBezTo>
                  <a:cubicBezTo>
                    <a:pt x="88" y="73"/>
                    <a:pt x="99" y="28"/>
                    <a:pt x="125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0" name="Freeform 299">
              <a:extLst>
                <a:ext uri="{FF2B5EF4-FFF2-40B4-BE49-F238E27FC236}">
                  <a16:creationId xmlns:a16="http://schemas.microsoft.com/office/drawing/2014/main" id="{0A8EDEBE-7EDD-4E2B-88D3-78609B9E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271"/>
              <a:ext cx="87" cy="39"/>
            </a:xfrm>
            <a:custGeom>
              <a:avLst/>
              <a:gdLst>
                <a:gd name="T0" fmla="*/ 76 w 91"/>
                <a:gd name="T1" fmla="*/ 5 h 41"/>
                <a:gd name="T2" fmla="*/ 0 w 91"/>
                <a:gd name="T3" fmla="*/ 0 h 41"/>
                <a:gd name="T4" fmla="*/ 76 w 91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41">
                  <a:moveTo>
                    <a:pt x="91" y="5"/>
                  </a:moveTo>
                  <a:cubicBezTo>
                    <a:pt x="91" y="5"/>
                    <a:pt x="44" y="41"/>
                    <a:pt x="0" y="0"/>
                  </a:cubicBezTo>
                  <a:cubicBezTo>
                    <a:pt x="0" y="0"/>
                    <a:pt x="46" y="26"/>
                    <a:pt x="91" y="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1" name="Freeform 300">
              <a:extLst>
                <a:ext uri="{FF2B5EF4-FFF2-40B4-BE49-F238E27FC236}">
                  <a16:creationId xmlns:a16="http://schemas.microsoft.com/office/drawing/2014/main" id="{1E52CBC0-3984-4219-BAF5-5FC1CDADD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953"/>
              <a:ext cx="168" cy="221"/>
            </a:xfrm>
            <a:custGeom>
              <a:avLst/>
              <a:gdLst>
                <a:gd name="T0" fmla="*/ 131 w 175"/>
                <a:gd name="T1" fmla="*/ 196 h 230"/>
                <a:gd name="T2" fmla="*/ 116 w 175"/>
                <a:gd name="T3" fmla="*/ 127 h 230"/>
                <a:gd name="T4" fmla="*/ 74 w 175"/>
                <a:gd name="T5" fmla="*/ 86 h 230"/>
                <a:gd name="T6" fmla="*/ 30 w 175"/>
                <a:gd name="T7" fmla="*/ 105 h 230"/>
                <a:gd name="T8" fmla="*/ 0 w 175"/>
                <a:gd name="T9" fmla="*/ 141 h 230"/>
                <a:gd name="T10" fmla="*/ 55 w 175"/>
                <a:gd name="T11" fmla="*/ 57 h 230"/>
                <a:gd name="T12" fmla="*/ 86 w 175"/>
                <a:gd name="T13" fmla="*/ 13 h 230"/>
                <a:gd name="T14" fmla="*/ 107 w 175"/>
                <a:gd name="T15" fmla="*/ 23 h 230"/>
                <a:gd name="T16" fmla="*/ 127 w 175"/>
                <a:gd name="T17" fmla="*/ 116 h 230"/>
                <a:gd name="T18" fmla="*/ 136 w 175"/>
                <a:gd name="T19" fmla="*/ 191 h 2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5" h="230">
                  <a:moveTo>
                    <a:pt x="154" y="230"/>
                  </a:moveTo>
                  <a:cubicBezTo>
                    <a:pt x="166" y="205"/>
                    <a:pt x="145" y="172"/>
                    <a:pt x="136" y="149"/>
                  </a:cubicBezTo>
                  <a:cubicBezTo>
                    <a:pt x="125" y="125"/>
                    <a:pt x="114" y="106"/>
                    <a:pt x="86" y="102"/>
                  </a:cubicBezTo>
                  <a:cubicBezTo>
                    <a:pt x="65" y="100"/>
                    <a:pt x="48" y="107"/>
                    <a:pt x="34" y="123"/>
                  </a:cubicBezTo>
                  <a:cubicBezTo>
                    <a:pt x="23" y="136"/>
                    <a:pt x="16" y="159"/>
                    <a:pt x="0" y="165"/>
                  </a:cubicBezTo>
                  <a:cubicBezTo>
                    <a:pt x="5" y="125"/>
                    <a:pt x="35" y="92"/>
                    <a:pt x="64" y="66"/>
                  </a:cubicBezTo>
                  <a:cubicBezTo>
                    <a:pt x="80" y="52"/>
                    <a:pt x="89" y="33"/>
                    <a:pt x="102" y="17"/>
                  </a:cubicBezTo>
                  <a:cubicBezTo>
                    <a:pt x="116" y="0"/>
                    <a:pt x="119" y="8"/>
                    <a:pt x="126" y="27"/>
                  </a:cubicBezTo>
                  <a:cubicBezTo>
                    <a:pt x="139" y="61"/>
                    <a:pt x="140" y="100"/>
                    <a:pt x="150" y="136"/>
                  </a:cubicBezTo>
                  <a:cubicBezTo>
                    <a:pt x="158" y="164"/>
                    <a:pt x="175" y="194"/>
                    <a:pt x="160" y="224"/>
                  </a:cubicBezTo>
                </a:path>
              </a:pathLst>
            </a:custGeom>
            <a:solidFill>
              <a:srgbClr val="AA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2" name="Freeform 301">
              <a:extLst>
                <a:ext uri="{FF2B5EF4-FFF2-40B4-BE49-F238E27FC236}">
                  <a16:creationId xmlns:a16="http://schemas.microsoft.com/office/drawing/2014/main" id="{779823A2-B528-44A2-90B9-A84129E5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856"/>
              <a:ext cx="134" cy="87"/>
            </a:xfrm>
            <a:custGeom>
              <a:avLst/>
              <a:gdLst>
                <a:gd name="T0" fmla="*/ 120 w 139"/>
                <a:gd name="T1" fmla="*/ 53 h 91"/>
                <a:gd name="T2" fmla="*/ 87 w 139"/>
                <a:gd name="T3" fmla="*/ 68 h 91"/>
                <a:gd name="T4" fmla="*/ 62 w 139"/>
                <a:gd name="T5" fmla="*/ 73 h 91"/>
                <a:gd name="T6" fmla="*/ 34 w 139"/>
                <a:gd name="T7" fmla="*/ 52 h 91"/>
                <a:gd name="T8" fmla="*/ 10 w 139"/>
                <a:gd name="T9" fmla="*/ 30 h 91"/>
                <a:gd name="T10" fmla="*/ 64 w 139"/>
                <a:gd name="T11" fmla="*/ 15 h 91"/>
                <a:gd name="T12" fmla="*/ 117 w 139"/>
                <a:gd name="T13" fmla="*/ 49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91">
                  <a:moveTo>
                    <a:pt x="139" y="64"/>
                  </a:moveTo>
                  <a:cubicBezTo>
                    <a:pt x="128" y="71"/>
                    <a:pt x="113" y="76"/>
                    <a:pt x="100" y="81"/>
                  </a:cubicBezTo>
                  <a:cubicBezTo>
                    <a:pt x="89" y="86"/>
                    <a:pt x="84" y="91"/>
                    <a:pt x="71" y="88"/>
                  </a:cubicBezTo>
                  <a:cubicBezTo>
                    <a:pt x="56" y="83"/>
                    <a:pt x="49" y="72"/>
                    <a:pt x="38" y="63"/>
                  </a:cubicBezTo>
                  <a:cubicBezTo>
                    <a:pt x="31" y="56"/>
                    <a:pt x="13" y="45"/>
                    <a:pt x="10" y="35"/>
                  </a:cubicBezTo>
                  <a:cubicBezTo>
                    <a:pt x="0" y="0"/>
                    <a:pt x="57" y="15"/>
                    <a:pt x="74" y="19"/>
                  </a:cubicBezTo>
                  <a:cubicBezTo>
                    <a:pt x="94" y="23"/>
                    <a:pt x="131" y="38"/>
                    <a:pt x="136" y="58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3" name="Freeform 302">
              <a:extLst>
                <a:ext uri="{FF2B5EF4-FFF2-40B4-BE49-F238E27FC236}">
                  <a16:creationId xmlns:a16="http://schemas.microsoft.com/office/drawing/2014/main" id="{6A6FF9E8-EED3-4D74-91E4-CEA52E71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046"/>
              <a:ext cx="99" cy="152"/>
            </a:xfrm>
            <a:custGeom>
              <a:avLst/>
              <a:gdLst>
                <a:gd name="T0" fmla="*/ 75 w 103"/>
                <a:gd name="T1" fmla="*/ 114 h 158"/>
                <a:gd name="T2" fmla="*/ 12 w 103"/>
                <a:gd name="T3" fmla="*/ 109 h 158"/>
                <a:gd name="T4" fmla="*/ 25 w 103"/>
                <a:gd name="T5" fmla="*/ 41 h 158"/>
                <a:gd name="T6" fmla="*/ 76 w 103"/>
                <a:gd name="T7" fmla="*/ 36 h 158"/>
                <a:gd name="T8" fmla="*/ 79 w 103"/>
                <a:gd name="T9" fmla="*/ 11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58">
                  <a:moveTo>
                    <a:pt x="87" y="133"/>
                  </a:moveTo>
                  <a:cubicBezTo>
                    <a:pt x="64" y="155"/>
                    <a:pt x="27" y="158"/>
                    <a:pt x="13" y="127"/>
                  </a:cubicBezTo>
                  <a:cubicBezTo>
                    <a:pt x="0" y="97"/>
                    <a:pt x="16" y="75"/>
                    <a:pt x="29" y="49"/>
                  </a:cubicBezTo>
                  <a:cubicBezTo>
                    <a:pt x="44" y="20"/>
                    <a:pt x="75" y="0"/>
                    <a:pt x="88" y="42"/>
                  </a:cubicBezTo>
                  <a:cubicBezTo>
                    <a:pt x="96" y="69"/>
                    <a:pt x="103" y="108"/>
                    <a:pt x="92" y="133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4" name="Freeform 303">
              <a:extLst>
                <a:ext uri="{FF2B5EF4-FFF2-40B4-BE49-F238E27FC236}">
                  <a16:creationId xmlns:a16="http://schemas.microsoft.com/office/drawing/2014/main" id="{E02B296A-9785-4C64-9F85-6AC42946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176"/>
              <a:ext cx="29" cy="33"/>
            </a:xfrm>
            <a:custGeom>
              <a:avLst/>
              <a:gdLst>
                <a:gd name="T0" fmla="*/ 0 w 30"/>
                <a:gd name="T1" fmla="*/ 13 h 34"/>
                <a:gd name="T2" fmla="*/ 13 w 30"/>
                <a:gd name="T3" fmla="*/ 30 h 34"/>
                <a:gd name="T4" fmla="*/ 2 w 30"/>
                <a:gd name="T5" fmla="*/ 1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4">
                  <a:moveTo>
                    <a:pt x="0" y="13"/>
                  </a:moveTo>
                  <a:cubicBezTo>
                    <a:pt x="15" y="10"/>
                    <a:pt x="21" y="22"/>
                    <a:pt x="13" y="34"/>
                  </a:cubicBezTo>
                  <a:cubicBezTo>
                    <a:pt x="30" y="26"/>
                    <a:pt x="17" y="0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5" name="Freeform 304">
              <a:extLst>
                <a:ext uri="{FF2B5EF4-FFF2-40B4-BE49-F238E27FC236}">
                  <a16:creationId xmlns:a16="http://schemas.microsoft.com/office/drawing/2014/main" id="{231EB9FA-48B1-4D65-8DD7-E0EF2A962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167"/>
              <a:ext cx="28" cy="27"/>
            </a:xfrm>
            <a:custGeom>
              <a:avLst/>
              <a:gdLst>
                <a:gd name="T0" fmla="*/ 25 w 29"/>
                <a:gd name="T1" fmla="*/ 14 h 28"/>
                <a:gd name="T2" fmla="*/ 13 w 29"/>
                <a:gd name="T3" fmla="*/ 24 h 28"/>
                <a:gd name="T4" fmla="*/ 22 w 29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cubicBezTo>
                    <a:pt x="17" y="10"/>
                    <a:pt x="7" y="15"/>
                    <a:pt x="13" y="28"/>
                  </a:cubicBezTo>
                  <a:cubicBezTo>
                    <a:pt x="0" y="15"/>
                    <a:pt x="12" y="0"/>
                    <a:pt x="2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6" name="Freeform 305">
              <a:extLst>
                <a:ext uri="{FF2B5EF4-FFF2-40B4-BE49-F238E27FC236}">
                  <a16:creationId xmlns:a16="http://schemas.microsoft.com/office/drawing/2014/main" id="{29829C9A-00FB-49D8-B024-070E3466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222"/>
              <a:ext cx="27" cy="40"/>
            </a:xfrm>
            <a:custGeom>
              <a:avLst/>
              <a:gdLst>
                <a:gd name="T0" fmla="*/ 24 w 28"/>
                <a:gd name="T1" fmla="*/ 0 h 41"/>
                <a:gd name="T2" fmla="*/ 0 w 28"/>
                <a:gd name="T3" fmla="*/ 37 h 41"/>
                <a:gd name="T4" fmla="*/ 8 w 28"/>
                <a:gd name="T5" fmla="*/ 16 h 41"/>
                <a:gd name="T6" fmla="*/ 21 w 28"/>
                <a:gd name="T7" fmla="*/ 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1">
                  <a:moveTo>
                    <a:pt x="28" y="0"/>
                  </a:moveTo>
                  <a:cubicBezTo>
                    <a:pt x="5" y="5"/>
                    <a:pt x="7" y="22"/>
                    <a:pt x="0" y="41"/>
                  </a:cubicBezTo>
                  <a:cubicBezTo>
                    <a:pt x="4" y="33"/>
                    <a:pt x="4" y="23"/>
                    <a:pt x="8" y="16"/>
                  </a:cubicBezTo>
                  <a:cubicBezTo>
                    <a:pt x="12" y="10"/>
                    <a:pt x="20" y="7"/>
                    <a:pt x="2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7" name="Freeform 306">
              <a:extLst>
                <a:ext uri="{FF2B5EF4-FFF2-40B4-BE49-F238E27FC236}">
                  <a16:creationId xmlns:a16="http://schemas.microsoft.com/office/drawing/2014/main" id="{C8C4CFB9-E2F1-4076-8399-F7420CE45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271"/>
              <a:ext cx="11" cy="10"/>
            </a:xfrm>
            <a:custGeom>
              <a:avLst/>
              <a:gdLst>
                <a:gd name="T0" fmla="*/ 0 w 11"/>
                <a:gd name="T1" fmla="*/ 0 h 11"/>
                <a:gd name="T2" fmla="*/ 5 w 11"/>
                <a:gd name="T3" fmla="*/ 7 h 11"/>
                <a:gd name="T4" fmla="*/ 4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6" y="1"/>
                    <a:pt x="6" y="7"/>
                    <a:pt x="5" y="11"/>
                  </a:cubicBezTo>
                  <a:cubicBezTo>
                    <a:pt x="10" y="7"/>
                    <a:pt x="11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8" name="Freeform 307">
              <a:extLst>
                <a:ext uri="{FF2B5EF4-FFF2-40B4-BE49-F238E27FC236}">
                  <a16:creationId xmlns:a16="http://schemas.microsoft.com/office/drawing/2014/main" id="{040E632A-3857-44E2-B689-DB58C1114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206"/>
              <a:ext cx="70" cy="62"/>
            </a:xfrm>
            <a:custGeom>
              <a:avLst/>
              <a:gdLst>
                <a:gd name="T0" fmla="*/ 64 w 72"/>
                <a:gd name="T1" fmla="*/ 0 h 64"/>
                <a:gd name="T2" fmla="*/ 22 w 72"/>
                <a:gd name="T3" fmla="*/ 20 h 64"/>
                <a:gd name="T4" fmla="*/ 13 w 72"/>
                <a:gd name="T5" fmla="*/ 54 h 64"/>
                <a:gd name="T6" fmla="*/ 30 w 72"/>
                <a:gd name="T7" fmla="*/ 46 h 64"/>
                <a:gd name="T8" fmla="*/ 50 w 72"/>
                <a:gd name="T9" fmla="*/ 42 h 64"/>
                <a:gd name="T10" fmla="*/ 61 w 72"/>
                <a:gd name="T11" fmla="*/ 4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64">
                  <a:moveTo>
                    <a:pt x="72" y="0"/>
                  </a:moveTo>
                  <a:cubicBezTo>
                    <a:pt x="59" y="17"/>
                    <a:pt x="38" y="11"/>
                    <a:pt x="26" y="24"/>
                  </a:cubicBezTo>
                  <a:cubicBezTo>
                    <a:pt x="21" y="30"/>
                    <a:pt x="0" y="56"/>
                    <a:pt x="13" y="62"/>
                  </a:cubicBezTo>
                  <a:cubicBezTo>
                    <a:pt x="19" y="64"/>
                    <a:pt x="28" y="55"/>
                    <a:pt x="34" y="53"/>
                  </a:cubicBezTo>
                  <a:cubicBezTo>
                    <a:pt x="43" y="51"/>
                    <a:pt x="49" y="56"/>
                    <a:pt x="55" y="46"/>
                  </a:cubicBezTo>
                  <a:cubicBezTo>
                    <a:pt x="62" y="34"/>
                    <a:pt x="64" y="17"/>
                    <a:pt x="69" y="4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9" name="Freeform 308">
              <a:extLst>
                <a:ext uri="{FF2B5EF4-FFF2-40B4-BE49-F238E27FC236}">
                  <a16:creationId xmlns:a16="http://schemas.microsoft.com/office/drawing/2014/main" id="{84F0AB97-BCCA-4CD7-B046-B14D41C42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199"/>
              <a:ext cx="61" cy="77"/>
            </a:xfrm>
            <a:custGeom>
              <a:avLst/>
              <a:gdLst>
                <a:gd name="T0" fmla="*/ 27 w 63"/>
                <a:gd name="T1" fmla="*/ 13 h 80"/>
                <a:gd name="T2" fmla="*/ 50 w 63"/>
                <a:gd name="T3" fmla="*/ 33 h 80"/>
                <a:gd name="T4" fmla="*/ 35 w 63"/>
                <a:gd name="T5" fmla="*/ 56 h 80"/>
                <a:gd name="T6" fmla="*/ 3 w 63"/>
                <a:gd name="T7" fmla="*/ 18 h 80"/>
                <a:gd name="T8" fmla="*/ 6 w 63"/>
                <a:gd name="T9" fmla="*/ 4 h 80"/>
                <a:gd name="T10" fmla="*/ 26 w 63"/>
                <a:gd name="T11" fmla="*/ 13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80">
                  <a:moveTo>
                    <a:pt x="31" y="14"/>
                  </a:moveTo>
                  <a:cubicBezTo>
                    <a:pt x="40" y="14"/>
                    <a:pt x="55" y="29"/>
                    <a:pt x="58" y="37"/>
                  </a:cubicBezTo>
                  <a:cubicBezTo>
                    <a:pt x="63" y="51"/>
                    <a:pt x="57" y="80"/>
                    <a:pt x="39" y="64"/>
                  </a:cubicBezTo>
                  <a:cubicBezTo>
                    <a:pt x="25" y="52"/>
                    <a:pt x="9" y="41"/>
                    <a:pt x="3" y="22"/>
                  </a:cubicBezTo>
                  <a:cubicBezTo>
                    <a:pt x="2" y="16"/>
                    <a:pt x="0" y="8"/>
                    <a:pt x="6" y="4"/>
                  </a:cubicBezTo>
                  <a:cubicBezTo>
                    <a:pt x="14" y="0"/>
                    <a:pt x="23" y="10"/>
                    <a:pt x="30" y="13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0" name="Freeform 309">
              <a:extLst>
                <a:ext uri="{FF2B5EF4-FFF2-40B4-BE49-F238E27FC236}">
                  <a16:creationId xmlns:a16="http://schemas.microsoft.com/office/drawing/2014/main" id="{413432BF-8B7F-4F6C-B94B-F72241F76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286"/>
              <a:ext cx="88" cy="21"/>
            </a:xfrm>
            <a:custGeom>
              <a:avLst/>
              <a:gdLst>
                <a:gd name="T0" fmla="*/ 79 w 91"/>
                <a:gd name="T1" fmla="*/ 4 h 22"/>
                <a:gd name="T2" fmla="*/ 35 w 91"/>
                <a:gd name="T3" fmla="*/ 17 h 22"/>
                <a:gd name="T4" fmla="*/ 6 w 91"/>
                <a:gd name="T5" fmla="*/ 5 h 22"/>
                <a:gd name="T6" fmla="*/ 42 w 91"/>
                <a:gd name="T7" fmla="*/ 11 h 22"/>
                <a:gd name="T8" fmla="*/ 78 w 91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91" y="4"/>
                  </a:moveTo>
                  <a:cubicBezTo>
                    <a:pt x="86" y="20"/>
                    <a:pt x="53" y="22"/>
                    <a:pt x="39" y="21"/>
                  </a:cubicBezTo>
                  <a:cubicBezTo>
                    <a:pt x="34" y="20"/>
                    <a:pt x="0" y="14"/>
                    <a:pt x="6" y="5"/>
                  </a:cubicBezTo>
                  <a:cubicBezTo>
                    <a:pt x="10" y="0"/>
                    <a:pt x="42" y="13"/>
                    <a:pt x="48" y="14"/>
                  </a:cubicBezTo>
                  <a:cubicBezTo>
                    <a:pt x="64" y="15"/>
                    <a:pt x="76" y="9"/>
                    <a:pt x="90" y="5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1" name="Freeform 310">
              <a:extLst>
                <a:ext uri="{FF2B5EF4-FFF2-40B4-BE49-F238E27FC236}">
                  <a16:creationId xmlns:a16="http://schemas.microsoft.com/office/drawing/2014/main" id="{277F0E66-DF1A-4DF5-B454-747237EE4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999"/>
              <a:ext cx="12" cy="15"/>
            </a:xfrm>
            <a:custGeom>
              <a:avLst/>
              <a:gdLst>
                <a:gd name="T0" fmla="*/ 9 w 13"/>
                <a:gd name="T1" fmla="*/ 7 h 15"/>
                <a:gd name="T2" fmla="*/ 4 w 13"/>
                <a:gd name="T3" fmla="*/ 9 h 15"/>
                <a:gd name="T4" fmla="*/ 2 w 13"/>
                <a:gd name="T5" fmla="*/ 14 h 15"/>
                <a:gd name="T6" fmla="*/ 0 w 13"/>
                <a:gd name="T7" fmla="*/ 9 h 15"/>
                <a:gd name="T8" fmla="*/ 6 w 13"/>
                <a:gd name="T9" fmla="*/ 1 h 15"/>
                <a:gd name="T10" fmla="*/ 9 w 13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9" y="7"/>
                    <a:pt x="7" y="6"/>
                    <a:pt x="4" y="9"/>
                  </a:cubicBezTo>
                  <a:cubicBezTo>
                    <a:pt x="4" y="10"/>
                    <a:pt x="3" y="14"/>
                    <a:pt x="2" y="14"/>
                  </a:cubicBezTo>
                  <a:cubicBezTo>
                    <a:pt x="1" y="15"/>
                    <a:pt x="0" y="10"/>
                    <a:pt x="0" y="9"/>
                  </a:cubicBezTo>
                  <a:cubicBezTo>
                    <a:pt x="1" y="6"/>
                    <a:pt x="4" y="0"/>
                    <a:pt x="8" y="1"/>
                  </a:cubicBezTo>
                  <a:cubicBezTo>
                    <a:pt x="11" y="2"/>
                    <a:pt x="12" y="5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2" name="Freeform 311">
              <a:extLst>
                <a:ext uri="{FF2B5EF4-FFF2-40B4-BE49-F238E27FC236}">
                  <a16:creationId xmlns:a16="http://schemas.microsoft.com/office/drawing/2014/main" id="{DEBD9F64-C68F-4E99-B09C-AF7D35914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833"/>
              <a:ext cx="205" cy="115"/>
            </a:xfrm>
            <a:custGeom>
              <a:avLst/>
              <a:gdLst>
                <a:gd name="T0" fmla="*/ 183 w 213"/>
                <a:gd name="T1" fmla="*/ 96 h 120"/>
                <a:gd name="T2" fmla="*/ 122 w 213"/>
                <a:gd name="T3" fmla="*/ 72 h 120"/>
                <a:gd name="T4" fmla="*/ 77 w 213"/>
                <a:gd name="T5" fmla="*/ 33 h 120"/>
                <a:gd name="T6" fmla="*/ 26 w 213"/>
                <a:gd name="T7" fmla="*/ 4 h 120"/>
                <a:gd name="T8" fmla="*/ 51 w 213"/>
                <a:gd name="T9" fmla="*/ 72 h 120"/>
                <a:gd name="T10" fmla="*/ 116 w 213"/>
                <a:gd name="T11" fmla="*/ 89 h 120"/>
                <a:gd name="T12" fmla="*/ 179 w 213"/>
                <a:gd name="T13" fmla="*/ 96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120">
                  <a:moveTo>
                    <a:pt x="213" y="114"/>
                  </a:moveTo>
                  <a:cubicBezTo>
                    <a:pt x="188" y="102"/>
                    <a:pt x="162" y="105"/>
                    <a:pt x="142" y="84"/>
                  </a:cubicBezTo>
                  <a:cubicBezTo>
                    <a:pt x="126" y="67"/>
                    <a:pt x="108" y="54"/>
                    <a:pt x="89" y="39"/>
                  </a:cubicBezTo>
                  <a:cubicBezTo>
                    <a:pt x="76" y="28"/>
                    <a:pt x="49" y="0"/>
                    <a:pt x="30" y="4"/>
                  </a:cubicBezTo>
                  <a:cubicBezTo>
                    <a:pt x="0" y="12"/>
                    <a:pt x="49" y="71"/>
                    <a:pt x="59" y="84"/>
                  </a:cubicBezTo>
                  <a:cubicBezTo>
                    <a:pt x="79" y="109"/>
                    <a:pt x="107" y="102"/>
                    <a:pt x="136" y="105"/>
                  </a:cubicBezTo>
                  <a:cubicBezTo>
                    <a:pt x="158" y="107"/>
                    <a:pt x="187" y="120"/>
                    <a:pt x="209" y="114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3" name="Freeform 312">
              <a:extLst>
                <a:ext uri="{FF2B5EF4-FFF2-40B4-BE49-F238E27FC236}">
                  <a16:creationId xmlns:a16="http://schemas.microsoft.com/office/drawing/2014/main" id="{B61A185F-72B9-40EB-AAD6-DAE3CBDB0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895"/>
              <a:ext cx="181" cy="122"/>
            </a:xfrm>
            <a:custGeom>
              <a:avLst/>
              <a:gdLst>
                <a:gd name="T0" fmla="*/ 158 w 188"/>
                <a:gd name="T1" fmla="*/ 52 h 127"/>
                <a:gd name="T2" fmla="*/ 127 w 188"/>
                <a:gd name="T3" fmla="*/ 4 h 127"/>
                <a:gd name="T4" fmla="*/ 72 w 188"/>
                <a:gd name="T5" fmla="*/ 27 h 127"/>
                <a:gd name="T6" fmla="*/ 49 w 188"/>
                <a:gd name="T7" fmla="*/ 36 h 127"/>
                <a:gd name="T8" fmla="*/ 37 w 188"/>
                <a:gd name="T9" fmla="*/ 57 h 127"/>
                <a:gd name="T10" fmla="*/ 0 w 188"/>
                <a:gd name="T11" fmla="*/ 108 h 127"/>
                <a:gd name="T12" fmla="*/ 38 w 188"/>
                <a:gd name="T13" fmla="*/ 79 h 127"/>
                <a:gd name="T14" fmla="*/ 84 w 188"/>
                <a:gd name="T15" fmla="*/ 52 h 127"/>
                <a:gd name="T16" fmla="*/ 129 w 188"/>
                <a:gd name="T17" fmla="*/ 53 h 127"/>
                <a:gd name="T18" fmla="*/ 156 w 188"/>
                <a:gd name="T19" fmla="*/ 53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127">
                  <a:moveTo>
                    <a:pt x="184" y="60"/>
                  </a:moveTo>
                  <a:cubicBezTo>
                    <a:pt x="188" y="36"/>
                    <a:pt x="172" y="9"/>
                    <a:pt x="148" y="4"/>
                  </a:cubicBezTo>
                  <a:cubicBezTo>
                    <a:pt x="124" y="0"/>
                    <a:pt x="103" y="22"/>
                    <a:pt x="84" y="31"/>
                  </a:cubicBezTo>
                  <a:cubicBezTo>
                    <a:pt x="74" y="35"/>
                    <a:pt x="65" y="35"/>
                    <a:pt x="57" y="43"/>
                  </a:cubicBezTo>
                  <a:cubicBezTo>
                    <a:pt x="51" y="49"/>
                    <a:pt x="47" y="59"/>
                    <a:pt x="43" y="66"/>
                  </a:cubicBezTo>
                  <a:cubicBezTo>
                    <a:pt x="30" y="85"/>
                    <a:pt x="17" y="111"/>
                    <a:pt x="0" y="127"/>
                  </a:cubicBezTo>
                  <a:cubicBezTo>
                    <a:pt x="19" y="127"/>
                    <a:pt x="33" y="105"/>
                    <a:pt x="45" y="93"/>
                  </a:cubicBezTo>
                  <a:cubicBezTo>
                    <a:pt x="61" y="77"/>
                    <a:pt x="75" y="66"/>
                    <a:pt x="97" y="60"/>
                  </a:cubicBezTo>
                  <a:cubicBezTo>
                    <a:pt x="117" y="54"/>
                    <a:pt x="131" y="56"/>
                    <a:pt x="150" y="61"/>
                  </a:cubicBezTo>
                  <a:cubicBezTo>
                    <a:pt x="161" y="64"/>
                    <a:pt x="172" y="66"/>
                    <a:pt x="182" y="61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4" name="Freeform 313">
              <a:extLst>
                <a:ext uri="{FF2B5EF4-FFF2-40B4-BE49-F238E27FC236}">
                  <a16:creationId xmlns:a16="http://schemas.microsoft.com/office/drawing/2014/main" id="{1AE69698-BB3A-4D60-B940-35086AF02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955"/>
              <a:ext cx="102" cy="104"/>
            </a:xfrm>
            <a:custGeom>
              <a:avLst/>
              <a:gdLst>
                <a:gd name="T0" fmla="*/ 59 w 106"/>
                <a:gd name="T1" fmla="*/ 18 h 108"/>
                <a:gd name="T2" fmla="*/ 0 w 106"/>
                <a:gd name="T3" fmla="*/ 92 h 108"/>
                <a:gd name="T4" fmla="*/ 22 w 106"/>
                <a:gd name="T5" fmla="*/ 70 h 108"/>
                <a:gd name="T6" fmla="*/ 44 w 106"/>
                <a:gd name="T7" fmla="*/ 57 h 108"/>
                <a:gd name="T8" fmla="*/ 90 w 106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08">
                  <a:moveTo>
                    <a:pt x="68" y="22"/>
                  </a:moveTo>
                  <a:cubicBezTo>
                    <a:pt x="44" y="53"/>
                    <a:pt x="0" y="64"/>
                    <a:pt x="0" y="108"/>
                  </a:cubicBezTo>
                  <a:cubicBezTo>
                    <a:pt x="12" y="107"/>
                    <a:pt x="18" y="90"/>
                    <a:pt x="26" y="82"/>
                  </a:cubicBezTo>
                  <a:cubicBezTo>
                    <a:pt x="34" y="74"/>
                    <a:pt x="43" y="71"/>
                    <a:pt x="52" y="65"/>
                  </a:cubicBezTo>
                  <a:cubicBezTo>
                    <a:pt x="68" y="54"/>
                    <a:pt x="105" y="21"/>
                    <a:pt x="106" y="0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5" name="Freeform 314">
              <a:extLst>
                <a:ext uri="{FF2B5EF4-FFF2-40B4-BE49-F238E27FC236}">
                  <a16:creationId xmlns:a16="http://schemas.microsoft.com/office/drawing/2014/main" id="{AEA6C1DD-66DB-445C-87D7-868143EF4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917"/>
              <a:ext cx="144" cy="90"/>
            </a:xfrm>
            <a:custGeom>
              <a:avLst/>
              <a:gdLst>
                <a:gd name="T0" fmla="*/ 36 w 150"/>
                <a:gd name="T1" fmla="*/ 15 h 93"/>
                <a:gd name="T2" fmla="*/ 75 w 150"/>
                <a:gd name="T3" fmla="*/ 19 h 93"/>
                <a:gd name="T4" fmla="*/ 94 w 150"/>
                <a:gd name="T5" fmla="*/ 22 h 93"/>
                <a:gd name="T6" fmla="*/ 110 w 150"/>
                <a:gd name="T7" fmla="*/ 15 h 93"/>
                <a:gd name="T8" fmla="*/ 97 w 150"/>
                <a:gd name="T9" fmla="*/ 49 h 93"/>
                <a:gd name="T10" fmla="*/ 80 w 150"/>
                <a:gd name="T11" fmla="*/ 81 h 93"/>
                <a:gd name="T12" fmla="*/ 77 w 150"/>
                <a:gd name="T13" fmla="*/ 49 h 93"/>
                <a:gd name="T14" fmla="*/ 54 w 150"/>
                <a:gd name="T15" fmla="*/ 32 h 93"/>
                <a:gd name="T16" fmla="*/ 0 w 150"/>
                <a:gd name="T17" fmla="*/ 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93">
                  <a:moveTo>
                    <a:pt x="43" y="15"/>
                  </a:moveTo>
                  <a:cubicBezTo>
                    <a:pt x="56" y="13"/>
                    <a:pt x="74" y="20"/>
                    <a:pt x="88" y="23"/>
                  </a:cubicBezTo>
                  <a:cubicBezTo>
                    <a:pt x="94" y="24"/>
                    <a:pt x="103" y="27"/>
                    <a:pt x="110" y="26"/>
                  </a:cubicBezTo>
                  <a:cubicBezTo>
                    <a:pt x="116" y="25"/>
                    <a:pt x="126" y="17"/>
                    <a:pt x="130" y="18"/>
                  </a:cubicBezTo>
                  <a:cubicBezTo>
                    <a:pt x="150" y="21"/>
                    <a:pt x="119" y="50"/>
                    <a:pt x="114" y="57"/>
                  </a:cubicBezTo>
                  <a:cubicBezTo>
                    <a:pt x="106" y="68"/>
                    <a:pt x="103" y="83"/>
                    <a:pt x="94" y="93"/>
                  </a:cubicBezTo>
                  <a:cubicBezTo>
                    <a:pt x="94" y="80"/>
                    <a:pt x="97" y="67"/>
                    <a:pt x="90" y="57"/>
                  </a:cubicBezTo>
                  <a:cubicBezTo>
                    <a:pt x="84" y="47"/>
                    <a:pt x="71" y="42"/>
                    <a:pt x="62" y="36"/>
                  </a:cubicBezTo>
                  <a:cubicBezTo>
                    <a:pt x="44" y="24"/>
                    <a:pt x="9" y="17"/>
                    <a:pt x="0" y="0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6" name="Freeform 315">
              <a:extLst>
                <a:ext uri="{FF2B5EF4-FFF2-40B4-BE49-F238E27FC236}">
                  <a16:creationId xmlns:a16="http://schemas.microsoft.com/office/drawing/2014/main" id="{E5D9DC00-6675-45C8-BC89-3D84D392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941"/>
              <a:ext cx="100" cy="100"/>
            </a:xfrm>
            <a:custGeom>
              <a:avLst/>
              <a:gdLst>
                <a:gd name="T0" fmla="*/ 88 w 104"/>
                <a:gd name="T1" fmla="*/ 8 h 104"/>
                <a:gd name="T2" fmla="*/ 62 w 104"/>
                <a:gd name="T3" fmla="*/ 26 h 104"/>
                <a:gd name="T4" fmla="*/ 32 w 104"/>
                <a:gd name="T5" fmla="*/ 23 h 104"/>
                <a:gd name="T6" fmla="*/ 17 w 104"/>
                <a:gd name="T7" fmla="*/ 13 h 104"/>
                <a:gd name="T8" fmla="*/ 10 w 104"/>
                <a:gd name="T9" fmla="*/ 4 h 104"/>
                <a:gd name="T10" fmla="*/ 9 w 104"/>
                <a:gd name="T11" fmla="*/ 34 h 104"/>
                <a:gd name="T12" fmla="*/ 15 w 104"/>
                <a:gd name="T13" fmla="*/ 55 h 104"/>
                <a:gd name="T14" fmla="*/ 17 w 104"/>
                <a:gd name="T15" fmla="*/ 79 h 104"/>
                <a:gd name="T16" fmla="*/ 23 w 104"/>
                <a:gd name="T17" fmla="*/ 87 h 104"/>
                <a:gd name="T18" fmla="*/ 34 w 104"/>
                <a:gd name="T19" fmla="*/ 79 h 104"/>
                <a:gd name="T20" fmla="*/ 43 w 104"/>
                <a:gd name="T21" fmla="*/ 69 h 104"/>
                <a:gd name="T22" fmla="*/ 79 w 104"/>
                <a:gd name="T23" fmla="*/ 37 h 104"/>
                <a:gd name="T24" fmla="*/ 85 w 104"/>
                <a:gd name="T25" fmla="*/ 21 h 104"/>
                <a:gd name="T26" fmla="*/ 88 w 104"/>
                <a:gd name="T27" fmla="*/ 11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4" h="104">
                  <a:moveTo>
                    <a:pt x="103" y="8"/>
                  </a:moveTo>
                  <a:cubicBezTo>
                    <a:pt x="96" y="19"/>
                    <a:pt x="86" y="26"/>
                    <a:pt x="73" y="30"/>
                  </a:cubicBezTo>
                  <a:cubicBezTo>
                    <a:pt x="63" y="33"/>
                    <a:pt x="46" y="33"/>
                    <a:pt x="36" y="27"/>
                  </a:cubicBezTo>
                  <a:cubicBezTo>
                    <a:pt x="31" y="24"/>
                    <a:pt x="26" y="21"/>
                    <a:pt x="21" y="16"/>
                  </a:cubicBezTo>
                  <a:cubicBezTo>
                    <a:pt x="18" y="13"/>
                    <a:pt x="14" y="5"/>
                    <a:pt x="10" y="4"/>
                  </a:cubicBezTo>
                  <a:cubicBezTo>
                    <a:pt x="0" y="0"/>
                    <a:pt x="7" y="32"/>
                    <a:pt x="9" y="38"/>
                  </a:cubicBezTo>
                  <a:cubicBezTo>
                    <a:pt x="11" y="46"/>
                    <a:pt x="16" y="54"/>
                    <a:pt x="19" y="63"/>
                  </a:cubicBezTo>
                  <a:cubicBezTo>
                    <a:pt x="22" y="72"/>
                    <a:pt x="21" y="81"/>
                    <a:pt x="21" y="91"/>
                  </a:cubicBezTo>
                  <a:cubicBezTo>
                    <a:pt x="22" y="95"/>
                    <a:pt x="20" y="104"/>
                    <a:pt x="27" y="102"/>
                  </a:cubicBezTo>
                  <a:cubicBezTo>
                    <a:pt x="30" y="101"/>
                    <a:pt x="35" y="94"/>
                    <a:pt x="38" y="91"/>
                  </a:cubicBezTo>
                  <a:cubicBezTo>
                    <a:pt x="42" y="88"/>
                    <a:pt x="46" y="84"/>
                    <a:pt x="51" y="81"/>
                  </a:cubicBezTo>
                  <a:cubicBezTo>
                    <a:pt x="65" y="70"/>
                    <a:pt x="83" y="59"/>
                    <a:pt x="92" y="44"/>
                  </a:cubicBezTo>
                  <a:cubicBezTo>
                    <a:pt x="96" y="39"/>
                    <a:pt x="97" y="31"/>
                    <a:pt x="100" y="25"/>
                  </a:cubicBezTo>
                  <a:cubicBezTo>
                    <a:pt x="101" y="21"/>
                    <a:pt x="102" y="14"/>
                    <a:pt x="104" y="11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7" name="Freeform 316">
              <a:extLst>
                <a:ext uri="{FF2B5EF4-FFF2-40B4-BE49-F238E27FC236}">
                  <a16:creationId xmlns:a16="http://schemas.microsoft.com/office/drawing/2014/main" id="{279AD65A-8CB2-4A9C-BCD3-3170446F4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015"/>
              <a:ext cx="54" cy="43"/>
            </a:xfrm>
            <a:custGeom>
              <a:avLst/>
              <a:gdLst>
                <a:gd name="T0" fmla="*/ 41 w 56"/>
                <a:gd name="T1" fmla="*/ 15 h 45"/>
                <a:gd name="T2" fmla="*/ 46 w 56"/>
                <a:gd name="T3" fmla="*/ 4 h 45"/>
                <a:gd name="T4" fmla="*/ 29 w 56"/>
                <a:gd name="T5" fmla="*/ 1 h 45"/>
                <a:gd name="T6" fmla="*/ 1 w 56"/>
                <a:gd name="T7" fmla="*/ 23 h 45"/>
                <a:gd name="T8" fmla="*/ 4 w 56"/>
                <a:gd name="T9" fmla="*/ 36 h 45"/>
                <a:gd name="T10" fmla="*/ 21 w 56"/>
                <a:gd name="T11" fmla="*/ 35 h 45"/>
                <a:gd name="T12" fmla="*/ 43 w 56"/>
                <a:gd name="T13" fmla="*/ 15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45">
                  <a:moveTo>
                    <a:pt x="49" y="19"/>
                  </a:moveTo>
                  <a:cubicBezTo>
                    <a:pt x="52" y="17"/>
                    <a:pt x="56" y="8"/>
                    <a:pt x="54" y="4"/>
                  </a:cubicBezTo>
                  <a:cubicBezTo>
                    <a:pt x="50" y="0"/>
                    <a:pt x="37" y="0"/>
                    <a:pt x="33" y="1"/>
                  </a:cubicBezTo>
                  <a:cubicBezTo>
                    <a:pt x="20" y="3"/>
                    <a:pt x="4" y="13"/>
                    <a:pt x="1" y="27"/>
                  </a:cubicBezTo>
                  <a:cubicBezTo>
                    <a:pt x="0" y="32"/>
                    <a:pt x="0" y="41"/>
                    <a:pt x="4" y="44"/>
                  </a:cubicBezTo>
                  <a:cubicBezTo>
                    <a:pt x="8" y="45"/>
                    <a:pt x="21" y="45"/>
                    <a:pt x="25" y="43"/>
                  </a:cubicBezTo>
                  <a:cubicBezTo>
                    <a:pt x="37" y="40"/>
                    <a:pt x="42" y="28"/>
                    <a:pt x="51" y="19"/>
                  </a:cubicBezTo>
                </a:path>
              </a:pathLst>
            </a:custGeom>
            <a:solidFill>
              <a:srgbClr val="A0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8" name="Freeform 317">
              <a:extLst>
                <a:ext uri="{FF2B5EF4-FFF2-40B4-BE49-F238E27FC236}">
                  <a16:creationId xmlns:a16="http://schemas.microsoft.com/office/drawing/2014/main" id="{F7E4F5E6-C959-49DF-A34D-5AF86E84F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015"/>
              <a:ext cx="41" cy="45"/>
            </a:xfrm>
            <a:custGeom>
              <a:avLst/>
              <a:gdLst>
                <a:gd name="T0" fmla="*/ 38 w 42"/>
                <a:gd name="T1" fmla="*/ 11 h 47"/>
                <a:gd name="T2" fmla="*/ 0 w 42"/>
                <a:gd name="T3" fmla="*/ 31 h 47"/>
                <a:gd name="T4" fmla="*/ 38 w 42"/>
                <a:gd name="T5" fmla="*/ 1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7">
                  <a:moveTo>
                    <a:pt x="42" y="11"/>
                  </a:moveTo>
                  <a:cubicBezTo>
                    <a:pt x="42" y="11"/>
                    <a:pt x="14" y="0"/>
                    <a:pt x="0" y="36"/>
                  </a:cubicBezTo>
                  <a:cubicBezTo>
                    <a:pt x="0" y="36"/>
                    <a:pt x="27" y="47"/>
                    <a:pt x="42" y="1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9" name="Freeform 318">
              <a:extLst>
                <a:ext uri="{FF2B5EF4-FFF2-40B4-BE49-F238E27FC236}">
                  <a16:creationId xmlns:a16="http://schemas.microsoft.com/office/drawing/2014/main" id="{8584FF01-75B7-47C6-A3ED-F6995D36E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025"/>
              <a:ext cx="14" cy="17"/>
            </a:xfrm>
            <a:custGeom>
              <a:avLst/>
              <a:gdLst>
                <a:gd name="T0" fmla="*/ 0 w 14"/>
                <a:gd name="T1" fmla="*/ 4 h 17"/>
                <a:gd name="T2" fmla="*/ 6 w 14"/>
                <a:gd name="T3" fmla="*/ 17 h 17"/>
                <a:gd name="T4" fmla="*/ 12 w 14"/>
                <a:gd name="T5" fmla="*/ 5 h 17"/>
                <a:gd name="T6" fmla="*/ 3 w 14"/>
                <a:gd name="T7" fmla="*/ 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0" y="4"/>
                  </a:moveTo>
                  <a:cubicBezTo>
                    <a:pt x="8" y="2"/>
                    <a:pt x="8" y="13"/>
                    <a:pt x="6" y="17"/>
                  </a:cubicBezTo>
                  <a:cubicBezTo>
                    <a:pt x="10" y="16"/>
                    <a:pt x="14" y="10"/>
                    <a:pt x="12" y="5"/>
                  </a:cubicBezTo>
                  <a:cubicBezTo>
                    <a:pt x="11" y="3"/>
                    <a:pt x="3" y="0"/>
                    <a:pt x="3" y="3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0" name="Freeform 319">
              <a:extLst>
                <a:ext uri="{FF2B5EF4-FFF2-40B4-BE49-F238E27FC236}">
                  <a16:creationId xmlns:a16="http://schemas.microsoft.com/office/drawing/2014/main" id="{57029F77-EB01-4F35-BC6E-BD42C27A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952"/>
              <a:ext cx="140" cy="65"/>
            </a:xfrm>
            <a:custGeom>
              <a:avLst/>
              <a:gdLst>
                <a:gd name="T0" fmla="*/ 123 w 146"/>
                <a:gd name="T1" fmla="*/ 9 h 68"/>
                <a:gd name="T2" fmla="*/ 95 w 146"/>
                <a:gd name="T3" fmla="*/ 10 h 68"/>
                <a:gd name="T4" fmla="*/ 71 w 146"/>
                <a:gd name="T5" fmla="*/ 2 h 68"/>
                <a:gd name="T6" fmla="*/ 25 w 146"/>
                <a:gd name="T7" fmla="*/ 29 h 68"/>
                <a:gd name="T8" fmla="*/ 8 w 146"/>
                <a:gd name="T9" fmla="*/ 47 h 68"/>
                <a:gd name="T10" fmla="*/ 13 w 146"/>
                <a:gd name="T11" fmla="*/ 56 h 68"/>
                <a:gd name="T12" fmla="*/ 79 w 146"/>
                <a:gd name="T13" fmla="*/ 33 h 68"/>
                <a:gd name="T14" fmla="*/ 106 w 146"/>
                <a:gd name="T15" fmla="*/ 16 h 68"/>
                <a:gd name="T16" fmla="*/ 123 w 146"/>
                <a:gd name="T17" fmla="*/ 9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68">
                  <a:moveTo>
                    <a:pt x="146" y="9"/>
                  </a:moveTo>
                  <a:cubicBezTo>
                    <a:pt x="134" y="10"/>
                    <a:pt x="125" y="13"/>
                    <a:pt x="112" y="10"/>
                  </a:cubicBezTo>
                  <a:cubicBezTo>
                    <a:pt x="102" y="8"/>
                    <a:pt x="94" y="3"/>
                    <a:pt x="83" y="2"/>
                  </a:cubicBezTo>
                  <a:cubicBezTo>
                    <a:pt x="61" y="0"/>
                    <a:pt x="41" y="16"/>
                    <a:pt x="29" y="33"/>
                  </a:cubicBezTo>
                  <a:cubicBezTo>
                    <a:pt x="22" y="41"/>
                    <a:pt x="15" y="47"/>
                    <a:pt x="8" y="55"/>
                  </a:cubicBezTo>
                  <a:cubicBezTo>
                    <a:pt x="0" y="64"/>
                    <a:pt x="6" y="67"/>
                    <a:pt x="17" y="68"/>
                  </a:cubicBezTo>
                  <a:cubicBezTo>
                    <a:pt x="43" y="68"/>
                    <a:pt x="72" y="53"/>
                    <a:pt x="94" y="40"/>
                  </a:cubicBezTo>
                  <a:cubicBezTo>
                    <a:pt x="105" y="34"/>
                    <a:pt x="115" y="26"/>
                    <a:pt x="126" y="20"/>
                  </a:cubicBezTo>
                  <a:cubicBezTo>
                    <a:pt x="132" y="16"/>
                    <a:pt x="139" y="14"/>
                    <a:pt x="145" y="9"/>
                  </a:cubicBezTo>
                </a:path>
              </a:pathLst>
            </a:custGeom>
            <a:solidFill>
              <a:srgbClr val="D8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1" name="Freeform 320">
              <a:extLst>
                <a:ext uri="{FF2B5EF4-FFF2-40B4-BE49-F238E27FC236}">
                  <a16:creationId xmlns:a16="http://schemas.microsoft.com/office/drawing/2014/main" id="{F3C874FB-EEA7-4532-8A93-99B22CC0D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940"/>
              <a:ext cx="68" cy="12"/>
            </a:xfrm>
            <a:custGeom>
              <a:avLst/>
              <a:gdLst>
                <a:gd name="T0" fmla="*/ 59 w 71"/>
                <a:gd name="T1" fmla="*/ 9 h 13"/>
                <a:gd name="T2" fmla="*/ 47 w 71"/>
                <a:gd name="T3" fmla="*/ 4 h 13"/>
                <a:gd name="T4" fmla="*/ 32 w 71"/>
                <a:gd name="T5" fmla="*/ 0 h 13"/>
                <a:gd name="T6" fmla="*/ 14 w 71"/>
                <a:gd name="T7" fmla="*/ 1 h 13"/>
                <a:gd name="T8" fmla="*/ 8 w 71"/>
                <a:gd name="T9" fmla="*/ 1 h 13"/>
                <a:gd name="T10" fmla="*/ 3 w 71"/>
                <a:gd name="T11" fmla="*/ 2 h 13"/>
                <a:gd name="T12" fmla="*/ 31 w 71"/>
                <a:gd name="T13" fmla="*/ 6 h 13"/>
                <a:gd name="T14" fmla="*/ 57 w 71"/>
                <a:gd name="T15" fmla="*/ 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13">
                  <a:moveTo>
                    <a:pt x="71" y="13"/>
                  </a:moveTo>
                  <a:cubicBezTo>
                    <a:pt x="66" y="12"/>
                    <a:pt x="60" y="6"/>
                    <a:pt x="55" y="4"/>
                  </a:cubicBezTo>
                  <a:cubicBezTo>
                    <a:pt x="49" y="1"/>
                    <a:pt x="43" y="1"/>
                    <a:pt x="37" y="0"/>
                  </a:cubicBezTo>
                  <a:cubicBezTo>
                    <a:pt x="31" y="0"/>
                    <a:pt x="24" y="1"/>
                    <a:pt x="18" y="1"/>
                  </a:cubicBezTo>
                  <a:cubicBezTo>
                    <a:pt x="14" y="0"/>
                    <a:pt x="12" y="0"/>
                    <a:pt x="8" y="1"/>
                  </a:cubicBezTo>
                  <a:cubicBezTo>
                    <a:pt x="8" y="1"/>
                    <a:pt x="3" y="2"/>
                    <a:pt x="3" y="2"/>
                  </a:cubicBezTo>
                  <a:cubicBezTo>
                    <a:pt x="0" y="9"/>
                    <a:pt x="31" y="10"/>
                    <a:pt x="35" y="10"/>
                  </a:cubicBezTo>
                  <a:cubicBezTo>
                    <a:pt x="46" y="10"/>
                    <a:pt x="57" y="12"/>
                    <a:pt x="68" y="13"/>
                  </a:cubicBezTo>
                </a:path>
              </a:pathLst>
            </a:custGeom>
            <a:solidFill>
              <a:srgbClr val="D8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2" name="Freeform 321">
              <a:extLst>
                <a:ext uri="{FF2B5EF4-FFF2-40B4-BE49-F238E27FC236}">
                  <a16:creationId xmlns:a16="http://schemas.microsoft.com/office/drawing/2014/main" id="{F96A0957-48EA-4257-B8F3-CCCA7CD3F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867"/>
              <a:ext cx="84" cy="44"/>
            </a:xfrm>
            <a:custGeom>
              <a:avLst/>
              <a:gdLst>
                <a:gd name="T0" fmla="*/ 73 w 88"/>
                <a:gd name="T1" fmla="*/ 16 h 45"/>
                <a:gd name="T2" fmla="*/ 68 w 88"/>
                <a:gd name="T3" fmla="*/ 30 h 45"/>
                <a:gd name="T4" fmla="*/ 55 w 88"/>
                <a:gd name="T5" fmla="*/ 36 h 45"/>
                <a:gd name="T6" fmla="*/ 30 w 88"/>
                <a:gd name="T7" fmla="*/ 38 h 45"/>
                <a:gd name="T8" fmla="*/ 23 w 88"/>
                <a:gd name="T9" fmla="*/ 39 h 45"/>
                <a:gd name="T10" fmla="*/ 15 w 88"/>
                <a:gd name="T11" fmla="*/ 27 h 45"/>
                <a:gd name="T12" fmla="*/ 6 w 88"/>
                <a:gd name="T13" fmla="*/ 11 h 45"/>
                <a:gd name="T14" fmla="*/ 6 w 88"/>
                <a:gd name="T15" fmla="*/ 1 h 45"/>
                <a:gd name="T16" fmla="*/ 37 w 88"/>
                <a:gd name="T17" fmla="*/ 6 h 45"/>
                <a:gd name="T18" fmla="*/ 60 w 88"/>
                <a:gd name="T19" fmla="*/ 12 h 45"/>
                <a:gd name="T20" fmla="*/ 71 w 88"/>
                <a:gd name="T21" fmla="*/ 15 h 45"/>
                <a:gd name="T22" fmla="*/ 72 w 88"/>
                <a:gd name="T23" fmla="*/ 15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45">
                  <a:moveTo>
                    <a:pt x="88" y="16"/>
                  </a:moveTo>
                  <a:cubicBezTo>
                    <a:pt x="84" y="21"/>
                    <a:pt x="85" y="29"/>
                    <a:pt x="81" y="34"/>
                  </a:cubicBezTo>
                  <a:cubicBezTo>
                    <a:pt x="77" y="39"/>
                    <a:pt x="73" y="40"/>
                    <a:pt x="67" y="40"/>
                  </a:cubicBezTo>
                  <a:cubicBezTo>
                    <a:pt x="56" y="40"/>
                    <a:pt x="47" y="39"/>
                    <a:pt x="36" y="42"/>
                  </a:cubicBezTo>
                  <a:cubicBezTo>
                    <a:pt x="33" y="43"/>
                    <a:pt x="30" y="45"/>
                    <a:pt x="27" y="43"/>
                  </a:cubicBezTo>
                  <a:cubicBezTo>
                    <a:pt x="24" y="41"/>
                    <a:pt x="21" y="34"/>
                    <a:pt x="19" y="31"/>
                  </a:cubicBezTo>
                  <a:cubicBezTo>
                    <a:pt x="15" y="24"/>
                    <a:pt x="10" y="18"/>
                    <a:pt x="6" y="11"/>
                  </a:cubicBezTo>
                  <a:cubicBezTo>
                    <a:pt x="3" y="7"/>
                    <a:pt x="0" y="1"/>
                    <a:pt x="6" y="1"/>
                  </a:cubicBezTo>
                  <a:cubicBezTo>
                    <a:pt x="19" y="0"/>
                    <a:pt x="32" y="5"/>
                    <a:pt x="45" y="6"/>
                  </a:cubicBezTo>
                  <a:cubicBezTo>
                    <a:pt x="54" y="7"/>
                    <a:pt x="63" y="11"/>
                    <a:pt x="72" y="12"/>
                  </a:cubicBezTo>
                  <a:cubicBezTo>
                    <a:pt x="77" y="13"/>
                    <a:pt x="81" y="12"/>
                    <a:pt x="85" y="15"/>
                  </a:cubicBezTo>
                  <a:cubicBezTo>
                    <a:pt x="86" y="15"/>
                    <a:pt x="86" y="15"/>
                    <a:pt x="87" y="15"/>
                  </a:cubicBezTo>
                </a:path>
              </a:pathLst>
            </a:custGeom>
            <a:solidFill>
              <a:srgbClr val="E0D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3" name="Freeform 322">
              <a:extLst>
                <a:ext uri="{FF2B5EF4-FFF2-40B4-BE49-F238E27FC236}">
                  <a16:creationId xmlns:a16="http://schemas.microsoft.com/office/drawing/2014/main" id="{4F4E6A7B-253C-474F-A039-A8DA74F9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905"/>
              <a:ext cx="67" cy="58"/>
            </a:xfrm>
            <a:custGeom>
              <a:avLst/>
              <a:gdLst>
                <a:gd name="T0" fmla="*/ 58 w 70"/>
                <a:gd name="T1" fmla="*/ 27 h 60"/>
                <a:gd name="T2" fmla="*/ 48 w 70"/>
                <a:gd name="T3" fmla="*/ 40 h 60"/>
                <a:gd name="T4" fmla="*/ 35 w 70"/>
                <a:gd name="T5" fmla="*/ 49 h 60"/>
                <a:gd name="T6" fmla="*/ 14 w 70"/>
                <a:gd name="T7" fmla="*/ 42 h 60"/>
                <a:gd name="T8" fmla="*/ 5 w 70"/>
                <a:gd name="T9" fmla="*/ 18 h 60"/>
                <a:gd name="T10" fmla="*/ 4 w 70"/>
                <a:gd name="T11" fmla="*/ 0 h 60"/>
                <a:gd name="T12" fmla="*/ 18 w 70"/>
                <a:gd name="T13" fmla="*/ 19 h 60"/>
                <a:gd name="T14" fmla="*/ 33 w 70"/>
                <a:gd name="T15" fmla="*/ 32 h 60"/>
                <a:gd name="T16" fmla="*/ 48 w 70"/>
                <a:gd name="T17" fmla="*/ 34 h 60"/>
                <a:gd name="T18" fmla="*/ 56 w 70"/>
                <a:gd name="T19" fmla="*/ 27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60">
                  <a:moveTo>
                    <a:pt x="70" y="31"/>
                  </a:moveTo>
                  <a:cubicBezTo>
                    <a:pt x="66" y="36"/>
                    <a:pt x="60" y="40"/>
                    <a:pt x="56" y="44"/>
                  </a:cubicBezTo>
                  <a:cubicBezTo>
                    <a:pt x="52" y="49"/>
                    <a:pt x="49" y="55"/>
                    <a:pt x="43" y="57"/>
                  </a:cubicBezTo>
                  <a:cubicBezTo>
                    <a:pt x="34" y="60"/>
                    <a:pt x="24" y="54"/>
                    <a:pt x="18" y="48"/>
                  </a:cubicBezTo>
                  <a:cubicBezTo>
                    <a:pt x="11" y="41"/>
                    <a:pt x="7" y="32"/>
                    <a:pt x="5" y="22"/>
                  </a:cubicBezTo>
                  <a:cubicBezTo>
                    <a:pt x="3" y="17"/>
                    <a:pt x="0" y="5"/>
                    <a:pt x="4" y="0"/>
                  </a:cubicBezTo>
                  <a:cubicBezTo>
                    <a:pt x="5" y="9"/>
                    <a:pt x="16" y="18"/>
                    <a:pt x="22" y="23"/>
                  </a:cubicBezTo>
                  <a:cubicBezTo>
                    <a:pt x="28" y="27"/>
                    <a:pt x="33" y="33"/>
                    <a:pt x="40" y="36"/>
                  </a:cubicBezTo>
                  <a:cubicBezTo>
                    <a:pt x="45" y="38"/>
                    <a:pt x="51" y="40"/>
                    <a:pt x="56" y="38"/>
                  </a:cubicBezTo>
                  <a:cubicBezTo>
                    <a:pt x="60" y="36"/>
                    <a:pt x="65" y="34"/>
                    <a:pt x="68" y="31"/>
                  </a:cubicBezTo>
                </a:path>
              </a:pathLst>
            </a:custGeom>
            <a:solidFill>
              <a:srgbClr val="E0D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4" name="Freeform 323">
              <a:extLst>
                <a:ext uri="{FF2B5EF4-FFF2-40B4-BE49-F238E27FC236}">
                  <a16:creationId xmlns:a16="http://schemas.microsoft.com/office/drawing/2014/main" id="{0DE32ED2-A23B-4D78-9627-F02C7A65B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1837"/>
              <a:ext cx="110" cy="94"/>
            </a:xfrm>
            <a:custGeom>
              <a:avLst/>
              <a:gdLst>
                <a:gd name="T0" fmla="*/ 96 w 115"/>
                <a:gd name="T1" fmla="*/ 0 h 98"/>
                <a:gd name="T2" fmla="*/ 59 w 115"/>
                <a:gd name="T3" fmla="*/ 30 h 98"/>
                <a:gd name="T4" fmla="*/ 39 w 115"/>
                <a:gd name="T5" fmla="*/ 75 h 98"/>
                <a:gd name="T6" fmla="*/ 17 w 115"/>
                <a:gd name="T7" fmla="*/ 69 h 98"/>
                <a:gd name="T8" fmla="*/ 0 w 115"/>
                <a:gd name="T9" fmla="*/ 8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8">
                  <a:moveTo>
                    <a:pt x="115" y="0"/>
                  </a:moveTo>
                  <a:cubicBezTo>
                    <a:pt x="105" y="11"/>
                    <a:pt x="92" y="44"/>
                    <a:pt x="71" y="34"/>
                  </a:cubicBezTo>
                  <a:cubicBezTo>
                    <a:pt x="62" y="49"/>
                    <a:pt x="71" y="83"/>
                    <a:pt x="47" y="88"/>
                  </a:cubicBezTo>
                  <a:cubicBezTo>
                    <a:pt x="36" y="91"/>
                    <a:pt x="31" y="77"/>
                    <a:pt x="21" y="81"/>
                  </a:cubicBezTo>
                  <a:cubicBezTo>
                    <a:pt x="13" y="84"/>
                    <a:pt x="9" y="94"/>
                    <a:pt x="0" y="9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5" name="Freeform 324">
              <a:extLst>
                <a:ext uri="{FF2B5EF4-FFF2-40B4-BE49-F238E27FC236}">
                  <a16:creationId xmlns:a16="http://schemas.microsoft.com/office/drawing/2014/main" id="{FE7FF356-8DBC-46F5-85D2-0A0ECF23B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48"/>
              <a:ext cx="120" cy="108"/>
            </a:xfrm>
            <a:custGeom>
              <a:avLst/>
              <a:gdLst>
                <a:gd name="T0" fmla="*/ 106 w 125"/>
                <a:gd name="T1" fmla="*/ 0 h 112"/>
                <a:gd name="T2" fmla="*/ 81 w 125"/>
                <a:gd name="T3" fmla="*/ 38 h 112"/>
                <a:gd name="T4" fmla="*/ 66 w 125"/>
                <a:gd name="T5" fmla="*/ 40 h 112"/>
                <a:gd name="T6" fmla="*/ 57 w 125"/>
                <a:gd name="T7" fmla="*/ 61 h 112"/>
                <a:gd name="T8" fmla="*/ 42 w 125"/>
                <a:gd name="T9" fmla="*/ 69 h 112"/>
                <a:gd name="T10" fmla="*/ 31 w 125"/>
                <a:gd name="T11" fmla="*/ 89 h 112"/>
                <a:gd name="T12" fmla="*/ 13 w 125"/>
                <a:gd name="T13" fmla="*/ 83 h 112"/>
                <a:gd name="T14" fmla="*/ 0 w 125"/>
                <a:gd name="T15" fmla="*/ 96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112">
                  <a:moveTo>
                    <a:pt x="125" y="0"/>
                  </a:moveTo>
                  <a:cubicBezTo>
                    <a:pt x="125" y="16"/>
                    <a:pt x="112" y="39"/>
                    <a:pt x="96" y="42"/>
                  </a:cubicBezTo>
                  <a:cubicBezTo>
                    <a:pt x="88" y="43"/>
                    <a:pt x="84" y="39"/>
                    <a:pt x="78" y="47"/>
                  </a:cubicBezTo>
                  <a:cubicBezTo>
                    <a:pt x="74" y="54"/>
                    <a:pt x="74" y="63"/>
                    <a:pt x="67" y="69"/>
                  </a:cubicBezTo>
                  <a:cubicBezTo>
                    <a:pt x="62" y="75"/>
                    <a:pt x="54" y="76"/>
                    <a:pt x="50" y="81"/>
                  </a:cubicBezTo>
                  <a:cubicBezTo>
                    <a:pt x="45" y="87"/>
                    <a:pt x="44" y="100"/>
                    <a:pt x="35" y="102"/>
                  </a:cubicBezTo>
                  <a:cubicBezTo>
                    <a:pt x="26" y="104"/>
                    <a:pt x="24" y="96"/>
                    <a:pt x="17" y="95"/>
                  </a:cubicBezTo>
                  <a:cubicBezTo>
                    <a:pt x="9" y="95"/>
                    <a:pt x="2" y="106"/>
                    <a:pt x="0" y="11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6" name="Freeform 325">
              <a:extLst>
                <a:ext uri="{FF2B5EF4-FFF2-40B4-BE49-F238E27FC236}">
                  <a16:creationId xmlns:a16="http://schemas.microsoft.com/office/drawing/2014/main" id="{76A0C48D-A47B-4B30-A969-D9FC5DB3D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896"/>
              <a:ext cx="180" cy="65"/>
            </a:xfrm>
            <a:custGeom>
              <a:avLst/>
              <a:gdLst>
                <a:gd name="T0" fmla="*/ 158 w 188"/>
                <a:gd name="T1" fmla="*/ 11 h 68"/>
                <a:gd name="T2" fmla="*/ 81 w 188"/>
                <a:gd name="T3" fmla="*/ 52 h 68"/>
                <a:gd name="T4" fmla="*/ 56 w 188"/>
                <a:gd name="T5" fmla="*/ 53 h 68"/>
                <a:gd name="T6" fmla="*/ 56 w 188"/>
                <a:gd name="T7" fmla="*/ 36 h 68"/>
                <a:gd name="T8" fmla="*/ 34 w 188"/>
                <a:gd name="T9" fmla="*/ 10 h 68"/>
                <a:gd name="T10" fmla="*/ 20 w 188"/>
                <a:gd name="T11" fmla="*/ 30 h 68"/>
                <a:gd name="T12" fmla="*/ 0 w 188"/>
                <a:gd name="T13" fmla="*/ 23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68">
                  <a:moveTo>
                    <a:pt x="188" y="14"/>
                  </a:moveTo>
                  <a:cubicBezTo>
                    <a:pt x="155" y="17"/>
                    <a:pt x="130" y="54"/>
                    <a:pt x="97" y="63"/>
                  </a:cubicBezTo>
                  <a:cubicBezTo>
                    <a:pt x="92" y="64"/>
                    <a:pt x="71" y="68"/>
                    <a:pt x="67" y="64"/>
                  </a:cubicBezTo>
                  <a:cubicBezTo>
                    <a:pt x="60" y="59"/>
                    <a:pt x="67" y="50"/>
                    <a:pt x="68" y="44"/>
                  </a:cubicBezTo>
                  <a:cubicBezTo>
                    <a:pt x="70" y="31"/>
                    <a:pt x="59" y="0"/>
                    <a:pt x="42" y="10"/>
                  </a:cubicBezTo>
                  <a:cubicBezTo>
                    <a:pt x="34" y="15"/>
                    <a:pt x="36" y="31"/>
                    <a:pt x="24" y="34"/>
                  </a:cubicBezTo>
                  <a:cubicBezTo>
                    <a:pt x="16" y="36"/>
                    <a:pt x="9" y="26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7" name="Freeform 326">
              <a:extLst>
                <a:ext uri="{FF2B5EF4-FFF2-40B4-BE49-F238E27FC236}">
                  <a16:creationId xmlns:a16="http://schemas.microsoft.com/office/drawing/2014/main" id="{A55661E4-568E-4A0A-BEAA-0F592012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040"/>
              <a:ext cx="213" cy="166"/>
            </a:xfrm>
            <a:custGeom>
              <a:avLst/>
              <a:gdLst>
                <a:gd name="T0" fmla="*/ 44 w 221"/>
                <a:gd name="T1" fmla="*/ 134 h 173"/>
                <a:gd name="T2" fmla="*/ 0 w 221"/>
                <a:gd name="T3" fmla="*/ 147 h 173"/>
                <a:gd name="T4" fmla="*/ 37 w 221"/>
                <a:gd name="T5" fmla="*/ 112 h 173"/>
                <a:gd name="T6" fmla="*/ 61 w 221"/>
                <a:gd name="T7" fmla="*/ 63 h 173"/>
                <a:gd name="T8" fmla="*/ 130 w 221"/>
                <a:gd name="T9" fmla="*/ 6 h 173"/>
                <a:gd name="T10" fmla="*/ 156 w 221"/>
                <a:gd name="T11" fmla="*/ 35 h 173"/>
                <a:gd name="T12" fmla="*/ 170 w 221"/>
                <a:gd name="T13" fmla="*/ 53 h 173"/>
                <a:gd name="T14" fmla="*/ 165 w 221"/>
                <a:gd name="T15" fmla="*/ 75 h 173"/>
                <a:gd name="T16" fmla="*/ 163 w 221"/>
                <a:gd name="T17" fmla="*/ 110 h 173"/>
                <a:gd name="T18" fmla="*/ 147 w 221"/>
                <a:gd name="T19" fmla="*/ 98 h 173"/>
                <a:gd name="T20" fmla="*/ 129 w 221"/>
                <a:gd name="T21" fmla="*/ 95 h 173"/>
                <a:gd name="T22" fmla="*/ 115 w 221"/>
                <a:gd name="T23" fmla="*/ 92 h 173"/>
                <a:gd name="T24" fmla="*/ 105 w 221"/>
                <a:gd name="T25" fmla="*/ 79 h 173"/>
                <a:gd name="T26" fmla="*/ 73 w 221"/>
                <a:gd name="T27" fmla="*/ 84 h 173"/>
                <a:gd name="T28" fmla="*/ 36 w 221"/>
                <a:gd name="T29" fmla="*/ 133 h 1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1" h="173">
                  <a:moveTo>
                    <a:pt x="52" y="158"/>
                  </a:moveTo>
                  <a:cubicBezTo>
                    <a:pt x="33" y="160"/>
                    <a:pt x="17" y="173"/>
                    <a:pt x="0" y="173"/>
                  </a:cubicBezTo>
                  <a:cubicBezTo>
                    <a:pt x="4" y="153"/>
                    <a:pt x="29" y="145"/>
                    <a:pt x="42" y="132"/>
                  </a:cubicBezTo>
                  <a:cubicBezTo>
                    <a:pt x="58" y="115"/>
                    <a:pt x="61" y="95"/>
                    <a:pt x="69" y="75"/>
                  </a:cubicBezTo>
                  <a:cubicBezTo>
                    <a:pt x="79" y="48"/>
                    <a:pt x="117" y="0"/>
                    <a:pt x="150" y="6"/>
                  </a:cubicBezTo>
                  <a:cubicBezTo>
                    <a:pt x="171" y="9"/>
                    <a:pt x="170" y="27"/>
                    <a:pt x="181" y="42"/>
                  </a:cubicBezTo>
                  <a:cubicBezTo>
                    <a:pt x="187" y="51"/>
                    <a:pt x="195" y="49"/>
                    <a:pt x="197" y="61"/>
                  </a:cubicBezTo>
                  <a:cubicBezTo>
                    <a:pt x="199" y="71"/>
                    <a:pt x="190" y="78"/>
                    <a:pt x="191" y="88"/>
                  </a:cubicBezTo>
                  <a:cubicBezTo>
                    <a:pt x="192" y="98"/>
                    <a:pt x="221" y="132"/>
                    <a:pt x="189" y="130"/>
                  </a:cubicBezTo>
                  <a:cubicBezTo>
                    <a:pt x="179" y="130"/>
                    <a:pt x="179" y="120"/>
                    <a:pt x="171" y="115"/>
                  </a:cubicBezTo>
                  <a:cubicBezTo>
                    <a:pt x="158" y="107"/>
                    <a:pt x="158" y="114"/>
                    <a:pt x="149" y="112"/>
                  </a:cubicBezTo>
                  <a:cubicBezTo>
                    <a:pt x="137" y="111"/>
                    <a:pt x="143" y="115"/>
                    <a:pt x="133" y="108"/>
                  </a:cubicBezTo>
                  <a:cubicBezTo>
                    <a:pt x="128" y="104"/>
                    <a:pt x="128" y="97"/>
                    <a:pt x="121" y="93"/>
                  </a:cubicBezTo>
                  <a:cubicBezTo>
                    <a:pt x="106" y="84"/>
                    <a:pt x="96" y="89"/>
                    <a:pt x="85" y="100"/>
                  </a:cubicBezTo>
                  <a:cubicBezTo>
                    <a:pt x="67" y="118"/>
                    <a:pt x="66" y="145"/>
                    <a:pt x="40" y="1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8" name="Freeform 327">
              <a:extLst>
                <a:ext uri="{FF2B5EF4-FFF2-40B4-BE49-F238E27FC236}">
                  <a16:creationId xmlns:a16="http://schemas.microsoft.com/office/drawing/2014/main" id="{C0A56415-4908-437A-ABA6-32E4696FE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839"/>
              <a:ext cx="93" cy="60"/>
            </a:xfrm>
            <a:custGeom>
              <a:avLst/>
              <a:gdLst>
                <a:gd name="T0" fmla="*/ 74 w 97"/>
                <a:gd name="T1" fmla="*/ 54 h 62"/>
                <a:gd name="T2" fmla="*/ 62 w 97"/>
                <a:gd name="T3" fmla="*/ 32 h 62"/>
                <a:gd name="T4" fmla="*/ 78 w 97"/>
                <a:gd name="T5" fmla="*/ 21 h 62"/>
                <a:gd name="T6" fmla="*/ 74 w 97"/>
                <a:gd name="T7" fmla="*/ 13 h 62"/>
                <a:gd name="T8" fmla="*/ 53 w 97"/>
                <a:gd name="T9" fmla="*/ 15 h 62"/>
                <a:gd name="T10" fmla="*/ 43 w 97"/>
                <a:gd name="T11" fmla="*/ 3 h 62"/>
                <a:gd name="T12" fmla="*/ 32 w 97"/>
                <a:gd name="T13" fmla="*/ 8 h 62"/>
                <a:gd name="T14" fmla="*/ 8 w 97"/>
                <a:gd name="T15" fmla="*/ 6 h 62"/>
                <a:gd name="T16" fmla="*/ 18 w 97"/>
                <a:gd name="T17" fmla="*/ 20 h 62"/>
                <a:gd name="T18" fmla="*/ 28 w 97"/>
                <a:gd name="T19" fmla="*/ 25 h 62"/>
                <a:gd name="T20" fmla="*/ 33 w 97"/>
                <a:gd name="T21" fmla="*/ 35 h 62"/>
                <a:gd name="T22" fmla="*/ 54 w 97"/>
                <a:gd name="T23" fmla="*/ 42 h 62"/>
                <a:gd name="T24" fmla="*/ 72 w 97"/>
                <a:gd name="T25" fmla="*/ 52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" h="62">
                  <a:moveTo>
                    <a:pt x="87" y="62"/>
                  </a:moveTo>
                  <a:cubicBezTo>
                    <a:pt x="83" y="54"/>
                    <a:pt x="69" y="44"/>
                    <a:pt x="74" y="36"/>
                  </a:cubicBezTo>
                  <a:cubicBezTo>
                    <a:pt x="78" y="30"/>
                    <a:pt x="90" y="31"/>
                    <a:pt x="93" y="25"/>
                  </a:cubicBezTo>
                  <a:cubicBezTo>
                    <a:pt x="97" y="19"/>
                    <a:pt x="92" y="14"/>
                    <a:pt x="87" y="13"/>
                  </a:cubicBezTo>
                  <a:cubicBezTo>
                    <a:pt x="78" y="12"/>
                    <a:pt x="72" y="21"/>
                    <a:pt x="62" y="15"/>
                  </a:cubicBezTo>
                  <a:cubicBezTo>
                    <a:pt x="57" y="12"/>
                    <a:pt x="56" y="5"/>
                    <a:pt x="51" y="3"/>
                  </a:cubicBezTo>
                  <a:cubicBezTo>
                    <a:pt x="44" y="0"/>
                    <a:pt x="41" y="6"/>
                    <a:pt x="36" y="8"/>
                  </a:cubicBezTo>
                  <a:cubicBezTo>
                    <a:pt x="28" y="11"/>
                    <a:pt x="16" y="6"/>
                    <a:pt x="8" y="6"/>
                  </a:cubicBezTo>
                  <a:cubicBezTo>
                    <a:pt x="0" y="17"/>
                    <a:pt x="15" y="21"/>
                    <a:pt x="22" y="24"/>
                  </a:cubicBezTo>
                  <a:cubicBezTo>
                    <a:pt x="26" y="26"/>
                    <a:pt x="29" y="25"/>
                    <a:pt x="32" y="29"/>
                  </a:cubicBezTo>
                  <a:cubicBezTo>
                    <a:pt x="34" y="32"/>
                    <a:pt x="33" y="36"/>
                    <a:pt x="38" y="39"/>
                  </a:cubicBezTo>
                  <a:cubicBezTo>
                    <a:pt x="46" y="43"/>
                    <a:pt x="55" y="40"/>
                    <a:pt x="63" y="46"/>
                  </a:cubicBezTo>
                  <a:cubicBezTo>
                    <a:pt x="69" y="51"/>
                    <a:pt x="76" y="62"/>
                    <a:pt x="84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9" name="Freeform 328">
              <a:extLst>
                <a:ext uri="{FF2B5EF4-FFF2-40B4-BE49-F238E27FC236}">
                  <a16:creationId xmlns:a16="http://schemas.microsoft.com/office/drawing/2014/main" id="{618E9FD0-45DE-4F36-BB75-989C96FA2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831"/>
              <a:ext cx="128" cy="100"/>
            </a:xfrm>
            <a:custGeom>
              <a:avLst/>
              <a:gdLst>
                <a:gd name="T0" fmla="*/ 107 w 133"/>
                <a:gd name="T1" fmla="*/ 14 h 104"/>
                <a:gd name="T2" fmla="*/ 113 w 133"/>
                <a:gd name="T3" fmla="*/ 0 h 104"/>
                <a:gd name="T4" fmla="*/ 94 w 133"/>
                <a:gd name="T5" fmla="*/ 13 h 104"/>
                <a:gd name="T6" fmla="*/ 75 w 133"/>
                <a:gd name="T7" fmla="*/ 23 h 104"/>
                <a:gd name="T8" fmla="*/ 39 w 133"/>
                <a:gd name="T9" fmla="*/ 33 h 104"/>
                <a:gd name="T10" fmla="*/ 13 w 133"/>
                <a:gd name="T11" fmla="*/ 57 h 104"/>
                <a:gd name="T12" fmla="*/ 2 w 133"/>
                <a:gd name="T13" fmla="*/ 79 h 104"/>
                <a:gd name="T14" fmla="*/ 16 w 133"/>
                <a:gd name="T15" fmla="*/ 68 h 104"/>
                <a:gd name="T16" fmla="*/ 49 w 133"/>
                <a:gd name="T17" fmla="*/ 37 h 104"/>
                <a:gd name="T18" fmla="*/ 70 w 133"/>
                <a:gd name="T19" fmla="*/ 30 h 104"/>
                <a:gd name="T20" fmla="*/ 87 w 133"/>
                <a:gd name="T21" fmla="*/ 26 h 104"/>
                <a:gd name="T22" fmla="*/ 107 w 133"/>
                <a:gd name="T23" fmla="*/ 17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104">
                  <a:moveTo>
                    <a:pt x="125" y="18"/>
                  </a:moveTo>
                  <a:cubicBezTo>
                    <a:pt x="131" y="15"/>
                    <a:pt x="133" y="6"/>
                    <a:pt x="132" y="0"/>
                  </a:cubicBezTo>
                  <a:cubicBezTo>
                    <a:pt x="125" y="0"/>
                    <a:pt x="115" y="10"/>
                    <a:pt x="110" y="14"/>
                  </a:cubicBezTo>
                  <a:cubicBezTo>
                    <a:pt x="102" y="22"/>
                    <a:pt x="98" y="25"/>
                    <a:pt x="87" y="27"/>
                  </a:cubicBezTo>
                  <a:cubicBezTo>
                    <a:pt x="73" y="29"/>
                    <a:pt x="60" y="32"/>
                    <a:pt x="47" y="37"/>
                  </a:cubicBezTo>
                  <a:cubicBezTo>
                    <a:pt x="33" y="44"/>
                    <a:pt x="21" y="52"/>
                    <a:pt x="13" y="65"/>
                  </a:cubicBezTo>
                  <a:cubicBezTo>
                    <a:pt x="9" y="71"/>
                    <a:pt x="0" y="84"/>
                    <a:pt x="2" y="92"/>
                  </a:cubicBezTo>
                  <a:cubicBezTo>
                    <a:pt x="5" y="104"/>
                    <a:pt x="15" y="86"/>
                    <a:pt x="20" y="80"/>
                  </a:cubicBezTo>
                  <a:cubicBezTo>
                    <a:pt x="30" y="65"/>
                    <a:pt x="38" y="48"/>
                    <a:pt x="57" y="44"/>
                  </a:cubicBezTo>
                  <a:cubicBezTo>
                    <a:pt x="67" y="41"/>
                    <a:pt x="73" y="37"/>
                    <a:pt x="82" y="34"/>
                  </a:cubicBezTo>
                  <a:cubicBezTo>
                    <a:pt x="88" y="31"/>
                    <a:pt x="96" y="32"/>
                    <a:pt x="102" y="30"/>
                  </a:cubicBezTo>
                  <a:cubicBezTo>
                    <a:pt x="108" y="28"/>
                    <a:pt x="124" y="27"/>
                    <a:pt x="12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0" name="Freeform 329">
              <a:extLst>
                <a:ext uri="{FF2B5EF4-FFF2-40B4-BE49-F238E27FC236}">
                  <a16:creationId xmlns:a16="http://schemas.microsoft.com/office/drawing/2014/main" id="{FDFCA475-7140-47FD-B088-796566930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094"/>
              <a:ext cx="427" cy="393"/>
            </a:xfrm>
            <a:custGeom>
              <a:avLst/>
              <a:gdLst>
                <a:gd name="T0" fmla="*/ 171 w 444"/>
                <a:gd name="T1" fmla="*/ 84 h 408"/>
                <a:gd name="T2" fmla="*/ 220 w 444"/>
                <a:gd name="T3" fmla="*/ 81 h 408"/>
                <a:gd name="T4" fmla="*/ 236 w 444"/>
                <a:gd name="T5" fmla="*/ 128 h 408"/>
                <a:gd name="T6" fmla="*/ 306 w 444"/>
                <a:gd name="T7" fmla="*/ 189 h 408"/>
                <a:gd name="T8" fmla="*/ 326 w 444"/>
                <a:gd name="T9" fmla="*/ 229 h 408"/>
                <a:gd name="T10" fmla="*/ 360 w 444"/>
                <a:gd name="T11" fmla="*/ 262 h 408"/>
                <a:gd name="T12" fmla="*/ 327 w 444"/>
                <a:gd name="T13" fmla="*/ 304 h 408"/>
                <a:gd name="T14" fmla="*/ 289 w 444"/>
                <a:gd name="T15" fmla="*/ 255 h 408"/>
                <a:gd name="T16" fmla="*/ 224 w 444"/>
                <a:gd name="T17" fmla="*/ 275 h 408"/>
                <a:gd name="T18" fmla="*/ 191 w 444"/>
                <a:gd name="T19" fmla="*/ 245 h 408"/>
                <a:gd name="T20" fmla="*/ 104 w 444"/>
                <a:gd name="T21" fmla="*/ 271 h 408"/>
                <a:gd name="T22" fmla="*/ 67 w 444"/>
                <a:gd name="T23" fmla="*/ 209 h 408"/>
                <a:gd name="T24" fmla="*/ 94 w 444"/>
                <a:gd name="T25" fmla="*/ 142 h 408"/>
                <a:gd name="T26" fmla="*/ 24 w 444"/>
                <a:gd name="T27" fmla="*/ 38 h 408"/>
                <a:gd name="T28" fmla="*/ 109 w 444"/>
                <a:gd name="T29" fmla="*/ 50 h 408"/>
                <a:gd name="T30" fmla="*/ 138 w 444"/>
                <a:gd name="T31" fmla="*/ 78 h 408"/>
                <a:gd name="T32" fmla="*/ 170 w 444"/>
                <a:gd name="T33" fmla="*/ 90 h 4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408">
                  <a:moveTo>
                    <a:pt x="200" y="97"/>
                  </a:moveTo>
                  <a:cubicBezTo>
                    <a:pt x="214" y="92"/>
                    <a:pt x="242" y="86"/>
                    <a:pt x="257" y="93"/>
                  </a:cubicBezTo>
                  <a:cubicBezTo>
                    <a:pt x="290" y="110"/>
                    <a:pt x="265" y="125"/>
                    <a:pt x="276" y="148"/>
                  </a:cubicBezTo>
                  <a:cubicBezTo>
                    <a:pt x="291" y="179"/>
                    <a:pt x="339" y="185"/>
                    <a:pt x="358" y="219"/>
                  </a:cubicBezTo>
                  <a:cubicBezTo>
                    <a:pt x="368" y="235"/>
                    <a:pt x="371" y="251"/>
                    <a:pt x="382" y="266"/>
                  </a:cubicBezTo>
                  <a:cubicBezTo>
                    <a:pt x="392" y="281"/>
                    <a:pt x="412" y="289"/>
                    <a:pt x="420" y="304"/>
                  </a:cubicBezTo>
                  <a:cubicBezTo>
                    <a:pt x="444" y="345"/>
                    <a:pt x="429" y="408"/>
                    <a:pt x="383" y="353"/>
                  </a:cubicBezTo>
                  <a:cubicBezTo>
                    <a:pt x="370" y="337"/>
                    <a:pt x="364" y="301"/>
                    <a:pt x="337" y="297"/>
                  </a:cubicBezTo>
                  <a:cubicBezTo>
                    <a:pt x="312" y="293"/>
                    <a:pt x="296" y="326"/>
                    <a:pt x="262" y="319"/>
                  </a:cubicBezTo>
                  <a:cubicBezTo>
                    <a:pt x="231" y="312"/>
                    <a:pt x="244" y="292"/>
                    <a:pt x="224" y="284"/>
                  </a:cubicBezTo>
                  <a:cubicBezTo>
                    <a:pt x="184" y="268"/>
                    <a:pt x="160" y="324"/>
                    <a:pt x="121" y="315"/>
                  </a:cubicBezTo>
                  <a:cubicBezTo>
                    <a:pt x="91" y="309"/>
                    <a:pt x="78" y="270"/>
                    <a:pt x="79" y="243"/>
                  </a:cubicBezTo>
                  <a:cubicBezTo>
                    <a:pt x="81" y="215"/>
                    <a:pt x="115" y="190"/>
                    <a:pt x="110" y="165"/>
                  </a:cubicBezTo>
                  <a:cubicBezTo>
                    <a:pt x="103" y="127"/>
                    <a:pt x="0" y="109"/>
                    <a:pt x="28" y="45"/>
                  </a:cubicBezTo>
                  <a:cubicBezTo>
                    <a:pt x="49" y="0"/>
                    <a:pt x="106" y="34"/>
                    <a:pt x="128" y="58"/>
                  </a:cubicBezTo>
                  <a:cubicBezTo>
                    <a:pt x="141" y="72"/>
                    <a:pt x="147" y="80"/>
                    <a:pt x="161" y="90"/>
                  </a:cubicBezTo>
                  <a:cubicBezTo>
                    <a:pt x="175" y="99"/>
                    <a:pt x="189" y="88"/>
                    <a:pt x="199" y="1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1" name="Freeform 330">
              <a:extLst>
                <a:ext uri="{FF2B5EF4-FFF2-40B4-BE49-F238E27FC236}">
                  <a16:creationId xmlns:a16="http://schemas.microsoft.com/office/drawing/2014/main" id="{22CFF4B5-6E44-4D05-A8EA-76ED00905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118"/>
              <a:ext cx="964" cy="393"/>
            </a:xfrm>
            <a:custGeom>
              <a:avLst/>
              <a:gdLst>
                <a:gd name="T0" fmla="*/ 690 w 1002"/>
                <a:gd name="T1" fmla="*/ 27 h 409"/>
                <a:gd name="T2" fmla="*/ 802 w 1002"/>
                <a:gd name="T3" fmla="*/ 30 h 409"/>
                <a:gd name="T4" fmla="*/ 799 w 1002"/>
                <a:gd name="T5" fmla="*/ 94 h 409"/>
                <a:gd name="T6" fmla="*/ 789 w 1002"/>
                <a:gd name="T7" fmla="*/ 165 h 409"/>
                <a:gd name="T8" fmla="*/ 761 w 1002"/>
                <a:gd name="T9" fmla="*/ 189 h 409"/>
                <a:gd name="T10" fmla="*/ 720 w 1002"/>
                <a:gd name="T11" fmla="*/ 149 h 409"/>
                <a:gd name="T12" fmla="*/ 679 w 1002"/>
                <a:gd name="T13" fmla="*/ 186 h 409"/>
                <a:gd name="T14" fmla="*/ 596 w 1002"/>
                <a:gd name="T15" fmla="*/ 176 h 409"/>
                <a:gd name="T16" fmla="*/ 534 w 1002"/>
                <a:gd name="T17" fmla="*/ 243 h 409"/>
                <a:gd name="T18" fmla="*/ 477 w 1002"/>
                <a:gd name="T19" fmla="*/ 184 h 409"/>
                <a:gd name="T20" fmla="*/ 421 w 1002"/>
                <a:gd name="T21" fmla="*/ 239 h 409"/>
                <a:gd name="T22" fmla="*/ 373 w 1002"/>
                <a:gd name="T23" fmla="*/ 264 h 409"/>
                <a:gd name="T24" fmla="*/ 361 w 1002"/>
                <a:gd name="T25" fmla="*/ 222 h 409"/>
                <a:gd name="T26" fmla="*/ 302 w 1002"/>
                <a:gd name="T27" fmla="*/ 265 h 409"/>
                <a:gd name="T28" fmla="*/ 203 w 1002"/>
                <a:gd name="T29" fmla="*/ 321 h 409"/>
                <a:gd name="T30" fmla="*/ 167 w 1002"/>
                <a:gd name="T31" fmla="*/ 280 h 409"/>
                <a:gd name="T32" fmla="*/ 169 w 1002"/>
                <a:gd name="T33" fmla="*/ 240 h 409"/>
                <a:gd name="T34" fmla="*/ 121 w 1002"/>
                <a:gd name="T35" fmla="*/ 256 h 409"/>
                <a:gd name="T36" fmla="*/ 63 w 1002"/>
                <a:gd name="T37" fmla="*/ 196 h 409"/>
                <a:gd name="T38" fmla="*/ 56 w 1002"/>
                <a:gd name="T39" fmla="*/ 141 h 409"/>
                <a:gd name="T40" fmla="*/ 28 w 1002"/>
                <a:gd name="T41" fmla="*/ 138 h 409"/>
                <a:gd name="T42" fmla="*/ 0 w 1002"/>
                <a:gd name="T43" fmla="*/ 99 h 409"/>
                <a:gd name="T44" fmla="*/ 15 w 1002"/>
                <a:gd name="T45" fmla="*/ 59 h 409"/>
                <a:gd name="T46" fmla="*/ 10 w 1002"/>
                <a:gd name="T47" fmla="*/ 41 h 409"/>
                <a:gd name="T48" fmla="*/ 95 w 1002"/>
                <a:gd name="T49" fmla="*/ 61 h 409"/>
                <a:gd name="T50" fmla="*/ 166 w 1002"/>
                <a:gd name="T51" fmla="*/ 36 h 409"/>
                <a:gd name="T52" fmla="*/ 193 w 1002"/>
                <a:gd name="T53" fmla="*/ 70 h 409"/>
                <a:gd name="T54" fmla="*/ 216 w 1002"/>
                <a:gd name="T55" fmla="*/ 56 h 409"/>
                <a:gd name="T56" fmla="*/ 240 w 1002"/>
                <a:gd name="T57" fmla="*/ 63 h 409"/>
                <a:gd name="T58" fmla="*/ 267 w 1002"/>
                <a:gd name="T59" fmla="*/ 61 h 409"/>
                <a:gd name="T60" fmla="*/ 318 w 1002"/>
                <a:gd name="T61" fmla="*/ 71 h 409"/>
                <a:gd name="T62" fmla="*/ 360 w 1002"/>
                <a:gd name="T63" fmla="*/ 75 h 409"/>
                <a:gd name="T64" fmla="*/ 409 w 1002"/>
                <a:gd name="T65" fmla="*/ 60 h 409"/>
                <a:gd name="T66" fmla="*/ 434 w 1002"/>
                <a:gd name="T67" fmla="*/ 78 h 409"/>
                <a:gd name="T68" fmla="*/ 460 w 1002"/>
                <a:gd name="T69" fmla="*/ 56 h 409"/>
                <a:gd name="T70" fmla="*/ 517 w 1002"/>
                <a:gd name="T71" fmla="*/ 42 h 409"/>
                <a:gd name="T72" fmla="*/ 574 w 1002"/>
                <a:gd name="T73" fmla="*/ 17 h 409"/>
                <a:gd name="T74" fmla="*/ 609 w 1002"/>
                <a:gd name="T75" fmla="*/ 37 h 409"/>
                <a:gd name="T76" fmla="*/ 632 w 1002"/>
                <a:gd name="T77" fmla="*/ 30 h 409"/>
                <a:gd name="T78" fmla="*/ 691 w 1002"/>
                <a:gd name="T79" fmla="*/ 23 h 40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02" h="409">
                  <a:moveTo>
                    <a:pt x="805" y="31"/>
                  </a:moveTo>
                  <a:cubicBezTo>
                    <a:pt x="838" y="9"/>
                    <a:pt x="906" y="0"/>
                    <a:pt x="937" y="34"/>
                  </a:cubicBezTo>
                  <a:cubicBezTo>
                    <a:pt x="968" y="68"/>
                    <a:pt x="929" y="75"/>
                    <a:pt x="932" y="110"/>
                  </a:cubicBezTo>
                  <a:cubicBezTo>
                    <a:pt x="1002" y="131"/>
                    <a:pt x="940" y="170"/>
                    <a:pt x="921" y="194"/>
                  </a:cubicBezTo>
                  <a:cubicBezTo>
                    <a:pt x="909" y="209"/>
                    <a:pt x="932" y="238"/>
                    <a:pt x="888" y="222"/>
                  </a:cubicBezTo>
                  <a:cubicBezTo>
                    <a:pt x="863" y="213"/>
                    <a:pt x="869" y="177"/>
                    <a:pt x="841" y="175"/>
                  </a:cubicBezTo>
                  <a:cubicBezTo>
                    <a:pt x="812" y="173"/>
                    <a:pt x="815" y="207"/>
                    <a:pt x="793" y="219"/>
                  </a:cubicBezTo>
                  <a:cubicBezTo>
                    <a:pt x="756" y="239"/>
                    <a:pt x="730" y="191"/>
                    <a:pt x="695" y="206"/>
                  </a:cubicBezTo>
                  <a:cubicBezTo>
                    <a:pt x="656" y="224"/>
                    <a:pt x="676" y="283"/>
                    <a:pt x="624" y="285"/>
                  </a:cubicBezTo>
                  <a:cubicBezTo>
                    <a:pt x="568" y="288"/>
                    <a:pt x="588" y="232"/>
                    <a:pt x="557" y="215"/>
                  </a:cubicBezTo>
                  <a:cubicBezTo>
                    <a:pt x="509" y="189"/>
                    <a:pt x="508" y="259"/>
                    <a:pt x="492" y="281"/>
                  </a:cubicBezTo>
                  <a:cubicBezTo>
                    <a:pt x="481" y="295"/>
                    <a:pt x="456" y="316"/>
                    <a:pt x="436" y="310"/>
                  </a:cubicBezTo>
                  <a:cubicBezTo>
                    <a:pt x="403" y="299"/>
                    <a:pt x="431" y="271"/>
                    <a:pt x="421" y="260"/>
                  </a:cubicBezTo>
                  <a:cubicBezTo>
                    <a:pt x="393" y="230"/>
                    <a:pt x="364" y="289"/>
                    <a:pt x="352" y="311"/>
                  </a:cubicBezTo>
                  <a:cubicBezTo>
                    <a:pt x="325" y="362"/>
                    <a:pt x="304" y="409"/>
                    <a:pt x="237" y="377"/>
                  </a:cubicBezTo>
                  <a:cubicBezTo>
                    <a:pt x="213" y="366"/>
                    <a:pt x="201" y="353"/>
                    <a:pt x="195" y="328"/>
                  </a:cubicBezTo>
                  <a:cubicBezTo>
                    <a:pt x="192" y="316"/>
                    <a:pt x="201" y="290"/>
                    <a:pt x="198" y="282"/>
                  </a:cubicBezTo>
                  <a:cubicBezTo>
                    <a:pt x="181" y="237"/>
                    <a:pt x="172" y="285"/>
                    <a:pt x="141" y="300"/>
                  </a:cubicBezTo>
                  <a:cubicBezTo>
                    <a:pt x="92" y="322"/>
                    <a:pt x="63" y="276"/>
                    <a:pt x="75" y="230"/>
                  </a:cubicBezTo>
                  <a:cubicBezTo>
                    <a:pt x="84" y="191"/>
                    <a:pt x="108" y="192"/>
                    <a:pt x="64" y="165"/>
                  </a:cubicBezTo>
                  <a:cubicBezTo>
                    <a:pt x="59" y="162"/>
                    <a:pt x="39" y="162"/>
                    <a:pt x="32" y="162"/>
                  </a:cubicBezTo>
                  <a:cubicBezTo>
                    <a:pt x="37" y="120"/>
                    <a:pt x="49" y="121"/>
                    <a:pt x="0" y="115"/>
                  </a:cubicBezTo>
                  <a:cubicBezTo>
                    <a:pt x="0" y="96"/>
                    <a:pt x="11" y="86"/>
                    <a:pt x="19" y="69"/>
                  </a:cubicBezTo>
                  <a:cubicBezTo>
                    <a:pt x="8" y="60"/>
                    <a:pt x="14" y="58"/>
                    <a:pt x="10" y="49"/>
                  </a:cubicBezTo>
                  <a:cubicBezTo>
                    <a:pt x="48" y="35"/>
                    <a:pt x="75" y="70"/>
                    <a:pt x="111" y="73"/>
                  </a:cubicBezTo>
                  <a:cubicBezTo>
                    <a:pt x="140" y="76"/>
                    <a:pt x="171" y="57"/>
                    <a:pt x="194" y="43"/>
                  </a:cubicBezTo>
                  <a:cubicBezTo>
                    <a:pt x="200" y="51"/>
                    <a:pt x="215" y="80"/>
                    <a:pt x="226" y="82"/>
                  </a:cubicBezTo>
                  <a:cubicBezTo>
                    <a:pt x="245" y="86"/>
                    <a:pt x="245" y="64"/>
                    <a:pt x="252" y="65"/>
                  </a:cubicBezTo>
                  <a:cubicBezTo>
                    <a:pt x="268" y="65"/>
                    <a:pt x="266" y="74"/>
                    <a:pt x="280" y="75"/>
                  </a:cubicBezTo>
                  <a:cubicBezTo>
                    <a:pt x="285" y="76"/>
                    <a:pt x="310" y="73"/>
                    <a:pt x="312" y="73"/>
                  </a:cubicBezTo>
                  <a:cubicBezTo>
                    <a:pt x="350" y="90"/>
                    <a:pt x="332" y="102"/>
                    <a:pt x="372" y="83"/>
                  </a:cubicBezTo>
                  <a:cubicBezTo>
                    <a:pt x="387" y="76"/>
                    <a:pt x="417" y="44"/>
                    <a:pt x="420" y="87"/>
                  </a:cubicBezTo>
                  <a:cubicBezTo>
                    <a:pt x="449" y="63"/>
                    <a:pt x="440" y="55"/>
                    <a:pt x="477" y="71"/>
                  </a:cubicBezTo>
                  <a:cubicBezTo>
                    <a:pt x="487" y="75"/>
                    <a:pt x="496" y="90"/>
                    <a:pt x="507" y="91"/>
                  </a:cubicBezTo>
                  <a:cubicBezTo>
                    <a:pt x="534" y="92"/>
                    <a:pt x="525" y="75"/>
                    <a:pt x="537" y="65"/>
                  </a:cubicBezTo>
                  <a:cubicBezTo>
                    <a:pt x="566" y="41"/>
                    <a:pt x="562" y="46"/>
                    <a:pt x="603" y="50"/>
                  </a:cubicBezTo>
                  <a:cubicBezTo>
                    <a:pt x="635" y="53"/>
                    <a:pt x="652" y="54"/>
                    <a:pt x="670" y="21"/>
                  </a:cubicBezTo>
                  <a:cubicBezTo>
                    <a:pt x="688" y="22"/>
                    <a:pt x="696" y="42"/>
                    <a:pt x="711" y="45"/>
                  </a:cubicBezTo>
                  <a:cubicBezTo>
                    <a:pt x="722" y="47"/>
                    <a:pt x="728" y="35"/>
                    <a:pt x="738" y="34"/>
                  </a:cubicBezTo>
                  <a:cubicBezTo>
                    <a:pt x="759" y="34"/>
                    <a:pt x="791" y="44"/>
                    <a:pt x="806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2" name="Freeform 331">
              <a:extLst>
                <a:ext uri="{FF2B5EF4-FFF2-40B4-BE49-F238E27FC236}">
                  <a16:creationId xmlns:a16="http://schemas.microsoft.com/office/drawing/2014/main" id="{3666172E-796D-4B50-AC3A-F77DAEEDC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1179"/>
              <a:ext cx="346" cy="603"/>
            </a:xfrm>
            <a:custGeom>
              <a:avLst/>
              <a:gdLst>
                <a:gd name="T0" fmla="*/ 302 w 360"/>
                <a:gd name="T1" fmla="*/ 133 h 627"/>
                <a:gd name="T2" fmla="*/ 215 w 360"/>
                <a:gd name="T3" fmla="*/ 194 h 627"/>
                <a:gd name="T4" fmla="*/ 230 w 360"/>
                <a:gd name="T5" fmla="*/ 250 h 627"/>
                <a:gd name="T6" fmla="*/ 202 w 360"/>
                <a:gd name="T7" fmla="*/ 290 h 627"/>
                <a:gd name="T8" fmla="*/ 176 w 360"/>
                <a:gd name="T9" fmla="*/ 328 h 627"/>
                <a:gd name="T10" fmla="*/ 164 w 360"/>
                <a:gd name="T11" fmla="*/ 375 h 627"/>
                <a:gd name="T12" fmla="*/ 111 w 360"/>
                <a:gd name="T13" fmla="*/ 390 h 627"/>
                <a:gd name="T14" fmla="*/ 103 w 360"/>
                <a:gd name="T15" fmla="*/ 440 h 627"/>
                <a:gd name="T16" fmla="*/ 63 w 360"/>
                <a:gd name="T17" fmla="*/ 521 h 627"/>
                <a:gd name="T18" fmla="*/ 28 w 360"/>
                <a:gd name="T19" fmla="*/ 447 h 627"/>
                <a:gd name="T20" fmla="*/ 38 w 360"/>
                <a:gd name="T21" fmla="*/ 359 h 627"/>
                <a:gd name="T22" fmla="*/ 34 w 360"/>
                <a:gd name="T23" fmla="*/ 296 h 627"/>
                <a:gd name="T24" fmla="*/ 96 w 360"/>
                <a:gd name="T25" fmla="*/ 237 h 627"/>
                <a:gd name="T26" fmla="*/ 83 w 360"/>
                <a:gd name="T27" fmla="*/ 166 h 627"/>
                <a:gd name="T28" fmla="*/ 126 w 360"/>
                <a:gd name="T29" fmla="*/ 123 h 627"/>
                <a:gd name="T30" fmla="*/ 132 w 360"/>
                <a:gd name="T31" fmla="*/ 58 h 627"/>
                <a:gd name="T32" fmla="*/ 171 w 360"/>
                <a:gd name="T33" fmla="*/ 15 h 627"/>
                <a:gd name="T34" fmla="*/ 269 w 360"/>
                <a:gd name="T35" fmla="*/ 52 h 627"/>
                <a:gd name="T36" fmla="*/ 262 w 360"/>
                <a:gd name="T37" fmla="*/ 98 h 627"/>
                <a:gd name="T38" fmla="*/ 299 w 360"/>
                <a:gd name="T39" fmla="*/ 122 h 6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0" h="627">
                  <a:moveTo>
                    <a:pt x="354" y="156"/>
                  </a:moveTo>
                  <a:cubicBezTo>
                    <a:pt x="342" y="198"/>
                    <a:pt x="292" y="224"/>
                    <a:pt x="252" y="227"/>
                  </a:cubicBezTo>
                  <a:cubicBezTo>
                    <a:pt x="246" y="253"/>
                    <a:pt x="269" y="268"/>
                    <a:pt x="269" y="292"/>
                  </a:cubicBezTo>
                  <a:cubicBezTo>
                    <a:pt x="270" y="326"/>
                    <a:pt x="261" y="316"/>
                    <a:pt x="237" y="339"/>
                  </a:cubicBezTo>
                  <a:cubicBezTo>
                    <a:pt x="219" y="357"/>
                    <a:pt x="212" y="358"/>
                    <a:pt x="206" y="384"/>
                  </a:cubicBezTo>
                  <a:cubicBezTo>
                    <a:pt x="199" y="410"/>
                    <a:pt x="216" y="420"/>
                    <a:pt x="192" y="439"/>
                  </a:cubicBezTo>
                  <a:cubicBezTo>
                    <a:pt x="176" y="452"/>
                    <a:pt x="148" y="436"/>
                    <a:pt x="130" y="456"/>
                  </a:cubicBezTo>
                  <a:cubicBezTo>
                    <a:pt x="113" y="474"/>
                    <a:pt x="128" y="496"/>
                    <a:pt x="121" y="515"/>
                  </a:cubicBezTo>
                  <a:cubicBezTo>
                    <a:pt x="108" y="551"/>
                    <a:pt x="61" y="559"/>
                    <a:pt x="75" y="609"/>
                  </a:cubicBezTo>
                  <a:cubicBezTo>
                    <a:pt x="34" y="627"/>
                    <a:pt x="27" y="549"/>
                    <a:pt x="32" y="522"/>
                  </a:cubicBezTo>
                  <a:cubicBezTo>
                    <a:pt x="39" y="479"/>
                    <a:pt x="64" y="461"/>
                    <a:pt x="46" y="419"/>
                  </a:cubicBezTo>
                  <a:cubicBezTo>
                    <a:pt x="30" y="383"/>
                    <a:pt x="0" y="385"/>
                    <a:pt x="39" y="346"/>
                  </a:cubicBezTo>
                  <a:cubicBezTo>
                    <a:pt x="65" y="320"/>
                    <a:pt x="102" y="323"/>
                    <a:pt x="112" y="277"/>
                  </a:cubicBezTo>
                  <a:cubicBezTo>
                    <a:pt x="118" y="251"/>
                    <a:pt x="87" y="217"/>
                    <a:pt x="97" y="194"/>
                  </a:cubicBezTo>
                  <a:cubicBezTo>
                    <a:pt x="106" y="171"/>
                    <a:pt x="137" y="169"/>
                    <a:pt x="147" y="143"/>
                  </a:cubicBezTo>
                  <a:cubicBezTo>
                    <a:pt x="156" y="121"/>
                    <a:pt x="144" y="89"/>
                    <a:pt x="155" y="67"/>
                  </a:cubicBezTo>
                  <a:cubicBezTo>
                    <a:pt x="167" y="43"/>
                    <a:pt x="192" y="45"/>
                    <a:pt x="200" y="19"/>
                  </a:cubicBezTo>
                  <a:cubicBezTo>
                    <a:pt x="251" y="0"/>
                    <a:pt x="265" y="125"/>
                    <a:pt x="315" y="60"/>
                  </a:cubicBezTo>
                  <a:cubicBezTo>
                    <a:pt x="324" y="79"/>
                    <a:pt x="316" y="98"/>
                    <a:pt x="308" y="114"/>
                  </a:cubicBezTo>
                  <a:cubicBezTo>
                    <a:pt x="331" y="113"/>
                    <a:pt x="360" y="117"/>
                    <a:pt x="351" y="1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3" name="Freeform 332">
              <a:extLst>
                <a:ext uri="{FF2B5EF4-FFF2-40B4-BE49-F238E27FC236}">
                  <a16:creationId xmlns:a16="http://schemas.microsoft.com/office/drawing/2014/main" id="{353620EA-2D71-465D-883A-DCF82931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219"/>
              <a:ext cx="312" cy="610"/>
            </a:xfrm>
            <a:custGeom>
              <a:avLst/>
              <a:gdLst>
                <a:gd name="T0" fmla="*/ 255 w 325"/>
                <a:gd name="T1" fmla="*/ 534 h 634"/>
                <a:gd name="T2" fmla="*/ 252 w 325"/>
                <a:gd name="T3" fmla="*/ 541 h 634"/>
                <a:gd name="T4" fmla="*/ 231 w 325"/>
                <a:gd name="T5" fmla="*/ 500 h 634"/>
                <a:gd name="T6" fmla="*/ 214 w 325"/>
                <a:gd name="T7" fmla="*/ 503 h 634"/>
                <a:gd name="T8" fmla="*/ 198 w 325"/>
                <a:gd name="T9" fmla="*/ 494 h 634"/>
                <a:gd name="T10" fmla="*/ 185 w 325"/>
                <a:gd name="T11" fmla="*/ 487 h 634"/>
                <a:gd name="T12" fmla="*/ 178 w 325"/>
                <a:gd name="T13" fmla="*/ 505 h 634"/>
                <a:gd name="T14" fmla="*/ 132 w 325"/>
                <a:gd name="T15" fmla="*/ 488 h 634"/>
                <a:gd name="T16" fmla="*/ 132 w 325"/>
                <a:gd name="T17" fmla="*/ 452 h 634"/>
                <a:gd name="T18" fmla="*/ 101 w 325"/>
                <a:gd name="T19" fmla="*/ 430 h 634"/>
                <a:gd name="T20" fmla="*/ 84 w 325"/>
                <a:gd name="T21" fmla="*/ 405 h 634"/>
                <a:gd name="T22" fmla="*/ 58 w 325"/>
                <a:gd name="T23" fmla="*/ 385 h 634"/>
                <a:gd name="T24" fmla="*/ 55 w 325"/>
                <a:gd name="T25" fmla="*/ 341 h 634"/>
                <a:gd name="T26" fmla="*/ 35 w 325"/>
                <a:gd name="T27" fmla="*/ 303 h 634"/>
                <a:gd name="T28" fmla="*/ 24 w 325"/>
                <a:gd name="T29" fmla="*/ 272 h 634"/>
                <a:gd name="T30" fmla="*/ 36 w 325"/>
                <a:gd name="T31" fmla="*/ 243 h 634"/>
                <a:gd name="T32" fmla="*/ 12 w 325"/>
                <a:gd name="T33" fmla="*/ 214 h 634"/>
                <a:gd name="T34" fmla="*/ 26 w 325"/>
                <a:gd name="T35" fmla="*/ 176 h 634"/>
                <a:gd name="T36" fmla="*/ 2 w 325"/>
                <a:gd name="T37" fmla="*/ 102 h 634"/>
                <a:gd name="T38" fmla="*/ 15 w 325"/>
                <a:gd name="T39" fmla="*/ 0 h 634"/>
                <a:gd name="T40" fmla="*/ 30 w 325"/>
                <a:gd name="T41" fmla="*/ 44 h 634"/>
                <a:gd name="T42" fmla="*/ 60 w 325"/>
                <a:gd name="T43" fmla="*/ 75 h 634"/>
                <a:gd name="T44" fmla="*/ 77 w 325"/>
                <a:gd name="T45" fmla="*/ 105 h 634"/>
                <a:gd name="T46" fmla="*/ 114 w 325"/>
                <a:gd name="T47" fmla="*/ 116 h 634"/>
                <a:gd name="T48" fmla="*/ 184 w 325"/>
                <a:gd name="T49" fmla="*/ 109 h 634"/>
                <a:gd name="T50" fmla="*/ 215 w 325"/>
                <a:gd name="T51" fmla="*/ 94 h 634"/>
                <a:gd name="T52" fmla="*/ 214 w 325"/>
                <a:gd name="T53" fmla="*/ 136 h 634"/>
                <a:gd name="T54" fmla="*/ 186 w 325"/>
                <a:gd name="T55" fmla="*/ 177 h 634"/>
                <a:gd name="T56" fmla="*/ 210 w 325"/>
                <a:gd name="T57" fmla="*/ 224 h 634"/>
                <a:gd name="T58" fmla="*/ 176 w 325"/>
                <a:gd name="T59" fmla="*/ 297 h 634"/>
                <a:gd name="T60" fmla="*/ 193 w 325"/>
                <a:gd name="T61" fmla="*/ 329 h 634"/>
                <a:gd name="T62" fmla="*/ 172 w 325"/>
                <a:gd name="T63" fmla="*/ 358 h 634"/>
                <a:gd name="T64" fmla="*/ 188 w 325"/>
                <a:gd name="T65" fmla="*/ 385 h 634"/>
                <a:gd name="T66" fmla="*/ 169 w 325"/>
                <a:gd name="T67" fmla="*/ 419 h 634"/>
                <a:gd name="T68" fmla="*/ 209 w 325"/>
                <a:gd name="T69" fmla="*/ 428 h 634"/>
                <a:gd name="T70" fmla="*/ 220 w 325"/>
                <a:gd name="T71" fmla="*/ 467 h 634"/>
                <a:gd name="T72" fmla="*/ 247 w 325"/>
                <a:gd name="T73" fmla="*/ 498 h 634"/>
                <a:gd name="T74" fmla="*/ 264 w 325"/>
                <a:gd name="T75" fmla="*/ 544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634">
                  <a:moveTo>
                    <a:pt x="301" y="624"/>
                  </a:moveTo>
                  <a:cubicBezTo>
                    <a:pt x="301" y="628"/>
                    <a:pt x="300" y="630"/>
                    <a:pt x="297" y="631"/>
                  </a:cubicBezTo>
                  <a:cubicBezTo>
                    <a:pt x="276" y="623"/>
                    <a:pt x="290" y="595"/>
                    <a:pt x="272" y="583"/>
                  </a:cubicBezTo>
                  <a:cubicBezTo>
                    <a:pt x="265" y="579"/>
                    <a:pt x="254" y="588"/>
                    <a:pt x="252" y="587"/>
                  </a:cubicBezTo>
                  <a:cubicBezTo>
                    <a:pt x="253" y="588"/>
                    <a:pt x="226" y="576"/>
                    <a:pt x="233" y="576"/>
                  </a:cubicBezTo>
                  <a:cubicBezTo>
                    <a:pt x="228" y="576"/>
                    <a:pt x="229" y="565"/>
                    <a:pt x="218" y="569"/>
                  </a:cubicBezTo>
                  <a:cubicBezTo>
                    <a:pt x="212" y="571"/>
                    <a:pt x="213" y="587"/>
                    <a:pt x="209" y="589"/>
                  </a:cubicBezTo>
                  <a:cubicBezTo>
                    <a:pt x="190" y="600"/>
                    <a:pt x="167" y="599"/>
                    <a:pt x="156" y="570"/>
                  </a:cubicBezTo>
                  <a:cubicBezTo>
                    <a:pt x="150" y="556"/>
                    <a:pt x="160" y="541"/>
                    <a:pt x="156" y="527"/>
                  </a:cubicBezTo>
                  <a:cubicBezTo>
                    <a:pt x="146" y="497"/>
                    <a:pt x="137" y="517"/>
                    <a:pt x="119" y="502"/>
                  </a:cubicBezTo>
                  <a:cubicBezTo>
                    <a:pt x="108" y="494"/>
                    <a:pt x="110" y="482"/>
                    <a:pt x="100" y="473"/>
                  </a:cubicBezTo>
                  <a:cubicBezTo>
                    <a:pt x="85" y="459"/>
                    <a:pt x="80" y="468"/>
                    <a:pt x="69" y="449"/>
                  </a:cubicBezTo>
                  <a:cubicBezTo>
                    <a:pt x="59" y="432"/>
                    <a:pt x="66" y="415"/>
                    <a:pt x="64" y="397"/>
                  </a:cubicBezTo>
                  <a:cubicBezTo>
                    <a:pt x="62" y="371"/>
                    <a:pt x="58" y="374"/>
                    <a:pt x="41" y="353"/>
                  </a:cubicBezTo>
                  <a:cubicBezTo>
                    <a:pt x="31" y="339"/>
                    <a:pt x="24" y="341"/>
                    <a:pt x="28" y="318"/>
                  </a:cubicBezTo>
                  <a:cubicBezTo>
                    <a:pt x="30" y="307"/>
                    <a:pt x="45" y="296"/>
                    <a:pt x="44" y="284"/>
                  </a:cubicBezTo>
                  <a:cubicBezTo>
                    <a:pt x="43" y="265"/>
                    <a:pt x="19" y="263"/>
                    <a:pt x="15" y="249"/>
                  </a:cubicBezTo>
                  <a:cubicBezTo>
                    <a:pt x="10" y="229"/>
                    <a:pt x="29" y="220"/>
                    <a:pt x="30" y="205"/>
                  </a:cubicBezTo>
                  <a:cubicBezTo>
                    <a:pt x="32" y="178"/>
                    <a:pt x="6" y="147"/>
                    <a:pt x="2" y="118"/>
                  </a:cubicBezTo>
                  <a:cubicBezTo>
                    <a:pt x="0" y="99"/>
                    <a:pt x="5" y="6"/>
                    <a:pt x="19" y="0"/>
                  </a:cubicBezTo>
                  <a:cubicBezTo>
                    <a:pt x="29" y="17"/>
                    <a:pt x="28" y="35"/>
                    <a:pt x="34" y="52"/>
                  </a:cubicBezTo>
                  <a:cubicBezTo>
                    <a:pt x="43" y="77"/>
                    <a:pt x="51" y="69"/>
                    <a:pt x="71" y="87"/>
                  </a:cubicBezTo>
                  <a:cubicBezTo>
                    <a:pt x="82" y="98"/>
                    <a:pt x="80" y="112"/>
                    <a:pt x="90" y="122"/>
                  </a:cubicBezTo>
                  <a:cubicBezTo>
                    <a:pt x="107" y="141"/>
                    <a:pt x="113" y="131"/>
                    <a:pt x="134" y="136"/>
                  </a:cubicBezTo>
                  <a:cubicBezTo>
                    <a:pt x="172" y="145"/>
                    <a:pt x="178" y="158"/>
                    <a:pt x="217" y="127"/>
                  </a:cubicBezTo>
                  <a:cubicBezTo>
                    <a:pt x="228" y="118"/>
                    <a:pt x="233" y="100"/>
                    <a:pt x="253" y="110"/>
                  </a:cubicBezTo>
                  <a:cubicBezTo>
                    <a:pt x="276" y="121"/>
                    <a:pt x="262" y="144"/>
                    <a:pt x="252" y="159"/>
                  </a:cubicBezTo>
                  <a:cubicBezTo>
                    <a:pt x="242" y="174"/>
                    <a:pt x="220" y="184"/>
                    <a:pt x="219" y="206"/>
                  </a:cubicBezTo>
                  <a:cubicBezTo>
                    <a:pt x="218" y="227"/>
                    <a:pt x="247" y="240"/>
                    <a:pt x="247" y="262"/>
                  </a:cubicBezTo>
                  <a:cubicBezTo>
                    <a:pt x="247" y="294"/>
                    <a:pt x="205" y="313"/>
                    <a:pt x="207" y="347"/>
                  </a:cubicBezTo>
                  <a:cubicBezTo>
                    <a:pt x="208" y="362"/>
                    <a:pt x="224" y="369"/>
                    <a:pt x="227" y="383"/>
                  </a:cubicBezTo>
                  <a:cubicBezTo>
                    <a:pt x="231" y="407"/>
                    <a:pt x="205" y="402"/>
                    <a:pt x="202" y="418"/>
                  </a:cubicBezTo>
                  <a:cubicBezTo>
                    <a:pt x="197" y="437"/>
                    <a:pt x="220" y="435"/>
                    <a:pt x="221" y="449"/>
                  </a:cubicBezTo>
                  <a:cubicBezTo>
                    <a:pt x="221" y="466"/>
                    <a:pt x="193" y="470"/>
                    <a:pt x="199" y="488"/>
                  </a:cubicBezTo>
                  <a:cubicBezTo>
                    <a:pt x="203" y="500"/>
                    <a:pt x="239" y="496"/>
                    <a:pt x="246" y="500"/>
                  </a:cubicBezTo>
                  <a:cubicBezTo>
                    <a:pt x="270" y="512"/>
                    <a:pt x="269" y="519"/>
                    <a:pt x="259" y="545"/>
                  </a:cubicBezTo>
                  <a:cubicBezTo>
                    <a:pt x="273" y="551"/>
                    <a:pt x="325" y="561"/>
                    <a:pt x="291" y="581"/>
                  </a:cubicBezTo>
                  <a:cubicBezTo>
                    <a:pt x="315" y="598"/>
                    <a:pt x="294" y="617"/>
                    <a:pt x="310" y="634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4" name="Freeform 333">
              <a:extLst>
                <a:ext uri="{FF2B5EF4-FFF2-40B4-BE49-F238E27FC236}">
                  <a16:creationId xmlns:a16="http://schemas.microsoft.com/office/drawing/2014/main" id="{8731536D-4A89-4A8A-A1E4-76BCAE65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91"/>
              <a:ext cx="850" cy="337"/>
            </a:xfrm>
            <a:custGeom>
              <a:avLst/>
              <a:gdLst>
                <a:gd name="T0" fmla="*/ 751 w 884"/>
                <a:gd name="T1" fmla="*/ 6 h 350"/>
                <a:gd name="T2" fmla="*/ 756 w 884"/>
                <a:gd name="T3" fmla="*/ 39 h 350"/>
                <a:gd name="T4" fmla="*/ 734 w 884"/>
                <a:gd name="T5" fmla="*/ 42 h 350"/>
                <a:gd name="T6" fmla="*/ 734 w 884"/>
                <a:gd name="T7" fmla="*/ 67 h 350"/>
                <a:gd name="T8" fmla="*/ 713 w 884"/>
                <a:gd name="T9" fmla="*/ 91 h 350"/>
                <a:gd name="T10" fmla="*/ 718 w 884"/>
                <a:gd name="T11" fmla="*/ 117 h 350"/>
                <a:gd name="T12" fmla="*/ 691 w 884"/>
                <a:gd name="T13" fmla="*/ 133 h 350"/>
                <a:gd name="T14" fmla="*/ 678 w 884"/>
                <a:gd name="T15" fmla="*/ 151 h 350"/>
                <a:gd name="T16" fmla="*/ 674 w 884"/>
                <a:gd name="T17" fmla="*/ 180 h 350"/>
                <a:gd name="T18" fmla="*/ 634 w 884"/>
                <a:gd name="T19" fmla="*/ 200 h 350"/>
                <a:gd name="T20" fmla="*/ 607 w 884"/>
                <a:gd name="T21" fmla="*/ 243 h 350"/>
                <a:gd name="T22" fmla="*/ 539 w 884"/>
                <a:gd name="T23" fmla="*/ 278 h 350"/>
                <a:gd name="T24" fmla="*/ 508 w 884"/>
                <a:gd name="T25" fmla="*/ 300 h 350"/>
                <a:gd name="T26" fmla="*/ 486 w 884"/>
                <a:gd name="T27" fmla="*/ 271 h 350"/>
                <a:gd name="T28" fmla="*/ 456 w 884"/>
                <a:gd name="T29" fmla="*/ 276 h 350"/>
                <a:gd name="T30" fmla="*/ 428 w 884"/>
                <a:gd name="T31" fmla="*/ 268 h 350"/>
                <a:gd name="T32" fmla="*/ 414 w 884"/>
                <a:gd name="T33" fmla="*/ 253 h 350"/>
                <a:gd name="T34" fmla="*/ 388 w 884"/>
                <a:gd name="T35" fmla="*/ 248 h 350"/>
                <a:gd name="T36" fmla="*/ 368 w 884"/>
                <a:gd name="T37" fmla="*/ 206 h 350"/>
                <a:gd name="T38" fmla="*/ 321 w 884"/>
                <a:gd name="T39" fmla="*/ 214 h 350"/>
                <a:gd name="T40" fmla="*/ 216 w 884"/>
                <a:gd name="T41" fmla="*/ 180 h 350"/>
                <a:gd name="T42" fmla="*/ 205 w 884"/>
                <a:gd name="T43" fmla="*/ 206 h 350"/>
                <a:gd name="T44" fmla="*/ 181 w 884"/>
                <a:gd name="T45" fmla="*/ 196 h 350"/>
                <a:gd name="T46" fmla="*/ 152 w 884"/>
                <a:gd name="T47" fmla="*/ 205 h 350"/>
                <a:gd name="T48" fmla="*/ 121 w 884"/>
                <a:gd name="T49" fmla="*/ 203 h 350"/>
                <a:gd name="T50" fmla="*/ 103 w 884"/>
                <a:gd name="T51" fmla="*/ 220 h 350"/>
                <a:gd name="T52" fmla="*/ 82 w 884"/>
                <a:gd name="T53" fmla="*/ 211 h 350"/>
                <a:gd name="T54" fmla="*/ 35 w 884"/>
                <a:gd name="T55" fmla="*/ 209 h 350"/>
                <a:gd name="T56" fmla="*/ 11 w 884"/>
                <a:gd name="T57" fmla="*/ 196 h 350"/>
                <a:gd name="T58" fmla="*/ 157 w 884"/>
                <a:gd name="T59" fmla="*/ 140 h 350"/>
                <a:gd name="T60" fmla="*/ 234 w 884"/>
                <a:gd name="T61" fmla="*/ 106 h 350"/>
                <a:gd name="T62" fmla="*/ 290 w 884"/>
                <a:gd name="T63" fmla="*/ 85 h 350"/>
                <a:gd name="T64" fmla="*/ 328 w 884"/>
                <a:gd name="T65" fmla="*/ 141 h 350"/>
                <a:gd name="T66" fmla="*/ 373 w 884"/>
                <a:gd name="T67" fmla="*/ 144 h 350"/>
                <a:gd name="T68" fmla="*/ 426 w 884"/>
                <a:gd name="T69" fmla="*/ 194 h 350"/>
                <a:gd name="T70" fmla="*/ 523 w 884"/>
                <a:gd name="T71" fmla="*/ 187 h 350"/>
                <a:gd name="T72" fmla="*/ 548 w 884"/>
                <a:gd name="T73" fmla="*/ 132 h 350"/>
                <a:gd name="T74" fmla="*/ 609 w 884"/>
                <a:gd name="T75" fmla="*/ 134 h 350"/>
                <a:gd name="T76" fmla="*/ 672 w 884"/>
                <a:gd name="T77" fmla="*/ 43 h 350"/>
                <a:gd name="T78" fmla="*/ 706 w 884"/>
                <a:gd name="T79" fmla="*/ 26 h 350"/>
                <a:gd name="T80" fmla="*/ 723 w 884"/>
                <a:gd name="T81" fmla="*/ 0 h 350"/>
                <a:gd name="T82" fmla="*/ 729 w 884"/>
                <a:gd name="T83" fmla="*/ 30 h 350"/>
                <a:gd name="T84" fmla="*/ 753 w 884"/>
                <a:gd name="T85" fmla="*/ 6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4" h="350">
                  <a:moveTo>
                    <a:pt x="878" y="6"/>
                  </a:moveTo>
                  <a:cubicBezTo>
                    <a:pt x="881" y="18"/>
                    <a:pt x="884" y="33"/>
                    <a:pt x="884" y="46"/>
                  </a:cubicBezTo>
                  <a:cubicBezTo>
                    <a:pt x="876" y="45"/>
                    <a:pt x="866" y="51"/>
                    <a:pt x="858" y="50"/>
                  </a:cubicBezTo>
                  <a:cubicBezTo>
                    <a:pt x="858" y="56"/>
                    <a:pt x="859" y="77"/>
                    <a:pt x="858" y="79"/>
                  </a:cubicBezTo>
                  <a:cubicBezTo>
                    <a:pt x="852" y="92"/>
                    <a:pt x="838" y="93"/>
                    <a:pt x="834" y="107"/>
                  </a:cubicBezTo>
                  <a:cubicBezTo>
                    <a:pt x="831" y="115"/>
                    <a:pt x="844" y="127"/>
                    <a:pt x="840" y="137"/>
                  </a:cubicBezTo>
                  <a:cubicBezTo>
                    <a:pt x="834" y="149"/>
                    <a:pt x="817" y="148"/>
                    <a:pt x="809" y="154"/>
                  </a:cubicBezTo>
                  <a:cubicBezTo>
                    <a:pt x="798" y="163"/>
                    <a:pt x="798" y="160"/>
                    <a:pt x="792" y="176"/>
                  </a:cubicBezTo>
                  <a:cubicBezTo>
                    <a:pt x="787" y="187"/>
                    <a:pt x="801" y="199"/>
                    <a:pt x="788" y="209"/>
                  </a:cubicBezTo>
                  <a:cubicBezTo>
                    <a:pt x="770" y="223"/>
                    <a:pt x="737" y="188"/>
                    <a:pt x="740" y="233"/>
                  </a:cubicBezTo>
                  <a:cubicBezTo>
                    <a:pt x="705" y="233"/>
                    <a:pt x="712" y="259"/>
                    <a:pt x="709" y="283"/>
                  </a:cubicBezTo>
                  <a:cubicBezTo>
                    <a:pt x="661" y="281"/>
                    <a:pt x="666" y="295"/>
                    <a:pt x="630" y="324"/>
                  </a:cubicBezTo>
                  <a:cubicBezTo>
                    <a:pt x="625" y="329"/>
                    <a:pt x="600" y="350"/>
                    <a:pt x="594" y="350"/>
                  </a:cubicBezTo>
                  <a:cubicBezTo>
                    <a:pt x="569" y="350"/>
                    <a:pt x="589" y="326"/>
                    <a:pt x="568" y="315"/>
                  </a:cubicBezTo>
                  <a:cubicBezTo>
                    <a:pt x="557" y="309"/>
                    <a:pt x="543" y="321"/>
                    <a:pt x="533" y="321"/>
                  </a:cubicBezTo>
                  <a:cubicBezTo>
                    <a:pt x="514" y="321"/>
                    <a:pt x="516" y="321"/>
                    <a:pt x="501" y="312"/>
                  </a:cubicBezTo>
                  <a:cubicBezTo>
                    <a:pt x="495" y="310"/>
                    <a:pt x="492" y="298"/>
                    <a:pt x="485" y="295"/>
                  </a:cubicBezTo>
                  <a:cubicBezTo>
                    <a:pt x="476" y="289"/>
                    <a:pt x="461" y="298"/>
                    <a:pt x="453" y="289"/>
                  </a:cubicBezTo>
                  <a:cubicBezTo>
                    <a:pt x="436" y="269"/>
                    <a:pt x="469" y="254"/>
                    <a:pt x="431" y="240"/>
                  </a:cubicBezTo>
                  <a:cubicBezTo>
                    <a:pt x="415" y="234"/>
                    <a:pt x="387" y="238"/>
                    <a:pt x="375" y="249"/>
                  </a:cubicBezTo>
                  <a:cubicBezTo>
                    <a:pt x="357" y="196"/>
                    <a:pt x="300" y="208"/>
                    <a:pt x="253" y="210"/>
                  </a:cubicBezTo>
                  <a:cubicBezTo>
                    <a:pt x="252" y="219"/>
                    <a:pt x="249" y="236"/>
                    <a:pt x="240" y="240"/>
                  </a:cubicBezTo>
                  <a:cubicBezTo>
                    <a:pt x="224" y="248"/>
                    <a:pt x="225" y="229"/>
                    <a:pt x="211" y="229"/>
                  </a:cubicBezTo>
                  <a:cubicBezTo>
                    <a:pt x="198" y="228"/>
                    <a:pt x="189" y="237"/>
                    <a:pt x="178" y="239"/>
                  </a:cubicBezTo>
                  <a:cubicBezTo>
                    <a:pt x="167" y="240"/>
                    <a:pt x="151" y="233"/>
                    <a:pt x="141" y="236"/>
                  </a:cubicBezTo>
                  <a:cubicBezTo>
                    <a:pt x="131" y="239"/>
                    <a:pt x="130" y="255"/>
                    <a:pt x="120" y="257"/>
                  </a:cubicBezTo>
                  <a:cubicBezTo>
                    <a:pt x="104" y="259"/>
                    <a:pt x="106" y="249"/>
                    <a:pt x="95" y="245"/>
                  </a:cubicBezTo>
                  <a:cubicBezTo>
                    <a:pt x="78" y="240"/>
                    <a:pt x="49" y="226"/>
                    <a:pt x="39" y="243"/>
                  </a:cubicBezTo>
                  <a:cubicBezTo>
                    <a:pt x="31" y="237"/>
                    <a:pt x="21" y="231"/>
                    <a:pt x="11" y="228"/>
                  </a:cubicBezTo>
                  <a:cubicBezTo>
                    <a:pt x="0" y="166"/>
                    <a:pt x="145" y="172"/>
                    <a:pt x="183" y="163"/>
                  </a:cubicBezTo>
                  <a:cubicBezTo>
                    <a:pt x="217" y="155"/>
                    <a:pt x="243" y="140"/>
                    <a:pt x="273" y="123"/>
                  </a:cubicBezTo>
                  <a:cubicBezTo>
                    <a:pt x="291" y="112"/>
                    <a:pt x="316" y="90"/>
                    <a:pt x="340" y="98"/>
                  </a:cubicBezTo>
                  <a:cubicBezTo>
                    <a:pt x="368" y="108"/>
                    <a:pt x="365" y="147"/>
                    <a:pt x="384" y="164"/>
                  </a:cubicBezTo>
                  <a:cubicBezTo>
                    <a:pt x="405" y="182"/>
                    <a:pt x="410" y="170"/>
                    <a:pt x="437" y="168"/>
                  </a:cubicBezTo>
                  <a:cubicBezTo>
                    <a:pt x="481" y="165"/>
                    <a:pt x="464" y="205"/>
                    <a:pt x="498" y="226"/>
                  </a:cubicBezTo>
                  <a:cubicBezTo>
                    <a:pt x="532" y="247"/>
                    <a:pt x="591" y="257"/>
                    <a:pt x="613" y="217"/>
                  </a:cubicBezTo>
                  <a:cubicBezTo>
                    <a:pt x="626" y="195"/>
                    <a:pt x="619" y="168"/>
                    <a:pt x="642" y="153"/>
                  </a:cubicBezTo>
                  <a:cubicBezTo>
                    <a:pt x="667" y="138"/>
                    <a:pt x="692" y="166"/>
                    <a:pt x="711" y="156"/>
                  </a:cubicBezTo>
                  <a:cubicBezTo>
                    <a:pt x="750" y="138"/>
                    <a:pt x="745" y="69"/>
                    <a:pt x="786" y="51"/>
                  </a:cubicBezTo>
                  <a:cubicBezTo>
                    <a:pt x="815" y="39"/>
                    <a:pt x="806" y="54"/>
                    <a:pt x="826" y="30"/>
                  </a:cubicBezTo>
                  <a:cubicBezTo>
                    <a:pt x="835" y="18"/>
                    <a:pt x="824" y="5"/>
                    <a:pt x="845" y="0"/>
                  </a:cubicBezTo>
                  <a:cubicBezTo>
                    <a:pt x="845" y="11"/>
                    <a:pt x="847" y="24"/>
                    <a:pt x="852" y="34"/>
                  </a:cubicBezTo>
                  <a:cubicBezTo>
                    <a:pt x="863" y="23"/>
                    <a:pt x="869" y="11"/>
                    <a:pt x="881" y="6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5" name="Freeform 334">
              <a:extLst>
                <a:ext uri="{FF2B5EF4-FFF2-40B4-BE49-F238E27FC236}">
                  <a16:creationId xmlns:a16="http://schemas.microsoft.com/office/drawing/2014/main" id="{CE284D60-652E-437B-A3AC-B1D3BE68F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46"/>
              <a:ext cx="881" cy="199"/>
            </a:xfrm>
            <a:custGeom>
              <a:avLst/>
              <a:gdLst>
                <a:gd name="T0" fmla="*/ 574 w 916"/>
                <a:gd name="T1" fmla="*/ 132 h 207"/>
                <a:gd name="T2" fmla="*/ 557 w 916"/>
                <a:gd name="T3" fmla="*/ 173 h 207"/>
                <a:gd name="T4" fmla="*/ 513 w 916"/>
                <a:gd name="T5" fmla="*/ 174 h 207"/>
                <a:gd name="T6" fmla="*/ 472 w 916"/>
                <a:gd name="T7" fmla="*/ 147 h 207"/>
                <a:gd name="T8" fmla="*/ 427 w 916"/>
                <a:gd name="T9" fmla="*/ 159 h 207"/>
                <a:gd name="T10" fmla="*/ 408 w 916"/>
                <a:gd name="T11" fmla="*/ 144 h 207"/>
                <a:gd name="T12" fmla="*/ 379 w 916"/>
                <a:gd name="T13" fmla="*/ 146 h 207"/>
                <a:gd name="T14" fmla="*/ 280 w 916"/>
                <a:gd name="T15" fmla="*/ 119 h 207"/>
                <a:gd name="T16" fmla="*/ 235 w 916"/>
                <a:gd name="T17" fmla="*/ 121 h 207"/>
                <a:gd name="T18" fmla="*/ 188 w 916"/>
                <a:gd name="T19" fmla="*/ 122 h 207"/>
                <a:gd name="T20" fmla="*/ 130 w 916"/>
                <a:gd name="T21" fmla="*/ 137 h 207"/>
                <a:gd name="T22" fmla="*/ 99 w 916"/>
                <a:gd name="T23" fmla="*/ 112 h 207"/>
                <a:gd name="T24" fmla="*/ 68 w 916"/>
                <a:gd name="T25" fmla="*/ 123 h 207"/>
                <a:gd name="T26" fmla="*/ 48 w 916"/>
                <a:gd name="T27" fmla="*/ 107 h 207"/>
                <a:gd name="T28" fmla="*/ 35 w 916"/>
                <a:gd name="T29" fmla="*/ 118 h 207"/>
                <a:gd name="T30" fmla="*/ 0 w 916"/>
                <a:gd name="T31" fmla="*/ 86 h 207"/>
                <a:gd name="T32" fmla="*/ 38 w 916"/>
                <a:gd name="T33" fmla="*/ 61 h 207"/>
                <a:gd name="T34" fmla="*/ 63 w 916"/>
                <a:gd name="T35" fmla="*/ 84 h 207"/>
                <a:gd name="T36" fmla="*/ 86 w 916"/>
                <a:gd name="T37" fmla="*/ 65 h 207"/>
                <a:gd name="T38" fmla="*/ 152 w 916"/>
                <a:gd name="T39" fmla="*/ 85 h 207"/>
                <a:gd name="T40" fmla="*/ 212 w 916"/>
                <a:gd name="T41" fmla="*/ 71 h 207"/>
                <a:gd name="T42" fmla="*/ 242 w 916"/>
                <a:gd name="T43" fmla="*/ 77 h 207"/>
                <a:gd name="T44" fmla="*/ 278 w 916"/>
                <a:gd name="T45" fmla="*/ 60 h 207"/>
                <a:gd name="T46" fmla="*/ 320 w 916"/>
                <a:gd name="T47" fmla="*/ 66 h 207"/>
                <a:gd name="T48" fmla="*/ 353 w 916"/>
                <a:gd name="T49" fmla="*/ 58 h 207"/>
                <a:gd name="T50" fmla="*/ 440 w 916"/>
                <a:gd name="T51" fmla="*/ 71 h 207"/>
                <a:gd name="T52" fmla="*/ 512 w 916"/>
                <a:gd name="T53" fmla="*/ 26 h 207"/>
                <a:gd name="T54" fmla="*/ 525 w 916"/>
                <a:gd name="T55" fmla="*/ 56 h 207"/>
                <a:gd name="T56" fmla="*/ 588 w 916"/>
                <a:gd name="T57" fmla="*/ 54 h 207"/>
                <a:gd name="T58" fmla="*/ 593 w 916"/>
                <a:gd name="T59" fmla="*/ 76 h 207"/>
                <a:gd name="T60" fmla="*/ 681 w 916"/>
                <a:gd name="T61" fmla="*/ 61 h 207"/>
                <a:gd name="T62" fmla="*/ 724 w 916"/>
                <a:gd name="T63" fmla="*/ 37 h 207"/>
                <a:gd name="T64" fmla="*/ 727 w 916"/>
                <a:gd name="T65" fmla="*/ 72 h 207"/>
                <a:gd name="T66" fmla="*/ 764 w 916"/>
                <a:gd name="T67" fmla="*/ 95 h 207"/>
                <a:gd name="T68" fmla="*/ 713 w 916"/>
                <a:gd name="T69" fmla="*/ 97 h 207"/>
                <a:gd name="T70" fmla="*/ 669 w 916"/>
                <a:gd name="T71" fmla="*/ 110 h 207"/>
                <a:gd name="T72" fmla="*/ 579 w 916"/>
                <a:gd name="T73" fmla="*/ 152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16" h="207">
                  <a:moveTo>
                    <a:pt x="672" y="155"/>
                  </a:moveTo>
                  <a:cubicBezTo>
                    <a:pt x="676" y="167"/>
                    <a:pt x="655" y="185"/>
                    <a:pt x="651" y="202"/>
                  </a:cubicBezTo>
                  <a:cubicBezTo>
                    <a:pt x="634" y="197"/>
                    <a:pt x="611" y="207"/>
                    <a:pt x="599" y="204"/>
                  </a:cubicBezTo>
                  <a:cubicBezTo>
                    <a:pt x="583" y="200"/>
                    <a:pt x="574" y="175"/>
                    <a:pt x="552" y="172"/>
                  </a:cubicBezTo>
                  <a:cubicBezTo>
                    <a:pt x="530" y="168"/>
                    <a:pt x="518" y="188"/>
                    <a:pt x="499" y="186"/>
                  </a:cubicBezTo>
                  <a:cubicBezTo>
                    <a:pt x="485" y="185"/>
                    <a:pt x="488" y="171"/>
                    <a:pt x="477" y="168"/>
                  </a:cubicBezTo>
                  <a:cubicBezTo>
                    <a:pt x="465" y="165"/>
                    <a:pt x="454" y="172"/>
                    <a:pt x="443" y="171"/>
                  </a:cubicBezTo>
                  <a:cubicBezTo>
                    <a:pt x="406" y="166"/>
                    <a:pt x="364" y="149"/>
                    <a:pt x="328" y="139"/>
                  </a:cubicBezTo>
                  <a:cubicBezTo>
                    <a:pt x="308" y="133"/>
                    <a:pt x="299" y="141"/>
                    <a:pt x="275" y="141"/>
                  </a:cubicBezTo>
                  <a:cubicBezTo>
                    <a:pt x="252" y="140"/>
                    <a:pt x="240" y="114"/>
                    <a:pt x="219" y="143"/>
                  </a:cubicBezTo>
                  <a:cubicBezTo>
                    <a:pt x="201" y="122"/>
                    <a:pt x="167" y="150"/>
                    <a:pt x="152" y="161"/>
                  </a:cubicBezTo>
                  <a:cubicBezTo>
                    <a:pt x="122" y="184"/>
                    <a:pt x="96" y="177"/>
                    <a:pt x="115" y="131"/>
                  </a:cubicBezTo>
                  <a:cubicBezTo>
                    <a:pt x="101" y="127"/>
                    <a:pt x="88" y="132"/>
                    <a:pt x="80" y="144"/>
                  </a:cubicBezTo>
                  <a:cubicBezTo>
                    <a:pt x="76" y="140"/>
                    <a:pt x="62" y="126"/>
                    <a:pt x="56" y="125"/>
                  </a:cubicBezTo>
                  <a:cubicBezTo>
                    <a:pt x="50" y="124"/>
                    <a:pt x="46" y="140"/>
                    <a:pt x="39" y="138"/>
                  </a:cubicBezTo>
                  <a:cubicBezTo>
                    <a:pt x="20" y="130"/>
                    <a:pt x="22" y="104"/>
                    <a:pt x="0" y="101"/>
                  </a:cubicBezTo>
                  <a:cubicBezTo>
                    <a:pt x="18" y="95"/>
                    <a:pt x="30" y="81"/>
                    <a:pt x="45" y="72"/>
                  </a:cubicBezTo>
                  <a:cubicBezTo>
                    <a:pt x="50" y="80"/>
                    <a:pt x="63" y="98"/>
                    <a:pt x="75" y="98"/>
                  </a:cubicBezTo>
                  <a:cubicBezTo>
                    <a:pt x="88" y="98"/>
                    <a:pt x="92" y="79"/>
                    <a:pt x="101" y="77"/>
                  </a:cubicBezTo>
                  <a:cubicBezTo>
                    <a:pt x="126" y="71"/>
                    <a:pt x="152" y="97"/>
                    <a:pt x="177" y="100"/>
                  </a:cubicBezTo>
                  <a:cubicBezTo>
                    <a:pt x="204" y="103"/>
                    <a:pt x="223" y="89"/>
                    <a:pt x="247" y="83"/>
                  </a:cubicBezTo>
                  <a:cubicBezTo>
                    <a:pt x="273" y="77"/>
                    <a:pt x="257" y="84"/>
                    <a:pt x="283" y="89"/>
                  </a:cubicBezTo>
                  <a:cubicBezTo>
                    <a:pt x="310" y="94"/>
                    <a:pt x="298" y="80"/>
                    <a:pt x="324" y="70"/>
                  </a:cubicBezTo>
                  <a:cubicBezTo>
                    <a:pt x="336" y="65"/>
                    <a:pt x="360" y="77"/>
                    <a:pt x="374" y="78"/>
                  </a:cubicBezTo>
                  <a:cubicBezTo>
                    <a:pt x="388" y="78"/>
                    <a:pt x="404" y="66"/>
                    <a:pt x="413" y="67"/>
                  </a:cubicBezTo>
                  <a:cubicBezTo>
                    <a:pt x="458" y="69"/>
                    <a:pt x="465" y="130"/>
                    <a:pt x="514" y="83"/>
                  </a:cubicBezTo>
                  <a:cubicBezTo>
                    <a:pt x="534" y="64"/>
                    <a:pt x="566" y="0"/>
                    <a:pt x="598" y="30"/>
                  </a:cubicBezTo>
                  <a:cubicBezTo>
                    <a:pt x="610" y="41"/>
                    <a:pt x="599" y="55"/>
                    <a:pt x="614" y="64"/>
                  </a:cubicBezTo>
                  <a:cubicBezTo>
                    <a:pt x="631" y="74"/>
                    <a:pt x="670" y="63"/>
                    <a:pt x="686" y="62"/>
                  </a:cubicBezTo>
                  <a:cubicBezTo>
                    <a:pt x="683" y="74"/>
                    <a:pt x="687" y="81"/>
                    <a:pt x="694" y="88"/>
                  </a:cubicBezTo>
                  <a:cubicBezTo>
                    <a:pt x="714" y="71"/>
                    <a:pt x="794" y="1"/>
                    <a:pt x="795" y="72"/>
                  </a:cubicBezTo>
                  <a:cubicBezTo>
                    <a:pt x="827" y="83"/>
                    <a:pt x="826" y="47"/>
                    <a:pt x="846" y="45"/>
                  </a:cubicBezTo>
                  <a:cubicBezTo>
                    <a:pt x="876" y="42"/>
                    <a:pt x="863" y="73"/>
                    <a:pt x="849" y="84"/>
                  </a:cubicBezTo>
                  <a:cubicBezTo>
                    <a:pt x="870" y="80"/>
                    <a:pt x="916" y="80"/>
                    <a:pt x="893" y="111"/>
                  </a:cubicBezTo>
                  <a:cubicBezTo>
                    <a:pt x="879" y="129"/>
                    <a:pt x="851" y="115"/>
                    <a:pt x="833" y="113"/>
                  </a:cubicBezTo>
                  <a:cubicBezTo>
                    <a:pt x="806" y="111"/>
                    <a:pt x="804" y="113"/>
                    <a:pt x="783" y="129"/>
                  </a:cubicBezTo>
                  <a:cubicBezTo>
                    <a:pt x="752" y="154"/>
                    <a:pt x="717" y="167"/>
                    <a:pt x="677" y="178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6" name="Freeform 335">
              <a:extLst>
                <a:ext uri="{FF2B5EF4-FFF2-40B4-BE49-F238E27FC236}">
                  <a16:creationId xmlns:a16="http://schemas.microsoft.com/office/drawing/2014/main" id="{321106E0-440A-48FC-B84B-A5574D8FF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778"/>
              <a:ext cx="350" cy="169"/>
            </a:xfrm>
            <a:custGeom>
              <a:avLst/>
              <a:gdLst>
                <a:gd name="T0" fmla="*/ 29 w 364"/>
                <a:gd name="T1" fmla="*/ 12 h 176"/>
                <a:gd name="T2" fmla="*/ 68 w 364"/>
                <a:gd name="T3" fmla="*/ 10 h 176"/>
                <a:gd name="T4" fmla="*/ 74 w 364"/>
                <a:gd name="T5" fmla="*/ 45 h 176"/>
                <a:gd name="T6" fmla="*/ 129 w 364"/>
                <a:gd name="T7" fmla="*/ 58 h 176"/>
                <a:gd name="T8" fmla="*/ 179 w 364"/>
                <a:gd name="T9" fmla="*/ 57 h 176"/>
                <a:gd name="T10" fmla="*/ 176 w 364"/>
                <a:gd name="T11" fmla="*/ 97 h 176"/>
                <a:gd name="T12" fmla="*/ 205 w 364"/>
                <a:gd name="T13" fmla="*/ 102 h 176"/>
                <a:gd name="T14" fmla="*/ 218 w 364"/>
                <a:gd name="T15" fmla="*/ 97 h 176"/>
                <a:gd name="T16" fmla="*/ 227 w 364"/>
                <a:gd name="T17" fmla="*/ 108 h 176"/>
                <a:gd name="T18" fmla="*/ 247 w 364"/>
                <a:gd name="T19" fmla="*/ 108 h 176"/>
                <a:gd name="T20" fmla="*/ 277 w 364"/>
                <a:gd name="T21" fmla="*/ 94 h 176"/>
                <a:gd name="T22" fmla="*/ 245 w 364"/>
                <a:gd name="T23" fmla="*/ 149 h 176"/>
                <a:gd name="T24" fmla="*/ 222 w 364"/>
                <a:gd name="T25" fmla="*/ 140 h 176"/>
                <a:gd name="T26" fmla="*/ 189 w 364"/>
                <a:gd name="T27" fmla="*/ 143 h 176"/>
                <a:gd name="T28" fmla="*/ 166 w 364"/>
                <a:gd name="T29" fmla="*/ 109 h 176"/>
                <a:gd name="T30" fmla="*/ 132 w 364"/>
                <a:gd name="T31" fmla="*/ 107 h 176"/>
                <a:gd name="T32" fmla="*/ 112 w 364"/>
                <a:gd name="T33" fmla="*/ 92 h 176"/>
                <a:gd name="T34" fmla="*/ 81 w 364"/>
                <a:gd name="T35" fmla="*/ 85 h 176"/>
                <a:gd name="T36" fmla="*/ 59 w 364"/>
                <a:gd name="T37" fmla="*/ 80 h 176"/>
                <a:gd name="T38" fmla="*/ 41 w 364"/>
                <a:gd name="T39" fmla="*/ 52 h 176"/>
                <a:gd name="T40" fmla="*/ 13 w 364"/>
                <a:gd name="T41" fmla="*/ 25 h 176"/>
                <a:gd name="T42" fmla="*/ 18 w 364"/>
                <a:gd name="T43" fmla="*/ 21 h 1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4" h="176">
                  <a:moveTo>
                    <a:pt x="33" y="13"/>
                  </a:moveTo>
                  <a:cubicBezTo>
                    <a:pt x="49" y="14"/>
                    <a:pt x="67" y="0"/>
                    <a:pt x="80" y="10"/>
                  </a:cubicBezTo>
                  <a:cubicBezTo>
                    <a:pt x="90" y="18"/>
                    <a:pt x="87" y="42"/>
                    <a:pt x="86" y="53"/>
                  </a:cubicBezTo>
                  <a:cubicBezTo>
                    <a:pt x="103" y="57"/>
                    <a:pt x="171" y="23"/>
                    <a:pt x="151" y="69"/>
                  </a:cubicBezTo>
                  <a:cubicBezTo>
                    <a:pt x="164" y="69"/>
                    <a:pt x="201" y="60"/>
                    <a:pt x="209" y="67"/>
                  </a:cubicBezTo>
                  <a:cubicBezTo>
                    <a:pt x="220" y="78"/>
                    <a:pt x="212" y="103"/>
                    <a:pt x="206" y="113"/>
                  </a:cubicBezTo>
                  <a:cubicBezTo>
                    <a:pt x="217" y="117"/>
                    <a:pt x="228" y="117"/>
                    <a:pt x="239" y="120"/>
                  </a:cubicBezTo>
                  <a:cubicBezTo>
                    <a:pt x="246" y="121"/>
                    <a:pt x="249" y="112"/>
                    <a:pt x="255" y="114"/>
                  </a:cubicBezTo>
                  <a:cubicBezTo>
                    <a:pt x="261" y="115"/>
                    <a:pt x="262" y="127"/>
                    <a:pt x="265" y="127"/>
                  </a:cubicBezTo>
                  <a:cubicBezTo>
                    <a:pt x="275" y="128"/>
                    <a:pt x="276" y="130"/>
                    <a:pt x="289" y="127"/>
                  </a:cubicBezTo>
                  <a:cubicBezTo>
                    <a:pt x="301" y="124"/>
                    <a:pt x="308" y="104"/>
                    <a:pt x="324" y="110"/>
                  </a:cubicBezTo>
                  <a:cubicBezTo>
                    <a:pt x="364" y="125"/>
                    <a:pt x="312" y="175"/>
                    <a:pt x="287" y="175"/>
                  </a:cubicBezTo>
                  <a:cubicBezTo>
                    <a:pt x="275" y="176"/>
                    <a:pt x="271" y="166"/>
                    <a:pt x="260" y="165"/>
                  </a:cubicBezTo>
                  <a:cubicBezTo>
                    <a:pt x="251" y="164"/>
                    <a:pt x="227" y="171"/>
                    <a:pt x="221" y="168"/>
                  </a:cubicBezTo>
                  <a:cubicBezTo>
                    <a:pt x="207" y="161"/>
                    <a:pt x="208" y="137"/>
                    <a:pt x="194" y="128"/>
                  </a:cubicBezTo>
                  <a:cubicBezTo>
                    <a:pt x="177" y="117"/>
                    <a:pt x="172" y="130"/>
                    <a:pt x="154" y="126"/>
                  </a:cubicBezTo>
                  <a:cubicBezTo>
                    <a:pt x="142" y="122"/>
                    <a:pt x="140" y="112"/>
                    <a:pt x="131" y="108"/>
                  </a:cubicBezTo>
                  <a:cubicBezTo>
                    <a:pt x="114" y="100"/>
                    <a:pt x="108" y="103"/>
                    <a:pt x="94" y="101"/>
                  </a:cubicBezTo>
                  <a:cubicBezTo>
                    <a:pt x="75" y="98"/>
                    <a:pt x="84" y="109"/>
                    <a:pt x="68" y="94"/>
                  </a:cubicBezTo>
                  <a:cubicBezTo>
                    <a:pt x="58" y="85"/>
                    <a:pt x="62" y="69"/>
                    <a:pt x="49" y="60"/>
                  </a:cubicBezTo>
                  <a:cubicBezTo>
                    <a:pt x="36" y="52"/>
                    <a:pt x="0" y="74"/>
                    <a:pt x="16" y="29"/>
                  </a:cubicBezTo>
                  <a:cubicBezTo>
                    <a:pt x="21" y="30"/>
                    <a:pt x="20" y="27"/>
                    <a:pt x="22" y="25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7" name="Freeform 336">
              <a:extLst>
                <a:ext uri="{FF2B5EF4-FFF2-40B4-BE49-F238E27FC236}">
                  <a16:creationId xmlns:a16="http://schemas.microsoft.com/office/drawing/2014/main" id="{64F4816B-0C46-4635-A087-E630EA3D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1461"/>
              <a:ext cx="124" cy="234"/>
            </a:xfrm>
            <a:custGeom>
              <a:avLst/>
              <a:gdLst>
                <a:gd name="T0" fmla="*/ 106 w 129"/>
                <a:gd name="T1" fmla="*/ 31 h 243"/>
                <a:gd name="T2" fmla="*/ 74 w 129"/>
                <a:gd name="T3" fmla="*/ 2 h 243"/>
                <a:gd name="T4" fmla="*/ 47 w 129"/>
                <a:gd name="T5" fmla="*/ 21 h 243"/>
                <a:gd name="T6" fmla="*/ 25 w 129"/>
                <a:gd name="T7" fmla="*/ 6 h 243"/>
                <a:gd name="T8" fmla="*/ 0 w 129"/>
                <a:gd name="T9" fmla="*/ 14 h 243"/>
                <a:gd name="T10" fmla="*/ 37 w 129"/>
                <a:gd name="T11" fmla="*/ 81 h 243"/>
                <a:gd name="T12" fmla="*/ 37 w 129"/>
                <a:gd name="T13" fmla="*/ 103 h 243"/>
                <a:gd name="T14" fmla="*/ 65 w 129"/>
                <a:gd name="T15" fmla="*/ 119 h 243"/>
                <a:gd name="T16" fmla="*/ 77 w 129"/>
                <a:gd name="T17" fmla="*/ 157 h 243"/>
                <a:gd name="T18" fmla="*/ 94 w 129"/>
                <a:gd name="T19" fmla="*/ 171 h 243"/>
                <a:gd name="T20" fmla="*/ 88 w 129"/>
                <a:gd name="T21" fmla="*/ 190 h 243"/>
                <a:gd name="T22" fmla="*/ 106 w 129"/>
                <a:gd name="T23" fmla="*/ 174 h 243"/>
                <a:gd name="T24" fmla="*/ 90 w 129"/>
                <a:gd name="T25" fmla="*/ 107 h 243"/>
                <a:gd name="T26" fmla="*/ 90 w 129"/>
                <a:gd name="T27" fmla="*/ 83 h 243"/>
                <a:gd name="T28" fmla="*/ 98 w 129"/>
                <a:gd name="T29" fmla="*/ 66 h 243"/>
                <a:gd name="T30" fmla="*/ 106 w 129"/>
                <a:gd name="T31" fmla="*/ 31 h 2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9" h="243">
                  <a:moveTo>
                    <a:pt x="124" y="35"/>
                  </a:moveTo>
                  <a:cubicBezTo>
                    <a:pt x="112" y="28"/>
                    <a:pt x="104" y="0"/>
                    <a:pt x="86" y="2"/>
                  </a:cubicBezTo>
                  <a:cubicBezTo>
                    <a:pt x="73" y="3"/>
                    <a:pt x="69" y="27"/>
                    <a:pt x="55" y="25"/>
                  </a:cubicBezTo>
                  <a:cubicBezTo>
                    <a:pt x="41" y="23"/>
                    <a:pt x="45" y="7"/>
                    <a:pt x="29" y="6"/>
                  </a:cubicBezTo>
                  <a:cubicBezTo>
                    <a:pt x="23" y="6"/>
                    <a:pt x="6" y="16"/>
                    <a:pt x="0" y="18"/>
                  </a:cubicBezTo>
                  <a:cubicBezTo>
                    <a:pt x="14" y="43"/>
                    <a:pt x="40" y="64"/>
                    <a:pt x="45" y="93"/>
                  </a:cubicBezTo>
                  <a:cubicBezTo>
                    <a:pt x="46" y="100"/>
                    <a:pt x="42" y="113"/>
                    <a:pt x="45" y="119"/>
                  </a:cubicBezTo>
                  <a:cubicBezTo>
                    <a:pt x="51" y="131"/>
                    <a:pt x="66" y="131"/>
                    <a:pt x="77" y="139"/>
                  </a:cubicBezTo>
                  <a:cubicBezTo>
                    <a:pt x="101" y="157"/>
                    <a:pt x="81" y="163"/>
                    <a:pt x="89" y="183"/>
                  </a:cubicBezTo>
                  <a:cubicBezTo>
                    <a:pt x="92" y="192"/>
                    <a:pt x="107" y="192"/>
                    <a:pt x="110" y="199"/>
                  </a:cubicBezTo>
                  <a:cubicBezTo>
                    <a:pt x="114" y="208"/>
                    <a:pt x="100" y="213"/>
                    <a:pt x="104" y="221"/>
                  </a:cubicBezTo>
                  <a:cubicBezTo>
                    <a:pt x="115" y="243"/>
                    <a:pt x="129" y="220"/>
                    <a:pt x="124" y="203"/>
                  </a:cubicBezTo>
                  <a:cubicBezTo>
                    <a:pt x="115" y="174"/>
                    <a:pt x="105" y="156"/>
                    <a:pt x="106" y="124"/>
                  </a:cubicBezTo>
                  <a:cubicBezTo>
                    <a:pt x="106" y="116"/>
                    <a:pt x="105" y="104"/>
                    <a:pt x="106" y="96"/>
                  </a:cubicBezTo>
                  <a:cubicBezTo>
                    <a:pt x="108" y="86"/>
                    <a:pt x="111" y="87"/>
                    <a:pt x="114" y="78"/>
                  </a:cubicBezTo>
                  <a:cubicBezTo>
                    <a:pt x="119" y="64"/>
                    <a:pt x="121" y="49"/>
                    <a:pt x="124" y="35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8" name="Freeform 337">
              <a:extLst>
                <a:ext uri="{FF2B5EF4-FFF2-40B4-BE49-F238E27FC236}">
                  <a16:creationId xmlns:a16="http://schemas.microsoft.com/office/drawing/2014/main" id="{441C9FCD-3893-4080-9330-E537FAEC8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1221"/>
              <a:ext cx="662" cy="266"/>
            </a:xfrm>
            <a:custGeom>
              <a:avLst/>
              <a:gdLst>
                <a:gd name="T0" fmla="*/ 562 w 689"/>
                <a:gd name="T1" fmla="*/ 8 h 276"/>
                <a:gd name="T2" fmla="*/ 556 w 689"/>
                <a:gd name="T3" fmla="*/ 42 h 276"/>
                <a:gd name="T4" fmla="*/ 540 w 689"/>
                <a:gd name="T5" fmla="*/ 61 h 276"/>
                <a:gd name="T6" fmla="*/ 531 w 689"/>
                <a:gd name="T7" fmla="*/ 94 h 276"/>
                <a:gd name="T8" fmla="*/ 517 w 689"/>
                <a:gd name="T9" fmla="*/ 112 h 276"/>
                <a:gd name="T10" fmla="*/ 501 w 689"/>
                <a:gd name="T11" fmla="*/ 98 h 276"/>
                <a:gd name="T12" fmla="*/ 474 w 689"/>
                <a:gd name="T13" fmla="*/ 93 h 276"/>
                <a:gd name="T14" fmla="*/ 432 w 689"/>
                <a:gd name="T15" fmla="*/ 88 h 276"/>
                <a:gd name="T16" fmla="*/ 408 w 689"/>
                <a:gd name="T17" fmla="*/ 98 h 276"/>
                <a:gd name="T18" fmla="*/ 384 w 689"/>
                <a:gd name="T19" fmla="*/ 85 h 276"/>
                <a:gd name="T20" fmla="*/ 365 w 689"/>
                <a:gd name="T21" fmla="*/ 84 h 276"/>
                <a:gd name="T22" fmla="*/ 351 w 689"/>
                <a:gd name="T23" fmla="*/ 100 h 276"/>
                <a:gd name="T24" fmla="*/ 328 w 689"/>
                <a:gd name="T25" fmla="*/ 87 h 276"/>
                <a:gd name="T26" fmla="*/ 279 w 689"/>
                <a:gd name="T27" fmla="*/ 131 h 276"/>
                <a:gd name="T28" fmla="*/ 272 w 689"/>
                <a:gd name="T29" fmla="*/ 157 h 276"/>
                <a:gd name="T30" fmla="*/ 244 w 689"/>
                <a:gd name="T31" fmla="*/ 138 h 276"/>
                <a:gd name="T32" fmla="*/ 207 w 689"/>
                <a:gd name="T33" fmla="*/ 94 h 276"/>
                <a:gd name="T34" fmla="*/ 171 w 689"/>
                <a:gd name="T35" fmla="*/ 108 h 276"/>
                <a:gd name="T36" fmla="*/ 160 w 689"/>
                <a:gd name="T37" fmla="*/ 149 h 276"/>
                <a:gd name="T38" fmla="*/ 130 w 689"/>
                <a:gd name="T39" fmla="*/ 146 h 276"/>
                <a:gd name="T40" fmla="*/ 106 w 689"/>
                <a:gd name="T41" fmla="*/ 171 h 276"/>
                <a:gd name="T42" fmla="*/ 83 w 689"/>
                <a:gd name="T43" fmla="*/ 135 h 276"/>
                <a:gd name="T44" fmla="*/ 68 w 689"/>
                <a:gd name="T45" fmla="*/ 179 h 276"/>
                <a:gd name="T46" fmla="*/ 35 w 689"/>
                <a:gd name="T47" fmla="*/ 191 h 276"/>
                <a:gd name="T48" fmla="*/ 0 w 689"/>
                <a:gd name="T49" fmla="*/ 212 h 2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89" h="276">
                  <a:moveTo>
                    <a:pt x="660" y="8"/>
                  </a:moveTo>
                  <a:cubicBezTo>
                    <a:pt x="683" y="0"/>
                    <a:pt x="689" y="56"/>
                    <a:pt x="654" y="50"/>
                  </a:cubicBezTo>
                  <a:cubicBezTo>
                    <a:pt x="657" y="73"/>
                    <a:pt x="644" y="62"/>
                    <a:pt x="634" y="70"/>
                  </a:cubicBezTo>
                  <a:cubicBezTo>
                    <a:pt x="614" y="85"/>
                    <a:pt x="629" y="89"/>
                    <a:pt x="623" y="110"/>
                  </a:cubicBezTo>
                  <a:cubicBezTo>
                    <a:pt x="621" y="119"/>
                    <a:pt x="618" y="126"/>
                    <a:pt x="607" y="129"/>
                  </a:cubicBezTo>
                  <a:cubicBezTo>
                    <a:pt x="590" y="133"/>
                    <a:pt x="592" y="124"/>
                    <a:pt x="587" y="114"/>
                  </a:cubicBezTo>
                  <a:cubicBezTo>
                    <a:pt x="578" y="93"/>
                    <a:pt x="580" y="76"/>
                    <a:pt x="556" y="108"/>
                  </a:cubicBezTo>
                  <a:cubicBezTo>
                    <a:pt x="564" y="70"/>
                    <a:pt x="520" y="77"/>
                    <a:pt x="507" y="102"/>
                  </a:cubicBezTo>
                  <a:cubicBezTo>
                    <a:pt x="492" y="72"/>
                    <a:pt x="485" y="106"/>
                    <a:pt x="479" y="114"/>
                  </a:cubicBezTo>
                  <a:cubicBezTo>
                    <a:pt x="463" y="134"/>
                    <a:pt x="449" y="125"/>
                    <a:pt x="451" y="98"/>
                  </a:cubicBezTo>
                  <a:cubicBezTo>
                    <a:pt x="446" y="96"/>
                    <a:pt x="434" y="94"/>
                    <a:pt x="429" y="96"/>
                  </a:cubicBezTo>
                  <a:cubicBezTo>
                    <a:pt x="418" y="100"/>
                    <a:pt x="418" y="113"/>
                    <a:pt x="411" y="116"/>
                  </a:cubicBezTo>
                  <a:cubicBezTo>
                    <a:pt x="392" y="124"/>
                    <a:pt x="397" y="104"/>
                    <a:pt x="384" y="101"/>
                  </a:cubicBezTo>
                  <a:cubicBezTo>
                    <a:pt x="347" y="92"/>
                    <a:pt x="371" y="155"/>
                    <a:pt x="327" y="151"/>
                  </a:cubicBezTo>
                  <a:cubicBezTo>
                    <a:pt x="327" y="162"/>
                    <a:pt x="331" y="175"/>
                    <a:pt x="320" y="182"/>
                  </a:cubicBezTo>
                  <a:cubicBezTo>
                    <a:pt x="304" y="191"/>
                    <a:pt x="291" y="173"/>
                    <a:pt x="286" y="160"/>
                  </a:cubicBezTo>
                  <a:cubicBezTo>
                    <a:pt x="275" y="132"/>
                    <a:pt x="287" y="111"/>
                    <a:pt x="242" y="110"/>
                  </a:cubicBezTo>
                  <a:cubicBezTo>
                    <a:pt x="262" y="94"/>
                    <a:pt x="204" y="68"/>
                    <a:pt x="201" y="124"/>
                  </a:cubicBezTo>
                  <a:cubicBezTo>
                    <a:pt x="200" y="144"/>
                    <a:pt x="210" y="159"/>
                    <a:pt x="188" y="173"/>
                  </a:cubicBezTo>
                  <a:cubicBezTo>
                    <a:pt x="175" y="180"/>
                    <a:pt x="161" y="179"/>
                    <a:pt x="153" y="170"/>
                  </a:cubicBezTo>
                  <a:cubicBezTo>
                    <a:pt x="151" y="183"/>
                    <a:pt x="141" y="219"/>
                    <a:pt x="125" y="198"/>
                  </a:cubicBezTo>
                  <a:cubicBezTo>
                    <a:pt x="111" y="180"/>
                    <a:pt x="143" y="140"/>
                    <a:pt x="98" y="156"/>
                  </a:cubicBezTo>
                  <a:cubicBezTo>
                    <a:pt x="64" y="168"/>
                    <a:pt x="88" y="185"/>
                    <a:pt x="80" y="208"/>
                  </a:cubicBezTo>
                  <a:cubicBezTo>
                    <a:pt x="74" y="226"/>
                    <a:pt x="54" y="228"/>
                    <a:pt x="40" y="221"/>
                  </a:cubicBezTo>
                  <a:cubicBezTo>
                    <a:pt x="38" y="239"/>
                    <a:pt x="7" y="276"/>
                    <a:pt x="0" y="24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9" name="Freeform 338">
              <a:extLst>
                <a:ext uri="{FF2B5EF4-FFF2-40B4-BE49-F238E27FC236}">
                  <a16:creationId xmlns:a16="http://schemas.microsoft.com/office/drawing/2014/main" id="{A6387B9A-7FE5-48CB-BD48-1748A2CEC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364"/>
              <a:ext cx="364" cy="344"/>
            </a:xfrm>
            <a:custGeom>
              <a:avLst/>
              <a:gdLst>
                <a:gd name="T0" fmla="*/ 123 w 379"/>
                <a:gd name="T1" fmla="*/ 36 h 358"/>
                <a:gd name="T2" fmla="*/ 182 w 379"/>
                <a:gd name="T3" fmla="*/ 50 h 358"/>
                <a:gd name="T4" fmla="*/ 181 w 379"/>
                <a:gd name="T5" fmla="*/ 73 h 358"/>
                <a:gd name="T6" fmla="*/ 226 w 379"/>
                <a:gd name="T7" fmla="*/ 83 h 358"/>
                <a:gd name="T8" fmla="*/ 216 w 379"/>
                <a:gd name="T9" fmla="*/ 102 h 358"/>
                <a:gd name="T10" fmla="*/ 257 w 379"/>
                <a:gd name="T11" fmla="*/ 107 h 358"/>
                <a:gd name="T12" fmla="*/ 311 w 379"/>
                <a:gd name="T13" fmla="*/ 106 h 358"/>
                <a:gd name="T14" fmla="*/ 311 w 379"/>
                <a:gd name="T15" fmla="*/ 143 h 358"/>
                <a:gd name="T16" fmla="*/ 279 w 379"/>
                <a:gd name="T17" fmla="*/ 164 h 358"/>
                <a:gd name="T18" fmla="*/ 260 w 379"/>
                <a:gd name="T19" fmla="*/ 167 h 358"/>
                <a:gd name="T20" fmla="*/ 279 w 379"/>
                <a:gd name="T21" fmla="*/ 202 h 358"/>
                <a:gd name="T22" fmla="*/ 250 w 379"/>
                <a:gd name="T23" fmla="*/ 239 h 358"/>
                <a:gd name="T24" fmla="*/ 247 w 379"/>
                <a:gd name="T25" fmla="*/ 291 h 358"/>
                <a:gd name="T26" fmla="*/ 211 w 379"/>
                <a:gd name="T27" fmla="*/ 252 h 358"/>
                <a:gd name="T28" fmla="*/ 173 w 379"/>
                <a:gd name="T29" fmla="*/ 290 h 358"/>
                <a:gd name="T30" fmla="*/ 129 w 379"/>
                <a:gd name="T31" fmla="*/ 253 h 358"/>
                <a:gd name="T32" fmla="*/ 93 w 379"/>
                <a:gd name="T33" fmla="*/ 254 h 358"/>
                <a:gd name="T34" fmla="*/ 62 w 379"/>
                <a:gd name="T35" fmla="*/ 248 h 358"/>
                <a:gd name="T36" fmla="*/ 0 w 379"/>
                <a:gd name="T37" fmla="*/ 262 h 3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9" h="358">
                  <a:moveTo>
                    <a:pt x="144" y="43"/>
                  </a:moveTo>
                  <a:cubicBezTo>
                    <a:pt x="173" y="37"/>
                    <a:pt x="225" y="0"/>
                    <a:pt x="214" y="58"/>
                  </a:cubicBezTo>
                  <a:cubicBezTo>
                    <a:pt x="211" y="73"/>
                    <a:pt x="201" y="72"/>
                    <a:pt x="212" y="85"/>
                  </a:cubicBezTo>
                  <a:cubicBezTo>
                    <a:pt x="221" y="96"/>
                    <a:pt x="252" y="92"/>
                    <a:pt x="265" y="98"/>
                  </a:cubicBezTo>
                  <a:cubicBezTo>
                    <a:pt x="264" y="106"/>
                    <a:pt x="258" y="113"/>
                    <a:pt x="254" y="119"/>
                  </a:cubicBezTo>
                  <a:cubicBezTo>
                    <a:pt x="270" y="121"/>
                    <a:pt x="286" y="124"/>
                    <a:pt x="302" y="126"/>
                  </a:cubicBezTo>
                  <a:cubicBezTo>
                    <a:pt x="317" y="128"/>
                    <a:pt x="353" y="118"/>
                    <a:pt x="365" y="124"/>
                  </a:cubicBezTo>
                  <a:cubicBezTo>
                    <a:pt x="379" y="133"/>
                    <a:pt x="371" y="157"/>
                    <a:pt x="365" y="168"/>
                  </a:cubicBezTo>
                  <a:cubicBezTo>
                    <a:pt x="355" y="189"/>
                    <a:pt x="347" y="189"/>
                    <a:pt x="327" y="193"/>
                  </a:cubicBezTo>
                  <a:cubicBezTo>
                    <a:pt x="318" y="195"/>
                    <a:pt x="314" y="184"/>
                    <a:pt x="306" y="196"/>
                  </a:cubicBezTo>
                  <a:cubicBezTo>
                    <a:pt x="296" y="211"/>
                    <a:pt x="321" y="228"/>
                    <a:pt x="327" y="237"/>
                  </a:cubicBezTo>
                  <a:cubicBezTo>
                    <a:pt x="346" y="267"/>
                    <a:pt x="323" y="276"/>
                    <a:pt x="294" y="281"/>
                  </a:cubicBezTo>
                  <a:cubicBezTo>
                    <a:pt x="299" y="296"/>
                    <a:pt x="314" y="331"/>
                    <a:pt x="291" y="341"/>
                  </a:cubicBezTo>
                  <a:cubicBezTo>
                    <a:pt x="262" y="355"/>
                    <a:pt x="264" y="304"/>
                    <a:pt x="248" y="296"/>
                  </a:cubicBezTo>
                  <a:cubicBezTo>
                    <a:pt x="220" y="283"/>
                    <a:pt x="219" y="331"/>
                    <a:pt x="203" y="340"/>
                  </a:cubicBezTo>
                  <a:cubicBezTo>
                    <a:pt x="172" y="358"/>
                    <a:pt x="166" y="314"/>
                    <a:pt x="152" y="297"/>
                  </a:cubicBezTo>
                  <a:cubicBezTo>
                    <a:pt x="137" y="278"/>
                    <a:pt x="130" y="286"/>
                    <a:pt x="109" y="298"/>
                  </a:cubicBezTo>
                  <a:cubicBezTo>
                    <a:pt x="77" y="316"/>
                    <a:pt x="98" y="304"/>
                    <a:pt x="74" y="290"/>
                  </a:cubicBezTo>
                  <a:cubicBezTo>
                    <a:pt x="48" y="275"/>
                    <a:pt x="35" y="337"/>
                    <a:pt x="0" y="30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0" name="Freeform 339">
              <a:extLst>
                <a:ext uri="{FF2B5EF4-FFF2-40B4-BE49-F238E27FC236}">
                  <a16:creationId xmlns:a16="http://schemas.microsoft.com/office/drawing/2014/main" id="{11A5853A-8D12-44E7-921D-DD5DAD099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697"/>
              <a:ext cx="710" cy="158"/>
            </a:xfrm>
            <a:custGeom>
              <a:avLst/>
              <a:gdLst>
                <a:gd name="T0" fmla="*/ 629 w 739"/>
                <a:gd name="T1" fmla="*/ 120 h 165"/>
                <a:gd name="T2" fmla="*/ 615 w 739"/>
                <a:gd name="T3" fmla="*/ 76 h 165"/>
                <a:gd name="T4" fmla="*/ 583 w 739"/>
                <a:gd name="T5" fmla="*/ 90 h 165"/>
                <a:gd name="T6" fmla="*/ 563 w 739"/>
                <a:gd name="T7" fmla="*/ 84 h 165"/>
                <a:gd name="T8" fmla="*/ 533 w 739"/>
                <a:gd name="T9" fmla="*/ 73 h 165"/>
                <a:gd name="T10" fmla="*/ 512 w 739"/>
                <a:gd name="T11" fmla="*/ 105 h 165"/>
                <a:gd name="T12" fmla="*/ 474 w 739"/>
                <a:gd name="T13" fmla="*/ 82 h 165"/>
                <a:gd name="T14" fmla="*/ 422 w 739"/>
                <a:gd name="T15" fmla="*/ 107 h 165"/>
                <a:gd name="T16" fmla="*/ 404 w 739"/>
                <a:gd name="T17" fmla="*/ 89 h 165"/>
                <a:gd name="T18" fmla="*/ 368 w 739"/>
                <a:gd name="T19" fmla="*/ 101 h 165"/>
                <a:gd name="T20" fmla="*/ 333 w 739"/>
                <a:gd name="T21" fmla="*/ 94 h 165"/>
                <a:gd name="T22" fmla="*/ 289 w 739"/>
                <a:gd name="T23" fmla="*/ 74 h 165"/>
                <a:gd name="T24" fmla="*/ 222 w 739"/>
                <a:gd name="T25" fmla="*/ 72 h 165"/>
                <a:gd name="T26" fmla="*/ 193 w 739"/>
                <a:gd name="T27" fmla="*/ 121 h 165"/>
                <a:gd name="T28" fmla="*/ 162 w 739"/>
                <a:gd name="T29" fmla="*/ 103 h 165"/>
                <a:gd name="T30" fmla="*/ 121 w 739"/>
                <a:gd name="T31" fmla="*/ 114 h 165"/>
                <a:gd name="T32" fmla="*/ 91 w 739"/>
                <a:gd name="T33" fmla="*/ 94 h 165"/>
                <a:gd name="T34" fmla="*/ 58 w 739"/>
                <a:gd name="T35" fmla="*/ 110 h 165"/>
                <a:gd name="T36" fmla="*/ 0 w 739"/>
                <a:gd name="T37" fmla="*/ 92 h 1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9" h="165">
                  <a:moveTo>
                    <a:pt x="739" y="143"/>
                  </a:moveTo>
                  <a:cubicBezTo>
                    <a:pt x="714" y="139"/>
                    <a:pt x="735" y="101"/>
                    <a:pt x="721" y="91"/>
                  </a:cubicBezTo>
                  <a:cubicBezTo>
                    <a:pt x="712" y="84"/>
                    <a:pt x="693" y="104"/>
                    <a:pt x="685" y="106"/>
                  </a:cubicBezTo>
                  <a:cubicBezTo>
                    <a:pt x="662" y="114"/>
                    <a:pt x="674" y="109"/>
                    <a:pt x="661" y="100"/>
                  </a:cubicBezTo>
                  <a:cubicBezTo>
                    <a:pt x="647" y="89"/>
                    <a:pt x="652" y="74"/>
                    <a:pt x="627" y="86"/>
                  </a:cubicBezTo>
                  <a:cubicBezTo>
                    <a:pt x="610" y="95"/>
                    <a:pt x="613" y="112"/>
                    <a:pt x="602" y="125"/>
                  </a:cubicBezTo>
                  <a:cubicBezTo>
                    <a:pt x="581" y="148"/>
                    <a:pt x="540" y="126"/>
                    <a:pt x="556" y="98"/>
                  </a:cubicBezTo>
                  <a:cubicBezTo>
                    <a:pt x="522" y="79"/>
                    <a:pt x="519" y="135"/>
                    <a:pt x="495" y="127"/>
                  </a:cubicBezTo>
                  <a:cubicBezTo>
                    <a:pt x="483" y="123"/>
                    <a:pt x="490" y="107"/>
                    <a:pt x="475" y="105"/>
                  </a:cubicBezTo>
                  <a:cubicBezTo>
                    <a:pt x="459" y="103"/>
                    <a:pt x="448" y="127"/>
                    <a:pt x="432" y="120"/>
                  </a:cubicBezTo>
                  <a:cubicBezTo>
                    <a:pt x="447" y="86"/>
                    <a:pt x="404" y="86"/>
                    <a:pt x="391" y="112"/>
                  </a:cubicBezTo>
                  <a:cubicBezTo>
                    <a:pt x="365" y="165"/>
                    <a:pt x="357" y="124"/>
                    <a:pt x="339" y="88"/>
                  </a:cubicBezTo>
                  <a:cubicBezTo>
                    <a:pt x="314" y="124"/>
                    <a:pt x="283" y="0"/>
                    <a:pt x="260" y="85"/>
                  </a:cubicBezTo>
                  <a:cubicBezTo>
                    <a:pt x="254" y="106"/>
                    <a:pt x="251" y="134"/>
                    <a:pt x="227" y="144"/>
                  </a:cubicBezTo>
                  <a:cubicBezTo>
                    <a:pt x="206" y="153"/>
                    <a:pt x="196" y="142"/>
                    <a:pt x="190" y="123"/>
                  </a:cubicBezTo>
                  <a:cubicBezTo>
                    <a:pt x="169" y="136"/>
                    <a:pt x="167" y="159"/>
                    <a:pt x="142" y="136"/>
                  </a:cubicBezTo>
                  <a:cubicBezTo>
                    <a:pt x="130" y="125"/>
                    <a:pt x="126" y="110"/>
                    <a:pt x="107" y="111"/>
                  </a:cubicBezTo>
                  <a:cubicBezTo>
                    <a:pt x="93" y="111"/>
                    <a:pt x="81" y="128"/>
                    <a:pt x="68" y="131"/>
                  </a:cubicBezTo>
                  <a:cubicBezTo>
                    <a:pt x="54" y="88"/>
                    <a:pt x="31" y="133"/>
                    <a:pt x="0" y="10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1" name="Freeform 340">
              <a:extLst>
                <a:ext uri="{FF2B5EF4-FFF2-40B4-BE49-F238E27FC236}">
                  <a16:creationId xmlns:a16="http://schemas.microsoft.com/office/drawing/2014/main" id="{416C6D7F-4EB0-4D05-8D00-474F7643C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99"/>
              <a:ext cx="285" cy="159"/>
            </a:xfrm>
            <a:custGeom>
              <a:avLst/>
              <a:gdLst>
                <a:gd name="T0" fmla="*/ 251 w 297"/>
                <a:gd name="T1" fmla="*/ 134 h 166"/>
                <a:gd name="T2" fmla="*/ 194 w 297"/>
                <a:gd name="T3" fmla="*/ 135 h 166"/>
                <a:gd name="T4" fmla="*/ 157 w 297"/>
                <a:gd name="T5" fmla="*/ 125 h 166"/>
                <a:gd name="T6" fmla="*/ 123 w 297"/>
                <a:gd name="T7" fmla="*/ 111 h 166"/>
                <a:gd name="T8" fmla="*/ 69 w 297"/>
                <a:gd name="T9" fmla="*/ 133 h 166"/>
                <a:gd name="T10" fmla="*/ 6 w 297"/>
                <a:gd name="T11" fmla="*/ 118 h 166"/>
                <a:gd name="T12" fmla="*/ 44 w 297"/>
                <a:gd name="T13" fmla="*/ 55 h 166"/>
                <a:gd name="T14" fmla="*/ 10 w 297"/>
                <a:gd name="T15" fmla="*/ 46 h 166"/>
                <a:gd name="T16" fmla="*/ 65 w 297"/>
                <a:gd name="T17" fmla="*/ 24 h 166"/>
                <a:gd name="T18" fmla="*/ 57 w 297"/>
                <a:gd name="T19" fmla="*/ 0 h 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7" h="166">
                  <a:moveTo>
                    <a:pt x="297" y="159"/>
                  </a:moveTo>
                  <a:cubicBezTo>
                    <a:pt x="266" y="139"/>
                    <a:pt x="257" y="152"/>
                    <a:pt x="229" y="160"/>
                  </a:cubicBezTo>
                  <a:cubicBezTo>
                    <a:pt x="204" y="166"/>
                    <a:pt x="203" y="163"/>
                    <a:pt x="185" y="148"/>
                  </a:cubicBezTo>
                  <a:cubicBezTo>
                    <a:pt x="167" y="131"/>
                    <a:pt x="177" y="125"/>
                    <a:pt x="145" y="132"/>
                  </a:cubicBezTo>
                  <a:cubicBezTo>
                    <a:pt x="122" y="137"/>
                    <a:pt x="103" y="156"/>
                    <a:pt x="81" y="158"/>
                  </a:cubicBezTo>
                  <a:cubicBezTo>
                    <a:pt x="77" y="98"/>
                    <a:pt x="36" y="145"/>
                    <a:pt x="6" y="140"/>
                  </a:cubicBezTo>
                  <a:cubicBezTo>
                    <a:pt x="0" y="102"/>
                    <a:pt x="97" y="94"/>
                    <a:pt x="52" y="65"/>
                  </a:cubicBezTo>
                  <a:cubicBezTo>
                    <a:pt x="39" y="57"/>
                    <a:pt x="11" y="76"/>
                    <a:pt x="10" y="54"/>
                  </a:cubicBezTo>
                  <a:cubicBezTo>
                    <a:pt x="8" y="33"/>
                    <a:pt x="63" y="26"/>
                    <a:pt x="77" y="28"/>
                  </a:cubicBezTo>
                  <a:cubicBezTo>
                    <a:pt x="79" y="17"/>
                    <a:pt x="75" y="7"/>
                    <a:pt x="6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2" name="Freeform 341">
              <a:extLst>
                <a:ext uri="{FF2B5EF4-FFF2-40B4-BE49-F238E27FC236}">
                  <a16:creationId xmlns:a16="http://schemas.microsoft.com/office/drawing/2014/main" id="{5F45DBE6-A26A-4F1C-AE77-7BC23E31C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453"/>
              <a:ext cx="53" cy="84"/>
            </a:xfrm>
            <a:custGeom>
              <a:avLst/>
              <a:gdLst>
                <a:gd name="T0" fmla="*/ 0 w 55"/>
                <a:gd name="T1" fmla="*/ 13 h 87"/>
                <a:gd name="T2" fmla="*/ 42 w 55"/>
                <a:gd name="T3" fmla="*/ 22 h 87"/>
                <a:gd name="T4" fmla="*/ 9 w 55"/>
                <a:gd name="T5" fmla="*/ 51 h 87"/>
                <a:gd name="T6" fmla="*/ 15 w 55"/>
                <a:gd name="T7" fmla="*/ 66 h 87"/>
                <a:gd name="T8" fmla="*/ 6 w 55"/>
                <a:gd name="T9" fmla="*/ 7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7">
                  <a:moveTo>
                    <a:pt x="0" y="13"/>
                  </a:moveTo>
                  <a:cubicBezTo>
                    <a:pt x="3" y="0"/>
                    <a:pt x="46" y="7"/>
                    <a:pt x="50" y="26"/>
                  </a:cubicBezTo>
                  <a:cubicBezTo>
                    <a:pt x="55" y="51"/>
                    <a:pt x="26" y="55"/>
                    <a:pt x="9" y="59"/>
                  </a:cubicBezTo>
                  <a:cubicBezTo>
                    <a:pt x="12" y="62"/>
                    <a:pt x="14" y="72"/>
                    <a:pt x="19" y="76"/>
                  </a:cubicBezTo>
                  <a:cubicBezTo>
                    <a:pt x="17" y="83"/>
                    <a:pt x="12" y="85"/>
                    <a:pt x="6" y="8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3" name="Freeform 342">
              <a:extLst>
                <a:ext uri="{FF2B5EF4-FFF2-40B4-BE49-F238E27FC236}">
                  <a16:creationId xmlns:a16="http://schemas.microsoft.com/office/drawing/2014/main" id="{33F7D382-9378-480C-891B-36BC07EBA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540"/>
              <a:ext cx="84" cy="43"/>
            </a:xfrm>
            <a:custGeom>
              <a:avLst/>
              <a:gdLst>
                <a:gd name="T0" fmla="*/ 55 w 87"/>
                <a:gd name="T1" fmla="*/ 0 h 45"/>
                <a:gd name="T2" fmla="*/ 42 w 87"/>
                <a:gd name="T3" fmla="*/ 28 h 45"/>
                <a:gd name="T4" fmla="*/ 0 w 87"/>
                <a:gd name="T5" fmla="*/ 3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45">
                  <a:moveTo>
                    <a:pt x="63" y="0"/>
                  </a:moveTo>
                  <a:cubicBezTo>
                    <a:pt x="87" y="0"/>
                    <a:pt x="70" y="27"/>
                    <a:pt x="49" y="32"/>
                  </a:cubicBezTo>
                  <a:cubicBezTo>
                    <a:pt x="30" y="38"/>
                    <a:pt x="17" y="37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4" name="Freeform 343">
              <a:extLst>
                <a:ext uri="{FF2B5EF4-FFF2-40B4-BE49-F238E27FC236}">
                  <a16:creationId xmlns:a16="http://schemas.microsoft.com/office/drawing/2014/main" id="{5E84A8A3-B918-428D-A881-1C0551D9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521"/>
              <a:ext cx="58" cy="45"/>
            </a:xfrm>
            <a:custGeom>
              <a:avLst/>
              <a:gdLst>
                <a:gd name="T0" fmla="*/ 52 w 60"/>
                <a:gd name="T1" fmla="*/ 0 h 47"/>
                <a:gd name="T2" fmla="*/ 0 w 60"/>
                <a:gd name="T3" fmla="*/ 11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7">
                  <a:moveTo>
                    <a:pt x="60" y="0"/>
                  </a:moveTo>
                  <a:cubicBezTo>
                    <a:pt x="55" y="22"/>
                    <a:pt x="8" y="47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5" name="Freeform 344">
              <a:extLst>
                <a:ext uri="{FF2B5EF4-FFF2-40B4-BE49-F238E27FC236}">
                  <a16:creationId xmlns:a16="http://schemas.microsoft.com/office/drawing/2014/main" id="{1DB6CB6A-73EB-450A-AC6F-E4A1A220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471"/>
              <a:ext cx="26" cy="5"/>
            </a:xfrm>
            <a:custGeom>
              <a:avLst/>
              <a:gdLst>
                <a:gd name="T0" fmla="*/ 23 w 27"/>
                <a:gd name="T1" fmla="*/ 3 h 6"/>
                <a:gd name="T2" fmla="*/ 0 w 27"/>
                <a:gd name="T3" fmla="*/ 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27" y="6"/>
                  </a:moveTo>
                  <a:cubicBezTo>
                    <a:pt x="18" y="0"/>
                    <a:pt x="9" y="0"/>
                    <a:pt x="0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6" name="Freeform 345">
              <a:extLst>
                <a:ext uri="{FF2B5EF4-FFF2-40B4-BE49-F238E27FC236}">
                  <a16:creationId xmlns:a16="http://schemas.microsoft.com/office/drawing/2014/main" id="{ECB22BB6-5F6B-455D-B71A-CBC0C564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42"/>
              <a:ext cx="30" cy="52"/>
            </a:xfrm>
            <a:custGeom>
              <a:avLst/>
              <a:gdLst>
                <a:gd name="T0" fmla="*/ 2 w 31"/>
                <a:gd name="T1" fmla="*/ 1 h 54"/>
                <a:gd name="T2" fmla="*/ 27 w 31"/>
                <a:gd name="T3" fmla="*/ 12 h 54"/>
                <a:gd name="T4" fmla="*/ 0 w 31"/>
                <a:gd name="T5" fmla="*/ 25 h 54"/>
                <a:gd name="T6" fmla="*/ 26 w 31"/>
                <a:gd name="T7" fmla="*/ 46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4">
                  <a:moveTo>
                    <a:pt x="2" y="1"/>
                  </a:moveTo>
                  <a:cubicBezTo>
                    <a:pt x="13" y="0"/>
                    <a:pt x="24" y="4"/>
                    <a:pt x="31" y="12"/>
                  </a:cubicBezTo>
                  <a:cubicBezTo>
                    <a:pt x="25" y="23"/>
                    <a:pt x="12" y="26"/>
                    <a:pt x="0" y="29"/>
                  </a:cubicBezTo>
                  <a:cubicBezTo>
                    <a:pt x="3" y="43"/>
                    <a:pt x="16" y="52"/>
                    <a:pt x="30" y="5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7" name="Freeform 346">
              <a:extLst>
                <a:ext uri="{FF2B5EF4-FFF2-40B4-BE49-F238E27FC236}">
                  <a16:creationId xmlns:a16="http://schemas.microsoft.com/office/drawing/2014/main" id="{B0E1451C-5D88-454E-8AEE-3A73B4BD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766"/>
              <a:ext cx="14" cy="21"/>
            </a:xfrm>
            <a:custGeom>
              <a:avLst/>
              <a:gdLst>
                <a:gd name="T0" fmla="*/ 0 w 15"/>
                <a:gd name="T1" fmla="*/ 0 h 22"/>
                <a:gd name="T2" fmla="*/ 7 w 15"/>
                <a:gd name="T3" fmla="*/ 1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2">
                  <a:moveTo>
                    <a:pt x="0" y="0"/>
                  </a:moveTo>
                  <a:cubicBezTo>
                    <a:pt x="11" y="2"/>
                    <a:pt x="15" y="10"/>
                    <a:pt x="1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8" name="Freeform 347">
              <a:extLst>
                <a:ext uri="{FF2B5EF4-FFF2-40B4-BE49-F238E27FC236}">
                  <a16:creationId xmlns:a16="http://schemas.microsoft.com/office/drawing/2014/main" id="{1B381519-0771-42D7-A0D3-0E8D4D59B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535"/>
              <a:ext cx="67" cy="101"/>
            </a:xfrm>
            <a:custGeom>
              <a:avLst/>
              <a:gdLst>
                <a:gd name="T0" fmla="*/ 9 w 69"/>
                <a:gd name="T1" fmla="*/ 0 h 105"/>
                <a:gd name="T2" fmla="*/ 24 w 69"/>
                <a:gd name="T3" fmla="*/ 46 h 105"/>
                <a:gd name="T4" fmla="*/ 25 w 69"/>
                <a:gd name="T5" fmla="*/ 85 h 105"/>
                <a:gd name="T6" fmla="*/ 17 w 69"/>
                <a:gd name="T7" fmla="*/ 89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05">
                  <a:moveTo>
                    <a:pt x="9" y="0"/>
                  </a:moveTo>
                  <a:cubicBezTo>
                    <a:pt x="0" y="35"/>
                    <a:pt x="5" y="34"/>
                    <a:pt x="28" y="54"/>
                  </a:cubicBezTo>
                  <a:cubicBezTo>
                    <a:pt x="41" y="65"/>
                    <a:pt x="69" y="98"/>
                    <a:pt x="29" y="99"/>
                  </a:cubicBezTo>
                  <a:cubicBezTo>
                    <a:pt x="28" y="103"/>
                    <a:pt x="25" y="103"/>
                    <a:pt x="21" y="10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9" name="Freeform 348">
              <a:extLst>
                <a:ext uri="{FF2B5EF4-FFF2-40B4-BE49-F238E27FC236}">
                  <a16:creationId xmlns:a16="http://schemas.microsoft.com/office/drawing/2014/main" id="{30214148-172F-4262-AA01-AA406120E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586"/>
              <a:ext cx="67" cy="54"/>
            </a:xfrm>
            <a:custGeom>
              <a:avLst/>
              <a:gdLst>
                <a:gd name="T0" fmla="*/ 58 w 70"/>
                <a:gd name="T1" fmla="*/ 0 h 56"/>
                <a:gd name="T2" fmla="*/ 28 w 70"/>
                <a:gd name="T3" fmla="*/ 32 h 56"/>
                <a:gd name="T4" fmla="*/ 0 w 70"/>
                <a:gd name="T5" fmla="*/ 48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6">
                  <a:moveTo>
                    <a:pt x="70" y="0"/>
                  </a:moveTo>
                  <a:cubicBezTo>
                    <a:pt x="54" y="19"/>
                    <a:pt x="56" y="30"/>
                    <a:pt x="32" y="36"/>
                  </a:cubicBezTo>
                  <a:cubicBezTo>
                    <a:pt x="15" y="40"/>
                    <a:pt x="1" y="16"/>
                    <a:pt x="0" y="5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0" name="Freeform 349">
              <a:extLst>
                <a:ext uri="{FF2B5EF4-FFF2-40B4-BE49-F238E27FC236}">
                  <a16:creationId xmlns:a16="http://schemas.microsoft.com/office/drawing/2014/main" id="{FAA61DA7-B68F-4E88-A473-A76ABE81E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588"/>
              <a:ext cx="42" cy="23"/>
            </a:xfrm>
            <a:custGeom>
              <a:avLst/>
              <a:gdLst>
                <a:gd name="T0" fmla="*/ 36 w 44"/>
                <a:gd name="T1" fmla="*/ 7 h 24"/>
                <a:gd name="T2" fmla="*/ 1 w 44"/>
                <a:gd name="T3" fmla="*/ 2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4">
                  <a:moveTo>
                    <a:pt x="44" y="7"/>
                  </a:moveTo>
                  <a:cubicBezTo>
                    <a:pt x="28" y="10"/>
                    <a:pt x="0" y="0"/>
                    <a:pt x="1" y="2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1" name="Freeform 350">
              <a:extLst>
                <a:ext uri="{FF2B5EF4-FFF2-40B4-BE49-F238E27FC236}">
                  <a16:creationId xmlns:a16="http://schemas.microsoft.com/office/drawing/2014/main" id="{81626C15-ABD9-4397-AB91-75E02302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02"/>
              <a:ext cx="50" cy="42"/>
            </a:xfrm>
            <a:custGeom>
              <a:avLst/>
              <a:gdLst>
                <a:gd name="T0" fmla="*/ 26 w 52"/>
                <a:gd name="T1" fmla="*/ 1 h 43"/>
                <a:gd name="T2" fmla="*/ 36 w 52"/>
                <a:gd name="T3" fmla="*/ 3 h 43"/>
                <a:gd name="T4" fmla="*/ 0 w 52"/>
                <a:gd name="T5" fmla="*/ 3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3">
                  <a:moveTo>
                    <a:pt x="30" y="1"/>
                  </a:moveTo>
                  <a:cubicBezTo>
                    <a:pt x="34" y="0"/>
                    <a:pt x="38" y="1"/>
                    <a:pt x="42" y="3"/>
                  </a:cubicBezTo>
                  <a:cubicBezTo>
                    <a:pt x="52" y="35"/>
                    <a:pt x="27" y="43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2" name="Freeform 351">
              <a:extLst>
                <a:ext uri="{FF2B5EF4-FFF2-40B4-BE49-F238E27FC236}">
                  <a16:creationId xmlns:a16="http://schemas.microsoft.com/office/drawing/2014/main" id="{47140D1E-2B0D-4638-9148-34E4E3443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708"/>
              <a:ext cx="125" cy="50"/>
            </a:xfrm>
            <a:custGeom>
              <a:avLst/>
              <a:gdLst>
                <a:gd name="T0" fmla="*/ 111 w 130"/>
                <a:gd name="T1" fmla="*/ 5 h 52"/>
                <a:gd name="T2" fmla="*/ 66 w 130"/>
                <a:gd name="T3" fmla="*/ 13 h 52"/>
                <a:gd name="T4" fmla="*/ 36 w 130"/>
                <a:gd name="T5" fmla="*/ 33 h 52"/>
                <a:gd name="T6" fmla="*/ 19 w 130"/>
                <a:gd name="T7" fmla="*/ 15 h 52"/>
                <a:gd name="T8" fmla="*/ 0 w 13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52">
                  <a:moveTo>
                    <a:pt x="130" y="5"/>
                  </a:moveTo>
                  <a:cubicBezTo>
                    <a:pt x="130" y="40"/>
                    <a:pt x="79" y="52"/>
                    <a:pt x="78" y="13"/>
                  </a:cubicBezTo>
                  <a:cubicBezTo>
                    <a:pt x="60" y="20"/>
                    <a:pt x="68" y="42"/>
                    <a:pt x="41" y="37"/>
                  </a:cubicBezTo>
                  <a:cubicBezTo>
                    <a:pt x="48" y="38"/>
                    <a:pt x="21" y="18"/>
                    <a:pt x="23" y="19"/>
                  </a:cubicBezTo>
                  <a:cubicBezTo>
                    <a:pt x="14" y="11"/>
                    <a:pt x="4" y="1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3" name="Freeform 352">
              <a:extLst>
                <a:ext uri="{FF2B5EF4-FFF2-40B4-BE49-F238E27FC236}">
                  <a16:creationId xmlns:a16="http://schemas.microsoft.com/office/drawing/2014/main" id="{91C81B0C-5618-4E2C-91C0-15AAE2C7C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207"/>
              <a:ext cx="163" cy="224"/>
            </a:xfrm>
            <a:custGeom>
              <a:avLst/>
              <a:gdLst>
                <a:gd name="T0" fmla="*/ 129 w 169"/>
                <a:gd name="T1" fmla="*/ 0 h 233"/>
                <a:gd name="T2" fmla="*/ 116 w 169"/>
                <a:gd name="T3" fmla="*/ 54 h 233"/>
                <a:gd name="T4" fmla="*/ 89 w 169"/>
                <a:gd name="T5" fmla="*/ 67 h 233"/>
                <a:gd name="T6" fmla="*/ 83 w 169"/>
                <a:gd name="T7" fmla="*/ 97 h 233"/>
                <a:gd name="T8" fmla="*/ 48 w 169"/>
                <a:gd name="T9" fmla="*/ 87 h 233"/>
                <a:gd name="T10" fmla="*/ 43 w 169"/>
                <a:gd name="T11" fmla="*/ 166 h 233"/>
                <a:gd name="T12" fmla="*/ 16 w 169"/>
                <a:gd name="T13" fmla="*/ 173 h 233"/>
                <a:gd name="T14" fmla="*/ 0 w 169"/>
                <a:gd name="T15" fmla="*/ 199 h 2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9" h="233">
                  <a:moveTo>
                    <a:pt x="149" y="0"/>
                  </a:moveTo>
                  <a:cubicBezTo>
                    <a:pt x="169" y="6"/>
                    <a:pt x="151" y="53"/>
                    <a:pt x="134" y="62"/>
                  </a:cubicBezTo>
                  <a:cubicBezTo>
                    <a:pt x="117" y="71"/>
                    <a:pt x="109" y="57"/>
                    <a:pt x="102" y="79"/>
                  </a:cubicBezTo>
                  <a:cubicBezTo>
                    <a:pt x="98" y="92"/>
                    <a:pt x="120" y="105"/>
                    <a:pt x="95" y="113"/>
                  </a:cubicBezTo>
                  <a:cubicBezTo>
                    <a:pt x="76" y="120"/>
                    <a:pt x="74" y="97"/>
                    <a:pt x="56" y="102"/>
                  </a:cubicBezTo>
                  <a:cubicBezTo>
                    <a:pt x="11" y="115"/>
                    <a:pt x="121" y="176"/>
                    <a:pt x="51" y="195"/>
                  </a:cubicBezTo>
                  <a:cubicBezTo>
                    <a:pt x="31" y="201"/>
                    <a:pt x="35" y="179"/>
                    <a:pt x="20" y="202"/>
                  </a:cubicBezTo>
                  <a:cubicBezTo>
                    <a:pt x="11" y="215"/>
                    <a:pt x="29" y="233"/>
                    <a:pt x="0" y="23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4" name="Freeform 353">
              <a:extLst>
                <a:ext uri="{FF2B5EF4-FFF2-40B4-BE49-F238E27FC236}">
                  <a16:creationId xmlns:a16="http://schemas.microsoft.com/office/drawing/2014/main" id="{BD8FFB77-FFE4-4ECA-BB8E-CF258A9F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255"/>
              <a:ext cx="72" cy="58"/>
            </a:xfrm>
            <a:custGeom>
              <a:avLst/>
              <a:gdLst>
                <a:gd name="T0" fmla="*/ 62 w 75"/>
                <a:gd name="T1" fmla="*/ 0 h 60"/>
                <a:gd name="T2" fmla="*/ 38 w 75"/>
                <a:gd name="T3" fmla="*/ 15 h 60"/>
                <a:gd name="T4" fmla="*/ 35 w 75"/>
                <a:gd name="T5" fmla="*/ 43 h 60"/>
                <a:gd name="T6" fmla="*/ 0 w 75"/>
                <a:gd name="T7" fmla="*/ 5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60">
                  <a:moveTo>
                    <a:pt x="74" y="0"/>
                  </a:moveTo>
                  <a:cubicBezTo>
                    <a:pt x="75" y="16"/>
                    <a:pt x="59" y="18"/>
                    <a:pt x="46" y="17"/>
                  </a:cubicBezTo>
                  <a:cubicBezTo>
                    <a:pt x="44" y="28"/>
                    <a:pt x="44" y="39"/>
                    <a:pt x="42" y="49"/>
                  </a:cubicBezTo>
                  <a:cubicBezTo>
                    <a:pt x="25" y="46"/>
                    <a:pt x="6" y="30"/>
                    <a:pt x="0" y="6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5" name="Freeform 354">
              <a:extLst>
                <a:ext uri="{FF2B5EF4-FFF2-40B4-BE49-F238E27FC236}">
                  <a16:creationId xmlns:a16="http://schemas.microsoft.com/office/drawing/2014/main" id="{9F4BE2AE-F5B8-4B51-BCEC-D2D904F4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10"/>
              <a:ext cx="9" cy="9"/>
            </a:xfrm>
            <a:custGeom>
              <a:avLst/>
              <a:gdLst>
                <a:gd name="T0" fmla="*/ 9 w 9"/>
                <a:gd name="T1" fmla="*/ 2 h 9"/>
                <a:gd name="T2" fmla="*/ 0 w 9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cubicBezTo>
                    <a:pt x="3" y="0"/>
                    <a:pt x="0" y="3"/>
                    <a:pt x="0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6" name="Freeform 355">
              <a:extLst>
                <a:ext uri="{FF2B5EF4-FFF2-40B4-BE49-F238E27FC236}">
                  <a16:creationId xmlns:a16="http://schemas.microsoft.com/office/drawing/2014/main" id="{7AB1EEE7-84CE-4EB0-AB47-974A05076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549"/>
              <a:ext cx="2" cy="8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1" y="3"/>
                    <a:pt x="2" y="6"/>
                    <a:pt x="2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7" name="Freeform 356">
              <a:extLst>
                <a:ext uri="{FF2B5EF4-FFF2-40B4-BE49-F238E27FC236}">
                  <a16:creationId xmlns:a16="http://schemas.microsoft.com/office/drawing/2014/main" id="{47E5E015-CD0B-442F-8864-4046E8329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403"/>
              <a:ext cx="91" cy="158"/>
            </a:xfrm>
            <a:custGeom>
              <a:avLst/>
              <a:gdLst>
                <a:gd name="T0" fmla="*/ 41 w 94"/>
                <a:gd name="T1" fmla="*/ 0 h 164"/>
                <a:gd name="T2" fmla="*/ 37 w 94"/>
                <a:gd name="T3" fmla="*/ 84 h 164"/>
                <a:gd name="T4" fmla="*/ 49 w 94"/>
                <a:gd name="T5" fmla="*/ 139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64">
                  <a:moveTo>
                    <a:pt x="45" y="0"/>
                  </a:moveTo>
                  <a:cubicBezTo>
                    <a:pt x="0" y="17"/>
                    <a:pt x="94" y="77"/>
                    <a:pt x="41" y="97"/>
                  </a:cubicBezTo>
                  <a:cubicBezTo>
                    <a:pt x="38" y="117"/>
                    <a:pt x="30" y="164"/>
                    <a:pt x="57" y="16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8" name="Freeform 357">
              <a:extLst>
                <a:ext uri="{FF2B5EF4-FFF2-40B4-BE49-F238E27FC236}">
                  <a16:creationId xmlns:a16="http://schemas.microsoft.com/office/drawing/2014/main" id="{BC9F0123-2B1E-4EB4-BFB0-DFB0409D4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525"/>
              <a:ext cx="43" cy="46"/>
            </a:xfrm>
            <a:custGeom>
              <a:avLst/>
              <a:gdLst>
                <a:gd name="T0" fmla="*/ 16 w 45"/>
                <a:gd name="T1" fmla="*/ 0 h 47"/>
                <a:gd name="T2" fmla="*/ 18 w 45"/>
                <a:gd name="T3" fmla="*/ 4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47">
                  <a:moveTo>
                    <a:pt x="20" y="0"/>
                  </a:moveTo>
                  <a:cubicBezTo>
                    <a:pt x="45" y="12"/>
                    <a:pt x="0" y="29"/>
                    <a:pt x="22" y="4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9" name="Freeform 358">
              <a:extLst>
                <a:ext uri="{FF2B5EF4-FFF2-40B4-BE49-F238E27FC236}">
                  <a16:creationId xmlns:a16="http://schemas.microsoft.com/office/drawing/2014/main" id="{C602186E-345F-4933-82A1-B40F432E8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208"/>
              <a:ext cx="175" cy="81"/>
            </a:xfrm>
            <a:custGeom>
              <a:avLst/>
              <a:gdLst>
                <a:gd name="T0" fmla="*/ 156 w 182"/>
                <a:gd name="T1" fmla="*/ 0 h 84"/>
                <a:gd name="T2" fmla="*/ 128 w 182"/>
                <a:gd name="T3" fmla="*/ 26 h 84"/>
                <a:gd name="T4" fmla="*/ 100 w 182"/>
                <a:gd name="T5" fmla="*/ 26 h 84"/>
                <a:gd name="T6" fmla="*/ 81 w 182"/>
                <a:gd name="T7" fmla="*/ 30 h 84"/>
                <a:gd name="T8" fmla="*/ 68 w 182"/>
                <a:gd name="T9" fmla="*/ 61 h 84"/>
                <a:gd name="T10" fmla="*/ 41 w 182"/>
                <a:gd name="T11" fmla="*/ 40 h 84"/>
                <a:gd name="T12" fmla="*/ 0 w 182"/>
                <a:gd name="T13" fmla="*/ 62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84">
                  <a:moveTo>
                    <a:pt x="182" y="0"/>
                  </a:moveTo>
                  <a:cubicBezTo>
                    <a:pt x="178" y="13"/>
                    <a:pt x="162" y="25"/>
                    <a:pt x="149" y="30"/>
                  </a:cubicBezTo>
                  <a:cubicBezTo>
                    <a:pt x="133" y="36"/>
                    <a:pt x="129" y="29"/>
                    <a:pt x="116" y="30"/>
                  </a:cubicBezTo>
                  <a:cubicBezTo>
                    <a:pt x="104" y="31"/>
                    <a:pt x="106" y="24"/>
                    <a:pt x="94" y="34"/>
                  </a:cubicBezTo>
                  <a:cubicBezTo>
                    <a:pt x="83" y="42"/>
                    <a:pt x="89" y="63"/>
                    <a:pt x="80" y="69"/>
                  </a:cubicBezTo>
                  <a:cubicBezTo>
                    <a:pt x="59" y="84"/>
                    <a:pt x="63" y="52"/>
                    <a:pt x="49" y="47"/>
                  </a:cubicBezTo>
                  <a:cubicBezTo>
                    <a:pt x="29" y="40"/>
                    <a:pt x="19" y="68"/>
                    <a:pt x="0" y="7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0" name="Freeform 359">
              <a:extLst>
                <a:ext uri="{FF2B5EF4-FFF2-40B4-BE49-F238E27FC236}">
                  <a16:creationId xmlns:a16="http://schemas.microsoft.com/office/drawing/2014/main" id="{6914F8F7-79E8-4904-80BB-052C89E88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308"/>
              <a:ext cx="124" cy="56"/>
            </a:xfrm>
            <a:custGeom>
              <a:avLst/>
              <a:gdLst>
                <a:gd name="T0" fmla="*/ 109 w 129"/>
                <a:gd name="T1" fmla="*/ 26 h 58"/>
                <a:gd name="T2" fmla="*/ 81 w 129"/>
                <a:gd name="T3" fmla="*/ 49 h 58"/>
                <a:gd name="T4" fmla="*/ 45 w 129"/>
                <a:gd name="T5" fmla="*/ 20 h 58"/>
                <a:gd name="T6" fmla="*/ 0 w 129"/>
                <a:gd name="T7" fmla="*/ 11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58">
                  <a:moveTo>
                    <a:pt x="128" y="30"/>
                  </a:moveTo>
                  <a:cubicBezTo>
                    <a:pt x="129" y="47"/>
                    <a:pt x="111" y="56"/>
                    <a:pt x="95" y="57"/>
                  </a:cubicBezTo>
                  <a:cubicBezTo>
                    <a:pt x="64" y="58"/>
                    <a:pt x="72" y="39"/>
                    <a:pt x="53" y="24"/>
                  </a:cubicBezTo>
                  <a:cubicBezTo>
                    <a:pt x="42" y="14"/>
                    <a:pt x="11" y="0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1" name="Freeform 360">
              <a:extLst>
                <a:ext uri="{FF2B5EF4-FFF2-40B4-BE49-F238E27FC236}">
                  <a16:creationId xmlns:a16="http://schemas.microsoft.com/office/drawing/2014/main" id="{1F5EFA1B-C9AF-4B83-9156-E1169035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307"/>
              <a:ext cx="1" cy="6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2" name="Freeform 361">
              <a:extLst>
                <a:ext uri="{FF2B5EF4-FFF2-40B4-BE49-F238E27FC236}">
                  <a16:creationId xmlns:a16="http://schemas.microsoft.com/office/drawing/2014/main" id="{D0906928-77B8-4F3E-863E-293D104D1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187"/>
              <a:ext cx="134" cy="150"/>
            </a:xfrm>
            <a:custGeom>
              <a:avLst/>
              <a:gdLst>
                <a:gd name="T0" fmla="*/ 0 w 139"/>
                <a:gd name="T1" fmla="*/ 0 h 156"/>
                <a:gd name="T2" fmla="*/ 46 w 139"/>
                <a:gd name="T3" fmla="*/ 42 h 156"/>
                <a:gd name="T4" fmla="*/ 27 w 139"/>
                <a:gd name="T5" fmla="*/ 78 h 156"/>
                <a:gd name="T6" fmla="*/ 77 w 139"/>
                <a:gd name="T7" fmla="*/ 133 h 156"/>
                <a:gd name="T8" fmla="*/ 120 w 139"/>
                <a:gd name="T9" fmla="*/ 128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56">
                  <a:moveTo>
                    <a:pt x="0" y="0"/>
                  </a:moveTo>
                  <a:cubicBezTo>
                    <a:pt x="8" y="24"/>
                    <a:pt x="48" y="32"/>
                    <a:pt x="54" y="50"/>
                  </a:cubicBezTo>
                  <a:cubicBezTo>
                    <a:pt x="60" y="68"/>
                    <a:pt x="32" y="79"/>
                    <a:pt x="31" y="90"/>
                  </a:cubicBezTo>
                  <a:cubicBezTo>
                    <a:pt x="28" y="117"/>
                    <a:pt x="119" y="123"/>
                    <a:pt x="89" y="156"/>
                  </a:cubicBezTo>
                  <a:cubicBezTo>
                    <a:pt x="102" y="151"/>
                    <a:pt x="134" y="135"/>
                    <a:pt x="139" y="14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3" name="Freeform 362">
              <a:extLst>
                <a:ext uri="{FF2B5EF4-FFF2-40B4-BE49-F238E27FC236}">
                  <a16:creationId xmlns:a16="http://schemas.microsoft.com/office/drawing/2014/main" id="{A8F441DB-241D-4A34-B2A9-E05A88190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1434"/>
              <a:ext cx="53" cy="74"/>
            </a:xfrm>
            <a:custGeom>
              <a:avLst/>
              <a:gdLst>
                <a:gd name="T0" fmla="*/ 47 w 55"/>
                <a:gd name="T1" fmla="*/ 60 h 77"/>
                <a:gd name="T2" fmla="*/ 32 w 55"/>
                <a:gd name="T3" fmla="*/ 32 h 77"/>
                <a:gd name="T4" fmla="*/ 0 w 55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77">
                  <a:moveTo>
                    <a:pt x="55" y="71"/>
                  </a:moveTo>
                  <a:cubicBezTo>
                    <a:pt x="33" y="77"/>
                    <a:pt x="43" y="49"/>
                    <a:pt x="36" y="36"/>
                  </a:cubicBezTo>
                  <a:cubicBezTo>
                    <a:pt x="28" y="20"/>
                    <a:pt x="11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4" name="Freeform 363">
              <a:extLst>
                <a:ext uri="{FF2B5EF4-FFF2-40B4-BE49-F238E27FC236}">
                  <a16:creationId xmlns:a16="http://schemas.microsoft.com/office/drawing/2014/main" id="{D123053A-9361-4608-B02D-38F48DF17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852"/>
              <a:ext cx="29" cy="98"/>
            </a:xfrm>
            <a:custGeom>
              <a:avLst/>
              <a:gdLst>
                <a:gd name="T0" fmla="*/ 26 w 30"/>
                <a:gd name="T1" fmla="*/ 86 h 102"/>
                <a:gd name="T2" fmla="*/ 22 w 30"/>
                <a:gd name="T3" fmla="*/ 66 h 102"/>
                <a:gd name="T4" fmla="*/ 8 w 30"/>
                <a:gd name="T5" fmla="*/ 48 h 102"/>
                <a:gd name="T6" fmla="*/ 1 w 30"/>
                <a:gd name="T7" fmla="*/ 12 h 102"/>
                <a:gd name="T8" fmla="*/ 4 w 30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2">
                  <a:moveTo>
                    <a:pt x="30" y="102"/>
                  </a:moveTo>
                  <a:cubicBezTo>
                    <a:pt x="28" y="96"/>
                    <a:pt x="29" y="83"/>
                    <a:pt x="26" y="78"/>
                  </a:cubicBezTo>
                  <a:cubicBezTo>
                    <a:pt x="21" y="68"/>
                    <a:pt x="10" y="69"/>
                    <a:pt x="8" y="56"/>
                  </a:cubicBezTo>
                  <a:cubicBezTo>
                    <a:pt x="5" y="41"/>
                    <a:pt x="30" y="20"/>
                    <a:pt x="1" y="15"/>
                  </a:cubicBezTo>
                  <a:cubicBezTo>
                    <a:pt x="0" y="9"/>
                    <a:pt x="2" y="4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5" name="Freeform 364">
              <a:extLst>
                <a:ext uri="{FF2B5EF4-FFF2-40B4-BE49-F238E27FC236}">
                  <a16:creationId xmlns:a16="http://schemas.microsoft.com/office/drawing/2014/main" id="{B08033BA-0460-4BEF-B0AA-1DF24F6D4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35"/>
              <a:ext cx="49" cy="74"/>
            </a:xfrm>
            <a:custGeom>
              <a:avLst/>
              <a:gdLst>
                <a:gd name="T0" fmla="*/ 0 w 51"/>
                <a:gd name="T1" fmla="*/ 65 h 77"/>
                <a:gd name="T2" fmla="*/ 17 w 51"/>
                <a:gd name="T3" fmla="*/ 49 h 77"/>
                <a:gd name="T4" fmla="*/ 27 w 51"/>
                <a:gd name="T5" fmla="*/ 34 h 77"/>
                <a:gd name="T6" fmla="*/ 33 w 51"/>
                <a:gd name="T7" fmla="*/ 15 h 77"/>
                <a:gd name="T8" fmla="*/ 43 w 51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7">
                  <a:moveTo>
                    <a:pt x="0" y="77"/>
                  </a:moveTo>
                  <a:cubicBezTo>
                    <a:pt x="0" y="75"/>
                    <a:pt x="15" y="63"/>
                    <a:pt x="21" y="57"/>
                  </a:cubicBezTo>
                  <a:cubicBezTo>
                    <a:pt x="33" y="45"/>
                    <a:pt x="31" y="55"/>
                    <a:pt x="31" y="38"/>
                  </a:cubicBezTo>
                  <a:cubicBezTo>
                    <a:pt x="30" y="20"/>
                    <a:pt x="26" y="31"/>
                    <a:pt x="37" y="19"/>
                  </a:cubicBezTo>
                  <a:cubicBezTo>
                    <a:pt x="43" y="11"/>
                    <a:pt x="49" y="11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6" name="Freeform 365">
              <a:extLst>
                <a:ext uri="{FF2B5EF4-FFF2-40B4-BE49-F238E27FC236}">
                  <a16:creationId xmlns:a16="http://schemas.microsoft.com/office/drawing/2014/main" id="{8FBA71E7-A416-4455-90D9-17C2773E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927"/>
              <a:ext cx="143" cy="448"/>
            </a:xfrm>
            <a:custGeom>
              <a:avLst/>
              <a:gdLst>
                <a:gd name="T0" fmla="*/ 17 w 149"/>
                <a:gd name="T1" fmla="*/ 12 h 466"/>
                <a:gd name="T2" fmla="*/ 46 w 149"/>
                <a:gd name="T3" fmla="*/ 0 h 466"/>
                <a:gd name="T4" fmla="*/ 74 w 149"/>
                <a:gd name="T5" fmla="*/ 39 h 466"/>
                <a:gd name="T6" fmla="*/ 126 w 149"/>
                <a:gd name="T7" fmla="*/ 22 h 466"/>
                <a:gd name="T8" fmla="*/ 61 w 149"/>
                <a:gd name="T9" fmla="*/ 122 h 466"/>
                <a:gd name="T10" fmla="*/ 26 w 149"/>
                <a:gd name="T11" fmla="*/ 218 h 466"/>
                <a:gd name="T12" fmla="*/ 12 w 149"/>
                <a:gd name="T13" fmla="*/ 312 h 466"/>
                <a:gd name="T14" fmla="*/ 3 w 149"/>
                <a:gd name="T15" fmla="*/ 398 h 466"/>
                <a:gd name="T16" fmla="*/ 7 w 149"/>
                <a:gd name="T17" fmla="*/ 323 h 466"/>
                <a:gd name="T18" fmla="*/ 2 w 149"/>
                <a:gd name="T19" fmla="*/ 264 h 466"/>
                <a:gd name="T20" fmla="*/ 17 w 149"/>
                <a:gd name="T21" fmla="*/ 159 h 466"/>
                <a:gd name="T22" fmla="*/ 54 w 149"/>
                <a:gd name="T23" fmla="*/ 76 h 466"/>
                <a:gd name="T24" fmla="*/ 25 w 149"/>
                <a:gd name="T25" fmla="*/ 12 h 4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466">
                  <a:moveTo>
                    <a:pt x="21" y="12"/>
                  </a:moveTo>
                  <a:cubicBezTo>
                    <a:pt x="33" y="24"/>
                    <a:pt x="49" y="23"/>
                    <a:pt x="54" y="0"/>
                  </a:cubicBezTo>
                  <a:cubicBezTo>
                    <a:pt x="72" y="7"/>
                    <a:pt x="48" y="48"/>
                    <a:pt x="86" y="47"/>
                  </a:cubicBezTo>
                  <a:cubicBezTo>
                    <a:pt x="105" y="46"/>
                    <a:pt x="133" y="36"/>
                    <a:pt x="149" y="26"/>
                  </a:cubicBezTo>
                  <a:cubicBezTo>
                    <a:pt x="135" y="67"/>
                    <a:pt x="101" y="110"/>
                    <a:pt x="73" y="142"/>
                  </a:cubicBezTo>
                  <a:cubicBezTo>
                    <a:pt x="45" y="174"/>
                    <a:pt x="37" y="215"/>
                    <a:pt x="30" y="256"/>
                  </a:cubicBezTo>
                  <a:cubicBezTo>
                    <a:pt x="23" y="294"/>
                    <a:pt x="13" y="329"/>
                    <a:pt x="12" y="366"/>
                  </a:cubicBezTo>
                  <a:cubicBezTo>
                    <a:pt x="11" y="398"/>
                    <a:pt x="29" y="440"/>
                    <a:pt x="3" y="466"/>
                  </a:cubicBezTo>
                  <a:cubicBezTo>
                    <a:pt x="17" y="444"/>
                    <a:pt x="10" y="403"/>
                    <a:pt x="7" y="378"/>
                  </a:cubicBezTo>
                  <a:cubicBezTo>
                    <a:pt x="4" y="355"/>
                    <a:pt x="0" y="334"/>
                    <a:pt x="2" y="310"/>
                  </a:cubicBezTo>
                  <a:cubicBezTo>
                    <a:pt x="5" y="269"/>
                    <a:pt x="6" y="225"/>
                    <a:pt x="21" y="186"/>
                  </a:cubicBezTo>
                  <a:cubicBezTo>
                    <a:pt x="33" y="155"/>
                    <a:pt x="63" y="122"/>
                    <a:pt x="63" y="88"/>
                  </a:cubicBezTo>
                  <a:cubicBezTo>
                    <a:pt x="63" y="61"/>
                    <a:pt x="39" y="37"/>
                    <a:pt x="29" y="15"/>
                  </a:cubicBezTo>
                </a:path>
              </a:pathLst>
            </a:custGeom>
            <a:solidFill>
              <a:srgbClr val="A58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7" name="Freeform 366">
              <a:extLst>
                <a:ext uri="{FF2B5EF4-FFF2-40B4-BE49-F238E27FC236}">
                  <a16:creationId xmlns:a16="http://schemas.microsoft.com/office/drawing/2014/main" id="{73E396AA-2968-493D-9590-ED6337345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938"/>
              <a:ext cx="98" cy="351"/>
            </a:xfrm>
            <a:custGeom>
              <a:avLst/>
              <a:gdLst>
                <a:gd name="T0" fmla="*/ 86 w 102"/>
                <a:gd name="T1" fmla="*/ 0 h 365"/>
                <a:gd name="T2" fmla="*/ 0 w 102"/>
                <a:gd name="T3" fmla="*/ 154 h 365"/>
                <a:gd name="T4" fmla="*/ 34 w 102"/>
                <a:gd name="T5" fmla="*/ 234 h 365"/>
                <a:gd name="T6" fmla="*/ 60 w 102"/>
                <a:gd name="T7" fmla="*/ 313 h 365"/>
                <a:gd name="T8" fmla="*/ 66 w 102"/>
                <a:gd name="T9" fmla="*/ 225 h 365"/>
                <a:gd name="T10" fmla="*/ 69 w 102"/>
                <a:gd name="T11" fmla="*/ 161 h 365"/>
                <a:gd name="T12" fmla="*/ 86 w 102"/>
                <a:gd name="T13" fmla="*/ 0 h 3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65">
                  <a:moveTo>
                    <a:pt x="102" y="0"/>
                  </a:moveTo>
                  <a:cubicBezTo>
                    <a:pt x="86" y="39"/>
                    <a:pt x="51" y="99"/>
                    <a:pt x="0" y="180"/>
                  </a:cubicBezTo>
                  <a:cubicBezTo>
                    <a:pt x="6" y="208"/>
                    <a:pt x="34" y="246"/>
                    <a:pt x="38" y="274"/>
                  </a:cubicBezTo>
                  <a:cubicBezTo>
                    <a:pt x="42" y="302"/>
                    <a:pt x="59" y="350"/>
                    <a:pt x="71" y="365"/>
                  </a:cubicBezTo>
                  <a:cubicBezTo>
                    <a:pt x="82" y="346"/>
                    <a:pt x="78" y="288"/>
                    <a:pt x="78" y="263"/>
                  </a:cubicBezTo>
                  <a:cubicBezTo>
                    <a:pt x="78" y="237"/>
                    <a:pt x="77" y="215"/>
                    <a:pt x="81" y="188"/>
                  </a:cubicBezTo>
                  <a:cubicBezTo>
                    <a:pt x="85" y="152"/>
                    <a:pt x="92" y="70"/>
                    <a:pt x="102" y="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8" name="Freeform 367">
              <a:extLst>
                <a:ext uri="{FF2B5EF4-FFF2-40B4-BE49-F238E27FC236}">
                  <a16:creationId xmlns:a16="http://schemas.microsoft.com/office/drawing/2014/main" id="{FA8F761B-A092-4306-98FD-29ECB441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84"/>
              <a:ext cx="137" cy="306"/>
            </a:xfrm>
            <a:custGeom>
              <a:avLst/>
              <a:gdLst>
                <a:gd name="T0" fmla="*/ 0 w 143"/>
                <a:gd name="T1" fmla="*/ 69 h 318"/>
                <a:gd name="T2" fmla="*/ 24 w 143"/>
                <a:gd name="T3" fmla="*/ 62 h 318"/>
                <a:gd name="T4" fmla="*/ 51 w 143"/>
                <a:gd name="T5" fmla="*/ 49 h 318"/>
                <a:gd name="T6" fmla="*/ 71 w 143"/>
                <a:gd name="T7" fmla="*/ 25 h 318"/>
                <a:gd name="T8" fmla="*/ 93 w 143"/>
                <a:gd name="T9" fmla="*/ 0 h 318"/>
                <a:gd name="T10" fmla="*/ 98 w 143"/>
                <a:gd name="T11" fmla="*/ 32 h 318"/>
                <a:gd name="T12" fmla="*/ 116 w 143"/>
                <a:gd name="T13" fmla="*/ 57 h 318"/>
                <a:gd name="T14" fmla="*/ 99 w 143"/>
                <a:gd name="T15" fmla="*/ 130 h 318"/>
                <a:gd name="T16" fmla="*/ 53 w 143"/>
                <a:gd name="T17" fmla="*/ 217 h 318"/>
                <a:gd name="T18" fmla="*/ 3 w 143"/>
                <a:gd name="T19" fmla="*/ 272 h 318"/>
                <a:gd name="T20" fmla="*/ 47 w 143"/>
                <a:gd name="T21" fmla="*/ 194 h 318"/>
                <a:gd name="T22" fmla="*/ 80 w 143"/>
                <a:gd name="T23" fmla="*/ 119 h 318"/>
                <a:gd name="T24" fmla="*/ 53 w 143"/>
                <a:gd name="T25" fmla="*/ 75 h 318"/>
                <a:gd name="T26" fmla="*/ 11 w 143"/>
                <a:gd name="T27" fmla="*/ 68 h 3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318">
                  <a:moveTo>
                    <a:pt x="0" y="81"/>
                  </a:moveTo>
                  <a:cubicBezTo>
                    <a:pt x="13" y="80"/>
                    <a:pt x="17" y="73"/>
                    <a:pt x="28" y="72"/>
                  </a:cubicBezTo>
                  <a:cubicBezTo>
                    <a:pt x="46" y="71"/>
                    <a:pt x="49" y="77"/>
                    <a:pt x="59" y="57"/>
                  </a:cubicBezTo>
                  <a:cubicBezTo>
                    <a:pt x="68" y="40"/>
                    <a:pt x="67" y="39"/>
                    <a:pt x="83" y="29"/>
                  </a:cubicBezTo>
                  <a:cubicBezTo>
                    <a:pt x="97" y="21"/>
                    <a:pt x="98" y="8"/>
                    <a:pt x="110" y="0"/>
                  </a:cubicBezTo>
                  <a:cubicBezTo>
                    <a:pt x="109" y="13"/>
                    <a:pt x="108" y="25"/>
                    <a:pt x="116" y="36"/>
                  </a:cubicBezTo>
                  <a:cubicBezTo>
                    <a:pt x="124" y="48"/>
                    <a:pt x="133" y="49"/>
                    <a:pt x="137" y="65"/>
                  </a:cubicBezTo>
                  <a:cubicBezTo>
                    <a:pt x="143" y="101"/>
                    <a:pt x="135" y="121"/>
                    <a:pt x="117" y="151"/>
                  </a:cubicBezTo>
                  <a:cubicBezTo>
                    <a:pt x="97" y="184"/>
                    <a:pt x="80" y="219"/>
                    <a:pt x="62" y="253"/>
                  </a:cubicBezTo>
                  <a:cubicBezTo>
                    <a:pt x="47" y="284"/>
                    <a:pt x="32" y="301"/>
                    <a:pt x="3" y="318"/>
                  </a:cubicBezTo>
                  <a:cubicBezTo>
                    <a:pt x="26" y="292"/>
                    <a:pt x="40" y="258"/>
                    <a:pt x="55" y="227"/>
                  </a:cubicBezTo>
                  <a:cubicBezTo>
                    <a:pt x="69" y="201"/>
                    <a:pt x="93" y="170"/>
                    <a:pt x="96" y="139"/>
                  </a:cubicBezTo>
                  <a:cubicBezTo>
                    <a:pt x="98" y="115"/>
                    <a:pt x="87" y="92"/>
                    <a:pt x="62" y="87"/>
                  </a:cubicBezTo>
                  <a:cubicBezTo>
                    <a:pt x="48" y="83"/>
                    <a:pt x="26" y="80"/>
                    <a:pt x="11" y="80"/>
                  </a:cubicBezTo>
                </a:path>
              </a:pathLst>
            </a:custGeom>
            <a:solidFill>
              <a:srgbClr val="A58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9" name="Freeform 368">
              <a:extLst>
                <a:ext uri="{FF2B5EF4-FFF2-40B4-BE49-F238E27FC236}">
                  <a16:creationId xmlns:a16="http://schemas.microsoft.com/office/drawing/2014/main" id="{9AE4C223-4292-4C1C-A5D0-0595C89D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1856"/>
              <a:ext cx="180" cy="232"/>
            </a:xfrm>
            <a:custGeom>
              <a:avLst/>
              <a:gdLst>
                <a:gd name="T0" fmla="*/ 8 w 187"/>
                <a:gd name="T1" fmla="*/ 76 h 241"/>
                <a:gd name="T2" fmla="*/ 54 w 187"/>
                <a:gd name="T3" fmla="*/ 41 h 241"/>
                <a:gd name="T4" fmla="*/ 63 w 187"/>
                <a:gd name="T5" fmla="*/ 17 h 241"/>
                <a:gd name="T6" fmla="*/ 81 w 187"/>
                <a:gd name="T7" fmla="*/ 0 h 241"/>
                <a:gd name="T8" fmla="*/ 94 w 187"/>
                <a:gd name="T9" fmla="*/ 24 h 241"/>
                <a:gd name="T10" fmla="*/ 119 w 187"/>
                <a:gd name="T11" fmla="*/ 44 h 241"/>
                <a:gd name="T12" fmla="*/ 152 w 187"/>
                <a:gd name="T13" fmla="*/ 86 h 241"/>
                <a:gd name="T14" fmla="*/ 139 w 187"/>
                <a:gd name="T15" fmla="*/ 134 h 241"/>
                <a:gd name="T16" fmla="*/ 131 w 187"/>
                <a:gd name="T17" fmla="*/ 207 h 241"/>
                <a:gd name="T18" fmla="*/ 116 w 187"/>
                <a:gd name="T19" fmla="*/ 119 h 241"/>
                <a:gd name="T20" fmla="*/ 116 w 187"/>
                <a:gd name="T21" fmla="*/ 92 h 241"/>
                <a:gd name="T22" fmla="*/ 84 w 187"/>
                <a:gd name="T23" fmla="*/ 74 h 241"/>
                <a:gd name="T24" fmla="*/ 38 w 187"/>
                <a:gd name="T25" fmla="*/ 83 h 241"/>
                <a:gd name="T26" fmla="*/ 16 w 187"/>
                <a:gd name="T27" fmla="*/ 81 h 241"/>
                <a:gd name="T28" fmla="*/ 0 w 187"/>
                <a:gd name="T29" fmla="*/ 77 h 2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7" h="241">
                  <a:moveTo>
                    <a:pt x="8" y="88"/>
                  </a:moveTo>
                  <a:cubicBezTo>
                    <a:pt x="35" y="74"/>
                    <a:pt x="55" y="84"/>
                    <a:pt x="62" y="49"/>
                  </a:cubicBezTo>
                  <a:cubicBezTo>
                    <a:pt x="65" y="36"/>
                    <a:pt x="66" y="30"/>
                    <a:pt x="74" y="21"/>
                  </a:cubicBezTo>
                  <a:cubicBezTo>
                    <a:pt x="81" y="13"/>
                    <a:pt x="89" y="13"/>
                    <a:pt x="93" y="0"/>
                  </a:cubicBezTo>
                  <a:cubicBezTo>
                    <a:pt x="99" y="8"/>
                    <a:pt x="102" y="20"/>
                    <a:pt x="110" y="28"/>
                  </a:cubicBezTo>
                  <a:cubicBezTo>
                    <a:pt x="118" y="37"/>
                    <a:pt x="130" y="44"/>
                    <a:pt x="139" y="52"/>
                  </a:cubicBezTo>
                  <a:cubicBezTo>
                    <a:pt x="154" y="64"/>
                    <a:pt x="170" y="83"/>
                    <a:pt x="177" y="100"/>
                  </a:cubicBezTo>
                  <a:cubicBezTo>
                    <a:pt x="187" y="123"/>
                    <a:pt x="172" y="136"/>
                    <a:pt x="162" y="156"/>
                  </a:cubicBezTo>
                  <a:cubicBezTo>
                    <a:pt x="149" y="181"/>
                    <a:pt x="152" y="213"/>
                    <a:pt x="153" y="241"/>
                  </a:cubicBezTo>
                  <a:cubicBezTo>
                    <a:pt x="144" y="213"/>
                    <a:pt x="133" y="169"/>
                    <a:pt x="136" y="139"/>
                  </a:cubicBezTo>
                  <a:cubicBezTo>
                    <a:pt x="137" y="127"/>
                    <a:pt x="142" y="119"/>
                    <a:pt x="135" y="108"/>
                  </a:cubicBezTo>
                  <a:cubicBezTo>
                    <a:pt x="128" y="97"/>
                    <a:pt x="110" y="86"/>
                    <a:pt x="98" y="86"/>
                  </a:cubicBezTo>
                  <a:cubicBezTo>
                    <a:pt x="81" y="86"/>
                    <a:pt x="62" y="96"/>
                    <a:pt x="44" y="96"/>
                  </a:cubicBezTo>
                  <a:cubicBezTo>
                    <a:pt x="33" y="97"/>
                    <a:pt x="29" y="97"/>
                    <a:pt x="20" y="94"/>
                  </a:cubicBezTo>
                  <a:cubicBezTo>
                    <a:pt x="11" y="91"/>
                    <a:pt x="13" y="82"/>
                    <a:pt x="0" y="89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0" name="Freeform 369">
              <a:extLst>
                <a:ext uri="{FF2B5EF4-FFF2-40B4-BE49-F238E27FC236}">
                  <a16:creationId xmlns:a16="http://schemas.microsoft.com/office/drawing/2014/main" id="{F783D609-B366-48E8-8E32-2B58F7FD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385"/>
              <a:ext cx="30" cy="31"/>
            </a:xfrm>
            <a:custGeom>
              <a:avLst/>
              <a:gdLst>
                <a:gd name="T0" fmla="*/ 8 w 32"/>
                <a:gd name="T1" fmla="*/ 0 h 33"/>
                <a:gd name="T2" fmla="*/ 24 w 32"/>
                <a:gd name="T3" fmla="*/ 8 h 33"/>
                <a:gd name="T4" fmla="*/ 0 w 32"/>
                <a:gd name="T5" fmla="*/ 25 h 33"/>
                <a:gd name="T6" fmla="*/ 8 w 3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10" y="0"/>
                  </a:moveTo>
                  <a:cubicBezTo>
                    <a:pt x="17" y="3"/>
                    <a:pt x="23" y="11"/>
                    <a:pt x="32" y="11"/>
                  </a:cubicBezTo>
                  <a:cubicBezTo>
                    <a:pt x="28" y="22"/>
                    <a:pt x="8" y="25"/>
                    <a:pt x="0" y="33"/>
                  </a:cubicBezTo>
                  <a:cubicBezTo>
                    <a:pt x="4" y="23"/>
                    <a:pt x="10" y="11"/>
                    <a:pt x="10" y="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1" name="Freeform 370">
              <a:extLst>
                <a:ext uri="{FF2B5EF4-FFF2-40B4-BE49-F238E27FC236}">
                  <a16:creationId xmlns:a16="http://schemas.microsoft.com/office/drawing/2014/main" id="{5CF370E9-0135-43AD-BB12-40E8EFE1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98"/>
              <a:ext cx="64" cy="85"/>
            </a:xfrm>
            <a:custGeom>
              <a:avLst/>
              <a:gdLst>
                <a:gd name="T0" fmla="*/ 23 w 66"/>
                <a:gd name="T1" fmla="*/ 76 h 88"/>
                <a:gd name="T2" fmla="*/ 7 w 66"/>
                <a:gd name="T3" fmla="*/ 70 h 88"/>
                <a:gd name="T4" fmla="*/ 14 w 66"/>
                <a:gd name="T5" fmla="*/ 58 h 88"/>
                <a:gd name="T6" fmla="*/ 38 w 66"/>
                <a:gd name="T7" fmla="*/ 32 h 88"/>
                <a:gd name="T8" fmla="*/ 58 w 66"/>
                <a:gd name="T9" fmla="*/ 0 h 88"/>
                <a:gd name="T10" fmla="*/ 43 w 66"/>
                <a:gd name="T11" fmla="*/ 32 h 88"/>
                <a:gd name="T12" fmla="*/ 32 w 66"/>
                <a:gd name="T13" fmla="*/ 52 h 88"/>
                <a:gd name="T14" fmla="*/ 20 w 66"/>
                <a:gd name="T15" fmla="*/ 76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88">
                  <a:moveTo>
                    <a:pt x="27" y="88"/>
                  </a:moveTo>
                  <a:cubicBezTo>
                    <a:pt x="21" y="87"/>
                    <a:pt x="12" y="85"/>
                    <a:pt x="7" y="81"/>
                  </a:cubicBezTo>
                  <a:cubicBezTo>
                    <a:pt x="0" y="75"/>
                    <a:pt x="9" y="71"/>
                    <a:pt x="14" y="66"/>
                  </a:cubicBezTo>
                  <a:cubicBezTo>
                    <a:pt x="24" y="56"/>
                    <a:pt x="34" y="47"/>
                    <a:pt x="42" y="36"/>
                  </a:cubicBezTo>
                  <a:cubicBezTo>
                    <a:pt x="50" y="24"/>
                    <a:pt x="57" y="11"/>
                    <a:pt x="66" y="0"/>
                  </a:cubicBezTo>
                  <a:cubicBezTo>
                    <a:pt x="58" y="10"/>
                    <a:pt x="53" y="24"/>
                    <a:pt x="47" y="36"/>
                  </a:cubicBezTo>
                  <a:cubicBezTo>
                    <a:pt x="43" y="44"/>
                    <a:pt x="39" y="52"/>
                    <a:pt x="36" y="60"/>
                  </a:cubicBezTo>
                  <a:cubicBezTo>
                    <a:pt x="31" y="69"/>
                    <a:pt x="28" y="79"/>
                    <a:pt x="24" y="88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2" name="Freeform 371">
              <a:extLst>
                <a:ext uri="{FF2B5EF4-FFF2-40B4-BE49-F238E27FC236}">
                  <a16:creationId xmlns:a16="http://schemas.microsoft.com/office/drawing/2014/main" id="{105FECDA-CA65-4E12-95A4-3ACC0F6E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322"/>
              <a:ext cx="44" cy="40"/>
            </a:xfrm>
            <a:custGeom>
              <a:avLst/>
              <a:gdLst>
                <a:gd name="T0" fmla="*/ 34 w 46"/>
                <a:gd name="T1" fmla="*/ 10 h 42"/>
                <a:gd name="T2" fmla="*/ 22 w 46"/>
                <a:gd name="T3" fmla="*/ 7 h 42"/>
                <a:gd name="T4" fmla="*/ 11 w 46"/>
                <a:gd name="T5" fmla="*/ 0 h 42"/>
                <a:gd name="T6" fmla="*/ 1 w 46"/>
                <a:gd name="T7" fmla="*/ 29 h 42"/>
                <a:gd name="T8" fmla="*/ 23 w 46"/>
                <a:gd name="T9" fmla="*/ 29 h 42"/>
                <a:gd name="T10" fmla="*/ 33 w 46"/>
                <a:gd name="T11" fmla="*/ 16 h 42"/>
                <a:gd name="T12" fmla="*/ 38 w 46"/>
                <a:gd name="T13" fmla="*/ 1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42" y="10"/>
                  </a:moveTo>
                  <a:cubicBezTo>
                    <a:pt x="37" y="8"/>
                    <a:pt x="31" y="8"/>
                    <a:pt x="26" y="7"/>
                  </a:cubicBezTo>
                  <a:cubicBezTo>
                    <a:pt x="21" y="6"/>
                    <a:pt x="15" y="4"/>
                    <a:pt x="12" y="0"/>
                  </a:cubicBezTo>
                  <a:cubicBezTo>
                    <a:pt x="11" y="11"/>
                    <a:pt x="0" y="24"/>
                    <a:pt x="1" y="36"/>
                  </a:cubicBezTo>
                  <a:cubicBezTo>
                    <a:pt x="9" y="40"/>
                    <a:pt x="19" y="42"/>
                    <a:pt x="27" y="36"/>
                  </a:cubicBezTo>
                  <a:cubicBezTo>
                    <a:pt x="32" y="31"/>
                    <a:pt x="36" y="25"/>
                    <a:pt x="40" y="20"/>
                  </a:cubicBezTo>
                  <a:cubicBezTo>
                    <a:pt x="42" y="16"/>
                    <a:pt x="46" y="14"/>
                    <a:pt x="46" y="1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3" name="Freeform 372">
              <a:extLst>
                <a:ext uri="{FF2B5EF4-FFF2-40B4-BE49-F238E27FC236}">
                  <a16:creationId xmlns:a16="http://schemas.microsoft.com/office/drawing/2014/main" id="{949ECA31-8DC9-4F8E-9D20-8CE284BFC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242"/>
              <a:ext cx="33" cy="80"/>
            </a:xfrm>
            <a:custGeom>
              <a:avLst/>
              <a:gdLst>
                <a:gd name="T0" fmla="*/ 30 w 34"/>
                <a:gd name="T1" fmla="*/ 65 h 83"/>
                <a:gd name="T2" fmla="*/ 6 w 34"/>
                <a:gd name="T3" fmla="*/ 66 h 83"/>
                <a:gd name="T4" fmla="*/ 5 w 34"/>
                <a:gd name="T5" fmla="*/ 58 h 83"/>
                <a:gd name="T6" fmla="*/ 19 w 34"/>
                <a:gd name="T7" fmla="*/ 23 h 83"/>
                <a:gd name="T8" fmla="*/ 27 w 34"/>
                <a:gd name="T9" fmla="*/ 0 h 83"/>
                <a:gd name="T10" fmla="*/ 25 w 34"/>
                <a:gd name="T11" fmla="*/ 46 h 83"/>
                <a:gd name="T12" fmla="*/ 29 w 34"/>
                <a:gd name="T13" fmla="*/ 6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3">
                  <a:moveTo>
                    <a:pt x="34" y="75"/>
                  </a:moveTo>
                  <a:cubicBezTo>
                    <a:pt x="26" y="77"/>
                    <a:pt x="14" y="83"/>
                    <a:pt x="6" y="77"/>
                  </a:cubicBezTo>
                  <a:cubicBezTo>
                    <a:pt x="0" y="73"/>
                    <a:pt x="2" y="71"/>
                    <a:pt x="5" y="66"/>
                  </a:cubicBezTo>
                  <a:cubicBezTo>
                    <a:pt x="13" y="53"/>
                    <a:pt x="19" y="40"/>
                    <a:pt x="23" y="27"/>
                  </a:cubicBezTo>
                  <a:cubicBezTo>
                    <a:pt x="26" y="18"/>
                    <a:pt x="28" y="8"/>
                    <a:pt x="31" y="0"/>
                  </a:cubicBezTo>
                  <a:cubicBezTo>
                    <a:pt x="29" y="18"/>
                    <a:pt x="26" y="36"/>
                    <a:pt x="29" y="54"/>
                  </a:cubicBezTo>
                  <a:cubicBezTo>
                    <a:pt x="30" y="59"/>
                    <a:pt x="30" y="70"/>
                    <a:pt x="33" y="74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4" name="Freeform 373">
              <a:extLst>
                <a:ext uri="{FF2B5EF4-FFF2-40B4-BE49-F238E27FC236}">
                  <a16:creationId xmlns:a16="http://schemas.microsoft.com/office/drawing/2014/main" id="{0DBEB1EF-693E-46FD-80D8-9F03A72F7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421"/>
              <a:ext cx="25" cy="34"/>
            </a:xfrm>
            <a:custGeom>
              <a:avLst/>
              <a:gdLst>
                <a:gd name="T0" fmla="*/ 22 w 26"/>
                <a:gd name="T1" fmla="*/ 11 h 35"/>
                <a:gd name="T2" fmla="*/ 2 w 26"/>
                <a:gd name="T3" fmla="*/ 0 h 35"/>
                <a:gd name="T4" fmla="*/ 0 w 26"/>
                <a:gd name="T5" fmla="*/ 31 h 35"/>
                <a:gd name="T6" fmla="*/ 20 w 26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26" y="11"/>
                  </a:moveTo>
                  <a:cubicBezTo>
                    <a:pt x="18" y="11"/>
                    <a:pt x="4" y="8"/>
                    <a:pt x="2" y="0"/>
                  </a:cubicBezTo>
                  <a:cubicBezTo>
                    <a:pt x="0" y="10"/>
                    <a:pt x="0" y="24"/>
                    <a:pt x="0" y="35"/>
                  </a:cubicBezTo>
                  <a:cubicBezTo>
                    <a:pt x="10" y="30"/>
                    <a:pt x="14" y="14"/>
                    <a:pt x="24" y="8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5" name="Freeform 374">
              <a:extLst>
                <a:ext uri="{FF2B5EF4-FFF2-40B4-BE49-F238E27FC236}">
                  <a16:creationId xmlns:a16="http://schemas.microsoft.com/office/drawing/2014/main" id="{AA4EC252-D331-4E01-9607-FD2E3490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311"/>
              <a:ext cx="34" cy="107"/>
            </a:xfrm>
            <a:custGeom>
              <a:avLst/>
              <a:gdLst>
                <a:gd name="T0" fmla="*/ 25 w 35"/>
                <a:gd name="T1" fmla="*/ 91 h 112"/>
                <a:gd name="T2" fmla="*/ 9 w 35"/>
                <a:gd name="T3" fmla="*/ 88 h 112"/>
                <a:gd name="T4" fmla="*/ 9 w 35"/>
                <a:gd name="T5" fmla="*/ 74 h 112"/>
                <a:gd name="T6" fmla="*/ 31 w 35"/>
                <a:gd name="T7" fmla="*/ 0 h 112"/>
                <a:gd name="T8" fmla="*/ 24 w 35"/>
                <a:gd name="T9" fmla="*/ 66 h 112"/>
                <a:gd name="T10" fmla="*/ 24 w 35"/>
                <a:gd name="T11" fmla="*/ 89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12">
                  <a:moveTo>
                    <a:pt x="29" y="109"/>
                  </a:moveTo>
                  <a:cubicBezTo>
                    <a:pt x="23" y="112"/>
                    <a:pt x="15" y="111"/>
                    <a:pt x="9" y="106"/>
                  </a:cubicBezTo>
                  <a:cubicBezTo>
                    <a:pt x="0" y="100"/>
                    <a:pt x="4" y="97"/>
                    <a:pt x="9" y="89"/>
                  </a:cubicBezTo>
                  <a:cubicBezTo>
                    <a:pt x="25" y="62"/>
                    <a:pt x="25" y="30"/>
                    <a:pt x="35" y="0"/>
                  </a:cubicBezTo>
                  <a:cubicBezTo>
                    <a:pt x="35" y="26"/>
                    <a:pt x="29" y="52"/>
                    <a:pt x="28" y="78"/>
                  </a:cubicBezTo>
                  <a:cubicBezTo>
                    <a:pt x="27" y="88"/>
                    <a:pt x="29" y="97"/>
                    <a:pt x="28" y="107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6" name="Freeform 375">
              <a:extLst>
                <a:ext uri="{FF2B5EF4-FFF2-40B4-BE49-F238E27FC236}">
                  <a16:creationId xmlns:a16="http://schemas.microsoft.com/office/drawing/2014/main" id="{35713121-A134-47F9-9920-4DCAE6A04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382"/>
              <a:ext cx="28" cy="37"/>
            </a:xfrm>
            <a:custGeom>
              <a:avLst/>
              <a:gdLst>
                <a:gd name="T0" fmla="*/ 24 w 29"/>
                <a:gd name="T1" fmla="*/ 9 h 39"/>
                <a:gd name="T2" fmla="*/ 7 w 29"/>
                <a:gd name="T3" fmla="*/ 0 h 39"/>
                <a:gd name="T4" fmla="*/ 0 w 29"/>
                <a:gd name="T5" fmla="*/ 31 h 39"/>
                <a:gd name="T6" fmla="*/ 25 w 29"/>
                <a:gd name="T7" fmla="*/ 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9">
                  <a:moveTo>
                    <a:pt x="28" y="9"/>
                  </a:moveTo>
                  <a:cubicBezTo>
                    <a:pt x="20" y="10"/>
                    <a:pt x="11" y="8"/>
                    <a:pt x="7" y="0"/>
                  </a:cubicBezTo>
                  <a:cubicBezTo>
                    <a:pt x="4" y="11"/>
                    <a:pt x="1" y="26"/>
                    <a:pt x="0" y="39"/>
                  </a:cubicBezTo>
                  <a:cubicBezTo>
                    <a:pt x="9" y="39"/>
                    <a:pt x="27" y="14"/>
                    <a:pt x="29" y="7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7" name="Freeform 376">
              <a:extLst>
                <a:ext uri="{FF2B5EF4-FFF2-40B4-BE49-F238E27FC236}">
                  <a16:creationId xmlns:a16="http://schemas.microsoft.com/office/drawing/2014/main" id="{B26A4670-81DF-4D7B-82D6-AA13E42E6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288"/>
              <a:ext cx="31" cy="89"/>
            </a:xfrm>
            <a:custGeom>
              <a:avLst/>
              <a:gdLst>
                <a:gd name="T0" fmla="*/ 21 w 33"/>
                <a:gd name="T1" fmla="*/ 75 h 92"/>
                <a:gd name="T2" fmla="*/ 5 w 33"/>
                <a:gd name="T3" fmla="*/ 74 h 92"/>
                <a:gd name="T4" fmla="*/ 8 w 33"/>
                <a:gd name="T5" fmla="*/ 63 h 92"/>
                <a:gd name="T6" fmla="*/ 25 w 33"/>
                <a:gd name="T7" fmla="*/ 0 h 92"/>
                <a:gd name="T8" fmla="*/ 21 w 33"/>
                <a:gd name="T9" fmla="*/ 45 h 92"/>
                <a:gd name="T10" fmla="*/ 19 w 33"/>
                <a:gd name="T11" fmla="*/ 78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92">
                  <a:moveTo>
                    <a:pt x="26" y="87"/>
                  </a:moveTo>
                  <a:cubicBezTo>
                    <a:pt x="20" y="91"/>
                    <a:pt x="10" y="92"/>
                    <a:pt x="5" y="86"/>
                  </a:cubicBezTo>
                  <a:cubicBezTo>
                    <a:pt x="0" y="80"/>
                    <a:pt x="4" y="77"/>
                    <a:pt x="8" y="71"/>
                  </a:cubicBezTo>
                  <a:cubicBezTo>
                    <a:pt x="19" y="49"/>
                    <a:pt x="25" y="23"/>
                    <a:pt x="33" y="0"/>
                  </a:cubicBezTo>
                  <a:cubicBezTo>
                    <a:pt x="32" y="18"/>
                    <a:pt x="27" y="35"/>
                    <a:pt x="27" y="53"/>
                  </a:cubicBezTo>
                  <a:cubicBezTo>
                    <a:pt x="27" y="65"/>
                    <a:pt x="27" y="79"/>
                    <a:pt x="23" y="90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8" name="Freeform 377">
              <a:extLst>
                <a:ext uri="{FF2B5EF4-FFF2-40B4-BE49-F238E27FC236}">
                  <a16:creationId xmlns:a16="http://schemas.microsoft.com/office/drawing/2014/main" id="{F77109FC-6FDE-43A5-8787-48DB018C9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418"/>
              <a:ext cx="22" cy="49"/>
            </a:xfrm>
            <a:custGeom>
              <a:avLst/>
              <a:gdLst>
                <a:gd name="T0" fmla="*/ 21 w 22"/>
                <a:gd name="T1" fmla="*/ 2 h 51"/>
                <a:gd name="T2" fmla="*/ 20 w 22"/>
                <a:gd name="T3" fmla="*/ 17 h 51"/>
                <a:gd name="T4" fmla="*/ 21 w 22"/>
                <a:gd name="T5" fmla="*/ 28 h 51"/>
                <a:gd name="T6" fmla="*/ 0 w 22"/>
                <a:gd name="T7" fmla="*/ 43 h 51"/>
                <a:gd name="T8" fmla="*/ 11 w 22"/>
                <a:gd name="T9" fmla="*/ 12 h 51"/>
                <a:gd name="T10" fmla="*/ 13 w 22"/>
                <a:gd name="T11" fmla="*/ 2 h 51"/>
                <a:gd name="T12" fmla="*/ 20 w 22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1">
                  <a:moveTo>
                    <a:pt x="21" y="2"/>
                  </a:moveTo>
                  <a:cubicBezTo>
                    <a:pt x="20" y="6"/>
                    <a:pt x="20" y="15"/>
                    <a:pt x="20" y="21"/>
                  </a:cubicBezTo>
                  <a:cubicBezTo>
                    <a:pt x="21" y="25"/>
                    <a:pt x="22" y="29"/>
                    <a:pt x="21" y="32"/>
                  </a:cubicBezTo>
                  <a:cubicBezTo>
                    <a:pt x="19" y="40"/>
                    <a:pt x="7" y="50"/>
                    <a:pt x="0" y="51"/>
                  </a:cubicBezTo>
                  <a:cubicBezTo>
                    <a:pt x="5" y="39"/>
                    <a:pt x="9" y="28"/>
                    <a:pt x="11" y="15"/>
                  </a:cubicBezTo>
                  <a:cubicBezTo>
                    <a:pt x="11" y="11"/>
                    <a:pt x="10" y="4"/>
                    <a:pt x="13" y="2"/>
                  </a:cubicBezTo>
                  <a:cubicBezTo>
                    <a:pt x="15" y="0"/>
                    <a:pt x="18" y="1"/>
                    <a:pt x="20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9" name="Freeform 378">
              <a:extLst>
                <a:ext uri="{FF2B5EF4-FFF2-40B4-BE49-F238E27FC236}">
                  <a16:creationId xmlns:a16="http://schemas.microsoft.com/office/drawing/2014/main" id="{CAE197F9-0F5B-40BD-A492-1DCF8593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373"/>
              <a:ext cx="30" cy="55"/>
            </a:xfrm>
            <a:custGeom>
              <a:avLst/>
              <a:gdLst>
                <a:gd name="T0" fmla="*/ 27 w 31"/>
                <a:gd name="T1" fmla="*/ 1 h 57"/>
                <a:gd name="T2" fmla="*/ 24 w 31"/>
                <a:gd name="T3" fmla="*/ 34 h 57"/>
                <a:gd name="T4" fmla="*/ 22 w 31"/>
                <a:gd name="T5" fmla="*/ 38 h 57"/>
                <a:gd name="T6" fmla="*/ 15 w 31"/>
                <a:gd name="T7" fmla="*/ 41 h 57"/>
                <a:gd name="T8" fmla="*/ 0 w 31"/>
                <a:gd name="T9" fmla="*/ 47 h 57"/>
                <a:gd name="T10" fmla="*/ 15 w 31"/>
                <a:gd name="T11" fmla="*/ 14 h 57"/>
                <a:gd name="T12" fmla="*/ 27 w 31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7">
                  <a:moveTo>
                    <a:pt x="31" y="1"/>
                  </a:moveTo>
                  <a:cubicBezTo>
                    <a:pt x="30" y="13"/>
                    <a:pt x="29" y="26"/>
                    <a:pt x="28" y="38"/>
                  </a:cubicBezTo>
                  <a:cubicBezTo>
                    <a:pt x="28" y="41"/>
                    <a:pt x="28" y="41"/>
                    <a:pt x="26" y="43"/>
                  </a:cubicBezTo>
                  <a:cubicBezTo>
                    <a:pt x="24" y="46"/>
                    <a:pt x="20" y="48"/>
                    <a:pt x="17" y="49"/>
                  </a:cubicBezTo>
                  <a:cubicBezTo>
                    <a:pt x="13" y="51"/>
                    <a:pt x="3" y="57"/>
                    <a:pt x="0" y="55"/>
                  </a:cubicBezTo>
                  <a:cubicBezTo>
                    <a:pt x="11" y="45"/>
                    <a:pt x="14" y="28"/>
                    <a:pt x="18" y="15"/>
                  </a:cubicBezTo>
                  <a:cubicBezTo>
                    <a:pt x="20" y="7"/>
                    <a:pt x="24" y="4"/>
                    <a:pt x="31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0" name="Freeform 379">
              <a:extLst>
                <a:ext uri="{FF2B5EF4-FFF2-40B4-BE49-F238E27FC236}">
                  <a16:creationId xmlns:a16="http://schemas.microsoft.com/office/drawing/2014/main" id="{38D2BBCD-01FA-4CEC-8759-FFC8BCE80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77"/>
              <a:ext cx="28" cy="54"/>
            </a:xfrm>
            <a:custGeom>
              <a:avLst/>
              <a:gdLst>
                <a:gd name="T0" fmla="*/ 22 w 29"/>
                <a:gd name="T1" fmla="*/ 0 h 56"/>
                <a:gd name="T2" fmla="*/ 22 w 29"/>
                <a:gd name="T3" fmla="*/ 18 h 56"/>
                <a:gd name="T4" fmla="*/ 22 w 29"/>
                <a:gd name="T5" fmla="*/ 36 h 56"/>
                <a:gd name="T6" fmla="*/ 0 w 29"/>
                <a:gd name="T7" fmla="*/ 47 h 56"/>
                <a:gd name="T8" fmla="*/ 20 w 29"/>
                <a:gd name="T9" fmla="*/ 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6">
                  <a:moveTo>
                    <a:pt x="26" y="0"/>
                  </a:moveTo>
                  <a:cubicBezTo>
                    <a:pt x="29" y="6"/>
                    <a:pt x="26" y="15"/>
                    <a:pt x="26" y="22"/>
                  </a:cubicBezTo>
                  <a:cubicBezTo>
                    <a:pt x="25" y="28"/>
                    <a:pt x="26" y="34"/>
                    <a:pt x="26" y="40"/>
                  </a:cubicBezTo>
                  <a:cubicBezTo>
                    <a:pt x="24" y="54"/>
                    <a:pt x="13" y="56"/>
                    <a:pt x="0" y="55"/>
                  </a:cubicBezTo>
                  <a:cubicBezTo>
                    <a:pt x="12" y="41"/>
                    <a:pt x="16" y="18"/>
                    <a:pt x="24" y="2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1" name="Freeform 380">
              <a:extLst>
                <a:ext uri="{FF2B5EF4-FFF2-40B4-BE49-F238E27FC236}">
                  <a16:creationId xmlns:a16="http://schemas.microsoft.com/office/drawing/2014/main" id="{0B922A6B-C7AB-48DA-BC7B-1BC07F308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2307"/>
              <a:ext cx="20" cy="50"/>
            </a:xfrm>
            <a:custGeom>
              <a:avLst/>
              <a:gdLst>
                <a:gd name="T0" fmla="*/ 10 w 21"/>
                <a:gd name="T1" fmla="*/ 0 h 52"/>
                <a:gd name="T2" fmla="*/ 17 w 21"/>
                <a:gd name="T3" fmla="*/ 29 h 52"/>
                <a:gd name="T4" fmla="*/ 0 w 21"/>
                <a:gd name="T5" fmla="*/ 44 h 52"/>
                <a:gd name="T6" fmla="*/ 10 w 2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2">
                  <a:moveTo>
                    <a:pt x="13" y="0"/>
                  </a:moveTo>
                  <a:cubicBezTo>
                    <a:pt x="18" y="6"/>
                    <a:pt x="21" y="25"/>
                    <a:pt x="21" y="33"/>
                  </a:cubicBezTo>
                  <a:cubicBezTo>
                    <a:pt x="21" y="44"/>
                    <a:pt x="10" y="50"/>
                    <a:pt x="0" y="52"/>
                  </a:cubicBezTo>
                  <a:cubicBezTo>
                    <a:pt x="6" y="37"/>
                    <a:pt x="9" y="17"/>
                    <a:pt x="10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2" name="Freeform 381">
              <a:extLst>
                <a:ext uri="{FF2B5EF4-FFF2-40B4-BE49-F238E27FC236}">
                  <a16:creationId xmlns:a16="http://schemas.microsoft.com/office/drawing/2014/main" id="{6986C801-7030-4E94-A0E0-265AB97C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381"/>
              <a:ext cx="16" cy="64"/>
            </a:xfrm>
            <a:custGeom>
              <a:avLst/>
              <a:gdLst>
                <a:gd name="T0" fmla="*/ 12 w 17"/>
                <a:gd name="T1" fmla="*/ 0 h 67"/>
                <a:gd name="T2" fmla="*/ 8 w 17"/>
                <a:gd name="T3" fmla="*/ 28 h 67"/>
                <a:gd name="T4" fmla="*/ 0 w 17"/>
                <a:gd name="T5" fmla="*/ 55 h 67"/>
                <a:gd name="T6" fmla="*/ 9 w 17"/>
                <a:gd name="T7" fmla="*/ 29 h 67"/>
                <a:gd name="T8" fmla="*/ 12 w 17"/>
                <a:gd name="T9" fmla="*/ 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7">
                  <a:moveTo>
                    <a:pt x="16" y="0"/>
                  </a:moveTo>
                  <a:cubicBezTo>
                    <a:pt x="17" y="9"/>
                    <a:pt x="12" y="23"/>
                    <a:pt x="10" y="32"/>
                  </a:cubicBezTo>
                  <a:cubicBezTo>
                    <a:pt x="6" y="44"/>
                    <a:pt x="2" y="55"/>
                    <a:pt x="0" y="67"/>
                  </a:cubicBezTo>
                  <a:cubicBezTo>
                    <a:pt x="7" y="58"/>
                    <a:pt x="9" y="44"/>
                    <a:pt x="13" y="33"/>
                  </a:cubicBezTo>
                  <a:cubicBezTo>
                    <a:pt x="15" y="24"/>
                    <a:pt x="14" y="15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3" name="Freeform 382">
              <a:extLst>
                <a:ext uri="{FF2B5EF4-FFF2-40B4-BE49-F238E27FC236}">
                  <a16:creationId xmlns:a16="http://schemas.microsoft.com/office/drawing/2014/main" id="{36AEE05B-67A1-4217-B448-0321C7524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356"/>
              <a:ext cx="19" cy="49"/>
            </a:xfrm>
            <a:custGeom>
              <a:avLst/>
              <a:gdLst>
                <a:gd name="T0" fmla="*/ 15 w 20"/>
                <a:gd name="T1" fmla="*/ 0 h 51"/>
                <a:gd name="T2" fmla="*/ 10 w 20"/>
                <a:gd name="T3" fmla="*/ 17 h 51"/>
                <a:gd name="T4" fmla="*/ 1 w 20"/>
                <a:gd name="T5" fmla="*/ 43 h 51"/>
                <a:gd name="T6" fmla="*/ 10 w 20"/>
                <a:gd name="T7" fmla="*/ 19 h 51"/>
                <a:gd name="T8" fmla="*/ 15 w 20"/>
                <a:gd name="T9" fmla="*/ 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1">
                  <a:moveTo>
                    <a:pt x="19" y="0"/>
                  </a:moveTo>
                  <a:cubicBezTo>
                    <a:pt x="20" y="5"/>
                    <a:pt x="15" y="16"/>
                    <a:pt x="13" y="21"/>
                  </a:cubicBezTo>
                  <a:cubicBezTo>
                    <a:pt x="9" y="29"/>
                    <a:pt x="0" y="41"/>
                    <a:pt x="1" y="51"/>
                  </a:cubicBezTo>
                  <a:cubicBezTo>
                    <a:pt x="7" y="45"/>
                    <a:pt x="11" y="31"/>
                    <a:pt x="14" y="23"/>
                  </a:cubicBezTo>
                  <a:cubicBezTo>
                    <a:pt x="17" y="17"/>
                    <a:pt x="19" y="8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4" name="Freeform 383">
              <a:extLst>
                <a:ext uri="{FF2B5EF4-FFF2-40B4-BE49-F238E27FC236}">
                  <a16:creationId xmlns:a16="http://schemas.microsoft.com/office/drawing/2014/main" id="{2AD41AEC-686D-48BA-849A-B6001E883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339"/>
              <a:ext cx="33" cy="72"/>
            </a:xfrm>
            <a:custGeom>
              <a:avLst/>
              <a:gdLst>
                <a:gd name="T0" fmla="*/ 30 w 34"/>
                <a:gd name="T1" fmla="*/ 0 h 74"/>
                <a:gd name="T2" fmla="*/ 18 w 34"/>
                <a:gd name="T3" fmla="*/ 18 h 74"/>
                <a:gd name="T4" fmla="*/ 13 w 34"/>
                <a:gd name="T5" fmla="*/ 34 h 74"/>
                <a:gd name="T6" fmla="*/ 0 w 34"/>
                <a:gd name="T7" fmla="*/ 66 h 74"/>
                <a:gd name="T8" fmla="*/ 13 w 34"/>
                <a:gd name="T9" fmla="*/ 42 h 74"/>
                <a:gd name="T10" fmla="*/ 17 w 34"/>
                <a:gd name="T11" fmla="*/ 25 h 74"/>
                <a:gd name="T12" fmla="*/ 27 w 34"/>
                <a:gd name="T13" fmla="*/ 3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4">
                  <a:moveTo>
                    <a:pt x="34" y="0"/>
                  </a:moveTo>
                  <a:cubicBezTo>
                    <a:pt x="28" y="4"/>
                    <a:pt x="26" y="13"/>
                    <a:pt x="22" y="18"/>
                  </a:cubicBezTo>
                  <a:cubicBezTo>
                    <a:pt x="18" y="25"/>
                    <a:pt x="15" y="31"/>
                    <a:pt x="13" y="38"/>
                  </a:cubicBezTo>
                  <a:cubicBezTo>
                    <a:pt x="8" y="50"/>
                    <a:pt x="3" y="63"/>
                    <a:pt x="0" y="74"/>
                  </a:cubicBezTo>
                  <a:cubicBezTo>
                    <a:pt x="8" y="68"/>
                    <a:pt x="9" y="55"/>
                    <a:pt x="13" y="46"/>
                  </a:cubicBezTo>
                  <a:cubicBezTo>
                    <a:pt x="15" y="41"/>
                    <a:pt x="16" y="35"/>
                    <a:pt x="18" y="29"/>
                  </a:cubicBezTo>
                  <a:cubicBezTo>
                    <a:pt x="22" y="21"/>
                    <a:pt x="24" y="9"/>
                    <a:pt x="3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5" name="Freeform 384">
              <a:extLst>
                <a:ext uri="{FF2B5EF4-FFF2-40B4-BE49-F238E27FC236}">
                  <a16:creationId xmlns:a16="http://schemas.microsoft.com/office/drawing/2014/main" id="{2C496E21-5BA4-49FF-9E3F-0C65FC01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93"/>
              <a:ext cx="23" cy="54"/>
            </a:xfrm>
            <a:custGeom>
              <a:avLst/>
              <a:gdLst>
                <a:gd name="T0" fmla="*/ 20 w 24"/>
                <a:gd name="T1" fmla="*/ 0 h 56"/>
                <a:gd name="T2" fmla="*/ 12 w 24"/>
                <a:gd name="T3" fmla="*/ 28 h 56"/>
                <a:gd name="T4" fmla="*/ 0 w 24"/>
                <a:gd name="T5" fmla="*/ 48 h 56"/>
                <a:gd name="T6" fmla="*/ 12 w 24"/>
                <a:gd name="T7" fmla="*/ 35 h 56"/>
                <a:gd name="T8" fmla="*/ 14 w 24"/>
                <a:gd name="T9" fmla="*/ 23 h 56"/>
                <a:gd name="T10" fmla="*/ 20 w 24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19" y="10"/>
                    <a:pt x="18" y="22"/>
                    <a:pt x="13" y="32"/>
                  </a:cubicBezTo>
                  <a:cubicBezTo>
                    <a:pt x="9" y="40"/>
                    <a:pt x="2" y="48"/>
                    <a:pt x="0" y="56"/>
                  </a:cubicBezTo>
                  <a:cubicBezTo>
                    <a:pt x="6" y="53"/>
                    <a:pt x="9" y="45"/>
                    <a:pt x="12" y="39"/>
                  </a:cubicBezTo>
                  <a:cubicBezTo>
                    <a:pt x="14" y="35"/>
                    <a:pt x="16" y="31"/>
                    <a:pt x="18" y="27"/>
                  </a:cubicBezTo>
                  <a:cubicBezTo>
                    <a:pt x="21" y="19"/>
                    <a:pt x="24" y="9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6" name="Freeform 385">
              <a:extLst>
                <a:ext uri="{FF2B5EF4-FFF2-40B4-BE49-F238E27FC236}">
                  <a16:creationId xmlns:a16="http://schemas.microsoft.com/office/drawing/2014/main" id="{F6CBF05B-DD36-4888-9E43-C353920ED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956"/>
              <a:ext cx="41" cy="237"/>
            </a:xfrm>
            <a:custGeom>
              <a:avLst/>
              <a:gdLst>
                <a:gd name="T0" fmla="*/ 34 w 42"/>
                <a:gd name="T1" fmla="*/ 0 h 246"/>
                <a:gd name="T2" fmla="*/ 21 w 42"/>
                <a:gd name="T3" fmla="*/ 123 h 246"/>
                <a:gd name="T4" fmla="*/ 21 w 42"/>
                <a:gd name="T5" fmla="*/ 212 h 246"/>
                <a:gd name="T6" fmla="*/ 19 w 42"/>
                <a:gd name="T7" fmla="*/ 152 h 246"/>
                <a:gd name="T8" fmla="*/ 34 w 42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6">
                  <a:moveTo>
                    <a:pt x="38" y="0"/>
                  </a:moveTo>
                  <a:cubicBezTo>
                    <a:pt x="38" y="0"/>
                    <a:pt x="35" y="109"/>
                    <a:pt x="23" y="143"/>
                  </a:cubicBezTo>
                  <a:cubicBezTo>
                    <a:pt x="12" y="176"/>
                    <a:pt x="0" y="223"/>
                    <a:pt x="21" y="246"/>
                  </a:cubicBezTo>
                  <a:cubicBezTo>
                    <a:pt x="21" y="246"/>
                    <a:pt x="4" y="215"/>
                    <a:pt x="19" y="176"/>
                  </a:cubicBezTo>
                  <a:cubicBezTo>
                    <a:pt x="34" y="137"/>
                    <a:pt x="42" y="17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7" name="Freeform 386">
              <a:extLst>
                <a:ext uri="{FF2B5EF4-FFF2-40B4-BE49-F238E27FC236}">
                  <a16:creationId xmlns:a16="http://schemas.microsoft.com/office/drawing/2014/main" id="{37C49A9E-25D7-42EA-8405-EFC30FCB0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027"/>
              <a:ext cx="23" cy="17"/>
            </a:xfrm>
            <a:custGeom>
              <a:avLst/>
              <a:gdLst>
                <a:gd name="T0" fmla="*/ 0 w 23"/>
                <a:gd name="T1" fmla="*/ 14 h 18"/>
                <a:gd name="T2" fmla="*/ 23 w 23"/>
                <a:gd name="T3" fmla="*/ 3 h 18"/>
                <a:gd name="T4" fmla="*/ 3 w 23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0" y="18"/>
                  </a:moveTo>
                  <a:cubicBezTo>
                    <a:pt x="7" y="15"/>
                    <a:pt x="21" y="12"/>
                    <a:pt x="23" y="3"/>
                  </a:cubicBezTo>
                  <a:cubicBezTo>
                    <a:pt x="17" y="0"/>
                    <a:pt x="6" y="7"/>
                    <a:pt x="3" y="9"/>
                  </a:cubicBezTo>
                </a:path>
              </a:pathLst>
            </a:custGeom>
            <a:noFill/>
            <a:ln w="6350" cap="flat">
              <a:solidFill>
                <a:srgbClr val="AA89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8" name="Freeform 387">
              <a:extLst>
                <a:ext uri="{FF2B5EF4-FFF2-40B4-BE49-F238E27FC236}">
                  <a16:creationId xmlns:a16="http://schemas.microsoft.com/office/drawing/2014/main" id="{1272518F-442E-41F9-867A-935711131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971"/>
              <a:ext cx="26" cy="37"/>
            </a:xfrm>
            <a:custGeom>
              <a:avLst/>
              <a:gdLst>
                <a:gd name="T0" fmla="*/ 22 w 27"/>
                <a:gd name="T1" fmla="*/ 19 h 38"/>
                <a:gd name="T2" fmla="*/ 0 w 27"/>
                <a:gd name="T3" fmla="*/ 33 h 38"/>
                <a:gd name="T4" fmla="*/ 23 w 27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8">
                  <a:moveTo>
                    <a:pt x="26" y="19"/>
                  </a:moveTo>
                  <a:cubicBezTo>
                    <a:pt x="19" y="24"/>
                    <a:pt x="10" y="38"/>
                    <a:pt x="0" y="37"/>
                  </a:cubicBezTo>
                  <a:cubicBezTo>
                    <a:pt x="0" y="23"/>
                    <a:pt x="18" y="8"/>
                    <a:pt x="27" y="0"/>
                  </a:cubicBezTo>
                </a:path>
              </a:pathLst>
            </a:custGeom>
            <a:noFill/>
            <a:ln w="6350" cap="flat">
              <a:solidFill>
                <a:srgbClr val="BC99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9" name="Freeform 388">
              <a:extLst>
                <a:ext uri="{FF2B5EF4-FFF2-40B4-BE49-F238E27FC236}">
                  <a16:creationId xmlns:a16="http://schemas.microsoft.com/office/drawing/2014/main" id="{705DCD1F-872F-4FEF-ACE3-20FF3A42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054"/>
              <a:ext cx="13" cy="6"/>
            </a:xfrm>
            <a:custGeom>
              <a:avLst/>
              <a:gdLst>
                <a:gd name="T0" fmla="*/ 10 w 14"/>
                <a:gd name="T1" fmla="*/ 1 h 6"/>
                <a:gd name="T2" fmla="*/ 0 w 14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1"/>
                  </a:moveTo>
                  <a:cubicBezTo>
                    <a:pt x="9" y="0"/>
                    <a:pt x="1" y="2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BC99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0" name="Freeform 389">
              <a:extLst>
                <a:ext uri="{FF2B5EF4-FFF2-40B4-BE49-F238E27FC236}">
                  <a16:creationId xmlns:a16="http://schemas.microsoft.com/office/drawing/2014/main" id="{C0A77CE0-4DB1-463D-A8CA-6AD9458C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105"/>
              <a:ext cx="25" cy="37"/>
            </a:xfrm>
            <a:custGeom>
              <a:avLst/>
              <a:gdLst>
                <a:gd name="T0" fmla="*/ 22 w 26"/>
                <a:gd name="T1" fmla="*/ 0 h 38"/>
                <a:gd name="T2" fmla="*/ 5 w 26"/>
                <a:gd name="T3" fmla="*/ 19 h 38"/>
                <a:gd name="T4" fmla="*/ 17 w 26"/>
                <a:gd name="T5" fmla="*/ 2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8">
                  <a:moveTo>
                    <a:pt x="26" y="0"/>
                  </a:moveTo>
                  <a:cubicBezTo>
                    <a:pt x="18" y="4"/>
                    <a:pt x="7" y="15"/>
                    <a:pt x="5" y="23"/>
                  </a:cubicBezTo>
                  <a:cubicBezTo>
                    <a:pt x="0" y="36"/>
                    <a:pt x="11" y="38"/>
                    <a:pt x="21" y="33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1" name="Freeform 390">
              <a:extLst>
                <a:ext uri="{FF2B5EF4-FFF2-40B4-BE49-F238E27FC236}">
                  <a16:creationId xmlns:a16="http://schemas.microsoft.com/office/drawing/2014/main" id="{D8C51F31-38EB-4037-898F-686F38E7F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144"/>
              <a:ext cx="8" cy="2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2" name="Freeform 391">
              <a:extLst>
                <a:ext uri="{FF2B5EF4-FFF2-40B4-BE49-F238E27FC236}">
                  <a16:creationId xmlns:a16="http://schemas.microsoft.com/office/drawing/2014/main" id="{13990C40-802D-4E63-98FE-835CA3242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153"/>
              <a:ext cx="9" cy="9"/>
            </a:xfrm>
            <a:custGeom>
              <a:avLst/>
              <a:gdLst>
                <a:gd name="T0" fmla="*/ 9 w 9"/>
                <a:gd name="T1" fmla="*/ 9 h 9"/>
                <a:gd name="T2" fmla="*/ 0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5" y="6"/>
                    <a:pt x="1" y="4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3" name="Freeform 392">
              <a:extLst>
                <a:ext uri="{FF2B5EF4-FFF2-40B4-BE49-F238E27FC236}">
                  <a16:creationId xmlns:a16="http://schemas.microsoft.com/office/drawing/2014/main" id="{616A1D70-CCA6-459F-8C3A-76E03AEC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840"/>
              <a:ext cx="54" cy="36"/>
            </a:xfrm>
            <a:custGeom>
              <a:avLst/>
              <a:gdLst>
                <a:gd name="T0" fmla="*/ 48 w 56"/>
                <a:gd name="T1" fmla="*/ 20 h 37"/>
                <a:gd name="T2" fmla="*/ 14 w 56"/>
                <a:gd name="T3" fmla="*/ 2 h 37"/>
                <a:gd name="T4" fmla="*/ 18 w 56"/>
                <a:gd name="T5" fmla="*/ 33 h 37"/>
                <a:gd name="T6" fmla="*/ 18 w 56"/>
                <a:gd name="T7" fmla="*/ 7 h 37"/>
                <a:gd name="T8" fmla="*/ 44 w 56"/>
                <a:gd name="T9" fmla="*/ 1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7">
                  <a:moveTo>
                    <a:pt x="56" y="24"/>
                  </a:moveTo>
                  <a:cubicBezTo>
                    <a:pt x="45" y="19"/>
                    <a:pt x="30" y="0"/>
                    <a:pt x="16" y="2"/>
                  </a:cubicBezTo>
                  <a:cubicBezTo>
                    <a:pt x="0" y="5"/>
                    <a:pt x="16" y="31"/>
                    <a:pt x="22" y="37"/>
                  </a:cubicBezTo>
                  <a:cubicBezTo>
                    <a:pt x="19" y="30"/>
                    <a:pt x="8" y="9"/>
                    <a:pt x="22" y="7"/>
                  </a:cubicBezTo>
                  <a:cubicBezTo>
                    <a:pt x="30" y="6"/>
                    <a:pt x="46" y="18"/>
                    <a:pt x="5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4" name="Freeform 393">
              <a:extLst>
                <a:ext uri="{FF2B5EF4-FFF2-40B4-BE49-F238E27FC236}">
                  <a16:creationId xmlns:a16="http://schemas.microsoft.com/office/drawing/2014/main" id="{E7D6B100-BF7D-40A6-AB63-D6988EC9C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814"/>
              <a:ext cx="53" cy="34"/>
            </a:xfrm>
            <a:custGeom>
              <a:avLst/>
              <a:gdLst>
                <a:gd name="T0" fmla="*/ 47 w 55"/>
                <a:gd name="T1" fmla="*/ 28 h 36"/>
                <a:gd name="T2" fmla="*/ 19 w 55"/>
                <a:gd name="T3" fmla="*/ 9 h 36"/>
                <a:gd name="T4" fmla="*/ 0 w 55"/>
                <a:gd name="T5" fmla="*/ 2 h 36"/>
                <a:gd name="T6" fmla="*/ 45 w 55"/>
                <a:gd name="T7" fmla="*/ 25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6">
                  <a:moveTo>
                    <a:pt x="55" y="36"/>
                  </a:moveTo>
                  <a:cubicBezTo>
                    <a:pt x="46" y="25"/>
                    <a:pt x="36" y="17"/>
                    <a:pt x="23" y="12"/>
                  </a:cubicBezTo>
                  <a:cubicBezTo>
                    <a:pt x="17" y="9"/>
                    <a:pt x="6" y="7"/>
                    <a:pt x="0" y="2"/>
                  </a:cubicBezTo>
                  <a:cubicBezTo>
                    <a:pt x="15" y="0"/>
                    <a:pt x="50" y="16"/>
                    <a:pt x="53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5" name="Freeform 394">
              <a:extLst>
                <a:ext uri="{FF2B5EF4-FFF2-40B4-BE49-F238E27FC236}">
                  <a16:creationId xmlns:a16="http://schemas.microsoft.com/office/drawing/2014/main" id="{B2DCC39A-064F-4222-B55E-4A71C39D4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890"/>
              <a:ext cx="25" cy="36"/>
            </a:xfrm>
            <a:custGeom>
              <a:avLst/>
              <a:gdLst>
                <a:gd name="T0" fmla="*/ 22 w 26"/>
                <a:gd name="T1" fmla="*/ 28 h 37"/>
                <a:gd name="T2" fmla="*/ 0 w 26"/>
                <a:gd name="T3" fmla="*/ 5 h 37"/>
                <a:gd name="T4" fmla="*/ 22 w 26"/>
                <a:gd name="T5" fmla="*/ 3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7">
                  <a:moveTo>
                    <a:pt x="26" y="32"/>
                  </a:moveTo>
                  <a:cubicBezTo>
                    <a:pt x="26" y="19"/>
                    <a:pt x="11" y="7"/>
                    <a:pt x="0" y="5"/>
                  </a:cubicBezTo>
                  <a:cubicBezTo>
                    <a:pt x="18" y="0"/>
                    <a:pt x="23" y="25"/>
                    <a:pt x="26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6" name="Freeform 395">
              <a:extLst>
                <a:ext uri="{FF2B5EF4-FFF2-40B4-BE49-F238E27FC236}">
                  <a16:creationId xmlns:a16="http://schemas.microsoft.com/office/drawing/2014/main" id="{1FDA29DB-5D00-49B0-999A-E5710E2EC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904"/>
              <a:ext cx="54" cy="44"/>
            </a:xfrm>
            <a:custGeom>
              <a:avLst/>
              <a:gdLst>
                <a:gd name="T0" fmla="*/ 33 w 57"/>
                <a:gd name="T1" fmla="*/ 38 h 46"/>
                <a:gd name="T2" fmla="*/ 34 w 57"/>
                <a:gd name="T3" fmla="*/ 11 h 46"/>
                <a:gd name="T4" fmla="*/ 0 w 57"/>
                <a:gd name="T5" fmla="*/ 8 h 46"/>
                <a:gd name="T6" fmla="*/ 30 w 57"/>
                <a:gd name="T7" fmla="*/ 11 h 46"/>
                <a:gd name="T8" fmla="*/ 35 w 57"/>
                <a:gd name="T9" fmla="*/ 3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6">
                  <a:moveTo>
                    <a:pt x="41" y="46"/>
                  </a:moveTo>
                  <a:cubicBezTo>
                    <a:pt x="57" y="38"/>
                    <a:pt x="55" y="24"/>
                    <a:pt x="42" y="12"/>
                  </a:cubicBezTo>
                  <a:cubicBezTo>
                    <a:pt x="30" y="1"/>
                    <a:pt x="15" y="0"/>
                    <a:pt x="0" y="8"/>
                  </a:cubicBezTo>
                  <a:cubicBezTo>
                    <a:pt x="9" y="3"/>
                    <a:pt x="30" y="10"/>
                    <a:pt x="38" y="15"/>
                  </a:cubicBezTo>
                  <a:cubicBezTo>
                    <a:pt x="53" y="25"/>
                    <a:pt x="47" y="33"/>
                    <a:pt x="43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7" name="Freeform 396">
              <a:extLst>
                <a:ext uri="{FF2B5EF4-FFF2-40B4-BE49-F238E27FC236}">
                  <a16:creationId xmlns:a16="http://schemas.microsoft.com/office/drawing/2014/main" id="{99F4DDE1-510B-4C30-8CCF-6DDEC6856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992"/>
              <a:ext cx="63" cy="201"/>
            </a:xfrm>
            <a:custGeom>
              <a:avLst/>
              <a:gdLst>
                <a:gd name="T0" fmla="*/ 5 w 66"/>
                <a:gd name="T1" fmla="*/ 33 h 209"/>
                <a:gd name="T2" fmla="*/ 28 w 66"/>
                <a:gd name="T3" fmla="*/ 0 h 209"/>
                <a:gd name="T4" fmla="*/ 49 w 66"/>
                <a:gd name="T5" fmla="*/ 37 h 209"/>
                <a:gd name="T6" fmla="*/ 52 w 66"/>
                <a:gd name="T7" fmla="*/ 85 h 209"/>
                <a:gd name="T8" fmla="*/ 29 w 66"/>
                <a:gd name="T9" fmla="*/ 129 h 209"/>
                <a:gd name="T10" fmla="*/ 0 w 66"/>
                <a:gd name="T11" fmla="*/ 179 h 209"/>
                <a:gd name="T12" fmla="*/ 36 w 66"/>
                <a:gd name="T13" fmla="*/ 82 h 209"/>
                <a:gd name="T14" fmla="*/ 11 w 66"/>
                <a:gd name="T15" fmla="*/ 24 h 2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209">
                  <a:moveTo>
                    <a:pt x="5" y="37"/>
                  </a:moveTo>
                  <a:cubicBezTo>
                    <a:pt x="11" y="24"/>
                    <a:pt x="19" y="5"/>
                    <a:pt x="32" y="0"/>
                  </a:cubicBezTo>
                  <a:cubicBezTo>
                    <a:pt x="36" y="24"/>
                    <a:pt x="48" y="26"/>
                    <a:pt x="58" y="43"/>
                  </a:cubicBezTo>
                  <a:cubicBezTo>
                    <a:pt x="66" y="58"/>
                    <a:pt x="65" y="83"/>
                    <a:pt x="63" y="99"/>
                  </a:cubicBezTo>
                  <a:cubicBezTo>
                    <a:pt x="60" y="120"/>
                    <a:pt x="43" y="135"/>
                    <a:pt x="33" y="151"/>
                  </a:cubicBezTo>
                  <a:cubicBezTo>
                    <a:pt x="22" y="168"/>
                    <a:pt x="12" y="190"/>
                    <a:pt x="0" y="209"/>
                  </a:cubicBezTo>
                  <a:cubicBezTo>
                    <a:pt x="4" y="169"/>
                    <a:pt x="34" y="132"/>
                    <a:pt x="44" y="95"/>
                  </a:cubicBezTo>
                  <a:cubicBezTo>
                    <a:pt x="48" y="79"/>
                    <a:pt x="46" y="14"/>
                    <a:pt x="15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8" name="Freeform 397">
              <a:extLst>
                <a:ext uri="{FF2B5EF4-FFF2-40B4-BE49-F238E27FC236}">
                  <a16:creationId xmlns:a16="http://schemas.microsoft.com/office/drawing/2014/main" id="{BCF6BB2A-A528-4BB8-A228-AFC4629A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941"/>
              <a:ext cx="73" cy="221"/>
            </a:xfrm>
            <a:custGeom>
              <a:avLst/>
              <a:gdLst>
                <a:gd name="T0" fmla="*/ 52 w 76"/>
                <a:gd name="T1" fmla="*/ 0 h 230"/>
                <a:gd name="T2" fmla="*/ 35 w 76"/>
                <a:gd name="T3" fmla="*/ 102 h 230"/>
                <a:gd name="T4" fmla="*/ 16 w 76"/>
                <a:gd name="T5" fmla="*/ 196 h 230"/>
                <a:gd name="T6" fmla="*/ 49 w 76"/>
                <a:gd name="T7" fmla="*/ 100 h 230"/>
                <a:gd name="T8" fmla="*/ 54 w 76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230">
                  <a:moveTo>
                    <a:pt x="60" y="0"/>
                  </a:moveTo>
                  <a:cubicBezTo>
                    <a:pt x="61" y="40"/>
                    <a:pt x="54" y="84"/>
                    <a:pt x="41" y="119"/>
                  </a:cubicBezTo>
                  <a:cubicBezTo>
                    <a:pt x="31" y="148"/>
                    <a:pt x="0" y="201"/>
                    <a:pt x="20" y="230"/>
                  </a:cubicBezTo>
                  <a:cubicBezTo>
                    <a:pt x="14" y="187"/>
                    <a:pt x="44" y="154"/>
                    <a:pt x="57" y="117"/>
                  </a:cubicBezTo>
                  <a:cubicBezTo>
                    <a:pt x="68" y="87"/>
                    <a:pt x="76" y="29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9" name="Freeform 398">
              <a:extLst>
                <a:ext uri="{FF2B5EF4-FFF2-40B4-BE49-F238E27FC236}">
                  <a16:creationId xmlns:a16="http://schemas.microsoft.com/office/drawing/2014/main" id="{D5DB07C7-5DF5-45D0-8235-CFC922880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696"/>
              <a:ext cx="152" cy="214"/>
            </a:xfrm>
            <a:custGeom>
              <a:avLst/>
              <a:gdLst>
                <a:gd name="T0" fmla="*/ 13 w 158"/>
                <a:gd name="T1" fmla="*/ 116 h 223"/>
                <a:gd name="T2" fmla="*/ 4 w 158"/>
                <a:gd name="T3" fmla="*/ 132 h 223"/>
                <a:gd name="T4" fmla="*/ 14 w 158"/>
                <a:gd name="T5" fmla="*/ 149 h 223"/>
                <a:gd name="T6" fmla="*/ 11 w 158"/>
                <a:gd name="T7" fmla="*/ 174 h 223"/>
                <a:gd name="T8" fmla="*/ 23 w 158"/>
                <a:gd name="T9" fmla="*/ 187 h 223"/>
                <a:gd name="T10" fmla="*/ 38 w 158"/>
                <a:gd name="T11" fmla="*/ 176 h 223"/>
                <a:gd name="T12" fmla="*/ 55 w 158"/>
                <a:gd name="T13" fmla="*/ 179 h 223"/>
                <a:gd name="T14" fmla="*/ 64 w 158"/>
                <a:gd name="T15" fmla="*/ 171 h 223"/>
                <a:gd name="T16" fmla="*/ 68 w 158"/>
                <a:gd name="T17" fmla="*/ 144 h 223"/>
                <a:gd name="T18" fmla="*/ 94 w 158"/>
                <a:gd name="T19" fmla="*/ 132 h 223"/>
                <a:gd name="T20" fmla="*/ 109 w 158"/>
                <a:gd name="T21" fmla="*/ 101 h 223"/>
                <a:gd name="T22" fmla="*/ 110 w 158"/>
                <a:gd name="T23" fmla="*/ 67 h 223"/>
                <a:gd name="T24" fmla="*/ 132 w 158"/>
                <a:gd name="T25" fmla="*/ 36 h 223"/>
                <a:gd name="T26" fmla="*/ 117 w 158"/>
                <a:gd name="T27" fmla="*/ 12 h 223"/>
                <a:gd name="T28" fmla="*/ 105 w 158"/>
                <a:gd name="T29" fmla="*/ 37 h 223"/>
                <a:gd name="T30" fmla="*/ 84 w 158"/>
                <a:gd name="T31" fmla="*/ 48 h 223"/>
                <a:gd name="T32" fmla="*/ 57 w 158"/>
                <a:gd name="T33" fmla="*/ 75 h 223"/>
                <a:gd name="T34" fmla="*/ 37 w 158"/>
                <a:gd name="T35" fmla="*/ 103 h 223"/>
                <a:gd name="T36" fmla="*/ 13 w 158"/>
                <a:gd name="T37" fmla="*/ 118 h 2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8" h="223">
                  <a:moveTo>
                    <a:pt x="14" y="137"/>
                  </a:moveTo>
                  <a:cubicBezTo>
                    <a:pt x="4" y="133"/>
                    <a:pt x="0" y="148"/>
                    <a:pt x="4" y="156"/>
                  </a:cubicBezTo>
                  <a:cubicBezTo>
                    <a:pt x="8" y="165"/>
                    <a:pt x="19" y="165"/>
                    <a:pt x="18" y="175"/>
                  </a:cubicBezTo>
                  <a:cubicBezTo>
                    <a:pt x="17" y="185"/>
                    <a:pt x="2" y="192"/>
                    <a:pt x="11" y="205"/>
                  </a:cubicBezTo>
                  <a:cubicBezTo>
                    <a:pt x="16" y="212"/>
                    <a:pt x="29" y="208"/>
                    <a:pt x="27" y="221"/>
                  </a:cubicBezTo>
                  <a:cubicBezTo>
                    <a:pt x="38" y="223"/>
                    <a:pt x="38" y="210"/>
                    <a:pt x="45" y="207"/>
                  </a:cubicBezTo>
                  <a:cubicBezTo>
                    <a:pt x="53" y="203"/>
                    <a:pt x="56" y="209"/>
                    <a:pt x="63" y="212"/>
                  </a:cubicBezTo>
                  <a:cubicBezTo>
                    <a:pt x="73" y="215"/>
                    <a:pt x="74" y="215"/>
                    <a:pt x="76" y="202"/>
                  </a:cubicBezTo>
                  <a:cubicBezTo>
                    <a:pt x="77" y="192"/>
                    <a:pt x="75" y="179"/>
                    <a:pt x="80" y="170"/>
                  </a:cubicBezTo>
                  <a:cubicBezTo>
                    <a:pt x="87" y="157"/>
                    <a:pt x="100" y="166"/>
                    <a:pt x="110" y="156"/>
                  </a:cubicBezTo>
                  <a:cubicBezTo>
                    <a:pt x="120" y="146"/>
                    <a:pt x="122" y="131"/>
                    <a:pt x="127" y="119"/>
                  </a:cubicBezTo>
                  <a:cubicBezTo>
                    <a:pt x="134" y="104"/>
                    <a:pt x="124" y="93"/>
                    <a:pt x="129" y="79"/>
                  </a:cubicBezTo>
                  <a:cubicBezTo>
                    <a:pt x="133" y="65"/>
                    <a:pt x="149" y="58"/>
                    <a:pt x="154" y="44"/>
                  </a:cubicBezTo>
                  <a:cubicBezTo>
                    <a:pt x="158" y="33"/>
                    <a:pt x="153" y="0"/>
                    <a:pt x="137" y="14"/>
                  </a:cubicBezTo>
                  <a:cubicBezTo>
                    <a:pt x="129" y="20"/>
                    <a:pt x="127" y="36"/>
                    <a:pt x="122" y="45"/>
                  </a:cubicBezTo>
                  <a:cubicBezTo>
                    <a:pt x="115" y="58"/>
                    <a:pt x="111" y="55"/>
                    <a:pt x="98" y="56"/>
                  </a:cubicBezTo>
                  <a:cubicBezTo>
                    <a:pt x="79" y="58"/>
                    <a:pt x="73" y="73"/>
                    <a:pt x="65" y="88"/>
                  </a:cubicBezTo>
                  <a:cubicBezTo>
                    <a:pt x="58" y="102"/>
                    <a:pt x="45" y="106"/>
                    <a:pt x="44" y="122"/>
                  </a:cubicBezTo>
                  <a:cubicBezTo>
                    <a:pt x="42" y="146"/>
                    <a:pt x="32" y="140"/>
                    <a:pt x="14" y="139"/>
                  </a:cubicBezTo>
                </a:path>
              </a:pathLst>
            </a:custGeom>
            <a:solidFill>
              <a:srgbClr val="C4B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3" name="Group 399">
            <a:extLst>
              <a:ext uri="{FF2B5EF4-FFF2-40B4-BE49-F238E27FC236}">
                <a16:creationId xmlns:a16="http://schemas.microsoft.com/office/drawing/2014/main" id="{5DD2D8A3-CBB6-49DB-81D8-D81D8A03465C}"/>
              </a:ext>
            </a:extLst>
          </p:cNvPr>
          <p:cNvGrpSpPr>
            <a:grpSpLocks/>
          </p:cNvGrpSpPr>
          <p:nvPr/>
        </p:nvGrpSpPr>
        <p:grpSpPr bwMode="auto">
          <a:xfrm>
            <a:off x="6394450" y="4041775"/>
            <a:ext cx="3538538" cy="2378075"/>
            <a:chOff x="3068" y="2546"/>
            <a:chExt cx="2229" cy="1498"/>
          </a:xfrm>
        </p:grpSpPr>
        <p:sp>
          <p:nvSpPr>
            <p:cNvPr id="34824" name="Freeform 400">
              <a:extLst>
                <a:ext uri="{FF2B5EF4-FFF2-40B4-BE49-F238E27FC236}">
                  <a16:creationId xmlns:a16="http://schemas.microsoft.com/office/drawing/2014/main" id="{8592B59D-EC71-4D5D-AE47-6633E255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546"/>
              <a:ext cx="2229" cy="1498"/>
            </a:xfrm>
            <a:custGeom>
              <a:avLst/>
              <a:gdLst>
                <a:gd name="T0" fmla="*/ 736 w 2863"/>
                <a:gd name="T1" fmla="*/ 161 h 1922"/>
                <a:gd name="T2" fmla="*/ 755 w 2863"/>
                <a:gd name="T3" fmla="*/ 148 h 1922"/>
                <a:gd name="T4" fmla="*/ 823 w 2863"/>
                <a:gd name="T5" fmla="*/ 93 h 1922"/>
                <a:gd name="T6" fmla="*/ 817 w 2863"/>
                <a:gd name="T7" fmla="*/ 46 h 1922"/>
                <a:gd name="T8" fmla="*/ 809 w 2863"/>
                <a:gd name="T9" fmla="*/ 20 h 1922"/>
                <a:gd name="T10" fmla="*/ 846 w 2863"/>
                <a:gd name="T11" fmla="*/ 36 h 1922"/>
                <a:gd name="T12" fmla="*/ 879 w 2863"/>
                <a:gd name="T13" fmla="*/ 50 h 1922"/>
                <a:gd name="T14" fmla="*/ 965 w 2863"/>
                <a:gd name="T15" fmla="*/ 51 h 1922"/>
                <a:gd name="T16" fmla="*/ 983 w 2863"/>
                <a:gd name="T17" fmla="*/ 44 h 1922"/>
                <a:gd name="T18" fmla="*/ 1035 w 2863"/>
                <a:gd name="T19" fmla="*/ 17 h 1922"/>
                <a:gd name="T20" fmla="*/ 1031 w 2863"/>
                <a:gd name="T21" fmla="*/ 83 h 1922"/>
                <a:gd name="T22" fmla="*/ 1031 w 2863"/>
                <a:gd name="T23" fmla="*/ 120 h 1922"/>
                <a:gd name="T24" fmla="*/ 1031 w 2863"/>
                <a:gd name="T25" fmla="*/ 208 h 1922"/>
                <a:gd name="T26" fmla="*/ 1000 w 2863"/>
                <a:gd name="T27" fmla="*/ 250 h 1922"/>
                <a:gd name="T28" fmla="*/ 979 w 2863"/>
                <a:gd name="T29" fmla="*/ 354 h 1922"/>
                <a:gd name="T30" fmla="*/ 875 w 2863"/>
                <a:gd name="T31" fmla="*/ 488 h 1922"/>
                <a:gd name="T32" fmla="*/ 879 w 2863"/>
                <a:gd name="T33" fmla="*/ 588 h 1922"/>
                <a:gd name="T34" fmla="*/ 903 w 2863"/>
                <a:gd name="T35" fmla="*/ 615 h 1922"/>
                <a:gd name="T36" fmla="*/ 888 w 2863"/>
                <a:gd name="T37" fmla="*/ 634 h 1922"/>
                <a:gd name="T38" fmla="*/ 888 w 2863"/>
                <a:gd name="T39" fmla="*/ 654 h 1922"/>
                <a:gd name="T40" fmla="*/ 863 w 2863"/>
                <a:gd name="T41" fmla="*/ 666 h 1922"/>
                <a:gd name="T42" fmla="*/ 827 w 2863"/>
                <a:gd name="T43" fmla="*/ 665 h 1922"/>
                <a:gd name="T44" fmla="*/ 804 w 2863"/>
                <a:gd name="T45" fmla="*/ 639 h 1922"/>
                <a:gd name="T46" fmla="*/ 776 w 2863"/>
                <a:gd name="T47" fmla="*/ 551 h 1922"/>
                <a:gd name="T48" fmla="*/ 762 w 2863"/>
                <a:gd name="T49" fmla="*/ 549 h 1922"/>
                <a:gd name="T50" fmla="*/ 730 w 2863"/>
                <a:gd name="T51" fmla="*/ 576 h 1922"/>
                <a:gd name="T52" fmla="*/ 694 w 2863"/>
                <a:gd name="T53" fmla="*/ 657 h 1922"/>
                <a:gd name="T54" fmla="*/ 636 w 2863"/>
                <a:gd name="T55" fmla="*/ 668 h 1922"/>
                <a:gd name="T56" fmla="*/ 523 w 2863"/>
                <a:gd name="T57" fmla="*/ 664 h 1922"/>
                <a:gd name="T58" fmla="*/ 445 w 2863"/>
                <a:gd name="T59" fmla="*/ 680 h 1922"/>
                <a:gd name="T60" fmla="*/ 392 w 2863"/>
                <a:gd name="T61" fmla="*/ 662 h 1922"/>
                <a:gd name="T62" fmla="*/ 165 w 2863"/>
                <a:gd name="T63" fmla="*/ 683 h 1922"/>
                <a:gd name="T64" fmla="*/ 11 w 2863"/>
                <a:gd name="T65" fmla="*/ 672 h 1922"/>
                <a:gd name="T66" fmla="*/ 119 w 2863"/>
                <a:gd name="T67" fmla="*/ 625 h 1922"/>
                <a:gd name="T68" fmla="*/ 276 w 2863"/>
                <a:gd name="T69" fmla="*/ 625 h 1922"/>
                <a:gd name="T70" fmla="*/ 359 w 2863"/>
                <a:gd name="T71" fmla="*/ 528 h 1922"/>
                <a:gd name="T72" fmla="*/ 505 w 2863"/>
                <a:gd name="T73" fmla="*/ 260 h 1922"/>
                <a:gd name="T74" fmla="*/ 736 w 2863"/>
                <a:gd name="T75" fmla="*/ 161 h 19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63" h="1922">
                  <a:moveTo>
                    <a:pt x="2002" y="435"/>
                  </a:moveTo>
                  <a:cubicBezTo>
                    <a:pt x="2002" y="435"/>
                    <a:pt x="2051" y="412"/>
                    <a:pt x="2057" y="401"/>
                  </a:cubicBezTo>
                  <a:cubicBezTo>
                    <a:pt x="2063" y="391"/>
                    <a:pt x="2227" y="282"/>
                    <a:pt x="2240" y="252"/>
                  </a:cubicBezTo>
                  <a:cubicBezTo>
                    <a:pt x="2252" y="223"/>
                    <a:pt x="2237" y="147"/>
                    <a:pt x="2223" y="126"/>
                  </a:cubicBezTo>
                  <a:cubicBezTo>
                    <a:pt x="2208" y="105"/>
                    <a:pt x="2185" y="69"/>
                    <a:pt x="2200" y="57"/>
                  </a:cubicBezTo>
                  <a:cubicBezTo>
                    <a:pt x="2214" y="44"/>
                    <a:pt x="2281" y="82"/>
                    <a:pt x="2302" y="97"/>
                  </a:cubicBezTo>
                  <a:cubicBezTo>
                    <a:pt x="2323" y="111"/>
                    <a:pt x="2355" y="145"/>
                    <a:pt x="2393" y="135"/>
                  </a:cubicBezTo>
                  <a:cubicBezTo>
                    <a:pt x="2431" y="124"/>
                    <a:pt x="2584" y="139"/>
                    <a:pt x="2624" y="137"/>
                  </a:cubicBezTo>
                  <a:cubicBezTo>
                    <a:pt x="2664" y="135"/>
                    <a:pt x="2666" y="137"/>
                    <a:pt x="2676" y="120"/>
                  </a:cubicBezTo>
                  <a:cubicBezTo>
                    <a:pt x="2687" y="103"/>
                    <a:pt x="2771" y="0"/>
                    <a:pt x="2817" y="46"/>
                  </a:cubicBezTo>
                  <a:cubicBezTo>
                    <a:pt x="2863" y="93"/>
                    <a:pt x="2804" y="179"/>
                    <a:pt x="2804" y="223"/>
                  </a:cubicBezTo>
                  <a:cubicBezTo>
                    <a:pt x="2804" y="267"/>
                    <a:pt x="2790" y="300"/>
                    <a:pt x="2804" y="326"/>
                  </a:cubicBezTo>
                  <a:cubicBezTo>
                    <a:pt x="2819" y="351"/>
                    <a:pt x="2851" y="519"/>
                    <a:pt x="2806" y="565"/>
                  </a:cubicBezTo>
                  <a:cubicBezTo>
                    <a:pt x="2762" y="611"/>
                    <a:pt x="2718" y="622"/>
                    <a:pt x="2720" y="678"/>
                  </a:cubicBezTo>
                  <a:cubicBezTo>
                    <a:pt x="2722" y="735"/>
                    <a:pt x="2748" y="876"/>
                    <a:pt x="2664" y="960"/>
                  </a:cubicBezTo>
                  <a:cubicBezTo>
                    <a:pt x="2580" y="1044"/>
                    <a:pt x="2389" y="1266"/>
                    <a:pt x="2382" y="1321"/>
                  </a:cubicBezTo>
                  <a:cubicBezTo>
                    <a:pt x="2376" y="1375"/>
                    <a:pt x="2357" y="1571"/>
                    <a:pt x="2393" y="1592"/>
                  </a:cubicBezTo>
                  <a:cubicBezTo>
                    <a:pt x="2428" y="1613"/>
                    <a:pt x="2464" y="1642"/>
                    <a:pt x="2458" y="1667"/>
                  </a:cubicBezTo>
                  <a:cubicBezTo>
                    <a:pt x="2452" y="1693"/>
                    <a:pt x="2443" y="1728"/>
                    <a:pt x="2416" y="1720"/>
                  </a:cubicBezTo>
                  <a:cubicBezTo>
                    <a:pt x="2416" y="1720"/>
                    <a:pt x="2441" y="1756"/>
                    <a:pt x="2416" y="1772"/>
                  </a:cubicBezTo>
                  <a:cubicBezTo>
                    <a:pt x="2391" y="1789"/>
                    <a:pt x="2384" y="1802"/>
                    <a:pt x="2351" y="1806"/>
                  </a:cubicBezTo>
                  <a:cubicBezTo>
                    <a:pt x="2317" y="1810"/>
                    <a:pt x="2263" y="1819"/>
                    <a:pt x="2250" y="1802"/>
                  </a:cubicBezTo>
                  <a:cubicBezTo>
                    <a:pt x="2237" y="1785"/>
                    <a:pt x="2183" y="1762"/>
                    <a:pt x="2189" y="1732"/>
                  </a:cubicBezTo>
                  <a:cubicBezTo>
                    <a:pt x="2195" y="1703"/>
                    <a:pt x="2135" y="1508"/>
                    <a:pt x="2111" y="1493"/>
                  </a:cubicBezTo>
                  <a:cubicBezTo>
                    <a:pt x="2088" y="1478"/>
                    <a:pt x="2074" y="1487"/>
                    <a:pt x="2074" y="1487"/>
                  </a:cubicBezTo>
                  <a:cubicBezTo>
                    <a:pt x="2074" y="1487"/>
                    <a:pt x="1990" y="1518"/>
                    <a:pt x="1988" y="1560"/>
                  </a:cubicBezTo>
                  <a:cubicBezTo>
                    <a:pt x="1985" y="1602"/>
                    <a:pt x="1988" y="1774"/>
                    <a:pt x="1887" y="1779"/>
                  </a:cubicBezTo>
                  <a:cubicBezTo>
                    <a:pt x="1786" y="1783"/>
                    <a:pt x="1780" y="1814"/>
                    <a:pt x="1730" y="1809"/>
                  </a:cubicBezTo>
                  <a:cubicBezTo>
                    <a:pt x="1680" y="1804"/>
                    <a:pt x="1440" y="1791"/>
                    <a:pt x="1423" y="1799"/>
                  </a:cubicBezTo>
                  <a:cubicBezTo>
                    <a:pt x="1405" y="1806"/>
                    <a:pt x="1278" y="1916"/>
                    <a:pt x="1210" y="1844"/>
                  </a:cubicBezTo>
                  <a:cubicBezTo>
                    <a:pt x="1143" y="1771"/>
                    <a:pt x="1133" y="1774"/>
                    <a:pt x="1068" y="1794"/>
                  </a:cubicBezTo>
                  <a:cubicBezTo>
                    <a:pt x="1003" y="1814"/>
                    <a:pt x="522" y="1844"/>
                    <a:pt x="450" y="1850"/>
                  </a:cubicBezTo>
                  <a:cubicBezTo>
                    <a:pt x="378" y="1856"/>
                    <a:pt x="0" y="1922"/>
                    <a:pt x="30" y="1820"/>
                  </a:cubicBezTo>
                  <a:cubicBezTo>
                    <a:pt x="60" y="1718"/>
                    <a:pt x="192" y="1670"/>
                    <a:pt x="324" y="1694"/>
                  </a:cubicBezTo>
                  <a:cubicBezTo>
                    <a:pt x="456" y="1718"/>
                    <a:pt x="636" y="1736"/>
                    <a:pt x="750" y="1694"/>
                  </a:cubicBezTo>
                  <a:cubicBezTo>
                    <a:pt x="864" y="1652"/>
                    <a:pt x="960" y="1520"/>
                    <a:pt x="978" y="1430"/>
                  </a:cubicBezTo>
                  <a:cubicBezTo>
                    <a:pt x="996" y="1340"/>
                    <a:pt x="1088" y="915"/>
                    <a:pt x="1373" y="707"/>
                  </a:cubicBezTo>
                  <a:cubicBezTo>
                    <a:pt x="1659" y="499"/>
                    <a:pt x="1897" y="530"/>
                    <a:pt x="2002" y="435"/>
                  </a:cubicBezTo>
                  <a:close/>
                </a:path>
              </a:pathLst>
            </a:custGeom>
            <a:solidFill>
              <a:srgbClr val="EFD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401">
              <a:extLst>
                <a:ext uri="{FF2B5EF4-FFF2-40B4-BE49-F238E27FC236}">
                  <a16:creationId xmlns:a16="http://schemas.microsoft.com/office/drawing/2014/main" id="{E28BEE5D-EDCB-438B-ADA6-0636EB66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870"/>
              <a:ext cx="232" cy="72"/>
            </a:xfrm>
            <a:custGeom>
              <a:avLst/>
              <a:gdLst>
                <a:gd name="T0" fmla="*/ 68 w 298"/>
                <a:gd name="T1" fmla="*/ 4 h 92"/>
                <a:gd name="T2" fmla="*/ 15 w 298"/>
                <a:gd name="T3" fmla="*/ 10 h 92"/>
                <a:gd name="T4" fmla="*/ 14 w 298"/>
                <a:gd name="T5" fmla="*/ 32 h 92"/>
                <a:gd name="T6" fmla="*/ 59 w 298"/>
                <a:gd name="T7" fmla="*/ 20 h 92"/>
                <a:gd name="T8" fmla="*/ 80 w 298"/>
                <a:gd name="T9" fmla="*/ 18 h 92"/>
                <a:gd name="T10" fmla="*/ 97 w 298"/>
                <a:gd name="T11" fmla="*/ 20 h 92"/>
                <a:gd name="T12" fmla="*/ 94 w 298"/>
                <a:gd name="T13" fmla="*/ 8 h 92"/>
                <a:gd name="T14" fmla="*/ 63 w 298"/>
                <a:gd name="T15" fmla="*/ 3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92">
                  <a:moveTo>
                    <a:pt x="185" y="11"/>
                  </a:moveTo>
                  <a:cubicBezTo>
                    <a:pt x="136" y="11"/>
                    <a:pt x="84" y="0"/>
                    <a:pt x="40" y="26"/>
                  </a:cubicBezTo>
                  <a:cubicBezTo>
                    <a:pt x="14" y="41"/>
                    <a:pt x="0" y="75"/>
                    <a:pt x="38" y="84"/>
                  </a:cubicBezTo>
                  <a:cubicBezTo>
                    <a:pt x="77" y="92"/>
                    <a:pt x="124" y="64"/>
                    <a:pt x="160" y="53"/>
                  </a:cubicBezTo>
                  <a:cubicBezTo>
                    <a:pt x="181" y="47"/>
                    <a:pt x="196" y="45"/>
                    <a:pt x="217" y="49"/>
                  </a:cubicBezTo>
                  <a:cubicBezTo>
                    <a:pt x="233" y="52"/>
                    <a:pt x="249" y="57"/>
                    <a:pt x="264" y="53"/>
                  </a:cubicBezTo>
                  <a:cubicBezTo>
                    <a:pt x="298" y="44"/>
                    <a:pt x="276" y="30"/>
                    <a:pt x="258" y="20"/>
                  </a:cubicBezTo>
                  <a:cubicBezTo>
                    <a:pt x="230" y="6"/>
                    <a:pt x="202" y="9"/>
                    <a:pt x="171" y="9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402">
              <a:extLst>
                <a:ext uri="{FF2B5EF4-FFF2-40B4-BE49-F238E27FC236}">
                  <a16:creationId xmlns:a16="http://schemas.microsoft.com/office/drawing/2014/main" id="{31171F57-8BB3-4213-899E-F2F459D1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596"/>
              <a:ext cx="272" cy="310"/>
            </a:xfrm>
            <a:custGeom>
              <a:avLst/>
              <a:gdLst>
                <a:gd name="T0" fmla="*/ 101 w 350"/>
                <a:gd name="T1" fmla="*/ 7 h 398"/>
                <a:gd name="T2" fmla="*/ 82 w 350"/>
                <a:gd name="T3" fmla="*/ 44 h 398"/>
                <a:gd name="T4" fmla="*/ 56 w 350"/>
                <a:gd name="T5" fmla="*/ 105 h 398"/>
                <a:gd name="T6" fmla="*/ 18 w 350"/>
                <a:gd name="T7" fmla="*/ 129 h 398"/>
                <a:gd name="T8" fmla="*/ 4 w 350"/>
                <a:gd name="T9" fmla="*/ 142 h 398"/>
                <a:gd name="T10" fmla="*/ 38 w 350"/>
                <a:gd name="T11" fmla="*/ 136 h 398"/>
                <a:gd name="T12" fmla="*/ 93 w 350"/>
                <a:gd name="T13" fmla="*/ 100 h 398"/>
                <a:gd name="T14" fmla="*/ 120 w 350"/>
                <a:gd name="T15" fmla="*/ 48 h 398"/>
                <a:gd name="T16" fmla="*/ 106 w 350"/>
                <a:gd name="T17" fmla="*/ 11 h 398"/>
                <a:gd name="T18" fmla="*/ 102 w 350"/>
                <a:gd name="T19" fmla="*/ 9 h 3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398">
                  <a:moveTo>
                    <a:pt x="277" y="21"/>
                  </a:moveTo>
                  <a:cubicBezTo>
                    <a:pt x="238" y="0"/>
                    <a:pt x="228" y="101"/>
                    <a:pt x="225" y="120"/>
                  </a:cubicBezTo>
                  <a:cubicBezTo>
                    <a:pt x="217" y="175"/>
                    <a:pt x="189" y="241"/>
                    <a:pt x="155" y="285"/>
                  </a:cubicBezTo>
                  <a:cubicBezTo>
                    <a:pt x="126" y="322"/>
                    <a:pt x="89" y="330"/>
                    <a:pt x="48" y="349"/>
                  </a:cubicBezTo>
                  <a:cubicBezTo>
                    <a:pt x="38" y="354"/>
                    <a:pt x="0" y="371"/>
                    <a:pt x="10" y="386"/>
                  </a:cubicBezTo>
                  <a:cubicBezTo>
                    <a:pt x="18" y="398"/>
                    <a:pt x="91" y="374"/>
                    <a:pt x="104" y="371"/>
                  </a:cubicBezTo>
                  <a:cubicBezTo>
                    <a:pt x="157" y="358"/>
                    <a:pt x="230" y="323"/>
                    <a:pt x="256" y="273"/>
                  </a:cubicBezTo>
                  <a:cubicBezTo>
                    <a:pt x="281" y="227"/>
                    <a:pt x="305" y="179"/>
                    <a:pt x="328" y="132"/>
                  </a:cubicBezTo>
                  <a:cubicBezTo>
                    <a:pt x="350" y="89"/>
                    <a:pt x="333" y="48"/>
                    <a:pt x="292" y="29"/>
                  </a:cubicBezTo>
                  <a:cubicBezTo>
                    <a:pt x="288" y="27"/>
                    <a:pt x="285" y="25"/>
                    <a:pt x="281" y="23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403">
              <a:extLst>
                <a:ext uri="{FF2B5EF4-FFF2-40B4-BE49-F238E27FC236}">
                  <a16:creationId xmlns:a16="http://schemas.microsoft.com/office/drawing/2014/main" id="{F3BF0569-2CFD-4D50-B8A4-C701A5A3E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958"/>
              <a:ext cx="646" cy="598"/>
            </a:xfrm>
            <a:custGeom>
              <a:avLst/>
              <a:gdLst>
                <a:gd name="T0" fmla="*/ 288 w 830"/>
                <a:gd name="T1" fmla="*/ 0 h 768"/>
                <a:gd name="T2" fmla="*/ 233 w 830"/>
                <a:gd name="T3" fmla="*/ 35 h 768"/>
                <a:gd name="T4" fmla="*/ 149 w 830"/>
                <a:gd name="T5" fmla="*/ 59 h 768"/>
                <a:gd name="T6" fmla="*/ 90 w 830"/>
                <a:gd name="T7" fmla="*/ 97 h 768"/>
                <a:gd name="T8" fmla="*/ 65 w 830"/>
                <a:gd name="T9" fmla="*/ 150 h 768"/>
                <a:gd name="T10" fmla="*/ 2 w 830"/>
                <a:gd name="T11" fmla="*/ 231 h 768"/>
                <a:gd name="T12" fmla="*/ 31 w 830"/>
                <a:gd name="T13" fmla="*/ 277 h 768"/>
                <a:gd name="T14" fmla="*/ 87 w 830"/>
                <a:gd name="T15" fmla="*/ 255 h 768"/>
                <a:gd name="T16" fmla="*/ 120 w 830"/>
                <a:gd name="T17" fmla="*/ 236 h 768"/>
                <a:gd name="T18" fmla="*/ 135 w 830"/>
                <a:gd name="T19" fmla="*/ 177 h 768"/>
                <a:gd name="T20" fmla="*/ 167 w 830"/>
                <a:gd name="T21" fmla="*/ 125 h 768"/>
                <a:gd name="T22" fmla="*/ 215 w 830"/>
                <a:gd name="T23" fmla="*/ 99 h 768"/>
                <a:gd name="T24" fmla="*/ 288 w 830"/>
                <a:gd name="T25" fmla="*/ 56 h 768"/>
                <a:gd name="T26" fmla="*/ 304 w 830"/>
                <a:gd name="T27" fmla="*/ 18 h 768"/>
                <a:gd name="T28" fmla="*/ 288 w 830"/>
                <a:gd name="T29" fmla="*/ 0 h 7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0" h="768">
                  <a:moveTo>
                    <a:pt x="786" y="0"/>
                  </a:moveTo>
                  <a:cubicBezTo>
                    <a:pt x="733" y="27"/>
                    <a:pt x="688" y="66"/>
                    <a:pt x="636" y="95"/>
                  </a:cubicBezTo>
                  <a:cubicBezTo>
                    <a:pt x="565" y="136"/>
                    <a:pt x="486" y="145"/>
                    <a:pt x="407" y="162"/>
                  </a:cubicBezTo>
                  <a:cubicBezTo>
                    <a:pt x="342" y="177"/>
                    <a:pt x="290" y="214"/>
                    <a:pt x="246" y="263"/>
                  </a:cubicBezTo>
                  <a:cubicBezTo>
                    <a:pt x="204" y="311"/>
                    <a:pt x="200" y="354"/>
                    <a:pt x="179" y="410"/>
                  </a:cubicBezTo>
                  <a:cubicBezTo>
                    <a:pt x="146" y="502"/>
                    <a:pt x="18" y="518"/>
                    <a:pt x="6" y="630"/>
                  </a:cubicBezTo>
                  <a:cubicBezTo>
                    <a:pt x="0" y="683"/>
                    <a:pt x="29" y="741"/>
                    <a:pt x="83" y="754"/>
                  </a:cubicBezTo>
                  <a:cubicBezTo>
                    <a:pt x="144" y="768"/>
                    <a:pt x="187" y="718"/>
                    <a:pt x="238" y="695"/>
                  </a:cubicBezTo>
                  <a:cubicBezTo>
                    <a:pt x="275" y="678"/>
                    <a:pt x="305" y="680"/>
                    <a:pt x="327" y="642"/>
                  </a:cubicBezTo>
                  <a:cubicBezTo>
                    <a:pt x="356" y="592"/>
                    <a:pt x="350" y="533"/>
                    <a:pt x="369" y="480"/>
                  </a:cubicBezTo>
                  <a:cubicBezTo>
                    <a:pt x="386" y="433"/>
                    <a:pt x="416" y="373"/>
                    <a:pt x="455" y="340"/>
                  </a:cubicBezTo>
                  <a:cubicBezTo>
                    <a:pt x="491" y="310"/>
                    <a:pt x="545" y="291"/>
                    <a:pt x="586" y="269"/>
                  </a:cubicBezTo>
                  <a:cubicBezTo>
                    <a:pt x="649" y="236"/>
                    <a:pt x="743" y="212"/>
                    <a:pt x="785" y="152"/>
                  </a:cubicBezTo>
                  <a:cubicBezTo>
                    <a:pt x="801" y="129"/>
                    <a:pt x="830" y="79"/>
                    <a:pt x="827" y="50"/>
                  </a:cubicBezTo>
                  <a:cubicBezTo>
                    <a:pt x="825" y="30"/>
                    <a:pt x="808" y="1"/>
                    <a:pt x="786" y="0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404">
              <a:extLst>
                <a:ext uri="{FF2B5EF4-FFF2-40B4-BE49-F238E27FC236}">
                  <a16:creationId xmlns:a16="http://schemas.microsoft.com/office/drawing/2014/main" id="{2505B092-ED31-45E7-9870-EC6E3BF7F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899"/>
              <a:ext cx="1061" cy="144"/>
            </a:xfrm>
            <a:custGeom>
              <a:avLst/>
              <a:gdLst>
                <a:gd name="T0" fmla="*/ 461 w 1362"/>
                <a:gd name="T1" fmla="*/ 29 h 185"/>
                <a:gd name="T2" fmla="*/ 396 w 1362"/>
                <a:gd name="T3" fmla="*/ 16 h 185"/>
                <a:gd name="T4" fmla="*/ 180 w 1362"/>
                <a:gd name="T5" fmla="*/ 25 h 185"/>
                <a:gd name="T6" fmla="*/ 33 w 1362"/>
                <a:gd name="T7" fmla="*/ 0 h 185"/>
                <a:gd name="T8" fmla="*/ 11 w 1362"/>
                <a:gd name="T9" fmla="*/ 31 h 185"/>
                <a:gd name="T10" fmla="*/ 166 w 1362"/>
                <a:gd name="T11" fmla="*/ 41 h 185"/>
                <a:gd name="T12" fmla="*/ 393 w 1362"/>
                <a:gd name="T13" fmla="*/ 20 h 185"/>
                <a:gd name="T14" fmla="*/ 446 w 1362"/>
                <a:gd name="T15" fmla="*/ 40 h 185"/>
                <a:gd name="T16" fmla="*/ 502 w 1362"/>
                <a:gd name="T17" fmla="*/ 37 h 185"/>
                <a:gd name="T18" fmla="*/ 461 w 1362"/>
                <a:gd name="T19" fmla="*/ 29 h 1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2" h="185">
                  <a:moveTo>
                    <a:pt x="1253" y="79"/>
                  </a:moveTo>
                  <a:cubicBezTo>
                    <a:pt x="1191" y="1"/>
                    <a:pt x="1140" y="28"/>
                    <a:pt x="1074" y="43"/>
                  </a:cubicBezTo>
                  <a:cubicBezTo>
                    <a:pt x="1007" y="58"/>
                    <a:pt x="560" y="67"/>
                    <a:pt x="488" y="68"/>
                  </a:cubicBezTo>
                  <a:cubicBezTo>
                    <a:pt x="427" y="68"/>
                    <a:pt x="9" y="150"/>
                    <a:pt x="90" y="0"/>
                  </a:cubicBezTo>
                  <a:cubicBezTo>
                    <a:pt x="62" y="21"/>
                    <a:pt x="40" y="49"/>
                    <a:pt x="30" y="83"/>
                  </a:cubicBezTo>
                  <a:cubicBezTo>
                    <a:pt x="0" y="185"/>
                    <a:pt x="378" y="119"/>
                    <a:pt x="450" y="113"/>
                  </a:cubicBezTo>
                  <a:cubicBezTo>
                    <a:pt x="522" y="107"/>
                    <a:pt x="1003" y="77"/>
                    <a:pt x="1068" y="57"/>
                  </a:cubicBezTo>
                  <a:cubicBezTo>
                    <a:pt x="1133" y="37"/>
                    <a:pt x="1143" y="35"/>
                    <a:pt x="1211" y="107"/>
                  </a:cubicBezTo>
                  <a:cubicBezTo>
                    <a:pt x="1252" y="151"/>
                    <a:pt x="1315" y="128"/>
                    <a:pt x="1362" y="101"/>
                  </a:cubicBezTo>
                  <a:cubicBezTo>
                    <a:pt x="1322" y="113"/>
                    <a:pt x="1280" y="113"/>
                    <a:pt x="1253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405">
              <a:extLst>
                <a:ext uri="{FF2B5EF4-FFF2-40B4-BE49-F238E27FC236}">
                  <a16:creationId xmlns:a16="http://schemas.microsoft.com/office/drawing/2014/main" id="{3FCB6D7A-996D-462D-BE2F-DD33CA62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311"/>
              <a:ext cx="299" cy="624"/>
            </a:xfrm>
            <a:custGeom>
              <a:avLst/>
              <a:gdLst>
                <a:gd name="T0" fmla="*/ 65 w 384"/>
                <a:gd name="T1" fmla="*/ 293 h 802"/>
                <a:gd name="T2" fmla="*/ 72 w 384"/>
                <a:gd name="T3" fmla="*/ 292 h 802"/>
                <a:gd name="T4" fmla="*/ 110 w 384"/>
                <a:gd name="T5" fmla="*/ 212 h 802"/>
                <a:gd name="T6" fmla="*/ 141 w 384"/>
                <a:gd name="T7" fmla="*/ 185 h 802"/>
                <a:gd name="T8" fmla="*/ 88 w 384"/>
                <a:gd name="T9" fmla="*/ 154 h 802"/>
                <a:gd name="T10" fmla="*/ 64 w 384"/>
                <a:gd name="T11" fmla="*/ 88 h 802"/>
                <a:gd name="T12" fmla="*/ 32 w 384"/>
                <a:gd name="T13" fmla="*/ 9 h 802"/>
                <a:gd name="T14" fmla="*/ 12 w 384"/>
                <a:gd name="T15" fmla="*/ 26 h 802"/>
                <a:gd name="T16" fmla="*/ 20 w 384"/>
                <a:gd name="T17" fmla="*/ 83 h 802"/>
                <a:gd name="T18" fmla="*/ 57 w 384"/>
                <a:gd name="T19" fmla="*/ 152 h 802"/>
                <a:gd name="T20" fmla="*/ 46 w 384"/>
                <a:gd name="T21" fmla="*/ 217 h 802"/>
                <a:gd name="T22" fmla="*/ 65 w 384"/>
                <a:gd name="T23" fmla="*/ 293 h 8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4" h="802">
                  <a:moveTo>
                    <a:pt x="177" y="798"/>
                  </a:moveTo>
                  <a:cubicBezTo>
                    <a:pt x="182" y="802"/>
                    <a:pt x="190" y="797"/>
                    <a:pt x="197" y="797"/>
                  </a:cubicBezTo>
                  <a:cubicBezTo>
                    <a:pt x="298" y="792"/>
                    <a:pt x="295" y="620"/>
                    <a:pt x="298" y="578"/>
                  </a:cubicBezTo>
                  <a:cubicBezTo>
                    <a:pt x="300" y="536"/>
                    <a:pt x="384" y="505"/>
                    <a:pt x="384" y="505"/>
                  </a:cubicBezTo>
                  <a:cubicBezTo>
                    <a:pt x="384" y="505"/>
                    <a:pt x="278" y="461"/>
                    <a:pt x="239" y="422"/>
                  </a:cubicBezTo>
                  <a:cubicBezTo>
                    <a:pt x="200" y="384"/>
                    <a:pt x="174" y="294"/>
                    <a:pt x="174" y="239"/>
                  </a:cubicBezTo>
                  <a:cubicBezTo>
                    <a:pt x="174" y="184"/>
                    <a:pt x="139" y="45"/>
                    <a:pt x="87" y="23"/>
                  </a:cubicBezTo>
                  <a:cubicBezTo>
                    <a:pt x="36" y="0"/>
                    <a:pt x="42" y="56"/>
                    <a:pt x="35" y="69"/>
                  </a:cubicBezTo>
                  <a:cubicBezTo>
                    <a:pt x="29" y="82"/>
                    <a:pt x="0" y="152"/>
                    <a:pt x="55" y="229"/>
                  </a:cubicBezTo>
                  <a:cubicBezTo>
                    <a:pt x="110" y="306"/>
                    <a:pt x="165" y="335"/>
                    <a:pt x="155" y="416"/>
                  </a:cubicBezTo>
                  <a:cubicBezTo>
                    <a:pt x="145" y="497"/>
                    <a:pt x="126" y="548"/>
                    <a:pt x="126" y="593"/>
                  </a:cubicBezTo>
                  <a:cubicBezTo>
                    <a:pt x="126" y="638"/>
                    <a:pt x="116" y="742"/>
                    <a:pt x="177" y="7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406">
              <a:extLst>
                <a:ext uri="{FF2B5EF4-FFF2-40B4-BE49-F238E27FC236}">
                  <a16:creationId xmlns:a16="http://schemas.microsoft.com/office/drawing/2014/main" id="{508A4EB5-D2BA-46F2-A409-CE69D0EC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039"/>
              <a:ext cx="490" cy="926"/>
            </a:xfrm>
            <a:custGeom>
              <a:avLst/>
              <a:gdLst>
                <a:gd name="T0" fmla="*/ 156 w 630"/>
                <a:gd name="T1" fmla="*/ 59 h 1188"/>
                <a:gd name="T2" fmla="*/ 107 w 630"/>
                <a:gd name="T3" fmla="*/ 151 h 1188"/>
                <a:gd name="T4" fmla="*/ 3 w 630"/>
                <a:gd name="T5" fmla="*/ 285 h 1188"/>
                <a:gd name="T6" fmla="*/ 0 w 630"/>
                <a:gd name="T7" fmla="*/ 321 h 1188"/>
                <a:gd name="T8" fmla="*/ 26 w 630"/>
                <a:gd name="T9" fmla="*/ 399 h 1188"/>
                <a:gd name="T10" fmla="*/ 26 w 630"/>
                <a:gd name="T11" fmla="*/ 412 h 1188"/>
                <a:gd name="T12" fmla="*/ 30 w 630"/>
                <a:gd name="T13" fmla="*/ 417 h 1188"/>
                <a:gd name="T14" fmla="*/ 48 w 630"/>
                <a:gd name="T15" fmla="*/ 433 h 1188"/>
                <a:gd name="T16" fmla="*/ 86 w 630"/>
                <a:gd name="T17" fmla="*/ 434 h 1188"/>
                <a:gd name="T18" fmla="*/ 109 w 630"/>
                <a:gd name="T19" fmla="*/ 422 h 1188"/>
                <a:gd name="T20" fmla="*/ 109 w 630"/>
                <a:gd name="T21" fmla="*/ 403 h 1188"/>
                <a:gd name="T22" fmla="*/ 124 w 630"/>
                <a:gd name="T23" fmla="*/ 383 h 1188"/>
                <a:gd name="T24" fmla="*/ 100 w 630"/>
                <a:gd name="T25" fmla="*/ 355 h 1188"/>
                <a:gd name="T26" fmla="*/ 96 w 630"/>
                <a:gd name="T27" fmla="*/ 255 h 1188"/>
                <a:gd name="T28" fmla="*/ 200 w 630"/>
                <a:gd name="T29" fmla="*/ 122 h 1188"/>
                <a:gd name="T30" fmla="*/ 220 w 630"/>
                <a:gd name="T31" fmla="*/ 18 h 1188"/>
                <a:gd name="T32" fmla="*/ 156 w 630"/>
                <a:gd name="T33" fmla="*/ 59 h 1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0" h="1188">
                  <a:moveTo>
                    <a:pt x="424" y="159"/>
                  </a:moveTo>
                  <a:cubicBezTo>
                    <a:pt x="384" y="200"/>
                    <a:pt x="374" y="326"/>
                    <a:pt x="290" y="410"/>
                  </a:cubicBezTo>
                  <a:cubicBezTo>
                    <a:pt x="206" y="494"/>
                    <a:pt x="15" y="716"/>
                    <a:pt x="8" y="771"/>
                  </a:cubicBezTo>
                  <a:cubicBezTo>
                    <a:pt x="6" y="790"/>
                    <a:pt x="2" y="828"/>
                    <a:pt x="0" y="870"/>
                  </a:cubicBezTo>
                  <a:cubicBezTo>
                    <a:pt x="22" y="902"/>
                    <a:pt x="62" y="1027"/>
                    <a:pt x="70" y="1081"/>
                  </a:cubicBezTo>
                  <a:cubicBezTo>
                    <a:pt x="68" y="1094"/>
                    <a:pt x="70" y="1105"/>
                    <a:pt x="71" y="1114"/>
                  </a:cubicBezTo>
                  <a:cubicBezTo>
                    <a:pt x="72" y="1118"/>
                    <a:pt x="82" y="1125"/>
                    <a:pt x="81" y="1129"/>
                  </a:cubicBezTo>
                  <a:cubicBezTo>
                    <a:pt x="96" y="1146"/>
                    <a:pt x="124" y="1160"/>
                    <a:pt x="132" y="1172"/>
                  </a:cubicBezTo>
                  <a:cubicBezTo>
                    <a:pt x="145" y="1188"/>
                    <a:pt x="199" y="1180"/>
                    <a:pt x="233" y="1176"/>
                  </a:cubicBezTo>
                  <a:cubicBezTo>
                    <a:pt x="266" y="1172"/>
                    <a:pt x="273" y="1159"/>
                    <a:pt x="298" y="1142"/>
                  </a:cubicBezTo>
                  <a:cubicBezTo>
                    <a:pt x="323" y="1125"/>
                    <a:pt x="298" y="1090"/>
                    <a:pt x="298" y="1090"/>
                  </a:cubicBezTo>
                  <a:cubicBezTo>
                    <a:pt x="325" y="1098"/>
                    <a:pt x="334" y="1062"/>
                    <a:pt x="340" y="1037"/>
                  </a:cubicBezTo>
                  <a:cubicBezTo>
                    <a:pt x="346" y="1012"/>
                    <a:pt x="310" y="983"/>
                    <a:pt x="275" y="962"/>
                  </a:cubicBezTo>
                  <a:cubicBezTo>
                    <a:pt x="239" y="941"/>
                    <a:pt x="258" y="745"/>
                    <a:pt x="264" y="691"/>
                  </a:cubicBezTo>
                  <a:cubicBezTo>
                    <a:pt x="271" y="636"/>
                    <a:pt x="462" y="414"/>
                    <a:pt x="546" y="330"/>
                  </a:cubicBezTo>
                  <a:cubicBezTo>
                    <a:pt x="630" y="246"/>
                    <a:pt x="604" y="105"/>
                    <a:pt x="602" y="48"/>
                  </a:cubicBezTo>
                  <a:cubicBezTo>
                    <a:pt x="601" y="0"/>
                    <a:pt x="465" y="119"/>
                    <a:pt x="424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407">
              <a:extLst>
                <a:ext uri="{FF2B5EF4-FFF2-40B4-BE49-F238E27FC236}">
                  <a16:creationId xmlns:a16="http://schemas.microsoft.com/office/drawing/2014/main" id="{CA9D0E3D-6285-4FAE-806F-149EB0D42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3027"/>
              <a:ext cx="138" cy="60"/>
            </a:xfrm>
            <a:custGeom>
              <a:avLst/>
              <a:gdLst>
                <a:gd name="T0" fmla="*/ 9 w 178"/>
                <a:gd name="T1" fmla="*/ 2 h 77"/>
                <a:gd name="T2" fmla="*/ 7 w 178"/>
                <a:gd name="T3" fmla="*/ 2 h 77"/>
                <a:gd name="T4" fmla="*/ 9 w 178"/>
                <a:gd name="T5" fmla="*/ 5 h 77"/>
                <a:gd name="T6" fmla="*/ 12 w 178"/>
                <a:gd name="T7" fmla="*/ 8 h 77"/>
                <a:gd name="T8" fmla="*/ 12 w 178"/>
                <a:gd name="T9" fmla="*/ 10 h 77"/>
                <a:gd name="T10" fmla="*/ 16 w 178"/>
                <a:gd name="T11" fmla="*/ 14 h 77"/>
                <a:gd name="T12" fmla="*/ 16 w 178"/>
                <a:gd name="T13" fmla="*/ 15 h 77"/>
                <a:gd name="T14" fmla="*/ 15 w 178"/>
                <a:gd name="T15" fmla="*/ 18 h 77"/>
                <a:gd name="T16" fmla="*/ 13 w 178"/>
                <a:gd name="T17" fmla="*/ 19 h 77"/>
                <a:gd name="T18" fmla="*/ 13 w 178"/>
                <a:gd name="T19" fmla="*/ 21 h 77"/>
                <a:gd name="T20" fmla="*/ 9 w 178"/>
                <a:gd name="T21" fmla="*/ 23 h 77"/>
                <a:gd name="T22" fmla="*/ 0 w 178"/>
                <a:gd name="T23" fmla="*/ 26 h 77"/>
                <a:gd name="T24" fmla="*/ 7 w 178"/>
                <a:gd name="T25" fmla="*/ 28 h 77"/>
                <a:gd name="T26" fmla="*/ 12 w 178"/>
                <a:gd name="T27" fmla="*/ 26 h 77"/>
                <a:gd name="T28" fmla="*/ 25 w 178"/>
                <a:gd name="T29" fmla="*/ 26 h 77"/>
                <a:gd name="T30" fmla="*/ 33 w 178"/>
                <a:gd name="T31" fmla="*/ 26 h 77"/>
                <a:gd name="T32" fmla="*/ 43 w 178"/>
                <a:gd name="T33" fmla="*/ 26 h 77"/>
                <a:gd name="T34" fmla="*/ 53 w 178"/>
                <a:gd name="T35" fmla="*/ 23 h 77"/>
                <a:gd name="T36" fmla="*/ 60 w 178"/>
                <a:gd name="T37" fmla="*/ 18 h 77"/>
                <a:gd name="T38" fmla="*/ 64 w 178"/>
                <a:gd name="T39" fmla="*/ 12 h 77"/>
                <a:gd name="T40" fmla="*/ 61 w 178"/>
                <a:gd name="T41" fmla="*/ 14 h 77"/>
                <a:gd name="T42" fmla="*/ 57 w 178"/>
                <a:gd name="T43" fmla="*/ 15 h 77"/>
                <a:gd name="T44" fmla="*/ 50 w 178"/>
                <a:gd name="T45" fmla="*/ 18 h 77"/>
                <a:gd name="T46" fmla="*/ 47 w 178"/>
                <a:gd name="T47" fmla="*/ 20 h 77"/>
                <a:gd name="T48" fmla="*/ 42 w 178"/>
                <a:gd name="T49" fmla="*/ 20 h 77"/>
                <a:gd name="T50" fmla="*/ 38 w 178"/>
                <a:gd name="T51" fmla="*/ 22 h 77"/>
                <a:gd name="T52" fmla="*/ 33 w 178"/>
                <a:gd name="T53" fmla="*/ 23 h 77"/>
                <a:gd name="T54" fmla="*/ 28 w 178"/>
                <a:gd name="T55" fmla="*/ 24 h 77"/>
                <a:gd name="T56" fmla="*/ 26 w 178"/>
                <a:gd name="T57" fmla="*/ 23 h 77"/>
                <a:gd name="T58" fmla="*/ 22 w 178"/>
                <a:gd name="T59" fmla="*/ 20 h 77"/>
                <a:gd name="T60" fmla="*/ 22 w 178"/>
                <a:gd name="T61" fmla="*/ 14 h 77"/>
                <a:gd name="T62" fmla="*/ 26 w 178"/>
                <a:gd name="T63" fmla="*/ 8 h 77"/>
                <a:gd name="T64" fmla="*/ 29 w 178"/>
                <a:gd name="T65" fmla="*/ 3 h 77"/>
                <a:gd name="T66" fmla="*/ 28 w 178"/>
                <a:gd name="T67" fmla="*/ 2 h 77"/>
                <a:gd name="T68" fmla="*/ 23 w 178"/>
                <a:gd name="T69" fmla="*/ 4 h 77"/>
                <a:gd name="T70" fmla="*/ 19 w 178"/>
                <a:gd name="T71" fmla="*/ 6 h 77"/>
                <a:gd name="T72" fmla="*/ 15 w 178"/>
                <a:gd name="T73" fmla="*/ 5 h 77"/>
                <a:gd name="T74" fmla="*/ 9 w 178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8" h="77">
                  <a:moveTo>
                    <a:pt x="24" y="2"/>
                  </a:moveTo>
                  <a:cubicBezTo>
                    <a:pt x="23" y="3"/>
                    <a:pt x="21" y="5"/>
                    <a:pt x="21" y="7"/>
                  </a:cubicBezTo>
                  <a:cubicBezTo>
                    <a:pt x="20" y="10"/>
                    <a:pt x="22" y="11"/>
                    <a:pt x="25" y="13"/>
                  </a:cubicBezTo>
                  <a:cubicBezTo>
                    <a:pt x="27" y="16"/>
                    <a:pt x="31" y="19"/>
                    <a:pt x="33" y="22"/>
                  </a:cubicBezTo>
                  <a:cubicBezTo>
                    <a:pt x="34" y="24"/>
                    <a:pt x="33" y="26"/>
                    <a:pt x="34" y="28"/>
                  </a:cubicBezTo>
                  <a:cubicBezTo>
                    <a:pt x="35" y="33"/>
                    <a:pt x="41" y="32"/>
                    <a:pt x="43" y="37"/>
                  </a:cubicBezTo>
                  <a:cubicBezTo>
                    <a:pt x="44" y="40"/>
                    <a:pt x="43" y="39"/>
                    <a:pt x="42" y="41"/>
                  </a:cubicBezTo>
                  <a:cubicBezTo>
                    <a:pt x="40" y="44"/>
                    <a:pt x="40" y="43"/>
                    <a:pt x="40" y="47"/>
                  </a:cubicBezTo>
                  <a:cubicBezTo>
                    <a:pt x="40" y="51"/>
                    <a:pt x="40" y="50"/>
                    <a:pt x="38" y="53"/>
                  </a:cubicBezTo>
                  <a:cubicBezTo>
                    <a:pt x="37" y="55"/>
                    <a:pt x="37" y="57"/>
                    <a:pt x="36" y="58"/>
                  </a:cubicBezTo>
                  <a:cubicBezTo>
                    <a:pt x="34" y="61"/>
                    <a:pt x="28" y="60"/>
                    <a:pt x="25" y="62"/>
                  </a:cubicBezTo>
                  <a:cubicBezTo>
                    <a:pt x="17" y="65"/>
                    <a:pt x="9" y="73"/>
                    <a:pt x="0" y="73"/>
                  </a:cubicBezTo>
                  <a:cubicBezTo>
                    <a:pt x="6" y="76"/>
                    <a:pt x="12" y="77"/>
                    <a:pt x="18" y="76"/>
                  </a:cubicBezTo>
                  <a:cubicBezTo>
                    <a:pt x="24" y="76"/>
                    <a:pt x="29" y="73"/>
                    <a:pt x="35" y="71"/>
                  </a:cubicBezTo>
                  <a:cubicBezTo>
                    <a:pt x="46" y="68"/>
                    <a:pt x="58" y="69"/>
                    <a:pt x="68" y="71"/>
                  </a:cubicBezTo>
                  <a:cubicBezTo>
                    <a:pt x="75" y="72"/>
                    <a:pt x="82" y="72"/>
                    <a:pt x="90" y="72"/>
                  </a:cubicBezTo>
                  <a:cubicBezTo>
                    <a:pt x="98" y="73"/>
                    <a:pt x="109" y="74"/>
                    <a:pt x="117" y="73"/>
                  </a:cubicBezTo>
                  <a:cubicBezTo>
                    <a:pt x="127" y="71"/>
                    <a:pt x="138" y="65"/>
                    <a:pt x="147" y="61"/>
                  </a:cubicBezTo>
                  <a:cubicBezTo>
                    <a:pt x="154" y="57"/>
                    <a:pt x="160" y="53"/>
                    <a:pt x="166" y="47"/>
                  </a:cubicBezTo>
                  <a:cubicBezTo>
                    <a:pt x="169" y="44"/>
                    <a:pt x="178" y="40"/>
                    <a:pt x="177" y="35"/>
                  </a:cubicBezTo>
                  <a:cubicBezTo>
                    <a:pt x="175" y="36"/>
                    <a:pt x="172" y="38"/>
                    <a:pt x="169" y="39"/>
                  </a:cubicBezTo>
                  <a:cubicBezTo>
                    <a:pt x="165" y="40"/>
                    <a:pt x="161" y="40"/>
                    <a:pt x="157" y="41"/>
                  </a:cubicBezTo>
                  <a:cubicBezTo>
                    <a:pt x="150" y="42"/>
                    <a:pt x="144" y="48"/>
                    <a:pt x="137" y="50"/>
                  </a:cubicBezTo>
                  <a:cubicBezTo>
                    <a:pt x="134" y="51"/>
                    <a:pt x="133" y="53"/>
                    <a:pt x="130" y="54"/>
                  </a:cubicBezTo>
                  <a:cubicBezTo>
                    <a:pt x="125" y="56"/>
                    <a:pt x="120" y="54"/>
                    <a:pt x="116" y="56"/>
                  </a:cubicBezTo>
                  <a:cubicBezTo>
                    <a:pt x="112" y="57"/>
                    <a:pt x="108" y="57"/>
                    <a:pt x="105" y="59"/>
                  </a:cubicBezTo>
                  <a:cubicBezTo>
                    <a:pt x="100" y="61"/>
                    <a:pt x="96" y="62"/>
                    <a:pt x="92" y="63"/>
                  </a:cubicBezTo>
                  <a:cubicBezTo>
                    <a:pt x="88" y="64"/>
                    <a:pt x="82" y="65"/>
                    <a:pt x="78" y="65"/>
                  </a:cubicBezTo>
                  <a:cubicBezTo>
                    <a:pt x="76" y="65"/>
                    <a:pt x="74" y="64"/>
                    <a:pt x="71" y="63"/>
                  </a:cubicBezTo>
                  <a:cubicBezTo>
                    <a:pt x="66" y="62"/>
                    <a:pt x="62" y="61"/>
                    <a:pt x="60" y="56"/>
                  </a:cubicBezTo>
                  <a:cubicBezTo>
                    <a:pt x="58" y="51"/>
                    <a:pt x="61" y="43"/>
                    <a:pt x="62" y="38"/>
                  </a:cubicBezTo>
                  <a:cubicBezTo>
                    <a:pt x="62" y="31"/>
                    <a:pt x="66" y="27"/>
                    <a:pt x="71" y="22"/>
                  </a:cubicBezTo>
                  <a:cubicBezTo>
                    <a:pt x="75" y="18"/>
                    <a:pt x="78" y="14"/>
                    <a:pt x="80" y="9"/>
                  </a:cubicBezTo>
                  <a:cubicBezTo>
                    <a:pt x="81" y="6"/>
                    <a:pt x="82" y="5"/>
                    <a:pt x="78" y="5"/>
                  </a:cubicBezTo>
                  <a:cubicBezTo>
                    <a:pt x="74" y="5"/>
                    <a:pt x="68" y="9"/>
                    <a:pt x="65" y="11"/>
                  </a:cubicBezTo>
                  <a:cubicBezTo>
                    <a:pt x="60" y="13"/>
                    <a:pt x="56" y="15"/>
                    <a:pt x="52" y="17"/>
                  </a:cubicBezTo>
                  <a:cubicBezTo>
                    <a:pt x="46" y="18"/>
                    <a:pt x="45" y="18"/>
                    <a:pt x="40" y="14"/>
                  </a:cubicBezTo>
                  <a:cubicBezTo>
                    <a:pt x="34" y="10"/>
                    <a:pt x="29" y="5"/>
                    <a:pt x="24" y="0"/>
                  </a:cubicBezTo>
                </a:path>
              </a:pathLst>
            </a:custGeom>
            <a:solidFill>
              <a:srgbClr val="EAB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408">
              <a:extLst>
                <a:ext uri="{FF2B5EF4-FFF2-40B4-BE49-F238E27FC236}">
                  <a16:creationId xmlns:a16="http://schemas.microsoft.com/office/drawing/2014/main" id="{6971E1D5-778D-4FBE-9E04-5FD188AFD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995"/>
              <a:ext cx="81" cy="51"/>
            </a:xfrm>
            <a:custGeom>
              <a:avLst/>
              <a:gdLst>
                <a:gd name="T0" fmla="*/ 2 w 104"/>
                <a:gd name="T1" fmla="*/ 3 h 65"/>
                <a:gd name="T2" fmla="*/ 10 w 104"/>
                <a:gd name="T3" fmla="*/ 6 h 65"/>
                <a:gd name="T4" fmla="*/ 19 w 104"/>
                <a:gd name="T5" fmla="*/ 7 h 65"/>
                <a:gd name="T6" fmla="*/ 34 w 104"/>
                <a:gd name="T7" fmla="*/ 4 h 65"/>
                <a:gd name="T8" fmla="*/ 26 w 104"/>
                <a:gd name="T9" fmla="*/ 18 h 65"/>
                <a:gd name="T10" fmla="*/ 15 w 104"/>
                <a:gd name="T11" fmla="*/ 24 h 65"/>
                <a:gd name="T12" fmla="*/ 7 w 104"/>
                <a:gd name="T13" fmla="*/ 16 h 65"/>
                <a:gd name="T14" fmla="*/ 3 w 104"/>
                <a:gd name="T15" fmla="*/ 15 h 65"/>
                <a:gd name="T16" fmla="*/ 2 w 104"/>
                <a:gd name="T17" fmla="*/ 10 h 65"/>
                <a:gd name="T18" fmla="*/ 2 w 104"/>
                <a:gd name="T19" fmla="*/ 3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65">
                  <a:moveTo>
                    <a:pt x="5" y="8"/>
                  </a:moveTo>
                  <a:cubicBezTo>
                    <a:pt x="8" y="15"/>
                    <a:pt x="21" y="16"/>
                    <a:pt x="28" y="17"/>
                  </a:cubicBezTo>
                  <a:cubicBezTo>
                    <a:pt x="37" y="19"/>
                    <a:pt x="44" y="20"/>
                    <a:pt x="53" y="18"/>
                  </a:cubicBezTo>
                  <a:cubicBezTo>
                    <a:pt x="63" y="16"/>
                    <a:pt x="83" y="0"/>
                    <a:pt x="92" y="10"/>
                  </a:cubicBezTo>
                  <a:cubicBezTo>
                    <a:pt x="104" y="23"/>
                    <a:pt x="81" y="44"/>
                    <a:pt x="69" y="47"/>
                  </a:cubicBezTo>
                  <a:cubicBezTo>
                    <a:pt x="58" y="50"/>
                    <a:pt x="50" y="58"/>
                    <a:pt x="40" y="61"/>
                  </a:cubicBezTo>
                  <a:cubicBezTo>
                    <a:pt x="31" y="65"/>
                    <a:pt x="25" y="50"/>
                    <a:pt x="18" y="45"/>
                  </a:cubicBezTo>
                  <a:cubicBezTo>
                    <a:pt x="15" y="42"/>
                    <a:pt x="11" y="42"/>
                    <a:pt x="9" y="40"/>
                  </a:cubicBezTo>
                  <a:cubicBezTo>
                    <a:pt x="6" y="37"/>
                    <a:pt x="4" y="31"/>
                    <a:pt x="3" y="27"/>
                  </a:cubicBezTo>
                  <a:cubicBezTo>
                    <a:pt x="1" y="23"/>
                    <a:pt x="0" y="11"/>
                    <a:pt x="5" y="8"/>
                  </a:cubicBezTo>
                </a:path>
              </a:pathLst>
            </a:custGeom>
            <a:solidFill>
              <a:srgbClr val="F9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409">
              <a:extLst>
                <a:ext uri="{FF2B5EF4-FFF2-40B4-BE49-F238E27FC236}">
                  <a16:creationId xmlns:a16="http://schemas.microsoft.com/office/drawing/2014/main" id="{998B3CE6-1ECB-43B4-8627-602381B6D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862"/>
              <a:ext cx="96" cy="109"/>
            </a:xfrm>
            <a:custGeom>
              <a:avLst/>
              <a:gdLst>
                <a:gd name="T0" fmla="*/ 44 w 124"/>
                <a:gd name="T1" fmla="*/ 5 h 139"/>
                <a:gd name="T2" fmla="*/ 41 w 124"/>
                <a:gd name="T3" fmla="*/ 2 h 139"/>
                <a:gd name="T4" fmla="*/ 33 w 124"/>
                <a:gd name="T5" fmla="*/ 0 h 139"/>
                <a:gd name="T6" fmla="*/ 20 w 124"/>
                <a:gd name="T7" fmla="*/ 3 h 139"/>
                <a:gd name="T8" fmla="*/ 5 w 124"/>
                <a:gd name="T9" fmla="*/ 21 h 139"/>
                <a:gd name="T10" fmla="*/ 5 w 124"/>
                <a:gd name="T11" fmla="*/ 29 h 139"/>
                <a:gd name="T12" fmla="*/ 4 w 124"/>
                <a:gd name="T13" fmla="*/ 37 h 139"/>
                <a:gd name="T14" fmla="*/ 0 w 124"/>
                <a:gd name="T15" fmla="*/ 53 h 139"/>
                <a:gd name="T16" fmla="*/ 4 w 124"/>
                <a:gd name="T17" fmla="*/ 44 h 139"/>
                <a:gd name="T18" fmla="*/ 11 w 124"/>
                <a:gd name="T19" fmla="*/ 37 h 139"/>
                <a:gd name="T20" fmla="*/ 20 w 124"/>
                <a:gd name="T21" fmla="*/ 39 h 139"/>
                <a:gd name="T22" fmla="*/ 29 w 124"/>
                <a:gd name="T23" fmla="*/ 38 h 139"/>
                <a:gd name="T24" fmla="*/ 36 w 124"/>
                <a:gd name="T25" fmla="*/ 33 h 139"/>
                <a:gd name="T26" fmla="*/ 40 w 124"/>
                <a:gd name="T27" fmla="*/ 21 h 139"/>
                <a:gd name="T28" fmla="*/ 44 w 124"/>
                <a:gd name="T29" fmla="*/ 13 h 139"/>
                <a:gd name="T30" fmla="*/ 44 w 124"/>
                <a:gd name="T31" fmla="*/ 6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4" h="139">
                  <a:moveTo>
                    <a:pt x="124" y="13"/>
                  </a:moveTo>
                  <a:cubicBezTo>
                    <a:pt x="120" y="12"/>
                    <a:pt x="117" y="6"/>
                    <a:pt x="114" y="5"/>
                  </a:cubicBezTo>
                  <a:cubicBezTo>
                    <a:pt x="107" y="2"/>
                    <a:pt x="98" y="0"/>
                    <a:pt x="91" y="0"/>
                  </a:cubicBezTo>
                  <a:cubicBezTo>
                    <a:pt x="78" y="1"/>
                    <a:pt x="68" y="7"/>
                    <a:pt x="55" y="8"/>
                  </a:cubicBezTo>
                  <a:cubicBezTo>
                    <a:pt x="29" y="9"/>
                    <a:pt x="15" y="32"/>
                    <a:pt x="13" y="55"/>
                  </a:cubicBezTo>
                  <a:cubicBezTo>
                    <a:pt x="12" y="62"/>
                    <a:pt x="13" y="69"/>
                    <a:pt x="13" y="76"/>
                  </a:cubicBezTo>
                  <a:cubicBezTo>
                    <a:pt x="14" y="83"/>
                    <a:pt x="12" y="91"/>
                    <a:pt x="11" y="98"/>
                  </a:cubicBezTo>
                  <a:cubicBezTo>
                    <a:pt x="10" y="112"/>
                    <a:pt x="3" y="125"/>
                    <a:pt x="0" y="139"/>
                  </a:cubicBezTo>
                  <a:cubicBezTo>
                    <a:pt x="3" y="131"/>
                    <a:pt x="8" y="122"/>
                    <a:pt x="12" y="115"/>
                  </a:cubicBezTo>
                  <a:cubicBezTo>
                    <a:pt x="16" y="109"/>
                    <a:pt x="23" y="99"/>
                    <a:pt x="30" y="97"/>
                  </a:cubicBezTo>
                  <a:cubicBezTo>
                    <a:pt x="38" y="95"/>
                    <a:pt x="46" y="102"/>
                    <a:pt x="54" y="103"/>
                  </a:cubicBezTo>
                  <a:cubicBezTo>
                    <a:pt x="61" y="104"/>
                    <a:pt x="73" y="102"/>
                    <a:pt x="80" y="100"/>
                  </a:cubicBezTo>
                  <a:cubicBezTo>
                    <a:pt x="87" y="98"/>
                    <a:pt x="95" y="90"/>
                    <a:pt x="100" y="86"/>
                  </a:cubicBezTo>
                  <a:cubicBezTo>
                    <a:pt x="108" y="77"/>
                    <a:pt x="109" y="68"/>
                    <a:pt x="113" y="58"/>
                  </a:cubicBezTo>
                  <a:cubicBezTo>
                    <a:pt x="116" y="50"/>
                    <a:pt x="121" y="45"/>
                    <a:pt x="121" y="36"/>
                  </a:cubicBezTo>
                  <a:cubicBezTo>
                    <a:pt x="121" y="31"/>
                    <a:pt x="122" y="22"/>
                    <a:pt x="124" y="17"/>
                  </a:cubicBezTo>
                </a:path>
              </a:pathLst>
            </a:custGeom>
            <a:solidFill>
              <a:srgbClr val="CFB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410">
              <a:extLst>
                <a:ext uri="{FF2B5EF4-FFF2-40B4-BE49-F238E27FC236}">
                  <a16:creationId xmlns:a16="http://schemas.microsoft.com/office/drawing/2014/main" id="{0D7E527F-56ED-48EA-B38F-2CCCF55D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869"/>
              <a:ext cx="79" cy="69"/>
            </a:xfrm>
            <a:custGeom>
              <a:avLst/>
              <a:gdLst>
                <a:gd name="T0" fmla="*/ 36 w 102"/>
                <a:gd name="T1" fmla="*/ 3 h 89"/>
                <a:gd name="T2" fmla="*/ 26 w 102"/>
                <a:gd name="T3" fmla="*/ 2 h 89"/>
                <a:gd name="T4" fmla="*/ 18 w 102"/>
                <a:gd name="T5" fmla="*/ 2 h 89"/>
                <a:gd name="T6" fmla="*/ 12 w 102"/>
                <a:gd name="T7" fmla="*/ 2 h 89"/>
                <a:gd name="T8" fmla="*/ 7 w 102"/>
                <a:gd name="T9" fmla="*/ 5 h 89"/>
                <a:gd name="T10" fmla="*/ 4 w 102"/>
                <a:gd name="T11" fmla="*/ 9 h 89"/>
                <a:gd name="T12" fmla="*/ 2 w 102"/>
                <a:gd name="T13" fmla="*/ 15 h 89"/>
                <a:gd name="T14" fmla="*/ 2 w 102"/>
                <a:gd name="T15" fmla="*/ 25 h 89"/>
                <a:gd name="T16" fmla="*/ 1 w 102"/>
                <a:gd name="T17" fmla="*/ 29 h 89"/>
                <a:gd name="T18" fmla="*/ 2 w 102"/>
                <a:gd name="T19" fmla="*/ 31 h 89"/>
                <a:gd name="T20" fmla="*/ 3 w 102"/>
                <a:gd name="T21" fmla="*/ 31 h 89"/>
                <a:gd name="T22" fmla="*/ 5 w 102"/>
                <a:gd name="T23" fmla="*/ 30 h 89"/>
                <a:gd name="T24" fmla="*/ 8 w 102"/>
                <a:gd name="T25" fmla="*/ 30 h 89"/>
                <a:gd name="T26" fmla="*/ 10 w 102"/>
                <a:gd name="T27" fmla="*/ 31 h 89"/>
                <a:gd name="T28" fmla="*/ 15 w 102"/>
                <a:gd name="T29" fmla="*/ 32 h 89"/>
                <a:gd name="T30" fmla="*/ 19 w 102"/>
                <a:gd name="T31" fmla="*/ 32 h 89"/>
                <a:gd name="T32" fmla="*/ 32 w 102"/>
                <a:gd name="T33" fmla="*/ 22 h 89"/>
                <a:gd name="T34" fmla="*/ 36 w 102"/>
                <a:gd name="T35" fmla="*/ 12 h 89"/>
                <a:gd name="T36" fmla="*/ 36 w 102"/>
                <a:gd name="T37" fmla="*/ 7 h 89"/>
                <a:gd name="T38" fmla="*/ 36 w 102"/>
                <a:gd name="T39" fmla="*/ 4 h 89"/>
                <a:gd name="T40" fmla="*/ 36 w 102"/>
                <a:gd name="T41" fmla="*/ 4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2" h="89">
                  <a:moveTo>
                    <a:pt x="99" y="9"/>
                  </a:moveTo>
                  <a:cubicBezTo>
                    <a:pt x="90" y="8"/>
                    <a:pt x="83" y="4"/>
                    <a:pt x="74" y="2"/>
                  </a:cubicBezTo>
                  <a:cubicBezTo>
                    <a:pt x="66" y="0"/>
                    <a:pt x="59" y="2"/>
                    <a:pt x="50" y="2"/>
                  </a:cubicBezTo>
                  <a:cubicBezTo>
                    <a:pt x="45" y="2"/>
                    <a:pt x="40" y="2"/>
                    <a:pt x="35" y="4"/>
                  </a:cubicBezTo>
                  <a:cubicBezTo>
                    <a:pt x="30" y="6"/>
                    <a:pt x="25" y="10"/>
                    <a:pt x="21" y="13"/>
                  </a:cubicBezTo>
                  <a:cubicBezTo>
                    <a:pt x="16" y="16"/>
                    <a:pt x="14" y="21"/>
                    <a:pt x="10" y="25"/>
                  </a:cubicBezTo>
                  <a:cubicBezTo>
                    <a:pt x="7" y="30"/>
                    <a:pt x="8" y="36"/>
                    <a:pt x="6" y="41"/>
                  </a:cubicBezTo>
                  <a:cubicBezTo>
                    <a:pt x="3" y="50"/>
                    <a:pt x="3" y="58"/>
                    <a:pt x="2" y="68"/>
                  </a:cubicBezTo>
                  <a:cubicBezTo>
                    <a:pt x="2" y="73"/>
                    <a:pt x="2" y="77"/>
                    <a:pt x="1" y="81"/>
                  </a:cubicBezTo>
                  <a:cubicBezTo>
                    <a:pt x="1" y="84"/>
                    <a:pt x="0" y="87"/>
                    <a:pt x="4" y="86"/>
                  </a:cubicBezTo>
                  <a:cubicBezTo>
                    <a:pt x="5" y="86"/>
                    <a:pt x="7" y="85"/>
                    <a:pt x="8" y="85"/>
                  </a:cubicBezTo>
                  <a:cubicBezTo>
                    <a:pt x="10" y="84"/>
                    <a:pt x="12" y="84"/>
                    <a:pt x="15" y="84"/>
                  </a:cubicBezTo>
                  <a:cubicBezTo>
                    <a:pt x="17" y="84"/>
                    <a:pt x="20" y="83"/>
                    <a:pt x="22" y="84"/>
                  </a:cubicBezTo>
                  <a:cubicBezTo>
                    <a:pt x="24" y="84"/>
                    <a:pt x="26" y="86"/>
                    <a:pt x="28" y="86"/>
                  </a:cubicBezTo>
                  <a:cubicBezTo>
                    <a:pt x="32" y="87"/>
                    <a:pt x="36" y="88"/>
                    <a:pt x="40" y="88"/>
                  </a:cubicBezTo>
                  <a:cubicBezTo>
                    <a:pt x="44" y="87"/>
                    <a:pt x="48" y="89"/>
                    <a:pt x="52" y="88"/>
                  </a:cubicBezTo>
                  <a:cubicBezTo>
                    <a:pt x="68" y="86"/>
                    <a:pt x="81" y="72"/>
                    <a:pt x="89" y="59"/>
                  </a:cubicBezTo>
                  <a:cubicBezTo>
                    <a:pt x="94" y="52"/>
                    <a:pt x="98" y="41"/>
                    <a:pt x="100" y="32"/>
                  </a:cubicBezTo>
                  <a:cubicBezTo>
                    <a:pt x="101" y="28"/>
                    <a:pt x="101" y="24"/>
                    <a:pt x="101" y="20"/>
                  </a:cubicBezTo>
                  <a:cubicBezTo>
                    <a:pt x="101" y="17"/>
                    <a:pt x="102" y="13"/>
                    <a:pt x="101" y="11"/>
                  </a:cubicBezTo>
                  <a:cubicBezTo>
                    <a:pt x="100" y="11"/>
                    <a:pt x="100" y="10"/>
                    <a:pt x="100" y="10"/>
                  </a:cubicBezTo>
                </a:path>
              </a:pathLst>
            </a:custGeom>
            <a:solidFill>
              <a:srgbClr val="6B5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411">
              <a:extLst>
                <a:ext uri="{FF2B5EF4-FFF2-40B4-BE49-F238E27FC236}">
                  <a16:creationId xmlns:a16="http://schemas.microsoft.com/office/drawing/2014/main" id="{D443E6B3-4227-40DB-B317-E4AB2513A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853"/>
              <a:ext cx="103" cy="126"/>
            </a:xfrm>
            <a:custGeom>
              <a:avLst/>
              <a:gdLst>
                <a:gd name="T0" fmla="*/ 4 w 132"/>
                <a:gd name="T1" fmla="*/ 6 h 162"/>
                <a:gd name="T2" fmla="*/ 1 w 132"/>
                <a:gd name="T3" fmla="*/ 12 h 162"/>
                <a:gd name="T4" fmla="*/ 2 w 132"/>
                <a:gd name="T5" fmla="*/ 16 h 162"/>
                <a:gd name="T6" fmla="*/ 3 w 132"/>
                <a:gd name="T7" fmla="*/ 21 h 162"/>
                <a:gd name="T8" fmla="*/ 7 w 132"/>
                <a:gd name="T9" fmla="*/ 33 h 162"/>
                <a:gd name="T10" fmla="*/ 18 w 132"/>
                <a:gd name="T11" fmla="*/ 42 h 162"/>
                <a:gd name="T12" fmla="*/ 36 w 132"/>
                <a:gd name="T13" fmla="*/ 45 h 162"/>
                <a:gd name="T14" fmla="*/ 44 w 132"/>
                <a:gd name="T15" fmla="*/ 52 h 162"/>
                <a:gd name="T16" fmla="*/ 48 w 132"/>
                <a:gd name="T17" fmla="*/ 59 h 162"/>
                <a:gd name="T18" fmla="*/ 42 w 132"/>
                <a:gd name="T19" fmla="*/ 40 h 162"/>
                <a:gd name="T20" fmla="*/ 41 w 132"/>
                <a:gd name="T21" fmla="*/ 28 h 162"/>
                <a:gd name="T22" fmla="*/ 38 w 132"/>
                <a:gd name="T23" fmla="*/ 14 h 162"/>
                <a:gd name="T24" fmla="*/ 30 w 132"/>
                <a:gd name="T25" fmla="*/ 4 h 162"/>
                <a:gd name="T26" fmla="*/ 21 w 132"/>
                <a:gd name="T27" fmla="*/ 2 h 162"/>
                <a:gd name="T28" fmla="*/ 12 w 132"/>
                <a:gd name="T29" fmla="*/ 2 h 162"/>
                <a:gd name="T30" fmla="*/ 7 w 132"/>
                <a:gd name="T31" fmla="*/ 5 h 162"/>
                <a:gd name="T32" fmla="*/ 3 w 132"/>
                <a:gd name="T33" fmla="*/ 5 h 1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2" h="162">
                  <a:moveTo>
                    <a:pt x="10" y="17"/>
                  </a:moveTo>
                  <a:cubicBezTo>
                    <a:pt x="4" y="18"/>
                    <a:pt x="0" y="27"/>
                    <a:pt x="1" y="33"/>
                  </a:cubicBezTo>
                  <a:cubicBezTo>
                    <a:pt x="2" y="37"/>
                    <a:pt x="5" y="40"/>
                    <a:pt x="6" y="44"/>
                  </a:cubicBezTo>
                  <a:cubicBezTo>
                    <a:pt x="8" y="49"/>
                    <a:pt x="8" y="53"/>
                    <a:pt x="8" y="58"/>
                  </a:cubicBezTo>
                  <a:cubicBezTo>
                    <a:pt x="9" y="69"/>
                    <a:pt x="16" y="78"/>
                    <a:pt x="20" y="89"/>
                  </a:cubicBezTo>
                  <a:cubicBezTo>
                    <a:pt x="25" y="100"/>
                    <a:pt x="38" y="109"/>
                    <a:pt x="49" y="114"/>
                  </a:cubicBezTo>
                  <a:cubicBezTo>
                    <a:pt x="64" y="122"/>
                    <a:pt x="82" y="119"/>
                    <a:pt x="98" y="125"/>
                  </a:cubicBezTo>
                  <a:cubicBezTo>
                    <a:pt x="106" y="129"/>
                    <a:pt x="115" y="134"/>
                    <a:pt x="120" y="141"/>
                  </a:cubicBezTo>
                  <a:cubicBezTo>
                    <a:pt x="125" y="147"/>
                    <a:pt x="126" y="156"/>
                    <a:pt x="132" y="162"/>
                  </a:cubicBezTo>
                  <a:cubicBezTo>
                    <a:pt x="122" y="147"/>
                    <a:pt x="117" y="126"/>
                    <a:pt x="113" y="109"/>
                  </a:cubicBezTo>
                  <a:cubicBezTo>
                    <a:pt x="110" y="98"/>
                    <a:pt x="112" y="87"/>
                    <a:pt x="111" y="76"/>
                  </a:cubicBezTo>
                  <a:cubicBezTo>
                    <a:pt x="110" y="64"/>
                    <a:pt x="108" y="49"/>
                    <a:pt x="104" y="38"/>
                  </a:cubicBezTo>
                  <a:cubicBezTo>
                    <a:pt x="100" y="27"/>
                    <a:pt x="92" y="17"/>
                    <a:pt x="82" y="11"/>
                  </a:cubicBezTo>
                  <a:cubicBezTo>
                    <a:pt x="73" y="6"/>
                    <a:pt x="64" y="7"/>
                    <a:pt x="55" y="4"/>
                  </a:cubicBezTo>
                  <a:cubicBezTo>
                    <a:pt x="45" y="2"/>
                    <a:pt x="41" y="0"/>
                    <a:pt x="33" y="5"/>
                  </a:cubicBezTo>
                  <a:cubicBezTo>
                    <a:pt x="28" y="8"/>
                    <a:pt x="24" y="11"/>
                    <a:pt x="18" y="13"/>
                  </a:cubicBezTo>
                  <a:cubicBezTo>
                    <a:pt x="15" y="14"/>
                    <a:pt x="11" y="14"/>
                    <a:pt x="8" y="16"/>
                  </a:cubicBezTo>
                </a:path>
              </a:pathLst>
            </a:custGeom>
            <a:solidFill>
              <a:srgbClr val="CFB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412">
              <a:extLst>
                <a:ext uri="{FF2B5EF4-FFF2-40B4-BE49-F238E27FC236}">
                  <a16:creationId xmlns:a16="http://schemas.microsoft.com/office/drawing/2014/main" id="{D4720596-01D3-4500-82AB-6DBF47014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865"/>
              <a:ext cx="74" cy="77"/>
            </a:xfrm>
            <a:custGeom>
              <a:avLst/>
              <a:gdLst>
                <a:gd name="T0" fmla="*/ 4 w 95"/>
                <a:gd name="T1" fmla="*/ 2 h 99"/>
                <a:gd name="T2" fmla="*/ 0 w 95"/>
                <a:gd name="T3" fmla="*/ 6 h 99"/>
                <a:gd name="T4" fmla="*/ 2 w 95"/>
                <a:gd name="T5" fmla="*/ 13 h 99"/>
                <a:gd name="T6" fmla="*/ 5 w 95"/>
                <a:gd name="T7" fmla="*/ 20 h 99"/>
                <a:gd name="T8" fmla="*/ 7 w 95"/>
                <a:gd name="T9" fmla="*/ 26 h 99"/>
                <a:gd name="T10" fmla="*/ 18 w 95"/>
                <a:gd name="T11" fmla="*/ 32 h 99"/>
                <a:gd name="T12" fmla="*/ 30 w 95"/>
                <a:gd name="T13" fmla="*/ 34 h 99"/>
                <a:gd name="T14" fmla="*/ 34 w 95"/>
                <a:gd name="T15" fmla="*/ 37 h 99"/>
                <a:gd name="T16" fmla="*/ 35 w 95"/>
                <a:gd name="T17" fmla="*/ 25 h 99"/>
                <a:gd name="T18" fmla="*/ 34 w 95"/>
                <a:gd name="T19" fmla="*/ 16 h 99"/>
                <a:gd name="T20" fmla="*/ 30 w 95"/>
                <a:gd name="T21" fmla="*/ 5 h 99"/>
                <a:gd name="T22" fmla="*/ 26 w 95"/>
                <a:gd name="T23" fmla="*/ 2 h 99"/>
                <a:gd name="T24" fmla="*/ 19 w 95"/>
                <a:gd name="T25" fmla="*/ 0 h 99"/>
                <a:gd name="T26" fmla="*/ 14 w 95"/>
                <a:gd name="T27" fmla="*/ 0 h 99"/>
                <a:gd name="T28" fmla="*/ 9 w 95"/>
                <a:gd name="T29" fmla="*/ 1 h 99"/>
                <a:gd name="T30" fmla="*/ 4 w 95"/>
                <a:gd name="T31" fmla="*/ 2 h 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99">
                  <a:moveTo>
                    <a:pt x="10" y="6"/>
                  </a:moveTo>
                  <a:cubicBezTo>
                    <a:pt x="5" y="7"/>
                    <a:pt x="0" y="11"/>
                    <a:pt x="0" y="17"/>
                  </a:cubicBezTo>
                  <a:cubicBezTo>
                    <a:pt x="0" y="23"/>
                    <a:pt x="4" y="31"/>
                    <a:pt x="6" y="36"/>
                  </a:cubicBezTo>
                  <a:cubicBezTo>
                    <a:pt x="8" y="43"/>
                    <a:pt x="11" y="50"/>
                    <a:pt x="13" y="57"/>
                  </a:cubicBezTo>
                  <a:cubicBezTo>
                    <a:pt x="14" y="62"/>
                    <a:pt x="15" y="67"/>
                    <a:pt x="19" y="71"/>
                  </a:cubicBezTo>
                  <a:cubicBezTo>
                    <a:pt x="26" y="79"/>
                    <a:pt x="37" y="84"/>
                    <a:pt x="47" y="88"/>
                  </a:cubicBezTo>
                  <a:cubicBezTo>
                    <a:pt x="58" y="93"/>
                    <a:pt x="71" y="92"/>
                    <a:pt x="82" y="93"/>
                  </a:cubicBezTo>
                  <a:cubicBezTo>
                    <a:pt x="87" y="94"/>
                    <a:pt x="89" y="96"/>
                    <a:pt x="93" y="99"/>
                  </a:cubicBezTo>
                  <a:cubicBezTo>
                    <a:pt x="92" y="88"/>
                    <a:pt x="95" y="78"/>
                    <a:pt x="95" y="68"/>
                  </a:cubicBezTo>
                  <a:cubicBezTo>
                    <a:pt x="95" y="59"/>
                    <a:pt x="94" y="51"/>
                    <a:pt x="93" y="42"/>
                  </a:cubicBezTo>
                  <a:cubicBezTo>
                    <a:pt x="91" y="32"/>
                    <a:pt x="87" y="22"/>
                    <a:pt x="82" y="14"/>
                  </a:cubicBezTo>
                  <a:cubicBezTo>
                    <a:pt x="79" y="9"/>
                    <a:pt x="76" y="7"/>
                    <a:pt x="71" y="5"/>
                  </a:cubicBezTo>
                  <a:cubicBezTo>
                    <a:pt x="65" y="3"/>
                    <a:pt x="58" y="0"/>
                    <a:pt x="51" y="0"/>
                  </a:cubicBezTo>
                  <a:cubicBezTo>
                    <a:pt x="47" y="0"/>
                    <a:pt x="42" y="0"/>
                    <a:pt x="38" y="0"/>
                  </a:cubicBezTo>
                  <a:cubicBezTo>
                    <a:pt x="33" y="0"/>
                    <a:pt x="29" y="0"/>
                    <a:pt x="25" y="1"/>
                  </a:cubicBezTo>
                  <a:cubicBezTo>
                    <a:pt x="20" y="3"/>
                    <a:pt x="15" y="5"/>
                    <a:pt x="10" y="5"/>
                  </a:cubicBezTo>
                </a:path>
              </a:pathLst>
            </a:custGeom>
            <a:solidFill>
              <a:srgbClr val="6B5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413">
              <a:extLst>
                <a:ext uri="{FF2B5EF4-FFF2-40B4-BE49-F238E27FC236}">
                  <a16:creationId xmlns:a16="http://schemas.microsoft.com/office/drawing/2014/main" id="{1C4E7D95-6F3A-4974-80FC-3D1C6BB7B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547"/>
              <a:ext cx="2229" cy="1497"/>
            </a:xfrm>
            <a:custGeom>
              <a:avLst/>
              <a:gdLst>
                <a:gd name="T0" fmla="*/ 736 w 2863"/>
                <a:gd name="T1" fmla="*/ 161 h 1921"/>
                <a:gd name="T2" fmla="*/ 755 w 2863"/>
                <a:gd name="T3" fmla="*/ 147 h 1921"/>
                <a:gd name="T4" fmla="*/ 822 w 2863"/>
                <a:gd name="T5" fmla="*/ 93 h 1921"/>
                <a:gd name="T6" fmla="*/ 817 w 2863"/>
                <a:gd name="T7" fmla="*/ 46 h 1921"/>
                <a:gd name="T8" fmla="*/ 808 w 2863"/>
                <a:gd name="T9" fmla="*/ 20 h 1921"/>
                <a:gd name="T10" fmla="*/ 846 w 2863"/>
                <a:gd name="T11" fmla="*/ 36 h 1921"/>
                <a:gd name="T12" fmla="*/ 879 w 2863"/>
                <a:gd name="T13" fmla="*/ 49 h 1921"/>
                <a:gd name="T14" fmla="*/ 965 w 2863"/>
                <a:gd name="T15" fmla="*/ 51 h 1921"/>
                <a:gd name="T16" fmla="*/ 983 w 2863"/>
                <a:gd name="T17" fmla="*/ 44 h 1921"/>
                <a:gd name="T18" fmla="*/ 1035 w 2863"/>
                <a:gd name="T19" fmla="*/ 17 h 1921"/>
                <a:gd name="T20" fmla="*/ 1031 w 2863"/>
                <a:gd name="T21" fmla="*/ 82 h 1921"/>
                <a:gd name="T22" fmla="*/ 1031 w 2863"/>
                <a:gd name="T23" fmla="*/ 120 h 1921"/>
                <a:gd name="T24" fmla="*/ 1031 w 2863"/>
                <a:gd name="T25" fmla="*/ 208 h 1921"/>
                <a:gd name="T26" fmla="*/ 1000 w 2863"/>
                <a:gd name="T27" fmla="*/ 249 h 1921"/>
                <a:gd name="T28" fmla="*/ 979 w 2863"/>
                <a:gd name="T29" fmla="*/ 354 h 1921"/>
                <a:gd name="T30" fmla="*/ 875 w 2863"/>
                <a:gd name="T31" fmla="*/ 487 h 1921"/>
                <a:gd name="T32" fmla="*/ 879 w 2863"/>
                <a:gd name="T33" fmla="*/ 588 h 1921"/>
                <a:gd name="T34" fmla="*/ 903 w 2863"/>
                <a:gd name="T35" fmla="*/ 615 h 1921"/>
                <a:gd name="T36" fmla="*/ 888 w 2863"/>
                <a:gd name="T37" fmla="*/ 634 h 1921"/>
                <a:gd name="T38" fmla="*/ 888 w 2863"/>
                <a:gd name="T39" fmla="*/ 654 h 1921"/>
                <a:gd name="T40" fmla="*/ 863 w 2863"/>
                <a:gd name="T41" fmla="*/ 666 h 1921"/>
                <a:gd name="T42" fmla="*/ 827 w 2863"/>
                <a:gd name="T43" fmla="*/ 664 h 1921"/>
                <a:gd name="T44" fmla="*/ 804 w 2863"/>
                <a:gd name="T45" fmla="*/ 639 h 1921"/>
                <a:gd name="T46" fmla="*/ 776 w 2863"/>
                <a:gd name="T47" fmla="*/ 550 h 1921"/>
                <a:gd name="T48" fmla="*/ 762 w 2863"/>
                <a:gd name="T49" fmla="*/ 549 h 1921"/>
                <a:gd name="T50" fmla="*/ 730 w 2863"/>
                <a:gd name="T51" fmla="*/ 576 h 1921"/>
                <a:gd name="T52" fmla="*/ 694 w 2863"/>
                <a:gd name="T53" fmla="*/ 656 h 1921"/>
                <a:gd name="T54" fmla="*/ 636 w 2863"/>
                <a:gd name="T55" fmla="*/ 667 h 1921"/>
                <a:gd name="T56" fmla="*/ 523 w 2863"/>
                <a:gd name="T57" fmla="*/ 663 h 1921"/>
                <a:gd name="T58" fmla="*/ 445 w 2863"/>
                <a:gd name="T59" fmla="*/ 680 h 1921"/>
                <a:gd name="T60" fmla="*/ 392 w 2863"/>
                <a:gd name="T61" fmla="*/ 662 h 1921"/>
                <a:gd name="T62" fmla="*/ 165 w 2863"/>
                <a:gd name="T63" fmla="*/ 682 h 1921"/>
                <a:gd name="T64" fmla="*/ 11 w 2863"/>
                <a:gd name="T65" fmla="*/ 671 h 1921"/>
                <a:gd name="T66" fmla="*/ 119 w 2863"/>
                <a:gd name="T67" fmla="*/ 624 h 1921"/>
                <a:gd name="T68" fmla="*/ 276 w 2863"/>
                <a:gd name="T69" fmla="*/ 624 h 1921"/>
                <a:gd name="T70" fmla="*/ 359 w 2863"/>
                <a:gd name="T71" fmla="*/ 527 h 1921"/>
                <a:gd name="T72" fmla="*/ 505 w 2863"/>
                <a:gd name="T73" fmla="*/ 260 h 1921"/>
                <a:gd name="T74" fmla="*/ 736 w 2863"/>
                <a:gd name="T75" fmla="*/ 161 h 19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63" h="1921">
                  <a:moveTo>
                    <a:pt x="2002" y="435"/>
                  </a:moveTo>
                  <a:cubicBezTo>
                    <a:pt x="2002" y="435"/>
                    <a:pt x="2050" y="411"/>
                    <a:pt x="2057" y="401"/>
                  </a:cubicBezTo>
                  <a:cubicBezTo>
                    <a:pt x="2063" y="390"/>
                    <a:pt x="2227" y="281"/>
                    <a:pt x="2239" y="252"/>
                  </a:cubicBezTo>
                  <a:cubicBezTo>
                    <a:pt x="2252" y="222"/>
                    <a:pt x="2237" y="147"/>
                    <a:pt x="2222" y="126"/>
                  </a:cubicBezTo>
                  <a:cubicBezTo>
                    <a:pt x="2208" y="105"/>
                    <a:pt x="2185" y="69"/>
                    <a:pt x="2199" y="57"/>
                  </a:cubicBezTo>
                  <a:cubicBezTo>
                    <a:pt x="2214" y="44"/>
                    <a:pt x="2281" y="82"/>
                    <a:pt x="2302" y="97"/>
                  </a:cubicBezTo>
                  <a:cubicBezTo>
                    <a:pt x="2323" y="111"/>
                    <a:pt x="2355" y="145"/>
                    <a:pt x="2393" y="134"/>
                  </a:cubicBezTo>
                  <a:cubicBezTo>
                    <a:pt x="2430" y="124"/>
                    <a:pt x="2584" y="139"/>
                    <a:pt x="2624" y="136"/>
                  </a:cubicBezTo>
                  <a:cubicBezTo>
                    <a:pt x="2664" y="134"/>
                    <a:pt x="2666" y="136"/>
                    <a:pt x="2676" y="120"/>
                  </a:cubicBezTo>
                  <a:cubicBezTo>
                    <a:pt x="2687" y="103"/>
                    <a:pt x="2771" y="0"/>
                    <a:pt x="2817" y="46"/>
                  </a:cubicBezTo>
                  <a:cubicBezTo>
                    <a:pt x="2863" y="92"/>
                    <a:pt x="2804" y="178"/>
                    <a:pt x="2804" y="222"/>
                  </a:cubicBezTo>
                  <a:cubicBezTo>
                    <a:pt x="2804" y="267"/>
                    <a:pt x="2789" y="300"/>
                    <a:pt x="2804" y="325"/>
                  </a:cubicBezTo>
                  <a:cubicBezTo>
                    <a:pt x="2819" y="351"/>
                    <a:pt x="2850" y="519"/>
                    <a:pt x="2806" y="565"/>
                  </a:cubicBezTo>
                  <a:cubicBezTo>
                    <a:pt x="2762" y="611"/>
                    <a:pt x="2718" y="621"/>
                    <a:pt x="2720" y="678"/>
                  </a:cubicBezTo>
                  <a:cubicBezTo>
                    <a:pt x="2722" y="735"/>
                    <a:pt x="2748" y="876"/>
                    <a:pt x="2664" y="960"/>
                  </a:cubicBezTo>
                  <a:cubicBezTo>
                    <a:pt x="2579" y="1043"/>
                    <a:pt x="2388" y="1266"/>
                    <a:pt x="2382" y="1321"/>
                  </a:cubicBezTo>
                  <a:cubicBezTo>
                    <a:pt x="2376" y="1375"/>
                    <a:pt x="2357" y="1571"/>
                    <a:pt x="2393" y="1592"/>
                  </a:cubicBezTo>
                  <a:cubicBezTo>
                    <a:pt x="2428" y="1613"/>
                    <a:pt x="2464" y="1642"/>
                    <a:pt x="2458" y="1667"/>
                  </a:cubicBezTo>
                  <a:cubicBezTo>
                    <a:pt x="2451" y="1692"/>
                    <a:pt x="2443" y="1728"/>
                    <a:pt x="2416" y="1720"/>
                  </a:cubicBezTo>
                  <a:cubicBezTo>
                    <a:pt x="2416" y="1720"/>
                    <a:pt x="2441" y="1755"/>
                    <a:pt x="2416" y="1772"/>
                  </a:cubicBezTo>
                  <a:cubicBezTo>
                    <a:pt x="2390" y="1789"/>
                    <a:pt x="2384" y="1802"/>
                    <a:pt x="2351" y="1806"/>
                  </a:cubicBezTo>
                  <a:cubicBezTo>
                    <a:pt x="2317" y="1810"/>
                    <a:pt x="2262" y="1818"/>
                    <a:pt x="2250" y="1801"/>
                  </a:cubicBezTo>
                  <a:cubicBezTo>
                    <a:pt x="2237" y="1785"/>
                    <a:pt x="2183" y="1762"/>
                    <a:pt x="2189" y="1732"/>
                  </a:cubicBezTo>
                  <a:cubicBezTo>
                    <a:pt x="2195" y="1703"/>
                    <a:pt x="2134" y="1508"/>
                    <a:pt x="2111" y="1493"/>
                  </a:cubicBezTo>
                  <a:cubicBezTo>
                    <a:pt x="2088" y="1478"/>
                    <a:pt x="2073" y="1487"/>
                    <a:pt x="2073" y="1487"/>
                  </a:cubicBezTo>
                  <a:cubicBezTo>
                    <a:pt x="2073" y="1487"/>
                    <a:pt x="1989" y="1518"/>
                    <a:pt x="1987" y="1560"/>
                  </a:cubicBezTo>
                  <a:cubicBezTo>
                    <a:pt x="1985" y="1602"/>
                    <a:pt x="1987" y="1774"/>
                    <a:pt x="1887" y="1778"/>
                  </a:cubicBezTo>
                  <a:cubicBezTo>
                    <a:pt x="1786" y="1783"/>
                    <a:pt x="1780" y="1813"/>
                    <a:pt x="1730" y="1808"/>
                  </a:cubicBezTo>
                  <a:cubicBezTo>
                    <a:pt x="1680" y="1803"/>
                    <a:pt x="1440" y="1791"/>
                    <a:pt x="1423" y="1798"/>
                  </a:cubicBezTo>
                  <a:cubicBezTo>
                    <a:pt x="1405" y="1806"/>
                    <a:pt x="1278" y="1916"/>
                    <a:pt x="1210" y="1843"/>
                  </a:cubicBezTo>
                  <a:cubicBezTo>
                    <a:pt x="1143" y="1771"/>
                    <a:pt x="1133" y="1773"/>
                    <a:pt x="1068" y="1793"/>
                  </a:cubicBezTo>
                  <a:cubicBezTo>
                    <a:pt x="1003" y="1813"/>
                    <a:pt x="522" y="1843"/>
                    <a:pt x="450" y="1849"/>
                  </a:cubicBezTo>
                  <a:cubicBezTo>
                    <a:pt x="378" y="1855"/>
                    <a:pt x="0" y="1921"/>
                    <a:pt x="30" y="1819"/>
                  </a:cubicBezTo>
                  <a:cubicBezTo>
                    <a:pt x="60" y="1717"/>
                    <a:pt x="192" y="1669"/>
                    <a:pt x="324" y="1693"/>
                  </a:cubicBezTo>
                  <a:cubicBezTo>
                    <a:pt x="456" y="1717"/>
                    <a:pt x="636" y="1735"/>
                    <a:pt x="750" y="1693"/>
                  </a:cubicBezTo>
                  <a:cubicBezTo>
                    <a:pt x="864" y="1651"/>
                    <a:pt x="960" y="1519"/>
                    <a:pt x="978" y="1429"/>
                  </a:cubicBezTo>
                  <a:cubicBezTo>
                    <a:pt x="996" y="1339"/>
                    <a:pt x="1087" y="914"/>
                    <a:pt x="1373" y="707"/>
                  </a:cubicBezTo>
                  <a:cubicBezTo>
                    <a:pt x="1659" y="499"/>
                    <a:pt x="1897" y="529"/>
                    <a:pt x="2002" y="43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414">
              <a:extLst>
                <a:ext uri="{FF2B5EF4-FFF2-40B4-BE49-F238E27FC236}">
                  <a16:creationId xmlns:a16="http://schemas.microsoft.com/office/drawing/2014/main" id="{E8D9560D-756A-4141-AFBF-B1495760B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842"/>
              <a:ext cx="75" cy="108"/>
            </a:xfrm>
            <a:custGeom>
              <a:avLst/>
              <a:gdLst>
                <a:gd name="T0" fmla="*/ 0 w 96"/>
                <a:gd name="T1" fmla="*/ 16 h 138"/>
                <a:gd name="T2" fmla="*/ 30 w 96"/>
                <a:gd name="T3" fmla="*/ 41 h 138"/>
                <a:gd name="T4" fmla="*/ 0 w 96"/>
                <a:gd name="T5" fmla="*/ 16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38">
                  <a:moveTo>
                    <a:pt x="0" y="45"/>
                  </a:moveTo>
                  <a:cubicBezTo>
                    <a:pt x="0" y="45"/>
                    <a:pt x="96" y="0"/>
                    <a:pt x="78" y="107"/>
                  </a:cubicBezTo>
                  <a:cubicBezTo>
                    <a:pt x="78" y="107"/>
                    <a:pt x="1" y="138"/>
                    <a:pt x="0" y="45"/>
                  </a:cubicBezTo>
                  <a:close/>
                </a:path>
              </a:pathLst>
            </a:custGeom>
            <a:solidFill>
              <a:srgbClr val="7C9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415">
              <a:extLst>
                <a:ext uri="{FF2B5EF4-FFF2-40B4-BE49-F238E27FC236}">
                  <a16:creationId xmlns:a16="http://schemas.microsoft.com/office/drawing/2014/main" id="{2C7C50A5-D666-4E77-AC08-CA161204A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849"/>
              <a:ext cx="72" cy="110"/>
            </a:xfrm>
            <a:custGeom>
              <a:avLst/>
              <a:gdLst>
                <a:gd name="T0" fmla="*/ 2 w 93"/>
                <a:gd name="T1" fmla="*/ 36 h 141"/>
                <a:gd name="T2" fmla="*/ 2 w 93"/>
                <a:gd name="T3" fmla="*/ 36 h 141"/>
                <a:gd name="T4" fmla="*/ 33 w 93"/>
                <a:gd name="T5" fmla="*/ 14 h 141"/>
                <a:gd name="T6" fmla="*/ 2 w 93"/>
                <a:gd name="T7" fmla="*/ 36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41">
                  <a:moveTo>
                    <a:pt x="3" y="97"/>
                  </a:moveTo>
                  <a:cubicBezTo>
                    <a:pt x="3" y="97"/>
                    <a:pt x="3" y="97"/>
                    <a:pt x="3" y="97"/>
                  </a:cubicBezTo>
                  <a:cubicBezTo>
                    <a:pt x="3" y="95"/>
                    <a:pt x="0" y="0"/>
                    <a:pt x="93" y="39"/>
                  </a:cubicBezTo>
                  <a:cubicBezTo>
                    <a:pt x="93" y="39"/>
                    <a:pt x="87" y="141"/>
                    <a:pt x="3" y="97"/>
                  </a:cubicBezTo>
                  <a:close/>
                </a:path>
              </a:pathLst>
            </a:custGeom>
            <a:solidFill>
              <a:srgbClr val="7C9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416">
              <a:extLst>
                <a:ext uri="{FF2B5EF4-FFF2-40B4-BE49-F238E27FC236}">
                  <a16:creationId xmlns:a16="http://schemas.microsoft.com/office/drawing/2014/main" id="{258D3003-515C-4DF5-B30F-24407B085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842"/>
              <a:ext cx="75" cy="108"/>
            </a:xfrm>
            <a:custGeom>
              <a:avLst/>
              <a:gdLst>
                <a:gd name="T0" fmla="*/ 0 w 96"/>
                <a:gd name="T1" fmla="*/ 16 h 138"/>
                <a:gd name="T2" fmla="*/ 30 w 96"/>
                <a:gd name="T3" fmla="*/ 41 h 138"/>
                <a:gd name="T4" fmla="*/ 0 w 96"/>
                <a:gd name="T5" fmla="*/ 16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38">
                  <a:moveTo>
                    <a:pt x="0" y="45"/>
                  </a:moveTo>
                  <a:cubicBezTo>
                    <a:pt x="0" y="45"/>
                    <a:pt x="96" y="0"/>
                    <a:pt x="78" y="107"/>
                  </a:cubicBezTo>
                  <a:cubicBezTo>
                    <a:pt x="78" y="107"/>
                    <a:pt x="1" y="138"/>
                    <a:pt x="0" y="45"/>
                  </a:cubicBezTo>
                  <a:close/>
                </a:path>
              </a:pathLst>
            </a:custGeom>
            <a:noFill/>
            <a:ln w="4763" cap="flat">
              <a:solidFill>
                <a:srgbClr val="4C4C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417">
              <a:extLst>
                <a:ext uri="{FF2B5EF4-FFF2-40B4-BE49-F238E27FC236}">
                  <a16:creationId xmlns:a16="http://schemas.microsoft.com/office/drawing/2014/main" id="{710A9BB0-8A73-4847-B1D6-9E641B490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849"/>
              <a:ext cx="72" cy="110"/>
            </a:xfrm>
            <a:custGeom>
              <a:avLst/>
              <a:gdLst>
                <a:gd name="T0" fmla="*/ 2 w 93"/>
                <a:gd name="T1" fmla="*/ 36 h 141"/>
                <a:gd name="T2" fmla="*/ 2 w 93"/>
                <a:gd name="T3" fmla="*/ 36 h 141"/>
                <a:gd name="T4" fmla="*/ 33 w 93"/>
                <a:gd name="T5" fmla="*/ 14 h 141"/>
                <a:gd name="T6" fmla="*/ 2 w 93"/>
                <a:gd name="T7" fmla="*/ 36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41">
                  <a:moveTo>
                    <a:pt x="3" y="97"/>
                  </a:moveTo>
                  <a:cubicBezTo>
                    <a:pt x="3" y="97"/>
                    <a:pt x="3" y="97"/>
                    <a:pt x="3" y="97"/>
                  </a:cubicBezTo>
                  <a:cubicBezTo>
                    <a:pt x="3" y="95"/>
                    <a:pt x="0" y="0"/>
                    <a:pt x="93" y="39"/>
                  </a:cubicBezTo>
                  <a:cubicBezTo>
                    <a:pt x="93" y="39"/>
                    <a:pt x="87" y="141"/>
                    <a:pt x="3" y="97"/>
                  </a:cubicBezTo>
                  <a:close/>
                </a:path>
              </a:pathLst>
            </a:custGeom>
            <a:noFill/>
            <a:ln w="4763" cap="flat">
              <a:solidFill>
                <a:srgbClr val="4C4C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418">
              <a:extLst>
                <a:ext uri="{FF2B5EF4-FFF2-40B4-BE49-F238E27FC236}">
                  <a16:creationId xmlns:a16="http://schemas.microsoft.com/office/drawing/2014/main" id="{FD07B133-A2BF-47B3-AEBD-285C361D7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3018"/>
              <a:ext cx="134" cy="76"/>
            </a:xfrm>
            <a:custGeom>
              <a:avLst/>
              <a:gdLst>
                <a:gd name="T0" fmla="*/ 4 w 172"/>
                <a:gd name="T1" fmla="*/ 3 h 97"/>
                <a:gd name="T2" fmla="*/ 9 w 172"/>
                <a:gd name="T3" fmla="*/ 6 h 97"/>
                <a:gd name="T4" fmla="*/ 15 w 172"/>
                <a:gd name="T5" fmla="*/ 10 h 97"/>
                <a:gd name="T6" fmla="*/ 21 w 172"/>
                <a:gd name="T7" fmla="*/ 5 h 97"/>
                <a:gd name="T8" fmla="*/ 30 w 172"/>
                <a:gd name="T9" fmla="*/ 3 h 97"/>
                <a:gd name="T10" fmla="*/ 23 w 172"/>
                <a:gd name="T11" fmla="*/ 11 h 97"/>
                <a:gd name="T12" fmla="*/ 16 w 172"/>
                <a:gd name="T13" fmla="*/ 20 h 97"/>
                <a:gd name="T14" fmla="*/ 26 w 172"/>
                <a:gd name="T15" fmla="*/ 31 h 97"/>
                <a:gd name="T16" fmla="*/ 51 w 172"/>
                <a:gd name="T17" fmla="*/ 24 h 97"/>
                <a:gd name="T18" fmla="*/ 63 w 172"/>
                <a:gd name="T19" fmla="*/ 17 h 97"/>
                <a:gd name="T20" fmla="*/ 59 w 172"/>
                <a:gd name="T21" fmla="*/ 22 h 97"/>
                <a:gd name="T22" fmla="*/ 51 w 172"/>
                <a:gd name="T23" fmla="*/ 27 h 97"/>
                <a:gd name="T24" fmla="*/ 18 w 172"/>
                <a:gd name="T25" fmla="*/ 32 h 97"/>
                <a:gd name="T26" fmla="*/ 0 w 172"/>
                <a:gd name="T27" fmla="*/ 32 h 97"/>
                <a:gd name="T28" fmla="*/ 7 w 172"/>
                <a:gd name="T29" fmla="*/ 30 h 97"/>
                <a:gd name="T30" fmla="*/ 12 w 172"/>
                <a:gd name="T31" fmla="*/ 25 h 97"/>
                <a:gd name="T32" fmla="*/ 12 w 172"/>
                <a:gd name="T33" fmla="*/ 13 h 97"/>
                <a:gd name="T34" fmla="*/ 7 w 172"/>
                <a:gd name="T35" fmla="*/ 7 h 97"/>
                <a:gd name="T36" fmla="*/ 4 w 172"/>
                <a:gd name="T37" fmla="*/ 3 h 9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2" h="97">
                  <a:moveTo>
                    <a:pt x="10" y="8"/>
                  </a:moveTo>
                  <a:cubicBezTo>
                    <a:pt x="13" y="0"/>
                    <a:pt x="26" y="9"/>
                    <a:pt x="26" y="16"/>
                  </a:cubicBezTo>
                  <a:cubicBezTo>
                    <a:pt x="26" y="22"/>
                    <a:pt x="40" y="27"/>
                    <a:pt x="40" y="2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77" y="0"/>
                    <a:pt x="82" y="9"/>
                  </a:cubicBezTo>
                  <a:cubicBezTo>
                    <a:pt x="87" y="19"/>
                    <a:pt x="66" y="29"/>
                    <a:pt x="60" y="29"/>
                  </a:cubicBezTo>
                  <a:cubicBezTo>
                    <a:pt x="53" y="29"/>
                    <a:pt x="45" y="46"/>
                    <a:pt x="45" y="53"/>
                  </a:cubicBezTo>
                  <a:cubicBezTo>
                    <a:pt x="45" y="59"/>
                    <a:pt x="50" y="86"/>
                    <a:pt x="73" y="83"/>
                  </a:cubicBezTo>
                  <a:cubicBezTo>
                    <a:pt x="95" y="80"/>
                    <a:pt x="129" y="72"/>
                    <a:pt x="138" y="64"/>
                  </a:cubicBezTo>
                  <a:cubicBezTo>
                    <a:pt x="148" y="56"/>
                    <a:pt x="167" y="41"/>
                    <a:pt x="172" y="46"/>
                  </a:cubicBezTo>
                  <a:cubicBezTo>
                    <a:pt x="172" y="46"/>
                    <a:pt x="164" y="54"/>
                    <a:pt x="161" y="59"/>
                  </a:cubicBezTo>
                  <a:cubicBezTo>
                    <a:pt x="157" y="64"/>
                    <a:pt x="152" y="63"/>
                    <a:pt x="136" y="73"/>
                  </a:cubicBezTo>
                  <a:cubicBezTo>
                    <a:pt x="120" y="83"/>
                    <a:pt x="63" y="97"/>
                    <a:pt x="47" y="84"/>
                  </a:cubicBezTo>
                  <a:cubicBezTo>
                    <a:pt x="31" y="71"/>
                    <a:pt x="9" y="94"/>
                    <a:pt x="0" y="85"/>
                  </a:cubicBezTo>
                  <a:cubicBezTo>
                    <a:pt x="0" y="85"/>
                    <a:pt x="12" y="84"/>
                    <a:pt x="20" y="78"/>
                  </a:cubicBezTo>
                  <a:cubicBezTo>
                    <a:pt x="28" y="72"/>
                    <a:pt x="36" y="78"/>
                    <a:pt x="35" y="67"/>
                  </a:cubicBezTo>
                  <a:cubicBezTo>
                    <a:pt x="34" y="56"/>
                    <a:pt x="44" y="46"/>
                    <a:pt x="32" y="36"/>
                  </a:cubicBezTo>
                  <a:cubicBezTo>
                    <a:pt x="20" y="26"/>
                    <a:pt x="23" y="18"/>
                    <a:pt x="18" y="18"/>
                  </a:cubicBezTo>
                  <a:cubicBezTo>
                    <a:pt x="13" y="18"/>
                    <a:pt x="8" y="14"/>
                    <a:pt x="10" y="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419">
              <a:extLst>
                <a:ext uri="{FF2B5EF4-FFF2-40B4-BE49-F238E27FC236}">
                  <a16:creationId xmlns:a16="http://schemas.microsoft.com/office/drawing/2014/main" id="{8E02D035-C410-4F60-97DC-BC6AA58DC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781"/>
              <a:ext cx="456" cy="350"/>
            </a:xfrm>
            <a:custGeom>
              <a:avLst/>
              <a:gdLst>
                <a:gd name="T0" fmla="*/ 31 w 586"/>
                <a:gd name="T1" fmla="*/ 0 h 450"/>
                <a:gd name="T2" fmla="*/ 23 w 586"/>
                <a:gd name="T3" fmla="*/ 86 h 450"/>
                <a:gd name="T4" fmla="*/ 61 w 586"/>
                <a:gd name="T5" fmla="*/ 120 h 450"/>
                <a:gd name="T6" fmla="*/ 119 w 586"/>
                <a:gd name="T7" fmla="*/ 163 h 450"/>
                <a:gd name="T8" fmla="*/ 177 w 586"/>
                <a:gd name="T9" fmla="*/ 130 h 450"/>
                <a:gd name="T10" fmla="*/ 215 w 586"/>
                <a:gd name="T11" fmla="*/ 109 h 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6" h="450">
                  <a:moveTo>
                    <a:pt x="85" y="0"/>
                  </a:moveTo>
                  <a:cubicBezTo>
                    <a:pt x="85" y="0"/>
                    <a:pt x="0" y="184"/>
                    <a:pt x="63" y="236"/>
                  </a:cubicBezTo>
                  <a:cubicBezTo>
                    <a:pt x="125" y="288"/>
                    <a:pt x="149" y="287"/>
                    <a:pt x="166" y="328"/>
                  </a:cubicBezTo>
                  <a:cubicBezTo>
                    <a:pt x="182" y="368"/>
                    <a:pt x="254" y="450"/>
                    <a:pt x="324" y="445"/>
                  </a:cubicBezTo>
                  <a:cubicBezTo>
                    <a:pt x="395" y="440"/>
                    <a:pt x="465" y="382"/>
                    <a:pt x="485" y="355"/>
                  </a:cubicBezTo>
                  <a:cubicBezTo>
                    <a:pt x="505" y="329"/>
                    <a:pt x="562" y="301"/>
                    <a:pt x="586" y="298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420">
              <a:extLst>
                <a:ext uri="{FF2B5EF4-FFF2-40B4-BE49-F238E27FC236}">
                  <a16:creationId xmlns:a16="http://schemas.microsoft.com/office/drawing/2014/main" id="{5603BF43-937D-4583-92EF-E5195575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3237"/>
              <a:ext cx="87" cy="477"/>
            </a:xfrm>
            <a:custGeom>
              <a:avLst/>
              <a:gdLst>
                <a:gd name="T0" fmla="*/ 37 w 112"/>
                <a:gd name="T1" fmla="*/ 225 h 613"/>
                <a:gd name="T2" fmla="*/ 10 w 112"/>
                <a:gd name="T3" fmla="*/ 203 h 613"/>
                <a:gd name="T4" fmla="*/ 10 w 112"/>
                <a:gd name="T5" fmla="*/ 160 h 613"/>
                <a:gd name="T6" fmla="*/ 24 w 112"/>
                <a:gd name="T7" fmla="*/ 0 h 6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613">
                  <a:moveTo>
                    <a:pt x="100" y="613"/>
                  </a:moveTo>
                  <a:cubicBezTo>
                    <a:pt x="100" y="613"/>
                    <a:pt x="57" y="572"/>
                    <a:pt x="28" y="555"/>
                  </a:cubicBezTo>
                  <a:cubicBezTo>
                    <a:pt x="0" y="538"/>
                    <a:pt x="24" y="481"/>
                    <a:pt x="28" y="438"/>
                  </a:cubicBezTo>
                  <a:cubicBezTo>
                    <a:pt x="33" y="395"/>
                    <a:pt x="112" y="107"/>
                    <a:pt x="67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421">
              <a:extLst>
                <a:ext uri="{FF2B5EF4-FFF2-40B4-BE49-F238E27FC236}">
                  <a16:creationId xmlns:a16="http://schemas.microsoft.com/office/drawing/2014/main" id="{921F7C35-AD3F-4ECC-B2B0-7DAA3D2DF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593"/>
              <a:ext cx="249" cy="284"/>
            </a:xfrm>
            <a:custGeom>
              <a:avLst/>
              <a:gdLst>
                <a:gd name="T0" fmla="*/ 0 w 320"/>
                <a:gd name="T1" fmla="*/ 0 h 364"/>
                <a:gd name="T2" fmla="*/ 18 w 320"/>
                <a:gd name="T3" fmla="*/ 135 h 3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0" h="364">
                  <a:moveTo>
                    <a:pt x="0" y="0"/>
                  </a:moveTo>
                  <a:cubicBezTo>
                    <a:pt x="0" y="0"/>
                    <a:pt x="320" y="204"/>
                    <a:pt x="48" y="36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422">
              <a:extLst>
                <a:ext uri="{FF2B5EF4-FFF2-40B4-BE49-F238E27FC236}">
                  <a16:creationId xmlns:a16="http://schemas.microsoft.com/office/drawing/2014/main" id="{60617EBD-247B-4105-8FBD-DD9337C9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893"/>
              <a:ext cx="66" cy="48"/>
            </a:xfrm>
            <a:custGeom>
              <a:avLst/>
              <a:gdLst>
                <a:gd name="T0" fmla="*/ 20 w 84"/>
                <a:gd name="T1" fmla="*/ 24 h 61"/>
                <a:gd name="T2" fmla="*/ 0 w 84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61">
                  <a:moveTo>
                    <a:pt x="52" y="61"/>
                  </a:moveTo>
                  <a:cubicBezTo>
                    <a:pt x="52" y="61"/>
                    <a:pt x="84" y="2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423">
              <a:extLst>
                <a:ext uri="{FF2B5EF4-FFF2-40B4-BE49-F238E27FC236}">
                  <a16:creationId xmlns:a16="http://schemas.microsoft.com/office/drawing/2014/main" id="{531F6AC5-9B80-4FDC-A67B-4C73F210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894"/>
              <a:ext cx="22" cy="33"/>
            </a:xfrm>
            <a:custGeom>
              <a:avLst/>
              <a:gdLst>
                <a:gd name="T0" fmla="*/ 10 w 28"/>
                <a:gd name="T1" fmla="*/ 0 h 43"/>
                <a:gd name="T2" fmla="*/ 10 w 28"/>
                <a:gd name="T3" fmla="*/ 5 h 43"/>
                <a:gd name="T4" fmla="*/ 10 w 28"/>
                <a:gd name="T5" fmla="*/ 12 h 43"/>
                <a:gd name="T6" fmla="*/ 9 w 28"/>
                <a:gd name="T7" fmla="*/ 14 h 43"/>
                <a:gd name="T8" fmla="*/ 6 w 28"/>
                <a:gd name="T9" fmla="*/ 15 h 43"/>
                <a:gd name="T10" fmla="*/ 4 w 28"/>
                <a:gd name="T11" fmla="*/ 15 h 43"/>
                <a:gd name="T12" fmla="*/ 0 w 28"/>
                <a:gd name="T13" fmla="*/ 15 h 43"/>
                <a:gd name="T14" fmla="*/ 8 w 28"/>
                <a:gd name="T15" fmla="*/ 7 h 43"/>
                <a:gd name="T16" fmla="*/ 10 w 28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43">
                  <a:moveTo>
                    <a:pt x="25" y="0"/>
                  </a:moveTo>
                  <a:cubicBezTo>
                    <a:pt x="26" y="5"/>
                    <a:pt x="28" y="10"/>
                    <a:pt x="27" y="16"/>
                  </a:cubicBezTo>
                  <a:cubicBezTo>
                    <a:pt x="27" y="22"/>
                    <a:pt x="27" y="27"/>
                    <a:pt x="26" y="32"/>
                  </a:cubicBezTo>
                  <a:cubicBezTo>
                    <a:pt x="26" y="34"/>
                    <a:pt x="26" y="37"/>
                    <a:pt x="24" y="39"/>
                  </a:cubicBezTo>
                  <a:cubicBezTo>
                    <a:pt x="23" y="41"/>
                    <a:pt x="19" y="41"/>
                    <a:pt x="17" y="42"/>
                  </a:cubicBezTo>
                  <a:cubicBezTo>
                    <a:pt x="14" y="42"/>
                    <a:pt x="11" y="42"/>
                    <a:pt x="9" y="42"/>
                  </a:cubicBezTo>
                  <a:cubicBezTo>
                    <a:pt x="6" y="42"/>
                    <a:pt x="3" y="43"/>
                    <a:pt x="0" y="43"/>
                  </a:cubicBezTo>
                  <a:cubicBezTo>
                    <a:pt x="10" y="41"/>
                    <a:pt x="18" y="29"/>
                    <a:pt x="20" y="20"/>
                  </a:cubicBezTo>
                  <a:cubicBezTo>
                    <a:pt x="22" y="14"/>
                    <a:pt x="24" y="7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424">
              <a:extLst>
                <a:ext uri="{FF2B5EF4-FFF2-40B4-BE49-F238E27FC236}">
                  <a16:creationId xmlns:a16="http://schemas.microsoft.com/office/drawing/2014/main" id="{4AE303D9-C5A7-4AEE-91C6-E4CBE0C1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874"/>
              <a:ext cx="27" cy="27"/>
            </a:xfrm>
            <a:custGeom>
              <a:avLst/>
              <a:gdLst>
                <a:gd name="T0" fmla="*/ 0 w 34"/>
                <a:gd name="T1" fmla="*/ 1 h 34"/>
                <a:gd name="T2" fmla="*/ 7 w 34"/>
                <a:gd name="T3" fmla="*/ 5 h 34"/>
                <a:gd name="T4" fmla="*/ 11 w 34"/>
                <a:gd name="T5" fmla="*/ 14 h 34"/>
                <a:gd name="T6" fmla="*/ 13 w 34"/>
                <a:gd name="T7" fmla="*/ 7 h 34"/>
                <a:gd name="T8" fmla="*/ 14 w 34"/>
                <a:gd name="T9" fmla="*/ 4 h 34"/>
                <a:gd name="T10" fmla="*/ 11 w 34"/>
                <a:gd name="T11" fmla="*/ 2 h 34"/>
                <a:gd name="T12" fmla="*/ 0 w 34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4">
                  <a:moveTo>
                    <a:pt x="0" y="1"/>
                  </a:moveTo>
                  <a:cubicBezTo>
                    <a:pt x="7" y="3"/>
                    <a:pt x="14" y="6"/>
                    <a:pt x="18" y="12"/>
                  </a:cubicBezTo>
                  <a:cubicBezTo>
                    <a:pt x="23" y="18"/>
                    <a:pt x="27" y="26"/>
                    <a:pt x="27" y="34"/>
                  </a:cubicBezTo>
                  <a:cubicBezTo>
                    <a:pt x="28" y="28"/>
                    <a:pt x="30" y="23"/>
                    <a:pt x="31" y="17"/>
                  </a:cubicBezTo>
                  <a:cubicBezTo>
                    <a:pt x="32" y="16"/>
                    <a:pt x="34" y="12"/>
                    <a:pt x="33" y="10"/>
                  </a:cubicBezTo>
                  <a:cubicBezTo>
                    <a:pt x="33" y="8"/>
                    <a:pt x="30" y="7"/>
                    <a:pt x="28" y="6"/>
                  </a:cubicBezTo>
                  <a:cubicBezTo>
                    <a:pt x="20" y="3"/>
                    <a:pt x="9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425">
              <a:extLst>
                <a:ext uri="{FF2B5EF4-FFF2-40B4-BE49-F238E27FC236}">
                  <a16:creationId xmlns:a16="http://schemas.microsoft.com/office/drawing/2014/main" id="{15D96311-6745-4DC7-80E8-AE5601080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872"/>
              <a:ext cx="53" cy="30"/>
            </a:xfrm>
            <a:custGeom>
              <a:avLst/>
              <a:gdLst>
                <a:gd name="T0" fmla="*/ 2 w 69"/>
                <a:gd name="T1" fmla="*/ 3 h 39"/>
                <a:gd name="T2" fmla="*/ 10 w 69"/>
                <a:gd name="T3" fmla="*/ 2 h 39"/>
                <a:gd name="T4" fmla="*/ 18 w 69"/>
                <a:gd name="T5" fmla="*/ 2 h 39"/>
                <a:gd name="T6" fmla="*/ 24 w 69"/>
                <a:gd name="T7" fmla="*/ 7 h 39"/>
                <a:gd name="T8" fmla="*/ 24 w 69"/>
                <a:gd name="T9" fmla="*/ 12 h 39"/>
                <a:gd name="T10" fmla="*/ 21 w 69"/>
                <a:gd name="T11" fmla="*/ 13 h 39"/>
                <a:gd name="T12" fmla="*/ 11 w 69"/>
                <a:gd name="T13" fmla="*/ 9 h 39"/>
                <a:gd name="T14" fmla="*/ 7 w 69"/>
                <a:gd name="T15" fmla="*/ 9 h 39"/>
                <a:gd name="T16" fmla="*/ 4 w 69"/>
                <a:gd name="T17" fmla="*/ 12 h 39"/>
                <a:gd name="T18" fmla="*/ 2 w 69"/>
                <a:gd name="T19" fmla="*/ 3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39">
                  <a:moveTo>
                    <a:pt x="3" y="9"/>
                  </a:moveTo>
                  <a:cubicBezTo>
                    <a:pt x="9" y="3"/>
                    <a:pt x="20" y="3"/>
                    <a:pt x="28" y="2"/>
                  </a:cubicBezTo>
                  <a:cubicBezTo>
                    <a:pt x="37" y="0"/>
                    <a:pt x="44" y="0"/>
                    <a:pt x="53" y="3"/>
                  </a:cubicBezTo>
                  <a:cubicBezTo>
                    <a:pt x="61" y="7"/>
                    <a:pt x="68" y="10"/>
                    <a:pt x="69" y="20"/>
                  </a:cubicBezTo>
                  <a:cubicBezTo>
                    <a:pt x="69" y="24"/>
                    <a:pt x="68" y="29"/>
                    <a:pt x="68" y="33"/>
                  </a:cubicBezTo>
                  <a:cubicBezTo>
                    <a:pt x="67" y="39"/>
                    <a:pt x="65" y="39"/>
                    <a:pt x="59" y="37"/>
                  </a:cubicBezTo>
                  <a:cubicBezTo>
                    <a:pt x="50" y="35"/>
                    <a:pt x="41" y="29"/>
                    <a:pt x="31" y="27"/>
                  </a:cubicBezTo>
                  <a:cubicBezTo>
                    <a:pt x="27" y="27"/>
                    <a:pt x="23" y="26"/>
                    <a:pt x="19" y="27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2" y="38"/>
                    <a:pt x="0" y="14"/>
                    <a:pt x="3" y="9"/>
                  </a:cubicBezTo>
                </a:path>
              </a:pathLst>
            </a:custGeom>
            <a:solidFill>
              <a:srgbClr val="505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426">
              <a:extLst>
                <a:ext uri="{FF2B5EF4-FFF2-40B4-BE49-F238E27FC236}">
                  <a16:creationId xmlns:a16="http://schemas.microsoft.com/office/drawing/2014/main" id="{651F0BD4-C73F-4980-B322-DB1ADD32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874"/>
              <a:ext cx="57" cy="55"/>
            </a:xfrm>
            <a:custGeom>
              <a:avLst/>
              <a:gdLst>
                <a:gd name="T0" fmla="*/ 12 w 73"/>
                <a:gd name="T1" fmla="*/ 2 h 71"/>
                <a:gd name="T2" fmla="*/ 21 w 73"/>
                <a:gd name="T3" fmla="*/ 2 h 71"/>
                <a:gd name="T4" fmla="*/ 25 w 73"/>
                <a:gd name="T5" fmla="*/ 4 h 71"/>
                <a:gd name="T6" fmla="*/ 25 w 73"/>
                <a:gd name="T7" fmla="*/ 7 h 71"/>
                <a:gd name="T8" fmla="*/ 18 w 73"/>
                <a:gd name="T9" fmla="*/ 11 h 71"/>
                <a:gd name="T10" fmla="*/ 11 w 73"/>
                <a:gd name="T11" fmla="*/ 14 h 71"/>
                <a:gd name="T12" fmla="*/ 9 w 73"/>
                <a:gd name="T13" fmla="*/ 20 h 71"/>
                <a:gd name="T14" fmla="*/ 9 w 73"/>
                <a:gd name="T15" fmla="*/ 25 h 71"/>
                <a:gd name="T16" fmla="*/ 2 w 73"/>
                <a:gd name="T17" fmla="*/ 22 h 71"/>
                <a:gd name="T18" fmla="*/ 2 w 73"/>
                <a:gd name="T19" fmla="*/ 13 h 71"/>
                <a:gd name="T20" fmla="*/ 6 w 73"/>
                <a:gd name="T21" fmla="*/ 5 h 71"/>
                <a:gd name="T22" fmla="*/ 12 w 73"/>
                <a:gd name="T23" fmla="*/ 2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71">
                  <a:moveTo>
                    <a:pt x="31" y="7"/>
                  </a:moveTo>
                  <a:cubicBezTo>
                    <a:pt x="37" y="2"/>
                    <a:pt x="49" y="0"/>
                    <a:pt x="57" y="3"/>
                  </a:cubicBezTo>
                  <a:cubicBezTo>
                    <a:pt x="61" y="5"/>
                    <a:pt x="64" y="8"/>
                    <a:pt x="67" y="12"/>
                  </a:cubicBezTo>
                  <a:cubicBezTo>
                    <a:pt x="71" y="16"/>
                    <a:pt x="73" y="18"/>
                    <a:pt x="68" y="21"/>
                  </a:cubicBezTo>
                  <a:cubicBezTo>
                    <a:pt x="62" y="24"/>
                    <a:pt x="56" y="27"/>
                    <a:pt x="50" y="30"/>
                  </a:cubicBezTo>
                  <a:cubicBezTo>
                    <a:pt x="43" y="33"/>
                    <a:pt x="36" y="32"/>
                    <a:pt x="30" y="39"/>
                  </a:cubicBezTo>
                  <a:cubicBezTo>
                    <a:pt x="27" y="44"/>
                    <a:pt x="25" y="50"/>
                    <a:pt x="25" y="56"/>
                  </a:cubicBezTo>
                  <a:cubicBezTo>
                    <a:pt x="24" y="59"/>
                    <a:pt x="25" y="66"/>
                    <a:pt x="23" y="68"/>
                  </a:cubicBezTo>
                  <a:cubicBezTo>
                    <a:pt x="19" y="71"/>
                    <a:pt x="6" y="65"/>
                    <a:pt x="4" y="62"/>
                  </a:cubicBezTo>
                  <a:cubicBezTo>
                    <a:pt x="0" y="55"/>
                    <a:pt x="5" y="43"/>
                    <a:pt x="7" y="36"/>
                  </a:cubicBezTo>
                  <a:cubicBezTo>
                    <a:pt x="8" y="28"/>
                    <a:pt x="10" y="20"/>
                    <a:pt x="17" y="14"/>
                  </a:cubicBezTo>
                  <a:cubicBezTo>
                    <a:pt x="21" y="10"/>
                    <a:pt x="28" y="6"/>
                    <a:pt x="33" y="3"/>
                  </a:cubicBezTo>
                </a:path>
              </a:pathLst>
            </a:custGeom>
            <a:solidFill>
              <a:srgbClr val="505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427">
              <a:extLst>
                <a:ext uri="{FF2B5EF4-FFF2-40B4-BE49-F238E27FC236}">
                  <a16:creationId xmlns:a16="http://schemas.microsoft.com/office/drawing/2014/main" id="{0409B903-39EE-44E1-8049-B3A94F244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877"/>
              <a:ext cx="21" cy="47"/>
            </a:xfrm>
            <a:custGeom>
              <a:avLst/>
              <a:gdLst>
                <a:gd name="T0" fmla="*/ 9 w 27"/>
                <a:gd name="T1" fmla="*/ 0 h 60"/>
                <a:gd name="T2" fmla="*/ 4 w 27"/>
                <a:gd name="T3" fmla="*/ 11 h 60"/>
                <a:gd name="T4" fmla="*/ 4 w 27"/>
                <a:gd name="T5" fmla="*/ 23 h 60"/>
                <a:gd name="T6" fmla="*/ 2 w 27"/>
                <a:gd name="T7" fmla="*/ 10 h 60"/>
                <a:gd name="T8" fmla="*/ 9 w 27"/>
                <a:gd name="T9" fmla="*/ 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0">
                  <a:moveTo>
                    <a:pt x="27" y="0"/>
                  </a:moveTo>
                  <a:cubicBezTo>
                    <a:pt x="18" y="3"/>
                    <a:pt x="12" y="20"/>
                    <a:pt x="10" y="29"/>
                  </a:cubicBezTo>
                  <a:cubicBezTo>
                    <a:pt x="8" y="40"/>
                    <a:pt x="10" y="50"/>
                    <a:pt x="10" y="60"/>
                  </a:cubicBezTo>
                  <a:cubicBezTo>
                    <a:pt x="4" y="51"/>
                    <a:pt x="0" y="36"/>
                    <a:pt x="4" y="25"/>
                  </a:cubicBezTo>
                  <a:cubicBezTo>
                    <a:pt x="8" y="14"/>
                    <a:pt x="17" y="8"/>
                    <a:pt x="2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428">
              <a:extLst>
                <a:ext uri="{FF2B5EF4-FFF2-40B4-BE49-F238E27FC236}">
                  <a16:creationId xmlns:a16="http://schemas.microsoft.com/office/drawing/2014/main" id="{3FA497BE-BE40-487A-9F01-227E89AEC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880"/>
              <a:ext cx="21" cy="49"/>
            </a:xfrm>
            <a:custGeom>
              <a:avLst/>
              <a:gdLst>
                <a:gd name="T0" fmla="*/ 2 w 27"/>
                <a:gd name="T1" fmla="*/ 0 h 63"/>
                <a:gd name="T2" fmla="*/ 1 w 27"/>
                <a:gd name="T3" fmla="*/ 3 h 63"/>
                <a:gd name="T4" fmla="*/ 0 w 27"/>
                <a:gd name="T5" fmla="*/ 9 h 63"/>
                <a:gd name="T6" fmla="*/ 2 w 27"/>
                <a:gd name="T7" fmla="*/ 16 h 63"/>
                <a:gd name="T8" fmla="*/ 9 w 27"/>
                <a:gd name="T9" fmla="*/ 23 h 63"/>
                <a:gd name="T10" fmla="*/ 2 w 27"/>
                <a:gd name="T11" fmla="*/ 10 h 63"/>
                <a:gd name="T12" fmla="*/ 2 w 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63">
                  <a:moveTo>
                    <a:pt x="4" y="0"/>
                  </a:moveTo>
                  <a:cubicBezTo>
                    <a:pt x="1" y="2"/>
                    <a:pt x="1" y="6"/>
                    <a:pt x="1" y="9"/>
                  </a:cubicBezTo>
                  <a:cubicBezTo>
                    <a:pt x="0" y="14"/>
                    <a:pt x="0" y="19"/>
                    <a:pt x="0" y="23"/>
                  </a:cubicBezTo>
                  <a:cubicBezTo>
                    <a:pt x="1" y="31"/>
                    <a:pt x="4" y="38"/>
                    <a:pt x="7" y="45"/>
                  </a:cubicBezTo>
                  <a:cubicBezTo>
                    <a:pt x="12" y="53"/>
                    <a:pt x="19" y="60"/>
                    <a:pt x="27" y="63"/>
                  </a:cubicBezTo>
                  <a:cubicBezTo>
                    <a:pt x="15" y="56"/>
                    <a:pt x="10" y="41"/>
                    <a:pt x="7" y="28"/>
                  </a:cubicBezTo>
                  <a:cubicBezTo>
                    <a:pt x="5" y="19"/>
                    <a:pt x="1" y="9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Oval 429">
              <a:extLst>
                <a:ext uri="{FF2B5EF4-FFF2-40B4-BE49-F238E27FC236}">
                  <a16:creationId xmlns:a16="http://schemas.microsoft.com/office/drawing/2014/main" id="{98AD6AE1-CA8B-4E75-932E-FF5196145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289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4" name="Oval 430">
              <a:extLst>
                <a:ext uri="{FF2B5EF4-FFF2-40B4-BE49-F238E27FC236}">
                  <a16:creationId xmlns:a16="http://schemas.microsoft.com/office/drawing/2014/main" id="{397C8117-FC19-4D6D-8E96-7EBBB951C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28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5" name="Oval 431">
              <a:extLst>
                <a:ext uri="{FF2B5EF4-FFF2-40B4-BE49-F238E27FC236}">
                  <a16:creationId xmlns:a16="http://schemas.microsoft.com/office/drawing/2014/main" id="{2054804D-8A9C-4C93-B7EF-37B7F5429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291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6" name="Oval 432">
              <a:extLst>
                <a:ext uri="{FF2B5EF4-FFF2-40B4-BE49-F238E27FC236}">
                  <a16:creationId xmlns:a16="http://schemas.microsoft.com/office/drawing/2014/main" id="{EACB73C4-F75D-4B07-9E6E-FDB1B259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2905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7" name="Freeform 433">
              <a:extLst>
                <a:ext uri="{FF2B5EF4-FFF2-40B4-BE49-F238E27FC236}">
                  <a16:creationId xmlns:a16="http://schemas.microsoft.com/office/drawing/2014/main" id="{A02B6DD8-635C-4724-8993-E62550EFD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880"/>
              <a:ext cx="18" cy="43"/>
            </a:xfrm>
            <a:custGeom>
              <a:avLst/>
              <a:gdLst>
                <a:gd name="T0" fmla="*/ 8 w 24"/>
                <a:gd name="T1" fmla="*/ 5 h 56"/>
                <a:gd name="T2" fmla="*/ 6 w 24"/>
                <a:gd name="T3" fmla="*/ 7 h 56"/>
                <a:gd name="T4" fmla="*/ 5 w 24"/>
                <a:gd name="T5" fmla="*/ 11 h 56"/>
                <a:gd name="T6" fmla="*/ 4 w 24"/>
                <a:gd name="T7" fmla="*/ 16 h 56"/>
                <a:gd name="T8" fmla="*/ 2 w 24"/>
                <a:gd name="T9" fmla="*/ 19 h 56"/>
                <a:gd name="T10" fmla="*/ 1 w 24"/>
                <a:gd name="T11" fmla="*/ 18 h 56"/>
                <a:gd name="T12" fmla="*/ 2 w 24"/>
                <a:gd name="T13" fmla="*/ 13 h 56"/>
                <a:gd name="T14" fmla="*/ 3 w 24"/>
                <a:gd name="T15" fmla="*/ 5 h 56"/>
                <a:gd name="T16" fmla="*/ 8 w 24"/>
                <a:gd name="T17" fmla="*/ 0 h 56"/>
                <a:gd name="T18" fmla="*/ 8 w 24"/>
                <a:gd name="T19" fmla="*/ 3 h 56"/>
                <a:gd name="T20" fmla="*/ 8 w 24"/>
                <a:gd name="T21" fmla="*/ 5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6">
                  <a:moveTo>
                    <a:pt x="22" y="13"/>
                  </a:moveTo>
                  <a:cubicBezTo>
                    <a:pt x="22" y="16"/>
                    <a:pt x="20" y="18"/>
                    <a:pt x="19" y="20"/>
                  </a:cubicBezTo>
                  <a:cubicBezTo>
                    <a:pt x="17" y="23"/>
                    <a:pt x="16" y="27"/>
                    <a:pt x="15" y="30"/>
                  </a:cubicBezTo>
                  <a:cubicBezTo>
                    <a:pt x="13" y="35"/>
                    <a:pt x="12" y="40"/>
                    <a:pt x="10" y="45"/>
                  </a:cubicBezTo>
                  <a:cubicBezTo>
                    <a:pt x="9" y="49"/>
                    <a:pt x="9" y="56"/>
                    <a:pt x="4" y="56"/>
                  </a:cubicBezTo>
                  <a:cubicBezTo>
                    <a:pt x="1" y="56"/>
                    <a:pt x="1" y="55"/>
                    <a:pt x="1" y="52"/>
                  </a:cubicBezTo>
                  <a:cubicBezTo>
                    <a:pt x="0" y="47"/>
                    <a:pt x="2" y="42"/>
                    <a:pt x="3" y="38"/>
                  </a:cubicBezTo>
                  <a:cubicBezTo>
                    <a:pt x="5" y="31"/>
                    <a:pt x="6" y="22"/>
                    <a:pt x="9" y="15"/>
                  </a:cubicBezTo>
                  <a:cubicBezTo>
                    <a:pt x="13" y="9"/>
                    <a:pt x="19" y="4"/>
                    <a:pt x="24" y="0"/>
                  </a:cubicBezTo>
                  <a:cubicBezTo>
                    <a:pt x="24" y="3"/>
                    <a:pt x="23" y="5"/>
                    <a:pt x="23" y="8"/>
                  </a:cubicBezTo>
                  <a:cubicBezTo>
                    <a:pt x="23" y="10"/>
                    <a:pt x="23" y="11"/>
                    <a:pt x="23" y="13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434">
              <a:extLst>
                <a:ext uri="{FF2B5EF4-FFF2-40B4-BE49-F238E27FC236}">
                  <a16:creationId xmlns:a16="http://schemas.microsoft.com/office/drawing/2014/main" id="{18F69294-4C88-48D3-BFA6-F882E26BE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2874"/>
              <a:ext cx="30" cy="14"/>
            </a:xfrm>
            <a:custGeom>
              <a:avLst/>
              <a:gdLst>
                <a:gd name="T0" fmla="*/ 2 w 38"/>
                <a:gd name="T1" fmla="*/ 2 h 18"/>
                <a:gd name="T2" fmla="*/ 2 w 38"/>
                <a:gd name="T3" fmla="*/ 5 h 18"/>
                <a:gd name="T4" fmla="*/ 3 w 38"/>
                <a:gd name="T5" fmla="*/ 5 h 18"/>
                <a:gd name="T6" fmla="*/ 6 w 38"/>
                <a:gd name="T7" fmla="*/ 4 h 18"/>
                <a:gd name="T8" fmla="*/ 10 w 38"/>
                <a:gd name="T9" fmla="*/ 2 h 18"/>
                <a:gd name="T10" fmla="*/ 15 w 38"/>
                <a:gd name="T11" fmla="*/ 2 h 18"/>
                <a:gd name="T12" fmla="*/ 8 w 38"/>
                <a:gd name="T13" fmla="*/ 1 h 18"/>
                <a:gd name="T14" fmla="*/ 2 w 38"/>
                <a:gd name="T15" fmla="*/ 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8">
                  <a:moveTo>
                    <a:pt x="4" y="4"/>
                  </a:moveTo>
                  <a:cubicBezTo>
                    <a:pt x="4" y="7"/>
                    <a:pt x="0" y="13"/>
                    <a:pt x="2" y="16"/>
                  </a:cubicBezTo>
                  <a:cubicBezTo>
                    <a:pt x="4" y="18"/>
                    <a:pt x="5" y="17"/>
                    <a:pt x="7" y="16"/>
                  </a:cubicBezTo>
                  <a:cubicBezTo>
                    <a:pt x="9" y="14"/>
                    <a:pt x="12" y="13"/>
                    <a:pt x="14" y="11"/>
                  </a:cubicBezTo>
                  <a:cubicBezTo>
                    <a:pt x="19" y="9"/>
                    <a:pt x="23" y="8"/>
                    <a:pt x="28" y="7"/>
                  </a:cubicBezTo>
                  <a:cubicBezTo>
                    <a:pt x="31" y="7"/>
                    <a:pt x="35" y="8"/>
                    <a:pt x="38" y="6"/>
                  </a:cubicBezTo>
                  <a:cubicBezTo>
                    <a:pt x="35" y="0"/>
                    <a:pt x="25" y="0"/>
                    <a:pt x="20" y="1"/>
                  </a:cubicBezTo>
                  <a:cubicBezTo>
                    <a:pt x="14" y="1"/>
                    <a:pt x="10" y="3"/>
                    <a:pt x="5" y="5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435">
              <a:extLst>
                <a:ext uri="{FF2B5EF4-FFF2-40B4-BE49-F238E27FC236}">
                  <a16:creationId xmlns:a16="http://schemas.microsoft.com/office/drawing/2014/main" id="{92027E73-4AFD-45CE-8BB8-A9E8FF59C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877"/>
              <a:ext cx="19" cy="23"/>
            </a:xfrm>
            <a:custGeom>
              <a:avLst/>
              <a:gdLst>
                <a:gd name="T0" fmla="*/ 4 w 25"/>
                <a:gd name="T1" fmla="*/ 0 h 29"/>
                <a:gd name="T2" fmla="*/ 0 w 25"/>
                <a:gd name="T3" fmla="*/ 2 h 29"/>
                <a:gd name="T4" fmla="*/ 2 w 25"/>
                <a:gd name="T5" fmla="*/ 4 h 29"/>
                <a:gd name="T6" fmla="*/ 5 w 25"/>
                <a:gd name="T7" fmla="*/ 6 h 29"/>
                <a:gd name="T8" fmla="*/ 7 w 25"/>
                <a:gd name="T9" fmla="*/ 11 h 29"/>
                <a:gd name="T10" fmla="*/ 8 w 25"/>
                <a:gd name="T11" fmla="*/ 8 h 29"/>
                <a:gd name="T12" fmla="*/ 8 w 25"/>
                <a:gd name="T13" fmla="*/ 5 h 29"/>
                <a:gd name="T14" fmla="*/ 5 w 25"/>
                <a:gd name="T15" fmla="*/ 2 h 29"/>
                <a:gd name="T16" fmla="*/ 4 w 25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10" y="0"/>
                  </a:moveTo>
                  <a:cubicBezTo>
                    <a:pt x="7" y="2"/>
                    <a:pt x="3" y="1"/>
                    <a:pt x="0" y="4"/>
                  </a:cubicBezTo>
                  <a:cubicBezTo>
                    <a:pt x="1" y="7"/>
                    <a:pt x="5" y="8"/>
                    <a:pt x="7" y="9"/>
                  </a:cubicBezTo>
                  <a:cubicBezTo>
                    <a:pt x="10" y="10"/>
                    <a:pt x="12" y="11"/>
                    <a:pt x="14" y="14"/>
                  </a:cubicBezTo>
                  <a:cubicBezTo>
                    <a:pt x="18" y="18"/>
                    <a:pt x="19" y="24"/>
                    <a:pt x="21" y="29"/>
                  </a:cubicBezTo>
                  <a:cubicBezTo>
                    <a:pt x="24" y="29"/>
                    <a:pt x="25" y="23"/>
                    <a:pt x="25" y="21"/>
                  </a:cubicBezTo>
                  <a:cubicBezTo>
                    <a:pt x="25" y="17"/>
                    <a:pt x="23" y="16"/>
                    <a:pt x="22" y="13"/>
                  </a:cubicBezTo>
                  <a:cubicBezTo>
                    <a:pt x="20" y="10"/>
                    <a:pt x="19" y="7"/>
                    <a:pt x="16" y="4"/>
                  </a:cubicBezTo>
                  <a:cubicBezTo>
                    <a:pt x="14" y="2"/>
                    <a:pt x="12" y="1"/>
                    <a:pt x="10" y="0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436">
              <a:extLst>
                <a:ext uri="{FF2B5EF4-FFF2-40B4-BE49-F238E27FC236}">
                  <a16:creationId xmlns:a16="http://schemas.microsoft.com/office/drawing/2014/main" id="{D34EA52D-8FE5-4C01-A0F6-E8B6F368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871"/>
              <a:ext cx="41" cy="13"/>
            </a:xfrm>
            <a:custGeom>
              <a:avLst/>
              <a:gdLst>
                <a:gd name="T0" fmla="*/ 20 w 52"/>
                <a:gd name="T1" fmla="*/ 2 h 17"/>
                <a:gd name="T2" fmla="*/ 16 w 52"/>
                <a:gd name="T3" fmla="*/ 4 h 17"/>
                <a:gd name="T4" fmla="*/ 9 w 52"/>
                <a:gd name="T5" fmla="*/ 4 h 17"/>
                <a:gd name="T6" fmla="*/ 3 w 52"/>
                <a:gd name="T7" fmla="*/ 5 h 17"/>
                <a:gd name="T8" fmla="*/ 2 w 52"/>
                <a:gd name="T9" fmla="*/ 5 h 17"/>
                <a:gd name="T10" fmla="*/ 0 w 52"/>
                <a:gd name="T11" fmla="*/ 3 h 17"/>
                <a:gd name="T12" fmla="*/ 11 w 52"/>
                <a:gd name="T13" fmla="*/ 1 h 17"/>
                <a:gd name="T14" fmla="*/ 16 w 52"/>
                <a:gd name="T15" fmla="*/ 0 h 17"/>
                <a:gd name="T16" fmla="*/ 20 w 52"/>
                <a:gd name="T17" fmla="*/ 2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17">
                  <a:moveTo>
                    <a:pt x="52" y="5"/>
                  </a:moveTo>
                  <a:cubicBezTo>
                    <a:pt x="48" y="4"/>
                    <a:pt x="44" y="9"/>
                    <a:pt x="40" y="10"/>
                  </a:cubicBezTo>
                  <a:cubicBezTo>
                    <a:pt x="35" y="11"/>
                    <a:pt x="29" y="9"/>
                    <a:pt x="23" y="10"/>
                  </a:cubicBezTo>
                  <a:cubicBezTo>
                    <a:pt x="18" y="10"/>
                    <a:pt x="11" y="11"/>
                    <a:pt x="7" y="13"/>
                  </a:cubicBezTo>
                  <a:cubicBezTo>
                    <a:pt x="5" y="14"/>
                    <a:pt x="3" y="17"/>
                    <a:pt x="2" y="16"/>
                  </a:cubicBezTo>
                  <a:cubicBezTo>
                    <a:pt x="1" y="15"/>
                    <a:pt x="0" y="10"/>
                    <a:pt x="0" y="9"/>
                  </a:cubicBezTo>
                  <a:cubicBezTo>
                    <a:pt x="8" y="3"/>
                    <a:pt x="19" y="3"/>
                    <a:pt x="29" y="1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5" y="1"/>
                    <a:pt x="47" y="3"/>
                    <a:pt x="51" y="4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437">
              <a:extLst>
                <a:ext uri="{FF2B5EF4-FFF2-40B4-BE49-F238E27FC236}">
                  <a16:creationId xmlns:a16="http://schemas.microsoft.com/office/drawing/2014/main" id="{E4295A44-21E0-4F15-A921-B0408AAC8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898"/>
              <a:ext cx="12" cy="25"/>
            </a:xfrm>
            <a:custGeom>
              <a:avLst/>
              <a:gdLst>
                <a:gd name="T0" fmla="*/ 2 w 16"/>
                <a:gd name="T1" fmla="*/ 10 h 33"/>
                <a:gd name="T2" fmla="*/ 2 w 16"/>
                <a:gd name="T3" fmla="*/ 2 h 33"/>
                <a:gd name="T4" fmla="*/ 2 w 16"/>
                <a:gd name="T5" fmla="*/ 1 h 33"/>
                <a:gd name="T6" fmla="*/ 5 w 16"/>
                <a:gd name="T7" fmla="*/ 2 h 33"/>
                <a:gd name="T8" fmla="*/ 5 w 16"/>
                <a:gd name="T9" fmla="*/ 4 h 33"/>
                <a:gd name="T10" fmla="*/ 3 w 16"/>
                <a:gd name="T11" fmla="*/ 8 h 33"/>
                <a:gd name="T12" fmla="*/ 3 w 16"/>
                <a:gd name="T13" fmla="*/ 11 h 33"/>
                <a:gd name="T14" fmla="*/ 2 w 16"/>
                <a:gd name="T15" fmla="*/ 1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33">
                  <a:moveTo>
                    <a:pt x="3" y="31"/>
                  </a:moveTo>
                  <a:cubicBezTo>
                    <a:pt x="1" y="24"/>
                    <a:pt x="0" y="14"/>
                    <a:pt x="2" y="7"/>
                  </a:cubicBezTo>
                  <a:cubicBezTo>
                    <a:pt x="3" y="5"/>
                    <a:pt x="3" y="2"/>
                    <a:pt x="5" y="1"/>
                  </a:cubicBezTo>
                  <a:cubicBezTo>
                    <a:pt x="7" y="0"/>
                    <a:pt x="12" y="2"/>
                    <a:pt x="13" y="3"/>
                  </a:cubicBezTo>
                  <a:cubicBezTo>
                    <a:pt x="16" y="5"/>
                    <a:pt x="15" y="8"/>
                    <a:pt x="14" y="10"/>
                  </a:cubicBezTo>
                  <a:cubicBezTo>
                    <a:pt x="13" y="14"/>
                    <a:pt x="11" y="18"/>
                    <a:pt x="9" y="22"/>
                  </a:cubicBezTo>
                  <a:cubicBezTo>
                    <a:pt x="9" y="25"/>
                    <a:pt x="10" y="30"/>
                    <a:pt x="8" y="32"/>
                  </a:cubicBezTo>
                  <a:cubicBezTo>
                    <a:pt x="7" y="33"/>
                    <a:pt x="4" y="33"/>
                    <a:pt x="3" y="33"/>
                  </a:cubicBezTo>
                </a:path>
              </a:pathLst>
            </a:custGeom>
            <a:solidFill>
              <a:srgbClr val="ACA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438">
              <a:extLst>
                <a:ext uri="{FF2B5EF4-FFF2-40B4-BE49-F238E27FC236}">
                  <a16:creationId xmlns:a16="http://schemas.microsoft.com/office/drawing/2014/main" id="{0E83F0C2-662E-43DD-AA48-A737D3443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2898"/>
              <a:ext cx="19" cy="31"/>
            </a:xfrm>
            <a:custGeom>
              <a:avLst/>
              <a:gdLst>
                <a:gd name="T0" fmla="*/ 1 w 25"/>
                <a:gd name="T1" fmla="*/ 2 h 41"/>
                <a:gd name="T2" fmla="*/ 8 w 25"/>
                <a:gd name="T3" fmla="*/ 10 h 41"/>
                <a:gd name="T4" fmla="*/ 6 w 25"/>
                <a:gd name="T5" fmla="*/ 5 h 41"/>
                <a:gd name="T6" fmla="*/ 2 w 25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1" y="7"/>
                  </a:moveTo>
                  <a:cubicBezTo>
                    <a:pt x="0" y="14"/>
                    <a:pt x="14" y="41"/>
                    <a:pt x="22" y="29"/>
                  </a:cubicBezTo>
                  <a:cubicBezTo>
                    <a:pt x="25" y="23"/>
                    <a:pt x="20" y="19"/>
                    <a:pt x="17" y="13"/>
                  </a:cubicBezTo>
                  <a:cubicBezTo>
                    <a:pt x="14" y="9"/>
                    <a:pt x="9" y="0"/>
                    <a:pt x="4" y="6"/>
                  </a:cubicBezTo>
                </a:path>
              </a:pathLst>
            </a:custGeom>
            <a:solidFill>
              <a:srgbClr val="ACA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439">
              <a:extLst>
                <a:ext uri="{FF2B5EF4-FFF2-40B4-BE49-F238E27FC236}">
                  <a16:creationId xmlns:a16="http://schemas.microsoft.com/office/drawing/2014/main" id="{F3BCD863-1A13-4B06-A97D-16D8E71F6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92"/>
              <a:ext cx="153" cy="395"/>
            </a:xfrm>
            <a:custGeom>
              <a:avLst/>
              <a:gdLst>
                <a:gd name="T0" fmla="*/ 73 w 196"/>
                <a:gd name="T1" fmla="*/ 187 h 507"/>
                <a:gd name="T2" fmla="*/ 55 w 196"/>
                <a:gd name="T3" fmla="*/ 180 h 507"/>
                <a:gd name="T4" fmla="*/ 27 w 196"/>
                <a:gd name="T5" fmla="*/ 111 h 507"/>
                <a:gd name="T6" fmla="*/ 41 w 196"/>
                <a:gd name="T7" fmla="*/ 0 h 5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" h="507">
                  <a:moveTo>
                    <a:pt x="196" y="507"/>
                  </a:moveTo>
                  <a:cubicBezTo>
                    <a:pt x="196" y="507"/>
                    <a:pt x="167" y="490"/>
                    <a:pt x="147" y="488"/>
                  </a:cubicBezTo>
                  <a:cubicBezTo>
                    <a:pt x="127" y="485"/>
                    <a:pt x="82" y="344"/>
                    <a:pt x="72" y="299"/>
                  </a:cubicBezTo>
                  <a:cubicBezTo>
                    <a:pt x="63" y="255"/>
                    <a:pt x="0" y="144"/>
                    <a:pt x="108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440">
              <a:extLst>
                <a:ext uri="{FF2B5EF4-FFF2-40B4-BE49-F238E27FC236}">
                  <a16:creationId xmlns:a16="http://schemas.microsoft.com/office/drawing/2014/main" id="{7F7035CD-795C-41DA-BF56-83E17FC2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3871"/>
              <a:ext cx="121" cy="33"/>
            </a:xfrm>
            <a:custGeom>
              <a:avLst/>
              <a:gdLst>
                <a:gd name="T0" fmla="*/ 57 w 156"/>
                <a:gd name="T1" fmla="*/ 9 h 43"/>
                <a:gd name="T2" fmla="*/ 36 w 156"/>
                <a:gd name="T3" fmla="*/ 15 h 43"/>
                <a:gd name="T4" fmla="*/ 41 w 156"/>
                <a:gd name="T5" fmla="*/ 4 h 43"/>
                <a:gd name="T6" fmla="*/ 26 w 156"/>
                <a:gd name="T7" fmla="*/ 8 h 43"/>
                <a:gd name="T8" fmla="*/ 29 w 156"/>
                <a:gd name="T9" fmla="*/ 1 h 43"/>
                <a:gd name="T10" fmla="*/ 14 w 156"/>
                <a:gd name="T11" fmla="*/ 5 h 43"/>
                <a:gd name="T12" fmla="*/ 1 w 156"/>
                <a:gd name="T13" fmla="*/ 11 h 43"/>
                <a:gd name="T14" fmla="*/ 7 w 156"/>
                <a:gd name="T15" fmla="*/ 1 h 43"/>
                <a:gd name="T16" fmla="*/ 1 w 156"/>
                <a:gd name="T17" fmla="*/ 1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6" h="43">
                  <a:moveTo>
                    <a:pt x="156" y="26"/>
                  </a:moveTo>
                  <a:cubicBezTo>
                    <a:pt x="135" y="17"/>
                    <a:pt x="117" y="38"/>
                    <a:pt x="101" y="43"/>
                  </a:cubicBezTo>
                  <a:cubicBezTo>
                    <a:pt x="102" y="33"/>
                    <a:pt x="107" y="21"/>
                    <a:pt x="113" y="12"/>
                  </a:cubicBezTo>
                  <a:cubicBezTo>
                    <a:pt x="101" y="19"/>
                    <a:pt x="86" y="25"/>
                    <a:pt x="71" y="23"/>
                  </a:cubicBezTo>
                  <a:cubicBezTo>
                    <a:pt x="72" y="15"/>
                    <a:pt x="79" y="9"/>
                    <a:pt x="81" y="1"/>
                  </a:cubicBezTo>
                  <a:cubicBezTo>
                    <a:pt x="67" y="4"/>
                    <a:pt x="56" y="13"/>
                    <a:pt x="39" y="15"/>
                  </a:cubicBezTo>
                  <a:cubicBezTo>
                    <a:pt x="21" y="18"/>
                    <a:pt x="14" y="19"/>
                    <a:pt x="1" y="30"/>
                  </a:cubicBezTo>
                  <a:cubicBezTo>
                    <a:pt x="0" y="20"/>
                    <a:pt x="9" y="6"/>
                    <a:pt x="18" y="1"/>
                  </a:cubicBezTo>
                  <a:cubicBezTo>
                    <a:pt x="12" y="0"/>
                    <a:pt x="6" y="0"/>
                    <a:pt x="1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441">
              <a:extLst>
                <a:ext uri="{FF2B5EF4-FFF2-40B4-BE49-F238E27FC236}">
                  <a16:creationId xmlns:a16="http://schemas.microsoft.com/office/drawing/2014/main" id="{40C8CB3D-1012-479C-993B-111D258D9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2620"/>
              <a:ext cx="77" cy="126"/>
            </a:xfrm>
            <a:custGeom>
              <a:avLst/>
              <a:gdLst>
                <a:gd name="T0" fmla="*/ 12 w 98"/>
                <a:gd name="T1" fmla="*/ 0 h 161"/>
                <a:gd name="T2" fmla="*/ 5 w 98"/>
                <a:gd name="T3" fmla="*/ 37 h 161"/>
                <a:gd name="T4" fmla="*/ 16 w 98"/>
                <a:gd name="T5" fmla="*/ 19 h 161"/>
                <a:gd name="T6" fmla="*/ 13 w 98"/>
                <a:gd name="T7" fmla="*/ 38 h 161"/>
                <a:gd name="T8" fmla="*/ 20 w 98"/>
                <a:gd name="T9" fmla="*/ 30 h 161"/>
                <a:gd name="T10" fmla="*/ 19 w 98"/>
                <a:gd name="T11" fmla="*/ 41 h 161"/>
                <a:gd name="T12" fmla="*/ 24 w 98"/>
                <a:gd name="T13" fmla="*/ 37 h 161"/>
                <a:gd name="T14" fmla="*/ 24 w 98"/>
                <a:gd name="T15" fmla="*/ 47 h 161"/>
                <a:gd name="T16" fmla="*/ 28 w 98"/>
                <a:gd name="T17" fmla="*/ 44 h 161"/>
                <a:gd name="T18" fmla="*/ 38 w 98"/>
                <a:gd name="T19" fmla="*/ 60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61">
                  <a:moveTo>
                    <a:pt x="30" y="0"/>
                  </a:moveTo>
                  <a:cubicBezTo>
                    <a:pt x="10" y="25"/>
                    <a:pt x="0" y="63"/>
                    <a:pt x="13" y="98"/>
                  </a:cubicBezTo>
                  <a:cubicBezTo>
                    <a:pt x="13" y="83"/>
                    <a:pt x="32" y="65"/>
                    <a:pt x="41" y="51"/>
                  </a:cubicBezTo>
                  <a:cubicBezTo>
                    <a:pt x="39" y="66"/>
                    <a:pt x="41" y="86"/>
                    <a:pt x="33" y="101"/>
                  </a:cubicBezTo>
                  <a:cubicBezTo>
                    <a:pt x="39" y="93"/>
                    <a:pt x="48" y="86"/>
                    <a:pt x="52" y="78"/>
                  </a:cubicBezTo>
                  <a:cubicBezTo>
                    <a:pt x="52" y="88"/>
                    <a:pt x="53" y="103"/>
                    <a:pt x="51" y="111"/>
                  </a:cubicBezTo>
                  <a:cubicBezTo>
                    <a:pt x="55" y="106"/>
                    <a:pt x="58" y="101"/>
                    <a:pt x="64" y="98"/>
                  </a:cubicBezTo>
                  <a:cubicBezTo>
                    <a:pt x="62" y="107"/>
                    <a:pt x="62" y="116"/>
                    <a:pt x="62" y="125"/>
                  </a:cubicBezTo>
                  <a:cubicBezTo>
                    <a:pt x="65" y="122"/>
                    <a:pt x="71" y="120"/>
                    <a:pt x="74" y="117"/>
                  </a:cubicBezTo>
                  <a:cubicBezTo>
                    <a:pt x="78" y="134"/>
                    <a:pt x="85" y="149"/>
                    <a:pt x="98" y="16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442">
              <a:extLst>
                <a:ext uri="{FF2B5EF4-FFF2-40B4-BE49-F238E27FC236}">
                  <a16:creationId xmlns:a16="http://schemas.microsoft.com/office/drawing/2014/main" id="{9F36FDE0-E156-4BE2-80F4-876FE3958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613"/>
              <a:ext cx="52" cy="116"/>
            </a:xfrm>
            <a:custGeom>
              <a:avLst/>
              <a:gdLst>
                <a:gd name="T0" fmla="*/ 10 w 66"/>
                <a:gd name="T1" fmla="*/ 54 h 149"/>
                <a:gd name="T2" fmla="*/ 10 w 66"/>
                <a:gd name="T3" fmla="*/ 33 h 149"/>
                <a:gd name="T4" fmla="*/ 14 w 66"/>
                <a:gd name="T5" fmla="*/ 48 h 149"/>
                <a:gd name="T6" fmla="*/ 15 w 66"/>
                <a:gd name="T7" fmla="*/ 31 h 149"/>
                <a:gd name="T8" fmla="*/ 22 w 66"/>
                <a:gd name="T9" fmla="*/ 39 h 149"/>
                <a:gd name="T10" fmla="*/ 20 w 66"/>
                <a:gd name="T11" fmla="*/ 29 h 149"/>
                <a:gd name="T12" fmla="*/ 24 w 66"/>
                <a:gd name="T13" fmla="*/ 30 h 149"/>
                <a:gd name="T14" fmla="*/ 0 w 66"/>
                <a:gd name="T15" fmla="*/ 0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49">
                  <a:moveTo>
                    <a:pt x="27" y="149"/>
                  </a:moveTo>
                  <a:cubicBezTo>
                    <a:pt x="25" y="129"/>
                    <a:pt x="30" y="110"/>
                    <a:pt x="25" y="89"/>
                  </a:cubicBezTo>
                  <a:cubicBezTo>
                    <a:pt x="33" y="102"/>
                    <a:pt x="36" y="116"/>
                    <a:pt x="37" y="132"/>
                  </a:cubicBezTo>
                  <a:cubicBezTo>
                    <a:pt x="40" y="117"/>
                    <a:pt x="42" y="101"/>
                    <a:pt x="39" y="85"/>
                  </a:cubicBezTo>
                  <a:cubicBezTo>
                    <a:pt x="46" y="89"/>
                    <a:pt x="51" y="98"/>
                    <a:pt x="56" y="105"/>
                  </a:cubicBezTo>
                  <a:cubicBezTo>
                    <a:pt x="51" y="97"/>
                    <a:pt x="47" y="85"/>
                    <a:pt x="51" y="77"/>
                  </a:cubicBezTo>
                  <a:cubicBezTo>
                    <a:pt x="53" y="79"/>
                    <a:pt x="60" y="80"/>
                    <a:pt x="62" y="81"/>
                  </a:cubicBezTo>
                  <a:cubicBezTo>
                    <a:pt x="66" y="51"/>
                    <a:pt x="22" y="1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443">
              <a:extLst>
                <a:ext uri="{FF2B5EF4-FFF2-40B4-BE49-F238E27FC236}">
                  <a16:creationId xmlns:a16="http://schemas.microsoft.com/office/drawing/2014/main" id="{4D1C502A-3415-477C-81E1-040857755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48"/>
              <a:ext cx="339" cy="357"/>
            </a:xfrm>
            <a:custGeom>
              <a:avLst/>
              <a:gdLst>
                <a:gd name="T0" fmla="*/ 69 w 435"/>
                <a:gd name="T1" fmla="*/ 3 h 458"/>
                <a:gd name="T2" fmla="*/ 32 w 435"/>
                <a:gd name="T3" fmla="*/ 6 h 458"/>
                <a:gd name="T4" fmla="*/ 17 w 435"/>
                <a:gd name="T5" fmla="*/ 19 h 458"/>
                <a:gd name="T6" fmla="*/ 12 w 435"/>
                <a:gd name="T7" fmla="*/ 37 h 458"/>
                <a:gd name="T8" fmla="*/ 2 w 435"/>
                <a:gd name="T9" fmla="*/ 62 h 458"/>
                <a:gd name="T10" fmla="*/ 20 w 435"/>
                <a:gd name="T11" fmla="*/ 78 h 458"/>
                <a:gd name="T12" fmla="*/ 56 w 435"/>
                <a:gd name="T13" fmla="*/ 102 h 458"/>
                <a:gd name="T14" fmla="*/ 60 w 435"/>
                <a:gd name="T15" fmla="*/ 142 h 458"/>
                <a:gd name="T16" fmla="*/ 62 w 435"/>
                <a:gd name="T17" fmla="*/ 159 h 458"/>
                <a:gd name="T18" fmla="*/ 65 w 435"/>
                <a:gd name="T19" fmla="*/ 167 h 458"/>
                <a:gd name="T20" fmla="*/ 84 w 435"/>
                <a:gd name="T21" fmla="*/ 164 h 458"/>
                <a:gd name="T22" fmla="*/ 87 w 435"/>
                <a:gd name="T23" fmla="*/ 153 h 458"/>
                <a:gd name="T24" fmla="*/ 100 w 435"/>
                <a:gd name="T25" fmla="*/ 115 h 458"/>
                <a:gd name="T26" fmla="*/ 102 w 435"/>
                <a:gd name="T27" fmla="*/ 95 h 458"/>
                <a:gd name="T28" fmla="*/ 122 w 435"/>
                <a:gd name="T29" fmla="*/ 78 h 458"/>
                <a:gd name="T30" fmla="*/ 156 w 435"/>
                <a:gd name="T31" fmla="*/ 65 h 458"/>
                <a:gd name="T32" fmla="*/ 160 w 435"/>
                <a:gd name="T33" fmla="*/ 41 h 458"/>
                <a:gd name="T34" fmla="*/ 148 w 435"/>
                <a:gd name="T35" fmla="*/ 24 h 458"/>
                <a:gd name="T36" fmla="*/ 143 w 435"/>
                <a:gd name="T37" fmla="*/ 7 h 458"/>
                <a:gd name="T38" fmla="*/ 108 w 435"/>
                <a:gd name="T39" fmla="*/ 3 h 458"/>
                <a:gd name="T40" fmla="*/ 69 w 435"/>
                <a:gd name="T41" fmla="*/ 3 h 4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5" h="458">
                  <a:moveTo>
                    <a:pt x="187" y="9"/>
                  </a:moveTo>
                  <a:cubicBezTo>
                    <a:pt x="156" y="9"/>
                    <a:pt x="111" y="0"/>
                    <a:pt x="86" y="17"/>
                  </a:cubicBezTo>
                  <a:cubicBezTo>
                    <a:pt x="77" y="23"/>
                    <a:pt x="53" y="41"/>
                    <a:pt x="46" y="51"/>
                  </a:cubicBezTo>
                  <a:cubicBezTo>
                    <a:pt x="37" y="64"/>
                    <a:pt x="41" y="86"/>
                    <a:pt x="31" y="102"/>
                  </a:cubicBezTo>
                  <a:cubicBezTo>
                    <a:pt x="18" y="121"/>
                    <a:pt x="0" y="143"/>
                    <a:pt x="6" y="169"/>
                  </a:cubicBezTo>
                  <a:cubicBezTo>
                    <a:pt x="12" y="192"/>
                    <a:pt x="37" y="200"/>
                    <a:pt x="56" y="210"/>
                  </a:cubicBezTo>
                  <a:cubicBezTo>
                    <a:pt x="96" y="230"/>
                    <a:pt x="150" y="223"/>
                    <a:pt x="153" y="277"/>
                  </a:cubicBezTo>
                  <a:cubicBezTo>
                    <a:pt x="154" y="316"/>
                    <a:pt x="151" y="346"/>
                    <a:pt x="163" y="383"/>
                  </a:cubicBezTo>
                  <a:cubicBezTo>
                    <a:pt x="168" y="401"/>
                    <a:pt x="170" y="412"/>
                    <a:pt x="167" y="431"/>
                  </a:cubicBezTo>
                  <a:cubicBezTo>
                    <a:pt x="165" y="444"/>
                    <a:pt x="161" y="445"/>
                    <a:pt x="176" y="453"/>
                  </a:cubicBezTo>
                  <a:cubicBezTo>
                    <a:pt x="185" y="458"/>
                    <a:pt x="221" y="451"/>
                    <a:pt x="228" y="444"/>
                  </a:cubicBezTo>
                  <a:cubicBezTo>
                    <a:pt x="240" y="433"/>
                    <a:pt x="233" y="430"/>
                    <a:pt x="236" y="415"/>
                  </a:cubicBezTo>
                  <a:cubicBezTo>
                    <a:pt x="246" y="379"/>
                    <a:pt x="264" y="346"/>
                    <a:pt x="271" y="309"/>
                  </a:cubicBezTo>
                  <a:cubicBezTo>
                    <a:pt x="274" y="294"/>
                    <a:pt x="270" y="273"/>
                    <a:pt x="276" y="259"/>
                  </a:cubicBezTo>
                  <a:cubicBezTo>
                    <a:pt x="284" y="239"/>
                    <a:pt x="314" y="220"/>
                    <a:pt x="332" y="211"/>
                  </a:cubicBezTo>
                  <a:cubicBezTo>
                    <a:pt x="355" y="199"/>
                    <a:pt x="405" y="194"/>
                    <a:pt x="421" y="175"/>
                  </a:cubicBezTo>
                  <a:cubicBezTo>
                    <a:pt x="429" y="164"/>
                    <a:pt x="435" y="126"/>
                    <a:pt x="432" y="111"/>
                  </a:cubicBezTo>
                  <a:cubicBezTo>
                    <a:pt x="429" y="92"/>
                    <a:pt x="410" y="82"/>
                    <a:pt x="402" y="65"/>
                  </a:cubicBezTo>
                  <a:cubicBezTo>
                    <a:pt x="395" y="51"/>
                    <a:pt x="401" y="31"/>
                    <a:pt x="387" y="19"/>
                  </a:cubicBezTo>
                  <a:cubicBezTo>
                    <a:pt x="365" y="3"/>
                    <a:pt x="319" y="11"/>
                    <a:pt x="291" y="9"/>
                  </a:cubicBezTo>
                  <a:cubicBezTo>
                    <a:pt x="256" y="7"/>
                    <a:pt x="220" y="5"/>
                    <a:pt x="187" y="9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444">
              <a:extLst>
                <a:ext uri="{FF2B5EF4-FFF2-40B4-BE49-F238E27FC236}">
                  <a16:creationId xmlns:a16="http://schemas.microsoft.com/office/drawing/2014/main" id="{88952E8D-F9AC-407B-9616-1193826D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809"/>
              <a:ext cx="95" cy="61"/>
            </a:xfrm>
            <a:custGeom>
              <a:avLst/>
              <a:gdLst>
                <a:gd name="T0" fmla="*/ 18 w 123"/>
                <a:gd name="T1" fmla="*/ 5 h 78"/>
                <a:gd name="T2" fmla="*/ 1 w 123"/>
                <a:gd name="T3" fmla="*/ 20 h 78"/>
                <a:gd name="T4" fmla="*/ 10 w 123"/>
                <a:gd name="T5" fmla="*/ 21 h 78"/>
                <a:gd name="T6" fmla="*/ 28 w 123"/>
                <a:gd name="T7" fmla="*/ 20 h 78"/>
                <a:gd name="T8" fmla="*/ 42 w 123"/>
                <a:gd name="T9" fmla="*/ 21 h 78"/>
                <a:gd name="T10" fmla="*/ 40 w 123"/>
                <a:gd name="T11" fmla="*/ 5 h 78"/>
                <a:gd name="T12" fmla="*/ 18 w 123"/>
                <a:gd name="T13" fmla="*/ 4 h 78"/>
                <a:gd name="T14" fmla="*/ 17 w 123"/>
                <a:gd name="T15" fmla="*/ 4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78">
                  <a:moveTo>
                    <a:pt x="51" y="14"/>
                  </a:moveTo>
                  <a:cubicBezTo>
                    <a:pt x="34" y="14"/>
                    <a:pt x="2" y="33"/>
                    <a:pt x="1" y="53"/>
                  </a:cubicBezTo>
                  <a:cubicBezTo>
                    <a:pt x="0" y="70"/>
                    <a:pt x="16" y="60"/>
                    <a:pt x="28" y="57"/>
                  </a:cubicBezTo>
                  <a:cubicBezTo>
                    <a:pt x="44" y="53"/>
                    <a:pt x="61" y="47"/>
                    <a:pt x="78" y="52"/>
                  </a:cubicBezTo>
                  <a:cubicBezTo>
                    <a:pt x="92" y="57"/>
                    <a:pt x="106" y="78"/>
                    <a:pt x="117" y="58"/>
                  </a:cubicBezTo>
                  <a:cubicBezTo>
                    <a:pt x="123" y="46"/>
                    <a:pt x="121" y="25"/>
                    <a:pt x="112" y="15"/>
                  </a:cubicBezTo>
                  <a:cubicBezTo>
                    <a:pt x="97" y="0"/>
                    <a:pt x="69" y="3"/>
                    <a:pt x="51" y="10"/>
                  </a:cubicBezTo>
                  <a:cubicBezTo>
                    <a:pt x="50" y="10"/>
                    <a:pt x="49" y="11"/>
                    <a:pt x="48" y="12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445">
              <a:extLst>
                <a:ext uri="{FF2B5EF4-FFF2-40B4-BE49-F238E27FC236}">
                  <a16:creationId xmlns:a16="http://schemas.microsoft.com/office/drawing/2014/main" id="{13ADED53-17A6-4C46-B914-062BF6B6E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802"/>
              <a:ext cx="96" cy="55"/>
            </a:xfrm>
            <a:custGeom>
              <a:avLst/>
              <a:gdLst>
                <a:gd name="T0" fmla="*/ 9 w 124"/>
                <a:gd name="T1" fmla="*/ 26 h 70"/>
                <a:gd name="T2" fmla="*/ 23 w 124"/>
                <a:gd name="T3" fmla="*/ 22 h 70"/>
                <a:gd name="T4" fmla="*/ 36 w 124"/>
                <a:gd name="T5" fmla="*/ 22 h 70"/>
                <a:gd name="T6" fmla="*/ 41 w 124"/>
                <a:gd name="T7" fmla="*/ 18 h 70"/>
                <a:gd name="T8" fmla="*/ 31 w 124"/>
                <a:gd name="T9" fmla="*/ 11 h 70"/>
                <a:gd name="T10" fmla="*/ 5 w 124"/>
                <a:gd name="T11" fmla="*/ 7 h 70"/>
                <a:gd name="T12" fmla="*/ 10 w 124"/>
                <a:gd name="T13" fmla="*/ 2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70">
                  <a:moveTo>
                    <a:pt x="24" y="68"/>
                  </a:moveTo>
                  <a:cubicBezTo>
                    <a:pt x="38" y="65"/>
                    <a:pt x="49" y="58"/>
                    <a:pt x="64" y="57"/>
                  </a:cubicBezTo>
                  <a:cubicBezTo>
                    <a:pt x="76" y="56"/>
                    <a:pt x="88" y="56"/>
                    <a:pt x="100" y="57"/>
                  </a:cubicBezTo>
                  <a:cubicBezTo>
                    <a:pt x="110" y="58"/>
                    <a:pt x="124" y="62"/>
                    <a:pt x="115" y="47"/>
                  </a:cubicBezTo>
                  <a:cubicBezTo>
                    <a:pt x="109" y="39"/>
                    <a:pt x="95" y="34"/>
                    <a:pt x="86" y="29"/>
                  </a:cubicBezTo>
                  <a:cubicBezTo>
                    <a:pt x="67" y="20"/>
                    <a:pt x="33" y="0"/>
                    <a:pt x="14" y="18"/>
                  </a:cubicBezTo>
                  <a:cubicBezTo>
                    <a:pt x="0" y="30"/>
                    <a:pt x="5" y="69"/>
                    <a:pt x="28" y="70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446">
              <a:extLst>
                <a:ext uri="{FF2B5EF4-FFF2-40B4-BE49-F238E27FC236}">
                  <a16:creationId xmlns:a16="http://schemas.microsoft.com/office/drawing/2014/main" id="{C05C499F-75AF-4EAA-9B19-194CC505C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2989"/>
              <a:ext cx="110" cy="88"/>
            </a:xfrm>
            <a:custGeom>
              <a:avLst/>
              <a:gdLst>
                <a:gd name="T0" fmla="*/ 18 w 142"/>
                <a:gd name="T1" fmla="*/ 14 h 112"/>
                <a:gd name="T2" fmla="*/ 8 w 142"/>
                <a:gd name="T3" fmla="*/ 24 h 112"/>
                <a:gd name="T4" fmla="*/ 2 w 142"/>
                <a:gd name="T5" fmla="*/ 36 h 112"/>
                <a:gd name="T6" fmla="*/ 22 w 142"/>
                <a:gd name="T7" fmla="*/ 34 h 112"/>
                <a:gd name="T8" fmla="*/ 43 w 142"/>
                <a:gd name="T9" fmla="*/ 28 h 112"/>
                <a:gd name="T10" fmla="*/ 46 w 142"/>
                <a:gd name="T11" fmla="*/ 10 h 112"/>
                <a:gd name="T12" fmla="*/ 32 w 142"/>
                <a:gd name="T13" fmla="*/ 2 h 112"/>
                <a:gd name="T14" fmla="*/ 17 w 142"/>
                <a:gd name="T15" fmla="*/ 1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12">
                  <a:moveTo>
                    <a:pt x="50" y="37"/>
                  </a:moveTo>
                  <a:cubicBezTo>
                    <a:pt x="50" y="49"/>
                    <a:pt x="29" y="56"/>
                    <a:pt x="22" y="63"/>
                  </a:cubicBezTo>
                  <a:cubicBezTo>
                    <a:pt x="15" y="69"/>
                    <a:pt x="0" y="85"/>
                    <a:pt x="5" y="95"/>
                  </a:cubicBezTo>
                  <a:cubicBezTo>
                    <a:pt x="12" y="112"/>
                    <a:pt x="48" y="92"/>
                    <a:pt x="59" y="89"/>
                  </a:cubicBezTo>
                  <a:cubicBezTo>
                    <a:pt x="79" y="84"/>
                    <a:pt x="101" y="85"/>
                    <a:pt x="120" y="74"/>
                  </a:cubicBezTo>
                  <a:cubicBezTo>
                    <a:pt x="137" y="64"/>
                    <a:pt x="142" y="43"/>
                    <a:pt x="130" y="27"/>
                  </a:cubicBezTo>
                  <a:cubicBezTo>
                    <a:pt x="121" y="16"/>
                    <a:pt x="104" y="0"/>
                    <a:pt x="89" y="2"/>
                  </a:cubicBezTo>
                  <a:cubicBezTo>
                    <a:pt x="73" y="4"/>
                    <a:pt x="59" y="27"/>
                    <a:pt x="49" y="37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447">
              <a:extLst>
                <a:ext uri="{FF2B5EF4-FFF2-40B4-BE49-F238E27FC236}">
                  <a16:creationId xmlns:a16="http://schemas.microsoft.com/office/drawing/2014/main" id="{F5A9F2B7-8D30-4CEF-97D3-912F675D1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995"/>
              <a:ext cx="90" cy="86"/>
            </a:xfrm>
            <a:custGeom>
              <a:avLst/>
              <a:gdLst>
                <a:gd name="T0" fmla="*/ 30 w 115"/>
                <a:gd name="T1" fmla="*/ 9 h 110"/>
                <a:gd name="T2" fmla="*/ 38 w 115"/>
                <a:gd name="T3" fmla="*/ 32 h 110"/>
                <a:gd name="T4" fmla="*/ 9 w 115"/>
                <a:gd name="T5" fmla="*/ 23 h 110"/>
                <a:gd name="T6" fmla="*/ 13 w 115"/>
                <a:gd name="T7" fmla="*/ 3 h 110"/>
                <a:gd name="T8" fmla="*/ 30 w 115"/>
                <a:gd name="T9" fmla="*/ 9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0">
                  <a:moveTo>
                    <a:pt x="79" y="23"/>
                  </a:moveTo>
                  <a:cubicBezTo>
                    <a:pt x="78" y="41"/>
                    <a:pt x="115" y="71"/>
                    <a:pt x="100" y="87"/>
                  </a:cubicBezTo>
                  <a:cubicBezTo>
                    <a:pt x="80" y="110"/>
                    <a:pt x="38" y="79"/>
                    <a:pt x="23" y="64"/>
                  </a:cubicBezTo>
                  <a:cubicBezTo>
                    <a:pt x="1" y="42"/>
                    <a:pt x="0" y="19"/>
                    <a:pt x="32" y="9"/>
                  </a:cubicBezTo>
                  <a:cubicBezTo>
                    <a:pt x="58" y="0"/>
                    <a:pt x="61" y="18"/>
                    <a:pt x="80" y="24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448">
              <a:extLst>
                <a:ext uri="{FF2B5EF4-FFF2-40B4-BE49-F238E27FC236}">
                  <a16:creationId xmlns:a16="http://schemas.microsoft.com/office/drawing/2014/main" id="{6C6B0555-1316-4225-812C-74F793B93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3089"/>
              <a:ext cx="117" cy="31"/>
            </a:xfrm>
            <a:custGeom>
              <a:avLst/>
              <a:gdLst>
                <a:gd name="T0" fmla="*/ 0 w 150"/>
                <a:gd name="T1" fmla="*/ 5 h 39"/>
                <a:gd name="T2" fmla="*/ 12 w 150"/>
                <a:gd name="T3" fmla="*/ 2 h 39"/>
                <a:gd name="T4" fmla="*/ 24 w 150"/>
                <a:gd name="T5" fmla="*/ 4 h 39"/>
                <a:gd name="T6" fmla="*/ 40 w 150"/>
                <a:gd name="T7" fmla="*/ 5 h 39"/>
                <a:gd name="T8" fmla="*/ 55 w 150"/>
                <a:gd name="T9" fmla="*/ 2 h 39"/>
                <a:gd name="T10" fmla="*/ 27 w 150"/>
                <a:gd name="T11" fmla="*/ 16 h 39"/>
                <a:gd name="T12" fmla="*/ 2 w 150"/>
                <a:gd name="T13" fmla="*/ 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39">
                  <a:moveTo>
                    <a:pt x="0" y="12"/>
                  </a:moveTo>
                  <a:cubicBezTo>
                    <a:pt x="9" y="17"/>
                    <a:pt x="24" y="8"/>
                    <a:pt x="33" y="5"/>
                  </a:cubicBezTo>
                  <a:cubicBezTo>
                    <a:pt x="45" y="2"/>
                    <a:pt x="53" y="6"/>
                    <a:pt x="65" y="9"/>
                  </a:cubicBezTo>
                  <a:cubicBezTo>
                    <a:pt x="78" y="12"/>
                    <a:pt x="93" y="12"/>
                    <a:pt x="107" y="11"/>
                  </a:cubicBezTo>
                  <a:cubicBezTo>
                    <a:pt x="121" y="10"/>
                    <a:pt x="134" y="0"/>
                    <a:pt x="148" y="2"/>
                  </a:cubicBezTo>
                  <a:cubicBezTo>
                    <a:pt x="150" y="24"/>
                    <a:pt x="88" y="39"/>
                    <a:pt x="72" y="39"/>
                  </a:cubicBezTo>
                  <a:cubicBezTo>
                    <a:pt x="50" y="39"/>
                    <a:pt x="23" y="29"/>
                    <a:pt x="6" y="16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449">
              <a:extLst>
                <a:ext uri="{FF2B5EF4-FFF2-40B4-BE49-F238E27FC236}">
                  <a16:creationId xmlns:a16="http://schemas.microsoft.com/office/drawing/2014/main" id="{CAF1038A-BDE9-487C-AF1B-CC82BEF56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3004"/>
              <a:ext cx="13" cy="10"/>
            </a:xfrm>
            <a:custGeom>
              <a:avLst/>
              <a:gdLst>
                <a:gd name="T0" fmla="*/ 6 w 17"/>
                <a:gd name="T1" fmla="*/ 1 h 14"/>
                <a:gd name="T2" fmla="*/ 4 w 17"/>
                <a:gd name="T3" fmla="*/ 1 h 14"/>
                <a:gd name="T4" fmla="*/ 2 w 17"/>
                <a:gd name="T5" fmla="*/ 1 h 14"/>
                <a:gd name="T6" fmla="*/ 2 w 17"/>
                <a:gd name="T7" fmla="*/ 4 h 14"/>
                <a:gd name="T8" fmla="*/ 2 w 17"/>
                <a:gd name="T9" fmla="*/ 1 h 14"/>
                <a:gd name="T10" fmla="*/ 5 w 17"/>
                <a:gd name="T11" fmla="*/ 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4">
                  <a:moveTo>
                    <a:pt x="17" y="6"/>
                  </a:moveTo>
                  <a:cubicBezTo>
                    <a:pt x="15" y="5"/>
                    <a:pt x="13" y="5"/>
                    <a:pt x="10" y="4"/>
                  </a:cubicBezTo>
                  <a:cubicBezTo>
                    <a:pt x="9" y="3"/>
                    <a:pt x="6" y="2"/>
                    <a:pt x="5" y="2"/>
                  </a:cubicBezTo>
                  <a:cubicBezTo>
                    <a:pt x="2" y="3"/>
                    <a:pt x="3" y="12"/>
                    <a:pt x="4" y="14"/>
                  </a:cubicBezTo>
                  <a:cubicBezTo>
                    <a:pt x="2" y="12"/>
                    <a:pt x="0" y="2"/>
                    <a:pt x="4" y="1"/>
                  </a:cubicBezTo>
                  <a:cubicBezTo>
                    <a:pt x="7" y="0"/>
                    <a:pt x="15" y="5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450">
              <a:extLst>
                <a:ext uri="{FF2B5EF4-FFF2-40B4-BE49-F238E27FC236}">
                  <a16:creationId xmlns:a16="http://schemas.microsoft.com/office/drawing/2014/main" id="{F8D5066A-4828-48A9-9056-8543D052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019"/>
              <a:ext cx="9" cy="13"/>
            </a:xfrm>
            <a:custGeom>
              <a:avLst/>
              <a:gdLst>
                <a:gd name="T0" fmla="*/ 4 w 12"/>
                <a:gd name="T1" fmla="*/ 2 h 17"/>
                <a:gd name="T2" fmla="*/ 2 w 12"/>
                <a:gd name="T3" fmla="*/ 2 h 17"/>
                <a:gd name="T4" fmla="*/ 2 w 12"/>
                <a:gd name="T5" fmla="*/ 6 h 17"/>
                <a:gd name="T6" fmla="*/ 2 w 12"/>
                <a:gd name="T7" fmla="*/ 2 h 17"/>
                <a:gd name="T8" fmla="*/ 4 w 1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12" y="2"/>
                  </a:moveTo>
                  <a:cubicBezTo>
                    <a:pt x="8" y="0"/>
                    <a:pt x="4" y="4"/>
                    <a:pt x="4" y="7"/>
                  </a:cubicBezTo>
                  <a:cubicBezTo>
                    <a:pt x="3" y="11"/>
                    <a:pt x="4" y="15"/>
                    <a:pt x="6" y="17"/>
                  </a:cubicBezTo>
                  <a:cubicBezTo>
                    <a:pt x="4" y="15"/>
                    <a:pt x="0" y="8"/>
                    <a:pt x="2" y="5"/>
                  </a:cubicBezTo>
                  <a:cubicBezTo>
                    <a:pt x="4" y="2"/>
                    <a:pt x="9" y="0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451">
              <a:extLst>
                <a:ext uri="{FF2B5EF4-FFF2-40B4-BE49-F238E27FC236}">
                  <a16:creationId xmlns:a16="http://schemas.microsoft.com/office/drawing/2014/main" id="{68BF80B0-6AD9-4497-AD17-67B7F9217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3029"/>
              <a:ext cx="12" cy="10"/>
            </a:xfrm>
            <a:custGeom>
              <a:avLst/>
              <a:gdLst>
                <a:gd name="T0" fmla="*/ 0 w 16"/>
                <a:gd name="T1" fmla="*/ 4 h 12"/>
                <a:gd name="T2" fmla="*/ 5 w 16"/>
                <a:gd name="T3" fmla="*/ 0 h 12"/>
                <a:gd name="T4" fmla="*/ 1 w 16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8"/>
                  </a:moveTo>
                  <a:cubicBezTo>
                    <a:pt x="5" y="12"/>
                    <a:pt x="12" y="4"/>
                    <a:pt x="16" y="0"/>
                  </a:cubicBezTo>
                  <a:cubicBezTo>
                    <a:pt x="13" y="3"/>
                    <a:pt x="6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452">
              <a:extLst>
                <a:ext uri="{FF2B5EF4-FFF2-40B4-BE49-F238E27FC236}">
                  <a16:creationId xmlns:a16="http://schemas.microsoft.com/office/drawing/2014/main" id="{56F2AE4E-AAB3-4385-A8A6-597EB0582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001"/>
              <a:ext cx="8" cy="17"/>
            </a:xfrm>
            <a:custGeom>
              <a:avLst/>
              <a:gdLst>
                <a:gd name="T0" fmla="*/ 1 w 11"/>
                <a:gd name="T1" fmla="*/ 0 h 22"/>
                <a:gd name="T2" fmla="*/ 1 w 11"/>
                <a:gd name="T3" fmla="*/ 2 h 22"/>
                <a:gd name="T4" fmla="*/ 2 w 11"/>
                <a:gd name="T5" fmla="*/ 4 h 22"/>
                <a:gd name="T6" fmla="*/ 0 w 11"/>
                <a:gd name="T7" fmla="*/ 8 h 22"/>
                <a:gd name="T8" fmla="*/ 1 w 1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2" y="0"/>
                  </a:moveTo>
                  <a:cubicBezTo>
                    <a:pt x="2" y="2"/>
                    <a:pt x="5" y="2"/>
                    <a:pt x="6" y="4"/>
                  </a:cubicBezTo>
                  <a:cubicBezTo>
                    <a:pt x="7" y="6"/>
                    <a:pt x="7" y="8"/>
                    <a:pt x="7" y="10"/>
                  </a:cubicBezTo>
                  <a:cubicBezTo>
                    <a:pt x="6" y="15"/>
                    <a:pt x="4" y="19"/>
                    <a:pt x="0" y="22"/>
                  </a:cubicBezTo>
                  <a:cubicBezTo>
                    <a:pt x="4" y="15"/>
                    <a:pt x="11" y="6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453">
              <a:extLst>
                <a:ext uri="{FF2B5EF4-FFF2-40B4-BE49-F238E27FC236}">
                  <a16:creationId xmlns:a16="http://schemas.microsoft.com/office/drawing/2014/main" id="{FBDECA72-18C5-4272-B4BC-CDB3855FE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2588"/>
              <a:ext cx="113" cy="150"/>
            </a:xfrm>
            <a:custGeom>
              <a:avLst/>
              <a:gdLst>
                <a:gd name="T0" fmla="*/ 0 w 146"/>
                <a:gd name="T1" fmla="*/ 47 h 192"/>
                <a:gd name="T2" fmla="*/ 12 w 146"/>
                <a:gd name="T3" fmla="*/ 13 h 192"/>
                <a:gd name="T4" fmla="*/ 26 w 146"/>
                <a:gd name="T5" fmla="*/ 4 h 192"/>
                <a:gd name="T6" fmla="*/ 39 w 146"/>
                <a:gd name="T7" fmla="*/ 2 h 192"/>
                <a:gd name="T8" fmla="*/ 44 w 146"/>
                <a:gd name="T9" fmla="*/ 34 h 192"/>
                <a:gd name="T10" fmla="*/ 36 w 146"/>
                <a:gd name="T11" fmla="*/ 66 h 192"/>
                <a:gd name="T12" fmla="*/ 33 w 146"/>
                <a:gd name="T13" fmla="*/ 71 h 192"/>
                <a:gd name="T14" fmla="*/ 26 w 146"/>
                <a:gd name="T15" fmla="*/ 52 h 192"/>
                <a:gd name="T16" fmla="*/ 23 w 146"/>
                <a:gd name="T17" fmla="*/ 55 h 192"/>
                <a:gd name="T18" fmla="*/ 23 w 146"/>
                <a:gd name="T19" fmla="*/ 52 h 192"/>
                <a:gd name="T20" fmla="*/ 20 w 146"/>
                <a:gd name="T21" fmla="*/ 55 h 192"/>
                <a:gd name="T22" fmla="*/ 19 w 146"/>
                <a:gd name="T23" fmla="*/ 41 h 192"/>
                <a:gd name="T24" fmla="*/ 13 w 146"/>
                <a:gd name="T25" fmla="*/ 45 h 192"/>
                <a:gd name="T26" fmla="*/ 12 w 146"/>
                <a:gd name="T27" fmla="*/ 33 h 192"/>
                <a:gd name="T28" fmla="*/ 12 w 146"/>
                <a:gd name="T29" fmla="*/ 34 h 192"/>
                <a:gd name="T30" fmla="*/ 9 w 146"/>
                <a:gd name="T31" fmla="*/ 28 h 192"/>
                <a:gd name="T32" fmla="*/ 5 w 146"/>
                <a:gd name="T33" fmla="*/ 36 h 192"/>
                <a:gd name="T34" fmla="*/ 1 w 146"/>
                <a:gd name="T35" fmla="*/ 44 h 1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92">
                  <a:moveTo>
                    <a:pt x="0" y="125"/>
                  </a:moveTo>
                  <a:cubicBezTo>
                    <a:pt x="0" y="94"/>
                    <a:pt x="13" y="57"/>
                    <a:pt x="34" y="34"/>
                  </a:cubicBezTo>
                  <a:cubicBezTo>
                    <a:pt x="43" y="23"/>
                    <a:pt x="59" y="16"/>
                    <a:pt x="72" y="10"/>
                  </a:cubicBezTo>
                  <a:cubicBezTo>
                    <a:pt x="81" y="5"/>
                    <a:pt x="96" y="0"/>
                    <a:pt x="107" y="2"/>
                  </a:cubicBezTo>
                  <a:cubicBezTo>
                    <a:pt x="146" y="9"/>
                    <a:pt x="133" y="67"/>
                    <a:pt x="122" y="91"/>
                  </a:cubicBezTo>
                  <a:cubicBezTo>
                    <a:pt x="111" y="118"/>
                    <a:pt x="111" y="148"/>
                    <a:pt x="100" y="175"/>
                  </a:cubicBezTo>
                  <a:cubicBezTo>
                    <a:pt x="98" y="181"/>
                    <a:pt x="95" y="186"/>
                    <a:pt x="92" y="192"/>
                  </a:cubicBezTo>
                  <a:cubicBezTo>
                    <a:pt x="81" y="176"/>
                    <a:pt x="80" y="157"/>
                    <a:pt x="72" y="140"/>
                  </a:cubicBezTo>
                  <a:cubicBezTo>
                    <a:pt x="70" y="142"/>
                    <a:pt x="67" y="145"/>
                    <a:pt x="66" y="148"/>
                  </a:cubicBezTo>
                  <a:cubicBezTo>
                    <a:pt x="65" y="145"/>
                    <a:pt x="64" y="142"/>
                    <a:pt x="64" y="139"/>
                  </a:cubicBezTo>
                  <a:cubicBezTo>
                    <a:pt x="60" y="139"/>
                    <a:pt x="58" y="143"/>
                    <a:pt x="55" y="146"/>
                  </a:cubicBezTo>
                  <a:cubicBezTo>
                    <a:pt x="57" y="136"/>
                    <a:pt x="59" y="116"/>
                    <a:pt x="53" y="107"/>
                  </a:cubicBezTo>
                  <a:cubicBezTo>
                    <a:pt x="48" y="113"/>
                    <a:pt x="46" y="120"/>
                    <a:pt x="38" y="119"/>
                  </a:cubicBezTo>
                  <a:cubicBezTo>
                    <a:pt x="36" y="109"/>
                    <a:pt x="36" y="98"/>
                    <a:pt x="34" y="88"/>
                  </a:cubicBezTo>
                  <a:cubicBezTo>
                    <a:pt x="34" y="89"/>
                    <a:pt x="33" y="91"/>
                    <a:pt x="33" y="92"/>
                  </a:cubicBezTo>
                  <a:cubicBezTo>
                    <a:pt x="33" y="86"/>
                    <a:pt x="32" y="74"/>
                    <a:pt x="24" y="76"/>
                  </a:cubicBezTo>
                  <a:cubicBezTo>
                    <a:pt x="21" y="78"/>
                    <a:pt x="15" y="92"/>
                    <a:pt x="13" y="96"/>
                  </a:cubicBezTo>
                  <a:cubicBezTo>
                    <a:pt x="9" y="103"/>
                    <a:pt x="2" y="109"/>
                    <a:pt x="1" y="118"/>
                  </a:cubicBezTo>
                </a:path>
              </a:pathLst>
            </a:custGeom>
            <a:solidFill>
              <a:srgbClr val="F4E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454">
              <a:extLst>
                <a:ext uri="{FF2B5EF4-FFF2-40B4-BE49-F238E27FC236}">
                  <a16:creationId xmlns:a16="http://schemas.microsoft.com/office/drawing/2014/main" id="{25C860CE-FA11-444A-A44C-0340F7851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612"/>
              <a:ext cx="52" cy="78"/>
            </a:xfrm>
            <a:custGeom>
              <a:avLst/>
              <a:gdLst>
                <a:gd name="T0" fmla="*/ 2 w 66"/>
                <a:gd name="T1" fmla="*/ 0 h 101"/>
                <a:gd name="T2" fmla="*/ 25 w 66"/>
                <a:gd name="T3" fmla="*/ 25 h 101"/>
                <a:gd name="T4" fmla="*/ 22 w 66"/>
                <a:gd name="T5" fmla="*/ 25 h 101"/>
                <a:gd name="T6" fmla="*/ 22 w 66"/>
                <a:gd name="T7" fmla="*/ 28 h 101"/>
                <a:gd name="T8" fmla="*/ 17 w 66"/>
                <a:gd name="T9" fmla="*/ 28 h 101"/>
                <a:gd name="T10" fmla="*/ 18 w 66"/>
                <a:gd name="T11" fmla="*/ 36 h 101"/>
                <a:gd name="T12" fmla="*/ 12 w 66"/>
                <a:gd name="T13" fmla="*/ 25 h 101"/>
                <a:gd name="T14" fmla="*/ 12 w 66"/>
                <a:gd name="T15" fmla="*/ 33 h 101"/>
                <a:gd name="T16" fmla="*/ 10 w 66"/>
                <a:gd name="T17" fmla="*/ 22 h 101"/>
                <a:gd name="T18" fmla="*/ 5 w 66"/>
                <a:gd name="T19" fmla="*/ 10 h 101"/>
                <a:gd name="T20" fmla="*/ 0 w 66"/>
                <a:gd name="T21" fmla="*/ 0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101">
                  <a:moveTo>
                    <a:pt x="2" y="0"/>
                  </a:moveTo>
                  <a:cubicBezTo>
                    <a:pt x="28" y="21"/>
                    <a:pt x="51" y="44"/>
                    <a:pt x="66" y="72"/>
                  </a:cubicBezTo>
                  <a:cubicBezTo>
                    <a:pt x="63" y="72"/>
                    <a:pt x="60" y="70"/>
                    <a:pt x="57" y="68"/>
                  </a:cubicBezTo>
                  <a:cubicBezTo>
                    <a:pt x="57" y="71"/>
                    <a:pt x="57" y="74"/>
                    <a:pt x="58" y="77"/>
                  </a:cubicBezTo>
                  <a:cubicBezTo>
                    <a:pt x="54" y="73"/>
                    <a:pt x="50" y="74"/>
                    <a:pt x="46" y="77"/>
                  </a:cubicBezTo>
                  <a:cubicBezTo>
                    <a:pt x="45" y="84"/>
                    <a:pt x="47" y="93"/>
                    <a:pt x="47" y="101"/>
                  </a:cubicBezTo>
                  <a:cubicBezTo>
                    <a:pt x="40" y="94"/>
                    <a:pt x="33" y="82"/>
                    <a:pt x="30" y="72"/>
                  </a:cubicBezTo>
                  <a:cubicBezTo>
                    <a:pt x="29" y="78"/>
                    <a:pt x="28" y="87"/>
                    <a:pt x="30" y="93"/>
                  </a:cubicBezTo>
                  <a:cubicBezTo>
                    <a:pt x="26" y="84"/>
                    <a:pt x="27" y="72"/>
                    <a:pt x="25" y="63"/>
                  </a:cubicBezTo>
                  <a:cubicBezTo>
                    <a:pt x="22" y="51"/>
                    <a:pt x="18" y="40"/>
                    <a:pt x="13" y="29"/>
                  </a:cubicBezTo>
                  <a:cubicBezTo>
                    <a:pt x="9" y="19"/>
                    <a:pt x="6" y="7"/>
                    <a:pt x="0" y="0"/>
                  </a:cubicBezTo>
                </a:path>
              </a:pathLst>
            </a:custGeom>
            <a:solidFill>
              <a:srgbClr val="F4E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455">
              <a:extLst>
                <a:ext uri="{FF2B5EF4-FFF2-40B4-BE49-F238E27FC236}">
                  <a16:creationId xmlns:a16="http://schemas.microsoft.com/office/drawing/2014/main" id="{4B17C9F6-A649-4D60-96B7-1391D9E0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809"/>
              <a:ext cx="143" cy="163"/>
            </a:xfrm>
            <a:custGeom>
              <a:avLst/>
              <a:gdLst>
                <a:gd name="T0" fmla="*/ 66 w 183"/>
                <a:gd name="T1" fmla="*/ 0 h 208"/>
                <a:gd name="T2" fmla="*/ 55 w 183"/>
                <a:gd name="T3" fmla="*/ 21 h 208"/>
                <a:gd name="T4" fmla="*/ 37 w 183"/>
                <a:gd name="T5" fmla="*/ 33 h 208"/>
                <a:gd name="T6" fmla="*/ 0 w 183"/>
                <a:gd name="T7" fmla="*/ 78 h 208"/>
                <a:gd name="T8" fmla="*/ 23 w 183"/>
                <a:gd name="T9" fmla="*/ 63 h 208"/>
                <a:gd name="T10" fmla="*/ 38 w 183"/>
                <a:gd name="T11" fmla="*/ 42 h 208"/>
                <a:gd name="T12" fmla="*/ 66 w 183"/>
                <a:gd name="T13" fmla="*/ 1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208">
                  <a:moveTo>
                    <a:pt x="179" y="0"/>
                  </a:moveTo>
                  <a:cubicBezTo>
                    <a:pt x="175" y="20"/>
                    <a:pt x="167" y="41"/>
                    <a:pt x="149" y="55"/>
                  </a:cubicBezTo>
                  <a:cubicBezTo>
                    <a:pt x="133" y="68"/>
                    <a:pt x="113" y="71"/>
                    <a:pt x="99" y="88"/>
                  </a:cubicBezTo>
                  <a:cubicBezTo>
                    <a:pt x="64" y="130"/>
                    <a:pt x="46" y="178"/>
                    <a:pt x="0" y="208"/>
                  </a:cubicBezTo>
                  <a:cubicBezTo>
                    <a:pt x="22" y="199"/>
                    <a:pt x="49" y="187"/>
                    <a:pt x="62" y="166"/>
                  </a:cubicBezTo>
                  <a:cubicBezTo>
                    <a:pt x="75" y="146"/>
                    <a:pt x="82" y="122"/>
                    <a:pt x="102" y="108"/>
                  </a:cubicBezTo>
                  <a:cubicBezTo>
                    <a:pt x="139" y="81"/>
                    <a:pt x="183" y="54"/>
                    <a:pt x="179" y="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456">
              <a:extLst>
                <a:ext uri="{FF2B5EF4-FFF2-40B4-BE49-F238E27FC236}">
                  <a16:creationId xmlns:a16="http://schemas.microsoft.com/office/drawing/2014/main" id="{B61FE627-4F61-4A82-BA5A-38F640F34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" y="2861"/>
              <a:ext cx="99" cy="106"/>
            </a:xfrm>
            <a:custGeom>
              <a:avLst/>
              <a:gdLst>
                <a:gd name="T0" fmla="*/ 44 w 127"/>
                <a:gd name="T1" fmla="*/ 0 h 136"/>
                <a:gd name="T2" fmla="*/ 30 w 127"/>
                <a:gd name="T3" fmla="*/ 14 h 136"/>
                <a:gd name="T4" fmla="*/ 18 w 127"/>
                <a:gd name="T5" fmla="*/ 24 h 136"/>
                <a:gd name="T6" fmla="*/ 12 w 127"/>
                <a:gd name="T7" fmla="*/ 39 h 136"/>
                <a:gd name="T8" fmla="*/ 0 w 127"/>
                <a:gd name="T9" fmla="*/ 51 h 136"/>
                <a:gd name="T10" fmla="*/ 16 w 127"/>
                <a:gd name="T11" fmla="*/ 40 h 136"/>
                <a:gd name="T12" fmla="*/ 24 w 127"/>
                <a:gd name="T13" fmla="*/ 24 h 136"/>
                <a:gd name="T14" fmla="*/ 37 w 127"/>
                <a:gd name="T15" fmla="*/ 15 h 136"/>
                <a:gd name="T16" fmla="*/ 47 w 127"/>
                <a:gd name="T17" fmla="*/ 2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36">
                  <a:moveTo>
                    <a:pt x="121" y="0"/>
                  </a:moveTo>
                  <a:cubicBezTo>
                    <a:pt x="110" y="17"/>
                    <a:pt x="99" y="28"/>
                    <a:pt x="81" y="39"/>
                  </a:cubicBezTo>
                  <a:cubicBezTo>
                    <a:pt x="67" y="47"/>
                    <a:pt x="57" y="51"/>
                    <a:pt x="49" y="66"/>
                  </a:cubicBezTo>
                  <a:cubicBezTo>
                    <a:pt x="42" y="78"/>
                    <a:pt x="39" y="93"/>
                    <a:pt x="31" y="105"/>
                  </a:cubicBezTo>
                  <a:cubicBezTo>
                    <a:pt x="23" y="117"/>
                    <a:pt x="10" y="125"/>
                    <a:pt x="0" y="136"/>
                  </a:cubicBezTo>
                  <a:cubicBezTo>
                    <a:pt x="13" y="124"/>
                    <a:pt x="31" y="118"/>
                    <a:pt x="44" y="106"/>
                  </a:cubicBezTo>
                  <a:cubicBezTo>
                    <a:pt x="57" y="94"/>
                    <a:pt x="58" y="80"/>
                    <a:pt x="66" y="66"/>
                  </a:cubicBezTo>
                  <a:cubicBezTo>
                    <a:pt x="73" y="53"/>
                    <a:pt x="90" y="51"/>
                    <a:pt x="101" y="41"/>
                  </a:cubicBezTo>
                  <a:cubicBezTo>
                    <a:pt x="113" y="30"/>
                    <a:pt x="121" y="17"/>
                    <a:pt x="127" y="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457">
              <a:extLst>
                <a:ext uri="{FF2B5EF4-FFF2-40B4-BE49-F238E27FC236}">
                  <a16:creationId xmlns:a16="http://schemas.microsoft.com/office/drawing/2014/main" id="{CE01B4FF-9B9A-445F-B67D-5D57F46BF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2931"/>
              <a:ext cx="91" cy="69"/>
            </a:xfrm>
            <a:custGeom>
              <a:avLst/>
              <a:gdLst>
                <a:gd name="T0" fmla="*/ 40 w 117"/>
                <a:gd name="T1" fmla="*/ 0 h 89"/>
                <a:gd name="T2" fmla="*/ 20 w 117"/>
                <a:gd name="T3" fmla="*/ 20 h 89"/>
                <a:gd name="T4" fmla="*/ 0 w 117"/>
                <a:gd name="T5" fmla="*/ 32 h 89"/>
                <a:gd name="T6" fmla="*/ 30 w 117"/>
                <a:gd name="T7" fmla="*/ 19 h 89"/>
                <a:gd name="T8" fmla="*/ 39 w 117"/>
                <a:gd name="T9" fmla="*/ 11 h 89"/>
                <a:gd name="T10" fmla="*/ 43 w 117"/>
                <a:gd name="T11" fmla="*/ 2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89">
                  <a:moveTo>
                    <a:pt x="108" y="0"/>
                  </a:moveTo>
                  <a:cubicBezTo>
                    <a:pt x="91" y="25"/>
                    <a:pt x="84" y="43"/>
                    <a:pt x="55" y="56"/>
                  </a:cubicBezTo>
                  <a:cubicBezTo>
                    <a:pt x="33" y="65"/>
                    <a:pt x="17" y="72"/>
                    <a:pt x="0" y="89"/>
                  </a:cubicBezTo>
                  <a:cubicBezTo>
                    <a:pt x="24" y="70"/>
                    <a:pt x="56" y="67"/>
                    <a:pt x="82" y="53"/>
                  </a:cubicBezTo>
                  <a:cubicBezTo>
                    <a:pt x="92" y="48"/>
                    <a:pt x="102" y="40"/>
                    <a:pt x="106" y="30"/>
                  </a:cubicBezTo>
                  <a:cubicBezTo>
                    <a:pt x="109" y="21"/>
                    <a:pt x="106" y="8"/>
                    <a:pt x="117" y="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458">
              <a:extLst>
                <a:ext uri="{FF2B5EF4-FFF2-40B4-BE49-F238E27FC236}">
                  <a16:creationId xmlns:a16="http://schemas.microsoft.com/office/drawing/2014/main" id="{01FD4FFD-B983-4FCB-92BB-8737F7FB3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54"/>
              <a:ext cx="71" cy="126"/>
            </a:xfrm>
            <a:custGeom>
              <a:avLst/>
              <a:gdLst>
                <a:gd name="T0" fmla="*/ 4 w 91"/>
                <a:gd name="T1" fmla="*/ 0 h 162"/>
                <a:gd name="T2" fmla="*/ 12 w 91"/>
                <a:gd name="T3" fmla="*/ 37 h 162"/>
                <a:gd name="T4" fmla="*/ 34 w 91"/>
                <a:gd name="T5" fmla="*/ 59 h 162"/>
                <a:gd name="T6" fmla="*/ 9 w 91"/>
                <a:gd name="T7" fmla="*/ 37 h 162"/>
                <a:gd name="T8" fmla="*/ 7 w 91"/>
                <a:gd name="T9" fmla="*/ 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62">
                  <a:moveTo>
                    <a:pt x="11" y="0"/>
                  </a:moveTo>
                  <a:cubicBezTo>
                    <a:pt x="0" y="37"/>
                    <a:pt x="6" y="76"/>
                    <a:pt x="35" y="103"/>
                  </a:cubicBezTo>
                  <a:cubicBezTo>
                    <a:pt x="57" y="125"/>
                    <a:pt x="83" y="128"/>
                    <a:pt x="91" y="162"/>
                  </a:cubicBezTo>
                  <a:cubicBezTo>
                    <a:pt x="70" y="140"/>
                    <a:pt x="47" y="122"/>
                    <a:pt x="25" y="101"/>
                  </a:cubicBezTo>
                  <a:cubicBezTo>
                    <a:pt x="0" y="78"/>
                    <a:pt x="0" y="29"/>
                    <a:pt x="21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459">
              <a:extLst>
                <a:ext uri="{FF2B5EF4-FFF2-40B4-BE49-F238E27FC236}">
                  <a16:creationId xmlns:a16="http://schemas.microsoft.com/office/drawing/2014/main" id="{67F46715-FCBA-4FD1-9B88-3183F106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905"/>
              <a:ext cx="58" cy="84"/>
            </a:xfrm>
            <a:custGeom>
              <a:avLst/>
              <a:gdLst>
                <a:gd name="T0" fmla="*/ 2 w 75"/>
                <a:gd name="T1" fmla="*/ 2 h 108"/>
                <a:gd name="T2" fmla="*/ 19 w 75"/>
                <a:gd name="T3" fmla="*/ 20 h 108"/>
                <a:gd name="T4" fmla="*/ 27 w 75"/>
                <a:gd name="T5" fmla="*/ 40 h 108"/>
                <a:gd name="T6" fmla="*/ 22 w 75"/>
                <a:gd name="T7" fmla="*/ 14 h 108"/>
                <a:gd name="T8" fmla="*/ 9 w 75"/>
                <a:gd name="T9" fmla="*/ 5 h 108"/>
                <a:gd name="T10" fmla="*/ 0 w 75"/>
                <a:gd name="T11" fmla="*/ 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08">
                  <a:moveTo>
                    <a:pt x="4" y="5"/>
                  </a:moveTo>
                  <a:cubicBezTo>
                    <a:pt x="6" y="24"/>
                    <a:pt x="42" y="41"/>
                    <a:pt x="54" y="56"/>
                  </a:cubicBezTo>
                  <a:cubicBezTo>
                    <a:pt x="65" y="69"/>
                    <a:pt x="73" y="91"/>
                    <a:pt x="75" y="108"/>
                  </a:cubicBezTo>
                  <a:cubicBezTo>
                    <a:pt x="75" y="81"/>
                    <a:pt x="73" y="61"/>
                    <a:pt x="59" y="38"/>
                  </a:cubicBezTo>
                  <a:cubicBezTo>
                    <a:pt x="50" y="25"/>
                    <a:pt x="41" y="22"/>
                    <a:pt x="27" y="15"/>
                  </a:cubicBezTo>
                  <a:cubicBezTo>
                    <a:pt x="20" y="11"/>
                    <a:pt x="6" y="6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460">
              <a:extLst>
                <a:ext uri="{FF2B5EF4-FFF2-40B4-BE49-F238E27FC236}">
                  <a16:creationId xmlns:a16="http://schemas.microsoft.com/office/drawing/2014/main" id="{F22B84DD-D410-471D-B778-C8780C09E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891"/>
              <a:ext cx="87" cy="115"/>
            </a:xfrm>
            <a:custGeom>
              <a:avLst/>
              <a:gdLst>
                <a:gd name="T0" fmla="*/ 5 w 111"/>
                <a:gd name="T1" fmla="*/ 2 h 147"/>
                <a:gd name="T2" fmla="*/ 20 w 111"/>
                <a:gd name="T3" fmla="*/ 38 h 147"/>
                <a:gd name="T4" fmla="*/ 42 w 111"/>
                <a:gd name="T5" fmla="*/ 55 h 147"/>
                <a:gd name="T6" fmla="*/ 10 w 111"/>
                <a:gd name="T7" fmla="*/ 35 h 147"/>
                <a:gd name="T8" fmla="*/ 2 w 111"/>
                <a:gd name="T9" fmla="*/ 17 h 147"/>
                <a:gd name="T10" fmla="*/ 5 w 111"/>
                <a:gd name="T11" fmla="*/ 0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47">
                  <a:moveTo>
                    <a:pt x="13" y="7"/>
                  </a:moveTo>
                  <a:cubicBezTo>
                    <a:pt x="2" y="43"/>
                    <a:pt x="25" y="80"/>
                    <a:pt x="54" y="101"/>
                  </a:cubicBezTo>
                  <a:cubicBezTo>
                    <a:pt x="76" y="116"/>
                    <a:pt x="105" y="117"/>
                    <a:pt x="111" y="147"/>
                  </a:cubicBezTo>
                  <a:cubicBezTo>
                    <a:pt x="96" y="115"/>
                    <a:pt x="48" y="116"/>
                    <a:pt x="26" y="93"/>
                  </a:cubicBezTo>
                  <a:cubicBezTo>
                    <a:pt x="13" y="79"/>
                    <a:pt x="5" y="64"/>
                    <a:pt x="3" y="46"/>
                  </a:cubicBezTo>
                  <a:cubicBezTo>
                    <a:pt x="0" y="26"/>
                    <a:pt x="10" y="15"/>
                    <a:pt x="15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461">
              <a:extLst>
                <a:ext uri="{FF2B5EF4-FFF2-40B4-BE49-F238E27FC236}">
                  <a16:creationId xmlns:a16="http://schemas.microsoft.com/office/drawing/2014/main" id="{888EE64A-D2CE-4AED-AE15-FC5F9F38F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2713"/>
              <a:ext cx="147" cy="201"/>
            </a:xfrm>
            <a:custGeom>
              <a:avLst/>
              <a:gdLst>
                <a:gd name="T0" fmla="*/ 64 w 189"/>
                <a:gd name="T1" fmla="*/ 0 h 258"/>
                <a:gd name="T2" fmla="*/ 57 w 189"/>
                <a:gd name="T3" fmla="*/ 34 h 258"/>
                <a:gd name="T4" fmla="*/ 26 w 189"/>
                <a:gd name="T5" fmla="*/ 43 h 258"/>
                <a:gd name="T6" fmla="*/ 0 w 189"/>
                <a:gd name="T7" fmla="*/ 95 h 258"/>
                <a:gd name="T8" fmla="*/ 44 w 189"/>
                <a:gd name="T9" fmla="*/ 42 h 258"/>
                <a:gd name="T10" fmla="*/ 65 w 189"/>
                <a:gd name="T11" fmla="*/ 30 h 258"/>
                <a:gd name="T12" fmla="*/ 66 w 189"/>
                <a:gd name="T13" fmla="*/ 2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9" h="258">
                  <a:moveTo>
                    <a:pt x="174" y="0"/>
                  </a:moveTo>
                  <a:cubicBezTo>
                    <a:pt x="174" y="30"/>
                    <a:pt x="188" y="74"/>
                    <a:pt x="155" y="93"/>
                  </a:cubicBezTo>
                  <a:cubicBezTo>
                    <a:pt x="132" y="108"/>
                    <a:pt x="98" y="104"/>
                    <a:pt x="72" y="115"/>
                  </a:cubicBezTo>
                  <a:cubicBezTo>
                    <a:pt x="6" y="145"/>
                    <a:pt x="15" y="196"/>
                    <a:pt x="0" y="258"/>
                  </a:cubicBezTo>
                  <a:cubicBezTo>
                    <a:pt x="23" y="190"/>
                    <a:pt x="43" y="133"/>
                    <a:pt x="118" y="114"/>
                  </a:cubicBezTo>
                  <a:cubicBezTo>
                    <a:pt x="147" y="107"/>
                    <a:pt x="165" y="111"/>
                    <a:pt x="177" y="82"/>
                  </a:cubicBezTo>
                  <a:cubicBezTo>
                    <a:pt x="188" y="54"/>
                    <a:pt x="189" y="31"/>
                    <a:pt x="180" y="3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462">
              <a:extLst>
                <a:ext uri="{FF2B5EF4-FFF2-40B4-BE49-F238E27FC236}">
                  <a16:creationId xmlns:a16="http://schemas.microsoft.com/office/drawing/2014/main" id="{8B157B8A-DD5A-48B8-B989-1DD419F4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761"/>
              <a:ext cx="134" cy="148"/>
            </a:xfrm>
            <a:custGeom>
              <a:avLst/>
              <a:gdLst>
                <a:gd name="T0" fmla="*/ 5 w 173"/>
                <a:gd name="T1" fmla="*/ 2 h 190"/>
                <a:gd name="T2" fmla="*/ 15 w 173"/>
                <a:gd name="T3" fmla="*/ 21 h 190"/>
                <a:gd name="T4" fmla="*/ 40 w 173"/>
                <a:gd name="T5" fmla="*/ 31 h 190"/>
                <a:gd name="T6" fmla="*/ 58 w 173"/>
                <a:gd name="T7" fmla="*/ 70 h 190"/>
                <a:gd name="T8" fmla="*/ 57 w 173"/>
                <a:gd name="T9" fmla="*/ 39 h 190"/>
                <a:gd name="T10" fmla="*/ 36 w 173"/>
                <a:gd name="T11" fmla="*/ 23 h 190"/>
                <a:gd name="T12" fmla="*/ 5 w 173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90">
                  <a:moveTo>
                    <a:pt x="13" y="6"/>
                  </a:moveTo>
                  <a:cubicBezTo>
                    <a:pt x="0" y="18"/>
                    <a:pt x="32" y="49"/>
                    <a:pt x="44" y="58"/>
                  </a:cubicBezTo>
                  <a:cubicBezTo>
                    <a:pt x="68" y="74"/>
                    <a:pt x="86" y="77"/>
                    <a:pt x="112" y="85"/>
                  </a:cubicBezTo>
                  <a:cubicBezTo>
                    <a:pt x="165" y="100"/>
                    <a:pt x="162" y="146"/>
                    <a:pt x="162" y="190"/>
                  </a:cubicBezTo>
                  <a:cubicBezTo>
                    <a:pt x="162" y="164"/>
                    <a:pt x="173" y="129"/>
                    <a:pt x="160" y="105"/>
                  </a:cubicBezTo>
                  <a:cubicBezTo>
                    <a:pt x="149" y="85"/>
                    <a:pt x="120" y="73"/>
                    <a:pt x="101" y="64"/>
                  </a:cubicBezTo>
                  <a:cubicBezTo>
                    <a:pt x="78" y="54"/>
                    <a:pt x="5" y="41"/>
                    <a:pt x="15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463">
              <a:extLst>
                <a:ext uri="{FF2B5EF4-FFF2-40B4-BE49-F238E27FC236}">
                  <a16:creationId xmlns:a16="http://schemas.microsoft.com/office/drawing/2014/main" id="{55C7C6DF-1113-470D-8CAA-C7A1A7D48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775"/>
              <a:ext cx="83" cy="108"/>
            </a:xfrm>
            <a:custGeom>
              <a:avLst/>
              <a:gdLst>
                <a:gd name="T0" fmla="*/ 39 w 107"/>
                <a:gd name="T1" fmla="*/ 0 h 138"/>
                <a:gd name="T2" fmla="*/ 9 w 107"/>
                <a:gd name="T3" fmla="*/ 20 h 138"/>
                <a:gd name="T4" fmla="*/ 0 w 107"/>
                <a:gd name="T5" fmla="*/ 52 h 138"/>
                <a:gd name="T6" fmla="*/ 4 w 107"/>
                <a:gd name="T7" fmla="*/ 30 h 138"/>
                <a:gd name="T8" fmla="*/ 10 w 107"/>
                <a:gd name="T9" fmla="*/ 14 h 138"/>
                <a:gd name="T10" fmla="*/ 38 w 107"/>
                <a:gd name="T11" fmla="*/ 2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38">
                  <a:moveTo>
                    <a:pt x="107" y="0"/>
                  </a:moveTo>
                  <a:cubicBezTo>
                    <a:pt x="85" y="21"/>
                    <a:pt x="46" y="28"/>
                    <a:pt x="25" y="52"/>
                  </a:cubicBezTo>
                  <a:cubicBezTo>
                    <a:pt x="9" y="71"/>
                    <a:pt x="7" y="113"/>
                    <a:pt x="0" y="138"/>
                  </a:cubicBezTo>
                  <a:cubicBezTo>
                    <a:pt x="5" y="117"/>
                    <a:pt x="10" y="99"/>
                    <a:pt x="11" y="78"/>
                  </a:cubicBezTo>
                  <a:cubicBezTo>
                    <a:pt x="13" y="60"/>
                    <a:pt x="14" y="49"/>
                    <a:pt x="29" y="37"/>
                  </a:cubicBezTo>
                  <a:cubicBezTo>
                    <a:pt x="50" y="20"/>
                    <a:pt x="80" y="11"/>
                    <a:pt x="105" y="2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464">
              <a:extLst>
                <a:ext uri="{FF2B5EF4-FFF2-40B4-BE49-F238E27FC236}">
                  <a16:creationId xmlns:a16="http://schemas.microsoft.com/office/drawing/2014/main" id="{795E23D9-60A7-462B-AAAB-C5FB7890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788"/>
              <a:ext cx="88" cy="92"/>
            </a:xfrm>
            <a:custGeom>
              <a:avLst/>
              <a:gdLst>
                <a:gd name="T0" fmla="*/ 0 w 112"/>
                <a:gd name="T1" fmla="*/ 2 h 117"/>
                <a:gd name="T2" fmla="*/ 31 w 112"/>
                <a:gd name="T3" fmla="*/ 20 h 117"/>
                <a:gd name="T4" fmla="*/ 35 w 112"/>
                <a:gd name="T5" fmla="*/ 45 h 117"/>
                <a:gd name="T6" fmla="*/ 31 w 112"/>
                <a:gd name="T7" fmla="*/ 11 h 117"/>
                <a:gd name="T8" fmla="*/ 17 w 112"/>
                <a:gd name="T9" fmla="*/ 4 h 117"/>
                <a:gd name="T10" fmla="*/ 2 w 112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7">
                  <a:moveTo>
                    <a:pt x="0" y="4"/>
                  </a:moveTo>
                  <a:cubicBezTo>
                    <a:pt x="28" y="14"/>
                    <a:pt x="62" y="29"/>
                    <a:pt x="81" y="53"/>
                  </a:cubicBezTo>
                  <a:cubicBezTo>
                    <a:pt x="94" y="72"/>
                    <a:pt x="90" y="94"/>
                    <a:pt x="90" y="117"/>
                  </a:cubicBezTo>
                  <a:cubicBezTo>
                    <a:pt x="90" y="84"/>
                    <a:pt x="112" y="55"/>
                    <a:pt x="81" y="29"/>
                  </a:cubicBezTo>
                  <a:cubicBezTo>
                    <a:pt x="70" y="20"/>
                    <a:pt x="57" y="13"/>
                    <a:pt x="43" y="10"/>
                  </a:cubicBezTo>
                  <a:cubicBezTo>
                    <a:pt x="31" y="7"/>
                    <a:pt x="13" y="11"/>
                    <a:pt x="4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465">
              <a:extLst>
                <a:ext uri="{FF2B5EF4-FFF2-40B4-BE49-F238E27FC236}">
                  <a16:creationId xmlns:a16="http://schemas.microsoft.com/office/drawing/2014/main" id="{5FE65781-13C6-479B-A671-17FE3E84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2764"/>
              <a:ext cx="36" cy="111"/>
            </a:xfrm>
            <a:custGeom>
              <a:avLst/>
              <a:gdLst>
                <a:gd name="T0" fmla="*/ 0 w 46"/>
                <a:gd name="T1" fmla="*/ 0 h 142"/>
                <a:gd name="T2" fmla="*/ 11 w 46"/>
                <a:gd name="T3" fmla="*/ 28 h 142"/>
                <a:gd name="T4" fmla="*/ 10 w 46"/>
                <a:gd name="T5" fmla="*/ 53 h 142"/>
                <a:gd name="T6" fmla="*/ 16 w 46"/>
                <a:gd name="T7" fmla="*/ 23 h 142"/>
                <a:gd name="T8" fmla="*/ 2 w 46"/>
                <a:gd name="T9" fmla="*/ 2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42">
                  <a:moveTo>
                    <a:pt x="0" y="0"/>
                  </a:moveTo>
                  <a:cubicBezTo>
                    <a:pt x="16" y="30"/>
                    <a:pt x="32" y="39"/>
                    <a:pt x="30" y="76"/>
                  </a:cubicBezTo>
                  <a:cubicBezTo>
                    <a:pt x="29" y="97"/>
                    <a:pt x="19" y="120"/>
                    <a:pt x="26" y="142"/>
                  </a:cubicBezTo>
                  <a:cubicBezTo>
                    <a:pt x="23" y="114"/>
                    <a:pt x="46" y="91"/>
                    <a:pt x="45" y="63"/>
                  </a:cubicBezTo>
                  <a:cubicBezTo>
                    <a:pt x="45" y="32"/>
                    <a:pt x="21" y="21"/>
                    <a:pt x="4" y="2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466">
              <a:extLst>
                <a:ext uri="{FF2B5EF4-FFF2-40B4-BE49-F238E27FC236}">
                  <a16:creationId xmlns:a16="http://schemas.microsoft.com/office/drawing/2014/main" id="{CDAA308D-45D7-44EB-BE93-E4B57BAE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769"/>
              <a:ext cx="47" cy="97"/>
            </a:xfrm>
            <a:custGeom>
              <a:avLst/>
              <a:gdLst>
                <a:gd name="T0" fmla="*/ 23 w 60"/>
                <a:gd name="T1" fmla="*/ 2 h 124"/>
                <a:gd name="T2" fmla="*/ 0 w 60"/>
                <a:gd name="T3" fmla="*/ 46 h 124"/>
                <a:gd name="T4" fmla="*/ 3 w 60"/>
                <a:gd name="T5" fmla="*/ 16 h 124"/>
                <a:gd name="T6" fmla="*/ 20 w 60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24">
                  <a:moveTo>
                    <a:pt x="60" y="4"/>
                  </a:moveTo>
                  <a:cubicBezTo>
                    <a:pt x="21" y="4"/>
                    <a:pt x="10" y="97"/>
                    <a:pt x="0" y="124"/>
                  </a:cubicBezTo>
                  <a:cubicBezTo>
                    <a:pt x="1" y="99"/>
                    <a:pt x="3" y="70"/>
                    <a:pt x="9" y="44"/>
                  </a:cubicBezTo>
                  <a:cubicBezTo>
                    <a:pt x="16" y="15"/>
                    <a:pt x="30" y="12"/>
                    <a:pt x="54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467">
              <a:extLst>
                <a:ext uri="{FF2B5EF4-FFF2-40B4-BE49-F238E27FC236}">
                  <a16:creationId xmlns:a16="http://schemas.microsoft.com/office/drawing/2014/main" id="{297764CC-DF32-43E2-B911-8FDE6377F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08"/>
              <a:ext cx="114" cy="110"/>
            </a:xfrm>
            <a:custGeom>
              <a:avLst/>
              <a:gdLst>
                <a:gd name="T0" fmla="*/ 24 w 146"/>
                <a:gd name="T1" fmla="*/ 52 h 141"/>
                <a:gd name="T2" fmla="*/ 23 w 146"/>
                <a:gd name="T3" fmla="*/ 44 h 141"/>
                <a:gd name="T4" fmla="*/ 23 w 146"/>
                <a:gd name="T5" fmla="*/ 34 h 141"/>
                <a:gd name="T6" fmla="*/ 16 w 146"/>
                <a:gd name="T7" fmla="*/ 18 h 141"/>
                <a:gd name="T8" fmla="*/ 8 w 146"/>
                <a:gd name="T9" fmla="*/ 9 h 141"/>
                <a:gd name="T10" fmla="*/ 1 w 146"/>
                <a:gd name="T11" fmla="*/ 2 h 141"/>
                <a:gd name="T12" fmla="*/ 14 w 146"/>
                <a:gd name="T13" fmla="*/ 9 h 141"/>
                <a:gd name="T14" fmla="*/ 28 w 146"/>
                <a:gd name="T15" fmla="*/ 19 h 141"/>
                <a:gd name="T16" fmla="*/ 45 w 146"/>
                <a:gd name="T17" fmla="*/ 26 h 141"/>
                <a:gd name="T18" fmla="*/ 52 w 146"/>
                <a:gd name="T19" fmla="*/ 32 h 141"/>
                <a:gd name="T20" fmla="*/ 41 w 146"/>
                <a:gd name="T21" fmla="*/ 42 h 141"/>
                <a:gd name="T22" fmla="*/ 32 w 146"/>
                <a:gd name="T23" fmla="*/ 51 h 1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141">
                  <a:moveTo>
                    <a:pt x="65" y="141"/>
                  </a:moveTo>
                  <a:cubicBezTo>
                    <a:pt x="62" y="136"/>
                    <a:pt x="64" y="125"/>
                    <a:pt x="63" y="119"/>
                  </a:cubicBezTo>
                  <a:cubicBezTo>
                    <a:pt x="63" y="110"/>
                    <a:pt x="63" y="101"/>
                    <a:pt x="62" y="92"/>
                  </a:cubicBezTo>
                  <a:cubicBezTo>
                    <a:pt x="59" y="77"/>
                    <a:pt x="52" y="62"/>
                    <a:pt x="44" y="49"/>
                  </a:cubicBezTo>
                  <a:cubicBezTo>
                    <a:pt x="37" y="39"/>
                    <a:pt x="30" y="30"/>
                    <a:pt x="22" y="23"/>
                  </a:cubicBezTo>
                  <a:cubicBezTo>
                    <a:pt x="16" y="18"/>
                    <a:pt x="0" y="10"/>
                    <a:pt x="1" y="2"/>
                  </a:cubicBezTo>
                  <a:cubicBezTo>
                    <a:pt x="11" y="0"/>
                    <a:pt x="30" y="19"/>
                    <a:pt x="37" y="25"/>
                  </a:cubicBezTo>
                  <a:cubicBezTo>
                    <a:pt x="50" y="35"/>
                    <a:pt x="61" y="44"/>
                    <a:pt x="75" y="51"/>
                  </a:cubicBezTo>
                  <a:cubicBezTo>
                    <a:pt x="90" y="59"/>
                    <a:pt x="104" y="64"/>
                    <a:pt x="121" y="69"/>
                  </a:cubicBezTo>
                  <a:cubicBezTo>
                    <a:pt x="131" y="73"/>
                    <a:pt x="146" y="74"/>
                    <a:pt x="141" y="87"/>
                  </a:cubicBezTo>
                  <a:cubicBezTo>
                    <a:pt x="137" y="97"/>
                    <a:pt x="118" y="107"/>
                    <a:pt x="110" y="113"/>
                  </a:cubicBezTo>
                  <a:cubicBezTo>
                    <a:pt x="103" y="118"/>
                    <a:pt x="86" y="126"/>
                    <a:pt x="86" y="136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468">
              <a:extLst>
                <a:ext uri="{FF2B5EF4-FFF2-40B4-BE49-F238E27FC236}">
                  <a16:creationId xmlns:a16="http://schemas.microsoft.com/office/drawing/2014/main" id="{DDD349DE-849E-4C9A-B19C-0337B0424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633"/>
              <a:ext cx="33" cy="53"/>
            </a:xfrm>
            <a:custGeom>
              <a:avLst/>
              <a:gdLst>
                <a:gd name="T0" fmla="*/ 0 w 42"/>
                <a:gd name="T1" fmla="*/ 11 h 67"/>
                <a:gd name="T2" fmla="*/ 10 w 42"/>
                <a:gd name="T3" fmla="*/ 9 h 67"/>
                <a:gd name="T4" fmla="*/ 16 w 42"/>
                <a:gd name="T5" fmla="*/ 0 h 67"/>
                <a:gd name="T6" fmla="*/ 12 w 42"/>
                <a:gd name="T7" fmla="*/ 13 h 67"/>
                <a:gd name="T8" fmla="*/ 10 w 42"/>
                <a:gd name="T9" fmla="*/ 2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7">
                  <a:moveTo>
                    <a:pt x="0" y="29"/>
                  </a:moveTo>
                  <a:cubicBezTo>
                    <a:pt x="10" y="28"/>
                    <a:pt x="19" y="32"/>
                    <a:pt x="28" y="24"/>
                  </a:cubicBezTo>
                  <a:cubicBezTo>
                    <a:pt x="35" y="17"/>
                    <a:pt x="36" y="8"/>
                    <a:pt x="42" y="0"/>
                  </a:cubicBezTo>
                  <a:cubicBezTo>
                    <a:pt x="41" y="11"/>
                    <a:pt x="33" y="22"/>
                    <a:pt x="31" y="33"/>
                  </a:cubicBezTo>
                  <a:cubicBezTo>
                    <a:pt x="29" y="44"/>
                    <a:pt x="28" y="56"/>
                    <a:pt x="28" y="67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469">
              <a:extLst>
                <a:ext uri="{FF2B5EF4-FFF2-40B4-BE49-F238E27FC236}">
                  <a16:creationId xmlns:a16="http://schemas.microsoft.com/office/drawing/2014/main" id="{EB315385-AD5B-43FB-9A14-3A5AFF7AE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577"/>
              <a:ext cx="63" cy="37"/>
            </a:xfrm>
            <a:custGeom>
              <a:avLst/>
              <a:gdLst>
                <a:gd name="T0" fmla="*/ 0 w 80"/>
                <a:gd name="T1" fmla="*/ 10 h 47"/>
                <a:gd name="T2" fmla="*/ 20 w 80"/>
                <a:gd name="T3" fmla="*/ 6 h 47"/>
                <a:gd name="T4" fmla="*/ 31 w 80"/>
                <a:gd name="T5" fmla="*/ 18 h 47"/>
                <a:gd name="T6" fmla="*/ 17 w 80"/>
                <a:gd name="T7" fmla="*/ 2 h 47"/>
                <a:gd name="T8" fmla="*/ 2 w 80"/>
                <a:gd name="T9" fmla="*/ 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47">
                  <a:moveTo>
                    <a:pt x="0" y="25"/>
                  </a:moveTo>
                  <a:cubicBezTo>
                    <a:pt x="12" y="13"/>
                    <a:pt x="34" y="11"/>
                    <a:pt x="51" y="15"/>
                  </a:cubicBezTo>
                  <a:cubicBezTo>
                    <a:pt x="67" y="19"/>
                    <a:pt x="76" y="31"/>
                    <a:pt x="80" y="47"/>
                  </a:cubicBezTo>
                  <a:cubicBezTo>
                    <a:pt x="80" y="28"/>
                    <a:pt x="62" y="5"/>
                    <a:pt x="44" y="2"/>
                  </a:cubicBezTo>
                  <a:cubicBezTo>
                    <a:pt x="32" y="0"/>
                    <a:pt x="7" y="8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470">
              <a:extLst>
                <a:ext uri="{FF2B5EF4-FFF2-40B4-BE49-F238E27FC236}">
                  <a16:creationId xmlns:a16="http://schemas.microsoft.com/office/drawing/2014/main" id="{6504B678-AEDC-4825-A3FB-0F4F718E5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592"/>
              <a:ext cx="31" cy="19"/>
            </a:xfrm>
            <a:custGeom>
              <a:avLst/>
              <a:gdLst>
                <a:gd name="T0" fmla="*/ 3 w 39"/>
                <a:gd name="T1" fmla="*/ 10 h 24"/>
                <a:gd name="T2" fmla="*/ 16 w 39"/>
                <a:gd name="T3" fmla="*/ 6 h 24"/>
                <a:gd name="T4" fmla="*/ 6 w 39"/>
                <a:gd name="T5" fmla="*/ 1 h 24"/>
                <a:gd name="T6" fmla="*/ 2 w 39"/>
                <a:gd name="T7" fmla="*/ 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4">
                  <a:moveTo>
                    <a:pt x="8" y="24"/>
                  </a:moveTo>
                  <a:cubicBezTo>
                    <a:pt x="0" y="7"/>
                    <a:pt x="33" y="12"/>
                    <a:pt x="39" y="14"/>
                  </a:cubicBezTo>
                  <a:cubicBezTo>
                    <a:pt x="34" y="9"/>
                    <a:pt x="23" y="0"/>
                    <a:pt x="15" y="1"/>
                  </a:cubicBezTo>
                  <a:cubicBezTo>
                    <a:pt x="7" y="3"/>
                    <a:pt x="6" y="16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471">
              <a:extLst>
                <a:ext uri="{FF2B5EF4-FFF2-40B4-BE49-F238E27FC236}">
                  <a16:creationId xmlns:a16="http://schemas.microsoft.com/office/drawing/2014/main" id="{2CB40FE4-9988-499B-B8CE-EB04BA7BE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984"/>
              <a:ext cx="177" cy="535"/>
            </a:xfrm>
            <a:custGeom>
              <a:avLst/>
              <a:gdLst>
                <a:gd name="T0" fmla="*/ 0 w 227"/>
                <a:gd name="T1" fmla="*/ 2 h 687"/>
                <a:gd name="T2" fmla="*/ 34 w 227"/>
                <a:gd name="T3" fmla="*/ 69 h 687"/>
                <a:gd name="T4" fmla="*/ 58 w 227"/>
                <a:gd name="T5" fmla="*/ 146 h 687"/>
                <a:gd name="T6" fmla="*/ 73 w 227"/>
                <a:gd name="T7" fmla="*/ 169 h 687"/>
                <a:gd name="T8" fmla="*/ 81 w 227"/>
                <a:gd name="T9" fmla="*/ 199 h 687"/>
                <a:gd name="T10" fmla="*/ 83 w 227"/>
                <a:gd name="T11" fmla="*/ 253 h 687"/>
                <a:gd name="T12" fmla="*/ 76 w 227"/>
                <a:gd name="T13" fmla="*/ 209 h 687"/>
                <a:gd name="T14" fmla="*/ 64 w 227"/>
                <a:gd name="T15" fmla="*/ 167 h 687"/>
                <a:gd name="T16" fmla="*/ 42 w 227"/>
                <a:gd name="T17" fmla="*/ 131 h 687"/>
                <a:gd name="T18" fmla="*/ 28 w 227"/>
                <a:gd name="T19" fmla="*/ 94 h 687"/>
                <a:gd name="T20" fmla="*/ 18 w 227"/>
                <a:gd name="T21" fmla="*/ 31 h 687"/>
                <a:gd name="T22" fmla="*/ 2 w 227"/>
                <a:gd name="T23" fmla="*/ 0 h 6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687">
                  <a:moveTo>
                    <a:pt x="0" y="2"/>
                  </a:moveTo>
                  <a:cubicBezTo>
                    <a:pt x="43" y="65"/>
                    <a:pt x="94" y="102"/>
                    <a:pt x="90" y="186"/>
                  </a:cubicBezTo>
                  <a:cubicBezTo>
                    <a:pt x="86" y="264"/>
                    <a:pt x="120" y="332"/>
                    <a:pt x="157" y="399"/>
                  </a:cubicBezTo>
                  <a:cubicBezTo>
                    <a:pt x="168" y="421"/>
                    <a:pt x="187" y="438"/>
                    <a:pt x="197" y="460"/>
                  </a:cubicBezTo>
                  <a:cubicBezTo>
                    <a:pt x="210" y="486"/>
                    <a:pt x="213" y="513"/>
                    <a:pt x="218" y="541"/>
                  </a:cubicBezTo>
                  <a:cubicBezTo>
                    <a:pt x="227" y="591"/>
                    <a:pt x="226" y="638"/>
                    <a:pt x="226" y="687"/>
                  </a:cubicBezTo>
                  <a:cubicBezTo>
                    <a:pt x="209" y="657"/>
                    <a:pt x="216" y="602"/>
                    <a:pt x="207" y="567"/>
                  </a:cubicBezTo>
                  <a:cubicBezTo>
                    <a:pt x="198" y="529"/>
                    <a:pt x="191" y="490"/>
                    <a:pt x="173" y="454"/>
                  </a:cubicBezTo>
                  <a:cubicBezTo>
                    <a:pt x="156" y="418"/>
                    <a:pt x="137" y="388"/>
                    <a:pt x="113" y="356"/>
                  </a:cubicBezTo>
                  <a:cubicBezTo>
                    <a:pt x="90" y="325"/>
                    <a:pt x="83" y="293"/>
                    <a:pt x="76" y="255"/>
                  </a:cubicBezTo>
                  <a:cubicBezTo>
                    <a:pt x="66" y="199"/>
                    <a:pt x="67" y="137"/>
                    <a:pt x="49" y="83"/>
                  </a:cubicBezTo>
                  <a:cubicBezTo>
                    <a:pt x="39" y="53"/>
                    <a:pt x="5" y="30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472">
              <a:extLst>
                <a:ext uri="{FF2B5EF4-FFF2-40B4-BE49-F238E27FC236}">
                  <a16:creationId xmlns:a16="http://schemas.microsoft.com/office/drawing/2014/main" id="{40043C48-B965-4EFA-AFB3-879ADFFD1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057"/>
              <a:ext cx="250" cy="548"/>
            </a:xfrm>
            <a:custGeom>
              <a:avLst/>
              <a:gdLst>
                <a:gd name="T0" fmla="*/ 2 w 321"/>
                <a:gd name="T1" fmla="*/ 2 h 703"/>
                <a:gd name="T2" fmla="*/ 24 w 321"/>
                <a:gd name="T3" fmla="*/ 35 h 703"/>
                <a:gd name="T4" fmla="*/ 36 w 321"/>
                <a:gd name="T5" fmla="*/ 90 h 703"/>
                <a:gd name="T6" fmla="*/ 31 w 321"/>
                <a:gd name="T7" fmla="*/ 136 h 703"/>
                <a:gd name="T8" fmla="*/ 47 w 321"/>
                <a:gd name="T9" fmla="*/ 173 h 703"/>
                <a:gd name="T10" fmla="*/ 118 w 321"/>
                <a:gd name="T11" fmla="*/ 260 h 703"/>
                <a:gd name="T12" fmla="*/ 91 w 321"/>
                <a:gd name="T13" fmla="*/ 224 h 703"/>
                <a:gd name="T14" fmla="*/ 57 w 321"/>
                <a:gd name="T15" fmla="*/ 200 h 703"/>
                <a:gd name="T16" fmla="*/ 21 w 321"/>
                <a:gd name="T17" fmla="*/ 120 h 703"/>
                <a:gd name="T18" fmla="*/ 20 w 321"/>
                <a:gd name="T19" fmla="*/ 46 h 703"/>
                <a:gd name="T20" fmla="*/ 0 w 321"/>
                <a:gd name="T21" fmla="*/ 0 h 7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1" h="703">
                  <a:moveTo>
                    <a:pt x="2" y="4"/>
                  </a:moveTo>
                  <a:cubicBezTo>
                    <a:pt x="23" y="34"/>
                    <a:pt x="48" y="63"/>
                    <a:pt x="65" y="96"/>
                  </a:cubicBezTo>
                  <a:cubicBezTo>
                    <a:pt x="88" y="141"/>
                    <a:pt x="97" y="192"/>
                    <a:pt x="97" y="242"/>
                  </a:cubicBezTo>
                  <a:cubicBezTo>
                    <a:pt x="97" y="285"/>
                    <a:pt x="81" y="326"/>
                    <a:pt x="86" y="369"/>
                  </a:cubicBezTo>
                  <a:cubicBezTo>
                    <a:pt x="90" y="406"/>
                    <a:pt x="109" y="438"/>
                    <a:pt x="127" y="469"/>
                  </a:cubicBezTo>
                  <a:cubicBezTo>
                    <a:pt x="178" y="555"/>
                    <a:pt x="308" y="593"/>
                    <a:pt x="321" y="703"/>
                  </a:cubicBezTo>
                  <a:cubicBezTo>
                    <a:pt x="292" y="676"/>
                    <a:pt x="278" y="632"/>
                    <a:pt x="248" y="605"/>
                  </a:cubicBezTo>
                  <a:cubicBezTo>
                    <a:pt x="221" y="580"/>
                    <a:pt x="184" y="566"/>
                    <a:pt x="155" y="542"/>
                  </a:cubicBezTo>
                  <a:cubicBezTo>
                    <a:pt x="89" y="488"/>
                    <a:pt x="54" y="408"/>
                    <a:pt x="58" y="324"/>
                  </a:cubicBezTo>
                  <a:cubicBezTo>
                    <a:pt x="60" y="255"/>
                    <a:pt x="78" y="194"/>
                    <a:pt x="56" y="126"/>
                  </a:cubicBezTo>
                  <a:cubicBezTo>
                    <a:pt x="43" y="89"/>
                    <a:pt x="34" y="23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473">
              <a:extLst>
                <a:ext uri="{FF2B5EF4-FFF2-40B4-BE49-F238E27FC236}">
                  <a16:creationId xmlns:a16="http://schemas.microsoft.com/office/drawing/2014/main" id="{BDC3C52C-B76B-43DF-B19B-7F6CB068E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47"/>
              <a:ext cx="139" cy="354"/>
            </a:xfrm>
            <a:custGeom>
              <a:avLst/>
              <a:gdLst>
                <a:gd name="T0" fmla="*/ 2 w 179"/>
                <a:gd name="T1" fmla="*/ 3 h 454"/>
                <a:gd name="T2" fmla="*/ 21 w 179"/>
                <a:gd name="T3" fmla="*/ 66 h 454"/>
                <a:gd name="T4" fmla="*/ 33 w 179"/>
                <a:gd name="T5" fmla="*/ 108 h 454"/>
                <a:gd name="T6" fmla="*/ 56 w 179"/>
                <a:gd name="T7" fmla="*/ 134 h 454"/>
                <a:gd name="T8" fmla="*/ 64 w 179"/>
                <a:gd name="T9" fmla="*/ 168 h 454"/>
                <a:gd name="T10" fmla="*/ 46 w 179"/>
                <a:gd name="T11" fmla="*/ 129 h 454"/>
                <a:gd name="T12" fmla="*/ 27 w 179"/>
                <a:gd name="T13" fmla="*/ 117 h 454"/>
                <a:gd name="T14" fmla="*/ 15 w 179"/>
                <a:gd name="T15" fmla="*/ 95 h 454"/>
                <a:gd name="T16" fmla="*/ 0 w 179"/>
                <a:gd name="T17" fmla="*/ 0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454">
                  <a:moveTo>
                    <a:pt x="4" y="9"/>
                  </a:moveTo>
                  <a:cubicBezTo>
                    <a:pt x="32" y="66"/>
                    <a:pt x="58" y="113"/>
                    <a:pt x="58" y="180"/>
                  </a:cubicBezTo>
                  <a:cubicBezTo>
                    <a:pt x="58" y="220"/>
                    <a:pt x="64" y="260"/>
                    <a:pt x="90" y="293"/>
                  </a:cubicBezTo>
                  <a:cubicBezTo>
                    <a:pt x="109" y="318"/>
                    <a:pt x="139" y="334"/>
                    <a:pt x="154" y="363"/>
                  </a:cubicBezTo>
                  <a:cubicBezTo>
                    <a:pt x="168" y="388"/>
                    <a:pt x="179" y="425"/>
                    <a:pt x="178" y="454"/>
                  </a:cubicBezTo>
                  <a:cubicBezTo>
                    <a:pt x="159" y="418"/>
                    <a:pt x="161" y="378"/>
                    <a:pt x="126" y="350"/>
                  </a:cubicBezTo>
                  <a:cubicBezTo>
                    <a:pt x="110" y="337"/>
                    <a:pt x="90" y="331"/>
                    <a:pt x="75" y="317"/>
                  </a:cubicBezTo>
                  <a:cubicBezTo>
                    <a:pt x="58" y="301"/>
                    <a:pt x="48" y="277"/>
                    <a:pt x="41" y="256"/>
                  </a:cubicBezTo>
                  <a:cubicBezTo>
                    <a:pt x="12" y="176"/>
                    <a:pt x="65" y="70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474">
              <a:extLst>
                <a:ext uri="{FF2B5EF4-FFF2-40B4-BE49-F238E27FC236}">
                  <a16:creationId xmlns:a16="http://schemas.microsoft.com/office/drawing/2014/main" id="{3B5F9FB7-0AF0-4DAC-BAAA-35AEF329C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053"/>
              <a:ext cx="114" cy="299"/>
            </a:xfrm>
            <a:custGeom>
              <a:avLst/>
              <a:gdLst>
                <a:gd name="T0" fmla="*/ 2 w 146"/>
                <a:gd name="T1" fmla="*/ 2 h 384"/>
                <a:gd name="T2" fmla="*/ 4 w 146"/>
                <a:gd name="T3" fmla="*/ 19 h 384"/>
                <a:gd name="T4" fmla="*/ 6 w 146"/>
                <a:gd name="T5" fmla="*/ 49 h 384"/>
                <a:gd name="T6" fmla="*/ 24 w 146"/>
                <a:gd name="T7" fmla="*/ 82 h 384"/>
                <a:gd name="T8" fmla="*/ 53 w 146"/>
                <a:gd name="T9" fmla="*/ 141 h 384"/>
                <a:gd name="T10" fmla="*/ 46 w 146"/>
                <a:gd name="T11" fmla="*/ 94 h 384"/>
                <a:gd name="T12" fmla="*/ 18 w 146"/>
                <a:gd name="T13" fmla="*/ 65 h 384"/>
                <a:gd name="T14" fmla="*/ 7 w 146"/>
                <a:gd name="T15" fmla="*/ 29 h 384"/>
                <a:gd name="T16" fmla="*/ 2 w 146"/>
                <a:gd name="T17" fmla="*/ 0 h 3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384">
                  <a:moveTo>
                    <a:pt x="5" y="2"/>
                  </a:moveTo>
                  <a:cubicBezTo>
                    <a:pt x="0" y="16"/>
                    <a:pt x="8" y="38"/>
                    <a:pt x="10" y="53"/>
                  </a:cubicBezTo>
                  <a:cubicBezTo>
                    <a:pt x="13" y="80"/>
                    <a:pt x="14" y="107"/>
                    <a:pt x="17" y="134"/>
                  </a:cubicBezTo>
                  <a:cubicBezTo>
                    <a:pt x="22" y="176"/>
                    <a:pt x="36" y="194"/>
                    <a:pt x="65" y="222"/>
                  </a:cubicBezTo>
                  <a:cubicBezTo>
                    <a:pt x="104" y="261"/>
                    <a:pt x="146" y="328"/>
                    <a:pt x="143" y="384"/>
                  </a:cubicBezTo>
                  <a:cubicBezTo>
                    <a:pt x="143" y="340"/>
                    <a:pt x="143" y="297"/>
                    <a:pt x="123" y="257"/>
                  </a:cubicBezTo>
                  <a:cubicBezTo>
                    <a:pt x="104" y="220"/>
                    <a:pt x="76" y="203"/>
                    <a:pt x="49" y="175"/>
                  </a:cubicBezTo>
                  <a:cubicBezTo>
                    <a:pt x="24" y="150"/>
                    <a:pt x="20" y="110"/>
                    <a:pt x="18" y="77"/>
                  </a:cubicBezTo>
                  <a:cubicBezTo>
                    <a:pt x="17" y="56"/>
                    <a:pt x="23" y="13"/>
                    <a:pt x="3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475">
              <a:extLst>
                <a:ext uri="{FF2B5EF4-FFF2-40B4-BE49-F238E27FC236}">
                  <a16:creationId xmlns:a16="http://schemas.microsoft.com/office/drawing/2014/main" id="{299AFB1C-EA09-4936-A634-535204E2F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965"/>
              <a:ext cx="188" cy="275"/>
            </a:xfrm>
            <a:custGeom>
              <a:avLst/>
              <a:gdLst>
                <a:gd name="T0" fmla="*/ 0 w 241"/>
                <a:gd name="T1" fmla="*/ 2 h 353"/>
                <a:gd name="T2" fmla="*/ 18 w 241"/>
                <a:gd name="T3" fmla="*/ 12 h 353"/>
                <a:gd name="T4" fmla="*/ 34 w 241"/>
                <a:gd name="T5" fmla="*/ 26 h 353"/>
                <a:gd name="T6" fmla="*/ 46 w 241"/>
                <a:gd name="T7" fmla="*/ 66 h 353"/>
                <a:gd name="T8" fmla="*/ 59 w 241"/>
                <a:gd name="T9" fmla="*/ 104 h 353"/>
                <a:gd name="T10" fmla="*/ 90 w 241"/>
                <a:gd name="T11" fmla="*/ 130 h 353"/>
                <a:gd name="T12" fmla="*/ 58 w 241"/>
                <a:gd name="T13" fmla="*/ 93 h 353"/>
                <a:gd name="T14" fmla="*/ 50 w 241"/>
                <a:gd name="T15" fmla="*/ 48 h 353"/>
                <a:gd name="T16" fmla="*/ 0 w 241"/>
                <a:gd name="T17" fmla="*/ 0 h 3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1" h="353">
                  <a:moveTo>
                    <a:pt x="0" y="4"/>
                  </a:moveTo>
                  <a:cubicBezTo>
                    <a:pt x="12" y="17"/>
                    <a:pt x="33" y="21"/>
                    <a:pt x="48" y="32"/>
                  </a:cubicBezTo>
                  <a:cubicBezTo>
                    <a:pt x="62" y="42"/>
                    <a:pt x="78" y="55"/>
                    <a:pt x="90" y="69"/>
                  </a:cubicBezTo>
                  <a:cubicBezTo>
                    <a:pt x="118" y="100"/>
                    <a:pt x="121" y="140"/>
                    <a:pt x="125" y="180"/>
                  </a:cubicBezTo>
                  <a:cubicBezTo>
                    <a:pt x="129" y="221"/>
                    <a:pt x="131" y="252"/>
                    <a:pt x="161" y="283"/>
                  </a:cubicBezTo>
                  <a:cubicBezTo>
                    <a:pt x="183" y="306"/>
                    <a:pt x="232" y="320"/>
                    <a:pt x="241" y="353"/>
                  </a:cubicBezTo>
                  <a:cubicBezTo>
                    <a:pt x="214" y="319"/>
                    <a:pt x="183" y="287"/>
                    <a:pt x="157" y="253"/>
                  </a:cubicBezTo>
                  <a:cubicBezTo>
                    <a:pt x="129" y="216"/>
                    <a:pt x="140" y="171"/>
                    <a:pt x="134" y="129"/>
                  </a:cubicBezTo>
                  <a:cubicBezTo>
                    <a:pt x="123" y="54"/>
                    <a:pt x="55" y="32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476">
              <a:extLst>
                <a:ext uri="{FF2B5EF4-FFF2-40B4-BE49-F238E27FC236}">
                  <a16:creationId xmlns:a16="http://schemas.microsoft.com/office/drawing/2014/main" id="{5F171EB3-CA33-4886-A2EC-83814E73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039"/>
              <a:ext cx="135" cy="366"/>
            </a:xfrm>
            <a:custGeom>
              <a:avLst/>
              <a:gdLst>
                <a:gd name="T0" fmla="*/ 3 w 173"/>
                <a:gd name="T1" fmla="*/ 2 h 470"/>
                <a:gd name="T2" fmla="*/ 14 w 173"/>
                <a:gd name="T3" fmla="*/ 9 h 470"/>
                <a:gd name="T4" fmla="*/ 32 w 173"/>
                <a:gd name="T5" fmla="*/ 36 h 470"/>
                <a:gd name="T6" fmla="*/ 41 w 173"/>
                <a:gd name="T7" fmla="*/ 91 h 470"/>
                <a:gd name="T8" fmla="*/ 64 w 173"/>
                <a:gd name="T9" fmla="*/ 173 h 470"/>
                <a:gd name="T10" fmla="*/ 48 w 173"/>
                <a:gd name="T11" fmla="*/ 122 h 470"/>
                <a:gd name="T12" fmla="*/ 43 w 173"/>
                <a:gd name="T13" fmla="*/ 65 h 470"/>
                <a:gd name="T14" fmla="*/ 28 w 173"/>
                <a:gd name="T15" fmla="*/ 20 h 470"/>
                <a:gd name="T16" fmla="*/ 0 w 173"/>
                <a:gd name="T17" fmla="*/ 0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470">
                  <a:moveTo>
                    <a:pt x="8" y="5"/>
                  </a:moveTo>
                  <a:cubicBezTo>
                    <a:pt x="7" y="13"/>
                    <a:pt x="30" y="19"/>
                    <a:pt x="38" y="26"/>
                  </a:cubicBezTo>
                  <a:cubicBezTo>
                    <a:pt x="60" y="44"/>
                    <a:pt x="75" y="72"/>
                    <a:pt x="85" y="97"/>
                  </a:cubicBezTo>
                  <a:cubicBezTo>
                    <a:pt x="104" y="145"/>
                    <a:pt x="110" y="195"/>
                    <a:pt x="109" y="247"/>
                  </a:cubicBezTo>
                  <a:cubicBezTo>
                    <a:pt x="108" y="324"/>
                    <a:pt x="109" y="415"/>
                    <a:pt x="173" y="470"/>
                  </a:cubicBezTo>
                  <a:cubicBezTo>
                    <a:pt x="139" y="438"/>
                    <a:pt x="137" y="378"/>
                    <a:pt x="130" y="334"/>
                  </a:cubicBezTo>
                  <a:cubicBezTo>
                    <a:pt x="122" y="283"/>
                    <a:pt x="125" y="230"/>
                    <a:pt x="117" y="178"/>
                  </a:cubicBezTo>
                  <a:cubicBezTo>
                    <a:pt x="111" y="135"/>
                    <a:pt x="101" y="92"/>
                    <a:pt x="75" y="56"/>
                  </a:cubicBezTo>
                  <a:cubicBezTo>
                    <a:pt x="54" y="28"/>
                    <a:pt x="24" y="19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477">
              <a:extLst>
                <a:ext uri="{FF2B5EF4-FFF2-40B4-BE49-F238E27FC236}">
                  <a16:creationId xmlns:a16="http://schemas.microsoft.com/office/drawing/2014/main" id="{3DCEFF58-03F5-4F5D-AEB6-062346593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007"/>
              <a:ext cx="79" cy="272"/>
            </a:xfrm>
            <a:custGeom>
              <a:avLst/>
              <a:gdLst>
                <a:gd name="T0" fmla="*/ 2 w 101"/>
                <a:gd name="T1" fmla="*/ 0 h 349"/>
                <a:gd name="T2" fmla="*/ 29 w 101"/>
                <a:gd name="T3" fmla="*/ 25 h 349"/>
                <a:gd name="T4" fmla="*/ 33 w 101"/>
                <a:gd name="T5" fmla="*/ 59 h 349"/>
                <a:gd name="T6" fmla="*/ 30 w 101"/>
                <a:gd name="T7" fmla="*/ 92 h 349"/>
                <a:gd name="T8" fmla="*/ 38 w 101"/>
                <a:gd name="T9" fmla="*/ 129 h 349"/>
                <a:gd name="T10" fmla="*/ 25 w 101"/>
                <a:gd name="T11" fmla="*/ 94 h 349"/>
                <a:gd name="T12" fmla="*/ 28 w 101"/>
                <a:gd name="T13" fmla="*/ 53 h 349"/>
                <a:gd name="T14" fmla="*/ 0 w 101"/>
                <a:gd name="T15" fmla="*/ 0 h 3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349">
                  <a:moveTo>
                    <a:pt x="4" y="0"/>
                  </a:moveTo>
                  <a:cubicBezTo>
                    <a:pt x="30" y="4"/>
                    <a:pt x="66" y="45"/>
                    <a:pt x="77" y="68"/>
                  </a:cubicBezTo>
                  <a:cubicBezTo>
                    <a:pt x="90" y="95"/>
                    <a:pt x="88" y="132"/>
                    <a:pt x="88" y="161"/>
                  </a:cubicBezTo>
                  <a:cubicBezTo>
                    <a:pt x="88" y="190"/>
                    <a:pt x="81" y="219"/>
                    <a:pt x="81" y="249"/>
                  </a:cubicBezTo>
                  <a:cubicBezTo>
                    <a:pt x="81" y="284"/>
                    <a:pt x="91" y="316"/>
                    <a:pt x="101" y="349"/>
                  </a:cubicBezTo>
                  <a:cubicBezTo>
                    <a:pt x="89" y="318"/>
                    <a:pt x="70" y="290"/>
                    <a:pt x="68" y="253"/>
                  </a:cubicBezTo>
                  <a:cubicBezTo>
                    <a:pt x="66" y="216"/>
                    <a:pt x="76" y="180"/>
                    <a:pt x="75" y="143"/>
                  </a:cubicBezTo>
                  <a:cubicBezTo>
                    <a:pt x="73" y="93"/>
                    <a:pt x="38" y="27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478">
              <a:extLst>
                <a:ext uri="{FF2B5EF4-FFF2-40B4-BE49-F238E27FC236}">
                  <a16:creationId xmlns:a16="http://schemas.microsoft.com/office/drawing/2014/main" id="{3888A707-534F-4B9F-B23B-9FEDD85A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955"/>
              <a:ext cx="109" cy="179"/>
            </a:xfrm>
            <a:custGeom>
              <a:avLst/>
              <a:gdLst>
                <a:gd name="T0" fmla="*/ 0 w 139"/>
                <a:gd name="T1" fmla="*/ 2 h 229"/>
                <a:gd name="T2" fmla="*/ 35 w 139"/>
                <a:gd name="T3" fmla="*/ 41 h 229"/>
                <a:gd name="T4" fmla="*/ 53 w 139"/>
                <a:gd name="T5" fmla="*/ 85 h 229"/>
                <a:gd name="T6" fmla="*/ 44 w 139"/>
                <a:gd name="T7" fmla="*/ 55 h 229"/>
                <a:gd name="T8" fmla="*/ 35 w 139"/>
                <a:gd name="T9" fmla="*/ 27 h 229"/>
                <a:gd name="T10" fmla="*/ 2 w 139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229">
                  <a:moveTo>
                    <a:pt x="0" y="7"/>
                  </a:moveTo>
                  <a:cubicBezTo>
                    <a:pt x="44" y="29"/>
                    <a:pt x="76" y="61"/>
                    <a:pt x="90" y="109"/>
                  </a:cubicBezTo>
                  <a:cubicBezTo>
                    <a:pt x="104" y="157"/>
                    <a:pt x="101" y="194"/>
                    <a:pt x="139" y="229"/>
                  </a:cubicBezTo>
                  <a:cubicBezTo>
                    <a:pt x="120" y="201"/>
                    <a:pt x="118" y="181"/>
                    <a:pt x="116" y="146"/>
                  </a:cubicBezTo>
                  <a:cubicBezTo>
                    <a:pt x="114" y="118"/>
                    <a:pt x="106" y="94"/>
                    <a:pt x="90" y="71"/>
                  </a:cubicBezTo>
                  <a:cubicBezTo>
                    <a:pt x="68" y="38"/>
                    <a:pt x="28" y="27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479">
              <a:extLst>
                <a:ext uri="{FF2B5EF4-FFF2-40B4-BE49-F238E27FC236}">
                  <a16:creationId xmlns:a16="http://schemas.microsoft.com/office/drawing/2014/main" id="{2CFD91EF-40C2-4034-8068-FC12ECB2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947"/>
              <a:ext cx="59" cy="106"/>
            </a:xfrm>
            <a:custGeom>
              <a:avLst/>
              <a:gdLst>
                <a:gd name="T0" fmla="*/ 0 w 75"/>
                <a:gd name="T1" fmla="*/ 2 h 137"/>
                <a:gd name="T2" fmla="*/ 28 w 75"/>
                <a:gd name="T3" fmla="*/ 49 h 137"/>
                <a:gd name="T4" fmla="*/ 2 w 75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37">
                  <a:moveTo>
                    <a:pt x="0" y="5"/>
                  </a:moveTo>
                  <a:cubicBezTo>
                    <a:pt x="46" y="33"/>
                    <a:pt x="73" y="81"/>
                    <a:pt x="71" y="137"/>
                  </a:cubicBezTo>
                  <a:cubicBezTo>
                    <a:pt x="75" y="78"/>
                    <a:pt x="61" y="26"/>
                    <a:pt x="4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480">
              <a:extLst>
                <a:ext uri="{FF2B5EF4-FFF2-40B4-BE49-F238E27FC236}">
                  <a16:creationId xmlns:a16="http://schemas.microsoft.com/office/drawing/2014/main" id="{3C0390D7-4810-461F-9D0B-41E574E44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202"/>
              <a:ext cx="262" cy="275"/>
            </a:xfrm>
            <a:custGeom>
              <a:avLst/>
              <a:gdLst>
                <a:gd name="T0" fmla="*/ 2 w 337"/>
                <a:gd name="T1" fmla="*/ 0 h 352"/>
                <a:gd name="T2" fmla="*/ 12 w 337"/>
                <a:gd name="T3" fmla="*/ 4 h 352"/>
                <a:gd name="T4" fmla="*/ 40 w 337"/>
                <a:gd name="T5" fmla="*/ 15 h 352"/>
                <a:gd name="T6" fmla="*/ 71 w 337"/>
                <a:gd name="T7" fmla="*/ 55 h 352"/>
                <a:gd name="T8" fmla="*/ 94 w 337"/>
                <a:gd name="T9" fmla="*/ 102 h 352"/>
                <a:gd name="T10" fmla="*/ 124 w 337"/>
                <a:gd name="T11" fmla="*/ 131 h 352"/>
                <a:gd name="T12" fmla="*/ 78 w 337"/>
                <a:gd name="T13" fmla="*/ 99 h 352"/>
                <a:gd name="T14" fmla="*/ 55 w 337"/>
                <a:gd name="T15" fmla="*/ 49 h 352"/>
                <a:gd name="T16" fmla="*/ 29 w 337"/>
                <a:gd name="T17" fmla="*/ 15 h 352"/>
                <a:gd name="T18" fmla="*/ 12 w 337"/>
                <a:gd name="T19" fmla="*/ 5 h 352"/>
                <a:gd name="T20" fmla="*/ 2 w 337"/>
                <a:gd name="T21" fmla="*/ 2 h 3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7" h="352">
                  <a:moveTo>
                    <a:pt x="2" y="0"/>
                  </a:moveTo>
                  <a:cubicBezTo>
                    <a:pt x="8" y="6"/>
                    <a:pt x="22" y="7"/>
                    <a:pt x="33" y="10"/>
                  </a:cubicBezTo>
                  <a:cubicBezTo>
                    <a:pt x="60" y="16"/>
                    <a:pt x="85" y="26"/>
                    <a:pt x="110" y="40"/>
                  </a:cubicBezTo>
                  <a:cubicBezTo>
                    <a:pt x="155" y="67"/>
                    <a:pt x="173" y="102"/>
                    <a:pt x="193" y="149"/>
                  </a:cubicBezTo>
                  <a:cubicBezTo>
                    <a:pt x="212" y="195"/>
                    <a:pt x="225" y="236"/>
                    <a:pt x="256" y="275"/>
                  </a:cubicBezTo>
                  <a:cubicBezTo>
                    <a:pt x="281" y="307"/>
                    <a:pt x="305" y="329"/>
                    <a:pt x="337" y="352"/>
                  </a:cubicBezTo>
                  <a:cubicBezTo>
                    <a:pt x="292" y="340"/>
                    <a:pt x="242" y="304"/>
                    <a:pt x="212" y="266"/>
                  </a:cubicBezTo>
                  <a:cubicBezTo>
                    <a:pt x="181" y="227"/>
                    <a:pt x="172" y="177"/>
                    <a:pt x="151" y="133"/>
                  </a:cubicBezTo>
                  <a:cubicBezTo>
                    <a:pt x="133" y="95"/>
                    <a:pt x="111" y="64"/>
                    <a:pt x="77" y="40"/>
                  </a:cubicBezTo>
                  <a:cubicBezTo>
                    <a:pt x="63" y="30"/>
                    <a:pt x="50" y="21"/>
                    <a:pt x="34" y="14"/>
                  </a:cubicBezTo>
                  <a:cubicBezTo>
                    <a:pt x="25" y="10"/>
                    <a:pt x="0" y="4"/>
                    <a:pt x="2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481">
              <a:extLst>
                <a:ext uri="{FF2B5EF4-FFF2-40B4-BE49-F238E27FC236}">
                  <a16:creationId xmlns:a16="http://schemas.microsoft.com/office/drawing/2014/main" id="{F10F3587-DB2F-4418-911F-9B7655A96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124"/>
              <a:ext cx="110" cy="169"/>
            </a:xfrm>
            <a:custGeom>
              <a:avLst/>
              <a:gdLst>
                <a:gd name="T0" fmla="*/ 0 w 141"/>
                <a:gd name="T1" fmla="*/ 2 h 218"/>
                <a:gd name="T2" fmla="*/ 43 w 141"/>
                <a:gd name="T3" fmla="*/ 31 h 218"/>
                <a:gd name="T4" fmla="*/ 47 w 141"/>
                <a:gd name="T5" fmla="*/ 55 h 218"/>
                <a:gd name="T6" fmla="*/ 51 w 141"/>
                <a:gd name="T7" fmla="*/ 79 h 218"/>
                <a:gd name="T8" fmla="*/ 38 w 141"/>
                <a:gd name="T9" fmla="*/ 51 h 218"/>
                <a:gd name="T10" fmla="*/ 30 w 141"/>
                <a:gd name="T11" fmla="*/ 26 h 218"/>
                <a:gd name="T12" fmla="*/ 19 w 141"/>
                <a:gd name="T13" fmla="*/ 9 h 218"/>
                <a:gd name="T14" fmla="*/ 0 w 141"/>
                <a:gd name="T15" fmla="*/ 1 h 2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18">
                  <a:moveTo>
                    <a:pt x="0" y="4"/>
                  </a:moveTo>
                  <a:cubicBezTo>
                    <a:pt x="53" y="0"/>
                    <a:pt x="105" y="31"/>
                    <a:pt x="115" y="85"/>
                  </a:cubicBezTo>
                  <a:cubicBezTo>
                    <a:pt x="120" y="107"/>
                    <a:pt x="122" y="130"/>
                    <a:pt x="127" y="153"/>
                  </a:cubicBezTo>
                  <a:cubicBezTo>
                    <a:pt x="132" y="173"/>
                    <a:pt x="141" y="197"/>
                    <a:pt x="140" y="218"/>
                  </a:cubicBezTo>
                  <a:cubicBezTo>
                    <a:pt x="134" y="194"/>
                    <a:pt x="113" y="167"/>
                    <a:pt x="104" y="141"/>
                  </a:cubicBezTo>
                  <a:cubicBezTo>
                    <a:pt x="96" y="118"/>
                    <a:pt x="91" y="94"/>
                    <a:pt x="81" y="71"/>
                  </a:cubicBezTo>
                  <a:cubicBezTo>
                    <a:pt x="73" y="54"/>
                    <a:pt x="65" y="40"/>
                    <a:pt x="51" y="27"/>
                  </a:cubicBezTo>
                  <a:cubicBezTo>
                    <a:pt x="35" y="14"/>
                    <a:pt x="15" y="12"/>
                    <a:pt x="0" y="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482">
              <a:extLst>
                <a:ext uri="{FF2B5EF4-FFF2-40B4-BE49-F238E27FC236}">
                  <a16:creationId xmlns:a16="http://schemas.microsoft.com/office/drawing/2014/main" id="{1483BA4D-95B5-43F5-9DB5-95A6E494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3240"/>
              <a:ext cx="70" cy="134"/>
            </a:xfrm>
            <a:custGeom>
              <a:avLst/>
              <a:gdLst>
                <a:gd name="T0" fmla="*/ 2 w 90"/>
                <a:gd name="T1" fmla="*/ 0 h 172"/>
                <a:gd name="T2" fmla="*/ 33 w 90"/>
                <a:gd name="T3" fmla="*/ 63 h 172"/>
                <a:gd name="T4" fmla="*/ 16 w 90"/>
                <a:gd name="T5" fmla="*/ 31 h 172"/>
                <a:gd name="T6" fmla="*/ 0 w 90"/>
                <a:gd name="T7" fmla="*/ 5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172">
                  <a:moveTo>
                    <a:pt x="2" y="0"/>
                  </a:moveTo>
                  <a:cubicBezTo>
                    <a:pt x="19" y="58"/>
                    <a:pt x="21" y="151"/>
                    <a:pt x="90" y="172"/>
                  </a:cubicBezTo>
                  <a:cubicBezTo>
                    <a:pt x="64" y="147"/>
                    <a:pt x="52" y="119"/>
                    <a:pt x="42" y="84"/>
                  </a:cubicBezTo>
                  <a:cubicBezTo>
                    <a:pt x="33" y="51"/>
                    <a:pt x="23" y="37"/>
                    <a:pt x="0" y="1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483">
              <a:extLst>
                <a:ext uri="{FF2B5EF4-FFF2-40B4-BE49-F238E27FC236}">
                  <a16:creationId xmlns:a16="http://schemas.microsoft.com/office/drawing/2014/main" id="{B615A923-3A27-4157-A05C-FBE1B78EF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273"/>
              <a:ext cx="53" cy="87"/>
            </a:xfrm>
            <a:custGeom>
              <a:avLst/>
              <a:gdLst>
                <a:gd name="T0" fmla="*/ 0 w 68"/>
                <a:gd name="T1" fmla="*/ 0 h 111"/>
                <a:gd name="T2" fmla="*/ 23 w 68"/>
                <a:gd name="T3" fmla="*/ 42 h 111"/>
                <a:gd name="T4" fmla="*/ 2 w 68"/>
                <a:gd name="T5" fmla="*/ 4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11">
                  <a:moveTo>
                    <a:pt x="0" y="0"/>
                  </a:moveTo>
                  <a:cubicBezTo>
                    <a:pt x="9" y="47"/>
                    <a:pt x="68" y="59"/>
                    <a:pt x="63" y="111"/>
                  </a:cubicBezTo>
                  <a:cubicBezTo>
                    <a:pt x="50" y="74"/>
                    <a:pt x="1" y="52"/>
                    <a:pt x="5" y="1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484">
              <a:extLst>
                <a:ext uri="{FF2B5EF4-FFF2-40B4-BE49-F238E27FC236}">
                  <a16:creationId xmlns:a16="http://schemas.microsoft.com/office/drawing/2014/main" id="{5D0CD672-9396-400B-A00D-4F3B35A4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813"/>
              <a:ext cx="126" cy="353"/>
            </a:xfrm>
            <a:custGeom>
              <a:avLst/>
              <a:gdLst>
                <a:gd name="T0" fmla="*/ 8 w 161"/>
                <a:gd name="T1" fmla="*/ 0 h 453"/>
                <a:gd name="T2" fmla="*/ 2 w 161"/>
                <a:gd name="T3" fmla="*/ 43 h 453"/>
                <a:gd name="T4" fmla="*/ 30 w 161"/>
                <a:gd name="T5" fmla="*/ 87 h 453"/>
                <a:gd name="T6" fmla="*/ 60 w 161"/>
                <a:gd name="T7" fmla="*/ 167 h 453"/>
                <a:gd name="T8" fmla="*/ 49 w 161"/>
                <a:gd name="T9" fmla="*/ 122 h 453"/>
                <a:gd name="T10" fmla="*/ 18 w 161"/>
                <a:gd name="T11" fmla="*/ 90 h 453"/>
                <a:gd name="T12" fmla="*/ 1 w 161"/>
                <a:gd name="T13" fmla="*/ 43 h 453"/>
                <a:gd name="T14" fmla="*/ 2 w 161"/>
                <a:gd name="T15" fmla="*/ 20 h 453"/>
                <a:gd name="T16" fmla="*/ 6 w 161"/>
                <a:gd name="T17" fmla="*/ 4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453">
                  <a:moveTo>
                    <a:pt x="22" y="0"/>
                  </a:moveTo>
                  <a:cubicBezTo>
                    <a:pt x="25" y="38"/>
                    <a:pt x="4" y="76"/>
                    <a:pt x="7" y="117"/>
                  </a:cubicBezTo>
                  <a:cubicBezTo>
                    <a:pt x="12" y="167"/>
                    <a:pt x="40" y="206"/>
                    <a:pt x="78" y="237"/>
                  </a:cubicBezTo>
                  <a:cubicBezTo>
                    <a:pt x="148" y="296"/>
                    <a:pt x="160" y="364"/>
                    <a:pt x="161" y="453"/>
                  </a:cubicBezTo>
                  <a:cubicBezTo>
                    <a:pt x="151" y="412"/>
                    <a:pt x="147" y="370"/>
                    <a:pt x="131" y="330"/>
                  </a:cubicBezTo>
                  <a:cubicBezTo>
                    <a:pt x="113" y="286"/>
                    <a:pt x="80" y="271"/>
                    <a:pt x="47" y="242"/>
                  </a:cubicBezTo>
                  <a:cubicBezTo>
                    <a:pt x="9" y="210"/>
                    <a:pt x="3" y="163"/>
                    <a:pt x="1" y="117"/>
                  </a:cubicBezTo>
                  <a:cubicBezTo>
                    <a:pt x="0" y="96"/>
                    <a:pt x="0" y="75"/>
                    <a:pt x="5" y="55"/>
                  </a:cubicBezTo>
                  <a:cubicBezTo>
                    <a:pt x="9" y="41"/>
                    <a:pt x="19" y="27"/>
                    <a:pt x="17" y="1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485">
              <a:extLst>
                <a:ext uri="{FF2B5EF4-FFF2-40B4-BE49-F238E27FC236}">
                  <a16:creationId xmlns:a16="http://schemas.microsoft.com/office/drawing/2014/main" id="{2E145F36-BF19-4062-9793-021EC447D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870"/>
              <a:ext cx="85" cy="250"/>
            </a:xfrm>
            <a:custGeom>
              <a:avLst/>
              <a:gdLst>
                <a:gd name="T0" fmla="*/ 9 w 109"/>
                <a:gd name="T1" fmla="*/ 2 h 321"/>
                <a:gd name="T2" fmla="*/ 7 w 109"/>
                <a:gd name="T3" fmla="*/ 69 h 321"/>
                <a:gd name="T4" fmla="*/ 21 w 109"/>
                <a:gd name="T5" fmla="*/ 100 h 321"/>
                <a:gd name="T6" fmla="*/ 40 w 109"/>
                <a:gd name="T7" fmla="*/ 118 h 321"/>
                <a:gd name="T8" fmla="*/ 4 w 109"/>
                <a:gd name="T9" fmla="*/ 72 h 321"/>
                <a:gd name="T10" fmla="*/ 7 w 109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321">
                  <a:moveTo>
                    <a:pt x="23" y="5"/>
                  </a:moveTo>
                  <a:cubicBezTo>
                    <a:pt x="23" y="65"/>
                    <a:pt x="7" y="128"/>
                    <a:pt x="21" y="186"/>
                  </a:cubicBezTo>
                  <a:cubicBezTo>
                    <a:pt x="28" y="215"/>
                    <a:pt x="35" y="250"/>
                    <a:pt x="56" y="273"/>
                  </a:cubicBezTo>
                  <a:cubicBezTo>
                    <a:pt x="69" y="287"/>
                    <a:pt x="106" y="303"/>
                    <a:pt x="109" y="321"/>
                  </a:cubicBezTo>
                  <a:cubicBezTo>
                    <a:pt x="52" y="310"/>
                    <a:pt x="18" y="248"/>
                    <a:pt x="10" y="195"/>
                  </a:cubicBezTo>
                  <a:cubicBezTo>
                    <a:pt x="0" y="130"/>
                    <a:pt x="19" y="66"/>
                    <a:pt x="19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486">
              <a:extLst>
                <a:ext uri="{FF2B5EF4-FFF2-40B4-BE49-F238E27FC236}">
                  <a16:creationId xmlns:a16="http://schemas.microsoft.com/office/drawing/2014/main" id="{4164931E-BB70-43A7-9104-DA7CA8C8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402"/>
              <a:ext cx="368" cy="280"/>
            </a:xfrm>
            <a:custGeom>
              <a:avLst/>
              <a:gdLst>
                <a:gd name="T0" fmla="*/ 0 w 472"/>
                <a:gd name="T1" fmla="*/ 0 h 359"/>
                <a:gd name="T2" fmla="*/ 55 w 472"/>
                <a:gd name="T3" fmla="*/ 40 h 359"/>
                <a:gd name="T4" fmla="*/ 96 w 472"/>
                <a:gd name="T5" fmla="*/ 54 h 359"/>
                <a:gd name="T6" fmla="*/ 128 w 472"/>
                <a:gd name="T7" fmla="*/ 64 h 359"/>
                <a:gd name="T8" fmla="*/ 175 w 472"/>
                <a:gd name="T9" fmla="*/ 133 h 359"/>
                <a:gd name="T10" fmla="*/ 101 w 472"/>
                <a:gd name="T11" fmla="*/ 57 h 359"/>
                <a:gd name="T12" fmla="*/ 43 w 472"/>
                <a:gd name="T13" fmla="*/ 43 h 359"/>
                <a:gd name="T14" fmla="*/ 0 w 472"/>
                <a:gd name="T15" fmla="*/ 5 h 3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359">
                  <a:moveTo>
                    <a:pt x="0" y="0"/>
                  </a:moveTo>
                  <a:cubicBezTo>
                    <a:pt x="54" y="32"/>
                    <a:pt x="85" y="87"/>
                    <a:pt x="149" y="108"/>
                  </a:cubicBezTo>
                  <a:cubicBezTo>
                    <a:pt x="187" y="119"/>
                    <a:pt x="223" y="134"/>
                    <a:pt x="260" y="145"/>
                  </a:cubicBezTo>
                  <a:cubicBezTo>
                    <a:pt x="290" y="154"/>
                    <a:pt x="318" y="154"/>
                    <a:pt x="345" y="172"/>
                  </a:cubicBezTo>
                  <a:cubicBezTo>
                    <a:pt x="417" y="220"/>
                    <a:pt x="453" y="275"/>
                    <a:pt x="472" y="359"/>
                  </a:cubicBezTo>
                  <a:cubicBezTo>
                    <a:pt x="425" y="268"/>
                    <a:pt x="385" y="178"/>
                    <a:pt x="274" y="155"/>
                  </a:cubicBezTo>
                  <a:cubicBezTo>
                    <a:pt x="219" y="144"/>
                    <a:pt x="168" y="141"/>
                    <a:pt x="115" y="117"/>
                  </a:cubicBezTo>
                  <a:cubicBezTo>
                    <a:pt x="73" y="97"/>
                    <a:pt x="17" y="61"/>
                    <a:pt x="0" y="1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487">
              <a:extLst>
                <a:ext uri="{FF2B5EF4-FFF2-40B4-BE49-F238E27FC236}">
                  <a16:creationId xmlns:a16="http://schemas.microsoft.com/office/drawing/2014/main" id="{2E1DCF74-22D5-4AE9-996B-B5FD1E54B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306"/>
              <a:ext cx="207" cy="149"/>
            </a:xfrm>
            <a:custGeom>
              <a:avLst/>
              <a:gdLst>
                <a:gd name="T0" fmla="*/ 2 w 266"/>
                <a:gd name="T1" fmla="*/ 7 h 191"/>
                <a:gd name="T2" fmla="*/ 12 w 266"/>
                <a:gd name="T3" fmla="*/ 23 h 191"/>
                <a:gd name="T4" fmla="*/ 50 w 266"/>
                <a:gd name="T5" fmla="*/ 53 h 191"/>
                <a:gd name="T6" fmla="*/ 97 w 266"/>
                <a:gd name="T7" fmla="*/ 70 h 191"/>
                <a:gd name="T8" fmla="*/ 70 w 266"/>
                <a:gd name="T9" fmla="*/ 55 h 191"/>
                <a:gd name="T10" fmla="*/ 37 w 266"/>
                <a:gd name="T11" fmla="*/ 40 h 191"/>
                <a:gd name="T12" fmla="*/ 0 w 266"/>
                <a:gd name="T13" fmla="*/ 0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6" h="191">
                  <a:moveTo>
                    <a:pt x="3" y="20"/>
                  </a:moveTo>
                  <a:cubicBezTo>
                    <a:pt x="8" y="11"/>
                    <a:pt x="25" y="49"/>
                    <a:pt x="32" y="60"/>
                  </a:cubicBezTo>
                  <a:cubicBezTo>
                    <a:pt x="57" y="98"/>
                    <a:pt x="91" y="127"/>
                    <a:pt x="135" y="142"/>
                  </a:cubicBezTo>
                  <a:cubicBezTo>
                    <a:pt x="186" y="159"/>
                    <a:pt x="225" y="155"/>
                    <a:pt x="266" y="191"/>
                  </a:cubicBezTo>
                  <a:cubicBezTo>
                    <a:pt x="237" y="182"/>
                    <a:pt x="217" y="163"/>
                    <a:pt x="191" y="147"/>
                  </a:cubicBezTo>
                  <a:cubicBezTo>
                    <a:pt x="162" y="129"/>
                    <a:pt x="130" y="121"/>
                    <a:pt x="100" y="106"/>
                  </a:cubicBezTo>
                  <a:cubicBezTo>
                    <a:pt x="56" y="84"/>
                    <a:pt x="38" y="31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488">
              <a:extLst>
                <a:ext uri="{FF2B5EF4-FFF2-40B4-BE49-F238E27FC236}">
                  <a16:creationId xmlns:a16="http://schemas.microsoft.com/office/drawing/2014/main" id="{49B60AC5-47C4-4D93-9864-CB6642028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162"/>
              <a:ext cx="143" cy="142"/>
            </a:xfrm>
            <a:custGeom>
              <a:avLst/>
              <a:gdLst>
                <a:gd name="T0" fmla="*/ 0 w 184"/>
                <a:gd name="T1" fmla="*/ 2 h 181"/>
                <a:gd name="T2" fmla="*/ 21 w 184"/>
                <a:gd name="T3" fmla="*/ 10 h 181"/>
                <a:gd name="T4" fmla="*/ 47 w 184"/>
                <a:gd name="T5" fmla="*/ 26 h 181"/>
                <a:gd name="T6" fmla="*/ 58 w 184"/>
                <a:gd name="T7" fmla="*/ 50 h 181"/>
                <a:gd name="T8" fmla="*/ 67 w 184"/>
                <a:gd name="T9" fmla="*/ 68 h 181"/>
                <a:gd name="T10" fmla="*/ 55 w 184"/>
                <a:gd name="T11" fmla="*/ 35 h 181"/>
                <a:gd name="T12" fmla="*/ 42 w 184"/>
                <a:gd name="T13" fmla="*/ 13 h 181"/>
                <a:gd name="T14" fmla="*/ 19 w 184"/>
                <a:gd name="T15" fmla="*/ 4 h 181"/>
                <a:gd name="T16" fmla="*/ 2 w 184"/>
                <a:gd name="T17" fmla="*/ 0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181">
                  <a:moveTo>
                    <a:pt x="0" y="5"/>
                  </a:moveTo>
                  <a:cubicBezTo>
                    <a:pt x="14" y="19"/>
                    <a:pt x="39" y="20"/>
                    <a:pt x="58" y="25"/>
                  </a:cubicBezTo>
                  <a:cubicBezTo>
                    <a:pt x="89" y="32"/>
                    <a:pt x="109" y="42"/>
                    <a:pt x="129" y="67"/>
                  </a:cubicBezTo>
                  <a:cubicBezTo>
                    <a:pt x="145" y="86"/>
                    <a:pt x="152" y="108"/>
                    <a:pt x="161" y="132"/>
                  </a:cubicBezTo>
                  <a:cubicBezTo>
                    <a:pt x="167" y="148"/>
                    <a:pt x="180" y="164"/>
                    <a:pt x="184" y="181"/>
                  </a:cubicBezTo>
                  <a:cubicBezTo>
                    <a:pt x="167" y="151"/>
                    <a:pt x="159" y="126"/>
                    <a:pt x="151" y="92"/>
                  </a:cubicBezTo>
                  <a:cubicBezTo>
                    <a:pt x="146" y="69"/>
                    <a:pt x="135" y="46"/>
                    <a:pt x="116" y="32"/>
                  </a:cubicBezTo>
                  <a:cubicBezTo>
                    <a:pt x="99" y="20"/>
                    <a:pt x="73" y="13"/>
                    <a:pt x="52" y="12"/>
                  </a:cubicBezTo>
                  <a:cubicBezTo>
                    <a:pt x="30" y="11"/>
                    <a:pt x="25" y="9"/>
                    <a:pt x="5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489">
              <a:extLst>
                <a:ext uri="{FF2B5EF4-FFF2-40B4-BE49-F238E27FC236}">
                  <a16:creationId xmlns:a16="http://schemas.microsoft.com/office/drawing/2014/main" id="{4FCF0762-EA8E-48B5-8632-C76E76793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632"/>
              <a:ext cx="91" cy="261"/>
            </a:xfrm>
            <a:custGeom>
              <a:avLst/>
              <a:gdLst>
                <a:gd name="T0" fmla="*/ 2 w 117"/>
                <a:gd name="T1" fmla="*/ 0 h 335"/>
                <a:gd name="T2" fmla="*/ 5 w 117"/>
                <a:gd name="T3" fmla="*/ 37 h 335"/>
                <a:gd name="T4" fmla="*/ 17 w 117"/>
                <a:gd name="T5" fmla="*/ 72 h 335"/>
                <a:gd name="T6" fmla="*/ 37 w 117"/>
                <a:gd name="T7" fmla="*/ 123 h 335"/>
                <a:gd name="T8" fmla="*/ 27 w 117"/>
                <a:gd name="T9" fmla="*/ 93 h 335"/>
                <a:gd name="T10" fmla="*/ 9 w 117"/>
                <a:gd name="T11" fmla="*/ 67 h 335"/>
                <a:gd name="T12" fmla="*/ 2 w 117"/>
                <a:gd name="T13" fmla="*/ 4 h 3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335">
                  <a:moveTo>
                    <a:pt x="6" y="0"/>
                  </a:moveTo>
                  <a:cubicBezTo>
                    <a:pt x="8" y="34"/>
                    <a:pt x="16" y="67"/>
                    <a:pt x="16" y="102"/>
                  </a:cubicBezTo>
                  <a:cubicBezTo>
                    <a:pt x="17" y="139"/>
                    <a:pt x="25" y="166"/>
                    <a:pt x="46" y="196"/>
                  </a:cubicBezTo>
                  <a:cubicBezTo>
                    <a:pt x="78" y="242"/>
                    <a:pt x="117" y="275"/>
                    <a:pt x="101" y="335"/>
                  </a:cubicBezTo>
                  <a:cubicBezTo>
                    <a:pt x="94" y="309"/>
                    <a:pt x="86" y="280"/>
                    <a:pt x="74" y="254"/>
                  </a:cubicBezTo>
                  <a:cubicBezTo>
                    <a:pt x="61" y="228"/>
                    <a:pt x="36" y="210"/>
                    <a:pt x="24" y="184"/>
                  </a:cubicBezTo>
                  <a:cubicBezTo>
                    <a:pt x="0" y="130"/>
                    <a:pt x="28" y="62"/>
                    <a:pt x="6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490">
              <a:extLst>
                <a:ext uri="{FF2B5EF4-FFF2-40B4-BE49-F238E27FC236}">
                  <a16:creationId xmlns:a16="http://schemas.microsoft.com/office/drawing/2014/main" id="{91FAD7DD-7D59-4738-BAF2-C12893C39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777"/>
              <a:ext cx="91" cy="106"/>
            </a:xfrm>
            <a:custGeom>
              <a:avLst/>
              <a:gdLst>
                <a:gd name="T0" fmla="*/ 4 w 117"/>
                <a:gd name="T1" fmla="*/ 2 h 136"/>
                <a:gd name="T2" fmla="*/ 43 w 117"/>
                <a:gd name="T3" fmla="*/ 51 h 136"/>
                <a:gd name="T4" fmla="*/ 30 w 117"/>
                <a:gd name="T5" fmla="*/ 37 h 136"/>
                <a:gd name="T6" fmla="*/ 19 w 117"/>
                <a:gd name="T7" fmla="*/ 18 h 136"/>
                <a:gd name="T8" fmla="*/ 0 w 117"/>
                <a:gd name="T9" fmla="*/ 2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36">
                  <a:moveTo>
                    <a:pt x="10" y="2"/>
                  </a:moveTo>
                  <a:cubicBezTo>
                    <a:pt x="49" y="0"/>
                    <a:pt x="105" y="97"/>
                    <a:pt x="117" y="136"/>
                  </a:cubicBezTo>
                  <a:cubicBezTo>
                    <a:pt x="106" y="125"/>
                    <a:pt x="91" y="116"/>
                    <a:pt x="81" y="102"/>
                  </a:cubicBezTo>
                  <a:cubicBezTo>
                    <a:pt x="69" y="85"/>
                    <a:pt x="63" y="64"/>
                    <a:pt x="53" y="47"/>
                  </a:cubicBezTo>
                  <a:cubicBezTo>
                    <a:pt x="38" y="22"/>
                    <a:pt x="24" y="17"/>
                    <a:pt x="0" y="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491">
              <a:extLst>
                <a:ext uri="{FF2B5EF4-FFF2-40B4-BE49-F238E27FC236}">
                  <a16:creationId xmlns:a16="http://schemas.microsoft.com/office/drawing/2014/main" id="{B05C6CAE-BDB6-4E65-906B-00AFFCD36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787"/>
              <a:ext cx="60" cy="100"/>
            </a:xfrm>
            <a:custGeom>
              <a:avLst/>
              <a:gdLst>
                <a:gd name="T0" fmla="*/ 4 w 77"/>
                <a:gd name="T1" fmla="*/ 12 h 129"/>
                <a:gd name="T2" fmla="*/ 29 w 77"/>
                <a:gd name="T3" fmla="*/ 47 h 129"/>
                <a:gd name="T4" fmla="*/ 14 w 77"/>
                <a:gd name="T5" fmla="*/ 25 h 129"/>
                <a:gd name="T6" fmla="*/ 0 w 77"/>
                <a:gd name="T7" fmla="*/ 12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29">
                  <a:moveTo>
                    <a:pt x="12" y="32"/>
                  </a:moveTo>
                  <a:cubicBezTo>
                    <a:pt x="44" y="0"/>
                    <a:pt x="68" y="114"/>
                    <a:pt x="77" y="129"/>
                  </a:cubicBezTo>
                  <a:cubicBezTo>
                    <a:pt x="56" y="111"/>
                    <a:pt x="49" y="91"/>
                    <a:pt x="38" y="68"/>
                  </a:cubicBezTo>
                  <a:cubicBezTo>
                    <a:pt x="27" y="45"/>
                    <a:pt x="19" y="46"/>
                    <a:pt x="0" y="3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492">
              <a:extLst>
                <a:ext uri="{FF2B5EF4-FFF2-40B4-BE49-F238E27FC236}">
                  <a16:creationId xmlns:a16="http://schemas.microsoft.com/office/drawing/2014/main" id="{6BB1502D-66A4-4DAF-9596-73DFF147F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837"/>
              <a:ext cx="40" cy="75"/>
            </a:xfrm>
            <a:custGeom>
              <a:avLst/>
              <a:gdLst>
                <a:gd name="T0" fmla="*/ 2 w 52"/>
                <a:gd name="T1" fmla="*/ 2 h 97"/>
                <a:gd name="T2" fmla="*/ 18 w 52"/>
                <a:gd name="T3" fmla="*/ 35 h 97"/>
                <a:gd name="T4" fmla="*/ 7 w 52"/>
                <a:gd name="T5" fmla="*/ 18 h 97"/>
                <a:gd name="T6" fmla="*/ 0 w 52"/>
                <a:gd name="T7" fmla="*/ 5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97">
                  <a:moveTo>
                    <a:pt x="3" y="6"/>
                  </a:moveTo>
                  <a:cubicBezTo>
                    <a:pt x="41" y="0"/>
                    <a:pt x="41" y="74"/>
                    <a:pt x="52" y="97"/>
                  </a:cubicBezTo>
                  <a:cubicBezTo>
                    <a:pt x="44" y="80"/>
                    <a:pt x="28" y="69"/>
                    <a:pt x="21" y="51"/>
                  </a:cubicBezTo>
                  <a:cubicBezTo>
                    <a:pt x="14" y="34"/>
                    <a:pt x="17" y="23"/>
                    <a:pt x="0" y="1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493">
              <a:extLst>
                <a:ext uri="{FF2B5EF4-FFF2-40B4-BE49-F238E27FC236}">
                  <a16:creationId xmlns:a16="http://schemas.microsoft.com/office/drawing/2014/main" id="{90D95EE4-F824-4AD8-BB69-3A176F2F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759"/>
              <a:ext cx="48" cy="53"/>
            </a:xfrm>
            <a:custGeom>
              <a:avLst/>
              <a:gdLst>
                <a:gd name="T0" fmla="*/ 2 w 61"/>
                <a:gd name="T1" fmla="*/ 0 h 67"/>
                <a:gd name="T2" fmla="*/ 24 w 61"/>
                <a:gd name="T3" fmla="*/ 26 h 67"/>
                <a:gd name="T4" fmla="*/ 11 w 61"/>
                <a:gd name="T5" fmla="*/ 15 h 67"/>
                <a:gd name="T6" fmla="*/ 0 w 61"/>
                <a:gd name="T7" fmla="*/ 2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7">
                  <a:moveTo>
                    <a:pt x="2" y="0"/>
                  </a:moveTo>
                  <a:cubicBezTo>
                    <a:pt x="36" y="5"/>
                    <a:pt x="56" y="33"/>
                    <a:pt x="61" y="67"/>
                  </a:cubicBezTo>
                  <a:cubicBezTo>
                    <a:pt x="52" y="55"/>
                    <a:pt x="37" y="49"/>
                    <a:pt x="29" y="38"/>
                  </a:cubicBezTo>
                  <a:cubicBezTo>
                    <a:pt x="19" y="24"/>
                    <a:pt x="22" y="5"/>
                    <a:pt x="0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494">
              <a:extLst>
                <a:ext uri="{FF2B5EF4-FFF2-40B4-BE49-F238E27FC236}">
                  <a16:creationId xmlns:a16="http://schemas.microsoft.com/office/drawing/2014/main" id="{4B196FF8-B4D2-4E27-80B8-F50FC928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3802"/>
              <a:ext cx="39" cy="73"/>
            </a:xfrm>
            <a:custGeom>
              <a:avLst/>
              <a:gdLst>
                <a:gd name="T0" fmla="*/ 0 w 50"/>
                <a:gd name="T1" fmla="*/ 0 h 94"/>
                <a:gd name="T2" fmla="*/ 18 w 50"/>
                <a:gd name="T3" fmla="*/ 34 h 94"/>
                <a:gd name="T4" fmla="*/ 5 w 50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94">
                  <a:moveTo>
                    <a:pt x="0" y="0"/>
                  </a:moveTo>
                  <a:cubicBezTo>
                    <a:pt x="36" y="1"/>
                    <a:pt x="37" y="68"/>
                    <a:pt x="50" y="94"/>
                  </a:cubicBezTo>
                  <a:cubicBezTo>
                    <a:pt x="43" y="67"/>
                    <a:pt x="50" y="9"/>
                    <a:pt x="13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495">
              <a:extLst>
                <a:ext uri="{FF2B5EF4-FFF2-40B4-BE49-F238E27FC236}">
                  <a16:creationId xmlns:a16="http://schemas.microsoft.com/office/drawing/2014/main" id="{517003E1-A8BA-4E17-8E2B-43E88FFF7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857"/>
              <a:ext cx="39" cy="59"/>
            </a:xfrm>
            <a:custGeom>
              <a:avLst/>
              <a:gdLst>
                <a:gd name="T0" fmla="*/ 0 w 51"/>
                <a:gd name="T1" fmla="*/ 0 h 76"/>
                <a:gd name="T2" fmla="*/ 18 w 51"/>
                <a:gd name="T3" fmla="*/ 26 h 76"/>
                <a:gd name="T4" fmla="*/ 0 w 51"/>
                <a:gd name="T5" fmla="*/ 2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6">
                  <a:moveTo>
                    <a:pt x="0" y="0"/>
                  </a:moveTo>
                  <a:cubicBezTo>
                    <a:pt x="9" y="29"/>
                    <a:pt x="25" y="53"/>
                    <a:pt x="51" y="70"/>
                  </a:cubicBezTo>
                  <a:cubicBezTo>
                    <a:pt x="16" y="76"/>
                    <a:pt x="6" y="30"/>
                    <a:pt x="0" y="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496">
              <a:extLst>
                <a:ext uri="{FF2B5EF4-FFF2-40B4-BE49-F238E27FC236}">
                  <a16:creationId xmlns:a16="http://schemas.microsoft.com/office/drawing/2014/main" id="{045B17A5-08ED-4E3F-9CB3-65BC18C84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3837"/>
              <a:ext cx="30" cy="56"/>
            </a:xfrm>
            <a:custGeom>
              <a:avLst/>
              <a:gdLst>
                <a:gd name="T0" fmla="*/ 0 w 39"/>
                <a:gd name="T1" fmla="*/ 2 h 71"/>
                <a:gd name="T2" fmla="*/ 11 w 39"/>
                <a:gd name="T3" fmla="*/ 28 h 71"/>
                <a:gd name="T4" fmla="*/ 2 w 39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1">
                  <a:moveTo>
                    <a:pt x="0" y="2"/>
                  </a:moveTo>
                  <a:cubicBezTo>
                    <a:pt x="16" y="26"/>
                    <a:pt x="30" y="41"/>
                    <a:pt x="30" y="71"/>
                  </a:cubicBezTo>
                  <a:cubicBezTo>
                    <a:pt x="39" y="40"/>
                    <a:pt x="20" y="23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497">
              <a:extLst>
                <a:ext uri="{FF2B5EF4-FFF2-40B4-BE49-F238E27FC236}">
                  <a16:creationId xmlns:a16="http://schemas.microsoft.com/office/drawing/2014/main" id="{9C7EF8ED-DFA8-4C5A-8280-89FC9DC73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3724"/>
              <a:ext cx="119" cy="107"/>
            </a:xfrm>
            <a:custGeom>
              <a:avLst/>
              <a:gdLst>
                <a:gd name="T0" fmla="*/ 2 w 153"/>
                <a:gd name="T1" fmla="*/ 0 h 137"/>
                <a:gd name="T2" fmla="*/ 56 w 153"/>
                <a:gd name="T3" fmla="*/ 52 h 137"/>
                <a:gd name="T4" fmla="*/ 44 w 153"/>
                <a:gd name="T5" fmla="*/ 36 h 137"/>
                <a:gd name="T6" fmla="*/ 26 w 153"/>
                <a:gd name="T7" fmla="*/ 23 h 137"/>
                <a:gd name="T8" fmla="*/ 4 w 153"/>
                <a:gd name="T9" fmla="*/ 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37">
                  <a:moveTo>
                    <a:pt x="7" y="0"/>
                  </a:moveTo>
                  <a:cubicBezTo>
                    <a:pt x="0" y="83"/>
                    <a:pt x="115" y="85"/>
                    <a:pt x="153" y="137"/>
                  </a:cubicBezTo>
                  <a:cubicBezTo>
                    <a:pt x="138" y="131"/>
                    <a:pt x="130" y="109"/>
                    <a:pt x="119" y="96"/>
                  </a:cubicBezTo>
                  <a:cubicBezTo>
                    <a:pt x="105" y="80"/>
                    <a:pt x="89" y="71"/>
                    <a:pt x="71" y="63"/>
                  </a:cubicBezTo>
                  <a:cubicBezTo>
                    <a:pt x="43" y="49"/>
                    <a:pt x="28" y="40"/>
                    <a:pt x="12" y="1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498">
              <a:extLst>
                <a:ext uri="{FF2B5EF4-FFF2-40B4-BE49-F238E27FC236}">
                  <a16:creationId xmlns:a16="http://schemas.microsoft.com/office/drawing/2014/main" id="{34DD7E7E-2BD6-4BD6-9E7C-43796E8A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872"/>
              <a:ext cx="46" cy="50"/>
            </a:xfrm>
            <a:custGeom>
              <a:avLst/>
              <a:gdLst>
                <a:gd name="T0" fmla="*/ 0 w 59"/>
                <a:gd name="T1" fmla="*/ 2 h 64"/>
                <a:gd name="T2" fmla="*/ 22 w 59"/>
                <a:gd name="T3" fmla="*/ 23 h 64"/>
                <a:gd name="T4" fmla="*/ 0 w 59"/>
                <a:gd name="T5" fmla="*/ 4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4">
                  <a:moveTo>
                    <a:pt x="0" y="2"/>
                  </a:moveTo>
                  <a:cubicBezTo>
                    <a:pt x="33" y="0"/>
                    <a:pt x="50" y="34"/>
                    <a:pt x="59" y="64"/>
                  </a:cubicBezTo>
                  <a:cubicBezTo>
                    <a:pt x="45" y="38"/>
                    <a:pt x="12" y="28"/>
                    <a:pt x="0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499">
              <a:extLst>
                <a:ext uri="{FF2B5EF4-FFF2-40B4-BE49-F238E27FC236}">
                  <a16:creationId xmlns:a16="http://schemas.microsoft.com/office/drawing/2014/main" id="{F745A15C-7C55-462F-91C2-8E9AA33CA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84"/>
              <a:ext cx="36" cy="37"/>
            </a:xfrm>
            <a:custGeom>
              <a:avLst/>
              <a:gdLst>
                <a:gd name="T0" fmla="*/ 0 w 46"/>
                <a:gd name="T1" fmla="*/ 0 h 47"/>
                <a:gd name="T2" fmla="*/ 16 w 46"/>
                <a:gd name="T3" fmla="*/ 18 h 47"/>
                <a:gd name="T4" fmla="*/ 2 w 46"/>
                <a:gd name="T5" fmla="*/ 2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29" y="2"/>
                    <a:pt x="46" y="24"/>
                    <a:pt x="43" y="47"/>
                  </a:cubicBezTo>
                  <a:cubicBezTo>
                    <a:pt x="34" y="29"/>
                    <a:pt x="6" y="24"/>
                    <a:pt x="5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500">
              <a:extLst>
                <a:ext uri="{FF2B5EF4-FFF2-40B4-BE49-F238E27FC236}">
                  <a16:creationId xmlns:a16="http://schemas.microsoft.com/office/drawing/2014/main" id="{A5A9D39C-C8B0-4BEA-8BA8-2E3D32F1C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899"/>
              <a:ext cx="18" cy="27"/>
            </a:xfrm>
            <a:custGeom>
              <a:avLst/>
              <a:gdLst>
                <a:gd name="T0" fmla="*/ 2 w 23"/>
                <a:gd name="T1" fmla="*/ 0 h 35"/>
                <a:gd name="T2" fmla="*/ 9 w 23"/>
                <a:gd name="T3" fmla="*/ 12 h 35"/>
                <a:gd name="T4" fmla="*/ 0 w 23"/>
                <a:gd name="T5" fmla="*/ 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">
                  <a:moveTo>
                    <a:pt x="3" y="0"/>
                  </a:moveTo>
                  <a:cubicBezTo>
                    <a:pt x="15" y="7"/>
                    <a:pt x="21" y="21"/>
                    <a:pt x="23" y="35"/>
                  </a:cubicBezTo>
                  <a:cubicBezTo>
                    <a:pt x="17" y="23"/>
                    <a:pt x="12" y="9"/>
                    <a:pt x="0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501">
              <a:extLst>
                <a:ext uri="{FF2B5EF4-FFF2-40B4-BE49-F238E27FC236}">
                  <a16:creationId xmlns:a16="http://schemas.microsoft.com/office/drawing/2014/main" id="{86BE30C3-645D-4ADB-8685-E76349727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896"/>
              <a:ext cx="63" cy="55"/>
            </a:xfrm>
            <a:custGeom>
              <a:avLst/>
              <a:gdLst>
                <a:gd name="T0" fmla="*/ 0 w 81"/>
                <a:gd name="T1" fmla="*/ 4 h 71"/>
                <a:gd name="T2" fmla="*/ 18 w 81"/>
                <a:gd name="T3" fmla="*/ 9 h 71"/>
                <a:gd name="T4" fmla="*/ 26 w 81"/>
                <a:gd name="T5" fmla="*/ 26 h 71"/>
                <a:gd name="T6" fmla="*/ 0 w 81"/>
                <a:gd name="T7" fmla="*/ 8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71">
                  <a:moveTo>
                    <a:pt x="0" y="12"/>
                  </a:moveTo>
                  <a:cubicBezTo>
                    <a:pt x="0" y="12"/>
                    <a:pt x="38" y="19"/>
                    <a:pt x="50" y="27"/>
                  </a:cubicBezTo>
                  <a:cubicBezTo>
                    <a:pt x="65" y="36"/>
                    <a:pt x="81" y="53"/>
                    <a:pt x="71" y="71"/>
                  </a:cubicBezTo>
                  <a:cubicBezTo>
                    <a:pt x="51" y="59"/>
                    <a:pt x="38" y="0"/>
                    <a:pt x="0" y="2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502">
              <a:extLst>
                <a:ext uri="{FF2B5EF4-FFF2-40B4-BE49-F238E27FC236}">
                  <a16:creationId xmlns:a16="http://schemas.microsoft.com/office/drawing/2014/main" id="{D7CA45EF-34ED-4AD1-B67F-DD9AA648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881"/>
              <a:ext cx="55" cy="47"/>
            </a:xfrm>
            <a:custGeom>
              <a:avLst/>
              <a:gdLst>
                <a:gd name="T0" fmla="*/ 0 w 71"/>
                <a:gd name="T1" fmla="*/ 2 h 61"/>
                <a:gd name="T2" fmla="*/ 26 w 71"/>
                <a:gd name="T3" fmla="*/ 22 h 61"/>
                <a:gd name="T4" fmla="*/ 19 w 71"/>
                <a:gd name="T5" fmla="*/ 7 h 61"/>
                <a:gd name="T6" fmla="*/ 0 w 71"/>
                <a:gd name="T7" fmla="*/ 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61">
                  <a:moveTo>
                    <a:pt x="0" y="6"/>
                  </a:moveTo>
                  <a:cubicBezTo>
                    <a:pt x="31" y="0"/>
                    <a:pt x="55" y="40"/>
                    <a:pt x="71" y="61"/>
                  </a:cubicBezTo>
                  <a:cubicBezTo>
                    <a:pt x="62" y="48"/>
                    <a:pt x="63" y="31"/>
                    <a:pt x="52" y="21"/>
                  </a:cubicBezTo>
                  <a:cubicBezTo>
                    <a:pt x="36" y="7"/>
                    <a:pt x="6" y="26"/>
                    <a:pt x="0" y="6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503">
              <a:extLst>
                <a:ext uri="{FF2B5EF4-FFF2-40B4-BE49-F238E27FC236}">
                  <a16:creationId xmlns:a16="http://schemas.microsoft.com/office/drawing/2014/main" id="{E53F015F-8AE3-4FFD-91F1-BB204AC4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891"/>
              <a:ext cx="33" cy="51"/>
            </a:xfrm>
            <a:custGeom>
              <a:avLst/>
              <a:gdLst>
                <a:gd name="T0" fmla="*/ 10 w 42"/>
                <a:gd name="T1" fmla="*/ 0 h 65"/>
                <a:gd name="T2" fmla="*/ 16 w 42"/>
                <a:gd name="T3" fmla="*/ 24 h 65"/>
                <a:gd name="T4" fmla="*/ 8 w 42"/>
                <a:gd name="T5" fmla="*/ 3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5">
                  <a:moveTo>
                    <a:pt x="27" y="0"/>
                  </a:moveTo>
                  <a:cubicBezTo>
                    <a:pt x="21" y="22"/>
                    <a:pt x="23" y="50"/>
                    <a:pt x="42" y="65"/>
                  </a:cubicBezTo>
                  <a:cubicBezTo>
                    <a:pt x="10" y="48"/>
                    <a:pt x="0" y="41"/>
                    <a:pt x="22" y="8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Freeform 504">
              <a:extLst>
                <a:ext uri="{FF2B5EF4-FFF2-40B4-BE49-F238E27FC236}">
                  <a16:creationId xmlns:a16="http://schemas.microsoft.com/office/drawing/2014/main" id="{24F76607-8F1F-4710-8011-7B4E2C30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3591"/>
              <a:ext cx="186" cy="339"/>
            </a:xfrm>
            <a:custGeom>
              <a:avLst/>
              <a:gdLst>
                <a:gd name="T0" fmla="*/ 48 w 238"/>
                <a:gd name="T1" fmla="*/ 161 h 435"/>
                <a:gd name="T2" fmla="*/ 65 w 238"/>
                <a:gd name="T3" fmla="*/ 91 h 435"/>
                <a:gd name="T4" fmla="*/ 3 w 238"/>
                <a:gd name="T5" fmla="*/ 0 h 435"/>
                <a:gd name="T6" fmla="*/ 30 w 238"/>
                <a:gd name="T7" fmla="*/ 62 h 435"/>
                <a:gd name="T8" fmla="*/ 61 w 238"/>
                <a:gd name="T9" fmla="*/ 91 h 435"/>
                <a:gd name="T10" fmla="*/ 71 w 238"/>
                <a:gd name="T11" fmla="*/ 120 h 435"/>
                <a:gd name="T12" fmla="*/ 66 w 238"/>
                <a:gd name="T13" fmla="*/ 136 h 435"/>
                <a:gd name="T14" fmla="*/ 52 w 238"/>
                <a:gd name="T15" fmla="*/ 150 h 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8" h="435">
                  <a:moveTo>
                    <a:pt x="128" y="435"/>
                  </a:moveTo>
                  <a:cubicBezTo>
                    <a:pt x="203" y="394"/>
                    <a:pt x="238" y="311"/>
                    <a:pt x="174" y="246"/>
                  </a:cubicBezTo>
                  <a:cubicBezTo>
                    <a:pt x="102" y="172"/>
                    <a:pt x="43" y="98"/>
                    <a:pt x="9" y="0"/>
                  </a:cubicBezTo>
                  <a:cubicBezTo>
                    <a:pt x="0" y="53"/>
                    <a:pt x="46" y="127"/>
                    <a:pt x="79" y="167"/>
                  </a:cubicBezTo>
                  <a:cubicBezTo>
                    <a:pt x="105" y="197"/>
                    <a:pt x="135" y="219"/>
                    <a:pt x="164" y="246"/>
                  </a:cubicBezTo>
                  <a:cubicBezTo>
                    <a:pt x="185" y="267"/>
                    <a:pt x="196" y="293"/>
                    <a:pt x="192" y="325"/>
                  </a:cubicBezTo>
                  <a:cubicBezTo>
                    <a:pt x="190" y="338"/>
                    <a:pt x="185" y="358"/>
                    <a:pt x="176" y="369"/>
                  </a:cubicBezTo>
                  <a:cubicBezTo>
                    <a:pt x="165" y="384"/>
                    <a:pt x="145" y="387"/>
                    <a:pt x="141" y="40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9" name="Freeform 505">
              <a:extLst>
                <a:ext uri="{FF2B5EF4-FFF2-40B4-BE49-F238E27FC236}">
                  <a16:creationId xmlns:a16="http://schemas.microsoft.com/office/drawing/2014/main" id="{CF361AF8-9455-4D27-93FF-2F1A19968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709"/>
              <a:ext cx="103" cy="149"/>
            </a:xfrm>
            <a:custGeom>
              <a:avLst/>
              <a:gdLst>
                <a:gd name="T0" fmla="*/ 0 w 132"/>
                <a:gd name="T1" fmla="*/ 0 h 191"/>
                <a:gd name="T2" fmla="*/ 33 w 132"/>
                <a:gd name="T3" fmla="*/ 36 h 191"/>
                <a:gd name="T4" fmla="*/ 29 w 132"/>
                <a:gd name="T5" fmla="*/ 70 h 191"/>
                <a:gd name="T6" fmla="*/ 34 w 132"/>
                <a:gd name="T7" fmla="*/ 29 h 191"/>
                <a:gd name="T8" fmla="*/ 18 w 132"/>
                <a:gd name="T9" fmla="*/ 14 h 191"/>
                <a:gd name="T10" fmla="*/ 2 w 132"/>
                <a:gd name="T11" fmla="*/ 7 h 1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91">
                  <a:moveTo>
                    <a:pt x="0" y="0"/>
                  </a:moveTo>
                  <a:cubicBezTo>
                    <a:pt x="7" y="41"/>
                    <a:pt x="67" y="62"/>
                    <a:pt x="88" y="97"/>
                  </a:cubicBezTo>
                  <a:cubicBezTo>
                    <a:pt x="109" y="131"/>
                    <a:pt x="93" y="158"/>
                    <a:pt x="79" y="191"/>
                  </a:cubicBezTo>
                  <a:cubicBezTo>
                    <a:pt x="96" y="141"/>
                    <a:pt x="132" y="125"/>
                    <a:pt x="92" y="77"/>
                  </a:cubicBezTo>
                  <a:cubicBezTo>
                    <a:pt x="79" y="62"/>
                    <a:pt x="67" y="49"/>
                    <a:pt x="50" y="39"/>
                  </a:cubicBezTo>
                  <a:cubicBezTo>
                    <a:pt x="37" y="31"/>
                    <a:pt x="14" y="29"/>
                    <a:pt x="5" y="2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0" name="Freeform 506">
              <a:extLst>
                <a:ext uri="{FF2B5EF4-FFF2-40B4-BE49-F238E27FC236}">
                  <a16:creationId xmlns:a16="http://schemas.microsoft.com/office/drawing/2014/main" id="{1A6D955E-AD09-4E2B-9B78-EF2B34F9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731"/>
              <a:ext cx="131" cy="145"/>
            </a:xfrm>
            <a:custGeom>
              <a:avLst/>
              <a:gdLst>
                <a:gd name="T0" fmla="*/ 0 w 168"/>
                <a:gd name="T1" fmla="*/ 0 h 186"/>
                <a:gd name="T2" fmla="*/ 51 w 168"/>
                <a:gd name="T3" fmla="*/ 30 h 186"/>
                <a:gd name="T4" fmla="*/ 50 w 168"/>
                <a:gd name="T5" fmla="*/ 69 h 186"/>
                <a:gd name="T6" fmla="*/ 44 w 168"/>
                <a:gd name="T7" fmla="*/ 29 h 186"/>
                <a:gd name="T8" fmla="*/ 5 w 168"/>
                <a:gd name="T9" fmla="*/ 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86">
                  <a:moveTo>
                    <a:pt x="0" y="0"/>
                  </a:moveTo>
                  <a:cubicBezTo>
                    <a:pt x="33" y="43"/>
                    <a:pt x="105" y="40"/>
                    <a:pt x="139" y="82"/>
                  </a:cubicBezTo>
                  <a:cubicBezTo>
                    <a:pt x="168" y="116"/>
                    <a:pt x="144" y="152"/>
                    <a:pt x="135" y="186"/>
                  </a:cubicBezTo>
                  <a:cubicBezTo>
                    <a:pt x="130" y="147"/>
                    <a:pt x="152" y="107"/>
                    <a:pt x="120" y="79"/>
                  </a:cubicBezTo>
                  <a:cubicBezTo>
                    <a:pt x="89" y="52"/>
                    <a:pt x="35" y="48"/>
                    <a:pt x="15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507">
              <a:extLst>
                <a:ext uri="{FF2B5EF4-FFF2-40B4-BE49-F238E27FC236}">
                  <a16:creationId xmlns:a16="http://schemas.microsoft.com/office/drawing/2014/main" id="{00F3F03E-1224-4215-BE98-914166AFA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725"/>
              <a:ext cx="83" cy="104"/>
            </a:xfrm>
            <a:custGeom>
              <a:avLst/>
              <a:gdLst>
                <a:gd name="T0" fmla="*/ 5 w 107"/>
                <a:gd name="T1" fmla="*/ 0 h 133"/>
                <a:gd name="T2" fmla="*/ 32 w 107"/>
                <a:gd name="T3" fmla="*/ 22 h 133"/>
                <a:gd name="T4" fmla="*/ 37 w 107"/>
                <a:gd name="T5" fmla="*/ 49 h 133"/>
                <a:gd name="T6" fmla="*/ 26 w 107"/>
                <a:gd name="T7" fmla="*/ 23 h 133"/>
                <a:gd name="T8" fmla="*/ 6 w 107"/>
                <a:gd name="T9" fmla="*/ 2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33">
                  <a:moveTo>
                    <a:pt x="14" y="0"/>
                  </a:moveTo>
                  <a:cubicBezTo>
                    <a:pt x="29" y="29"/>
                    <a:pt x="66" y="37"/>
                    <a:pt x="88" y="59"/>
                  </a:cubicBezTo>
                  <a:cubicBezTo>
                    <a:pt x="107" y="80"/>
                    <a:pt x="105" y="105"/>
                    <a:pt x="103" y="133"/>
                  </a:cubicBezTo>
                  <a:cubicBezTo>
                    <a:pt x="87" y="111"/>
                    <a:pt x="97" y="82"/>
                    <a:pt x="73" y="62"/>
                  </a:cubicBezTo>
                  <a:cubicBezTo>
                    <a:pt x="56" y="47"/>
                    <a:pt x="0" y="39"/>
                    <a:pt x="17" y="6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508">
              <a:extLst>
                <a:ext uri="{FF2B5EF4-FFF2-40B4-BE49-F238E27FC236}">
                  <a16:creationId xmlns:a16="http://schemas.microsoft.com/office/drawing/2014/main" id="{BDE57D92-98F1-43C8-B7A8-4C4724894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3647"/>
              <a:ext cx="67" cy="182"/>
            </a:xfrm>
            <a:custGeom>
              <a:avLst/>
              <a:gdLst>
                <a:gd name="T0" fmla="*/ 0 w 86"/>
                <a:gd name="T1" fmla="*/ 2 h 233"/>
                <a:gd name="T2" fmla="*/ 30 w 86"/>
                <a:gd name="T3" fmla="*/ 47 h 233"/>
                <a:gd name="T4" fmla="*/ 16 w 86"/>
                <a:gd name="T5" fmla="*/ 87 h 233"/>
                <a:gd name="T6" fmla="*/ 23 w 86"/>
                <a:gd name="T7" fmla="*/ 43 h 233"/>
                <a:gd name="T8" fmla="*/ 2 w 86"/>
                <a:gd name="T9" fmla="*/ 3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233">
                  <a:moveTo>
                    <a:pt x="0" y="6"/>
                  </a:moveTo>
                  <a:cubicBezTo>
                    <a:pt x="43" y="10"/>
                    <a:pt x="75" y="89"/>
                    <a:pt x="81" y="126"/>
                  </a:cubicBezTo>
                  <a:cubicBezTo>
                    <a:pt x="86" y="163"/>
                    <a:pt x="66" y="204"/>
                    <a:pt x="44" y="233"/>
                  </a:cubicBezTo>
                  <a:cubicBezTo>
                    <a:pt x="44" y="192"/>
                    <a:pt x="69" y="158"/>
                    <a:pt x="63" y="115"/>
                  </a:cubicBezTo>
                  <a:cubicBezTo>
                    <a:pt x="60" y="96"/>
                    <a:pt x="14" y="0"/>
                    <a:pt x="7" y="9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509">
              <a:extLst>
                <a:ext uri="{FF2B5EF4-FFF2-40B4-BE49-F238E27FC236}">
                  <a16:creationId xmlns:a16="http://schemas.microsoft.com/office/drawing/2014/main" id="{CA4890F7-7339-47AC-9B27-F18A55CAA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640"/>
              <a:ext cx="138" cy="266"/>
            </a:xfrm>
            <a:custGeom>
              <a:avLst/>
              <a:gdLst>
                <a:gd name="T0" fmla="*/ 0 w 178"/>
                <a:gd name="T1" fmla="*/ 2 h 341"/>
                <a:gd name="T2" fmla="*/ 16 w 178"/>
                <a:gd name="T3" fmla="*/ 34 h 341"/>
                <a:gd name="T4" fmla="*/ 44 w 178"/>
                <a:gd name="T5" fmla="*/ 65 h 341"/>
                <a:gd name="T6" fmla="*/ 63 w 178"/>
                <a:gd name="T7" fmla="*/ 93 h 341"/>
                <a:gd name="T8" fmla="*/ 55 w 178"/>
                <a:gd name="T9" fmla="*/ 126 h 341"/>
                <a:gd name="T10" fmla="*/ 43 w 178"/>
                <a:gd name="T11" fmla="*/ 67 h 341"/>
                <a:gd name="T12" fmla="*/ 16 w 178"/>
                <a:gd name="T13" fmla="*/ 37 h 341"/>
                <a:gd name="T14" fmla="*/ 2 w 178"/>
                <a:gd name="T15" fmla="*/ 0 h 3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8" h="341">
                  <a:moveTo>
                    <a:pt x="0" y="2"/>
                  </a:moveTo>
                  <a:cubicBezTo>
                    <a:pt x="11" y="33"/>
                    <a:pt x="26" y="64"/>
                    <a:pt x="43" y="91"/>
                  </a:cubicBezTo>
                  <a:cubicBezTo>
                    <a:pt x="63" y="125"/>
                    <a:pt x="95" y="146"/>
                    <a:pt x="121" y="174"/>
                  </a:cubicBezTo>
                  <a:cubicBezTo>
                    <a:pt x="140" y="193"/>
                    <a:pt x="168" y="224"/>
                    <a:pt x="173" y="251"/>
                  </a:cubicBezTo>
                  <a:cubicBezTo>
                    <a:pt x="178" y="281"/>
                    <a:pt x="159" y="313"/>
                    <a:pt x="152" y="341"/>
                  </a:cubicBezTo>
                  <a:cubicBezTo>
                    <a:pt x="153" y="281"/>
                    <a:pt x="161" y="228"/>
                    <a:pt x="120" y="181"/>
                  </a:cubicBezTo>
                  <a:cubicBezTo>
                    <a:pt x="96" y="154"/>
                    <a:pt x="65" y="133"/>
                    <a:pt x="43" y="103"/>
                  </a:cubicBezTo>
                  <a:cubicBezTo>
                    <a:pt x="19" y="70"/>
                    <a:pt x="16" y="36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510">
              <a:extLst>
                <a:ext uri="{FF2B5EF4-FFF2-40B4-BE49-F238E27FC236}">
                  <a16:creationId xmlns:a16="http://schemas.microsoft.com/office/drawing/2014/main" id="{C549B2CF-F82D-4668-A34F-86E60B0C9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3811"/>
              <a:ext cx="32" cy="132"/>
            </a:xfrm>
            <a:custGeom>
              <a:avLst/>
              <a:gdLst>
                <a:gd name="T0" fmla="*/ 0 w 42"/>
                <a:gd name="T1" fmla="*/ 0 h 170"/>
                <a:gd name="T2" fmla="*/ 13 w 42"/>
                <a:gd name="T3" fmla="*/ 28 h 170"/>
                <a:gd name="T4" fmla="*/ 14 w 42"/>
                <a:gd name="T5" fmla="*/ 61 h 170"/>
                <a:gd name="T6" fmla="*/ 9 w 42"/>
                <a:gd name="T7" fmla="*/ 28 h 170"/>
                <a:gd name="T8" fmla="*/ 2 w 42"/>
                <a:gd name="T9" fmla="*/ 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70">
                  <a:moveTo>
                    <a:pt x="0" y="0"/>
                  </a:moveTo>
                  <a:cubicBezTo>
                    <a:pt x="13" y="33"/>
                    <a:pt x="38" y="38"/>
                    <a:pt x="38" y="79"/>
                  </a:cubicBezTo>
                  <a:cubicBezTo>
                    <a:pt x="38" y="111"/>
                    <a:pt x="35" y="138"/>
                    <a:pt x="42" y="170"/>
                  </a:cubicBezTo>
                  <a:cubicBezTo>
                    <a:pt x="30" y="139"/>
                    <a:pt x="28" y="112"/>
                    <a:pt x="28" y="79"/>
                  </a:cubicBezTo>
                  <a:cubicBezTo>
                    <a:pt x="27" y="46"/>
                    <a:pt x="8" y="34"/>
                    <a:pt x="2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511">
              <a:extLst>
                <a:ext uri="{FF2B5EF4-FFF2-40B4-BE49-F238E27FC236}">
                  <a16:creationId xmlns:a16="http://schemas.microsoft.com/office/drawing/2014/main" id="{47564F5A-4B15-4651-A89B-C8709BA10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602"/>
              <a:ext cx="93" cy="104"/>
            </a:xfrm>
            <a:custGeom>
              <a:avLst/>
              <a:gdLst>
                <a:gd name="T0" fmla="*/ 0 w 120"/>
                <a:gd name="T1" fmla="*/ 0 h 133"/>
                <a:gd name="T2" fmla="*/ 24 w 120"/>
                <a:gd name="T3" fmla="*/ 25 h 133"/>
                <a:gd name="T4" fmla="*/ 43 w 120"/>
                <a:gd name="T5" fmla="*/ 49 h 133"/>
                <a:gd name="T6" fmla="*/ 21 w 120"/>
                <a:gd name="T7" fmla="*/ 26 h 133"/>
                <a:gd name="T8" fmla="*/ 2 w 120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3">
                  <a:moveTo>
                    <a:pt x="0" y="0"/>
                  </a:moveTo>
                  <a:cubicBezTo>
                    <a:pt x="26" y="15"/>
                    <a:pt x="37" y="50"/>
                    <a:pt x="66" y="67"/>
                  </a:cubicBezTo>
                  <a:cubicBezTo>
                    <a:pt x="92" y="82"/>
                    <a:pt x="120" y="99"/>
                    <a:pt x="119" y="133"/>
                  </a:cubicBezTo>
                  <a:cubicBezTo>
                    <a:pt x="109" y="107"/>
                    <a:pt x="83" y="84"/>
                    <a:pt x="58" y="69"/>
                  </a:cubicBezTo>
                  <a:cubicBezTo>
                    <a:pt x="26" y="51"/>
                    <a:pt x="22" y="35"/>
                    <a:pt x="5" y="8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512">
              <a:extLst>
                <a:ext uri="{FF2B5EF4-FFF2-40B4-BE49-F238E27FC236}">
                  <a16:creationId xmlns:a16="http://schemas.microsoft.com/office/drawing/2014/main" id="{A7F26E2E-D574-4266-BCFB-2A0EE3EF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05"/>
              <a:ext cx="50" cy="148"/>
            </a:xfrm>
            <a:custGeom>
              <a:avLst/>
              <a:gdLst>
                <a:gd name="T0" fmla="*/ 16 w 64"/>
                <a:gd name="T1" fmla="*/ 2 h 190"/>
                <a:gd name="T2" fmla="*/ 16 w 64"/>
                <a:gd name="T3" fmla="*/ 40 h 190"/>
                <a:gd name="T4" fmla="*/ 0 w 64"/>
                <a:gd name="T5" fmla="*/ 70 h 190"/>
                <a:gd name="T6" fmla="*/ 16 w 64"/>
                <a:gd name="T7" fmla="*/ 30 h 190"/>
                <a:gd name="T8" fmla="*/ 23 w 64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90">
                  <a:moveTo>
                    <a:pt x="45" y="3"/>
                  </a:moveTo>
                  <a:cubicBezTo>
                    <a:pt x="58" y="41"/>
                    <a:pt x="64" y="67"/>
                    <a:pt x="45" y="106"/>
                  </a:cubicBezTo>
                  <a:cubicBezTo>
                    <a:pt x="34" y="131"/>
                    <a:pt x="17" y="170"/>
                    <a:pt x="0" y="190"/>
                  </a:cubicBezTo>
                  <a:cubicBezTo>
                    <a:pt x="2" y="150"/>
                    <a:pt x="32" y="119"/>
                    <a:pt x="45" y="82"/>
                  </a:cubicBezTo>
                  <a:cubicBezTo>
                    <a:pt x="53" y="61"/>
                    <a:pt x="44" y="8"/>
                    <a:pt x="6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513">
              <a:extLst>
                <a:ext uri="{FF2B5EF4-FFF2-40B4-BE49-F238E27FC236}">
                  <a16:creationId xmlns:a16="http://schemas.microsoft.com/office/drawing/2014/main" id="{F341B815-401F-476A-9D9C-851D04E4B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3904"/>
              <a:ext cx="285" cy="49"/>
            </a:xfrm>
            <a:custGeom>
              <a:avLst/>
              <a:gdLst>
                <a:gd name="T0" fmla="*/ 2 w 366"/>
                <a:gd name="T1" fmla="*/ 18 h 64"/>
                <a:gd name="T2" fmla="*/ 31 w 366"/>
                <a:gd name="T3" fmla="*/ 16 h 64"/>
                <a:gd name="T4" fmla="*/ 59 w 366"/>
                <a:gd name="T5" fmla="*/ 18 h 64"/>
                <a:gd name="T6" fmla="*/ 83 w 366"/>
                <a:gd name="T7" fmla="*/ 19 h 64"/>
                <a:gd name="T8" fmla="*/ 100 w 366"/>
                <a:gd name="T9" fmla="*/ 20 h 64"/>
                <a:gd name="T10" fmla="*/ 117 w 366"/>
                <a:gd name="T11" fmla="*/ 20 h 64"/>
                <a:gd name="T12" fmla="*/ 128 w 366"/>
                <a:gd name="T13" fmla="*/ 15 h 64"/>
                <a:gd name="T14" fmla="*/ 132 w 366"/>
                <a:gd name="T15" fmla="*/ 5 h 64"/>
                <a:gd name="T16" fmla="*/ 126 w 366"/>
                <a:gd name="T17" fmla="*/ 2 h 64"/>
                <a:gd name="T18" fmla="*/ 119 w 366"/>
                <a:gd name="T19" fmla="*/ 3 h 64"/>
                <a:gd name="T20" fmla="*/ 86 w 366"/>
                <a:gd name="T21" fmla="*/ 9 h 64"/>
                <a:gd name="T22" fmla="*/ 64 w 366"/>
                <a:gd name="T23" fmla="*/ 11 h 64"/>
                <a:gd name="T24" fmla="*/ 48 w 366"/>
                <a:gd name="T25" fmla="*/ 6 h 64"/>
                <a:gd name="T26" fmla="*/ 20 w 366"/>
                <a:gd name="T27" fmla="*/ 8 h 64"/>
                <a:gd name="T28" fmla="*/ 0 w 366"/>
                <a:gd name="T29" fmla="*/ 15 h 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6" h="64">
                  <a:moveTo>
                    <a:pt x="2" y="51"/>
                  </a:moveTo>
                  <a:cubicBezTo>
                    <a:pt x="27" y="42"/>
                    <a:pt x="59" y="45"/>
                    <a:pt x="85" y="48"/>
                  </a:cubicBezTo>
                  <a:cubicBezTo>
                    <a:pt x="110" y="52"/>
                    <a:pt x="135" y="53"/>
                    <a:pt x="159" y="53"/>
                  </a:cubicBezTo>
                  <a:cubicBezTo>
                    <a:pt x="182" y="53"/>
                    <a:pt x="203" y="56"/>
                    <a:pt x="226" y="56"/>
                  </a:cubicBezTo>
                  <a:cubicBezTo>
                    <a:pt x="240" y="56"/>
                    <a:pt x="256" y="55"/>
                    <a:pt x="270" y="57"/>
                  </a:cubicBezTo>
                  <a:cubicBezTo>
                    <a:pt x="286" y="59"/>
                    <a:pt x="302" y="64"/>
                    <a:pt x="317" y="57"/>
                  </a:cubicBezTo>
                  <a:cubicBezTo>
                    <a:pt x="327" y="52"/>
                    <a:pt x="338" y="50"/>
                    <a:pt x="348" y="44"/>
                  </a:cubicBezTo>
                  <a:cubicBezTo>
                    <a:pt x="359" y="39"/>
                    <a:pt x="366" y="27"/>
                    <a:pt x="359" y="16"/>
                  </a:cubicBezTo>
                  <a:cubicBezTo>
                    <a:pt x="356" y="11"/>
                    <a:pt x="348" y="4"/>
                    <a:pt x="343" y="2"/>
                  </a:cubicBezTo>
                  <a:cubicBezTo>
                    <a:pt x="335" y="0"/>
                    <a:pt x="330" y="5"/>
                    <a:pt x="323" y="8"/>
                  </a:cubicBezTo>
                  <a:cubicBezTo>
                    <a:pt x="295" y="19"/>
                    <a:pt x="262" y="22"/>
                    <a:pt x="233" y="27"/>
                  </a:cubicBezTo>
                  <a:cubicBezTo>
                    <a:pt x="212" y="30"/>
                    <a:pt x="194" y="34"/>
                    <a:pt x="173" y="31"/>
                  </a:cubicBezTo>
                  <a:cubicBezTo>
                    <a:pt x="156" y="29"/>
                    <a:pt x="144" y="25"/>
                    <a:pt x="129" y="20"/>
                  </a:cubicBezTo>
                  <a:cubicBezTo>
                    <a:pt x="106" y="12"/>
                    <a:pt x="78" y="16"/>
                    <a:pt x="56" y="24"/>
                  </a:cubicBezTo>
                  <a:cubicBezTo>
                    <a:pt x="38" y="30"/>
                    <a:pt x="19" y="43"/>
                    <a:pt x="0" y="4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514">
              <a:extLst>
                <a:ext uri="{FF2B5EF4-FFF2-40B4-BE49-F238E27FC236}">
                  <a16:creationId xmlns:a16="http://schemas.microsoft.com/office/drawing/2014/main" id="{3A54893E-1DE7-41EA-83B5-B2B5465B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3695"/>
              <a:ext cx="159" cy="236"/>
            </a:xfrm>
            <a:custGeom>
              <a:avLst/>
              <a:gdLst>
                <a:gd name="T0" fmla="*/ 3 w 204"/>
                <a:gd name="T1" fmla="*/ 113 h 302"/>
                <a:gd name="T2" fmla="*/ 2 w 204"/>
                <a:gd name="T3" fmla="*/ 111 h 302"/>
                <a:gd name="T4" fmla="*/ 31 w 204"/>
                <a:gd name="T5" fmla="*/ 103 h 302"/>
                <a:gd name="T6" fmla="*/ 44 w 204"/>
                <a:gd name="T7" fmla="*/ 76 h 302"/>
                <a:gd name="T8" fmla="*/ 48 w 204"/>
                <a:gd name="T9" fmla="*/ 38 h 302"/>
                <a:gd name="T10" fmla="*/ 76 w 204"/>
                <a:gd name="T11" fmla="*/ 0 h 302"/>
                <a:gd name="T12" fmla="*/ 40 w 204"/>
                <a:gd name="T13" fmla="*/ 30 h 302"/>
                <a:gd name="T14" fmla="*/ 31 w 204"/>
                <a:gd name="T15" fmla="*/ 74 h 302"/>
                <a:gd name="T16" fmla="*/ 0 w 204"/>
                <a:gd name="T17" fmla="*/ 98 h 302"/>
                <a:gd name="T18" fmla="*/ 7 w 204"/>
                <a:gd name="T19" fmla="*/ 108 h 3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302">
                  <a:moveTo>
                    <a:pt x="8" y="302"/>
                  </a:moveTo>
                  <a:cubicBezTo>
                    <a:pt x="7" y="300"/>
                    <a:pt x="5" y="301"/>
                    <a:pt x="5" y="298"/>
                  </a:cubicBezTo>
                  <a:cubicBezTo>
                    <a:pt x="33" y="290"/>
                    <a:pt x="61" y="295"/>
                    <a:pt x="84" y="277"/>
                  </a:cubicBezTo>
                  <a:cubicBezTo>
                    <a:pt x="107" y="259"/>
                    <a:pt x="115" y="232"/>
                    <a:pt x="121" y="204"/>
                  </a:cubicBezTo>
                  <a:cubicBezTo>
                    <a:pt x="128" y="171"/>
                    <a:pt x="121" y="137"/>
                    <a:pt x="129" y="104"/>
                  </a:cubicBezTo>
                  <a:cubicBezTo>
                    <a:pt x="140" y="59"/>
                    <a:pt x="173" y="32"/>
                    <a:pt x="204" y="0"/>
                  </a:cubicBezTo>
                  <a:cubicBezTo>
                    <a:pt x="163" y="19"/>
                    <a:pt x="128" y="40"/>
                    <a:pt x="107" y="81"/>
                  </a:cubicBezTo>
                  <a:cubicBezTo>
                    <a:pt x="88" y="119"/>
                    <a:pt x="95" y="158"/>
                    <a:pt x="83" y="198"/>
                  </a:cubicBezTo>
                  <a:cubicBezTo>
                    <a:pt x="72" y="238"/>
                    <a:pt x="47" y="277"/>
                    <a:pt x="0" y="262"/>
                  </a:cubicBezTo>
                  <a:cubicBezTo>
                    <a:pt x="5" y="271"/>
                    <a:pt x="11" y="285"/>
                    <a:pt x="19" y="291"/>
                  </a:cubicBezTo>
                </a:path>
              </a:pathLst>
            </a:custGeom>
            <a:solidFill>
              <a:srgbClr val="EA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515">
              <a:extLst>
                <a:ext uri="{FF2B5EF4-FFF2-40B4-BE49-F238E27FC236}">
                  <a16:creationId xmlns:a16="http://schemas.microsoft.com/office/drawing/2014/main" id="{38211BE4-BE15-4317-93E4-741C444C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067"/>
              <a:ext cx="308" cy="470"/>
            </a:xfrm>
            <a:custGeom>
              <a:avLst/>
              <a:gdLst>
                <a:gd name="T0" fmla="*/ 63 w 395"/>
                <a:gd name="T1" fmla="*/ 0 h 603"/>
                <a:gd name="T2" fmla="*/ 112 w 395"/>
                <a:gd name="T3" fmla="*/ 35 h 603"/>
                <a:gd name="T4" fmla="*/ 131 w 395"/>
                <a:gd name="T5" fmla="*/ 35 h 603"/>
                <a:gd name="T6" fmla="*/ 144 w 395"/>
                <a:gd name="T7" fmla="*/ 27 h 603"/>
                <a:gd name="T8" fmla="*/ 126 w 395"/>
                <a:gd name="T9" fmla="*/ 58 h 603"/>
                <a:gd name="T10" fmla="*/ 111 w 395"/>
                <a:gd name="T11" fmla="*/ 101 h 603"/>
                <a:gd name="T12" fmla="*/ 87 w 395"/>
                <a:gd name="T13" fmla="*/ 129 h 603"/>
                <a:gd name="T14" fmla="*/ 55 w 395"/>
                <a:gd name="T15" fmla="*/ 160 h 603"/>
                <a:gd name="T16" fmla="*/ 24 w 395"/>
                <a:gd name="T17" fmla="*/ 205 h 603"/>
                <a:gd name="T18" fmla="*/ 9 w 395"/>
                <a:gd name="T19" fmla="*/ 222 h 603"/>
                <a:gd name="T20" fmla="*/ 12 w 395"/>
                <a:gd name="T21" fmla="*/ 199 h 603"/>
                <a:gd name="T22" fmla="*/ 51 w 395"/>
                <a:gd name="T23" fmla="*/ 115 h 603"/>
                <a:gd name="T24" fmla="*/ 75 w 395"/>
                <a:gd name="T25" fmla="*/ 69 h 603"/>
                <a:gd name="T26" fmla="*/ 68 w 395"/>
                <a:gd name="T27" fmla="*/ 24 h 603"/>
                <a:gd name="T28" fmla="*/ 63 w 395"/>
                <a:gd name="T29" fmla="*/ 2 h 60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5" h="603">
                  <a:moveTo>
                    <a:pt x="170" y="0"/>
                  </a:moveTo>
                  <a:cubicBezTo>
                    <a:pt x="202" y="49"/>
                    <a:pt x="246" y="87"/>
                    <a:pt x="303" y="95"/>
                  </a:cubicBezTo>
                  <a:cubicBezTo>
                    <a:pt x="321" y="98"/>
                    <a:pt x="337" y="102"/>
                    <a:pt x="354" y="95"/>
                  </a:cubicBezTo>
                  <a:cubicBezTo>
                    <a:pt x="367" y="91"/>
                    <a:pt x="376" y="76"/>
                    <a:pt x="390" y="74"/>
                  </a:cubicBezTo>
                  <a:cubicBezTo>
                    <a:pt x="395" y="103"/>
                    <a:pt x="353" y="134"/>
                    <a:pt x="338" y="156"/>
                  </a:cubicBezTo>
                  <a:cubicBezTo>
                    <a:pt x="314" y="192"/>
                    <a:pt x="322" y="237"/>
                    <a:pt x="299" y="272"/>
                  </a:cubicBezTo>
                  <a:cubicBezTo>
                    <a:pt x="281" y="300"/>
                    <a:pt x="260" y="328"/>
                    <a:pt x="235" y="349"/>
                  </a:cubicBezTo>
                  <a:cubicBezTo>
                    <a:pt x="201" y="376"/>
                    <a:pt x="168" y="391"/>
                    <a:pt x="147" y="433"/>
                  </a:cubicBezTo>
                  <a:cubicBezTo>
                    <a:pt x="124" y="479"/>
                    <a:pt x="96" y="516"/>
                    <a:pt x="65" y="556"/>
                  </a:cubicBezTo>
                  <a:cubicBezTo>
                    <a:pt x="57" y="566"/>
                    <a:pt x="39" y="603"/>
                    <a:pt x="23" y="602"/>
                  </a:cubicBezTo>
                  <a:cubicBezTo>
                    <a:pt x="0" y="600"/>
                    <a:pt x="27" y="550"/>
                    <a:pt x="31" y="539"/>
                  </a:cubicBezTo>
                  <a:cubicBezTo>
                    <a:pt x="60" y="461"/>
                    <a:pt x="94" y="384"/>
                    <a:pt x="137" y="313"/>
                  </a:cubicBezTo>
                  <a:cubicBezTo>
                    <a:pt x="162" y="270"/>
                    <a:pt x="197" y="237"/>
                    <a:pt x="202" y="186"/>
                  </a:cubicBezTo>
                  <a:cubicBezTo>
                    <a:pt x="206" y="144"/>
                    <a:pt x="191" y="105"/>
                    <a:pt x="182" y="66"/>
                  </a:cubicBezTo>
                  <a:cubicBezTo>
                    <a:pt x="177" y="46"/>
                    <a:pt x="180" y="21"/>
                    <a:pt x="170" y="4"/>
                  </a:cubicBezTo>
                </a:path>
              </a:pathLst>
            </a:custGeom>
            <a:solidFill>
              <a:srgbClr val="E6D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516">
              <a:extLst>
                <a:ext uri="{FF2B5EF4-FFF2-40B4-BE49-F238E27FC236}">
                  <a16:creationId xmlns:a16="http://schemas.microsoft.com/office/drawing/2014/main" id="{FEF10993-2CA2-496B-9737-95B1E47D8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088"/>
              <a:ext cx="315" cy="411"/>
            </a:xfrm>
            <a:custGeom>
              <a:avLst/>
              <a:gdLst>
                <a:gd name="T0" fmla="*/ 131 w 405"/>
                <a:gd name="T1" fmla="*/ 7 h 527"/>
                <a:gd name="T2" fmla="*/ 98 w 405"/>
                <a:gd name="T3" fmla="*/ 42 h 527"/>
                <a:gd name="T4" fmla="*/ 75 w 405"/>
                <a:gd name="T5" fmla="*/ 92 h 527"/>
                <a:gd name="T6" fmla="*/ 37 w 405"/>
                <a:gd name="T7" fmla="*/ 146 h 527"/>
                <a:gd name="T8" fmla="*/ 7 w 405"/>
                <a:gd name="T9" fmla="*/ 186 h 527"/>
                <a:gd name="T10" fmla="*/ 18 w 405"/>
                <a:gd name="T11" fmla="*/ 181 h 527"/>
                <a:gd name="T12" fmla="*/ 23 w 405"/>
                <a:gd name="T13" fmla="*/ 192 h 527"/>
                <a:gd name="T14" fmla="*/ 37 w 405"/>
                <a:gd name="T15" fmla="*/ 186 h 527"/>
                <a:gd name="T16" fmla="*/ 54 w 405"/>
                <a:gd name="T17" fmla="*/ 179 h 527"/>
                <a:gd name="T18" fmla="*/ 77 w 405"/>
                <a:gd name="T19" fmla="*/ 152 h 527"/>
                <a:gd name="T20" fmla="*/ 110 w 405"/>
                <a:gd name="T21" fmla="*/ 113 h 527"/>
                <a:gd name="T22" fmla="*/ 132 w 405"/>
                <a:gd name="T23" fmla="*/ 82 h 527"/>
                <a:gd name="T24" fmla="*/ 147 w 405"/>
                <a:gd name="T25" fmla="*/ 48 h 527"/>
                <a:gd name="T26" fmla="*/ 147 w 405"/>
                <a:gd name="T27" fmla="*/ 9 h 527"/>
                <a:gd name="T28" fmla="*/ 137 w 405"/>
                <a:gd name="T29" fmla="*/ 4 h 527"/>
                <a:gd name="T30" fmla="*/ 132 w 405"/>
                <a:gd name="T31" fmla="*/ 7 h 5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5" h="527">
                  <a:moveTo>
                    <a:pt x="358" y="21"/>
                  </a:moveTo>
                  <a:cubicBezTo>
                    <a:pt x="328" y="51"/>
                    <a:pt x="292" y="76"/>
                    <a:pt x="268" y="114"/>
                  </a:cubicBezTo>
                  <a:cubicBezTo>
                    <a:pt x="243" y="155"/>
                    <a:pt x="225" y="203"/>
                    <a:pt x="206" y="248"/>
                  </a:cubicBezTo>
                  <a:cubicBezTo>
                    <a:pt x="181" y="306"/>
                    <a:pt x="142" y="348"/>
                    <a:pt x="102" y="395"/>
                  </a:cubicBezTo>
                  <a:cubicBezTo>
                    <a:pt x="91" y="407"/>
                    <a:pt x="0" y="492"/>
                    <a:pt x="19" y="502"/>
                  </a:cubicBezTo>
                  <a:cubicBezTo>
                    <a:pt x="27" y="506"/>
                    <a:pt x="37" y="486"/>
                    <a:pt x="47" y="490"/>
                  </a:cubicBezTo>
                  <a:cubicBezTo>
                    <a:pt x="55" y="492"/>
                    <a:pt x="58" y="512"/>
                    <a:pt x="60" y="519"/>
                  </a:cubicBezTo>
                  <a:cubicBezTo>
                    <a:pt x="74" y="527"/>
                    <a:pt x="92" y="511"/>
                    <a:pt x="103" y="504"/>
                  </a:cubicBezTo>
                  <a:cubicBezTo>
                    <a:pt x="117" y="495"/>
                    <a:pt x="133" y="491"/>
                    <a:pt x="146" y="482"/>
                  </a:cubicBezTo>
                  <a:cubicBezTo>
                    <a:pt x="172" y="464"/>
                    <a:pt x="191" y="433"/>
                    <a:pt x="210" y="410"/>
                  </a:cubicBezTo>
                  <a:cubicBezTo>
                    <a:pt x="239" y="374"/>
                    <a:pt x="267" y="337"/>
                    <a:pt x="300" y="305"/>
                  </a:cubicBezTo>
                  <a:cubicBezTo>
                    <a:pt x="326" y="281"/>
                    <a:pt x="342" y="250"/>
                    <a:pt x="360" y="220"/>
                  </a:cubicBezTo>
                  <a:cubicBezTo>
                    <a:pt x="377" y="192"/>
                    <a:pt x="398" y="163"/>
                    <a:pt x="401" y="130"/>
                  </a:cubicBezTo>
                  <a:cubicBezTo>
                    <a:pt x="405" y="97"/>
                    <a:pt x="403" y="61"/>
                    <a:pt x="402" y="27"/>
                  </a:cubicBezTo>
                  <a:cubicBezTo>
                    <a:pt x="401" y="0"/>
                    <a:pt x="394" y="1"/>
                    <a:pt x="373" y="12"/>
                  </a:cubicBezTo>
                  <a:cubicBezTo>
                    <a:pt x="368" y="14"/>
                    <a:pt x="364" y="16"/>
                    <a:pt x="360" y="18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517">
              <a:extLst>
                <a:ext uri="{FF2B5EF4-FFF2-40B4-BE49-F238E27FC236}">
                  <a16:creationId xmlns:a16="http://schemas.microsoft.com/office/drawing/2014/main" id="{AE47AFD8-BA30-483F-B91F-043484F1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860"/>
              <a:ext cx="65" cy="45"/>
            </a:xfrm>
            <a:custGeom>
              <a:avLst/>
              <a:gdLst>
                <a:gd name="T0" fmla="*/ 22 w 84"/>
                <a:gd name="T1" fmla="*/ 0 h 58"/>
                <a:gd name="T2" fmla="*/ 28 w 84"/>
                <a:gd name="T3" fmla="*/ 7 h 58"/>
                <a:gd name="T4" fmla="*/ 22 w 84"/>
                <a:gd name="T5" fmla="*/ 12 h 58"/>
                <a:gd name="T6" fmla="*/ 0 w 84"/>
                <a:gd name="T7" fmla="*/ 21 h 58"/>
                <a:gd name="T8" fmla="*/ 12 w 84"/>
                <a:gd name="T9" fmla="*/ 9 h 58"/>
                <a:gd name="T10" fmla="*/ 22 w 84"/>
                <a:gd name="T11" fmla="*/ 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58">
                  <a:moveTo>
                    <a:pt x="59" y="0"/>
                  </a:moveTo>
                  <a:cubicBezTo>
                    <a:pt x="63" y="8"/>
                    <a:pt x="74" y="12"/>
                    <a:pt x="78" y="19"/>
                  </a:cubicBezTo>
                  <a:cubicBezTo>
                    <a:pt x="84" y="33"/>
                    <a:pt x="71" y="30"/>
                    <a:pt x="59" y="32"/>
                  </a:cubicBezTo>
                  <a:cubicBezTo>
                    <a:pt x="38" y="36"/>
                    <a:pt x="19" y="46"/>
                    <a:pt x="0" y="58"/>
                  </a:cubicBezTo>
                  <a:cubicBezTo>
                    <a:pt x="9" y="46"/>
                    <a:pt x="20" y="32"/>
                    <a:pt x="32" y="23"/>
                  </a:cubicBezTo>
                  <a:cubicBezTo>
                    <a:pt x="41" y="16"/>
                    <a:pt x="56" y="9"/>
                    <a:pt x="61" y="4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518">
              <a:extLst>
                <a:ext uri="{FF2B5EF4-FFF2-40B4-BE49-F238E27FC236}">
                  <a16:creationId xmlns:a16="http://schemas.microsoft.com/office/drawing/2014/main" id="{C0764CC5-A6A0-408D-9BBD-95B5EDE1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3766"/>
              <a:ext cx="38" cy="47"/>
            </a:xfrm>
            <a:custGeom>
              <a:avLst/>
              <a:gdLst>
                <a:gd name="T0" fmla="*/ 9 w 49"/>
                <a:gd name="T1" fmla="*/ 0 h 60"/>
                <a:gd name="T2" fmla="*/ 17 w 49"/>
                <a:gd name="T3" fmla="*/ 15 h 60"/>
                <a:gd name="T4" fmla="*/ 9 w 49"/>
                <a:gd name="T5" fmla="*/ 19 h 60"/>
                <a:gd name="T6" fmla="*/ 0 w 49"/>
                <a:gd name="T7" fmla="*/ 23 h 60"/>
                <a:gd name="T8" fmla="*/ 9 w 49"/>
                <a:gd name="T9" fmla="*/ 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0">
                  <a:moveTo>
                    <a:pt x="27" y="0"/>
                  </a:moveTo>
                  <a:cubicBezTo>
                    <a:pt x="31" y="16"/>
                    <a:pt x="41" y="26"/>
                    <a:pt x="49" y="39"/>
                  </a:cubicBezTo>
                  <a:cubicBezTo>
                    <a:pt x="40" y="48"/>
                    <a:pt x="33" y="45"/>
                    <a:pt x="23" y="49"/>
                  </a:cubicBezTo>
                  <a:cubicBezTo>
                    <a:pt x="15" y="51"/>
                    <a:pt x="8" y="58"/>
                    <a:pt x="0" y="60"/>
                  </a:cubicBezTo>
                  <a:cubicBezTo>
                    <a:pt x="6" y="42"/>
                    <a:pt x="19" y="22"/>
                    <a:pt x="26" y="3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519">
              <a:extLst>
                <a:ext uri="{FF2B5EF4-FFF2-40B4-BE49-F238E27FC236}">
                  <a16:creationId xmlns:a16="http://schemas.microsoft.com/office/drawing/2014/main" id="{17842264-BD3B-4930-BD21-FF47726BD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748"/>
              <a:ext cx="185" cy="187"/>
            </a:xfrm>
            <a:custGeom>
              <a:avLst/>
              <a:gdLst>
                <a:gd name="T0" fmla="*/ 75 w 238"/>
                <a:gd name="T1" fmla="*/ 89 h 239"/>
                <a:gd name="T2" fmla="*/ 72 w 238"/>
                <a:gd name="T3" fmla="*/ 75 h 239"/>
                <a:gd name="T4" fmla="*/ 64 w 238"/>
                <a:gd name="T5" fmla="*/ 69 h 239"/>
                <a:gd name="T6" fmla="*/ 60 w 238"/>
                <a:gd name="T7" fmla="*/ 61 h 239"/>
                <a:gd name="T8" fmla="*/ 47 w 238"/>
                <a:gd name="T9" fmla="*/ 68 h 239"/>
                <a:gd name="T10" fmla="*/ 44 w 238"/>
                <a:gd name="T11" fmla="*/ 60 h 239"/>
                <a:gd name="T12" fmla="*/ 40 w 238"/>
                <a:gd name="T13" fmla="*/ 63 h 239"/>
                <a:gd name="T14" fmla="*/ 37 w 238"/>
                <a:gd name="T15" fmla="*/ 58 h 239"/>
                <a:gd name="T16" fmla="*/ 15 w 238"/>
                <a:gd name="T17" fmla="*/ 61 h 239"/>
                <a:gd name="T18" fmla="*/ 0 w 238"/>
                <a:gd name="T19" fmla="*/ 53 h 239"/>
                <a:gd name="T20" fmla="*/ 17 w 238"/>
                <a:gd name="T21" fmla="*/ 36 h 239"/>
                <a:gd name="T22" fmla="*/ 24 w 238"/>
                <a:gd name="T23" fmla="*/ 16 h 239"/>
                <a:gd name="T24" fmla="*/ 26 w 238"/>
                <a:gd name="T25" fmla="*/ 0 h 239"/>
                <a:gd name="T26" fmla="*/ 40 w 238"/>
                <a:gd name="T27" fmla="*/ 21 h 239"/>
                <a:gd name="T28" fmla="*/ 56 w 238"/>
                <a:gd name="T29" fmla="*/ 28 h 239"/>
                <a:gd name="T30" fmla="*/ 65 w 238"/>
                <a:gd name="T31" fmla="*/ 42 h 239"/>
                <a:gd name="T32" fmla="*/ 76 w 238"/>
                <a:gd name="T33" fmla="*/ 69 h 239"/>
                <a:gd name="T34" fmla="*/ 86 w 238"/>
                <a:gd name="T35" fmla="*/ 88 h 239"/>
                <a:gd name="T36" fmla="*/ 77 w 238"/>
                <a:gd name="T37" fmla="*/ 89 h 2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8" h="239">
                  <a:moveTo>
                    <a:pt x="207" y="239"/>
                  </a:moveTo>
                  <a:cubicBezTo>
                    <a:pt x="202" y="228"/>
                    <a:pt x="207" y="213"/>
                    <a:pt x="200" y="201"/>
                  </a:cubicBezTo>
                  <a:cubicBezTo>
                    <a:pt x="194" y="192"/>
                    <a:pt x="180" y="193"/>
                    <a:pt x="174" y="185"/>
                  </a:cubicBezTo>
                  <a:cubicBezTo>
                    <a:pt x="168" y="175"/>
                    <a:pt x="181" y="166"/>
                    <a:pt x="163" y="164"/>
                  </a:cubicBezTo>
                  <a:cubicBezTo>
                    <a:pt x="153" y="163"/>
                    <a:pt x="136" y="175"/>
                    <a:pt x="130" y="181"/>
                  </a:cubicBezTo>
                  <a:cubicBezTo>
                    <a:pt x="134" y="170"/>
                    <a:pt x="136" y="159"/>
                    <a:pt x="120" y="160"/>
                  </a:cubicBezTo>
                  <a:cubicBezTo>
                    <a:pt x="115" y="160"/>
                    <a:pt x="111" y="167"/>
                    <a:pt x="107" y="166"/>
                  </a:cubicBezTo>
                  <a:cubicBezTo>
                    <a:pt x="97" y="164"/>
                    <a:pt x="104" y="160"/>
                    <a:pt x="99" y="155"/>
                  </a:cubicBezTo>
                  <a:cubicBezTo>
                    <a:pt x="81" y="137"/>
                    <a:pt x="63" y="161"/>
                    <a:pt x="40" y="163"/>
                  </a:cubicBezTo>
                  <a:cubicBezTo>
                    <a:pt x="40" y="141"/>
                    <a:pt x="10" y="152"/>
                    <a:pt x="0" y="142"/>
                  </a:cubicBezTo>
                  <a:cubicBezTo>
                    <a:pt x="8" y="122"/>
                    <a:pt x="33" y="114"/>
                    <a:pt x="46" y="97"/>
                  </a:cubicBezTo>
                  <a:cubicBezTo>
                    <a:pt x="57" y="82"/>
                    <a:pt x="64" y="62"/>
                    <a:pt x="66" y="43"/>
                  </a:cubicBezTo>
                  <a:cubicBezTo>
                    <a:pt x="66" y="36"/>
                    <a:pt x="60" y="0"/>
                    <a:pt x="73" y="0"/>
                  </a:cubicBezTo>
                  <a:cubicBezTo>
                    <a:pt x="81" y="0"/>
                    <a:pt x="98" y="48"/>
                    <a:pt x="107" y="55"/>
                  </a:cubicBezTo>
                  <a:cubicBezTo>
                    <a:pt x="122" y="67"/>
                    <a:pt x="141" y="66"/>
                    <a:pt x="155" y="76"/>
                  </a:cubicBezTo>
                  <a:cubicBezTo>
                    <a:pt x="167" y="85"/>
                    <a:pt x="173" y="101"/>
                    <a:pt x="179" y="113"/>
                  </a:cubicBezTo>
                  <a:cubicBezTo>
                    <a:pt x="190" y="137"/>
                    <a:pt x="198" y="160"/>
                    <a:pt x="208" y="184"/>
                  </a:cubicBezTo>
                  <a:cubicBezTo>
                    <a:pt x="213" y="196"/>
                    <a:pt x="238" y="222"/>
                    <a:pt x="234" y="234"/>
                  </a:cubicBezTo>
                  <a:cubicBezTo>
                    <a:pt x="226" y="235"/>
                    <a:pt x="218" y="236"/>
                    <a:pt x="211" y="239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520">
              <a:extLst>
                <a:ext uri="{FF2B5EF4-FFF2-40B4-BE49-F238E27FC236}">
                  <a16:creationId xmlns:a16="http://schemas.microsoft.com/office/drawing/2014/main" id="{597522B5-0712-4F48-A841-64C66772D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3809"/>
              <a:ext cx="135" cy="69"/>
            </a:xfrm>
            <a:custGeom>
              <a:avLst/>
              <a:gdLst>
                <a:gd name="T0" fmla="*/ 17 w 174"/>
                <a:gd name="T1" fmla="*/ 0 h 88"/>
                <a:gd name="T2" fmla="*/ 0 w 174"/>
                <a:gd name="T3" fmla="*/ 23 h 88"/>
                <a:gd name="T4" fmla="*/ 12 w 174"/>
                <a:gd name="T5" fmla="*/ 31 h 88"/>
                <a:gd name="T6" fmla="*/ 26 w 174"/>
                <a:gd name="T7" fmla="*/ 26 h 88"/>
                <a:gd name="T8" fmla="*/ 30 w 174"/>
                <a:gd name="T9" fmla="*/ 29 h 88"/>
                <a:gd name="T10" fmla="*/ 36 w 174"/>
                <a:gd name="T11" fmla="*/ 30 h 88"/>
                <a:gd name="T12" fmla="*/ 40 w 174"/>
                <a:gd name="T13" fmla="*/ 33 h 88"/>
                <a:gd name="T14" fmla="*/ 47 w 174"/>
                <a:gd name="T15" fmla="*/ 31 h 88"/>
                <a:gd name="T16" fmla="*/ 55 w 174"/>
                <a:gd name="T17" fmla="*/ 33 h 88"/>
                <a:gd name="T18" fmla="*/ 27 w 174"/>
                <a:gd name="T19" fmla="*/ 21 h 88"/>
                <a:gd name="T20" fmla="*/ 18 w 174"/>
                <a:gd name="T21" fmla="*/ 2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4" h="88">
                  <a:moveTo>
                    <a:pt x="47" y="0"/>
                  </a:moveTo>
                  <a:cubicBezTo>
                    <a:pt x="46" y="29"/>
                    <a:pt x="19" y="43"/>
                    <a:pt x="0" y="60"/>
                  </a:cubicBezTo>
                  <a:cubicBezTo>
                    <a:pt x="8" y="71"/>
                    <a:pt x="22" y="67"/>
                    <a:pt x="31" y="82"/>
                  </a:cubicBezTo>
                  <a:cubicBezTo>
                    <a:pt x="40" y="75"/>
                    <a:pt x="57" y="66"/>
                    <a:pt x="69" y="68"/>
                  </a:cubicBezTo>
                  <a:cubicBezTo>
                    <a:pt x="75" y="70"/>
                    <a:pt x="76" y="74"/>
                    <a:pt x="82" y="76"/>
                  </a:cubicBezTo>
                  <a:cubicBezTo>
                    <a:pt x="87" y="77"/>
                    <a:pt x="93" y="76"/>
                    <a:pt x="98" y="78"/>
                  </a:cubicBezTo>
                  <a:cubicBezTo>
                    <a:pt x="102" y="79"/>
                    <a:pt x="105" y="84"/>
                    <a:pt x="110" y="85"/>
                  </a:cubicBezTo>
                  <a:cubicBezTo>
                    <a:pt x="116" y="86"/>
                    <a:pt x="121" y="83"/>
                    <a:pt x="127" y="82"/>
                  </a:cubicBezTo>
                  <a:cubicBezTo>
                    <a:pt x="135" y="81"/>
                    <a:pt x="149" y="80"/>
                    <a:pt x="153" y="88"/>
                  </a:cubicBezTo>
                  <a:cubicBezTo>
                    <a:pt x="174" y="70"/>
                    <a:pt x="85" y="57"/>
                    <a:pt x="75" y="56"/>
                  </a:cubicBezTo>
                  <a:cubicBezTo>
                    <a:pt x="37" y="52"/>
                    <a:pt x="64" y="29"/>
                    <a:pt x="50" y="6"/>
                  </a:cubicBezTo>
                </a:path>
              </a:pathLst>
            </a:custGeom>
            <a:solidFill>
              <a:srgbClr val="BE9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521">
              <a:extLst>
                <a:ext uri="{FF2B5EF4-FFF2-40B4-BE49-F238E27FC236}">
                  <a16:creationId xmlns:a16="http://schemas.microsoft.com/office/drawing/2014/main" id="{00783282-17D5-4734-A24F-710E2486F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3381"/>
              <a:ext cx="88" cy="305"/>
            </a:xfrm>
            <a:custGeom>
              <a:avLst/>
              <a:gdLst>
                <a:gd name="T0" fmla="*/ 37 w 113"/>
                <a:gd name="T1" fmla="*/ 0 h 392"/>
                <a:gd name="T2" fmla="*/ 30 w 113"/>
                <a:gd name="T3" fmla="*/ 44 h 392"/>
                <a:gd name="T4" fmla="*/ 23 w 113"/>
                <a:gd name="T5" fmla="*/ 83 h 392"/>
                <a:gd name="T6" fmla="*/ 18 w 113"/>
                <a:gd name="T7" fmla="*/ 121 h 392"/>
                <a:gd name="T8" fmla="*/ 32 w 113"/>
                <a:gd name="T9" fmla="*/ 143 h 392"/>
                <a:gd name="T10" fmla="*/ 7 w 113"/>
                <a:gd name="T11" fmla="*/ 130 h 392"/>
                <a:gd name="T12" fmla="*/ 12 w 113"/>
                <a:gd name="T13" fmla="*/ 90 h 392"/>
                <a:gd name="T14" fmla="*/ 36 w 113"/>
                <a:gd name="T15" fmla="*/ 2 h 3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392">
                  <a:moveTo>
                    <a:pt x="100" y="0"/>
                  </a:moveTo>
                  <a:cubicBezTo>
                    <a:pt x="113" y="27"/>
                    <a:pt x="89" y="90"/>
                    <a:pt x="82" y="120"/>
                  </a:cubicBezTo>
                  <a:cubicBezTo>
                    <a:pt x="74" y="155"/>
                    <a:pt x="67" y="191"/>
                    <a:pt x="62" y="228"/>
                  </a:cubicBezTo>
                  <a:cubicBezTo>
                    <a:pt x="57" y="262"/>
                    <a:pt x="51" y="295"/>
                    <a:pt x="50" y="330"/>
                  </a:cubicBezTo>
                  <a:cubicBezTo>
                    <a:pt x="49" y="366"/>
                    <a:pt x="66" y="368"/>
                    <a:pt x="87" y="392"/>
                  </a:cubicBezTo>
                  <a:cubicBezTo>
                    <a:pt x="68" y="385"/>
                    <a:pt x="29" y="371"/>
                    <a:pt x="18" y="355"/>
                  </a:cubicBezTo>
                  <a:cubicBezTo>
                    <a:pt x="0" y="329"/>
                    <a:pt x="27" y="273"/>
                    <a:pt x="34" y="245"/>
                  </a:cubicBezTo>
                  <a:cubicBezTo>
                    <a:pt x="57" y="165"/>
                    <a:pt x="61" y="76"/>
                    <a:pt x="98" y="2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522">
              <a:extLst>
                <a:ext uri="{FF2B5EF4-FFF2-40B4-BE49-F238E27FC236}">
                  <a16:creationId xmlns:a16="http://schemas.microsoft.com/office/drawing/2014/main" id="{58A855EC-58C6-49A2-983C-BD4C3BD4B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021"/>
              <a:ext cx="140" cy="110"/>
            </a:xfrm>
            <a:custGeom>
              <a:avLst/>
              <a:gdLst>
                <a:gd name="T0" fmla="*/ 66 w 180"/>
                <a:gd name="T1" fmla="*/ 2 h 141"/>
                <a:gd name="T2" fmla="*/ 31 w 180"/>
                <a:gd name="T3" fmla="*/ 23 h 141"/>
                <a:gd name="T4" fmla="*/ 18 w 180"/>
                <a:gd name="T5" fmla="*/ 38 h 141"/>
                <a:gd name="T6" fmla="*/ 0 w 180"/>
                <a:gd name="T7" fmla="*/ 52 h 141"/>
                <a:gd name="T8" fmla="*/ 23 w 180"/>
                <a:gd name="T9" fmla="*/ 37 h 141"/>
                <a:gd name="T10" fmla="*/ 41 w 180"/>
                <a:gd name="T11" fmla="*/ 21 h 141"/>
                <a:gd name="T12" fmla="*/ 65 w 180"/>
                <a:gd name="T13" fmla="*/ 0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41">
                  <a:moveTo>
                    <a:pt x="180" y="4"/>
                  </a:moveTo>
                  <a:cubicBezTo>
                    <a:pt x="141" y="1"/>
                    <a:pt x="106" y="35"/>
                    <a:pt x="85" y="63"/>
                  </a:cubicBezTo>
                  <a:cubicBezTo>
                    <a:pt x="73" y="79"/>
                    <a:pt x="63" y="93"/>
                    <a:pt x="47" y="104"/>
                  </a:cubicBezTo>
                  <a:cubicBezTo>
                    <a:pt x="29" y="116"/>
                    <a:pt x="12" y="123"/>
                    <a:pt x="0" y="141"/>
                  </a:cubicBezTo>
                  <a:cubicBezTo>
                    <a:pt x="17" y="127"/>
                    <a:pt x="42" y="114"/>
                    <a:pt x="62" y="101"/>
                  </a:cubicBezTo>
                  <a:cubicBezTo>
                    <a:pt x="82" y="89"/>
                    <a:pt x="95" y="70"/>
                    <a:pt x="113" y="56"/>
                  </a:cubicBezTo>
                  <a:cubicBezTo>
                    <a:pt x="136" y="37"/>
                    <a:pt x="164" y="27"/>
                    <a:pt x="178" y="0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523">
              <a:extLst>
                <a:ext uri="{FF2B5EF4-FFF2-40B4-BE49-F238E27FC236}">
                  <a16:creationId xmlns:a16="http://schemas.microsoft.com/office/drawing/2014/main" id="{AE714C31-79BC-4EEE-A6CC-349130A3E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880"/>
              <a:ext cx="111" cy="168"/>
            </a:xfrm>
            <a:custGeom>
              <a:avLst/>
              <a:gdLst>
                <a:gd name="T0" fmla="*/ 9 w 143"/>
                <a:gd name="T1" fmla="*/ 2 h 216"/>
                <a:gd name="T2" fmla="*/ 7 w 143"/>
                <a:gd name="T3" fmla="*/ 16 h 216"/>
                <a:gd name="T4" fmla="*/ 9 w 143"/>
                <a:gd name="T5" fmla="*/ 31 h 216"/>
                <a:gd name="T6" fmla="*/ 23 w 143"/>
                <a:gd name="T7" fmla="*/ 47 h 216"/>
                <a:gd name="T8" fmla="*/ 52 w 143"/>
                <a:gd name="T9" fmla="*/ 79 h 216"/>
                <a:gd name="T10" fmla="*/ 15 w 143"/>
                <a:gd name="T11" fmla="*/ 47 h 216"/>
                <a:gd name="T12" fmla="*/ 2 w 143"/>
                <a:gd name="T13" fmla="*/ 26 h 216"/>
                <a:gd name="T14" fmla="*/ 9 w 143"/>
                <a:gd name="T15" fmla="*/ 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216">
                  <a:moveTo>
                    <a:pt x="23" y="2"/>
                  </a:moveTo>
                  <a:cubicBezTo>
                    <a:pt x="24" y="16"/>
                    <a:pt x="20" y="30"/>
                    <a:pt x="20" y="44"/>
                  </a:cubicBezTo>
                  <a:cubicBezTo>
                    <a:pt x="20" y="58"/>
                    <a:pt x="22" y="70"/>
                    <a:pt x="25" y="83"/>
                  </a:cubicBezTo>
                  <a:cubicBezTo>
                    <a:pt x="30" y="104"/>
                    <a:pt x="47" y="116"/>
                    <a:pt x="63" y="129"/>
                  </a:cubicBezTo>
                  <a:cubicBezTo>
                    <a:pt x="93" y="152"/>
                    <a:pt x="136" y="176"/>
                    <a:pt x="143" y="216"/>
                  </a:cubicBezTo>
                  <a:cubicBezTo>
                    <a:pt x="113" y="181"/>
                    <a:pt x="75" y="159"/>
                    <a:pt x="40" y="130"/>
                  </a:cubicBezTo>
                  <a:cubicBezTo>
                    <a:pt x="21" y="114"/>
                    <a:pt x="4" y="98"/>
                    <a:pt x="2" y="72"/>
                  </a:cubicBezTo>
                  <a:cubicBezTo>
                    <a:pt x="0" y="49"/>
                    <a:pt x="10" y="18"/>
                    <a:pt x="24" y="0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524">
              <a:extLst>
                <a:ext uri="{FF2B5EF4-FFF2-40B4-BE49-F238E27FC236}">
                  <a16:creationId xmlns:a16="http://schemas.microsoft.com/office/drawing/2014/main" id="{B70FCFFE-E019-4CE1-8BAF-1F21FC69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889"/>
              <a:ext cx="48" cy="179"/>
            </a:xfrm>
            <a:custGeom>
              <a:avLst/>
              <a:gdLst>
                <a:gd name="T0" fmla="*/ 2 w 62"/>
                <a:gd name="T1" fmla="*/ 0 h 230"/>
                <a:gd name="T2" fmla="*/ 1 w 62"/>
                <a:gd name="T3" fmla="*/ 44 h 230"/>
                <a:gd name="T4" fmla="*/ 5 w 62"/>
                <a:gd name="T5" fmla="*/ 68 h 230"/>
                <a:gd name="T6" fmla="*/ 22 w 62"/>
                <a:gd name="T7" fmla="*/ 84 h 230"/>
                <a:gd name="T8" fmla="*/ 11 w 62"/>
                <a:gd name="T9" fmla="*/ 64 h 230"/>
                <a:gd name="T10" fmla="*/ 6 w 62"/>
                <a:gd name="T11" fmla="*/ 41 h 230"/>
                <a:gd name="T12" fmla="*/ 2 w 62"/>
                <a:gd name="T13" fmla="*/ 3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30">
                  <a:moveTo>
                    <a:pt x="4" y="0"/>
                  </a:moveTo>
                  <a:cubicBezTo>
                    <a:pt x="4" y="40"/>
                    <a:pt x="0" y="80"/>
                    <a:pt x="1" y="121"/>
                  </a:cubicBezTo>
                  <a:cubicBezTo>
                    <a:pt x="2" y="142"/>
                    <a:pt x="5" y="167"/>
                    <a:pt x="16" y="185"/>
                  </a:cubicBezTo>
                  <a:cubicBezTo>
                    <a:pt x="28" y="203"/>
                    <a:pt x="46" y="216"/>
                    <a:pt x="62" y="230"/>
                  </a:cubicBezTo>
                  <a:cubicBezTo>
                    <a:pt x="47" y="217"/>
                    <a:pt x="37" y="191"/>
                    <a:pt x="30" y="174"/>
                  </a:cubicBezTo>
                  <a:cubicBezTo>
                    <a:pt x="21" y="154"/>
                    <a:pt x="18" y="133"/>
                    <a:pt x="17" y="112"/>
                  </a:cubicBezTo>
                  <a:cubicBezTo>
                    <a:pt x="15" y="77"/>
                    <a:pt x="5" y="44"/>
                    <a:pt x="5" y="9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525">
              <a:extLst>
                <a:ext uri="{FF2B5EF4-FFF2-40B4-BE49-F238E27FC236}">
                  <a16:creationId xmlns:a16="http://schemas.microsoft.com/office/drawing/2014/main" id="{99F497CC-6F98-448E-8828-A2418FCB7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954"/>
              <a:ext cx="29" cy="124"/>
            </a:xfrm>
            <a:custGeom>
              <a:avLst/>
              <a:gdLst>
                <a:gd name="T0" fmla="*/ 4 w 38"/>
                <a:gd name="T1" fmla="*/ 0 h 159"/>
                <a:gd name="T2" fmla="*/ 4 w 38"/>
                <a:gd name="T3" fmla="*/ 34 h 159"/>
                <a:gd name="T4" fmla="*/ 13 w 38"/>
                <a:gd name="T5" fmla="*/ 59 h 159"/>
                <a:gd name="T6" fmla="*/ 1 w 38"/>
                <a:gd name="T7" fmla="*/ 30 h 159"/>
                <a:gd name="T8" fmla="*/ 2 w 38"/>
                <a:gd name="T9" fmla="*/ 14 h 159"/>
                <a:gd name="T10" fmla="*/ 3 w 38"/>
                <a:gd name="T11" fmla="*/ 2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59">
                  <a:moveTo>
                    <a:pt x="11" y="0"/>
                  </a:moveTo>
                  <a:cubicBezTo>
                    <a:pt x="12" y="31"/>
                    <a:pt x="10" y="63"/>
                    <a:pt x="12" y="94"/>
                  </a:cubicBezTo>
                  <a:cubicBezTo>
                    <a:pt x="14" y="118"/>
                    <a:pt x="26" y="139"/>
                    <a:pt x="38" y="159"/>
                  </a:cubicBezTo>
                  <a:cubicBezTo>
                    <a:pt x="16" y="144"/>
                    <a:pt x="3" y="107"/>
                    <a:pt x="1" y="81"/>
                  </a:cubicBezTo>
                  <a:cubicBezTo>
                    <a:pt x="0" y="66"/>
                    <a:pt x="2" y="53"/>
                    <a:pt x="4" y="38"/>
                  </a:cubicBezTo>
                  <a:cubicBezTo>
                    <a:pt x="5" y="28"/>
                    <a:pt x="12" y="13"/>
                    <a:pt x="9" y="4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526">
              <a:extLst>
                <a:ext uri="{FF2B5EF4-FFF2-40B4-BE49-F238E27FC236}">
                  <a16:creationId xmlns:a16="http://schemas.microsoft.com/office/drawing/2014/main" id="{330492E2-490C-4DEC-B129-02428091D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950"/>
              <a:ext cx="72" cy="91"/>
            </a:xfrm>
            <a:custGeom>
              <a:avLst/>
              <a:gdLst>
                <a:gd name="T0" fmla="*/ 2 w 93"/>
                <a:gd name="T1" fmla="*/ 2 h 117"/>
                <a:gd name="T2" fmla="*/ 19 w 93"/>
                <a:gd name="T3" fmla="*/ 29 h 117"/>
                <a:gd name="T4" fmla="*/ 33 w 93"/>
                <a:gd name="T5" fmla="*/ 43 h 117"/>
                <a:gd name="T6" fmla="*/ 25 w 93"/>
                <a:gd name="T7" fmla="*/ 34 h 117"/>
                <a:gd name="T8" fmla="*/ 11 w 93"/>
                <a:gd name="T9" fmla="*/ 26 h 117"/>
                <a:gd name="T10" fmla="*/ 0 w 93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17">
                  <a:moveTo>
                    <a:pt x="3" y="2"/>
                  </a:moveTo>
                  <a:cubicBezTo>
                    <a:pt x="17" y="29"/>
                    <a:pt x="25" y="60"/>
                    <a:pt x="52" y="77"/>
                  </a:cubicBezTo>
                  <a:cubicBezTo>
                    <a:pt x="68" y="87"/>
                    <a:pt x="88" y="97"/>
                    <a:pt x="93" y="117"/>
                  </a:cubicBezTo>
                  <a:cubicBezTo>
                    <a:pt x="84" y="109"/>
                    <a:pt x="78" y="100"/>
                    <a:pt x="69" y="94"/>
                  </a:cubicBezTo>
                  <a:cubicBezTo>
                    <a:pt x="57" y="85"/>
                    <a:pt x="42" y="80"/>
                    <a:pt x="30" y="71"/>
                  </a:cubicBezTo>
                  <a:cubicBezTo>
                    <a:pt x="9" y="53"/>
                    <a:pt x="8" y="22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527">
              <a:extLst>
                <a:ext uri="{FF2B5EF4-FFF2-40B4-BE49-F238E27FC236}">
                  <a16:creationId xmlns:a16="http://schemas.microsoft.com/office/drawing/2014/main" id="{8E6D383C-9EF5-4741-9737-B69E5CA3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866"/>
              <a:ext cx="43" cy="155"/>
            </a:xfrm>
            <a:custGeom>
              <a:avLst/>
              <a:gdLst>
                <a:gd name="T0" fmla="*/ 2 w 56"/>
                <a:gd name="T1" fmla="*/ 0 h 199"/>
                <a:gd name="T2" fmla="*/ 19 w 56"/>
                <a:gd name="T3" fmla="*/ 73 h 199"/>
                <a:gd name="T4" fmla="*/ 13 w 56"/>
                <a:gd name="T5" fmla="*/ 53 h 199"/>
                <a:gd name="T6" fmla="*/ 12 w 56"/>
                <a:gd name="T7" fmla="*/ 31 h 199"/>
                <a:gd name="T8" fmla="*/ 6 w 56"/>
                <a:gd name="T9" fmla="*/ 13 h 199"/>
                <a:gd name="T10" fmla="*/ 2 w 56"/>
                <a:gd name="T11" fmla="*/ 3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199">
                  <a:moveTo>
                    <a:pt x="5" y="0"/>
                  </a:moveTo>
                  <a:cubicBezTo>
                    <a:pt x="33" y="59"/>
                    <a:pt x="0" y="152"/>
                    <a:pt x="56" y="199"/>
                  </a:cubicBezTo>
                  <a:cubicBezTo>
                    <a:pt x="40" y="187"/>
                    <a:pt x="40" y="162"/>
                    <a:pt x="37" y="144"/>
                  </a:cubicBezTo>
                  <a:cubicBezTo>
                    <a:pt x="33" y="123"/>
                    <a:pt x="34" y="104"/>
                    <a:pt x="33" y="83"/>
                  </a:cubicBezTo>
                  <a:cubicBezTo>
                    <a:pt x="33" y="66"/>
                    <a:pt x="25" y="52"/>
                    <a:pt x="17" y="36"/>
                  </a:cubicBezTo>
                  <a:cubicBezTo>
                    <a:pt x="14" y="29"/>
                    <a:pt x="12" y="13"/>
                    <a:pt x="6" y="8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528">
              <a:extLst>
                <a:ext uri="{FF2B5EF4-FFF2-40B4-BE49-F238E27FC236}">
                  <a16:creationId xmlns:a16="http://schemas.microsoft.com/office/drawing/2014/main" id="{9DE0B406-01E3-4505-9833-46E64115A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20"/>
              <a:ext cx="55" cy="164"/>
            </a:xfrm>
            <a:custGeom>
              <a:avLst/>
              <a:gdLst>
                <a:gd name="T0" fmla="*/ 0 w 71"/>
                <a:gd name="T1" fmla="*/ 2 h 211"/>
                <a:gd name="T2" fmla="*/ 23 w 71"/>
                <a:gd name="T3" fmla="*/ 32 h 211"/>
                <a:gd name="T4" fmla="*/ 24 w 71"/>
                <a:gd name="T5" fmla="*/ 51 h 211"/>
                <a:gd name="T6" fmla="*/ 20 w 71"/>
                <a:gd name="T7" fmla="*/ 77 h 211"/>
                <a:gd name="T8" fmla="*/ 19 w 71"/>
                <a:gd name="T9" fmla="*/ 47 h 211"/>
                <a:gd name="T10" fmla="*/ 17 w 71"/>
                <a:gd name="T11" fmla="*/ 26 h 211"/>
                <a:gd name="T12" fmla="*/ 10 w 71"/>
                <a:gd name="T13" fmla="*/ 12 h 211"/>
                <a:gd name="T14" fmla="*/ 2 w 71"/>
                <a:gd name="T15" fmla="*/ 0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11">
                  <a:moveTo>
                    <a:pt x="0" y="5"/>
                  </a:moveTo>
                  <a:cubicBezTo>
                    <a:pt x="31" y="22"/>
                    <a:pt x="59" y="51"/>
                    <a:pt x="65" y="87"/>
                  </a:cubicBezTo>
                  <a:cubicBezTo>
                    <a:pt x="69" y="106"/>
                    <a:pt x="71" y="123"/>
                    <a:pt x="67" y="142"/>
                  </a:cubicBezTo>
                  <a:cubicBezTo>
                    <a:pt x="62" y="164"/>
                    <a:pt x="55" y="188"/>
                    <a:pt x="55" y="211"/>
                  </a:cubicBezTo>
                  <a:cubicBezTo>
                    <a:pt x="57" y="184"/>
                    <a:pt x="51" y="157"/>
                    <a:pt x="53" y="130"/>
                  </a:cubicBezTo>
                  <a:cubicBezTo>
                    <a:pt x="55" y="110"/>
                    <a:pt x="54" y="90"/>
                    <a:pt x="49" y="70"/>
                  </a:cubicBezTo>
                  <a:cubicBezTo>
                    <a:pt x="46" y="56"/>
                    <a:pt x="38" y="42"/>
                    <a:pt x="29" y="31"/>
                  </a:cubicBezTo>
                  <a:cubicBezTo>
                    <a:pt x="20" y="20"/>
                    <a:pt x="6" y="13"/>
                    <a:pt x="2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529">
              <a:extLst>
                <a:ext uri="{FF2B5EF4-FFF2-40B4-BE49-F238E27FC236}">
                  <a16:creationId xmlns:a16="http://schemas.microsoft.com/office/drawing/2014/main" id="{24597C36-4C2A-4542-A116-C7DC23DFE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044"/>
              <a:ext cx="71" cy="94"/>
            </a:xfrm>
            <a:custGeom>
              <a:avLst/>
              <a:gdLst>
                <a:gd name="T0" fmla="*/ 0 w 92"/>
                <a:gd name="T1" fmla="*/ 2 h 120"/>
                <a:gd name="T2" fmla="*/ 23 w 92"/>
                <a:gd name="T3" fmla="*/ 16 h 120"/>
                <a:gd name="T4" fmla="*/ 32 w 92"/>
                <a:gd name="T5" fmla="*/ 45 h 120"/>
                <a:gd name="T6" fmla="*/ 18 w 92"/>
                <a:gd name="T7" fmla="*/ 16 h 120"/>
                <a:gd name="T8" fmla="*/ 2 w 92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20">
                  <a:moveTo>
                    <a:pt x="0" y="4"/>
                  </a:moveTo>
                  <a:cubicBezTo>
                    <a:pt x="22" y="11"/>
                    <a:pt x="50" y="27"/>
                    <a:pt x="65" y="44"/>
                  </a:cubicBezTo>
                  <a:cubicBezTo>
                    <a:pt x="83" y="64"/>
                    <a:pt x="86" y="95"/>
                    <a:pt x="92" y="120"/>
                  </a:cubicBezTo>
                  <a:cubicBezTo>
                    <a:pt x="79" y="94"/>
                    <a:pt x="69" y="67"/>
                    <a:pt x="51" y="44"/>
                  </a:cubicBezTo>
                  <a:cubicBezTo>
                    <a:pt x="38" y="27"/>
                    <a:pt x="13" y="18"/>
                    <a:pt x="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Freeform 530">
              <a:extLst>
                <a:ext uri="{FF2B5EF4-FFF2-40B4-BE49-F238E27FC236}">
                  <a16:creationId xmlns:a16="http://schemas.microsoft.com/office/drawing/2014/main" id="{6E983D46-BC42-43A7-A282-4BAE2C94A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089"/>
              <a:ext cx="84" cy="94"/>
            </a:xfrm>
            <a:custGeom>
              <a:avLst/>
              <a:gdLst>
                <a:gd name="T0" fmla="*/ 2 w 107"/>
                <a:gd name="T1" fmla="*/ 5 h 120"/>
                <a:gd name="T2" fmla="*/ 41 w 107"/>
                <a:gd name="T3" fmla="*/ 45 h 120"/>
                <a:gd name="T4" fmla="*/ 21 w 107"/>
                <a:gd name="T5" fmla="*/ 3 h 120"/>
                <a:gd name="T6" fmla="*/ 0 w 107"/>
                <a:gd name="T7" fmla="*/ 2 h 1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20">
                  <a:moveTo>
                    <a:pt x="2" y="13"/>
                  </a:moveTo>
                  <a:cubicBezTo>
                    <a:pt x="64" y="14"/>
                    <a:pt x="97" y="62"/>
                    <a:pt x="107" y="120"/>
                  </a:cubicBezTo>
                  <a:cubicBezTo>
                    <a:pt x="100" y="87"/>
                    <a:pt x="91" y="26"/>
                    <a:pt x="56" y="9"/>
                  </a:cubicBezTo>
                  <a:cubicBezTo>
                    <a:pt x="39" y="0"/>
                    <a:pt x="18" y="4"/>
                    <a:pt x="0" y="3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531">
              <a:extLst>
                <a:ext uri="{FF2B5EF4-FFF2-40B4-BE49-F238E27FC236}">
                  <a16:creationId xmlns:a16="http://schemas.microsoft.com/office/drawing/2014/main" id="{17816CE0-9F19-465E-8AEE-CDEA8B25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3148"/>
              <a:ext cx="57" cy="26"/>
            </a:xfrm>
            <a:custGeom>
              <a:avLst/>
              <a:gdLst>
                <a:gd name="T0" fmla="*/ 0 w 73"/>
                <a:gd name="T1" fmla="*/ 2 h 34"/>
                <a:gd name="T2" fmla="*/ 27 w 73"/>
                <a:gd name="T3" fmla="*/ 11 h 34"/>
                <a:gd name="T4" fmla="*/ 17 w 73"/>
                <a:gd name="T5" fmla="*/ 2 h 34"/>
                <a:gd name="T6" fmla="*/ 0 w 7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34">
                  <a:moveTo>
                    <a:pt x="0" y="3"/>
                  </a:moveTo>
                  <a:cubicBezTo>
                    <a:pt x="22" y="7"/>
                    <a:pt x="61" y="11"/>
                    <a:pt x="73" y="34"/>
                  </a:cubicBezTo>
                  <a:cubicBezTo>
                    <a:pt x="63" y="25"/>
                    <a:pt x="59" y="14"/>
                    <a:pt x="46" y="7"/>
                  </a:cubicBezTo>
                  <a:cubicBezTo>
                    <a:pt x="31" y="0"/>
                    <a:pt x="16" y="3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532">
              <a:extLst>
                <a:ext uri="{FF2B5EF4-FFF2-40B4-BE49-F238E27FC236}">
                  <a16:creationId xmlns:a16="http://schemas.microsoft.com/office/drawing/2014/main" id="{3BCC8224-13AE-4FAE-B850-492684A41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040"/>
              <a:ext cx="36" cy="147"/>
            </a:xfrm>
            <a:custGeom>
              <a:avLst/>
              <a:gdLst>
                <a:gd name="T0" fmla="*/ 0 w 46"/>
                <a:gd name="T1" fmla="*/ 0 h 189"/>
                <a:gd name="T2" fmla="*/ 12 w 46"/>
                <a:gd name="T3" fmla="*/ 37 h 189"/>
                <a:gd name="T4" fmla="*/ 16 w 46"/>
                <a:gd name="T5" fmla="*/ 69 h 189"/>
                <a:gd name="T6" fmla="*/ 14 w 46"/>
                <a:gd name="T7" fmla="*/ 51 h 189"/>
                <a:gd name="T8" fmla="*/ 16 w 46"/>
                <a:gd name="T9" fmla="*/ 29 h 189"/>
                <a:gd name="T10" fmla="*/ 3 w 46"/>
                <a:gd name="T11" fmla="*/ 2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189">
                  <a:moveTo>
                    <a:pt x="0" y="0"/>
                  </a:moveTo>
                  <a:cubicBezTo>
                    <a:pt x="31" y="27"/>
                    <a:pt x="26" y="64"/>
                    <a:pt x="31" y="101"/>
                  </a:cubicBezTo>
                  <a:cubicBezTo>
                    <a:pt x="35" y="127"/>
                    <a:pt x="28" y="167"/>
                    <a:pt x="44" y="189"/>
                  </a:cubicBezTo>
                  <a:cubicBezTo>
                    <a:pt x="44" y="172"/>
                    <a:pt x="38" y="155"/>
                    <a:pt x="38" y="137"/>
                  </a:cubicBezTo>
                  <a:cubicBezTo>
                    <a:pt x="38" y="117"/>
                    <a:pt x="46" y="99"/>
                    <a:pt x="44" y="79"/>
                  </a:cubicBezTo>
                  <a:cubicBezTo>
                    <a:pt x="42" y="53"/>
                    <a:pt x="30" y="20"/>
                    <a:pt x="9" y="5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533">
              <a:extLst>
                <a:ext uri="{FF2B5EF4-FFF2-40B4-BE49-F238E27FC236}">
                  <a16:creationId xmlns:a16="http://schemas.microsoft.com/office/drawing/2014/main" id="{ABA473CE-B6EB-44D3-84B1-CF8C84A8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961"/>
              <a:ext cx="54" cy="71"/>
            </a:xfrm>
            <a:custGeom>
              <a:avLst/>
              <a:gdLst>
                <a:gd name="T0" fmla="*/ 0 w 69"/>
                <a:gd name="T1" fmla="*/ 1 h 92"/>
                <a:gd name="T2" fmla="*/ 16 w 69"/>
                <a:gd name="T3" fmla="*/ 10 h 92"/>
                <a:gd name="T4" fmla="*/ 26 w 69"/>
                <a:gd name="T5" fmla="*/ 32 h 92"/>
                <a:gd name="T6" fmla="*/ 20 w 69"/>
                <a:gd name="T7" fmla="*/ 12 h 92"/>
                <a:gd name="T8" fmla="*/ 2 w 69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92">
                  <a:moveTo>
                    <a:pt x="0" y="1"/>
                  </a:moveTo>
                  <a:cubicBezTo>
                    <a:pt x="10" y="13"/>
                    <a:pt x="30" y="18"/>
                    <a:pt x="42" y="28"/>
                  </a:cubicBezTo>
                  <a:cubicBezTo>
                    <a:pt x="63" y="45"/>
                    <a:pt x="67" y="66"/>
                    <a:pt x="69" y="92"/>
                  </a:cubicBezTo>
                  <a:cubicBezTo>
                    <a:pt x="61" y="74"/>
                    <a:pt x="67" y="49"/>
                    <a:pt x="53" y="32"/>
                  </a:cubicBezTo>
                  <a:cubicBezTo>
                    <a:pt x="41" y="17"/>
                    <a:pt x="21" y="8"/>
                    <a:pt x="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Freeform 534">
              <a:extLst>
                <a:ext uri="{FF2B5EF4-FFF2-40B4-BE49-F238E27FC236}">
                  <a16:creationId xmlns:a16="http://schemas.microsoft.com/office/drawing/2014/main" id="{64769BD6-A2DA-4557-B47D-87AD02992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961"/>
              <a:ext cx="77" cy="167"/>
            </a:xfrm>
            <a:custGeom>
              <a:avLst/>
              <a:gdLst>
                <a:gd name="T0" fmla="*/ 2 w 100"/>
                <a:gd name="T1" fmla="*/ 0 h 214"/>
                <a:gd name="T2" fmla="*/ 11 w 100"/>
                <a:gd name="T3" fmla="*/ 16 h 214"/>
                <a:gd name="T4" fmla="*/ 15 w 100"/>
                <a:gd name="T5" fmla="*/ 42 h 214"/>
                <a:gd name="T6" fmla="*/ 35 w 100"/>
                <a:gd name="T7" fmla="*/ 79 h 214"/>
                <a:gd name="T8" fmla="*/ 19 w 100"/>
                <a:gd name="T9" fmla="*/ 33 h 214"/>
                <a:gd name="T10" fmla="*/ 10 w 100"/>
                <a:gd name="T11" fmla="*/ 12 h 214"/>
                <a:gd name="T12" fmla="*/ 0 w 100"/>
                <a:gd name="T13" fmla="*/ 0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214">
                  <a:moveTo>
                    <a:pt x="2" y="0"/>
                  </a:moveTo>
                  <a:cubicBezTo>
                    <a:pt x="4" y="13"/>
                    <a:pt x="24" y="29"/>
                    <a:pt x="31" y="43"/>
                  </a:cubicBezTo>
                  <a:cubicBezTo>
                    <a:pt x="43" y="65"/>
                    <a:pt x="38" y="91"/>
                    <a:pt x="43" y="114"/>
                  </a:cubicBezTo>
                  <a:cubicBezTo>
                    <a:pt x="50" y="154"/>
                    <a:pt x="70" y="187"/>
                    <a:pt x="100" y="214"/>
                  </a:cubicBezTo>
                  <a:cubicBezTo>
                    <a:pt x="64" y="187"/>
                    <a:pt x="63" y="129"/>
                    <a:pt x="53" y="88"/>
                  </a:cubicBezTo>
                  <a:cubicBezTo>
                    <a:pt x="48" y="67"/>
                    <a:pt x="43" y="49"/>
                    <a:pt x="29" y="31"/>
                  </a:cubicBezTo>
                  <a:cubicBezTo>
                    <a:pt x="21" y="20"/>
                    <a:pt x="7" y="12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535">
              <a:extLst>
                <a:ext uri="{FF2B5EF4-FFF2-40B4-BE49-F238E27FC236}">
                  <a16:creationId xmlns:a16="http://schemas.microsoft.com/office/drawing/2014/main" id="{75AE0222-E653-49FD-BD73-F69507F1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244"/>
              <a:ext cx="146" cy="109"/>
            </a:xfrm>
            <a:custGeom>
              <a:avLst/>
              <a:gdLst>
                <a:gd name="T0" fmla="*/ 0 w 187"/>
                <a:gd name="T1" fmla="*/ 2 h 140"/>
                <a:gd name="T2" fmla="*/ 31 w 187"/>
                <a:gd name="T3" fmla="*/ 31 h 140"/>
                <a:gd name="T4" fmla="*/ 51 w 187"/>
                <a:gd name="T5" fmla="*/ 46 h 140"/>
                <a:gd name="T6" fmla="*/ 69 w 187"/>
                <a:gd name="T7" fmla="*/ 51 h 140"/>
                <a:gd name="T8" fmla="*/ 29 w 187"/>
                <a:gd name="T9" fmla="*/ 16 h 140"/>
                <a:gd name="T10" fmla="*/ 2 w 187"/>
                <a:gd name="T11" fmla="*/ 0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40">
                  <a:moveTo>
                    <a:pt x="0" y="3"/>
                  </a:moveTo>
                  <a:cubicBezTo>
                    <a:pt x="36" y="23"/>
                    <a:pt x="55" y="54"/>
                    <a:pt x="83" y="83"/>
                  </a:cubicBezTo>
                  <a:cubicBezTo>
                    <a:pt x="98" y="99"/>
                    <a:pt x="116" y="115"/>
                    <a:pt x="136" y="126"/>
                  </a:cubicBezTo>
                  <a:cubicBezTo>
                    <a:pt x="152" y="136"/>
                    <a:pt x="169" y="136"/>
                    <a:pt x="187" y="140"/>
                  </a:cubicBezTo>
                  <a:cubicBezTo>
                    <a:pt x="138" y="123"/>
                    <a:pt x="112" y="83"/>
                    <a:pt x="79" y="45"/>
                  </a:cubicBezTo>
                  <a:cubicBezTo>
                    <a:pt x="56" y="17"/>
                    <a:pt x="33" y="16"/>
                    <a:pt x="3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536">
              <a:extLst>
                <a:ext uri="{FF2B5EF4-FFF2-40B4-BE49-F238E27FC236}">
                  <a16:creationId xmlns:a16="http://schemas.microsoft.com/office/drawing/2014/main" id="{8A185302-40E5-4B9D-8278-0F5F91C81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284"/>
              <a:ext cx="84" cy="87"/>
            </a:xfrm>
            <a:custGeom>
              <a:avLst/>
              <a:gdLst>
                <a:gd name="T0" fmla="*/ 0 w 108"/>
                <a:gd name="T1" fmla="*/ 2 h 111"/>
                <a:gd name="T2" fmla="*/ 16 w 108"/>
                <a:gd name="T3" fmla="*/ 24 h 111"/>
                <a:gd name="T4" fmla="*/ 40 w 108"/>
                <a:gd name="T5" fmla="*/ 42 h 111"/>
                <a:gd name="T6" fmla="*/ 19 w 108"/>
                <a:gd name="T7" fmla="*/ 14 h 111"/>
                <a:gd name="T8" fmla="*/ 9 w 108"/>
                <a:gd name="T9" fmla="*/ 4 h 111"/>
                <a:gd name="T10" fmla="*/ 1 w 10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11">
                  <a:moveTo>
                    <a:pt x="0" y="2"/>
                  </a:moveTo>
                  <a:cubicBezTo>
                    <a:pt x="26" y="9"/>
                    <a:pt x="32" y="44"/>
                    <a:pt x="44" y="64"/>
                  </a:cubicBezTo>
                  <a:cubicBezTo>
                    <a:pt x="57" y="86"/>
                    <a:pt x="85" y="102"/>
                    <a:pt x="108" y="111"/>
                  </a:cubicBezTo>
                  <a:cubicBezTo>
                    <a:pt x="84" y="92"/>
                    <a:pt x="71" y="62"/>
                    <a:pt x="51" y="37"/>
                  </a:cubicBezTo>
                  <a:cubicBezTo>
                    <a:pt x="44" y="28"/>
                    <a:pt x="35" y="17"/>
                    <a:pt x="25" y="11"/>
                  </a:cubicBezTo>
                  <a:cubicBezTo>
                    <a:pt x="17" y="6"/>
                    <a:pt x="8" y="6"/>
                    <a:pt x="1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537">
              <a:extLst>
                <a:ext uri="{FF2B5EF4-FFF2-40B4-BE49-F238E27FC236}">
                  <a16:creationId xmlns:a16="http://schemas.microsoft.com/office/drawing/2014/main" id="{9418E46C-BCCB-49ED-BB0D-F3677DF4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385"/>
              <a:ext cx="120" cy="104"/>
            </a:xfrm>
            <a:custGeom>
              <a:avLst/>
              <a:gdLst>
                <a:gd name="T0" fmla="*/ 2 w 154"/>
                <a:gd name="T1" fmla="*/ 0 h 134"/>
                <a:gd name="T2" fmla="*/ 12 w 154"/>
                <a:gd name="T3" fmla="*/ 9 h 134"/>
                <a:gd name="T4" fmla="*/ 29 w 154"/>
                <a:gd name="T5" fmla="*/ 28 h 134"/>
                <a:gd name="T6" fmla="*/ 44 w 154"/>
                <a:gd name="T7" fmla="*/ 43 h 134"/>
                <a:gd name="T8" fmla="*/ 57 w 154"/>
                <a:gd name="T9" fmla="*/ 49 h 134"/>
                <a:gd name="T10" fmla="*/ 34 w 154"/>
                <a:gd name="T11" fmla="*/ 40 h 134"/>
                <a:gd name="T12" fmla="*/ 16 w 154"/>
                <a:gd name="T13" fmla="*/ 23 h 134"/>
                <a:gd name="T14" fmla="*/ 0 w 154"/>
                <a:gd name="T15" fmla="*/ 4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34">
                  <a:moveTo>
                    <a:pt x="5" y="0"/>
                  </a:moveTo>
                  <a:cubicBezTo>
                    <a:pt x="19" y="5"/>
                    <a:pt x="26" y="15"/>
                    <a:pt x="34" y="27"/>
                  </a:cubicBezTo>
                  <a:cubicBezTo>
                    <a:pt x="47" y="45"/>
                    <a:pt x="61" y="62"/>
                    <a:pt x="77" y="78"/>
                  </a:cubicBezTo>
                  <a:cubicBezTo>
                    <a:pt x="90" y="91"/>
                    <a:pt x="104" y="107"/>
                    <a:pt x="120" y="118"/>
                  </a:cubicBezTo>
                  <a:cubicBezTo>
                    <a:pt x="130" y="125"/>
                    <a:pt x="144" y="128"/>
                    <a:pt x="154" y="134"/>
                  </a:cubicBezTo>
                  <a:cubicBezTo>
                    <a:pt x="134" y="128"/>
                    <a:pt x="113" y="119"/>
                    <a:pt x="93" y="111"/>
                  </a:cubicBezTo>
                  <a:cubicBezTo>
                    <a:pt x="68" y="100"/>
                    <a:pt x="59" y="83"/>
                    <a:pt x="43" y="62"/>
                  </a:cubicBezTo>
                  <a:cubicBezTo>
                    <a:pt x="31" y="46"/>
                    <a:pt x="4" y="30"/>
                    <a:pt x="0" y="1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Freeform 538">
              <a:extLst>
                <a:ext uri="{FF2B5EF4-FFF2-40B4-BE49-F238E27FC236}">
                  <a16:creationId xmlns:a16="http://schemas.microsoft.com/office/drawing/2014/main" id="{6BC073FD-AE7E-49F1-9D77-DFAF7F04A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3707"/>
              <a:ext cx="66" cy="100"/>
            </a:xfrm>
            <a:custGeom>
              <a:avLst/>
              <a:gdLst>
                <a:gd name="T0" fmla="*/ 0 w 85"/>
                <a:gd name="T1" fmla="*/ 0 h 128"/>
                <a:gd name="T2" fmla="*/ 30 w 85"/>
                <a:gd name="T3" fmla="*/ 48 h 128"/>
                <a:gd name="T4" fmla="*/ 25 w 85"/>
                <a:gd name="T5" fmla="*/ 18 h 128"/>
                <a:gd name="T6" fmla="*/ 2 w 85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28">
                  <a:moveTo>
                    <a:pt x="0" y="0"/>
                  </a:moveTo>
                  <a:cubicBezTo>
                    <a:pt x="42" y="26"/>
                    <a:pt x="85" y="77"/>
                    <a:pt x="83" y="128"/>
                  </a:cubicBezTo>
                  <a:cubicBezTo>
                    <a:pt x="80" y="99"/>
                    <a:pt x="84" y="74"/>
                    <a:pt x="68" y="48"/>
                  </a:cubicBezTo>
                  <a:cubicBezTo>
                    <a:pt x="55" y="27"/>
                    <a:pt x="31" y="4"/>
                    <a:pt x="7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3" name="Freeform 539">
              <a:extLst>
                <a:ext uri="{FF2B5EF4-FFF2-40B4-BE49-F238E27FC236}">
                  <a16:creationId xmlns:a16="http://schemas.microsoft.com/office/drawing/2014/main" id="{97B50F41-AB4F-4752-B077-08EF901D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3787"/>
              <a:ext cx="25" cy="102"/>
            </a:xfrm>
            <a:custGeom>
              <a:avLst/>
              <a:gdLst>
                <a:gd name="T0" fmla="*/ 8 w 32"/>
                <a:gd name="T1" fmla="*/ 0 h 131"/>
                <a:gd name="T2" fmla="*/ 12 w 32"/>
                <a:gd name="T3" fmla="*/ 14 h 131"/>
                <a:gd name="T4" fmla="*/ 8 w 32"/>
                <a:gd name="T5" fmla="*/ 26 h 131"/>
                <a:gd name="T6" fmla="*/ 1 w 32"/>
                <a:gd name="T7" fmla="*/ 48 h 131"/>
                <a:gd name="T8" fmla="*/ 11 w 32"/>
                <a:gd name="T9" fmla="*/ 25 h 131"/>
                <a:gd name="T10" fmla="*/ 6 w 32"/>
                <a:gd name="T11" fmla="*/ 2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1">
                  <a:moveTo>
                    <a:pt x="22" y="0"/>
                  </a:moveTo>
                  <a:cubicBezTo>
                    <a:pt x="19" y="11"/>
                    <a:pt x="30" y="25"/>
                    <a:pt x="31" y="37"/>
                  </a:cubicBezTo>
                  <a:cubicBezTo>
                    <a:pt x="32" y="52"/>
                    <a:pt x="29" y="60"/>
                    <a:pt x="22" y="73"/>
                  </a:cubicBezTo>
                  <a:cubicBezTo>
                    <a:pt x="13" y="92"/>
                    <a:pt x="11" y="114"/>
                    <a:pt x="1" y="131"/>
                  </a:cubicBezTo>
                  <a:cubicBezTo>
                    <a:pt x="0" y="107"/>
                    <a:pt x="27" y="92"/>
                    <a:pt x="29" y="68"/>
                  </a:cubicBezTo>
                  <a:cubicBezTo>
                    <a:pt x="31" y="48"/>
                    <a:pt x="30" y="16"/>
                    <a:pt x="17" y="2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540">
              <a:extLst>
                <a:ext uri="{FF2B5EF4-FFF2-40B4-BE49-F238E27FC236}">
                  <a16:creationId xmlns:a16="http://schemas.microsoft.com/office/drawing/2014/main" id="{85457601-36D0-44E3-BE68-E49DD878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836"/>
              <a:ext cx="33" cy="83"/>
            </a:xfrm>
            <a:custGeom>
              <a:avLst/>
              <a:gdLst>
                <a:gd name="T0" fmla="*/ 13 w 42"/>
                <a:gd name="T1" fmla="*/ 0 h 107"/>
                <a:gd name="T2" fmla="*/ 11 w 42"/>
                <a:gd name="T3" fmla="*/ 21 h 107"/>
                <a:gd name="T4" fmla="*/ 0 w 42"/>
                <a:gd name="T5" fmla="*/ 39 h 107"/>
                <a:gd name="T6" fmla="*/ 15 w 42"/>
                <a:gd name="T7" fmla="*/ 16 h 107"/>
                <a:gd name="T8" fmla="*/ 13 w 42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7">
                  <a:moveTo>
                    <a:pt x="32" y="0"/>
                  </a:moveTo>
                  <a:cubicBezTo>
                    <a:pt x="26" y="19"/>
                    <a:pt x="41" y="38"/>
                    <a:pt x="29" y="58"/>
                  </a:cubicBezTo>
                  <a:cubicBezTo>
                    <a:pt x="19" y="74"/>
                    <a:pt x="10" y="91"/>
                    <a:pt x="0" y="107"/>
                  </a:cubicBezTo>
                  <a:cubicBezTo>
                    <a:pt x="15" y="86"/>
                    <a:pt x="32" y="70"/>
                    <a:pt x="38" y="44"/>
                  </a:cubicBezTo>
                  <a:cubicBezTo>
                    <a:pt x="42" y="28"/>
                    <a:pt x="29" y="13"/>
                    <a:pt x="33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Freeform 541">
              <a:extLst>
                <a:ext uri="{FF2B5EF4-FFF2-40B4-BE49-F238E27FC236}">
                  <a16:creationId xmlns:a16="http://schemas.microsoft.com/office/drawing/2014/main" id="{6C0412F2-14C9-4A5C-9A77-5D4662133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3763"/>
              <a:ext cx="50" cy="168"/>
            </a:xfrm>
            <a:custGeom>
              <a:avLst/>
              <a:gdLst>
                <a:gd name="T0" fmla="*/ 0 w 64"/>
                <a:gd name="T1" fmla="*/ 0 h 215"/>
                <a:gd name="T2" fmla="*/ 23 w 64"/>
                <a:gd name="T3" fmla="*/ 41 h 215"/>
                <a:gd name="T4" fmla="*/ 20 w 64"/>
                <a:gd name="T5" fmla="*/ 80 h 215"/>
                <a:gd name="T6" fmla="*/ 20 w 64"/>
                <a:gd name="T7" fmla="*/ 41 h 215"/>
                <a:gd name="T8" fmla="*/ 4 w 64"/>
                <a:gd name="T9" fmla="*/ 5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15">
                  <a:moveTo>
                    <a:pt x="0" y="0"/>
                  </a:moveTo>
                  <a:cubicBezTo>
                    <a:pt x="37" y="29"/>
                    <a:pt x="64" y="57"/>
                    <a:pt x="63" y="108"/>
                  </a:cubicBezTo>
                  <a:cubicBezTo>
                    <a:pt x="62" y="143"/>
                    <a:pt x="53" y="179"/>
                    <a:pt x="53" y="215"/>
                  </a:cubicBezTo>
                  <a:cubicBezTo>
                    <a:pt x="54" y="180"/>
                    <a:pt x="52" y="144"/>
                    <a:pt x="52" y="109"/>
                  </a:cubicBezTo>
                  <a:cubicBezTo>
                    <a:pt x="52" y="74"/>
                    <a:pt x="28" y="41"/>
                    <a:pt x="11" y="14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6" name="Freeform 542">
              <a:extLst>
                <a:ext uri="{FF2B5EF4-FFF2-40B4-BE49-F238E27FC236}">
                  <a16:creationId xmlns:a16="http://schemas.microsoft.com/office/drawing/2014/main" id="{725201F4-B377-42A2-9144-B621B402B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896"/>
              <a:ext cx="48" cy="63"/>
            </a:xfrm>
            <a:custGeom>
              <a:avLst/>
              <a:gdLst>
                <a:gd name="T0" fmla="*/ 5 w 62"/>
                <a:gd name="T1" fmla="*/ 0 h 81"/>
                <a:gd name="T2" fmla="*/ 22 w 62"/>
                <a:gd name="T3" fmla="*/ 29 h 81"/>
                <a:gd name="T4" fmla="*/ 5 w 62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1">
                  <a:moveTo>
                    <a:pt x="15" y="0"/>
                  </a:moveTo>
                  <a:cubicBezTo>
                    <a:pt x="0" y="31"/>
                    <a:pt x="40" y="64"/>
                    <a:pt x="62" y="78"/>
                  </a:cubicBezTo>
                  <a:cubicBezTo>
                    <a:pt x="20" y="81"/>
                    <a:pt x="14" y="31"/>
                    <a:pt x="1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7" name="Freeform 543">
              <a:extLst>
                <a:ext uri="{FF2B5EF4-FFF2-40B4-BE49-F238E27FC236}">
                  <a16:creationId xmlns:a16="http://schemas.microsoft.com/office/drawing/2014/main" id="{8A764A2E-5AAD-4A31-9CB0-5E32A79E2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887"/>
              <a:ext cx="57" cy="56"/>
            </a:xfrm>
            <a:custGeom>
              <a:avLst/>
              <a:gdLst>
                <a:gd name="T0" fmla="*/ 2 w 73"/>
                <a:gd name="T1" fmla="*/ 28 h 71"/>
                <a:gd name="T2" fmla="*/ 11 w 73"/>
                <a:gd name="T3" fmla="*/ 9 h 71"/>
                <a:gd name="T4" fmla="*/ 21 w 73"/>
                <a:gd name="T5" fmla="*/ 5 h 71"/>
                <a:gd name="T6" fmla="*/ 27 w 73"/>
                <a:gd name="T7" fmla="*/ 0 h 71"/>
                <a:gd name="T8" fmla="*/ 12 w 73"/>
                <a:gd name="T9" fmla="*/ 12 h 71"/>
                <a:gd name="T10" fmla="*/ 0 w 73"/>
                <a:gd name="T11" fmla="*/ 27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1">
                  <a:moveTo>
                    <a:pt x="2" y="71"/>
                  </a:moveTo>
                  <a:cubicBezTo>
                    <a:pt x="6" y="56"/>
                    <a:pt x="16" y="34"/>
                    <a:pt x="29" y="24"/>
                  </a:cubicBezTo>
                  <a:cubicBezTo>
                    <a:pt x="38" y="18"/>
                    <a:pt x="49" y="18"/>
                    <a:pt x="58" y="13"/>
                  </a:cubicBezTo>
                  <a:cubicBezTo>
                    <a:pt x="63" y="10"/>
                    <a:pt x="68" y="4"/>
                    <a:pt x="73" y="0"/>
                  </a:cubicBezTo>
                  <a:cubicBezTo>
                    <a:pt x="63" y="14"/>
                    <a:pt x="48" y="20"/>
                    <a:pt x="35" y="31"/>
                  </a:cubicBezTo>
                  <a:cubicBezTo>
                    <a:pt x="21" y="42"/>
                    <a:pt x="17" y="61"/>
                    <a:pt x="0" y="68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8" name="Freeform 544">
              <a:extLst>
                <a:ext uri="{FF2B5EF4-FFF2-40B4-BE49-F238E27FC236}">
                  <a16:creationId xmlns:a16="http://schemas.microsoft.com/office/drawing/2014/main" id="{F19E1A4F-ACF7-4A8B-9463-A4C2379DB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2929"/>
              <a:ext cx="44" cy="40"/>
            </a:xfrm>
            <a:custGeom>
              <a:avLst/>
              <a:gdLst>
                <a:gd name="T0" fmla="*/ 18 w 57"/>
                <a:gd name="T1" fmla="*/ 2 h 51"/>
                <a:gd name="T2" fmla="*/ 0 w 57"/>
                <a:gd name="T3" fmla="*/ 19 h 51"/>
                <a:gd name="T4" fmla="*/ 14 w 57"/>
                <a:gd name="T5" fmla="*/ 12 h 51"/>
                <a:gd name="T6" fmla="*/ 20 w 5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51">
                  <a:moveTo>
                    <a:pt x="51" y="3"/>
                  </a:moveTo>
                  <a:cubicBezTo>
                    <a:pt x="37" y="23"/>
                    <a:pt x="15" y="32"/>
                    <a:pt x="0" y="51"/>
                  </a:cubicBezTo>
                  <a:cubicBezTo>
                    <a:pt x="13" y="44"/>
                    <a:pt x="28" y="39"/>
                    <a:pt x="39" y="31"/>
                  </a:cubicBezTo>
                  <a:cubicBezTo>
                    <a:pt x="51" y="21"/>
                    <a:pt x="52" y="12"/>
                    <a:pt x="57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545">
              <a:extLst>
                <a:ext uri="{FF2B5EF4-FFF2-40B4-BE49-F238E27FC236}">
                  <a16:creationId xmlns:a16="http://schemas.microsoft.com/office/drawing/2014/main" id="{23113B95-F230-4A76-A61E-EB039994A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109"/>
              <a:ext cx="110" cy="346"/>
            </a:xfrm>
            <a:custGeom>
              <a:avLst/>
              <a:gdLst>
                <a:gd name="T0" fmla="*/ 30 w 142"/>
                <a:gd name="T1" fmla="*/ 9 h 443"/>
                <a:gd name="T2" fmla="*/ 5 w 142"/>
                <a:gd name="T3" fmla="*/ 27 h 443"/>
                <a:gd name="T4" fmla="*/ 12 w 142"/>
                <a:gd name="T5" fmla="*/ 73 h 443"/>
                <a:gd name="T6" fmla="*/ 12 w 142"/>
                <a:gd name="T7" fmla="*/ 115 h 443"/>
                <a:gd name="T8" fmla="*/ 12 w 142"/>
                <a:gd name="T9" fmla="*/ 162 h 443"/>
                <a:gd name="T10" fmla="*/ 26 w 142"/>
                <a:gd name="T11" fmla="*/ 104 h 443"/>
                <a:gd name="T12" fmla="*/ 42 w 142"/>
                <a:gd name="T13" fmla="*/ 53 h 443"/>
                <a:gd name="T14" fmla="*/ 35 w 142"/>
                <a:gd name="T15" fmla="*/ 6 h 4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443">
                  <a:moveTo>
                    <a:pt x="82" y="23"/>
                  </a:moveTo>
                  <a:cubicBezTo>
                    <a:pt x="59" y="0"/>
                    <a:pt x="22" y="52"/>
                    <a:pt x="16" y="72"/>
                  </a:cubicBezTo>
                  <a:cubicBezTo>
                    <a:pt x="0" y="120"/>
                    <a:pt x="22" y="151"/>
                    <a:pt x="34" y="195"/>
                  </a:cubicBezTo>
                  <a:cubicBezTo>
                    <a:pt x="45" y="235"/>
                    <a:pt x="44" y="269"/>
                    <a:pt x="34" y="308"/>
                  </a:cubicBezTo>
                  <a:cubicBezTo>
                    <a:pt x="29" y="328"/>
                    <a:pt x="5" y="431"/>
                    <a:pt x="33" y="436"/>
                  </a:cubicBezTo>
                  <a:cubicBezTo>
                    <a:pt x="67" y="443"/>
                    <a:pt x="68" y="303"/>
                    <a:pt x="72" y="279"/>
                  </a:cubicBezTo>
                  <a:cubicBezTo>
                    <a:pt x="81" y="230"/>
                    <a:pt x="103" y="190"/>
                    <a:pt x="116" y="143"/>
                  </a:cubicBezTo>
                  <a:cubicBezTo>
                    <a:pt x="124" y="117"/>
                    <a:pt x="142" y="21"/>
                    <a:pt x="97" y="17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Freeform 546">
              <a:extLst>
                <a:ext uri="{FF2B5EF4-FFF2-40B4-BE49-F238E27FC236}">
                  <a16:creationId xmlns:a16="http://schemas.microsoft.com/office/drawing/2014/main" id="{25986BA0-49A4-4726-BB75-B4FFE2B26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768"/>
              <a:ext cx="30" cy="81"/>
            </a:xfrm>
            <a:custGeom>
              <a:avLst/>
              <a:gdLst>
                <a:gd name="T0" fmla="*/ 0 w 38"/>
                <a:gd name="T1" fmla="*/ 38 h 104"/>
                <a:gd name="T2" fmla="*/ 15 w 38"/>
                <a:gd name="T3" fmla="*/ 0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4">
                  <a:moveTo>
                    <a:pt x="0" y="104"/>
                  </a:moveTo>
                  <a:cubicBezTo>
                    <a:pt x="0" y="104"/>
                    <a:pt x="6" y="18"/>
                    <a:pt x="38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1" name="Freeform 547">
              <a:extLst>
                <a:ext uri="{FF2B5EF4-FFF2-40B4-BE49-F238E27FC236}">
                  <a16:creationId xmlns:a16="http://schemas.microsoft.com/office/drawing/2014/main" id="{5A00AEE7-608B-4612-A5DD-9C6B3E5D6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764"/>
              <a:ext cx="55" cy="74"/>
            </a:xfrm>
            <a:custGeom>
              <a:avLst/>
              <a:gdLst>
                <a:gd name="T0" fmla="*/ 0 w 70"/>
                <a:gd name="T1" fmla="*/ 35 h 95"/>
                <a:gd name="T2" fmla="*/ 27 w 70"/>
                <a:gd name="T3" fmla="*/ 0 h 9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95">
                  <a:moveTo>
                    <a:pt x="0" y="95"/>
                  </a:moveTo>
                  <a:cubicBezTo>
                    <a:pt x="0" y="95"/>
                    <a:pt x="31" y="16"/>
                    <a:pt x="7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548">
              <a:extLst>
                <a:ext uri="{FF2B5EF4-FFF2-40B4-BE49-F238E27FC236}">
                  <a16:creationId xmlns:a16="http://schemas.microsoft.com/office/drawing/2014/main" id="{C20F2E3B-A557-4FE5-8B27-CB42CDC0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727"/>
              <a:ext cx="21" cy="103"/>
            </a:xfrm>
            <a:custGeom>
              <a:avLst/>
              <a:gdLst>
                <a:gd name="T0" fmla="*/ 9 w 27"/>
                <a:gd name="T1" fmla="*/ 48 h 132"/>
                <a:gd name="T2" fmla="*/ 9 w 27"/>
                <a:gd name="T3" fmla="*/ 0 h 1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32">
                  <a:moveTo>
                    <a:pt x="27" y="132"/>
                  </a:moveTo>
                  <a:cubicBezTo>
                    <a:pt x="27" y="132"/>
                    <a:pt x="0" y="24"/>
                    <a:pt x="27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Freeform 549">
              <a:extLst>
                <a:ext uri="{FF2B5EF4-FFF2-40B4-BE49-F238E27FC236}">
                  <a16:creationId xmlns:a16="http://schemas.microsoft.com/office/drawing/2014/main" id="{0CF5A89A-A83A-4F59-B26B-CBEDFCB65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802"/>
              <a:ext cx="40" cy="31"/>
            </a:xfrm>
            <a:custGeom>
              <a:avLst/>
              <a:gdLst>
                <a:gd name="T0" fmla="*/ 0 w 51"/>
                <a:gd name="T1" fmla="*/ 15 h 40"/>
                <a:gd name="T2" fmla="*/ 19 w 51"/>
                <a:gd name="T3" fmla="*/ 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40">
                  <a:moveTo>
                    <a:pt x="0" y="40"/>
                  </a:moveTo>
                  <a:cubicBezTo>
                    <a:pt x="0" y="40"/>
                    <a:pt x="26" y="0"/>
                    <a:pt x="51" y="2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Freeform 550">
              <a:extLst>
                <a:ext uri="{FF2B5EF4-FFF2-40B4-BE49-F238E27FC236}">
                  <a16:creationId xmlns:a16="http://schemas.microsoft.com/office/drawing/2014/main" id="{EE364362-6ACE-4A58-BE02-CD35D5ACB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723"/>
              <a:ext cx="13" cy="115"/>
            </a:xfrm>
            <a:custGeom>
              <a:avLst/>
              <a:gdLst>
                <a:gd name="T0" fmla="*/ 2 w 17"/>
                <a:gd name="T1" fmla="*/ 55 h 147"/>
                <a:gd name="T2" fmla="*/ 0 w 17"/>
                <a:gd name="T3" fmla="*/ 0 h 1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7">
                  <a:moveTo>
                    <a:pt x="7" y="147"/>
                  </a:moveTo>
                  <a:cubicBezTo>
                    <a:pt x="7" y="147"/>
                    <a:pt x="17" y="29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5" name="Freeform 551">
              <a:extLst>
                <a:ext uri="{FF2B5EF4-FFF2-40B4-BE49-F238E27FC236}">
                  <a16:creationId xmlns:a16="http://schemas.microsoft.com/office/drawing/2014/main" id="{C142349C-1677-4375-9CF9-64F956839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757"/>
              <a:ext cx="57" cy="78"/>
            </a:xfrm>
            <a:custGeom>
              <a:avLst/>
              <a:gdLst>
                <a:gd name="T0" fmla="*/ 27 w 73"/>
                <a:gd name="T1" fmla="*/ 36 h 101"/>
                <a:gd name="T2" fmla="*/ 0 w 73"/>
                <a:gd name="T3" fmla="*/ 0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101">
                  <a:moveTo>
                    <a:pt x="73" y="101"/>
                  </a:moveTo>
                  <a:cubicBezTo>
                    <a:pt x="73" y="101"/>
                    <a:pt x="42" y="2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6" name="Freeform 552">
              <a:extLst>
                <a:ext uri="{FF2B5EF4-FFF2-40B4-BE49-F238E27FC236}">
                  <a16:creationId xmlns:a16="http://schemas.microsoft.com/office/drawing/2014/main" id="{60FCB866-E1E7-486A-8E17-6653365CD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788"/>
              <a:ext cx="85" cy="48"/>
            </a:xfrm>
            <a:custGeom>
              <a:avLst/>
              <a:gdLst>
                <a:gd name="T0" fmla="*/ 40 w 109"/>
                <a:gd name="T1" fmla="*/ 22 h 62"/>
                <a:gd name="T2" fmla="*/ 0 w 109"/>
                <a:gd name="T3" fmla="*/ 7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62">
                  <a:moveTo>
                    <a:pt x="109" y="62"/>
                  </a:moveTo>
                  <a:cubicBezTo>
                    <a:pt x="109" y="62"/>
                    <a:pt x="25" y="0"/>
                    <a:pt x="0" y="19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553">
              <a:extLst>
                <a:ext uri="{FF2B5EF4-FFF2-40B4-BE49-F238E27FC236}">
                  <a16:creationId xmlns:a16="http://schemas.microsoft.com/office/drawing/2014/main" id="{5BC4F597-1E16-480B-A19D-DFCA99EA2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743"/>
              <a:ext cx="74" cy="77"/>
            </a:xfrm>
            <a:custGeom>
              <a:avLst/>
              <a:gdLst>
                <a:gd name="T0" fmla="*/ 36 w 94"/>
                <a:gd name="T1" fmla="*/ 37 h 99"/>
                <a:gd name="T2" fmla="*/ 0 w 94"/>
                <a:gd name="T3" fmla="*/ 2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99">
                  <a:moveTo>
                    <a:pt x="94" y="99"/>
                  </a:moveTo>
                  <a:cubicBezTo>
                    <a:pt x="94" y="99"/>
                    <a:pt x="24" y="0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Freeform 554">
              <a:extLst>
                <a:ext uri="{FF2B5EF4-FFF2-40B4-BE49-F238E27FC236}">
                  <a16:creationId xmlns:a16="http://schemas.microsoft.com/office/drawing/2014/main" id="{969CC510-D8C7-40FF-A846-F36CD53A2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940"/>
              <a:ext cx="196" cy="99"/>
            </a:xfrm>
            <a:custGeom>
              <a:avLst/>
              <a:gdLst>
                <a:gd name="T0" fmla="*/ 0 w 251"/>
                <a:gd name="T1" fmla="*/ 47 h 127"/>
                <a:gd name="T2" fmla="*/ 93 w 251"/>
                <a:gd name="T3" fmla="*/ 0 h 1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127">
                  <a:moveTo>
                    <a:pt x="0" y="127"/>
                  </a:moveTo>
                  <a:cubicBezTo>
                    <a:pt x="0" y="127"/>
                    <a:pt x="230" y="20"/>
                    <a:pt x="25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9" name="Freeform 555">
              <a:extLst>
                <a:ext uri="{FF2B5EF4-FFF2-40B4-BE49-F238E27FC236}">
                  <a16:creationId xmlns:a16="http://schemas.microsoft.com/office/drawing/2014/main" id="{5165AE87-0AD1-4686-B34D-05CC9C0A5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032"/>
              <a:ext cx="194" cy="16"/>
            </a:xfrm>
            <a:custGeom>
              <a:avLst/>
              <a:gdLst>
                <a:gd name="T0" fmla="*/ 0 w 249"/>
                <a:gd name="T1" fmla="*/ 7 h 21"/>
                <a:gd name="T2" fmla="*/ 92 w 249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21">
                  <a:moveTo>
                    <a:pt x="0" y="21"/>
                  </a:moveTo>
                  <a:cubicBezTo>
                    <a:pt x="0" y="21"/>
                    <a:pt x="201" y="0"/>
                    <a:pt x="249" y="1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556">
              <a:extLst>
                <a:ext uri="{FF2B5EF4-FFF2-40B4-BE49-F238E27FC236}">
                  <a16:creationId xmlns:a16="http://schemas.microsoft.com/office/drawing/2014/main" id="{118C3C60-1548-42C6-884D-02882DFF8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991"/>
              <a:ext cx="193" cy="41"/>
            </a:xfrm>
            <a:custGeom>
              <a:avLst/>
              <a:gdLst>
                <a:gd name="T0" fmla="*/ 0 w 249"/>
                <a:gd name="T1" fmla="*/ 20 h 52"/>
                <a:gd name="T2" fmla="*/ 90 w 249"/>
                <a:gd name="T3" fmla="*/ 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52">
                  <a:moveTo>
                    <a:pt x="0" y="52"/>
                  </a:moveTo>
                  <a:cubicBezTo>
                    <a:pt x="0" y="52"/>
                    <a:pt x="216" y="0"/>
                    <a:pt x="249" y="1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557">
              <a:extLst>
                <a:ext uri="{FF2B5EF4-FFF2-40B4-BE49-F238E27FC236}">
                  <a16:creationId xmlns:a16="http://schemas.microsoft.com/office/drawing/2014/main" id="{04FF8B8E-5DD2-4171-B6A1-55D85E13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937"/>
              <a:ext cx="118" cy="78"/>
            </a:xfrm>
            <a:custGeom>
              <a:avLst/>
              <a:gdLst>
                <a:gd name="T0" fmla="*/ 0 w 151"/>
                <a:gd name="T1" fmla="*/ 37 h 100"/>
                <a:gd name="T2" fmla="*/ 56 w 15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00">
                  <a:moveTo>
                    <a:pt x="0" y="100"/>
                  </a:moveTo>
                  <a:cubicBezTo>
                    <a:pt x="0" y="100"/>
                    <a:pt x="134" y="19"/>
                    <a:pt x="15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Freeform 558">
              <a:extLst>
                <a:ext uri="{FF2B5EF4-FFF2-40B4-BE49-F238E27FC236}">
                  <a16:creationId xmlns:a16="http://schemas.microsoft.com/office/drawing/2014/main" id="{AC00F66B-7DC6-4CF1-BBC7-B0E6C42DF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031"/>
              <a:ext cx="184" cy="21"/>
            </a:xfrm>
            <a:custGeom>
              <a:avLst/>
              <a:gdLst>
                <a:gd name="T0" fmla="*/ 87 w 236"/>
                <a:gd name="T1" fmla="*/ 9 h 27"/>
                <a:gd name="T2" fmla="*/ 0 w 236"/>
                <a:gd name="T3" fmla="*/ 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6" h="27">
                  <a:moveTo>
                    <a:pt x="236" y="27"/>
                  </a:moveTo>
                  <a:cubicBezTo>
                    <a:pt x="236" y="27"/>
                    <a:pt x="36" y="0"/>
                    <a:pt x="0" y="4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559">
              <a:extLst>
                <a:ext uri="{FF2B5EF4-FFF2-40B4-BE49-F238E27FC236}">
                  <a16:creationId xmlns:a16="http://schemas.microsoft.com/office/drawing/2014/main" id="{1FCE0292-9543-4DF7-8CAD-510A63EE2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944"/>
              <a:ext cx="126" cy="91"/>
            </a:xfrm>
            <a:custGeom>
              <a:avLst/>
              <a:gdLst>
                <a:gd name="T0" fmla="*/ 59 w 162"/>
                <a:gd name="T1" fmla="*/ 43 h 117"/>
                <a:gd name="T2" fmla="*/ 0 w 162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2" h="117">
                  <a:moveTo>
                    <a:pt x="162" y="117"/>
                  </a:moveTo>
                  <a:cubicBezTo>
                    <a:pt x="162" y="117"/>
                    <a:pt x="29" y="1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560">
              <a:extLst>
                <a:ext uri="{FF2B5EF4-FFF2-40B4-BE49-F238E27FC236}">
                  <a16:creationId xmlns:a16="http://schemas.microsoft.com/office/drawing/2014/main" id="{54069B21-1F90-4C24-9C5E-BECE66A1B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980"/>
              <a:ext cx="181" cy="53"/>
            </a:xfrm>
            <a:custGeom>
              <a:avLst/>
              <a:gdLst>
                <a:gd name="T0" fmla="*/ 86 w 232"/>
                <a:gd name="T1" fmla="*/ 25 h 68"/>
                <a:gd name="T2" fmla="*/ 0 w 232"/>
                <a:gd name="T3" fmla="*/ 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2" h="68">
                  <a:moveTo>
                    <a:pt x="232" y="68"/>
                  </a:moveTo>
                  <a:cubicBezTo>
                    <a:pt x="232" y="68"/>
                    <a:pt x="28" y="3"/>
                    <a:pt x="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561">
              <a:extLst>
                <a:ext uri="{FF2B5EF4-FFF2-40B4-BE49-F238E27FC236}">
                  <a16:creationId xmlns:a16="http://schemas.microsoft.com/office/drawing/2014/main" id="{5E952BE1-0B0B-49FA-8B1A-C121C2CAA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059"/>
              <a:ext cx="165" cy="6"/>
            </a:xfrm>
            <a:custGeom>
              <a:avLst/>
              <a:gdLst>
                <a:gd name="T0" fmla="*/ 79 w 211"/>
                <a:gd name="T1" fmla="*/ 2 h 8"/>
                <a:gd name="T2" fmla="*/ 0 w 211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1" h="8">
                  <a:moveTo>
                    <a:pt x="211" y="7"/>
                  </a:moveTo>
                  <a:cubicBezTo>
                    <a:pt x="211" y="7"/>
                    <a:pt x="29" y="0"/>
                    <a:pt x="0" y="8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Oval 562">
              <a:extLst>
                <a:ext uri="{FF2B5EF4-FFF2-40B4-BE49-F238E27FC236}">
                  <a16:creationId xmlns:a16="http://schemas.microsoft.com/office/drawing/2014/main" id="{7F976A84-71EB-44E8-9ED6-66C1EE5DB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" y="301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87" name="Oval 563">
              <a:extLst>
                <a:ext uri="{FF2B5EF4-FFF2-40B4-BE49-F238E27FC236}">
                  <a16:creationId xmlns:a16="http://schemas.microsoft.com/office/drawing/2014/main" id="{52266833-A429-4929-902D-E4C7E21A7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" y="3014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88" name="Oval 564">
              <a:extLst>
                <a:ext uri="{FF2B5EF4-FFF2-40B4-BE49-F238E27FC236}">
                  <a16:creationId xmlns:a16="http://schemas.microsoft.com/office/drawing/2014/main" id="{C4151D46-AC3A-4A28-8B36-6ECF4C913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3030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89" name="Oval 565">
              <a:extLst>
                <a:ext uri="{FF2B5EF4-FFF2-40B4-BE49-F238E27FC236}">
                  <a16:creationId xmlns:a16="http://schemas.microsoft.com/office/drawing/2014/main" id="{213F830E-6800-4776-AF37-0F2D78A60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036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0" name="Oval 566">
              <a:extLst>
                <a:ext uri="{FF2B5EF4-FFF2-40B4-BE49-F238E27FC236}">
                  <a16:creationId xmlns:a16="http://schemas.microsoft.com/office/drawing/2014/main" id="{CAF4A3AF-CAE8-4333-845A-6EA1723F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02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1" name="Oval 567">
              <a:extLst>
                <a:ext uri="{FF2B5EF4-FFF2-40B4-BE49-F238E27FC236}">
                  <a16:creationId xmlns:a16="http://schemas.microsoft.com/office/drawing/2014/main" id="{400C7C1E-FECA-4795-8DBF-DD50E65E3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" y="304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2" name="Oval 568">
              <a:extLst>
                <a:ext uri="{FF2B5EF4-FFF2-40B4-BE49-F238E27FC236}">
                  <a16:creationId xmlns:a16="http://schemas.microsoft.com/office/drawing/2014/main" id="{94DAD80A-F5B7-487F-8964-137BAF527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3047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3" name="Oval 569">
              <a:extLst>
                <a:ext uri="{FF2B5EF4-FFF2-40B4-BE49-F238E27FC236}">
                  <a16:creationId xmlns:a16="http://schemas.microsoft.com/office/drawing/2014/main" id="{C0FF8070-F12C-4A0F-8C87-1E22FE2F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3038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4" name="Oval 570">
              <a:extLst>
                <a:ext uri="{FF2B5EF4-FFF2-40B4-BE49-F238E27FC236}">
                  <a16:creationId xmlns:a16="http://schemas.microsoft.com/office/drawing/2014/main" id="{D9844434-E4BF-4D98-AD03-858A28A43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6" y="3028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5" name="Oval 571">
              <a:extLst>
                <a:ext uri="{FF2B5EF4-FFF2-40B4-BE49-F238E27FC236}">
                  <a16:creationId xmlns:a16="http://schemas.microsoft.com/office/drawing/2014/main" id="{73FACF46-3574-495B-B537-552B3C2B2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3057"/>
              <a:ext cx="4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6" name="Oval 572">
              <a:extLst>
                <a:ext uri="{FF2B5EF4-FFF2-40B4-BE49-F238E27FC236}">
                  <a16:creationId xmlns:a16="http://schemas.microsoft.com/office/drawing/2014/main" id="{9AFDD504-F3CC-4A4F-A1F0-412816B44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3060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7" name="Oval 573">
              <a:extLst>
                <a:ext uri="{FF2B5EF4-FFF2-40B4-BE49-F238E27FC236}">
                  <a16:creationId xmlns:a16="http://schemas.microsoft.com/office/drawing/2014/main" id="{C6461A8D-4B4B-45DA-88F5-7ECAC8F4D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054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8" name="Oval 574">
              <a:extLst>
                <a:ext uri="{FF2B5EF4-FFF2-40B4-BE49-F238E27FC236}">
                  <a16:creationId xmlns:a16="http://schemas.microsoft.com/office/drawing/2014/main" id="{FB3EAAFC-E9D6-4607-830F-748156BD2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3" y="3034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9" name="Oval 575">
              <a:extLst>
                <a:ext uri="{FF2B5EF4-FFF2-40B4-BE49-F238E27FC236}">
                  <a16:creationId xmlns:a16="http://schemas.microsoft.com/office/drawing/2014/main" id="{6D653FE1-DF21-41F7-89E3-1C4D89A0E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3" y="3023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0" name="Oval 576">
              <a:extLst>
                <a:ext uri="{FF2B5EF4-FFF2-40B4-BE49-F238E27FC236}">
                  <a16:creationId xmlns:a16="http://schemas.microsoft.com/office/drawing/2014/main" id="{4FBEA13A-C113-4D84-AF8F-FFC698D41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" y="3011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1" name="Oval 577">
              <a:extLst>
                <a:ext uri="{FF2B5EF4-FFF2-40B4-BE49-F238E27FC236}">
                  <a16:creationId xmlns:a16="http://schemas.microsoft.com/office/drawing/2014/main" id="{C31BADC4-8BC3-4CFA-A563-63F17A7C7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3021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2" name="Oval 578">
              <a:extLst>
                <a:ext uri="{FF2B5EF4-FFF2-40B4-BE49-F238E27FC236}">
                  <a16:creationId xmlns:a16="http://schemas.microsoft.com/office/drawing/2014/main" id="{1B0EC0ED-8A7B-44D6-AA4F-C4A6A5629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" y="3035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3" name="Oval 579">
              <a:extLst>
                <a:ext uri="{FF2B5EF4-FFF2-40B4-BE49-F238E27FC236}">
                  <a16:creationId xmlns:a16="http://schemas.microsoft.com/office/drawing/2014/main" id="{FA67AC92-4229-4D71-B6FA-4581ABD4F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" y="3050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4" name="Oval 580">
              <a:extLst>
                <a:ext uri="{FF2B5EF4-FFF2-40B4-BE49-F238E27FC236}">
                  <a16:creationId xmlns:a16="http://schemas.microsoft.com/office/drawing/2014/main" id="{0DE6B29E-3FD8-4AA4-A281-60DF71E8B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4" y="3064"/>
              <a:ext cx="5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5" name="Oval 581">
              <a:extLst>
                <a:ext uri="{FF2B5EF4-FFF2-40B4-BE49-F238E27FC236}">
                  <a16:creationId xmlns:a16="http://schemas.microsoft.com/office/drawing/2014/main" id="{A54A3FD2-A389-4490-9611-A6CCF043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" y="3069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6" name="Oval 582">
              <a:extLst>
                <a:ext uri="{FF2B5EF4-FFF2-40B4-BE49-F238E27FC236}">
                  <a16:creationId xmlns:a16="http://schemas.microsoft.com/office/drawing/2014/main" id="{151A76D8-C705-485A-8878-B07F31E56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3060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7" name="Oval 583">
              <a:extLst>
                <a:ext uri="{FF2B5EF4-FFF2-40B4-BE49-F238E27FC236}">
                  <a16:creationId xmlns:a16="http://schemas.microsoft.com/office/drawing/2014/main" id="{44A82B14-1A86-4508-9BD7-BC6BA85B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7" y="3060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8" name="Oval 584">
              <a:extLst>
                <a:ext uri="{FF2B5EF4-FFF2-40B4-BE49-F238E27FC236}">
                  <a16:creationId xmlns:a16="http://schemas.microsoft.com/office/drawing/2014/main" id="{70B38AD0-B254-4F16-AC51-531D50DBC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" y="304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9" name="Oval 585">
              <a:extLst>
                <a:ext uri="{FF2B5EF4-FFF2-40B4-BE49-F238E27FC236}">
                  <a16:creationId xmlns:a16="http://schemas.microsoft.com/office/drawing/2014/main" id="{F7B350AB-0D5C-4FF4-A4E9-3A81349D8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3032"/>
              <a:ext cx="4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0" name="Oval 586">
              <a:extLst>
                <a:ext uri="{FF2B5EF4-FFF2-40B4-BE49-F238E27FC236}">
                  <a16:creationId xmlns:a16="http://schemas.microsoft.com/office/drawing/2014/main" id="{C479760E-A65D-414C-9A0F-22453A280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305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1" name="Freeform 587">
              <a:extLst>
                <a:ext uri="{FF2B5EF4-FFF2-40B4-BE49-F238E27FC236}">
                  <a16:creationId xmlns:a16="http://schemas.microsoft.com/office/drawing/2014/main" id="{FD35FEBB-57CD-435B-97CE-5FD9EE32F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2658"/>
              <a:ext cx="169" cy="129"/>
            </a:xfrm>
            <a:custGeom>
              <a:avLst/>
              <a:gdLst>
                <a:gd name="T0" fmla="*/ 2 w 217"/>
                <a:gd name="T1" fmla="*/ 2 h 165"/>
                <a:gd name="T2" fmla="*/ 24 w 217"/>
                <a:gd name="T3" fmla="*/ 2 h 165"/>
                <a:gd name="T4" fmla="*/ 46 w 217"/>
                <a:gd name="T5" fmla="*/ 2 h 165"/>
                <a:gd name="T6" fmla="*/ 67 w 217"/>
                <a:gd name="T7" fmla="*/ 2 h 165"/>
                <a:gd name="T8" fmla="*/ 80 w 217"/>
                <a:gd name="T9" fmla="*/ 4 h 165"/>
                <a:gd name="T10" fmla="*/ 65 w 217"/>
                <a:gd name="T11" fmla="*/ 5 h 165"/>
                <a:gd name="T12" fmla="*/ 74 w 217"/>
                <a:gd name="T13" fmla="*/ 10 h 165"/>
                <a:gd name="T14" fmla="*/ 57 w 217"/>
                <a:gd name="T15" fmla="*/ 13 h 165"/>
                <a:gd name="T16" fmla="*/ 67 w 217"/>
                <a:gd name="T17" fmla="*/ 13 h 165"/>
                <a:gd name="T18" fmla="*/ 48 w 217"/>
                <a:gd name="T19" fmla="*/ 23 h 165"/>
                <a:gd name="T20" fmla="*/ 36 w 217"/>
                <a:gd name="T21" fmla="*/ 46 h 165"/>
                <a:gd name="T22" fmla="*/ 43 w 217"/>
                <a:gd name="T23" fmla="*/ 38 h 165"/>
                <a:gd name="T24" fmla="*/ 36 w 217"/>
                <a:gd name="T25" fmla="*/ 49 h 165"/>
                <a:gd name="T26" fmla="*/ 31 w 217"/>
                <a:gd name="T27" fmla="*/ 62 h 165"/>
                <a:gd name="T28" fmla="*/ 27 w 217"/>
                <a:gd name="T29" fmla="*/ 34 h 165"/>
                <a:gd name="T30" fmla="*/ 31 w 217"/>
                <a:gd name="T31" fmla="*/ 38 h 165"/>
                <a:gd name="T32" fmla="*/ 5 w 217"/>
                <a:gd name="T33" fmla="*/ 16 h 165"/>
                <a:gd name="T34" fmla="*/ 12 w 217"/>
                <a:gd name="T35" fmla="*/ 16 h 165"/>
                <a:gd name="T36" fmla="*/ 2 w 217"/>
                <a:gd name="T37" fmla="*/ 6 h 165"/>
                <a:gd name="T38" fmla="*/ 4 w 217"/>
                <a:gd name="T39" fmla="*/ 5 h 165"/>
                <a:gd name="T40" fmla="*/ 0 w 217"/>
                <a:gd name="T41" fmla="*/ 2 h 1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17" h="165">
                  <a:moveTo>
                    <a:pt x="2" y="5"/>
                  </a:moveTo>
                  <a:cubicBezTo>
                    <a:pt x="23" y="5"/>
                    <a:pt x="44" y="0"/>
                    <a:pt x="65" y="2"/>
                  </a:cubicBezTo>
                  <a:cubicBezTo>
                    <a:pt x="85" y="3"/>
                    <a:pt x="105" y="4"/>
                    <a:pt x="125" y="6"/>
                  </a:cubicBezTo>
                  <a:cubicBezTo>
                    <a:pt x="144" y="7"/>
                    <a:pt x="163" y="3"/>
                    <a:pt x="182" y="5"/>
                  </a:cubicBezTo>
                  <a:cubicBezTo>
                    <a:pt x="194" y="6"/>
                    <a:pt x="205" y="12"/>
                    <a:pt x="217" y="12"/>
                  </a:cubicBezTo>
                  <a:cubicBezTo>
                    <a:pt x="208" y="21"/>
                    <a:pt x="186" y="10"/>
                    <a:pt x="175" y="15"/>
                  </a:cubicBezTo>
                  <a:cubicBezTo>
                    <a:pt x="185" y="15"/>
                    <a:pt x="194" y="20"/>
                    <a:pt x="201" y="25"/>
                  </a:cubicBezTo>
                  <a:cubicBezTo>
                    <a:pt x="185" y="26"/>
                    <a:pt x="169" y="26"/>
                    <a:pt x="155" y="34"/>
                  </a:cubicBezTo>
                  <a:cubicBezTo>
                    <a:pt x="162" y="32"/>
                    <a:pt x="174" y="32"/>
                    <a:pt x="181" y="34"/>
                  </a:cubicBezTo>
                  <a:cubicBezTo>
                    <a:pt x="165" y="34"/>
                    <a:pt x="141" y="50"/>
                    <a:pt x="131" y="62"/>
                  </a:cubicBezTo>
                  <a:cubicBezTo>
                    <a:pt x="116" y="80"/>
                    <a:pt x="111" y="104"/>
                    <a:pt x="98" y="123"/>
                  </a:cubicBezTo>
                  <a:cubicBezTo>
                    <a:pt x="104" y="116"/>
                    <a:pt x="108" y="107"/>
                    <a:pt x="117" y="104"/>
                  </a:cubicBezTo>
                  <a:cubicBezTo>
                    <a:pt x="110" y="113"/>
                    <a:pt x="105" y="122"/>
                    <a:pt x="98" y="131"/>
                  </a:cubicBezTo>
                  <a:cubicBezTo>
                    <a:pt x="91" y="140"/>
                    <a:pt x="84" y="153"/>
                    <a:pt x="85" y="165"/>
                  </a:cubicBezTo>
                  <a:cubicBezTo>
                    <a:pt x="80" y="140"/>
                    <a:pt x="90" y="113"/>
                    <a:pt x="74" y="91"/>
                  </a:cubicBezTo>
                  <a:cubicBezTo>
                    <a:pt x="77" y="95"/>
                    <a:pt x="81" y="99"/>
                    <a:pt x="83" y="104"/>
                  </a:cubicBezTo>
                  <a:cubicBezTo>
                    <a:pt x="86" y="64"/>
                    <a:pt x="39" y="59"/>
                    <a:pt x="16" y="43"/>
                  </a:cubicBezTo>
                  <a:cubicBezTo>
                    <a:pt x="22" y="42"/>
                    <a:pt x="29" y="41"/>
                    <a:pt x="35" y="42"/>
                  </a:cubicBezTo>
                  <a:cubicBezTo>
                    <a:pt x="24" y="37"/>
                    <a:pt x="10" y="24"/>
                    <a:pt x="2" y="16"/>
                  </a:cubicBezTo>
                  <a:cubicBezTo>
                    <a:pt x="5" y="16"/>
                    <a:pt x="10" y="14"/>
                    <a:pt x="12" y="14"/>
                  </a:cubicBezTo>
                  <a:cubicBezTo>
                    <a:pt x="9" y="10"/>
                    <a:pt x="4" y="6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Freeform 588">
              <a:extLst>
                <a:ext uri="{FF2B5EF4-FFF2-40B4-BE49-F238E27FC236}">
                  <a16:creationId xmlns:a16="http://schemas.microsoft.com/office/drawing/2014/main" id="{CE53CD67-34A8-420B-95B8-13F7C8D12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875"/>
              <a:ext cx="55" cy="124"/>
            </a:xfrm>
            <a:custGeom>
              <a:avLst/>
              <a:gdLst>
                <a:gd name="T0" fmla="*/ 2 w 71"/>
                <a:gd name="T1" fmla="*/ 24 h 159"/>
                <a:gd name="T2" fmla="*/ 2 w 71"/>
                <a:gd name="T3" fmla="*/ 5 h 159"/>
                <a:gd name="T4" fmla="*/ 4 w 71"/>
                <a:gd name="T5" fmla="*/ 14 h 159"/>
                <a:gd name="T6" fmla="*/ 4 w 71"/>
                <a:gd name="T7" fmla="*/ 6 h 159"/>
                <a:gd name="T8" fmla="*/ 5 w 71"/>
                <a:gd name="T9" fmla="*/ 12 h 159"/>
                <a:gd name="T10" fmla="*/ 7 w 71"/>
                <a:gd name="T11" fmla="*/ 7 h 159"/>
                <a:gd name="T12" fmla="*/ 7 w 71"/>
                <a:gd name="T13" fmla="*/ 12 h 159"/>
                <a:gd name="T14" fmla="*/ 12 w 71"/>
                <a:gd name="T15" fmla="*/ 0 h 159"/>
                <a:gd name="T16" fmla="*/ 12 w 71"/>
                <a:gd name="T17" fmla="*/ 18 h 159"/>
                <a:gd name="T18" fmla="*/ 17 w 71"/>
                <a:gd name="T19" fmla="*/ 3 h 159"/>
                <a:gd name="T20" fmla="*/ 18 w 71"/>
                <a:gd name="T21" fmla="*/ 16 h 159"/>
                <a:gd name="T22" fmla="*/ 20 w 71"/>
                <a:gd name="T23" fmla="*/ 9 h 159"/>
                <a:gd name="T24" fmla="*/ 21 w 71"/>
                <a:gd name="T25" fmla="*/ 18 h 159"/>
                <a:gd name="T26" fmla="*/ 25 w 71"/>
                <a:gd name="T27" fmla="*/ 12 h 159"/>
                <a:gd name="T28" fmla="*/ 20 w 71"/>
                <a:gd name="T29" fmla="*/ 43 h 159"/>
                <a:gd name="T30" fmla="*/ 19 w 71"/>
                <a:gd name="T31" fmla="*/ 51 h 159"/>
                <a:gd name="T32" fmla="*/ 11 w 71"/>
                <a:gd name="T33" fmla="*/ 57 h 159"/>
                <a:gd name="T34" fmla="*/ 3 w 71"/>
                <a:gd name="T35" fmla="*/ 37 h 159"/>
                <a:gd name="T36" fmla="*/ 1 w 71"/>
                <a:gd name="T37" fmla="*/ 23 h 1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1" h="159">
                  <a:moveTo>
                    <a:pt x="2" y="65"/>
                  </a:moveTo>
                  <a:cubicBezTo>
                    <a:pt x="2" y="49"/>
                    <a:pt x="4" y="33"/>
                    <a:pt x="4" y="16"/>
                  </a:cubicBezTo>
                  <a:cubicBezTo>
                    <a:pt x="5" y="24"/>
                    <a:pt x="8" y="31"/>
                    <a:pt x="10" y="39"/>
                  </a:cubicBezTo>
                  <a:cubicBezTo>
                    <a:pt x="10" y="31"/>
                    <a:pt x="9" y="24"/>
                    <a:pt x="12" y="17"/>
                  </a:cubicBezTo>
                  <a:cubicBezTo>
                    <a:pt x="13" y="22"/>
                    <a:pt x="13" y="28"/>
                    <a:pt x="15" y="33"/>
                  </a:cubicBezTo>
                  <a:cubicBezTo>
                    <a:pt x="16" y="29"/>
                    <a:pt x="16" y="24"/>
                    <a:pt x="18" y="20"/>
                  </a:cubicBezTo>
                  <a:cubicBezTo>
                    <a:pt x="18" y="25"/>
                    <a:pt x="19" y="29"/>
                    <a:pt x="21" y="33"/>
                  </a:cubicBezTo>
                  <a:cubicBezTo>
                    <a:pt x="28" y="27"/>
                    <a:pt x="31" y="9"/>
                    <a:pt x="34" y="0"/>
                  </a:cubicBezTo>
                  <a:cubicBezTo>
                    <a:pt x="35" y="15"/>
                    <a:pt x="33" y="32"/>
                    <a:pt x="35" y="47"/>
                  </a:cubicBezTo>
                  <a:cubicBezTo>
                    <a:pt x="42" y="36"/>
                    <a:pt x="46" y="22"/>
                    <a:pt x="47" y="9"/>
                  </a:cubicBezTo>
                  <a:cubicBezTo>
                    <a:pt x="48" y="20"/>
                    <a:pt x="49" y="32"/>
                    <a:pt x="50" y="43"/>
                  </a:cubicBezTo>
                  <a:cubicBezTo>
                    <a:pt x="52" y="38"/>
                    <a:pt x="54" y="30"/>
                    <a:pt x="55" y="24"/>
                  </a:cubicBezTo>
                  <a:cubicBezTo>
                    <a:pt x="56" y="30"/>
                    <a:pt x="54" y="43"/>
                    <a:pt x="58" y="48"/>
                  </a:cubicBezTo>
                  <a:cubicBezTo>
                    <a:pt x="62" y="44"/>
                    <a:pt x="63" y="37"/>
                    <a:pt x="68" y="34"/>
                  </a:cubicBezTo>
                  <a:cubicBezTo>
                    <a:pt x="71" y="61"/>
                    <a:pt x="58" y="89"/>
                    <a:pt x="55" y="116"/>
                  </a:cubicBezTo>
                  <a:cubicBezTo>
                    <a:pt x="54" y="124"/>
                    <a:pt x="55" y="132"/>
                    <a:pt x="51" y="140"/>
                  </a:cubicBezTo>
                  <a:cubicBezTo>
                    <a:pt x="47" y="146"/>
                    <a:pt x="37" y="154"/>
                    <a:pt x="30" y="155"/>
                  </a:cubicBezTo>
                  <a:cubicBezTo>
                    <a:pt x="5" y="159"/>
                    <a:pt x="10" y="117"/>
                    <a:pt x="9" y="102"/>
                  </a:cubicBezTo>
                  <a:cubicBezTo>
                    <a:pt x="8" y="90"/>
                    <a:pt x="0" y="76"/>
                    <a:pt x="1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3" name="Freeform 589">
              <a:extLst>
                <a:ext uri="{FF2B5EF4-FFF2-40B4-BE49-F238E27FC236}">
                  <a16:creationId xmlns:a16="http://schemas.microsoft.com/office/drawing/2014/main" id="{2073ABD0-1D5F-48CF-8C8B-581374B94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3897"/>
              <a:ext cx="35" cy="35"/>
            </a:xfrm>
            <a:custGeom>
              <a:avLst/>
              <a:gdLst>
                <a:gd name="T0" fmla="*/ 9 w 44"/>
                <a:gd name="T1" fmla="*/ 16 h 45"/>
                <a:gd name="T2" fmla="*/ 0 w 44"/>
                <a:gd name="T3" fmla="*/ 2 h 45"/>
                <a:gd name="T4" fmla="*/ 9 w 44"/>
                <a:gd name="T5" fmla="*/ 16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5">
                  <a:moveTo>
                    <a:pt x="21" y="44"/>
                  </a:moveTo>
                  <a:cubicBezTo>
                    <a:pt x="21" y="30"/>
                    <a:pt x="19" y="4"/>
                    <a:pt x="0" y="2"/>
                  </a:cubicBezTo>
                  <a:cubicBezTo>
                    <a:pt x="19" y="0"/>
                    <a:pt x="44" y="33"/>
                    <a:pt x="23" y="45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Freeform 590">
              <a:extLst>
                <a:ext uri="{FF2B5EF4-FFF2-40B4-BE49-F238E27FC236}">
                  <a16:creationId xmlns:a16="http://schemas.microsoft.com/office/drawing/2014/main" id="{13391B18-180D-4F02-BF43-50DADF790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3927"/>
              <a:ext cx="13" cy="27"/>
            </a:xfrm>
            <a:custGeom>
              <a:avLst/>
              <a:gdLst>
                <a:gd name="T0" fmla="*/ 5 w 16"/>
                <a:gd name="T1" fmla="*/ 12 h 35"/>
                <a:gd name="T2" fmla="*/ 2 w 16"/>
                <a:gd name="T3" fmla="*/ 0 h 35"/>
                <a:gd name="T4" fmla="*/ 0 w 16"/>
                <a:gd name="T5" fmla="*/ 12 h 35"/>
                <a:gd name="T6" fmla="*/ 4 w 16"/>
                <a:gd name="T7" fmla="*/ 1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5">
                  <a:moveTo>
                    <a:pt x="10" y="33"/>
                  </a:moveTo>
                  <a:cubicBezTo>
                    <a:pt x="15" y="19"/>
                    <a:pt x="16" y="10"/>
                    <a:pt x="6" y="0"/>
                  </a:cubicBezTo>
                  <a:cubicBezTo>
                    <a:pt x="12" y="11"/>
                    <a:pt x="8" y="24"/>
                    <a:pt x="0" y="33"/>
                  </a:cubicBezTo>
                  <a:cubicBezTo>
                    <a:pt x="3" y="34"/>
                    <a:pt x="5" y="35"/>
                    <a:pt x="8" y="33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5" name="Freeform 591">
              <a:extLst>
                <a:ext uri="{FF2B5EF4-FFF2-40B4-BE49-F238E27FC236}">
                  <a16:creationId xmlns:a16="http://schemas.microsoft.com/office/drawing/2014/main" id="{8C48F44F-1C0A-4077-A31E-3EA1AE1E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3844"/>
              <a:ext cx="10" cy="37"/>
            </a:xfrm>
            <a:custGeom>
              <a:avLst/>
              <a:gdLst>
                <a:gd name="T0" fmla="*/ 1 w 13"/>
                <a:gd name="T1" fmla="*/ 18 h 47"/>
                <a:gd name="T2" fmla="*/ 3 w 13"/>
                <a:gd name="T3" fmla="*/ 8 h 47"/>
                <a:gd name="T4" fmla="*/ 0 w 13"/>
                <a:gd name="T5" fmla="*/ 0 h 47"/>
                <a:gd name="T6" fmla="*/ 4 w 13"/>
                <a:gd name="T7" fmla="*/ 6 h 47"/>
                <a:gd name="T8" fmla="*/ 2 w 13"/>
                <a:gd name="T9" fmla="*/ 1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9" y="43"/>
                    <a:pt x="9" y="30"/>
                    <a:pt x="9" y="22"/>
                  </a:cubicBezTo>
                  <a:cubicBezTo>
                    <a:pt x="9" y="13"/>
                    <a:pt x="6" y="7"/>
                    <a:pt x="0" y="0"/>
                  </a:cubicBezTo>
                  <a:cubicBezTo>
                    <a:pt x="6" y="5"/>
                    <a:pt x="12" y="8"/>
                    <a:pt x="12" y="16"/>
                  </a:cubicBezTo>
                  <a:cubicBezTo>
                    <a:pt x="13" y="22"/>
                    <a:pt x="10" y="35"/>
                    <a:pt x="7" y="40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6" name="Freeform 592">
              <a:extLst>
                <a:ext uri="{FF2B5EF4-FFF2-40B4-BE49-F238E27FC236}">
                  <a16:creationId xmlns:a16="http://schemas.microsoft.com/office/drawing/2014/main" id="{D00B56D0-7DCA-49FF-A770-0E537ED84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12"/>
              <a:ext cx="108" cy="331"/>
            </a:xfrm>
            <a:custGeom>
              <a:avLst/>
              <a:gdLst>
                <a:gd name="T0" fmla="*/ 18 w 139"/>
                <a:gd name="T1" fmla="*/ 0 h 425"/>
                <a:gd name="T2" fmla="*/ 26 w 139"/>
                <a:gd name="T3" fmla="*/ 99 h 425"/>
                <a:gd name="T4" fmla="*/ 32 w 139"/>
                <a:gd name="T5" fmla="*/ 133 h 425"/>
                <a:gd name="T6" fmla="*/ 37 w 139"/>
                <a:gd name="T7" fmla="*/ 145 h 425"/>
                <a:gd name="T8" fmla="*/ 51 w 139"/>
                <a:gd name="T9" fmla="*/ 157 h 425"/>
                <a:gd name="T10" fmla="*/ 37 w 139"/>
                <a:gd name="T11" fmla="*/ 123 h 425"/>
                <a:gd name="T12" fmla="*/ 31 w 139"/>
                <a:gd name="T13" fmla="*/ 76 h 425"/>
                <a:gd name="T14" fmla="*/ 18 w 139"/>
                <a:gd name="T15" fmla="*/ 33 h 425"/>
                <a:gd name="T16" fmla="*/ 15 w 139"/>
                <a:gd name="T17" fmla="*/ 2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425">
                  <a:moveTo>
                    <a:pt x="48" y="0"/>
                  </a:moveTo>
                  <a:cubicBezTo>
                    <a:pt x="0" y="81"/>
                    <a:pt x="47" y="187"/>
                    <a:pt x="71" y="268"/>
                  </a:cubicBezTo>
                  <a:cubicBezTo>
                    <a:pt x="80" y="299"/>
                    <a:pt x="88" y="330"/>
                    <a:pt x="88" y="362"/>
                  </a:cubicBezTo>
                  <a:cubicBezTo>
                    <a:pt x="89" y="381"/>
                    <a:pt x="88" y="382"/>
                    <a:pt x="101" y="394"/>
                  </a:cubicBezTo>
                  <a:cubicBezTo>
                    <a:pt x="113" y="405"/>
                    <a:pt x="128" y="413"/>
                    <a:pt x="139" y="425"/>
                  </a:cubicBezTo>
                  <a:cubicBezTo>
                    <a:pt x="121" y="400"/>
                    <a:pt x="106" y="366"/>
                    <a:pt x="103" y="335"/>
                  </a:cubicBezTo>
                  <a:cubicBezTo>
                    <a:pt x="100" y="291"/>
                    <a:pt x="110" y="247"/>
                    <a:pt x="86" y="208"/>
                  </a:cubicBezTo>
                  <a:cubicBezTo>
                    <a:pt x="64" y="171"/>
                    <a:pt x="51" y="134"/>
                    <a:pt x="48" y="91"/>
                  </a:cubicBezTo>
                  <a:cubicBezTo>
                    <a:pt x="45" y="64"/>
                    <a:pt x="39" y="31"/>
                    <a:pt x="40" y="3"/>
                  </a:cubicBezTo>
                </a:path>
              </a:pathLst>
            </a:custGeom>
            <a:solidFill>
              <a:srgbClr val="F4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7" name="Freeform 593">
              <a:extLst>
                <a:ext uri="{FF2B5EF4-FFF2-40B4-BE49-F238E27FC236}">
                  <a16:creationId xmlns:a16="http://schemas.microsoft.com/office/drawing/2014/main" id="{CE0BBA4B-2E71-4ADB-8AFC-1CAD38CAF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3517"/>
              <a:ext cx="30" cy="244"/>
            </a:xfrm>
            <a:custGeom>
              <a:avLst/>
              <a:gdLst>
                <a:gd name="T0" fmla="*/ 15 w 38"/>
                <a:gd name="T1" fmla="*/ 0 h 313"/>
                <a:gd name="T2" fmla="*/ 2 w 38"/>
                <a:gd name="T3" fmla="*/ 59 h 313"/>
                <a:gd name="T4" fmla="*/ 13 w 38"/>
                <a:gd name="T5" fmla="*/ 115 h 313"/>
                <a:gd name="T6" fmla="*/ 10 w 38"/>
                <a:gd name="T7" fmla="*/ 87 h 313"/>
                <a:gd name="T8" fmla="*/ 8 w 38"/>
                <a:gd name="T9" fmla="*/ 51 h 313"/>
                <a:gd name="T10" fmla="*/ 15 w 38"/>
                <a:gd name="T11" fmla="*/ 0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13">
                  <a:moveTo>
                    <a:pt x="38" y="0"/>
                  </a:moveTo>
                  <a:cubicBezTo>
                    <a:pt x="29" y="56"/>
                    <a:pt x="0" y="101"/>
                    <a:pt x="5" y="159"/>
                  </a:cubicBezTo>
                  <a:cubicBezTo>
                    <a:pt x="8" y="208"/>
                    <a:pt x="18" y="266"/>
                    <a:pt x="34" y="313"/>
                  </a:cubicBezTo>
                  <a:cubicBezTo>
                    <a:pt x="24" y="290"/>
                    <a:pt x="29" y="257"/>
                    <a:pt x="28" y="233"/>
                  </a:cubicBezTo>
                  <a:cubicBezTo>
                    <a:pt x="27" y="201"/>
                    <a:pt x="24" y="170"/>
                    <a:pt x="22" y="138"/>
                  </a:cubicBezTo>
                  <a:cubicBezTo>
                    <a:pt x="18" y="90"/>
                    <a:pt x="19" y="44"/>
                    <a:pt x="38" y="0"/>
                  </a:cubicBezTo>
                </a:path>
              </a:pathLst>
            </a:custGeom>
            <a:solidFill>
              <a:srgbClr val="F4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D7BFFB37-646E-4474-8D5A-F19A6D6698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Entamoeba</a:t>
            </a:r>
          </a:p>
        </p:txBody>
      </p:sp>
      <p:grpSp>
        <p:nvGrpSpPr>
          <p:cNvPr id="11267" name="Group 3">
            <a:extLst>
              <a:ext uri="{FF2B5EF4-FFF2-40B4-BE49-F238E27FC236}">
                <a16:creationId xmlns:a16="http://schemas.microsoft.com/office/drawing/2014/main" id="{57B6EDC7-214F-4CC7-B60A-D073AB70BF6A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804988"/>
            <a:ext cx="2112962" cy="2206625"/>
            <a:chOff x="857" y="1003"/>
            <a:chExt cx="1331" cy="1390"/>
          </a:xfrm>
        </p:grpSpPr>
        <p:sp>
          <p:nvSpPr>
            <p:cNvPr id="11337" name="Oval 4">
              <a:extLst>
                <a:ext uri="{FF2B5EF4-FFF2-40B4-BE49-F238E27FC236}">
                  <a16:creationId xmlns:a16="http://schemas.microsoft.com/office/drawing/2014/main" id="{FF908592-8162-4662-92F8-37639EB15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1003"/>
              <a:ext cx="1331" cy="1390"/>
            </a:xfrm>
            <a:prstGeom prst="ellipse">
              <a:avLst/>
            </a:prstGeom>
            <a:solidFill>
              <a:srgbClr val="DBE6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8" name="Oval 5">
              <a:extLst>
                <a:ext uri="{FF2B5EF4-FFF2-40B4-BE49-F238E27FC236}">
                  <a16:creationId xmlns:a16="http://schemas.microsoft.com/office/drawing/2014/main" id="{8FB59020-0828-4DE1-A0DC-BB4CA571F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" y="1046"/>
              <a:ext cx="1249" cy="1299"/>
            </a:xfrm>
            <a:prstGeom prst="ellipse">
              <a:avLst/>
            </a:prstGeom>
            <a:solidFill>
              <a:srgbClr val="A9B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9" name="Oval 6">
              <a:extLst>
                <a:ext uri="{FF2B5EF4-FFF2-40B4-BE49-F238E27FC236}">
                  <a16:creationId xmlns:a16="http://schemas.microsoft.com/office/drawing/2014/main" id="{DA951BF2-C444-411C-9F12-801FC58F6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1003"/>
              <a:ext cx="1331" cy="1390"/>
            </a:xfrm>
            <a:prstGeom prst="ellipse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40" name="Oval 7">
              <a:extLst>
                <a:ext uri="{FF2B5EF4-FFF2-40B4-BE49-F238E27FC236}">
                  <a16:creationId xmlns:a16="http://schemas.microsoft.com/office/drawing/2014/main" id="{2A6E74F9-1F6F-4744-B4B4-9FE408C3D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" y="1046"/>
              <a:ext cx="1249" cy="1299"/>
            </a:xfrm>
            <a:prstGeom prst="ellips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41" name="Freeform 8">
              <a:extLst>
                <a:ext uri="{FF2B5EF4-FFF2-40B4-BE49-F238E27FC236}">
                  <a16:creationId xmlns:a16="http://schemas.microsoft.com/office/drawing/2014/main" id="{AD1867EA-4292-415A-9EE8-722BE8838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343"/>
              <a:ext cx="1055" cy="925"/>
            </a:xfrm>
            <a:custGeom>
              <a:avLst/>
              <a:gdLst>
                <a:gd name="T0" fmla="*/ 109 w 582"/>
                <a:gd name="T1" fmla="*/ 4857 h 478"/>
                <a:gd name="T2" fmla="*/ 558 w 582"/>
                <a:gd name="T3" fmla="*/ 5442 h 478"/>
                <a:gd name="T4" fmla="*/ 1394 w 582"/>
                <a:gd name="T5" fmla="*/ 6030 h 478"/>
                <a:gd name="T6" fmla="*/ 2045 w 582"/>
                <a:gd name="T7" fmla="*/ 6448 h 478"/>
                <a:gd name="T8" fmla="*/ 2842 w 582"/>
                <a:gd name="T9" fmla="*/ 6603 h 478"/>
                <a:gd name="T10" fmla="*/ 4622 w 582"/>
                <a:gd name="T11" fmla="*/ 6223 h 478"/>
                <a:gd name="T12" fmla="*/ 5777 w 582"/>
                <a:gd name="T13" fmla="*/ 4890 h 478"/>
                <a:gd name="T14" fmla="*/ 6218 w 582"/>
                <a:gd name="T15" fmla="*/ 2682 h 478"/>
                <a:gd name="T16" fmla="*/ 5928 w 582"/>
                <a:gd name="T17" fmla="*/ 782 h 478"/>
                <a:gd name="T18" fmla="*/ 4824 w 582"/>
                <a:gd name="T19" fmla="*/ 768 h 478"/>
                <a:gd name="T20" fmla="*/ 3586 w 582"/>
                <a:gd name="T21" fmla="*/ 2734 h 478"/>
                <a:gd name="T22" fmla="*/ 2498 w 582"/>
                <a:gd name="T23" fmla="*/ 2520 h 478"/>
                <a:gd name="T24" fmla="*/ 1447 w 582"/>
                <a:gd name="T25" fmla="*/ 2400 h 478"/>
                <a:gd name="T26" fmla="*/ 493 w 582"/>
                <a:gd name="T27" fmla="*/ 3195 h 478"/>
                <a:gd name="T28" fmla="*/ 44 w 582"/>
                <a:gd name="T29" fmla="*/ 4193 h 478"/>
                <a:gd name="T30" fmla="*/ 89 w 582"/>
                <a:gd name="T31" fmla="*/ 4857 h 47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2" h="478">
                  <a:moveTo>
                    <a:pt x="10" y="346"/>
                  </a:moveTo>
                  <a:cubicBezTo>
                    <a:pt x="25" y="350"/>
                    <a:pt x="38" y="378"/>
                    <a:pt x="52" y="388"/>
                  </a:cubicBezTo>
                  <a:cubicBezTo>
                    <a:pt x="75" y="405"/>
                    <a:pt x="103" y="419"/>
                    <a:pt x="129" y="430"/>
                  </a:cubicBezTo>
                  <a:cubicBezTo>
                    <a:pt x="150" y="439"/>
                    <a:pt x="168" y="453"/>
                    <a:pt x="189" y="460"/>
                  </a:cubicBezTo>
                  <a:cubicBezTo>
                    <a:pt x="212" y="469"/>
                    <a:pt x="239" y="468"/>
                    <a:pt x="263" y="471"/>
                  </a:cubicBezTo>
                  <a:cubicBezTo>
                    <a:pt x="318" y="478"/>
                    <a:pt x="377" y="466"/>
                    <a:pt x="428" y="444"/>
                  </a:cubicBezTo>
                  <a:cubicBezTo>
                    <a:pt x="479" y="423"/>
                    <a:pt x="508" y="397"/>
                    <a:pt x="535" y="349"/>
                  </a:cubicBezTo>
                  <a:cubicBezTo>
                    <a:pt x="561" y="301"/>
                    <a:pt x="576" y="246"/>
                    <a:pt x="576" y="191"/>
                  </a:cubicBezTo>
                  <a:cubicBezTo>
                    <a:pt x="577" y="141"/>
                    <a:pt x="582" y="98"/>
                    <a:pt x="549" y="56"/>
                  </a:cubicBezTo>
                  <a:cubicBezTo>
                    <a:pt x="518" y="16"/>
                    <a:pt x="476" y="0"/>
                    <a:pt x="447" y="55"/>
                  </a:cubicBezTo>
                  <a:cubicBezTo>
                    <a:pt x="420" y="106"/>
                    <a:pt x="400" y="182"/>
                    <a:pt x="332" y="195"/>
                  </a:cubicBezTo>
                  <a:cubicBezTo>
                    <a:pt x="301" y="200"/>
                    <a:pt x="262" y="185"/>
                    <a:pt x="231" y="180"/>
                  </a:cubicBezTo>
                  <a:cubicBezTo>
                    <a:pt x="200" y="175"/>
                    <a:pt x="166" y="168"/>
                    <a:pt x="134" y="171"/>
                  </a:cubicBezTo>
                  <a:cubicBezTo>
                    <a:pt x="96" y="175"/>
                    <a:pt x="70" y="200"/>
                    <a:pt x="46" y="228"/>
                  </a:cubicBezTo>
                  <a:cubicBezTo>
                    <a:pt x="28" y="249"/>
                    <a:pt x="9" y="271"/>
                    <a:pt x="4" y="299"/>
                  </a:cubicBezTo>
                  <a:cubicBezTo>
                    <a:pt x="0" y="316"/>
                    <a:pt x="10" y="335"/>
                    <a:pt x="8" y="346"/>
                  </a:cubicBezTo>
                </a:path>
              </a:pathLst>
            </a:custGeom>
            <a:solidFill>
              <a:srgbClr val="95A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2" name="Freeform 9">
              <a:extLst>
                <a:ext uri="{FF2B5EF4-FFF2-40B4-BE49-F238E27FC236}">
                  <a16:creationId xmlns:a16="http://schemas.microsoft.com/office/drawing/2014/main" id="{16E98B3B-F99B-4009-B021-C135BFAE5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129"/>
              <a:ext cx="439" cy="537"/>
            </a:xfrm>
            <a:custGeom>
              <a:avLst/>
              <a:gdLst>
                <a:gd name="T0" fmla="*/ 1810 w 242"/>
                <a:gd name="T1" fmla="*/ 448 h 278"/>
                <a:gd name="T2" fmla="*/ 44 w 242"/>
                <a:gd name="T3" fmla="*/ 1750 h 278"/>
                <a:gd name="T4" fmla="*/ 998 w 242"/>
                <a:gd name="T5" fmla="*/ 3869 h 278"/>
                <a:gd name="T6" fmla="*/ 2471 w 242"/>
                <a:gd name="T7" fmla="*/ 2003 h 278"/>
                <a:gd name="T8" fmla="*/ 1810 w 242"/>
                <a:gd name="T9" fmla="*/ 448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78">
                  <a:moveTo>
                    <a:pt x="167" y="32"/>
                  </a:moveTo>
                  <a:cubicBezTo>
                    <a:pt x="93" y="0"/>
                    <a:pt x="0" y="54"/>
                    <a:pt x="4" y="126"/>
                  </a:cubicBezTo>
                  <a:cubicBezTo>
                    <a:pt x="9" y="199"/>
                    <a:pt x="37" y="278"/>
                    <a:pt x="92" y="278"/>
                  </a:cubicBezTo>
                  <a:cubicBezTo>
                    <a:pt x="147" y="278"/>
                    <a:pt x="215" y="201"/>
                    <a:pt x="228" y="144"/>
                  </a:cubicBezTo>
                  <a:cubicBezTo>
                    <a:pt x="242" y="87"/>
                    <a:pt x="209" y="49"/>
                    <a:pt x="167" y="32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Freeform 10">
              <a:extLst>
                <a:ext uri="{FF2B5EF4-FFF2-40B4-BE49-F238E27FC236}">
                  <a16:creationId xmlns:a16="http://schemas.microsoft.com/office/drawing/2014/main" id="{F6FAA10C-7500-458E-BC4E-8A49CEF47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334"/>
              <a:ext cx="502" cy="553"/>
            </a:xfrm>
            <a:custGeom>
              <a:avLst/>
              <a:gdLst>
                <a:gd name="T0" fmla="*/ 493 w 277"/>
                <a:gd name="T1" fmla="*/ 588 h 286"/>
                <a:gd name="T2" fmla="*/ 834 w 277"/>
                <a:gd name="T3" fmla="*/ 3283 h 286"/>
                <a:gd name="T4" fmla="*/ 2559 w 277"/>
                <a:gd name="T5" fmla="*/ 2980 h 286"/>
                <a:gd name="T6" fmla="*/ 2017 w 277"/>
                <a:gd name="T7" fmla="*/ 797 h 286"/>
                <a:gd name="T8" fmla="*/ 493 w 277"/>
                <a:gd name="T9" fmla="*/ 588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286">
                  <a:moveTo>
                    <a:pt x="46" y="42"/>
                  </a:moveTo>
                  <a:cubicBezTo>
                    <a:pt x="6" y="66"/>
                    <a:pt x="0" y="185"/>
                    <a:pt x="77" y="235"/>
                  </a:cubicBezTo>
                  <a:cubicBezTo>
                    <a:pt x="154" y="286"/>
                    <a:pt x="220" y="249"/>
                    <a:pt x="237" y="213"/>
                  </a:cubicBezTo>
                  <a:cubicBezTo>
                    <a:pt x="255" y="178"/>
                    <a:pt x="277" y="115"/>
                    <a:pt x="187" y="57"/>
                  </a:cubicBezTo>
                  <a:cubicBezTo>
                    <a:pt x="97" y="0"/>
                    <a:pt x="75" y="24"/>
                    <a:pt x="46" y="42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4" name="Freeform 11">
              <a:extLst>
                <a:ext uri="{FF2B5EF4-FFF2-40B4-BE49-F238E27FC236}">
                  <a16:creationId xmlns:a16="http://schemas.microsoft.com/office/drawing/2014/main" id="{65A970EE-7EE9-4B4C-9638-3AC35A0DB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761"/>
              <a:ext cx="517" cy="584"/>
            </a:xfrm>
            <a:custGeom>
              <a:avLst/>
              <a:gdLst>
                <a:gd name="T0" fmla="*/ 2567 w 285"/>
                <a:gd name="T1" fmla="*/ 449 h 302"/>
                <a:gd name="T2" fmla="*/ 853 w 285"/>
                <a:gd name="T3" fmla="*/ 812 h 302"/>
                <a:gd name="T4" fmla="*/ 735 w 285"/>
                <a:gd name="T5" fmla="*/ 3492 h 302"/>
                <a:gd name="T6" fmla="*/ 2663 w 285"/>
                <a:gd name="T7" fmla="*/ 2756 h 302"/>
                <a:gd name="T8" fmla="*/ 2567 w 285"/>
                <a:gd name="T9" fmla="*/ 449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5" h="302">
                  <a:moveTo>
                    <a:pt x="237" y="32"/>
                  </a:moveTo>
                  <a:cubicBezTo>
                    <a:pt x="198" y="0"/>
                    <a:pt x="143" y="6"/>
                    <a:pt x="79" y="58"/>
                  </a:cubicBezTo>
                  <a:cubicBezTo>
                    <a:pt x="15" y="111"/>
                    <a:pt x="0" y="197"/>
                    <a:pt x="68" y="250"/>
                  </a:cubicBezTo>
                  <a:cubicBezTo>
                    <a:pt x="136" y="302"/>
                    <a:pt x="215" y="239"/>
                    <a:pt x="246" y="197"/>
                  </a:cubicBezTo>
                  <a:cubicBezTo>
                    <a:pt x="277" y="155"/>
                    <a:pt x="285" y="72"/>
                    <a:pt x="237" y="32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5" name="Freeform 12">
              <a:extLst>
                <a:ext uri="{FF2B5EF4-FFF2-40B4-BE49-F238E27FC236}">
                  <a16:creationId xmlns:a16="http://schemas.microsoft.com/office/drawing/2014/main" id="{6AB097D5-60FD-4A77-AB68-1350C4EC9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1571"/>
              <a:ext cx="426" cy="525"/>
            </a:xfrm>
            <a:custGeom>
              <a:avLst/>
              <a:gdLst>
                <a:gd name="T0" fmla="*/ 1488 w 235"/>
                <a:gd name="T1" fmla="*/ 72 h 271"/>
                <a:gd name="T2" fmla="*/ 65 w 235"/>
                <a:gd name="T3" fmla="*/ 1891 h 271"/>
                <a:gd name="T4" fmla="*/ 1209 w 235"/>
                <a:gd name="T5" fmla="*/ 3716 h 271"/>
                <a:gd name="T6" fmla="*/ 2462 w 235"/>
                <a:gd name="T7" fmla="*/ 1550 h 271"/>
                <a:gd name="T8" fmla="*/ 1488 w 235"/>
                <a:gd name="T9" fmla="*/ 7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271">
                  <a:moveTo>
                    <a:pt x="138" y="5"/>
                  </a:moveTo>
                  <a:cubicBezTo>
                    <a:pt x="90" y="9"/>
                    <a:pt x="0" y="44"/>
                    <a:pt x="6" y="134"/>
                  </a:cubicBezTo>
                  <a:cubicBezTo>
                    <a:pt x="13" y="225"/>
                    <a:pt x="61" y="271"/>
                    <a:pt x="112" y="264"/>
                  </a:cubicBezTo>
                  <a:cubicBezTo>
                    <a:pt x="162" y="258"/>
                    <a:pt x="235" y="185"/>
                    <a:pt x="228" y="110"/>
                  </a:cubicBezTo>
                  <a:cubicBezTo>
                    <a:pt x="222" y="36"/>
                    <a:pt x="191" y="0"/>
                    <a:pt x="138" y="5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6" name="Freeform 13">
              <a:extLst>
                <a:ext uri="{FF2B5EF4-FFF2-40B4-BE49-F238E27FC236}">
                  <a16:creationId xmlns:a16="http://schemas.microsoft.com/office/drawing/2014/main" id="{9FDF847B-2223-488D-B21A-5350776DA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220"/>
              <a:ext cx="150" cy="201"/>
            </a:xfrm>
            <a:custGeom>
              <a:avLst/>
              <a:gdLst>
                <a:gd name="T0" fmla="*/ 672 w 83"/>
                <a:gd name="T1" fmla="*/ 240 h 104"/>
                <a:gd name="T2" fmla="*/ 94 w 83"/>
                <a:gd name="T3" fmla="*/ 628 h 104"/>
                <a:gd name="T4" fmla="*/ 183 w 83"/>
                <a:gd name="T5" fmla="*/ 1330 h 104"/>
                <a:gd name="T6" fmla="*/ 725 w 83"/>
                <a:gd name="T7" fmla="*/ 1030 h 104"/>
                <a:gd name="T8" fmla="*/ 672 w 83"/>
                <a:gd name="T9" fmla="*/ 24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04">
                  <a:moveTo>
                    <a:pt x="63" y="17"/>
                  </a:moveTo>
                  <a:cubicBezTo>
                    <a:pt x="43" y="0"/>
                    <a:pt x="18" y="27"/>
                    <a:pt x="9" y="45"/>
                  </a:cubicBezTo>
                  <a:cubicBezTo>
                    <a:pt x="1" y="62"/>
                    <a:pt x="0" y="86"/>
                    <a:pt x="17" y="95"/>
                  </a:cubicBezTo>
                  <a:cubicBezTo>
                    <a:pt x="33" y="104"/>
                    <a:pt x="61" y="93"/>
                    <a:pt x="68" y="74"/>
                  </a:cubicBezTo>
                  <a:cubicBezTo>
                    <a:pt x="74" y="56"/>
                    <a:pt x="83" y="32"/>
                    <a:pt x="63" y="17"/>
                  </a:cubicBezTo>
                  <a:close/>
                </a:path>
              </a:pathLst>
            </a:cu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7" name="Freeform 14">
              <a:extLst>
                <a:ext uri="{FF2B5EF4-FFF2-40B4-BE49-F238E27FC236}">
                  <a16:creationId xmlns:a16="http://schemas.microsoft.com/office/drawing/2014/main" id="{6C973D85-A84A-4583-8EF4-94DF64A5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1515"/>
              <a:ext cx="94" cy="178"/>
            </a:xfrm>
            <a:custGeom>
              <a:avLst/>
              <a:gdLst>
                <a:gd name="T0" fmla="*/ 360 w 52"/>
                <a:gd name="T1" fmla="*/ 153 h 92"/>
                <a:gd name="T2" fmla="*/ 24 w 52"/>
                <a:gd name="T3" fmla="*/ 613 h 92"/>
                <a:gd name="T4" fmla="*/ 255 w 52"/>
                <a:gd name="T5" fmla="*/ 1261 h 92"/>
                <a:gd name="T6" fmla="*/ 513 w 52"/>
                <a:gd name="T7" fmla="*/ 753 h 92"/>
                <a:gd name="T8" fmla="*/ 360 w 52"/>
                <a:gd name="T9" fmla="*/ 15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2">
                  <a:moveTo>
                    <a:pt x="34" y="11"/>
                  </a:moveTo>
                  <a:cubicBezTo>
                    <a:pt x="12" y="0"/>
                    <a:pt x="3" y="28"/>
                    <a:pt x="2" y="44"/>
                  </a:cubicBezTo>
                  <a:cubicBezTo>
                    <a:pt x="0" y="59"/>
                    <a:pt x="5" y="92"/>
                    <a:pt x="24" y="90"/>
                  </a:cubicBezTo>
                  <a:cubicBezTo>
                    <a:pt x="43" y="88"/>
                    <a:pt x="45" y="73"/>
                    <a:pt x="48" y="54"/>
                  </a:cubicBezTo>
                  <a:cubicBezTo>
                    <a:pt x="52" y="34"/>
                    <a:pt x="45" y="16"/>
                    <a:pt x="34" y="11"/>
                  </a:cubicBezTo>
                  <a:close/>
                </a:path>
              </a:pathLst>
            </a:cu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8" name="Freeform 15">
              <a:extLst>
                <a:ext uri="{FF2B5EF4-FFF2-40B4-BE49-F238E27FC236}">
                  <a16:creationId xmlns:a16="http://schemas.microsoft.com/office/drawing/2014/main" id="{6B3AEE53-BC55-440E-8015-B7DE08FE9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67"/>
              <a:ext cx="151" cy="153"/>
            </a:xfrm>
            <a:custGeom>
              <a:avLst/>
              <a:gdLst>
                <a:gd name="T0" fmla="*/ 146 w 83"/>
                <a:gd name="T1" fmla="*/ 256 h 79"/>
                <a:gd name="T2" fmla="*/ 417 w 83"/>
                <a:gd name="T3" fmla="*/ 961 h 79"/>
                <a:gd name="T4" fmla="*/ 844 w 83"/>
                <a:gd name="T5" fmla="*/ 844 h 79"/>
                <a:gd name="T6" fmla="*/ 639 w 83"/>
                <a:gd name="T7" fmla="*/ 225 h 79"/>
                <a:gd name="T8" fmla="*/ 146 w 83"/>
                <a:gd name="T9" fmla="*/ 25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79">
                  <a:moveTo>
                    <a:pt x="13" y="18"/>
                  </a:moveTo>
                  <a:cubicBezTo>
                    <a:pt x="0" y="38"/>
                    <a:pt x="21" y="58"/>
                    <a:pt x="38" y="68"/>
                  </a:cubicBezTo>
                  <a:cubicBezTo>
                    <a:pt x="56" y="79"/>
                    <a:pt x="70" y="73"/>
                    <a:pt x="77" y="60"/>
                  </a:cubicBezTo>
                  <a:cubicBezTo>
                    <a:pt x="83" y="47"/>
                    <a:pt x="74" y="23"/>
                    <a:pt x="58" y="16"/>
                  </a:cubicBezTo>
                  <a:cubicBezTo>
                    <a:pt x="42" y="10"/>
                    <a:pt x="25" y="0"/>
                    <a:pt x="13" y="18"/>
                  </a:cubicBezTo>
                  <a:close/>
                </a:path>
              </a:pathLst>
            </a:cu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9" name="Freeform 16">
              <a:extLst>
                <a:ext uri="{FF2B5EF4-FFF2-40B4-BE49-F238E27FC236}">
                  <a16:creationId xmlns:a16="http://schemas.microsoft.com/office/drawing/2014/main" id="{6285E967-2254-4EF1-BFDA-EBA78A7EB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744"/>
              <a:ext cx="174" cy="208"/>
            </a:xfrm>
            <a:custGeom>
              <a:avLst/>
              <a:gdLst>
                <a:gd name="T0" fmla="*/ 886 w 96"/>
                <a:gd name="T1" fmla="*/ 237 h 108"/>
                <a:gd name="T2" fmla="*/ 335 w 96"/>
                <a:gd name="T3" fmla="*/ 429 h 108"/>
                <a:gd name="T4" fmla="*/ 315 w 96"/>
                <a:gd name="T5" fmla="*/ 1306 h 108"/>
                <a:gd name="T6" fmla="*/ 850 w 96"/>
                <a:gd name="T7" fmla="*/ 834 h 108"/>
                <a:gd name="T8" fmla="*/ 886 w 96"/>
                <a:gd name="T9" fmla="*/ 23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08">
                  <a:moveTo>
                    <a:pt x="82" y="17"/>
                  </a:moveTo>
                  <a:cubicBezTo>
                    <a:pt x="60" y="0"/>
                    <a:pt x="41" y="17"/>
                    <a:pt x="31" y="31"/>
                  </a:cubicBezTo>
                  <a:cubicBezTo>
                    <a:pt x="21" y="45"/>
                    <a:pt x="0" y="82"/>
                    <a:pt x="29" y="95"/>
                  </a:cubicBezTo>
                  <a:cubicBezTo>
                    <a:pt x="58" y="108"/>
                    <a:pt x="69" y="77"/>
                    <a:pt x="79" y="61"/>
                  </a:cubicBezTo>
                  <a:cubicBezTo>
                    <a:pt x="90" y="44"/>
                    <a:pt x="96" y="27"/>
                    <a:pt x="82" y="17"/>
                  </a:cubicBezTo>
                  <a:close/>
                </a:path>
              </a:pathLst>
            </a:cu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0" name="Freeform 17">
              <a:extLst>
                <a:ext uri="{FF2B5EF4-FFF2-40B4-BE49-F238E27FC236}">
                  <a16:creationId xmlns:a16="http://schemas.microsoft.com/office/drawing/2014/main" id="{CF0B5C40-F121-444C-B2BC-24F0C7A9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165"/>
              <a:ext cx="220" cy="339"/>
            </a:xfrm>
            <a:custGeom>
              <a:avLst/>
              <a:gdLst>
                <a:gd name="T0" fmla="*/ 1300 w 121"/>
                <a:gd name="T1" fmla="*/ 2255 h 175"/>
                <a:gd name="T2" fmla="*/ 1269 w 121"/>
                <a:gd name="T3" fmla="*/ 2419 h 175"/>
                <a:gd name="T4" fmla="*/ 1269 w 121"/>
                <a:gd name="T5" fmla="*/ 2419 h 175"/>
                <a:gd name="T6" fmla="*/ 1124 w 121"/>
                <a:gd name="T7" fmla="*/ 2390 h 175"/>
                <a:gd name="T8" fmla="*/ 24 w 121"/>
                <a:gd name="T9" fmla="*/ 209 h 175"/>
                <a:gd name="T10" fmla="*/ 53 w 121"/>
                <a:gd name="T11" fmla="*/ 45 h 175"/>
                <a:gd name="T12" fmla="*/ 53 w 121"/>
                <a:gd name="T13" fmla="*/ 45 h 175"/>
                <a:gd name="T14" fmla="*/ 198 w 121"/>
                <a:gd name="T15" fmla="*/ 72 h 175"/>
                <a:gd name="T16" fmla="*/ 1300 w 121"/>
                <a:gd name="T17" fmla="*/ 2255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175">
                  <a:moveTo>
                    <a:pt x="119" y="160"/>
                  </a:moveTo>
                  <a:cubicBezTo>
                    <a:pt x="121" y="164"/>
                    <a:pt x="120" y="170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2" y="175"/>
                    <a:pt x="106" y="174"/>
                    <a:pt x="103" y="17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1"/>
                    <a:pt x="1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lnTo>
                    <a:pt x="119" y="160"/>
                  </a:lnTo>
                  <a:close/>
                </a:path>
              </a:pathLst>
            </a:custGeom>
            <a:solidFill>
              <a:srgbClr val="E3E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1" name="Oval 18">
              <a:extLst>
                <a:ext uri="{FF2B5EF4-FFF2-40B4-BE49-F238E27FC236}">
                  <a16:creationId xmlns:a16="http://schemas.microsoft.com/office/drawing/2014/main" id="{10EF87BD-2959-4573-8E09-8C5028B62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231"/>
              <a:ext cx="36" cy="41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2" name="Oval 19">
              <a:extLst>
                <a:ext uri="{FF2B5EF4-FFF2-40B4-BE49-F238E27FC236}">
                  <a16:creationId xmlns:a16="http://schemas.microsoft.com/office/drawing/2014/main" id="{A6E5BD0C-4AAA-4589-91FB-F071F7C12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3" y="1078"/>
              <a:ext cx="44" cy="47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3" name="Oval 20">
              <a:extLst>
                <a:ext uri="{FF2B5EF4-FFF2-40B4-BE49-F238E27FC236}">
                  <a16:creationId xmlns:a16="http://schemas.microsoft.com/office/drawing/2014/main" id="{72B4427A-A92C-49E4-BEA0-BBA52163F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1788"/>
              <a:ext cx="58" cy="64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4" name="Oval 21">
              <a:extLst>
                <a:ext uri="{FF2B5EF4-FFF2-40B4-BE49-F238E27FC236}">
                  <a16:creationId xmlns:a16="http://schemas.microsoft.com/office/drawing/2014/main" id="{1A7569C0-BBF7-4B84-A936-C89B81C04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939"/>
              <a:ext cx="53" cy="56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5" name="Oval 22">
              <a:extLst>
                <a:ext uri="{FF2B5EF4-FFF2-40B4-BE49-F238E27FC236}">
                  <a16:creationId xmlns:a16="http://schemas.microsoft.com/office/drawing/2014/main" id="{F93FC777-1DDC-4765-942C-6155C86A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1844"/>
              <a:ext cx="32" cy="37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6" name="Oval 23">
              <a:extLst>
                <a:ext uri="{FF2B5EF4-FFF2-40B4-BE49-F238E27FC236}">
                  <a16:creationId xmlns:a16="http://schemas.microsoft.com/office/drawing/2014/main" id="{BE837561-84C8-4E58-8548-DB277364A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" y="2049"/>
              <a:ext cx="53" cy="58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7" name="Oval 24">
              <a:extLst>
                <a:ext uri="{FF2B5EF4-FFF2-40B4-BE49-F238E27FC236}">
                  <a16:creationId xmlns:a16="http://schemas.microsoft.com/office/drawing/2014/main" id="{F637A03D-319D-43B4-85AA-5D057EAC7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9" y="2101"/>
              <a:ext cx="65" cy="70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8" name="Freeform 25">
              <a:extLst>
                <a:ext uri="{FF2B5EF4-FFF2-40B4-BE49-F238E27FC236}">
                  <a16:creationId xmlns:a16="http://schemas.microsoft.com/office/drawing/2014/main" id="{1BB8CC79-E059-4BC3-9023-930787B0E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129"/>
              <a:ext cx="439" cy="537"/>
            </a:xfrm>
            <a:custGeom>
              <a:avLst/>
              <a:gdLst>
                <a:gd name="T0" fmla="*/ 1810 w 242"/>
                <a:gd name="T1" fmla="*/ 448 h 278"/>
                <a:gd name="T2" fmla="*/ 44 w 242"/>
                <a:gd name="T3" fmla="*/ 1750 h 278"/>
                <a:gd name="T4" fmla="*/ 998 w 242"/>
                <a:gd name="T5" fmla="*/ 3869 h 278"/>
                <a:gd name="T6" fmla="*/ 2471 w 242"/>
                <a:gd name="T7" fmla="*/ 2003 h 278"/>
                <a:gd name="T8" fmla="*/ 1810 w 242"/>
                <a:gd name="T9" fmla="*/ 448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78">
                  <a:moveTo>
                    <a:pt x="167" y="32"/>
                  </a:moveTo>
                  <a:cubicBezTo>
                    <a:pt x="93" y="0"/>
                    <a:pt x="0" y="54"/>
                    <a:pt x="4" y="126"/>
                  </a:cubicBezTo>
                  <a:cubicBezTo>
                    <a:pt x="9" y="199"/>
                    <a:pt x="37" y="278"/>
                    <a:pt x="92" y="278"/>
                  </a:cubicBezTo>
                  <a:cubicBezTo>
                    <a:pt x="147" y="278"/>
                    <a:pt x="215" y="201"/>
                    <a:pt x="228" y="144"/>
                  </a:cubicBezTo>
                  <a:cubicBezTo>
                    <a:pt x="242" y="87"/>
                    <a:pt x="209" y="49"/>
                    <a:pt x="167" y="3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9" name="Freeform 26">
              <a:extLst>
                <a:ext uri="{FF2B5EF4-FFF2-40B4-BE49-F238E27FC236}">
                  <a16:creationId xmlns:a16="http://schemas.microsoft.com/office/drawing/2014/main" id="{880D5DF9-C74D-48BB-924F-32B18AF5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334"/>
              <a:ext cx="502" cy="553"/>
            </a:xfrm>
            <a:custGeom>
              <a:avLst/>
              <a:gdLst>
                <a:gd name="T0" fmla="*/ 493 w 277"/>
                <a:gd name="T1" fmla="*/ 588 h 286"/>
                <a:gd name="T2" fmla="*/ 834 w 277"/>
                <a:gd name="T3" fmla="*/ 3283 h 286"/>
                <a:gd name="T4" fmla="*/ 2559 w 277"/>
                <a:gd name="T5" fmla="*/ 2980 h 286"/>
                <a:gd name="T6" fmla="*/ 2017 w 277"/>
                <a:gd name="T7" fmla="*/ 797 h 286"/>
                <a:gd name="T8" fmla="*/ 493 w 277"/>
                <a:gd name="T9" fmla="*/ 588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286">
                  <a:moveTo>
                    <a:pt x="46" y="42"/>
                  </a:moveTo>
                  <a:cubicBezTo>
                    <a:pt x="6" y="66"/>
                    <a:pt x="0" y="185"/>
                    <a:pt x="77" y="235"/>
                  </a:cubicBezTo>
                  <a:cubicBezTo>
                    <a:pt x="154" y="286"/>
                    <a:pt x="220" y="249"/>
                    <a:pt x="237" y="213"/>
                  </a:cubicBezTo>
                  <a:cubicBezTo>
                    <a:pt x="255" y="178"/>
                    <a:pt x="277" y="115"/>
                    <a:pt x="187" y="57"/>
                  </a:cubicBezTo>
                  <a:cubicBezTo>
                    <a:pt x="97" y="0"/>
                    <a:pt x="75" y="24"/>
                    <a:pt x="46" y="4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0" name="Freeform 27">
              <a:extLst>
                <a:ext uri="{FF2B5EF4-FFF2-40B4-BE49-F238E27FC236}">
                  <a16:creationId xmlns:a16="http://schemas.microsoft.com/office/drawing/2014/main" id="{913684A9-24A0-4997-A4EC-B5C01201C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761"/>
              <a:ext cx="517" cy="584"/>
            </a:xfrm>
            <a:custGeom>
              <a:avLst/>
              <a:gdLst>
                <a:gd name="T0" fmla="*/ 2567 w 285"/>
                <a:gd name="T1" fmla="*/ 449 h 302"/>
                <a:gd name="T2" fmla="*/ 853 w 285"/>
                <a:gd name="T3" fmla="*/ 812 h 302"/>
                <a:gd name="T4" fmla="*/ 735 w 285"/>
                <a:gd name="T5" fmla="*/ 3492 h 302"/>
                <a:gd name="T6" fmla="*/ 2663 w 285"/>
                <a:gd name="T7" fmla="*/ 2756 h 302"/>
                <a:gd name="T8" fmla="*/ 2567 w 285"/>
                <a:gd name="T9" fmla="*/ 449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5" h="302">
                  <a:moveTo>
                    <a:pt x="237" y="32"/>
                  </a:moveTo>
                  <a:cubicBezTo>
                    <a:pt x="198" y="0"/>
                    <a:pt x="143" y="6"/>
                    <a:pt x="79" y="58"/>
                  </a:cubicBezTo>
                  <a:cubicBezTo>
                    <a:pt x="15" y="111"/>
                    <a:pt x="0" y="197"/>
                    <a:pt x="68" y="250"/>
                  </a:cubicBezTo>
                  <a:cubicBezTo>
                    <a:pt x="136" y="302"/>
                    <a:pt x="215" y="239"/>
                    <a:pt x="246" y="197"/>
                  </a:cubicBezTo>
                  <a:cubicBezTo>
                    <a:pt x="277" y="155"/>
                    <a:pt x="285" y="72"/>
                    <a:pt x="237" y="3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1" name="Freeform 28">
              <a:extLst>
                <a:ext uri="{FF2B5EF4-FFF2-40B4-BE49-F238E27FC236}">
                  <a16:creationId xmlns:a16="http://schemas.microsoft.com/office/drawing/2014/main" id="{E9ECDC01-1C12-4CB9-9E08-1B2D91047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1571"/>
              <a:ext cx="426" cy="525"/>
            </a:xfrm>
            <a:custGeom>
              <a:avLst/>
              <a:gdLst>
                <a:gd name="T0" fmla="*/ 1488 w 235"/>
                <a:gd name="T1" fmla="*/ 72 h 271"/>
                <a:gd name="T2" fmla="*/ 65 w 235"/>
                <a:gd name="T3" fmla="*/ 1891 h 271"/>
                <a:gd name="T4" fmla="*/ 1209 w 235"/>
                <a:gd name="T5" fmla="*/ 3716 h 271"/>
                <a:gd name="T6" fmla="*/ 2462 w 235"/>
                <a:gd name="T7" fmla="*/ 1550 h 271"/>
                <a:gd name="T8" fmla="*/ 1488 w 235"/>
                <a:gd name="T9" fmla="*/ 7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271">
                  <a:moveTo>
                    <a:pt x="138" y="5"/>
                  </a:moveTo>
                  <a:cubicBezTo>
                    <a:pt x="90" y="9"/>
                    <a:pt x="0" y="44"/>
                    <a:pt x="6" y="134"/>
                  </a:cubicBezTo>
                  <a:cubicBezTo>
                    <a:pt x="13" y="225"/>
                    <a:pt x="61" y="271"/>
                    <a:pt x="112" y="264"/>
                  </a:cubicBezTo>
                  <a:cubicBezTo>
                    <a:pt x="162" y="258"/>
                    <a:pt x="235" y="185"/>
                    <a:pt x="228" y="110"/>
                  </a:cubicBezTo>
                  <a:cubicBezTo>
                    <a:pt x="222" y="36"/>
                    <a:pt x="191" y="0"/>
                    <a:pt x="138" y="5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2" name="Freeform 29">
              <a:extLst>
                <a:ext uri="{FF2B5EF4-FFF2-40B4-BE49-F238E27FC236}">
                  <a16:creationId xmlns:a16="http://schemas.microsoft.com/office/drawing/2014/main" id="{7A0ADC73-0EFD-4D0D-9778-2C8A4A7D8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220"/>
              <a:ext cx="150" cy="201"/>
            </a:xfrm>
            <a:custGeom>
              <a:avLst/>
              <a:gdLst>
                <a:gd name="T0" fmla="*/ 672 w 83"/>
                <a:gd name="T1" fmla="*/ 240 h 104"/>
                <a:gd name="T2" fmla="*/ 94 w 83"/>
                <a:gd name="T3" fmla="*/ 628 h 104"/>
                <a:gd name="T4" fmla="*/ 183 w 83"/>
                <a:gd name="T5" fmla="*/ 1330 h 104"/>
                <a:gd name="T6" fmla="*/ 725 w 83"/>
                <a:gd name="T7" fmla="*/ 1030 h 104"/>
                <a:gd name="T8" fmla="*/ 672 w 83"/>
                <a:gd name="T9" fmla="*/ 24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04">
                  <a:moveTo>
                    <a:pt x="63" y="17"/>
                  </a:moveTo>
                  <a:cubicBezTo>
                    <a:pt x="43" y="0"/>
                    <a:pt x="18" y="27"/>
                    <a:pt x="9" y="45"/>
                  </a:cubicBezTo>
                  <a:cubicBezTo>
                    <a:pt x="1" y="62"/>
                    <a:pt x="0" y="86"/>
                    <a:pt x="17" y="95"/>
                  </a:cubicBezTo>
                  <a:cubicBezTo>
                    <a:pt x="33" y="104"/>
                    <a:pt x="61" y="93"/>
                    <a:pt x="68" y="74"/>
                  </a:cubicBezTo>
                  <a:cubicBezTo>
                    <a:pt x="74" y="56"/>
                    <a:pt x="83" y="32"/>
                    <a:pt x="63" y="17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3" name="Freeform 30">
              <a:extLst>
                <a:ext uri="{FF2B5EF4-FFF2-40B4-BE49-F238E27FC236}">
                  <a16:creationId xmlns:a16="http://schemas.microsoft.com/office/drawing/2014/main" id="{E27873AB-EC9F-4F85-A8E7-6942F108D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1515"/>
              <a:ext cx="94" cy="178"/>
            </a:xfrm>
            <a:custGeom>
              <a:avLst/>
              <a:gdLst>
                <a:gd name="T0" fmla="*/ 360 w 52"/>
                <a:gd name="T1" fmla="*/ 153 h 92"/>
                <a:gd name="T2" fmla="*/ 24 w 52"/>
                <a:gd name="T3" fmla="*/ 613 h 92"/>
                <a:gd name="T4" fmla="*/ 255 w 52"/>
                <a:gd name="T5" fmla="*/ 1261 h 92"/>
                <a:gd name="T6" fmla="*/ 513 w 52"/>
                <a:gd name="T7" fmla="*/ 753 h 92"/>
                <a:gd name="T8" fmla="*/ 360 w 52"/>
                <a:gd name="T9" fmla="*/ 15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2">
                  <a:moveTo>
                    <a:pt x="34" y="11"/>
                  </a:moveTo>
                  <a:cubicBezTo>
                    <a:pt x="12" y="0"/>
                    <a:pt x="3" y="28"/>
                    <a:pt x="2" y="44"/>
                  </a:cubicBezTo>
                  <a:cubicBezTo>
                    <a:pt x="0" y="59"/>
                    <a:pt x="5" y="92"/>
                    <a:pt x="24" y="90"/>
                  </a:cubicBezTo>
                  <a:cubicBezTo>
                    <a:pt x="43" y="88"/>
                    <a:pt x="45" y="73"/>
                    <a:pt x="48" y="54"/>
                  </a:cubicBezTo>
                  <a:cubicBezTo>
                    <a:pt x="52" y="34"/>
                    <a:pt x="45" y="16"/>
                    <a:pt x="34" y="11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4" name="Freeform 31">
              <a:extLst>
                <a:ext uri="{FF2B5EF4-FFF2-40B4-BE49-F238E27FC236}">
                  <a16:creationId xmlns:a16="http://schemas.microsoft.com/office/drawing/2014/main" id="{98B83C6F-5920-4919-8153-300FF96ED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67"/>
              <a:ext cx="151" cy="153"/>
            </a:xfrm>
            <a:custGeom>
              <a:avLst/>
              <a:gdLst>
                <a:gd name="T0" fmla="*/ 146 w 83"/>
                <a:gd name="T1" fmla="*/ 256 h 79"/>
                <a:gd name="T2" fmla="*/ 417 w 83"/>
                <a:gd name="T3" fmla="*/ 961 h 79"/>
                <a:gd name="T4" fmla="*/ 844 w 83"/>
                <a:gd name="T5" fmla="*/ 844 h 79"/>
                <a:gd name="T6" fmla="*/ 639 w 83"/>
                <a:gd name="T7" fmla="*/ 225 h 79"/>
                <a:gd name="T8" fmla="*/ 146 w 83"/>
                <a:gd name="T9" fmla="*/ 25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79">
                  <a:moveTo>
                    <a:pt x="13" y="18"/>
                  </a:moveTo>
                  <a:cubicBezTo>
                    <a:pt x="0" y="38"/>
                    <a:pt x="21" y="58"/>
                    <a:pt x="38" y="68"/>
                  </a:cubicBezTo>
                  <a:cubicBezTo>
                    <a:pt x="56" y="79"/>
                    <a:pt x="70" y="73"/>
                    <a:pt x="77" y="60"/>
                  </a:cubicBezTo>
                  <a:cubicBezTo>
                    <a:pt x="83" y="47"/>
                    <a:pt x="74" y="23"/>
                    <a:pt x="58" y="16"/>
                  </a:cubicBezTo>
                  <a:cubicBezTo>
                    <a:pt x="42" y="10"/>
                    <a:pt x="25" y="0"/>
                    <a:pt x="13" y="18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5" name="Freeform 32">
              <a:extLst>
                <a:ext uri="{FF2B5EF4-FFF2-40B4-BE49-F238E27FC236}">
                  <a16:creationId xmlns:a16="http://schemas.microsoft.com/office/drawing/2014/main" id="{3595B51A-1657-43CD-A785-D4066C62C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744"/>
              <a:ext cx="174" cy="208"/>
            </a:xfrm>
            <a:custGeom>
              <a:avLst/>
              <a:gdLst>
                <a:gd name="T0" fmla="*/ 886 w 96"/>
                <a:gd name="T1" fmla="*/ 237 h 108"/>
                <a:gd name="T2" fmla="*/ 335 w 96"/>
                <a:gd name="T3" fmla="*/ 429 h 108"/>
                <a:gd name="T4" fmla="*/ 315 w 96"/>
                <a:gd name="T5" fmla="*/ 1306 h 108"/>
                <a:gd name="T6" fmla="*/ 850 w 96"/>
                <a:gd name="T7" fmla="*/ 834 h 108"/>
                <a:gd name="T8" fmla="*/ 886 w 96"/>
                <a:gd name="T9" fmla="*/ 23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08">
                  <a:moveTo>
                    <a:pt x="82" y="17"/>
                  </a:moveTo>
                  <a:cubicBezTo>
                    <a:pt x="60" y="0"/>
                    <a:pt x="41" y="17"/>
                    <a:pt x="31" y="31"/>
                  </a:cubicBezTo>
                  <a:cubicBezTo>
                    <a:pt x="21" y="45"/>
                    <a:pt x="0" y="82"/>
                    <a:pt x="29" y="95"/>
                  </a:cubicBezTo>
                  <a:cubicBezTo>
                    <a:pt x="58" y="108"/>
                    <a:pt x="69" y="77"/>
                    <a:pt x="79" y="61"/>
                  </a:cubicBezTo>
                  <a:cubicBezTo>
                    <a:pt x="90" y="44"/>
                    <a:pt x="96" y="27"/>
                    <a:pt x="82" y="17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6" name="Freeform 33">
              <a:extLst>
                <a:ext uri="{FF2B5EF4-FFF2-40B4-BE49-F238E27FC236}">
                  <a16:creationId xmlns:a16="http://schemas.microsoft.com/office/drawing/2014/main" id="{BE060051-C189-41C7-AB38-513061F98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165"/>
              <a:ext cx="220" cy="339"/>
            </a:xfrm>
            <a:custGeom>
              <a:avLst/>
              <a:gdLst>
                <a:gd name="T0" fmla="*/ 1300 w 121"/>
                <a:gd name="T1" fmla="*/ 2255 h 175"/>
                <a:gd name="T2" fmla="*/ 1269 w 121"/>
                <a:gd name="T3" fmla="*/ 2419 h 175"/>
                <a:gd name="T4" fmla="*/ 1269 w 121"/>
                <a:gd name="T5" fmla="*/ 2419 h 175"/>
                <a:gd name="T6" fmla="*/ 1124 w 121"/>
                <a:gd name="T7" fmla="*/ 2390 h 175"/>
                <a:gd name="T8" fmla="*/ 24 w 121"/>
                <a:gd name="T9" fmla="*/ 209 h 175"/>
                <a:gd name="T10" fmla="*/ 53 w 121"/>
                <a:gd name="T11" fmla="*/ 45 h 175"/>
                <a:gd name="T12" fmla="*/ 53 w 121"/>
                <a:gd name="T13" fmla="*/ 45 h 175"/>
                <a:gd name="T14" fmla="*/ 198 w 121"/>
                <a:gd name="T15" fmla="*/ 72 h 175"/>
                <a:gd name="T16" fmla="*/ 1300 w 121"/>
                <a:gd name="T17" fmla="*/ 2255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175">
                  <a:moveTo>
                    <a:pt x="119" y="160"/>
                  </a:moveTo>
                  <a:cubicBezTo>
                    <a:pt x="121" y="164"/>
                    <a:pt x="120" y="170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2" y="175"/>
                    <a:pt x="106" y="174"/>
                    <a:pt x="103" y="17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1"/>
                    <a:pt x="1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lnTo>
                    <a:pt x="119" y="160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" name="Oval 34">
              <a:extLst>
                <a:ext uri="{FF2B5EF4-FFF2-40B4-BE49-F238E27FC236}">
                  <a16:creationId xmlns:a16="http://schemas.microsoft.com/office/drawing/2014/main" id="{1B22FFAE-C2A6-4288-9B72-3A80BE61D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231"/>
              <a:ext cx="36" cy="41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68" name="Oval 35">
              <a:extLst>
                <a:ext uri="{FF2B5EF4-FFF2-40B4-BE49-F238E27FC236}">
                  <a16:creationId xmlns:a16="http://schemas.microsoft.com/office/drawing/2014/main" id="{24A75673-EEDD-497D-86EB-CE4E934FC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3" y="1078"/>
              <a:ext cx="44" cy="47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69" name="Oval 36">
              <a:extLst>
                <a:ext uri="{FF2B5EF4-FFF2-40B4-BE49-F238E27FC236}">
                  <a16:creationId xmlns:a16="http://schemas.microsoft.com/office/drawing/2014/main" id="{4062872D-07C4-461F-9081-14A726825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1788"/>
              <a:ext cx="58" cy="64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0" name="Oval 37">
              <a:extLst>
                <a:ext uri="{FF2B5EF4-FFF2-40B4-BE49-F238E27FC236}">
                  <a16:creationId xmlns:a16="http://schemas.microsoft.com/office/drawing/2014/main" id="{0DFCA8E7-2E9F-4CB8-B8BC-5DF5B767C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939"/>
              <a:ext cx="53" cy="56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1" name="Oval 38">
              <a:extLst>
                <a:ext uri="{FF2B5EF4-FFF2-40B4-BE49-F238E27FC236}">
                  <a16:creationId xmlns:a16="http://schemas.microsoft.com/office/drawing/2014/main" id="{F99EC7F0-F028-472C-9D62-BD6519B7B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1844"/>
              <a:ext cx="32" cy="37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2" name="Oval 39">
              <a:extLst>
                <a:ext uri="{FF2B5EF4-FFF2-40B4-BE49-F238E27FC236}">
                  <a16:creationId xmlns:a16="http://schemas.microsoft.com/office/drawing/2014/main" id="{42A0E35D-DB5C-41D9-AD5B-60206EB6B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" y="2049"/>
              <a:ext cx="53" cy="58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3" name="Oval 40">
              <a:extLst>
                <a:ext uri="{FF2B5EF4-FFF2-40B4-BE49-F238E27FC236}">
                  <a16:creationId xmlns:a16="http://schemas.microsoft.com/office/drawing/2014/main" id="{3A3605DD-6B2C-480F-A86C-0D1D977C1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9" y="2101"/>
              <a:ext cx="65" cy="70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4" name="Freeform 41">
              <a:extLst>
                <a:ext uri="{FF2B5EF4-FFF2-40B4-BE49-F238E27FC236}">
                  <a16:creationId xmlns:a16="http://schemas.microsoft.com/office/drawing/2014/main" id="{E2FCD70A-987C-4CE4-B93B-9611FCDEC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094"/>
              <a:ext cx="501" cy="839"/>
            </a:xfrm>
            <a:custGeom>
              <a:avLst/>
              <a:gdLst>
                <a:gd name="T0" fmla="*/ 2995 w 276"/>
                <a:gd name="T1" fmla="*/ 0 h 434"/>
                <a:gd name="T2" fmla="*/ 1240 w 276"/>
                <a:gd name="T3" fmla="*/ 6062 h 434"/>
                <a:gd name="T4" fmla="*/ 2995 w 276"/>
                <a:gd name="T5" fmla="*/ 0 h 4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6" h="434">
                  <a:moveTo>
                    <a:pt x="276" y="0"/>
                  </a:moveTo>
                  <a:cubicBezTo>
                    <a:pt x="276" y="0"/>
                    <a:pt x="0" y="152"/>
                    <a:pt x="114" y="434"/>
                  </a:cubicBezTo>
                  <a:cubicBezTo>
                    <a:pt x="114" y="434"/>
                    <a:pt x="46" y="164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5" name="Freeform 42">
              <a:extLst>
                <a:ext uri="{FF2B5EF4-FFF2-40B4-BE49-F238E27FC236}">
                  <a16:creationId xmlns:a16="http://schemas.microsoft.com/office/drawing/2014/main" id="{108A78CE-3725-4E6F-A10D-CCF9AD5F5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231"/>
              <a:ext cx="343" cy="420"/>
            </a:xfrm>
            <a:custGeom>
              <a:avLst/>
              <a:gdLst>
                <a:gd name="T0" fmla="*/ 0 w 189"/>
                <a:gd name="T1" fmla="*/ 2234 h 217"/>
                <a:gd name="T2" fmla="*/ 336 w 189"/>
                <a:gd name="T3" fmla="*/ 2907 h 217"/>
                <a:gd name="T4" fmla="*/ 946 w 189"/>
                <a:gd name="T5" fmla="*/ 2936 h 217"/>
                <a:gd name="T6" fmla="*/ 1681 w 189"/>
                <a:gd name="T7" fmla="*/ 2075 h 217"/>
                <a:gd name="T8" fmla="*/ 2018 w 189"/>
                <a:gd name="T9" fmla="*/ 1109 h 217"/>
                <a:gd name="T10" fmla="*/ 1953 w 189"/>
                <a:gd name="T11" fmla="*/ 377 h 217"/>
                <a:gd name="T12" fmla="*/ 1650 w 189"/>
                <a:gd name="T13" fmla="*/ 0 h 217"/>
                <a:gd name="T14" fmla="*/ 1702 w 189"/>
                <a:gd name="T15" fmla="*/ 761 h 217"/>
                <a:gd name="T16" fmla="*/ 1436 w 189"/>
                <a:gd name="T17" fmla="*/ 1405 h 217"/>
                <a:gd name="T18" fmla="*/ 1027 w 189"/>
                <a:gd name="T19" fmla="*/ 1742 h 217"/>
                <a:gd name="T20" fmla="*/ 543 w 189"/>
                <a:gd name="T21" fmla="*/ 2191 h 217"/>
                <a:gd name="T22" fmla="*/ 13 w 189"/>
                <a:gd name="T23" fmla="*/ 2247 h 2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9" h="217">
                  <a:moveTo>
                    <a:pt x="0" y="159"/>
                  </a:moveTo>
                  <a:cubicBezTo>
                    <a:pt x="5" y="174"/>
                    <a:pt x="17" y="196"/>
                    <a:pt x="31" y="207"/>
                  </a:cubicBezTo>
                  <a:cubicBezTo>
                    <a:pt x="45" y="217"/>
                    <a:pt x="70" y="215"/>
                    <a:pt x="87" y="209"/>
                  </a:cubicBezTo>
                  <a:cubicBezTo>
                    <a:pt x="118" y="200"/>
                    <a:pt x="138" y="174"/>
                    <a:pt x="155" y="148"/>
                  </a:cubicBezTo>
                  <a:cubicBezTo>
                    <a:pt x="169" y="126"/>
                    <a:pt x="181" y="104"/>
                    <a:pt x="186" y="79"/>
                  </a:cubicBezTo>
                  <a:cubicBezTo>
                    <a:pt x="189" y="61"/>
                    <a:pt x="189" y="43"/>
                    <a:pt x="180" y="27"/>
                  </a:cubicBezTo>
                  <a:cubicBezTo>
                    <a:pt x="174" y="18"/>
                    <a:pt x="163" y="1"/>
                    <a:pt x="152" y="0"/>
                  </a:cubicBezTo>
                  <a:cubicBezTo>
                    <a:pt x="160" y="13"/>
                    <a:pt x="160" y="39"/>
                    <a:pt x="157" y="54"/>
                  </a:cubicBezTo>
                  <a:cubicBezTo>
                    <a:pt x="154" y="75"/>
                    <a:pt x="147" y="87"/>
                    <a:pt x="132" y="100"/>
                  </a:cubicBezTo>
                  <a:cubicBezTo>
                    <a:pt x="121" y="110"/>
                    <a:pt x="108" y="116"/>
                    <a:pt x="95" y="124"/>
                  </a:cubicBezTo>
                  <a:cubicBezTo>
                    <a:pt x="80" y="135"/>
                    <a:pt x="66" y="147"/>
                    <a:pt x="50" y="156"/>
                  </a:cubicBezTo>
                  <a:cubicBezTo>
                    <a:pt x="41" y="161"/>
                    <a:pt x="3" y="182"/>
                    <a:pt x="1" y="160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6" name="Freeform 43">
              <a:extLst>
                <a:ext uri="{FF2B5EF4-FFF2-40B4-BE49-F238E27FC236}">
                  <a16:creationId xmlns:a16="http://schemas.microsoft.com/office/drawing/2014/main" id="{C3E30743-8412-4D80-B17F-9374804A4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1612"/>
              <a:ext cx="323" cy="464"/>
            </a:xfrm>
            <a:custGeom>
              <a:avLst/>
              <a:gdLst>
                <a:gd name="T0" fmla="*/ 24 w 178"/>
                <a:gd name="T1" fmla="*/ 2904 h 240"/>
                <a:gd name="T2" fmla="*/ 412 w 178"/>
                <a:gd name="T3" fmla="*/ 3281 h 240"/>
                <a:gd name="T4" fmla="*/ 985 w 178"/>
                <a:gd name="T5" fmla="*/ 3188 h 240"/>
                <a:gd name="T6" fmla="*/ 1495 w 178"/>
                <a:gd name="T7" fmla="*/ 2571 h 240"/>
                <a:gd name="T8" fmla="*/ 1929 w 178"/>
                <a:gd name="T9" fmla="*/ 1394 h 240"/>
                <a:gd name="T10" fmla="*/ 1399 w 178"/>
                <a:gd name="T11" fmla="*/ 0 h 240"/>
                <a:gd name="T12" fmla="*/ 1116 w 178"/>
                <a:gd name="T13" fmla="*/ 2322 h 240"/>
                <a:gd name="T14" fmla="*/ 639 w 178"/>
                <a:gd name="T15" fmla="*/ 2935 h 240"/>
                <a:gd name="T16" fmla="*/ 53 w 178"/>
                <a:gd name="T17" fmla="*/ 2832 h 240"/>
                <a:gd name="T18" fmla="*/ 0 w 178"/>
                <a:gd name="T19" fmla="*/ 2796 h 240"/>
                <a:gd name="T20" fmla="*/ 44 w 178"/>
                <a:gd name="T21" fmla="*/ 2904 h 2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240">
                  <a:moveTo>
                    <a:pt x="2" y="208"/>
                  </a:moveTo>
                  <a:cubicBezTo>
                    <a:pt x="13" y="219"/>
                    <a:pt x="22" y="230"/>
                    <a:pt x="38" y="235"/>
                  </a:cubicBezTo>
                  <a:cubicBezTo>
                    <a:pt x="56" y="240"/>
                    <a:pt x="75" y="236"/>
                    <a:pt x="91" y="228"/>
                  </a:cubicBezTo>
                  <a:cubicBezTo>
                    <a:pt x="108" y="219"/>
                    <a:pt x="126" y="199"/>
                    <a:pt x="138" y="184"/>
                  </a:cubicBezTo>
                  <a:cubicBezTo>
                    <a:pt x="159" y="158"/>
                    <a:pt x="178" y="134"/>
                    <a:pt x="178" y="100"/>
                  </a:cubicBezTo>
                  <a:cubicBezTo>
                    <a:pt x="178" y="61"/>
                    <a:pt x="163" y="19"/>
                    <a:pt x="129" y="0"/>
                  </a:cubicBezTo>
                  <a:cubicBezTo>
                    <a:pt x="174" y="54"/>
                    <a:pt x="128" y="115"/>
                    <a:pt x="103" y="166"/>
                  </a:cubicBezTo>
                  <a:cubicBezTo>
                    <a:pt x="94" y="185"/>
                    <a:pt x="80" y="203"/>
                    <a:pt x="59" y="210"/>
                  </a:cubicBezTo>
                  <a:cubicBezTo>
                    <a:pt x="41" y="215"/>
                    <a:pt x="21" y="206"/>
                    <a:pt x="5" y="203"/>
                  </a:cubicBezTo>
                  <a:cubicBezTo>
                    <a:pt x="3" y="203"/>
                    <a:pt x="1" y="201"/>
                    <a:pt x="0" y="200"/>
                  </a:cubicBezTo>
                  <a:cubicBezTo>
                    <a:pt x="1" y="202"/>
                    <a:pt x="3" y="207"/>
                    <a:pt x="4" y="208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7" name="Freeform 44">
              <a:extLst>
                <a:ext uri="{FF2B5EF4-FFF2-40B4-BE49-F238E27FC236}">
                  <a16:creationId xmlns:a16="http://schemas.microsoft.com/office/drawing/2014/main" id="{6FE1923C-B9B1-4A0D-AB18-C2CC9D611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960"/>
              <a:ext cx="426" cy="319"/>
            </a:xfrm>
            <a:custGeom>
              <a:avLst/>
              <a:gdLst>
                <a:gd name="T0" fmla="*/ 24 w 235"/>
                <a:gd name="T1" fmla="*/ 1021 h 165"/>
                <a:gd name="T2" fmla="*/ 203 w 235"/>
                <a:gd name="T3" fmla="*/ 1705 h 165"/>
                <a:gd name="T4" fmla="*/ 615 w 235"/>
                <a:gd name="T5" fmla="*/ 2167 h 165"/>
                <a:gd name="T6" fmla="*/ 1079 w 235"/>
                <a:gd name="T7" fmla="*/ 2276 h 165"/>
                <a:gd name="T8" fmla="*/ 1673 w 235"/>
                <a:gd name="T9" fmla="*/ 1943 h 165"/>
                <a:gd name="T10" fmla="*/ 2288 w 235"/>
                <a:gd name="T11" fmla="*/ 1092 h 165"/>
                <a:gd name="T12" fmla="*/ 2462 w 235"/>
                <a:gd name="T13" fmla="*/ 0 h 165"/>
                <a:gd name="T14" fmla="*/ 2235 w 235"/>
                <a:gd name="T15" fmla="*/ 702 h 165"/>
                <a:gd name="T16" fmla="*/ 1479 w 235"/>
                <a:gd name="T17" fmla="*/ 1494 h 165"/>
                <a:gd name="T18" fmla="*/ 477 w 235"/>
                <a:gd name="T19" fmla="*/ 1525 h 165"/>
                <a:gd name="T20" fmla="*/ 24 w 235"/>
                <a:gd name="T21" fmla="*/ 1061 h 1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5" h="165">
                  <a:moveTo>
                    <a:pt x="2" y="73"/>
                  </a:moveTo>
                  <a:cubicBezTo>
                    <a:pt x="0" y="87"/>
                    <a:pt x="12" y="110"/>
                    <a:pt x="19" y="122"/>
                  </a:cubicBezTo>
                  <a:cubicBezTo>
                    <a:pt x="28" y="136"/>
                    <a:pt x="43" y="148"/>
                    <a:pt x="57" y="155"/>
                  </a:cubicBezTo>
                  <a:cubicBezTo>
                    <a:pt x="70" y="161"/>
                    <a:pt x="86" y="165"/>
                    <a:pt x="100" y="163"/>
                  </a:cubicBezTo>
                  <a:cubicBezTo>
                    <a:pt x="120" y="160"/>
                    <a:pt x="138" y="148"/>
                    <a:pt x="155" y="139"/>
                  </a:cubicBezTo>
                  <a:cubicBezTo>
                    <a:pt x="182" y="126"/>
                    <a:pt x="196" y="101"/>
                    <a:pt x="212" y="78"/>
                  </a:cubicBezTo>
                  <a:cubicBezTo>
                    <a:pt x="228" y="53"/>
                    <a:pt x="235" y="29"/>
                    <a:pt x="228" y="0"/>
                  </a:cubicBezTo>
                  <a:cubicBezTo>
                    <a:pt x="220" y="16"/>
                    <a:pt x="217" y="35"/>
                    <a:pt x="207" y="50"/>
                  </a:cubicBezTo>
                  <a:cubicBezTo>
                    <a:pt x="193" y="74"/>
                    <a:pt x="164" y="101"/>
                    <a:pt x="137" y="107"/>
                  </a:cubicBezTo>
                  <a:cubicBezTo>
                    <a:pt x="108" y="114"/>
                    <a:pt x="72" y="123"/>
                    <a:pt x="44" y="109"/>
                  </a:cubicBezTo>
                  <a:cubicBezTo>
                    <a:pt x="33" y="103"/>
                    <a:pt x="5" y="86"/>
                    <a:pt x="2" y="76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8" name="Freeform 45">
              <a:extLst>
                <a:ext uri="{FF2B5EF4-FFF2-40B4-BE49-F238E27FC236}">
                  <a16:creationId xmlns:a16="http://schemas.microsoft.com/office/drawing/2014/main" id="{6DC8C540-E58B-441B-8DB1-40C9CC66B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506"/>
              <a:ext cx="295" cy="325"/>
            </a:xfrm>
            <a:custGeom>
              <a:avLst/>
              <a:gdLst>
                <a:gd name="T0" fmla="*/ 24 w 163"/>
                <a:gd name="T1" fmla="*/ 2006 h 168"/>
                <a:gd name="T2" fmla="*/ 474 w 163"/>
                <a:gd name="T3" fmla="*/ 2310 h 168"/>
                <a:gd name="T4" fmla="*/ 966 w 163"/>
                <a:gd name="T5" fmla="*/ 2294 h 168"/>
                <a:gd name="T6" fmla="*/ 1441 w 163"/>
                <a:gd name="T7" fmla="*/ 1859 h 168"/>
                <a:gd name="T8" fmla="*/ 1719 w 163"/>
                <a:gd name="T9" fmla="*/ 1037 h 168"/>
                <a:gd name="T10" fmla="*/ 1310 w 163"/>
                <a:gd name="T11" fmla="*/ 0 h 168"/>
                <a:gd name="T12" fmla="*/ 1392 w 163"/>
                <a:gd name="T13" fmla="*/ 768 h 168"/>
                <a:gd name="T14" fmla="*/ 930 w 163"/>
                <a:gd name="T15" fmla="*/ 1710 h 168"/>
                <a:gd name="T16" fmla="*/ 440 w 163"/>
                <a:gd name="T17" fmla="*/ 1962 h 168"/>
                <a:gd name="T18" fmla="*/ 0 w 163"/>
                <a:gd name="T19" fmla="*/ 1906 h 168"/>
                <a:gd name="T20" fmla="*/ 24 w 163"/>
                <a:gd name="T21" fmla="*/ 1962 h 1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3" h="168">
                  <a:moveTo>
                    <a:pt x="2" y="143"/>
                  </a:moveTo>
                  <a:cubicBezTo>
                    <a:pt x="17" y="150"/>
                    <a:pt x="27" y="161"/>
                    <a:pt x="44" y="165"/>
                  </a:cubicBezTo>
                  <a:cubicBezTo>
                    <a:pt x="59" y="168"/>
                    <a:pt x="75" y="167"/>
                    <a:pt x="90" y="164"/>
                  </a:cubicBezTo>
                  <a:cubicBezTo>
                    <a:pt x="107" y="160"/>
                    <a:pt x="122" y="146"/>
                    <a:pt x="134" y="133"/>
                  </a:cubicBezTo>
                  <a:cubicBezTo>
                    <a:pt x="151" y="116"/>
                    <a:pt x="158" y="98"/>
                    <a:pt x="160" y="74"/>
                  </a:cubicBezTo>
                  <a:cubicBezTo>
                    <a:pt x="163" y="44"/>
                    <a:pt x="148" y="14"/>
                    <a:pt x="122" y="0"/>
                  </a:cubicBezTo>
                  <a:cubicBezTo>
                    <a:pt x="129" y="20"/>
                    <a:pt x="134" y="33"/>
                    <a:pt x="130" y="55"/>
                  </a:cubicBezTo>
                  <a:cubicBezTo>
                    <a:pt x="125" y="81"/>
                    <a:pt x="110" y="107"/>
                    <a:pt x="87" y="122"/>
                  </a:cubicBezTo>
                  <a:cubicBezTo>
                    <a:pt x="74" y="130"/>
                    <a:pt x="56" y="139"/>
                    <a:pt x="41" y="140"/>
                  </a:cubicBezTo>
                  <a:cubicBezTo>
                    <a:pt x="30" y="141"/>
                    <a:pt x="10" y="142"/>
                    <a:pt x="0" y="136"/>
                  </a:cubicBezTo>
                  <a:cubicBezTo>
                    <a:pt x="0" y="137"/>
                    <a:pt x="1" y="139"/>
                    <a:pt x="2" y="140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9" name="Freeform 46">
              <a:extLst>
                <a:ext uri="{FF2B5EF4-FFF2-40B4-BE49-F238E27FC236}">
                  <a16:creationId xmlns:a16="http://schemas.microsoft.com/office/drawing/2014/main" id="{78F20B7F-A34F-41CB-975F-C147A5DC3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579"/>
              <a:ext cx="183" cy="66"/>
            </a:xfrm>
            <a:custGeom>
              <a:avLst/>
              <a:gdLst>
                <a:gd name="T0" fmla="*/ 0 w 101"/>
                <a:gd name="T1" fmla="*/ 31 h 34"/>
                <a:gd name="T2" fmla="*/ 161 w 101"/>
                <a:gd name="T3" fmla="*/ 313 h 34"/>
                <a:gd name="T4" fmla="*/ 462 w 101"/>
                <a:gd name="T5" fmla="*/ 452 h 34"/>
                <a:gd name="T6" fmla="*/ 833 w 101"/>
                <a:gd name="T7" fmla="*/ 313 h 34"/>
                <a:gd name="T8" fmla="*/ 1091 w 101"/>
                <a:gd name="T9" fmla="*/ 0 h 34"/>
                <a:gd name="T10" fmla="*/ 785 w 101"/>
                <a:gd name="T11" fmla="*/ 225 h 34"/>
                <a:gd name="T12" fmla="*/ 462 w 101"/>
                <a:gd name="T13" fmla="*/ 365 h 34"/>
                <a:gd name="T14" fmla="*/ 29 w 101"/>
                <a:gd name="T15" fmla="*/ 45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34">
                  <a:moveTo>
                    <a:pt x="0" y="2"/>
                  </a:moveTo>
                  <a:cubicBezTo>
                    <a:pt x="5" y="8"/>
                    <a:pt x="10" y="16"/>
                    <a:pt x="15" y="22"/>
                  </a:cubicBezTo>
                  <a:cubicBezTo>
                    <a:pt x="22" y="31"/>
                    <a:pt x="31" y="34"/>
                    <a:pt x="43" y="32"/>
                  </a:cubicBezTo>
                  <a:cubicBezTo>
                    <a:pt x="55" y="31"/>
                    <a:pt x="67" y="28"/>
                    <a:pt x="77" y="22"/>
                  </a:cubicBezTo>
                  <a:cubicBezTo>
                    <a:pt x="87" y="17"/>
                    <a:pt x="94" y="7"/>
                    <a:pt x="101" y="0"/>
                  </a:cubicBezTo>
                  <a:cubicBezTo>
                    <a:pt x="94" y="7"/>
                    <a:pt x="83" y="11"/>
                    <a:pt x="73" y="16"/>
                  </a:cubicBezTo>
                  <a:cubicBezTo>
                    <a:pt x="64" y="20"/>
                    <a:pt x="54" y="24"/>
                    <a:pt x="43" y="26"/>
                  </a:cubicBezTo>
                  <a:cubicBezTo>
                    <a:pt x="26" y="28"/>
                    <a:pt x="12" y="17"/>
                    <a:pt x="3" y="3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0" name="Freeform 47">
              <a:extLst>
                <a:ext uri="{FF2B5EF4-FFF2-40B4-BE49-F238E27FC236}">
                  <a16:creationId xmlns:a16="http://schemas.microsoft.com/office/drawing/2014/main" id="{0A747FE4-CD71-49DD-8F9F-B0FC65B1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933"/>
              <a:ext cx="234" cy="139"/>
            </a:xfrm>
            <a:custGeom>
              <a:avLst/>
              <a:gdLst>
                <a:gd name="T0" fmla="*/ 0 w 129"/>
                <a:gd name="T1" fmla="*/ 672 h 72"/>
                <a:gd name="T2" fmla="*/ 375 w 129"/>
                <a:gd name="T3" fmla="*/ 958 h 72"/>
                <a:gd name="T4" fmla="*/ 836 w 129"/>
                <a:gd name="T5" fmla="*/ 834 h 72"/>
                <a:gd name="T6" fmla="*/ 1395 w 129"/>
                <a:gd name="T7" fmla="*/ 0 h 72"/>
                <a:gd name="T8" fmla="*/ 983 w 129"/>
                <a:gd name="T9" fmla="*/ 570 h 72"/>
                <a:gd name="T10" fmla="*/ 787 w 129"/>
                <a:gd name="T11" fmla="*/ 778 h 72"/>
                <a:gd name="T12" fmla="*/ 615 w 129"/>
                <a:gd name="T13" fmla="*/ 834 h 72"/>
                <a:gd name="T14" fmla="*/ 270 w 129"/>
                <a:gd name="T15" fmla="*/ 834 h 72"/>
                <a:gd name="T16" fmla="*/ 29 w 129"/>
                <a:gd name="T17" fmla="*/ 681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72">
                  <a:moveTo>
                    <a:pt x="0" y="48"/>
                  </a:moveTo>
                  <a:cubicBezTo>
                    <a:pt x="8" y="58"/>
                    <a:pt x="23" y="66"/>
                    <a:pt x="35" y="69"/>
                  </a:cubicBezTo>
                  <a:cubicBezTo>
                    <a:pt x="49" y="72"/>
                    <a:pt x="65" y="67"/>
                    <a:pt x="77" y="60"/>
                  </a:cubicBezTo>
                  <a:cubicBezTo>
                    <a:pt x="102" y="47"/>
                    <a:pt x="116" y="24"/>
                    <a:pt x="129" y="0"/>
                  </a:cubicBezTo>
                  <a:cubicBezTo>
                    <a:pt x="116" y="13"/>
                    <a:pt x="104" y="27"/>
                    <a:pt x="91" y="41"/>
                  </a:cubicBezTo>
                  <a:cubicBezTo>
                    <a:pt x="86" y="46"/>
                    <a:pt x="80" y="52"/>
                    <a:pt x="73" y="56"/>
                  </a:cubicBezTo>
                  <a:cubicBezTo>
                    <a:pt x="68" y="59"/>
                    <a:pt x="63" y="59"/>
                    <a:pt x="57" y="60"/>
                  </a:cubicBezTo>
                  <a:cubicBezTo>
                    <a:pt x="47" y="62"/>
                    <a:pt x="35" y="63"/>
                    <a:pt x="25" y="60"/>
                  </a:cubicBezTo>
                  <a:cubicBezTo>
                    <a:pt x="18" y="59"/>
                    <a:pt x="8" y="53"/>
                    <a:pt x="3" y="49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1" name="Freeform 48">
              <a:extLst>
                <a:ext uri="{FF2B5EF4-FFF2-40B4-BE49-F238E27FC236}">
                  <a16:creationId xmlns:a16="http://schemas.microsoft.com/office/drawing/2014/main" id="{346B9AB6-15E4-4399-BD57-1DB006CB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183"/>
              <a:ext cx="288" cy="92"/>
            </a:xfrm>
            <a:custGeom>
              <a:avLst/>
              <a:gdLst>
                <a:gd name="T0" fmla="*/ 0 w 159"/>
                <a:gd name="T1" fmla="*/ 29 h 48"/>
                <a:gd name="T2" fmla="*/ 183 w 159"/>
                <a:gd name="T3" fmla="*/ 297 h 48"/>
                <a:gd name="T4" fmla="*/ 357 w 159"/>
                <a:gd name="T5" fmla="*/ 485 h 48"/>
                <a:gd name="T6" fmla="*/ 440 w 159"/>
                <a:gd name="T7" fmla="*/ 529 h 48"/>
                <a:gd name="T8" fmla="*/ 547 w 159"/>
                <a:gd name="T9" fmla="*/ 592 h 48"/>
                <a:gd name="T10" fmla="*/ 667 w 159"/>
                <a:gd name="T11" fmla="*/ 621 h 48"/>
                <a:gd name="T12" fmla="*/ 768 w 159"/>
                <a:gd name="T13" fmla="*/ 636 h 48"/>
                <a:gd name="T14" fmla="*/ 991 w 159"/>
                <a:gd name="T15" fmla="*/ 554 h 48"/>
                <a:gd name="T16" fmla="*/ 1246 w 159"/>
                <a:gd name="T17" fmla="*/ 416 h 48"/>
                <a:gd name="T18" fmla="*/ 1714 w 159"/>
                <a:gd name="T19" fmla="*/ 0 h 48"/>
                <a:gd name="T20" fmla="*/ 1487 w 159"/>
                <a:gd name="T21" fmla="*/ 217 h 48"/>
                <a:gd name="T22" fmla="*/ 1217 w 159"/>
                <a:gd name="T23" fmla="*/ 381 h 48"/>
                <a:gd name="T24" fmla="*/ 784 w 159"/>
                <a:gd name="T25" fmla="*/ 500 h 48"/>
                <a:gd name="T26" fmla="*/ 368 w 159"/>
                <a:gd name="T27" fmla="*/ 408 h 48"/>
                <a:gd name="T28" fmla="*/ 149 w 159"/>
                <a:gd name="T29" fmla="*/ 245 h 48"/>
                <a:gd name="T30" fmla="*/ 24 w 159"/>
                <a:gd name="T31" fmla="*/ 92 h 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9" h="48">
                  <a:moveTo>
                    <a:pt x="0" y="2"/>
                  </a:moveTo>
                  <a:cubicBezTo>
                    <a:pt x="7" y="7"/>
                    <a:pt x="11" y="16"/>
                    <a:pt x="17" y="22"/>
                  </a:cubicBezTo>
                  <a:cubicBezTo>
                    <a:pt x="22" y="27"/>
                    <a:pt x="27" y="33"/>
                    <a:pt x="33" y="36"/>
                  </a:cubicBezTo>
                  <a:cubicBezTo>
                    <a:pt x="36" y="38"/>
                    <a:pt x="39" y="38"/>
                    <a:pt x="41" y="39"/>
                  </a:cubicBezTo>
                  <a:cubicBezTo>
                    <a:pt x="45" y="40"/>
                    <a:pt x="48" y="43"/>
                    <a:pt x="51" y="44"/>
                  </a:cubicBezTo>
                  <a:cubicBezTo>
                    <a:pt x="54" y="45"/>
                    <a:pt x="59" y="45"/>
                    <a:pt x="62" y="46"/>
                  </a:cubicBezTo>
                  <a:cubicBezTo>
                    <a:pt x="65" y="47"/>
                    <a:pt x="68" y="48"/>
                    <a:pt x="71" y="47"/>
                  </a:cubicBezTo>
                  <a:cubicBezTo>
                    <a:pt x="78" y="46"/>
                    <a:pt x="85" y="43"/>
                    <a:pt x="92" y="41"/>
                  </a:cubicBezTo>
                  <a:cubicBezTo>
                    <a:pt x="100" y="38"/>
                    <a:pt x="108" y="34"/>
                    <a:pt x="116" y="31"/>
                  </a:cubicBezTo>
                  <a:cubicBezTo>
                    <a:pt x="134" y="24"/>
                    <a:pt x="147" y="14"/>
                    <a:pt x="159" y="0"/>
                  </a:cubicBezTo>
                  <a:cubicBezTo>
                    <a:pt x="155" y="6"/>
                    <a:pt x="144" y="11"/>
                    <a:pt x="138" y="16"/>
                  </a:cubicBezTo>
                  <a:cubicBezTo>
                    <a:pt x="130" y="21"/>
                    <a:pt x="122" y="25"/>
                    <a:pt x="113" y="28"/>
                  </a:cubicBezTo>
                  <a:cubicBezTo>
                    <a:pt x="100" y="31"/>
                    <a:pt x="87" y="35"/>
                    <a:pt x="73" y="37"/>
                  </a:cubicBezTo>
                  <a:cubicBezTo>
                    <a:pt x="60" y="38"/>
                    <a:pt x="46" y="34"/>
                    <a:pt x="34" y="30"/>
                  </a:cubicBezTo>
                  <a:cubicBezTo>
                    <a:pt x="27" y="27"/>
                    <a:pt x="20" y="23"/>
                    <a:pt x="14" y="18"/>
                  </a:cubicBezTo>
                  <a:cubicBezTo>
                    <a:pt x="10" y="14"/>
                    <a:pt x="8" y="9"/>
                    <a:pt x="2" y="7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2" name="Freeform 49">
              <a:extLst>
                <a:ext uri="{FF2B5EF4-FFF2-40B4-BE49-F238E27FC236}">
                  <a16:creationId xmlns:a16="http://schemas.microsoft.com/office/drawing/2014/main" id="{E62B8D57-1479-4FFB-B036-CB8BEEC3F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641"/>
              <a:ext cx="225" cy="188"/>
            </a:xfrm>
            <a:custGeom>
              <a:avLst/>
              <a:gdLst>
                <a:gd name="T0" fmla="*/ 24 w 124"/>
                <a:gd name="T1" fmla="*/ 1244 h 97"/>
                <a:gd name="T2" fmla="*/ 24 w 124"/>
                <a:gd name="T3" fmla="*/ 1244 h 97"/>
                <a:gd name="T4" fmla="*/ 263 w 124"/>
                <a:gd name="T5" fmla="*/ 1353 h 97"/>
                <a:gd name="T6" fmla="*/ 543 w 124"/>
                <a:gd name="T7" fmla="*/ 1326 h 97"/>
                <a:gd name="T8" fmla="*/ 974 w 124"/>
                <a:gd name="T9" fmla="*/ 1116 h 97"/>
                <a:gd name="T10" fmla="*/ 1248 w 124"/>
                <a:gd name="T11" fmla="*/ 661 h 97"/>
                <a:gd name="T12" fmla="*/ 1343 w 124"/>
                <a:gd name="T13" fmla="*/ 0 h 97"/>
                <a:gd name="T14" fmla="*/ 1248 w 124"/>
                <a:gd name="T15" fmla="*/ 481 h 97"/>
                <a:gd name="T16" fmla="*/ 1051 w 124"/>
                <a:gd name="T17" fmla="*/ 861 h 97"/>
                <a:gd name="T18" fmla="*/ 662 w 124"/>
                <a:gd name="T19" fmla="*/ 1173 h 97"/>
                <a:gd name="T20" fmla="*/ 279 w 124"/>
                <a:gd name="T21" fmla="*/ 1266 h 97"/>
                <a:gd name="T22" fmla="*/ 118 w 124"/>
                <a:gd name="T23" fmla="*/ 1250 h 97"/>
                <a:gd name="T24" fmla="*/ 0 w 124"/>
                <a:gd name="T25" fmla="*/ 1217 h 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97">
                  <a:moveTo>
                    <a:pt x="2" y="88"/>
                  </a:moveTo>
                  <a:cubicBezTo>
                    <a:pt x="2" y="88"/>
                    <a:pt x="2" y="87"/>
                    <a:pt x="2" y="88"/>
                  </a:cubicBezTo>
                  <a:cubicBezTo>
                    <a:pt x="8" y="94"/>
                    <a:pt x="16" y="94"/>
                    <a:pt x="24" y="96"/>
                  </a:cubicBezTo>
                  <a:cubicBezTo>
                    <a:pt x="34" y="97"/>
                    <a:pt x="41" y="96"/>
                    <a:pt x="50" y="94"/>
                  </a:cubicBezTo>
                  <a:cubicBezTo>
                    <a:pt x="63" y="92"/>
                    <a:pt x="80" y="88"/>
                    <a:pt x="90" y="79"/>
                  </a:cubicBezTo>
                  <a:cubicBezTo>
                    <a:pt x="100" y="70"/>
                    <a:pt x="109" y="60"/>
                    <a:pt x="115" y="47"/>
                  </a:cubicBezTo>
                  <a:cubicBezTo>
                    <a:pt x="123" y="33"/>
                    <a:pt x="124" y="16"/>
                    <a:pt x="124" y="0"/>
                  </a:cubicBezTo>
                  <a:cubicBezTo>
                    <a:pt x="123" y="11"/>
                    <a:pt x="119" y="24"/>
                    <a:pt x="115" y="34"/>
                  </a:cubicBezTo>
                  <a:cubicBezTo>
                    <a:pt x="112" y="44"/>
                    <a:pt x="105" y="54"/>
                    <a:pt x="97" y="61"/>
                  </a:cubicBezTo>
                  <a:cubicBezTo>
                    <a:pt x="87" y="71"/>
                    <a:pt x="74" y="79"/>
                    <a:pt x="61" y="83"/>
                  </a:cubicBezTo>
                  <a:cubicBezTo>
                    <a:pt x="51" y="87"/>
                    <a:pt x="38" y="89"/>
                    <a:pt x="26" y="90"/>
                  </a:cubicBezTo>
                  <a:cubicBezTo>
                    <a:pt x="21" y="91"/>
                    <a:pt x="16" y="90"/>
                    <a:pt x="11" y="89"/>
                  </a:cubicBezTo>
                  <a:cubicBezTo>
                    <a:pt x="8" y="88"/>
                    <a:pt x="3" y="86"/>
                    <a:pt x="0" y="86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3" name="Freeform 50">
              <a:extLst>
                <a:ext uri="{FF2B5EF4-FFF2-40B4-BE49-F238E27FC236}">
                  <a16:creationId xmlns:a16="http://schemas.microsoft.com/office/drawing/2014/main" id="{E814E1CF-F9DC-4DCE-BE7B-74D046951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210"/>
              <a:ext cx="134" cy="108"/>
            </a:xfrm>
            <a:custGeom>
              <a:avLst/>
              <a:gdLst>
                <a:gd name="T0" fmla="*/ 753 w 74"/>
                <a:gd name="T1" fmla="*/ 44 h 56"/>
                <a:gd name="T2" fmla="*/ 0 w 74"/>
                <a:gd name="T3" fmla="*/ 773 h 56"/>
                <a:gd name="T4" fmla="*/ 453 w 74"/>
                <a:gd name="T5" fmla="*/ 237 h 56"/>
                <a:gd name="T6" fmla="*/ 797 w 74"/>
                <a:gd name="T7" fmla="*/ 5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56">
                  <a:moveTo>
                    <a:pt x="70" y="3"/>
                  </a:moveTo>
                  <a:cubicBezTo>
                    <a:pt x="41" y="0"/>
                    <a:pt x="3" y="27"/>
                    <a:pt x="0" y="56"/>
                  </a:cubicBezTo>
                  <a:cubicBezTo>
                    <a:pt x="12" y="43"/>
                    <a:pt x="27" y="27"/>
                    <a:pt x="42" y="17"/>
                  </a:cubicBezTo>
                  <a:cubicBezTo>
                    <a:pt x="52" y="11"/>
                    <a:pt x="67" y="9"/>
                    <a:pt x="74" y="4"/>
                  </a:cubicBezTo>
                </a:path>
              </a:pathLst>
            </a:custGeom>
            <a:solidFill>
              <a:srgbClr val="F3F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4" name="Freeform 51">
              <a:extLst>
                <a:ext uri="{FF2B5EF4-FFF2-40B4-BE49-F238E27FC236}">
                  <a16:creationId xmlns:a16="http://schemas.microsoft.com/office/drawing/2014/main" id="{EB85DE61-1D48-4674-87EA-DF6D03FAD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23"/>
              <a:ext cx="81" cy="154"/>
            </a:xfrm>
            <a:custGeom>
              <a:avLst/>
              <a:gdLst>
                <a:gd name="T0" fmla="*/ 450 w 45"/>
                <a:gd name="T1" fmla="*/ 0 h 80"/>
                <a:gd name="T2" fmla="*/ 104 w 45"/>
                <a:gd name="T3" fmla="*/ 316 h 80"/>
                <a:gd name="T4" fmla="*/ 65 w 45"/>
                <a:gd name="T5" fmla="*/ 1097 h 80"/>
                <a:gd name="T6" fmla="*/ 473 w 45"/>
                <a:gd name="T7" fmla="*/ 85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80">
                  <a:moveTo>
                    <a:pt x="43" y="0"/>
                  </a:moveTo>
                  <a:cubicBezTo>
                    <a:pt x="29" y="0"/>
                    <a:pt x="17" y="11"/>
                    <a:pt x="10" y="23"/>
                  </a:cubicBezTo>
                  <a:cubicBezTo>
                    <a:pt x="0" y="42"/>
                    <a:pt x="7" y="60"/>
                    <a:pt x="6" y="80"/>
                  </a:cubicBezTo>
                  <a:cubicBezTo>
                    <a:pt x="13" y="64"/>
                    <a:pt x="16" y="3"/>
                    <a:pt x="45" y="6"/>
                  </a:cubicBezTo>
                </a:path>
              </a:pathLst>
            </a:custGeom>
            <a:solidFill>
              <a:srgbClr val="F3F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5" name="Freeform 52">
              <a:extLst>
                <a:ext uri="{FF2B5EF4-FFF2-40B4-BE49-F238E27FC236}">
                  <a16:creationId xmlns:a16="http://schemas.microsoft.com/office/drawing/2014/main" id="{B369E06C-F395-4557-A87C-E317D6C3A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844"/>
              <a:ext cx="180" cy="130"/>
            </a:xfrm>
            <a:custGeom>
              <a:avLst/>
              <a:gdLst>
                <a:gd name="T0" fmla="*/ 1051 w 99"/>
                <a:gd name="T1" fmla="*/ 116 h 67"/>
                <a:gd name="T2" fmla="*/ 480 w 99"/>
                <a:gd name="T3" fmla="*/ 169 h 67"/>
                <a:gd name="T4" fmla="*/ 0 w 99"/>
                <a:gd name="T5" fmla="*/ 949 h 67"/>
                <a:gd name="T6" fmla="*/ 456 w 99"/>
                <a:gd name="T7" fmla="*/ 365 h 67"/>
                <a:gd name="T8" fmla="*/ 865 w 99"/>
                <a:gd name="T9" fmla="*/ 155 h 67"/>
                <a:gd name="T10" fmla="*/ 1082 w 99"/>
                <a:gd name="T11" fmla="*/ 14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67">
                  <a:moveTo>
                    <a:pt x="96" y="8"/>
                  </a:moveTo>
                  <a:cubicBezTo>
                    <a:pt x="80" y="0"/>
                    <a:pt x="59" y="6"/>
                    <a:pt x="44" y="12"/>
                  </a:cubicBezTo>
                  <a:cubicBezTo>
                    <a:pt x="18" y="23"/>
                    <a:pt x="13" y="46"/>
                    <a:pt x="0" y="67"/>
                  </a:cubicBezTo>
                  <a:cubicBezTo>
                    <a:pt x="6" y="48"/>
                    <a:pt x="27" y="35"/>
                    <a:pt x="42" y="26"/>
                  </a:cubicBezTo>
                  <a:cubicBezTo>
                    <a:pt x="54" y="19"/>
                    <a:pt x="66" y="12"/>
                    <a:pt x="79" y="11"/>
                  </a:cubicBezTo>
                  <a:cubicBezTo>
                    <a:pt x="86" y="11"/>
                    <a:pt x="93" y="12"/>
                    <a:pt x="99" y="10"/>
                  </a:cubicBezTo>
                </a:path>
              </a:pathLst>
            </a:custGeom>
            <a:solidFill>
              <a:srgbClr val="F3F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6" name="Freeform 53">
              <a:extLst>
                <a:ext uri="{FF2B5EF4-FFF2-40B4-BE49-F238E27FC236}">
                  <a16:creationId xmlns:a16="http://schemas.microsoft.com/office/drawing/2014/main" id="{A6834DBD-6C5D-49DC-945B-208E8D1A1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308"/>
              <a:ext cx="107" cy="91"/>
            </a:xfrm>
            <a:custGeom>
              <a:avLst/>
              <a:gdLst>
                <a:gd name="T0" fmla="*/ 0 w 59"/>
                <a:gd name="T1" fmla="*/ 312 h 47"/>
                <a:gd name="T2" fmla="*/ 29 w 59"/>
                <a:gd name="T3" fmla="*/ 496 h 47"/>
                <a:gd name="T4" fmla="*/ 118 w 59"/>
                <a:gd name="T5" fmla="*/ 589 h 47"/>
                <a:gd name="T6" fmla="*/ 198 w 59"/>
                <a:gd name="T7" fmla="*/ 629 h 47"/>
                <a:gd name="T8" fmla="*/ 359 w 59"/>
                <a:gd name="T9" fmla="*/ 629 h 47"/>
                <a:gd name="T10" fmla="*/ 559 w 59"/>
                <a:gd name="T11" fmla="*/ 449 h 47"/>
                <a:gd name="T12" fmla="*/ 615 w 59"/>
                <a:gd name="T13" fmla="*/ 87 h 47"/>
                <a:gd name="T14" fmla="*/ 559 w 59"/>
                <a:gd name="T15" fmla="*/ 101 h 47"/>
                <a:gd name="T16" fmla="*/ 477 w 59"/>
                <a:gd name="T17" fmla="*/ 312 h 47"/>
                <a:gd name="T18" fmla="*/ 279 w 59"/>
                <a:gd name="T19" fmla="*/ 449 h 47"/>
                <a:gd name="T20" fmla="*/ 132 w 59"/>
                <a:gd name="T21" fmla="*/ 325 h 47"/>
                <a:gd name="T22" fmla="*/ 29 w 59"/>
                <a:gd name="T23" fmla="*/ 240 h 47"/>
                <a:gd name="T24" fmla="*/ 0 w 59"/>
                <a:gd name="T25" fmla="*/ 325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7">
                  <a:moveTo>
                    <a:pt x="0" y="22"/>
                  </a:moveTo>
                  <a:cubicBezTo>
                    <a:pt x="0" y="26"/>
                    <a:pt x="2" y="31"/>
                    <a:pt x="3" y="35"/>
                  </a:cubicBezTo>
                  <a:cubicBezTo>
                    <a:pt x="5" y="39"/>
                    <a:pt x="8" y="40"/>
                    <a:pt x="11" y="42"/>
                  </a:cubicBezTo>
                  <a:cubicBezTo>
                    <a:pt x="13" y="44"/>
                    <a:pt x="15" y="44"/>
                    <a:pt x="18" y="45"/>
                  </a:cubicBezTo>
                  <a:cubicBezTo>
                    <a:pt x="24" y="47"/>
                    <a:pt x="27" y="47"/>
                    <a:pt x="33" y="45"/>
                  </a:cubicBezTo>
                  <a:cubicBezTo>
                    <a:pt x="41" y="42"/>
                    <a:pt x="48" y="39"/>
                    <a:pt x="52" y="32"/>
                  </a:cubicBezTo>
                  <a:cubicBezTo>
                    <a:pt x="56" y="24"/>
                    <a:pt x="59" y="14"/>
                    <a:pt x="57" y="6"/>
                  </a:cubicBezTo>
                  <a:cubicBezTo>
                    <a:pt x="56" y="0"/>
                    <a:pt x="54" y="4"/>
                    <a:pt x="52" y="7"/>
                  </a:cubicBezTo>
                  <a:cubicBezTo>
                    <a:pt x="49" y="12"/>
                    <a:pt x="47" y="18"/>
                    <a:pt x="44" y="22"/>
                  </a:cubicBezTo>
                  <a:cubicBezTo>
                    <a:pt x="39" y="27"/>
                    <a:pt x="34" y="33"/>
                    <a:pt x="26" y="32"/>
                  </a:cubicBezTo>
                  <a:cubicBezTo>
                    <a:pt x="20" y="32"/>
                    <a:pt x="15" y="27"/>
                    <a:pt x="12" y="23"/>
                  </a:cubicBezTo>
                  <a:cubicBezTo>
                    <a:pt x="10" y="20"/>
                    <a:pt x="7" y="15"/>
                    <a:pt x="3" y="17"/>
                  </a:cubicBezTo>
                  <a:cubicBezTo>
                    <a:pt x="1" y="18"/>
                    <a:pt x="0" y="21"/>
                    <a:pt x="0" y="23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7" name="Freeform 54">
              <a:extLst>
                <a:ext uri="{FF2B5EF4-FFF2-40B4-BE49-F238E27FC236}">
                  <a16:creationId xmlns:a16="http://schemas.microsoft.com/office/drawing/2014/main" id="{65E52D91-DC66-4A0E-A1C7-463472BD7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1834"/>
              <a:ext cx="107" cy="89"/>
            </a:xfrm>
            <a:custGeom>
              <a:avLst/>
              <a:gdLst>
                <a:gd name="T0" fmla="*/ 0 w 59"/>
                <a:gd name="T1" fmla="*/ 325 h 46"/>
                <a:gd name="T2" fmla="*/ 263 w 59"/>
                <a:gd name="T3" fmla="*/ 644 h 46"/>
                <a:gd name="T4" fmla="*/ 359 w 59"/>
                <a:gd name="T5" fmla="*/ 573 h 46"/>
                <a:gd name="T6" fmla="*/ 433 w 59"/>
                <a:gd name="T7" fmla="*/ 520 h 46"/>
                <a:gd name="T8" fmla="*/ 490 w 59"/>
                <a:gd name="T9" fmla="*/ 389 h 46"/>
                <a:gd name="T10" fmla="*/ 573 w 59"/>
                <a:gd name="T11" fmla="*/ 195 h 46"/>
                <a:gd name="T12" fmla="*/ 626 w 59"/>
                <a:gd name="T13" fmla="*/ 0 h 46"/>
                <a:gd name="T14" fmla="*/ 388 w 59"/>
                <a:gd name="T15" fmla="*/ 404 h 46"/>
                <a:gd name="T16" fmla="*/ 161 w 59"/>
                <a:gd name="T17" fmla="*/ 449 h 46"/>
                <a:gd name="T18" fmla="*/ 80 w 59"/>
                <a:gd name="T19" fmla="*/ 404 h 46"/>
                <a:gd name="T20" fmla="*/ 24 w 59"/>
                <a:gd name="T21" fmla="*/ 312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46">
                  <a:moveTo>
                    <a:pt x="0" y="23"/>
                  </a:moveTo>
                  <a:cubicBezTo>
                    <a:pt x="0" y="35"/>
                    <a:pt x="12" y="45"/>
                    <a:pt x="24" y="46"/>
                  </a:cubicBezTo>
                  <a:cubicBezTo>
                    <a:pt x="28" y="46"/>
                    <a:pt x="30" y="44"/>
                    <a:pt x="33" y="41"/>
                  </a:cubicBezTo>
                  <a:cubicBezTo>
                    <a:pt x="35" y="40"/>
                    <a:pt x="38" y="39"/>
                    <a:pt x="40" y="37"/>
                  </a:cubicBezTo>
                  <a:cubicBezTo>
                    <a:pt x="42" y="35"/>
                    <a:pt x="44" y="31"/>
                    <a:pt x="45" y="28"/>
                  </a:cubicBezTo>
                  <a:cubicBezTo>
                    <a:pt x="49" y="24"/>
                    <a:pt x="51" y="19"/>
                    <a:pt x="53" y="14"/>
                  </a:cubicBezTo>
                  <a:cubicBezTo>
                    <a:pt x="55" y="11"/>
                    <a:pt x="59" y="4"/>
                    <a:pt x="58" y="0"/>
                  </a:cubicBezTo>
                  <a:cubicBezTo>
                    <a:pt x="51" y="10"/>
                    <a:pt x="46" y="22"/>
                    <a:pt x="36" y="29"/>
                  </a:cubicBezTo>
                  <a:cubicBezTo>
                    <a:pt x="30" y="32"/>
                    <a:pt x="22" y="33"/>
                    <a:pt x="15" y="32"/>
                  </a:cubicBezTo>
                  <a:cubicBezTo>
                    <a:pt x="13" y="31"/>
                    <a:pt x="10" y="30"/>
                    <a:pt x="7" y="29"/>
                  </a:cubicBezTo>
                  <a:cubicBezTo>
                    <a:pt x="5" y="27"/>
                    <a:pt x="4" y="24"/>
                    <a:pt x="2" y="22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8" name="Freeform 55">
              <a:extLst>
                <a:ext uri="{FF2B5EF4-FFF2-40B4-BE49-F238E27FC236}">
                  <a16:creationId xmlns:a16="http://schemas.microsoft.com/office/drawing/2014/main" id="{458E6DA9-4C2A-4432-9F39-7D3658D3D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1923"/>
              <a:ext cx="86" cy="76"/>
            </a:xfrm>
            <a:custGeom>
              <a:avLst/>
              <a:gdLst>
                <a:gd name="T0" fmla="*/ 0 w 47"/>
                <a:gd name="T1" fmla="*/ 361 h 39"/>
                <a:gd name="T2" fmla="*/ 165 w 47"/>
                <a:gd name="T3" fmla="*/ 516 h 39"/>
                <a:gd name="T4" fmla="*/ 282 w 47"/>
                <a:gd name="T5" fmla="*/ 561 h 39"/>
                <a:gd name="T6" fmla="*/ 368 w 47"/>
                <a:gd name="T7" fmla="*/ 532 h 39"/>
                <a:gd name="T8" fmla="*/ 516 w 47"/>
                <a:gd name="T9" fmla="*/ 320 h 39"/>
                <a:gd name="T10" fmla="*/ 428 w 47"/>
                <a:gd name="T11" fmla="*/ 0 h 39"/>
                <a:gd name="T12" fmla="*/ 339 w 47"/>
                <a:gd name="T13" fmla="*/ 376 h 39"/>
                <a:gd name="T14" fmla="*/ 161 w 47"/>
                <a:gd name="T15" fmla="*/ 407 h 39"/>
                <a:gd name="T16" fmla="*/ 68 w 47"/>
                <a:gd name="T17" fmla="*/ 361 h 39"/>
                <a:gd name="T18" fmla="*/ 13 w 47"/>
                <a:gd name="T19" fmla="*/ 333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39">
                  <a:moveTo>
                    <a:pt x="0" y="25"/>
                  </a:moveTo>
                  <a:cubicBezTo>
                    <a:pt x="3" y="30"/>
                    <a:pt x="10" y="34"/>
                    <a:pt x="15" y="36"/>
                  </a:cubicBezTo>
                  <a:cubicBezTo>
                    <a:pt x="17" y="38"/>
                    <a:pt x="22" y="38"/>
                    <a:pt x="25" y="39"/>
                  </a:cubicBezTo>
                  <a:cubicBezTo>
                    <a:pt x="28" y="39"/>
                    <a:pt x="30" y="38"/>
                    <a:pt x="33" y="37"/>
                  </a:cubicBezTo>
                  <a:cubicBezTo>
                    <a:pt x="39" y="34"/>
                    <a:pt x="45" y="29"/>
                    <a:pt x="46" y="22"/>
                  </a:cubicBezTo>
                  <a:cubicBezTo>
                    <a:pt x="47" y="15"/>
                    <a:pt x="43" y="5"/>
                    <a:pt x="38" y="0"/>
                  </a:cubicBezTo>
                  <a:cubicBezTo>
                    <a:pt x="40" y="10"/>
                    <a:pt x="41" y="21"/>
                    <a:pt x="30" y="26"/>
                  </a:cubicBezTo>
                  <a:cubicBezTo>
                    <a:pt x="25" y="28"/>
                    <a:pt x="20" y="29"/>
                    <a:pt x="14" y="28"/>
                  </a:cubicBezTo>
                  <a:cubicBezTo>
                    <a:pt x="11" y="28"/>
                    <a:pt x="8" y="26"/>
                    <a:pt x="6" y="25"/>
                  </a:cubicBezTo>
                  <a:cubicBezTo>
                    <a:pt x="4" y="25"/>
                    <a:pt x="2" y="24"/>
                    <a:pt x="1" y="23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9" name="Freeform 56">
              <a:extLst>
                <a:ext uri="{FF2B5EF4-FFF2-40B4-BE49-F238E27FC236}">
                  <a16:creationId xmlns:a16="http://schemas.microsoft.com/office/drawing/2014/main" id="{62C458B4-AE44-42D4-B770-F019A7803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577"/>
              <a:ext cx="59" cy="105"/>
            </a:xfrm>
            <a:custGeom>
              <a:avLst/>
              <a:gdLst>
                <a:gd name="T0" fmla="*/ 13 w 33"/>
                <a:gd name="T1" fmla="*/ 632 h 54"/>
                <a:gd name="T2" fmla="*/ 64 w 33"/>
                <a:gd name="T3" fmla="*/ 729 h 54"/>
                <a:gd name="T4" fmla="*/ 131 w 33"/>
                <a:gd name="T5" fmla="*/ 756 h 54"/>
                <a:gd name="T6" fmla="*/ 256 w 33"/>
                <a:gd name="T7" fmla="*/ 653 h 54"/>
                <a:gd name="T8" fmla="*/ 325 w 33"/>
                <a:gd name="T9" fmla="*/ 360 h 54"/>
                <a:gd name="T10" fmla="*/ 325 w 33"/>
                <a:gd name="T11" fmla="*/ 0 h 54"/>
                <a:gd name="T12" fmla="*/ 309 w 33"/>
                <a:gd name="T13" fmla="*/ 140 h 54"/>
                <a:gd name="T14" fmla="*/ 263 w 33"/>
                <a:gd name="T15" fmla="*/ 344 h 54"/>
                <a:gd name="T16" fmla="*/ 204 w 33"/>
                <a:gd name="T17" fmla="*/ 560 h 54"/>
                <a:gd name="T18" fmla="*/ 122 w 33"/>
                <a:gd name="T19" fmla="*/ 653 h 54"/>
                <a:gd name="T20" fmla="*/ 64 w 33"/>
                <a:gd name="T21" fmla="*/ 648 h 54"/>
                <a:gd name="T22" fmla="*/ 0 w 33"/>
                <a:gd name="T23" fmla="*/ 601 h 54"/>
                <a:gd name="T24" fmla="*/ 13 w 33"/>
                <a:gd name="T25" fmla="*/ 601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4">
                  <a:moveTo>
                    <a:pt x="1" y="44"/>
                  </a:moveTo>
                  <a:cubicBezTo>
                    <a:pt x="1" y="46"/>
                    <a:pt x="4" y="49"/>
                    <a:pt x="6" y="51"/>
                  </a:cubicBezTo>
                  <a:cubicBezTo>
                    <a:pt x="8" y="53"/>
                    <a:pt x="10" y="54"/>
                    <a:pt x="13" y="53"/>
                  </a:cubicBezTo>
                  <a:cubicBezTo>
                    <a:pt x="17" y="52"/>
                    <a:pt x="23" y="49"/>
                    <a:pt x="25" y="46"/>
                  </a:cubicBezTo>
                  <a:cubicBezTo>
                    <a:pt x="29" y="39"/>
                    <a:pt x="31" y="33"/>
                    <a:pt x="32" y="25"/>
                  </a:cubicBezTo>
                  <a:cubicBezTo>
                    <a:pt x="33" y="17"/>
                    <a:pt x="32" y="8"/>
                    <a:pt x="32" y="0"/>
                  </a:cubicBezTo>
                  <a:cubicBezTo>
                    <a:pt x="31" y="3"/>
                    <a:pt x="31" y="7"/>
                    <a:pt x="30" y="10"/>
                  </a:cubicBezTo>
                  <a:cubicBezTo>
                    <a:pt x="29" y="15"/>
                    <a:pt x="28" y="20"/>
                    <a:pt x="26" y="24"/>
                  </a:cubicBezTo>
                  <a:cubicBezTo>
                    <a:pt x="24" y="29"/>
                    <a:pt x="23" y="35"/>
                    <a:pt x="20" y="39"/>
                  </a:cubicBezTo>
                  <a:cubicBezTo>
                    <a:pt x="18" y="42"/>
                    <a:pt x="15" y="45"/>
                    <a:pt x="12" y="46"/>
                  </a:cubicBezTo>
                  <a:cubicBezTo>
                    <a:pt x="10" y="46"/>
                    <a:pt x="8" y="46"/>
                    <a:pt x="6" y="45"/>
                  </a:cubicBezTo>
                  <a:cubicBezTo>
                    <a:pt x="4" y="45"/>
                    <a:pt x="2" y="43"/>
                    <a:pt x="0" y="42"/>
                  </a:cubicBezTo>
                  <a:cubicBezTo>
                    <a:pt x="0" y="42"/>
                    <a:pt x="0" y="42"/>
                    <a:pt x="1" y="42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0" name="Freeform 57">
              <a:extLst>
                <a:ext uri="{FF2B5EF4-FFF2-40B4-BE49-F238E27FC236}">
                  <a16:creationId xmlns:a16="http://schemas.microsoft.com/office/drawing/2014/main" id="{2C9480A6-5972-486D-A582-29187C407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775"/>
              <a:ext cx="42" cy="32"/>
            </a:xfrm>
            <a:custGeom>
              <a:avLst/>
              <a:gdLst>
                <a:gd name="T0" fmla="*/ 177 w 23"/>
                <a:gd name="T1" fmla="*/ 40 h 17"/>
                <a:gd name="T2" fmla="*/ 24 w 23"/>
                <a:gd name="T3" fmla="*/ 85 h 17"/>
                <a:gd name="T4" fmla="*/ 13 w 23"/>
                <a:gd name="T5" fmla="*/ 160 h 17"/>
                <a:gd name="T6" fmla="*/ 80 w 23"/>
                <a:gd name="T7" fmla="*/ 141 h 17"/>
                <a:gd name="T8" fmla="*/ 226 w 23"/>
                <a:gd name="T9" fmla="*/ 141 h 17"/>
                <a:gd name="T10" fmla="*/ 190 w 23"/>
                <a:gd name="T11" fmla="*/ 4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7">
                  <a:moveTo>
                    <a:pt x="16" y="3"/>
                  </a:moveTo>
                  <a:cubicBezTo>
                    <a:pt x="13" y="0"/>
                    <a:pt x="5" y="4"/>
                    <a:pt x="2" y="7"/>
                  </a:cubicBezTo>
                  <a:cubicBezTo>
                    <a:pt x="1" y="8"/>
                    <a:pt x="0" y="11"/>
                    <a:pt x="1" y="13"/>
                  </a:cubicBezTo>
                  <a:cubicBezTo>
                    <a:pt x="4" y="17"/>
                    <a:pt x="4" y="13"/>
                    <a:pt x="7" y="11"/>
                  </a:cubicBezTo>
                  <a:cubicBezTo>
                    <a:pt x="11" y="8"/>
                    <a:pt x="16" y="13"/>
                    <a:pt x="20" y="11"/>
                  </a:cubicBezTo>
                  <a:cubicBezTo>
                    <a:pt x="23" y="8"/>
                    <a:pt x="21" y="4"/>
                    <a:pt x="17" y="3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1" name="Freeform 58">
              <a:extLst>
                <a:ext uri="{FF2B5EF4-FFF2-40B4-BE49-F238E27FC236}">
                  <a16:creationId xmlns:a16="http://schemas.microsoft.com/office/drawing/2014/main" id="{1928EF7A-583D-4E87-8FFE-9A066D803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892"/>
              <a:ext cx="25" cy="26"/>
            </a:xfrm>
            <a:custGeom>
              <a:avLst/>
              <a:gdLst>
                <a:gd name="T0" fmla="*/ 0 w 14"/>
                <a:gd name="T1" fmla="*/ 112 h 13"/>
                <a:gd name="T2" fmla="*/ 143 w 14"/>
                <a:gd name="T3" fmla="*/ 112 h 13"/>
                <a:gd name="T4" fmla="*/ 102 w 14"/>
                <a:gd name="T5" fmla="*/ 128 h 13"/>
                <a:gd name="T6" fmla="*/ 80 w 14"/>
                <a:gd name="T7" fmla="*/ 128 h 13"/>
                <a:gd name="T8" fmla="*/ 64 w 14"/>
                <a:gd name="T9" fmla="*/ 176 h 13"/>
                <a:gd name="T10" fmla="*/ 0 w 14"/>
                <a:gd name="T11" fmla="*/ 11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3">
                  <a:moveTo>
                    <a:pt x="0" y="7"/>
                  </a:moveTo>
                  <a:cubicBezTo>
                    <a:pt x="3" y="0"/>
                    <a:pt x="11" y="0"/>
                    <a:pt x="14" y="7"/>
                  </a:cubicBezTo>
                  <a:cubicBezTo>
                    <a:pt x="13" y="8"/>
                    <a:pt x="11" y="8"/>
                    <a:pt x="10" y="8"/>
                  </a:cubicBezTo>
                  <a:cubicBezTo>
                    <a:pt x="10" y="9"/>
                    <a:pt x="9" y="8"/>
                    <a:pt x="8" y="8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3" y="12"/>
                    <a:pt x="0" y="13"/>
                    <a:pt x="0" y="7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2" name="Freeform 59">
              <a:extLst>
                <a:ext uri="{FF2B5EF4-FFF2-40B4-BE49-F238E27FC236}">
                  <a16:creationId xmlns:a16="http://schemas.microsoft.com/office/drawing/2014/main" id="{129498EA-76E9-46FA-8C37-2411240B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1542"/>
              <a:ext cx="29" cy="24"/>
            </a:xfrm>
            <a:custGeom>
              <a:avLst/>
              <a:gdLst>
                <a:gd name="T0" fmla="*/ 24 w 16"/>
                <a:gd name="T1" fmla="*/ 32 h 12"/>
                <a:gd name="T2" fmla="*/ 132 w 16"/>
                <a:gd name="T3" fmla="*/ 64 h 12"/>
                <a:gd name="T4" fmla="*/ 132 w 16"/>
                <a:gd name="T5" fmla="*/ 176 h 12"/>
                <a:gd name="T6" fmla="*/ 96 w 16"/>
                <a:gd name="T7" fmla="*/ 128 h 12"/>
                <a:gd name="T8" fmla="*/ 53 w 16"/>
                <a:gd name="T9" fmla="*/ 144 h 12"/>
                <a:gd name="T10" fmla="*/ 13 w 16"/>
                <a:gd name="T11" fmla="*/ 8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">
                  <a:moveTo>
                    <a:pt x="2" y="2"/>
                  </a:moveTo>
                  <a:cubicBezTo>
                    <a:pt x="6" y="2"/>
                    <a:pt x="9" y="0"/>
                    <a:pt x="12" y="4"/>
                  </a:cubicBezTo>
                  <a:cubicBezTo>
                    <a:pt x="13" y="5"/>
                    <a:pt x="16" y="11"/>
                    <a:pt x="12" y="11"/>
                  </a:cubicBezTo>
                  <a:cubicBezTo>
                    <a:pt x="11" y="12"/>
                    <a:pt x="10" y="8"/>
                    <a:pt x="9" y="8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2" y="9"/>
                    <a:pt x="0" y="10"/>
                    <a:pt x="1" y="5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3" name="Freeform 60">
              <a:extLst>
                <a:ext uri="{FF2B5EF4-FFF2-40B4-BE49-F238E27FC236}">
                  <a16:creationId xmlns:a16="http://schemas.microsoft.com/office/drawing/2014/main" id="{F11CEC41-507B-46A9-9567-C80CCB39A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268"/>
              <a:ext cx="20" cy="27"/>
            </a:xfrm>
            <a:custGeom>
              <a:avLst/>
              <a:gdLst>
                <a:gd name="T0" fmla="*/ 53 w 11"/>
                <a:gd name="T1" fmla="*/ 0 h 14"/>
                <a:gd name="T2" fmla="*/ 109 w 11"/>
                <a:gd name="T3" fmla="*/ 108 h 14"/>
                <a:gd name="T4" fmla="*/ 89 w 11"/>
                <a:gd name="T5" fmla="*/ 193 h 14"/>
                <a:gd name="T6" fmla="*/ 53 w 11"/>
                <a:gd name="T7" fmla="*/ 100 h 14"/>
                <a:gd name="T8" fmla="*/ 29 w 11"/>
                <a:gd name="T9" fmla="*/ 1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8" y="3"/>
                    <a:pt x="9" y="4"/>
                    <a:pt x="10" y="8"/>
                  </a:cubicBezTo>
                  <a:cubicBezTo>
                    <a:pt x="10" y="9"/>
                    <a:pt x="11" y="14"/>
                    <a:pt x="8" y="14"/>
                  </a:cubicBezTo>
                  <a:cubicBezTo>
                    <a:pt x="5" y="14"/>
                    <a:pt x="5" y="9"/>
                    <a:pt x="5" y="7"/>
                  </a:cubicBezTo>
                  <a:cubicBezTo>
                    <a:pt x="4" y="5"/>
                    <a:pt x="0" y="5"/>
                    <a:pt x="3" y="1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4" name="Freeform 61">
              <a:extLst>
                <a:ext uri="{FF2B5EF4-FFF2-40B4-BE49-F238E27FC236}">
                  <a16:creationId xmlns:a16="http://schemas.microsoft.com/office/drawing/2014/main" id="{0D1E0000-017A-415D-B47B-263387E2C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693"/>
              <a:ext cx="167" cy="145"/>
            </a:xfrm>
            <a:custGeom>
              <a:avLst/>
              <a:gdLst>
                <a:gd name="T0" fmla="*/ 955 w 92"/>
                <a:gd name="T1" fmla="*/ 0 h 75"/>
                <a:gd name="T2" fmla="*/ 294 w 92"/>
                <a:gd name="T3" fmla="*/ 269 h 75"/>
                <a:gd name="T4" fmla="*/ 24 w 92"/>
                <a:gd name="T5" fmla="*/ 1046 h 75"/>
                <a:gd name="T6" fmla="*/ 998 w 92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75">
                  <a:moveTo>
                    <a:pt x="88" y="0"/>
                  </a:moveTo>
                  <a:cubicBezTo>
                    <a:pt x="66" y="0"/>
                    <a:pt x="44" y="3"/>
                    <a:pt x="27" y="19"/>
                  </a:cubicBezTo>
                  <a:cubicBezTo>
                    <a:pt x="14" y="31"/>
                    <a:pt x="0" y="57"/>
                    <a:pt x="2" y="75"/>
                  </a:cubicBezTo>
                  <a:cubicBezTo>
                    <a:pt x="19" y="41"/>
                    <a:pt x="49" y="2"/>
                    <a:pt x="92" y="0"/>
                  </a:cubicBezTo>
                </a:path>
              </a:pathLst>
            </a:custGeom>
            <a:solidFill>
              <a:srgbClr val="F3F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5" name="Oval 62">
              <a:extLst>
                <a:ext uri="{FF2B5EF4-FFF2-40B4-BE49-F238E27FC236}">
                  <a16:creationId xmlns:a16="http://schemas.microsoft.com/office/drawing/2014/main" id="{3BCF6142-FE77-420D-81A7-A318AC64D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228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96" name="Oval 63">
              <a:extLst>
                <a:ext uri="{FF2B5EF4-FFF2-40B4-BE49-F238E27FC236}">
                  <a16:creationId xmlns:a16="http://schemas.microsoft.com/office/drawing/2014/main" id="{8F4288F5-5FC0-4BE8-AB6E-3B14AECC3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2268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97" name="Oval 64">
              <a:extLst>
                <a:ext uri="{FF2B5EF4-FFF2-40B4-BE49-F238E27FC236}">
                  <a16:creationId xmlns:a16="http://schemas.microsoft.com/office/drawing/2014/main" id="{29EC68AA-2EA4-4DD5-996A-F7EE796B7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2310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98" name="Oval 65">
              <a:extLst>
                <a:ext uri="{FF2B5EF4-FFF2-40B4-BE49-F238E27FC236}">
                  <a16:creationId xmlns:a16="http://schemas.microsoft.com/office/drawing/2014/main" id="{3C58A7DC-6B90-4385-96F4-717667809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1134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99" name="Oval 66">
              <a:extLst>
                <a:ext uri="{FF2B5EF4-FFF2-40B4-BE49-F238E27FC236}">
                  <a16:creationId xmlns:a16="http://schemas.microsoft.com/office/drawing/2014/main" id="{D379A233-D484-4303-A964-326D6EF04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123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00" name="Oval 67">
              <a:extLst>
                <a:ext uri="{FF2B5EF4-FFF2-40B4-BE49-F238E27FC236}">
                  <a16:creationId xmlns:a16="http://schemas.microsoft.com/office/drawing/2014/main" id="{FF8E3288-6EA3-43BA-B691-04DF632B7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1076"/>
              <a:ext cx="49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01" name="Oval 68">
              <a:extLst>
                <a:ext uri="{FF2B5EF4-FFF2-40B4-BE49-F238E27FC236}">
                  <a16:creationId xmlns:a16="http://schemas.microsoft.com/office/drawing/2014/main" id="{CDF5B448-8290-4A39-A3E5-45AD8BCA8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117"/>
              <a:ext cx="27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68" name="Group 69">
            <a:extLst>
              <a:ext uri="{FF2B5EF4-FFF2-40B4-BE49-F238E27FC236}">
                <a16:creationId xmlns:a16="http://schemas.microsoft.com/office/drawing/2014/main" id="{F03E2521-C2FC-432A-AB8D-A31B27D115A3}"/>
              </a:ext>
            </a:extLst>
          </p:cNvPr>
          <p:cNvGrpSpPr>
            <a:grpSpLocks/>
          </p:cNvGrpSpPr>
          <p:nvPr/>
        </p:nvGrpSpPr>
        <p:grpSpPr bwMode="auto">
          <a:xfrm>
            <a:off x="5805488" y="1236663"/>
            <a:ext cx="3151187" cy="4572000"/>
            <a:chOff x="2697" y="779"/>
            <a:chExt cx="1985" cy="2880"/>
          </a:xfrm>
        </p:grpSpPr>
        <p:sp>
          <p:nvSpPr>
            <p:cNvPr id="11271" name="Freeform 70">
              <a:extLst>
                <a:ext uri="{FF2B5EF4-FFF2-40B4-BE49-F238E27FC236}">
                  <a16:creationId xmlns:a16="http://schemas.microsoft.com/office/drawing/2014/main" id="{AD1E2FD5-D0C3-40EE-A481-041CF0BA1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779"/>
              <a:ext cx="1985" cy="2880"/>
            </a:xfrm>
            <a:custGeom>
              <a:avLst/>
              <a:gdLst>
                <a:gd name="T0" fmla="*/ 5619 w 1366"/>
                <a:gd name="T1" fmla="*/ 607 h 1982"/>
                <a:gd name="T2" fmla="*/ 3501 w 1366"/>
                <a:gd name="T3" fmla="*/ 2322 h 1982"/>
                <a:gd name="T4" fmla="*/ 1832 w 1366"/>
                <a:gd name="T5" fmla="*/ 3453 h 1982"/>
                <a:gd name="T6" fmla="*/ 1007 w 1366"/>
                <a:gd name="T7" fmla="*/ 5519 h 1982"/>
                <a:gd name="T8" fmla="*/ 68 w 1366"/>
                <a:gd name="T9" fmla="*/ 6885 h 1982"/>
                <a:gd name="T10" fmla="*/ 1495 w 1366"/>
                <a:gd name="T11" fmla="*/ 7339 h 1982"/>
                <a:gd name="T12" fmla="*/ 2857 w 1366"/>
                <a:gd name="T13" fmla="*/ 7036 h 1982"/>
                <a:gd name="T14" fmla="*/ 5335 w 1366"/>
                <a:gd name="T15" fmla="*/ 8412 h 1982"/>
                <a:gd name="T16" fmla="*/ 5316 w 1366"/>
                <a:gd name="T17" fmla="*/ 6697 h 1982"/>
                <a:gd name="T18" fmla="*/ 5686 w 1366"/>
                <a:gd name="T19" fmla="*/ 4321 h 1982"/>
                <a:gd name="T20" fmla="*/ 5837 w 1366"/>
                <a:gd name="T21" fmla="*/ 2390 h 1982"/>
                <a:gd name="T22" fmla="*/ 5619 w 1366"/>
                <a:gd name="T23" fmla="*/ 607 h 19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66" h="1982">
                  <a:moveTo>
                    <a:pt x="1260" y="136"/>
                  </a:moveTo>
                  <a:cubicBezTo>
                    <a:pt x="1060" y="0"/>
                    <a:pt x="870" y="429"/>
                    <a:pt x="785" y="521"/>
                  </a:cubicBezTo>
                  <a:cubicBezTo>
                    <a:pt x="686" y="627"/>
                    <a:pt x="516" y="652"/>
                    <a:pt x="411" y="774"/>
                  </a:cubicBezTo>
                  <a:cubicBezTo>
                    <a:pt x="249" y="963"/>
                    <a:pt x="279" y="1154"/>
                    <a:pt x="226" y="1238"/>
                  </a:cubicBezTo>
                  <a:cubicBezTo>
                    <a:pt x="143" y="1370"/>
                    <a:pt x="0" y="1415"/>
                    <a:pt x="15" y="1544"/>
                  </a:cubicBezTo>
                  <a:cubicBezTo>
                    <a:pt x="30" y="1672"/>
                    <a:pt x="177" y="1695"/>
                    <a:pt x="335" y="1646"/>
                  </a:cubicBezTo>
                  <a:cubicBezTo>
                    <a:pt x="494" y="1597"/>
                    <a:pt x="532" y="1555"/>
                    <a:pt x="641" y="1578"/>
                  </a:cubicBezTo>
                  <a:cubicBezTo>
                    <a:pt x="751" y="1600"/>
                    <a:pt x="1064" y="1982"/>
                    <a:pt x="1196" y="1887"/>
                  </a:cubicBezTo>
                  <a:cubicBezTo>
                    <a:pt x="1328" y="1793"/>
                    <a:pt x="1189" y="1631"/>
                    <a:pt x="1192" y="1502"/>
                  </a:cubicBezTo>
                  <a:cubicBezTo>
                    <a:pt x="1200" y="1219"/>
                    <a:pt x="1302" y="1147"/>
                    <a:pt x="1275" y="970"/>
                  </a:cubicBezTo>
                  <a:cubicBezTo>
                    <a:pt x="1257" y="846"/>
                    <a:pt x="1266" y="691"/>
                    <a:pt x="1309" y="536"/>
                  </a:cubicBezTo>
                  <a:cubicBezTo>
                    <a:pt x="1352" y="381"/>
                    <a:pt x="1366" y="208"/>
                    <a:pt x="1260" y="136"/>
                  </a:cubicBezTo>
                  <a:close/>
                </a:path>
              </a:pathLst>
            </a:custGeom>
            <a:solidFill>
              <a:srgbClr val="DBE6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" name="Freeform 71">
              <a:extLst>
                <a:ext uri="{FF2B5EF4-FFF2-40B4-BE49-F238E27FC236}">
                  <a16:creationId xmlns:a16="http://schemas.microsoft.com/office/drawing/2014/main" id="{DA83EE38-94E2-4650-A8AD-DE453320E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630"/>
              <a:ext cx="1448" cy="1546"/>
            </a:xfrm>
            <a:custGeom>
              <a:avLst/>
              <a:gdLst>
                <a:gd name="T0" fmla="*/ 554 w 996"/>
                <a:gd name="T1" fmla="*/ 1231 h 1064"/>
                <a:gd name="T2" fmla="*/ 218 w 996"/>
                <a:gd name="T3" fmla="*/ 3197 h 1064"/>
                <a:gd name="T4" fmla="*/ 1332 w 996"/>
                <a:gd name="T5" fmla="*/ 4105 h 1064"/>
                <a:gd name="T6" fmla="*/ 3203 w 996"/>
                <a:gd name="T7" fmla="*/ 4445 h 1064"/>
                <a:gd name="T8" fmla="*/ 4280 w 996"/>
                <a:gd name="T9" fmla="*/ 1970 h 1064"/>
                <a:gd name="T10" fmla="*/ 2630 w 996"/>
                <a:gd name="T11" fmla="*/ 102 h 1064"/>
                <a:gd name="T12" fmla="*/ 554 w 996"/>
                <a:gd name="T13" fmla="*/ 1231 h 10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6" h="1064">
                  <a:moveTo>
                    <a:pt x="124" y="276"/>
                  </a:moveTo>
                  <a:cubicBezTo>
                    <a:pt x="84" y="342"/>
                    <a:pt x="0" y="596"/>
                    <a:pt x="49" y="717"/>
                  </a:cubicBezTo>
                  <a:cubicBezTo>
                    <a:pt x="98" y="838"/>
                    <a:pt x="192" y="895"/>
                    <a:pt x="298" y="921"/>
                  </a:cubicBezTo>
                  <a:cubicBezTo>
                    <a:pt x="404" y="947"/>
                    <a:pt x="592" y="1064"/>
                    <a:pt x="717" y="997"/>
                  </a:cubicBezTo>
                  <a:cubicBezTo>
                    <a:pt x="841" y="929"/>
                    <a:pt x="996" y="623"/>
                    <a:pt x="958" y="442"/>
                  </a:cubicBezTo>
                  <a:cubicBezTo>
                    <a:pt x="921" y="261"/>
                    <a:pt x="841" y="45"/>
                    <a:pt x="589" y="23"/>
                  </a:cubicBezTo>
                  <a:cubicBezTo>
                    <a:pt x="336" y="0"/>
                    <a:pt x="155" y="227"/>
                    <a:pt x="124" y="276"/>
                  </a:cubicBezTo>
                  <a:close/>
                </a:path>
              </a:pathLst>
            </a:custGeom>
            <a:solidFill>
              <a:srgbClr val="A9B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" name="Freeform 72">
              <a:extLst>
                <a:ext uri="{FF2B5EF4-FFF2-40B4-BE49-F238E27FC236}">
                  <a16:creationId xmlns:a16="http://schemas.microsoft.com/office/drawing/2014/main" id="{17456BC3-0C2F-40CF-98D4-D39FD637B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740"/>
              <a:ext cx="1212" cy="1311"/>
            </a:xfrm>
            <a:custGeom>
              <a:avLst/>
              <a:gdLst>
                <a:gd name="T0" fmla="*/ 1632 w 834"/>
                <a:gd name="T1" fmla="*/ 99 h 902"/>
                <a:gd name="T2" fmla="*/ 285 w 834"/>
                <a:gd name="T3" fmla="*/ 1416 h 902"/>
                <a:gd name="T4" fmla="*/ 657 w 834"/>
                <a:gd name="T5" fmla="*/ 3384 h 902"/>
                <a:gd name="T6" fmla="*/ 3149 w 834"/>
                <a:gd name="T7" fmla="*/ 3163 h 902"/>
                <a:gd name="T8" fmla="*/ 3299 w 834"/>
                <a:gd name="T9" fmla="*/ 772 h 902"/>
                <a:gd name="T10" fmla="*/ 1632 w 834"/>
                <a:gd name="T11" fmla="*/ 99 h 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4" h="902">
                  <a:moveTo>
                    <a:pt x="366" y="22"/>
                  </a:moveTo>
                  <a:cubicBezTo>
                    <a:pt x="255" y="36"/>
                    <a:pt x="106" y="200"/>
                    <a:pt x="64" y="317"/>
                  </a:cubicBezTo>
                  <a:cubicBezTo>
                    <a:pt x="23" y="434"/>
                    <a:pt x="0" y="615"/>
                    <a:pt x="147" y="758"/>
                  </a:cubicBezTo>
                  <a:cubicBezTo>
                    <a:pt x="294" y="902"/>
                    <a:pt x="592" y="890"/>
                    <a:pt x="706" y="709"/>
                  </a:cubicBezTo>
                  <a:cubicBezTo>
                    <a:pt x="819" y="528"/>
                    <a:pt x="834" y="279"/>
                    <a:pt x="740" y="173"/>
                  </a:cubicBezTo>
                  <a:cubicBezTo>
                    <a:pt x="645" y="68"/>
                    <a:pt x="543" y="0"/>
                    <a:pt x="366" y="22"/>
                  </a:cubicBezTo>
                  <a:close/>
                </a:path>
              </a:pathLst>
            </a:custGeom>
            <a:solidFill>
              <a:srgbClr val="95A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" name="Freeform 73">
              <a:extLst>
                <a:ext uri="{FF2B5EF4-FFF2-40B4-BE49-F238E27FC236}">
                  <a16:creationId xmlns:a16="http://schemas.microsoft.com/office/drawing/2014/main" id="{5A4CEF43-1F70-4447-926B-DEF3874AD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193"/>
              <a:ext cx="1133" cy="736"/>
            </a:xfrm>
            <a:custGeom>
              <a:avLst/>
              <a:gdLst>
                <a:gd name="T0" fmla="*/ 243 w 779"/>
                <a:gd name="T1" fmla="*/ 1056 h 506"/>
                <a:gd name="T2" fmla="*/ 1062 w 779"/>
                <a:gd name="T3" fmla="*/ 2065 h 506"/>
                <a:gd name="T4" fmla="*/ 2416 w 779"/>
                <a:gd name="T5" fmla="*/ 2086 h 506"/>
                <a:gd name="T6" fmla="*/ 3025 w 779"/>
                <a:gd name="T7" fmla="*/ 1671 h 506"/>
                <a:gd name="T8" fmla="*/ 3336 w 779"/>
                <a:gd name="T9" fmla="*/ 895 h 506"/>
                <a:gd name="T10" fmla="*/ 3309 w 779"/>
                <a:gd name="T11" fmla="*/ 161 h 506"/>
                <a:gd name="T12" fmla="*/ 2872 w 779"/>
                <a:gd name="T13" fmla="*/ 609 h 506"/>
                <a:gd name="T14" fmla="*/ 2030 w 779"/>
                <a:gd name="T15" fmla="*/ 1284 h 506"/>
                <a:gd name="T16" fmla="*/ 916 w 779"/>
                <a:gd name="T17" fmla="*/ 513 h 506"/>
                <a:gd name="T18" fmla="*/ 243 w 779"/>
                <a:gd name="T19" fmla="*/ 1056 h 5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9" h="506">
                  <a:moveTo>
                    <a:pt x="54" y="236"/>
                  </a:moveTo>
                  <a:cubicBezTo>
                    <a:pt x="70" y="303"/>
                    <a:pt x="168" y="424"/>
                    <a:pt x="237" y="461"/>
                  </a:cubicBezTo>
                  <a:cubicBezTo>
                    <a:pt x="321" y="506"/>
                    <a:pt x="453" y="503"/>
                    <a:pt x="540" y="466"/>
                  </a:cubicBezTo>
                  <a:cubicBezTo>
                    <a:pt x="590" y="445"/>
                    <a:pt x="636" y="408"/>
                    <a:pt x="676" y="373"/>
                  </a:cubicBezTo>
                  <a:cubicBezTo>
                    <a:pt x="725" y="330"/>
                    <a:pt x="734" y="260"/>
                    <a:pt x="745" y="200"/>
                  </a:cubicBezTo>
                  <a:cubicBezTo>
                    <a:pt x="752" y="161"/>
                    <a:pt x="779" y="66"/>
                    <a:pt x="739" y="36"/>
                  </a:cubicBezTo>
                  <a:cubicBezTo>
                    <a:pt x="691" y="0"/>
                    <a:pt x="656" y="108"/>
                    <a:pt x="642" y="136"/>
                  </a:cubicBezTo>
                  <a:cubicBezTo>
                    <a:pt x="606" y="210"/>
                    <a:pt x="555" y="297"/>
                    <a:pt x="454" y="287"/>
                  </a:cubicBezTo>
                  <a:cubicBezTo>
                    <a:pt x="358" y="277"/>
                    <a:pt x="280" y="170"/>
                    <a:pt x="205" y="115"/>
                  </a:cubicBezTo>
                  <a:cubicBezTo>
                    <a:pt x="106" y="41"/>
                    <a:pt x="0" y="136"/>
                    <a:pt x="54" y="236"/>
                  </a:cubicBezTo>
                </a:path>
              </a:pathLst>
            </a:custGeom>
            <a:solidFill>
              <a:srgbClr val="879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" name="Freeform 74">
              <a:extLst>
                <a:ext uri="{FF2B5EF4-FFF2-40B4-BE49-F238E27FC236}">
                  <a16:creationId xmlns:a16="http://schemas.microsoft.com/office/drawing/2014/main" id="{B39C107F-DF3B-4750-933B-E012D4C4C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760"/>
              <a:ext cx="507" cy="582"/>
            </a:xfrm>
            <a:custGeom>
              <a:avLst/>
              <a:gdLst>
                <a:gd name="T0" fmla="*/ 232 w 349"/>
                <a:gd name="T1" fmla="*/ 432 h 400"/>
                <a:gd name="T2" fmla="*/ 671 w 349"/>
                <a:gd name="T3" fmla="*/ 1609 h 400"/>
                <a:gd name="T4" fmla="*/ 1477 w 349"/>
                <a:gd name="T5" fmla="*/ 1125 h 400"/>
                <a:gd name="T6" fmla="*/ 232 w 349"/>
                <a:gd name="T7" fmla="*/ 432 h 4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9" h="400">
                  <a:moveTo>
                    <a:pt x="52" y="96"/>
                  </a:moveTo>
                  <a:cubicBezTo>
                    <a:pt x="22" y="120"/>
                    <a:pt x="0" y="317"/>
                    <a:pt x="151" y="359"/>
                  </a:cubicBezTo>
                  <a:cubicBezTo>
                    <a:pt x="302" y="400"/>
                    <a:pt x="349" y="344"/>
                    <a:pt x="332" y="251"/>
                  </a:cubicBezTo>
                  <a:cubicBezTo>
                    <a:pt x="316" y="165"/>
                    <a:pt x="171" y="0"/>
                    <a:pt x="52" y="96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" name="Freeform 75">
              <a:extLst>
                <a:ext uri="{FF2B5EF4-FFF2-40B4-BE49-F238E27FC236}">
                  <a16:creationId xmlns:a16="http://schemas.microsoft.com/office/drawing/2014/main" id="{B10FED08-957E-4121-AE71-148CFBCB4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382"/>
              <a:ext cx="318" cy="311"/>
            </a:xfrm>
            <a:custGeom>
              <a:avLst/>
              <a:gdLst>
                <a:gd name="T0" fmla="*/ 70 w 219"/>
                <a:gd name="T1" fmla="*/ 323 h 214"/>
                <a:gd name="T2" fmla="*/ 460 w 219"/>
                <a:gd name="T3" fmla="*/ 759 h 214"/>
                <a:gd name="T4" fmla="*/ 922 w 219"/>
                <a:gd name="T5" fmla="*/ 150 h 214"/>
                <a:gd name="T6" fmla="*/ 601 w 219"/>
                <a:gd name="T7" fmla="*/ 68 h 214"/>
                <a:gd name="T8" fmla="*/ 70 w 219"/>
                <a:gd name="T9" fmla="*/ 32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214">
                  <a:moveTo>
                    <a:pt x="16" y="72"/>
                  </a:moveTo>
                  <a:cubicBezTo>
                    <a:pt x="0" y="118"/>
                    <a:pt x="48" y="214"/>
                    <a:pt x="103" y="170"/>
                  </a:cubicBezTo>
                  <a:cubicBezTo>
                    <a:pt x="158" y="127"/>
                    <a:pt x="219" y="68"/>
                    <a:pt x="207" y="34"/>
                  </a:cubicBezTo>
                  <a:cubicBezTo>
                    <a:pt x="194" y="0"/>
                    <a:pt x="176" y="0"/>
                    <a:pt x="135" y="15"/>
                  </a:cubicBezTo>
                  <a:cubicBezTo>
                    <a:pt x="95" y="31"/>
                    <a:pt x="40" y="6"/>
                    <a:pt x="16" y="72"/>
                  </a:cubicBezTo>
                  <a:close/>
                </a:path>
              </a:pathLst>
            </a:custGeom>
            <a:solidFill>
              <a:srgbClr val="D7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" name="Freeform 76">
              <a:extLst>
                <a:ext uri="{FF2B5EF4-FFF2-40B4-BE49-F238E27FC236}">
                  <a16:creationId xmlns:a16="http://schemas.microsoft.com/office/drawing/2014/main" id="{85F8DA80-C2AB-4D86-8148-AF3C90A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84"/>
              <a:ext cx="337" cy="246"/>
            </a:xfrm>
            <a:custGeom>
              <a:avLst/>
              <a:gdLst>
                <a:gd name="T0" fmla="*/ 116 w 232"/>
                <a:gd name="T1" fmla="*/ 610 h 169"/>
                <a:gd name="T2" fmla="*/ 468 w 232"/>
                <a:gd name="T3" fmla="*/ 102 h 169"/>
                <a:gd name="T4" fmla="*/ 994 w 232"/>
                <a:gd name="T5" fmla="*/ 150 h 169"/>
                <a:gd name="T6" fmla="*/ 834 w 232"/>
                <a:gd name="T7" fmla="*/ 413 h 169"/>
                <a:gd name="T8" fmla="*/ 513 w 232"/>
                <a:gd name="T9" fmla="*/ 623 h 169"/>
                <a:gd name="T10" fmla="*/ 116 w 232"/>
                <a:gd name="T11" fmla="*/ 61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9">
                  <a:moveTo>
                    <a:pt x="26" y="136"/>
                  </a:moveTo>
                  <a:cubicBezTo>
                    <a:pt x="0" y="100"/>
                    <a:pt x="42" y="46"/>
                    <a:pt x="105" y="23"/>
                  </a:cubicBezTo>
                  <a:cubicBezTo>
                    <a:pt x="169" y="0"/>
                    <a:pt x="213" y="3"/>
                    <a:pt x="223" y="34"/>
                  </a:cubicBezTo>
                  <a:cubicBezTo>
                    <a:pt x="232" y="64"/>
                    <a:pt x="216" y="78"/>
                    <a:pt x="187" y="92"/>
                  </a:cubicBezTo>
                  <a:cubicBezTo>
                    <a:pt x="159" y="106"/>
                    <a:pt x="130" y="118"/>
                    <a:pt x="115" y="139"/>
                  </a:cubicBezTo>
                  <a:cubicBezTo>
                    <a:pt x="99" y="160"/>
                    <a:pt x="50" y="169"/>
                    <a:pt x="26" y="136"/>
                  </a:cubicBezTo>
                  <a:close/>
                </a:path>
              </a:pathLst>
            </a:custGeom>
            <a:solidFill>
              <a:srgbClr val="D7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" name="Freeform 77">
              <a:extLst>
                <a:ext uri="{FF2B5EF4-FFF2-40B4-BE49-F238E27FC236}">
                  <a16:creationId xmlns:a16="http://schemas.microsoft.com/office/drawing/2014/main" id="{F70FCEF1-A233-457A-A623-FB8977C4B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477"/>
              <a:ext cx="322" cy="292"/>
            </a:xfrm>
            <a:custGeom>
              <a:avLst/>
              <a:gdLst>
                <a:gd name="T0" fmla="*/ 549 w 221"/>
                <a:gd name="T1" fmla="*/ 19 h 201"/>
                <a:gd name="T2" fmla="*/ 265 w 221"/>
                <a:gd name="T3" fmla="*/ 248 h 201"/>
                <a:gd name="T4" fmla="*/ 377 w 221"/>
                <a:gd name="T5" fmla="*/ 819 h 201"/>
                <a:gd name="T6" fmla="*/ 549 w 221"/>
                <a:gd name="T7" fmla="*/ 19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201">
                  <a:moveTo>
                    <a:pt x="122" y="4"/>
                  </a:moveTo>
                  <a:cubicBezTo>
                    <a:pt x="89" y="0"/>
                    <a:pt x="82" y="47"/>
                    <a:pt x="59" y="56"/>
                  </a:cubicBezTo>
                  <a:cubicBezTo>
                    <a:pt x="36" y="66"/>
                    <a:pt x="0" y="168"/>
                    <a:pt x="84" y="184"/>
                  </a:cubicBezTo>
                  <a:cubicBezTo>
                    <a:pt x="169" y="201"/>
                    <a:pt x="221" y="18"/>
                    <a:pt x="122" y="4"/>
                  </a:cubicBezTo>
                  <a:close/>
                </a:path>
              </a:pathLst>
            </a:custGeom>
            <a:solidFill>
              <a:srgbClr val="D7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Freeform 78">
              <a:extLst>
                <a:ext uri="{FF2B5EF4-FFF2-40B4-BE49-F238E27FC236}">
                  <a16:creationId xmlns:a16="http://schemas.microsoft.com/office/drawing/2014/main" id="{25778CCD-75BE-470D-9944-0D826E83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779"/>
              <a:ext cx="1985" cy="2880"/>
            </a:xfrm>
            <a:custGeom>
              <a:avLst/>
              <a:gdLst>
                <a:gd name="T0" fmla="*/ 5619 w 1366"/>
                <a:gd name="T1" fmla="*/ 607 h 1982"/>
                <a:gd name="T2" fmla="*/ 3501 w 1366"/>
                <a:gd name="T3" fmla="*/ 2322 h 1982"/>
                <a:gd name="T4" fmla="*/ 1832 w 1366"/>
                <a:gd name="T5" fmla="*/ 3453 h 1982"/>
                <a:gd name="T6" fmla="*/ 1007 w 1366"/>
                <a:gd name="T7" fmla="*/ 5519 h 1982"/>
                <a:gd name="T8" fmla="*/ 68 w 1366"/>
                <a:gd name="T9" fmla="*/ 6885 h 1982"/>
                <a:gd name="T10" fmla="*/ 1495 w 1366"/>
                <a:gd name="T11" fmla="*/ 7339 h 1982"/>
                <a:gd name="T12" fmla="*/ 2857 w 1366"/>
                <a:gd name="T13" fmla="*/ 7036 h 1982"/>
                <a:gd name="T14" fmla="*/ 5335 w 1366"/>
                <a:gd name="T15" fmla="*/ 8412 h 1982"/>
                <a:gd name="T16" fmla="*/ 5316 w 1366"/>
                <a:gd name="T17" fmla="*/ 6697 h 1982"/>
                <a:gd name="T18" fmla="*/ 5686 w 1366"/>
                <a:gd name="T19" fmla="*/ 4321 h 1982"/>
                <a:gd name="T20" fmla="*/ 5837 w 1366"/>
                <a:gd name="T21" fmla="*/ 2390 h 1982"/>
                <a:gd name="T22" fmla="*/ 5619 w 1366"/>
                <a:gd name="T23" fmla="*/ 607 h 19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66" h="1982">
                  <a:moveTo>
                    <a:pt x="1260" y="136"/>
                  </a:moveTo>
                  <a:cubicBezTo>
                    <a:pt x="1060" y="0"/>
                    <a:pt x="870" y="429"/>
                    <a:pt x="785" y="521"/>
                  </a:cubicBezTo>
                  <a:cubicBezTo>
                    <a:pt x="686" y="627"/>
                    <a:pt x="516" y="652"/>
                    <a:pt x="411" y="774"/>
                  </a:cubicBezTo>
                  <a:cubicBezTo>
                    <a:pt x="249" y="963"/>
                    <a:pt x="279" y="1154"/>
                    <a:pt x="226" y="1238"/>
                  </a:cubicBezTo>
                  <a:cubicBezTo>
                    <a:pt x="143" y="1370"/>
                    <a:pt x="0" y="1415"/>
                    <a:pt x="15" y="1544"/>
                  </a:cubicBezTo>
                  <a:cubicBezTo>
                    <a:pt x="30" y="1672"/>
                    <a:pt x="177" y="1695"/>
                    <a:pt x="335" y="1646"/>
                  </a:cubicBezTo>
                  <a:cubicBezTo>
                    <a:pt x="494" y="1597"/>
                    <a:pt x="532" y="1555"/>
                    <a:pt x="641" y="1578"/>
                  </a:cubicBezTo>
                  <a:cubicBezTo>
                    <a:pt x="751" y="1600"/>
                    <a:pt x="1064" y="1982"/>
                    <a:pt x="1196" y="1887"/>
                  </a:cubicBezTo>
                  <a:cubicBezTo>
                    <a:pt x="1328" y="1793"/>
                    <a:pt x="1189" y="1631"/>
                    <a:pt x="1192" y="1502"/>
                  </a:cubicBezTo>
                  <a:cubicBezTo>
                    <a:pt x="1200" y="1219"/>
                    <a:pt x="1302" y="1147"/>
                    <a:pt x="1275" y="970"/>
                  </a:cubicBezTo>
                  <a:cubicBezTo>
                    <a:pt x="1257" y="846"/>
                    <a:pt x="1266" y="691"/>
                    <a:pt x="1309" y="536"/>
                  </a:cubicBezTo>
                  <a:cubicBezTo>
                    <a:pt x="1352" y="381"/>
                    <a:pt x="1366" y="208"/>
                    <a:pt x="1260" y="136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Freeform 79">
              <a:extLst>
                <a:ext uri="{FF2B5EF4-FFF2-40B4-BE49-F238E27FC236}">
                  <a16:creationId xmlns:a16="http://schemas.microsoft.com/office/drawing/2014/main" id="{CDFBA483-BCF3-493F-AF6B-4278A5BB3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630"/>
              <a:ext cx="1448" cy="1546"/>
            </a:xfrm>
            <a:custGeom>
              <a:avLst/>
              <a:gdLst>
                <a:gd name="T0" fmla="*/ 554 w 996"/>
                <a:gd name="T1" fmla="*/ 1231 h 1064"/>
                <a:gd name="T2" fmla="*/ 218 w 996"/>
                <a:gd name="T3" fmla="*/ 3197 h 1064"/>
                <a:gd name="T4" fmla="*/ 1332 w 996"/>
                <a:gd name="T5" fmla="*/ 4105 h 1064"/>
                <a:gd name="T6" fmla="*/ 3203 w 996"/>
                <a:gd name="T7" fmla="*/ 4445 h 1064"/>
                <a:gd name="T8" fmla="*/ 4280 w 996"/>
                <a:gd name="T9" fmla="*/ 1970 h 1064"/>
                <a:gd name="T10" fmla="*/ 2630 w 996"/>
                <a:gd name="T11" fmla="*/ 102 h 1064"/>
                <a:gd name="T12" fmla="*/ 554 w 996"/>
                <a:gd name="T13" fmla="*/ 1231 h 10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6" h="1064">
                  <a:moveTo>
                    <a:pt x="124" y="276"/>
                  </a:moveTo>
                  <a:cubicBezTo>
                    <a:pt x="84" y="342"/>
                    <a:pt x="0" y="596"/>
                    <a:pt x="49" y="717"/>
                  </a:cubicBezTo>
                  <a:cubicBezTo>
                    <a:pt x="98" y="838"/>
                    <a:pt x="192" y="895"/>
                    <a:pt x="298" y="921"/>
                  </a:cubicBezTo>
                  <a:cubicBezTo>
                    <a:pt x="404" y="947"/>
                    <a:pt x="592" y="1064"/>
                    <a:pt x="717" y="997"/>
                  </a:cubicBezTo>
                  <a:cubicBezTo>
                    <a:pt x="841" y="929"/>
                    <a:pt x="996" y="623"/>
                    <a:pt x="958" y="442"/>
                  </a:cubicBezTo>
                  <a:cubicBezTo>
                    <a:pt x="921" y="261"/>
                    <a:pt x="841" y="45"/>
                    <a:pt x="589" y="23"/>
                  </a:cubicBezTo>
                  <a:cubicBezTo>
                    <a:pt x="336" y="0"/>
                    <a:pt x="155" y="227"/>
                    <a:pt x="124" y="276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" name="Freeform 80">
              <a:extLst>
                <a:ext uri="{FF2B5EF4-FFF2-40B4-BE49-F238E27FC236}">
                  <a16:creationId xmlns:a16="http://schemas.microsoft.com/office/drawing/2014/main" id="{5F6ED97A-E584-433E-8415-50B773AC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740"/>
              <a:ext cx="1212" cy="1311"/>
            </a:xfrm>
            <a:custGeom>
              <a:avLst/>
              <a:gdLst>
                <a:gd name="T0" fmla="*/ 1632 w 834"/>
                <a:gd name="T1" fmla="*/ 99 h 902"/>
                <a:gd name="T2" fmla="*/ 285 w 834"/>
                <a:gd name="T3" fmla="*/ 1416 h 902"/>
                <a:gd name="T4" fmla="*/ 657 w 834"/>
                <a:gd name="T5" fmla="*/ 3384 h 902"/>
                <a:gd name="T6" fmla="*/ 3149 w 834"/>
                <a:gd name="T7" fmla="*/ 3163 h 902"/>
                <a:gd name="T8" fmla="*/ 3299 w 834"/>
                <a:gd name="T9" fmla="*/ 772 h 902"/>
                <a:gd name="T10" fmla="*/ 1632 w 834"/>
                <a:gd name="T11" fmla="*/ 99 h 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4" h="902">
                  <a:moveTo>
                    <a:pt x="366" y="22"/>
                  </a:moveTo>
                  <a:cubicBezTo>
                    <a:pt x="255" y="36"/>
                    <a:pt x="106" y="200"/>
                    <a:pt x="64" y="317"/>
                  </a:cubicBezTo>
                  <a:cubicBezTo>
                    <a:pt x="23" y="434"/>
                    <a:pt x="0" y="615"/>
                    <a:pt x="147" y="758"/>
                  </a:cubicBezTo>
                  <a:cubicBezTo>
                    <a:pt x="294" y="902"/>
                    <a:pt x="592" y="890"/>
                    <a:pt x="706" y="709"/>
                  </a:cubicBezTo>
                  <a:cubicBezTo>
                    <a:pt x="819" y="528"/>
                    <a:pt x="834" y="279"/>
                    <a:pt x="740" y="173"/>
                  </a:cubicBezTo>
                  <a:cubicBezTo>
                    <a:pt x="645" y="68"/>
                    <a:pt x="543" y="0"/>
                    <a:pt x="366" y="2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Freeform 81">
              <a:extLst>
                <a:ext uri="{FF2B5EF4-FFF2-40B4-BE49-F238E27FC236}">
                  <a16:creationId xmlns:a16="http://schemas.microsoft.com/office/drawing/2014/main" id="{41B96C5D-2268-4D93-9B4F-39F1D1F84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760"/>
              <a:ext cx="507" cy="582"/>
            </a:xfrm>
            <a:custGeom>
              <a:avLst/>
              <a:gdLst>
                <a:gd name="T0" fmla="*/ 232 w 349"/>
                <a:gd name="T1" fmla="*/ 432 h 400"/>
                <a:gd name="T2" fmla="*/ 671 w 349"/>
                <a:gd name="T3" fmla="*/ 1609 h 400"/>
                <a:gd name="T4" fmla="*/ 1477 w 349"/>
                <a:gd name="T5" fmla="*/ 1125 h 400"/>
                <a:gd name="T6" fmla="*/ 232 w 349"/>
                <a:gd name="T7" fmla="*/ 432 h 4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9" h="400">
                  <a:moveTo>
                    <a:pt x="52" y="96"/>
                  </a:moveTo>
                  <a:cubicBezTo>
                    <a:pt x="22" y="120"/>
                    <a:pt x="0" y="317"/>
                    <a:pt x="151" y="359"/>
                  </a:cubicBezTo>
                  <a:cubicBezTo>
                    <a:pt x="302" y="400"/>
                    <a:pt x="349" y="344"/>
                    <a:pt x="332" y="251"/>
                  </a:cubicBezTo>
                  <a:cubicBezTo>
                    <a:pt x="316" y="165"/>
                    <a:pt x="171" y="0"/>
                    <a:pt x="52" y="96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3" name="Freeform 82">
              <a:extLst>
                <a:ext uri="{FF2B5EF4-FFF2-40B4-BE49-F238E27FC236}">
                  <a16:creationId xmlns:a16="http://schemas.microsoft.com/office/drawing/2014/main" id="{907A56DE-4E12-4947-9FE2-1EBB2E90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382"/>
              <a:ext cx="318" cy="311"/>
            </a:xfrm>
            <a:custGeom>
              <a:avLst/>
              <a:gdLst>
                <a:gd name="T0" fmla="*/ 70 w 219"/>
                <a:gd name="T1" fmla="*/ 323 h 214"/>
                <a:gd name="T2" fmla="*/ 460 w 219"/>
                <a:gd name="T3" fmla="*/ 759 h 214"/>
                <a:gd name="T4" fmla="*/ 922 w 219"/>
                <a:gd name="T5" fmla="*/ 150 h 214"/>
                <a:gd name="T6" fmla="*/ 601 w 219"/>
                <a:gd name="T7" fmla="*/ 68 h 214"/>
                <a:gd name="T8" fmla="*/ 70 w 219"/>
                <a:gd name="T9" fmla="*/ 32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214">
                  <a:moveTo>
                    <a:pt x="16" y="72"/>
                  </a:moveTo>
                  <a:cubicBezTo>
                    <a:pt x="0" y="118"/>
                    <a:pt x="48" y="214"/>
                    <a:pt x="103" y="170"/>
                  </a:cubicBezTo>
                  <a:cubicBezTo>
                    <a:pt x="158" y="127"/>
                    <a:pt x="219" y="68"/>
                    <a:pt x="207" y="34"/>
                  </a:cubicBezTo>
                  <a:cubicBezTo>
                    <a:pt x="194" y="0"/>
                    <a:pt x="176" y="0"/>
                    <a:pt x="135" y="15"/>
                  </a:cubicBezTo>
                  <a:cubicBezTo>
                    <a:pt x="95" y="31"/>
                    <a:pt x="40" y="6"/>
                    <a:pt x="16" y="72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Freeform 83">
              <a:extLst>
                <a:ext uri="{FF2B5EF4-FFF2-40B4-BE49-F238E27FC236}">
                  <a16:creationId xmlns:a16="http://schemas.microsoft.com/office/drawing/2014/main" id="{989AFFB6-FCFA-4F50-AED6-19F29A9D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84"/>
              <a:ext cx="337" cy="246"/>
            </a:xfrm>
            <a:custGeom>
              <a:avLst/>
              <a:gdLst>
                <a:gd name="T0" fmla="*/ 116 w 232"/>
                <a:gd name="T1" fmla="*/ 610 h 169"/>
                <a:gd name="T2" fmla="*/ 468 w 232"/>
                <a:gd name="T3" fmla="*/ 102 h 169"/>
                <a:gd name="T4" fmla="*/ 994 w 232"/>
                <a:gd name="T5" fmla="*/ 150 h 169"/>
                <a:gd name="T6" fmla="*/ 834 w 232"/>
                <a:gd name="T7" fmla="*/ 413 h 169"/>
                <a:gd name="T8" fmla="*/ 513 w 232"/>
                <a:gd name="T9" fmla="*/ 623 h 169"/>
                <a:gd name="T10" fmla="*/ 116 w 232"/>
                <a:gd name="T11" fmla="*/ 61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9">
                  <a:moveTo>
                    <a:pt x="26" y="136"/>
                  </a:moveTo>
                  <a:cubicBezTo>
                    <a:pt x="0" y="100"/>
                    <a:pt x="42" y="46"/>
                    <a:pt x="105" y="23"/>
                  </a:cubicBezTo>
                  <a:cubicBezTo>
                    <a:pt x="169" y="0"/>
                    <a:pt x="213" y="3"/>
                    <a:pt x="223" y="34"/>
                  </a:cubicBezTo>
                  <a:cubicBezTo>
                    <a:pt x="232" y="64"/>
                    <a:pt x="216" y="78"/>
                    <a:pt x="187" y="92"/>
                  </a:cubicBezTo>
                  <a:cubicBezTo>
                    <a:pt x="159" y="106"/>
                    <a:pt x="130" y="118"/>
                    <a:pt x="115" y="139"/>
                  </a:cubicBezTo>
                  <a:cubicBezTo>
                    <a:pt x="99" y="160"/>
                    <a:pt x="50" y="169"/>
                    <a:pt x="26" y="136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84">
              <a:extLst>
                <a:ext uri="{FF2B5EF4-FFF2-40B4-BE49-F238E27FC236}">
                  <a16:creationId xmlns:a16="http://schemas.microsoft.com/office/drawing/2014/main" id="{61FD7053-9560-4294-87E9-FFF85281A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477"/>
              <a:ext cx="322" cy="292"/>
            </a:xfrm>
            <a:custGeom>
              <a:avLst/>
              <a:gdLst>
                <a:gd name="T0" fmla="*/ 549 w 221"/>
                <a:gd name="T1" fmla="*/ 19 h 201"/>
                <a:gd name="T2" fmla="*/ 265 w 221"/>
                <a:gd name="T3" fmla="*/ 248 h 201"/>
                <a:gd name="T4" fmla="*/ 377 w 221"/>
                <a:gd name="T5" fmla="*/ 819 h 201"/>
                <a:gd name="T6" fmla="*/ 549 w 221"/>
                <a:gd name="T7" fmla="*/ 19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201">
                  <a:moveTo>
                    <a:pt x="122" y="4"/>
                  </a:moveTo>
                  <a:cubicBezTo>
                    <a:pt x="89" y="0"/>
                    <a:pt x="82" y="47"/>
                    <a:pt x="59" y="56"/>
                  </a:cubicBezTo>
                  <a:cubicBezTo>
                    <a:pt x="36" y="66"/>
                    <a:pt x="0" y="168"/>
                    <a:pt x="84" y="184"/>
                  </a:cubicBezTo>
                  <a:cubicBezTo>
                    <a:pt x="169" y="201"/>
                    <a:pt x="221" y="18"/>
                    <a:pt x="122" y="4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Oval 85">
              <a:extLst>
                <a:ext uri="{FF2B5EF4-FFF2-40B4-BE49-F238E27FC236}">
                  <a16:creationId xmlns:a16="http://schemas.microsoft.com/office/drawing/2014/main" id="{406AD2CC-4FE5-42B6-96ED-4B1A7D7CF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2366"/>
              <a:ext cx="49" cy="50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87" name="Oval 86">
              <a:extLst>
                <a:ext uri="{FF2B5EF4-FFF2-40B4-BE49-F238E27FC236}">
                  <a16:creationId xmlns:a16="http://schemas.microsoft.com/office/drawing/2014/main" id="{C1AA6F81-EF70-4A68-B6F9-F84813F17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387"/>
              <a:ext cx="36" cy="36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88" name="Oval 87">
              <a:extLst>
                <a:ext uri="{FF2B5EF4-FFF2-40B4-BE49-F238E27FC236}">
                  <a16:creationId xmlns:a16="http://schemas.microsoft.com/office/drawing/2014/main" id="{A0FF749B-0794-43BA-A83F-43C78D09D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433"/>
              <a:ext cx="34" cy="33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89" name="Oval 88">
              <a:extLst>
                <a:ext uri="{FF2B5EF4-FFF2-40B4-BE49-F238E27FC236}">
                  <a16:creationId xmlns:a16="http://schemas.microsoft.com/office/drawing/2014/main" id="{BE15073D-1007-415F-8D6D-B6212DE6A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503"/>
              <a:ext cx="35" cy="35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0" name="Oval 89">
              <a:extLst>
                <a:ext uri="{FF2B5EF4-FFF2-40B4-BE49-F238E27FC236}">
                  <a16:creationId xmlns:a16="http://schemas.microsoft.com/office/drawing/2014/main" id="{D43C678E-7F4A-4F35-A666-E849FA887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651"/>
              <a:ext cx="43" cy="42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1" name="Oval 90">
              <a:extLst>
                <a:ext uri="{FF2B5EF4-FFF2-40B4-BE49-F238E27FC236}">
                  <a16:creationId xmlns:a16="http://schemas.microsoft.com/office/drawing/2014/main" id="{7A4858BE-8CFF-40BF-B5F4-666155D66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2590"/>
              <a:ext cx="34" cy="33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2" name="Oval 91">
              <a:extLst>
                <a:ext uri="{FF2B5EF4-FFF2-40B4-BE49-F238E27FC236}">
                  <a16:creationId xmlns:a16="http://schemas.microsoft.com/office/drawing/2014/main" id="{4DC0F911-6485-40C5-A68E-CDE740AC9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664"/>
              <a:ext cx="33" cy="34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3" name="Oval 92">
              <a:extLst>
                <a:ext uri="{FF2B5EF4-FFF2-40B4-BE49-F238E27FC236}">
                  <a16:creationId xmlns:a16="http://schemas.microsoft.com/office/drawing/2014/main" id="{F2422CE9-6A4A-4BAD-A215-990FD7CF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2786"/>
              <a:ext cx="52" cy="52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4" name="Oval 93">
              <a:extLst>
                <a:ext uri="{FF2B5EF4-FFF2-40B4-BE49-F238E27FC236}">
                  <a16:creationId xmlns:a16="http://schemas.microsoft.com/office/drawing/2014/main" id="{124525BF-761A-4462-A710-A4C5043B5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2328"/>
              <a:ext cx="41" cy="41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5" name="Oval 94">
              <a:extLst>
                <a:ext uri="{FF2B5EF4-FFF2-40B4-BE49-F238E27FC236}">
                  <a16:creationId xmlns:a16="http://schemas.microsoft.com/office/drawing/2014/main" id="{0E07B395-A437-46C8-88FE-A53D5F6B3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417"/>
              <a:ext cx="42" cy="44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6" name="Oval 95">
              <a:extLst>
                <a:ext uri="{FF2B5EF4-FFF2-40B4-BE49-F238E27FC236}">
                  <a16:creationId xmlns:a16="http://schemas.microsoft.com/office/drawing/2014/main" id="{71D50C34-E995-4D91-A3DA-224D6E7A9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2398"/>
              <a:ext cx="48" cy="48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7" name="Freeform 96">
              <a:extLst>
                <a:ext uri="{FF2B5EF4-FFF2-40B4-BE49-F238E27FC236}">
                  <a16:creationId xmlns:a16="http://schemas.microsoft.com/office/drawing/2014/main" id="{409748AD-FEF6-405D-B3A3-83370CA7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34"/>
              <a:ext cx="179" cy="133"/>
            </a:xfrm>
            <a:custGeom>
              <a:avLst/>
              <a:gdLst>
                <a:gd name="T0" fmla="*/ 506 w 123"/>
                <a:gd name="T1" fmla="*/ 19 h 92"/>
                <a:gd name="T2" fmla="*/ 250 w 123"/>
                <a:gd name="T3" fmla="*/ 42 h 92"/>
                <a:gd name="T4" fmla="*/ 19 w 123"/>
                <a:gd name="T5" fmla="*/ 231 h 92"/>
                <a:gd name="T6" fmla="*/ 47 w 123"/>
                <a:gd name="T7" fmla="*/ 360 h 92"/>
                <a:gd name="T8" fmla="*/ 208 w 123"/>
                <a:gd name="T9" fmla="*/ 285 h 92"/>
                <a:gd name="T10" fmla="*/ 543 w 123"/>
                <a:gd name="T11" fmla="*/ 136 h 92"/>
                <a:gd name="T12" fmla="*/ 550 w 123"/>
                <a:gd name="T13" fmla="*/ 107 h 92"/>
                <a:gd name="T14" fmla="*/ 306 w 123"/>
                <a:gd name="T15" fmla="*/ 169 h 92"/>
                <a:gd name="T16" fmla="*/ 189 w 123"/>
                <a:gd name="T17" fmla="*/ 243 h 92"/>
                <a:gd name="T18" fmla="*/ 76 w 123"/>
                <a:gd name="T19" fmla="*/ 286 h 92"/>
                <a:gd name="T20" fmla="*/ 269 w 123"/>
                <a:gd name="T21" fmla="*/ 81 h 92"/>
                <a:gd name="T22" fmla="*/ 483 w 123"/>
                <a:gd name="T23" fmla="*/ 13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92">
                  <a:moveTo>
                    <a:pt x="113" y="4"/>
                  </a:moveTo>
                  <a:cubicBezTo>
                    <a:pt x="94" y="0"/>
                    <a:pt x="74" y="6"/>
                    <a:pt x="56" y="10"/>
                  </a:cubicBezTo>
                  <a:cubicBezTo>
                    <a:pt x="33" y="16"/>
                    <a:pt x="11" y="27"/>
                    <a:pt x="4" y="53"/>
                  </a:cubicBezTo>
                  <a:cubicBezTo>
                    <a:pt x="1" y="63"/>
                    <a:pt x="0" y="76"/>
                    <a:pt x="10" y="82"/>
                  </a:cubicBezTo>
                  <a:cubicBezTo>
                    <a:pt x="26" y="92"/>
                    <a:pt x="38" y="77"/>
                    <a:pt x="46" y="65"/>
                  </a:cubicBezTo>
                  <a:cubicBezTo>
                    <a:pt x="63" y="41"/>
                    <a:pt x="94" y="38"/>
                    <a:pt x="121" y="31"/>
                  </a:cubicBezTo>
                  <a:cubicBezTo>
                    <a:pt x="122" y="29"/>
                    <a:pt x="123" y="26"/>
                    <a:pt x="123" y="24"/>
                  </a:cubicBezTo>
                  <a:cubicBezTo>
                    <a:pt x="109" y="37"/>
                    <a:pt x="86" y="32"/>
                    <a:pt x="68" y="39"/>
                  </a:cubicBezTo>
                  <a:cubicBezTo>
                    <a:pt x="58" y="43"/>
                    <a:pt x="49" y="48"/>
                    <a:pt x="42" y="55"/>
                  </a:cubicBezTo>
                  <a:cubicBezTo>
                    <a:pt x="35" y="60"/>
                    <a:pt x="26" y="68"/>
                    <a:pt x="17" y="66"/>
                  </a:cubicBezTo>
                  <a:cubicBezTo>
                    <a:pt x="6" y="40"/>
                    <a:pt x="42" y="24"/>
                    <a:pt x="60" y="19"/>
                  </a:cubicBezTo>
                  <a:cubicBezTo>
                    <a:pt x="69" y="16"/>
                    <a:pt x="107" y="8"/>
                    <a:pt x="108" y="3"/>
                  </a:cubicBezTo>
                </a:path>
              </a:pathLst>
            </a:custGeom>
            <a:solidFill>
              <a:srgbClr val="A91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8" name="Freeform 97">
              <a:extLst>
                <a:ext uri="{FF2B5EF4-FFF2-40B4-BE49-F238E27FC236}">
                  <a16:creationId xmlns:a16="http://schemas.microsoft.com/office/drawing/2014/main" id="{82ED0C03-5035-4A5D-B027-CB910C1EB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2507"/>
              <a:ext cx="140" cy="191"/>
            </a:xfrm>
            <a:custGeom>
              <a:avLst/>
              <a:gdLst>
                <a:gd name="T0" fmla="*/ 398 w 96"/>
                <a:gd name="T1" fmla="*/ 214 h 131"/>
                <a:gd name="T2" fmla="*/ 249 w 96"/>
                <a:gd name="T3" fmla="*/ 106 h 131"/>
                <a:gd name="T4" fmla="*/ 255 w 96"/>
                <a:gd name="T5" fmla="*/ 265 h 131"/>
                <a:gd name="T6" fmla="*/ 155 w 96"/>
                <a:gd name="T7" fmla="*/ 379 h 131"/>
                <a:gd name="T8" fmla="*/ 149 w 96"/>
                <a:gd name="T9" fmla="*/ 570 h 131"/>
                <a:gd name="T10" fmla="*/ 298 w 96"/>
                <a:gd name="T11" fmla="*/ 455 h 131"/>
                <a:gd name="T12" fmla="*/ 338 w 96"/>
                <a:gd name="T13" fmla="*/ 344 h 131"/>
                <a:gd name="T14" fmla="*/ 226 w 96"/>
                <a:gd name="T15" fmla="*/ 487 h 131"/>
                <a:gd name="T16" fmla="*/ 140 w 96"/>
                <a:gd name="T17" fmla="*/ 502 h 131"/>
                <a:gd name="T18" fmla="*/ 195 w 96"/>
                <a:gd name="T19" fmla="*/ 421 h 131"/>
                <a:gd name="T20" fmla="*/ 277 w 96"/>
                <a:gd name="T21" fmla="*/ 303 h 131"/>
                <a:gd name="T22" fmla="*/ 257 w 96"/>
                <a:gd name="T23" fmla="*/ 190 h 131"/>
                <a:gd name="T24" fmla="*/ 386 w 96"/>
                <a:gd name="T25" fmla="*/ 238 h 131"/>
                <a:gd name="T26" fmla="*/ 386 w 96"/>
                <a:gd name="T27" fmla="*/ 226 h 1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6" h="131">
                  <a:moveTo>
                    <a:pt x="88" y="47"/>
                  </a:moveTo>
                  <a:cubicBezTo>
                    <a:pt x="96" y="32"/>
                    <a:pt x="66" y="0"/>
                    <a:pt x="55" y="23"/>
                  </a:cubicBezTo>
                  <a:cubicBezTo>
                    <a:pt x="50" y="34"/>
                    <a:pt x="57" y="48"/>
                    <a:pt x="56" y="59"/>
                  </a:cubicBezTo>
                  <a:cubicBezTo>
                    <a:pt x="55" y="71"/>
                    <a:pt x="43" y="76"/>
                    <a:pt x="34" y="84"/>
                  </a:cubicBezTo>
                  <a:cubicBezTo>
                    <a:pt x="24" y="94"/>
                    <a:pt x="0" y="131"/>
                    <a:pt x="33" y="126"/>
                  </a:cubicBezTo>
                  <a:cubicBezTo>
                    <a:pt x="45" y="124"/>
                    <a:pt x="62" y="113"/>
                    <a:pt x="66" y="101"/>
                  </a:cubicBezTo>
                  <a:cubicBezTo>
                    <a:pt x="70" y="92"/>
                    <a:pt x="67" y="84"/>
                    <a:pt x="75" y="76"/>
                  </a:cubicBezTo>
                  <a:cubicBezTo>
                    <a:pt x="64" y="84"/>
                    <a:pt x="60" y="100"/>
                    <a:pt x="50" y="108"/>
                  </a:cubicBezTo>
                  <a:cubicBezTo>
                    <a:pt x="47" y="110"/>
                    <a:pt x="35" y="115"/>
                    <a:pt x="31" y="111"/>
                  </a:cubicBezTo>
                  <a:cubicBezTo>
                    <a:pt x="27" y="106"/>
                    <a:pt x="39" y="96"/>
                    <a:pt x="43" y="93"/>
                  </a:cubicBezTo>
                  <a:cubicBezTo>
                    <a:pt x="50" y="86"/>
                    <a:pt x="58" y="77"/>
                    <a:pt x="61" y="67"/>
                  </a:cubicBezTo>
                  <a:cubicBezTo>
                    <a:pt x="63" y="58"/>
                    <a:pt x="58" y="51"/>
                    <a:pt x="57" y="42"/>
                  </a:cubicBezTo>
                  <a:cubicBezTo>
                    <a:pt x="54" y="14"/>
                    <a:pt x="88" y="28"/>
                    <a:pt x="86" y="53"/>
                  </a:cubicBezTo>
                  <a:cubicBezTo>
                    <a:pt x="86" y="52"/>
                    <a:pt x="86" y="51"/>
                    <a:pt x="86" y="50"/>
                  </a:cubicBezTo>
                </a:path>
              </a:pathLst>
            </a:custGeom>
            <a:solidFill>
              <a:srgbClr val="A91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9" name="Freeform 98">
              <a:extLst>
                <a:ext uri="{FF2B5EF4-FFF2-40B4-BE49-F238E27FC236}">
                  <a16:creationId xmlns:a16="http://schemas.microsoft.com/office/drawing/2014/main" id="{DE820D33-ABE1-4980-A261-3780D21CF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442"/>
              <a:ext cx="185" cy="125"/>
            </a:xfrm>
            <a:custGeom>
              <a:avLst/>
              <a:gdLst>
                <a:gd name="T0" fmla="*/ 543 w 127"/>
                <a:gd name="T1" fmla="*/ 135 h 86"/>
                <a:gd name="T2" fmla="*/ 535 w 127"/>
                <a:gd name="T3" fmla="*/ 19 h 86"/>
                <a:gd name="T4" fmla="*/ 366 w 127"/>
                <a:gd name="T5" fmla="*/ 52 h 86"/>
                <a:gd name="T6" fmla="*/ 52 w 127"/>
                <a:gd name="T7" fmla="*/ 176 h 86"/>
                <a:gd name="T8" fmla="*/ 168 w 127"/>
                <a:gd name="T9" fmla="*/ 317 h 86"/>
                <a:gd name="T10" fmla="*/ 441 w 127"/>
                <a:gd name="T11" fmla="*/ 250 h 86"/>
                <a:gd name="T12" fmla="*/ 176 w 127"/>
                <a:gd name="T13" fmla="*/ 266 h 86"/>
                <a:gd name="T14" fmla="*/ 96 w 127"/>
                <a:gd name="T15" fmla="*/ 295 h 86"/>
                <a:gd name="T16" fmla="*/ 89 w 127"/>
                <a:gd name="T17" fmla="*/ 195 h 86"/>
                <a:gd name="T18" fmla="*/ 436 w 127"/>
                <a:gd name="T19" fmla="*/ 76 h 86"/>
                <a:gd name="T20" fmla="*/ 540 w 127"/>
                <a:gd name="T21" fmla="*/ 48 h 86"/>
                <a:gd name="T22" fmla="*/ 533 w 127"/>
                <a:gd name="T23" fmla="*/ 121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86">
                  <a:moveTo>
                    <a:pt x="121" y="30"/>
                  </a:moveTo>
                  <a:cubicBezTo>
                    <a:pt x="127" y="25"/>
                    <a:pt x="127" y="8"/>
                    <a:pt x="119" y="4"/>
                  </a:cubicBezTo>
                  <a:cubicBezTo>
                    <a:pt x="111" y="0"/>
                    <a:pt x="89" y="9"/>
                    <a:pt x="81" y="12"/>
                  </a:cubicBezTo>
                  <a:cubicBezTo>
                    <a:pt x="60" y="21"/>
                    <a:pt x="25" y="18"/>
                    <a:pt x="12" y="39"/>
                  </a:cubicBezTo>
                  <a:cubicBezTo>
                    <a:pt x="0" y="59"/>
                    <a:pt x="12" y="86"/>
                    <a:pt x="37" y="71"/>
                  </a:cubicBezTo>
                  <a:cubicBezTo>
                    <a:pt x="52" y="61"/>
                    <a:pt x="79" y="43"/>
                    <a:pt x="98" y="56"/>
                  </a:cubicBezTo>
                  <a:cubicBezTo>
                    <a:pt x="80" y="39"/>
                    <a:pt x="57" y="51"/>
                    <a:pt x="39" y="60"/>
                  </a:cubicBezTo>
                  <a:cubicBezTo>
                    <a:pt x="34" y="63"/>
                    <a:pt x="27" y="69"/>
                    <a:pt x="21" y="66"/>
                  </a:cubicBezTo>
                  <a:cubicBezTo>
                    <a:pt x="11" y="61"/>
                    <a:pt x="15" y="49"/>
                    <a:pt x="20" y="43"/>
                  </a:cubicBezTo>
                  <a:cubicBezTo>
                    <a:pt x="38" y="22"/>
                    <a:pt x="74" y="26"/>
                    <a:pt x="97" y="17"/>
                  </a:cubicBezTo>
                  <a:cubicBezTo>
                    <a:pt x="103" y="15"/>
                    <a:pt x="115" y="6"/>
                    <a:pt x="120" y="11"/>
                  </a:cubicBezTo>
                  <a:cubicBezTo>
                    <a:pt x="124" y="14"/>
                    <a:pt x="123" y="26"/>
                    <a:pt x="118" y="27"/>
                  </a:cubicBezTo>
                </a:path>
              </a:pathLst>
            </a:custGeom>
            <a:solidFill>
              <a:srgbClr val="A91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0" name="Freeform 99">
              <a:extLst>
                <a:ext uri="{FF2B5EF4-FFF2-40B4-BE49-F238E27FC236}">
                  <a16:creationId xmlns:a16="http://schemas.microsoft.com/office/drawing/2014/main" id="{3A918ECB-BBEB-4858-887C-940D0C533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961"/>
              <a:ext cx="214" cy="257"/>
            </a:xfrm>
            <a:custGeom>
              <a:avLst/>
              <a:gdLst>
                <a:gd name="T0" fmla="*/ 89 w 147"/>
                <a:gd name="T1" fmla="*/ 135 h 177"/>
                <a:gd name="T2" fmla="*/ 395 w 147"/>
                <a:gd name="T3" fmla="*/ 668 h 177"/>
                <a:gd name="T4" fmla="*/ 89 w 147"/>
                <a:gd name="T5" fmla="*/ 135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77">
                  <a:moveTo>
                    <a:pt x="20" y="30"/>
                  </a:moveTo>
                  <a:cubicBezTo>
                    <a:pt x="0" y="45"/>
                    <a:pt x="30" y="177"/>
                    <a:pt x="88" y="150"/>
                  </a:cubicBezTo>
                  <a:cubicBezTo>
                    <a:pt x="147" y="124"/>
                    <a:pt x="61" y="0"/>
                    <a:pt x="20" y="30"/>
                  </a:cubicBezTo>
                  <a:close/>
                </a:path>
              </a:pathLst>
            </a:custGeom>
            <a:solidFill>
              <a:srgbClr val="9CA064"/>
            </a:solidFill>
            <a:ln w="9525" cap="flat">
              <a:solidFill>
                <a:srgbClr val="FA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1" name="Freeform 100">
              <a:extLst>
                <a:ext uri="{FF2B5EF4-FFF2-40B4-BE49-F238E27FC236}">
                  <a16:creationId xmlns:a16="http://schemas.microsoft.com/office/drawing/2014/main" id="{306F39C0-E9A2-44B8-B6B1-81593EABE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185"/>
              <a:ext cx="154" cy="117"/>
            </a:xfrm>
            <a:custGeom>
              <a:avLst/>
              <a:gdLst>
                <a:gd name="T0" fmla="*/ 121 w 106"/>
                <a:gd name="T1" fmla="*/ 39 h 81"/>
                <a:gd name="T2" fmla="*/ 209 w 106"/>
                <a:gd name="T3" fmla="*/ 273 h 81"/>
                <a:gd name="T4" fmla="*/ 346 w 106"/>
                <a:gd name="T5" fmla="*/ 198 h 81"/>
                <a:gd name="T6" fmla="*/ 462 w 106"/>
                <a:gd name="T7" fmla="*/ 127 h 81"/>
                <a:gd name="T8" fmla="*/ 433 w 106"/>
                <a:gd name="T9" fmla="*/ 196 h 81"/>
                <a:gd name="T10" fmla="*/ 346 w 106"/>
                <a:gd name="T11" fmla="*/ 277 h 81"/>
                <a:gd name="T12" fmla="*/ 157 w 106"/>
                <a:gd name="T13" fmla="*/ 325 h 81"/>
                <a:gd name="T14" fmla="*/ 19 w 106"/>
                <a:gd name="T15" fmla="*/ 130 h 81"/>
                <a:gd name="T16" fmla="*/ 70 w 106"/>
                <a:gd name="T17" fmla="*/ 36 h 81"/>
                <a:gd name="T18" fmla="*/ 121 w 106"/>
                <a:gd name="T19" fmla="*/ 5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81">
                  <a:moveTo>
                    <a:pt x="27" y="9"/>
                  </a:moveTo>
                  <a:cubicBezTo>
                    <a:pt x="20" y="27"/>
                    <a:pt x="21" y="60"/>
                    <a:pt x="47" y="63"/>
                  </a:cubicBezTo>
                  <a:cubicBezTo>
                    <a:pt x="58" y="65"/>
                    <a:pt x="71" y="53"/>
                    <a:pt x="78" y="46"/>
                  </a:cubicBezTo>
                  <a:cubicBezTo>
                    <a:pt x="85" y="40"/>
                    <a:pt x="92" y="25"/>
                    <a:pt x="104" y="29"/>
                  </a:cubicBezTo>
                  <a:cubicBezTo>
                    <a:pt x="106" y="36"/>
                    <a:pt x="101" y="40"/>
                    <a:pt x="97" y="45"/>
                  </a:cubicBezTo>
                  <a:cubicBezTo>
                    <a:pt x="90" y="51"/>
                    <a:pt x="84" y="56"/>
                    <a:pt x="78" y="64"/>
                  </a:cubicBezTo>
                  <a:cubicBezTo>
                    <a:pt x="67" y="76"/>
                    <a:pt x="50" y="81"/>
                    <a:pt x="35" y="75"/>
                  </a:cubicBezTo>
                  <a:cubicBezTo>
                    <a:pt x="15" y="66"/>
                    <a:pt x="0" y="53"/>
                    <a:pt x="4" y="30"/>
                  </a:cubicBezTo>
                  <a:cubicBezTo>
                    <a:pt x="5" y="21"/>
                    <a:pt x="10" y="14"/>
                    <a:pt x="16" y="8"/>
                  </a:cubicBezTo>
                  <a:cubicBezTo>
                    <a:pt x="21" y="3"/>
                    <a:pt x="33" y="0"/>
                    <a:pt x="27" y="12"/>
                  </a:cubicBezTo>
                </a:path>
              </a:pathLst>
            </a:custGeom>
            <a:solidFill>
              <a:srgbClr val="E53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2" name="Freeform 101">
              <a:extLst>
                <a:ext uri="{FF2B5EF4-FFF2-40B4-BE49-F238E27FC236}">
                  <a16:creationId xmlns:a16="http://schemas.microsoft.com/office/drawing/2014/main" id="{2BA91C6B-E6FC-42B9-9555-C0BC6854B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529"/>
              <a:ext cx="106" cy="202"/>
            </a:xfrm>
            <a:custGeom>
              <a:avLst/>
              <a:gdLst>
                <a:gd name="T0" fmla="*/ 237 w 73"/>
                <a:gd name="T1" fmla="*/ 19 h 139"/>
                <a:gd name="T2" fmla="*/ 209 w 73"/>
                <a:gd name="T3" fmla="*/ 372 h 139"/>
                <a:gd name="T4" fmla="*/ 121 w 73"/>
                <a:gd name="T5" fmla="*/ 461 h 139"/>
                <a:gd name="T6" fmla="*/ 28 w 73"/>
                <a:gd name="T7" fmla="*/ 541 h 139"/>
                <a:gd name="T8" fmla="*/ 135 w 73"/>
                <a:gd name="T9" fmla="*/ 558 h 139"/>
                <a:gd name="T10" fmla="*/ 257 w 73"/>
                <a:gd name="T11" fmla="*/ 420 h 139"/>
                <a:gd name="T12" fmla="*/ 325 w 73"/>
                <a:gd name="T13" fmla="*/ 160 h 139"/>
                <a:gd name="T14" fmla="*/ 225 w 73"/>
                <a:gd name="T15" fmla="*/ 13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39">
                  <a:moveTo>
                    <a:pt x="53" y="4"/>
                  </a:moveTo>
                  <a:cubicBezTo>
                    <a:pt x="73" y="23"/>
                    <a:pt x="60" y="64"/>
                    <a:pt x="47" y="83"/>
                  </a:cubicBezTo>
                  <a:cubicBezTo>
                    <a:pt x="42" y="90"/>
                    <a:pt x="34" y="97"/>
                    <a:pt x="27" y="103"/>
                  </a:cubicBezTo>
                  <a:cubicBezTo>
                    <a:pt x="22" y="109"/>
                    <a:pt x="8" y="113"/>
                    <a:pt x="6" y="121"/>
                  </a:cubicBezTo>
                  <a:cubicBezTo>
                    <a:pt x="0" y="139"/>
                    <a:pt x="23" y="129"/>
                    <a:pt x="30" y="125"/>
                  </a:cubicBezTo>
                  <a:cubicBezTo>
                    <a:pt x="44" y="118"/>
                    <a:pt x="51" y="108"/>
                    <a:pt x="58" y="94"/>
                  </a:cubicBezTo>
                  <a:cubicBezTo>
                    <a:pt x="68" y="76"/>
                    <a:pt x="72" y="56"/>
                    <a:pt x="73" y="36"/>
                  </a:cubicBezTo>
                  <a:cubicBezTo>
                    <a:pt x="73" y="21"/>
                    <a:pt x="70" y="0"/>
                    <a:pt x="51" y="3"/>
                  </a:cubicBezTo>
                </a:path>
              </a:pathLst>
            </a:custGeom>
            <a:solidFill>
              <a:srgbClr val="E53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3" name="Freeform 102">
              <a:extLst>
                <a:ext uri="{FF2B5EF4-FFF2-40B4-BE49-F238E27FC236}">
                  <a16:creationId xmlns:a16="http://schemas.microsoft.com/office/drawing/2014/main" id="{880275F3-3955-411B-AE5D-9891FA1D3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435"/>
              <a:ext cx="121" cy="184"/>
            </a:xfrm>
            <a:custGeom>
              <a:avLst/>
              <a:gdLst>
                <a:gd name="T0" fmla="*/ 347 w 83"/>
                <a:gd name="T1" fmla="*/ 67 h 127"/>
                <a:gd name="T2" fmla="*/ 121 w 83"/>
                <a:gd name="T3" fmla="*/ 258 h 127"/>
                <a:gd name="T4" fmla="*/ 162 w 83"/>
                <a:gd name="T5" fmla="*/ 406 h 127"/>
                <a:gd name="T6" fmla="*/ 255 w 83"/>
                <a:gd name="T7" fmla="*/ 490 h 127"/>
                <a:gd name="T8" fmla="*/ 217 w 83"/>
                <a:gd name="T9" fmla="*/ 556 h 127"/>
                <a:gd name="T10" fmla="*/ 69 w 83"/>
                <a:gd name="T11" fmla="*/ 394 h 127"/>
                <a:gd name="T12" fmla="*/ 108 w 83"/>
                <a:gd name="T13" fmla="*/ 67 h 127"/>
                <a:gd name="T14" fmla="*/ 289 w 83"/>
                <a:gd name="T15" fmla="*/ 0 h 127"/>
                <a:gd name="T16" fmla="*/ 338 w 83"/>
                <a:gd name="T17" fmla="*/ 20 h 127"/>
                <a:gd name="T18" fmla="*/ 347 w 83"/>
                <a:gd name="T19" fmla="*/ 7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27">
                  <a:moveTo>
                    <a:pt x="77" y="15"/>
                  </a:moveTo>
                  <a:cubicBezTo>
                    <a:pt x="46" y="15"/>
                    <a:pt x="28" y="28"/>
                    <a:pt x="27" y="59"/>
                  </a:cubicBezTo>
                  <a:cubicBezTo>
                    <a:pt x="26" y="72"/>
                    <a:pt x="27" y="82"/>
                    <a:pt x="36" y="92"/>
                  </a:cubicBezTo>
                  <a:cubicBezTo>
                    <a:pt x="42" y="98"/>
                    <a:pt x="52" y="103"/>
                    <a:pt x="56" y="111"/>
                  </a:cubicBezTo>
                  <a:cubicBezTo>
                    <a:pt x="60" y="118"/>
                    <a:pt x="58" y="127"/>
                    <a:pt x="48" y="126"/>
                  </a:cubicBezTo>
                  <a:cubicBezTo>
                    <a:pt x="35" y="124"/>
                    <a:pt x="21" y="99"/>
                    <a:pt x="15" y="90"/>
                  </a:cubicBezTo>
                  <a:cubicBezTo>
                    <a:pt x="3" y="65"/>
                    <a:pt x="0" y="34"/>
                    <a:pt x="24" y="15"/>
                  </a:cubicBezTo>
                  <a:cubicBezTo>
                    <a:pt x="34" y="6"/>
                    <a:pt x="50" y="0"/>
                    <a:pt x="64" y="0"/>
                  </a:cubicBezTo>
                  <a:cubicBezTo>
                    <a:pt x="71" y="0"/>
                    <a:pt x="71" y="1"/>
                    <a:pt x="75" y="5"/>
                  </a:cubicBezTo>
                  <a:cubicBezTo>
                    <a:pt x="78" y="8"/>
                    <a:pt x="83" y="13"/>
                    <a:pt x="77" y="16"/>
                  </a:cubicBezTo>
                </a:path>
              </a:pathLst>
            </a:custGeom>
            <a:solidFill>
              <a:srgbClr val="E53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103">
              <a:extLst>
                <a:ext uri="{FF2B5EF4-FFF2-40B4-BE49-F238E27FC236}">
                  <a16:creationId xmlns:a16="http://schemas.microsoft.com/office/drawing/2014/main" id="{5FFF7D46-30EA-414B-828E-6DD7DF38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668"/>
              <a:ext cx="121" cy="60"/>
            </a:xfrm>
            <a:custGeom>
              <a:avLst/>
              <a:gdLst>
                <a:gd name="T0" fmla="*/ 9 w 83"/>
                <a:gd name="T1" fmla="*/ 9 h 41"/>
                <a:gd name="T2" fmla="*/ 61 w 83"/>
                <a:gd name="T3" fmla="*/ 107 h 41"/>
                <a:gd name="T4" fmla="*/ 171 w 83"/>
                <a:gd name="T5" fmla="*/ 138 h 41"/>
                <a:gd name="T6" fmla="*/ 375 w 83"/>
                <a:gd name="T7" fmla="*/ 0 h 41"/>
                <a:gd name="T8" fmla="*/ 284 w 83"/>
                <a:gd name="T9" fmla="*/ 120 h 41"/>
                <a:gd name="T10" fmla="*/ 171 w 83"/>
                <a:gd name="T11" fmla="*/ 176 h 41"/>
                <a:gd name="T12" fmla="*/ 0 w 83"/>
                <a:gd name="T13" fmla="*/ 2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41">
                  <a:moveTo>
                    <a:pt x="2" y="2"/>
                  </a:moveTo>
                  <a:cubicBezTo>
                    <a:pt x="2" y="9"/>
                    <a:pt x="8" y="19"/>
                    <a:pt x="14" y="23"/>
                  </a:cubicBezTo>
                  <a:cubicBezTo>
                    <a:pt x="21" y="26"/>
                    <a:pt x="31" y="30"/>
                    <a:pt x="38" y="30"/>
                  </a:cubicBezTo>
                  <a:cubicBezTo>
                    <a:pt x="57" y="31"/>
                    <a:pt x="72" y="14"/>
                    <a:pt x="83" y="0"/>
                  </a:cubicBezTo>
                  <a:cubicBezTo>
                    <a:pt x="77" y="11"/>
                    <a:pt x="72" y="19"/>
                    <a:pt x="63" y="26"/>
                  </a:cubicBezTo>
                  <a:cubicBezTo>
                    <a:pt x="55" y="32"/>
                    <a:pt x="48" y="36"/>
                    <a:pt x="38" y="38"/>
                  </a:cubicBezTo>
                  <a:cubicBezTo>
                    <a:pt x="17" y="41"/>
                    <a:pt x="0" y="26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Freeform 104">
              <a:extLst>
                <a:ext uri="{FF2B5EF4-FFF2-40B4-BE49-F238E27FC236}">
                  <a16:creationId xmlns:a16="http://schemas.microsoft.com/office/drawing/2014/main" id="{EB34F87A-4CB9-4194-A43B-44A69FE81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427"/>
              <a:ext cx="154" cy="71"/>
            </a:xfrm>
            <a:custGeom>
              <a:avLst/>
              <a:gdLst>
                <a:gd name="T0" fmla="*/ 472 w 106"/>
                <a:gd name="T1" fmla="*/ 0 h 49"/>
                <a:gd name="T2" fmla="*/ 373 w 106"/>
                <a:gd name="T3" fmla="*/ 29 h 49"/>
                <a:gd name="T4" fmla="*/ 238 w 106"/>
                <a:gd name="T5" fmla="*/ 59 h 49"/>
                <a:gd name="T6" fmla="*/ 97 w 106"/>
                <a:gd name="T7" fmla="*/ 97 h 49"/>
                <a:gd name="T8" fmla="*/ 32 w 106"/>
                <a:gd name="T9" fmla="*/ 216 h 49"/>
                <a:gd name="T10" fmla="*/ 89 w 106"/>
                <a:gd name="T11" fmla="*/ 97 h 49"/>
                <a:gd name="T12" fmla="*/ 224 w 106"/>
                <a:gd name="T13" fmla="*/ 36 h 49"/>
                <a:gd name="T14" fmla="*/ 357 w 106"/>
                <a:gd name="T15" fmla="*/ 28 h 49"/>
                <a:gd name="T16" fmla="*/ 453 w 10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49">
                  <a:moveTo>
                    <a:pt x="106" y="0"/>
                  </a:moveTo>
                  <a:cubicBezTo>
                    <a:pt x="99" y="1"/>
                    <a:pt x="91" y="5"/>
                    <a:pt x="84" y="7"/>
                  </a:cubicBezTo>
                  <a:cubicBezTo>
                    <a:pt x="74" y="11"/>
                    <a:pt x="64" y="12"/>
                    <a:pt x="54" y="13"/>
                  </a:cubicBezTo>
                  <a:cubicBezTo>
                    <a:pt x="44" y="15"/>
                    <a:pt x="31" y="15"/>
                    <a:pt x="22" y="22"/>
                  </a:cubicBezTo>
                  <a:cubicBezTo>
                    <a:pt x="14" y="28"/>
                    <a:pt x="8" y="39"/>
                    <a:pt x="7" y="49"/>
                  </a:cubicBezTo>
                  <a:cubicBezTo>
                    <a:pt x="0" y="48"/>
                    <a:pt x="16" y="25"/>
                    <a:pt x="20" y="22"/>
                  </a:cubicBezTo>
                  <a:cubicBezTo>
                    <a:pt x="27" y="16"/>
                    <a:pt x="41" y="11"/>
                    <a:pt x="50" y="8"/>
                  </a:cubicBezTo>
                  <a:cubicBezTo>
                    <a:pt x="60" y="5"/>
                    <a:pt x="70" y="7"/>
                    <a:pt x="80" y="6"/>
                  </a:cubicBezTo>
                  <a:cubicBezTo>
                    <a:pt x="86" y="5"/>
                    <a:pt x="99" y="5"/>
                    <a:pt x="10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6" name="Freeform 105">
              <a:extLst>
                <a:ext uri="{FF2B5EF4-FFF2-40B4-BE49-F238E27FC236}">
                  <a16:creationId xmlns:a16="http://schemas.microsoft.com/office/drawing/2014/main" id="{6A1CB79A-89DD-408E-9FCE-5D7DA4B3F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135"/>
              <a:ext cx="107" cy="134"/>
            </a:xfrm>
            <a:custGeom>
              <a:avLst/>
              <a:gdLst>
                <a:gd name="T0" fmla="*/ 333 w 73"/>
                <a:gd name="T1" fmla="*/ 1 h 92"/>
                <a:gd name="T2" fmla="*/ 280 w 73"/>
                <a:gd name="T3" fmla="*/ 19 h 92"/>
                <a:gd name="T4" fmla="*/ 208 w 73"/>
                <a:gd name="T5" fmla="*/ 52 h 92"/>
                <a:gd name="T6" fmla="*/ 92 w 73"/>
                <a:gd name="T7" fmla="*/ 154 h 92"/>
                <a:gd name="T8" fmla="*/ 28 w 73"/>
                <a:gd name="T9" fmla="*/ 275 h 92"/>
                <a:gd name="T10" fmla="*/ 19 w 73"/>
                <a:gd name="T11" fmla="*/ 357 h 92"/>
                <a:gd name="T12" fmla="*/ 32 w 73"/>
                <a:gd name="T13" fmla="*/ 414 h 92"/>
                <a:gd name="T14" fmla="*/ 13 w 73"/>
                <a:gd name="T15" fmla="*/ 248 h 92"/>
                <a:gd name="T16" fmla="*/ 129 w 73"/>
                <a:gd name="T17" fmla="*/ 89 h 92"/>
                <a:gd name="T18" fmla="*/ 337 w 73"/>
                <a:gd name="T19" fmla="*/ 1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92">
                  <a:moveTo>
                    <a:pt x="72" y="1"/>
                  </a:moveTo>
                  <a:cubicBezTo>
                    <a:pt x="70" y="0"/>
                    <a:pt x="64" y="3"/>
                    <a:pt x="61" y="4"/>
                  </a:cubicBezTo>
                  <a:cubicBezTo>
                    <a:pt x="56" y="6"/>
                    <a:pt x="50" y="8"/>
                    <a:pt x="45" y="12"/>
                  </a:cubicBezTo>
                  <a:cubicBezTo>
                    <a:pt x="36" y="19"/>
                    <a:pt x="26" y="24"/>
                    <a:pt x="20" y="34"/>
                  </a:cubicBezTo>
                  <a:cubicBezTo>
                    <a:pt x="13" y="43"/>
                    <a:pt x="8" y="50"/>
                    <a:pt x="6" y="61"/>
                  </a:cubicBezTo>
                  <a:cubicBezTo>
                    <a:pt x="4" y="67"/>
                    <a:pt x="3" y="73"/>
                    <a:pt x="4" y="79"/>
                  </a:cubicBezTo>
                  <a:cubicBezTo>
                    <a:pt x="4" y="84"/>
                    <a:pt x="6" y="88"/>
                    <a:pt x="7" y="92"/>
                  </a:cubicBezTo>
                  <a:cubicBezTo>
                    <a:pt x="1" y="82"/>
                    <a:pt x="0" y="66"/>
                    <a:pt x="3" y="55"/>
                  </a:cubicBezTo>
                  <a:cubicBezTo>
                    <a:pt x="7" y="42"/>
                    <a:pt x="17" y="28"/>
                    <a:pt x="28" y="20"/>
                  </a:cubicBezTo>
                  <a:cubicBezTo>
                    <a:pt x="41" y="11"/>
                    <a:pt x="56" y="2"/>
                    <a:pt x="7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7" name="Oval 106">
              <a:extLst>
                <a:ext uri="{FF2B5EF4-FFF2-40B4-BE49-F238E27FC236}">
                  <a16:creationId xmlns:a16="http://schemas.microsoft.com/office/drawing/2014/main" id="{E9142EA8-02EB-4FCE-BEC7-9CDD76C80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272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08" name="Oval 107">
              <a:extLst>
                <a:ext uri="{FF2B5EF4-FFF2-40B4-BE49-F238E27FC236}">
                  <a16:creationId xmlns:a16="http://schemas.microsoft.com/office/drawing/2014/main" id="{48DFCF18-3D71-4016-B3AE-A72D3BB6A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27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09" name="Oval 108">
              <a:extLst>
                <a:ext uri="{FF2B5EF4-FFF2-40B4-BE49-F238E27FC236}">
                  <a16:creationId xmlns:a16="http://schemas.microsoft.com/office/drawing/2014/main" id="{0F75C5AC-2B56-4822-8A68-F781F2220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65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0" name="Oval 109">
              <a:extLst>
                <a:ext uri="{FF2B5EF4-FFF2-40B4-BE49-F238E27FC236}">
                  <a16:creationId xmlns:a16="http://schemas.microsoft.com/office/drawing/2014/main" id="{71C7098E-131C-4A86-BC87-18149F1AC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2647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1" name="Oval 110">
              <a:extLst>
                <a:ext uri="{FF2B5EF4-FFF2-40B4-BE49-F238E27FC236}">
                  <a16:creationId xmlns:a16="http://schemas.microsoft.com/office/drawing/2014/main" id="{D1DB5CA3-44B7-41E7-9ABC-9A059CDAF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2500"/>
              <a:ext cx="6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2" name="Oval 111">
              <a:extLst>
                <a:ext uri="{FF2B5EF4-FFF2-40B4-BE49-F238E27FC236}">
                  <a16:creationId xmlns:a16="http://schemas.microsoft.com/office/drawing/2014/main" id="{6A769ACA-6A73-4533-9588-B1A1FCBC0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251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3" name="Freeform 112">
              <a:extLst>
                <a:ext uri="{FF2B5EF4-FFF2-40B4-BE49-F238E27FC236}">
                  <a16:creationId xmlns:a16="http://schemas.microsoft.com/office/drawing/2014/main" id="{6F711758-A3D1-4AA0-9FE9-7D44E7A7E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007"/>
              <a:ext cx="40" cy="35"/>
            </a:xfrm>
            <a:custGeom>
              <a:avLst/>
              <a:gdLst>
                <a:gd name="T0" fmla="*/ 1 w 28"/>
                <a:gd name="T1" fmla="*/ 41 h 24"/>
                <a:gd name="T2" fmla="*/ 114 w 28"/>
                <a:gd name="T3" fmla="*/ 69 h 24"/>
                <a:gd name="T4" fmla="*/ 67 w 28"/>
                <a:gd name="T5" fmla="*/ 77 h 24"/>
                <a:gd name="T6" fmla="*/ 13 w 28"/>
                <a:gd name="T7" fmla="*/ 96 h 24"/>
                <a:gd name="T8" fmla="*/ 0 w 28"/>
                <a:gd name="T9" fmla="*/ 6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1" y="9"/>
                  </a:moveTo>
                  <a:cubicBezTo>
                    <a:pt x="1" y="0"/>
                    <a:pt x="28" y="2"/>
                    <a:pt x="27" y="15"/>
                  </a:cubicBezTo>
                  <a:cubicBezTo>
                    <a:pt x="26" y="24"/>
                    <a:pt x="21" y="19"/>
                    <a:pt x="16" y="17"/>
                  </a:cubicBezTo>
                  <a:cubicBezTo>
                    <a:pt x="7" y="14"/>
                    <a:pt x="11" y="18"/>
                    <a:pt x="3" y="21"/>
                  </a:cubicBezTo>
                  <a:cubicBezTo>
                    <a:pt x="1" y="19"/>
                    <a:pt x="0" y="16"/>
                    <a:pt x="0" y="14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4" name="Oval 113">
              <a:extLst>
                <a:ext uri="{FF2B5EF4-FFF2-40B4-BE49-F238E27FC236}">
                  <a16:creationId xmlns:a16="http://schemas.microsoft.com/office/drawing/2014/main" id="{02618934-2B21-4F41-9630-951786B10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1926"/>
              <a:ext cx="28" cy="29"/>
            </a:xfrm>
            <a:prstGeom prst="ellipse">
              <a:avLst/>
            </a:pr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5" name="Oval 114">
              <a:extLst>
                <a:ext uri="{FF2B5EF4-FFF2-40B4-BE49-F238E27FC236}">
                  <a16:creationId xmlns:a16="http://schemas.microsoft.com/office/drawing/2014/main" id="{CDD65348-DCB9-4317-A686-A7B288A36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2051"/>
              <a:ext cx="29" cy="29"/>
            </a:xfrm>
            <a:prstGeom prst="ellipse">
              <a:avLst/>
            </a:pr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6" name="Oval 115">
              <a:extLst>
                <a:ext uri="{FF2B5EF4-FFF2-40B4-BE49-F238E27FC236}">
                  <a16:creationId xmlns:a16="http://schemas.microsoft.com/office/drawing/2014/main" id="{903AFFB5-625F-4DBF-83CC-0D54E8593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" y="2044"/>
              <a:ext cx="23" cy="23"/>
            </a:xfrm>
            <a:prstGeom prst="ellipse">
              <a:avLst/>
            </a:pr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7" name="Oval 116">
              <a:extLst>
                <a:ext uri="{FF2B5EF4-FFF2-40B4-BE49-F238E27FC236}">
                  <a16:creationId xmlns:a16="http://schemas.microsoft.com/office/drawing/2014/main" id="{4DAAC9CA-9D73-443B-84BF-F3DCA30D4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187"/>
              <a:ext cx="24" cy="27"/>
            </a:xfrm>
            <a:prstGeom prst="ellipse">
              <a:avLst/>
            </a:pr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8" name="Freeform 117">
              <a:extLst>
                <a:ext uri="{FF2B5EF4-FFF2-40B4-BE49-F238E27FC236}">
                  <a16:creationId xmlns:a16="http://schemas.microsoft.com/office/drawing/2014/main" id="{A1AB22A5-0D81-4A30-BCB7-8D500123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057"/>
              <a:ext cx="420" cy="247"/>
            </a:xfrm>
            <a:custGeom>
              <a:avLst/>
              <a:gdLst>
                <a:gd name="T0" fmla="*/ 13 w 289"/>
                <a:gd name="T1" fmla="*/ 0 h 170"/>
                <a:gd name="T2" fmla="*/ 41 w 289"/>
                <a:gd name="T3" fmla="*/ 196 h 170"/>
                <a:gd name="T4" fmla="*/ 160 w 289"/>
                <a:gd name="T5" fmla="*/ 446 h 170"/>
                <a:gd name="T6" fmla="*/ 384 w 289"/>
                <a:gd name="T7" fmla="*/ 610 h 170"/>
                <a:gd name="T8" fmla="*/ 503 w 289"/>
                <a:gd name="T9" fmla="*/ 681 h 170"/>
                <a:gd name="T10" fmla="*/ 658 w 289"/>
                <a:gd name="T11" fmla="*/ 709 h 170"/>
                <a:gd name="T12" fmla="*/ 1131 w 289"/>
                <a:gd name="T13" fmla="*/ 677 h 170"/>
                <a:gd name="T14" fmla="*/ 1267 w 289"/>
                <a:gd name="T15" fmla="*/ 481 h 170"/>
                <a:gd name="T16" fmla="*/ 1240 w 289"/>
                <a:gd name="T17" fmla="*/ 238 h 170"/>
                <a:gd name="T18" fmla="*/ 1035 w 289"/>
                <a:gd name="T19" fmla="*/ 574 h 170"/>
                <a:gd name="T20" fmla="*/ 589 w 289"/>
                <a:gd name="T21" fmla="*/ 503 h 170"/>
                <a:gd name="T22" fmla="*/ 183 w 289"/>
                <a:gd name="T23" fmla="*/ 224 h 170"/>
                <a:gd name="T24" fmla="*/ 70 w 289"/>
                <a:gd name="T25" fmla="*/ 94 h 170"/>
                <a:gd name="T26" fmla="*/ 32 w 289"/>
                <a:gd name="T27" fmla="*/ 1 h 1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9" h="170">
                  <a:moveTo>
                    <a:pt x="3" y="0"/>
                  </a:moveTo>
                  <a:cubicBezTo>
                    <a:pt x="0" y="13"/>
                    <a:pt x="5" y="31"/>
                    <a:pt x="9" y="44"/>
                  </a:cubicBezTo>
                  <a:cubicBezTo>
                    <a:pt x="14" y="64"/>
                    <a:pt x="22" y="85"/>
                    <a:pt x="36" y="100"/>
                  </a:cubicBezTo>
                  <a:cubicBezTo>
                    <a:pt x="50" y="115"/>
                    <a:pt x="67" y="127"/>
                    <a:pt x="86" y="137"/>
                  </a:cubicBezTo>
                  <a:cubicBezTo>
                    <a:pt x="95" y="141"/>
                    <a:pt x="104" y="149"/>
                    <a:pt x="113" y="153"/>
                  </a:cubicBezTo>
                  <a:cubicBezTo>
                    <a:pt x="124" y="158"/>
                    <a:pt x="136" y="158"/>
                    <a:pt x="148" y="159"/>
                  </a:cubicBezTo>
                  <a:cubicBezTo>
                    <a:pt x="178" y="163"/>
                    <a:pt x="226" y="170"/>
                    <a:pt x="253" y="152"/>
                  </a:cubicBezTo>
                  <a:cubicBezTo>
                    <a:pt x="267" y="142"/>
                    <a:pt x="280" y="125"/>
                    <a:pt x="284" y="108"/>
                  </a:cubicBezTo>
                  <a:cubicBezTo>
                    <a:pt x="289" y="90"/>
                    <a:pt x="282" y="71"/>
                    <a:pt x="278" y="54"/>
                  </a:cubicBezTo>
                  <a:cubicBezTo>
                    <a:pt x="279" y="84"/>
                    <a:pt x="261" y="118"/>
                    <a:pt x="232" y="129"/>
                  </a:cubicBezTo>
                  <a:cubicBezTo>
                    <a:pt x="199" y="141"/>
                    <a:pt x="160" y="130"/>
                    <a:pt x="132" y="113"/>
                  </a:cubicBezTo>
                  <a:cubicBezTo>
                    <a:pt x="100" y="95"/>
                    <a:pt x="68" y="76"/>
                    <a:pt x="41" y="50"/>
                  </a:cubicBezTo>
                  <a:cubicBezTo>
                    <a:pt x="32" y="41"/>
                    <a:pt x="22" y="32"/>
                    <a:pt x="16" y="21"/>
                  </a:cubicBezTo>
                  <a:cubicBezTo>
                    <a:pt x="13" y="15"/>
                    <a:pt x="12" y="4"/>
                    <a:pt x="7" y="1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9" name="Freeform 118">
              <a:extLst>
                <a:ext uri="{FF2B5EF4-FFF2-40B4-BE49-F238E27FC236}">
                  <a16:creationId xmlns:a16="http://schemas.microsoft.com/office/drawing/2014/main" id="{DF268C8B-F0BB-4935-9D10-5EE414E48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221"/>
              <a:ext cx="234" cy="73"/>
            </a:xfrm>
            <a:custGeom>
              <a:avLst/>
              <a:gdLst>
                <a:gd name="T0" fmla="*/ 0 w 161"/>
                <a:gd name="T1" fmla="*/ 128 h 50"/>
                <a:gd name="T2" fmla="*/ 121 w 161"/>
                <a:gd name="T3" fmla="*/ 187 h 50"/>
                <a:gd name="T4" fmla="*/ 265 w 161"/>
                <a:gd name="T5" fmla="*/ 209 h 50"/>
                <a:gd name="T6" fmla="*/ 453 w 161"/>
                <a:gd name="T7" fmla="*/ 215 h 50"/>
                <a:gd name="T8" fmla="*/ 709 w 161"/>
                <a:gd name="T9" fmla="*/ 0 h 50"/>
                <a:gd name="T10" fmla="*/ 528 w 161"/>
                <a:gd name="T11" fmla="*/ 171 h 50"/>
                <a:gd name="T12" fmla="*/ 304 w 161"/>
                <a:gd name="T13" fmla="*/ 196 h 50"/>
                <a:gd name="T14" fmla="*/ 9 w 161"/>
                <a:gd name="T15" fmla="*/ 12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50">
                  <a:moveTo>
                    <a:pt x="0" y="28"/>
                  </a:moveTo>
                  <a:cubicBezTo>
                    <a:pt x="5" y="36"/>
                    <a:pt x="19" y="39"/>
                    <a:pt x="27" y="41"/>
                  </a:cubicBezTo>
                  <a:cubicBezTo>
                    <a:pt x="38" y="44"/>
                    <a:pt x="48" y="45"/>
                    <a:pt x="59" y="46"/>
                  </a:cubicBezTo>
                  <a:cubicBezTo>
                    <a:pt x="74" y="47"/>
                    <a:pt x="87" y="50"/>
                    <a:pt x="102" y="47"/>
                  </a:cubicBezTo>
                  <a:cubicBezTo>
                    <a:pt x="126" y="41"/>
                    <a:pt x="161" y="31"/>
                    <a:pt x="159" y="0"/>
                  </a:cubicBezTo>
                  <a:cubicBezTo>
                    <a:pt x="156" y="16"/>
                    <a:pt x="131" y="31"/>
                    <a:pt x="118" y="38"/>
                  </a:cubicBezTo>
                  <a:cubicBezTo>
                    <a:pt x="103" y="45"/>
                    <a:pt x="84" y="42"/>
                    <a:pt x="68" y="43"/>
                  </a:cubicBezTo>
                  <a:cubicBezTo>
                    <a:pt x="46" y="43"/>
                    <a:pt x="21" y="36"/>
                    <a:pt x="2" y="28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0" name="Freeform 119">
              <a:extLst>
                <a:ext uri="{FF2B5EF4-FFF2-40B4-BE49-F238E27FC236}">
                  <a16:creationId xmlns:a16="http://schemas.microsoft.com/office/drawing/2014/main" id="{3A7BF3CB-8247-401E-A5B4-F3EC064C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105"/>
              <a:ext cx="105" cy="71"/>
            </a:xfrm>
            <a:custGeom>
              <a:avLst/>
              <a:gdLst>
                <a:gd name="T0" fmla="*/ 0 w 72"/>
                <a:gd name="T1" fmla="*/ 19 h 49"/>
                <a:gd name="T2" fmla="*/ 73 w 72"/>
                <a:gd name="T3" fmla="*/ 146 h 49"/>
                <a:gd name="T4" fmla="*/ 195 w 72"/>
                <a:gd name="T5" fmla="*/ 212 h 49"/>
                <a:gd name="T6" fmla="*/ 324 w 72"/>
                <a:gd name="T7" fmla="*/ 130 h 49"/>
                <a:gd name="T8" fmla="*/ 306 w 72"/>
                <a:gd name="T9" fmla="*/ 67 h 49"/>
                <a:gd name="T10" fmla="*/ 296 w 72"/>
                <a:gd name="T11" fmla="*/ 0 h 49"/>
                <a:gd name="T12" fmla="*/ 273 w 72"/>
                <a:gd name="T13" fmla="*/ 101 h 49"/>
                <a:gd name="T14" fmla="*/ 181 w 72"/>
                <a:gd name="T15" fmla="*/ 130 h 49"/>
                <a:gd name="T16" fmla="*/ 77 w 72"/>
                <a:gd name="T17" fmla="*/ 88 h 49"/>
                <a:gd name="T18" fmla="*/ 13 w 72"/>
                <a:gd name="T19" fmla="*/ 20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49">
                  <a:moveTo>
                    <a:pt x="0" y="4"/>
                  </a:moveTo>
                  <a:cubicBezTo>
                    <a:pt x="6" y="13"/>
                    <a:pt x="7" y="25"/>
                    <a:pt x="16" y="33"/>
                  </a:cubicBezTo>
                  <a:cubicBezTo>
                    <a:pt x="23" y="41"/>
                    <a:pt x="33" y="48"/>
                    <a:pt x="43" y="48"/>
                  </a:cubicBezTo>
                  <a:cubicBezTo>
                    <a:pt x="58" y="49"/>
                    <a:pt x="67" y="44"/>
                    <a:pt x="71" y="30"/>
                  </a:cubicBezTo>
                  <a:cubicBezTo>
                    <a:pt x="72" y="24"/>
                    <a:pt x="70" y="20"/>
                    <a:pt x="68" y="15"/>
                  </a:cubicBezTo>
                  <a:cubicBezTo>
                    <a:pt x="67" y="10"/>
                    <a:pt x="67" y="5"/>
                    <a:pt x="65" y="0"/>
                  </a:cubicBezTo>
                  <a:cubicBezTo>
                    <a:pt x="62" y="5"/>
                    <a:pt x="65" y="17"/>
                    <a:pt x="60" y="23"/>
                  </a:cubicBezTo>
                  <a:cubicBezTo>
                    <a:pt x="56" y="29"/>
                    <a:pt x="47" y="31"/>
                    <a:pt x="40" y="30"/>
                  </a:cubicBezTo>
                  <a:cubicBezTo>
                    <a:pt x="32" y="30"/>
                    <a:pt x="24" y="25"/>
                    <a:pt x="17" y="20"/>
                  </a:cubicBezTo>
                  <a:cubicBezTo>
                    <a:pt x="13" y="17"/>
                    <a:pt x="4" y="10"/>
                    <a:pt x="3" y="5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1" name="Freeform 120">
              <a:extLst>
                <a:ext uri="{FF2B5EF4-FFF2-40B4-BE49-F238E27FC236}">
                  <a16:creationId xmlns:a16="http://schemas.microsoft.com/office/drawing/2014/main" id="{70E39DA7-4557-41D3-8318-7E03E8ED6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459"/>
              <a:ext cx="543" cy="339"/>
            </a:xfrm>
            <a:custGeom>
              <a:avLst/>
              <a:gdLst>
                <a:gd name="T0" fmla="*/ 1661 w 374"/>
                <a:gd name="T1" fmla="*/ 0 h 233"/>
                <a:gd name="T2" fmla="*/ 990 w 374"/>
                <a:gd name="T3" fmla="*/ 749 h 233"/>
                <a:gd name="T4" fmla="*/ 0 w 374"/>
                <a:gd name="T5" fmla="*/ 1043 h 233"/>
                <a:gd name="T6" fmla="*/ 1651 w 374"/>
                <a:gd name="T7" fmla="*/ 80 h 2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4" h="233">
                  <a:moveTo>
                    <a:pt x="374" y="0"/>
                  </a:moveTo>
                  <a:cubicBezTo>
                    <a:pt x="354" y="74"/>
                    <a:pt x="288" y="133"/>
                    <a:pt x="223" y="167"/>
                  </a:cubicBezTo>
                  <a:cubicBezTo>
                    <a:pt x="150" y="206"/>
                    <a:pt x="76" y="209"/>
                    <a:pt x="0" y="233"/>
                  </a:cubicBezTo>
                  <a:cubicBezTo>
                    <a:pt x="150" y="230"/>
                    <a:pt x="319" y="166"/>
                    <a:pt x="37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2" name="Oval 121">
              <a:extLst>
                <a:ext uri="{FF2B5EF4-FFF2-40B4-BE49-F238E27FC236}">
                  <a16:creationId xmlns:a16="http://schemas.microsoft.com/office/drawing/2014/main" id="{041E43EA-CB62-46A5-AB45-30028461B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382"/>
              <a:ext cx="35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3" name="Oval 122">
              <a:extLst>
                <a:ext uri="{FF2B5EF4-FFF2-40B4-BE49-F238E27FC236}">
                  <a16:creationId xmlns:a16="http://schemas.microsoft.com/office/drawing/2014/main" id="{E11CC188-8B2B-4E7C-94D5-114D0058A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2330"/>
              <a:ext cx="26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4" name="Freeform 123">
              <a:extLst>
                <a:ext uri="{FF2B5EF4-FFF2-40B4-BE49-F238E27FC236}">
                  <a16:creationId xmlns:a16="http://schemas.microsoft.com/office/drawing/2014/main" id="{FDBE4565-3E3D-456E-BD8B-B6651FF58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914"/>
              <a:ext cx="888" cy="286"/>
            </a:xfrm>
            <a:custGeom>
              <a:avLst/>
              <a:gdLst>
                <a:gd name="T0" fmla="*/ 70 w 611"/>
                <a:gd name="T1" fmla="*/ 0 h 197"/>
                <a:gd name="T2" fmla="*/ 304 w 611"/>
                <a:gd name="T3" fmla="*/ 724 h 197"/>
                <a:gd name="T4" fmla="*/ 1183 w 611"/>
                <a:gd name="T5" fmla="*/ 666 h 197"/>
                <a:gd name="T6" fmla="*/ 2017 w 611"/>
                <a:gd name="T7" fmla="*/ 382 h 197"/>
                <a:gd name="T8" fmla="*/ 2726 w 611"/>
                <a:gd name="T9" fmla="*/ 393 h 197"/>
                <a:gd name="T10" fmla="*/ 2087 w 611"/>
                <a:gd name="T11" fmla="*/ 257 h 197"/>
                <a:gd name="T12" fmla="*/ 1262 w 611"/>
                <a:gd name="T13" fmla="*/ 462 h 197"/>
                <a:gd name="T14" fmla="*/ 480 w 611"/>
                <a:gd name="T15" fmla="*/ 582 h 197"/>
                <a:gd name="T16" fmla="*/ 70 w 611"/>
                <a:gd name="T17" fmla="*/ 41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1" h="197">
                  <a:moveTo>
                    <a:pt x="16" y="0"/>
                  </a:moveTo>
                  <a:cubicBezTo>
                    <a:pt x="0" y="49"/>
                    <a:pt x="24" y="132"/>
                    <a:pt x="68" y="163"/>
                  </a:cubicBezTo>
                  <a:cubicBezTo>
                    <a:pt x="117" y="197"/>
                    <a:pt x="217" y="169"/>
                    <a:pt x="265" y="150"/>
                  </a:cubicBezTo>
                  <a:cubicBezTo>
                    <a:pt x="325" y="126"/>
                    <a:pt x="390" y="98"/>
                    <a:pt x="452" y="86"/>
                  </a:cubicBezTo>
                  <a:cubicBezTo>
                    <a:pt x="510" y="75"/>
                    <a:pt x="555" y="82"/>
                    <a:pt x="611" y="89"/>
                  </a:cubicBezTo>
                  <a:cubicBezTo>
                    <a:pt x="584" y="60"/>
                    <a:pt x="511" y="55"/>
                    <a:pt x="468" y="58"/>
                  </a:cubicBezTo>
                  <a:cubicBezTo>
                    <a:pt x="405" y="63"/>
                    <a:pt x="344" y="87"/>
                    <a:pt x="283" y="104"/>
                  </a:cubicBezTo>
                  <a:cubicBezTo>
                    <a:pt x="229" y="118"/>
                    <a:pt x="161" y="152"/>
                    <a:pt x="107" y="131"/>
                  </a:cubicBezTo>
                  <a:cubicBezTo>
                    <a:pt x="61" y="113"/>
                    <a:pt x="10" y="62"/>
                    <a:pt x="16" y="9"/>
                  </a:cubicBezTo>
                </a:path>
              </a:pathLst>
            </a:custGeom>
            <a:solidFill>
              <a:srgbClr val="D2D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5" name="Freeform 124">
              <a:extLst>
                <a:ext uri="{FF2B5EF4-FFF2-40B4-BE49-F238E27FC236}">
                  <a16:creationId xmlns:a16="http://schemas.microsoft.com/office/drawing/2014/main" id="{E98AB27F-2B56-4C5E-BF5F-DA6D3A55F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3277"/>
              <a:ext cx="396" cy="240"/>
            </a:xfrm>
            <a:custGeom>
              <a:avLst/>
              <a:gdLst>
                <a:gd name="T0" fmla="*/ 0 w 272"/>
                <a:gd name="T1" fmla="*/ 298 h 165"/>
                <a:gd name="T2" fmla="*/ 766 w 272"/>
                <a:gd name="T3" fmla="*/ 739 h 165"/>
                <a:gd name="T4" fmla="*/ 1064 w 272"/>
                <a:gd name="T5" fmla="*/ 0 h 165"/>
                <a:gd name="T6" fmla="*/ 678 w 272"/>
                <a:gd name="T7" fmla="*/ 563 h 165"/>
                <a:gd name="T8" fmla="*/ 70 w 272"/>
                <a:gd name="T9" fmla="*/ 313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2" h="165">
                  <a:moveTo>
                    <a:pt x="0" y="67"/>
                  </a:moveTo>
                  <a:cubicBezTo>
                    <a:pt x="33" y="106"/>
                    <a:pt x="117" y="165"/>
                    <a:pt x="170" y="165"/>
                  </a:cubicBezTo>
                  <a:cubicBezTo>
                    <a:pt x="265" y="164"/>
                    <a:pt x="272" y="63"/>
                    <a:pt x="237" y="0"/>
                  </a:cubicBezTo>
                  <a:cubicBezTo>
                    <a:pt x="240" y="70"/>
                    <a:pt x="222" y="115"/>
                    <a:pt x="151" y="126"/>
                  </a:cubicBezTo>
                  <a:cubicBezTo>
                    <a:pt x="101" y="133"/>
                    <a:pt x="45" y="112"/>
                    <a:pt x="16" y="70"/>
                  </a:cubicBezTo>
                </a:path>
              </a:pathLst>
            </a:custGeom>
            <a:solidFill>
              <a:srgbClr val="D2D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6" name="Freeform 125">
              <a:extLst>
                <a:ext uri="{FF2B5EF4-FFF2-40B4-BE49-F238E27FC236}">
                  <a16:creationId xmlns:a16="http://schemas.microsoft.com/office/drawing/2014/main" id="{DE4A5862-8104-4F78-B86F-FADFF31C8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965"/>
              <a:ext cx="291" cy="721"/>
            </a:xfrm>
            <a:custGeom>
              <a:avLst/>
              <a:gdLst>
                <a:gd name="T0" fmla="*/ 0 w 200"/>
                <a:gd name="T1" fmla="*/ 126 h 496"/>
                <a:gd name="T2" fmla="*/ 591 w 200"/>
                <a:gd name="T3" fmla="*/ 157 h 496"/>
                <a:gd name="T4" fmla="*/ 856 w 200"/>
                <a:gd name="T5" fmla="*/ 706 h 496"/>
                <a:gd name="T6" fmla="*/ 736 w 200"/>
                <a:gd name="T7" fmla="*/ 1496 h 496"/>
                <a:gd name="T8" fmla="*/ 554 w 200"/>
                <a:gd name="T9" fmla="*/ 2214 h 496"/>
                <a:gd name="T10" fmla="*/ 678 w 200"/>
                <a:gd name="T11" fmla="*/ 661 h 496"/>
                <a:gd name="T12" fmla="*/ 415 w 200"/>
                <a:gd name="T13" fmla="*/ 205 h 496"/>
                <a:gd name="T14" fmla="*/ 32 w 200"/>
                <a:gd name="T15" fmla="*/ 137 h 4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496">
                  <a:moveTo>
                    <a:pt x="0" y="28"/>
                  </a:moveTo>
                  <a:cubicBezTo>
                    <a:pt x="48" y="26"/>
                    <a:pt x="88" y="0"/>
                    <a:pt x="132" y="35"/>
                  </a:cubicBezTo>
                  <a:cubicBezTo>
                    <a:pt x="168" y="64"/>
                    <a:pt x="184" y="114"/>
                    <a:pt x="191" y="158"/>
                  </a:cubicBezTo>
                  <a:cubicBezTo>
                    <a:pt x="200" y="219"/>
                    <a:pt x="182" y="278"/>
                    <a:pt x="164" y="335"/>
                  </a:cubicBezTo>
                  <a:cubicBezTo>
                    <a:pt x="147" y="388"/>
                    <a:pt x="135" y="442"/>
                    <a:pt x="124" y="496"/>
                  </a:cubicBezTo>
                  <a:cubicBezTo>
                    <a:pt x="121" y="379"/>
                    <a:pt x="188" y="261"/>
                    <a:pt x="151" y="148"/>
                  </a:cubicBezTo>
                  <a:cubicBezTo>
                    <a:pt x="139" y="113"/>
                    <a:pt x="123" y="70"/>
                    <a:pt x="93" y="46"/>
                  </a:cubicBezTo>
                  <a:cubicBezTo>
                    <a:pt x="77" y="34"/>
                    <a:pt x="14" y="18"/>
                    <a:pt x="7" y="31"/>
                  </a:cubicBezTo>
                </a:path>
              </a:pathLst>
            </a:custGeom>
            <a:solidFill>
              <a:srgbClr val="D2D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7" name="Freeform 126">
              <a:extLst>
                <a:ext uri="{FF2B5EF4-FFF2-40B4-BE49-F238E27FC236}">
                  <a16:creationId xmlns:a16="http://schemas.microsoft.com/office/drawing/2014/main" id="{007E1B1D-6413-49F6-B2DD-EDFBE734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012"/>
              <a:ext cx="853" cy="1051"/>
            </a:xfrm>
            <a:custGeom>
              <a:avLst/>
              <a:gdLst>
                <a:gd name="T0" fmla="*/ 2619 w 587"/>
                <a:gd name="T1" fmla="*/ 61 h 723"/>
                <a:gd name="T2" fmla="*/ 2148 w 587"/>
                <a:gd name="T3" fmla="*/ 289 h 723"/>
                <a:gd name="T4" fmla="*/ 1693 w 587"/>
                <a:gd name="T5" fmla="*/ 914 h 723"/>
                <a:gd name="T6" fmla="*/ 1408 w 587"/>
                <a:gd name="T7" fmla="*/ 1526 h 723"/>
                <a:gd name="T8" fmla="*/ 1210 w 587"/>
                <a:gd name="T9" fmla="*/ 1938 h 723"/>
                <a:gd name="T10" fmla="*/ 798 w 587"/>
                <a:gd name="T11" fmla="*/ 2138 h 723"/>
                <a:gd name="T12" fmla="*/ 424 w 587"/>
                <a:gd name="T13" fmla="*/ 2458 h 723"/>
                <a:gd name="T14" fmla="*/ 135 w 587"/>
                <a:gd name="T15" fmla="*/ 2906 h 723"/>
                <a:gd name="T16" fmla="*/ 22 w 587"/>
                <a:gd name="T17" fmla="*/ 3229 h 723"/>
                <a:gd name="T18" fmla="*/ 494 w 587"/>
                <a:gd name="T19" fmla="*/ 2295 h 723"/>
                <a:gd name="T20" fmla="*/ 1091 w 587"/>
                <a:gd name="T21" fmla="*/ 1890 h 723"/>
                <a:gd name="T22" fmla="*/ 1529 w 587"/>
                <a:gd name="T23" fmla="*/ 996 h 723"/>
                <a:gd name="T24" fmla="*/ 2046 w 587"/>
                <a:gd name="T25" fmla="*/ 307 h 723"/>
                <a:gd name="T26" fmla="*/ 2578 w 587"/>
                <a:gd name="T27" fmla="*/ 36 h 7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7" h="723">
                  <a:moveTo>
                    <a:pt x="587" y="14"/>
                  </a:moveTo>
                  <a:cubicBezTo>
                    <a:pt x="557" y="0"/>
                    <a:pt x="505" y="48"/>
                    <a:pt x="482" y="65"/>
                  </a:cubicBezTo>
                  <a:cubicBezTo>
                    <a:pt x="434" y="102"/>
                    <a:pt x="407" y="151"/>
                    <a:pt x="380" y="205"/>
                  </a:cubicBezTo>
                  <a:cubicBezTo>
                    <a:pt x="357" y="249"/>
                    <a:pt x="337" y="296"/>
                    <a:pt x="316" y="342"/>
                  </a:cubicBezTo>
                  <a:cubicBezTo>
                    <a:pt x="303" y="372"/>
                    <a:pt x="295" y="410"/>
                    <a:pt x="271" y="434"/>
                  </a:cubicBezTo>
                  <a:cubicBezTo>
                    <a:pt x="246" y="459"/>
                    <a:pt x="210" y="463"/>
                    <a:pt x="179" y="479"/>
                  </a:cubicBezTo>
                  <a:cubicBezTo>
                    <a:pt x="146" y="495"/>
                    <a:pt x="119" y="522"/>
                    <a:pt x="95" y="550"/>
                  </a:cubicBezTo>
                  <a:cubicBezTo>
                    <a:pt x="70" y="581"/>
                    <a:pt x="43" y="612"/>
                    <a:pt x="30" y="651"/>
                  </a:cubicBezTo>
                  <a:cubicBezTo>
                    <a:pt x="21" y="682"/>
                    <a:pt x="13" y="693"/>
                    <a:pt x="5" y="723"/>
                  </a:cubicBezTo>
                  <a:cubicBezTo>
                    <a:pt x="0" y="648"/>
                    <a:pt x="59" y="568"/>
                    <a:pt x="111" y="514"/>
                  </a:cubicBezTo>
                  <a:cubicBezTo>
                    <a:pt x="156" y="468"/>
                    <a:pt x="198" y="463"/>
                    <a:pt x="245" y="423"/>
                  </a:cubicBezTo>
                  <a:cubicBezTo>
                    <a:pt x="300" y="376"/>
                    <a:pt x="316" y="288"/>
                    <a:pt x="343" y="223"/>
                  </a:cubicBezTo>
                  <a:cubicBezTo>
                    <a:pt x="367" y="167"/>
                    <a:pt x="410" y="106"/>
                    <a:pt x="459" y="69"/>
                  </a:cubicBezTo>
                  <a:cubicBezTo>
                    <a:pt x="494" y="43"/>
                    <a:pt x="545" y="20"/>
                    <a:pt x="57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8" name="Oval 127">
              <a:extLst>
                <a:ext uri="{FF2B5EF4-FFF2-40B4-BE49-F238E27FC236}">
                  <a16:creationId xmlns:a16="http://schemas.microsoft.com/office/drawing/2014/main" id="{F3D49DE6-521F-45FD-9E55-600DDAF32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7" y="1015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9" name="Oval 128">
              <a:extLst>
                <a:ext uri="{FF2B5EF4-FFF2-40B4-BE49-F238E27FC236}">
                  <a16:creationId xmlns:a16="http://schemas.microsoft.com/office/drawing/2014/main" id="{7248B4BB-81E1-45EB-8C08-0CCF7D59D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6" y="1042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0" name="Freeform 129">
              <a:extLst>
                <a:ext uri="{FF2B5EF4-FFF2-40B4-BE49-F238E27FC236}">
                  <a16:creationId xmlns:a16="http://schemas.microsoft.com/office/drawing/2014/main" id="{B110F301-25A5-47A5-A801-637151F68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840"/>
              <a:ext cx="96" cy="279"/>
            </a:xfrm>
            <a:custGeom>
              <a:avLst/>
              <a:gdLst>
                <a:gd name="T0" fmla="*/ 188 w 66"/>
                <a:gd name="T1" fmla="*/ 0 h 192"/>
                <a:gd name="T2" fmla="*/ 297 w 66"/>
                <a:gd name="T3" fmla="*/ 856 h 192"/>
                <a:gd name="T4" fmla="*/ 148 w 66"/>
                <a:gd name="T5" fmla="*/ 638 h 192"/>
                <a:gd name="T6" fmla="*/ 99 w 66"/>
                <a:gd name="T7" fmla="*/ 411 h 192"/>
                <a:gd name="T8" fmla="*/ 169 w 66"/>
                <a:gd name="T9" fmla="*/ 48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192">
                  <a:moveTo>
                    <a:pt x="42" y="0"/>
                  </a:moveTo>
                  <a:cubicBezTo>
                    <a:pt x="8" y="60"/>
                    <a:pt x="0" y="148"/>
                    <a:pt x="66" y="192"/>
                  </a:cubicBezTo>
                  <a:cubicBezTo>
                    <a:pt x="56" y="175"/>
                    <a:pt x="41" y="162"/>
                    <a:pt x="33" y="143"/>
                  </a:cubicBezTo>
                  <a:cubicBezTo>
                    <a:pt x="27" y="127"/>
                    <a:pt x="22" y="110"/>
                    <a:pt x="22" y="92"/>
                  </a:cubicBezTo>
                  <a:cubicBezTo>
                    <a:pt x="21" y="67"/>
                    <a:pt x="26" y="33"/>
                    <a:pt x="38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1" name="Freeform 130">
              <a:extLst>
                <a:ext uri="{FF2B5EF4-FFF2-40B4-BE49-F238E27FC236}">
                  <a16:creationId xmlns:a16="http://schemas.microsoft.com/office/drawing/2014/main" id="{7BDDABE1-552D-4BB1-9D9A-1CC14C02D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3174"/>
              <a:ext cx="76" cy="294"/>
            </a:xfrm>
            <a:custGeom>
              <a:avLst/>
              <a:gdLst>
                <a:gd name="T0" fmla="*/ 0 w 52"/>
                <a:gd name="T1" fmla="*/ 902 h 202"/>
                <a:gd name="T2" fmla="*/ 228 w 52"/>
                <a:gd name="T3" fmla="*/ 499 h 202"/>
                <a:gd name="T4" fmla="*/ 69 w 52"/>
                <a:gd name="T5" fmla="*/ 0 h 202"/>
                <a:gd name="T6" fmla="*/ 148 w 52"/>
                <a:gd name="T7" fmla="*/ 215 h 202"/>
                <a:gd name="T8" fmla="*/ 196 w 52"/>
                <a:gd name="T9" fmla="*/ 450 h 202"/>
                <a:gd name="T10" fmla="*/ 13 w 52"/>
                <a:gd name="T11" fmla="*/ 907 h 2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02">
                  <a:moveTo>
                    <a:pt x="0" y="201"/>
                  </a:moveTo>
                  <a:cubicBezTo>
                    <a:pt x="35" y="198"/>
                    <a:pt x="48" y="137"/>
                    <a:pt x="50" y="111"/>
                  </a:cubicBezTo>
                  <a:cubicBezTo>
                    <a:pt x="52" y="76"/>
                    <a:pt x="37" y="28"/>
                    <a:pt x="15" y="0"/>
                  </a:cubicBezTo>
                  <a:cubicBezTo>
                    <a:pt x="19" y="15"/>
                    <a:pt x="28" y="31"/>
                    <a:pt x="32" y="48"/>
                  </a:cubicBezTo>
                  <a:cubicBezTo>
                    <a:pt x="36" y="65"/>
                    <a:pt x="42" y="82"/>
                    <a:pt x="43" y="100"/>
                  </a:cubicBezTo>
                  <a:cubicBezTo>
                    <a:pt x="45" y="133"/>
                    <a:pt x="36" y="187"/>
                    <a:pt x="3" y="2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2" name="Oval 131">
              <a:extLst>
                <a:ext uri="{FF2B5EF4-FFF2-40B4-BE49-F238E27FC236}">
                  <a16:creationId xmlns:a16="http://schemas.microsoft.com/office/drawing/2014/main" id="{63205EDB-4CAE-49BE-95C6-071A926A4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2539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3" name="Oval 132">
              <a:extLst>
                <a:ext uri="{FF2B5EF4-FFF2-40B4-BE49-F238E27FC236}">
                  <a16:creationId xmlns:a16="http://schemas.microsoft.com/office/drawing/2014/main" id="{91A01E70-09A9-45C3-ADDB-56C131559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" y="2616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4" name="Oval 133">
              <a:extLst>
                <a:ext uri="{FF2B5EF4-FFF2-40B4-BE49-F238E27FC236}">
                  <a16:creationId xmlns:a16="http://schemas.microsoft.com/office/drawing/2014/main" id="{A9BD0EFB-34F0-445D-8BCF-9B1249D20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2671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5" name="Oval 134">
              <a:extLst>
                <a:ext uri="{FF2B5EF4-FFF2-40B4-BE49-F238E27FC236}">
                  <a16:creationId xmlns:a16="http://schemas.microsoft.com/office/drawing/2014/main" id="{494202F8-A29E-4C20-AAE0-500E15BCB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1714"/>
              <a:ext cx="55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6" name="Oval 135">
              <a:extLst>
                <a:ext uri="{FF2B5EF4-FFF2-40B4-BE49-F238E27FC236}">
                  <a16:creationId xmlns:a16="http://schemas.microsoft.com/office/drawing/2014/main" id="{F277D148-3B9B-4F98-9C3F-0D56CA1EF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772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6149" name="Text Box 136">
            <a:extLst>
              <a:ext uri="{FF2B5EF4-FFF2-40B4-BE49-F238E27FC236}">
                <a16:creationId xmlns:a16="http://schemas.microsoft.com/office/drawing/2014/main" id="{37877CD0-050C-4B14-94D2-D7C6DFDA5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2625" y="4135438"/>
            <a:ext cx="11493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Cyst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E. minuta</a:t>
            </a:r>
          </a:p>
        </p:txBody>
      </p:sp>
      <p:sp>
        <p:nvSpPr>
          <p:cNvPr id="6150" name="Text Box 137">
            <a:extLst>
              <a:ext uri="{FF2B5EF4-FFF2-40B4-BE49-F238E27FC236}">
                <a16:creationId xmlns:a16="http://schemas.microsoft.com/office/drawing/2014/main" id="{6444A97B-0927-4CB6-8B08-FCACA04A90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775" y="5121275"/>
            <a:ext cx="14668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Trophozoite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E. hystolitica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D1040017-C9EB-4FF3-AD58-3773ED7632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Giardia intestinalis</a:t>
            </a:r>
          </a:p>
        </p:txBody>
      </p:sp>
      <p:sp>
        <p:nvSpPr>
          <p:cNvPr id="7171" name="Text Box 3">
            <a:extLst>
              <a:ext uri="{FF2B5EF4-FFF2-40B4-BE49-F238E27FC236}">
                <a16:creationId xmlns:a16="http://schemas.microsoft.com/office/drawing/2014/main" id="{CF324CDA-1F6E-4843-8C31-A30E4C1B5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0363" y="5448300"/>
            <a:ext cx="6413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Cyst</a:t>
            </a:r>
          </a:p>
        </p:txBody>
      </p:sp>
      <p:sp>
        <p:nvSpPr>
          <p:cNvPr id="7172" name="Text Box 4">
            <a:extLst>
              <a:ext uri="{FF2B5EF4-FFF2-40B4-BE49-F238E27FC236}">
                <a16:creationId xmlns:a16="http://schemas.microsoft.com/office/drawing/2014/main" id="{BEBB52E9-DBAF-48FD-B142-7B4F2140C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2700" y="5510213"/>
            <a:ext cx="1390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Trophozoite</a:t>
            </a:r>
          </a:p>
        </p:txBody>
      </p:sp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71E90D0-4517-41A7-AF73-09AC091CCB7D}"/>
              </a:ext>
            </a:extLst>
          </p:cNvPr>
          <p:cNvGrpSpPr>
            <a:grpSpLocks/>
          </p:cNvGrpSpPr>
          <p:nvPr/>
        </p:nvGrpSpPr>
        <p:grpSpPr bwMode="auto">
          <a:xfrm>
            <a:off x="2251075" y="2160588"/>
            <a:ext cx="2659063" cy="3001962"/>
            <a:chOff x="710" y="893"/>
            <a:chExt cx="1675" cy="1891"/>
          </a:xfrm>
        </p:grpSpPr>
        <p:sp>
          <p:nvSpPr>
            <p:cNvPr id="12417" name="Freeform 6">
              <a:extLst>
                <a:ext uri="{FF2B5EF4-FFF2-40B4-BE49-F238E27FC236}">
                  <a16:creationId xmlns:a16="http://schemas.microsoft.com/office/drawing/2014/main" id="{5AF418E9-A131-45F5-9C2A-17A83929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020"/>
              <a:ext cx="1675" cy="1764"/>
            </a:xfrm>
            <a:custGeom>
              <a:avLst/>
              <a:gdLst>
                <a:gd name="T0" fmla="*/ 6064 w 1037"/>
                <a:gd name="T1" fmla="*/ 1318 h 1024"/>
                <a:gd name="T2" fmla="*/ 5330 w 1037"/>
                <a:gd name="T3" fmla="*/ 6906 h 1024"/>
                <a:gd name="T4" fmla="*/ 993 w 1037"/>
                <a:gd name="T5" fmla="*/ 7699 h 1024"/>
                <a:gd name="T6" fmla="*/ 1735 w 1037"/>
                <a:gd name="T7" fmla="*/ 2110 h 1024"/>
                <a:gd name="T8" fmla="*/ 6064 w 1037"/>
                <a:gd name="T9" fmla="*/ 1318 h 10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7" h="1024">
                  <a:moveTo>
                    <a:pt x="891" y="150"/>
                  </a:moveTo>
                  <a:cubicBezTo>
                    <a:pt x="1037" y="300"/>
                    <a:pt x="989" y="584"/>
                    <a:pt x="783" y="784"/>
                  </a:cubicBezTo>
                  <a:cubicBezTo>
                    <a:pt x="577" y="984"/>
                    <a:pt x="292" y="1024"/>
                    <a:pt x="146" y="874"/>
                  </a:cubicBezTo>
                  <a:cubicBezTo>
                    <a:pt x="0" y="724"/>
                    <a:pt x="49" y="440"/>
                    <a:pt x="255" y="240"/>
                  </a:cubicBezTo>
                  <a:cubicBezTo>
                    <a:pt x="460" y="40"/>
                    <a:pt x="745" y="0"/>
                    <a:pt x="891" y="150"/>
                  </a:cubicBezTo>
                  <a:close/>
                </a:path>
              </a:pathLst>
            </a:custGeom>
            <a:solidFill>
              <a:srgbClr val="F4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Freeform 7">
              <a:extLst>
                <a:ext uri="{FF2B5EF4-FFF2-40B4-BE49-F238E27FC236}">
                  <a16:creationId xmlns:a16="http://schemas.microsoft.com/office/drawing/2014/main" id="{6E596606-356B-4AD4-9963-895BF651C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196"/>
              <a:ext cx="1416" cy="1485"/>
            </a:xfrm>
            <a:custGeom>
              <a:avLst/>
              <a:gdLst>
                <a:gd name="T0" fmla="*/ 5808 w 877"/>
                <a:gd name="T1" fmla="*/ 1742 h 862"/>
                <a:gd name="T2" fmla="*/ 4610 w 877"/>
                <a:gd name="T3" fmla="*/ 5604 h 862"/>
                <a:gd name="T4" fmla="*/ 822 w 877"/>
                <a:gd name="T5" fmla="*/ 6500 h 862"/>
                <a:gd name="T6" fmla="*/ 1632 w 877"/>
                <a:gd name="T7" fmla="*/ 1633 h 862"/>
                <a:gd name="T8" fmla="*/ 4424 w 877"/>
                <a:gd name="T9" fmla="*/ 122 h 862"/>
                <a:gd name="T10" fmla="*/ 4908 w 877"/>
                <a:gd name="T11" fmla="*/ 1258 h 862"/>
                <a:gd name="T12" fmla="*/ 4908 w 877"/>
                <a:gd name="T13" fmla="*/ 1258 h 862"/>
                <a:gd name="T14" fmla="*/ 5808 w 877"/>
                <a:gd name="T15" fmla="*/ 1742 h 8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7" h="862">
                  <a:moveTo>
                    <a:pt x="855" y="198"/>
                  </a:moveTo>
                  <a:cubicBezTo>
                    <a:pt x="877" y="329"/>
                    <a:pt x="817" y="501"/>
                    <a:pt x="678" y="636"/>
                  </a:cubicBezTo>
                  <a:cubicBezTo>
                    <a:pt x="491" y="817"/>
                    <a:pt x="242" y="862"/>
                    <a:pt x="121" y="738"/>
                  </a:cubicBezTo>
                  <a:cubicBezTo>
                    <a:pt x="0" y="613"/>
                    <a:pt x="53" y="366"/>
                    <a:pt x="240" y="185"/>
                  </a:cubicBezTo>
                  <a:cubicBezTo>
                    <a:pt x="368" y="60"/>
                    <a:pt x="525" y="0"/>
                    <a:pt x="651" y="14"/>
                  </a:cubicBezTo>
                  <a:cubicBezTo>
                    <a:pt x="651" y="14"/>
                    <a:pt x="728" y="12"/>
                    <a:pt x="722" y="143"/>
                  </a:cubicBezTo>
                  <a:cubicBezTo>
                    <a:pt x="723" y="143"/>
                    <a:pt x="722" y="143"/>
                    <a:pt x="722" y="143"/>
                  </a:cubicBezTo>
                  <a:cubicBezTo>
                    <a:pt x="722" y="143"/>
                    <a:pt x="840" y="106"/>
                    <a:pt x="855" y="198"/>
                  </a:cubicBezTo>
                  <a:close/>
                </a:path>
              </a:pathLst>
            </a:custGeom>
            <a:solidFill>
              <a:srgbClr val="F1C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9" name="Freeform 8">
              <a:extLst>
                <a:ext uri="{FF2B5EF4-FFF2-40B4-BE49-F238E27FC236}">
                  <a16:creationId xmlns:a16="http://schemas.microsoft.com/office/drawing/2014/main" id="{A07AFA0F-2935-4D37-AE57-0FCC996D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235"/>
              <a:ext cx="1192" cy="1249"/>
            </a:xfrm>
            <a:custGeom>
              <a:avLst/>
              <a:gdLst>
                <a:gd name="T0" fmla="*/ 4891 w 738"/>
                <a:gd name="T1" fmla="*/ 1471 h 725"/>
                <a:gd name="T2" fmla="*/ 3881 w 738"/>
                <a:gd name="T3" fmla="*/ 4713 h 725"/>
                <a:gd name="T4" fmla="*/ 696 w 738"/>
                <a:gd name="T5" fmla="*/ 5470 h 725"/>
                <a:gd name="T6" fmla="*/ 1370 w 738"/>
                <a:gd name="T7" fmla="*/ 1375 h 725"/>
                <a:gd name="T8" fmla="*/ 3725 w 738"/>
                <a:gd name="T9" fmla="*/ 107 h 725"/>
                <a:gd name="T10" fmla="*/ 4130 w 738"/>
                <a:gd name="T11" fmla="*/ 1063 h 725"/>
                <a:gd name="T12" fmla="*/ 4130 w 738"/>
                <a:gd name="T13" fmla="*/ 1063 h 725"/>
                <a:gd name="T14" fmla="*/ 4891 w 738"/>
                <a:gd name="T15" fmla="*/ 1471 h 7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8" h="725">
                  <a:moveTo>
                    <a:pt x="719" y="167"/>
                  </a:moveTo>
                  <a:cubicBezTo>
                    <a:pt x="738" y="277"/>
                    <a:pt x="686" y="421"/>
                    <a:pt x="570" y="535"/>
                  </a:cubicBezTo>
                  <a:cubicBezTo>
                    <a:pt x="413" y="687"/>
                    <a:pt x="204" y="725"/>
                    <a:pt x="102" y="621"/>
                  </a:cubicBezTo>
                  <a:cubicBezTo>
                    <a:pt x="0" y="516"/>
                    <a:pt x="45" y="308"/>
                    <a:pt x="201" y="156"/>
                  </a:cubicBezTo>
                  <a:cubicBezTo>
                    <a:pt x="309" y="51"/>
                    <a:pt x="442" y="0"/>
                    <a:pt x="547" y="12"/>
                  </a:cubicBezTo>
                  <a:cubicBezTo>
                    <a:pt x="547" y="12"/>
                    <a:pt x="612" y="11"/>
                    <a:pt x="607" y="121"/>
                  </a:cubicBezTo>
                  <a:cubicBezTo>
                    <a:pt x="607" y="120"/>
                    <a:pt x="607" y="121"/>
                    <a:pt x="607" y="121"/>
                  </a:cubicBezTo>
                  <a:cubicBezTo>
                    <a:pt x="607" y="121"/>
                    <a:pt x="706" y="90"/>
                    <a:pt x="719" y="167"/>
                  </a:cubicBezTo>
                  <a:close/>
                </a:path>
              </a:pathLst>
            </a:custGeom>
            <a:solidFill>
              <a:srgbClr val="E3B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0" name="Freeform 9">
              <a:extLst>
                <a:ext uri="{FF2B5EF4-FFF2-40B4-BE49-F238E27FC236}">
                  <a16:creationId xmlns:a16="http://schemas.microsoft.com/office/drawing/2014/main" id="{3319ED25-9A9C-4194-AA22-308DB72C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358"/>
              <a:ext cx="247" cy="346"/>
            </a:xfrm>
            <a:custGeom>
              <a:avLst/>
              <a:gdLst>
                <a:gd name="T0" fmla="*/ 801 w 153"/>
                <a:gd name="T1" fmla="*/ 122 h 201"/>
                <a:gd name="T2" fmla="*/ 883 w 153"/>
                <a:gd name="T3" fmla="*/ 1109 h 201"/>
                <a:gd name="T4" fmla="*/ 241 w 153"/>
                <a:gd name="T5" fmla="*/ 1642 h 201"/>
                <a:gd name="T6" fmla="*/ 157 w 153"/>
                <a:gd name="T7" fmla="*/ 658 h 201"/>
                <a:gd name="T8" fmla="*/ 801 w 153"/>
                <a:gd name="T9" fmla="*/ 1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01">
                  <a:moveTo>
                    <a:pt x="118" y="14"/>
                  </a:moveTo>
                  <a:cubicBezTo>
                    <a:pt x="148" y="28"/>
                    <a:pt x="153" y="78"/>
                    <a:pt x="130" y="126"/>
                  </a:cubicBezTo>
                  <a:cubicBezTo>
                    <a:pt x="107" y="174"/>
                    <a:pt x="64" y="201"/>
                    <a:pt x="35" y="187"/>
                  </a:cubicBezTo>
                  <a:cubicBezTo>
                    <a:pt x="5" y="173"/>
                    <a:pt x="0" y="123"/>
                    <a:pt x="23" y="75"/>
                  </a:cubicBezTo>
                  <a:cubicBezTo>
                    <a:pt x="46" y="27"/>
                    <a:pt x="89" y="0"/>
                    <a:pt x="118" y="14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Freeform 10">
              <a:extLst>
                <a:ext uri="{FF2B5EF4-FFF2-40B4-BE49-F238E27FC236}">
                  <a16:creationId xmlns:a16="http://schemas.microsoft.com/office/drawing/2014/main" id="{5194AE27-B098-4886-B848-C0192B36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780"/>
              <a:ext cx="286" cy="322"/>
            </a:xfrm>
            <a:custGeom>
              <a:avLst/>
              <a:gdLst>
                <a:gd name="T0" fmla="*/ 1036 w 177"/>
                <a:gd name="T1" fmla="*/ 193 h 187"/>
                <a:gd name="T2" fmla="*/ 906 w 177"/>
                <a:gd name="T3" fmla="*/ 1167 h 187"/>
                <a:gd name="T4" fmla="*/ 170 w 177"/>
                <a:gd name="T5" fmla="*/ 1458 h 187"/>
                <a:gd name="T6" fmla="*/ 301 w 177"/>
                <a:gd name="T7" fmla="*/ 475 h 187"/>
                <a:gd name="T8" fmla="*/ 1036 w 177"/>
                <a:gd name="T9" fmla="*/ 193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87">
                  <a:moveTo>
                    <a:pt x="152" y="22"/>
                  </a:moveTo>
                  <a:cubicBezTo>
                    <a:pt x="177" y="43"/>
                    <a:pt x="168" y="93"/>
                    <a:pt x="133" y="133"/>
                  </a:cubicBezTo>
                  <a:cubicBezTo>
                    <a:pt x="98" y="173"/>
                    <a:pt x="49" y="187"/>
                    <a:pt x="25" y="166"/>
                  </a:cubicBezTo>
                  <a:cubicBezTo>
                    <a:pt x="0" y="144"/>
                    <a:pt x="9" y="94"/>
                    <a:pt x="44" y="54"/>
                  </a:cubicBezTo>
                  <a:cubicBezTo>
                    <a:pt x="79" y="15"/>
                    <a:pt x="127" y="0"/>
                    <a:pt x="152" y="22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2" name="Freeform 11">
              <a:extLst>
                <a:ext uri="{FF2B5EF4-FFF2-40B4-BE49-F238E27FC236}">
                  <a16:creationId xmlns:a16="http://schemas.microsoft.com/office/drawing/2014/main" id="{5D8611A4-2892-479B-9C8B-6AA3CC8B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2091"/>
              <a:ext cx="317" cy="217"/>
            </a:xfrm>
            <a:custGeom>
              <a:avLst/>
              <a:gdLst>
                <a:gd name="T0" fmla="*/ 1329 w 196"/>
                <a:gd name="T1" fmla="*/ 486 h 126"/>
                <a:gd name="T2" fmla="*/ 707 w 196"/>
                <a:gd name="T3" fmla="*/ 1073 h 126"/>
                <a:gd name="T4" fmla="*/ 13 w 196"/>
                <a:gd name="T5" fmla="*/ 623 h 126"/>
                <a:gd name="T6" fmla="*/ 636 w 196"/>
                <a:gd name="T7" fmla="*/ 36 h 126"/>
                <a:gd name="T8" fmla="*/ 1329 w 196"/>
                <a:gd name="T9" fmla="*/ 48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26">
                  <a:moveTo>
                    <a:pt x="194" y="55"/>
                  </a:moveTo>
                  <a:cubicBezTo>
                    <a:pt x="196" y="88"/>
                    <a:pt x="156" y="118"/>
                    <a:pt x="103" y="122"/>
                  </a:cubicBezTo>
                  <a:cubicBezTo>
                    <a:pt x="50" y="126"/>
                    <a:pt x="5" y="103"/>
                    <a:pt x="2" y="71"/>
                  </a:cubicBezTo>
                  <a:cubicBezTo>
                    <a:pt x="0" y="38"/>
                    <a:pt x="40" y="8"/>
                    <a:pt x="93" y="4"/>
                  </a:cubicBezTo>
                  <a:cubicBezTo>
                    <a:pt x="146" y="0"/>
                    <a:pt x="191" y="23"/>
                    <a:pt x="194" y="55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3" name="Freeform 12">
              <a:extLst>
                <a:ext uri="{FF2B5EF4-FFF2-40B4-BE49-F238E27FC236}">
                  <a16:creationId xmlns:a16="http://schemas.microsoft.com/office/drawing/2014/main" id="{5EFF44B3-1228-4134-91D7-B0619EDD7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32"/>
              <a:ext cx="247" cy="347"/>
            </a:xfrm>
            <a:custGeom>
              <a:avLst/>
              <a:gdLst>
                <a:gd name="T0" fmla="*/ 794 w 153"/>
                <a:gd name="T1" fmla="*/ 120 h 202"/>
                <a:gd name="T2" fmla="*/ 883 w 153"/>
                <a:gd name="T3" fmla="*/ 1094 h 202"/>
                <a:gd name="T4" fmla="*/ 241 w 153"/>
                <a:gd name="T5" fmla="*/ 1637 h 202"/>
                <a:gd name="T6" fmla="*/ 157 w 153"/>
                <a:gd name="T7" fmla="*/ 654 h 202"/>
                <a:gd name="T8" fmla="*/ 794 w 153"/>
                <a:gd name="T9" fmla="*/ 12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02">
                  <a:moveTo>
                    <a:pt x="117" y="14"/>
                  </a:moveTo>
                  <a:cubicBezTo>
                    <a:pt x="147" y="28"/>
                    <a:pt x="153" y="78"/>
                    <a:pt x="130" y="126"/>
                  </a:cubicBezTo>
                  <a:cubicBezTo>
                    <a:pt x="107" y="174"/>
                    <a:pt x="65" y="202"/>
                    <a:pt x="35" y="188"/>
                  </a:cubicBezTo>
                  <a:cubicBezTo>
                    <a:pt x="6" y="174"/>
                    <a:pt x="0" y="123"/>
                    <a:pt x="23" y="75"/>
                  </a:cubicBezTo>
                  <a:cubicBezTo>
                    <a:pt x="45" y="27"/>
                    <a:pt x="88" y="0"/>
                    <a:pt x="117" y="14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4" name="Freeform 13">
              <a:extLst>
                <a:ext uri="{FF2B5EF4-FFF2-40B4-BE49-F238E27FC236}">
                  <a16:creationId xmlns:a16="http://schemas.microsoft.com/office/drawing/2014/main" id="{0AC52A7F-A63F-49A2-85E9-BB20CF3B4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1413"/>
              <a:ext cx="316" cy="341"/>
            </a:xfrm>
            <a:custGeom>
              <a:avLst/>
              <a:gdLst>
                <a:gd name="T0" fmla="*/ 506 w 196"/>
                <a:gd name="T1" fmla="*/ 1478 h 198"/>
                <a:gd name="T2" fmla="*/ 740 w 196"/>
                <a:gd name="T3" fmla="*/ 1619 h 198"/>
                <a:gd name="T4" fmla="*/ 1074 w 196"/>
                <a:gd name="T5" fmla="*/ 148 h 198"/>
                <a:gd name="T6" fmla="*/ 102 w 196"/>
                <a:gd name="T7" fmla="*/ 722 h 198"/>
                <a:gd name="T8" fmla="*/ 198 w 196"/>
                <a:gd name="T9" fmla="*/ 1039 h 198"/>
                <a:gd name="T10" fmla="*/ 506 w 196"/>
                <a:gd name="T11" fmla="*/ 1478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198">
                  <a:moveTo>
                    <a:pt x="75" y="168"/>
                  </a:moveTo>
                  <a:cubicBezTo>
                    <a:pt x="75" y="192"/>
                    <a:pt x="92" y="198"/>
                    <a:pt x="110" y="184"/>
                  </a:cubicBezTo>
                  <a:cubicBezTo>
                    <a:pt x="196" y="115"/>
                    <a:pt x="159" y="17"/>
                    <a:pt x="159" y="17"/>
                  </a:cubicBezTo>
                  <a:cubicBezTo>
                    <a:pt x="159" y="17"/>
                    <a:pt x="89" y="0"/>
                    <a:pt x="15" y="82"/>
                  </a:cubicBezTo>
                  <a:cubicBezTo>
                    <a:pt x="0" y="100"/>
                    <a:pt x="5" y="116"/>
                    <a:pt x="29" y="118"/>
                  </a:cubicBezTo>
                  <a:cubicBezTo>
                    <a:pt x="53" y="120"/>
                    <a:pt x="75" y="144"/>
                    <a:pt x="75" y="168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5" name="Freeform 14">
              <a:extLst>
                <a:ext uri="{FF2B5EF4-FFF2-40B4-BE49-F238E27FC236}">
                  <a16:creationId xmlns:a16="http://schemas.microsoft.com/office/drawing/2014/main" id="{DFFE0713-3DC8-46FC-90BB-3AC052FED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616"/>
              <a:ext cx="847" cy="906"/>
            </a:xfrm>
            <a:custGeom>
              <a:avLst/>
              <a:gdLst>
                <a:gd name="T0" fmla="*/ 3577 w 524"/>
                <a:gd name="T1" fmla="*/ 389 h 526"/>
                <a:gd name="T2" fmla="*/ 3289 w 524"/>
                <a:gd name="T3" fmla="*/ 0 h 526"/>
                <a:gd name="T4" fmla="*/ 3188 w 524"/>
                <a:gd name="T5" fmla="*/ 267 h 526"/>
                <a:gd name="T6" fmla="*/ 1686 w 524"/>
                <a:gd name="T7" fmla="*/ 2058 h 526"/>
                <a:gd name="T8" fmla="*/ 402 w 524"/>
                <a:gd name="T9" fmla="*/ 3884 h 526"/>
                <a:gd name="T10" fmla="*/ 13 w 524"/>
                <a:gd name="T11" fmla="*/ 4299 h 526"/>
                <a:gd name="T12" fmla="*/ 499 w 524"/>
                <a:gd name="T13" fmla="*/ 4058 h 526"/>
                <a:gd name="T14" fmla="*/ 1946 w 524"/>
                <a:gd name="T15" fmla="*/ 2361 h 526"/>
                <a:gd name="T16" fmla="*/ 3357 w 524"/>
                <a:gd name="T17" fmla="*/ 460 h 526"/>
                <a:gd name="T18" fmla="*/ 3577 w 524"/>
                <a:gd name="T19" fmla="*/ 389 h 5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4" h="526">
                  <a:moveTo>
                    <a:pt x="524" y="44"/>
                  </a:moveTo>
                  <a:cubicBezTo>
                    <a:pt x="524" y="44"/>
                    <a:pt x="520" y="10"/>
                    <a:pt x="482" y="0"/>
                  </a:cubicBezTo>
                  <a:cubicBezTo>
                    <a:pt x="482" y="0"/>
                    <a:pt x="478" y="18"/>
                    <a:pt x="467" y="30"/>
                  </a:cubicBezTo>
                  <a:cubicBezTo>
                    <a:pt x="455" y="42"/>
                    <a:pt x="303" y="170"/>
                    <a:pt x="247" y="234"/>
                  </a:cubicBezTo>
                  <a:cubicBezTo>
                    <a:pt x="191" y="298"/>
                    <a:pt x="133" y="384"/>
                    <a:pt x="59" y="441"/>
                  </a:cubicBezTo>
                  <a:cubicBezTo>
                    <a:pt x="41" y="455"/>
                    <a:pt x="0" y="477"/>
                    <a:pt x="2" y="488"/>
                  </a:cubicBezTo>
                  <a:cubicBezTo>
                    <a:pt x="2" y="488"/>
                    <a:pt x="26" y="526"/>
                    <a:pt x="73" y="461"/>
                  </a:cubicBezTo>
                  <a:cubicBezTo>
                    <a:pt x="123" y="394"/>
                    <a:pt x="206" y="319"/>
                    <a:pt x="285" y="268"/>
                  </a:cubicBezTo>
                  <a:cubicBezTo>
                    <a:pt x="406" y="189"/>
                    <a:pt x="485" y="57"/>
                    <a:pt x="492" y="52"/>
                  </a:cubicBezTo>
                  <a:cubicBezTo>
                    <a:pt x="508" y="40"/>
                    <a:pt x="524" y="44"/>
                    <a:pt x="524" y="44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6" name="Freeform 15">
              <a:extLst>
                <a:ext uri="{FF2B5EF4-FFF2-40B4-BE49-F238E27FC236}">
                  <a16:creationId xmlns:a16="http://schemas.microsoft.com/office/drawing/2014/main" id="{D6ADB8B5-DA1B-438E-B089-DF4A72C6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017"/>
              <a:ext cx="1675" cy="1763"/>
            </a:xfrm>
            <a:custGeom>
              <a:avLst/>
              <a:gdLst>
                <a:gd name="T0" fmla="*/ 6064 w 1037"/>
                <a:gd name="T1" fmla="*/ 1315 h 1024"/>
                <a:gd name="T2" fmla="*/ 5330 w 1037"/>
                <a:gd name="T3" fmla="*/ 6888 h 1024"/>
                <a:gd name="T4" fmla="*/ 993 w 1037"/>
                <a:gd name="T5" fmla="*/ 7680 h 1024"/>
                <a:gd name="T6" fmla="*/ 1735 w 1037"/>
                <a:gd name="T7" fmla="*/ 2107 h 1024"/>
                <a:gd name="T8" fmla="*/ 6064 w 1037"/>
                <a:gd name="T9" fmla="*/ 1315 h 10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7" h="1024">
                  <a:moveTo>
                    <a:pt x="891" y="150"/>
                  </a:moveTo>
                  <a:cubicBezTo>
                    <a:pt x="1037" y="300"/>
                    <a:pt x="989" y="584"/>
                    <a:pt x="783" y="784"/>
                  </a:cubicBezTo>
                  <a:cubicBezTo>
                    <a:pt x="577" y="984"/>
                    <a:pt x="292" y="1024"/>
                    <a:pt x="146" y="874"/>
                  </a:cubicBezTo>
                  <a:cubicBezTo>
                    <a:pt x="0" y="724"/>
                    <a:pt x="49" y="440"/>
                    <a:pt x="255" y="240"/>
                  </a:cubicBezTo>
                  <a:cubicBezTo>
                    <a:pt x="460" y="40"/>
                    <a:pt x="745" y="0"/>
                    <a:pt x="891" y="150"/>
                  </a:cubicBezTo>
                  <a:close/>
                </a:path>
              </a:pathLst>
            </a:custGeom>
            <a:noFill/>
            <a:ln w="952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7" name="Freeform 16">
              <a:extLst>
                <a:ext uri="{FF2B5EF4-FFF2-40B4-BE49-F238E27FC236}">
                  <a16:creationId xmlns:a16="http://schemas.microsoft.com/office/drawing/2014/main" id="{3C8D6982-6B9C-439A-8917-3CF62093F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191"/>
              <a:ext cx="1416" cy="1486"/>
            </a:xfrm>
            <a:custGeom>
              <a:avLst/>
              <a:gdLst>
                <a:gd name="T0" fmla="*/ 5808 w 877"/>
                <a:gd name="T1" fmla="*/ 1753 h 863"/>
                <a:gd name="T2" fmla="*/ 4610 w 877"/>
                <a:gd name="T3" fmla="*/ 5589 h 863"/>
                <a:gd name="T4" fmla="*/ 822 w 877"/>
                <a:gd name="T5" fmla="*/ 6490 h 863"/>
                <a:gd name="T6" fmla="*/ 1632 w 877"/>
                <a:gd name="T7" fmla="*/ 1627 h 863"/>
                <a:gd name="T8" fmla="*/ 4424 w 877"/>
                <a:gd name="T9" fmla="*/ 133 h 863"/>
                <a:gd name="T10" fmla="*/ 4908 w 877"/>
                <a:gd name="T11" fmla="*/ 1266 h 863"/>
                <a:gd name="T12" fmla="*/ 4908 w 877"/>
                <a:gd name="T13" fmla="*/ 1266 h 863"/>
                <a:gd name="T14" fmla="*/ 5808 w 877"/>
                <a:gd name="T15" fmla="*/ 1753 h 8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7" h="863">
                  <a:moveTo>
                    <a:pt x="855" y="199"/>
                  </a:moveTo>
                  <a:cubicBezTo>
                    <a:pt x="877" y="330"/>
                    <a:pt x="817" y="501"/>
                    <a:pt x="678" y="636"/>
                  </a:cubicBezTo>
                  <a:cubicBezTo>
                    <a:pt x="491" y="817"/>
                    <a:pt x="242" y="863"/>
                    <a:pt x="121" y="738"/>
                  </a:cubicBezTo>
                  <a:cubicBezTo>
                    <a:pt x="0" y="614"/>
                    <a:pt x="53" y="366"/>
                    <a:pt x="240" y="185"/>
                  </a:cubicBezTo>
                  <a:cubicBezTo>
                    <a:pt x="368" y="61"/>
                    <a:pt x="525" y="0"/>
                    <a:pt x="651" y="15"/>
                  </a:cubicBezTo>
                  <a:cubicBezTo>
                    <a:pt x="651" y="15"/>
                    <a:pt x="728" y="13"/>
                    <a:pt x="722" y="144"/>
                  </a:cubicBezTo>
                  <a:cubicBezTo>
                    <a:pt x="723" y="143"/>
                    <a:pt x="722" y="144"/>
                    <a:pt x="722" y="144"/>
                  </a:cubicBezTo>
                  <a:cubicBezTo>
                    <a:pt x="722" y="144"/>
                    <a:pt x="840" y="107"/>
                    <a:pt x="855" y="199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8" name="Freeform 17">
              <a:extLst>
                <a:ext uri="{FF2B5EF4-FFF2-40B4-BE49-F238E27FC236}">
                  <a16:creationId xmlns:a16="http://schemas.microsoft.com/office/drawing/2014/main" id="{5C1115EC-99BF-4040-A7C9-46A66ED93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383"/>
              <a:ext cx="318" cy="342"/>
            </a:xfrm>
            <a:custGeom>
              <a:avLst/>
              <a:gdLst>
                <a:gd name="T0" fmla="*/ 518 w 197"/>
                <a:gd name="T1" fmla="*/ 1494 h 198"/>
                <a:gd name="T2" fmla="*/ 747 w 197"/>
                <a:gd name="T3" fmla="*/ 1629 h 198"/>
                <a:gd name="T4" fmla="*/ 1136 w 197"/>
                <a:gd name="T5" fmla="*/ 304 h 198"/>
                <a:gd name="T6" fmla="*/ 110 w 197"/>
                <a:gd name="T7" fmla="*/ 731 h 198"/>
                <a:gd name="T8" fmla="*/ 199 w 197"/>
                <a:gd name="T9" fmla="*/ 1042 h 198"/>
                <a:gd name="T10" fmla="*/ 518 w 197"/>
                <a:gd name="T11" fmla="*/ 1494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198">
                  <a:moveTo>
                    <a:pt x="76" y="168"/>
                  </a:moveTo>
                  <a:cubicBezTo>
                    <a:pt x="76" y="192"/>
                    <a:pt x="92" y="198"/>
                    <a:pt x="110" y="183"/>
                  </a:cubicBezTo>
                  <a:cubicBezTo>
                    <a:pt x="197" y="115"/>
                    <a:pt x="167" y="34"/>
                    <a:pt x="167" y="34"/>
                  </a:cubicBezTo>
                  <a:cubicBezTo>
                    <a:pt x="167" y="34"/>
                    <a:pt x="89" y="0"/>
                    <a:pt x="16" y="82"/>
                  </a:cubicBezTo>
                  <a:cubicBezTo>
                    <a:pt x="0" y="99"/>
                    <a:pt x="5" y="116"/>
                    <a:pt x="29" y="117"/>
                  </a:cubicBezTo>
                  <a:cubicBezTo>
                    <a:pt x="54" y="119"/>
                    <a:pt x="76" y="143"/>
                    <a:pt x="76" y="168"/>
                  </a:cubicBezTo>
                  <a:close/>
                </a:path>
              </a:pathLst>
            </a:custGeom>
            <a:solidFill>
              <a:srgbClr val="D2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9" name="Freeform 18">
              <a:extLst>
                <a:ext uri="{FF2B5EF4-FFF2-40B4-BE49-F238E27FC236}">
                  <a16:creationId xmlns:a16="http://schemas.microsoft.com/office/drawing/2014/main" id="{97D0AB92-23DD-4778-B62D-A339A6C0C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349"/>
              <a:ext cx="278" cy="329"/>
            </a:xfrm>
            <a:custGeom>
              <a:avLst/>
              <a:gdLst>
                <a:gd name="T0" fmla="*/ 996 w 172"/>
                <a:gd name="T1" fmla="*/ 176 h 191"/>
                <a:gd name="T2" fmla="*/ 899 w 172"/>
                <a:gd name="T3" fmla="*/ 1161 h 191"/>
                <a:gd name="T4" fmla="*/ 170 w 172"/>
                <a:gd name="T5" fmla="*/ 1499 h 191"/>
                <a:gd name="T6" fmla="*/ 275 w 172"/>
                <a:gd name="T7" fmla="*/ 510 h 191"/>
                <a:gd name="T8" fmla="*/ 996 w 172"/>
                <a:gd name="T9" fmla="*/ 176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91">
                  <a:moveTo>
                    <a:pt x="146" y="20"/>
                  </a:moveTo>
                  <a:cubicBezTo>
                    <a:pt x="172" y="41"/>
                    <a:pt x="165" y="91"/>
                    <a:pt x="132" y="132"/>
                  </a:cubicBezTo>
                  <a:cubicBezTo>
                    <a:pt x="99" y="174"/>
                    <a:pt x="51" y="191"/>
                    <a:pt x="25" y="170"/>
                  </a:cubicBezTo>
                  <a:cubicBezTo>
                    <a:pt x="0" y="149"/>
                    <a:pt x="6" y="99"/>
                    <a:pt x="40" y="58"/>
                  </a:cubicBezTo>
                  <a:cubicBezTo>
                    <a:pt x="73" y="16"/>
                    <a:pt x="121" y="0"/>
                    <a:pt x="146" y="20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0" name="Freeform 19">
              <a:extLst>
                <a:ext uri="{FF2B5EF4-FFF2-40B4-BE49-F238E27FC236}">
                  <a16:creationId xmlns:a16="http://schemas.microsoft.com/office/drawing/2014/main" id="{695E56E6-3E26-47F6-85F9-48D392C1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1425"/>
              <a:ext cx="89" cy="82"/>
            </a:xfrm>
            <a:custGeom>
              <a:avLst/>
              <a:gdLst>
                <a:gd name="T0" fmla="*/ 335 w 55"/>
                <a:gd name="T1" fmla="*/ 62 h 48"/>
                <a:gd name="T2" fmla="*/ 259 w 55"/>
                <a:gd name="T3" fmla="*/ 325 h 48"/>
                <a:gd name="T4" fmla="*/ 34 w 55"/>
                <a:gd name="T5" fmla="*/ 350 h 48"/>
                <a:gd name="T6" fmla="*/ 118 w 55"/>
                <a:gd name="T7" fmla="*/ 85 h 48"/>
                <a:gd name="T8" fmla="*/ 335 w 55"/>
                <a:gd name="T9" fmla="*/ 6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8">
                  <a:moveTo>
                    <a:pt x="49" y="7"/>
                  </a:moveTo>
                  <a:cubicBezTo>
                    <a:pt x="55" y="15"/>
                    <a:pt x="50" y="28"/>
                    <a:pt x="38" y="38"/>
                  </a:cubicBezTo>
                  <a:cubicBezTo>
                    <a:pt x="26" y="47"/>
                    <a:pt x="11" y="48"/>
                    <a:pt x="5" y="41"/>
                  </a:cubicBezTo>
                  <a:cubicBezTo>
                    <a:pt x="0" y="33"/>
                    <a:pt x="5" y="20"/>
                    <a:pt x="17" y="10"/>
                  </a:cubicBezTo>
                  <a:cubicBezTo>
                    <a:pt x="29" y="1"/>
                    <a:pt x="44" y="0"/>
                    <a:pt x="49" y="7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1" name="Freeform 20">
              <a:extLst>
                <a:ext uri="{FF2B5EF4-FFF2-40B4-BE49-F238E27FC236}">
                  <a16:creationId xmlns:a16="http://schemas.microsoft.com/office/drawing/2014/main" id="{FD3F3694-5E34-45E6-9A13-27D821118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793"/>
              <a:ext cx="322" cy="271"/>
            </a:xfrm>
            <a:custGeom>
              <a:avLst/>
              <a:gdLst>
                <a:gd name="T0" fmla="*/ 1246 w 199"/>
                <a:gd name="T1" fmla="*/ 268 h 157"/>
                <a:gd name="T2" fmla="*/ 885 w 199"/>
                <a:gd name="T3" fmla="*/ 1153 h 157"/>
                <a:gd name="T4" fmla="*/ 110 w 199"/>
                <a:gd name="T5" fmla="*/ 1125 h 157"/>
                <a:gd name="T6" fmla="*/ 474 w 199"/>
                <a:gd name="T7" fmla="*/ 242 h 157"/>
                <a:gd name="T8" fmla="*/ 1246 w 199"/>
                <a:gd name="T9" fmla="*/ 268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157">
                  <a:moveTo>
                    <a:pt x="182" y="30"/>
                  </a:moveTo>
                  <a:cubicBezTo>
                    <a:pt x="199" y="58"/>
                    <a:pt x="175" y="103"/>
                    <a:pt x="129" y="130"/>
                  </a:cubicBezTo>
                  <a:cubicBezTo>
                    <a:pt x="84" y="157"/>
                    <a:pt x="33" y="156"/>
                    <a:pt x="16" y="127"/>
                  </a:cubicBezTo>
                  <a:cubicBezTo>
                    <a:pt x="0" y="99"/>
                    <a:pt x="23" y="54"/>
                    <a:pt x="69" y="27"/>
                  </a:cubicBezTo>
                  <a:cubicBezTo>
                    <a:pt x="115" y="0"/>
                    <a:pt x="165" y="1"/>
                    <a:pt x="182" y="30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2" name="Freeform 21">
              <a:extLst>
                <a:ext uri="{FF2B5EF4-FFF2-40B4-BE49-F238E27FC236}">
                  <a16:creationId xmlns:a16="http://schemas.microsoft.com/office/drawing/2014/main" id="{FCB30086-8443-4DAD-8DA8-7310C24D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1911"/>
              <a:ext cx="92" cy="63"/>
            </a:xfrm>
            <a:custGeom>
              <a:avLst/>
              <a:gdLst>
                <a:gd name="T0" fmla="*/ 378 w 57"/>
                <a:gd name="T1" fmla="*/ 133 h 37"/>
                <a:gd name="T2" fmla="*/ 200 w 57"/>
                <a:gd name="T3" fmla="*/ 301 h 37"/>
                <a:gd name="T4" fmla="*/ 8 w 57"/>
                <a:gd name="T5" fmla="*/ 182 h 37"/>
                <a:gd name="T6" fmla="*/ 186 w 57"/>
                <a:gd name="T7" fmla="*/ 15 h 37"/>
                <a:gd name="T8" fmla="*/ 378 w 57"/>
                <a:gd name="T9" fmla="*/ 133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7">
                  <a:moveTo>
                    <a:pt x="56" y="16"/>
                  </a:moveTo>
                  <a:cubicBezTo>
                    <a:pt x="57" y="25"/>
                    <a:pt x="46" y="34"/>
                    <a:pt x="30" y="36"/>
                  </a:cubicBezTo>
                  <a:cubicBezTo>
                    <a:pt x="15" y="37"/>
                    <a:pt x="2" y="31"/>
                    <a:pt x="1" y="22"/>
                  </a:cubicBezTo>
                  <a:cubicBezTo>
                    <a:pt x="0" y="12"/>
                    <a:pt x="12" y="4"/>
                    <a:pt x="27" y="2"/>
                  </a:cubicBezTo>
                  <a:cubicBezTo>
                    <a:pt x="42" y="0"/>
                    <a:pt x="55" y="7"/>
                    <a:pt x="56" y="16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3" name="Freeform 22">
              <a:extLst>
                <a:ext uri="{FF2B5EF4-FFF2-40B4-BE49-F238E27FC236}">
                  <a16:creationId xmlns:a16="http://schemas.microsoft.com/office/drawing/2014/main" id="{20F2A1A7-F7EC-4128-8CB2-2396ACA5D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074"/>
              <a:ext cx="325" cy="234"/>
            </a:xfrm>
            <a:custGeom>
              <a:avLst/>
              <a:gdLst>
                <a:gd name="T0" fmla="*/ 1331 w 201"/>
                <a:gd name="T1" fmla="*/ 439 h 136"/>
                <a:gd name="T2" fmla="*/ 766 w 201"/>
                <a:gd name="T3" fmla="*/ 1105 h 136"/>
                <a:gd name="T4" fmla="*/ 42 w 201"/>
                <a:gd name="T5" fmla="*/ 755 h 136"/>
                <a:gd name="T6" fmla="*/ 618 w 201"/>
                <a:gd name="T7" fmla="*/ 86 h 136"/>
                <a:gd name="T8" fmla="*/ 1331 w 201"/>
                <a:gd name="T9" fmla="*/ 439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136">
                  <a:moveTo>
                    <a:pt x="195" y="50"/>
                  </a:moveTo>
                  <a:cubicBezTo>
                    <a:pt x="201" y="83"/>
                    <a:pt x="164" y="117"/>
                    <a:pt x="112" y="126"/>
                  </a:cubicBezTo>
                  <a:cubicBezTo>
                    <a:pt x="60" y="136"/>
                    <a:pt x="12" y="118"/>
                    <a:pt x="6" y="86"/>
                  </a:cubicBezTo>
                  <a:cubicBezTo>
                    <a:pt x="0" y="54"/>
                    <a:pt x="38" y="20"/>
                    <a:pt x="90" y="10"/>
                  </a:cubicBezTo>
                  <a:cubicBezTo>
                    <a:pt x="142" y="0"/>
                    <a:pt x="189" y="18"/>
                    <a:pt x="195" y="50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4" name="Freeform 23">
              <a:extLst>
                <a:ext uri="{FF2B5EF4-FFF2-40B4-BE49-F238E27FC236}">
                  <a16:creationId xmlns:a16="http://schemas.microsoft.com/office/drawing/2014/main" id="{4BD217D6-12DA-4D17-93CE-926D43B11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147"/>
              <a:ext cx="108" cy="82"/>
            </a:xfrm>
            <a:custGeom>
              <a:avLst/>
              <a:gdLst>
                <a:gd name="T0" fmla="*/ 432 w 67"/>
                <a:gd name="T1" fmla="*/ 128 h 48"/>
                <a:gd name="T2" fmla="*/ 264 w 67"/>
                <a:gd name="T3" fmla="*/ 366 h 48"/>
                <a:gd name="T4" fmla="*/ 21 w 67"/>
                <a:gd name="T5" fmla="*/ 280 h 48"/>
                <a:gd name="T6" fmla="*/ 190 w 67"/>
                <a:gd name="T7" fmla="*/ 44 h 48"/>
                <a:gd name="T8" fmla="*/ 432 w 67"/>
                <a:gd name="T9" fmla="*/ 1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64" y="15"/>
                  </a:moveTo>
                  <a:cubicBezTo>
                    <a:pt x="67" y="25"/>
                    <a:pt x="56" y="38"/>
                    <a:pt x="39" y="43"/>
                  </a:cubicBezTo>
                  <a:cubicBezTo>
                    <a:pt x="22" y="48"/>
                    <a:pt x="6" y="44"/>
                    <a:pt x="3" y="33"/>
                  </a:cubicBezTo>
                  <a:cubicBezTo>
                    <a:pt x="0" y="23"/>
                    <a:pt x="11" y="10"/>
                    <a:pt x="28" y="5"/>
                  </a:cubicBezTo>
                  <a:cubicBezTo>
                    <a:pt x="45" y="0"/>
                    <a:pt x="61" y="4"/>
                    <a:pt x="64" y="15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5" name="Freeform 24">
              <a:extLst>
                <a:ext uri="{FF2B5EF4-FFF2-40B4-BE49-F238E27FC236}">
                  <a16:creationId xmlns:a16="http://schemas.microsoft.com/office/drawing/2014/main" id="{D376698A-E819-44FC-B2BF-3C73AD8C4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11"/>
              <a:ext cx="205" cy="339"/>
            </a:xfrm>
            <a:custGeom>
              <a:avLst/>
              <a:gdLst>
                <a:gd name="T0" fmla="*/ 487 w 127"/>
                <a:gd name="T1" fmla="*/ 15 h 197"/>
                <a:gd name="T2" fmla="*/ 836 w 127"/>
                <a:gd name="T3" fmla="*/ 903 h 197"/>
                <a:gd name="T4" fmla="*/ 378 w 127"/>
                <a:gd name="T5" fmla="*/ 1702 h 197"/>
                <a:gd name="T6" fmla="*/ 34 w 127"/>
                <a:gd name="T7" fmla="*/ 814 h 197"/>
                <a:gd name="T8" fmla="*/ 487 w 127"/>
                <a:gd name="T9" fmla="*/ 15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97">
                  <a:moveTo>
                    <a:pt x="72" y="2"/>
                  </a:moveTo>
                  <a:cubicBezTo>
                    <a:pt x="104" y="5"/>
                    <a:pt x="127" y="50"/>
                    <a:pt x="123" y="103"/>
                  </a:cubicBezTo>
                  <a:cubicBezTo>
                    <a:pt x="119" y="156"/>
                    <a:pt x="89" y="197"/>
                    <a:pt x="56" y="194"/>
                  </a:cubicBezTo>
                  <a:cubicBezTo>
                    <a:pt x="23" y="191"/>
                    <a:pt x="0" y="146"/>
                    <a:pt x="5" y="93"/>
                  </a:cubicBezTo>
                  <a:cubicBezTo>
                    <a:pt x="9" y="40"/>
                    <a:pt x="39" y="0"/>
                    <a:pt x="72" y="2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6" name="Freeform 25">
              <a:extLst>
                <a:ext uri="{FF2B5EF4-FFF2-40B4-BE49-F238E27FC236}">
                  <a16:creationId xmlns:a16="http://schemas.microsoft.com/office/drawing/2014/main" id="{4EC40075-CB04-4B29-8016-9DAD23CC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349"/>
              <a:ext cx="278" cy="329"/>
            </a:xfrm>
            <a:custGeom>
              <a:avLst/>
              <a:gdLst>
                <a:gd name="T0" fmla="*/ 996 w 172"/>
                <a:gd name="T1" fmla="*/ 176 h 191"/>
                <a:gd name="T2" fmla="*/ 899 w 172"/>
                <a:gd name="T3" fmla="*/ 1161 h 191"/>
                <a:gd name="T4" fmla="*/ 170 w 172"/>
                <a:gd name="T5" fmla="*/ 1499 h 191"/>
                <a:gd name="T6" fmla="*/ 275 w 172"/>
                <a:gd name="T7" fmla="*/ 510 h 191"/>
                <a:gd name="T8" fmla="*/ 996 w 172"/>
                <a:gd name="T9" fmla="*/ 176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91">
                  <a:moveTo>
                    <a:pt x="146" y="20"/>
                  </a:moveTo>
                  <a:cubicBezTo>
                    <a:pt x="172" y="41"/>
                    <a:pt x="165" y="91"/>
                    <a:pt x="132" y="132"/>
                  </a:cubicBezTo>
                  <a:cubicBezTo>
                    <a:pt x="99" y="174"/>
                    <a:pt x="51" y="191"/>
                    <a:pt x="25" y="170"/>
                  </a:cubicBezTo>
                  <a:cubicBezTo>
                    <a:pt x="0" y="149"/>
                    <a:pt x="6" y="99"/>
                    <a:pt x="40" y="58"/>
                  </a:cubicBezTo>
                  <a:cubicBezTo>
                    <a:pt x="73" y="16"/>
                    <a:pt x="121" y="0"/>
                    <a:pt x="146" y="20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7" name="Freeform 26">
              <a:extLst>
                <a:ext uri="{FF2B5EF4-FFF2-40B4-BE49-F238E27FC236}">
                  <a16:creationId xmlns:a16="http://schemas.microsoft.com/office/drawing/2014/main" id="{F9D1ADCC-9491-42AE-BDA3-E4B33F26F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793"/>
              <a:ext cx="322" cy="271"/>
            </a:xfrm>
            <a:custGeom>
              <a:avLst/>
              <a:gdLst>
                <a:gd name="T0" fmla="*/ 1246 w 199"/>
                <a:gd name="T1" fmla="*/ 268 h 157"/>
                <a:gd name="T2" fmla="*/ 885 w 199"/>
                <a:gd name="T3" fmla="*/ 1153 h 157"/>
                <a:gd name="T4" fmla="*/ 110 w 199"/>
                <a:gd name="T5" fmla="*/ 1125 h 157"/>
                <a:gd name="T6" fmla="*/ 474 w 199"/>
                <a:gd name="T7" fmla="*/ 242 h 157"/>
                <a:gd name="T8" fmla="*/ 1246 w 199"/>
                <a:gd name="T9" fmla="*/ 268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157">
                  <a:moveTo>
                    <a:pt x="182" y="30"/>
                  </a:moveTo>
                  <a:cubicBezTo>
                    <a:pt x="199" y="58"/>
                    <a:pt x="175" y="103"/>
                    <a:pt x="129" y="130"/>
                  </a:cubicBezTo>
                  <a:cubicBezTo>
                    <a:pt x="84" y="157"/>
                    <a:pt x="33" y="156"/>
                    <a:pt x="16" y="127"/>
                  </a:cubicBezTo>
                  <a:cubicBezTo>
                    <a:pt x="0" y="99"/>
                    <a:pt x="23" y="54"/>
                    <a:pt x="69" y="27"/>
                  </a:cubicBezTo>
                  <a:cubicBezTo>
                    <a:pt x="115" y="0"/>
                    <a:pt x="165" y="1"/>
                    <a:pt x="182" y="30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8" name="Freeform 27">
              <a:extLst>
                <a:ext uri="{FF2B5EF4-FFF2-40B4-BE49-F238E27FC236}">
                  <a16:creationId xmlns:a16="http://schemas.microsoft.com/office/drawing/2014/main" id="{6AD8C4CF-428E-42DE-8A2A-E7AEC9678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074"/>
              <a:ext cx="325" cy="234"/>
            </a:xfrm>
            <a:custGeom>
              <a:avLst/>
              <a:gdLst>
                <a:gd name="T0" fmla="*/ 1331 w 201"/>
                <a:gd name="T1" fmla="*/ 439 h 136"/>
                <a:gd name="T2" fmla="*/ 766 w 201"/>
                <a:gd name="T3" fmla="*/ 1105 h 136"/>
                <a:gd name="T4" fmla="*/ 42 w 201"/>
                <a:gd name="T5" fmla="*/ 755 h 136"/>
                <a:gd name="T6" fmla="*/ 618 w 201"/>
                <a:gd name="T7" fmla="*/ 86 h 136"/>
                <a:gd name="T8" fmla="*/ 1331 w 201"/>
                <a:gd name="T9" fmla="*/ 439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136">
                  <a:moveTo>
                    <a:pt x="195" y="50"/>
                  </a:moveTo>
                  <a:cubicBezTo>
                    <a:pt x="201" y="83"/>
                    <a:pt x="164" y="117"/>
                    <a:pt x="112" y="126"/>
                  </a:cubicBezTo>
                  <a:cubicBezTo>
                    <a:pt x="60" y="136"/>
                    <a:pt x="12" y="118"/>
                    <a:pt x="6" y="86"/>
                  </a:cubicBezTo>
                  <a:cubicBezTo>
                    <a:pt x="0" y="54"/>
                    <a:pt x="38" y="20"/>
                    <a:pt x="90" y="10"/>
                  </a:cubicBezTo>
                  <a:cubicBezTo>
                    <a:pt x="142" y="0"/>
                    <a:pt x="189" y="18"/>
                    <a:pt x="195" y="50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9" name="Freeform 28">
              <a:extLst>
                <a:ext uri="{FF2B5EF4-FFF2-40B4-BE49-F238E27FC236}">
                  <a16:creationId xmlns:a16="http://schemas.microsoft.com/office/drawing/2014/main" id="{78C85F8E-B86D-43CC-B6C3-4A600C8EF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11"/>
              <a:ext cx="205" cy="339"/>
            </a:xfrm>
            <a:custGeom>
              <a:avLst/>
              <a:gdLst>
                <a:gd name="T0" fmla="*/ 487 w 127"/>
                <a:gd name="T1" fmla="*/ 15 h 197"/>
                <a:gd name="T2" fmla="*/ 836 w 127"/>
                <a:gd name="T3" fmla="*/ 903 h 197"/>
                <a:gd name="T4" fmla="*/ 378 w 127"/>
                <a:gd name="T5" fmla="*/ 1702 h 197"/>
                <a:gd name="T6" fmla="*/ 34 w 127"/>
                <a:gd name="T7" fmla="*/ 814 h 197"/>
                <a:gd name="T8" fmla="*/ 487 w 127"/>
                <a:gd name="T9" fmla="*/ 15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97">
                  <a:moveTo>
                    <a:pt x="72" y="2"/>
                  </a:moveTo>
                  <a:cubicBezTo>
                    <a:pt x="104" y="5"/>
                    <a:pt x="127" y="50"/>
                    <a:pt x="123" y="103"/>
                  </a:cubicBezTo>
                  <a:cubicBezTo>
                    <a:pt x="119" y="156"/>
                    <a:pt x="89" y="197"/>
                    <a:pt x="56" y="194"/>
                  </a:cubicBezTo>
                  <a:cubicBezTo>
                    <a:pt x="23" y="191"/>
                    <a:pt x="0" y="146"/>
                    <a:pt x="5" y="93"/>
                  </a:cubicBezTo>
                  <a:cubicBezTo>
                    <a:pt x="9" y="40"/>
                    <a:pt x="39" y="0"/>
                    <a:pt x="72" y="2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0" name="Freeform 29">
              <a:extLst>
                <a:ext uri="{FF2B5EF4-FFF2-40B4-BE49-F238E27FC236}">
                  <a16:creationId xmlns:a16="http://schemas.microsoft.com/office/drawing/2014/main" id="{94E55271-9AFC-474E-9657-27EC73B70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757"/>
              <a:ext cx="72" cy="116"/>
            </a:xfrm>
            <a:custGeom>
              <a:avLst/>
              <a:gdLst>
                <a:gd name="T0" fmla="*/ 176 w 45"/>
                <a:gd name="T1" fmla="*/ 9 h 67"/>
                <a:gd name="T2" fmla="*/ 274 w 45"/>
                <a:gd name="T3" fmla="*/ 320 h 67"/>
                <a:gd name="T4" fmla="*/ 118 w 45"/>
                <a:gd name="T5" fmla="*/ 587 h 67"/>
                <a:gd name="T6" fmla="*/ 21 w 45"/>
                <a:gd name="T7" fmla="*/ 270 h 67"/>
                <a:gd name="T8" fmla="*/ 176 w 45"/>
                <a:gd name="T9" fmla="*/ 9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7">
                  <a:moveTo>
                    <a:pt x="27" y="1"/>
                  </a:moveTo>
                  <a:cubicBezTo>
                    <a:pt x="38" y="3"/>
                    <a:pt x="45" y="18"/>
                    <a:pt x="42" y="36"/>
                  </a:cubicBezTo>
                  <a:cubicBezTo>
                    <a:pt x="40" y="54"/>
                    <a:pt x="29" y="67"/>
                    <a:pt x="18" y="65"/>
                  </a:cubicBezTo>
                  <a:cubicBezTo>
                    <a:pt x="7" y="64"/>
                    <a:pt x="0" y="48"/>
                    <a:pt x="3" y="30"/>
                  </a:cubicBezTo>
                  <a:cubicBezTo>
                    <a:pt x="5" y="13"/>
                    <a:pt x="16" y="0"/>
                    <a:pt x="27" y="1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1" name="Freeform 30">
              <a:extLst>
                <a:ext uri="{FF2B5EF4-FFF2-40B4-BE49-F238E27FC236}">
                  <a16:creationId xmlns:a16="http://schemas.microsoft.com/office/drawing/2014/main" id="{5AD7EEF5-C531-4F86-B374-77884930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919"/>
              <a:ext cx="139" cy="203"/>
            </a:xfrm>
            <a:custGeom>
              <a:avLst/>
              <a:gdLst>
                <a:gd name="T0" fmla="*/ 588 w 86"/>
                <a:gd name="T1" fmla="*/ 0 h 118"/>
                <a:gd name="T2" fmla="*/ 377 w 86"/>
                <a:gd name="T3" fmla="*/ 411 h 118"/>
                <a:gd name="T4" fmla="*/ 34 w 86"/>
                <a:gd name="T5" fmla="*/ 1032 h 118"/>
                <a:gd name="T6" fmla="*/ 254 w 86"/>
                <a:gd name="T7" fmla="*/ 525 h 118"/>
                <a:gd name="T8" fmla="*/ 588 w 8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8">
                  <a:moveTo>
                    <a:pt x="86" y="0"/>
                  </a:moveTo>
                  <a:cubicBezTo>
                    <a:pt x="86" y="0"/>
                    <a:pt x="86" y="38"/>
                    <a:pt x="55" y="47"/>
                  </a:cubicBezTo>
                  <a:cubicBezTo>
                    <a:pt x="23" y="55"/>
                    <a:pt x="0" y="77"/>
                    <a:pt x="5" y="118"/>
                  </a:cubicBezTo>
                  <a:cubicBezTo>
                    <a:pt x="5" y="118"/>
                    <a:pt x="0" y="83"/>
                    <a:pt x="37" y="60"/>
                  </a:cubicBezTo>
                  <a:cubicBezTo>
                    <a:pt x="55" y="49"/>
                    <a:pt x="86" y="53"/>
                    <a:pt x="86" y="0"/>
                  </a:cubicBezTo>
                  <a:close/>
                </a:path>
              </a:pathLst>
            </a:custGeom>
            <a:solidFill>
              <a:srgbClr val="D1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2" name="Freeform 31">
              <a:extLst>
                <a:ext uri="{FF2B5EF4-FFF2-40B4-BE49-F238E27FC236}">
                  <a16:creationId xmlns:a16="http://schemas.microsoft.com/office/drawing/2014/main" id="{35CAE6A4-167B-4923-B476-F08531487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876"/>
              <a:ext cx="139" cy="203"/>
            </a:xfrm>
            <a:custGeom>
              <a:avLst/>
              <a:gdLst>
                <a:gd name="T0" fmla="*/ 588 w 86"/>
                <a:gd name="T1" fmla="*/ 0 h 118"/>
                <a:gd name="T2" fmla="*/ 369 w 86"/>
                <a:gd name="T3" fmla="*/ 411 h 118"/>
                <a:gd name="T4" fmla="*/ 34 w 86"/>
                <a:gd name="T5" fmla="*/ 1032 h 118"/>
                <a:gd name="T6" fmla="*/ 254 w 86"/>
                <a:gd name="T7" fmla="*/ 525 h 118"/>
                <a:gd name="T8" fmla="*/ 588 w 8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8">
                  <a:moveTo>
                    <a:pt x="86" y="0"/>
                  </a:moveTo>
                  <a:cubicBezTo>
                    <a:pt x="86" y="0"/>
                    <a:pt x="86" y="38"/>
                    <a:pt x="54" y="47"/>
                  </a:cubicBezTo>
                  <a:cubicBezTo>
                    <a:pt x="23" y="55"/>
                    <a:pt x="0" y="77"/>
                    <a:pt x="5" y="118"/>
                  </a:cubicBezTo>
                  <a:cubicBezTo>
                    <a:pt x="5" y="118"/>
                    <a:pt x="0" y="83"/>
                    <a:pt x="37" y="60"/>
                  </a:cubicBezTo>
                  <a:cubicBezTo>
                    <a:pt x="55" y="49"/>
                    <a:pt x="86" y="53"/>
                    <a:pt x="86" y="0"/>
                  </a:cubicBezTo>
                  <a:close/>
                </a:path>
              </a:pathLst>
            </a:custGeom>
            <a:solidFill>
              <a:srgbClr val="D1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3" name="Freeform 32">
              <a:extLst>
                <a:ext uri="{FF2B5EF4-FFF2-40B4-BE49-F238E27FC236}">
                  <a16:creationId xmlns:a16="http://schemas.microsoft.com/office/drawing/2014/main" id="{A1350E31-3BC6-421E-BE5B-62AB8F4F8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362"/>
              <a:ext cx="139" cy="201"/>
            </a:xfrm>
            <a:custGeom>
              <a:avLst/>
              <a:gdLst>
                <a:gd name="T0" fmla="*/ 588 w 86"/>
                <a:gd name="T1" fmla="*/ 0 h 117"/>
                <a:gd name="T2" fmla="*/ 369 w 86"/>
                <a:gd name="T3" fmla="*/ 402 h 117"/>
                <a:gd name="T4" fmla="*/ 34 w 86"/>
                <a:gd name="T5" fmla="*/ 1019 h 117"/>
                <a:gd name="T6" fmla="*/ 246 w 86"/>
                <a:gd name="T7" fmla="*/ 522 h 117"/>
                <a:gd name="T8" fmla="*/ 588 w 86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7">
                  <a:moveTo>
                    <a:pt x="86" y="0"/>
                  </a:moveTo>
                  <a:cubicBezTo>
                    <a:pt x="86" y="0"/>
                    <a:pt x="86" y="38"/>
                    <a:pt x="54" y="46"/>
                  </a:cubicBezTo>
                  <a:cubicBezTo>
                    <a:pt x="22" y="55"/>
                    <a:pt x="0" y="76"/>
                    <a:pt x="5" y="117"/>
                  </a:cubicBezTo>
                  <a:cubicBezTo>
                    <a:pt x="5" y="117"/>
                    <a:pt x="0" y="82"/>
                    <a:pt x="36" y="60"/>
                  </a:cubicBezTo>
                  <a:cubicBezTo>
                    <a:pt x="55" y="49"/>
                    <a:pt x="86" y="52"/>
                    <a:pt x="86" y="0"/>
                  </a:cubicBezTo>
                  <a:close/>
                </a:path>
              </a:pathLst>
            </a:custGeom>
            <a:solidFill>
              <a:srgbClr val="D1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4" name="Freeform 33">
              <a:extLst>
                <a:ext uri="{FF2B5EF4-FFF2-40B4-BE49-F238E27FC236}">
                  <a16:creationId xmlns:a16="http://schemas.microsoft.com/office/drawing/2014/main" id="{86F5BE5A-A62F-492C-84F3-267D9C659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317"/>
              <a:ext cx="139" cy="203"/>
            </a:xfrm>
            <a:custGeom>
              <a:avLst/>
              <a:gdLst>
                <a:gd name="T0" fmla="*/ 588 w 86"/>
                <a:gd name="T1" fmla="*/ 0 h 118"/>
                <a:gd name="T2" fmla="*/ 377 w 86"/>
                <a:gd name="T3" fmla="*/ 411 h 118"/>
                <a:gd name="T4" fmla="*/ 34 w 86"/>
                <a:gd name="T5" fmla="*/ 1032 h 118"/>
                <a:gd name="T6" fmla="*/ 254 w 86"/>
                <a:gd name="T7" fmla="*/ 535 h 118"/>
                <a:gd name="T8" fmla="*/ 588 w 8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8">
                  <a:moveTo>
                    <a:pt x="86" y="0"/>
                  </a:moveTo>
                  <a:cubicBezTo>
                    <a:pt x="86" y="0"/>
                    <a:pt x="86" y="39"/>
                    <a:pt x="55" y="47"/>
                  </a:cubicBezTo>
                  <a:cubicBezTo>
                    <a:pt x="23" y="56"/>
                    <a:pt x="0" y="77"/>
                    <a:pt x="5" y="118"/>
                  </a:cubicBezTo>
                  <a:cubicBezTo>
                    <a:pt x="5" y="118"/>
                    <a:pt x="0" y="83"/>
                    <a:pt x="37" y="61"/>
                  </a:cubicBezTo>
                  <a:cubicBezTo>
                    <a:pt x="55" y="50"/>
                    <a:pt x="86" y="53"/>
                    <a:pt x="86" y="0"/>
                  </a:cubicBezTo>
                  <a:close/>
                </a:path>
              </a:pathLst>
            </a:custGeom>
            <a:solidFill>
              <a:srgbClr val="D1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5" name="Freeform 34">
              <a:extLst>
                <a:ext uri="{FF2B5EF4-FFF2-40B4-BE49-F238E27FC236}">
                  <a16:creationId xmlns:a16="http://schemas.microsoft.com/office/drawing/2014/main" id="{A7BC47F1-F4FD-4918-B068-F5F3A795E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587"/>
              <a:ext cx="834" cy="887"/>
            </a:xfrm>
            <a:custGeom>
              <a:avLst/>
              <a:gdLst>
                <a:gd name="T0" fmla="*/ 3522 w 516"/>
                <a:gd name="T1" fmla="*/ 377 h 515"/>
                <a:gd name="T2" fmla="*/ 3242 w 516"/>
                <a:gd name="T3" fmla="*/ 0 h 515"/>
                <a:gd name="T4" fmla="*/ 3132 w 516"/>
                <a:gd name="T5" fmla="*/ 267 h 515"/>
                <a:gd name="T6" fmla="*/ 1637 w 516"/>
                <a:gd name="T7" fmla="*/ 2058 h 515"/>
                <a:gd name="T8" fmla="*/ 356 w 516"/>
                <a:gd name="T9" fmla="*/ 3884 h 515"/>
                <a:gd name="T10" fmla="*/ 13 w 516"/>
                <a:gd name="T11" fmla="*/ 4444 h 515"/>
                <a:gd name="T12" fmla="*/ 453 w 516"/>
                <a:gd name="T13" fmla="*/ 4058 h 515"/>
                <a:gd name="T14" fmla="*/ 1925 w 516"/>
                <a:gd name="T15" fmla="*/ 2399 h 515"/>
                <a:gd name="T16" fmla="*/ 3352 w 516"/>
                <a:gd name="T17" fmla="*/ 501 h 515"/>
                <a:gd name="T18" fmla="*/ 3522 w 516"/>
                <a:gd name="T19" fmla="*/ 377 h 5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6" h="515">
                  <a:moveTo>
                    <a:pt x="516" y="43"/>
                  </a:moveTo>
                  <a:cubicBezTo>
                    <a:pt x="516" y="43"/>
                    <a:pt x="512" y="10"/>
                    <a:pt x="475" y="0"/>
                  </a:cubicBezTo>
                  <a:cubicBezTo>
                    <a:pt x="475" y="0"/>
                    <a:pt x="471" y="18"/>
                    <a:pt x="459" y="30"/>
                  </a:cubicBezTo>
                  <a:cubicBezTo>
                    <a:pt x="448" y="41"/>
                    <a:pt x="296" y="170"/>
                    <a:pt x="240" y="234"/>
                  </a:cubicBezTo>
                  <a:cubicBezTo>
                    <a:pt x="184" y="298"/>
                    <a:pt x="126" y="384"/>
                    <a:pt x="52" y="441"/>
                  </a:cubicBezTo>
                  <a:cubicBezTo>
                    <a:pt x="34" y="455"/>
                    <a:pt x="0" y="494"/>
                    <a:pt x="2" y="505"/>
                  </a:cubicBezTo>
                  <a:cubicBezTo>
                    <a:pt x="2" y="505"/>
                    <a:pt x="6" y="515"/>
                    <a:pt x="66" y="461"/>
                  </a:cubicBezTo>
                  <a:cubicBezTo>
                    <a:pt x="111" y="420"/>
                    <a:pt x="207" y="330"/>
                    <a:pt x="282" y="273"/>
                  </a:cubicBezTo>
                  <a:cubicBezTo>
                    <a:pt x="357" y="216"/>
                    <a:pt x="485" y="62"/>
                    <a:pt x="491" y="57"/>
                  </a:cubicBezTo>
                  <a:cubicBezTo>
                    <a:pt x="507" y="45"/>
                    <a:pt x="516" y="43"/>
                    <a:pt x="516" y="43"/>
                  </a:cubicBezTo>
                  <a:close/>
                </a:path>
              </a:pathLst>
            </a:custGeom>
            <a:solidFill>
              <a:srgbClr val="D2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6" name="Freeform 35">
              <a:extLst>
                <a:ext uri="{FF2B5EF4-FFF2-40B4-BE49-F238E27FC236}">
                  <a16:creationId xmlns:a16="http://schemas.microsoft.com/office/drawing/2014/main" id="{7BBE2188-BF9F-447D-9C04-E34351681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383"/>
              <a:ext cx="318" cy="342"/>
            </a:xfrm>
            <a:custGeom>
              <a:avLst/>
              <a:gdLst>
                <a:gd name="T0" fmla="*/ 518 w 197"/>
                <a:gd name="T1" fmla="*/ 1494 h 198"/>
                <a:gd name="T2" fmla="*/ 747 w 197"/>
                <a:gd name="T3" fmla="*/ 1629 h 198"/>
                <a:gd name="T4" fmla="*/ 1136 w 197"/>
                <a:gd name="T5" fmla="*/ 304 h 198"/>
                <a:gd name="T6" fmla="*/ 110 w 197"/>
                <a:gd name="T7" fmla="*/ 731 h 198"/>
                <a:gd name="T8" fmla="*/ 199 w 197"/>
                <a:gd name="T9" fmla="*/ 1042 h 198"/>
                <a:gd name="T10" fmla="*/ 518 w 197"/>
                <a:gd name="T11" fmla="*/ 1494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198">
                  <a:moveTo>
                    <a:pt x="76" y="168"/>
                  </a:moveTo>
                  <a:cubicBezTo>
                    <a:pt x="76" y="192"/>
                    <a:pt x="92" y="198"/>
                    <a:pt x="110" y="183"/>
                  </a:cubicBezTo>
                  <a:cubicBezTo>
                    <a:pt x="197" y="115"/>
                    <a:pt x="167" y="34"/>
                    <a:pt x="167" y="34"/>
                  </a:cubicBezTo>
                  <a:cubicBezTo>
                    <a:pt x="167" y="34"/>
                    <a:pt x="89" y="0"/>
                    <a:pt x="16" y="82"/>
                  </a:cubicBezTo>
                  <a:cubicBezTo>
                    <a:pt x="0" y="99"/>
                    <a:pt x="5" y="116"/>
                    <a:pt x="29" y="117"/>
                  </a:cubicBezTo>
                  <a:cubicBezTo>
                    <a:pt x="54" y="119"/>
                    <a:pt x="76" y="143"/>
                    <a:pt x="76" y="168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7" name="Freeform 36">
              <a:extLst>
                <a:ext uri="{FF2B5EF4-FFF2-40B4-BE49-F238E27FC236}">
                  <a16:creationId xmlns:a16="http://schemas.microsoft.com/office/drawing/2014/main" id="{37A9C3C2-A210-4879-BE9F-854181611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587"/>
              <a:ext cx="834" cy="887"/>
            </a:xfrm>
            <a:custGeom>
              <a:avLst/>
              <a:gdLst>
                <a:gd name="T0" fmla="*/ 3522 w 516"/>
                <a:gd name="T1" fmla="*/ 377 h 515"/>
                <a:gd name="T2" fmla="*/ 3242 w 516"/>
                <a:gd name="T3" fmla="*/ 0 h 515"/>
                <a:gd name="T4" fmla="*/ 3132 w 516"/>
                <a:gd name="T5" fmla="*/ 267 h 515"/>
                <a:gd name="T6" fmla="*/ 1637 w 516"/>
                <a:gd name="T7" fmla="*/ 2058 h 515"/>
                <a:gd name="T8" fmla="*/ 356 w 516"/>
                <a:gd name="T9" fmla="*/ 3884 h 515"/>
                <a:gd name="T10" fmla="*/ 13 w 516"/>
                <a:gd name="T11" fmla="*/ 4444 h 515"/>
                <a:gd name="T12" fmla="*/ 453 w 516"/>
                <a:gd name="T13" fmla="*/ 4058 h 515"/>
                <a:gd name="T14" fmla="*/ 1925 w 516"/>
                <a:gd name="T15" fmla="*/ 2399 h 515"/>
                <a:gd name="T16" fmla="*/ 3352 w 516"/>
                <a:gd name="T17" fmla="*/ 501 h 515"/>
                <a:gd name="T18" fmla="*/ 3522 w 516"/>
                <a:gd name="T19" fmla="*/ 377 h 5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6" h="515">
                  <a:moveTo>
                    <a:pt x="516" y="43"/>
                  </a:moveTo>
                  <a:cubicBezTo>
                    <a:pt x="516" y="43"/>
                    <a:pt x="512" y="10"/>
                    <a:pt x="475" y="0"/>
                  </a:cubicBezTo>
                  <a:cubicBezTo>
                    <a:pt x="475" y="0"/>
                    <a:pt x="471" y="18"/>
                    <a:pt x="459" y="30"/>
                  </a:cubicBezTo>
                  <a:cubicBezTo>
                    <a:pt x="448" y="41"/>
                    <a:pt x="296" y="170"/>
                    <a:pt x="240" y="234"/>
                  </a:cubicBezTo>
                  <a:cubicBezTo>
                    <a:pt x="184" y="298"/>
                    <a:pt x="126" y="384"/>
                    <a:pt x="52" y="441"/>
                  </a:cubicBezTo>
                  <a:cubicBezTo>
                    <a:pt x="34" y="455"/>
                    <a:pt x="0" y="494"/>
                    <a:pt x="2" y="505"/>
                  </a:cubicBezTo>
                  <a:cubicBezTo>
                    <a:pt x="2" y="505"/>
                    <a:pt x="6" y="515"/>
                    <a:pt x="66" y="461"/>
                  </a:cubicBezTo>
                  <a:cubicBezTo>
                    <a:pt x="111" y="420"/>
                    <a:pt x="207" y="330"/>
                    <a:pt x="282" y="273"/>
                  </a:cubicBezTo>
                  <a:cubicBezTo>
                    <a:pt x="357" y="216"/>
                    <a:pt x="485" y="62"/>
                    <a:pt x="491" y="57"/>
                  </a:cubicBezTo>
                  <a:cubicBezTo>
                    <a:pt x="507" y="45"/>
                    <a:pt x="516" y="43"/>
                    <a:pt x="516" y="43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8" name="Freeform 37">
              <a:extLst>
                <a:ext uri="{FF2B5EF4-FFF2-40B4-BE49-F238E27FC236}">
                  <a16:creationId xmlns:a16="http://schemas.microsoft.com/office/drawing/2014/main" id="{7545961D-4F90-4296-B3CD-14EF8A460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066"/>
              <a:ext cx="308" cy="272"/>
            </a:xfrm>
            <a:custGeom>
              <a:avLst/>
              <a:gdLst>
                <a:gd name="T0" fmla="*/ 0 w 191"/>
                <a:gd name="T1" fmla="*/ 107 h 158"/>
                <a:gd name="T2" fmla="*/ 493 w 191"/>
                <a:gd name="T3" fmla="*/ 546 h 158"/>
                <a:gd name="T4" fmla="*/ 1292 w 191"/>
                <a:gd name="T5" fmla="*/ 1081 h 158"/>
                <a:gd name="T6" fmla="*/ 548 w 191"/>
                <a:gd name="T7" fmla="*/ 1060 h 158"/>
                <a:gd name="T8" fmla="*/ 0 w 191"/>
                <a:gd name="T9" fmla="*/ 10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58">
                  <a:moveTo>
                    <a:pt x="0" y="12"/>
                  </a:moveTo>
                  <a:cubicBezTo>
                    <a:pt x="0" y="12"/>
                    <a:pt x="63" y="0"/>
                    <a:pt x="73" y="62"/>
                  </a:cubicBezTo>
                  <a:cubicBezTo>
                    <a:pt x="83" y="123"/>
                    <a:pt x="191" y="123"/>
                    <a:pt x="191" y="123"/>
                  </a:cubicBezTo>
                  <a:cubicBezTo>
                    <a:pt x="191" y="123"/>
                    <a:pt x="128" y="158"/>
                    <a:pt x="81" y="121"/>
                  </a:cubicBezTo>
                  <a:cubicBezTo>
                    <a:pt x="24" y="76"/>
                    <a:pt x="54" y="37"/>
                    <a:pt x="0" y="12"/>
                  </a:cubicBezTo>
                  <a:close/>
                </a:path>
              </a:pathLst>
            </a:custGeom>
            <a:solidFill>
              <a:srgbClr val="C5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9" name="Freeform 38">
              <a:extLst>
                <a:ext uri="{FF2B5EF4-FFF2-40B4-BE49-F238E27FC236}">
                  <a16:creationId xmlns:a16="http://schemas.microsoft.com/office/drawing/2014/main" id="{529522C9-D5D3-4F96-BD02-C9A60422F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174"/>
              <a:ext cx="309" cy="272"/>
            </a:xfrm>
            <a:custGeom>
              <a:avLst/>
              <a:gdLst>
                <a:gd name="T0" fmla="*/ 0 w 191"/>
                <a:gd name="T1" fmla="*/ 107 h 158"/>
                <a:gd name="T2" fmla="*/ 500 w 191"/>
                <a:gd name="T3" fmla="*/ 546 h 158"/>
                <a:gd name="T4" fmla="*/ 1309 w 191"/>
                <a:gd name="T5" fmla="*/ 1081 h 158"/>
                <a:gd name="T6" fmla="*/ 555 w 191"/>
                <a:gd name="T7" fmla="*/ 1060 h 158"/>
                <a:gd name="T8" fmla="*/ 0 w 191"/>
                <a:gd name="T9" fmla="*/ 10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58">
                  <a:moveTo>
                    <a:pt x="0" y="12"/>
                  </a:moveTo>
                  <a:cubicBezTo>
                    <a:pt x="0" y="12"/>
                    <a:pt x="63" y="0"/>
                    <a:pt x="73" y="62"/>
                  </a:cubicBezTo>
                  <a:cubicBezTo>
                    <a:pt x="83" y="123"/>
                    <a:pt x="191" y="123"/>
                    <a:pt x="191" y="123"/>
                  </a:cubicBezTo>
                  <a:cubicBezTo>
                    <a:pt x="191" y="123"/>
                    <a:pt x="128" y="158"/>
                    <a:pt x="81" y="121"/>
                  </a:cubicBezTo>
                  <a:cubicBezTo>
                    <a:pt x="24" y="76"/>
                    <a:pt x="54" y="37"/>
                    <a:pt x="0" y="12"/>
                  </a:cubicBezTo>
                  <a:close/>
                </a:path>
              </a:pathLst>
            </a:custGeom>
            <a:solidFill>
              <a:srgbClr val="C5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0" name="Freeform 39">
              <a:extLst>
                <a:ext uri="{FF2B5EF4-FFF2-40B4-BE49-F238E27FC236}">
                  <a16:creationId xmlns:a16="http://schemas.microsoft.com/office/drawing/2014/main" id="{E65E9296-C4F0-42C0-9C35-8C921303E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962"/>
              <a:ext cx="65" cy="97"/>
            </a:xfrm>
            <a:custGeom>
              <a:avLst/>
              <a:gdLst>
                <a:gd name="T0" fmla="*/ 280 w 40"/>
                <a:gd name="T1" fmla="*/ 0 h 56"/>
                <a:gd name="T2" fmla="*/ 55 w 40"/>
                <a:gd name="T3" fmla="*/ 504 h 56"/>
                <a:gd name="T4" fmla="*/ 280 w 4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6">
                  <a:moveTo>
                    <a:pt x="40" y="0"/>
                  </a:moveTo>
                  <a:cubicBezTo>
                    <a:pt x="40" y="0"/>
                    <a:pt x="9" y="14"/>
                    <a:pt x="8" y="56"/>
                  </a:cubicBezTo>
                  <a:cubicBezTo>
                    <a:pt x="8" y="56"/>
                    <a:pt x="0" y="15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1" name="Freeform 40">
              <a:extLst>
                <a:ext uri="{FF2B5EF4-FFF2-40B4-BE49-F238E27FC236}">
                  <a16:creationId xmlns:a16="http://schemas.microsoft.com/office/drawing/2014/main" id="{638C8791-6B00-4F95-83F2-84E2D8FA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012"/>
              <a:ext cx="68" cy="110"/>
            </a:xfrm>
            <a:custGeom>
              <a:avLst/>
              <a:gdLst>
                <a:gd name="T0" fmla="*/ 288 w 42"/>
                <a:gd name="T1" fmla="*/ 0 h 64"/>
                <a:gd name="T2" fmla="*/ 123 w 42"/>
                <a:gd name="T3" fmla="*/ 559 h 64"/>
                <a:gd name="T4" fmla="*/ 288 w 42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4">
                  <a:moveTo>
                    <a:pt x="42" y="0"/>
                  </a:moveTo>
                  <a:cubicBezTo>
                    <a:pt x="42" y="0"/>
                    <a:pt x="9" y="20"/>
                    <a:pt x="18" y="64"/>
                  </a:cubicBezTo>
                  <a:cubicBezTo>
                    <a:pt x="18" y="64"/>
                    <a:pt x="0" y="23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2" name="Freeform 41">
              <a:extLst>
                <a:ext uri="{FF2B5EF4-FFF2-40B4-BE49-F238E27FC236}">
                  <a16:creationId xmlns:a16="http://schemas.microsoft.com/office/drawing/2014/main" id="{4CF4CD23-C93B-4843-9E5D-0001F33CF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864"/>
              <a:ext cx="19" cy="22"/>
            </a:xfrm>
            <a:custGeom>
              <a:avLst/>
              <a:gdLst>
                <a:gd name="T0" fmla="*/ 13 w 12"/>
                <a:gd name="T1" fmla="*/ 107 h 13"/>
                <a:gd name="T2" fmla="*/ 33 w 12"/>
                <a:gd name="T3" fmla="*/ 41 h 13"/>
                <a:gd name="T4" fmla="*/ 63 w 12"/>
                <a:gd name="T5" fmla="*/ 98 h 13"/>
                <a:gd name="T6" fmla="*/ 33 w 12"/>
                <a:gd name="T7" fmla="*/ 8 h 13"/>
                <a:gd name="T8" fmla="*/ 13 w 12"/>
                <a:gd name="T9" fmla="*/ 9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2" y="13"/>
                  </a:moveTo>
                  <a:cubicBezTo>
                    <a:pt x="2" y="11"/>
                    <a:pt x="1" y="5"/>
                    <a:pt x="5" y="5"/>
                  </a:cubicBezTo>
                  <a:cubicBezTo>
                    <a:pt x="9" y="4"/>
                    <a:pt x="9" y="9"/>
                    <a:pt x="10" y="12"/>
                  </a:cubicBezTo>
                  <a:cubicBezTo>
                    <a:pt x="12" y="8"/>
                    <a:pt x="10" y="0"/>
                    <a:pt x="5" y="1"/>
                  </a:cubicBezTo>
                  <a:cubicBezTo>
                    <a:pt x="0" y="1"/>
                    <a:pt x="0" y="9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3" name="Freeform 42">
              <a:extLst>
                <a:ext uri="{FF2B5EF4-FFF2-40B4-BE49-F238E27FC236}">
                  <a16:creationId xmlns:a16="http://schemas.microsoft.com/office/drawing/2014/main" id="{1A269011-C1C0-4D7B-B5DD-5FE628E2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912"/>
              <a:ext cx="13" cy="18"/>
            </a:xfrm>
            <a:custGeom>
              <a:avLst/>
              <a:gdLst>
                <a:gd name="T0" fmla="*/ 8 w 8"/>
                <a:gd name="T1" fmla="*/ 104 h 10"/>
                <a:gd name="T2" fmla="*/ 21 w 8"/>
                <a:gd name="T3" fmla="*/ 29 h 10"/>
                <a:gd name="T4" fmla="*/ 55 w 8"/>
                <a:gd name="T5" fmla="*/ 65 h 10"/>
                <a:gd name="T6" fmla="*/ 29 w 8"/>
                <a:gd name="T7" fmla="*/ 0 h 10"/>
                <a:gd name="T8" fmla="*/ 8 w 8"/>
                <a:gd name="T9" fmla="*/ 8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0" y="8"/>
                    <a:pt x="1" y="4"/>
                    <a:pt x="3" y="3"/>
                  </a:cubicBezTo>
                  <a:cubicBezTo>
                    <a:pt x="6" y="2"/>
                    <a:pt x="7" y="5"/>
                    <a:pt x="8" y="6"/>
                  </a:cubicBezTo>
                  <a:cubicBezTo>
                    <a:pt x="8" y="5"/>
                    <a:pt x="6" y="1"/>
                    <a:pt x="4" y="0"/>
                  </a:cubicBezTo>
                  <a:cubicBezTo>
                    <a:pt x="1" y="0"/>
                    <a:pt x="1" y="6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4" name="Freeform 43">
              <a:extLst>
                <a:ext uri="{FF2B5EF4-FFF2-40B4-BE49-F238E27FC236}">
                  <a16:creationId xmlns:a16="http://schemas.microsoft.com/office/drawing/2014/main" id="{16651869-3B22-4C77-A5B9-54741E68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116"/>
              <a:ext cx="15" cy="15"/>
            </a:xfrm>
            <a:custGeom>
              <a:avLst/>
              <a:gdLst>
                <a:gd name="T0" fmla="*/ 8 w 9"/>
                <a:gd name="T1" fmla="*/ 0 h 9"/>
                <a:gd name="T2" fmla="*/ 37 w 9"/>
                <a:gd name="T3" fmla="*/ 37 h 9"/>
                <a:gd name="T4" fmla="*/ 55 w 9"/>
                <a:gd name="T5" fmla="*/ 0 h 9"/>
                <a:gd name="T6" fmla="*/ 37 w 9"/>
                <a:gd name="T7" fmla="*/ 62 h 9"/>
                <a:gd name="T8" fmla="*/ 0 w 9"/>
                <a:gd name="T9" fmla="*/ 2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0"/>
                  </a:moveTo>
                  <a:cubicBezTo>
                    <a:pt x="2" y="2"/>
                    <a:pt x="3" y="5"/>
                    <a:pt x="5" y="5"/>
                  </a:cubicBezTo>
                  <a:cubicBezTo>
                    <a:pt x="6" y="4"/>
                    <a:pt x="7" y="2"/>
                    <a:pt x="7" y="0"/>
                  </a:cubicBezTo>
                  <a:cubicBezTo>
                    <a:pt x="8" y="3"/>
                    <a:pt x="9" y="7"/>
                    <a:pt x="5" y="8"/>
                  </a:cubicBezTo>
                  <a:cubicBezTo>
                    <a:pt x="2" y="9"/>
                    <a:pt x="1" y="5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5" name="Freeform 44">
              <a:extLst>
                <a:ext uri="{FF2B5EF4-FFF2-40B4-BE49-F238E27FC236}">
                  <a16:creationId xmlns:a16="http://schemas.microsoft.com/office/drawing/2014/main" id="{425C4338-03BB-4A1C-8FA8-A1EAF87C4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066"/>
              <a:ext cx="13" cy="19"/>
            </a:xfrm>
            <a:custGeom>
              <a:avLst/>
              <a:gdLst>
                <a:gd name="T0" fmla="*/ 21 w 8"/>
                <a:gd name="T1" fmla="*/ 0 h 11"/>
                <a:gd name="T2" fmla="*/ 47 w 8"/>
                <a:gd name="T3" fmla="*/ 36 h 11"/>
                <a:gd name="T4" fmla="*/ 34 w 8"/>
                <a:gd name="T5" fmla="*/ 83 h 11"/>
                <a:gd name="T6" fmla="*/ 8 w 8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3" y="0"/>
                  </a:moveTo>
                  <a:cubicBezTo>
                    <a:pt x="3" y="4"/>
                    <a:pt x="6" y="11"/>
                    <a:pt x="7" y="4"/>
                  </a:cubicBezTo>
                  <a:cubicBezTo>
                    <a:pt x="7" y="6"/>
                    <a:pt x="8" y="9"/>
                    <a:pt x="5" y="9"/>
                  </a:cubicBezTo>
                  <a:cubicBezTo>
                    <a:pt x="3" y="10"/>
                    <a:pt x="0" y="4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6" name="Freeform 45">
              <a:extLst>
                <a:ext uri="{FF2B5EF4-FFF2-40B4-BE49-F238E27FC236}">
                  <a16:creationId xmlns:a16="http://schemas.microsoft.com/office/drawing/2014/main" id="{EB88AADE-4F28-4182-913B-3CB2A9EE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408"/>
              <a:ext cx="54" cy="76"/>
            </a:xfrm>
            <a:custGeom>
              <a:avLst/>
              <a:gdLst>
                <a:gd name="T0" fmla="*/ 236 w 33"/>
                <a:gd name="T1" fmla="*/ 0 h 44"/>
                <a:gd name="T2" fmla="*/ 13 w 33"/>
                <a:gd name="T3" fmla="*/ 390 h 44"/>
                <a:gd name="T4" fmla="*/ 236 w 33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4">
                  <a:moveTo>
                    <a:pt x="33" y="0"/>
                  </a:moveTo>
                  <a:cubicBezTo>
                    <a:pt x="33" y="0"/>
                    <a:pt x="6" y="12"/>
                    <a:pt x="2" y="44"/>
                  </a:cubicBezTo>
                  <a:cubicBezTo>
                    <a:pt x="2" y="44"/>
                    <a:pt x="0" y="11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7" name="Freeform 46">
              <a:extLst>
                <a:ext uri="{FF2B5EF4-FFF2-40B4-BE49-F238E27FC236}">
                  <a16:creationId xmlns:a16="http://schemas.microsoft.com/office/drawing/2014/main" id="{0A4A3B6C-9C96-4273-992B-7C340DE20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377"/>
              <a:ext cx="48" cy="61"/>
            </a:xfrm>
            <a:custGeom>
              <a:avLst/>
              <a:gdLst>
                <a:gd name="T0" fmla="*/ 189 w 30"/>
                <a:gd name="T1" fmla="*/ 0 h 35"/>
                <a:gd name="T2" fmla="*/ 0 w 30"/>
                <a:gd name="T3" fmla="*/ 322 h 35"/>
                <a:gd name="T4" fmla="*/ 189 w 30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5">
                  <a:moveTo>
                    <a:pt x="29" y="0"/>
                  </a:moveTo>
                  <a:cubicBezTo>
                    <a:pt x="29" y="0"/>
                    <a:pt x="30" y="24"/>
                    <a:pt x="0" y="35"/>
                  </a:cubicBezTo>
                  <a:cubicBezTo>
                    <a:pt x="0" y="35"/>
                    <a:pt x="26" y="2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8" name="Freeform 47">
              <a:extLst>
                <a:ext uri="{FF2B5EF4-FFF2-40B4-BE49-F238E27FC236}">
                  <a16:creationId xmlns:a16="http://schemas.microsoft.com/office/drawing/2014/main" id="{BD5FC7B9-A91A-4C2F-962D-D9BBE5F30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315"/>
              <a:ext cx="13" cy="19"/>
            </a:xfrm>
            <a:custGeom>
              <a:avLst/>
              <a:gdLst>
                <a:gd name="T0" fmla="*/ 8 w 8"/>
                <a:gd name="T1" fmla="*/ 98 h 11"/>
                <a:gd name="T2" fmla="*/ 21 w 8"/>
                <a:gd name="T3" fmla="*/ 36 h 11"/>
                <a:gd name="T4" fmla="*/ 55 w 8"/>
                <a:gd name="T5" fmla="*/ 83 h 11"/>
                <a:gd name="T6" fmla="*/ 29 w 8"/>
                <a:gd name="T7" fmla="*/ 9 h 11"/>
                <a:gd name="T8" fmla="*/ 0 w 8"/>
                <a:gd name="T9" fmla="*/ 8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9"/>
                    <a:pt x="0" y="4"/>
                    <a:pt x="3" y="4"/>
                  </a:cubicBezTo>
                  <a:cubicBezTo>
                    <a:pt x="6" y="3"/>
                    <a:pt x="7" y="7"/>
                    <a:pt x="8" y="9"/>
                  </a:cubicBezTo>
                  <a:cubicBezTo>
                    <a:pt x="8" y="5"/>
                    <a:pt x="8" y="0"/>
                    <a:pt x="4" y="1"/>
                  </a:cubicBezTo>
                  <a:cubicBezTo>
                    <a:pt x="0" y="2"/>
                    <a:pt x="0" y="6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9" name="Freeform 48">
              <a:extLst>
                <a:ext uri="{FF2B5EF4-FFF2-40B4-BE49-F238E27FC236}">
                  <a16:creationId xmlns:a16="http://schemas.microsoft.com/office/drawing/2014/main" id="{806E13C5-4AF5-4A7C-8C3C-A7DEB03A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355"/>
              <a:ext cx="13" cy="15"/>
            </a:xfrm>
            <a:custGeom>
              <a:avLst/>
              <a:gdLst>
                <a:gd name="T0" fmla="*/ 8 w 8"/>
                <a:gd name="T1" fmla="*/ 70 h 9"/>
                <a:gd name="T2" fmla="*/ 29 w 8"/>
                <a:gd name="T3" fmla="*/ 22 h 9"/>
                <a:gd name="T4" fmla="*/ 55 w 8"/>
                <a:gd name="T5" fmla="*/ 47 h 9"/>
                <a:gd name="T6" fmla="*/ 29 w 8"/>
                <a:gd name="T7" fmla="*/ 0 h 9"/>
                <a:gd name="T8" fmla="*/ 0 w 8"/>
                <a:gd name="T9" fmla="*/ 7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cubicBezTo>
                    <a:pt x="1" y="7"/>
                    <a:pt x="2" y="3"/>
                    <a:pt x="4" y="3"/>
                  </a:cubicBezTo>
                  <a:cubicBezTo>
                    <a:pt x="6" y="2"/>
                    <a:pt x="8" y="4"/>
                    <a:pt x="8" y="6"/>
                  </a:cubicBezTo>
                  <a:cubicBezTo>
                    <a:pt x="8" y="4"/>
                    <a:pt x="6" y="0"/>
                    <a:pt x="4" y="0"/>
                  </a:cubicBezTo>
                  <a:cubicBezTo>
                    <a:pt x="0" y="0"/>
                    <a:pt x="1" y="7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0" name="Freeform 49">
              <a:extLst>
                <a:ext uri="{FF2B5EF4-FFF2-40B4-BE49-F238E27FC236}">
                  <a16:creationId xmlns:a16="http://schemas.microsoft.com/office/drawing/2014/main" id="{A85D8DCC-BB6B-480C-995E-E5217A0AD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551"/>
              <a:ext cx="13" cy="16"/>
            </a:xfrm>
            <a:custGeom>
              <a:avLst/>
              <a:gdLst>
                <a:gd name="T0" fmla="*/ 8 w 8"/>
                <a:gd name="T1" fmla="*/ 0 h 9"/>
                <a:gd name="T2" fmla="*/ 29 w 8"/>
                <a:gd name="T3" fmla="*/ 50 h 9"/>
                <a:gd name="T4" fmla="*/ 47 w 8"/>
                <a:gd name="T5" fmla="*/ 21 h 9"/>
                <a:gd name="T6" fmla="*/ 29 w 8"/>
                <a:gd name="T7" fmla="*/ 89 h 9"/>
                <a:gd name="T8" fmla="*/ 0 w 8"/>
                <a:gd name="T9" fmla="*/ 1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cubicBezTo>
                    <a:pt x="1" y="2"/>
                    <a:pt x="2" y="5"/>
                    <a:pt x="4" y="5"/>
                  </a:cubicBezTo>
                  <a:cubicBezTo>
                    <a:pt x="6" y="6"/>
                    <a:pt x="6" y="3"/>
                    <a:pt x="7" y="2"/>
                  </a:cubicBezTo>
                  <a:cubicBezTo>
                    <a:pt x="7" y="5"/>
                    <a:pt x="8" y="9"/>
                    <a:pt x="4" y="9"/>
                  </a:cubicBezTo>
                  <a:cubicBezTo>
                    <a:pt x="1" y="9"/>
                    <a:pt x="0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1" name="Freeform 50">
              <a:extLst>
                <a:ext uri="{FF2B5EF4-FFF2-40B4-BE49-F238E27FC236}">
                  <a16:creationId xmlns:a16="http://schemas.microsoft.com/office/drawing/2014/main" id="{1BDFD77C-B731-41CD-BCDC-68A7C7C7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512"/>
              <a:ext cx="15" cy="20"/>
            </a:xfrm>
            <a:custGeom>
              <a:avLst/>
              <a:gdLst>
                <a:gd name="T0" fmla="*/ 8 w 9"/>
                <a:gd name="T1" fmla="*/ 0 h 12"/>
                <a:gd name="T2" fmla="*/ 33 w 9"/>
                <a:gd name="T3" fmla="*/ 47 h 12"/>
                <a:gd name="T4" fmla="*/ 55 w 9"/>
                <a:gd name="T5" fmla="*/ 8 h 12"/>
                <a:gd name="T6" fmla="*/ 37 w 9"/>
                <a:gd name="T7" fmla="*/ 83 h 12"/>
                <a:gd name="T8" fmla="*/ 0 w 9"/>
                <a:gd name="T9" fmla="*/ 1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1" y="0"/>
                  </a:moveTo>
                  <a:cubicBezTo>
                    <a:pt x="2" y="1"/>
                    <a:pt x="2" y="6"/>
                    <a:pt x="4" y="6"/>
                  </a:cubicBezTo>
                  <a:cubicBezTo>
                    <a:pt x="7" y="6"/>
                    <a:pt x="6" y="2"/>
                    <a:pt x="7" y="1"/>
                  </a:cubicBezTo>
                  <a:cubicBezTo>
                    <a:pt x="7" y="3"/>
                    <a:pt x="9" y="11"/>
                    <a:pt x="5" y="11"/>
                  </a:cubicBezTo>
                  <a:cubicBezTo>
                    <a:pt x="1" y="12"/>
                    <a:pt x="0" y="5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2" name="Freeform 51">
              <a:extLst>
                <a:ext uri="{FF2B5EF4-FFF2-40B4-BE49-F238E27FC236}">
                  <a16:creationId xmlns:a16="http://schemas.microsoft.com/office/drawing/2014/main" id="{B55C9C99-EC9F-424D-9591-5A61CAEE4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966"/>
              <a:ext cx="58" cy="65"/>
            </a:xfrm>
            <a:custGeom>
              <a:avLst/>
              <a:gdLst>
                <a:gd name="T0" fmla="*/ 242 w 36"/>
                <a:gd name="T1" fmla="*/ 0 h 38"/>
                <a:gd name="T2" fmla="*/ 0 w 36"/>
                <a:gd name="T3" fmla="*/ 325 h 38"/>
                <a:gd name="T4" fmla="*/ 242 w 36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8">
                  <a:moveTo>
                    <a:pt x="36" y="0"/>
                  </a:moveTo>
                  <a:cubicBezTo>
                    <a:pt x="36" y="0"/>
                    <a:pt x="7" y="8"/>
                    <a:pt x="0" y="38"/>
                  </a:cubicBezTo>
                  <a:cubicBezTo>
                    <a:pt x="0" y="38"/>
                    <a:pt x="6" y="14"/>
                    <a:pt x="36" y="0"/>
                  </a:cubicBezTo>
                  <a:close/>
                </a:path>
              </a:pathLst>
            </a:custGeom>
            <a:solidFill>
              <a:srgbClr val="C18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3" name="Freeform 52">
              <a:extLst>
                <a:ext uri="{FF2B5EF4-FFF2-40B4-BE49-F238E27FC236}">
                  <a16:creationId xmlns:a16="http://schemas.microsoft.com/office/drawing/2014/main" id="{C965DEF3-72EB-4D70-9649-23C1D935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2005"/>
              <a:ext cx="63" cy="57"/>
            </a:xfrm>
            <a:custGeom>
              <a:avLst/>
              <a:gdLst>
                <a:gd name="T0" fmla="*/ 267 w 39"/>
                <a:gd name="T1" fmla="*/ 0 h 33"/>
                <a:gd name="T2" fmla="*/ 0 w 39"/>
                <a:gd name="T3" fmla="*/ 292 h 33"/>
                <a:gd name="T4" fmla="*/ 267 w 3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3">
                  <a:moveTo>
                    <a:pt x="39" y="0"/>
                  </a:moveTo>
                  <a:cubicBezTo>
                    <a:pt x="39" y="0"/>
                    <a:pt x="13" y="7"/>
                    <a:pt x="0" y="33"/>
                  </a:cubicBezTo>
                  <a:cubicBezTo>
                    <a:pt x="0" y="33"/>
                    <a:pt x="14" y="10"/>
                    <a:pt x="39" y="0"/>
                  </a:cubicBezTo>
                  <a:close/>
                </a:path>
              </a:pathLst>
            </a:custGeom>
            <a:solidFill>
              <a:srgbClr val="C18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4" name="Freeform 53">
              <a:extLst>
                <a:ext uri="{FF2B5EF4-FFF2-40B4-BE49-F238E27FC236}">
                  <a16:creationId xmlns:a16="http://schemas.microsoft.com/office/drawing/2014/main" id="{FABAED8D-7256-43B3-BB20-7BCEA220E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407"/>
              <a:ext cx="59" cy="62"/>
            </a:xfrm>
            <a:custGeom>
              <a:avLst/>
              <a:gdLst>
                <a:gd name="T0" fmla="*/ 239 w 37"/>
                <a:gd name="T1" fmla="*/ 0 h 36"/>
                <a:gd name="T2" fmla="*/ 0 w 37"/>
                <a:gd name="T3" fmla="*/ 317 h 36"/>
                <a:gd name="T4" fmla="*/ 239 w 37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6">
                  <a:moveTo>
                    <a:pt x="37" y="0"/>
                  </a:moveTo>
                  <a:cubicBezTo>
                    <a:pt x="37" y="0"/>
                    <a:pt x="9" y="10"/>
                    <a:pt x="0" y="36"/>
                  </a:cubicBezTo>
                  <a:cubicBezTo>
                    <a:pt x="0" y="36"/>
                    <a:pt x="18" y="6"/>
                    <a:pt x="37" y="0"/>
                  </a:cubicBezTo>
                  <a:close/>
                </a:path>
              </a:pathLst>
            </a:custGeom>
            <a:solidFill>
              <a:srgbClr val="C18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5" name="Freeform 54">
              <a:extLst>
                <a:ext uri="{FF2B5EF4-FFF2-40B4-BE49-F238E27FC236}">
                  <a16:creationId xmlns:a16="http://schemas.microsoft.com/office/drawing/2014/main" id="{FF616586-B0C9-47C6-B0EA-85F5323E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453"/>
              <a:ext cx="50" cy="52"/>
            </a:xfrm>
            <a:custGeom>
              <a:avLst/>
              <a:gdLst>
                <a:gd name="T0" fmla="*/ 211 w 31"/>
                <a:gd name="T1" fmla="*/ 0 h 30"/>
                <a:gd name="T2" fmla="*/ 0 w 31"/>
                <a:gd name="T3" fmla="*/ 270 h 30"/>
                <a:gd name="T4" fmla="*/ 211 w 3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0">
                  <a:moveTo>
                    <a:pt x="31" y="0"/>
                  </a:moveTo>
                  <a:cubicBezTo>
                    <a:pt x="31" y="0"/>
                    <a:pt x="10" y="7"/>
                    <a:pt x="0" y="30"/>
                  </a:cubicBezTo>
                  <a:cubicBezTo>
                    <a:pt x="0" y="30"/>
                    <a:pt x="12" y="8"/>
                    <a:pt x="31" y="0"/>
                  </a:cubicBezTo>
                  <a:close/>
                </a:path>
              </a:pathLst>
            </a:custGeom>
            <a:solidFill>
              <a:srgbClr val="C18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6" name="Freeform 55">
              <a:extLst>
                <a:ext uri="{FF2B5EF4-FFF2-40B4-BE49-F238E27FC236}">
                  <a16:creationId xmlns:a16="http://schemas.microsoft.com/office/drawing/2014/main" id="{0B7D2D29-021E-4923-987F-89D734494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198"/>
              <a:ext cx="163" cy="179"/>
            </a:xfrm>
            <a:custGeom>
              <a:avLst/>
              <a:gdLst>
                <a:gd name="T0" fmla="*/ 0 w 101"/>
                <a:gd name="T1" fmla="*/ 26 h 104"/>
                <a:gd name="T2" fmla="*/ 273 w 101"/>
                <a:gd name="T3" fmla="*/ 423 h 104"/>
                <a:gd name="T4" fmla="*/ 684 w 101"/>
                <a:gd name="T5" fmla="*/ 904 h 104"/>
                <a:gd name="T6" fmla="*/ 273 w 101"/>
                <a:gd name="T7" fmla="*/ 621 h 104"/>
                <a:gd name="T8" fmla="*/ 0 w 101"/>
                <a:gd name="T9" fmla="*/ 26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04">
                  <a:moveTo>
                    <a:pt x="0" y="3"/>
                  </a:moveTo>
                  <a:cubicBezTo>
                    <a:pt x="0" y="3"/>
                    <a:pt x="27" y="0"/>
                    <a:pt x="40" y="48"/>
                  </a:cubicBezTo>
                  <a:cubicBezTo>
                    <a:pt x="52" y="90"/>
                    <a:pt x="80" y="95"/>
                    <a:pt x="101" y="103"/>
                  </a:cubicBezTo>
                  <a:cubicBezTo>
                    <a:pt x="101" y="103"/>
                    <a:pt x="54" y="104"/>
                    <a:pt x="40" y="71"/>
                  </a:cubicBezTo>
                  <a:cubicBezTo>
                    <a:pt x="25" y="39"/>
                    <a:pt x="34" y="12"/>
                    <a:pt x="0" y="3"/>
                  </a:cubicBezTo>
                  <a:close/>
                </a:path>
              </a:pathLst>
            </a:custGeom>
            <a:solidFill>
              <a:srgbClr val="B17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7" name="Freeform 56">
              <a:extLst>
                <a:ext uri="{FF2B5EF4-FFF2-40B4-BE49-F238E27FC236}">
                  <a16:creationId xmlns:a16="http://schemas.microsoft.com/office/drawing/2014/main" id="{5E4B8E8F-24A8-4C3B-9E8F-235124F2A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95"/>
              <a:ext cx="130" cy="164"/>
            </a:xfrm>
            <a:custGeom>
              <a:avLst/>
              <a:gdLst>
                <a:gd name="T0" fmla="*/ 0 w 80"/>
                <a:gd name="T1" fmla="*/ 0 h 95"/>
                <a:gd name="T2" fmla="*/ 245 w 80"/>
                <a:gd name="T3" fmla="*/ 426 h 95"/>
                <a:gd name="T4" fmla="*/ 557 w 80"/>
                <a:gd name="T5" fmla="*/ 844 h 95"/>
                <a:gd name="T6" fmla="*/ 236 w 80"/>
                <a:gd name="T7" fmla="*/ 489 h 95"/>
                <a:gd name="T8" fmla="*/ 0 w 80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5">
                  <a:moveTo>
                    <a:pt x="0" y="0"/>
                  </a:moveTo>
                  <a:cubicBezTo>
                    <a:pt x="0" y="0"/>
                    <a:pt x="30" y="7"/>
                    <a:pt x="35" y="48"/>
                  </a:cubicBezTo>
                  <a:cubicBezTo>
                    <a:pt x="39" y="84"/>
                    <a:pt x="79" y="93"/>
                    <a:pt x="80" y="95"/>
                  </a:cubicBezTo>
                  <a:cubicBezTo>
                    <a:pt x="80" y="95"/>
                    <a:pt x="39" y="92"/>
                    <a:pt x="34" y="55"/>
                  </a:cubicBezTo>
                  <a:cubicBezTo>
                    <a:pt x="30" y="31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B17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8" name="Freeform 57">
              <a:extLst>
                <a:ext uri="{FF2B5EF4-FFF2-40B4-BE49-F238E27FC236}">
                  <a16:creationId xmlns:a16="http://schemas.microsoft.com/office/drawing/2014/main" id="{2A48CCB0-5096-4E7C-8E7A-3AB667239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09"/>
              <a:ext cx="124" cy="150"/>
            </a:xfrm>
            <a:custGeom>
              <a:avLst/>
              <a:gdLst>
                <a:gd name="T0" fmla="*/ 0 w 77"/>
                <a:gd name="T1" fmla="*/ 0 h 87"/>
                <a:gd name="T2" fmla="*/ 111 w 77"/>
                <a:gd name="T3" fmla="*/ 328 h 87"/>
                <a:gd name="T4" fmla="*/ 519 w 77"/>
                <a:gd name="T5" fmla="*/ 771 h 87"/>
                <a:gd name="T6" fmla="*/ 177 w 77"/>
                <a:gd name="T7" fmla="*/ 467 h 87"/>
                <a:gd name="T8" fmla="*/ 0 w 77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87">
                  <a:moveTo>
                    <a:pt x="0" y="0"/>
                  </a:moveTo>
                  <a:cubicBezTo>
                    <a:pt x="0" y="0"/>
                    <a:pt x="13" y="17"/>
                    <a:pt x="17" y="37"/>
                  </a:cubicBezTo>
                  <a:cubicBezTo>
                    <a:pt x="20" y="57"/>
                    <a:pt x="39" y="79"/>
                    <a:pt x="77" y="87"/>
                  </a:cubicBezTo>
                  <a:cubicBezTo>
                    <a:pt x="77" y="87"/>
                    <a:pt x="35" y="74"/>
                    <a:pt x="26" y="53"/>
                  </a:cubicBezTo>
                  <a:cubicBezTo>
                    <a:pt x="19" y="38"/>
                    <a:pt x="16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9" name="Freeform 58">
              <a:extLst>
                <a:ext uri="{FF2B5EF4-FFF2-40B4-BE49-F238E27FC236}">
                  <a16:creationId xmlns:a16="http://schemas.microsoft.com/office/drawing/2014/main" id="{5716E968-3550-4D16-AF50-947849CA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221"/>
              <a:ext cx="110" cy="144"/>
            </a:xfrm>
            <a:custGeom>
              <a:avLst/>
              <a:gdLst>
                <a:gd name="T0" fmla="*/ 0 w 68"/>
                <a:gd name="T1" fmla="*/ 0 h 84"/>
                <a:gd name="T2" fmla="*/ 97 w 68"/>
                <a:gd name="T3" fmla="*/ 276 h 84"/>
                <a:gd name="T4" fmla="*/ 466 w 68"/>
                <a:gd name="T5" fmla="*/ 725 h 84"/>
                <a:gd name="T6" fmla="*/ 165 w 68"/>
                <a:gd name="T7" fmla="*/ 449 h 84"/>
                <a:gd name="T8" fmla="*/ 0 w 68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4">
                  <a:moveTo>
                    <a:pt x="0" y="0"/>
                  </a:moveTo>
                  <a:cubicBezTo>
                    <a:pt x="0" y="0"/>
                    <a:pt x="9" y="11"/>
                    <a:pt x="14" y="32"/>
                  </a:cubicBezTo>
                  <a:cubicBezTo>
                    <a:pt x="19" y="52"/>
                    <a:pt x="23" y="69"/>
                    <a:pt x="68" y="84"/>
                  </a:cubicBezTo>
                  <a:cubicBezTo>
                    <a:pt x="68" y="84"/>
                    <a:pt x="34" y="74"/>
                    <a:pt x="24" y="52"/>
                  </a:cubicBezTo>
                  <a:cubicBezTo>
                    <a:pt x="15" y="30"/>
                    <a:pt x="11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0" name="Freeform 59">
              <a:extLst>
                <a:ext uri="{FF2B5EF4-FFF2-40B4-BE49-F238E27FC236}">
                  <a16:creationId xmlns:a16="http://schemas.microsoft.com/office/drawing/2014/main" id="{A4339F7B-DB7C-4003-829B-5DE19B783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184"/>
              <a:ext cx="35" cy="26"/>
            </a:xfrm>
            <a:custGeom>
              <a:avLst/>
              <a:gdLst>
                <a:gd name="T0" fmla="*/ 134 w 22"/>
                <a:gd name="T1" fmla="*/ 135 h 15"/>
                <a:gd name="T2" fmla="*/ 64 w 22"/>
                <a:gd name="T3" fmla="*/ 62 h 15"/>
                <a:gd name="T4" fmla="*/ 142 w 22"/>
                <a:gd name="T5" fmla="*/ 9 h 15"/>
                <a:gd name="T6" fmla="*/ 25 w 22"/>
                <a:gd name="T7" fmla="*/ 16 h 15"/>
                <a:gd name="T8" fmla="*/ 108 w 22"/>
                <a:gd name="T9" fmla="*/ 12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1" y="15"/>
                  </a:moveTo>
                  <a:cubicBezTo>
                    <a:pt x="18" y="13"/>
                    <a:pt x="10" y="9"/>
                    <a:pt x="10" y="7"/>
                  </a:cubicBezTo>
                  <a:cubicBezTo>
                    <a:pt x="9" y="1"/>
                    <a:pt x="18" y="1"/>
                    <a:pt x="22" y="1"/>
                  </a:cubicBezTo>
                  <a:cubicBezTo>
                    <a:pt x="19" y="0"/>
                    <a:pt x="6" y="0"/>
                    <a:pt x="4" y="2"/>
                  </a:cubicBezTo>
                  <a:cubicBezTo>
                    <a:pt x="0" y="7"/>
                    <a:pt x="13" y="13"/>
                    <a:pt x="1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1" name="Freeform 60">
              <a:extLst>
                <a:ext uri="{FF2B5EF4-FFF2-40B4-BE49-F238E27FC236}">
                  <a16:creationId xmlns:a16="http://schemas.microsoft.com/office/drawing/2014/main" id="{23EF5558-046D-448A-852C-23E0686E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369"/>
              <a:ext cx="33" cy="33"/>
            </a:xfrm>
            <a:custGeom>
              <a:avLst/>
              <a:gdLst>
                <a:gd name="T0" fmla="*/ 54 w 20"/>
                <a:gd name="T1" fmla="*/ 172 h 19"/>
                <a:gd name="T2" fmla="*/ 112 w 20"/>
                <a:gd name="T3" fmla="*/ 73 h 19"/>
                <a:gd name="T4" fmla="*/ 0 w 20"/>
                <a:gd name="T5" fmla="*/ 63 h 19"/>
                <a:gd name="T6" fmla="*/ 137 w 20"/>
                <a:gd name="T7" fmla="*/ 63 h 19"/>
                <a:gd name="T8" fmla="*/ 58 w 20"/>
                <a:gd name="T9" fmla="*/ 17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7" y="19"/>
                  </a:moveTo>
                  <a:cubicBezTo>
                    <a:pt x="8" y="14"/>
                    <a:pt x="15" y="13"/>
                    <a:pt x="15" y="8"/>
                  </a:cubicBezTo>
                  <a:cubicBezTo>
                    <a:pt x="10" y="7"/>
                    <a:pt x="5" y="7"/>
                    <a:pt x="0" y="7"/>
                  </a:cubicBezTo>
                  <a:cubicBezTo>
                    <a:pt x="4" y="5"/>
                    <a:pt x="15" y="0"/>
                    <a:pt x="18" y="7"/>
                  </a:cubicBezTo>
                  <a:cubicBezTo>
                    <a:pt x="20" y="12"/>
                    <a:pt x="12" y="18"/>
                    <a:pt x="8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2" name="Freeform 61">
              <a:extLst>
                <a:ext uri="{FF2B5EF4-FFF2-40B4-BE49-F238E27FC236}">
                  <a16:creationId xmlns:a16="http://schemas.microsoft.com/office/drawing/2014/main" id="{DFA4C2BE-154C-4359-BC62-29C05D4B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072"/>
              <a:ext cx="39" cy="26"/>
            </a:xfrm>
            <a:custGeom>
              <a:avLst/>
              <a:gdLst>
                <a:gd name="T0" fmla="*/ 143 w 24"/>
                <a:gd name="T1" fmla="*/ 135 h 15"/>
                <a:gd name="T2" fmla="*/ 63 w 24"/>
                <a:gd name="T3" fmla="*/ 73 h 15"/>
                <a:gd name="T4" fmla="*/ 166 w 24"/>
                <a:gd name="T5" fmla="*/ 28 h 15"/>
                <a:gd name="T6" fmla="*/ 34 w 24"/>
                <a:gd name="T7" fmla="*/ 36 h 15"/>
                <a:gd name="T8" fmla="*/ 124 w 24"/>
                <a:gd name="T9" fmla="*/ 1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5">
                  <a:moveTo>
                    <a:pt x="20" y="15"/>
                  </a:moveTo>
                  <a:cubicBezTo>
                    <a:pt x="16" y="13"/>
                    <a:pt x="12" y="11"/>
                    <a:pt x="9" y="8"/>
                  </a:cubicBezTo>
                  <a:cubicBezTo>
                    <a:pt x="10" y="5"/>
                    <a:pt x="20" y="3"/>
                    <a:pt x="24" y="3"/>
                  </a:cubicBezTo>
                  <a:cubicBezTo>
                    <a:pt x="19" y="5"/>
                    <a:pt x="9" y="0"/>
                    <a:pt x="5" y="4"/>
                  </a:cubicBezTo>
                  <a:cubicBezTo>
                    <a:pt x="0" y="10"/>
                    <a:pt x="14" y="13"/>
                    <a:pt x="1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3" name="Freeform 62">
              <a:extLst>
                <a:ext uri="{FF2B5EF4-FFF2-40B4-BE49-F238E27FC236}">
                  <a16:creationId xmlns:a16="http://schemas.microsoft.com/office/drawing/2014/main" id="{1E971AC2-EA57-4B1B-9CC2-E95CF84CB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265"/>
              <a:ext cx="31" cy="26"/>
            </a:xfrm>
            <a:custGeom>
              <a:avLst/>
              <a:gdLst>
                <a:gd name="T0" fmla="*/ 29 w 19"/>
                <a:gd name="T1" fmla="*/ 127 h 15"/>
                <a:gd name="T2" fmla="*/ 101 w 19"/>
                <a:gd name="T3" fmla="*/ 73 h 15"/>
                <a:gd name="T4" fmla="*/ 0 w 19"/>
                <a:gd name="T5" fmla="*/ 36 h 15"/>
                <a:gd name="T6" fmla="*/ 126 w 19"/>
                <a:gd name="T7" fmla="*/ 50 h 15"/>
                <a:gd name="T8" fmla="*/ 42 w 19"/>
                <a:gd name="T9" fmla="*/ 1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4" y="14"/>
                  </a:moveTo>
                  <a:cubicBezTo>
                    <a:pt x="8" y="13"/>
                    <a:pt x="11" y="10"/>
                    <a:pt x="14" y="8"/>
                  </a:cubicBezTo>
                  <a:cubicBezTo>
                    <a:pt x="11" y="5"/>
                    <a:pt x="5" y="4"/>
                    <a:pt x="0" y="4"/>
                  </a:cubicBezTo>
                  <a:cubicBezTo>
                    <a:pt x="4" y="5"/>
                    <a:pt x="17" y="0"/>
                    <a:pt x="18" y="6"/>
                  </a:cubicBezTo>
                  <a:cubicBezTo>
                    <a:pt x="19" y="11"/>
                    <a:pt x="9" y="13"/>
                    <a:pt x="6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4" name="Freeform 63">
              <a:extLst>
                <a:ext uri="{FF2B5EF4-FFF2-40B4-BE49-F238E27FC236}">
                  <a16:creationId xmlns:a16="http://schemas.microsoft.com/office/drawing/2014/main" id="{A8DA134D-DCF1-4989-BDF6-86DBE321D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370"/>
              <a:ext cx="205" cy="272"/>
            </a:xfrm>
            <a:custGeom>
              <a:avLst/>
              <a:gdLst>
                <a:gd name="T0" fmla="*/ 862 w 127"/>
                <a:gd name="T1" fmla="*/ 36 h 158"/>
                <a:gd name="T2" fmla="*/ 307 w 127"/>
                <a:gd name="T3" fmla="*/ 423 h 158"/>
                <a:gd name="T4" fmla="*/ 232 w 127"/>
                <a:gd name="T5" fmla="*/ 1388 h 158"/>
                <a:gd name="T6" fmla="*/ 862 w 127"/>
                <a:gd name="T7" fmla="*/ 36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158">
                  <a:moveTo>
                    <a:pt x="127" y="4"/>
                  </a:moveTo>
                  <a:cubicBezTo>
                    <a:pt x="127" y="4"/>
                    <a:pt x="83" y="0"/>
                    <a:pt x="45" y="48"/>
                  </a:cubicBezTo>
                  <a:cubicBezTo>
                    <a:pt x="7" y="97"/>
                    <a:pt x="5" y="138"/>
                    <a:pt x="34" y="158"/>
                  </a:cubicBezTo>
                  <a:cubicBezTo>
                    <a:pt x="34" y="158"/>
                    <a:pt x="0" y="65"/>
                    <a:pt x="127" y="4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5" name="Freeform 64">
              <a:extLst>
                <a:ext uri="{FF2B5EF4-FFF2-40B4-BE49-F238E27FC236}">
                  <a16:creationId xmlns:a16="http://schemas.microsoft.com/office/drawing/2014/main" id="{6A09F50B-D184-4E32-BA26-677EF8009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588"/>
              <a:ext cx="168" cy="311"/>
            </a:xfrm>
            <a:custGeom>
              <a:avLst/>
              <a:gdLst>
                <a:gd name="T0" fmla="*/ 708 w 104"/>
                <a:gd name="T1" fmla="*/ 278 h 180"/>
                <a:gd name="T2" fmla="*/ 313 w 104"/>
                <a:gd name="T3" fmla="*/ 304 h 180"/>
                <a:gd name="T4" fmla="*/ 220 w 104"/>
                <a:gd name="T5" fmla="*/ 1603 h 180"/>
                <a:gd name="T6" fmla="*/ 708 w 104"/>
                <a:gd name="T7" fmla="*/ 278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180">
                  <a:moveTo>
                    <a:pt x="104" y="31"/>
                  </a:moveTo>
                  <a:cubicBezTo>
                    <a:pt x="104" y="31"/>
                    <a:pt x="79" y="0"/>
                    <a:pt x="46" y="34"/>
                  </a:cubicBezTo>
                  <a:cubicBezTo>
                    <a:pt x="14" y="68"/>
                    <a:pt x="0" y="124"/>
                    <a:pt x="32" y="180"/>
                  </a:cubicBezTo>
                  <a:cubicBezTo>
                    <a:pt x="32" y="180"/>
                    <a:pt x="19" y="19"/>
                    <a:pt x="104" y="31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6" name="Freeform 65">
              <a:extLst>
                <a:ext uri="{FF2B5EF4-FFF2-40B4-BE49-F238E27FC236}">
                  <a16:creationId xmlns:a16="http://schemas.microsoft.com/office/drawing/2014/main" id="{F6CCD407-39B3-4BB4-AA73-B76F35EE8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093"/>
              <a:ext cx="211" cy="190"/>
            </a:xfrm>
            <a:custGeom>
              <a:avLst/>
              <a:gdLst>
                <a:gd name="T0" fmla="*/ 883 w 131"/>
                <a:gd name="T1" fmla="*/ 0 h 110"/>
                <a:gd name="T2" fmla="*/ 242 w 131"/>
                <a:gd name="T3" fmla="*/ 504 h 110"/>
                <a:gd name="T4" fmla="*/ 511 w 131"/>
                <a:gd name="T5" fmla="*/ 979 h 110"/>
                <a:gd name="T6" fmla="*/ 883 w 131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110">
                  <a:moveTo>
                    <a:pt x="131" y="0"/>
                  </a:moveTo>
                  <a:cubicBezTo>
                    <a:pt x="131" y="0"/>
                    <a:pt x="59" y="6"/>
                    <a:pt x="36" y="57"/>
                  </a:cubicBezTo>
                  <a:cubicBezTo>
                    <a:pt x="20" y="92"/>
                    <a:pt x="76" y="110"/>
                    <a:pt x="76" y="110"/>
                  </a:cubicBezTo>
                  <a:cubicBezTo>
                    <a:pt x="76" y="110"/>
                    <a:pt x="0" y="49"/>
                    <a:pt x="131" y="0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7" name="Freeform 66">
              <a:extLst>
                <a:ext uri="{FF2B5EF4-FFF2-40B4-BE49-F238E27FC236}">
                  <a16:creationId xmlns:a16="http://schemas.microsoft.com/office/drawing/2014/main" id="{28C1E36D-D05B-44AB-AC88-DEDA186B2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816"/>
              <a:ext cx="221" cy="227"/>
            </a:xfrm>
            <a:custGeom>
              <a:avLst/>
              <a:gdLst>
                <a:gd name="T0" fmla="*/ 929 w 137"/>
                <a:gd name="T1" fmla="*/ 0 h 132"/>
                <a:gd name="T2" fmla="*/ 169 w 137"/>
                <a:gd name="T3" fmla="*/ 755 h 132"/>
                <a:gd name="T4" fmla="*/ 411 w 137"/>
                <a:gd name="T5" fmla="*/ 1154 h 132"/>
                <a:gd name="T6" fmla="*/ 929 w 137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132">
                  <a:moveTo>
                    <a:pt x="137" y="0"/>
                  </a:moveTo>
                  <a:cubicBezTo>
                    <a:pt x="137" y="0"/>
                    <a:pt x="49" y="10"/>
                    <a:pt x="25" y="86"/>
                  </a:cubicBezTo>
                  <a:cubicBezTo>
                    <a:pt x="13" y="124"/>
                    <a:pt x="61" y="132"/>
                    <a:pt x="61" y="132"/>
                  </a:cubicBezTo>
                  <a:cubicBezTo>
                    <a:pt x="61" y="132"/>
                    <a:pt x="0" y="55"/>
                    <a:pt x="137" y="0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8" name="Freeform 67">
              <a:extLst>
                <a:ext uri="{FF2B5EF4-FFF2-40B4-BE49-F238E27FC236}">
                  <a16:creationId xmlns:a16="http://schemas.microsoft.com/office/drawing/2014/main" id="{2E033FCD-FD3D-49D9-B908-F9F810D8A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411"/>
              <a:ext cx="256" cy="176"/>
            </a:xfrm>
            <a:custGeom>
              <a:avLst/>
              <a:gdLst>
                <a:gd name="T0" fmla="*/ 1067 w 159"/>
                <a:gd name="T1" fmla="*/ 185 h 102"/>
                <a:gd name="T2" fmla="*/ 438 w 159"/>
                <a:gd name="T3" fmla="*/ 242 h 102"/>
                <a:gd name="T4" fmla="*/ 26 w 159"/>
                <a:gd name="T5" fmla="*/ 771 h 102"/>
                <a:gd name="T6" fmla="*/ 221 w 159"/>
                <a:gd name="T7" fmla="*/ 890 h 102"/>
                <a:gd name="T8" fmla="*/ 1067 w 159"/>
                <a:gd name="T9" fmla="*/ 185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2">
                  <a:moveTo>
                    <a:pt x="159" y="21"/>
                  </a:moveTo>
                  <a:cubicBezTo>
                    <a:pt x="159" y="21"/>
                    <a:pt x="120" y="0"/>
                    <a:pt x="65" y="27"/>
                  </a:cubicBezTo>
                  <a:cubicBezTo>
                    <a:pt x="33" y="42"/>
                    <a:pt x="0" y="72"/>
                    <a:pt x="4" y="87"/>
                  </a:cubicBezTo>
                  <a:cubicBezTo>
                    <a:pt x="7" y="102"/>
                    <a:pt x="21" y="94"/>
                    <a:pt x="33" y="100"/>
                  </a:cubicBezTo>
                  <a:cubicBezTo>
                    <a:pt x="33" y="100"/>
                    <a:pt x="12" y="25"/>
                    <a:pt x="159" y="21"/>
                  </a:cubicBezTo>
                  <a:close/>
                </a:path>
              </a:pathLst>
            </a:custGeom>
            <a:solidFill>
              <a:srgbClr val="EAB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9" name="Freeform 68">
              <a:extLst>
                <a:ext uri="{FF2B5EF4-FFF2-40B4-BE49-F238E27FC236}">
                  <a16:creationId xmlns:a16="http://schemas.microsoft.com/office/drawing/2014/main" id="{5896DAFC-4040-4330-BBAE-DD15DB265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594"/>
              <a:ext cx="438" cy="435"/>
            </a:xfrm>
            <a:custGeom>
              <a:avLst/>
              <a:gdLst>
                <a:gd name="T0" fmla="*/ 1726 w 271"/>
                <a:gd name="T1" fmla="*/ 0 h 253"/>
                <a:gd name="T2" fmla="*/ 1590 w 271"/>
                <a:gd name="T3" fmla="*/ 268 h 253"/>
                <a:gd name="T4" fmla="*/ 0 w 271"/>
                <a:gd name="T5" fmla="*/ 2211 h 253"/>
                <a:gd name="T6" fmla="*/ 1610 w 271"/>
                <a:gd name="T7" fmla="*/ 387 h 253"/>
                <a:gd name="T8" fmla="*/ 1849 w 271"/>
                <a:gd name="T9" fmla="*/ 77 h 253"/>
                <a:gd name="T10" fmla="*/ 1726 w 271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1" h="253">
                  <a:moveTo>
                    <a:pt x="253" y="0"/>
                  </a:moveTo>
                  <a:cubicBezTo>
                    <a:pt x="253" y="0"/>
                    <a:pt x="252" y="17"/>
                    <a:pt x="233" y="31"/>
                  </a:cubicBezTo>
                  <a:cubicBezTo>
                    <a:pt x="214" y="45"/>
                    <a:pt x="43" y="200"/>
                    <a:pt x="0" y="253"/>
                  </a:cubicBezTo>
                  <a:cubicBezTo>
                    <a:pt x="0" y="253"/>
                    <a:pt x="211" y="62"/>
                    <a:pt x="236" y="44"/>
                  </a:cubicBezTo>
                  <a:cubicBezTo>
                    <a:pt x="261" y="26"/>
                    <a:pt x="265" y="17"/>
                    <a:pt x="271" y="9"/>
                  </a:cubicBezTo>
                  <a:cubicBezTo>
                    <a:pt x="271" y="9"/>
                    <a:pt x="264" y="1"/>
                    <a:pt x="253" y="0"/>
                  </a:cubicBezTo>
                  <a:close/>
                </a:path>
              </a:pathLst>
            </a:custGeom>
            <a:solidFill>
              <a:srgbClr val="EAB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0" name="Freeform 69">
              <a:extLst>
                <a:ext uri="{FF2B5EF4-FFF2-40B4-BE49-F238E27FC236}">
                  <a16:creationId xmlns:a16="http://schemas.microsoft.com/office/drawing/2014/main" id="{C8E5C94A-7EA3-4405-AB60-B95B4C995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99"/>
              <a:ext cx="157" cy="248"/>
            </a:xfrm>
            <a:custGeom>
              <a:avLst/>
              <a:gdLst>
                <a:gd name="T0" fmla="*/ 8 w 97"/>
                <a:gd name="T1" fmla="*/ 854 h 144"/>
                <a:gd name="T2" fmla="*/ 55 w 97"/>
                <a:gd name="T3" fmla="*/ 1059 h 144"/>
                <a:gd name="T4" fmla="*/ 369 w 97"/>
                <a:gd name="T5" fmla="*/ 837 h 144"/>
                <a:gd name="T6" fmla="*/ 631 w 97"/>
                <a:gd name="T7" fmla="*/ 0 h 144"/>
                <a:gd name="T8" fmla="*/ 8 w 97"/>
                <a:gd name="T9" fmla="*/ 854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44">
                  <a:moveTo>
                    <a:pt x="1" y="97"/>
                  </a:moveTo>
                  <a:cubicBezTo>
                    <a:pt x="1" y="97"/>
                    <a:pt x="0" y="113"/>
                    <a:pt x="8" y="120"/>
                  </a:cubicBezTo>
                  <a:cubicBezTo>
                    <a:pt x="16" y="127"/>
                    <a:pt x="30" y="120"/>
                    <a:pt x="54" y="95"/>
                  </a:cubicBezTo>
                  <a:cubicBezTo>
                    <a:pt x="77" y="70"/>
                    <a:pt x="97" y="27"/>
                    <a:pt x="92" y="0"/>
                  </a:cubicBezTo>
                  <a:cubicBezTo>
                    <a:pt x="92" y="0"/>
                    <a:pt x="36" y="144"/>
                    <a:pt x="1" y="97"/>
                  </a:cubicBezTo>
                  <a:close/>
                </a:path>
              </a:pathLst>
            </a:custGeom>
            <a:solidFill>
              <a:srgbClr val="B77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1" name="Freeform 70">
              <a:extLst>
                <a:ext uri="{FF2B5EF4-FFF2-40B4-BE49-F238E27FC236}">
                  <a16:creationId xmlns:a16="http://schemas.microsoft.com/office/drawing/2014/main" id="{AEBD57EE-625B-4ED6-8CD5-AE650CEBB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1616"/>
              <a:ext cx="355" cy="417"/>
            </a:xfrm>
            <a:custGeom>
              <a:avLst/>
              <a:gdLst>
                <a:gd name="T0" fmla="*/ 1404 w 220"/>
                <a:gd name="T1" fmla="*/ 0 h 242"/>
                <a:gd name="T2" fmla="*/ 1493 w 220"/>
                <a:gd name="T3" fmla="*/ 210 h 242"/>
                <a:gd name="T4" fmla="*/ 1336 w 220"/>
                <a:gd name="T5" fmla="*/ 333 h 242"/>
                <a:gd name="T6" fmla="*/ 0 w 220"/>
                <a:gd name="T7" fmla="*/ 2135 h 242"/>
                <a:gd name="T8" fmla="*/ 1268 w 220"/>
                <a:gd name="T9" fmla="*/ 303 h 242"/>
                <a:gd name="T10" fmla="*/ 1404 w 220"/>
                <a:gd name="T11" fmla="*/ 0 h 2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42">
                  <a:moveTo>
                    <a:pt x="207" y="0"/>
                  </a:moveTo>
                  <a:cubicBezTo>
                    <a:pt x="207" y="0"/>
                    <a:pt x="220" y="13"/>
                    <a:pt x="220" y="24"/>
                  </a:cubicBezTo>
                  <a:cubicBezTo>
                    <a:pt x="220" y="24"/>
                    <a:pt x="204" y="33"/>
                    <a:pt x="197" y="38"/>
                  </a:cubicBezTo>
                  <a:cubicBezTo>
                    <a:pt x="191" y="43"/>
                    <a:pt x="45" y="210"/>
                    <a:pt x="0" y="242"/>
                  </a:cubicBezTo>
                  <a:cubicBezTo>
                    <a:pt x="0" y="242"/>
                    <a:pt x="171" y="60"/>
                    <a:pt x="187" y="34"/>
                  </a:cubicBezTo>
                  <a:cubicBezTo>
                    <a:pt x="203" y="8"/>
                    <a:pt x="212" y="15"/>
                    <a:pt x="207" y="0"/>
                  </a:cubicBezTo>
                  <a:close/>
                </a:path>
              </a:pathLst>
            </a:custGeom>
            <a:solidFill>
              <a:srgbClr val="B77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2" name="Freeform 71">
              <a:extLst>
                <a:ext uri="{FF2B5EF4-FFF2-40B4-BE49-F238E27FC236}">
                  <a16:creationId xmlns:a16="http://schemas.microsoft.com/office/drawing/2014/main" id="{C8F1FBC9-D55B-4529-BD75-25980BDF8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509"/>
              <a:ext cx="31" cy="71"/>
            </a:xfrm>
            <a:custGeom>
              <a:avLst/>
              <a:gdLst>
                <a:gd name="T0" fmla="*/ 135 w 19"/>
                <a:gd name="T1" fmla="*/ 0 h 41"/>
                <a:gd name="T2" fmla="*/ 0 w 19"/>
                <a:gd name="T3" fmla="*/ 249 h 41"/>
                <a:gd name="T4" fmla="*/ 101 w 19"/>
                <a:gd name="T5" fmla="*/ 357 h 41"/>
                <a:gd name="T6" fmla="*/ 21 w 19"/>
                <a:gd name="T7" fmla="*/ 242 h 41"/>
                <a:gd name="T8" fmla="*/ 135 w 19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1">
                  <a:moveTo>
                    <a:pt x="19" y="0"/>
                  </a:moveTo>
                  <a:cubicBezTo>
                    <a:pt x="19" y="0"/>
                    <a:pt x="0" y="15"/>
                    <a:pt x="0" y="28"/>
                  </a:cubicBezTo>
                  <a:cubicBezTo>
                    <a:pt x="1" y="41"/>
                    <a:pt x="14" y="40"/>
                    <a:pt x="14" y="40"/>
                  </a:cubicBezTo>
                  <a:cubicBezTo>
                    <a:pt x="14" y="40"/>
                    <a:pt x="1" y="36"/>
                    <a:pt x="3" y="27"/>
                  </a:cubicBezTo>
                  <a:cubicBezTo>
                    <a:pt x="4" y="17"/>
                    <a:pt x="11" y="8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3" name="Freeform 72">
              <a:extLst>
                <a:ext uri="{FF2B5EF4-FFF2-40B4-BE49-F238E27FC236}">
                  <a16:creationId xmlns:a16="http://schemas.microsoft.com/office/drawing/2014/main" id="{95621BC7-914A-4D8E-BF24-F723B9D2F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685"/>
              <a:ext cx="270" cy="265"/>
            </a:xfrm>
            <a:custGeom>
              <a:avLst/>
              <a:gdLst>
                <a:gd name="T0" fmla="*/ 1143 w 167"/>
                <a:gd name="T1" fmla="*/ 0 h 154"/>
                <a:gd name="T2" fmla="*/ 0 w 167"/>
                <a:gd name="T3" fmla="*/ 1351 h 154"/>
                <a:gd name="T4" fmla="*/ 1143 w 167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4">
                  <a:moveTo>
                    <a:pt x="167" y="0"/>
                  </a:moveTo>
                  <a:cubicBezTo>
                    <a:pt x="167" y="0"/>
                    <a:pt x="23" y="129"/>
                    <a:pt x="0" y="154"/>
                  </a:cubicBezTo>
                  <a:cubicBezTo>
                    <a:pt x="0" y="154"/>
                    <a:pt x="156" y="16"/>
                    <a:pt x="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4" name="Freeform 73">
              <a:extLst>
                <a:ext uri="{FF2B5EF4-FFF2-40B4-BE49-F238E27FC236}">
                  <a16:creationId xmlns:a16="http://schemas.microsoft.com/office/drawing/2014/main" id="{711A78E7-2158-4526-9094-39A0867FB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336"/>
              <a:ext cx="94" cy="110"/>
            </a:xfrm>
            <a:custGeom>
              <a:avLst/>
              <a:gdLst>
                <a:gd name="T0" fmla="*/ 399 w 58"/>
                <a:gd name="T1" fmla="*/ 0 h 64"/>
                <a:gd name="T2" fmla="*/ 0 w 58"/>
                <a:gd name="T3" fmla="*/ 559 h 64"/>
                <a:gd name="T4" fmla="*/ 399 w 58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4">
                  <a:moveTo>
                    <a:pt x="58" y="0"/>
                  </a:moveTo>
                  <a:cubicBezTo>
                    <a:pt x="58" y="0"/>
                    <a:pt x="14" y="35"/>
                    <a:pt x="0" y="64"/>
                  </a:cubicBezTo>
                  <a:cubicBezTo>
                    <a:pt x="0" y="64"/>
                    <a:pt x="40" y="1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5" name="Freeform 74">
              <a:extLst>
                <a:ext uri="{FF2B5EF4-FFF2-40B4-BE49-F238E27FC236}">
                  <a16:creationId xmlns:a16="http://schemas.microsoft.com/office/drawing/2014/main" id="{5C853585-6A93-429B-A461-FAD6BB56D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389"/>
              <a:ext cx="105" cy="96"/>
            </a:xfrm>
            <a:custGeom>
              <a:avLst/>
              <a:gdLst>
                <a:gd name="T0" fmla="*/ 444 w 65"/>
                <a:gd name="T1" fmla="*/ 0 h 56"/>
                <a:gd name="T2" fmla="*/ 0 w 65"/>
                <a:gd name="T3" fmla="*/ 485 h 56"/>
                <a:gd name="T4" fmla="*/ 444 w 65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6">
                  <a:moveTo>
                    <a:pt x="65" y="0"/>
                  </a:moveTo>
                  <a:cubicBezTo>
                    <a:pt x="65" y="0"/>
                    <a:pt x="29" y="7"/>
                    <a:pt x="0" y="56"/>
                  </a:cubicBezTo>
                  <a:cubicBezTo>
                    <a:pt x="0" y="56"/>
                    <a:pt x="28" y="15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6" name="Oval 75">
              <a:extLst>
                <a:ext uri="{FF2B5EF4-FFF2-40B4-BE49-F238E27FC236}">
                  <a16:creationId xmlns:a16="http://schemas.microsoft.com/office/drawing/2014/main" id="{1899E24A-A596-41F1-847B-353F92E13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1490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87" name="Oval 76">
              <a:extLst>
                <a:ext uri="{FF2B5EF4-FFF2-40B4-BE49-F238E27FC236}">
                  <a16:creationId xmlns:a16="http://schemas.microsoft.com/office/drawing/2014/main" id="{D6099299-F2A7-47B2-BC5A-47A7EEDE8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1502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88" name="Oval 77">
              <a:extLst>
                <a:ext uri="{FF2B5EF4-FFF2-40B4-BE49-F238E27FC236}">
                  <a16:creationId xmlns:a16="http://schemas.microsoft.com/office/drawing/2014/main" id="{88569351-AFD1-4099-8239-091527898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38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89" name="Freeform 78">
              <a:extLst>
                <a:ext uri="{FF2B5EF4-FFF2-40B4-BE49-F238E27FC236}">
                  <a16:creationId xmlns:a16="http://schemas.microsoft.com/office/drawing/2014/main" id="{0C482D2E-343F-4D09-B0E9-943EA23D4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37"/>
              <a:ext cx="68" cy="146"/>
            </a:xfrm>
            <a:custGeom>
              <a:avLst/>
              <a:gdLst>
                <a:gd name="T0" fmla="*/ 288 w 42"/>
                <a:gd name="T1" fmla="*/ 0 h 85"/>
                <a:gd name="T2" fmla="*/ 0 w 42"/>
                <a:gd name="T3" fmla="*/ 740 h 85"/>
                <a:gd name="T4" fmla="*/ 288 w 4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5">
                  <a:moveTo>
                    <a:pt x="42" y="0"/>
                  </a:moveTo>
                  <a:cubicBezTo>
                    <a:pt x="42" y="0"/>
                    <a:pt x="4" y="19"/>
                    <a:pt x="0" y="85"/>
                  </a:cubicBezTo>
                  <a:cubicBezTo>
                    <a:pt x="0" y="85"/>
                    <a:pt x="6" y="29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0" name="Oval 79">
              <a:extLst>
                <a:ext uri="{FF2B5EF4-FFF2-40B4-BE49-F238E27FC236}">
                  <a16:creationId xmlns:a16="http://schemas.microsoft.com/office/drawing/2014/main" id="{E71CBB37-784E-4E75-8E82-93A8376FB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" y="163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1" name="Oval 80">
              <a:extLst>
                <a:ext uri="{FF2B5EF4-FFF2-40B4-BE49-F238E27FC236}">
                  <a16:creationId xmlns:a16="http://schemas.microsoft.com/office/drawing/2014/main" id="{F04885AB-E839-465E-860A-9D9C90784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" y="1787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2" name="Oval 81">
              <a:extLst>
                <a:ext uri="{FF2B5EF4-FFF2-40B4-BE49-F238E27FC236}">
                  <a16:creationId xmlns:a16="http://schemas.microsoft.com/office/drawing/2014/main" id="{93E87441-9B09-4AAF-A001-E47D22E63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1799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3" name="Freeform 82">
              <a:extLst>
                <a:ext uri="{FF2B5EF4-FFF2-40B4-BE49-F238E27FC236}">
                  <a16:creationId xmlns:a16="http://schemas.microsoft.com/office/drawing/2014/main" id="{0719E35C-8CEA-4242-A85A-0B8A5FB33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831"/>
              <a:ext cx="130" cy="138"/>
            </a:xfrm>
            <a:custGeom>
              <a:avLst/>
              <a:gdLst>
                <a:gd name="T0" fmla="*/ 557 w 80"/>
                <a:gd name="T1" fmla="*/ 0 h 80"/>
                <a:gd name="T2" fmla="*/ 0 w 80"/>
                <a:gd name="T3" fmla="*/ 709 h 80"/>
                <a:gd name="T4" fmla="*/ 557 w 80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80">
                  <a:moveTo>
                    <a:pt x="80" y="0"/>
                  </a:moveTo>
                  <a:cubicBezTo>
                    <a:pt x="80" y="0"/>
                    <a:pt x="10" y="22"/>
                    <a:pt x="0" y="80"/>
                  </a:cubicBezTo>
                  <a:cubicBezTo>
                    <a:pt x="0" y="80"/>
                    <a:pt x="11" y="2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" name="Oval 83">
              <a:extLst>
                <a:ext uri="{FF2B5EF4-FFF2-40B4-BE49-F238E27FC236}">
                  <a16:creationId xmlns:a16="http://schemas.microsoft.com/office/drawing/2014/main" id="{3A233688-75DE-46DF-9675-7C0C64F5B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82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5" name="Oval 84">
              <a:extLst>
                <a:ext uri="{FF2B5EF4-FFF2-40B4-BE49-F238E27FC236}">
                  <a16:creationId xmlns:a16="http://schemas.microsoft.com/office/drawing/2014/main" id="{1B0F9414-6F5F-4842-91FA-63D96F451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82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6" name="Oval 85">
              <a:extLst>
                <a:ext uri="{FF2B5EF4-FFF2-40B4-BE49-F238E27FC236}">
                  <a16:creationId xmlns:a16="http://schemas.microsoft.com/office/drawing/2014/main" id="{D017838F-7C40-47B3-8E5E-02279FD7A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1974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7" name="Freeform 86">
              <a:extLst>
                <a:ext uri="{FF2B5EF4-FFF2-40B4-BE49-F238E27FC236}">
                  <a16:creationId xmlns:a16="http://schemas.microsoft.com/office/drawing/2014/main" id="{FF6EC210-CF4D-4FD9-85FD-1B6031705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2114"/>
              <a:ext cx="91" cy="98"/>
            </a:xfrm>
            <a:custGeom>
              <a:avLst/>
              <a:gdLst>
                <a:gd name="T0" fmla="*/ 13 w 56"/>
                <a:gd name="T1" fmla="*/ 488 h 57"/>
                <a:gd name="T2" fmla="*/ 392 w 56"/>
                <a:gd name="T3" fmla="*/ 0 h 57"/>
                <a:gd name="T4" fmla="*/ 13 w 56"/>
                <a:gd name="T5" fmla="*/ 488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57">
                  <a:moveTo>
                    <a:pt x="2" y="56"/>
                  </a:moveTo>
                  <a:cubicBezTo>
                    <a:pt x="2" y="57"/>
                    <a:pt x="0" y="24"/>
                    <a:pt x="56" y="0"/>
                  </a:cubicBezTo>
                  <a:cubicBezTo>
                    <a:pt x="56" y="0"/>
                    <a:pt x="8" y="24"/>
                    <a:pt x="2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" name="Oval 87">
              <a:extLst>
                <a:ext uri="{FF2B5EF4-FFF2-40B4-BE49-F238E27FC236}">
                  <a16:creationId xmlns:a16="http://schemas.microsoft.com/office/drawing/2014/main" id="{02FDEA53-AF9B-4C5A-967D-1A8B42A48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210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9" name="Oval 88">
              <a:extLst>
                <a:ext uri="{FF2B5EF4-FFF2-40B4-BE49-F238E27FC236}">
                  <a16:creationId xmlns:a16="http://schemas.microsoft.com/office/drawing/2014/main" id="{95F4049F-D4ED-495A-B886-683F5F44F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107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0" name="Oval 89">
              <a:extLst>
                <a:ext uri="{FF2B5EF4-FFF2-40B4-BE49-F238E27FC236}">
                  <a16:creationId xmlns:a16="http://schemas.microsoft.com/office/drawing/2014/main" id="{EAB1C6A2-2D22-496B-A7B6-1BD4CD4D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" y="2217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1" name="Oval 90">
              <a:extLst>
                <a:ext uri="{FF2B5EF4-FFF2-40B4-BE49-F238E27FC236}">
                  <a16:creationId xmlns:a16="http://schemas.microsoft.com/office/drawing/2014/main" id="{922EEF4F-8EFF-437F-8F5D-9A7A10CA7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" y="1504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2" name="Oval 91">
              <a:extLst>
                <a:ext uri="{FF2B5EF4-FFF2-40B4-BE49-F238E27FC236}">
                  <a16:creationId xmlns:a16="http://schemas.microsoft.com/office/drawing/2014/main" id="{94A0C582-9D47-4D4F-B610-94EAE8271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57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3" name="Oval 92">
              <a:extLst>
                <a:ext uri="{FF2B5EF4-FFF2-40B4-BE49-F238E27FC236}">
                  <a16:creationId xmlns:a16="http://schemas.microsoft.com/office/drawing/2014/main" id="{C2AFC3DF-1C74-44B0-A651-AA911E224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1359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4" name="Oval 93">
              <a:extLst>
                <a:ext uri="{FF2B5EF4-FFF2-40B4-BE49-F238E27FC236}">
                  <a16:creationId xmlns:a16="http://schemas.microsoft.com/office/drawing/2014/main" id="{FFDDF1E7-F320-4BF5-8482-68593F42E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32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5" name="Oval 94">
              <a:extLst>
                <a:ext uri="{FF2B5EF4-FFF2-40B4-BE49-F238E27FC236}">
                  <a16:creationId xmlns:a16="http://schemas.microsoft.com/office/drawing/2014/main" id="{ED227E4E-55AD-4495-B2BF-DEEE6B80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1432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6" name="Oval 95">
              <a:extLst>
                <a:ext uri="{FF2B5EF4-FFF2-40B4-BE49-F238E27FC236}">
                  <a16:creationId xmlns:a16="http://schemas.microsoft.com/office/drawing/2014/main" id="{D5DDA63A-E844-48C8-81C3-D90CFB98F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1470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7" name="Oval 96">
              <a:extLst>
                <a:ext uri="{FF2B5EF4-FFF2-40B4-BE49-F238E27FC236}">
                  <a16:creationId xmlns:a16="http://schemas.microsoft.com/office/drawing/2014/main" id="{46435017-11D3-4410-A739-6F09B0265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" y="208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8" name="Oval 97">
              <a:extLst>
                <a:ext uri="{FF2B5EF4-FFF2-40B4-BE49-F238E27FC236}">
                  <a16:creationId xmlns:a16="http://schemas.microsoft.com/office/drawing/2014/main" id="{C6328990-D916-4AD4-8A1D-BDADCB6FD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" y="212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9" name="Oval 98">
              <a:extLst>
                <a:ext uri="{FF2B5EF4-FFF2-40B4-BE49-F238E27FC236}">
                  <a16:creationId xmlns:a16="http://schemas.microsoft.com/office/drawing/2014/main" id="{5A266EB4-1816-429D-8D60-EBD5346A6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" y="2448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10" name="Oval 99">
              <a:extLst>
                <a:ext uri="{FF2B5EF4-FFF2-40B4-BE49-F238E27FC236}">
                  <a16:creationId xmlns:a16="http://schemas.microsoft.com/office/drawing/2014/main" id="{0BCA0333-EE44-495F-B3C9-E7C8B364B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247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11" name="Freeform 100">
              <a:extLst>
                <a:ext uri="{FF2B5EF4-FFF2-40B4-BE49-F238E27FC236}">
                  <a16:creationId xmlns:a16="http://schemas.microsoft.com/office/drawing/2014/main" id="{14839C4B-75B7-4D3C-A0B4-EF1C9EA53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466"/>
              <a:ext cx="179" cy="193"/>
            </a:xfrm>
            <a:custGeom>
              <a:avLst/>
              <a:gdLst>
                <a:gd name="T0" fmla="*/ 0 w 111"/>
                <a:gd name="T1" fmla="*/ 927 h 112"/>
                <a:gd name="T2" fmla="*/ 751 w 111"/>
                <a:gd name="T3" fmla="*/ 0 h 112"/>
                <a:gd name="T4" fmla="*/ 0 w 111"/>
                <a:gd name="T5" fmla="*/ 92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112">
                  <a:moveTo>
                    <a:pt x="0" y="105"/>
                  </a:moveTo>
                  <a:cubicBezTo>
                    <a:pt x="0" y="105"/>
                    <a:pt x="79" y="112"/>
                    <a:pt x="111" y="0"/>
                  </a:cubicBezTo>
                  <a:cubicBezTo>
                    <a:pt x="111" y="0"/>
                    <a:pt x="80" y="93"/>
                    <a:pt x="0" y="105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2" name="Freeform 101">
              <a:extLst>
                <a:ext uri="{FF2B5EF4-FFF2-40B4-BE49-F238E27FC236}">
                  <a16:creationId xmlns:a16="http://schemas.microsoft.com/office/drawing/2014/main" id="{6777A4FB-5553-41BC-BE0F-81085E3A7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845"/>
              <a:ext cx="110" cy="121"/>
            </a:xfrm>
            <a:custGeom>
              <a:avLst/>
              <a:gdLst>
                <a:gd name="T0" fmla="*/ 0 w 68"/>
                <a:gd name="T1" fmla="*/ 439 h 70"/>
                <a:gd name="T2" fmla="*/ 466 w 68"/>
                <a:gd name="T3" fmla="*/ 0 h 70"/>
                <a:gd name="T4" fmla="*/ 0 w 68"/>
                <a:gd name="T5" fmla="*/ 418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70">
                  <a:moveTo>
                    <a:pt x="0" y="49"/>
                  </a:moveTo>
                  <a:cubicBezTo>
                    <a:pt x="0" y="49"/>
                    <a:pt x="43" y="70"/>
                    <a:pt x="68" y="0"/>
                  </a:cubicBezTo>
                  <a:cubicBezTo>
                    <a:pt x="68" y="0"/>
                    <a:pt x="46" y="57"/>
                    <a:pt x="0" y="47"/>
                  </a:cubicBezTo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3" name="Freeform 102">
              <a:extLst>
                <a:ext uri="{FF2B5EF4-FFF2-40B4-BE49-F238E27FC236}">
                  <a16:creationId xmlns:a16="http://schemas.microsoft.com/office/drawing/2014/main" id="{718EA434-A1CF-469E-B1A6-CF61F4398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198"/>
              <a:ext cx="168" cy="92"/>
            </a:xfrm>
            <a:custGeom>
              <a:avLst/>
              <a:gdLst>
                <a:gd name="T0" fmla="*/ 0 w 104"/>
                <a:gd name="T1" fmla="*/ 483 h 53"/>
                <a:gd name="T2" fmla="*/ 708 w 104"/>
                <a:gd name="T3" fmla="*/ 0 h 53"/>
                <a:gd name="T4" fmla="*/ 0 w 104"/>
                <a:gd name="T5" fmla="*/ 483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53">
                  <a:moveTo>
                    <a:pt x="0" y="53"/>
                  </a:moveTo>
                  <a:cubicBezTo>
                    <a:pt x="0" y="53"/>
                    <a:pt x="77" y="53"/>
                    <a:pt x="104" y="0"/>
                  </a:cubicBezTo>
                  <a:cubicBezTo>
                    <a:pt x="104" y="0"/>
                    <a:pt x="80" y="44"/>
                    <a:pt x="0" y="53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4" name="Freeform 103">
              <a:extLst>
                <a:ext uri="{FF2B5EF4-FFF2-40B4-BE49-F238E27FC236}">
                  <a16:creationId xmlns:a16="http://schemas.microsoft.com/office/drawing/2014/main" id="{289D5795-9303-4E1D-9659-32F8BFA1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928"/>
              <a:ext cx="172" cy="115"/>
            </a:xfrm>
            <a:custGeom>
              <a:avLst/>
              <a:gdLst>
                <a:gd name="T0" fmla="*/ 0 w 107"/>
                <a:gd name="T1" fmla="*/ 580 h 67"/>
                <a:gd name="T2" fmla="*/ 714 w 107"/>
                <a:gd name="T3" fmla="*/ 0 h 67"/>
                <a:gd name="T4" fmla="*/ 0 w 107"/>
                <a:gd name="T5" fmla="*/ 58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67">
                  <a:moveTo>
                    <a:pt x="0" y="67"/>
                  </a:moveTo>
                  <a:cubicBezTo>
                    <a:pt x="0" y="67"/>
                    <a:pt x="77" y="60"/>
                    <a:pt x="107" y="0"/>
                  </a:cubicBezTo>
                  <a:cubicBezTo>
                    <a:pt x="107" y="0"/>
                    <a:pt x="77" y="52"/>
                    <a:pt x="0" y="67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5" name="Freeform 104">
              <a:extLst>
                <a:ext uri="{FF2B5EF4-FFF2-40B4-BE49-F238E27FC236}">
                  <a16:creationId xmlns:a16="http://schemas.microsoft.com/office/drawing/2014/main" id="{964ECEE7-E739-43F7-93D1-616265108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173"/>
              <a:ext cx="887" cy="593"/>
            </a:xfrm>
            <a:custGeom>
              <a:avLst/>
              <a:gdLst>
                <a:gd name="T0" fmla="*/ 3740 w 549"/>
                <a:gd name="T1" fmla="*/ 1158 h 344"/>
                <a:gd name="T2" fmla="*/ 0 w 549"/>
                <a:gd name="T3" fmla="*/ 3037 h 344"/>
                <a:gd name="T4" fmla="*/ 3740 w 549"/>
                <a:gd name="T5" fmla="*/ 1158 h 3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9" h="344">
                  <a:moveTo>
                    <a:pt x="549" y="131"/>
                  </a:moveTo>
                  <a:cubicBezTo>
                    <a:pt x="549" y="131"/>
                    <a:pt x="200" y="19"/>
                    <a:pt x="0" y="344"/>
                  </a:cubicBezTo>
                  <a:cubicBezTo>
                    <a:pt x="0" y="344"/>
                    <a:pt x="165" y="0"/>
                    <a:pt x="549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6" name="Oval 105">
              <a:extLst>
                <a:ext uri="{FF2B5EF4-FFF2-40B4-BE49-F238E27FC236}">
                  <a16:creationId xmlns:a16="http://schemas.microsoft.com/office/drawing/2014/main" id="{27A7A5C7-CE46-4F77-BDE7-82B1F845B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17" name="Oval 106">
              <a:extLst>
                <a:ext uri="{FF2B5EF4-FFF2-40B4-BE49-F238E27FC236}">
                  <a16:creationId xmlns:a16="http://schemas.microsoft.com/office/drawing/2014/main" id="{C3E3734F-998D-4533-836D-8D0A24FA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75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18" name="Freeform 107">
              <a:extLst>
                <a:ext uri="{FF2B5EF4-FFF2-40B4-BE49-F238E27FC236}">
                  <a16:creationId xmlns:a16="http://schemas.microsoft.com/office/drawing/2014/main" id="{7A282FC9-8829-4F89-B952-257CE1605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004"/>
              <a:ext cx="1143" cy="770"/>
            </a:xfrm>
            <a:custGeom>
              <a:avLst/>
              <a:gdLst>
                <a:gd name="T0" fmla="*/ 0 w 707"/>
                <a:gd name="T1" fmla="*/ 2970 h 447"/>
                <a:gd name="T2" fmla="*/ 2802 w 707"/>
                <a:gd name="T3" fmla="*/ 2801 h 447"/>
                <a:gd name="T4" fmla="*/ 4831 w 707"/>
                <a:gd name="T5" fmla="*/ 0 h 447"/>
                <a:gd name="T6" fmla="*/ 0 w 707"/>
                <a:gd name="T7" fmla="*/ 2970 h 4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7" h="447">
                  <a:moveTo>
                    <a:pt x="0" y="337"/>
                  </a:moveTo>
                  <a:cubicBezTo>
                    <a:pt x="0" y="337"/>
                    <a:pt x="176" y="445"/>
                    <a:pt x="410" y="318"/>
                  </a:cubicBezTo>
                  <a:cubicBezTo>
                    <a:pt x="644" y="192"/>
                    <a:pt x="707" y="0"/>
                    <a:pt x="707" y="0"/>
                  </a:cubicBezTo>
                  <a:cubicBezTo>
                    <a:pt x="707" y="0"/>
                    <a:pt x="471" y="447"/>
                    <a:pt x="0" y="337"/>
                  </a:cubicBezTo>
                  <a:close/>
                </a:path>
              </a:pathLst>
            </a:custGeom>
            <a:solidFill>
              <a:srgbClr val="E0C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9" name="Freeform 108">
              <a:extLst>
                <a:ext uri="{FF2B5EF4-FFF2-40B4-BE49-F238E27FC236}">
                  <a16:creationId xmlns:a16="http://schemas.microsoft.com/office/drawing/2014/main" id="{6A897711-5853-4108-97AF-0EF274477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893"/>
              <a:ext cx="1137" cy="730"/>
            </a:xfrm>
            <a:custGeom>
              <a:avLst/>
              <a:gdLst>
                <a:gd name="T0" fmla="*/ 0 w 704"/>
                <a:gd name="T1" fmla="*/ 3726 h 424"/>
                <a:gd name="T2" fmla="*/ 2536 w 704"/>
                <a:gd name="T3" fmla="*/ 1388 h 424"/>
                <a:gd name="T4" fmla="*/ 4789 w 704"/>
                <a:gd name="T5" fmla="*/ 1971 h 424"/>
                <a:gd name="T6" fmla="*/ 0 w 704"/>
                <a:gd name="T7" fmla="*/ 3726 h 4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4" h="424">
                  <a:moveTo>
                    <a:pt x="0" y="424"/>
                  </a:moveTo>
                  <a:cubicBezTo>
                    <a:pt x="0" y="424"/>
                    <a:pt x="176" y="198"/>
                    <a:pt x="373" y="158"/>
                  </a:cubicBezTo>
                  <a:cubicBezTo>
                    <a:pt x="571" y="118"/>
                    <a:pt x="664" y="190"/>
                    <a:pt x="704" y="224"/>
                  </a:cubicBezTo>
                  <a:cubicBezTo>
                    <a:pt x="704" y="224"/>
                    <a:pt x="395" y="0"/>
                    <a:pt x="0" y="4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0" name="Freeform 109">
              <a:extLst>
                <a:ext uri="{FF2B5EF4-FFF2-40B4-BE49-F238E27FC236}">
                  <a16:creationId xmlns:a16="http://schemas.microsoft.com/office/drawing/2014/main" id="{8ECDCDDC-0263-48E7-AC1F-62E47FDB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587"/>
              <a:ext cx="50" cy="89"/>
            </a:xfrm>
            <a:custGeom>
              <a:avLst/>
              <a:gdLst>
                <a:gd name="T0" fmla="*/ 0 w 31"/>
                <a:gd name="T1" fmla="*/ 0 h 52"/>
                <a:gd name="T2" fmla="*/ 198 w 31"/>
                <a:gd name="T3" fmla="*/ 445 h 52"/>
                <a:gd name="T4" fmla="*/ 0 w 3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0" y="0"/>
                    <a:pt x="27" y="13"/>
                    <a:pt x="29" y="52"/>
                  </a:cubicBezTo>
                  <a:cubicBezTo>
                    <a:pt x="29" y="52"/>
                    <a:pt x="31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1" name="Freeform 110">
              <a:extLst>
                <a:ext uri="{FF2B5EF4-FFF2-40B4-BE49-F238E27FC236}">
                  <a16:creationId xmlns:a16="http://schemas.microsoft.com/office/drawing/2014/main" id="{8F0EEC6C-D6AA-4E38-BFC7-0C8424D63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439"/>
              <a:ext cx="18" cy="22"/>
            </a:xfrm>
            <a:custGeom>
              <a:avLst/>
              <a:gdLst>
                <a:gd name="T0" fmla="*/ 0 w 11"/>
                <a:gd name="T1" fmla="*/ 8 h 13"/>
                <a:gd name="T2" fmla="*/ 77 w 11"/>
                <a:gd name="T3" fmla="*/ 107 h 13"/>
                <a:gd name="T4" fmla="*/ 0 w 11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1"/>
                  </a:moveTo>
                  <a:cubicBezTo>
                    <a:pt x="0" y="1"/>
                    <a:pt x="11" y="0"/>
                    <a:pt x="11" y="13"/>
                  </a:cubicBezTo>
                  <a:cubicBezTo>
                    <a:pt x="11" y="13"/>
                    <a:pt x="9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4" name="Group 111">
            <a:extLst>
              <a:ext uri="{FF2B5EF4-FFF2-40B4-BE49-F238E27FC236}">
                <a16:creationId xmlns:a16="http://schemas.microsoft.com/office/drawing/2014/main" id="{4FF2674A-B2DF-4E1B-A4D5-0CCCCB70FD06}"/>
              </a:ext>
            </a:extLst>
          </p:cNvPr>
          <p:cNvGrpSpPr>
            <a:grpSpLocks/>
          </p:cNvGrpSpPr>
          <p:nvPr/>
        </p:nvGrpSpPr>
        <p:grpSpPr bwMode="auto">
          <a:xfrm>
            <a:off x="5400675" y="1652588"/>
            <a:ext cx="4152900" cy="4079875"/>
            <a:chOff x="2694" y="774"/>
            <a:chExt cx="2616" cy="2570"/>
          </a:xfrm>
        </p:grpSpPr>
        <p:sp>
          <p:nvSpPr>
            <p:cNvPr id="12295" name="Freeform 112">
              <a:extLst>
                <a:ext uri="{FF2B5EF4-FFF2-40B4-BE49-F238E27FC236}">
                  <a16:creationId xmlns:a16="http://schemas.microsoft.com/office/drawing/2014/main" id="{56E9EA08-4E8B-44D7-B776-E707ADF98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828"/>
              <a:ext cx="1940" cy="1963"/>
            </a:xfrm>
            <a:custGeom>
              <a:avLst/>
              <a:gdLst>
                <a:gd name="T0" fmla="*/ 2112 w 1642"/>
                <a:gd name="T1" fmla="*/ 198 h 1663"/>
                <a:gd name="T2" fmla="*/ 2941 w 1642"/>
                <a:gd name="T3" fmla="*/ 864 h 1663"/>
                <a:gd name="T4" fmla="*/ 914 w 1642"/>
                <a:gd name="T5" fmla="*/ 3021 h 1663"/>
                <a:gd name="T6" fmla="*/ 130 w 1642"/>
                <a:gd name="T7" fmla="*/ 3197 h 1663"/>
                <a:gd name="T8" fmla="*/ 21 w 1642"/>
                <a:gd name="T9" fmla="*/ 3081 h 1663"/>
                <a:gd name="T10" fmla="*/ 33 w 1642"/>
                <a:gd name="T11" fmla="*/ 2998 h 1663"/>
                <a:gd name="T12" fmla="*/ 151 w 1642"/>
                <a:gd name="T13" fmla="*/ 2413 h 1663"/>
                <a:gd name="T14" fmla="*/ 2112 w 1642"/>
                <a:gd name="T15" fmla="*/ 198 h 16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2" h="1663">
                  <a:moveTo>
                    <a:pt x="1084" y="102"/>
                  </a:moveTo>
                  <a:cubicBezTo>
                    <a:pt x="1084" y="102"/>
                    <a:pt x="1407" y="112"/>
                    <a:pt x="1509" y="445"/>
                  </a:cubicBezTo>
                  <a:cubicBezTo>
                    <a:pt x="1642" y="876"/>
                    <a:pt x="1189" y="1391"/>
                    <a:pt x="469" y="1556"/>
                  </a:cubicBezTo>
                  <a:cubicBezTo>
                    <a:pt x="136" y="1632"/>
                    <a:pt x="78" y="1663"/>
                    <a:pt x="67" y="1646"/>
                  </a:cubicBezTo>
                  <a:cubicBezTo>
                    <a:pt x="67" y="1646"/>
                    <a:pt x="84" y="1582"/>
                    <a:pt x="11" y="1587"/>
                  </a:cubicBezTo>
                  <a:cubicBezTo>
                    <a:pt x="11" y="1587"/>
                    <a:pt x="0" y="1572"/>
                    <a:pt x="17" y="1544"/>
                  </a:cubicBezTo>
                  <a:cubicBezTo>
                    <a:pt x="30" y="1521"/>
                    <a:pt x="64" y="1307"/>
                    <a:pt x="77" y="1243"/>
                  </a:cubicBezTo>
                  <a:cubicBezTo>
                    <a:pt x="91" y="1179"/>
                    <a:pt x="310" y="0"/>
                    <a:pt x="1084" y="102"/>
                  </a:cubicBezTo>
                  <a:close/>
                </a:path>
              </a:pathLst>
            </a:custGeom>
            <a:solidFill>
              <a:srgbClr val="F4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" name="Freeform 113">
              <a:extLst>
                <a:ext uri="{FF2B5EF4-FFF2-40B4-BE49-F238E27FC236}">
                  <a16:creationId xmlns:a16="http://schemas.microsoft.com/office/drawing/2014/main" id="{70E301A8-10FC-4F68-A9A3-60B0DC3C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863"/>
              <a:ext cx="1873" cy="1896"/>
            </a:xfrm>
            <a:custGeom>
              <a:avLst/>
              <a:gdLst>
                <a:gd name="T0" fmla="*/ 2042 w 1585"/>
                <a:gd name="T1" fmla="*/ 191 h 1606"/>
                <a:gd name="T2" fmla="*/ 2842 w 1585"/>
                <a:gd name="T3" fmla="*/ 836 h 1606"/>
                <a:gd name="T4" fmla="*/ 883 w 1585"/>
                <a:gd name="T5" fmla="*/ 2917 h 1606"/>
                <a:gd name="T6" fmla="*/ 125 w 1585"/>
                <a:gd name="T7" fmla="*/ 3088 h 1606"/>
                <a:gd name="T8" fmla="*/ 20 w 1585"/>
                <a:gd name="T9" fmla="*/ 2979 h 1606"/>
                <a:gd name="T10" fmla="*/ 31 w 1585"/>
                <a:gd name="T11" fmla="*/ 2896 h 1606"/>
                <a:gd name="T12" fmla="*/ 144 w 1585"/>
                <a:gd name="T13" fmla="*/ 2332 h 1606"/>
                <a:gd name="T14" fmla="*/ 2042 w 1585"/>
                <a:gd name="T15" fmla="*/ 191 h 1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5" h="1606">
                  <a:moveTo>
                    <a:pt x="1047" y="98"/>
                  </a:moveTo>
                  <a:cubicBezTo>
                    <a:pt x="1047" y="98"/>
                    <a:pt x="1358" y="108"/>
                    <a:pt x="1457" y="430"/>
                  </a:cubicBezTo>
                  <a:cubicBezTo>
                    <a:pt x="1585" y="846"/>
                    <a:pt x="1148" y="1343"/>
                    <a:pt x="453" y="1502"/>
                  </a:cubicBezTo>
                  <a:cubicBezTo>
                    <a:pt x="131" y="1576"/>
                    <a:pt x="75" y="1606"/>
                    <a:pt x="64" y="1590"/>
                  </a:cubicBezTo>
                  <a:cubicBezTo>
                    <a:pt x="64" y="1590"/>
                    <a:pt x="80" y="1528"/>
                    <a:pt x="10" y="1533"/>
                  </a:cubicBezTo>
                  <a:cubicBezTo>
                    <a:pt x="10" y="1533"/>
                    <a:pt x="0" y="1518"/>
                    <a:pt x="16" y="1491"/>
                  </a:cubicBezTo>
                  <a:cubicBezTo>
                    <a:pt x="28" y="1469"/>
                    <a:pt x="61" y="1262"/>
                    <a:pt x="74" y="1200"/>
                  </a:cubicBezTo>
                  <a:cubicBezTo>
                    <a:pt x="87" y="1139"/>
                    <a:pt x="299" y="0"/>
                    <a:pt x="1047" y="98"/>
                  </a:cubicBezTo>
                  <a:close/>
                </a:path>
              </a:pathLst>
            </a:custGeom>
            <a:solidFill>
              <a:srgbClr val="F1C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Freeform 114">
              <a:extLst>
                <a:ext uri="{FF2B5EF4-FFF2-40B4-BE49-F238E27FC236}">
                  <a16:creationId xmlns:a16="http://schemas.microsoft.com/office/drawing/2014/main" id="{E71FCB37-5071-4A2E-B17E-094EE29B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301"/>
              <a:ext cx="1447" cy="1433"/>
            </a:xfrm>
            <a:custGeom>
              <a:avLst/>
              <a:gdLst>
                <a:gd name="T0" fmla="*/ 1576 w 1225"/>
                <a:gd name="T1" fmla="*/ 144 h 1214"/>
                <a:gd name="T2" fmla="*/ 2192 w 1225"/>
                <a:gd name="T3" fmla="*/ 632 h 1214"/>
                <a:gd name="T4" fmla="*/ 680 w 1225"/>
                <a:gd name="T5" fmla="*/ 2204 h 1214"/>
                <a:gd name="T6" fmla="*/ 97 w 1225"/>
                <a:gd name="T7" fmla="*/ 2332 h 1214"/>
                <a:gd name="T8" fmla="*/ 15 w 1225"/>
                <a:gd name="T9" fmla="*/ 2249 h 1214"/>
                <a:gd name="T10" fmla="*/ 24 w 1225"/>
                <a:gd name="T11" fmla="*/ 2187 h 1214"/>
                <a:gd name="T12" fmla="*/ 110 w 1225"/>
                <a:gd name="T13" fmla="*/ 1761 h 1214"/>
                <a:gd name="T14" fmla="*/ 1576 w 1225"/>
                <a:gd name="T15" fmla="*/ 144 h 1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5" h="1214">
                  <a:moveTo>
                    <a:pt x="809" y="74"/>
                  </a:moveTo>
                  <a:cubicBezTo>
                    <a:pt x="809" y="74"/>
                    <a:pt x="1050" y="82"/>
                    <a:pt x="1126" y="325"/>
                  </a:cubicBezTo>
                  <a:cubicBezTo>
                    <a:pt x="1225" y="640"/>
                    <a:pt x="887" y="1015"/>
                    <a:pt x="350" y="1135"/>
                  </a:cubicBezTo>
                  <a:cubicBezTo>
                    <a:pt x="101" y="1191"/>
                    <a:pt x="57" y="1214"/>
                    <a:pt x="49" y="1201"/>
                  </a:cubicBezTo>
                  <a:cubicBezTo>
                    <a:pt x="49" y="1201"/>
                    <a:pt x="62" y="1154"/>
                    <a:pt x="8" y="1158"/>
                  </a:cubicBezTo>
                  <a:cubicBezTo>
                    <a:pt x="8" y="1158"/>
                    <a:pt x="0" y="1147"/>
                    <a:pt x="12" y="1127"/>
                  </a:cubicBezTo>
                  <a:cubicBezTo>
                    <a:pt x="21" y="1110"/>
                    <a:pt x="47" y="954"/>
                    <a:pt x="57" y="907"/>
                  </a:cubicBezTo>
                  <a:cubicBezTo>
                    <a:pt x="67" y="860"/>
                    <a:pt x="231" y="0"/>
                    <a:pt x="809" y="74"/>
                  </a:cubicBezTo>
                  <a:close/>
                </a:path>
              </a:pathLst>
            </a:custGeom>
            <a:solidFill>
              <a:srgbClr val="E3B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Freeform 115">
              <a:extLst>
                <a:ext uri="{FF2B5EF4-FFF2-40B4-BE49-F238E27FC236}">
                  <a16:creationId xmlns:a16="http://schemas.microsoft.com/office/drawing/2014/main" id="{BEDC471C-C82D-4170-B380-E3CFBE029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432"/>
              <a:ext cx="355" cy="246"/>
            </a:xfrm>
            <a:custGeom>
              <a:avLst/>
              <a:gdLst>
                <a:gd name="T0" fmla="*/ 560 w 301"/>
                <a:gd name="T1" fmla="*/ 138 h 208"/>
                <a:gd name="T2" fmla="*/ 328 w 301"/>
                <a:gd name="T3" fmla="*/ 373 h 208"/>
                <a:gd name="T4" fmla="*/ 21 w 301"/>
                <a:gd name="T5" fmla="*/ 266 h 208"/>
                <a:gd name="T6" fmla="*/ 250 w 301"/>
                <a:gd name="T7" fmla="*/ 33 h 208"/>
                <a:gd name="T8" fmla="*/ 560 w 301"/>
                <a:gd name="T9" fmla="*/ 138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208">
                  <a:moveTo>
                    <a:pt x="290" y="71"/>
                  </a:moveTo>
                  <a:cubicBezTo>
                    <a:pt x="301" y="119"/>
                    <a:pt x="247" y="172"/>
                    <a:pt x="170" y="190"/>
                  </a:cubicBezTo>
                  <a:cubicBezTo>
                    <a:pt x="93" y="208"/>
                    <a:pt x="22" y="183"/>
                    <a:pt x="11" y="136"/>
                  </a:cubicBezTo>
                  <a:cubicBezTo>
                    <a:pt x="0" y="88"/>
                    <a:pt x="53" y="35"/>
                    <a:pt x="130" y="17"/>
                  </a:cubicBezTo>
                  <a:cubicBezTo>
                    <a:pt x="207" y="0"/>
                    <a:pt x="279" y="24"/>
                    <a:pt x="290" y="71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Freeform 116">
              <a:extLst>
                <a:ext uri="{FF2B5EF4-FFF2-40B4-BE49-F238E27FC236}">
                  <a16:creationId xmlns:a16="http://schemas.microsoft.com/office/drawing/2014/main" id="{25A06414-756F-4A52-8A6A-60172C231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789"/>
              <a:ext cx="247" cy="356"/>
            </a:xfrm>
            <a:custGeom>
              <a:avLst/>
              <a:gdLst>
                <a:gd name="T0" fmla="*/ 267 w 209"/>
                <a:gd name="T1" fmla="*/ 24 h 302"/>
                <a:gd name="T2" fmla="*/ 373 w 209"/>
                <a:gd name="T3" fmla="*/ 331 h 302"/>
                <a:gd name="T4" fmla="*/ 139 w 209"/>
                <a:gd name="T5" fmla="*/ 560 h 302"/>
                <a:gd name="T6" fmla="*/ 35 w 209"/>
                <a:gd name="T7" fmla="*/ 253 h 302"/>
                <a:gd name="T8" fmla="*/ 267 w 209"/>
                <a:gd name="T9" fmla="*/ 24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302">
                  <a:moveTo>
                    <a:pt x="137" y="12"/>
                  </a:moveTo>
                  <a:cubicBezTo>
                    <a:pt x="185" y="23"/>
                    <a:pt x="209" y="94"/>
                    <a:pt x="191" y="171"/>
                  </a:cubicBezTo>
                  <a:cubicBezTo>
                    <a:pt x="173" y="248"/>
                    <a:pt x="120" y="302"/>
                    <a:pt x="72" y="290"/>
                  </a:cubicBezTo>
                  <a:cubicBezTo>
                    <a:pt x="24" y="279"/>
                    <a:pt x="0" y="208"/>
                    <a:pt x="18" y="131"/>
                  </a:cubicBezTo>
                  <a:cubicBezTo>
                    <a:pt x="37" y="54"/>
                    <a:pt x="90" y="0"/>
                    <a:pt x="137" y="12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Freeform 117">
              <a:extLst>
                <a:ext uri="{FF2B5EF4-FFF2-40B4-BE49-F238E27FC236}">
                  <a16:creationId xmlns:a16="http://schemas.microsoft.com/office/drawing/2014/main" id="{BD0FFA5A-5E47-447D-8D1B-A0EBC985A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774"/>
              <a:ext cx="2616" cy="2570"/>
            </a:xfrm>
            <a:custGeom>
              <a:avLst/>
              <a:gdLst>
                <a:gd name="T0" fmla="*/ 1270 w 2214"/>
                <a:gd name="T1" fmla="*/ 2014 h 2178"/>
                <a:gd name="T2" fmla="*/ 1705 w 2214"/>
                <a:gd name="T3" fmla="*/ 1895 h 2178"/>
                <a:gd name="T4" fmla="*/ 1016 w 2214"/>
                <a:gd name="T5" fmla="*/ 2441 h 2178"/>
                <a:gd name="T6" fmla="*/ 470 w 2214"/>
                <a:gd name="T7" fmla="*/ 2845 h 2178"/>
                <a:gd name="T8" fmla="*/ 99 w 2214"/>
                <a:gd name="T9" fmla="*/ 3178 h 2178"/>
                <a:gd name="T10" fmla="*/ 510 w 2214"/>
                <a:gd name="T11" fmla="*/ 2915 h 2178"/>
                <a:gd name="T12" fmla="*/ 939 w 2214"/>
                <a:gd name="T13" fmla="*/ 2555 h 2178"/>
                <a:gd name="T14" fmla="*/ 1575 w 2214"/>
                <a:gd name="T15" fmla="*/ 2244 h 2178"/>
                <a:gd name="T16" fmla="*/ 2223 w 2214"/>
                <a:gd name="T17" fmla="*/ 1645 h 2178"/>
                <a:gd name="T18" fmla="*/ 905 w 2214"/>
                <a:gd name="T19" fmla="*/ 3201 h 2178"/>
                <a:gd name="T20" fmla="*/ 201 w 2214"/>
                <a:gd name="T21" fmla="*/ 3782 h 2178"/>
                <a:gd name="T22" fmla="*/ 229 w 2214"/>
                <a:gd name="T23" fmla="*/ 3816 h 2178"/>
                <a:gd name="T24" fmla="*/ 738 w 2214"/>
                <a:gd name="T25" fmla="*/ 3379 h 2178"/>
                <a:gd name="T26" fmla="*/ 709 w 2214"/>
                <a:gd name="T27" fmla="*/ 3613 h 2178"/>
                <a:gd name="T28" fmla="*/ 302 w 2214"/>
                <a:gd name="T29" fmla="*/ 4216 h 2178"/>
                <a:gd name="T30" fmla="*/ 676 w 2214"/>
                <a:gd name="T31" fmla="*/ 3749 h 2178"/>
                <a:gd name="T32" fmla="*/ 2651 w 2214"/>
                <a:gd name="T33" fmla="*/ 1591 h 2178"/>
                <a:gd name="T34" fmla="*/ 2178 w 2214"/>
                <a:gd name="T35" fmla="*/ 2208 h 2178"/>
                <a:gd name="T36" fmla="*/ 1614 w 2214"/>
                <a:gd name="T37" fmla="*/ 3221 h 2178"/>
                <a:gd name="T38" fmla="*/ 1284 w 2214"/>
                <a:gd name="T39" fmla="*/ 3737 h 2178"/>
                <a:gd name="T40" fmla="*/ 893 w 2214"/>
                <a:gd name="T41" fmla="*/ 4223 h 2178"/>
                <a:gd name="T42" fmla="*/ 1341 w 2214"/>
                <a:gd name="T43" fmla="*/ 3831 h 2178"/>
                <a:gd name="T44" fmla="*/ 1748 w 2214"/>
                <a:gd name="T45" fmla="*/ 3213 h 2178"/>
                <a:gd name="T46" fmla="*/ 2219 w 2214"/>
                <a:gd name="T47" fmla="*/ 2373 h 2178"/>
                <a:gd name="T48" fmla="*/ 2501 w 2214"/>
                <a:gd name="T49" fmla="*/ 2221 h 2178"/>
                <a:gd name="T50" fmla="*/ 2236 w 2214"/>
                <a:gd name="T51" fmla="*/ 3067 h 2178"/>
                <a:gd name="T52" fmla="*/ 2007 w 2214"/>
                <a:gd name="T53" fmla="*/ 3621 h 2178"/>
                <a:gd name="T54" fmla="*/ 2050 w 2214"/>
                <a:gd name="T55" fmla="*/ 3751 h 2178"/>
                <a:gd name="T56" fmla="*/ 2338 w 2214"/>
                <a:gd name="T57" fmla="*/ 3094 h 2178"/>
                <a:gd name="T58" fmla="*/ 2654 w 2214"/>
                <a:gd name="T59" fmla="*/ 2145 h 2178"/>
                <a:gd name="T60" fmla="*/ 2891 w 2214"/>
                <a:gd name="T61" fmla="*/ 1533 h 2178"/>
                <a:gd name="T62" fmla="*/ 3951 w 2214"/>
                <a:gd name="T63" fmla="*/ 1285 h 2178"/>
                <a:gd name="T64" fmla="*/ 4165 w 2214"/>
                <a:gd name="T65" fmla="*/ 2307 h 2178"/>
                <a:gd name="T66" fmla="*/ 4185 w 2214"/>
                <a:gd name="T67" fmla="*/ 3004 h 2178"/>
                <a:gd name="T68" fmla="*/ 4223 w 2214"/>
                <a:gd name="T69" fmla="*/ 2995 h 2178"/>
                <a:gd name="T70" fmla="*/ 4264 w 2214"/>
                <a:gd name="T71" fmla="*/ 2237 h 2178"/>
                <a:gd name="T72" fmla="*/ 3881 w 2214"/>
                <a:gd name="T73" fmla="*/ 983 h 2178"/>
                <a:gd name="T74" fmla="*/ 3067 w 2214"/>
                <a:gd name="T75" fmla="*/ 271 h 2178"/>
                <a:gd name="T76" fmla="*/ 1530 w 2214"/>
                <a:gd name="T77" fmla="*/ 248 h 2178"/>
                <a:gd name="T78" fmla="*/ 444 w 2214"/>
                <a:gd name="T79" fmla="*/ 618 h 2178"/>
                <a:gd name="T80" fmla="*/ 1521 w 2214"/>
                <a:gd name="T81" fmla="*/ 395 h 2178"/>
                <a:gd name="T82" fmla="*/ 2954 w 2214"/>
                <a:gd name="T83" fmla="*/ 431 h 2178"/>
                <a:gd name="T84" fmla="*/ 2581 w 2214"/>
                <a:gd name="T85" fmla="*/ 1276 h 2178"/>
                <a:gd name="T86" fmla="*/ 1835 w 2214"/>
                <a:gd name="T87" fmla="*/ 1635 h 2178"/>
                <a:gd name="T88" fmla="*/ 1039 w 2214"/>
                <a:gd name="T89" fmla="*/ 1919 h 2178"/>
                <a:gd name="T90" fmla="*/ 497 w 2214"/>
                <a:gd name="T91" fmla="*/ 2253 h 2178"/>
                <a:gd name="T92" fmla="*/ 46 w 2214"/>
                <a:gd name="T93" fmla="*/ 2654 h 2178"/>
                <a:gd name="T94" fmla="*/ 591 w 2214"/>
                <a:gd name="T95" fmla="*/ 2297 h 2178"/>
                <a:gd name="T96" fmla="*/ 1169 w 2214"/>
                <a:gd name="T97" fmla="*/ 2053 h 217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14" h="2178">
                  <a:moveTo>
                    <a:pt x="621" y="1053"/>
                  </a:moveTo>
                  <a:cubicBezTo>
                    <a:pt x="631" y="1049"/>
                    <a:pt x="642" y="1044"/>
                    <a:pt x="652" y="1039"/>
                  </a:cubicBezTo>
                  <a:cubicBezTo>
                    <a:pt x="744" y="986"/>
                    <a:pt x="874" y="908"/>
                    <a:pt x="931" y="924"/>
                  </a:cubicBezTo>
                  <a:cubicBezTo>
                    <a:pt x="931" y="924"/>
                    <a:pt x="890" y="967"/>
                    <a:pt x="874" y="977"/>
                  </a:cubicBezTo>
                  <a:cubicBezTo>
                    <a:pt x="858" y="986"/>
                    <a:pt x="785" y="1071"/>
                    <a:pt x="757" y="1107"/>
                  </a:cubicBezTo>
                  <a:cubicBezTo>
                    <a:pt x="730" y="1144"/>
                    <a:pt x="645" y="1263"/>
                    <a:pt x="521" y="1259"/>
                  </a:cubicBezTo>
                  <a:cubicBezTo>
                    <a:pt x="397" y="1254"/>
                    <a:pt x="368" y="1266"/>
                    <a:pt x="335" y="1327"/>
                  </a:cubicBezTo>
                  <a:cubicBezTo>
                    <a:pt x="303" y="1389"/>
                    <a:pt x="299" y="1454"/>
                    <a:pt x="241" y="1467"/>
                  </a:cubicBezTo>
                  <a:cubicBezTo>
                    <a:pt x="184" y="1481"/>
                    <a:pt x="127" y="1490"/>
                    <a:pt x="106" y="1543"/>
                  </a:cubicBezTo>
                  <a:cubicBezTo>
                    <a:pt x="86" y="1596"/>
                    <a:pt x="88" y="1628"/>
                    <a:pt x="51" y="1639"/>
                  </a:cubicBezTo>
                  <a:cubicBezTo>
                    <a:pt x="51" y="1639"/>
                    <a:pt x="103" y="1635"/>
                    <a:pt x="126" y="1569"/>
                  </a:cubicBezTo>
                  <a:cubicBezTo>
                    <a:pt x="149" y="1503"/>
                    <a:pt x="207" y="1510"/>
                    <a:pt x="262" y="1503"/>
                  </a:cubicBezTo>
                  <a:cubicBezTo>
                    <a:pt x="317" y="1496"/>
                    <a:pt x="349" y="1447"/>
                    <a:pt x="368" y="1385"/>
                  </a:cubicBezTo>
                  <a:cubicBezTo>
                    <a:pt x="386" y="1323"/>
                    <a:pt x="425" y="1307"/>
                    <a:pt x="482" y="1318"/>
                  </a:cubicBezTo>
                  <a:cubicBezTo>
                    <a:pt x="539" y="1330"/>
                    <a:pt x="601" y="1353"/>
                    <a:pt x="659" y="1293"/>
                  </a:cubicBezTo>
                  <a:cubicBezTo>
                    <a:pt x="716" y="1233"/>
                    <a:pt x="773" y="1188"/>
                    <a:pt x="808" y="1158"/>
                  </a:cubicBezTo>
                  <a:cubicBezTo>
                    <a:pt x="842" y="1128"/>
                    <a:pt x="961" y="961"/>
                    <a:pt x="1016" y="931"/>
                  </a:cubicBezTo>
                  <a:cubicBezTo>
                    <a:pt x="1071" y="901"/>
                    <a:pt x="1106" y="867"/>
                    <a:pt x="1140" y="848"/>
                  </a:cubicBezTo>
                  <a:cubicBezTo>
                    <a:pt x="1175" y="830"/>
                    <a:pt x="1291" y="756"/>
                    <a:pt x="1312" y="779"/>
                  </a:cubicBezTo>
                  <a:cubicBezTo>
                    <a:pt x="1312" y="779"/>
                    <a:pt x="495" y="1624"/>
                    <a:pt x="464" y="1651"/>
                  </a:cubicBezTo>
                  <a:cubicBezTo>
                    <a:pt x="379" y="1726"/>
                    <a:pt x="303" y="1676"/>
                    <a:pt x="222" y="1800"/>
                  </a:cubicBezTo>
                  <a:cubicBezTo>
                    <a:pt x="195" y="1842"/>
                    <a:pt x="201" y="1910"/>
                    <a:pt x="103" y="1951"/>
                  </a:cubicBezTo>
                  <a:cubicBezTo>
                    <a:pt x="28" y="1982"/>
                    <a:pt x="8" y="2023"/>
                    <a:pt x="0" y="2071"/>
                  </a:cubicBezTo>
                  <a:cubicBezTo>
                    <a:pt x="0" y="2071"/>
                    <a:pt x="14" y="2005"/>
                    <a:pt x="118" y="1969"/>
                  </a:cubicBezTo>
                  <a:cubicBezTo>
                    <a:pt x="197" y="1941"/>
                    <a:pt x="204" y="1951"/>
                    <a:pt x="243" y="1856"/>
                  </a:cubicBezTo>
                  <a:cubicBezTo>
                    <a:pt x="282" y="1761"/>
                    <a:pt x="308" y="1750"/>
                    <a:pt x="379" y="1743"/>
                  </a:cubicBezTo>
                  <a:cubicBezTo>
                    <a:pt x="450" y="1736"/>
                    <a:pt x="464" y="1704"/>
                    <a:pt x="464" y="1704"/>
                  </a:cubicBezTo>
                  <a:cubicBezTo>
                    <a:pt x="464" y="1704"/>
                    <a:pt x="450" y="1809"/>
                    <a:pt x="364" y="1864"/>
                  </a:cubicBezTo>
                  <a:cubicBezTo>
                    <a:pt x="277" y="1918"/>
                    <a:pt x="270" y="1962"/>
                    <a:pt x="262" y="2018"/>
                  </a:cubicBezTo>
                  <a:cubicBezTo>
                    <a:pt x="253" y="2074"/>
                    <a:pt x="260" y="2135"/>
                    <a:pt x="156" y="2175"/>
                  </a:cubicBezTo>
                  <a:cubicBezTo>
                    <a:pt x="156" y="2175"/>
                    <a:pt x="284" y="2156"/>
                    <a:pt x="289" y="2057"/>
                  </a:cubicBezTo>
                  <a:cubicBezTo>
                    <a:pt x="294" y="1959"/>
                    <a:pt x="320" y="1947"/>
                    <a:pt x="347" y="1933"/>
                  </a:cubicBezTo>
                  <a:cubicBezTo>
                    <a:pt x="374" y="1920"/>
                    <a:pt x="487" y="1827"/>
                    <a:pt x="496" y="1756"/>
                  </a:cubicBezTo>
                  <a:cubicBezTo>
                    <a:pt x="514" y="1626"/>
                    <a:pt x="1240" y="953"/>
                    <a:pt x="1360" y="820"/>
                  </a:cubicBezTo>
                  <a:cubicBezTo>
                    <a:pt x="1360" y="820"/>
                    <a:pt x="1379" y="857"/>
                    <a:pt x="1307" y="929"/>
                  </a:cubicBezTo>
                  <a:cubicBezTo>
                    <a:pt x="1236" y="1000"/>
                    <a:pt x="1136" y="1082"/>
                    <a:pt x="1117" y="1139"/>
                  </a:cubicBezTo>
                  <a:cubicBezTo>
                    <a:pt x="1099" y="1197"/>
                    <a:pt x="1078" y="1247"/>
                    <a:pt x="1046" y="1293"/>
                  </a:cubicBezTo>
                  <a:cubicBezTo>
                    <a:pt x="1014" y="1339"/>
                    <a:pt x="846" y="1528"/>
                    <a:pt x="828" y="1662"/>
                  </a:cubicBezTo>
                  <a:cubicBezTo>
                    <a:pt x="821" y="1715"/>
                    <a:pt x="803" y="1747"/>
                    <a:pt x="741" y="1779"/>
                  </a:cubicBezTo>
                  <a:cubicBezTo>
                    <a:pt x="679" y="1811"/>
                    <a:pt x="662" y="1857"/>
                    <a:pt x="659" y="1928"/>
                  </a:cubicBezTo>
                  <a:cubicBezTo>
                    <a:pt x="654" y="2019"/>
                    <a:pt x="570" y="2050"/>
                    <a:pt x="539" y="2061"/>
                  </a:cubicBezTo>
                  <a:cubicBezTo>
                    <a:pt x="478" y="2083"/>
                    <a:pt x="455" y="2128"/>
                    <a:pt x="459" y="2178"/>
                  </a:cubicBezTo>
                  <a:cubicBezTo>
                    <a:pt x="459" y="2178"/>
                    <a:pt x="476" y="2099"/>
                    <a:pt x="546" y="2080"/>
                  </a:cubicBezTo>
                  <a:cubicBezTo>
                    <a:pt x="582" y="2071"/>
                    <a:pt x="668" y="2052"/>
                    <a:pt x="688" y="1976"/>
                  </a:cubicBezTo>
                  <a:cubicBezTo>
                    <a:pt x="709" y="1901"/>
                    <a:pt x="711" y="1839"/>
                    <a:pt x="780" y="1802"/>
                  </a:cubicBezTo>
                  <a:cubicBezTo>
                    <a:pt x="849" y="1765"/>
                    <a:pt x="902" y="1738"/>
                    <a:pt x="897" y="1658"/>
                  </a:cubicBezTo>
                  <a:cubicBezTo>
                    <a:pt x="893" y="1577"/>
                    <a:pt x="950" y="1504"/>
                    <a:pt x="1012" y="1454"/>
                  </a:cubicBezTo>
                  <a:cubicBezTo>
                    <a:pt x="1074" y="1403"/>
                    <a:pt x="1116" y="1293"/>
                    <a:pt x="1138" y="1224"/>
                  </a:cubicBezTo>
                  <a:cubicBezTo>
                    <a:pt x="1163" y="1144"/>
                    <a:pt x="1239" y="1094"/>
                    <a:pt x="1294" y="1036"/>
                  </a:cubicBezTo>
                  <a:cubicBezTo>
                    <a:pt x="1294" y="1036"/>
                    <a:pt x="1274" y="1119"/>
                    <a:pt x="1284" y="1146"/>
                  </a:cubicBezTo>
                  <a:cubicBezTo>
                    <a:pt x="1294" y="1174"/>
                    <a:pt x="1262" y="1266"/>
                    <a:pt x="1223" y="1327"/>
                  </a:cubicBezTo>
                  <a:cubicBezTo>
                    <a:pt x="1184" y="1389"/>
                    <a:pt x="1129" y="1506"/>
                    <a:pt x="1147" y="1582"/>
                  </a:cubicBezTo>
                  <a:cubicBezTo>
                    <a:pt x="1165" y="1658"/>
                    <a:pt x="1099" y="1710"/>
                    <a:pt x="1067" y="1740"/>
                  </a:cubicBezTo>
                  <a:cubicBezTo>
                    <a:pt x="1035" y="1770"/>
                    <a:pt x="1039" y="1811"/>
                    <a:pt x="1030" y="1868"/>
                  </a:cubicBezTo>
                  <a:cubicBezTo>
                    <a:pt x="1021" y="1926"/>
                    <a:pt x="938" y="2052"/>
                    <a:pt x="865" y="2089"/>
                  </a:cubicBezTo>
                  <a:cubicBezTo>
                    <a:pt x="865" y="2089"/>
                    <a:pt x="1019" y="2031"/>
                    <a:pt x="1051" y="1935"/>
                  </a:cubicBezTo>
                  <a:cubicBezTo>
                    <a:pt x="1083" y="1839"/>
                    <a:pt x="1076" y="1774"/>
                    <a:pt x="1119" y="1742"/>
                  </a:cubicBezTo>
                  <a:cubicBezTo>
                    <a:pt x="1163" y="1710"/>
                    <a:pt x="1216" y="1664"/>
                    <a:pt x="1200" y="1596"/>
                  </a:cubicBezTo>
                  <a:cubicBezTo>
                    <a:pt x="1184" y="1527"/>
                    <a:pt x="1218" y="1465"/>
                    <a:pt x="1243" y="1415"/>
                  </a:cubicBezTo>
                  <a:cubicBezTo>
                    <a:pt x="1268" y="1364"/>
                    <a:pt x="1357" y="1204"/>
                    <a:pt x="1362" y="1107"/>
                  </a:cubicBezTo>
                  <a:cubicBezTo>
                    <a:pt x="1372" y="945"/>
                    <a:pt x="1399" y="945"/>
                    <a:pt x="1415" y="917"/>
                  </a:cubicBezTo>
                  <a:cubicBezTo>
                    <a:pt x="1431" y="890"/>
                    <a:pt x="1452" y="828"/>
                    <a:pt x="1484" y="791"/>
                  </a:cubicBezTo>
                  <a:cubicBezTo>
                    <a:pt x="1516" y="754"/>
                    <a:pt x="1626" y="681"/>
                    <a:pt x="1651" y="598"/>
                  </a:cubicBezTo>
                  <a:cubicBezTo>
                    <a:pt x="1651" y="598"/>
                    <a:pt x="1913" y="486"/>
                    <a:pt x="2027" y="663"/>
                  </a:cubicBezTo>
                  <a:cubicBezTo>
                    <a:pt x="2122" y="809"/>
                    <a:pt x="1954" y="884"/>
                    <a:pt x="2007" y="1016"/>
                  </a:cubicBezTo>
                  <a:cubicBezTo>
                    <a:pt x="2049" y="1121"/>
                    <a:pt x="2135" y="1130"/>
                    <a:pt x="2137" y="1190"/>
                  </a:cubicBezTo>
                  <a:cubicBezTo>
                    <a:pt x="2140" y="1249"/>
                    <a:pt x="2073" y="1357"/>
                    <a:pt x="2085" y="1415"/>
                  </a:cubicBezTo>
                  <a:cubicBezTo>
                    <a:pt x="2096" y="1472"/>
                    <a:pt x="2142" y="1509"/>
                    <a:pt x="2147" y="1550"/>
                  </a:cubicBezTo>
                  <a:cubicBezTo>
                    <a:pt x="2151" y="1591"/>
                    <a:pt x="2130" y="1632"/>
                    <a:pt x="2130" y="1632"/>
                  </a:cubicBezTo>
                  <a:cubicBezTo>
                    <a:pt x="2130" y="1632"/>
                    <a:pt x="2169" y="1589"/>
                    <a:pt x="2167" y="1545"/>
                  </a:cubicBezTo>
                  <a:cubicBezTo>
                    <a:pt x="2165" y="1502"/>
                    <a:pt x="2113" y="1445"/>
                    <a:pt x="2127" y="1395"/>
                  </a:cubicBezTo>
                  <a:cubicBezTo>
                    <a:pt x="2157" y="1289"/>
                    <a:pt x="2214" y="1227"/>
                    <a:pt x="2188" y="1154"/>
                  </a:cubicBezTo>
                  <a:cubicBezTo>
                    <a:pt x="2151" y="1050"/>
                    <a:pt x="2032" y="1025"/>
                    <a:pt x="2066" y="917"/>
                  </a:cubicBezTo>
                  <a:cubicBezTo>
                    <a:pt x="2101" y="809"/>
                    <a:pt x="2178" y="657"/>
                    <a:pt x="1991" y="507"/>
                  </a:cubicBezTo>
                  <a:cubicBezTo>
                    <a:pt x="1851" y="394"/>
                    <a:pt x="1656" y="461"/>
                    <a:pt x="1656" y="461"/>
                  </a:cubicBezTo>
                  <a:cubicBezTo>
                    <a:pt x="1656" y="461"/>
                    <a:pt x="1722" y="280"/>
                    <a:pt x="1573" y="140"/>
                  </a:cubicBezTo>
                  <a:cubicBezTo>
                    <a:pt x="1424" y="0"/>
                    <a:pt x="1209" y="28"/>
                    <a:pt x="1119" y="83"/>
                  </a:cubicBezTo>
                  <a:cubicBezTo>
                    <a:pt x="1030" y="138"/>
                    <a:pt x="874" y="181"/>
                    <a:pt x="785" y="128"/>
                  </a:cubicBezTo>
                  <a:cubicBezTo>
                    <a:pt x="656" y="54"/>
                    <a:pt x="530" y="53"/>
                    <a:pt x="459" y="156"/>
                  </a:cubicBezTo>
                  <a:cubicBezTo>
                    <a:pt x="388" y="259"/>
                    <a:pt x="379" y="335"/>
                    <a:pt x="228" y="319"/>
                  </a:cubicBezTo>
                  <a:cubicBezTo>
                    <a:pt x="228" y="319"/>
                    <a:pt x="366" y="348"/>
                    <a:pt x="490" y="208"/>
                  </a:cubicBezTo>
                  <a:cubicBezTo>
                    <a:pt x="614" y="69"/>
                    <a:pt x="675" y="170"/>
                    <a:pt x="780" y="204"/>
                  </a:cubicBezTo>
                  <a:cubicBezTo>
                    <a:pt x="886" y="238"/>
                    <a:pt x="1009" y="213"/>
                    <a:pt x="1117" y="161"/>
                  </a:cubicBezTo>
                  <a:cubicBezTo>
                    <a:pt x="1225" y="108"/>
                    <a:pt x="1415" y="71"/>
                    <a:pt x="1516" y="222"/>
                  </a:cubicBezTo>
                  <a:cubicBezTo>
                    <a:pt x="1617" y="374"/>
                    <a:pt x="1546" y="479"/>
                    <a:pt x="1546" y="479"/>
                  </a:cubicBezTo>
                  <a:cubicBezTo>
                    <a:pt x="1546" y="479"/>
                    <a:pt x="1474" y="476"/>
                    <a:pt x="1324" y="658"/>
                  </a:cubicBezTo>
                  <a:cubicBezTo>
                    <a:pt x="1268" y="724"/>
                    <a:pt x="1202" y="738"/>
                    <a:pt x="1170" y="750"/>
                  </a:cubicBezTo>
                  <a:cubicBezTo>
                    <a:pt x="1138" y="761"/>
                    <a:pt x="998" y="802"/>
                    <a:pt x="941" y="844"/>
                  </a:cubicBezTo>
                  <a:cubicBezTo>
                    <a:pt x="883" y="885"/>
                    <a:pt x="801" y="867"/>
                    <a:pt x="727" y="910"/>
                  </a:cubicBezTo>
                  <a:cubicBezTo>
                    <a:pt x="654" y="954"/>
                    <a:pt x="640" y="984"/>
                    <a:pt x="533" y="990"/>
                  </a:cubicBezTo>
                  <a:cubicBezTo>
                    <a:pt x="425" y="997"/>
                    <a:pt x="368" y="1002"/>
                    <a:pt x="347" y="1057"/>
                  </a:cubicBezTo>
                  <a:cubicBezTo>
                    <a:pt x="326" y="1112"/>
                    <a:pt x="315" y="1153"/>
                    <a:pt x="255" y="1162"/>
                  </a:cubicBezTo>
                  <a:cubicBezTo>
                    <a:pt x="196" y="1172"/>
                    <a:pt x="152" y="1213"/>
                    <a:pt x="131" y="1259"/>
                  </a:cubicBezTo>
                  <a:cubicBezTo>
                    <a:pt x="111" y="1304"/>
                    <a:pt x="88" y="1350"/>
                    <a:pt x="24" y="1369"/>
                  </a:cubicBezTo>
                  <a:cubicBezTo>
                    <a:pt x="24" y="1369"/>
                    <a:pt x="76" y="1387"/>
                    <a:pt x="152" y="1284"/>
                  </a:cubicBezTo>
                  <a:cubicBezTo>
                    <a:pt x="228" y="1181"/>
                    <a:pt x="248" y="1224"/>
                    <a:pt x="303" y="1185"/>
                  </a:cubicBezTo>
                  <a:cubicBezTo>
                    <a:pt x="358" y="1146"/>
                    <a:pt x="345" y="1087"/>
                    <a:pt x="409" y="1066"/>
                  </a:cubicBezTo>
                  <a:cubicBezTo>
                    <a:pt x="460" y="1049"/>
                    <a:pt x="527" y="1076"/>
                    <a:pt x="599" y="1059"/>
                  </a:cubicBezTo>
                </a:path>
              </a:pathLst>
            </a:custGeom>
            <a:solidFill>
              <a:srgbClr val="E2C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118">
              <a:extLst>
                <a:ext uri="{FF2B5EF4-FFF2-40B4-BE49-F238E27FC236}">
                  <a16:creationId xmlns:a16="http://schemas.microsoft.com/office/drawing/2014/main" id="{2F7219EB-8B16-4D42-9EFC-D1BEF4AA6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016"/>
              <a:ext cx="26" cy="7"/>
            </a:xfrm>
            <a:custGeom>
              <a:avLst/>
              <a:gdLst>
                <a:gd name="T0" fmla="*/ 0 w 22"/>
                <a:gd name="T1" fmla="*/ 11 h 6"/>
                <a:gd name="T2" fmla="*/ 44 w 2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7" y="5"/>
                    <a:pt x="15" y="3"/>
                    <a:pt x="22" y="0"/>
                  </a:cubicBezTo>
                </a:path>
              </a:pathLst>
            </a:custGeom>
            <a:solidFill>
              <a:srgbClr val="E2C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119">
              <a:extLst>
                <a:ext uri="{FF2B5EF4-FFF2-40B4-BE49-F238E27FC236}">
                  <a16:creationId xmlns:a16="http://schemas.microsoft.com/office/drawing/2014/main" id="{824E4B64-6057-4DF7-B71C-D26935D34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972"/>
              <a:ext cx="1141" cy="935"/>
            </a:xfrm>
            <a:custGeom>
              <a:avLst/>
              <a:gdLst>
                <a:gd name="T0" fmla="*/ 1589 w 966"/>
                <a:gd name="T1" fmla="*/ 0 h 792"/>
                <a:gd name="T2" fmla="*/ 1684 w 966"/>
                <a:gd name="T3" fmla="*/ 106 h 792"/>
                <a:gd name="T4" fmla="*/ 1741 w 966"/>
                <a:gd name="T5" fmla="*/ 603 h 792"/>
                <a:gd name="T6" fmla="*/ 1310 w 966"/>
                <a:gd name="T7" fmla="*/ 950 h 792"/>
                <a:gd name="T8" fmla="*/ 1010 w 966"/>
                <a:gd name="T9" fmla="*/ 1130 h 792"/>
                <a:gd name="T10" fmla="*/ 565 w 966"/>
                <a:gd name="T11" fmla="*/ 1313 h 792"/>
                <a:gd name="T12" fmla="*/ 148 w 966"/>
                <a:gd name="T13" fmla="*/ 1441 h 792"/>
                <a:gd name="T14" fmla="*/ 0 w 966"/>
                <a:gd name="T15" fmla="*/ 1538 h 7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6" h="792">
                  <a:moveTo>
                    <a:pt x="816" y="0"/>
                  </a:moveTo>
                  <a:cubicBezTo>
                    <a:pt x="834" y="14"/>
                    <a:pt x="850" y="32"/>
                    <a:pt x="865" y="54"/>
                  </a:cubicBezTo>
                  <a:cubicBezTo>
                    <a:pt x="966" y="206"/>
                    <a:pt x="895" y="311"/>
                    <a:pt x="895" y="311"/>
                  </a:cubicBezTo>
                  <a:cubicBezTo>
                    <a:pt x="895" y="311"/>
                    <a:pt x="823" y="308"/>
                    <a:pt x="673" y="490"/>
                  </a:cubicBezTo>
                  <a:cubicBezTo>
                    <a:pt x="617" y="556"/>
                    <a:pt x="551" y="570"/>
                    <a:pt x="519" y="582"/>
                  </a:cubicBezTo>
                  <a:cubicBezTo>
                    <a:pt x="487" y="593"/>
                    <a:pt x="347" y="634"/>
                    <a:pt x="290" y="676"/>
                  </a:cubicBezTo>
                  <a:cubicBezTo>
                    <a:pt x="232" y="717"/>
                    <a:pt x="150" y="699"/>
                    <a:pt x="76" y="742"/>
                  </a:cubicBezTo>
                  <a:cubicBezTo>
                    <a:pt x="44" y="762"/>
                    <a:pt x="23" y="778"/>
                    <a:pt x="0" y="792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120">
              <a:extLst>
                <a:ext uri="{FF2B5EF4-FFF2-40B4-BE49-F238E27FC236}">
                  <a16:creationId xmlns:a16="http://schemas.microsoft.com/office/drawing/2014/main" id="{124E3FBA-5708-471A-8D35-39B7C75B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774"/>
              <a:ext cx="1603" cy="410"/>
            </a:xfrm>
            <a:custGeom>
              <a:avLst/>
              <a:gdLst>
                <a:gd name="T0" fmla="*/ 2643 w 1357"/>
                <a:gd name="T1" fmla="*/ 293 h 348"/>
                <a:gd name="T2" fmla="*/ 2619 w 1357"/>
                <a:gd name="T3" fmla="*/ 270 h 348"/>
                <a:gd name="T4" fmla="*/ 1736 w 1357"/>
                <a:gd name="T5" fmla="*/ 159 h 348"/>
                <a:gd name="T6" fmla="*/ 1084 w 1357"/>
                <a:gd name="T7" fmla="*/ 247 h 348"/>
                <a:gd name="T8" fmla="*/ 449 w 1357"/>
                <a:gd name="T9" fmla="*/ 302 h 348"/>
                <a:gd name="T10" fmla="*/ 0 w 1357"/>
                <a:gd name="T11" fmla="*/ 615 h 348"/>
                <a:gd name="T12" fmla="*/ 509 w 1357"/>
                <a:gd name="T13" fmla="*/ 401 h 348"/>
                <a:gd name="T14" fmla="*/ 1075 w 1357"/>
                <a:gd name="T15" fmla="*/ 392 h 348"/>
                <a:gd name="T16" fmla="*/ 1731 w 1357"/>
                <a:gd name="T17" fmla="*/ 311 h 348"/>
                <a:gd name="T18" fmla="*/ 2333 w 1357"/>
                <a:gd name="T19" fmla="*/ 272 h 3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7" h="348">
                  <a:moveTo>
                    <a:pt x="1357" y="152"/>
                  </a:moveTo>
                  <a:cubicBezTo>
                    <a:pt x="1353" y="148"/>
                    <a:pt x="1350" y="144"/>
                    <a:pt x="1345" y="140"/>
                  </a:cubicBezTo>
                  <a:cubicBezTo>
                    <a:pt x="1196" y="0"/>
                    <a:pt x="981" y="28"/>
                    <a:pt x="891" y="83"/>
                  </a:cubicBezTo>
                  <a:cubicBezTo>
                    <a:pt x="802" y="138"/>
                    <a:pt x="646" y="181"/>
                    <a:pt x="557" y="128"/>
                  </a:cubicBezTo>
                  <a:cubicBezTo>
                    <a:pt x="428" y="54"/>
                    <a:pt x="302" y="53"/>
                    <a:pt x="231" y="156"/>
                  </a:cubicBezTo>
                  <a:cubicBezTo>
                    <a:pt x="160" y="259"/>
                    <a:pt x="151" y="335"/>
                    <a:pt x="0" y="319"/>
                  </a:cubicBezTo>
                  <a:cubicBezTo>
                    <a:pt x="0" y="319"/>
                    <a:pt x="138" y="348"/>
                    <a:pt x="262" y="208"/>
                  </a:cubicBezTo>
                  <a:cubicBezTo>
                    <a:pt x="386" y="69"/>
                    <a:pt x="447" y="170"/>
                    <a:pt x="552" y="204"/>
                  </a:cubicBezTo>
                  <a:cubicBezTo>
                    <a:pt x="658" y="238"/>
                    <a:pt x="781" y="213"/>
                    <a:pt x="889" y="161"/>
                  </a:cubicBezTo>
                  <a:cubicBezTo>
                    <a:pt x="970" y="121"/>
                    <a:pt x="1097" y="91"/>
                    <a:pt x="1198" y="141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121">
              <a:extLst>
                <a:ext uri="{FF2B5EF4-FFF2-40B4-BE49-F238E27FC236}">
                  <a16:creationId xmlns:a16="http://schemas.microsoft.com/office/drawing/2014/main" id="{6BB796B9-ED0A-40BB-B88D-2FCBCA586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994"/>
              <a:ext cx="381" cy="338"/>
            </a:xfrm>
            <a:custGeom>
              <a:avLst/>
              <a:gdLst>
                <a:gd name="T0" fmla="*/ 625 w 323"/>
                <a:gd name="T1" fmla="*/ 558 h 286"/>
                <a:gd name="T2" fmla="*/ 79 w 323"/>
                <a:gd name="T3" fmla="*/ 535 h 286"/>
                <a:gd name="T4" fmla="*/ 0 w 323"/>
                <a:gd name="T5" fmla="*/ 0 h 2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" h="286">
                  <a:moveTo>
                    <a:pt x="323" y="286"/>
                  </a:moveTo>
                  <a:cubicBezTo>
                    <a:pt x="191" y="223"/>
                    <a:pt x="41" y="274"/>
                    <a:pt x="41" y="274"/>
                  </a:cubicBezTo>
                  <a:cubicBezTo>
                    <a:pt x="41" y="274"/>
                    <a:pt x="94" y="13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122">
              <a:extLst>
                <a:ext uri="{FF2B5EF4-FFF2-40B4-BE49-F238E27FC236}">
                  <a16:creationId xmlns:a16="http://schemas.microsoft.com/office/drawing/2014/main" id="{E3D56C8C-AF1B-4CBC-B9C6-8CDC1D7E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1358"/>
              <a:ext cx="307" cy="1342"/>
            </a:xfrm>
            <a:custGeom>
              <a:avLst/>
              <a:gdLst>
                <a:gd name="T0" fmla="*/ 83 w 260"/>
                <a:gd name="T1" fmla="*/ 249 h 1137"/>
                <a:gd name="T2" fmla="*/ 142 w 260"/>
                <a:gd name="T3" fmla="*/ 326 h 1137"/>
                <a:gd name="T4" fmla="*/ 103 w 260"/>
                <a:gd name="T5" fmla="*/ 1012 h 1137"/>
                <a:gd name="T6" fmla="*/ 355 w 260"/>
                <a:gd name="T7" fmla="*/ 1349 h 1137"/>
                <a:gd name="T8" fmla="*/ 255 w 260"/>
                <a:gd name="T9" fmla="*/ 1786 h 1137"/>
                <a:gd name="T10" fmla="*/ 375 w 260"/>
                <a:gd name="T11" fmla="*/ 2047 h 1137"/>
                <a:gd name="T12" fmla="*/ 342 w 260"/>
                <a:gd name="T13" fmla="*/ 2207 h 1137"/>
                <a:gd name="T14" fmla="*/ 416 w 260"/>
                <a:gd name="T15" fmla="*/ 2037 h 1137"/>
                <a:gd name="T16" fmla="*/ 337 w 260"/>
                <a:gd name="T17" fmla="*/ 1746 h 1137"/>
                <a:gd name="T18" fmla="*/ 455 w 260"/>
                <a:gd name="T19" fmla="*/ 1279 h 1137"/>
                <a:gd name="T20" fmla="*/ 217 w 260"/>
                <a:gd name="T21" fmla="*/ 819 h 1137"/>
                <a:gd name="T22" fmla="*/ 72 w 260"/>
                <a:gd name="T23" fmla="*/ 24 h 1137"/>
                <a:gd name="T24" fmla="*/ 41 w 260"/>
                <a:gd name="T25" fmla="*/ 0 h 11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0" h="1137">
                  <a:moveTo>
                    <a:pt x="42" y="129"/>
                  </a:moveTo>
                  <a:cubicBezTo>
                    <a:pt x="53" y="140"/>
                    <a:pt x="64" y="153"/>
                    <a:pt x="73" y="168"/>
                  </a:cubicBezTo>
                  <a:cubicBezTo>
                    <a:pt x="168" y="314"/>
                    <a:pt x="0" y="389"/>
                    <a:pt x="53" y="521"/>
                  </a:cubicBezTo>
                  <a:cubicBezTo>
                    <a:pt x="95" y="626"/>
                    <a:pt x="181" y="635"/>
                    <a:pt x="183" y="695"/>
                  </a:cubicBezTo>
                  <a:cubicBezTo>
                    <a:pt x="186" y="754"/>
                    <a:pt x="119" y="862"/>
                    <a:pt x="131" y="920"/>
                  </a:cubicBezTo>
                  <a:cubicBezTo>
                    <a:pt x="142" y="977"/>
                    <a:pt x="188" y="1014"/>
                    <a:pt x="193" y="1055"/>
                  </a:cubicBezTo>
                  <a:cubicBezTo>
                    <a:pt x="197" y="1096"/>
                    <a:pt x="176" y="1137"/>
                    <a:pt x="176" y="1137"/>
                  </a:cubicBezTo>
                  <a:cubicBezTo>
                    <a:pt x="176" y="1137"/>
                    <a:pt x="215" y="1094"/>
                    <a:pt x="213" y="1050"/>
                  </a:cubicBezTo>
                  <a:cubicBezTo>
                    <a:pt x="211" y="1007"/>
                    <a:pt x="159" y="950"/>
                    <a:pt x="173" y="900"/>
                  </a:cubicBezTo>
                  <a:cubicBezTo>
                    <a:pt x="203" y="794"/>
                    <a:pt x="260" y="732"/>
                    <a:pt x="234" y="659"/>
                  </a:cubicBezTo>
                  <a:cubicBezTo>
                    <a:pt x="197" y="555"/>
                    <a:pt x="78" y="530"/>
                    <a:pt x="112" y="422"/>
                  </a:cubicBezTo>
                  <a:cubicBezTo>
                    <a:pt x="147" y="314"/>
                    <a:pt x="224" y="162"/>
                    <a:pt x="37" y="12"/>
                  </a:cubicBezTo>
                  <a:cubicBezTo>
                    <a:pt x="32" y="8"/>
                    <a:pt x="26" y="4"/>
                    <a:pt x="21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Freeform 123">
              <a:extLst>
                <a:ext uri="{FF2B5EF4-FFF2-40B4-BE49-F238E27FC236}">
                  <a16:creationId xmlns:a16="http://schemas.microsoft.com/office/drawing/2014/main" id="{7680735D-1A19-4948-9616-81524CAA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384"/>
              <a:ext cx="901" cy="1158"/>
            </a:xfrm>
            <a:custGeom>
              <a:avLst/>
              <a:gdLst>
                <a:gd name="T0" fmla="*/ 0 w 762"/>
                <a:gd name="T1" fmla="*/ 1905 h 981"/>
                <a:gd name="T2" fmla="*/ 72 w 762"/>
                <a:gd name="T3" fmla="*/ 1743 h 981"/>
                <a:gd name="T4" fmla="*/ 305 w 762"/>
                <a:gd name="T5" fmla="*/ 1145 h 981"/>
                <a:gd name="T6" fmla="*/ 408 w 762"/>
                <a:gd name="T7" fmla="*/ 776 h 981"/>
                <a:gd name="T8" fmla="*/ 544 w 762"/>
                <a:gd name="T9" fmla="*/ 531 h 981"/>
                <a:gd name="T10" fmla="*/ 869 w 762"/>
                <a:gd name="T11" fmla="*/ 157 h 981"/>
                <a:gd name="T12" fmla="*/ 1489 w 762"/>
                <a:gd name="T13" fmla="*/ 164 h 9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2" h="981">
                  <a:moveTo>
                    <a:pt x="0" y="981"/>
                  </a:moveTo>
                  <a:cubicBezTo>
                    <a:pt x="10" y="951"/>
                    <a:pt x="25" y="923"/>
                    <a:pt x="37" y="898"/>
                  </a:cubicBezTo>
                  <a:cubicBezTo>
                    <a:pt x="62" y="847"/>
                    <a:pt x="151" y="687"/>
                    <a:pt x="156" y="590"/>
                  </a:cubicBezTo>
                  <a:cubicBezTo>
                    <a:pt x="166" y="428"/>
                    <a:pt x="193" y="428"/>
                    <a:pt x="209" y="400"/>
                  </a:cubicBezTo>
                  <a:cubicBezTo>
                    <a:pt x="225" y="373"/>
                    <a:pt x="246" y="311"/>
                    <a:pt x="278" y="274"/>
                  </a:cubicBezTo>
                  <a:cubicBezTo>
                    <a:pt x="310" y="237"/>
                    <a:pt x="420" y="164"/>
                    <a:pt x="445" y="81"/>
                  </a:cubicBezTo>
                  <a:cubicBezTo>
                    <a:pt x="445" y="81"/>
                    <a:pt x="635" y="0"/>
                    <a:pt x="762" y="85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124">
              <a:extLst>
                <a:ext uri="{FF2B5EF4-FFF2-40B4-BE49-F238E27FC236}">
                  <a16:creationId xmlns:a16="http://schemas.microsoft.com/office/drawing/2014/main" id="{DBD0FC46-4445-4579-84B7-7645FD683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569"/>
              <a:ext cx="415" cy="670"/>
            </a:xfrm>
            <a:custGeom>
              <a:avLst/>
              <a:gdLst>
                <a:gd name="T0" fmla="*/ 544 w 351"/>
                <a:gd name="T1" fmla="*/ 40 h 568"/>
                <a:gd name="T2" fmla="*/ 551 w 351"/>
                <a:gd name="T3" fmla="*/ 118 h 568"/>
                <a:gd name="T4" fmla="*/ 396 w 351"/>
                <a:gd name="T5" fmla="*/ 423 h 568"/>
                <a:gd name="T6" fmla="*/ 323 w 351"/>
                <a:gd name="T7" fmla="*/ 671 h 568"/>
                <a:gd name="T8" fmla="*/ 0 w 351"/>
                <a:gd name="T9" fmla="*/ 1099 h 568"/>
                <a:gd name="T10" fmla="*/ 363 w 351"/>
                <a:gd name="T11" fmla="*/ 801 h 568"/>
                <a:gd name="T12" fmla="*/ 497 w 351"/>
                <a:gd name="T13" fmla="*/ 428 h 568"/>
                <a:gd name="T14" fmla="*/ 654 w 351"/>
                <a:gd name="T15" fmla="*/ 145 h 568"/>
                <a:gd name="T16" fmla="*/ 654 w 351"/>
                <a:gd name="T17" fmla="*/ 0 h 5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1" h="568">
                  <a:moveTo>
                    <a:pt x="278" y="21"/>
                  </a:moveTo>
                  <a:cubicBezTo>
                    <a:pt x="278" y="35"/>
                    <a:pt x="279" y="49"/>
                    <a:pt x="282" y="61"/>
                  </a:cubicBezTo>
                  <a:cubicBezTo>
                    <a:pt x="300" y="137"/>
                    <a:pt x="234" y="189"/>
                    <a:pt x="202" y="219"/>
                  </a:cubicBezTo>
                  <a:cubicBezTo>
                    <a:pt x="170" y="249"/>
                    <a:pt x="174" y="290"/>
                    <a:pt x="165" y="347"/>
                  </a:cubicBezTo>
                  <a:cubicBezTo>
                    <a:pt x="156" y="405"/>
                    <a:pt x="73" y="531"/>
                    <a:pt x="0" y="568"/>
                  </a:cubicBezTo>
                  <a:cubicBezTo>
                    <a:pt x="0" y="568"/>
                    <a:pt x="154" y="510"/>
                    <a:pt x="186" y="414"/>
                  </a:cubicBezTo>
                  <a:cubicBezTo>
                    <a:pt x="218" y="318"/>
                    <a:pt x="211" y="253"/>
                    <a:pt x="254" y="221"/>
                  </a:cubicBezTo>
                  <a:cubicBezTo>
                    <a:pt x="298" y="189"/>
                    <a:pt x="351" y="143"/>
                    <a:pt x="335" y="75"/>
                  </a:cubicBezTo>
                  <a:cubicBezTo>
                    <a:pt x="329" y="49"/>
                    <a:pt x="330" y="24"/>
                    <a:pt x="335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125">
              <a:extLst>
                <a:ext uri="{FF2B5EF4-FFF2-40B4-BE49-F238E27FC236}">
                  <a16:creationId xmlns:a16="http://schemas.microsoft.com/office/drawing/2014/main" id="{537BD788-D3FA-4476-93AC-97DACBF29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996"/>
              <a:ext cx="456" cy="651"/>
            </a:xfrm>
            <a:custGeom>
              <a:avLst/>
              <a:gdLst>
                <a:gd name="T0" fmla="*/ 0 w 386"/>
                <a:gd name="T1" fmla="*/ 1074 h 551"/>
                <a:gd name="T2" fmla="*/ 202 w 386"/>
                <a:gd name="T3" fmla="*/ 815 h 551"/>
                <a:gd name="T4" fmla="*/ 448 w 386"/>
                <a:gd name="T5" fmla="*/ 366 h 551"/>
                <a:gd name="T6" fmla="*/ 753 w 386"/>
                <a:gd name="T7" fmla="*/ 0 h 551"/>
                <a:gd name="T8" fmla="*/ 732 w 386"/>
                <a:gd name="T9" fmla="*/ 215 h 551"/>
                <a:gd name="T10" fmla="*/ 613 w 386"/>
                <a:gd name="T11" fmla="*/ 567 h 551"/>
                <a:gd name="T12" fmla="*/ 462 w 386"/>
                <a:gd name="T13" fmla="*/ 946 h 5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6" h="551">
                  <a:moveTo>
                    <a:pt x="0" y="551"/>
                  </a:moveTo>
                  <a:cubicBezTo>
                    <a:pt x="20" y="499"/>
                    <a:pt x="61" y="453"/>
                    <a:pt x="104" y="418"/>
                  </a:cubicBezTo>
                  <a:cubicBezTo>
                    <a:pt x="166" y="367"/>
                    <a:pt x="208" y="257"/>
                    <a:pt x="230" y="188"/>
                  </a:cubicBezTo>
                  <a:cubicBezTo>
                    <a:pt x="255" y="108"/>
                    <a:pt x="331" y="58"/>
                    <a:pt x="386" y="0"/>
                  </a:cubicBezTo>
                  <a:cubicBezTo>
                    <a:pt x="386" y="0"/>
                    <a:pt x="366" y="83"/>
                    <a:pt x="376" y="110"/>
                  </a:cubicBezTo>
                  <a:cubicBezTo>
                    <a:pt x="386" y="138"/>
                    <a:pt x="354" y="230"/>
                    <a:pt x="315" y="291"/>
                  </a:cubicBezTo>
                  <a:cubicBezTo>
                    <a:pt x="285" y="338"/>
                    <a:pt x="246" y="417"/>
                    <a:pt x="237" y="486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126">
              <a:extLst>
                <a:ext uri="{FF2B5EF4-FFF2-40B4-BE49-F238E27FC236}">
                  <a16:creationId xmlns:a16="http://schemas.microsoft.com/office/drawing/2014/main" id="{EA47F08B-6393-40A5-B833-B07D5CCC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673"/>
              <a:ext cx="528" cy="671"/>
            </a:xfrm>
            <a:custGeom>
              <a:avLst/>
              <a:gdLst>
                <a:gd name="T0" fmla="*/ 744 w 447"/>
                <a:gd name="T1" fmla="*/ 31 h 569"/>
                <a:gd name="T2" fmla="*/ 726 w 447"/>
                <a:gd name="T3" fmla="*/ 103 h 569"/>
                <a:gd name="T4" fmla="*/ 556 w 447"/>
                <a:gd name="T5" fmla="*/ 328 h 569"/>
                <a:gd name="T6" fmla="*/ 398 w 447"/>
                <a:gd name="T7" fmla="*/ 616 h 569"/>
                <a:gd name="T8" fmla="*/ 163 w 447"/>
                <a:gd name="T9" fmla="*/ 875 h 569"/>
                <a:gd name="T10" fmla="*/ 8 w 447"/>
                <a:gd name="T11" fmla="*/ 1100 h 569"/>
                <a:gd name="T12" fmla="*/ 176 w 447"/>
                <a:gd name="T13" fmla="*/ 909 h 569"/>
                <a:gd name="T14" fmla="*/ 454 w 447"/>
                <a:gd name="T15" fmla="*/ 711 h 569"/>
                <a:gd name="T16" fmla="*/ 633 w 447"/>
                <a:gd name="T17" fmla="*/ 374 h 569"/>
                <a:gd name="T18" fmla="*/ 861 w 447"/>
                <a:gd name="T19" fmla="*/ 94 h 569"/>
                <a:gd name="T20" fmla="*/ 871 w 447"/>
                <a:gd name="T21" fmla="*/ 0 h 5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7" h="569">
                  <a:moveTo>
                    <a:pt x="382" y="16"/>
                  </a:moveTo>
                  <a:cubicBezTo>
                    <a:pt x="378" y="29"/>
                    <a:pt x="375" y="41"/>
                    <a:pt x="373" y="53"/>
                  </a:cubicBezTo>
                  <a:cubicBezTo>
                    <a:pt x="366" y="106"/>
                    <a:pt x="348" y="138"/>
                    <a:pt x="286" y="170"/>
                  </a:cubicBezTo>
                  <a:cubicBezTo>
                    <a:pt x="224" y="202"/>
                    <a:pt x="207" y="248"/>
                    <a:pt x="204" y="319"/>
                  </a:cubicBezTo>
                  <a:cubicBezTo>
                    <a:pt x="199" y="410"/>
                    <a:pt x="115" y="441"/>
                    <a:pt x="84" y="452"/>
                  </a:cubicBezTo>
                  <a:cubicBezTo>
                    <a:pt x="23" y="474"/>
                    <a:pt x="0" y="519"/>
                    <a:pt x="4" y="569"/>
                  </a:cubicBezTo>
                  <a:cubicBezTo>
                    <a:pt x="4" y="569"/>
                    <a:pt x="21" y="490"/>
                    <a:pt x="91" y="471"/>
                  </a:cubicBezTo>
                  <a:cubicBezTo>
                    <a:pt x="127" y="462"/>
                    <a:pt x="213" y="443"/>
                    <a:pt x="233" y="367"/>
                  </a:cubicBezTo>
                  <a:cubicBezTo>
                    <a:pt x="254" y="292"/>
                    <a:pt x="256" y="230"/>
                    <a:pt x="325" y="193"/>
                  </a:cubicBezTo>
                  <a:cubicBezTo>
                    <a:pt x="394" y="156"/>
                    <a:pt x="447" y="129"/>
                    <a:pt x="442" y="49"/>
                  </a:cubicBezTo>
                  <a:cubicBezTo>
                    <a:pt x="441" y="32"/>
                    <a:pt x="443" y="16"/>
                    <a:pt x="447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127">
              <a:extLst>
                <a:ext uri="{FF2B5EF4-FFF2-40B4-BE49-F238E27FC236}">
                  <a16:creationId xmlns:a16="http://schemas.microsoft.com/office/drawing/2014/main" id="{11DDECD8-A733-482B-9414-0277554A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741"/>
              <a:ext cx="972" cy="982"/>
            </a:xfrm>
            <a:custGeom>
              <a:avLst/>
              <a:gdLst>
                <a:gd name="T0" fmla="*/ 0 w 822"/>
                <a:gd name="T1" fmla="*/ 1615 h 832"/>
                <a:gd name="T2" fmla="*/ 1570 w 822"/>
                <a:gd name="T3" fmla="*/ 0 h 832"/>
                <a:gd name="T4" fmla="*/ 1466 w 822"/>
                <a:gd name="T5" fmla="*/ 211 h 832"/>
                <a:gd name="T6" fmla="*/ 1095 w 822"/>
                <a:gd name="T7" fmla="*/ 620 h 832"/>
                <a:gd name="T8" fmla="*/ 955 w 822"/>
                <a:gd name="T9" fmla="*/ 918 h 832"/>
                <a:gd name="T10" fmla="*/ 560 w 822"/>
                <a:gd name="T11" fmla="*/ 1515 h 8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2" h="832">
                  <a:moveTo>
                    <a:pt x="0" y="832"/>
                  </a:moveTo>
                  <a:cubicBezTo>
                    <a:pt x="180" y="599"/>
                    <a:pt x="703" y="111"/>
                    <a:pt x="803" y="0"/>
                  </a:cubicBezTo>
                  <a:cubicBezTo>
                    <a:pt x="803" y="0"/>
                    <a:pt x="822" y="37"/>
                    <a:pt x="750" y="109"/>
                  </a:cubicBezTo>
                  <a:cubicBezTo>
                    <a:pt x="679" y="180"/>
                    <a:pt x="579" y="262"/>
                    <a:pt x="560" y="319"/>
                  </a:cubicBezTo>
                  <a:cubicBezTo>
                    <a:pt x="542" y="377"/>
                    <a:pt x="521" y="427"/>
                    <a:pt x="489" y="473"/>
                  </a:cubicBezTo>
                  <a:cubicBezTo>
                    <a:pt x="462" y="512"/>
                    <a:pt x="334" y="656"/>
                    <a:pt x="287" y="781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128">
              <a:extLst>
                <a:ext uri="{FF2B5EF4-FFF2-40B4-BE49-F238E27FC236}">
                  <a16:creationId xmlns:a16="http://schemas.microsoft.com/office/drawing/2014/main" id="{B606B846-83F0-47BC-8E28-BAFF2A18E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700"/>
              <a:ext cx="629" cy="641"/>
            </a:xfrm>
            <a:custGeom>
              <a:avLst/>
              <a:gdLst>
                <a:gd name="T0" fmla="*/ 945 w 532"/>
                <a:gd name="T1" fmla="*/ 0 h 543"/>
                <a:gd name="T2" fmla="*/ 907 w 532"/>
                <a:gd name="T3" fmla="*/ 37 h 543"/>
                <a:gd name="T4" fmla="*/ 434 w 532"/>
                <a:gd name="T5" fmla="*/ 326 h 543"/>
                <a:gd name="T6" fmla="*/ 201 w 532"/>
                <a:gd name="T7" fmla="*/ 620 h 543"/>
                <a:gd name="T8" fmla="*/ 0 w 532"/>
                <a:gd name="T9" fmla="*/ 851 h 543"/>
                <a:gd name="T10" fmla="*/ 232 w 532"/>
                <a:gd name="T11" fmla="*/ 655 h 543"/>
                <a:gd name="T12" fmla="*/ 474 w 532"/>
                <a:gd name="T13" fmla="*/ 434 h 543"/>
                <a:gd name="T14" fmla="*/ 741 w 532"/>
                <a:gd name="T15" fmla="*/ 216 h 543"/>
                <a:gd name="T16" fmla="*/ 907 w 532"/>
                <a:gd name="T17" fmla="*/ 139 h 543"/>
                <a:gd name="T18" fmla="*/ 711 w 532"/>
                <a:gd name="T19" fmla="*/ 450 h 543"/>
                <a:gd name="T20" fmla="*/ 513 w 532"/>
                <a:gd name="T21" fmla="*/ 750 h 543"/>
                <a:gd name="T22" fmla="*/ 305 w 532"/>
                <a:gd name="T23" fmla="*/ 1055 h 543"/>
                <a:gd name="T24" fmla="*/ 565 w 532"/>
                <a:gd name="T25" fmla="*/ 826 h 543"/>
                <a:gd name="T26" fmla="*/ 677 w 532"/>
                <a:gd name="T27" fmla="*/ 584 h 543"/>
                <a:gd name="T28" fmla="*/ 968 w 532"/>
                <a:gd name="T29" fmla="*/ 240 h 543"/>
                <a:gd name="T30" fmla="*/ 1040 w 532"/>
                <a:gd name="T31" fmla="*/ 106 h 5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2" h="543">
                  <a:moveTo>
                    <a:pt x="484" y="0"/>
                  </a:moveTo>
                  <a:cubicBezTo>
                    <a:pt x="473" y="10"/>
                    <a:pt x="466" y="17"/>
                    <a:pt x="464" y="19"/>
                  </a:cubicBezTo>
                  <a:cubicBezTo>
                    <a:pt x="379" y="94"/>
                    <a:pt x="303" y="44"/>
                    <a:pt x="222" y="168"/>
                  </a:cubicBezTo>
                  <a:cubicBezTo>
                    <a:pt x="195" y="210"/>
                    <a:pt x="201" y="278"/>
                    <a:pt x="103" y="319"/>
                  </a:cubicBezTo>
                  <a:cubicBezTo>
                    <a:pt x="28" y="350"/>
                    <a:pt x="8" y="391"/>
                    <a:pt x="0" y="439"/>
                  </a:cubicBezTo>
                  <a:cubicBezTo>
                    <a:pt x="0" y="439"/>
                    <a:pt x="14" y="373"/>
                    <a:pt x="118" y="337"/>
                  </a:cubicBezTo>
                  <a:cubicBezTo>
                    <a:pt x="197" y="309"/>
                    <a:pt x="204" y="319"/>
                    <a:pt x="243" y="224"/>
                  </a:cubicBezTo>
                  <a:cubicBezTo>
                    <a:pt x="282" y="129"/>
                    <a:pt x="308" y="118"/>
                    <a:pt x="379" y="111"/>
                  </a:cubicBezTo>
                  <a:cubicBezTo>
                    <a:pt x="450" y="104"/>
                    <a:pt x="464" y="72"/>
                    <a:pt x="464" y="72"/>
                  </a:cubicBezTo>
                  <a:cubicBezTo>
                    <a:pt x="464" y="72"/>
                    <a:pt x="450" y="177"/>
                    <a:pt x="364" y="232"/>
                  </a:cubicBezTo>
                  <a:cubicBezTo>
                    <a:pt x="277" y="286"/>
                    <a:pt x="270" y="330"/>
                    <a:pt x="262" y="386"/>
                  </a:cubicBezTo>
                  <a:cubicBezTo>
                    <a:pt x="253" y="442"/>
                    <a:pt x="260" y="503"/>
                    <a:pt x="156" y="543"/>
                  </a:cubicBezTo>
                  <a:cubicBezTo>
                    <a:pt x="156" y="543"/>
                    <a:pt x="284" y="524"/>
                    <a:pt x="289" y="425"/>
                  </a:cubicBezTo>
                  <a:cubicBezTo>
                    <a:pt x="294" y="327"/>
                    <a:pt x="320" y="315"/>
                    <a:pt x="347" y="301"/>
                  </a:cubicBezTo>
                  <a:cubicBezTo>
                    <a:pt x="374" y="288"/>
                    <a:pt x="487" y="195"/>
                    <a:pt x="496" y="124"/>
                  </a:cubicBezTo>
                  <a:cubicBezTo>
                    <a:pt x="499" y="108"/>
                    <a:pt x="511" y="84"/>
                    <a:pt x="532" y="54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129">
              <a:extLst>
                <a:ext uri="{FF2B5EF4-FFF2-40B4-BE49-F238E27FC236}">
                  <a16:creationId xmlns:a16="http://schemas.microsoft.com/office/drawing/2014/main" id="{33C81D1C-38BD-4F6E-989E-407B3D5F9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666"/>
              <a:ext cx="954" cy="1008"/>
            </a:xfrm>
            <a:custGeom>
              <a:avLst/>
              <a:gdLst>
                <a:gd name="T0" fmla="*/ 97 w 807"/>
                <a:gd name="T1" fmla="*/ 1119 h 854"/>
                <a:gd name="T2" fmla="*/ 300 w 807"/>
                <a:gd name="T3" fmla="*/ 1042 h 854"/>
                <a:gd name="T4" fmla="*/ 591 w 807"/>
                <a:gd name="T5" fmla="*/ 779 h 854"/>
                <a:gd name="T6" fmla="*/ 998 w 807"/>
                <a:gd name="T7" fmla="*/ 340 h 854"/>
                <a:gd name="T8" fmla="*/ 1241 w 807"/>
                <a:gd name="T9" fmla="*/ 179 h 854"/>
                <a:gd name="T10" fmla="*/ 1576 w 807"/>
                <a:gd name="T11" fmla="*/ 45 h 854"/>
                <a:gd name="T12" fmla="*/ 0 w 807"/>
                <a:gd name="T13" fmla="*/ 1658 h 8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7" h="854">
                  <a:moveTo>
                    <a:pt x="49" y="576"/>
                  </a:moveTo>
                  <a:cubicBezTo>
                    <a:pt x="84" y="579"/>
                    <a:pt x="120" y="572"/>
                    <a:pt x="154" y="537"/>
                  </a:cubicBezTo>
                  <a:cubicBezTo>
                    <a:pt x="211" y="477"/>
                    <a:pt x="268" y="432"/>
                    <a:pt x="303" y="402"/>
                  </a:cubicBezTo>
                  <a:cubicBezTo>
                    <a:pt x="337" y="372"/>
                    <a:pt x="456" y="205"/>
                    <a:pt x="511" y="175"/>
                  </a:cubicBezTo>
                  <a:cubicBezTo>
                    <a:pt x="566" y="145"/>
                    <a:pt x="601" y="111"/>
                    <a:pt x="635" y="92"/>
                  </a:cubicBezTo>
                  <a:cubicBezTo>
                    <a:pt x="670" y="74"/>
                    <a:pt x="786" y="0"/>
                    <a:pt x="807" y="23"/>
                  </a:cubicBezTo>
                  <a:cubicBezTo>
                    <a:pt x="807" y="23"/>
                    <a:pt x="172" y="680"/>
                    <a:pt x="0" y="854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Freeform 130">
              <a:extLst>
                <a:ext uri="{FF2B5EF4-FFF2-40B4-BE49-F238E27FC236}">
                  <a16:creationId xmlns:a16="http://schemas.microsoft.com/office/drawing/2014/main" id="{775232E5-9C4C-4111-9F6D-8FD73F39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254"/>
              <a:ext cx="588" cy="454"/>
            </a:xfrm>
            <a:custGeom>
              <a:avLst/>
              <a:gdLst>
                <a:gd name="T0" fmla="*/ 974 w 497"/>
                <a:gd name="T1" fmla="*/ 8 h 385"/>
                <a:gd name="T2" fmla="*/ 920 w 497"/>
                <a:gd name="T3" fmla="*/ 9 h 385"/>
                <a:gd name="T4" fmla="*/ 557 w 497"/>
                <a:gd name="T5" fmla="*/ 140 h 385"/>
                <a:gd name="T6" fmla="*/ 373 w 497"/>
                <a:gd name="T7" fmla="*/ 412 h 385"/>
                <a:gd name="T8" fmla="*/ 108 w 497"/>
                <a:gd name="T9" fmla="*/ 559 h 385"/>
                <a:gd name="T10" fmla="*/ 0 w 497"/>
                <a:gd name="T11" fmla="*/ 744 h 385"/>
                <a:gd name="T12" fmla="*/ 147 w 497"/>
                <a:gd name="T13" fmla="*/ 607 h 385"/>
                <a:gd name="T14" fmla="*/ 414 w 497"/>
                <a:gd name="T15" fmla="*/ 482 h 385"/>
                <a:gd name="T16" fmla="*/ 621 w 497"/>
                <a:gd name="T17" fmla="*/ 254 h 385"/>
                <a:gd name="T18" fmla="*/ 844 w 497"/>
                <a:gd name="T19" fmla="*/ 123 h 385"/>
                <a:gd name="T20" fmla="*/ 949 w 497"/>
                <a:gd name="T21" fmla="*/ 145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7" h="385">
                  <a:moveTo>
                    <a:pt x="497" y="4"/>
                  </a:moveTo>
                  <a:cubicBezTo>
                    <a:pt x="488" y="5"/>
                    <a:pt x="479" y="5"/>
                    <a:pt x="470" y="5"/>
                  </a:cubicBezTo>
                  <a:cubicBezTo>
                    <a:pt x="346" y="0"/>
                    <a:pt x="317" y="12"/>
                    <a:pt x="284" y="73"/>
                  </a:cubicBezTo>
                  <a:cubicBezTo>
                    <a:pt x="252" y="135"/>
                    <a:pt x="248" y="200"/>
                    <a:pt x="190" y="213"/>
                  </a:cubicBezTo>
                  <a:cubicBezTo>
                    <a:pt x="133" y="227"/>
                    <a:pt x="76" y="236"/>
                    <a:pt x="55" y="289"/>
                  </a:cubicBezTo>
                  <a:cubicBezTo>
                    <a:pt x="35" y="342"/>
                    <a:pt x="37" y="374"/>
                    <a:pt x="0" y="385"/>
                  </a:cubicBezTo>
                  <a:cubicBezTo>
                    <a:pt x="0" y="385"/>
                    <a:pt x="52" y="381"/>
                    <a:pt x="75" y="315"/>
                  </a:cubicBezTo>
                  <a:cubicBezTo>
                    <a:pt x="98" y="249"/>
                    <a:pt x="156" y="256"/>
                    <a:pt x="211" y="249"/>
                  </a:cubicBezTo>
                  <a:cubicBezTo>
                    <a:pt x="266" y="242"/>
                    <a:pt x="298" y="193"/>
                    <a:pt x="317" y="131"/>
                  </a:cubicBezTo>
                  <a:cubicBezTo>
                    <a:pt x="335" y="69"/>
                    <a:pt x="374" y="53"/>
                    <a:pt x="431" y="64"/>
                  </a:cubicBezTo>
                  <a:cubicBezTo>
                    <a:pt x="448" y="68"/>
                    <a:pt x="466" y="72"/>
                    <a:pt x="484" y="75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131">
              <a:extLst>
                <a:ext uri="{FF2B5EF4-FFF2-40B4-BE49-F238E27FC236}">
                  <a16:creationId xmlns:a16="http://schemas.microsoft.com/office/drawing/2014/main" id="{A5F315FB-41B0-4740-A05E-E91B2E0C6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845"/>
              <a:ext cx="426" cy="409"/>
            </a:xfrm>
            <a:custGeom>
              <a:avLst/>
              <a:gdLst>
                <a:gd name="T0" fmla="*/ 99 w 361"/>
                <a:gd name="T1" fmla="*/ 283 h 346"/>
                <a:gd name="T2" fmla="*/ 159 w 361"/>
                <a:gd name="T3" fmla="*/ 255 h 346"/>
                <a:gd name="T4" fmla="*/ 701 w 361"/>
                <a:gd name="T5" fmla="*/ 31 h 346"/>
                <a:gd name="T6" fmla="*/ 590 w 361"/>
                <a:gd name="T7" fmla="*/ 136 h 346"/>
                <a:gd name="T8" fmla="*/ 363 w 361"/>
                <a:gd name="T9" fmla="*/ 389 h 346"/>
                <a:gd name="T10" fmla="*/ 0 w 361"/>
                <a:gd name="T11" fmla="*/ 675 h 3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1" h="346">
                  <a:moveTo>
                    <a:pt x="51" y="145"/>
                  </a:moveTo>
                  <a:cubicBezTo>
                    <a:pt x="61" y="141"/>
                    <a:pt x="72" y="136"/>
                    <a:pt x="82" y="131"/>
                  </a:cubicBezTo>
                  <a:cubicBezTo>
                    <a:pt x="174" y="78"/>
                    <a:pt x="304" y="0"/>
                    <a:pt x="361" y="16"/>
                  </a:cubicBezTo>
                  <a:cubicBezTo>
                    <a:pt x="361" y="16"/>
                    <a:pt x="320" y="59"/>
                    <a:pt x="304" y="69"/>
                  </a:cubicBezTo>
                  <a:cubicBezTo>
                    <a:pt x="288" y="78"/>
                    <a:pt x="215" y="163"/>
                    <a:pt x="187" y="199"/>
                  </a:cubicBezTo>
                  <a:cubicBezTo>
                    <a:pt x="164" y="231"/>
                    <a:pt x="97" y="324"/>
                    <a:pt x="0" y="346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Freeform 132">
              <a:extLst>
                <a:ext uri="{FF2B5EF4-FFF2-40B4-BE49-F238E27FC236}">
                  <a16:creationId xmlns:a16="http://schemas.microsoft.com/office/drawing/2014/main" id="{22D9F9A2-4F6C-408F-8941-0E0E4282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21"/>
              <a:ext cx="711" cy="490"/>
            </a:xfrm>
            <a:custGeom>
              <a:avLst/>
              <a:gdLst>
                <a:gd name="T0" fmla="*/ 1172 w 602"/>
                <a:gd name="T1" fmla="*/ 0 h 415"/>
                <a:gd name="T2" fmla="*/ 991 w 602"/>
                <a:gd name="T3" fmla="*/ 35 h 415"/>
                <a:gd name="T4" fmla="*/ 627 w 602"/>
                <a:gd name="T5" fmla="*/ 164 h 415"/>
                <a:gd name="T6" fmla="*/ 449 w 602"/>
                <a:gd name="T7" fmla="*/ 368 h 415"/>
                <a:gd name="T8" fmla="*/ 208 w 602"/>
                <a:gd name="T9" fmla="*/ 557 h 415"/>
                <a:gd name="T10" fmla="*/ 0 w 602"/>
                <a:gd name="T11" fmla="*/ 772 h 415"/>
                <a:gd name="T12" fmla="*/ 248 w 602"/>
                <a:gd name="T13" fmla="*/ 607 h 415"/>
                <a:gd name="T14" fmla="*/ 544 w 602"/>
                <a:gd name="T15" fmla="*/ 412 h 415"/>
                <a:gd name="T16" fmla="*/ 749 w 602"/>
                <a:gd name="T17" fmla="*/ 183 h 415"/>
                <a:gd name="T18" fmla="*/ 1118 w 602"/>
                <a:gd name="T19" fmla="*/ 170 h 4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2" h="415">
                  <a:moveTo>
                    <a:pt x="602" y="0"/>
                  </a:moveTo>
                  <a:cubicBezTo>
                    <a:pt x="580" y="9"/>
                    <a:pt x="552" y="16"/>
                    <a:pt x="509" y="18"/>
                  </a:cubicBezTo>
                  <a:cubicBezTo>
                    <a:pt x="401" y="25"/>
                    <a:pt x="344" y="30"/>
                    <a:pt x="323" y="85"/>
                  </a:cubicBezTo>
                  <a:cubicBezTo>
                    <a:pt x="302" y="140"/>
                    <a:pt x="291" y="181"/>
                    <a:pt x="231" y="190"/>
                  </a:cubicBezTo>
                  <a:cubicBezTo>
                    <a:pt x="172" y="200"/>
                    <a:pt x="128" y="241"/>
                    <a:pt x="107" y="287"/>
                  </a:cubicBezTo>
                  <a:cubicBezTo>
                    <a:pt x="87" y="332"/>
                    <a:pt x="64" y="378"/>
                    <a:pt x="0" y="397"/>
                  </a:cubicBezTo>
                  <a:cubicBezTo>
                    <a:pt x="0" y="397"/>
                    <a:pt x="52" y="415"/>
                    <a:pt x="128" y="312"/>
                  </a:cubicBezTo>
                  <a:cubicBezTo>
                    <a:pt x="204" y="209"/>
                    <a:pt x="224" y="252"/>
                    <a:pt x="279" y="213"/>
                  </a:cubicBezTo>
                  <a:cubicBezTo>
                    <a:pt x="334" y="174"/>
                    <a:pt x="321" y="115"/>
                    <a:pt x="385" y="94"/>
                  </a:cubicBezTo>
                  <a:cubicBezTo>
                    <a:pt x="436" y="77"/>
                    <a:pt x="503" y="104"/>
                    <a:pt x="575" y="87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133">
              <a:extLst>
                <a:ext uri="{FF2B5EF4-FFF2-40B4-BE49-F238E27FC236}">
                  <a16:creationId xmlns:a16="http://schemas.microsoft.com/office/drawing/2014/main" id="{867BF39B-277A-45D6-8F45-A14088B73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255"/>
              <a:ext cx="286" cy="222"/>
            </a:xfrm>
            <a:custGeom>
              <a:avLst/>
              <a:gdLst>
                <a:gd name="T0" fmla="*/ 0 w 242"/>
                <a:gd name="T1" fmla="*/ 35 h 188"/>
                <a:gd name="T2" fmla="*/ 158 w 242"/>
                <a:gd name="T3" fmla="*/ 48 h 188"/>
                <a:gd name="T4" fmla="*/ 285 w 242"/>
                <a:gd name="T5" fmla="*/ 275 h 188"/>
                <a:gd name="T6" fmla="*/ 472 w 242"/>
                <a:gd name="T7" fmla="*/ 292 h 188"/>
                <a:gd name="T8" fmla="*/ 255 w 242"/>
                <a:gd name="T9" fmla="*/ 345 h 188"/>
                <a:gd name="T10" fmla="*/ 106 w 242"/>
                <a:gd name="T11" fmla="*/ 125 h 188"/>
                <a:gd name="T12" fmla="*/ 0 w 242"/>
                <a:gd name="T13" fmla="*/ 35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188">
                  <a:moveTo>
                    <a:pt x="0" y="18"/>
                  </a:moveTo>
                  <a:cubicBezTo>
                    <a:pt x="0" y="18"/>
                    <a:pt x="58" y="0"/>
                    <a:pt x="81" y="25"/>
                  </a:cubicBezTo>
                  <a:cubicBezTo>
                    <a:pt x="105" y="50"/>
                    <a:pt x="104" y="115"/>
                    <a:pt x="146" y="141"/>
                  </a:cubicBezTo>
                  <a:cubicBezTo>
                    <a:pt x="188" y="167"/>
                    <a:pt x="242" y="150"/>
                    <a:pt x="242" y="150"/>
                  </a:cubicBezTo>
                  <a:cubicBezTo>
                    <a:pt x="242" y="150"/>
                    <a:pt x="171" y="188"/>
                    <a:pt x="131" y="177"/>
                  </a:cubicBezTo>
                  <a:cubicBezTo>
                    <a:pt x="80" y="163"/>
                    <a:pt x="57" y="108"/>
                    <a:pt x="54" y="64"/>
                  </a:cubicBezTo>
                  <a:cubicBezTo>
                    <a:pt x="51" y="2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C5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134">
              <a:extLst>
                <a:ext uri="{FF2B5EF4-FFF2-40B4-BE49-F238E27FC236}">
                  <a16:creationId xmlns:a16="http://schemas.microsoft.com/office/drawing/2014/main" id="{6F1FE6D4-9563-4212-AC08-661353786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258"/>
              <a:ext cx="267" cy="197"/>
            </a:xfrm>
            <a:custGeom>
              <a:avLst/>
              <a:gdLst>
                <a:gd name="T0" fmla="*/ 0 w 226"/>
                <a:gd name="T1" fmla="*/ 29 h 167"/>
                <a:gd name="T2" fmla="*/ 144 w 226"/>
                <a:gd name="T3" fmla="*/ 47 h 167"/>
                <a:gd name="T4" fmla="*/ 267 w 226"/>
                <a:gd name="T5" fmla="*/ 272 h 167"/>
                <a:gd name="T6" fmla="*/ 439 w 226"/>
                <a:gd name="T7" fmla="*/ 291 h 167"/>
                <a:gd name="T8" fmla="*/ 276 w 226"/>
                <a:gd name="T9" fmla="*/ 295 h 167"/>
                <a:gd name="T10" fmla="*/ 151 w 226"/>
                <a:gd name="T11" fmla="*/ 100 h 167"/>
                <a:gd name="T12" fmla="*/ 0 w 226"/>
                <a:gd name="T13" fmla="*/ 29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67">
                  <a:moveTo>
                    <a:pt x="0" y="15"/>
                  </a:moveTo>
                  <a:cubicBezTo>
                    <a:pt x="0" y="15"/>
                    <a:pt x="51" y="0"/>
                    <a:pt x="74" y="25"/>
                  </a:cubicBezTo>
                  <a:cubicBezTo>
                    <a:pt x="96" y="50"/>
                    <a:pt x="98" y="115"/>
                    <a:pt x="137" y="141"/>
                  </a:cubicBezTo>
                  <a:cubicBezTo>
                    <a:pt x="176" y="167"/>
                    <a:pt x="226" y="150"/>
                    <a:pt x="226" y="150"/>
                  </a:cubicBezTo>
                  <a:cubicBezTo>
                    <a:pt x="226" y="150"/>
                    <a:pt x="178" y="167"/>
                    <a:pt x="142" y="153"/>
                  </a:cubicBezTo>
                  <a:cubicBezTo>
                    <a:pt x="101" y="138"/>
                    <a:pt x="80" y="97"/>
                    <a:pt x="77" y="52"/>
                  </a:cubicBezTo>
                  <a:cubicBezTo>
                    <a:pt x="74" y="8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B2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135">
              <a:extLst>
                <a:ext uri="{FF2B5EF4-FFF2-40B4-BE49-F238E27FC236}">
                  <a16:creationId xmlns:a16="http://schemas.microsoft.com/office/drawing/2014/main" id="{52E26174-9C2F-4EF2-BDFF-19DC018D2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375"/>
              <a:ext cx="285" cy="223"/>
            </a:xfrm>
            <a:custGeom>
              <a:avLst/>
              <a:gdLst>
                <a:gd name="T0" fmla="*/ 0 w 241"/>
                <a:gd name="T1" fmla="*/ 34 h 189"/>
                <a:gd name="T2" fmla="*/ 160 w 241"/>
                <a:gd name="T3" fmla="*/ 47 h 189"/>
                <a:gd name="T4" fmla="*/ 283 w 241"/>
                <a:gd name="T5" fmla="*/ 276 h 189"/>
                <a:gd name="T6" fmla="*/ 472 w 241"/>
                <a:gd name="T7" fmla="*/ 293 h 189"/>
                <a:gd name="T8" fmla="*/ 254 w 241"/>
                <a:gd name="T9" fmla="*/ 346 h 189"/>
                <a:gd name="T10" fmla="*/ 106 w 241"/>
                <a:gd name="T11" fmla="*/ 125 h 189"/>
                <a:gd name="T12" fmla="*/ 0 w 241"/>
                <a:gd name="T13" fmla="*/ 34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89">
                  <a:moveTo>
                    <a:pt x="0" y="18"/>
                  </a:moveTo>
                  <a:cubicBezTo>
                    <a:pt x="0" y="18"/>
                    <a:pt x="58" y="0"/>
                    <a:pt x="81" y="25"/>
                  </a:cubicBezTo>
                  <a:cubicBezTo>
                    <a:pt x="105" y="50"/>
                    <a:pt x="103" y="115"/>
                    <a:pt x="145" y="142"/>
                  </a:cubicBezTo>
                  <a:cubicBezTo>
                    <a:pt x="187" y="168"/>
                    <a:pt x="241" y="151"/>
                    <a:pt x="241" y="151"/>
                  </a:cubicBezTo>
                  <a:cubicBezTo>
                    <a:pt x="241" y="151"/>
                    <a:pt x="170" y="189"/>
                    <a:pt x="130" y="178"/>
                  </a:cubicBezTo>
                  <a:cubicBezTo>
                    <a:pt x="79" y="164"/>
                    <a:pt x="56" y="108"/>
                    <a:pt x="54" y="64"/>
                  </a:cubicBezTo>
                  <a:cubicBezTo>
                    <a:pt x="51" y="2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C5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Oval 136">
              <a:extLst>
                <a:ext uri="{FF2B5EF4-FFF2-40B4-BE49-F238E27FC236}">
                  <a16:creationId xmlns:a16="http://schemas.microsoft.com/office/drawing/2014/main" id="{A2F1ABA0-CA0B-416D-8408-1E53C76C3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1537"/>
              <a:ext cx="89" cy="89"/>
            </a:xfrm>
            <a:prstGeom prst="ellipse">
              <a:avLst/>
            </a:pr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20" name="Oval 137">
              <a:extLst>
                <a:ext uri="{FF2B5EF4-FFF2-40B4-BE49-F238E27FC236}">
                  <a16:creationId xmlns:a16="http://schemas.microsoft.com/office/drawing/2014/main" id="{49A09C93-3C2C-4FA1-9E28-41546F708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1637"/>
              <a:ext cx="89" cy="88"/>
            </a:xfrm>
            <a:prstGeom prst="ellipse">
              <a:avLst/>
            </a:pr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21" name="Oval 138">
              <a:extLst>
                <a:ext uri="{FF2B5EF4-FFF2-40B4-BE49-F238E27FC236}">
                  <a16:creationId xmlns:a16="http://schemas.microsoft.com/office/drawing/2014/main" id="{AF3EF8EE-478A-480F-9CD7-997A913EF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1537"/>
              <a:ext cx="89" cy="89"/>
            </a:xfrm>
            <a:prstGeom prst="ellipse">
              <a:avLst/>
            </a:prstGeom>
            <a:noFill/>
            <a:ln w="4763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22" name="Oval 139">
              <a:extLst>
                <a:ext uri="{FF2B5EF4-FFF2-40B4-BE49-F238E27FC236}">
                  <a16:creationId xmlns:a16="http://schemas.microsoft.com/office/drawing/2014/main" id="{D8610E02-8483-431A-8AF5-6ABDE74DD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1637"/>
              <a:ext cx="89" cy="88"/>
            </a:xfrm>
            <a:prstGeom prst="ellipse">
              <a:avLst/>
            </a:prstGeom>
            <a:noFill/>
            <a:ln w="4763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23" name="Freeform 140">
              <a:extLst>
                <a:ext uri="{FF2B5EF4-FFF2-40B4-BE49-F238E27FC236}">
                  <a16:creationId xmlns:a16="http://schemas.microsoft.com/office/drawing/2014/main" id="{AB4213CF-5788-40BE-B2D2-4BF879D5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1667"/>
              <a:ext cx="52" cy="66"/>
            </a:xfrm>
            <a:custGeom>
              <a:avLst/>
              <a:gdLst>
                <a:gd name="T0" fmla="*/ 85 w 44"/>
                <a:gd name="T1" fmla="*/ 0 h 56"/>
                <a:gd name="T2" fmla="*/ 0 w 44"/>
                <a:gd name="T3" fmla="*/ 108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40" y="21"/>
                    <a:pt x="13" y="40"/>
                    <a:pt x="0" y="56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141">
              <a:extLst>
                <a:ext uri="{FF2B5EF4-FFF2-40B4-BE49-F238E27FC236}">
                  <a16:creationId xmlns:a16="http://schemas.microsoft.com/office/drawing/2014/main" id="{447B0553-DA44-4C7C-AA96-7D501D0F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620"/>
              <a:ext cx="68" cy="61"/>
            </a:xfrm>
            <a:custGeom>
              <a:avLst/>
              <a:gdLst>
                <a:gd name="T0" fmla="*/ 110 w 58"/>
                <a:gd name="T1" fmla="*/ 0 h 52"/>
                <a:gd name="T2" fmla="*/ 35 w 58"/>
                <a:gd name="T3" fmla="*/ 63 h 52"/>
                <a:gd name="T4" fmla="*/ 0 w 58"/>
                <a:gd name="T5" fmla="*/ 9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2">
                  <a:moveTo>
                    <a:pt x="58" y="0"/>
                  </a:moveTo>
                  <a:cubicBezTo>
                    <a:pt x="46" y="13"/>
                    <a:pt x="32" y="22"/>
                    <a:pt x="19" y="33"/>
                  </a:cubicBezTo>
                  <a:cubicBezTo>
                    <a:pt x="11" y="38"/>
                    <a:pt x="4" y="50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142">
              <a:extLst>
                <a:ext uri="{FF2B5EF4-FFF2-40B4-BE49-F238E27FC236}">
                  <a16:creationId xmlns:a16="http://schemas.microsoft.com/office/drawing/2014/main" id="{7CAD24BB-FA5F-4BA6-82C5-1B861295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418"/>
              <a:ext cx="355" cy="269"/>
            </a:xfrm>
            <a:custGeom>
              <a:avLst/>
              <a:gdLst>
                <a:gd name="T0" fmla="*/ 540 w 301"/>
                <a:gd name="T1" fmla="*/ 100 h 228"/>
                <a:gd name="T2" fmla="*/ 366 w 301"/>
                <a:gd name="T3" fmla="*/ 376 h 228"/>
                <a:gd name="T4" fmla="*/ 40 w 301"/>
                <a:gd name="T5" fmla="*/ 343 h 228"/>
                <a:gd name="T6" fmla="*/ 217 w 301"/>
                <a:gd name="T7" fmla="*/ 67 h 228"/>
                <a:gd name="T8" fmla="*/ 540 w 301"/>
                <a:gd name="T9" fmla="*/ 100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228">
                  <a:moveTo>
                    <a:pt x="279" y="52"/>
                  </a:moveTo>
                  <a:cubicBezTo>
                    <a:pt x="301" y="96"/>
                    <a:pt x="260" y="160"/>
                    <a:pt x="189" y="194"/>
                  </a:cubicBezTo>
                  <a:cubicBezTo>
                    <a:pt x="118" y="228"/>
                    <a:pt x="43" y="221"/>
                    <a:pt x="21" y="177"/>
                  </a:cubicBezTo>
                  <a:cubicBezTo>
                    <a:pt x="0" y="133"/>
                    <a:pt x="41" y="69"/>
                    <a:pt x="112" y="35"/>
                  </a:cubicBezTo>
                  <a:cubicBezTo>
                    <a:pt x="183" y="0"/>
                    <a:pt x="258" y="8"/>
                    <a:pt x="279" y="52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143">
              <a:extLst>
                <a:ext uri="{FF2B5EF4-FFF2-40B4-BE49-F238E27FC236}">
                  <a16:creationId xmlns:a16="http://schemas.microsoft.com/office/drawing/2014/main" id="{8CCAAA59-C022-4273-A02B-E67E2D3D2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545"/>
              <a:ext cx="139" cy="96"/>
            </a:xfrm>
            <a:custGeom>
              <a:avLst/>
              <a:gdLst>
                <a:gd name="T0" fmla="*/ 219 w 118"/>
                <a:gd name="T1" fmla="*/ 56 h 81"/>
                <a:gd name="T2" fmla="*/ 127 w 118"/>
                <a:gd name="T3" fmla="*/ 147 h 81"/>
                <a:gd name="T4" fmla="*/ 8 w 118"/>
                <a:gd name="T5" fmla="*/ 103 h 81"/>
                <a:gd name="T6" fmla="*/ 100 w 118"/>
                <a:gd name="T7" fmla="*/ 11 h 81"/>
                <a:gd name="T8" fmla="*/ 219 w 118"/>
                <a:gd name="T9" fmla="*/ 5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1">
                  <a:moveTo>
                    <a:pt x="114" y="29"/>
                  </a:moveTo>
                  <a:cubicBezTo>
                    <a:pt x="118" y="48"/>
                    <a:pt x="97" y="68"/>
                    <a:pt x="66" y="75"/>
                  </a:cubicBezTo>
                  <a:cubicBezTo>
                    <a:pt x="36" y="81"/>
                    <a:pt x="8" y="71"/>
                    <a:pt x="4" y="52"/>
                  </a:cubicBezTo>
                  <a:cubicBezTo>
                    <a:pt x="0" y="33"/>
                    <a:pt x="21" y="13"/>
                    <a:pt x="52" y="6"/>
                  </a:cubicBezTo>
                  <a:cubicBezTo>
                    <a:pt x="82" y="0"/>
                    <a:pt x="110" y="10"/>
                    <a:pt x="114" y="29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144">
              <a:extLst>
                <a:ext uri="{FF2B5EF4-FFF2-40B4-BE49-F238E27FC236}">
                  <a16:creationId xmlns:a16="http://schemas.microsoft.com/office/drawing/2014/main" id="{448F7CCA-C162-4F36-AB5D-C7C2DDC08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418"/>
              <a:ext cx="355" cy="269"/>
            </a:xfrm>
            <a:custGeom>
              <a:avLst/>
              <a:gdLst>
                <a:gd name="T0" fmla="*/ 540 w 301"/>
                <a:gd name="T1" fmla="*/ 100 h 228"/>
                <a:gd name="T2" fmla="*/ 366 w 301"/>
                <a:gd name="T3" fmla="*/ 376 h 228"/>
                <a:gd name="T4" fmla="*/ 40 w 301"/>
                <a:gd name="T5" fmla="*/ 343 h 228"/>
                <a:gd name="T6" fmla="*/ 217 w 301"/>
                <a:gd name="T7" fmla="*/ 67 h 228"/>
                <a:gd name="T8" fmla="*/ 540 w 301"/>
                <a:gd name="T9" fmla="*/ 100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228">
                  <a:moveTo>
                    <a:pt x="279" y="52"/>
                  </a:moveTo>
                  <a:cubicBezTo>
                    <a:pt x="301" y="96"/>
                    <a:pt x="260" y="160"/>
                    <a:pt x="189" y="194"/>
                  </a:cubicBezTo>
                  <a:cubicBezTo>
                    <a:pt x="118" y="228"/>
                    <a:pt x="43" y="221"/>
                    <a:pt x="21" y="177"/>
                  </a:cubicBezTo>
                  <a:cubicBezTo>
                    <a:pt x="0" y="133"/>
                    <a:pt x="41" y="69"/>
                    <a:pt x="112" y="35"/>
                  </a:cubicBezTo>
                  <a:cubicBezTo>
                    <a:pt x="183" y="0"/>
                    <a:pt x="258" y="8"/>
                    <a:pt x="279" y="52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145">
              <a:extLst>
                <a:ext uri="{FF2B5EF4-FFF2-40B4-BE49-F238E27FC236}">
                  <a16:creationId xmlns:a16="http://schemas.microsoft.com/office/drawing/2014/main" id="{0C7B6331-B4D1-4B6D-B8DA-2CAADB8F2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418"/>
              <a:ext cx="295" cy="215"/>
            </a:xfrm>
            <a:custGeom>
              <a:avLst/>
              <a:gdLst>
                <a:gd name="T0" fmla="*/ 485 w 250"/>
                <a:gd name="T1" fmla="*/ 64 h 182"/>
                <a:gd name="T2" fmla="*/ 216 w 250"/>
                <a:gd name="T3" fmla="*/ 79 h 182"/>
                <a:gd name="T4" fmla="*/ 52 w 250"/>
                <a:gd name="T5" fmla="*/ 354 h 182"/>
                <a:gd name="T6" fmla="*/ 485 w 250"/>
                <a:gd name="T7" fmla="*/ 64 h 1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0" h="182">
                  <a:moveTo>
                    <a:pt x="250" y="33"/>
                  </a:moveTo>
                  <a:cubicBezTo>
                    <a:pt x="250" y="33"/>
                    <a:pt x="193" y="0"/>
                    <a:pt x="111" y="41"/>
                  </a:cubicBezTo>
                  <a:cubicBezTo>
                    <a:pt x="30" y="82"/>
                    <a:pt x="0" y="136"/>
                    <a:pt x="26" y="182"/>
                  </a:cubicBezTo>
                  <a:cubicBezTo>
                    <a:pt x="26" y="182"/>
                    <a:pt x="41" y="34"/>
                    <a:pt x="250" y="33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Freeform 146">
              <a:extLst>
                <a:ext uri="{FF2B5EF4-FFF2-40B4-BE49-F238E27FC236}">
                  <a16:creationId xmlns:a16="http://schemas.microsoft.com/office/drawing/2014/main" id="{9D488546-FA93-44FF-BAF9-EAD702E0F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432"/>
              <a:ext cx="144" cy="56"/>
            </a:xfrm>
            <a:custGeom>
              <a:avLst/>
              <a:gdLst>
                <a:gd name="T0" fmla="*/ 237 w 122"/>
                <a:gd name="T1" fmla="*/ 25 h 47"/>
                <a:gd name="T2" fmla="*/ 0 w 122"/>
                <a:gd name="T3" fmla="*/ 95 h 47"/>
                <a:gd name="T4" fmla="*/ 237 w 122"/>
                <a:gd name="T5" fmla="*/ 2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47">
                  <a:moveTo>
                    <a:pt x="122" y="13"/>
                  </a:moveTo>
                  <a:cubicBezTo>
                    <a:pt x="122" y="13"/>
                    <a:pt x="70" y="0"/>
                    <a:pt x="0" y="47"/>
                  </a:cubicBezTo>
                  <a:cubicBezTo>
                    <a:pt x="0" y="47"/>
                    <a:pt x="63" y="10"/>
                    <a:pt x="1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Freeform 147">
              <a:extLst>
                <a:ext uri="{FF2B5EF4-FFF2-40B4-BE49-F238E27FC236}">
                  <a16:creationId xmlns:a16="http://schemas.microsoft.com/office/drawing/2014/main" id="{60AD5F4D-8D01-4A01-B546-4CEE4FA8C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449"/>
              <a:ext cx="6" cy="4"/>
            </a:xfrm>
            <a:custGeom>
              <a:avLst/>
              <a:gdLst>
                <a:gd name="T0" fmla="*/ 8 w 5"/>
                <a:gd name="T1" fmla="*/ 3 h 4"/>
                <a:gd name="T2" fmla="*/ 2 w 5"/>
                <a:gd name="T3" fmla="*/ 4 h 4"/>
                <a:gd name="T4" fmla="*/ 1 w 5"/>
                <a:gd name="T5" fmla="*/ 1 h 4"/>
                <a:gd name="T6" fmla="*/ 7 w 5"/>
                <a:gd name="T7" fmla="*/ 0 h 4"/>
                <a:gd name="T8" fmla="*/ 8 w 5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Freeform 148">
              <a:extLst>
                <a:ext uri="{FF2B5EF4-FFF2-40B4-BE49-F238E27FC236}">
                  <a16:creationId xmlns:a16="http://schemas.microsoft.com/office/drawing/2014/main" id="{21174887-2D97-4AFE-B891-B7E11EA3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564"/>
              <a:ext cx="255" cy="155"/>
            </a:xfrm>
            <a:custGeom>
              <a:avLst/>
              <a:gdLst>
                <a:gd name="T0" fmla="*/ 0 w 216"/>
                <a:gd name="T1" fmla="*/ 138 h 131"/>
                <a:gd name="T2" fmla="*/ 419 w 216"/>
                <a:gd name="T3" fmla="*/ 0 h 131"/>
                <a:gd name="T4" fmla="*/ 0 w 216"/>
                <a:gd name="T5" fmla="*/ 138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31">
                  <a:moveTo>
                    <a:pt x="0" y="71"/>
                  </a:moveTo>
                  <a:cubicBezTo>
                    <a:pt x="0" y="71"/>
                    <a:pt x="102" y="131"/>
                    <a:pt x="216" y="0"/>
                  </a:cubicBezTo>
                  <a:cubicBezTo>
                    <a:pt x="216" y="0"/>
                    <a:pt x="115" y="106"/>
                    <a:pt x="0" y="71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149">
              <a:extLst>
                <a:ext uri="{FF2B5EF4-FFF2-40B4-BE49-F238E27FC236}">
                  <a16:creationId xmlns:a16="http://schemas.microsoft.com/office/drawing/2014/main" id="{329353ED-4C59-4EAC-842C-FCB0F585E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774"/>
              <a:ext cx="221" cy="346"/>
            </a:xfrm>
            <a:custGeom>
              <a:avLst/>
              <a:gdLst>
                <a:gd name="T0" fmla="*/ 163 w 187"/>
                <a:gd name="T1" fmla="*/ 7 h 293"/>
                <a:gd name="T2" fmla="*/ 355 w 187"/>
                <a:gd name="T3" fmla="*/ 275 h 293"/>
                <a:gd name="T4" fmla="*/ 201 w 187"/>
                <a:gd name="T5" fmla="*/ 562 h 293"/>
                <a:gd name="T6" fmla="*/ 9 w 187"/>
                <a:gd name="T7" fmla="*/ 294 h 293"/>
                <a:gd name="T8" fmla="*/ 163 w 187"/>
                <a:gd name="T9" fmla="*/ 7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293">
                  <a:moveTo>
                    <a:pt x="84" y="3"/>
                  </a:moveTo>
                  <a:cubicBezTo>
                    <a:pt x="133" y="0"/>
                    <a:pt x="177" y="62"/>
                    <a:pt x="182" y="141"/>
                  </a:cubicBezTo>
                  <a:cubicBezTo>
                    <a:pt x="187" y="220"/>
                    <a:pt x="152" y="286"/>
                    <a:pt x="103" y="289"/>
                  </a:cubicBezTo>
                  <a:cubicBezTo>
                    <a:pt x="54" y="293"/>
                    <a:pt x="10" y="231"/>
                    <a:pt x="5" y="152"/>
                  </a:cubicBezTo>
                  <a:cubicBezTo>
                    <a:pt x="0" y="73"/>
                    <a:pt x="36" y="7"/>
                    <a:pt x="84" y="3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150">
              <a:extLst>
                <a:ext uri="{FF2B5EF4-FFF2-40B4-BE49-F238E27FC236}">
                  <a16:creationId xmlns:a16="http://schemas.microsoft.com/office/drawing/2014/main" id="{E92A31A6-3DE0-4F3F-A8B1-DB51DFF5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930"/>
              <a:ext cx="93" cy="139"/>
            </a:xfrm>
            <a:custGeom>
              <a:avLst/>
              <a:gdLst>
                <a:gd name="T0" fmla="*/ 94 w 79"/>
                <a:gd name="T1" fmla="*/ 8 h 118"/>
                <a:gd name="T2" fmla="*/ 141 w 79"/>
                <a:gd name="T3" fmla="*/ 126 h 118"/>
                <a:gd name="T4" fmla="*/ 55 w 79"/>
                <a:gd name="T5" fmla="*/ 220 h 118"/>
                <a:gd name="T6" fmla="*/ 9 w 79"/>
                <a:gd name="T7" fmla="*/ 101 h 118"/>
                <a:gd name="T8" fmla="*/ 94 w 79"/>
                <a:gd name="T9" fmla="*/ 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18">
                  <a:moveTo>
                    <a:pt x="49" y="4"/>
                  </a:moveTo>
                  <a:cubicBezTo>
                    <a:pt x="68" y="7"/>
                    <a:pt x="79" y="35"/>
                    <a:pt x="74" y="65"/>
                  </a:cubicBezTo>
                  <a:cubicBezTo>
                    <a:pt x="68" y="96"/>
                    <a:pt x="48" y="118"/>
                    <a:pt x="29" y="115"/>
                  </a:cubicBezTo>
                  <a:cubicBezTo>
                    <a:pt x="11" y="111"/>
                    <a:pt x="0" y="84"/>
                    <a:pt x="5" y="53"/>
                  </a:cubicBezTo>
                  <a:cubicBezTo>
                    <a:pt x="11" y="22"/>
                    <a:pt x="30" y="0"/>
                    <a:pt x="49" y="4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Freeform 151">
              <a:extLst>
                <a:ext uri="{FF2B5EF4-FFF2-40B4-BE49-F238E27FC236}">
                  <a16:creationId xmlns:a16="http://schemas.microsoft.com/office/drawing/2014/main" id="{F08A8A84-B278-426E-BCA1-61B56B1D0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774"/>
              <a:ext cx="221" cy="346"/>
            </a:xfrm>
            <a:custGeom>
              <a:avLst/>
              <a:gdLst>
                <a:gd name="T0" fmla="*/ 163 w 187"/>
                <a:gd name="T1" fmla="*/ 7 h 293"/>
                <a:gd name="T2" fmla="*/ 355 w 187"/>
                <a:gd name="T3" fmla="*/ 275 h 293"/>
                <a:gd name="T4" fmla="*/ 201 w 187"/>
                <a:gd name="T5" fmla="*/ 562 h 293"/>
                <a:gd name="T6" fmla="*/ 9 w 187"/>
                <a:gd name="T7" fmla="*/ 294 h 293"/>
                <a:gd name="T8" fmla="*/ 163 w 187"/>
                <a:gd name="T9" fmla="*/ 7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293">
                  <a:moveTo>
                    <a:pt x="84" y="3"/>
                  </a:moveTo>
                  <a:cubicBezTo>
                    <a:pt x="133" y="0"/>
                    <a:pt x="177" y="62"/>
                    <a:pt x="182" y="141"/>
                  </a:cubicBezTo>
                  <a:cubicBezTo>
                    <a:pt x="187" y="220"/>
                    <a:pt x="152" y="286"/>
                    <a:pt x="103" y="289"/>
                  </a:cubicBezTo>
                  <a:cubicBezTo>
                    <a:pt x="54" y="293"/>
                    <a:pt x="10" y="231"/>
                    <a:pt x="5" y="152"/>
                  </a:cubicBezTo>
                  <a:cubicBezTo>
                    <a:pt x="0" y="73"/>
                    <a:pt x="36" y="7"/>
                    <a:pt x="84" y="3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152">
              <a:extLst>
                <a:ext uri="{FF2B5EF4-FFF2-40B4-BE49-F238E27FC236}">
                  <a16:creationId xmlns:a16="http://schemas.microsoft.com/office/drawing/2014/main" id="{761D7CFA-4FE5-4DEA-A17F-69C09975E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825"/>
              <a:ext cx="111" cy="268"/>
            </a:xfrm>
            <a:custGeom>
              <a:avLst/>
              <a:gdLst>
                <a:gd name="T0" fmla="*/ 0 w 94"/>
                <a:gd name="T1" fmla="*/ 440 h 227"/>
                <a:gd name="T2" fmla="*/ 30 w 94"/>
                <a:gd name="T3" fmla="*/ 0 h 227"/>
                <a:gd name="T4" fmla="*/ 0 w 94"/>
                <a:gd name="T5" fmla="*/ 44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227">
                  <a:moveTo>
                    <a:pt x="0" y="227"/>
                  </a:moveTo>
                  <a:cubicBezTo>
                    <a:pt x="0" y="227"/>
                    <a:pt x="94" y="155"/>
                    <a:pt x="15" y="0"/>
                  </a:cubicBezTo>
                  <a:cubicBezTo>
                    <a:pt x="15" y="0"/>
                    <a:pt x="75" y="133"/>
                    <a:pt x="0" y="227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153">
              <a:extLst>
                <a:ext uri="{FF2B5EF4-FFF2-40B4-BE49-F238E27FC236}">
                  <a16:creationId xmlns:a16="http://schemas.microsoft.com/office/drawing/2014/main" id="{BB830C48-7A84-4FF9-B121-7167548C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730"/>
              <a:ext cx="160" cy="254"/>
            </a:xfrm>
            <a:custGeom>
              <a:avLst/>
              <a:gdLst>
                <a:gd name="T0" fmla="*/ 267 w 135"/>
                <a:gd name="T1" fmla="*/ 140 h 216"/>
                <a:gd name="T2" fmla="*/ 128 w 135"/>
                <a:gd name="T3" fmla="*/ 100 h 216"/>
                <a:gd name="T4" fmla="*/ 30 w 135"/>
                <a:gd name="T5" fmla="*/ 414 h 216"/>
                <a:gd name="T6" fmla="*/ 267 w 135"/>
                <a:gd name="T7" fmla="*/ 140 h 2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216">
                  <a:moveTo>
                    <a:pt x="135" y="73"/>
                  </a:moveTo>
                  <a:cubicBezTo>
                    <a:pt x="135" y="73"/>
                    <a:pt x="108" y="30"/>
                    <a:pt x="65" y="52"/>
                  </a:cubicBezTo>
                  <a:cubicBezTo>
                    <a:pt x="23" y="74"/>
                    <a:pt x="0" y="145"/>
                    <a:pt x="15" y="216"/>
                  </a:cubicBezTo>
                  <a:cubicBezTo>
                    <a:pt x="15" y="216"/>
                    <a:pt x="30" y="0"/>
                    <a:pt x="135" y="73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154">
              <a:extLst>
                <a:ext uri="{FF2B5EF4-FFF2-40B4-BE49-F238E27FC236}">
                  <a16:creationId xmlns:a16="http://schemas.microsoft.com/office/drawing/2014/main" id="{8ADCAED7-ACF2-467D-BF10-3D5D86409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763"/>
              <a:ext cx="100" cy="111"/>
            </a:xfrm>
            <a:custGeom>
              <a:avLst/>
              <a:gdLst>
                <a:gd name="T0" fmla="*/ 169 w 84"/>
                <a:gd name="T1" fmla="*/ 48 h 94"/>
                <a:gd name="T2" fmla="*/ 0 w 84"/>
                <a:gd name="T3" fmla="*/ 183 h 94"/>
                <a:gd name="T4" fmla="*/ 169 w 84"/>
                <a:gd name="T5" fmla="*/ 48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94">
                  <a:moveTo>
                    <a:pt x="84" y="25"/>
                  </a:moveTo>
                  <a:cubicBezTo>
                    <a:pt x="84" y="25"/>
                    <a:pt x="25" y="0"/>
                    <a:pt x="0" y="94"/>
                  </a:cubicBezTo>
                  <a:cubicBezTo>
                    <a:pt x="0" y="94"/>
                    <a:pt x="21" y="13"/>
                    <a:pt x="8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Oval 155">
              <a:extLst>
                <a:ext uri="{FF2B5EF4-FFF2-40B4-BE49-F238E27FC236}">
                  <a16:creationId xmlns:a16="http://schemas.microsoft.com/office/drawing/2014/main" id="{62126978-BF76-4674-8DB3-E5FF4D34D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1881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39" name="Oval 156">
              <a:extLst>
                <a:ext uri="{FF2B5EF4-FFF2-40B4-BE49-F238E27FC236}">
                  <a16:creationId xmlns:a16="http://schemas.microsoft.com/office/drawing/2014/main" id="{A6E04360-3A4B-48B2-9603-30ADFE55B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889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40" name="Oval 157">
              <a:extLst>
                <a:ext uri="{FF2B5EF4-FFF2-40B4-BE49-F238E27FC236}">
                  <a16:creationId xmlns:a16="http://schemas.microsoft.com/office/drawing/2014/main" id="{F22167BD-7B2F-4B58-A3D3-11BF43F13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1791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41" name="Freeform 158">
              <a:extLst>
                <a:ext uri="{FF2B5EF4-FFF2-40B4-BE49-F238E27FC236}">
                  <a16:creationId xmlns:a16="http://schemas.microsoft.com/office/drawing/2014/main" id="{925354FF-DD83-47C8-BE35-8CE76B300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248"/>
              <a:ext cx="172" cy="185"/>
            </a:xfrm>
            <a:custGeom>
              <a:avLst/>
              <a:gdLst>
                <a:gd name="T0" fmla="*/ 0 w 145"/>
                <a:gd name="T1" fmla="*/ 29 h 157"/>
                <a:gd name="T2" fmla="*/ 120 w 145"/>
                <a:gd name="T3" fmla="*/ 143 h 157"/>
                <a:gd name="T4" fmla="*/ 287 w 145"/>
                <a:gd name="T5" fmla="*/ 303 h 157"/>
                <a:gd name="T6" fmla="*/ 142 w 145"/>
                <a:gd name="T7" fmla="*/ 181 h 157"/>
                <a:gd name="T8" fmla="*/ 0 w 145"/>
                <a:gd name="T9" fmla="*/ 29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57">
                  <a:moveTo>
                    <a:pt x="0" y="15"/>
                  </a:moveTo>
                  <a:cubicBezTo>
                    <a:pt x="0" y="15"/>
                    <a:pt x="44" y="6"/>
                    <a:pt x="61" y="74"/>
                  </a:cubicBezTo>
                  <a:cubicBezTo>
                    <a:pt x="77" y="142"/>
                    <a:pt x="117" y="153"/>
                    <a:pt x="145" y="157"/>
                  </a:cubicBezTo>
                  <a:cubicBezTo>
                    <a:pt x="145" y="157"/>
                    <a:pt x="82" y="147"/>
                    <a:pt x="72" y="94"/>
                  </a:cubicBezTo>
                  <a:cubicBezTo>
                    <a:pt x="61" y="41"/>
                    <a:pt x="29" y="0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159">
              <a:extLst>
                <a:ext uri="{FF2B5EF4-FFF2-40B4-BE49-F238E27FC236}">
                  <a16:creationId xmlns:a16="http://schemas.microsoft.com/office/drawing/2014/main" id="{82FC8FAC-51F6-4C89-A822-32339D876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393"/>
              <a:ext cx="116" cy="162"/>
            </a:xfrm>
            <a:custGeom>
              <a:avLst/>
              <a:gdLst>
                <a:gd name="T0" fmla="*/ 0 w 98"/>
                <a:gd name="T1" fmla="*/ 1 h 137"/>
                <a:gd name="T2" fmla="*/ 56 w 98"/>
                <a:gd name="T3" fmla="*/ 101 h 137"/>
                <a:gd name="T4" fmla="*/ 192 w 98"/>
                <a:gd name="T5" fmla="*/ 268 h 137"/>
                <a:gd name="T6" fmla="*/ 82 w 98"/>
                <a:gd name="T7" fmla="*/ 151 h 137"/>
                <a:gd name="T8" fmla="*/ 0 w 98"/>
                <a:gd name="T9" fmla="*/ 1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37">
                  <a:moveTo>
                    <a:pt x="0" y="1"/>
                  </a:moveTo>
                  <a:cubicBezTo>
                    <a:pt x="0" y="1"/>
                    <a:pt x="17" y="11"/>
                    <a:pt x="29" y="52"/>
                  </a:cubicBezTo>
                  <a:cubicBezTo>
                    <a:pt x="41" y="92"/>
                    <a:pt x="54" y="129"/>
                    <a:pt x="98" y="137"/>
                  </a:cubicBezTo>
                  <a:cubicBezTo>
                    <a:pt x="98" y="137"/>
                    <a:pt x="56" y="124"/>
                    <a:pt x="41" y="77"/>
                  </a:cubicBezTo>
                  <a:cubicBezTo>
                    <a:pt x="27" y="30"/>
                    <a:pt x="1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160">
              <a:extLst>
                <a:ext uri="{FF2B5EF4-FFF2-40B4-BE49-F238E27FC236}">
                  <a16:creationId xmlns:a16="http://schemas.microsoft.com/office/drawing/2014/main" id="{293AC317-DE16-4E48-B85E-9A51369D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389"/>
              <a:ext cx="24" cy="14"/>
            </a:xfrm>
            <a:custGeom>
              <a:avLst/>
              <a:gdLst>
                <a:gd name="T0" fmla="*/ 42 w 20"/>
                <a:gd name="T1" fmla="*/ 21 h 12"/>
                <a:gd name="T2" fmla="*/ 17 w 20"/>
                <a:gd name="T3" fmla="*/ 11 h 12"/>
                <a:gd name="T4" fmla="*/ 42 w 20"/>
                <a:gd name="T5" fmla="*/ 0 h 12"/>
                <a:gd name="T6" fmla="*/ 7 w 20"/>
                <a:gd name="T7" fmla="*/ 7 h 12"/>
                <a:gd name="T8" fmla="*/ 34 w 20"/>
                <a:gd name="T9" fmla="*/ 2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20" y="11"/>
                  </a:moveTo>
                  <a:cubicBezTo>
                    <a:pt x="17" y="11"/>
                    <a:pt x="11" y="9"/>
                    <a:pt x="8" y="6"/>
                  </a:cubicBezTo>
                  <a:cubicBezTo>
                    <a:pt x="8" y="2"/>
                    <a:pt x="17" y="1"/>
                    <a:pt x="20" y="0"/>
                  </a:cubicBezTo>
                  <a:cubicBezTo>
                    <a:pt x="17" y="0"/>
                    <a:pt x="4" y="0"/>
                    <a:pt x="3" y="3"/>
                  </a:cubicBezTo>
                  <a:cubicBezTo>
                    <a:pt x="0" y="8"/>
                    <a:pt x="13" y="11"/>
                    <a:pt x="1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Freeform 161">
              <a:extLst>
                <a:ext uri="{FF2B5EF4-FFF2-40B4-BE49-F238E27FC236}">
                  <a16:creationId xmlns:a16="http://schemas.microsoft.com/office/drawing/2014/main" id="{C41AEF0D-EC8A-44FC-BB72-266E3D70D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542"/>
              <a:ext cx="28" cy="23"/>
            </a:xfrm>
            <a:custGeom>
              <a:avLst/>
              <a:gdLst>
                <a:gd name="T0" fmla="*/ 7 w 24"/>
                <a:gd name="T1" fmla="*/ 35 h 20"/>
                <a:gd name="T2" fmla="*/ 34 w 24"/>
                <a:gd name="T3" fmla="*/ 14 h 20"/>
                <a:gd name="T4" fmla="*/ 0 w 24"/>
                <a:gd name="T5" fmla="*/ 18 h 20"/>
                <a:gd name="T6" fmla="*/ 41 w 24"/>
                <a:gd name="T7" fmla="*/ 12 h 20"/>
                <a:gd name="T8" fmla="*/ 11 w 24"/>
                <a:gd name="T9" fmla="*/ 3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3" y="20"/>
                  </a:moveTo>
                  <a:cubicBezTo>
                    <a:pt x="8" y="17"/>
                    <a:pt x="17" y="14"/>
                    <a:pt x="18" y="8"/>
                  </a:cubicBezTo>
                  <a:cubicBezTo>
                    <a:pt x="12" y="8"/>
                    <a:pt x="6" y="9"/>
                    <a:pt x="0" y="10"/>
                  </a:cubicBezTo>
                  <a:cubicBezTo>
                    <a:pt x="4" y="9"/>
                    <a:pt x="20" y="0"/>
                    <a:pt x="22" y="7"/>
                  </a:cubicBezTo>
                  <a:cubicBezTo>
                    <a:pt x="24" y="13"/>
                    <a:pt x="9" y="17"/>
                    <a:pt x="6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5" name="Freeform 162">
              <a:extLst>
                <a:ext uri="{FF2B5EF4-FFF2-40B4-BE49-F238E27FC236}">
                  <a16:creationId xmlns:a16="http://schemas.microsoft.com/office/drawing/2014/main" id="{7D211E1B-DB2F-40E4-956D-AED45432A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416"/>
              <a:ext cx="28" cy="24"/>
            </a:xfrm>
            <a:custGeom>
              <a:avLst/>
              <a:gdLst>
                <a:gd name="T0" fmla="*/ 2 w 24"/>
                <a:gd name="T1" fmla="*/ 42 h 20"/>
                <a:gd name="T2" fmla="*/ 30 w 24"/>
                <a:gd name="T3" fmla="*/ 20 h 20"/>
                <a:gd name="T4" fmla="*/ 0 w 24"/>
                <a:gd name="T5" fmla="*/ 28 h 20"/>
                <a:gd name="T6" fmla="*/ 43 w 24"/>
                <a:gd name="T7" fmla="*/ 14 h 20"/>
                <a:gd name="T8" fmla="*/ 9 w 24"/>
                <a:gd name="T9" fmla="*/ 4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cubicBezTo>
                    <a:pt x="7" y="17"/>
                    <a:pt x="13" y="15"/>
                    <a:pt x="16" y="10"/>
                  </a:cubicBezTo>
                  <a:cubicBezTo>
                    <a:pt x="11" y="10"/>
                    <a:pt x="5" y="14"/>
                    <a:pt x="0" y="13"/>
                  </a:cubicBezTo>
                  <a:cubicBezTo>
                    <a:pt x="3" y="12"/>
                    <a:pt x="22" y="0"/>
                    <a:pt x="23" y="7"/>
                  </a:cubicBezTo>
                  <a:cubicBezTo>
                    <a:pt x="24" y="16"/>
                    <a:pt x="9" y="16"/>
                    <a:pt x="5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6" name="Freeform 163">
              <a:extLst>
                <a:ext uri="{FF2B5EF4-FFF2-40B4-BE49-F238E27FC236}">
                  <a16:creationId xmlns:a16="http://schemas.microsoft.com/office/drawing/2014/main" id="{AC4C2DAB-9B15-4511-9023-A4FFD58EA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265"/>
              <a:ext cx="25" cy="19"/>
            </a:xfrm>
            <a:custGeom>
              <a:avLst/>
              <a:gdLst>
                <a:gd name="T0" fmla="*/ 43 w 21"/>
                <a:gd name="T1" fmla="*/ 25 h 16"/>
                <a:gd name="T2" fmla="*/ 18 w 21"/>
                <a:gd name="T3" fmla="*/ 14 h 16"/>
                <a:gd name="T4" fmla="*/ 43 w 21"/>
                <a:gd name="T5" fmla="*/ 10 h 16"/>
                <a:gd name="T6" fmla="*/ 2 w 21"/>
                <a:gd name="T7" fmla="*/ 14 h 16"/>
                <a:gd name="T8" fmla="*/ 10 w 21"/>
                <a:gd name="T9" fmla="*/ 29 h 16"/>
                <a:gd name="T10" fmla="*/ 43 w 21"/>
                <a:gd name="T11" fmla="*/ 3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6">
                  <a:moveTo>
                    <a:pt x="21" y="13"/>
                  </a:moveTo>
                  <a:cubicBezTo>
                    <a:pt x="17" y="13"/>
                    <a:pt x="8" y="13"/>
                    <a:pt x="9" y="7"/>
                  </a:cubicBezTo>
                  <a:cubicBezTo>
                    <a:pt x="13" y="6"/>
                    <a:pt x="17" y="5"/>
                    <a:pt x="21" y="5"/>
                  </a:cubicBezTo>
                  <a:cubicBezTo>
                    <a:pt x="17" y="2"/>
                    <a:pt x="4" y="0"/>
                    <a:pt x="2" y="7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8" y="14"/>
                    <a:pt x="19" y="16"/>
                    <a:pt x="2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7" name="Freeform 164">
              <a:extLst>
                <a:ext uri="{FF2B5EF4-FFF2-40B4-BE49-F238E27FC236}">
                  <a16:creationId xmlns:a16="http://schemas.microsoft.com/office/drawing/2014/main" id="{0182DA9E-7ED9-4B31-80F8-5090BBF36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828"/>
              <a:ext cx="1939" cy="1963"/>
            </a:xfrm>
            <a:custGeom>
              <a:avLst/>
              <a:gdLst>
                <a:gd name="T0" fmla="*/ 2114 w 1641"/>
                <a:gd name="T1" fmla="*/ 195 h 1663"/>
                <a:gd name="T2" fmla="*/ 2942 w 1641"/>
                <a:gd name="T3" fmla="*/ 863 h 1663"/>
                <a:gd name="T4" fmla="*/ 915 w 1641"/>
                <a:gd name="T5" fmla="*/ 3019 h 1663"/>
                <a:gd name="T6" fmla="*/ 130 w 1641"/>
                <a:gd name="T7" fmla="*/ 3197 h 1663"/>
                <a:gd name="T8" fmla="*/ 21 w 1641"/>
                <a:gd name="T9" fmla="*/ 3081 h 1663"/>
                <a:gd name="T10" fmla="*/ 31 w 1641"/>
                <a:gd name="T11" fmla="*/ 2998 h 1663"/>
                <a:gd name="T12" fmla="*/ 151 w 1641"/>
                <a:gd name="T13" fmla="*/ 2413 h 1663"/>
                <a:gd name="T14" fmla="*/ 2114 w 1641"/>
                <a:gd name="T15" fmla="*/ 195 h 16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1" h="1663">
                  <a:moveTo>
                    <a:pt x="1084" y="101"/>
                  </a:moveTo>
                  <a:cubicBezTo>
                    <a:pt x="1084" y="101"/>
                    <a:pt x="1407" y="112"/>
                    <a:pt x="1509" y="444"/>
                  </a:cubicBezTo>
                  <a:cubicBezTo>
                    <a:pt x="1641" y="876"/>
                    <a:pt x="1189" y="1390"/>
                    <a:pt x="469" y="1555"/>
                  </a:cubicBezTo>
                  <a:cubicBezTo>
                    <a:pt x="136" y="1632"/>
                    <a:pt x="78" y="1663"/>
                    <a:pt x="67" y="1646"/>
                  </a:cubicBezTo>
                  <a:cubicBezTo>
                    <a:pt x="67" y="1646"/>
                    <a:pt x="84" y="1581"/>
                    <a:pt x="11" y="1587"/>
                  </a:cubicBezTo>
                  <a:cubicBezTo>
                    <a:pt x="11" y="1587"/>
                    <a:pt x="0" y="1572"/>
                    <a:pt x="16" y="1544"/>
                  </a:cubicBezTo>
                  <a:cubicBezTo>
                    <a:pt x="29" y="1521"/>
                    <a:pt x="64" y="1307"/>
                    <a:pt x="77" y="1243"/>
                  </a:cubicBezTo>
                  <a:cubicBezTo>
                    <a:pt x="90" y="1179"/>
                    <a:pt x="310" y="0"/>
                    <a:pt x="1084" y="101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165">
              <a:extLst>
                <a:ext uri="{FF2B5EF4-FFF2-40B4-BE49-F238E27FC236}">
                  <a16:creationId xmlns:a16="http://schemas.microsoft.com/office/drawing/2014/main" id="{A4003A7D-BF5F-4B3C-ACC8-86C63DD8E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863"/>
              <a:ext cx="1871" cy="1895"/>
            </a:xfrm>
            <a:custGeom>
              <a:avLst/>
              <a:gdLst>
                <a:gd name="T0" fmla="*/ 2038 w 1584"/>
                <a:gd name="T1" fmla="*/ 191 h 1605"/>
                <a:gd name="T2" fmla="*/ 2835 w 1584"/>
                <a:gd name="T3" fmla="*/ 835 h 1605"/>
                <a:gd name="T4" fmla="*/ 882 w 1584"/>
                <a:gd name="T5" fmla="*/ 2917 h 1605"/>
                <a:gd name="T6" fmla="*/ 125 w 1584"/>
                <a:gd name="T7" fmla="*/ 3087 h 1605"/>
                <a:gd name="T8" fmla="*/ 20 w 1584"/>
                <a:gd name="T9" fmla="*/ 2978 h 1605"/>
                <a:gd name="T10" fmla="*/ 30 w 1584"/>
                <a:gd name="T11" fmla="*/ 2895 h 1605"/>
                <a:gd name="T12" fmla="*/ 144 w 1584"/>
                <a:gd name="T13" fmla="*/ 2332 h 1605"/>
                <a:gd name="T14" fmla="*/ 2038 w 1584"/>
                <a:gd name="T15" fmla="*/ 191 h 1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4" h="1605">
                  <a:moveTo>
                    <a:pt x="1046" y="98"/>
                  </a:moveTo>
                  <a:cubicBezTo>
                    <a:pt x="1046" y="98"/>
                    <a:pt x="1358" y="108"/>
                    <a:pt x="1456" y="429"/>
                  </a:cubicBezTo>
                  <a:cubicBezTo>
                    <a:pt x="1584" y="846"/>
                    <a:pt x="1148" y="1342"/>
                    <a:pt x="453" y="1502"/>
                  </a:cubicBezTo>
                  <a:cubicBezTo>
                    <a:pt x="131" y="1576"/>
                    <a:pt x="74" y="1605"/>
                    <a:pt x="64" y="1589"/>
                  </a:cubicBezTo>
                  <a:cubicBezTo>
                    <a:pt x="64" y="1589"/>
                    <a:pt x="80" y="1527"/>
                    <a:pt x="10" y="1532"/>
                  </a:cubicBezTo>
                  <a:cubicBezTo>
                    <a:pt x="10" y="1532"/>
                    <a:pt x="0" y="1518"/>
                    <a:pt x="15" y="1490"/>
                  </a:cubicBezTo>
                  <a:cubicBezTo>
                    <a:pt x="28" y="1469"/>
                    <a:pt x="61" y="1262"/>
                    <a:pt x="74" y="1200"/>
                  </a:cubicBezTo>
                  <a:cubicBezTo>
                    <a:pt x="87" y="1138"/>
                    <a:pt x="299" y="0"/>
                    <a:pt x="1046" y="98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166">
              <a:extLst>
                <a:ext uri="{FF2B5EF4-FFF2-40B4-BE49-F238E27FC236}">
                  <a16:creationId xmlns:a16="http://schemas.microsoft.com/office/drawing/2014/main" id="{AAC52C53-DA7F-4B69-B1A5-F813CAD4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578"/>
              <a:ext cx="57" cy="64"/>
            </a:xfrm>
            <a:custGeom>
              <a:avLst/>
              <a:gdLst>
                <a:gd name="T0" fmla="*/ 0 w 48"/>
                <a:gd name="T1" fmla="*/ 32 h 54"/>
                <a:gd name="T2" fmla="*/ 44 w 48"/>
                <a:gd name="T3" fmla="*/ 21 h 54"/>
                <a:gd name="T4" fmla="*/ 95 w 48"/>
                <a:gd name="T5" fmla="*/ 0 h 54"/>
                <a:gd name="T6" fmla="*/ 88 w 48"/>
                <a:gd name="T7" fmla="*/ 28 h 54"/>
                <a:gd name="T8" fmla="*/ 88 w 48"/>
                <a:gd name="T9" fmla="*/ 52 h 54"/>
                <a:gd name="T10" fmla="*/ 89 w 48"/>
                <a:gd name="T11" fmla="*/ 77 h 54"/>
                <a:gd name="T12" fmla="*/ 96 w 48"/>
                <a:gd name="T13" fmla="*/ 107 h 54"/>
                <a:gd name="T14" fmla="*/ 45 w 48"/>
                <a:gd name="T15" fmla="*/ 56 h 54"/>
                <a:gd name="T16" fmla="*/ 8 w 48"/>
                <a:gd name="T17" fmla="*/ 98 h 54"/>
                <a:gd name="T18" fmla="*/ 1 w 48"/>
                <a:gd name="T19" fmla="*/ 36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" h="54">
                  <a:moveTo>
                    <a:pt x="0" y="16"/>
                  </a:moveTo>
                  <a:cubicBezTo>
                    <a:pt x="6" y="17"/>
                    <a:pt x="16" y="13"/>
                    <a:pt x="22" y="11"/>
                  </a:cubicBezTo>
                  <a:cubicBezTo>
                    <a:pt x="31" y="8"/>
                    <a:pt x="39" y="4"/>
                    <a:pt x="47" y="0"/>
                  </a:cubicBezTo>
                  <a:cubicBezTo>
                    <a:pt x="48" y="4"/>
                    <a:pt x="45" y="9"/>
                    <a:pt x="44" y="14"/>
                  </a:cubicBezTo>
                  <a:cubicBezTo>
                    <a:pt x="44" y="18"/>
                    <a:pt x="44" y="22"/>
                    <a:pt x="44" y="26"/>
                  </a:cubicBezTo>
                  <a:cubicBezTo>
                    <a:pt x="44" y="30"/>
                    <a:pt x="45" y="35"/>
                    <a:pt x="45" y="39"/>
                  </a:cubicBezTo>
                  <a:cubicBezTo>
                    <a:pt x="46" y="44"/>
                    <a:pt x="48" y="49"/>
                    <a:pt x="48" y="54"/>
                  </a:cubicBezTo>
                  <a:cubicBezTo>
                    <a:pt x="41" y="42"/>
                    <a:pt x="39" y="29"/>
                    <a:pt x="23" y="29"/>
                  </a:cubicBezTo>
                  <a:cubicBezTo>
                    <a:pt x="11" y="29"/>
                    <a:pt x="5" y="40"/>
                    <a:pt x="4" y="50"/>
                  </a:cubicBezTo>
                  <a:cubicBezTo>
                    <a:pt x="2" y="40"/>
                    <a:pt x="1" y="29"/>
                    <a:pt x="1" y="18"/>
                  </a:cubicBezTo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167">
              <a:extLst>
                <a:ext uri="{FF2B5EF4-FFF2-40B4-BE49-F238E27FC236}">
                  <a16:creationId xmlns:a16="http://schemas.microsoft.com/office/drawing/2014/main" id="{8ED0B3CC-16A0-4A25-B798-8464FCE6E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1375"/>
              <a:ext cx="100" cy="188"/>
            </a:xfrm>
            <a:custGeom>
              <a:avLst/>
              <a:gdLst>
                <a:gd name="T0" fmla="*/ 108 w 85"/>
                <a:gd name="T1" fmla="*/ 310 h 159"/>
                <a:gd name="T2" fmla="*/ 58 w 85"/>
                <a:gd name="T3" fmla="*/ 245 h 159"/>
                <a:gd name="T4" fmla="*/ 34 w 85"/>
                <a:gd name="T5" fmla="*/ 216 h 159"/>
                <a:gd name="T6" fmla="*/ 29 w 85"/>
                <a:gd name="T7" fmla="*/ 169 h 159"/>
                <a:gd name="T8" fmla="*/ 0 w 85"/>
                <a:gd name="T9" fmla="*/ 0 h 159"/>
                <a:gd name="T10" fmla="*/ 164 w 85"/>
                <a:gd name="T11" fmla="*/ 160 h 159"/>
                <a:gd name="T12" fmla="*/ 56 w 85"/>
                <a:gd name="T13" fmla="*/ 160 h 159"/>
                <a:gd name="T14" fmla="*/ 78 w 85"/>
                <a:gd name="T15" fmla="*/ 233 h 159"/>
                <a:gd name="T16" fmla="*/ 89 w 85"/>
                <a:gd name="T17" fmla="*/ 266 h 159"/>
                <a:gd name="T18" fmla="*/ 104 w 85"/>
                <a:gd name="T19" fmla="*/ 292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159">
                  <a:moveTo>
                    <a:pt x="56" y="159"/>
                  </a:moveTo>
                  <a:cubicBezTo>
                    <a:pt x="50" y="148"/>
                    <a:pt x="39" y="136"/>
                    <a:pt x="31" y="125"/>
                  </a:cubicBezTo>
                  <a:cubicBezTo>
                    <a:pt x="27" y="120"/>
                    <a:pt x="20" y="117"/>
                    <a:pt x="18" y="111"/>
                  </a:cubicBezTo>
                  <a:cubicBezTo>
                    <a:pt x="15" y="105"/>
                    <a:pt x="16" y="93"/>
                    <a:pt x="15" y="86"/>
                  </a:cubicBezTo>
                  <a:cubicBezTo>
                    <a:pt x="11" y="57"/>
                    <a:pt x="2" y="27"/>
                    <a:pt x="0" y="0"/>
                  </a:cubicBezTo>
                  <a:cubicBezTo>
                    <a:pt x="28" y="25"/>
                    <a:pt x="69" y="43"/>
                    <a:pt x="85" y="81"/>
                  </a:cubicBezTo>
                  <a:cubicBezTo>
                    <a:pt x="70" y="73"/>
                    <a:pt x="35" y="44"/>
                    <a:pt x="30" y="81"/>
                  </a:cubicBezTo>
                  <a:cubicBezTo>
                    <a:pt x="28" y="94"/>
                    <a:pt x="36" y="108"/>
                    <a:pt x="41" y="119"/>
                  </a:cubicBezTo>
                  <a:cubicBezTo>
                    <a:pt x="43" y="124"/>
                    <a:pt x="45" y="131"/>
                    <a:pt x="47" y="136"/>
                  </a:cubicBezTo>
                  <a:cubicBezTo>
                    <a:pt x="48" y="139"/>
                    <a:pt x="54" y="154"/>
                    <a:pt x="54" y="150"/>
                  </a:cubicBezTo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168">
              <a:extLst>
                <a:ext uri="{FF2B5EF4-FFF2-40B4-BE49-F238E27FC236}">
                  <a16:creationId xmlns:a16="http://schemas.microsoft.com/office/drawing/2014/main" id="{DEA78F45-7CB6-4195-B178-E6D2C8D8E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860"/>
              <a:ext cx="237" cy="83"/>
            </a:xfrm>
            <a:custGeom>
              <a:avLst/>
              <a:gdLst>
                <a:gd name="T0" fmla="*/ 0 w 201"/>
                <a:gd name="T1" fmla="*/ 84 h 71"/>
                <a:gd name="T2" fmla="*/ 100 w 201"/>
                <a:gd name="T3" fmla="*/ 119 h 71"/>
                <a:gd name="T4" fmla="*/ 388 w 201"/>
                <a:gd name="T5" fmla="*/ 132 h 71"/>
                <a:gd name="T6" fmla="*/ 165 w 201"/>
                <a:gd name="T7" fmla="*/ 0 h 71"/>
                <a:gd name="T8" fmla="*/ 0 w 201"/>
                <a:gd name="T9" fmla="*/ 8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1">
                  <a:moveTo>
                    <a:pt x="0" y="45"/>
                  </a:moveTo>
                  <a:cubicBezTo>
                    <a:pt x="0" y="45"/>
                    <a:pt x="42" y="54"/>
                    <a:pt x="52" y="63"/>
                  </a:cubicBezTo>
                  <a:cubicBezTo>
                    <a:pt x="52" y="63"/>
                    <a:pt x="169" y="62"/>
                    <a:pt x="201" y="71"/>
                  </a:cubicBezTo>
                  <a:cubicBezTo>
                    <a:pt x="201" y="71"/>
                    <a:pt x="127" y="13"/>
                    <a:pt x="86" y="0"/>
                  </a:cubicBezTo>
                  <a:cubicBezTo>
                    <a:pt x="86" y="0"/>
                    <a:pt x="90" y="49"/>
                    <a:pt x="0" y="45"/>
                  </a:cubicBez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169">
              <a:extLst>
                <a:ext uri="{FF2B5EF4-FFF2-40B4-BE49-F238E27FC236}">
                  <a16:creationId xmlns:a16="http://schemas.microsoft.com/office/drawing/2014/main" id="{27CCF96E-E3A9-4803-B05C-1D572363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928"/>
              <a:ext cx="77" cy="99"/>
            </a:xfrm>
            <a:custGeom>
              <a:avLst/>
              <a:gdLst>
                <a:gd name="T0" fmla="*/ 128 w 65"/>
                <a:gd name="T1" fmla="*/ 0 h 84"/>
                <a:gd name="T2" fmla="*/ 82 w 65"/>
                <a:gd name="T3" fmla="*/ 149 h 84"/>
                <a:gd name="T4" fmla="*/ 0 w 65"/>
                <a:gd name="T5" fmla="*/ 154 h 84"/>
                <a:gd name="T6" fmla="*/ 32 w 65"/>
                <a:gd name="T7" fmla="*/ 29 h 84"/>
                <a:gd name="T8" fmla="*/ 128 w 65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4">
                  <a:moveTo>
                    <a:pt x="65" y="0"/>
                  </a:moveTo>
                  <a:cubicBezTo>
                    <a:pt x="65" y="0"/>
                    <a:pt x="44" y="68"/>
                    <a:pt x="41" y="77"/>
                  </a:cubicBezTo>
                  <a:cubicBezTo>
                    <a:pt x="41" y="77"/>
                    <a:pt x="13" y="84"/>
                    <a:pt x="0" y="80"/>
                  </a:cubicBezTo>
                  <a:cubicBezTo>
                    <a:pt x="0" y="80"/>
                    <a:pt x="61" y="25"/>
                    <a:pt x="16" y="15"/>
                  </a:cubicBezTo>
                  <a:cubicBezTo>
                    <a:pt x="16" y="15"/>
                    <a:pt x="59" y="5"/>
                    <a:pt x="65" y="0"/>
                  </a:cubicBez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170">
              <a:extLst>
                <a:ext uri="{FF2B5EF4-FFF2-40B4-BE49-F238E27FC236}">
                  <a16:creationId xmlns:a16="http://schemas.microsoft.com/office/drawing/2014/main" id="{3E9688DF-562F-49C9-8180-A51DB8E88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263"/>
              <a:ext cx="59" cy="73"/>
            </a:xfrm>
            <a:custGeom>
              <a:avLst/>
              <a:gdLst>
                <a:gd name="T0" fmla="*/ 98 w 50"/>
                <a:gd name="T1" fmla="*/ 0 h 62"/>
                <a:gd name="T2" fmla="*/ 76 w 50"/>
                <a:gd name="T3" fmla="*/ 119 h 62"/>
                <a:gd name="T4" fmla="*/ 0 w 50"/>
                <a:gd name="T5" fmla="*/ 108 h 62"/>
                <a:gd name="T6" fmla="*/ 41 w 50"/>
                <a:gd name="T7" fmla="*/ 9 h 62"/>
                <a:gd name="T8" fmla="*/ 98 w 5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0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48" y="33"/>
                    <a:pt x="21" y="5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171">
              <a:extLst>
                <a:ext uri="{FF2B5EF4-FFF2-40B4-BE49-F238E27FC236}">
                  <a16:creationId xmlns:a16="http://schemas.microsoft.com/office/drawing/2014/main" id="{5CF4EA80-918E-4559-A9E5-65F0CF7C5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706"/>
              <a:ext cx="98" cy="98"/>
            </a:xfrm>
            <a:custGeom>
              <a:avLst/>
              <a:gdLst>
                <a:gd name="T0" fmla="*/ 52 w 83"/>
                <a:gd name="T1" fmla="*/ 0 h 83"/>
                <a:gd name="T2" fmla="*/ 139 w 83"/>
                <a:gd name="T3" fmla="*/ 98 h 83"/>
                <a:gd name="T4" fmla="*/ 94 w 83"/>
                <a:gd name="T5" fmla="*/ 162 h 83"/>
                <a:gd name="T6" fmla="*/ 0 w 83"/>
                <a:gd name="T7" fmla="*/ 52 h 83"/>
                <a:gd name="T8" fmla="*/ 52 w 83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3">
                  <a:moveTo>
                    <a:pt x="26" y="0"/>
                  </a:moveTo>
                  <a:cubicBezTo>
                    <a:pt x="26" y="0"/>
                    <a:pt x="83" y="0"/>
                    <a:pt x="72" y="50"/>
                  </a:cubicBezTo>
                  <a:cubicBezTo>
                    <a:pt x="72" y="50"/>
                    <a:pt x="55" y="67"/>
                    <a:pt x="49" y="83"/>
                  </a:cubicBezTo>
                  <a:cubicBezTo>
                    <a:pt x="49" y="83"/>
                    <a:pt x="71" y="14"/>
                    <a:pt x="0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5" name="Freeform 172">
              <a:extLst>
                <a:ext uri="{FF2B5EF4-FFF2-40B4-BE49-F238E27FC236}">
                  <a16:creationId xmlns:a16="http://schemas.microsoft.com/office/drawing/2014/main" id="{F62AE1F7-0448-4190-A91F-D2F1A58E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677"/>
              <a:ext cx="87" cy="95"/>
            </a:xfrm>
            <a:custGeom>
              <a:avLst/>
              <a:gdLst>
                <a:gd name="T0" fmla="*/ 24 w 73"/>
                <a:gd name="T1" fmla="*/ 32 h 80"/>
                <a:gd name="T2" fmla="*/ 148 w 73"/>
                <a:gd name="T3" fmla="*/ 0 h 80"/>
                <a:gd name="T4" fmla="*/ 139 w 73"/>
                <a:gd name="T5" fmla="*/ 74 h 80"/>
                <a:gd name="T6" fmla="*/ 135 w 73"/>
                <a:gd name="T7" fmla="*/ 159 h 80"/>
                <a:gd name="T8" fmla="*/ 0 w 73"/>
                <a:gd name="T9" fmla="*/ 148 h 80"/>
                <a:gd name="T10" fmla="*/ 24 w 73"/>
                <a:gd name="T11" fmla="*/ 32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80">
                  <a:moveTo>
                    <a:pt x="12" y="16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68" y="25"/>
                    <a:pt x="69" y="37"/>
                  </a:cubicBezTo>
                  <a:cubicBezTo>
                    <a:pt x="70" y="50"/>
                    <a:pt x="69" y="76"/>
                    <a:pt x="67" y="80"/>
                  </a:cubicBezTo>
                  <a:cubicBezTo>
                    <a:pt x="67" y="80"/>
                    <a:pt x="48" y="5"/>
                    <a:pt x="0" y="74"/>
                  </a:cubicBezTo>
                  <a:cubicBezTo>
                    <a:pt x="0" y="74"/>
                    <a:pt x="9" y="18"/>
                    <a:pt x="12" y="16"/>
                  </a:cubicBez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173">
              <a:extLst>
                <a:ext uri="{FF2B5EF4-FFF2-40B4-BE49-F238E27FC236}">
                  <a16:creationId xmlns:a16="http://schemas.microsoft.com/office/drawing/2014/main" id="{1B011598-5536-4B96-A1B5-403A1AEA9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770"/>
              <a:ext cx="20" cy="24"/>
            </a:xfrm>
            <a:custGeom>
              <a:avLst/>
              <a:gdLst>
                <a:gd name="T0" fmla="*/ 0 w 17"/>
                <a:gd name="T1" fmla="*/ 34 h 20"/>
                <a:gd name="T2" fmla="*/ 19 w 17"/>
                <a:gd name="T3" fmla="*/ 14 h 20"/>
                <a:gd name="T4" fmla="*/ 21 w 17"/>
                <a:gd name="T5" fmla="*/ 42 h 20"/>
                <a:gd name="T6" fmla="*/ 21 w 17"/>
                <a:gd name="T7" fmla="*/ 2 h 20"/>
                <a:gd name="T8" fmla="*/ 0 w 17"/>
                <a:gd name="T9" fmla="*/ 3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0">
                  <a:moveTo>
                    <a:pt x="0" y="16"/>
                  </a:moveTo>
                  <a:cubicBezTo>
                    <a:pt x="3" y="13"/>
                    <a:pt x="6" y="5"/>
                    <a:pt x="10" y="7"/>
                  </a:cubicBezTo>
                  <a:cubicBezTo>
                    <a:pt x="13" y="8"/>
                    <a:pt x="12" y="17"/>
                    <a:pt x="11" y="20"/>
                  </a:cubicBezTo>
                  <a:cubicBezTo>
                    <a:pt x="10" y="16"/>
                    <a:pt x="17" y="4"/>
                    <a:pt x="11" y="2"/>
                  </a:cubicBezTo>
                  <a:cubicBezTo>
                    <a:pt x="6" y="0"/>
                    <a:pt x="2" y="13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Freeform 174">
              <a:extLst>
                <a:ext uri="{FF2B5EF4-FFF2-40B4-BE49-F238E27FC236}">
                  <a16:creationId xmlns:a16="http://schemas.microsoft.com/office/drawing/2014/main" id="{F512D5CF-1DFF-4049-95A1-ABEAE6071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792"/>
              <a:ext cx="131" cy="85"/>
            </a:xfrm>
            <a:custGeom>
              <a:avLst/>
              <a:gdLst>
                <a:gd name="T0" fmla="*/ 216 w 111"/>
                <a:gd name="T1" fmla="*/ 0 h 72"/>
                <a:gd name="T2" fmla="*/ 0 w 111"/>
                <a:gd name="T3" fmla="*/ 139 h 72"/>
                <a:gd name="T4" fmla="*/ 216 w 111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72">
                  <a:moveTo>
                    <a:pt x="111" y="0"/>
                  </a:moveTo>
                  <a:cubicBezTo>
                    <a:pt x="111" y="0"/>
                    <a:pt x="42" y="11"/>
                    <a:pt x="0" y="72"/>
                  </a:cubicBezTo>
                  <a:cubicBezTo>
                    <a:pt x="0" y="72"/>
                    <a:pt x="42" y="21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175">
              <a:extLst>
                <a:ext uri="{FF2B5EF4-FFF2-40B4-BE49-F238E27FC236}">
                  <a16:creationId xmlns:a16="http://schemas.microsoft.com/office/drawing/2014/main" id="{03DF44BC-EA37-42E7-A756-CA466D991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992"/>
              <a:ext cx="108" cy="91"/>
            </a:xfrm>
            <a:custGeom>
              <a:avLst/>
              <a:gdLst>
                <a:gd name="T0" fmla="*/ 175 w 92"/>
                <a:gd name="T1" fmla="*/ 0 h 77"/>
                <a:gd name="T2" fmla="*/ 0 w 92"/>
                <a:gd name="T3" fmla="*/ 151 h 77"/>
                <a:gd name="T4" fmla="*/ 175 w 92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7">
                  <a:moveTo>
                    <a:pt x="92" y="0"/>
                  </a:moveTo>
                  <a:cubicBezTo>
                    <a:pt x="92" y="0"/>
                    <a:pt x="69" y="53"/>
                    <a:pt x="0" y="77"/>
                  </a:cubicBezTo>
                  <a:cubicBezTo>
                    <a:pt x="0" y="77"/>
                    <a:pt x="76" y="62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Freeform 176">
              <a:extLst>
                <a:ext uri="{FF2B5EF4-FFF2-40B4-BE49-F238E27FC236}">
                  <a16:creationId xmlns:a16="http://schemas.microsoft.com/office/drawing/2014/main" id="{F0CD1FDF-5167-4BA2-B8A3-29D58F19B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527"/>
              <a:ext cx="76" cy="43"/>
            </a:xfrm>
            <a:custGeom>
              <a:avLst/>
              <a:gdLst>
                <a:gd name="T0" fmla="*/ 0 w 64"/>
                <a:gd name="T1" fmla="*/ 59 h 37"/>
                <a:gd name="T2" fmla="*/ 57 w 64"/>
                <a:gd name="T3" fmla="*/ 23 h 37"/>
                <a:gd name="T4" fmla="*/ 127 w 64"/>
                <a:gd name="T5" fmla="*/ 67 h 37"/>
                <a:gd name="T6" fmla="*/ 0 w 64"/>
                <a:gd name="T7" fmla="*/ 5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37">
                  <a:moveTo>
                    <a:pt x="0" y="33"/>
                  </a:moveTo>
                  <a:cubicBezTo>
                    <a:pt x="0" y="33"/>
                    <a:pt x="10" y="12"/>
                    <a:pt x="29" y="13"/>
                  </a:cubicBezTo>
                  <a:cubicBezTo>
                    <a:pt x="49" y="14"/>
                    <a:pt x="60" y="24"/>
                    <a:pt x="64" y="37"/>
                  </a:cubicBezTo>
                  <a:cubicBezTo>
                    <a:pt x="64" y="37"/>
                    <a:pt x="36" y="0"/>
                    <a:pt x="0" y="33"/>
                  </a:cubicBezTo>
                  <a:close/>
                </a:path>
              </a:pathLst>
            </a:custGeom>
            <a:solidFill>
              <a:srgbClr val="E6C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0" name="Freeform 177">
              <a:extLst>
                <a:ext uri="{FF2B5EF4-FFF2-40B4-BE49-F238E27FC236}">
                  <a16:creationId xmlns:a16="http://schemas.microsoft.com/office/drawing/2014/main" id="{92285E59-5BC4-47F6-BA74-7AB1A90FE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623"/>
              <a:ext cx="75" cy="46"/>
            </a:xfrm>
            <a:custGeom>
              <a:avLst/>
              <a:gdLst>
                <a:gd name="T0" fmla="*/ 0 w 64"/>
                <a:gd name="T1" fmla="*/ 70 h 39"/>
                <a:gd name="T2" fmla="*/ 0 w 64"/>
                <a:gd name="T3" fmla="*/ 67 h 39"/>
                <a:gd name="T4" fmla="*/ 54 w 64"/>
                <a:gd name="T5" fmla="*/ 29 h 39"/>
                <a:gd name="T6" fmla="*/ 121 w 64"/>
                <a:gd name="T7" fmla="*/ 75 h 39"/>
                <a:gd name="T8" fmla="*/ 0 w 64"/>
                <a:gd name="T9" fmla="*/ 7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9">
                  <a:moveTo>
                    <a:pt x="0" y="36"/>
                  </a:moveTo>
                  <a:cubicBezTo>
                    <a:pt x="0" y="36"/>
                    <a:pt x="0" y="35"/>
                    <a:pt x="0" y="35"/>
                  </a:cubicBezTo>
                  <a:cubicBezTo>
                    <a:pt x="2" y="31"/>
                    <a:pt x="11" y="15"/>
                    <a:pt x="28" y="15"/>
                  </a:cubicBezTo>
                  <a:cubicBezTo>
                    <a:pt x="48" y="15"/>
                    <a:pt x="58" y="25"/>
                    <a:pt x="64" y="39"/>
                  </a:cubicBezTo>
                  <a:cubicBezTo>
                    <a:pt x="64" y="39"/>
                    <a:pt x="31" y="0"/>
                    <a:pt x="0" y="36"/>
                  </a:cubicBezTo>
                  <a:close/>
                </a:path>
              </a:pathLst>
            </a:custGeom>
            <a:solidFill>
              <a:srgbClr val="E6C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Freeform 178">
              <a:extLst>
                <a:ext uri="{FF2B5EF4-FFF2-40B4-BE49-F238E27FC236}">
                  <a16:creationId xmlns:a16="http://schemas.microsoft.com/office/drawing/2014/main" id="{CFBFC17D-0E2E-4260-8978-2B0A8B57E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538"/>
              <a:ext cx="41" cy="20"/>
            </a:xfrm>
            <a:custGeom>
              <a:avLst/>
              <a:gdLst>
                <a:gd name="T0" fmla="*/ 1 w 35"/>
                <a:gd name="T1" fmla="*/ 33 h 17"/>
                <a:gd name="T2" fmla="*/ 66 w 35"/>
                <a:gd name="T3" fmla="*/ 9 h 17"/>
                <a:gd name="T4" fmla="*/ 0 w 35"/>
                <a:gd name="T5" fmla="*/ 3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7">
                  <a:moveTo>
                    <a:pt x="1" y="17"/>
                  </a:moveTo>
                  <a:cubicBezTo>
                    <a:pt x="1" y="17"/>
                    <a:pt x="14" y="0"/>
                    <a:pt x="35" y="5"/>
                  </a:cubicBezTo>
                  <a:cubicBezTo>
                    <a:pt x="35" y="5"/>
                    <a:pt x="18" y="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179">
              <a:extLst>
                <a:ext uri="{FF2B5EF4-FFF2-40B4-BE49-F238E27FC236}">
                  <a16:creationId xmlns:a16="http://schemas.microsoft.com/office/drawing/2014/main" id="{93201F7B-0A9A-4DB9-90C3-4DBACF8AC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635"/>
              <a:ext cx="47" cy="24"/>
            </a:xfrm>
            <a:custGeom>
              <a:avLst/>
              <a:gdLst>
                <a:gd name="T0" fmla="*/ 0 w 39"/>
                <a:gd name="T1" fmla="*/ 42 h 20"/>
                <a:gd name="T2" fmla="*/ 83 w 39"/>
                <a:gd name="T3" fmla="*/ 20 h 20"/>
                <a:gd name="T4" fmla="*/ 0 w 39"/>
                <a:gd name="T5" fmla="*/ 4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0">
                  <a:moveTo>
                    <a:pt x="0" y="20"/>
                  </a:moveTo>
                  <a:cubicBezTo>
                    <a:pt x="0" y="20"/>
                    <a:pt x="14" y="0"/>
                    <a:pt x="39" y="10"/>
                  </a:cubicBezTo>
                  <a:cubicBezTo>
                    <a:pt x="39" y="10"/>
                    <a:pt x="16" y="3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180">
              <a:extLst>
                <a:ext uri="{FF2B5EF4-FFF2-40B4-BE49-F238E27FC236}">
                  <a16:creationId xmlns:a16="http://schemas.microsoft.com/office/drawing/2014/main" id="{48656E61-B74B-43DD-9F7B-BCCB52BDF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507"/>
              <a:ext cx="151" cy="156"/>
            </a:xfrm>
            <a:custGeom>
              <a:avLst/>
              <a:gdLst>
                <a:gd name="T0" fmla="*/ 0 w 128"/>
                <a:gd name="T1" fmla="*/ 256 h 132"/>
                <a:gd name="T2" fmla="*/ 248 w 128"/>
                <a:gd name="T3" fmla="*/ 0 h 132"/>
                <a:gd name="T4" fmla="*/ 0 w 128"/>
                <a:gd name="T5" fmla="*/ 256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cubicBezTo>
                    <a:pt x="0" y="132"/>
                    <a:pt x="115" y="14"/>
                    <a:pt x="128" y="0"/>
                  </a:cubicBezTo>
                  <a:cubicBezTo>
                    <a:pt x="128" y="0"/>
                    <a:pt x="52" y="92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Freeform 181">
              <a:extLst>
                <a:ext uri="{FF2B5EF4-FFF2-40B4-BE49-F238E27FC236}">
                  <a16:creationId xmlns:a16="http://schemas.microsoft.com/office/drawing/2014/main" id="{9625F7E9-B52F-4F8F-B126-D90EBE6E4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380"/>
              <a:ext cx="63" cy="66"/>
            </a:xfrm>
            <a:custGeom>
              <a:avLst/>
              <a:gdLst>
                <a:gd name="T0" fmla="*/ 0 w 53"/>
                <a:gd name="T1" fmla="*/ 108 h 56"/>
                <a:gd name="T2" fmla="*/ 106 w 53"/>
                <a:gd name="T3" fmla="*/ 0 h 56"/>
                <a:gd name="T4" fmla="*/ 0 w 53"/>
                <a:gd name="T5" fmla="*/ 108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6">
                  <a:moveTo>
                    <a:pt x="0" y="56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18" y="55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Freeform 182">
              <a:extLst>
                <a:ext uri="{FF2B5EF4-FFF2-40B4-BE49-F238E27FC236}">
                  <a16:creationId xmlns:a16="http://schemas.microsoft.com/office/drawing/2014/main" id="{DAAD5221-27E3-44BC-91CD-8832E392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727"/>
              <a:ext cx="564" cy="584"/>
            </a:xfrm>
            <a:custGeom>
              <a:avLst/>
              <a:gdLst>
                <a:gd name="T0" fmla="*/ 0 w 477"/>
                <a:gd name="T1" fmla="*/ 959 h 495"/>
                <a:gd name="T2" fmla="*/ 933 w 477"/>
                <a:gd name="T3" fmla="*/ 0 h 495"/>
                <a:gd name="T4" fmla="*/ 0 w 477"/>
                <a:gd name="T5" fmla="*/ 959 h 4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7" h="495">
                  <a:moveTo>
                    <a:pt x="0" y="495"/>
                  </a:moveTo>
                  <a:cubicBezTo>
                    <a:pt x="0" y="495"/>
                    <a:pt x="437" y="47"/>
                    <a:pt x="477" y="0"/>
                  </a:cubicBezTo>
                  <a:cubicBezTo>
                    <a:pt x="477" y="0"/>
                    <a:pt x="59" y="456"/>
                    <a:pt x="0" y="4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6" name="Freeform 183">
              <a:extLst>
                <a:ext uri="{FF2B5EF4-FFF2-40B4-BE49-F238E27FC236}">
                  <a16:creationId xmlns:a16="http://schemas.microsoft.com/office/drawing/2014/main" id="{46C8BDF8-6DA6-40D7-86EC-214D1818A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76"/>
              <a:ext cx="126" cy="155"/>
            </a:xfrm>
            <a:custGeom>
              <a:avLst/>
              <a:gdLst>
                <a:gd name="T0" fmla="*/ 205 w 107"/>
                <a:gd name="T1" fmla="*/ 0 h 131"/>
                <a:gd name="T2" fmla="*/ 0 w 107"/>
                <a:gd name="T3" fmla="*/ 257 h 131"/>
                <a:gd name="T4" fmla="*/ 205 w 107"/>
                <a:gd name="T5" fmla="*/ 0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31">
                  <a:moveTo>
                    <a:pt x="107" y="0"/>
                  </a:moveTo>
                  <a:cubicBezTo>
                    <a:pt x="107" y="0"/>
                    <a:pt x="18" y="75"/>
                    <a:pt x="0" y="131"/>
                  </a:cubicBezTo>
                  <a:cubicBezTo>
                    <a:pt x="0" y="131"/>
                    <a:pt x="51" y="53"/>
                    <a:pt x="1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Freeform 184">
              <a:extLst>
                <a:ext uri="{FF2B5EF4-FFF2-40B4-BE49-F238E27FC236}">
                  <a16:creationId xmlns:a16="http://schemas.microsoft.com/office/drawing/2014/main" id="{75B5F034-ED03-4CAB-8F46-EAF81050E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814"/>
              <a:ext cx="193" cy="77"/>
            </a:xfrm>
            <a:custGeom>
              <a:avLst/>
              <a:gdLst>
                <a:gd name="T0" fmla="*/ 0 w 164"/>
                <a:gd name="T1" fmla="*/ 128 h 65"/>
                <a:gd name="T2" fmla="*/ 314 w 164"/>
                <a:gd name="T3" fmla="*/ 0 h 65"/>
                <a:gd name="T4" fmla="*/ 0 w 164"/>
                <a:gd name="T5" fmla="*/ 128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65">
                  <a:moveTo>
                    <a:pt x="0" y="65"/>
                  </a:moveTo>
                  <a:cubicBezTo>
                    <a:pt x="0" y="65"/>
                    <a:pt x="67" y="5"/>
                    <a:pt x="164" y="0"/>
                  </a:cubicBezTo>
                  <a:cubicBezTo>
                    <a:pt x="164" y="0"/>
                    <a:pt x="64" y="17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185">
              <a:extLst>
                <a:ext uri="{FF2B5EF4-FFF2-40B4-BE49-F238E27FC236}">
                  <a16:creationId xmlns:a16="http://schemas.microsoft.com/office/drawing/2014/main" id="{6CA65791-76D7-452A-B9D8-49ED3A1B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938"/>
              <a:ext cx="170" cy="199"/>
            </a:xfrm>
            <a:custGeom>
              <a:avLst/>
              <a:gdLst>
                <a:gd name="T0" fmla="*/ 280 w 144"/>
                <a:gd name="T1" fmla="*/ 0 h 168"/>
                <a:gd name="T2" fmla="*/ 0 w 144"/>
                <a:gd name="T3" fmla="*/ 332 h 168"/>
                <a:gd name="T4" fmla="*/ 280 w 144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68">
                  <a:moveTo>
                    <a:pt x="144" y="0"/>
                  </a:moveTo>
                  <a:cubicBezTo>
                    <a:pt x="144" y="0"/>
                    <a:pt x="52" y="97"/>
                    <a:pt x="0" y="168"/>
                  </a:cubicBezTo>
                  <a:cubicBezTo>
                    <a:pt x="0" y="168"/>
                    <a:pt x="132" y="21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Freeform 186">
              <a:extLst>
                <a:ext uri="{FF2B5EF4-FFF2-40B4-BE49-F238E27FC236}">
                  <a16:creationId xmlns:a16="http://schemas.microsoft.com/office/drawing/2014/main" id="{49149369-F6FD-45FC-94D9-29A2864AD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849"/>
              <a:ext cx="48" cy="32"/>
            </a:xfrm>
            <a:custGeom>
              <a:avLst/>
              <a:gdLst>
                <a:gd name="T0" fmla="*/ 0 w 41"/>
                <a:gd name="T1" fmla="*/ 0 h 27"/>
                <a:gd name="T2" fmla="*/ 18 w 41"/>
                <a:gd name="T3" fmla="*/ 53 h 27"/>
                <a:gd name="T4" fmla="*/ 0 w 4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0"/>
                    <a:pt x="30" y="7"/>
                    <a:pt x="9" y="27"/>
                  </a:cubicBezTo>
                  <a:cubicBezTo>
                    <a:pt x="9" y="27"/>
                    <a:pt x="41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0" name="Freeform 187">
              <a:extLst>
                <a:ext uri="{FF2B5EF4-FFF2-40B4-BE49-F238E27FC236}">
                  <a16:creationId xmlns:a16="http://schemas.microsoft.com/office/drawing/2014/main" id="{ADE9C708-8A7D-4AB3-B379-2E144E05C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348"/>
              <a:ext cx="215" cy="164"/>
            </a:xfrm>
            <a:custGeom>
              <a:avLst/>
              <a:gdLst>
                <a:gd name="T0" fmla="*/ 354 w 182"/>
                <a:gd name="T1" fmla="*/ 0 h 139"/>
                <a:gd name="T2" fmla="*/ 0 w 182"/>
                <a:gd name="T3" fmla="*/ 269 h 139"/>
                <a:gd name="T4" fmla="*/ 354 w 182"/>
                <a:gd name="T5" fmla="*/ 0 h 1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2" h="139">
                  <a:moveTo>
                    <a:pt x="182" y="0"/>
                  </a:moveTo>
                  <a:cubicBezTo>
                    <a:pt x="182" y="0"/>
                    <a:pt x="108" y="19"/>
                    <a:pt x="0" y="139"/>
                  </a:cubicBezTo>
                  <a:cubicBezTo>
                    <a:pt x="0" y="139"/>
                    <a:pt x="121" y="20"/>
                    <a:pt x="1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1" name="Freeform 188">
              <a:extLst>
                <a:ext uri="{FF2B5EF4-FFF2-40B4-BE49-F238E27FC236}">
                  <a16:creationId xmlns:a16="http://schemas.microsoft.com/office/drawing/2014/main" id="{CEA0488C-0E83-4EA0-BD58-573F7C965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988"/>
              <a:ext cx="89" cy="55"/>
            </a:xfrm>
            <a:custGeom>
              <a:avLst/>
              <a:gdLst>
                <a:gd name="T0" fmla="*/ 0 w 75"/>
                <a:gd name="T1" fmla="*/ 1 h 46"/>
                <a:gd name="T2" fmla="*/ 150 w 75"/>
                <a:gd name="T3" fmla="*/ 94 h 46"/>
                <a:gd name="T4" fmla="*/ 0 w 75"/>
                <a:gd name="T5" fmla="*/ 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46">
                  <a:moveTo>
                    <a:pt x="0" y="1"/>
                  </a:moveTo>
                  <a:cubicBezTo>
                    <a:pt x="0" y="1"/>
                    <a:pt x="51" y="0"/>
                    <a:pt x="75" y="46"/>
                  </a:cubicBezTo>
                  <a:cubicBezTo>
                    <a:pt x="75" y="46"/>
                    <a:pt x="47" y="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Freeform 189">
              <a:extLst>
                <a:ext uri="{FF2B5EF4-FFF2-40B4-BE49-F238E27FC236}">
                  <a16:creationId xmlns:a16="http://schemas.microsoft.com/office/drawing/2014/main" id="{1829542D-475C-4E92-A60A-D2F7FE595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286"/>
              <a:ext cx="262" cy="42"/>
            </a:xfrm>
            <a:custGeom>
              <a:avLst/>
              <a:gdLst>
                <a:gd name="T0" fmla="*/ 0 w 221"/>
                <a:gd name="T1" fmla="*/ 67 h 36"/>
                <a:gd name="T2" fmla="*/ 437 w 221"/>
                <a:gd name="T3" fmla="*/ 67 h 36"/>
                <a:gd name="T4" fmla="*/ 0 w 221"/>
                <a:gd name="T5" fmla="*/ 6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1" h="36">
                  <a:moveTo>
                    <a:pt x="0" y="36"/>
                  </a:moveTo>
                  <a:cubicBezTo>
                    <a:pt x="0" y="36"/>
                    <a:pt x="129" y="0"/>
                    <a:pt x="221" y="36"/>
                  </a:cubicBezTo>
                  <a:cubicBezTo>
                    <a:pt x="221" y="36"/>
                    <a:pt x="124" y="10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3" name="Freeform 190">
              <a:extLst>
                <a:ext uri="{FF2B5EF4-FFF2-40B4-BE49-F238E27FC236}">
                  <a16:creationId xmlns:a16="http://schemas.microsoft.com/office/drawing/2014/main" id="{429CC706-B08E-4CE8-B8CE-E649EEFE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815"/>
              <a:ext cx="297" cy="146"/>
            </a:xfrm>
            <a:custGeom>
              <a:avLst/>
              <a:gdLst>
                <a:gd name="T0" fmla="*/ 0 w 251"/>
                <a:gd name="T1" fmla="*/ 239 h 124"/>
                <a:gd name="T2" fmla="*/ 491 w 251"/>
                <a:gd name="T3" fmla="*/ 139 h 124"/>
                <a:gd name="T4" fmla="*/ 0 w 251"/>
                <a:gd name="T5" fmla="*/ 239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1" h="124">
                  <a:moveTo>
                    <a:pt x="0" y="124"/>
                  </a:moveTo>
                  <a:cubicBezTo>
                    <a:pt x="0" y="124"/>
                    <a:pt x="76" y="0"/>
                    <a:pt x="251" y="72"/>
                  </a:cubicBezTo>
                  <a:cubicBezTo>
                    <a:pt x="251" y="72"/>
                    <a:pt x="101" y="17"/>
                    <a:pt x="0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4" name="Freeform 191">
              <a:extLst>
                <a:ext uri="{FF2B5EF4-FFF2-40B4-BE49-F238E27FC236}">
                  <a16:creationId xmlns:a16="http://schemas.microsoft.com/office/drawing/2014/main" id="{AD10F80E-2A71-46F9-A0AE-D7F155E21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781"/>
              <a:ext cx="383" cy="100"/>
            </a:xfrm>
            <a:custGeom>
              <a:avLst/>
              <a:gdLst>
                <a:gd name="T0" fmla="*/ 0 w 324"/>
                <a:gd name="T1" fmla="*/ 164 h 85"/>
                <a:gd name="T2" fmla="*/ 632 w 324"/>
                <a:gd name="T3" fmla="*/ 127 h 85"/>
                <a:gd name="T4" fmla="*/ 0 w 324"/>
                <a:gd name="T5" fmla="*/ 164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4" h="85">
                  <a:moveTo>
                    <a:pt x="0" y="85"/>
                  </a:moveTo>
                  <a:cubicBezTo>
                    <a:pt x="0" y="85"/>
                    <a:pt x="153" y="0"/>
                    <a:pt x="324" y="66"/>
                  </a:cubicBezTo>
                  <a:cubicBezTo>
                    <a:pt x="324" y="66"/>
                    <a:pt x="188" y="13"/>
                    <a:pt x="0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5" name="Freeform 192">
              <a:extLst>
                <a:ext uri="{FF2B5EF4-FFF2-40B4-BE49-F238E27FC236}">
                  <a16:creationId xmlns:a16="http://schemas.microsoft.com/office/drawing/2014/main" id="{FED01BC6-9796-45E4-A3CE-78F24822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951"/>
              <a:ext cx="197" cy="48"/>
            </a:xfrm>
            <a:custGeom>
              <a:avLst/>
              <a:gdLst>
                <a:gd name="T0" fmla="*/ 0 w 167"/>
                <a:gd name="T1" fmla="*/ 84 h 40"/>
                <a:gd name="T2" fmla="*/ 323 w 167"/>
                <a:gd name="T3" fmla="*/ 0 h 40"/>
                <a:gd name="T4" fmla="*/ 0 w 167"/>
                <a:gd name="T5" fmla="*/ 8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40">
                  <a:moveTo>
                    <a:pt x="0" y="40"/>
                  </a:moveTo>
                  <a:cubicBezTo>
                    <a:pt x="0" y="40"/>
                    <a:pt x="13" y="1"/>
                    <a:pt x="167" y="0"/>
                  </a:cubicBezTo>
                  <a:cubicBezTo>
                    <a:pt x="167" y="0"/>
                    <a:pt x="41" y="4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6" name="Freeform 193">
              <a:extLst>
                <a:ext uri="{FF2B5EF4-FFF2-40B4-BE49-F238E27FC236}">
                  <a16:creationId xmlns:a16="http://schemas.microsoft.com/office/drawing/2014/main" id="{5A1DBF70-7374-465F-AE8A-B83E70509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52"/>
              <a:ext cx="125" cy="100"/>
            </a:xfrm>
            <a:custGeom>
              <a:avLst/>
              <a:gdLst>
                <a:gd name="T0" fmla="*/ 204 w 106"/>
                <a:gd name="T1" fmla="*/ 0 h 85"/>
                <a:gd name="T2" fmla="*/ 0 w 106"/>
                <a:gd name="T3" fmla="*/ 164 h 85"/>
                <a:gd name="T4" fmla="*/ 204 w 106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85">
                  <a:moveTo>
                    <a:pt x="106" y="0"/>
                  </a:moveTo>
                  <a:cubicBezTo>
                    <a:pt x="106" y="0"/>
                    <a:pt x="37" y="17"/>
                    <a:pt x="0" y="85"/>
                  </a:cubicBezTo>
                  <a:cubicBezTo>
                    <a:pt x="0" y="85"/>
                    <a:pt x="57" y="21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7" name="Freeform 194">
              <a:extLst>
                <a:ext uri="{FF2B5EF4-FFF2-40B4-BE49-F238E27FC236}">
                  <a16:creationId xmlns:a16="http://schemas.microsoft.com/office/drawing/2014/main" id="{B33C6966-B793-4286-B760-66C7434A1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241"/>
              <a:ext cx="147" cy="102"/>
            </a:xfrm>
            <a:custGeom>
              <a:avLst/>
              <a:gdLst>
                <a:gd name="T0" fmla="*/ 244 w 124"/>
                <a:gd name="T1" fmla="*/ 48 h 87"/>
                <a:gd name="T2" fmla="*/ 0 w 124"/>
                <a:gd name="T3" fmla="*/ 165 h 87"/>
                <a:gd name="T4" fmla="*/ 244 w 124"/>
                <a:gd name="T5" fmla="*/ 48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87">
                  <a:moveTo>
                    <a:pt x="124" y="26"/>
                  </a:moveTo>
                  <a:cubicBezTo>
                    <a:pt x="124" y="26"/>
                    <a:pt x="46" y="0"/>
                    <a:pt x="0" y="87"/>
                  </a:cubicBezTo>
                  <a:cubicBezTo>
                    <a:pt x="0" y="87"/>
                    <a:pt x="43" y="17"/>
                    <a:pt x="1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Freeform 195">
              <a:extLst>
                <a:ext uri="{FF2B5EF4-FFF2-40B4-BE49-F238E27FC236}">
                  <a16:creationId xmlns:a16="http://schemas.microsoft.com/office/drawing/2014/main" id="{368AE955-150C-4CE4-9BA2-FCAA0A9CB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525"/>
              <a:ext cx="116" cy="106"/>
            </a:xfrm>
            <a:custGeom>
              <a:avLst/>
              <a:gdLst>
                <a:gd name="T0" fmla="*/ 192 w 98"/>
                <a:gd name="T1" fmla="*/ 0 h 90"/>
                <a:gd name="T2" fmla="*/ 0 w 98"/>
                <a:gd name="T3" fmla="*/ 173 h 90"/>
                <a:gd name="T4" fmla="*/ 192 w 98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90">
                  <a:moveTo>
                    <a:pt x="98" y="0"/>
                  </a:moveTo>
                  <a:cubicBezTo>
                    <a:pt x="98" y="0"/>
                    <a:pt x="24" y="3"/>
                    <a:pt x="0" y="90"/>
                  </a:cubicBezTo>
                  <a:cubicBezTo>
                    <a:pt x="0" y="90"/>
                    <a:pt x="26" y="17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9" name="Freeform 196">
              <a:extLst>
                <a:ext uri="{FF2B5EF4-FFF2-40B4-BE49-F238E27FC236}">
                  <a16:creationId xmlns:a16="http://schemas.microsoft.com/office/drawing/2014/main" id="{D2FD3C6F-BD7E-45C8-8C8A-C52D4A2FA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976"/>
              <a:ext cx="123" cy="186"/>
            </a:xfrm>
            <a:custGeom>
              <a:avLst/>
              <a:gdLst>
                <a:gd name="T0" fmla="*/ 202 w 104"/>
                <a:gd name="T1" fmla="*/ 0 h 158"/>
                <a:gd name="T2" fmla="*/ 0 w 104"/>
                <a:gd name="T3" fmla="*/ 304 h 158"/>
                <a:gd name="T4" fmla="*/ 202 w 104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58">
                  <a:moveTo>
                    <a:pt x="104" y="0"/>
                  </a:moveTo>
                  <a:cubicBezTo>
                    <a:pt x="104" y="0"/>
                    <a:pt x="4" y="42"/>
                    <a:pt x="0" y="158"/>
                  </a:cubicBezTo>
                  <a:cubicBezTo>
                    <a:pt x="0" y="158"/>
                    <a:pt x="7" y="56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Freeform 197">
              <a:extLst>
                <a:ext uri="{FF2B5EF4-FFF2-40B4-BE49-F238E27FC236}">
                  <a16:creationId xmlns:a16="http://schemas.microsoft.com/office/drawing/2014/main" id="{F42B314B-1102-4539-8192-EAB1AFDDE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2874"/>
              <a:ext cx="102" cy="148"/>
            </a:xfrm>
            <a:custGeom>
              <a:avLst/>
              <a:gdLst>
                <a:gd name="T0" fmla="*/ 171 w 86"/>
                <a:gd name="T1" fmla="*/ 0 h 125"/>
                <a:gd name="T2" fmla="*/ 167 w 86"/>
                <a:gd name="T3" fmla="*/ 1 h 125"/>
                <a:gd name="T4" fmla="*/ 0 w 86"/>
                <a:gd name="T5" fmla="*/ 245 h 125"/>
                <a:gd name="T6" fmla="*/ 171 w 86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125">
                  <a:moveTo>
                    <a:pt x="86" y="0"/>
                  </a:moveTo>
                  <a:cubicBezTo>
                    <a:pt x="86" y="0"/>
                    <a:pt x="85" y="0"/>
                    <a:pt x="84" y="1"/>
                  </a:cubicBezTo>
                  <a:cubicBezTo>
                    <a:pt x="72" y="4"/>
                    <a:pt x="12" y="27"/>
                    <a:pt x="0" y="125"/>
                  </a:cubicBezTo>
                  <a:cubicBezTo>
                    <a:pt x="0" y="125"/>
                    <a:pt x="15" y="35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1" name="Freeform 198">
              <a:extLst>
                <a:ext uri="{FF2B5EF4-FFF2-40B4-BE49-F238E27FC236}">
                  <a16:creationId xmlns:a16="http://schemas.microsoft.com/office/drawing/2014/main" id="{BD7912DB-50EF-49BA-B84B-5C6B468CA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3200"/>
              <a:ext cx="99" cy="61"/>
            </a:xfrm>
            <a:custGeom>
              <a:avLst/>
              <a:gdLst>
                <a:gd name="T0" fmla="*/ 0 w 83"/>
                <a:gd name="T1" fmla="*/ 99 h 52"/>
                <a:gd name="T2" fmla="*/ 168 w 83"/>
                <a:gd name="T3" fmla="*/ 0 h 52"/>
                <a:gd name="T4" fmla="*/ 0 w 83"/>
                <a:gd name="T5" fmla="*/ 9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52">
                  <a:moveTo>
                    <a:pt x="0" y="52"/>
                  </a:moveTo>
                  <a:cubicBezTo>
                    <a:pt x="0" y="52"/>
                    <a:pt x="3" y="30"/>
                    <a:pt x="83" y="0"/>
                  </a:cubicBezTo>
                  <a:cubicBezTo>
                    <a:pt x="83" y="0"/>
                    <a:pt x="14" y="32"/>
                    <a:pt x="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2" name="Freeform 199">
              <a:extLst>
                <a:ext uri="{FF2B5EF4-FFF2-40B4-BE49-F238E27FC236}">
                  <a16:creationId xmlns:a16="http://schemas.microsoft.com/office/drawing/2014/main" id="{D7C171F7-1181-43AE-BBB7-062B942D1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802"/>
              <a:ext cx="68" cy="136"/>
            </a:xfrm>
            <a:custGeom>
              <a:avLst/>
              <a:gdLst>
                <a:gd name="T0" fmla="*/ 116 w 57"/>
                <a:gd name="T1" fmla="*/ 0 h 115"/>
                <a:gd name="T2" fmla="*/ 0 w 57"/>
                <a:gd name="T3" fmla="*/ 225 h 115"/>
                <a:gd name="T4" fmla="*/ 116 w 57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15">
                  <a:moveTo>
                    <a:pt x="57" y="0"/>
                  </a:moveTo>
                  <a:cubicBezTo>
                    <a:pt x="57" y="0"/>
                    <a:pt x="5" y="29"/>
                    <a:pt x="0" y="115"/>
                  </a:cubicBezTo>
                  <a:cubicBezTo>
                    <a:pt x="0" y="115"/>
                    <a:pt x="10" y="42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Freeform 200">
              <a:extLst>
                <a:ext uri="{FF2B5EF4-FFF2-40B4-BE49-F238E27FC236}">
                  <a16:creationId xmlns:a16="http://schemas.microsoft.com/office/drawing/2014/main" id="{8B18409C-A172-4065-A543-48EAF0DB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070"/>
              <a:ext cx="96" cy="123"/>
            </a:xfrm>
            <a:custGeom>
              <a:avLst/>
              <a:gdLst>
                <a:gd name="T0" fmla="*/ 160 w 81"/>
                <a:gd name="T1" fmla="*/ 0 h 104"/>
                <a:gd name="T2" fmla="*/ 0 w 81"/>
                <a:gd name="T3" fmla="*/ 202 h 104"/>
                <a:gd name="T4" fmla="*/ 160 w 81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04">
                  <a:moveTo>
                    <a:pt x="81" y="0"/>
                  </a:moveTo>
                  <a:cubicBezTo>
                    <a:pt x="81" y="0"/>
                    <a:pt x="42" y="75"/>
                    <a:pt x="0" y="104"/>
                  </a:cubicBezTo>
                  <a:cubicBezTo>
                    <a:pt x="0" y="104"/>
                    <a:pt x="62" y="66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4" name="Freeform 201">
              <a:extLst>
                <a:ext uri="{FF2B5EF4-FFF2-40B4-BE49-F238E27FC236}">
                  <a16:creationId xmlns:a16="http://schemas.microsoft.com/office/drawing/2014/main" id="{81FF1871-2E59-42E5-914A-258BFD9B8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1755"/>
              <a:ext cx="78" cy="194"/>
            </a:xfrm>
            <a:custGeom>
              <a:avLst/>
              <a:gdLst>
                <a:gd name="T0" fmla="*/ 129 w 66"/>
                <a:gd name="T1" fmla="*/ 0 h 164"/>
                <a:gd name="T2" fmla="*/ 48 w 66"/>
                <a:gd name="T3" fmla="*/ 321 h 164"/>
                <a:gd name="T4" fmla="*/ 129 w 66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64">
                  <a:moveTo>
                    <a:pt x="66" y="0"/>
                  </a:moveTo>
                  <a:cubicBezTo>
                    <a:pt x="66" y="0"/>
                    <a:pt x="0" y="111"/>
                    <a:pt x="25" y="164"/>
                  </a:cubicBezTo>
                  <a:cubicBezTo>
                    <a:pt x="25" y="164"/>
                    <a:pt x="21" y="66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5" name="Freeform 202">
              <a:extLst>
                <a:ext uri="{FF2B5EF4-FFF2-40B4-BE49-F238E27FC236}">
                  <a16:creationId xmlns:a16="http://schemas.microsoft.com/office/drawing/2014/main" id="{D8D6FA37-F772-4CF7-AD0A-4820A7167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041"/>
              <a:ext cx="88" cy="148"/>
            </a:xfrm>
            <a:custGeom>
              <a:avLst/>
              <a:gdLst>
                <a:gd name="T0" fmla="*/ 0 w 75"/>
                <a:gd name="T1" fmla="*/ 0 h 125"/>
                <a:gd name="T2" fmla="*/ 111 w 75"/>
                <a:gd name="T3" fmla="*/ 245 h 125"/>
                <a:gd name="T4" fmla="*/ 0 w 75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25">
                  <a:moveTo>
                    <a:pt x="0" y="0"/>
                  </a:moveTo>
                  <a:cubicBezTo>
                    <a:pt x="0" y="0"/>
                    <a:pt x="75" y="72"/>
                    <a:pt x="59" y="125"/>
                  </a:cubicBezTo>
                  <a:cubicBezTo>
                    <a:pt x="59" y="125"/>
                    <a:pt x="65" y="6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6" name="Freeform 203">
              <a:extLst>
                <a:ext uri="{FF2B5EF4-FFF2-40B4-BE49-F238E27FC236}">
                  <a16:creationId xmlns:a16="http://schemas.microsoft.com/office/drawing/2014/main" id="{5271F7D8-3A44-4EF5-95EF-22AB0DF2E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314"/>
              <a:ext cx="55" cy="186"/>
            </a:xfrm>
            <a:custGeom>
              <a:avLst/>
              <a:gdLst>
                <a:gd name="T0" fmla="*/ 88 w 47"/>
                <a:gd name="T1" fmla="*/ 0 h 158"/>
                <a:gd name="T2" fmla="*/ 88 w 47"/>
                <a:gd name="T3" fmla="*/ 304 h 158"/>
                <a:gd name="T4" fmla="*/ 88 w 47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8">
                  <a:moveTo>
                    <a:pt x="47" y="0"/>
                  </a:moveTo>
                  <a:cubicBezTo>
                    <a:pt x="47" y="0"/>
                    <a:pt x="0" y="101"/>
                    <a:pt x="47" y="158"/>
                  </a:cubicBezTo>
                  <a:cubicBezTo>
                    <a:pt x="47" y="158"/>
                    <a:pt x="12" y="105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Freeform 204">
              <a:extLst>
                <a:ext uri="{FF2B5EF4-FFF2-40B4-BE49-F238E27FC236}">
                  <a16:creationId xmlns:a16="http://schemas.microsoft.com/office/drawing/2014/main" id="{607AC20D-D920-4EBB-ADBC-7F890D9FE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1707"/>
              <a:ext cx="52" cy="119"/>
            </a:xfrm>
            <a:custGeom>
              <a:avLst/>
              <a:gdLst>
                <a:gd name="T0" fmla="*/ 85 w 44"/>
                <a:gd name="T1" fmla="*/ 0 h 101"/>
                <a:gd name="T2" fmla="*/ 37 w 44"/>
                <a:gd name="T3" fmla="*/ 67 h 101"/>
                <a:gd name="T4" fmla="*/ 31 w 44"/>
                <a:gd name="T5" fmla="*/ 121 h 101"/>
                <a:gd name="T6" fmla="*/ 18 w 44"/>
                <a:gd name="T7" fmla="*/ 154 h 101"/>
                <a:gd name="T8" fmla="*/ 0 w 44"/>
                <a:gd name="T9" fmla="*/ 194 h 101"/>
                <a:gd name="T10" fmla="*/ 44 w 44"/>
                <a:gd name="T11" fmla="*/ 85 h 101"/>
                <a:gd name="T12" fmla="*/ 54 w 44"/>
                <a:gd name="T13" fmla="*/ 40 h 101"/>
                <a:gd name="T14" fmla="*/ 85 w 44"/>
                <a:gd name="T15" fmla="*/ 7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01">
                  <a:moveTo>
                    <a:pt x="44" y="0"/>
                  </a:moveTo>
                  <a:cubicBezTo>
                    <a:pt x="33" y="3"/>
                    <a:pt x="19" y="23"/>
                    <a:pt x="19" y="35"/>
                  </a:cubicBezTo>
                  <a:cubicBezTo>
                    <a:pt x="19" y="45"/>
                    <a:pt x="19" y="54"/>
                    <a:pt x="16" y="63"/>
                  </a:cubicBezTo>
                  <a:cubicBezTo>
                    <a:pt x="14" y="69"/>
                    <a:pt x="11" y="74"/>
                    <a:pt x="9" y="80"/>
                  </a:cubicBezTo>
                  <a:cubicBezTo>
                    <a:pt x="6" y="87"/>
                    <a:pt x="0" y="94"/>
                    <a:pt x="0" y="101"/>
                  </a:cubicBezTo>
                  <a:cubicBezTo>
                    <a:pt x="9" y="82"/>
                    <a:pt x="20" y="65"/>
                    <a:pt x="22" y="44"/>
                  </a:cubicBezTo>
                  <a:cubicBezTo>
                    <a:pt x="23" y="35"/>
                    <a:pt x="24" y="30"/>
                    <a:pt x="28" y="21"/>
                  </a:cubicBezTo>
                  <a:cubicBezTo>
                    <a:pt x="32" y="14"/>
                    <a:pt x="38" y="8"/>
                    <a:pt x="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8" name="Freeform 205">
              <a:extLst>
                <a:ext uri="{FF2B5EF4-FFF2-40B4-BE49-F238E27FC236}">
                  <a16:creationId xmlns:a16="http://schemas.microsoft.com/office/drawing/2014/main" id="{916F4F90-F897-4056-930F-36BBB664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646"/>
              <a:ext cx="69" cy="88"/>
            </a:xfrm>
            <a:custGeom>
              <a:avLst/>
              <a:gdLst>
                <a:gd name="T0" fmla="*/ 117 w 58"/>
                <a:gd name="T1" fmla="*/ 0 h 75"/>
                <a:gd name="T2" fmla="*/ 83 w 58"/>
                <a:gd name="T3" fmla="*/ 25 h 75"/>
                <a:gd name="T4" fmla="*/ 52 w 58"/>
                <a:gd name="T5" fmla="*/ 56 h 75"/>
                <a:gd name="T6" fmla="*/ 30 w 58"/>
                <a:gd name="T7" fmla="*/ 93 h 75"/>
                <a:gd name="T8" fmla="*/ 0 w 58"/>
                <a:gd name="T9" fmla="*/ 142 h 75"/>
                <a:gd name="T10" fmla="*/ 42 w 58"/>
                <a:gd name="T11" fmla="*/ 96 h 75"/>
                <a:gd name="T12" fmla="*/ 65 w 58"/>
                <a:gd name="T13" fmla="*/ 62 h 75"/>
                <a:gd name="T14" fmla="*/ 113 w 58"/>
                <a:gd name="T15" fmla="*/ 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75">
                  <a:moveTo>
                    <a:pt x="58" y="0"/>
                  </a:moveTo>
                  <a:cubicBezTo>
                    <a:pt x="52" y="3"/>
                    <a:pt x="47" y="9"/>
                    <a:pt x="42" y="13"/>
                  </a:cubicBezTo>
                  <a:cubicBezTo>
                    <a:pt x="37" y="19"/>
                    <a:pt x="31" y="24"/>
                    <a:pt x="26" y="30"/>
                  </a:cubicBezTo>
                  <a:cubicBezTo>
                    <a:pt x="22" y="35"/>
                    <a:pt x="19" y="43"/>
                    <a:pt x="15" y="49"/>
                  </a:cubicBezTo>
                  <a:cubicBezTo>
                    <a:pt x="10" y="57"/>
                    <a:pt x="3" y="66"/>
                    <a:pt x="0" y="75"/>
                  </a:cubicBezTo>
                  <a:cubicBezTo>
                    <a:pt x="8" y="69"/>
                    <a:pt x="13" y="58"/>
                    <a:pt x="20" y="51"/>
                  </a:cubicBezTo>
                  <a:cubicBezTo>
                    <a:pt x="24" y="45"/>
                    <a:pt x="29" y="38"/>
                    <a:pt x="33" y="32"/>
                  </a:cubicBezTo>
                  <a:cubicBezTo>
                    <a:pt x="39" y="21"/>
                    <a:pt x="45" y="9"/>
                    <a:pt x="5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206">
              <a:extLst>
                <a:ext uri="{FF2B5EF4-FFF2-40B4-BE49-F238E27FC236}">
                  <a16:creationId xmlns:a16="http://schemas.microsoft.com/office/drawing/2014/main" id="{19EBAB98-04D0-49B0-BEC6-4D2C5E07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640"/>
              <a:ext cx="87" cy="49"/>
            </a:xfrm>
            <a:custGeom>
              <a:avLst/>
              <a:gdLst>
                <a:gd name="T0" fmla="*/ 141 w 74"/>
                <a:gd name="T1" fmla="*/ 0 h 42"/>
                <a:gd name="T2" fmla="*/ 78 w 74"/>
                <a:gd name="T3" fmla="*/ 58 h 42"/>
                <a:gd name="T4" fmla="*/ 0 w 74"/>
                <a:gd name="T5" fmla="*/ 78 h 42"/>
                <a:gd name="T6" fmla="*/ 40 w 74"/>
                <a:gd name="T7" fmla="*/ 65 h 42"/>
                <a:gd name="T8" fmla="*/ 73 w 74"/>
                <a:gd name="T9" fmla="*/ 48 h 42"/>
                <a:gd name="T10" fmla="*/ 141 w 74"/>
                <a:gd name="T11" fmla="*/ 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42">
                  <a:moveTo>
                    <a:pt x="74" y="0"/>
                  </a:moveTo>
                  <a:cubicBezTo>
                    <a:pt x="65" y="11"/>
                    <a:pt x="53" y="24"/>
                    <a:pt x="41" y="32"/>
                  </a:cubicBezTo>
                  <a:cubicBezTo>
                    <a:pt x="29" y="39"/>
                    <a:pt x="12" y="39"/>
                    <a:pt x="0" y="42"/>
                  </a:cubicBezTo>
                  <a:cubicBezTo>
                    <a:pt x="5" y="36"/>
                    <a:pt x="14" y="37"/>
                    <a:pt x="21" y="35"/>
                  </a:cubicBezTo>
                  <a:cubicBezTo>
                    <a:pt x="29" y="33"/>
                    <a:pt x="32" y="32"/>
                    <a:pt x="38" y="26"/>
                  </a:cubicBezTo>
                  <a:cubicBezTo>
                    <a:pt x="48" y="15"/>
                    <a:pt x="62" y="10"/>
                    <a:pt x="7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Freeform 207">
              <a:extLst>
                <a:ext uri="{FF2B5EF4-FFF2-40B4-BE49-F238E27FC236}">
                  <a16:creationId xmlns:a16="http://schemas.microsoft.com/office/drawing/2014/main" id="{96745ABC-FC21-4827-B869-1AFDA897D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696"/>
              <a:ext cx="59" cy="59"/>
            </a:xfrm>
            <a:custGeom>
              <a:avLst/>
              <a:gdLst>
                <a:gd name="T0" fmla="*/ 98 w 50"/>
                <a:gd name="T1" fmla="*/ 0 h 50"/>
                <a:gd name="T2" fmla="*/ 53 w 50"/>
                <a:gd name="T3" fmla="*/ 44 h 50"/>
                <a:gd name="T4" fmla="*/ 0 w 50"/>
                <a:gd name="T5" fmla="*/ 98 h 50"/>
                <a:gd name="T6" fmla="*/ 53 w 50"/>
                <a:gd name="T7" fmla="*/ 35 h 50"/>
                <a:gd name="T8" fmla="*/ 94 w 50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50" y="0"/>
                  </a:moveTo>
                  <a:cubicBezTo>
                    <a:pt x="43" y="7"/>
                    <a:pt x="35" y="14"/>
                    <a:pt x="27" y="22"/>
                  </a:cubicBezTo>
                  <a:cubicBezTo>
                    <a:pt x="19" y="29"/>
                    <a:pt x="5" y="41"/>
                    <a:pt x="0" y="50"/>
                  </a:cubicBezTo>
                  <a:cubicBezTo>
                    <a:pt x="7" y="39"/>
                    <a:pt x="18" y="28"/>
                    <a:pt x="27" y="18"/>
                  </a:cubicBezTo>
                  <a:cubicBezTo>
                    <a:pt x="32" y="12"/>
                    <a:pt x="41" y="4"/>
                    <a:pt x="4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" name="Freeform 208">
              <a:extLst>
                <a:ext uri="{FF2B5EF4-FFF2-40B4-BE49-F238E27FC236}">
                  <a16:creationId xmlns:a16="http://schemas.microsoft.com/office/drawing/2014/main" id="{F5F525C4-920A-4318-8430-6100F22DE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624"/>
              <a:ext cx="65" cy="51"/>
            </a:xfrm>
            <a:custGeom>
              <a:avLst/>
              <a:gdLst>
                <a:gd name="T0" fmla="*/ 2 w 55"/>
                <a:gd name="T1" fmla="*/ 84 h 43"/>
                <a:gd name="T2" fmla="*/ 44 w 55"/>
                <a:gd name="T3" fmla="*/ 32 h 43"/>
                <a:gd name="T4" fmla="*/ 108 w 55"/>
                <a:gd name="T5" fmla="*/ 8 h 43"/>
                <a:gd name="T6" fmla="*/ 35 w 55"/>
                <a:gd name="T7" fmla="*/ 24 h 43"/>
                <a:gd name="T8" fmla="*/ 13 w 55"/>
                <a:gd name="T9" fmla="*/ 52 h 43"/>
                <a:gd name="T10" fmla="*/ 0 w 55"/>
                <a:gd name="T11" fmla="*/ 8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43">
                  <a:moveTo>
                    <a:pt x="2" y="43"/>
                  </a:moveTo>
                  <a:cubicBezTo>
                    <a:pt x="9" y="33"/>
                    <a:pt x="12" y="23"/>
                    <a:pt x="22" y="16"/>
                  </a:cubicBezTo>
                  <a:cubicBezTo>
                    <a:pt x="31" y="9"/>
                    <a:pt x="44" y="3"/>
                    <a:pt x="55" y="4"/>
                  </a:cubicBezTo>
                  <a:cubicBezTo>
                    <a:pt x="39" y="3"/>
                    <a:pt x="31" y="0"/>
                    <a:pt x="18" y="12"/>
                  </a:cubicBezTo>
                  <a:cubicBezTo>
                    <a:pt x="13" y="16"/>
                    <a:pt x="10" y="20"/>
                    <a:pt x="7" y="26"/>
                  </a:cubicBezTo>
                  <a:cubicBezTo>
                    <a:pt x="5" y="30"/>
                    <a:pt x="4" y="37"/>
                    <a:pt x="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" name="Freeform 209">
              <a:extLst>
                <a:ext uri="{FF2B5EF4-FFF2-40B4-BE49-F238E27FC236}">
                  <a16:creationId xmlns:a16="http://schemas.microsoft.com/office/drawing/2014/main" id="{4912232A-5473-4905-9E1A-BA9F9942D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565"/>
              <a:ext cx="44" cy="69"/>
            </a:xfrm>
            <a:custGeom>
              <a:avLst/>
              <a:gdLst>
                <a:gd name="T0" fmla="*/ 0 w 37"/>
                <a:gd name="T1" fmla="*/ 117 h 58"/>
                <a:gd name="T2" fmla="*/ 62 w 37"/>
                <a:gd name="T3" fmla="*/ 0 h 58"/>
                <a:gd name="T4" fmla="*/ 48 w 37"/>
                <a:gd name="T5" fmla="*/ 70 h 58"/>
                <a:gd name="T6" fmla="*/ 1 w 37"/>
                <a:gd name="T7" fmla="*/ 117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8">
                  <a:moveTo>
                    <a:pt x="0" y="58"/>
                  </a:moveTo>
                  <a:cubicBezTo>
                    <a:pt x="16" y="38"/>
                    <a:pt x="37" y="28"/>
                    <a:pt x="31" y="0"/>
                  </a:cubicBezTo>
                  <a:cubicBezTo>
                    <a:pt x="33" y="13"/>
                    <a:pt x="35" y="25"/>
                    <a:pt x="24" y="35"/>
                  </a:cubicBezTo>
                  <a:cubicBezTo>
                    <a:pt x="17" y="42"/>
                    <a:pt x="4" y="47"/>
                    <a:pt x="1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" name="Freeform 210">
              <a:extLst>
                <a:ext uri="{FF2B5EF4-FFF2-40B4-BE49-F238E27FC236}">
                  <a16:creationId xmlns:a16="http://schemas.microsoft.com/office/drawing/2014/main" id="{D25C2FD8-30FD-4E35-BEB6-AE8CFB30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1515"/>
              <a:ext cx="57" cy="29"/>
            </a:xfrm>
            <a:custGeom>
              <a:avLst/>
              <a:gdLst>
                <a:gd name="T0" fmla="*/ 0 w 48"/>
                <a:gd name="T1" fmla="*/ 37 h 25"/>
                <a:gd name="T2" fmla="*/ 96 w 48"/>
                <a:gd name="T3" fmla="*/ 45 h 25"/>
                <a:gd name="T4" fmla="*/ 0 w 48"/>
                <a:gd name="T5" fmla="*/ 3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">
                  <a:moveTo>
                    <a:pt x="0" y="21"/>
                  </a:moveTo>
                  <a:cubicBezTo>
                    <a:pt x="0" y="21"/>
                    <a:pt x="22" y="5"/>
                    <a:pt x="48" y="25"/>
                  </a:cubicBezTo>
                  <a:cubicBezTo>
                    <a:pt x="48" y="25"/>
                    <a:pt x="26" y="0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211">
              <a:extLst>
                <a:ext uri="{FF2B5EF4-FFF2-40B4-BE49-F238E27FC236}">
                  <a16:creationId xmlns:a16="http://schemas.microsoft.com/office/drawing/2014/main" id="{A77B8E9F-CA10-4760-BBC5-E3C28CF15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647"/>
              <a:ext cx="26" cy="45"/>
            </a:xfrm>
            <a:custGeom>
              <a:avLst/>
              <a:gdLst>
                <a:gd name="T0" fmla="*/ 0 w 22"/>
                <a:gd name="T1" fmla="*/ 0 h 38"/>
                <a:gd name="T2" fmla="*/ 15 w 22"/>
                <a:gd name="T3" fmla="*/ 75 h 38"/>
                <a:gd name="T4" fmla="*/ 0 w 2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8">
                  <a:moveTo>
                    <a:pt x="0" y="0"/>
                  </a:moveTo>
                  <a:cubicBezTo>
                    <a:pt x="0" y="0"/>
                    <a:pt x="17" y="16"/>
                    <a:pt x="8" y="38"/>
                  </a:cubicBezTo>
                  <a:cubicBezTo>
                    <a:pt x="8" y="38"/>
                    <a:pt x="22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212">
              <a:extLst>
                <a:ext uri="{FF2B5EF4-FFF2-40B4-BE49-F238E27FC236}">
                  <a16:creationId xmlns:a16="http://schemas.microsoft.com/office/drawing/2014/main" id="{E5B4C1FF-1A61-4DD2-BFE7-287CFB83F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282"/>
              <a:ext cx="331" cy="326"/>
            </a:xfrm>
            <a:custGeom>
              <a:avLst/>
              <a:gdLst>
                <a:gd name="T0" fmla="*/ 382 w 280"/>
                <a:gd name="T1" fmla="*/ 20 h 276"/>
                <a:gd name="T2" fmla="*/ 493 w 280"/>
                <a:gd name="T3" fmla="*/ 170 h 276"/>
                <a:gd name="T4" fmla="*/ 544 w 280"/>
                <a:gd name="T5" fmla="*/ 207 h 276"/>
                <a:gd name="T6" fmla="*/ 481 w 280"/>
                <a:gd name="T7" fmla="*/ 265 h 276"/>
                <a:gd name="T8" fmla="*/ 340 w 280"/>
                <a:gd name="T9" fmla="*/ 445 h 276"/>
                <a:gd name="T10" fmla="*/ 255 w 280"/>
                <a:gd name="T11" fmla="*/ 508 h 276"/>
                <a:gd name="T12" fmla="*/ 182 w 280"/>
                <a:gd name="T13" fmla="*/ 536 h 276"/>
                <a:gd name="T14" fmla="*/ 106 w 280"/>
                <a:gd name="T15" fmla="*/ 461 h 276"/>
                <a:gd name="T16" fmla="*/ 45 w 280"/>
                <a:gd name="T17" fmla="*/ 445 h 276"/>
                <a:gd name="T18" fmla="*/ 8 w 280"/>
                <a:gd name="T19" fmla="*/ 390 h 276"/>
                <a:gd name="T20" fmla="*/ 161 w 280"/>
                <a:gd name="T21" fmla="*/ 267 h 276"/>
                <a:gd name="T22" fmla="*/ 281 w 280"/>
                <a:gd name="T23" fmla="*/ 170 h 276"/>
                <a:gd name="T24" fmla="*/ 330 w 280"/>
                <a:gd name="T25" fmla="*/ 31 h 276"/>
                <a:gd name="T26" fmla="*/ 383 w 280"/>
                <a:gd name="T27" fmla="*/ 25 h 2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0" h="276">
                  <a:moveTo>
                    <a:pt x="195" y="10"/>
                  </a:moveTo>
                  <a:cubicBezTo>
                    <a:pt x="206" y="41"/>
                    <a:pt x="219" y="74"/>
                    <a:pt x="253" y="87"/>
                  </a:cubicBezTo>
                  <a:cubicBezTo>
                    <a:pt x="263" y="91"/>
                    <a:pt x="277" y="94"/>
                    <a:pt x="278" y="106"/>
                  </a:cubicBezTo>
                  <a:cubicBezTo>
                    <a:pt x="280" y="122"/>
                    <a:pt x="256" y="130"/>
                    <a:pt x="246" y="136"/>
                  </a:cubicBezTo>
                  <a:cubicBezTo>
                    <a:pt x="210" y="159"/>
                    <a:pt x="200" y="198"/>
                    <a:pt x="174" y="229"/>
                  </a:cubicBezTo>
                  <a:cubicBezTo>
                    <a:pt x="163" y="242"/>
                    <a:pt x="147" y="253"/>
                    <a:pt x="131" y="261"/>
                  </a:cubicBezTo>
                  <a:cubicBezTo>
                    <a:pt x="121" y="266"/>
                    <a:pt x="105" y="276"/>
                    <a:pt x="93" y="275"/>
                  </a:cubicBezTo>
                  <a:cubicBezTo>
                    <a:pt x="72" y="274"/>
                    <a:pt x="70" y="247"/>
                    <a:pt x="54" y="236"/>
                  </a:cubicBezTo>
                  <a:cubicBezTo>
                    <a:pt x="43" y="229"/>
                    <a:pt x="33" y="232"/>
                    <a:pt x="23" y="229"/>
                  </a:cubicBezTo>
                  <a:cubicBezTo>
                    <a:pt x="10" y="225"/>
                    <a:pt x="6" y="212"/>
                    <a:pt x="4" y="200"/>
                  </a:cubicBezTo>
                  <a:cubicBezTo>
                    <a:pt x="0" y="158"/>
                    <a:pt x="54" y="151"/>
                    <a:pt x="82" y="137"/>
                  </a:cubicBezTo>
                  <a:cubicBezTo>
                    <a:pt x="105" y="124"/>
                    <a:pt x="127" y="108"/>
                    <a:pt x="144" y="87"/>
                  </a:cubicBezTo>
                  <a:cubicBezTo>
                    <a:pt x="160" y="65"/>
                    <a:pt x="155" y="38"/>
                    <a:pt x="169" y="16"/>
                  </a:cubicBezTo>
                  <a:cubicBezTo>
                    <a:pt x="178" y="1"/>
                    <a:pt x="186" y="0"/>
                    <a:pt x="196" y="13"/>
                  </a:cubicBezTo>
                </a:path>
              </a:pathLst>
            </a:custGeom>
            <a:solidFill>
              <a:srgbClr val="EAD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Freeform 213">
              <a:extLst>
                <a:ext uri="{FF2B5EF4-FFF2-40B4-BE49-F238E27FC236}">
                  <a16:creationId xmlns:a16="http://schemas.microsoft.com/office/drawing/2014/main" id="{D5539B84-2723-4F4B-84EF-870F8C83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54"/>
              <a:ext cx="404" cy="240"/>
            </a:xfrm>
            <a:custGeom>
              <a:avLst/>
              <a:gdLst>
                <a:gd name="T0" fmla="*/ 176 w 342"/>
                <a:gd name="T1" fmla="*/ 174 h 203"/>
                <a:gd name="T2" fmla="*/ 109 w 342"/>
                <a:gd name="T3" fmla="*/ 209 h 203"/>
                <a:gd name="T4" fmla="*/ 28 w 342"/>
                <a:gd name="T5" fmla="*/ 238 h 203"/>
                <a:gd name="T6" fmla="*/ 35 w 342"/>
                <a:gd name="T7" fmla="*/ 290 h 203"/>
                <a:gd name="T8" fmla="*/ 79 w 342"/>
                <a:gd name="T9" fmla="*/ 324 h 203"/>
                <a:gd name="T10" fmla="*/ 100 w 342"/>
                <a:gd name="T11" fmla="*/ 369 h 203"/>
                <a:gd name="T12" fmla="*/ 164 w 342"/>
                <a:gd name="T13" fmla="*/ 340 h 203"/>
                <a:gd name="T14" fmla="*/ 284 w 342"/>
                <a:gd name="T15" fmla="*/ 255 h 203"/>
                <a:gd name="T16" fmla="*/ 383 w 342"/>
                <a:gd name="T17" fmla="*/ 193 h 203"/>
                <a:gd name="T18" fmla="*/ 476 w 342"/>
                <a:gd name="T19" fmla="*/ 143 h 203"/>
                <a:gd name="T20" fmla="*/ 552 w 342"/>
                <a:gd name="T21" fmla="*/ 97 h 203"/>
                <a:gd name="T22" fmla="*/ 624 w 342"/>
                <a:gd name="T23" fmla="*/ 57 h 203"/>
                <a:gd name="T24" fmla="*/ 657 w 342"/>
                <a:gd name="T25" fmla="*/ 15 h 203"/>
                <a:gd name="T26" fmla="*/ 580 w 342"/>
                <a:gd name="T27" fmla="*/ 20 h 203"/>
                <a:gd name="T28" fmla="*/ 259 w 342"/>
                <a:gd name="T29" fmla="*/ 128 h 203"/>
                <a:gd name="T30" fmla="*/ 207 w 342"/>
                <a:gd name="T31" fmla="*/ 151 h 203"/>
                <a:gd name="T32" fmla="*/ 170 w 342"/>
                <a:gd name="T33" fmla="*/ 174 h 2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2" h="203">
                  <a:moveTo>
                    <a:pt x="91" y="89"/>
                  </a:moveTo>
                  <a:cubicBezTo>
                    <a:pt x="79" y="94"/>
                    <a:pt x="68" y="102"/>
                    <a:pt x="56" y="107"/>
                  </a:cubicBezTo>
                  <a:cubicBezTo>
                    <a:pt x="42" y="112"/>
                    <a:pt x="26" y="113"/>
                    <a:pt x="14" y="122"/>
                  </a:cubicBezTo>
                  <a:cubicBezTo>
                    <a:pt x="0" y="131"/>
                    <a:pt x="6" y="140"/>
                    <a:pt x="18" y="148"/>
                  </a:cubicBezTo>
                  <a:cubicBezTo>
                    <a:pt x="26" y="154"/>
                    <a:pt x="35" y="158"/>
                    <a:pt x="41" y="166"/>
                  </a:cubicBezTo>
                  <a:cubicBezTo>
                    <a:pt x="47" y="173"/>
                    <a:pt x="47" y="183"/>
                    <a:pt x="52" y="189"/>
                  </a:cubicBezTo>
                  <a:cubicBezTo>
                    <a:pt x="61" y="203"/>
                    <a:pt x="77" y="180"/>
                    <a:pt x="85" y="174"/>
                  </a:cubicBezTo>
                  <a:cubicBezTo>
                    <a:pt x="105" y="159"/>
                    <a:pt x="126" y="146"/>
                    <a:pt x="146" y="131"/>
                  </a:cubicBezTo>
                  <a:cubicBezTo>
                    <a:pt x="162" y="120"/>
                    <a:pt x="178" y="108"/>
                    <a:pt x="196" y="99"/>
                  </a:cubicBezTo>
                  <a:cubicBezTo>
                    <a:pt x="212" y="91"/>
                    <a:pt x="229" y="82"/>
                    <a:pt x="245" y="73"/>
                  </a:cubicBezTo>
                  <a:cubicBezTo>
                    <a:pt x="258" y="65"/>
                    <a:pt x="270" y="56"/>
                    <a:pt x="283" y="49"/>
                  </a:cubicBezTo>
                  <a:cubicBezTo>
                    <a:pt x="295" y="42"/>
                    <a:pt x="307" y="36"/>
                    <a:pt x="320" y="30"/>
                  </a:cubicBezTo>
                  <a:cubicBezTo>
                    <a:pt x="324" y="27"/>
                    <a:pt x="342" y="14"/>
                    <a:pt x="338" y="8"/>
                  </a:cubicBezTo>
                  <a:cubicBezTo>
                    <a:pt x="334" y="0"/>
                    <a:pt x="303" y="9"/>
                    <a:pt x="298" y="10"/>
                  </a:cubicBezTo>
                  <a:cubicBezTo>
                    <a:pt x="241" y="21"/>
                    <a:pt x="186" y="42"/>
                    <a:pt x="133" y="65"/>
                  </a:cubicBezTo>
                  <a:cubicBezTo>
                    <a:pt x="124" y="69"/>
                    <a:pt x="115" y="72"/>
                    <a:pt x="106" y="77"/>
                  </a:cubicBezTo>
                  <a:cubicBezTo>
                    <a:pt x="99" y="80"/>
                    <a:pt x="93" y="85"/>
                    <a:pt x="87" y="89"/>
                  </a:cubicBezTo>
                </a:path>
              </a:pathLst>
            </a:custGeom>
            <a:solidFill>
              <a:srgbClr val="EAD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" name="Freeform 214">
              <a:extLst>
                <a:ext uri="{FF2B5EF4-FFF2-40B4-BE49-F238E27FC236}">
                  <a16:creationId xmlns:a16="http://schemas.microsoft.com/office/drawing/2014/main" id="{80A7ABA6-B339-42F7-B368-369E5B2B6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728"/>
              <a:ext cx="239" cy="300"/>
            </a:xfrm>
            <a:custGeom>
              <a:avLst/>
              <a:gdLst>
                <a:gd name="T0" fmla="*/ 396 w 202"/>
                <a:gd name="T1" fmla="*/ 25 h 254"/>
                <a:gd name="T2" fmla="*/ 373 w 202"/>
                <a:gd name="T3" fmla="*/ 21 h 254"/>
                <a:gd name="T4" fmla="*/ 353 w 202"/>
                <a:gd name="T5" fmla="*/ 9 h 254"/>
                <a:gd name="T6" fmla="*/ 318 w 202"/>
                <a:gd name="T7" fmla="*/ 9 h 254"/>
                <a:gd name="T8" fmla="*/ 254 w 202"/>
                <a:gd name="T9" fmla="*/ 142 h 254"/>
                <a:gd name="T10" fmla="*/ 181 w 202"/>
                <a:gd name="T11" fmla="*/ 255 h 254"/>
                <a:gd name="T12" fmla="*/ 82 w 202"/>
                <a:gd name="T13" fmla="*/ 340 h 254"/>
                <a:gd name="T14" fmla="*/ 63 w 202"/>
                <a:gd name="T15" fmla="*/ 410 h 254"/>
                <a:gd name="T16" fmla="*/ 116 w 202"/>
                <a:gd name="T17" fmla="*/ 398 h 254"/>
                <a:gd name="T18" fmla="*/ 136 w 202"/>
                <a:gd name="T19" fmla="*/ 452 h 254"/>
                <a:gd name="T20" fmla="*/ 179 w 202"/>
                <a:gd name="T21" fmla="*/ 481 h 254"/>
                <a:gd name="T22" fmla="*/ 207 w 202"/>
                <a:gd name="T23" fmla="*/ 394 h 254"/>
                <a:gd name="T24" fmla="*/ 260 w 202"/>
                <a:gd name="T25" fmla="*/ 252 h 254"/>
                <a:gd name="T26" fmla="*/ 360 w 202"/>
                <a:gd name="T27" fmla="*/ 129 h 254"/>
                <a:gd name="T28" fmla="*/ 392 w 202"/>
                <a:gd name="T29" fmla="*/ 37 h 2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2" h="254">
                  <a:moveTo>
                    <a:pt x="202" y="13"/>
                  </a:moveTo>
                  <a:cubicBezTo>
                    <a:pt x="198" y="10"/>
                    <a:pt x="195" y="12"/>
                    <a:pt x="190" y="11"/>
                  </a:cubicBezTo>
                  <a:cubicBezTo>
                    <a:pt x="186" y="10"/>
                    <a:pt x="184" y="7"/>
                    <a:pt x="180" y="5"/>
                  </a:cubicBezTo>
                  <a:cubicBezTo>
                    <a:pt x="171" y="1"/>
                    <a:pt x="168" y="0"/>
                    <a:pt x="162" y="5"/>
                  </a:cubicBezTo>
                  <a:cubicBezTo>
                    <a:pt x="144" y="19"/>
                    <a:pt x="140" y="54"/>
                    <a:pt x="130" y="73"/>
                  </a:cubicBezTo>
                  <a:cubicBezTo>
                    <a:pt x="119" y="94"/>
                    <a:pt x="110" y="116"/>
                    <a:pt x="92" y="131"/>
                  </a:cubicBezTo>
                  <a:cubicBezTo>
                    <a:pt x="75" y="146"/>
                    <a:pt x="58" y="159"/>
                    <a:pt x="41" y="175"/>
                  </a:cubicBezTo>
                  <a:cubicBezTo>
                    <a:pt x="34" y="182"/>
                    <a:pt x="0" y="221"/>
                    <a:pt x="32" y="211"/>
                  </a:cubicBezTo>
                  <a:cubicBezTo>
                    <a:pt x="42" y="208"/>
                    <a:pt x="48" y="196"/>
                    <a:pt x="59" y="204"/>
                  </a:cubicBezTo>
                  <a:cubicBezTo>
                    <a:pt x="68" y="211"/>
                    <a:pt x="65" y="223"/>
                    <a:pt x="69" y="232"/>
                  </a:cubicBezTo>
                  <a:cubicBezTo>
                    <a:pt x="72" y="241"/>
                    <a:pt x="82" y="254"/>
                    <a:pt x="91" y="247"/>
                  </a:cubicBezTo>
                  <a:cubicBezTo>
                    <a:pt x="101" y="240"/>
                    <a:pt x="104" y="214"/>
                    <a:pt x="106" y="203"/>
                  </a:cubicBezTo>
                  <a:cubicBezTo>
                    <a:pt x="110" y="176"/>
                    <a:pt x="118" y="151"/>
                    <a:pt x="133" y="129"/>
                  </a:cubicBezTo>
                  <a:cubicBezTo>
                    <a:pt x="148" y="106"/>
                    <a:pt x="169" y="89"/>
                    <a:pt x="183" y="66"/>
                  </a:cubicBezTo>
                  <a:cubicBezTo>
                    <a:pt x="192" y="51"/>
                    <a:pt x="195" y="35"/>
                    <a:pt x="200" y="19"/>
                  </a:cubicBezTo>
                </a:path>
              </a:pathLst>
            </a:custGeom>
            <a:solidFill>
              <a:srgbClr val="EAD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Freeform 215">
              <a:extLst>
                <a:ext uri="{FF2B5EF4-FFF2-40B4-BE49-F238E27FC236}">
                  <a16:creationId xmlns:a16="http://schemas.microsoft.com/office/drawing/2014/main" id="{39A45AD0-9186-486C-8E91-D4DED4D59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012"/>
              <a:ext cx="1303" cy="1369"/>
            </a:xfrm>
            <a:custGeom>
              <a:avLst/>
              <a:gdLst>
                <a:gd name="T0" fmla="*/ 695 w 1102"/>
                <a:gd name="T1" fmla="*/ 1462 h 1160"/>
                <a:gd name="T2" fmla="*/ 171 w 1102"/>
                <a:gd name="T3" fmla="*/ 1301 h 1160"/>
                <a:gd name="T4" fmla="*/ 389 w 1102"/>
                <a:gd name="T5" fmla="*/ 373 h 1160"/>
                <a:gd name="T6" fmla="*/ 1543 w 1102"/>
                <a:gd name="T7" fmla="*/ 216 h 1160"/>
                <a:gd name="T8" fmla="*/ 1647 w 1102"/>
                <a:gd name="T9" fmla="*/ 499 h 1160"/>
                <a:gd name="T10" fmla="*/ 1964 w 1102"/>
                <a:gd name="T11" fmla="*/ 611 h 1160"/>
                <a:gd name="T12" fmla="*/ 1875 w 1102"/>
                <a:gd name="T13" fmla="*/ 1670 h 1160"/>
                <a:gd name="T14" fmla="*/ 864 w 1102"/>
                <a:gd name="T15" fmla="*/ 1969 h 1160"/>
                <a:gd name="T16" fmla="*/ 695 w 1102"/>
                <a:gd name="T17" fmla="*/ 1462 h 11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2" h="1160">
                  <a:moveTo>
                    <a:pt x="355" y="754"/>
                  </a:moveTo>
                  <a:cubicBezTo>
                    <a:pt x="355" y="754"/>
                    <a:pt x="176" y="770"/>
                    <a:pt x="88" y="670"/>
                  </a:cubicBezTo>
                  <a:cubicBezTo>
                    <a:pt x="0" y="569"/>
                    <a:pt x="26" y="315"/>
                    <a:pt x="199" y="192"/>
                  </a:cubicBezTo>
                  <a:cubicBezTo>
                    <a:pt x="371" y="68"/>
                    <a:pt x="679" y="0"/>
                    <a:pt x="790" y="111"/>
                  </a:cubicBezTo>
                  <a:cubicBezTo>
                    <a:pt x="868" y="189"/>
                    <a:pt x="842" y="257"/>
                    <a:pt x="842" y="257"/>
                  </a:cubicBezTo>
                  <a:cubicBezTo>
                    <a:pt x="842" y="257"/>
                    <a:pt x="936" y="253"/>
                    <a:pt x="1005" y="315"/>
                  </a:cubicBezTo>
                  <a:cubicBezTo>
                    <a:pt x="1102" y="403"/>
                    <a:pt x="1076" y="705"/>
                    <a:pt x="959" y="861"/>
                  </a:cubicBezTo>
                  <a:cubicBezTo>
                    <a:pt x="842" y="1017"/>
                    <a:pt x="615" y="1160"/>
                    <a:pt x="442" y="1014"/>
                  </a:cubicBezTo>
                  <a:cubicBezTo>
                    <a:pt x="309" y="900"/>
                    <a:pt x="355" y="754"/>
                    <a:pt x="355" y="754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" name="Freeform 216">
              <a:extLst>
                <a:ext uri="{FF2B5EF4-FFF2-40B4-BE49-F238E27FC236}">
                  <a16:creationId xmlns:a16="http://schemas.microsoft.com/office/drawing/2014/main" id="{E043206E-38B3-40F1-B3A4-7BED8ED1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089"/>
              <a:ext cx="1129" cy="1187"/>
            </a:xfrm>
            <a:custGeom>
              <a:avLst/>
              <a:gdLst>
                <a:gd name="T0" fmla="*/ 599 w 955"/>
                <a:gd name="T1" fmla="*/ 1268 h 1006"/>
                <a:gd name="T2" fmla="*/ 148 w 955"/>
                <a:gd name="T3" fmla="*/ 1127 h 1006"/>
                <a:gd name="T4" fmla="*/ 336 w 955"/>
                <a:gd name="T5" fmla="*/ 323 h 1006"/>
                <a:gd name="T6" fmla="*/ 1336 w 955"/>
                <a:gd name="T7" fmla="*/ 185 h 1006"/>
                <a:gd name="T8" fmla="*/ 1425 w 955"/>
                <a:gd name="T9" fmla="*/ 432 h 1006"/>
                <a:gd name="T10" fmla="*/ 1700 w 955"/>
                <a:gd name="T11" fmla="*/ 531 h 1006"/>
                <a:gd name="T12" fmla="*/ 1623 w 955"/>
                <a:gd name="T13" fmla="*/ 1448 h 1006"/>
                <a:gd name="T14" fmla="*/ 750 w 955"/>
                <a:gd name="T15" fmla="*/ 1704 h 1006"/>
                <a:gd name="T16" fmla="*/ 599 w 955"/>
                <a:gd name="T17" fmla="*/ 1268 h 10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5" h="1006">
                  <a:moveTo>
                    <a:pt x="307" y="654"/>
                  </a:moveTo>
                  <a:cubicBezTo>
                    <a:pt x="307" y="654"/>
                    <a:pt x="152" y="668"/>
                    <a:pt x="76" y="581"/>
                  </a:cubicBezTo>
                  <a:cubicBezTo>
                    <a:pt x="0" y="493"/>
                    <a:pt x="22" y="274"/>
                    <a:pt x="172" y="167"/>
                  </a:cubicBezTo>
                  <a:cubicBezTo>
                    <a:pt x="321" y="60"/>
                    <a:pt x="588" y="0"/>
                    <a:pt x="684" y="96"/>
                  </a:cubicBezTo>
                  <a:cubicBezTo>
                    <a:pt x="752" y="164"/>
                    <a:pt x="729" y="223"/>
                    <a:pt x="729" y="223"/>
                  </a:cubicBezTo>
                  <a:cubicBezTo>
                    <a:pt x="729" y="223"/>
                    <a:pt x="811" y="220"/>
                    <a:pt x="870" y="274"/>
                  </a:cubicBezTo>
                  <a:cubicBezTo>
                    <a:pt x="955" y="350"/>
                    <a:pt x="932" y="612"/>
                    <a:pt x="831" y="747"/>
                  </a:cubicBezTo>
                  <a:cubicBezTo>
                    <a:pt x="729" y="882"/>
                    <a:pt x="532" y="1006"/>
                    <a:pt x="383" y="879"/>
                  </a:cubicBezTo>
                  <a:cubicBezTo>
                    <a:pt x="267" y="781"/>
                    <a:pt x="307" y="654"/>
                    <a:pt x="307" y="654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" name="Freeform 217">
              <a:extLst>
                <a:ext uri="{FF2B5EF4-FFF2-40B4-BE49-F238E27FC236}">
                  <a16:creationId xmlns:a16="http://schemas.microsoft.com/office/drawing/2014/main" id="{059C9698-3836-4BC1-8E27-63248BBD8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087"/>
              <a:ext cx="679" cy="757"/>
            </a:xfrm>
            <a:custGeom>
              <a:avLst/>
              <a:gdLst>
                <a:gd name="T0" fmla="*/ 1118 w 575"/>
                <a:gd name="T1" fmla="*/ 0 h 641"/>
                <a:gd name="T2" fmla="*/ 300 w 575"/>
                <a:gd name="T3" fmla="*/ 377 h 641"/>
                <a:gd name="T4" fmla="*/ 290 w 575"/>
                <a:gd name="T5" fmla="*/ 1247 h 641"/>
                <a:gd name="T6" fmla="*/ 222 w 575"/>
                <a:gd name="T7" fmla="*/ 549 h 641"/>
                <a:gd name="T8" fmla="*/ 1118 w 575"/>
                <a:gd name="T9" fmla="*/ 0 h 6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" h="641">
                  <a:moveTo>
                    <a:pt x="575" y="0"/>
                  </a:moveTo>
                  <a:cubicBezTo>
                    <a:pt x="575" y="0"/>
                    <a:pt x="269" y="38"/>
                    <a:pt x="154" y="194"/>
                  </a:cubicBezTo>
                  <a:cubicBezTo>
                    <a:pt x="38" y="349"/>
                    <a:pt x="12" y="545"/>
                    <a:pt x="149" y="641"/>
                  </a:cubicBezTo>
                  <a:cubicBezTo>
                    <a:pt x="149" y="641"/>
                    <a:pt x="0" y="519"/>
                    <a:pt x="114" y="283"/>
                  </a:cubicBezTo>
                  <a:cubicBezTo>
                    <a:pt x="228" y="48"/>
                    <a:pt x="575" y="0"/>
                    <a:pt x="5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Freeform 218">
              <a:extLst>
                <a:ext uri="{FF2B5EF4-FFF2-40B4-BE49-F238E27FC236}">
                  <a16:creationId xmlns:a16="http://schemas.microsoft.com/office/drawing/2014/main" id="{88092D95-ABFC-4F03-B33C-8BA0CE532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44"/>
              <a:ext cx="382" cy="325"/>
            </a:xfrm>
            <a:custGeom>
              <a:avLst/>
              <a:gdLst>
                <a:gd name="T0" fmla="*/ 123 w 324"/>
                <a:gd name="T1" fmla="*/ 0 h 275"/>
                <a:gd name="T2" fmla="*/ 626 w 324"/>
                <a:gd name="T3" fmla="*/ 507 h 275"/>
                <a:gd name="T4" fmla="*/ 123 w 324"/>
                <a:gd name="T5" fmla="*/ 0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4" h="275">
                  <a:moveTo>
                    <a:pt x="64" y="0"/>
                  </a:moveTo>
                  <a:cubicBezTo>
                    <a:pt x="64" y="0"/>
                    <a:pt x="0" y="275"/>
                    <a:pt x="324" y="260"/>
                  </a:cubicBezTo>
                  <a:cubicBezTo>
                    <a:pt x="324" y="260"/>
                    <a:pt x="40" y="275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2" name="Freeform 219">
              <a:extLst>
                <a:ext uri="{FF2B5EF4-FFF2-40B4-BE49-F238E27FC236}">
                  <a16:creationId xmlns:a16="http://schemas.microsoft.com/office/drawing/2014/main" id="{B3BD84C3-2293-4FD7-89F7-7963D3B9C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885"/>
              <a:ext cx="342" cy="335"/>
            </a:xfrm>
            <a:custGeom>
              <a:avLst/>
              <a:gdLst>
                <a:gd name="T0" fmla="*/ 24 w 289"/>
                <a:gd name="T1" fmla="*/ 0 h 284"/>
                <a:gd name="T2" fmla="*/ 567 w 289"/>
                <a:gd name="T3" fmla="*/ 456 h 284"/>
                <a:gd name="T4" fmla="*/ 24 w 289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9" h="284">
                  <a:moveTo>
                    <a:pt x="12" y="0"/>
                  </a:moveTo>
                  <a:cubicBezTo>
                    <a:pt x="12" y="0"/>
                    <a:pt x="0" y="280"/>
                    <a:pt x="289" y="236"/>
                  </a:cubicBezTo>
                  <a:cubicBezTo>
                    <a:pt x="289" y="236"/>
                    <a:pt x="51" y="284"/>
                    <a:pt x="12" y="0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" name="Freeform 220">
              <a:extLst>
                <a:ext uri="{FF2B5EF4-FFF2-40B4-BE49-F238E27FC236}">
                  <a16:creationId xmlns:a16="http://schemas.microsoft.com/office/drawing/2014/main" id="{00A99C0D-CA75-47BB-8936-F604EED01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110"/>
              <a:ext cx="715" cy="304"/>
            </a:xfrm>
            <a:custGeom>
              <a:avLst/>
              <a:gdLst>
                <a:gd name="T0" fmla="*/ 0 w 605"/>
                <a:gd name="T1" fmla="*/ 497 h 258"/>
                <a:gd name="T2" fmla="*/ 620 w 605"/>
                <a:gd name="T3" fmla="*/ 110 h 258"/>
                <a:gd name="T4" fmla="*/ 1181 w 605"/>
                <a:gd name="T5" fmla="*/ 204 h 258"/>
                <a:gd name="T6" fmla="*/ 624 w 605"/>
                <a:gd name="T7" fmla="*/ 140 h 258"/>
                <a:gd name="T8" fmla="*/ 0 w 605"/>
                <a:gd name="T9" fmla="*/ 497 h 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5" h="258">
                  <a:moveTo>
                    <a:pt x="0" y="258"/>
                  </a:moveTo>
                  <a:cubicBezTo>
                    <a:pt x="0" y="258"/>
                    <a:pt x="68" y="114"/>
                    <a:pt x="318" y="57"/>
                  </a:cubicBezTo>
                  <a:cubicBezTo>
                    <a:pt x="568" y="0"/>
                    <a:pt x="605" y="106"/>
                    <a:pt x="605" y="106"/>
                  </a:cubicBezTo>
                  <a:cubicBezTo>
                    <a:pt x="605" y="106"/>
                    <a:pt x="529" y="28"/>
                    <a:pt x="320" y="73"/>
                  </a:cubicBezTo>
                  <a:cubicBezTo>
                    <a:pt x="111" y="119"/>
                    <a:pt x="0" y="258"/>
                    <a:pt x="0" y="258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" name="Freeform 221">
              <a:extLst>
                <a:ext uri="{FF2B5EF4-FFF2-40B4-BE49-F238E27FC236}">
                  <a16:creationId xmlns:a16="http://schemas.microsoft.com/office/drawing/2014/main" id="{90C5920B-9D1F-417C-A336-789AA882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639"/>
              <a:ext cx="436" cy="624"/>
            </a:xfrm>
            <a:custGeom>
              <a:avLst/>
              <a:gdLst>
                <a:gd name="T0" fmla="*/ 658 w 369"/>
                <a:gd name="T1" fmla="*/ 0 h 529"/>
                <a:gd name="T2" fmla="*/ 0 w 369"/>
                <a:gd name="T3" fmla="*/ 1024 h 529"/>
                <a:gd name="T4" fmla="*/ 658 w 369"/>
                <a:gd name="T5" fmla="*/ 0 h 5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9" h="529">
                  <a:moveTo>
                    <a:pt x="338" y="0"/>
                  </a:moveTo>
                  <a:cubicBezTo>
                    <a:pt x="338" y="0"/>
                    <a:pt x="369" y="359"/>
                    <a:pt x="0" y="529"/>
                  </a:cubicBezTo>
                  <a:cubicBezTo>
                    <a:pt x="0" y="529"/>
                    <a:pt x="369" y="403"/>
                    <a:pt x="338" y="0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" name="Freeform 222">
              <a:extLst>
                <a:ext uri="{FF2B5EF4-FFF2-40B4-BE49-F238E27FC236}">
                  <a16:creationId xmlns:a16="http://schemas.microsoft.com/office/drawing/2014/main" id="{6CAB7AB0-AC2F-4ADE-9E84-30C01D2C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362"/>
              <a:ext cx="185" cy="221"/>
            </a:xfrm>
            <a:custGeom>
              <a:avLst/>
              <a:gdLst>
                <a:gd name="T0" fmla="*/ 0 w 157"/>
                <a:gd name="T1" fmla="*/ 8 h 187"/>
                <a:gd name="T2" fmla="*/ 303 w 157"/>
                <a:gd name="T3" fmla="*/ 364 h 187"/>
                <a:gd name="T4" fmla="*/ 0 w 157"/>
                <a:gd name="T5" fmla="*/ 8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187">
                  <a:moveTo>
                    <a:pt x="0" y="4"/>
                  </a:moveTo>
                  <a:cubicBezTo>
                    <a:pt x="0" y="4"/>
                    <a:pt x="152" y="0"/>
                    <a:pt x="157" y="187"/>
                  </a:cubicBezTo>
                  <a:cubicBezTo>
                    <a:pt x="157" y="187"/>
                    <a:pt x="146" y="22"/>
                    <a:pt x="0" y="4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6" name="Freeform 223">
              <a:extLst>
                <a:ext uri="{FF2B5EF4-FFF2-40B4-BE49-F238E27FC236}">
                  <a16:creationId xmlns:a16="http://schemas.microsoft.com/office/drawing/2014/main" id="{5D0BFEE9-BB65-4B58-ABA4-0664825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669"/>
              <a:ext cx="441" cy="529"/>
            </a:xfrm>
            <a:custGeom>
              <a:avLst/>
              <a:gdLst>
                <a:gd name="T0" fmla="*/ 0 w 373"/>
                <a:gd name="T1" fmla="*/ 871 h 448"/>
                <a:gd name="T2" fmla="*/ 695 w 373"/>
                <a:gd name="T3" fmla="*/ 0 h 448"/>
                <a:gd name="T4" fmla="*/ 0 w 373"/>
                <a:gd name="T5" fmla="*/ 871 h 4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3" h="448">
                  <a:moveTo>
                    <a:pt x="0" y="448"/>
                  </a:moveTo>
                  <a:cubicBezTo>
                    <a:pt x="0" y="448"/>
                    <a:pt x="324" y="388"/>
                    <a:pt x="355" y="0"/>
                  </a:cubicBezTo>
                  <a:cubicBezTo>
                    <a:pt x="355" y="0"/>
                    <a:pt x="373" y="386"/>
                    <a:pt x="0" y="4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7" name="Freeform 224">
              <a:extLst>
                <a:ext uri="{FF2B5EF4-FFF2-40B4-BE49-F238E27FC236}">
                  <a16:creationId xmlns:a16="http://schemas.microsoft.com/office/drawing/2014/main" id="{3415F4C4-E3C0-49CF-95EA-15DE6AE1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240"/>
              <a:ext cx="119" cy="99"/>
            </a:xfrm>
            <a:custGeom>
              <a:avLst/>
              <a:gdLst>
                <a:gd name="T0" fmla="*/ 9 w 101"/>
                <a:gd name="T1" fmla="*/ 0 h 84"/>
                <a:gd name="T2" fmla="*/ 8 w 101"/>
                <a:gd name="T3" fmla="*/ 139 h 84"/>
                <a:gd name="T4" fmla="*/ 194 w 101"/>
                <a:gd name="T5" fmla="*/ 163 h 84"/>
                <a:gd name="T6" fmla="*/ 0 w 101"/>
                <a:gd name="T7" fmla="*/ 154 h 84"/>
                <a:gd name="T8" fmla="*/ 9 w 101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84">
                  <a:moveTo>
                    <a:pt x="5" y="0"/>
                  </a:moveTo>
                  <a:cubicBezTo>
                    <a:pt x="5" y="0"/>
                    <a:pt x="22" y="34"/>
                    <a:pt x="4" y="72"/>
                  </a:cubicBezTo>
                  <a:cubicBezTo>
                    <a:pt x="4" y="72"/>
                    <a:pt x="29" y="60"/>
                    <a:pt x="101" y="84"/>
                  </a:cubicBezTo>
                  <a:cubicBezTo>
                    <a:pt x="101" y="84"/>
                    <a:pt x="27" y="63"/>
                    <a:pt x="0" y="80"/>
                  </a:cubicBezTo>
                  <a:cubicBezTo>
                    <a:pt x="0" y="80"/>
                    <a:pt x="20" y="2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8" name="Freeform 225">
              <a:extLst>
                <a:ext uri="{FF2B5EF4-FFF2-40B4-BE49-F238E27FC236}">
                  <a16:creationId xmlns:a16="http://schemas.microsoft.com/office/drawing/2014/main" id="{57658489-0C9F-4E36-8774-BEE3964E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239"/>
              <a:ext cx="324" cy="308"/>
            </a:xfrm>
            <a:custGeom>
              <a:avLst/>
              <a:gdLst>
                <a:gd name="T0" fmla="*/ 0 w 274"/>
                <a:gd name="T1" fmla="*/ 0 h 261"/>
                <a:gd name="T2" fmla="*/ 196 w 274"/>
                <a:gd name="T3" fmla="*/ 79 h 261"/>
                <a:gd name="T4" fmla="*/ 305 w 274"/>
                <a:gd name="T5" fmla="*/ 240 h 261"/>
                <a:gd name="T6" fmla="*/ 478 w 274"/>
                <a:gd name="T7" fmla="*/ 334 h 261"/>
                <a:gd name="T8" fmla="*/ 533 w 274"/>
                <a:gd name="T9" fmla="*/ 505 h 261"/>
                <a:gd name="T10" fmla="*/ 452 w 274"/>
                <a:gd name="T11" fmla="*/ 353 h 261"/>
                <a:gd name="T12" fmla="*/ 281 w 274"/>
                <a:gd name="T13" fmla="*/ 277 h 261"/>
                <a:gd name="T14" fmla="*/ 7 w 274"/>
                <a:gd name="T15" fmla="*/ 2 h 2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4" h="261">
                  <a:moveTo>
                    <a:pt x="0" y="0"/>
                  </a:moveTo>
                  <a:cubicBezTo>
                    <a:pt x="39" y="9"/>
                    <a:pt x="73" y="11"/>
                    <a:pt x="100" y="41"/>
                  </a:cubicBezTo>
                  <a:cubicBezTo>
                    <a:pt x="125" y="68"/>
                    <a:pt x="124" y="107"/>
                    <a:pt x="156" y="124"/>
                  </a:cubicBezTo>
                  <a:cubicBezTo>
                    <a:pt x="191" y="143"/>
                    <a:pt x="215" y="137"/>
                    <a:pt x="244" y="172"/>
                  </a:cubicBezTo>
                  <a:cubicBezTo>
                    <a:pt x="267" y="199"/>
                    <a:pt x="274" y="224"/>
                    <a:pt x="272" y="261"/>
                  </a:cubicBezTo>
                  <a:cubicBezTo>
                    <a:pt x="264" y="242"/>
                    <a:pt x="253" y="200"/>
                    <a:pt x="231" y="181"/>
                  </a:cubicBezTo>
                  <a:cubicBezTo>
                    <a:pt x="203" y="156"/>
                    <a:pt x="174" y="157"/>
                    <a:pt x="144" y="143"/>
                  </a:cubicBezTo>
                  <a:cubicBezTo>
                    <a:pt x="86" y="117"/>
                    <a:pt x="120" y="4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226">
              <a:extLst>
                <a:ext uri="{FF2B5EF4-FFF2-40B4-BE49-F238E27FC236}">
                  <a16:creationId xmlns:a16="http://schemas.microsoft.com/office/drawing/2014/main" id="{C07F0113-8CAA-4C7B-B87F-BA3D4BA6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793"/>
              <a:ext cx="155" cy="156"/>
            </a:xfrm>
            <a:custGeom>
              <a:avLst/>
              <a:gdLst>
                <a:gd name="T0" fmla="*/ 0 w 131"/>
                <a:gd name="T1" fmla="*/ 21 h 132"/>
                <a:gd name="T2" fmla="*/ 174 w 131"/>
                <a:gd name="T3" fmla="*/ 92 h 132"/>
                <a:gd name="T4" fmla="*/ 257 w 131"/>
                <a:gd name="T5" fmla="*/ 256 h 132"/>
                <a:gd name="T6" fmla="*/ 186 w 131"/>
                <a:gd name="T7" fmla="*/ 71 h 132"/>
                <a:gd name="T8" fmla="*/ 0 w 131"/>
                <a:gd name="T9" fmla="*/ 3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2">
                  <a:moveTo>
                    <a:pt x="0" y="11"/>
                  </a:moveTo>
                  <a:cubicBezTo>
                    <a:pt x="32" y="25"/>
                    <a:pt x="68" y="14"/>
                    <a:pt x="89" y="47"/>
                  </a:cubicBezTo>
                  <a:cubicBezTo>
                    <a:pt x="107" y="74"/>
                    <a:pt x="97" y="121"/>
                    <a:pt x="131" y="132"/>
                  </a:cubicBezTo>
                  <a:cubicBezTo>
                    <a:pt x="99" y="113"/>
                    <a:pt x="116" y="64"/>
                    <a:pt x="95" y="36"/>
                  </a:cubicBezTo>
                  <a:cubicBezTo>
                    <a:pt x="69" y="0"/>
                    <a:pt x="37" y="18"/>
                    <a:pt x="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Freeform 227">
              <a:extLst>
                <a:ext uri="{FF2B5EF4-FFF2-40B4-BE49-F238E27FC236}">
                  <a16:creationId xmlns:a16="http://schemas.microsoft.com/office/drawing/2014/main" id="{25F989A6-0F9F-4DFE-9DB5-9FB992B7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381"/>
              <a:ext cx="267" cy="197"/>
            </a:xfrm>
            <a:custGeom>
              <a:avLst/>
              <a:gdLst>
                <a:gd name="T0" fmla="*/ 0 w 226"/>
                <a:gd name="T1" fmla="*/ 29 h 167"/>
                <a:gd name="T2" fmla="*/ 144 w 226"/>
                <a:gd name="T3" fmla="*/ 47 h 167"/>
                <a:gd name="T4" fmla="*/ 267 w 226"/>
                <a:gd name="T5" fmla="*/ 272 h 167"/>
                <a:gd name="T6" fmla="*/ 439 w 226"/>
                <a:gd name="T7" fmla="*/ 291 h 167"/>
                <a:gd name="T8" fmla="*/ 276 w 226"/>
                <a:gd name="T9" fmla="*/ 295 h 167"/>
                <a:gd name="T10" fmla="*/ 151 w 226"/>
                <a:gd name="T11" fmla="*/ 100 h 167"/>
                <a:gd name="T12" fmla="*/ 0 w 226"/>
                <a:gd name="T13" fmla="*/ 29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67">
                  <a:moveTo>
                    <a:pt x="0" y="15"/>
                  </a:moveTo>
                  <a:cubicBezTo>
                    <a:pt x="0" y="15"/>
                    <a:pt x="52" y="0"/>
                    <a:pt x="74" y="25"/>
                  </a:cubicBezTo>
                  <a:cubicBezTo>
                    <a:pt x="96" y="50"/>
                    <a:pt x="99" y="115"/>
                    <a:pt x="137" y="141"/>
                  </a:cubicBezTo>
                  <a:cubicBezTo>
                    <a:pt x="176" y="167"/>
                    <a:pt x="226" y="150"/>
                    <a:pt x="226" y="150"/>
                  </a:cubicBezTo>
                  <a:cubicBezTo>
                    <a:pt x="226" y="150"/>
                    <a:pt x="178" y="167"/>
                    <a:pt x="142" y="153"/>
                  </a:cubicBezTo>
                  <a:cubicBezTo>
                    <a:pt x="101" y="138"/>
                    <a:pt x="80" y="97"/>
                    <a:pt x="77" y="52"/>
                  </a:cubicBezTo>
                  <a:cubicBezTo>
                    <a:pt x="75" y="8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B2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1" name="Freeform 228">
              <a:extLst>
                <a:ext uri="{FF2B5EF4-FFF2-40B4-BE49-F238E27FC236}">
                  <a16:creationId xmlns:a16="http://schemas.microsoft.com/office/drawing/2014/main" id="{86191B92-D243-4597-B522-3A77A139E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490"/>
              <a:ext cx="50" cy="81"/>
            </a:xfrm>
            <a:custGeom>
              <a:avLst/>
              <a:gdLst>
                <a:gd name="T0" fmla="*/ 0 w 43"/>
                <a:gd name="T1" fmla="*/ 0 h 69"/>
                <a:gd name="T2" fmla="*/ 78 w 43"/>
                <a:gd name="T3" fmla="*/ 131 h 69"/>
                <a:gd name="T4" fmla="*/ 0 w 43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9">
                  <a:moveTo>
                    <a:pt x="0" y="0"/>
                  </a:moveTo>
                  <a:cubicBezTo>
                    <a:pt x="0" y="0"/>
                    <a:pt x="12" y="48"/>
                    <a:pt x="43" y="69"/>
                  </a:cubicBezTo>
                  <a:cubicBezTo>
                    <a:pt x="43" y="69"/>
                    <a:pt x="11" y="5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2" name="Freeform 229">
              <a:extLst>
                <a:ext uri="{FF2B5EF4-FFF2-40B4-BE49-F238E27FC236}">
                  <a16:creationId xmlns:a16="http://schemas.microsoft.com/office/drawing/2014/main" id="{41C2F5EC-F6E3-4C08-8234-13E141AAC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360"/>
              <a:ext cx="45" cy="80"/>
            </a:xfrm>
            <a:custGeom>
              <a:avLst/>
              <a:gdLst>
                <a:gd name="T0" fmla="*/ 0 w 38"/>
                <a:gd name="T1" fmla="*/ 0 h 68"/>
                <a:gd name="T2" fmla="*/ 75 w 38"/>
                <a:gd name="T3" fmla="*/ 131 h 68"/>
                <a:gd name="T4" fmla="*/ 0 w 38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68">
                  <a:moveTo>
                    <a:pt x="0" y="0"/>
                  </a:moveTo>
                  <a:cubicBezTo>
                    <a:pt x="0" y="0"/>
                    <a:pt x="13" y="51"/>
                    <a:pt x="38" y="68"/>
                  </a:cubicBezTo>
                  <a:cubicBezTo>
                    <a:pt x="38" y="68"/>
                    <a:pt x="5" y="5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230">
              <a:extLst>
                <a:ext uri="{FF2B5EF4-FFF2-40B4-BE49-F238E27FC236}">
                  <a16:creationId xmlns:a16="http://schemas.microsoft.com/office/drawing/2014/main" id="{AA3D3BA1-39C3-4618-9BE0-3A476A84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1498"/>
              <a:ext cx="380" cy="1108"/>
            </a:xfrm>
            <a:custGeom>
              <a:avLst/>
              <a:gdLst>
                <a:gd name="T0" fmla="*/ 0 w 322"/>
                <a:gd name="T1" fmla="*/ 1820 h 939"/>
                <a:gd name="T2" fmla="*/ 624 w 322"/>
                <a:gd name="T3" fmla="*/ 0 h 939"/>
                <a:gd name="T4" fmla="*/ 0 w 322"/>
                <a:gd name="T5" fmla="*/ 1820 h 9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2" h="939">
                  <a:moveTo>
                    <a:pt x="0" y="939"/>
                  </a:moveTo>
                  <a:cubicBezTo>
                    <a:pt x="0" y="939"/>
                    <a:pt x="66" y="344"/>
                    <a:pt x="322" y="0"/>
                  </a:cubicBezTo>
                  <a:cubicBezTo>
                    <a:pt x="322" y="0"/>
                    <a:pt x="128" y="269"/>
                    <a:pt x="0" y="9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Oval 231">
              <a:extLst>
                <a:ext uri="{FF2B5EF4-FFF2-40B4-BE49-F238E27FC236}">
                  <a16:creationId xmlns:a16="http://schemas.microsoft.com/office/drawing/2014/main" id="{30CABCF3-4C2B-4B88-8319-46F5C4C1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449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15" name="Oval 232">
              <a:extLst>
                <a:ext uri="{FF2B5EF4-FFF2-40B4-BE49-F238E27FC236}">
                  <a16:creationId xmlns:a16="http://schemas.microsoft.com/office/drawing/2014/main" id="{CC59600B-0585-40F1-B8B3-DFF43390F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1436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16" name="Oval 233">
              <a:extLst>
                <a:ext uri="{FF2B5EF4-FFF2-40B4-BE49-F238E27FC236}">
                  <a16:creationId xmlns:a16="http://schemas.microsoft.com/office/drawing/2014/main" id="{CE34809B-43D0-434E-B539-9B110D3B6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25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C23B1AAF-A8F2-4157-B9EE-3FC0667FFE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Trichomonas</a:t>
            </a:r>
          </a:p>
        </p:txBody>
      </p:sp>
      <p:sp>
        <p:nvSpPr>
          <p:cNvPr id="8195" name="Text Box 3">
            <a:extLst>
              <a:ext uri="{FF2B5EF4-FFF2-40B4-BE49-F238E27FC236}">
                <a16:creationId xmlns:a16="http://schemas.microsoft.com/office/drawing/2014/main" id="{CAA444A1-7543-41AD-B927-183C12F02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5300663"/>
            <a:ext cx="1517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T. intestinalis</a:t>
            </a:r>
          </a:p>
        </p:txBody>
      </p:sp>
      <p:grpSp>
        <p:nvGrpSpPr>
          <p:cNvPr id="13316" name="Group 4">
            <a:extLst>
              <a:ext uri="{FF2B5EF4-FFF2-40B4-BE49-F238E27FC236}">
                <a16:creationId xmlns:a16="http://schemas.microsoft.com/office/drawing/2014/main" id="{328D5A38-8FF0-47C7-BBEF-FC8E4A20390E}"/>
              </a:ext>
            </a:extLst>
          </p:cNvPr>
          <p:cNvGrpSpPr>
            <a:grpSpLocks/>
          </p:cNvGrpSpPr>
          <p:nvPr/>
        </p:nvGrpSpPr>
        <p:grpSpPr bwMode="auto">
          <a:xfrm>
            <a:off x="2274888" y="1300163"/>
            <a:ext cx="4152900" cy="4668837"/>
            <a:chOff x="305" y="720"/>
            <a:chExt cx="2616" cy="2941"/>
          </a:xfrm>
        </p:grpSpPr>
        <p:sp>
          <p:nvSpPr>
            <p:cNvPr id="13455" name="Freeform 5">
              <a:extLst>
                <a:ext uri="{FF2B5EF4-FFF2-40B4-BE49-F238E27FC236}">
                  <a16:creationId xmlns:a16="http://schemas.microsoft.com/office/drawing/2014/main" id="{9B7481F9-7861-4E20-80EC-7BD6D406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581"/>
              <a:ext cx="1605" cy="1682"/>
            </a:xfrm>
            <a:custGeom>
              <a:avLst/>
              <a:gdLst>
                <a:gd name="T0" fmla="*/ 911 w 1749"/>
                <a:gd name="T1" fmla="*/ 145 h 1833"/>
                <a:gd name="T2" fmla="*/ 400 w 1749"/>
                <a:gd name="T3" fmla="*/ 213 h 1833"/>
                <a:gd name="T4" fmla="*/ 144 w 1749"/>
                <a:gd name="T5" fmla="*/ 1175 h 1833"/>
                <a:gd name="T6" fmla="*/ 150 w 1749"/>
                <a:gd name="T7" fmla="*/ 1177 h 1833"/>
                <a:gd name="T8" fmla="*/ 169 w 1749"/>
                <a:gd name="T9" fmla="*/ 1178 h 1833"/>
                <a:gd name="T10" fmla="*/ 173 w 1749"/>
                <a:gd name="T11" fmla="*/ 1200 h 1833"/>
                <a:gd name="T12" fmla="*/ 178 w 1749"/>
                <a:gd name="T13" fmla="*/ 1205 h 1833"/>
                <a:gd name="T14" fmla="*/ 968 w 1749"/>
                <a:gd name="T15" fmla="*/ 796 h 1833"/>
                <a:gd name="T16" fmla="*/ 956 w 1749"/>
                <a:gd name="T17" fmla="*/ 178 h 1833"/>
                <a:gd name="T18" fmla="*/ 911 w 1749"/>
                <a:gd name="T19" fmla="*/ 145 h 18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49" h="1833">
                  <a:moveTo>
                    <a:pt x="1285" y="204"/>
                  </a:moveTo>
                  <a:cubicBezTo>
                    <a:pt x="1285" y="204"/>
                    <a:pt x="899" y="0"/>
                    <a:pt x="565" y="301"/>
                  </a:cubicBezTo>
                  <a:cubicBezTo>
                    <a:pt x="232" y="602"/>
                    <a:pt x="0" y="1273"/>
                    <a:pt x="203" y="1657"/>
                  </a:cubicBezTo>
                  <a:cubicBezTo>
                    <a:pt x="203" y="1657"/>
                    <a:pt x="205" y="1663"/>
                    <a:pt x="212" y="1661"/>
                  </a:cubicBezTo>
                  <a:cubicBezTo>
                    <a:pt x="212" y="1661"/>
                    <a:pt x="227" y="1652"/>
                    <a:pt x="239" y="1662"/>
                  </a:cubicBezTo>
                  <a:cubicBezTo>
                    <a:pt x="251" y="1673"/>
                    <a:pt x="245" y="1692"/>
                    <a:pt x="245" y="1692"/>
                  </a:cubicBezTo>
                  <a:cubicBezTo>
                    <a:pt x="245" y="1692"/>
                    <a:pt x="243" y="1695"/>
                    <a:pt x="251" y="1700"/>
                  </a:cubicBezTo>
                  <a:cubicBezTo>
                    <a:pt x="259" y="1705"/>
                    <a:pt x="868" y="1833"/>
                    <a:pt x="1365" y="1123"/>
                  </a:cubicBezTo>
                  <a:cubicBezTo>
                    <a:pt x="1749" y="575"/>
                    <a:pt x="1348" y="251"/>
                    <a:pt x="1348" y="251"/>
                  </a:cubicBezTo>
                  <a:cubicBezTo>
                    <a:pt x="1348" y="251"/>
                    <a:pt x="1288" y="257"/>
                    <a:pt x="1285" y="204"/>
                  </a:cubicBezTo>
                  <a:close/>
                </a:path>
              </a:pathLst>
            </a:custGeom>
            <a:solidFill>
              <a:srgbClr val="F8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6" name="Freeform 6">
              <a:extLst>
                <a:ext uri="{FF2B5EF4-FFF2-40B4-BE49-F238E27FC236}">
                  <a16:creationId xmlns:a16="http://schemas.microsoft.com/office/drawing/2014/main" id="{FB076E18-9845-4A8B-881B-D7309F4CF5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" y="1927"/>
              <a:ext cx="1286" cy="1333"/>
            </a:xfrm>
            <a:custGeom>
              <a:avLst/>
              <a:gdLst>
                <a:gd name="T0" fmla="*/ 5 w 1401"/>
                <a:gd name="T1" fmla="*/ 907 h 1453"/>
                <a:gd name="T2" fmla="*/ 0 w 1401"/>
                <a:gd name="T3" fmla="*/ 906 h 1453"/>
                <a:gd name="T4" fmla="*/ 5 w 1401"/>
                <a:gd name="T5" fmla="*/ 907 h 1453"/>
                <a:gd name="T6" fmla="*/ 887 w 1401"/>
                <a:gd name="T7" fmla="*/ 0 h 1453"/>
                <a:gd name="T8" fmla="*/ 761 w 1401"/>
                <a:gd name="T9" fmla="*/ 550 h 1453"/>
                <a:gd name="T10" fmla="*/ 59 w 1401"/>
                <a:gd name="T11" fmla="*/ 933 h 1453"/>
                <a:gd name="T12" fmla="*/ 28 w 1401"/>
                <a:gd name="T13" fmla="*/ 930 h 1453"/>
                <a:gd name="T14" fmla="*/ 33 w 1401"/>
                <a:gd name="T15" fmla="*/ 934 h 1453"/>
                <a:gd name="T16" fmla="*/ 824 w 1401"/>
                <a:gd name="T17" fmla="*/ 526 h 1453"/>
                <a:gd name="T18" fmla="*/ 887 w 1401"/>
                <a:gd name="T19" fmla="*/ 0 h 1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1" h="1453">
                  <a:moveTo>
                    <a:pt x="5" y="1281"/>
                  </a:moveTo>
                  <a:cubicBezTo>
                    <a:pt x="4" y="1281"/>
                    <a:pt x="2" y="1280"/>
                    <a:pt x="0" y="1280"/>
                  </a:cubicBezTo>
                  <a:cubicBezTo>
                    <a:pt x="2" y="1281"/>
                    <a:pt x="3" y="1281"/>
                    <a:pt x="5" y="1281"/>
                  </a:cubicBezTo>
                  <a:close/>
                  <a:moveTo>
                    <a:pt x="1248" y="0"/>
                  </a:moveTo>
                  <a:cubicBezTo>
                    <a:pt x="1323" y="151"/>
                    <a:pt x="1362" y="428"/>
                    <a:pt x="1072" y="776"/>
                  </a:cubicBezTo>
                  <a:cubicBezTo>
                    <a:pt x="649" y="1283"/>
                    <a:pt x="282" y="1341"/>
                    <a:pt x="83" y="1318"/>
                  </a:cubicBezTo>
                  <a:cubicBezTo>
                    <a:pt x="35" y="1313"/>
                    <a:pt x="39" y="1312"/>
                    <a:pt x="39" y="1312"/>
                  </a:cubicBezTo>
                  <a:cubicBezTo>
                    <a:pt x="39" y="1312"/>
                    <a:pt x="38" y="1315"/>
                    <a:pt x="46" y="1319"/>
                  </a:cubicBezTo>
                  <a:cubicBezTo>
                    <a:pt x="54" y="1324"/>
                    <a:pt x="662" y="1453"/>
                    <a:pt x="1160" y="742"/>
                  </a:cubicBezTo>
                  <a:cubicBezTo>
                    <a:pt x="1401" y="398"/>
                    <a:pt x="1332" y="143"/>
                    <a:pt x="1248" y="0"/>
                  </a:cubicBezTo>
                  <a:close/>
                </a:path>
              </a:pathLst>
            </a:custGeom>
            <a:solidFill>
              <a:srgbClr val="F6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7" name="Freeform 7">
              <a:extLst>
                <a:ext uri="{FF2B5EF4-FFF2-40B4-BE49-F238E27FC236}">
                  <a16:creationId xmlns:a16="http://schemas.microsoft.com/office/drawing/2014/main" id="{3B4BB041-717F-496B-870A-89B5B8C4D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784"/>
              <a:ext cx="830" cy="1108"/>
            </a:xfrm>
            <a:custGeom>
              <a:avLst/>
              <a:gdLst>
                <a:gd name="T0" fmla="*/ 600 w 905"/>
                <a:gd name="T1" fmla="*/ 0 h 1208"/>
                <a:gd name="T2" fmla="*/ 553 w 905"/>
                <a:gd name="T3" fmla="*/ 50 h 1208"/>
                <a:gd name="T4" fmla="*/ 481 w 905"/>
                <a:gd name="T5" fmla="*/ 82 h 1208"/>
                <a:gd name="T6" fmla="*/ 321 w 905"/>
                <a:gd name="T7" fmla="*/ 171 h 1208"/>
                <a:gd name="T8" fmla="*/ 172 w 905"/>
                <a:gd name="T9" fmla="*/ 500 h 1208"/>
                <a:gd name="T10" fmla="*/ 113 w 905"/>
                <a:gd name="T11" fmla="*/ 701 h 1208"/>
                <a:gd name="T12" fmla="*/ 0 w 905"/>
                <a:gd name="T13" fmla="*/ 855 h 1208"/>
                <a:gd name="T14" fmla="*/ 220 w 905"/>
                <a:gd name="T15" fmla="*/ 713 h 1208"/>
                <a:gd name="T16" fmla="*/ 391 w 905"/>
                <a:gd name="T17" fmla="*/ 594 h 1208"/>
                <a:gd name="T18" fmla="*/ 452 w 905"/>
                <a:gd name="T19" fmla="*/ 529 h 1208"/>
                <a:gd name="T20" fmla="*/ 504 w 905"/>
                <a:gd name="T21" fmla="*/ 449 h 1208"/>
                <a:gd name="T22" fmla="*/ 569 w 905"/>
                <a:gd name="T23" fmla="*/ 334 h 1208"/>
                <a:gd name="T24" fmla="*/ 608 w 905"/>
                <a:gd name="T25" fmla="*/ 159 h 1208"/>
                <a:gd name="T26" fmla="*/ 600 w 905"/>
                <a:gd name="T27" fmla="*/ 3 h 12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05" h="1208">
                  <a:moveTo>
                    <a:pt x="847" y="0"/>
                  </a:moveTo>
                  <a:cubicBezTo>
                    <a:pt x="824" y="25"/>
                    <a:pt x="812" y="52"/>
                    <a:pt x="781" y="70"/>
                  </a:cubicBezTo>
                  <a:cubicBezTo>
                    <a:pt x="748" y="88"/>
                    <a:pt x="714" y="102"/>
                    <a:pt x="679" y="116"/>
                  </a:cubicBezTo>
                  <a:cubicBezTo>
                    <a:pt x="598" y="150"/>
                    <a:pt x="524" y="185"/>
                    <a:pt x="455" y="241"/>
                  </a:cubicBezTo>
                  <a:cubicBezTo>
                    <a:pt x="314" y="355"/>
                    <a:pt x="267" y="532"/>
                    <a:pt x="244" y="706"/>
                  </a:cubicBezTo>
                  <a:cubicBezTo>
                    <a:pt x="231" y="806"/>
                    <a:pt x="209" y="901"/>
                    <a:pt x="159" y="990"/>
                  </a:cubicBezTo>
                  <a:cubicBezTo>
                    <a:pt x="114" y="1069"/>
                    <a:pt x="56" y="1141"/>
                    <a:pt x="0" y="1208"/>
                  </a:cubicBezTo>
                  <a:cubicBezTo>
                    <a:pt x="84" y="1122"/>
                    <a:pt x="212" y="1074"/>
                    <a:pt x="312" y="1006"/>
                  </a:cubicBezTo>
                  <a:cubicBezTo>
                    <a:pt x="391" y="953"/>
                    <a:pt x="484" y="908"/>
                    <a:pt x="552" y="840"/>
                  </a:cubicBezTo>
                  <a:cubicBezTo>
                    <a:pt x="583" y="810"/>
                    <a:pt x="611" y="780"/>
                    <a:pt x="640" y="748"/>
                  </a:cubicBezTo>
                  <a:cubicBezTo>
                    <a:pt x="670" y="713"/>
                    <a:pt x="687" y="674"/>
                    <a:pt x="712" y="635"/>
                  </a:cubicBezTo>
                  <a:cubicBezTo>
                    <a:pt x="749" y="580"/>
                    <a:pt x="785" y="536"/>
                    <a:pt x="804" y="472"/>
                  </a:cubicBezTo>
                  <a:cubicBezTo>
                    <a:pt x="827" y="390"/>
                    <a:pt x="855" y="310"/>
                    <a:pt x="859" y="225"/>
                  </a:cubicBezTo>
                  <a:cubicBezTo>
                    <a:pt x="862" y="164"/>
                    <a:pt x="905" y="36"/>
                    <a:pt x="847" y="3"/>
                  </a:cubicBezTo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8" name="Freeform 8">
              <a:extLst>
                <a:ext uri="{FF2B5EF4-FFF2-40B4-BE49-F238E27FC236}">
                  <a16:creationId xmlns:a16="http://schemas.microsoft.com/office/drawing/2014/main" id="{38EF29AA-D857-4502-A2D4-B4FEA74DB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1659"/>
              <a:ext cx="948" cy="1048"/>
            </a:xfrm>
            <a:custGeom>
              <a:avLst/>
              <a:gdLst>
                <a:gd name="T0" fmla="*/ 732 w 1033"/>
                <a:gd name="T1" fmla="*/ 71 h 1142"/>
                <a:gd name="T2" fmla="*/ 724 w 1033"/>
                <a:gd name="T3" fmla="*/ 73 h 1142"/>
                <a:gd name="T4" fmla="*/ 294 w 1033"/>
                <a:gd name="T5" fmla="*/ 117 h 1142"/>
                <a:gd name="T6" fmla="*/ 291 w 1033"/>
                <a:gd name="T7" fmla="*/ 143 h 1142"/>
                <a:gd name="T8" fmla="*/ 220 w 1033"/>
                <a:gd name="T9" fmla="*/ 173 h 1142"/>
                <a:gd name="T10" fmla="*/ 63 w 1033"/>
                <a:gd name="T11" fmla="*/ 374 h 1142"/>
                <a:gd name="T12" fmla="*/ 80 w 1033"/>
                <a:gd name="T13" fmla="*/ 381 h 1142"/>
                <a:gd name="T14" fmla="*/ 103 w 1033"/>
                <a:gd name="T15" fmla="*/ 440 h 1142"/>
                <a:gd name="T16" fmla="*/ 21 w 1033"/>
                <a:gd name="T17" fmla="*/ 547 h 1142"/>
                <a:gd name="T18" fmla="*/ 42 w 1033"/>
                <a:gd name="T19" fmla="*/ 633 h 1142"/>
                <a:gd name="T20" fmla="*/ 46 w 1033"/>
                <a:gd name="T21" fmla="*/ 711 h 1142"/>
                <a:gd name="T22" fmla="*/ 73 w 1033"/>
                <a:gd name="T23" fmla="*/ 797 h 1142"/>
                <a:gd name="T24" fmla="*/ 206 w 1033"/>
                <a:gd name="T25" fmla="*/ 810 h 1142"/>
                <a:gd name="T26" fmla="*/ 732 w 1033"/>
                <a:gd name="T27" fmla="*/ 71 h 1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3" h="1142">
                  <a:moveTo>
                    <a:pt x="1033" y="100"/>
                  </a:moveTo>
                  <a:cubicBezTo>
                    <a:pt x="1033" y="100"/>
                    <a:pt x="1021" y="104"/>
                    <a:pt x="1021" y="103"/>
                  </a:cubicBezTo>
                  <a:cubicBezTo>
                    <a:pt x="943" y="69"/>
                    <a:pt x="673" y="0"/>
                    <a:pt x="414" y="163"/>
                  </a:cubicBezTo>
                  <a:cubicBezTo>
                    <a:pt x="419" y="175"/>
                    <a:pt x="418" y="189"/>
                    <a:pt x="410" y="202"/>
                  </a:cubicBezTo>
                  <a:cubicBezTo>
                    <a:pt x="389" y="232"/>
                    <a:pt x="342" y="238"/>
                    <a:pt x="309" y="244"/>
                  </a:cubicBezTo>
                  <a:cubicBezTo>
                    <a:pt x="228" y="320"/>
                    <a:pt x="153" y="418"/>
                    <a:pt x="89" y="528"/>
                  </a:cubicBezTo>
                  <a:cubicBezTo>
                    <a:pt x="98" y="529"/>
                    <a:pt x="106" y="532"/>
                    <a:pt x="113" y="536"/>
                  </a:cubicBezTo>
                  <a:cubicBezTo>
                    <a:pt x="138" y="552"/>
                    <a:pt x="149" y="591"/>
                    <a:pt x="145" y="620"/>
                  </a:cubicBezTo>
                  <a:cubicBezTo>
                    <a:pt x="137" y="678"/>
                    <a:pt x="60" y="722"/>
                    <a:pt x="29" y="771"/>
                  </a:cubicBezTo>
                  <a:cubicBezTo>
                    <a:pt x="0" y="819"/>
                    <a:pt x="23" y="856"/>
                    <a:pt x="60" y="892"/>
                  </a:cubicBezTo>
                  <a:cubicBezTo>
                    <a:pt x="102" y="933"/>
                    <a:pt x="85" y="956"/>
                    <a:pt x="64" y="1003"/>
                  </a:cubicBezTo>
                  <a:cubicBezTo>
                    <a:pt x="43" y="1052"/>
                    <a:pt x="41" y="1112"/>
                    <a:pt x="103" y="1123"/>
                  </a:cubicBezTo>
                  <a:cubicBezTo>
                    <a:pt x="152" y="1132"/>
                    <a:pt x="268" y="1081"/>
                    <a:pt x="291" y="1142"/>
                  </a:cubicBezTo>
                  <a:cubicBezTo>
                    <a:pt x="291" y="1142"/>
                    <a:pt x="228" y="118"/>
                    <a:pt x="1033" y="100"/>
                  </a:cubicBezTo>
                  <a:close/>
                </a:path>
              </a:pathLst>
            </a:custGeom>
            <a:solidFill>
              <a:srgbClr val="E9C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9" name="Freeform 9">
              <a:extLst>
                <a:ext uri="{FF2B5EF4-FFF2-40B4-BE49-F238E27FC236}">
                  <a16:creationId xmlns:a16="http://schemas.microsoft.com/office/drawing/2014/main" id="{F6392983-FAE5-4EE4-A81B-87DC08848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595"/>
              <a:ext cx="411" cy="1156"/>
            </a:xfrm>
            <a:custGeom>
              <a:avLst/>
              <a:gdLst>
                <a:gd name="T0" fmla="*/ 0 w 448"/>
                <a:gd name="T1" fmla="*/ 167 h 1260"/>
                <a:gd name="T2" fmla="*/ 197 w 448"/>
                <a:gd name="T3" fmla="*/ 17 h 1260"/>
                <a:gd name="T4" fmla="*/ 206 w 448"/>
                <a:gd name="T5" fmla="*/ 285 h 1260"/>
                <a:gd name="T6" fmla="*/ 226 w 448"/>
                <a:gd name="T7" fmla="*/ 431 h 1260"/>
                <a:gd name="T8" fmla="*/ 288 w 448"/>
                <a:gd name="T9" fmla="*/ 519 h 1260"/>
                <a:gd name="T10" fmla="*/ 168 w 448"/>
                <a:gd name="T11" fmla="*/ 668 h 1260"/>
                <a:gd name="T12" fmla="*/ 182 w 448"/>
                <a:gd name="T13" fmla="*/ 893 h 1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8" h="1260">
                  <a:moveTo>
                    <a:pt x="0" y="235"/>
                  </a:moveTo>
                  <a:cubicBezTo>
                    <a:pt x="37" y="121"/>
                    <a:pt x="144" y="0"/>
                    <a:pt x="278" y="24"/>
                  </a:cubicBezTo>
                  <a:cubicBezTo>
                    <a:pt x="444" y="55"/>
                    <a:pt x="305" y="299"/>
                    <a:pt x="291" y="402"/>
                  </a:cubicBezTo>
                  <a:cubicBezTo>
                    <a:pt x="281" y="470"/>
                    <a:pt x="257" y="563"/>
                    <a:pt x="318" y="608"/>
                  </a:cubicBezTo>
                  <a:cubicBezTo>
                    <a:pt x="377" y="651"/>
                    <a:pt x="448" y="635"/>
                    <a:pt x="407" y="732"/>
                  </a:cubicBezTo>
                  <a:cubicBezTo>
                    <a:pt x="371" y="814"/>
                    <a:pt x="281" y="868"/>
                    <a:pt x="237" y="943"/>
                  </a:cubicBezTo>
                  <a:cubicBezTo>
                    <a:pt x="179" y="1040"/>
                    <a:pt x="147" y="1191"/>
                    <a:pt x="256" y="1260"/>
                  </a:cubicBezTo>
                </a:path>
              </a:pathLst>
            </a:custGeom>
            <a:noFill/>
            <a:ln w="38100" cap="rnd" cmpd="sng">
              <a:solidFill>
                <a:srgbClr val="AE065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0" name="Freeform 10">
              <a:extLst>
                <a:ext uri="{FF2B5EF4-FFF2-40B4-BE49-F238E27FC236}">
                  <a16:creationId xmlns:a16="http://schemas.microsoft.com/office/drawing/2014/main" id="{A1448A94-E6E0-4C3A-8E9E-03022419C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354"/>
              <a:ext cx="1310" cy="452"/>
            </a:xfrm>
            <a:custGeom>
              <a:avLst/>
              <a:gdLst>
                <a:gd name="T0" fmla="*/ 0 w 1427"/>
                <a:gd name="T1" fmla="*/ 350 h 492"/>
                <a:gd name="T2" fmla="*/ 221 w 1427"/>
                <a:gd name="T3" fmla="*/ 59 h 492"/>
                <a:gd name="T4" fmla="*/ 447 w 1427"/>
                <a:gd name="T5" fmla="*/ 71 h 492"/>
                <a:gd name="T6" fmla="*/ 528 w 1427"/>
                <a:gd name="T7" fmla="*/ 174 h 492"/>
                <a:gd name="T8" fmla="*/ 673 w 1427"/>
                <a:gd name="T9" fmla="*/ 107 h 492"/>
                <a:gd name="T10" fmla="*/ 856 w 1427"/>
                <a:gd name="T11" fmla="*/ 50 h 492"/>
                <a:gd name="T12" fmla="*/ 1013 w 1427"/>
                <a:gd name="T13" fmla="*/ 130 h 4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7" h="492">
                  <a:moveTo>
                    <a:pt x="0" y="492"/>
                  </a:moveTo>
                  <a:cubicBezTo>
                    <a:pt x="45" y="369"/>
                    <a:pt x="157" y="168"/>
                    <a:pt x="311" y="83"/>
                  </a:cubicBezTo>
                  <a:cubicBezTo>
                    <a:pt x="439" y="13"/>
                    <a:pt x="513" y="0"/>
                    <a:pt x="629" y="99"/>
                  </a:cubicBezTo>
                  <a:cubicBezTo>
                    <a:pt x="675" y="137"/>
                    <a:pt x="696" y="214"/>
                    <a:pt x="743" y="244"/>
                  </a:cubicBezTo>
                  <a:cubicBezTo>
                    <a:pt x="818" y="290"/>
                    <a:pt x="894" y="190"/>
                    <a:pt x="947" y="149"/>
                  </a:cubicBezTo>
                  <a:cubicBezTo>
                    <a:pt x="1017" y="97"/>
                    <a:pt x="1117" y="40"/>
                    <a:pt x="1205" y="70"/>
                  </a:cubicBezTo>
                  <a:cubicBezTo>
                    <a:pt x="1281" y="96"/>
                    <a:pt x="1340" y="187"/>
                    <a:pt x="1427" y="184"/>
                  </a:cubicBezTo>
                </a:path>
              </a:pathLst>
            </a:custGeom>
            <a:noFill/>
            <a:ln w="38100" cap="rnd" cmpd="sng">
              <a:solidFill>
                <a:srgbClr val="AE065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1" name="Freeform 11">
              <a:extLst>
                <a:ext uri="{FF2B5EF4-FFF2-40B4-BE49-F238E27FC236}">
                  <a16:creationId xmlns:a16="http://schemas.microsoft.com/office/drawing/2014/main" id="{3C8D0E2A-FA43-468E-A697-AF202B34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720"/>
              <a:ext cx="740" cy="1072"/>
            </a:xfrm>
            <a:custGeom>
              <a:avLst/>
              <a:gdLst>
                <a:gd name="T0" fmla="*/ 0 w 806"/>
                <a:gd name="T1" fmla="*/ 826 h 1169"/>
                <a:gd name="T2" fmla="*/ 36 w 806"/>
                <a:gd name="T3" fmla="*/ 737 h 1169"/>
                <a:gd name="T4" fmla="*/ 99 w 806"/>
                <a:gd name="T5" fmla="*/ 579 h 1169"/>
                <a:gd name="T6" fmla="*/ 262 w 806"/>
                <a:gd name="T7" fmla="*/ 367 h 1169"/>
                <a:gd name="T8" fmla="*/ 331 w 806"/>
                <a:gd name="T9" fmla="*/ 390 h 1169"/>
                <a:gd name="T10" fmla="*/ 389 w 806"/>
                <a:gd name="T11" fmla="*/ 322 h 1169"/>
                <a:gd name="T12" fmla="*/ 499 w 806"/>
                <a:gd name="T13" fmla="*/ 93 h 1169"/>
                <a:gd name="T14" fmla="*/ 572 w 806"/>
                <a:gd name="T15" fmla="*/ 0 h 1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6" h="1169">
                  <a:moveTo>
                    <a:pt x="0" y="1169"/>
                  </a:moveTo>
                  <a:cubicBezTo>
                    <a:pt x="33" y="1120"/>
                    <a:pt x="38" y="1083"/>
                    <a:pt x="51" y="1043"/>
                  </a:cubicBezTo>
                  <a:cubicBezTo>
                    <a:pt x="76" y="967"/>
                    <a:pt x="107" y="891"/>
                    <a:pt x="140" y="818"/>
                  </a:cubicBezTo>
                  <a:cubicBezTo>
                    <a:pt x="176" y="741"/>
                    <a:pt x="256" y="519"/>
                    <a:pt x="368" y="518"/>
                  </a:cubicBezTo>
                  <a:cubicBezTo>
                    <a:pt x="402" y="517"/>
                    <a:pt x="428" y="558"/>
                    <a:pt x="465" y="552"/>
                  </a:cubicBezTo>
                  <a:cubicBezTo>
                    <a:pt x="507" y="544"/>
                    <a:pt x="531" y="489"/>
                    <a:pt x="548" y="456"/>
                  </a:cubicBezTo>
                  <a:cubicBezTo>
                    <a:pt x="603" y="348"/>
                    <a:pt x="636" y="235"/>
                    <a:pt x="703" y="131"/>
                  </a:cubicBezTo>
                  <a:cubicBezTo>
                    <a:pt x="733" y="86"/>
                    <a:pt x="783" y="43"/>
                    <a:pt x="806" y="0"/>
                  </a:cubicBezTo>
                </a:path>
              </a:pathLst>
            </a:custGeom>
            <a:noFill/>
            <a:ln w="38100" cap="rnd" cmpd="sng">
              <a:solidFill>
                <a:srgbClr val="AE065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2" name="Freeform 12">
              <a:extLst>
                <a:ext uri="{FF2B5EF4-FFF2-40B4-BE49-F238E27FC236}">
                  <a16:creationId xmlns:a16="http://schemas.microsoft.com/office/drawing/2014/main" id="{A3138DA2-5143-408E-A08D-06EFCB594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1184"/>
              <a:ext cx="1155" cy="615"/>
            </a:xfrm>
            <a:custGeom>
              <a:avLst/>
              <a:gdLst>
                <a:gd name="T0" fmla="*/ 865 w 1258"/>
                <a:gd name="T1" fmla="*/ 452 h 670"/>
                <a:gd name="T2" fmla="*/ 827 w 1258"/>
                <a:gd name="T3" fmla="*/ 60 h 670"/>
                <a:gd name="T4" fmla="*/ 724 w 1258"/>
                <a:gd name="T5" fmla="*/ 6 h 670"/>
                <a:gd name="T6" fmla="*/ 580 w 1258"/>
                <a:gd name="T7" fmla="*/ 118 h 670"/>
                <a:gd name="T8" fmla="*/ 465 w 1258"/>
                <a:gd name="T9" fmla="*/ 94 h 670"/>
                <a:gd name="T10" fmla="*/ 294 w 1258"/>
                <a:gd name="T11" fmla="*/ 123 h 670"/>
                <a:gd name="T12" fmla="*/ 185 w 1258"/>
                <a:gd name="T13" fmla="*/ 348 h 670"/>
                <a:gd name="T14" fmla="*/ 0 w 1258"/>
                <a:gd name="T15" fmla="*/ 476 h 6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8" h="670">
                  <a:moveTo>
                    <a:pt x="1217" y="636"/>
                  </a:moveTo>
                  <a:cubicBezTo>
                    <a:pt x="1240" y="574"/>
                    <a:pt x="1258" y="270"/>
                    <a:pt x="1164" y="84"/>
                  </a:cubicBezTo>
                  <a:cubicBezTo>
                    <a:pt x="1131" y="18"/>
                    <a:pt x="1098" y="0"/>
                    <a:pt x="1020" y="10"/>
                  </a:cubicBezTo>
                  <a:cubicBezTo>
                    <a:pt x="913" y="24"/>
                    <a:pt x="901" y="122"/>
                    <a:pt x="816" y="166"/>
                  </a:cubicBezTo>
                  <a:cubicBezTo>
                    <a:pt x="753" y="198"/>
                    <a:pt x="711" y="160"/>
                    <a:pt x="655" y="132"/>
                  </a:cubicBezTo>
                  <a:cubicBezTo>
                    <a:pt x="575" y="92"/>
                    <a:pt x="479" y="104"/>
                    <a:pt x="413" y="173"/>
                  </a:cubicBezTo>
                  <a:cubicBezTo>
                    <a:pt x="329" y="261"/>
                    <a:pt x="326" y="394"/>
                    <a:pt x="259" y="490"/>
                  </a:cubicBezTo>
                  <a:cubicBezTo>
                    <a:pt x="213" y="555"/>
                    <a:pt x="82" y="670"/>
                    <a:pt x="0" y="670"/>
                  </a:cubicBezTo>
                </a:path>
              </a:pathLst>
            </a:custGeom>
            <a:noFill/>
            <a:ln w="38100" cap="rnd" cmpd="sng">
              <a:solidFill>
                <a:srgbClr val="AE065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13">
              <a:extLst>
                <a:ext uri="{FF2B5EF4-FFF2-40B4-BE49-F238E27FC236}">
                  <a16:creationId xmlns:a16="http://schemas.microsoft.com/office/drawing/2014/main" id="{1D986BAA-04A6-4ABE-BCA9-168FEFDF8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788"/>
              <a:ext cx="591" cy="733"/>
            </a:xfrm>
            <a:custGeom>
              <a:avLst/>
              <a:gdLst>
                <a:gd name="T0" fmla="*/ 456 w 644"/>
                <a:gd name="T1" fmla="*/ 0 h 799"/>
                <a:gd name="T2" fmla="*/ 295 w 644"/>
                <a:gd name="T3" fmla="*/ 130 h 799"/>
                <a:gd name="T4" fmla="*/ 63 w 644"/>
                <a:gd name="T5" fmla="*/ 460 h 799"/>
                <a:gd name="T6" fmla="*/ 12 w 644"/>
                <a:gd name="T7" fmla="*/ 416 h 799"/>
                <a:gd name="T8" fmla="*/ 256 w 644"/>
                <a:gd name="T9" fmla="*/ 114 h 799"/>
                <a:gd name="T10" fmla="*/ 456 w 644"/>
                <a:gd name="T11" fmla="*/ 0 h 7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4" h="799">
                  <a:moveTo>
                    <a:pt x="644" y="0"/>
                  </a:moveTo>
                  <a:cubicBezTo>
                    <a:pt x="644" y="0"/>
                    <a:pt x="641" y="84"/>
                    <a:pt x="415" y="184"/>
                  </a:cubicBezTo>
                  <a:cubicBezTo>
                    <a:pt x="217" y="273"/>
                    <a:pt x="130" y="500"/>
                    <a:pt x="89" y="649"/>
                  </a:cubicBezTo>
                  <a:cubicBezTo>
                    <a:pt x="48" y="799"/>
                    <a:pt x="0" y="688"/>
                    <a:pt x="16" y="589"/>
                  </a:cubicBezTo>
                  <a:cubicBezTo>
                    <a:pt x="32" y="483"/>
                    <a:pt x="56" y="307"/>
                    <a:pt x="361" y="160"/>
                  </a:cubicBezTo>
                  <a:cubicBezTo>
                    <a:pt x="603" y="43"/>
                    <a:pt x="644" y="0"/>
                    <a:pt x="644" y="0"/>
                  </a:cubicBezTo>
                  <a:close/>
                </a:path>
              </a:pathLst>
            </a:custGeom>
            <a:solidFill>
              <a:srgbClr val="E6A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14">
              <a:extLst>
                <a:ext uri="{FF2B5EF4-FFF2-40B4-BE49-F238E27FC236}">
                  <a16:creationId xmlns:a16="http://schemas.microsoft.com/office/drawing/2014/main" id="{7D3F0CEB-79F4-4813-9556-C59B463C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786"/>
              <a:ext cx="567" cy="675"/>
            </a:xfrm>
            <a:custGeom>
              <a:avLst/>
              <a:gdLst>
                <a:gd name="T0" fmla="*/ 417 w 618"/>
                <a:gd name="T1" fmla="*/ 16 h 736"/>
                <a:gd name="T2" fmla="*/ 267 w 618"/>
                <a:gd name="T3" fmla="*/ 119 h 736"/>
                <a:gd name="T4" fmla="*/ 36 w 618"/>
                <a:gd name="T5" fmla="*/ 448 h 736"/>
                <a:gd name="T6" fmla="*/ 0 w 618"/>
                <a:gd name="T7" fmla="*/ 498 h 736"/>
                <a:gd name="T8" fmla="*/ 45 w 618"/>
                <a:gd name="T9" fmla="*/ 460 h 736"/>
                <a:gd name="T10" fmla="*/ 276 w 618"/>
                <a:gd name="T11" fmla="*/ 131 h 736"/>
                <a:gd name="T12" fmla="*/ 438 w 618"/>
                <a:gd name="T13" fmla="*/ 0 h 736"/>
                <a:gd name="T14" fmla="*/ 417 w 618"/>
                <a:gd name="T15" fmla="*/ 16 h 7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8" h="736">
                  <a:moveTo>
                    <a:pt x="589" y="22"/>
                  </a:moveTo>
                  <a:cubicBezTo>
                    <a:pt x="566" y="56"/>
                    <a:pt x="510" y="110"/>
                    <a:pt x="377" y="169"/>
                  </a:cubicBezTo>
                  <a:cubicBezTo>
                    <a:pt x="179" y="257"/>
                    <a:pt x="92" y="484"/>
                    <a:pt x="51" y="634"/>
                  </a:cubicBezTo>
                  <a:cubicBezTo>
                    <a:pt x="34" y="698"/>
                    <a:pt x="15" y="714"/>
                    <a:pt x="0" y="704"/>
                  </a:cubicBezTo>
                  <a:cubicBezTo>
                    <a:pt x="15" y="736"/>
                    <a:pt x="40" y="733"/>
                    <a:pt x="63" y="650"/>
                  </a:cubicBezTo>
                  <a:cubicBezTo>
                    <a:pt x="104" y="500"/>
                    <a:pt x="191" y="273"/>
                    <a:pt x="389" y="185"/>
                  </a:cubicBezTo>
                  <a:cubicBezTo>
                    <a:pt x="615" y="84"/>
                    <a:pt x="618" y="0"/>
                    <a:pt x="618" y="0"/>
                  </a:cubicBezTo>
                  <a:cubicBezTo>
                    <a:pt x="618" y="0"/>
                    <a:pt x="611" y="7"/>
                    <a:pt x="589" y="22"/>
                  </a:cubicBezTo>
                  <a:close/>
                </a:path>
              </a:pathLst>
            </a:custGeom>
            <a:solidFill>
              <a:srgbClr val="D78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Freeform 15">
              <a:extLst>
                <a:ext uri="{FF2B5EF4-FFF2-40B4-BE49-F238E27FC236}">
                  <a16:creationId xmlns:a16="http://schemas.microsoft.com/office/drawing/2014/main" id="{85719E74-5EAE-4C22-A9F8-2CAB4B426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" y="1808"/>
              <a:ext cx="1335" cy="1846"/>
            </a:xfrm>
            <a:custGeom>
              <a:avLst/>
              <a:gdLst>
                <a:gd name="T0" fmla="*/ 1002 w 1455"/>
                <a:gd name="T1" fmla="*/ 0 h 2013"/>
                <a:gd name="T2" fmla="*/ 874 w 1455"/>
                <a:gd name="T3" fmla="*/ 481 h 2013"/>
                <a:gd name="T4" fmla="*/ 395 w 1455"/>
                <a:gd name="T5" fmla="*/ 852 h 2013"/>
                <a:gd name="T6" fmla="*/ 132 w 1455"/>
                <a:gd name="T7" fmla="*/ 1195 h 2013"/>
                <a:gd name="T8" fmla="*/ 0 w 1455"/>
                <a:gd name="T9" fmla="*/ 1424 h 2013"/>
                <a:gd name="T10" fmla="*/ 106 w 1455"/>
                <a:gd name="T11" fmla="*/ 1209 h 2013"/>
                <a:gd name="T12" fmla="*/ 327 w 1455"/>
                <a:gd name="T13" fmla="*/ 879 h 2013"/>
                <a:gd name="T14" fmla="*/ 601 w 1455"/>
                <a:gd name="T15" fmla="*/ 665 h 2013"/>
                <a:gd name="T16" fmla="*/ 924 w 1455"/>
                <a:gd name="T17" fmla="*/ 331 h 2013"/>
                <a:gd name="T18" fmla="*/ 1002 w 1455"/>
                <a:gd name="T19" fmla="*/ 0 h 20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55" h="2013">
                  <a:moveTo>
                    <a:pt x="1414" y="0"/>
                  </a:moveTo>
                  <a:cubicBezTo>
                    <a:pt x="1414" y="0"/>
                    <a:pt x="1455" y="407"/>
                    <a:pt x="1234" y="682"/>
                  </a:cubicBezTo>
                  <a:cubicBezTo>
                    <a:pt x="1050" y="911"/>
                    <a:pt x="730" y="1034"/>
                    <a:pt x="557" y="1205"/>
                  </a:cubicBezTo>
                  <a:cubicBezTo>
                    <a:pt x="398" y="1361"/>
                    <a:pt x="266" y="1522"/>
                    <a:pt x="186" y="1690"/>
                  </a:cubicBezTo>
                  <a:cubicBezTo>
                    <a:pt x="106" y="1858"/>
                    <a:pt x="80" y="1957"/>
                    <a:pt x="0" y="2013"/>
                  </a:cubicBezTo>
                  <a:cubicBezTo>
                    <a:pt x="0" y="2013"/>
                    <a:pt x="81" y="1925"/>
                    <a:pt x="148" y="1709"/>
                  </a:cubicBezTo>
                  <a:cubicBezTo>
                    <a:pt x="200" y="1539"/>
                    <a:pt x="341" y="1359"/>
                    <a:pt x="461" y="1242"/>
                  </a:cubicBezTo>
                  <a:cubicBezTo>
                    <a:pt x="581" y="1125"/>
                    <a:pt x="688" y="1034"/>
                    <a:pt x="848" y="941"/>
                  </a:cubicBezTo>
                  <a:cubicBezTo>
                    <a:pt x="1008" y="847"/>
                    <a:pt x="1229" y="677"/>
                    <a:pt x="1304" y="469"/>
                  </a:cubicBezTo>
                  <a:cubicBezTo>
                    <a:pt x="1378" y="261"/>
                    <a:pt x="1414" y="0"/>
                    <a:pt x="1414" y="0"/>
                  </a:cubicBezTo>
                  <a:close/>
                </a:path>
              </a:pathLst>
            </a:custGeom>
            <a:solidFill>
              <a:srgbClr val="F0B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6" name="Freeform 16">
              <a:extLst>
                <a:ext uri="{FF2B5EF4-FFF2-40B4-BE49-F238E27FC236}">
                  <a16:creationId xmlns:a16="http://schemas.microsoft.com/office/drawing/2014/main" id="{86A4E358-112F-4051-B230-10C9BB752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814"/>
              <a:ext cx="1335" cy="1847"/>
            </a:xfrm>
            <a:custGeom>
              <a:avLst/>
              <a:gdLst>
                <a:gd name="T0" fmla="*/ 1002 w 1455"/>
                <a:gd name="T1" fmla="*/ 0 h 2013"/>
                <a:gd name="T2" fmla="*/ 996 w 1455"/>
                <a:gd name="T3" fmla="*/ 40 h 2013"/>
                <a:gd name="T4" fmla="*/ 866 w 1455"/>
                <a:gd name="T5" fmla="*/ 474 h 2013"/>
                <a:gd name="T6" fmla="*/ 386 w 1455"/>
                <a:gd name="T7" fmla="*/ 846 h 2013"/>
                <a:gd name="T8" fmla="*/ 124 w 1455"/>
                <a:gd name="T9" fmla="*/ 1189 h 2013"/>
                <a:gd name="T10" fmla="*/ 56 w 1455"/>
                <a:gd name="T11" fmla="*/ 1337 h 2013"/>
                <a:gd name="T12" fmla="*/ 0 w 1455"/>
                <a:gd name="T13" fmla="*/ 1427 h 2013"/>
                <a:gd name="T14" fmla="*/ 132 w 1455"/>
                <a:gd name="T15" fmla="*/ 1198 h 2013"/>
                <a:gd name="T16" fmla="*/ 395 w 1455"/>
                <a:gd name="T17" fmla="*/ 854 h 2013"/>
                <a:gd name="T18" fmla="*/ 874 w 1455"/>
                <a:gd name="T19" fmla="*/ 484 h 2013"/>
                <a:gd name="T20" fmla="*/ 1002 w 1455"/>
                <a:gd name="T21" fmla="*/ 0 h 20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5" h="2013">
                  <a:moveTo>
                    <a:pt x="1414" y="0"/>
                  </a:moveTo>
                  <a:cubicBezTo>
                    <a:pt x="1414" y="0"/>
                    <a:pt x="1411" y="22"/>
                    <a:pt x="1405" y="57"/>
                  </a:cubicBezTo>
                  <a:cubicBezTo>
                    <a:pt x="1406" y="185"/>
                    <a:pt x="1388" y="464"/>
                    <a:pt x="1222" y="670"/>
                  </a:cubicBezTo>
                  <a:cubicBezTo>
                    <a:pt x="1038" y="900"/>
                    <a:pt x="718" y="1022"/>
                    <a:pt x="545" y="1193"/>
                  </a:cubicBezTo>
                  <a:cubicBezTo>
                    <a:pt x="383" y="1353"/>
                    <a:pt x="254" y="1512"/>
                    <a:pt x="174" y="1678"/>
                  </a:cubicBezTo>
                  <a:cubicBezTo>
                    <a:pt x="133" y="1765"/>
                    <a:pt x="106" y="1833"/>
                    <a:pt x="78" y="1887"/>
                  </a:cubicBezTo>
                  <a:cubicBezTo>
                    <a:pt x="35" y="1975"/>
                    <a:pt x="0" y="2013"/>
                    <a:pt x="0" y="2013"/>
                  </a:cubicBezTo>
                  <a:cubicBezTo>
                    <a:pt x="80" y="1957"/>
                    <a:pt x="106" y="1858"/>
                    <a:pt x="186" y="1690"/>
                  </a:cubicBezTo>
                  <a:cubicBezTo>
                    <a:pt x="266" y="1522"/>
                    <a:pt x="398" y="1362"/>
                    <a:pt x="557" y="1205"/>
                  </a:cubicBezTo>
                  <a:cubicBezTo>
                    <a:pt x="730" y="1034"/>
                    <a:pt x="1050" y="912"/>
                    <a:pt x="1234" y="682"/>
                  </a:cubicBezTo>
                  <a:cubicBezTo>
                    <a:pt x="1455" y="407"/>
                    <a:pt x="1414" y="0"/>
                    <a:pt x="1414" y="0"/>
                  </a:cubicBezTo>
                  <a:close/>
                </a:path>
              </a:pathLst>
            </a:custGeom>
            <a:solidFill>
              <a:srgbClr val="E29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7" name="Freeform 17">
              <a:extLst>
                <a:ext uri="{FF2B5EF4-FFF2-40B4-BE49-F238E27FC236}">
                  <a16:creationId xmlns:a16="http://schemas.microsoft.com/office/drawing/2014/main" id="{08B6EFF5-238E-4E3B-965A-A5D1F078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972"/>
              <a:ext cx="369" cy="564"/>
            </a:xfrm>
            <a:custGeom>
              <a:avLst/>
              <a:gdLst>
                <a:gd name="T0" fmla="*/ 249 w 403"/>
                <a:gd name="T1" fmla="*/ 251 h 615"/>
                <a:gd name="T2" fmla="*/ 79 w 403"/>
                <a:gd name="T3" fmla="*/ 415 h 615"/>
                <a:gd name="T4" fmla="*/ 35 w 403"/>
                <a:gd name="T5" fmla="*/ 183 h 615"/>
                <a:gd name="T6" fmla="*/ 204 w 403"/>
                <a:gd name="T7" fmla="*/ 18 h 615"/>
                <a:gd name="T8" fmla="*/ 249 w 403"/>
                <a:gd name="T9" fmla="*/ 251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3" h="615">
                  <a:moveTo>
                    <a:pt x="354" y="356"/>
                  </a:moveTo>
                  <a:cubicBezTo>
                    <a:pt x="305" y="511"/>
                    <a:pt x="197" y="615"/>
                    <a:pt x="112" y="588"/>
                  </a:cubicBezTo>
                  <a:cubicBezTo>
                    <a:pt x="28" y="562"/>
                    <a:pt x="0" y="414"/>
                    <a:pt x="49" y="259"/>
                  </a:cubicBezTo>
                  <a:cubicBezTo>
                    <a:pt x="98" y="104"/>
                    <a:pt x="206" y="0"/>
                    <a:pt x="290" y="26"/>
                  </a:cubicBezTo>
                  <a:cubicBezTo>
                    <a:pt x="374" y="53"/>
                    <a:pt x="403" y="200"/>
                    <a:pt x="354" y="356"/>
                  </a:cubicBezTo>
                  <a:close/>
                </a:path>
              </a:pathLst>
            </a:custGeom>
            <a:solidFill>
              <a:srgbClr val="E5B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Freeform 18">
              <a:extLst>
                <a:ext uri="{FF2B5EF4-FFF2-40B4-BE49-F238E27FC236}">
                  <a16:creationId xmlns:a16="http://schemas.microsoft.com/office/drawing/2014/main" id="{08ADA652-D9D6-454B-9BEC-20286F73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949"/>
              <a:ext cx="422" cy="545"/>
            </a:xfrm>
            <a:custGeom>
              <a:avLst/>
              <a:gdLst>
                <a:gd name="T0" fmla="*/ 261 w 459"/>
                <a:gd name="T1" fmla="*/ 271 h 594"/>
                <a:gd name="T2" fmla="*/ 53 w 459"/>
                <a:gd name="T3" fmla="*/ 389 h 594"/>
                <a:gd name="T4" fmla="*/ 67 w 459"/>
                <a:gd name="T5" fmla="*/ 150 h 594"/>
                <a:gd name="T6" fmla="*/ 274 w 459"/>
                <a:gd name="T7" fmla="*/ 33 h 594"/>
                <a:gd name="T8" fmla="*/ 261 w 459"/>
                <a:gd name="T9" fmla="*/ 271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" h="594">
                  <a:moveTo>
                    <a:pt x="366" y="381"/>
                  </a:moveTo>
                  <a:cubicBezTo>
                    <a:pt x="281" y="519"/>
                    <a:pt x="151" y="594"/>
                    <a:pt x="75" y="548"/>
                  </a:cubicBezTo>
                  <a:cubicBezTo>
                    <a:pt x="0" y="502"/>
                    <a:pt x="8" y="352"/>
                    <a:pt x="93" y="213"/>
                  </a:cubicBezTo>
                  <a:cubicBezTo>
                    <a:pt x="178" y="75"/>
                    <a:pt x="308" y="0"/>
                    <a:pt x="383" y="46"/>
                  </a:cubicBezTo>
                  <a:cubicBezTo>
                    <a:pt x="459" y="92"/>
                    <a:pt x="451" y="242"/>
                    <a:pt x="366" y="381"/>
                  </a:cubicBezTo>
                  <a:close/>
                </a:path>
              </a:pathLst>
            </a:custGeom>
            <a:solidFill>
              <a:srgbClr val="EFB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9" name="Freeform 19">
              <a:extLst>
                <a:ext uri="{FF2B5EF4-FFF2-40B4-BE49-F238E27FC236}">
                  <a16:creationId xmlns:a16="http://schemas.microsoft.com/office/drawing/2014/main" id="{6DBAE5FB-0FE7-4033-9164-82FC31A99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052"/>
              <a:ext cx="406" cy="445"/>
            </a:xfrm>
            <a:custGeom>
              <a:avLst/>
              <a:gdLst>
                <a:gd name="T0" fmla="*/ 301 w 442"/>
                <a:gd name="T1" fmla="*/ 0 h 485"/>
                <a:gd name="T2" fmla="*/ 271 w 442"/>
                <a:gd name="T3" fmla="*/ 158 h 485"/>
                <a:gd name="T4" fmla="*/ 80 w 442"/>
                <a:gd name="T5" fmla="*/ 301 h 485"/>
                <a:gd name="T6" fmla="*/ 51 w 442"/>
                <a:gd name="T7" fmla="*/ 93 h 485"/>
                <a:gd name="T8" fmla="*/ 50 w 442"/>
                <a:gd name="T9" fmla="*/ 311 h 485"/>
                <a:gd name="T10" fmla="*/ 257 w 442"/>
                <a:gd name="T11" fmla="*/ 192 h 485"/>
                <a:gd name="T12" fmla="*/ 301 w 442"/>
                <a:gd name="T13" fmla="*/ 0 h 4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485">
                  <a:moveTo>
                    <a:pt x="423" y="0"/>
                  </a:moveTo>
                  <a:cubicBezTo>
                    <a:pt x="431" y="63"/>
                    <a:pt x="417" y="143"/>
                    <a:pt x="380" y="222"/>
                  </a:cubicBezTo>
                  <a:cubicBezTo>
                    <a:pt x="312" y="370"/>
                    <a:pt x="192" y="461"/>
                    <a:pt x="112" y="424"/>
                  </a:cubicBezTo>
                  <a:cubicBezTo>
                    <a:pt x="39" y="390"/>
                    <a:pt x="24" y="264"/>
                    <a:pt x="72" y="131"/>
                  </a:cubicBezTo>
                  <a:cubicBezTo>
                    <a:pt x="2" y="261"/>
                    <a:pt x="0" y="395"/>
                    <a:pt x="70" y="438"/>
                  </a:cubicBezTo>
                  <a:cubicBezTo>
                    <a:pt x="146" y="485"/>
                    <a:pt x="276" y="410"/>
                    <a:pt x="361" y="271"/>
                  </a:cubicBezTo>
                  <a:cubicBezTo>
                    <a:pt x="421" y="172"/>
                    <a:pt x="442" y="69"/>
                    <a:pt x="423" y="0"/>
                  </a:cubicBezTo>
                  <a:close/>
                </a:path>
              </a:pathLst>
            </a:custGeom>
            <a:solidFill>
              <a:srgbClr val="E3A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0" name="Freeform 20">
              <a:extLst>
                <a:ext uri="{FF2B5EF4-FFF2-40B4-BE49-F238E27FC236}">
                  <a16:creationId xmlns:a16="http://schemas.microsoft.com/office/drawing/2014/main" id="{6E6CE18F-F566-4791-9C7A-8FF7D3895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788"/>
              <a:ext cx="591" cy="733"/>
            </a:xfrm>
            <a:custGeom>
              <a:avLst/>
              <a:gdLst>
                <a:gd name="T0" fmla="*/ 456 w 644"/>
                <a:gd name="T1" fmla="*/ 0 h 799"/>
                <a:gd name="T2" fmla="*/ 295 w 644"/>
                <a:gd name="T3" fmla="*/ 130 h 799"/>
                <a:gd name="T4" fmla="*/ 63 w 644"/>
                <a:gd name="T5" fmla="*/ 460 h 799"/>
                <a:gd name="T6" fmla="*/ 12 w 644"/>
                <a:gd name="T7" fmla="*/ 416 h 799"/>
                <a:gd name="T8" fmla="*/ 256 w 644"/>
                <a:gd name="T9" fmla="*/ 114 h 799"/>
                <a:gd name="T10" fmla="*/ 456 w 644"/>
                <a:gd name="T11" fmla="*/ 0 h 7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4" h="799">
                  <a:moveTo>
                    <a:pt x="644" y="0"/>
                  </a:moveTo>
                  <a:cubicBezTo>
                    <a:pt x="644" y="0"/>
                    <a:pt x="641" y="84"/>
                    <a:pt x="415" y="184"/>
                  </a:cubicBezTo>
                  <a:cubicBezTo>
                    <a:pt x="217" y="273"/>
                    <a:pt x="130" y="500"/>
                    <a:pt x="89" y="649"/>
                  </a:cubicBezTo>
                  <a:cubicBezTo>
                    <a:pt x="48" y="799"/>
                    <a:pt x="0" y="688"/>
                    <a:pt x="16" y="589"/>
                  </a:cubicBezTo>
                  <a:cubicBezTo>
                    <a:pt x="32" y="483"/>
                    <a:pt x="56" y="307"/>
                    <a:pt x="361" y="160"/>
                  </a:cubicBezTo>
                  <a:cubicBezTo>
                    <a:pt x="603" y="43"/>
                    <a:pt x="644" y="0"/>
                    <a:pt x="644" y="0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1" name="Freeform 21">
              <a:extLst>
                <a:ext uri="{FF2B5EF4-FFF2-40B4-BE49-F238E27FC236}">
                  <a16:creationId xmlns:a16="http://schemas.microsoft.com/office/drawing/2014/main" id="{F16FFC2A-47EC-41B2-BEA1-18FA4E386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" y="1808"/>
              <a:ext cx="1335" cy="1846"/>
            </a:xfrm>
            <a:custGeom>
              <a:avLst/>
              <a:gdLst>
                <a:gd name="T0" fmla="*/ 1002 w 1455"/>
                <a:gd name="T1" fmla="*/ 0 h 2013"/>
                <a:gd name="T2" fmla="*/ 874 w 1455"/>
                <a:gd name="T3" fmla="*/ 481 h 2013"/>
                <a:gd name="T4" fmla="*/ 395 w 1455"/>
                <a:gd name="T5" fmla="*/ 852 h 2013"/>
                <a:gd name="T6" fmla="*/ 132 w 1455"/>
                <a:gd name="T7" fmla="*/ 1195 h 2013"/>
                <a:gd name="T8" fmla="*/ 0 w 1455"/>
                <a:gd name="T9" fmla="*/ 1424 h 2013"/>
                <a:gd name="T10" fmla="*/ 106 w 1455"/>
                <a:gd name="T11" fmla="*/ 1209 h 2013"/>
                <a:gd name="T12" fmla="*/ 327 w 1455"/>
                <a:gd name="T13" fmla="*/ 879 h 2013"/>
                <a:gd name="T14" fmla="*/ 601 w 1455"/>
                <a:gd name="T15" fmla="*/ 665 h 2013"/>
                <a:gd name="T16" fmla="*/ 924 w 1455"/>
                <a:gd name="T17" fmla="*/ 331 h 2013"/>
                <a:gd name="T18" fmla="*/ 1002 w 1455"/>
                <a:gd name="T19" fmla="*/ 0 h 20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55" h="2013">
                  <a:moveTo>
                    <a:pt x="1414" y="0"/>
                  </a:moveTo>
                  <a:cubicBezTo>
                    <a:pt x="1414" y="0"/>
                    <a:pt x="1455" y="407"/>
                    <a:pt x="1234" y="682"/>
                  </a:cubicBezTo>
                  <a:cubicBezTo>
                    <a:pt x="1050" y="911"/>
                    <a:pt x="730" y="1034"/>
                    <a:pt x="557" y="1205"/>
                  </a:cubicBezTo>
                  <a:cubicBezTo>
                    <a:pt x="398" y="1361"/>
                    <a:pt x="266" y="1522"/>
                    <a:pt x="186" y="1690"/>
                  </a:cubicBezTo>
                  <a:cubicBezTo>
                    <a:pt x="106" y="1858"/>
                    <a:pt x="80" y="1957"/>
                    <a:pt x="0" y="2013"/>
                  </a:cubicBezTo>
                  <a:cubicBezTo>
                    <a:pt x="0" y="2013"/>
                    <a:pt x="81" y="1925"/>
                    <a:pt x="148" y="1709"/>
                  </a:cubicBezTo>
                  <a:cubicBezTo>
                    <a:pt x="200" y="1539"/>
                    <a:pt x="341" y="1359"/>
                    <a:pt x="461" y="1242"/>
                  </a:cubicBezTo>
                  <a:cubicBezTo>
                    <a:pt x="581" y="1125"/>
                    <a:pt x="688" y="1034"/>
                    <a:pt x="848" y="941"/>
                  </a:cubicBezTo>
                  <a:cubicBezTo>
                    <a:pt x="1008" y="847"/>
                    <a:pt x="1229" y="677"/>
                    <a:pt x="1304" y="469"/>
                  </a:cubicBezTo>
                  <a:cubicBezTo>
                    <a:pt x="1378" y="261"/>
                    <a:pt x="1414" y="0"/>
                    <a:pt x="1414" y="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Freeform 22">
              <a:extLst>
                <a:ext uri="{FF2B5EF4-FFF2-40B4-BE49-F238E27FC236}">
                  <a16:creationId xmlns:a16="http://schemas.microsoft.com/office/drawing/2014/main" id="{5DCB9327-E15E-4FEC-882F-96C3AEF62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949"/>
              <a:ext cx="422" cy="545"/>
            </a:xfrm>
            <a:custGeom>
              <a:avLst/>
              <a:gdLst>
                <a:gd name="T0" fmla="*/ 261 w 459"/>
                <a:gd name="T1" fmla="*/ 271 h 594"/>
                <a:gd name="T2" fmla="*/ 53 w 459"/>
                <a:gd name="T3" fmla="*/ 389 h 594"/>
                <a:gd name="T4" fmla="*/ 67 w 459"/>
                <a:gd name="T5" fmla="*/ 150 h 594"/>
                <a:gd name="T6" fmla="*/ 274 w 459"/>
                <a:gd name="T7" fmla="*/ 33 h 594"/>
                <a:gd name="T8" fmla="*/ 261 w 459"/>
                <a:gd name="T9" fmla="*/ 271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" h="594">
                  <a:moveTo>
                    <a:pt x="366" y="381"/>
                  </a:moveTo>
                  <a:cubicBezTo>
                    <a:pt x="281" y="519"/>
                    <a:pt x="151" y="594"/>
                    <a:pt x="75" y="548"/>
                  </a:cubicBezTo>
                  <a:cubicBezTo>
                    <a:pt x="0" y="502"/>
                    <a:pt x="8" y="352"/>
                    <a:pt x="93" y="213"/>
                  </a:cubicBezTo>
                  <a:cubicBezTo>
                    <a:pt x="178" y="75"/>
                    <a:pt x="308" y="0"/>
                    <a:pt x="383" y="46"/>
                  </a:cubicBezTo>
                  <a:cubicBezTo>
                    <a:pt x="459" y="92"/>
                    <a:pt x="451" y="242"/>
                    <a:pt x="366" y="38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3" name="Freeform 23">
              <a:extLst>
                <a:ext uri="{FF2B5EF4-FFF2-40B4-BE49-F238E27FC236}">
                  <a16:creationId xmlns:a16="http://schemas.microsoft.com/office/drawing/2014/main" id="{2F90202D-9F54-495B-826C-1819B6499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148"/>
              <a:ext cx="146" cy="115"/>
            </a:xfrm>
            <a:custGeom>
              <a:avLst/>
              <a:gdLst>
                <a:gd name="T0" fmla="*/ 107 w 159"/>
                <a:gd name="T1" fmla="*/ 25 h 125"/>
                <a:gd name="T2" fmla="*/ 71 w 159"/>
                <a:gd name="T3" fmla="*/ 78 h 125"/>
                <a:gd name="T4" fmla="*/ 6 w 159"/>
                <a:gd name="T5" fmla="*/ 65 h 125"/>
                <a:gd name="T6" fmla="*/ 43 w 159"/>
                <a:gd name="T7" fmla="*/ 12 h 125"/>
                <a:gd name="T8" fmla="*/ 107 w 159"/>
                <a:gd name="T9" fmla="*/ 2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5">
                  <a:moveTo>
                    <a:pt x="149" y="34"/>
                  </a:moveTo>
                  <a:cubicBezTo>
                    <a:pt x="159" y="59"/>
                    <a:pt x="137" y="93"/>
                    <a:pt x="99" y="109"/>
                  </a:cubicBezTo>
                  <a:cubicBezTo>
                    <a:pt x="61" y="125"/>
                    <a:pt x="21" y="117"/>
                    <a:pt x="10" y="91"/>
                  </a:cubicBezTo>
                  <a:cubicBezTo>
                    <a:pt x="0" y="66"/>
                    <a:pt x="22" y="32"/>
                    <a:pt x="60" y="16"/>
                  </a:cubicBezTo>
                  <a:cubicBezTo>
                    <a:pt x="98" y="0"/>
                    <a:pt x="138" y="8"/>
                    <a:pt x="149" y="34"/>
                  </a:cubicBezTo>
                  <a:close/>
                </a:path>
              </a:pathLst>
            </a:custGeom>
            <a:solidFill>
              <a:srgbClr val="E8A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4" name="Freeform 24">
              <a:extLst>
                <a:ext uri="{FF2B5EF4-FFF2-40B4-BE49-F238E27FC236}">
                  <a16:creationId xmlns:a16="http://schemas.microsoft.com/office/drawing/2014/main" id="{8108ECDD-559A-4D78-BA6A-B0D05044C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077"/>
              <a:ext cx="156" cy="258"/>
            </a:xfrm>
            <a:custGeom>
              <a:avLst/>
              <a:gdLst>
                <a:gd name="T0" fmla="*/ 2 w 170"/>
                <a:gd name="T1" fmla="*/ 17 h 282"/>
                <a:gd name="T2" fmla="*/ 33 w 170"/>
                <a:gd name="T3" fmla="*/ 69 h 282"/>
                <a:gd name="T4" fmla="*/ 54 w 170"/>
                <a:gd name="T5" fmla="*/ 122 h 282"/>
                <a:gd name="T6" fmla="*/ 57 w 170"/>
                <a:gd name="T7" fmla="*/ 155 h 282"/>
                <a:gd name="T8" fmla="*/ 61 w 170"/>
                <a:gd name="T9" fmla="*/ 192 h 282"/>
                <a:gd name="T10" fmla="*/ 98 w 170"/>
                <a:gd name="T11" fmla="*/ 163 h 282"/>
                <a:gd name="T12" fmla="*/ 117 w 170"/>
                <a:gd name="T13" fmla="*/ 111 h 282"/>
                <a:gd name="T14" fmla="*/ 75 w 170"/>
                <a:gd name="T15" fmla="*/ 13 h 282"/>
                <a:gd name="T16" fmla="*/ 5 w 170"/>
                <a:gd name="T17" fmla="*/ 20 h 2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0" h="282">
                  <a:moveTo>
                    <a:pt x="2" y="25"/>
                  </a:moveTo>
                  <a:cubicBezTo>
                    <a:pt x="0" y="48"/>
                    <a:pt x="35" y="78"/>
                    <a:pt x="47" y="98"/>
                  </a:cubicBezTo>
                  <a:cubicBezTo>
                    <a:pt x="62" y="123"/>
                    <a:pt x="70" y="144"/>
                    <a:pt x="76" y="173"/>
                  </a:cubicBezTo>
                  <a:cubicBezTo>
                    <a:pt x="79" y="189"/>
                    <a:pt x="80" y="205"/>
                    <a:pt x="81" y="221"/>
                  </a:cubicBezTo>
                  <a:cubicBezTo>
                    <a:pt x="82" y="230"/>
                    <a:pt x="78" y="269"/>
                    <a:pt x="85" y="274"/>
                  </a:cubicBezTo>
                  <a:cubicBezTo>
                    <a:pt x="96" y="282"/>
                    <a:pt x="133" y="242"/>
                    <a:pt x="140" y="233"/>
                  </a:cubicBezTo>
                  <a:cubicBezTo>
                    <a:pt x="158" y="210"/>
                    <a:pt x="165" y="185"/>
                    <a:pt x="166" y="157"/>
                  </a:cubicBezTo>
                  <a:cubicBezTo>
                    <a:pt x="170" y="99"/>
                    <a:pt x="163" y="44"/>
                    <a:pt x="106" y="17"/>
                  </a:cubicBezTo>
                  <a:cubicBezTo>
                    <a:pt x="71" y="0"/>
                    <a:pt x="39" y="22"/>
                    <a:pt x="5" y="28"/>
                  </a:cubicBezTo>
                </a:path>
              </a:pathLst>
            </a:custGeom>
            <a:solidFill>
              <a:srgbClr val="D081B0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5" name="Freeform 25">
              <a:extLst>
                <a:ext uri="{FF2B5EF4-FFF2-40B4-BE49-F238E27FC236}">
                  <a16:creationId xmlns:a16="http://schemas.microsoft.com/office/drawing/2014/main" id="{189EFFAE-1BDF-43CB-8556-657454C1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077"/>
              <a:ext cx="156" cy="258"/>
            </a:xfrm>
            <a:custGeom>
              <a:avLst/>
              <a:gdLst>
                <a:gd name="T0" fmla="*/ 2 w 170"/>
                <a:gd name="T1" fmla="*/ 17 h 282"/>
                <a:gd name="T2" fmla="*/ 33 w 170"/>
                <a:gd name="T3" fmla="*/ 69 h 282"/>
                <a:gd name="T4" fmla="*/ 54 w 170"/>
                <a:gd name="T5" fmla="*/ 122 h 282"/>
                <a:gd name="T6" fmla="*/ 57 w 170"/>
                <a:gd name="T7" fmla="*/ 155 h 282"/>
                <a:gd name="T8" fmla="*/ 61 w 170"/>
                <a:gd name="T9" fmla="*/ 192 h 282"/>
                <a:gd name="T10" fmla="*/ 98 w 170"/>
                <a:gd name="T11" fmla="*/ 163 h 282"/>
                <a:gd name="T12" fmla="*/ 117 w 170"/>
                <a:gd name="T13" fmla="*/ 111 h 282"/>
                <a:gd name="T14" fmla="*/ 75 w 170"/>
                <a:gd name="T15" fmla="*/ 13 h 282"/>
                <a:gd name="T16" fmla="*/ 5 w 170"/>
                <a:gd name="T17" fmla="*/ 20 h 2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0" h="282">
                  <a:moveTo>
                    <a:pt x="2" y="25"/>
                  </a:moveTo>
                  <a:cubicBezTo>
                    <a:pt x="0" y="48"/>
                    <a:pt x="35" y="78"/>
                    <a:pt x="47" y="98"/>
                  </a:cubicBezTo>
                  <a:cubicBezTo>
                    <a:pt x="62" y="123"/>
                    <a:pt x="70" y="144"/>
                    <a:pt x="76" y="173"/>
                  </a:cubicBezTo>
                  <a:cubicBezTo>
                    <a:pt x="79" y="189"/>
                    <a:pt x="80" y="205"/>
                    <a:pt x="81" y="221"/>
                  </a:cubicBezTo>
                  <a:cubicBezTo>
                    <a:pt x="82" y="230"/>
                    <a:pt x="78" y="269"/>
                    <a:pt x="85" y="274"/>
                  </a:cubicBezTo>
                  <a:cubicBezTo>
                    <a:pt x="96" y="282"/>
                    <a:pt x="133" y="242"/>
                    <a:pt x="140" y="233"/>
                  </a:cubicBezTo>
                  <a:cubicBezTo>
                    <a:pt x="158" y="210"/>
                    <a:pt x="165" y="185"/>
                    <a:pt x="166" y="157"/>
                  </a:cubicBezTo>
                  <a:cubicBezTo>
                    <a:pt x="170" y="99"/>
                    <a:pt x="163" y="44"/>
                    <a:pt x="106" y="17"/>
                  </a:cubicBezTo>
                  <a:cubicBezTo>
                    <a:pt x="71" y="0"/>
                    <a:pt x="39" y="22"/>
                    <a:pt x="5" y="2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6" name="Freeform 26">
              <a:extLst>
                <a:ext uri="{FF2B5EF4-FFF2-40B4-BE49-F238E27FC236}">
                  <a16:creationId xmlns:a16="http://schemas.microsoft.com/office/drawing/2014/main" id="{BB7D3B55-07D9-4809-B440-1B19F4594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722"/>
              <a:ext cx="112" cy="168"/>
            </a:xfrm>
            <a:custGeom>
              <a:avLst/>
              <a:gdLst>
                <a:gd name="T0" fmla="*/ 0 w 122"/>
                <a:gd name="T1" fmla="*/ 2 h 183"/>
                <a:gd name="T2" fmla="*/ 18 w 122"/>
                <a:gd name="T3" fmla="*/ 62 h 183"/>
                <a:gd name="T4" fmla="*/ 22 w 122"/>
                <a:gd name="T5" fmla="*/ 93 h 183"/>
                <a:gd name="T6" fmla="*/ 22 w 122"/>
                <a:gd name="T7" fmla="*/ 120 h 183"/>
                <a:gd name="T8" fmla="*/ 60 w 122"/>
                <a:gd name="T9" fmla="*/ 128 h 183"/>
                <a:gd name="T10" fmla="*/ 86 w 122"/>
                <a:gd name="T11" fmla="*/ 68 h 183"/>
                <a:gd name="T12" fmla="*/ 35 w 122"/>
                <a:gd name="T13" fmla="*/ 6 h 183"/>
                <a:gd name="T14" fmla="*/ 3 w 122"/>
                <a:gd name="T15" fmla="*/ 0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83">
                  <a:moveTo>
                    <a:pt x="0" y="2"/>
                  </a:moveTo>
                  <a:cubicBezTo>
                    <a:pt x="3" y="31"/>
                    <a:pt x="19" y="59"/>
                    <a:pt x="26" y="88"/>
                  </a:cubicBezTo>
                  <a:cubicBezTo>
                    <a:pt x="29" y="102"/>
                    <a:pt x="29" y="117"/>
                    <a:pt x="30" y="131"/>
                  </a:cubicBezTo>
                  <a:cubicBezTo>
                    <a:pt x="30" y="142"/>
                    <a:pt x="24" y="162"/>
                    <a:pt x="30" y="170"/>
                  </a:cubicBezTo>
                  <a:cubicBezTo>
                    <a:pt x="37" y="181"/>
                    <a:pt x="72" y="183"/>
                    <a:pt x="84" y="179"/>
                  </a:cubicBezTo>
                  <a:cubicBezTo>
                    <a:pt x="115" y="170"/>
                    <a:pt x="120" y="123"/>
                    <a:pt x="121" y="96"/>
                  </a:cubicBezTo>
                  <a:cubicBezTo>
                    <a:pt x="122" y="44"/>
                    <a:pt x="95" y="18"/>
                    <a:pt x="49" y="8"/>
                  </a:cubicBezTo>
                  <a:cubicBezTo>
                    <a:pt x="36" y="5"/>
                    <a:pt x="14" y="7"/>
                    <a:pt x="3" y="0"/>
                  </a:cubicBezTo>
                </a:path>
              </a:pathLst>
            </a:custGeom>
            <a:solidFill>
              <a:srgbClr val="D081B0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7" name="Freeform 27">
              <a:extLst>
                <a:ext uri="{FF2B5EF4-FFF2-40B4-BE49-F238E27FC236}">
                  <a16:creationId xmlns:a16="http://schemas.microsoft.com/office/drawing/2014/main" id="{32567EED-4C1A-4681-BE8F-61AAADFCF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722"/>
              <a:ext cx="112" cy="168"/>
            </a:xfrm>
            <a:custGeom>
              <a:avLst/>
              <a:gdLst>
                <a:gd name="T0" fmla="*/ 0 w 122"/>
                <a:gd name="T1" fmla="*/ 2 h 183"/>
                <a:gd name="T2" fmla="*/ 18 w 122"/>
                <a:gd name="T3" fmla="*/ 62 h 183"/>
                <a:gd name="T4" fmla="*/ 22 w 122"/>
                <a:gd name="T5" fmla="*/ 93 h 183"/>
                <a:gd name="T6" fmla="*/ 22 w 122"/>
                <a:gd name="T7" fmla="*/ 120 h 183"/>
                <a:gd name="T8" fmla="*/ 60 w 122"/>
                <a:gd name="T9" fmla="*/ 128 h 183"/>
                <a:gd name="T10" fmla="*/ 86 w 122"/>
                <a:gd name="T11" fmla="*/ 68 h 183"/>
                <a:gd name="T12" fmla="*/ 35 w 122"/>
                <a:gd name="T13" fmla="*/ 6 h 183"/>
                <a:gd name="T14" fmla="*/ 3 w 122"/>
                <a:gd name="T15" fmla="*/ 0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83">
                  <a:moveTo>
                    <a:pt x="0" y="2"/>
                  </a:moveTo>
                  <a:cubicBezTo>
                    <a:pt x="3" y="31"/>
                    <a:pt x="19" y="59"/>
                    <a:pt x="26" y="88"/>
                  </a:cubicBezTo>
                  <a:cubicBezTo>
                    <a:pt x="29" y="102"/>
                    <a:pt x="29" y="117"/>
                    <a:pt x="30" y="131"/>
                  </a:cubicBezTo>
                  <a:cubicBezTo>
                    <a:pt x="30" y="142"/>
                    <a:pt x="24" y="162"/>
                    <a:pt x="30" y="170"/>
                  </a:cubicBezTo>
                  <a:cubicBezTo>
                    <a:pt x="37" y="181"/>
                    <a:pt x="72" y="183"/>
                    <a:pt x="84" y="179"/>
                  </a:cubicBezTo>
                  <a:cubicBezTo>
                    <a:pt x="115" y="170"/>
                    <a:pt x="120" y="123"/>
                    <a:pt x="121" y="96"/>
                  </a:cubicBezTo>
                  <a:cubicBezTo>
                    <a:pt x="122" y="44"/>
                    <a:pt x="95" y="18"/>
                    <a:pt x="49" y="8"/>
                  </a:cubicBezTo>
                  <a:cubicBezTo>
                    <a:pt x="36" y="5"/>
                    <a:pt x="14" y="7"/>
                    <a:pt x="3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8" name="Freeform 28">
              <a:extLst>
                <a:ext uri="{FF2B5EF4-FFF2-40B4-BE49-F238E27FC236}">
                  <a16:creationId xmlns:a16="http://schemas.microsoft.com/office/drawing/2014/main" id="{0135AFDF-A578-489A-A2EB-FB9E6F698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473"/>
              <a:ext cx="129" cy="179"/>
            </a:xfrm>
            <a:custGeom>
              <a:avLst/>
              <a:gdLst>
                <a:gd name="T0" fmla="*/ 74 w 140"/>
                <a:gd name="T1" fmla="*/ 0 h 195"/>
                <a:gd name="T2" fmla="*/ 21 w 140"/>
                <a:gd name="T3" fmla="*/ 101 h 195"/>
                <a:gd name="T4" fmla="*/ 6 w 140"/>
                <a:gd name="T5" fmla="*/ 121 h 195"/>
                <a:gd name="T6" fmla="*/ 70 w 140"/>
                <a:gd name="T7" fmla="*/ 133 h 195"/>
                <a:gd name="T8" fmla="*/ 100 w 140"/>
                <a:gd name="T9" fmla="*/ 82 h 195"/>
                <a:gd name="T10" fmla="*/ 94 w 140"/>
                <a:gd name="T11" fmla="*/ 25 h 195"/>
                <a:gd name="T12" fmla="*/ 77 w 140"/>
                <a:gd name="T13" fmla="*/ 4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95">
                  <a:moveTo>
                    <a:pt x="102" y="0"/>
                  </a:moveTo>
                  <a:cubicBezTo>
                    <a:pt x="70" y="41"/>
                    <a:pt x="79" y="118"/>
                    <a:pt x="29" y="143"/>
                  </a:cubicBezTo>
                  <a:cubicBezTo>
                    <a:pt x="16" y="150"/>
                    <a:pt x="0" y="155"/>
                    <a:pt x="10" y="171"/>
                  </a:cubicBezTo>
                  <a:cubicBezTo>
                    <a:pt x="23" y="194"/>
                    <a:pt x="75" y="195"/>
                    <a:pt x="97" y="187"/>
                  </a:cubicBezTo>
                  <a:cubicBezTo>
                    <a:pt x="132" y="175"/>
                    <a:pt x="139" y="150"/>
                    <a:pt x="139" y="116"/>
                  </a:cubicBezTo>
                  <a:cubicBezTo>
                    <a:pt x="139" y="90"/>
                    <a:pt x="140" y="59"/>
                    <a:pt x="130" y="35"/>
                  </a:cubicBezTo>
                  <a:cubicBezTo>
                    <a:pt x="126" y="24"/>
                    <a:pt x="115" y="11"/>
                    <a:pt x="107" y="4"/>
                  </a:cubicBezTo>
                </a:path>
              </a:pathLst>
            </a:custGeom>
            <a:solidFill>
              <a:srgbClr val="D081B0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9" name="Freeform 29">
              <a:extLst>
                <a:ext uri="{FF2B5EF4-FFF2-40B4-BE49-F238E27FC236}">
                  <a16:creationId xmlns:a16="http://schemas.microsoft.com/office/drawing/2014/main" id="{B13F9D72-F081-47F1-8520-9A761705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473"/>
              <a:ext cx="129" cy="179"/>
            </a:xfrm>
            <a:custGeom>
              <a:avLst/>
              <a:gdLst>
                <a:gd name="T0" fmla="*/ 74 w 140"/>
                <a:gd name="T1" fmla="*/ 0 h 195"/>
                <a:gd name="T2" fmla="*/ 21 w 140"/>
                <a:gd name="T3" fmla="*/ 101 h 195"/>
                <a:gd name="T4" fmla="*/ 6 w 140"/>
                <a:gd name="T5" fmla="*/ 121 h 195"/>
                <a:gd name="T6" fmla="*/ 70 w 140"/>
                <a:gd name="T7" fmla="*/ 133 h 195"/>
                <a:gd name="T8" fmla="*/ 100 w 140"/>
                <a:gd name="T9" fmla="*/ 82 h 195"/>
                <a:gd name="T10" fmla="*/ 94 w 140"/>
                <a:gd name="T11" fmla="*/ 25 h 195"/>
                <a:gd name="T12" fmla="*/ 77 w 140"/>
                <a:gd name="T13" fmla="*/ 4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95">
                  <a:moveTo>
                    <a:pt x="102" y="0"/>
                  </a:moveTo>
                  <a:cubicBezTo>
                    <a:pt x="70" y="41"/>
                    <a:pt x="79" y="118"/>
                    <a:pt x="29" y="143"/>
                  </a:cubicBezTo>
                  <a:cubicBezTo>
                    <a:pt x="16" y="150"/>
                    <a:pt x="0" y="155"/>
                    <a:pt x="10" y="171"/>
                  </a:cubicBezTo>
                  <a:cubicBezTo>
                    <a:pt x="23" y="194"/>
                    <a:pt x="75" y="195"/>
                    <a:pt x="97" y="187"/>
                  </a:cubicBezTo>
                  <a:cubicBezTo>
                    <a:pt x="132" y="175"/>
                    <a:pt x="139" y="150"/>
                    <a:pt x="139" y="116"/>
                  </a:cubicBezTo>
                  <a:cubicBezTo>
                    <a:pt x="139" y="90"/>
                    <a:pt x="140" y="59"/>
                    <a:pt x="130" y="35"/>
                  </a:cubicBezTo>
                  <a:cubicBezTo>
                    <a:pt x="126" y="24"/>
                    <a:pt x="115" y="11"/>
                    <a:pt x="107" y="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0" name="Freeform 30">
              <a:extLst>
                <a:ext uri="{FF2B5EF4-FFF2-40B4-BE49-F238E27FC236}">
                  <a16:creationId xmlns:a16="http://schemas.microsoft.com/office/drawing/2014/main" id="{1154C880-DDCC-47E3-9888-7DA1C95F4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19"/>
              <a:ext cx="95" cy="198"/>
            </a:xfrm>
            <a:custGeom>
              <a:avLst/>
              <a:gdLst>
                <a:gd name="T0" fmla="*/ 3 w 104"/>
                <a:gd name="T1" fmla="*/ 0 h 216"/>
                <a:gd name="T2" fmla="*/ 25 w 104"/>
                <a:gd name="T3" fmla="*/ 57 h 216"/>
                <a:gd name="T4" fmla="*/ 26 w 104"/>
                <a:gd name="T5" fmla="*/ 108 h 216"/>
                <a:gd name="T6" fmla="*/ 29 w 104"/>
                <a:gd name="T7" fmla="*/ 147 h 216"/>
                <a:gd name="T8" fmla="*/ 65 w 104"/>
                <a:gd name="T9" fmla="*/ 116 h 216"/>
                <a:gd name="T10" fmla="*/ 62 w 104"/>
                <a:gd name="T11" fmla="*/ 55 h 216"/>
                <a:gd name="T12" fmla="*/ 14 w 104"/>
                <a:gd name="T13" fmla="*/ 3 h 2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16">
                  <a:moveTo>
                    <a:pt x="3" y="0"/>
                  </a:moveTo>
                  <a:cubicBezTo>
                    <a:pt x="0" y="28"/>
                    <a:pt x="29" y="55"/>
                    <a:pt x="36" y="81"/>
                  </a:cubicBezTo>
                  <a:cubicBezTo>
                    <a:pt x="43" y="103"/>
                    <a:pt x="41" y="132"/>
                    <a:pt x="38" y="154"/>
                  </a:cubicBezTo>
                  <a:cubicBezTo>
                    <a:pt x="35" y="170"/>
                    <a:pt x="21" y="201"/>
                    <a:pt x="42" y="208"/>
                  </a:cubicBezTo>
                  <a:cubicBezTo>
                    <a:pt x="66" y="216"/>
                    <a:pt x="86" y="180"/>
                    <a:pt x="93" y="162"/>
                  </a:cubicBezTo>
                  <a:cubicBezTo>
                    <a:pt x="104" y="133"/>
                    <a:pt x="100" y="106"/>
                    <a:pt x="89" y="77"/>
                  </a:cubicBezTo>
                  <a:cubicBezTo>
                    <a:pt x="76" y="46"/>
                    <a:pt x="52" y="15"/>
                    <a:pt x="20" y="3"/>
                  </a:cubicBezTo>
                </a:path>
              </a:pathLst>
            </a:custGeom>
            <a:solidFill>
              <a:srgbClr val="D081B0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1" name="Freeform 31">
              <a:extLst>
                <a:ext uri="{FF2B5EF4-FFF2-40B4-BE49-F238E27FC236}">
                  <a16:creationId xmlns:a16="http://schemas.microsoft.com/office/drawing/2014/main" id="{40D21A15-6303-4F8F-9661-65785A71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19"/>
              <a:ext cx="95" cy="198"/>
            </a:xfrm>
            <a:custGeom>
              <a:avLst/>
              <a:gdLst>
                <a:gd name="T0" fmla="*/ 3 w 104"/>
                <a:gd name="T1" fmla="*/ 0 h 216"/>
                <a:gd name="T2" fmla="*/ 25 w 104"/>
                <a:gd name="T3" fmla="*/ 57 h 216"/>
                <a:gd name="T4" fmla="*/ 26 w 104"/>
                <a:gd name="T5" fmla="*/ 108 h 216"/>
                <a:gd name="T6" fmla="*/ 29 w 104"/>
                <a:gd name="T7" fmla="*/ 147 h 216"/>
                <a:gd name="T8" fmla="*/ 65 w 104"/>
                <a:gd name="T9" fmla="*/ 116 h 216"/>
                <a:gd name="T10" fmla="*/ 62 w 104"/>
                <a:gd name="T11" fmla="*/ 55 h 216"/>
                <a:gd name="T12" fmla="*/ 14 w 104"/>
                <a:gd name="T13" fmla="*/ 3 h 2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16">
                  <a:moveTo>
                    <a:pt x="3" y="0"/>
                  </a:moveTo>
                  <a:cubicBezTo>
                    <a:pt x="0" y="28"/>
                    <a:pt x="29" y="55"/>
                    <a:pt x="36" y="81"/>
                  </a:cubicBezTo>
                  <a:cubicBezTo>
                    <a:pt x="43" y="103"/>
                    <a:pt x="41" y="132"/>
                    <a:pt x="38" y="154"/>
                  </a:cubicBezTo>
                  <a:cubicBezTo>
                    <a:pt x="35" y="170"/>
                    <a:pt x="21" y="201"/>
                    <a:pt x="42" y="208"/>
                  </a:cubicBezTo>
                  <a:cubicBezTo>
                    <a:pt x="66" y="216"/>
                    <a:pt x="86" y="180"/>
                    <a:pt x="93" y="162"/>
                  </a:cubicBezTo>
                  <a:cubicBezTo>
                    <a:pt x="104" y="133"/>
                    <a:pt x="100" y="106"/>
                    <a:pt x="89" y="77"/>
                  </a:cubicBezTo>
                  <a:cubicBezTo>
                    <a:pt x="76" y="46"/>
                    <a:pt x="52" y="15"/>
                    <a:pt x="20" y="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2" name="Freeform 32">
              <a:extLst>
                <a:ext uri="{FF2B5EF4-FFF2-40B4-BE49-F238E27FC236}">
                  <a16:creationId xmlns:a16="http://schemas.microsoft.com/office/drawing/2014/main" id="{07B64961-A779-4F6B-9C75-97F40358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1456"/>
              <a:ext cx="965" cy="1251"/>
            </a:xfrm>
            <a:custGeom>
              <a:avLst/>
              <a:gdLst>
                <a:gd name="T0" fmla="*/ 714 w 1051"/>
                <a:gd name="T1" fmla="*/ 49 h 1363"/>
                <a:gd name="T2" fmla="*/ 607 w 1051"/>
                <a:gd name="T3" fmla="*/ 2 h 1363"/>
                <a:gd name="T4" fmla="*/ 567 w 1051"/>
                <a:gd name="T5" fmla="*/ 110 h 1363"/>
                <a:gd name="T6" fmla="*/ 459 w 1051"/>
                <a:gd name="T7" fmla="*/ 98 h 1363"/>
                <a:gd name="T8" fmla="*/ 302 w 1051"/>
                <a:gd name="T9" fmla="*/ 137 h 1363"/>
                <a:gd name="T10" fmla="*/ 253 w 1051"/>
                <a:gd name="T11" fmla="*/ 191 h 1363"/>
                <a:gd name="T12" fmla="*/ 292 w 1051"/>
                <a:gd name="T13" fmla="*/ 230 h 1363"/>
                <a:gd name="T14" fmla="*/ 315 w 1051"/>
                <a:gd name="T15" fmla="*/ 286 h 1363"/>
                <a:gd name="T16" fmla="*/ 242 w 1051"/>
                <a:gd name="T17" fmla="*/ 316 h 1363"/>
                <a:gd name="T18" fmla="*/ 91 w 1051"/>
                <a:gd name="T19" fmla="*/ 391 h 1363"/>
                <a:gd name="T20" fmla="*/ 32 w 1051"/>
                <a:gd name="T21" fmla="*/ 510 h 1363"/>
                <a:gd name="T22" fmla="*/ 105 w 1051"/>
                <a:gd name="T23" fmla="*/ 523 h 1363"/>
                <a:gd name="T24" fmla="*/ 128 w 1051"/>
                <a:gd name="T25" fmla="*/ 583 h 1363"/>
                <a:gd name="T26" fmla="*/ 45 w 1051"/>
                <a:gd name="T27" fmla="*/ 690 h 1363"/>
                <a:gd name="T28" fmla="*/ 67 w 1051"/>
                <a:gd name="T29" fmla="*/ 776 h 1363"/>
                <a:gd name="T30" fmla="*/ 70 w 1051"/>
                <a:gd name="T31" fmla="*/ 855 h 1363"/>
                <a:gd name="T32" fmla="*/ 98 w 1051"/>
                <a:gd name="T33" fmla="*/ 939 h 1363"/>
                <a:gd name="T34" fmla="*/ 192 w 1051"/>
                <a:gd name="T35" fmla="*/ 967 h 1363"/>
                <a:gd name="T36" fmla="*/ 747 w 1051"/>
                <a:gd name="T37" fmla="*/ 233 h 1363"/>
                <a:gd name="T38" fmla="*/ 734 w 1051"/>
                <a:gd name="T39" fmla="*/ 107 h 1363"/>
                <a:gd name="T40" fmla="*/ 714 w 1051"/>
                <a:gd name="T41" fmla="*/ 49 h 13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1" h="1363">
                  <a:moveTo>
                    <a:pt x="1005" y="69"/>
                  </a:moveTo>
                  <a:cubicBezTo>
                    <a:pt x="953" y="44"/>
                    <a:pt x="918" y="0"/>
                    <a:pt x="854" y="2"/>
                  </a:cubicBezTo>
                  <a:cubicBezTo>
                    <a:pt x="761" y="4"/>
                    <a:pt x="837" y="114"/>
                    <a:pt x="797" y="156"/>
                  </a:cubicBezTo>
                  <a:cubicBezTo>
                    <a:pt x="743" y="171"/>
                    <a:pt x="702" y="145"/>
                    <a:pt x="647" y="140"/>
                  </a:cubicBezTo>
                  <a:cubicBezTo>
                    <a:pt x="572" y="132"/>
                    <a:pt x="486" y="147"/>
                    <a:pt x="425" y="192"/>
                  </a:cubicBezTo>
                  <a:cubicBezTo>
                    <a:pt x="398" y="212"/>
                    <a:pt x="365" y="233"/>
                    <a:pt x="357" y="269"/>
                  </a:cubicBezTo>
                  <a:cubicBezTo>
                    <a:pt x="347" y="317"/>
                    <a:pt x="380" y="309"/>
                    <a:pt x="411" y="324"/>
                  </a:cubicBezTo>
                  <a:cubicBezTo>
                    <a:pt x="440" y="339"/>
                    <a:pt x="463" y="374"/>
                    <a:pt x="443" y="403"/>
                  </a:cubicBezTo>
                  <a:cubicBezTo>
                    <a:pt x="423" y="433"/>
                    <a:pt x="375" y="439"/>
                    <a:pt x="342" y="446"/>
                  </a:cubicBezTo>
                  <a:cubicBezTo>
                    <a:pt x="266" y="460"/>
                    <a:pt x="189" y="501"/>
                    <a:pt x="129" y="551"/>
                  </a:cubicBezTo>
                  <a:cubicBezTo>
                    <a:pt x="100" y="575"/>
                    <a:pt x="0" y="689"/>
                    <a:pt x="45" y="719"/>
                  </a:cubicBezTo>
                  <a:cubicBezTo>
                    <a:pt x="72" y="738"/>
                    <a:pt x="117" y="718"/>
                    <a:pt x="147" y="738"/>
                  </a:cubicBezTo>
                  <a:cubicBezTo>
                    <a:pt x="171" y="753"/>
                    <a:pt x="183" y="792"/>
                    <a:pt x="179" y="821"/>
                  </a:cubicBezTo>
                  <a:cubicBezTo>
                    <a:pt x="171" y="879"/>
                    <a:pt x="93" y="923"/>
                    <a:pt x="63" y="972"/>
                  </a:cubicBezTo>
                  <a:cubicBezTo>
                    <a:pt x="34" y="1021"/>
                    <a:pt x="57" y="1057"/>
                    <a:pt x="94" y="1093"/>
                  </a:cubicBezTo>
                  <a:cubicBezTo>
                    <a:pt x="136" y="1134"/>
                    <a:pt x="118" y="1157"/>
                    <a:pt x="98" y="1205"/>
                  </a:cubicBezTo>
                  <a:cubicBezTo>
                    <a:pt x="77" y="1254"/>
                    <a:pt x="75" y="1313"/>
                    <a:pt x="137" y="1324"/>
                  </a:cubicBezTo>
                  <a:cubicBezTo>
                    <a:pt x="186" y="1333"/>
                    <a:pt x="247" y="1302"/>
                    <a:pt x="270" y="1363"/>
                  </a:cubicBezTo>
                  <a:cubicBezTo>
                    <a:pt x="270" y="1363"/>
                    <a:pt x="246" y="347"/>
                    <a:pt x="1051" y="329"/>
                  </a:cubicBezTo>
                  <a:cubicBezTo>
                    <a:pt x="1051" y="329"/>
                    <a:pt x="1033" y="178"/>
                    <a:pt x="1033" y="150"/>
                  </a:cubicBezTo>
                  <a:cubicBezTo>
                    <a:pt x="1033" y="122"/>
                    <a:pt x="1005" y="69"/>
                    <a:pt x="1005" y="69"/>
                  </a:cubicBezTo>
                  <a:close/>
                </a:path>
              </a:pathLst>
            </a:custGeom>
            <a:solidFill>
              <a:srgbClr val="E0B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3" name="Freeform 33">
              <a:extLst>
                <a:ext uri="{FF2B5EF4-FFF2-40B4-BE49-F238E27FC236}">
                  <a16:creationId xmlns:a16="http://schemas.microsoft.com/office/drawing/2014/main" id="{DA4C53CF-BC04-476F-8BDD-E5FEFC64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651"/>
              <a:ext cx="933" cy="1056"/>
            </a:xfrm>
            <a:custGeom>
              <a:avLst/>
              <a:gdLst>
                <a:gd name="T0" fmla="*/ 720 w 1017"/>
                <a:gd name="T1" fmla="*/ 90 h 1151"/>
                <a:gd name="T2" fmla="*/ 720 w 1017"/>
                <a:gd name="T3" fmla="*/ 90 h 1151"/>
                <a:gd name="T4" fmla="*/ 294 w 1017"/>
                <a:gd name="T5" fmla="*/ 117 h 1151"/>
                <a:gd name="T6" fmla="*/ 290 w 1017"/>
                <a:gd name="T7" fmla="*/ 143 h 1151"/>
                <a:gd name="T8" fmla="*/ 219 w 1017"/>
                <a:gd name="T9" fmla="*/ 173 h 1151"/>
                <a:gd name="T10" fmla="*/ 63 w 1017"/>
                <a:gd name="T11" fmla="*/ 373 h 1151"/>
                <a:gd name="T12" fmla="*/ 80 w 1017"/>
                <a:gd name="T13" fmla="*/ 381 h 1151"/>
                <a:gd name="T14" fmla="*/ 103 w 1017"/>
                <a:gd name="T15" fmla="*/ 439 h 1151"/>
                <a:gd name="T16" fmla="*/ 21 w 1017"/>
                <a:gd name="T17" fmla="*/ 546 h 1151"/>
                <a:gd name="T18" fmla="*/ 42 w 1017"/>
                <a:gd name="T19" fmla="*/ 631 h 1151"/>
                <a:gd name="T20" fmla="*/ 46 w 1017"/>
                <a:gd name="T21" fmla="*/ 711 h 1151"/>
                <a:gd name="T22" fmla="*/ 70 w 1017"/>
                <a:gd name="T23" fmla="*/ 770 h 1151"/>
                <a:gd name="T24" fmla="*/ 150 w 1017"/>
                <a:gd name="T25" fmla="*/ 816 h 1151"/>
                <a:gd name="T26" fmla="*/ 720 w 1017"/>
                <a:gd name="T27" fmla="*/ 90 h 11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7" h="1151">
                  <a:moveTo>
                    <a:pt x="1017" y="128"/>
                  </a:moveTo>
                  <a:cubicBezTo>
                    <a:pt x="1017" y="128"/>
                    <a:pt x="1017" y="128"/>
                    <a:pt x="1017" y="127"/>
                  </a:cubicBezTo>
                  <a:cubicBezTo>
                    <a:pt x="939" y="94"/>
                    <a:pt x="673" y="0"/>
                    <a:pt x="414" y="163"/>
                  </a:cubicBezTo>
                  <a:cubicBezTo>
                    <a:pt x="419" y="176"/>
                    <a:pt x="418" y="189"/>
                    <a:pt x="409" y="202"/>
                  </a:cubicBezTo>
                  <a:cubicBezTo>
                    <a:pt x="389" y="232"/>
                    <a:pt x="342" y="238"/>
                    <a:pt x="309" y="244"/>
                  </a:cubicBezTo>
                  <a:cubicBezTo>
                    <a:pt x="228" y="320"/>
                    <a:pt x="152" y="418"/>
                    <a:pt x="89" y="528"/>
                  </a:cubicBezTo>
                  <a:cubicBezTo>
                    <a:pt x="97" y="529"/>
                    <a:pt x="106" y="532"/>
                    <a:pt x="113" y="537"/>
                  </a:cubicBezTo>
                  <a:cubicBezTo>
                    <a:pt x="137" y="552"/>
                    <a:pt x="149" y="591"/>
                    <a:pt x="145" y="620"/>
                  </a:cubicBezTo>
                  <a:cubicBezTo>
                    <a:pt x="137" y="678"/>
                    <a:pt x="59" y="722"/>
                    <a:pt x="29" y="771"/>
                  </a:cubicBezTo>
                  <a:cubicBezTo>
                    <a:pt x="0" y="820"/>
                    <a:pt x="23" y="856"/>
                    <a:pt x="60" y="892"/>
                  </a:cubicBezTo>
                  <a:cubicBezTo>
                    <a:pt x="102" y="933"/>
                    <a:pt x="84" y="957"/>
                    <a:pt x="64" y="1004"/>
                  </a:cubicBezTo>
                  <a:cubicBezTo>
                    <a:pt x="43" y="1053"/>
                    <a:pt x="37" y="1076"/>
                    <a:pt x="99" y="1087"/>
                  </a:cubicBezTo>
                  <a:cubicBezTo>
                    <a:pt x="148" y="1096"/>
                    <a:pt x="188" y="1090"/>
                    <a:pt x="211" y="1151"/>
                  </a:cubicBezTo>
                  <a:cubicBezTo>
                    <a:pt x="211" y="1151"/>
                    <a:pt x="212" y="146"/>
                    <a:pt x="1017" y="128"/>
                  </a:cubicBezTo>
                  <a:close/>
                </a:path>
              </a:pathLst>
            </a:custGeom>
            <a:solidFill>
              <a:srgbClr val="DDC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4" name="Freeform 34">
              <a:extLst>
                <a:ext uri="{FF2B5EF4-FFF2-40B4-BE49-F238E27FC236}">
                  <a16:creationId xmlns:a16="http://schemas.microsoft.com/office/drawing/2014/main" id="{607C75FA-A67D-4F30-ABA2-724557D2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1640"/>
              <a:ext cx="933" cy="1065"/>
            </a:xfrm>
            <a:custGeom>
              <a:avLst/>
              <a:gdLst>
                <a:gd name="T0" fmla="*/ 720 w 1017"/>
                <a:gd name="T1" fmla="*/ 89 h 1161"/>
                <a:gd name="T2" fmla="*/ 720 w 1017"/>
                <a:gd name="T3" fmla="*/ 89 h 1161"/>
                <a:gd name="T4" fmla="*/ 294 w 1017"/>
                <a:gd name="T5" fmla="*/ 116 h 1161"/>
                <a:gd name="T6" fmla="*/ 290 w 1017"/>
                <a:gd name="T7" fmla="*/ 142 h 1161"/>
                <a:gd name="T8" fmla="*/ 219 w 1017"/>
                <a:gd name="T9" fmla="*/ 172 h 1161"/>
                <a:gd name="T10" fmla="*/ 63 w 1017"/>
                <a:gd name="T11" fmla="*/ 373 h 1161"/>
                <a:gd name="T12" fmla="*/ 80 w 1017"/>
                <a:gd name="T13" fmla="*/ 380 h 1161"/>
                <a:gd name="T14" fmla="*/ 103 w 1017"/>
                <a:gd name="T15" fmla="*/ 439 h 1161"/>
                <a:gd name="T16" fmla="*/ 21 w 1017"/>
                <a:gd name="T17" fmla="*/ 546 h 1161"/>
                <a:gd name="T18" fmla="*/ 42 w 1017"/>
                <a:gd name="T19" fmla="*/ 630 h 1161"/>
                <a:gd name="T20" fmla="*/ 46 w 1017"/>
                <a:gd name="T21" fmla="*/ 710 h 1161"/>
                <a:gd name="T22" fmla="*/ 72 w 1017"/>
                <a:gd name="T23" fmla="*/ 795 h 1161"/>
                <a:gd name="T24" fmla="*/ 168 w 1017"/>
                <a:gd name="T25" fmla="*/ 822 h 1161"/>
                <a:gd name="T26" fmla="*/ 720 w 1017"/>
                <a:gd name="T27" fmla="*/ 89 h 11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7" h="1161">
                  <a:moveTo>
                    <a:pt x="1017" y="127"/>
                  </a:moveTo>
                  <a:cubicBezTo>
                    <a:pt x="1017" y="127"/>
                    <a:pt x="1017" y="127"/>
                    <a:pt x="1017" y="127"/>
                  </a:cubicBezTo>
                  <a:cubicBezTo>
                    <a:pt x="939" y="93"/>
                    <a:pt x="673" y="0"/>
                    <a:pt x="414" y="162"/>
                  </a:cubicBezTo>
                  <a:cubicBezTo>
                    <a:pt x="418" y="175"/>
                    <a:pt x="418" y="189"/>
                    <a:pt x="409" y="201"/>
                  </a:cubicBezTo>
                  <a:cubicBezTo>
                    <a:pt x="389" y="232"/>
                    <a:pt x="342" y="237"/>
                    <a:pt x="309" y="244"/>
                  </a:cubicBezTo>
                  <a:cubicBezTo>
                    <a:pt x="227" y="320"/>
                    <a:pt x="152" y="418"/>
                    <a:pt x="89" y="528"/>
                  </a:cubicBezTo>
                  <a:cubicBezTo>
                    <a:pt x="97" y="529"/>
                    <a:pt x="106" y="531"/>
                    <a:pt x="113" y="536"/>
                  </a:cubicBezTo>
                  <a:cubicBezTo>
                    <a:pt x="137" y="552"/>
                    <a:pt x="149" y="591"/>
                    <a:pt x="145" y="620"/>
                  </a:cubicBezTo>
                  <a:cubicBezTo>
                    <a:pt x="137" y="678"/>
                    <a:pt x="59" y="721"/>
                    <a:pt x="29" y="771"/>
                  </a:cubicBezTo>
                  <a:cubicBezTo>
                    <a:pt x="0" y="819"/>
                    <a:pt x="23" y="856"/>
                    <a:pt x="60" y="891"/>
                  </a:cubicBezTo>
                  <a:cubicBezTo>
                    <a:pt x="102" y="933"/>
                    <a:pt x="84" y="956"/>
                    <a:pt x="64" y="1003"/>
                  </a:cubicBezTo>
                  <a:cubicBezTo>
                    <a:pt x="43" y="1052"/>
                    <a:pt x="41" y="1111"/>
                    <a:pt x="103" y="1123"/>
                  </a:cubicBezTo>
                  <a:cubicBezTo>
                    <a:pt x="152" y="1132"/>
                    <a:pt x="213" y="1100"/>
                    <a:pt x="236" y="1161"/>
                  </a:cubicBezTo>
                  <a:cubicBezTo>
                    <a:pt x="236" y="1161"/>
                    <a:pt x="212" y="145"/>
                    <a:pt x="1017" y="127"/>
                  </a:cubicBezTo>
                  <a:close/>
                </a:path>
              </a:pathLst>
            </a:custGeom>
            <a:solidFill>
              <a:srgbClr val="D7A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5" name="Freeform 35">
              <a:extLst>
                <a:ext uri="{FF2B5EF4-FFF2-40B4-BE49-F238E27FC236}">
                  <a16:creationId xmlns:a16="http://schemas.microsoft.com/office/drawing/2014/main" id="{F7FE8D4E-F4EB-4690-8A74-C8EBA6537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1457"/>
              <a:ext cx="965" cy="1250"/>
            </a:xfrm>
            <a:custGeom>
              <a:avLst/>
              <a:gdLst>
                <a:gd name="T0" fmla="*/ 714 w 1051"/>
                <a:gd name="T1" fmla="*/ 48 h 1362"/>
                <a:gd name="T2" fmla="*/ 607 w 1051"/>
                <a:gd name="T3" fmla="*/ 2 h 1362"/>
                <a:gd name="T4" fmla="*/ 567 w 1051"/>
                <a:gd name="T5" fmla="*/ 110 h 1362"/>
                <a:gd name="T6" fmla="*/ 459 w 1051"/>
                <a:gd name="T7" fmla="*/ 98 h 1362"/>
                <a:gd name="T8" fmla="*/ 302 w 1051"/>
                <a:gd name="T9" fmla="*/ 136 h 1362"/>
                <a:gd name="T10" fmla="*/ 253 w 1051"/>
                <a:gd name="T11" fmla="*/ 191 h 1362"/>
                <a:gd name="T12" fmla="*/ 292 w 1051"/>
                <a:gd name="T13" fmla="*/ 230 h 1362"/>
                <a:gd name="T14" fmla="*/ 315 w 1051"/>
                <a:gd name="T15" fmla="*/ 285 h 1362"/>
                <a:gd name="T16" fmla="*/ 242 w 1051"/>
                <a:gd name="T17" fmla="*/ 315 h 1362"/>
                <a:gd name="T18" fmla="*/ 91 w 1051"/>
                <a:gd name="T19" fmla="*/ 390 h 1362"/>
                <a:gd name="T20" fmla="*/ 32 w 1051"/>
                <a:gd name="T21" fmla="*/ 510 h 1362"/>
                <a:gd name="T22" fmla="*/ 105 w 1051"/>
                <a:gd name="T23" fmla="*/ 522 h 1362"/>
                <a:gd name="T24" fmla="*/ 128 w 1051"/>
                <a:gd name="T25" fmla="*/ 582 h 1362"/>
                <a:gd name="T26" fmla="*/ 45 w 1051"/>
                <a:gd name="T27" fmla="*/ 690 h 1362"/>
                <a:gd name="T28" fmla="*/ 66 w 1051"/>
                <a:gd name="T29" fmla="*/ 776 h 1362"/>
                <a:gd name="T30" fmla="*/ 70 w 1051"/>
                <a:gd name="T31" fmla="*/ 854 h 1362"/>
                <a:gd name="T32" fmla="*/ 97 w 1051"/>
                <a:gd name="T33" fmla="*/ 939 h 1362"/>
                <a:gd name="T34" fmla="*/ 192 w 1051"/>
                <a:gd name="T35" fmla="*/ 966 h 1362"/>
                <a:gd name="T36" fmla="*/ 747 w 1051"/>
                <a:gd name="T37" fmla="*/ 233 h 1362"/>
                <a:gd name="T38" fmla="*/ 734 w 1051"/>
                <a:gd name="T39" fmla="*/ 106 h 1362"/>
                <a:gd name="T40" fmla="*/ 714 w 1051"/>
                <a:gd name="T41" fmla="*/ 48 h 13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1" h="1362">
                  <a:moveTo>
                    <a:pt x="1005" y="68"/>
                  </a:moveTo>
                  <a:cubicBezTo>
                    <a:pt x="953" y="44"/>
                    <a:pt x="918" y="0"/>
                    <a:pt x="854" y="2"/>
                  </a:cubicBezTo>
                  <a:cubicBezTo>
                    <a:pt x="761" y="4"/>
                    <a:pt x="837" y="114"/>
                    <a:pt x="797" y="156"/>
                  </a:cubicBezTo>
                  <a:cubicBezTo>
                    <a:pt x="743" y="171"/>
                    <a:pt x="701" y="145"/>
                    <a:pt x="647" y="139"/>
                  </a:cubicBezTo>
                  <a:cubicBezTo>
                    <a:pt x="572" y="132"/>
                    <a:pt x="486" y="147"/>
                    <a:pt x="425" y="191"/>
                  </a:cubicBezTo>
                  <a:cubicBezTo>
                    <a:pt x="398" y="211"/>
                    <a:pt x="365" y="232"/>
                    <a:pt x="357" y="269"/>
                  </a:cubicBezTo>
                  <a:cubicBezTo>
                    <a:pt x="347" y="317"/>
                    <a:pt x="380" y="309"/>
                    <a:pt x="411" y="324"/>
                  </a:cubicBezTo>
                  <a:cubicBezTo>
                    <a:pt x="440" y="339"/>
                    <a:pt x="463" y="373"/>
                    <a:pt x="443" y="402"/>
                  </a:cubicBezTo>
                  <a:cubicBezTo>
                    <a:pt x="422" y="433"/>
                    <a:pt x="375" y="439"/>
                    <a:pt x="342" y="445"/>
                  </a:cubicBezTo>
                  <a:cubicBezTo>
                    <a:pt x="266" y="460"/>
                    <a:pt x="189" y="500"/>
                    <a:pt x="129" y="550"/>
                  </a:cubicBezTo>
                  <a:cubicBezTo>
                    <a:pt x="100" y="574"/>
                    <a:pt x="0" y="688"/>
                    <a:pt x="45" y="719"/>
                  </a:cubicBezTo>
                  <a:cubicBezTo>
                    <a:pt x="72" y="737"/>
                    <a:pt x="117" y="718"/>
                    <a:pt x="147" y="737"/>
                  </a:cubicBezTo>
                  <a:cubicBezTo>
                    <a:pt x="171" y="753"/>
                    <a:pt x="183" y="792"/>
                    <a:pt x="179" y="821"/>
                  </a:cubicBezTo>
                  <a:cubicBezTo>
                    <a:pt x="171" y="879"/>
                    <a:pt x="93" y="922"/>
                    <a:pt x="63" y="972"/>
                  </a:cubicBezTo>
                  <a:cubicBezTo>
                    <a:pt x="33" y="1020"/>
                    <a:pt x="57" y="1057"/>
                    <a:pt x="93" y="1093"/>
                  </a:cubicBezTo>
                  <a:cubicBezTo>
                    <a:pt x="136" y="1134"/>
                    <a:pt x="118" y="1157"/>
                    <a:pt x="98" y="1204"/>
                  </a:cubicBezTo>
                  <a:cubicBezTo>
                    <a:pt x="77" y="1253"/>
                    <a:pt x="75" y="1312"/>
                    <a:pt x="136" y="1324"/>
                  </a:cubicBezTo>
                  <a:cubicBezTo>
                    <a:pt x="186" y="1333"/>
                    <a:pt x="247" y="1301"/>
                    <a:pt x="270" y="1362"/>
                  </a:cubicBezTo>
                  <a:cubicBezTo>
                    <a:pt x="270" y="1362"/>
                    <a:pt x="245" y="346"/>
                    <a:pt x="1051" y="329"/>
                  </a:cubicBezTo>
                  <a:cubicBezTo>
                    <a:pt x="1051" y="329"/>
                    <a:pt x="1033" y="177"/>
                    <a:pt x="1033" y="149"/>
                  </a:cubicBezTo>
                  <a:cubicBezTo>
                    <a:pt x="1033" y="121"/>
                    <a:pt x="1005" y="68"/>
                    <a:pt x="1005" y="68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6" name="Freeform 36">
              <a:extLst>
                <a:ext uri="{FF2B5EF4-FFF2-40B4-BE49-F238E27FC236}">
                  <a16:creationId xmlns:a16="http://schemas.microsoft.com/office/drawing/2014/main" id="{1DB8873C-7F95-4C5A-8F37-7937E83C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48"/>
              <a:ext cx="5" cy="26"/>
            </a:xfrm>
            <a:custGeom>
              <a:avLst/>
              <a:gdLst>
                <a:gd name="T0" fmla="*/ 5 w 5"/>
                <a:gd name="T1" fmla="*/ 0 h 28"/>
                <a:gd name="T2" fmla="*/ 0 w 5"/>
                <a:gd name="T3" fmla="*/ 2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8">
                  <a:moveTo>
                    <a:pt x="5" y="0"/>
                  </a:moveTo>
                  <a:cubicBezTo>
                    <a:pt x="2" y="10"/>
                    <a:pt x="0" y="19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7" name="Freeform 37">
              <a:extLst>
                <a:ext uri="{FF2B5EF4-FFF2-40B4-BE49-F238E27FC236}">
                  <a16:creationId xmlns:a16="http://schemas.microsoft.com/office/drawing/2014/main" id="{FC423C3F-52CA-4D76-85C8-212AB8E1C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600"/>
              <a:ext cx="63" cy="133"/>
            </a:xfrm>
            <a:custGeom>
              <a:avLst/>
              <a:gdLst>
                <a:gd name="T0" fmla="*/ 48 w 69"/>
                <a:gd name="T1" fmla="*/ 0 h 145"/>
                <a:gd name="T2" fmla="*/ 18 w 69"/>
                <a:gd name="T3" fmla="*/ 61 h 145"/>
                <a:gd name="T4" fmla="*/ 0 w 69"/>
                <a:gd name="T5" fmla="*/ 103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45">
                  <a:moveTo>
                    <a:pt x="69" y="0"/>
                  </a:moveTo>
                  <a:cubicBezTo>
                    <a:pt x="53" y="27"/>
                    <a:pt x="38" y="61"/>
                    <a:pt x="26" y="87"/>
                  </a:cubicBezTo>
                  <a:cubicBezTo>
                    <a:pt x="18" y="104"/>
                    <a:pt x="7" y="124"/>
                    <a:pt x="0" y="1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8" name="Freeform 38">
              <a:extLst>
                <a:ext uri="{FF2B5EF4-FFF2-40B4-BE49-F238E27FC236}">
                  <a16:creationId xmlns:a16="http://schemas.microsoft.com/office/drawing/2014/main" id="{6B8398C2-3DF3-4647-9972-7D9D5362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079"/>
              <a:ext cx="1" cy="30"/>
            </a:xfrm>
            <a:custGeom>
              <a:avLst/>
              <a:gdLst>
                <a:gd name="T0" fmla="*/ 1 w 1"/>
                <a:gd name="T1" fmla="*/ 0 h 32"/>
                <a:gd name="T2" fmla="*/ 0 w 1"/>
                <a:gd name="T3" fmla="*/ 24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2">
                  <a:moveTo>
                    <a:pt x="1" y="0"/>
                  </a:moveTo>
                  <a:cubicBezTo>
                    <a:pt x="1" y="11"/>
                    <a:pt x="0" y="22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9" name="Freeform 39">
              <a:extLst>
                <a:ext uri="{FF2B5EF4-FFF2-40B4-BE49-F238E27FC236}">
                  <a16:creationId xmlns:a16="http://schemas.microsoft.com/office/drawing/2014/main" id="{1EF54F80-A1A1-4947-ADB9-C8499DE6B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800"/>
              <a:ext cx="73" cy="261"/>
            </a:xfrm>
            <a:custGeom>
              <a:avLst/>
              <a:gdLst>
                <a:gd name="T0" fmla="*/ 55 w 80"/>
                <a:gd name="T1" fmla="*/ 0 h 284"/>
                <a:gd name="T2" fmla="*/ 27 w 80"/>
                <a:gd name="T3" fmla="*/ 93 h 284"/>
                <a:gd name="T4" fmla="*/ 0 w 80"/>
                <a:gd name="T5" fmla="*/ 203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84">
                  <a:moveTo>
                    <a:pt x="79" y="0"/>
                  </a:moveTo>
                  <a:cubicBezTo>
                    <a:pt x="80" y="48"/>
                    <a:pt x="56" y="88"/>
                    <a:pt x="39" y="131"/>
                  </a:cubicBezTo>
                  <a:cubicBezTo>
                    <a:pt x="21" y="179"/>
                    <a:pt x="7" y="232"/>
                    <a:pt x="0" y="28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0" name="Freeform 40">
              <a:extLst>
                <a:ext uri="{FF2B5EF4-FFF2-40B4-BE49-F238E27FC236}">
                  <a16:creationId xmlns:a16="http://schemas.microsoft.com/office/drawing/2014/main" id="{080374ED-75A4-4CCA-AD01-6F776767F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467"/>
              <a:ext cx="4" cy="18"/>
            </a:xfrm>
            <a:custGeom>
              <a:avLst/>
              <a:gdLst>
                <a:gd name="T0" fmla="*/ 0 w 4"/>
                <a:gd name="T1" fmla="*/ 0 h 19"/>
                <a:gd name="T2" fmla="*/ 4 w 4"/>
                <a:gd name="T3" fmla="*/ 1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1" y="6"/>
                    <a:pt x="3" y="13"/>
                    <a:pt x="4" y="1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1" name="Freeform 41">
              <a:extLst>
                <a:ext uri="{FF2B5EF4-FFF2-40B4-BE49-F238E27FC236}">
                  <a16:creationId xmlns:a16="http://schemas.microsoft.com/office/drawing/2014/main" id="{A81D4A26-77CA-4806-809B-74E6A9800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443"/>
              <a:ext cx="2" cy="14"/>
            </a:xfrm>
            <a:custGeom>
              <a:avLst/>
              <a:gdLst>
                <a:gd name="T0" fmla="*/ 0 w 3"/>
                <a:gd name="T1" fmla="*/ 0 h 16"/>
                <a:gd name="T2" fmla="*/ 1 w 3"/>
                <a:gd name="T3" fmla="*/ 1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cubicBezTo>
                    <a:pt x="1" y="5"/>
                    <a:pt x="2" y="10"/>
                    <a:pt x="3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2" name="Freeform 42">
              <a:extLst>
                <a:ext uri="{FF2B5EF4-FFF2-40B4-BE49-F238E27FC236}">
                  <a16:creationId xmlns:a16="http://schemas.microsoft.com/office/drawing/2014/main" id="{E8CF513E-AC5B-4BA0-864A-ABFFF74C1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181"/>
              <a:ext cx="23" cy="251"/>
            </a:xfrm>
            <a:custGeom>
              <a:avLst/>
              <a:gdLst>
                <a:gd name="T0" fmla="*/ 3 w 25"/>
                <a:gd name="T1" fmla="*/ 0 h 273"/>
                <a:gd name="T2" fmla="*/ 0 w 25"/>
                <a:gd name="T3" fmla="*/ 84 h 273"/>
                <a:gd name="T4" fmla="*/ 17 w 25"/>
                <a:gd name="T5" fmla="*/ 195 h 2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3">
                  <a:moveTo>
                    <a:pt x="3" y="0"/>
                  </a:moveTo>
                  <a:cubicBezTo>
                    <a:pt x="9" y="39"/>
                    <a:pt x="0" y="83"/>
                    <a:pt x="0" y="117"/>
                  </a:cubicBezTo>
                  <a:cubicBezTo>
                    <a:pt x="0" y="170"/>
                    <a:pt x="12" y="222"/>
                    <a:pt x="25" y="27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3" name="Freeform 43">
              <a:extLst>
                <a:ext uri="{FF2B5EF4-FFF2-40B4-BE49-F238E27FC236}">
                  <a16:creationId xmlns:a16="http://schemas.microsoft.com/office/drawing/2014/main" id="{EFF4DE1A-4423-4927-AFE4-B6A21874A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2621"/>
              <a:ext cx="19" cy="6"/>
            </a:xfrm>
            <a:custGeom>
              <a:avLst/>
              <a:gdLst>
                <a:gd name="T0" fmla="*/ 0 w 20"/>
                <a:gd name="T1" fmla="*/ 0 h 6"/>
                <a:gd name="T2" fmla="*/ 16 w 20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6" y="2"/>
                    <a:pt x="13" y="4"/>
                    <a:pt x="20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4" name="Freeform 44">
              <a:extLst>
                <a:ext uri="{FF2B5EF4-FFF2-40B4-BE49-F238E27FC236}">
                  <a16:creationId xmlns:a16="http://schemas.microsoft.com/office/drawing/2014/main" id="{DDA29BA0-902C-4CBB-855A-0DA711F4B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614"/>
              <a:ext cx="9" cy="3"/>
            </a:xfrm>
            <a:custGeom>
              <a:avLst/>
              <a:gdLst>
                <a:gd name="T0" fmla="*/ 0 w 9"/>
                <a:gd name="T1" fmla="*/ 0 h 3"/>
                <a:gd name="T2" fmla="*/ 9 w 9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1"/>
                    <a:pt x="6" y="2"/>
                    <a:pt x="9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5" name="Freeform 45">
              <a:extLst>
                <a:ext uri="{FF2B5EF4-FFF2-40B4-BE49-F238E27FC236}">
                  <a16:creationId xmlns:a16="http://schemas.microsoft.com/office/drawing/2014/main" id="{6538D047-633A-4BA4-ACF4-180DA9C3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486"/>
              <a:ext cx="73" cy="124"/>
            </a:xfrm>
            <a:custGeom>
              <a:avLst/>
              <a:gdLst>
                <a:gd name="T0" fmla="*/ 0 w 79"/>
                <a:gd name="T1" fmla="*/ 0 h 135"/>
                <a:gd name="T2" fmla="*/ 21 w 79"/>
                <a:gd name="T3" fmla="*/ 66 h 135"/>
                <a:gd name="T4" fmla="*/ 57 w 79"/>
                <a:gd name="T5" fmla="*/ 9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35">
                  <a:moveTo>
                    <a:pt x="0" y="0"/>
                  </a:moveTo>
                  <a:cubicBezTo>
                    <a:pt x="7" y="7"/>
                    <a:pt x="11" y="63"/>
                    <a:pt x="29" y="93"/>
                  </a:cubicBezTo>
                  <a:cubicBezTo>
                    <a:pt x="42" y="114"/>
                    <a:pt x="59" y="126"/>
                    <a:pt x="79" y="13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6" name="Freeform 46">
              <a:extLst>
                <a:ext uri="{FF2B5EF4-FFF2-40B4-BE49-F238E27FC236}">
                  <a16:creationId xmlns:a16="http://schemas.microsoft.com/office/drawing/2014/main" id="{A11B3804-2749-4381-9078-161941AD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866"/>
              <a:ext cx="232" cy="314"/>
            </a:xfrm>
            <a:custGeom>
              <a:avLst/>
              <a:gdLst>
                <a:gd name="T0" fmla="*/ 179 w 253"/>
                <a:gd name="T1" fmla="*/ 0 h 343"/>
                <a:gd name="T2" fmla="*/ 0 w 253"/>
                <a:gd name="T3" fmla="*/ 241 h 3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3" h="343">
                  <a:moveTo>
                    <a:pt x="253" y="0"/>
                  </a:moveTo>
                  <a:cubicBezTo>
                    <a:pt x="157" y="90"/>
                    <a:pt x="70" y="209"/>
                    <a:pt x="0" y="3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7" name="Freeform 47">
              <a:extLst>
                <a:ext uri="{FF2B5EF4-FFF2-40B4-BE49-F238E27FC236}">
                  <a16:creationId xmlns:a16="http://schemas.microsoft.com/office/drawing/2014/main" id="{02D16DD1-7AC7-4FED-9B6F-A17523442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831"/>
              <a:ext cx="41" cy="35"/>
            </a:xfrm>
            <a:custGeom>
              <a:avLst/>
              <a:gdLst>
                <a:gd name="T0" fmla="*/ 33 w 44"/>
                <a:gd name="T1" fmla="*/ 0 h 38"/>
                <a:gd name="T2" fmla="*/ 8 w 44"/>
                <a:gd name="T3" fmla="*/ 19 h 38"/>
                <a:gd name="T4" fmla="*/ 0 w 44"/>
                <a:gd name="T5" fmla="*/ 2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8">
                  <a:moveTo>
                    <a:pt x="44" y="0"/>
                  </a:moveTo>
                  <a:cubicBezTo>
                    <a:pt x="33" y="8"/>
                    <a:pt x="22" y="18"/>
                    <a:pt x="12" y="27"/>
                  </a:cubicBezTo>
                  <a:cubicBezTo>
                    <a:pt x="8" y="31"/>
                    <a:pt x="4" y="34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8" name="Freeform 48">
              <a:extLst>
                <a:ext uri="{FF2B5EF4-FFF2-40B4-BE49-F238E27FC236}">
                  <a16:creationId xmlns:a16="http://schemas.microsoft.com/office/drawing/2014/main" id="{D9A98577-D28B-4DC3-9A37-09A452415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1714"/>
              <a:ext cx="252" cy="117"/>
            </a:xfrm>
            <a:custGeom>
              <a:avLst/>
              <a:gdLst>
                <a:gd name="T0" fmla="*/ 194 w 275"/>
                <a:gd name="T1" fmla="*/ 0 h 127"/>
                <a:gd name="T2" fmla="*/ 0 w 275"/>
                <a:gd name="T3" fmla="*/ 91 h 1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5" h="127">
                  <a:moveTo>
                    <a:pt x="275" y="0"/>
                  </a:moveTo>
                  <a:cubicBezTo>
                    <a:pt x="186" y="16"/>
                    <a:pt x="92" y="53"/>
                    <a:pt x="0" y="12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9" name="Freeform 49">
              <a:extLst>
                <a:ext uri="{FF2B5EF4-FFF2-40B4-BE49-F238E27FC236}">
                  <a16:creationId xmlns:a16="http://schemas.microsoft.com/office/drawing/2014/main" id="{56BC96AE-2276-49EC-A74B-EB24BE907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709"/>
              <a:ext cx="26" cy="3"/>
            </a:xfrm>
            <a:custGeom>
              <a:avLst/>
              <a:gdLst>
                <a:gd name="T0" fmla="*/ 20 w 28"/>
                <a:gd name="T1" fmla="*/ 0 h 4"/>
                <a:gd name="T2" fmla="*/ 0 w 28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">
                  <a:moveTo>
                    <a:pt x="28" y="0"/>
                  </a:moveTo>
                  <a:cubicBezTo>
                    <a:pt x="19" y="1"/>
                    <a:pt x="10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0" name="Freeform 50">
              <a:extLst>
                <a:ext uri="{FF2B5EF4-FFF2-40B4-BE49-F238E27FC236}">
                  <a16:creationId xmlns:a16="http://schemas.microsoft.com/office/drawing/2014/main" id="{5542FA66-B098-4196-A5F9-54C96F2A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707"/>
              <a:ext cx="12" cy="1"/>
            </a:xfrm>
            <a:custGeom>
              <a:avLst/>
              <a:gdLst>
                <a:gd name="T0" fmla="*/ 9 w 13"/>
                <a:gd name="T1" fmla="*/ 0 h 1"/>
                <a:gd name="T2" fmla="*/ 0 w 1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cubicBezTo>
                    <a:pt x="8" y="1"/>
                    <a:pt x="4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1" name="Freeform 51">
              <a:extLst>
                <a:ext uri="{FF2B5EF4-FFF2-40B4-BE49-F238E27FC236}">
                  <a16:creationId xmlns:a16="http://schemas.microsoft.com/office/drawing/2014/main" id="{FD263B8B-B04E-45C1-9653-6A044B68F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697"/>
              <a:ext cx="296" cy="60"/>
            </a:xfrm>
            <a:custGeom>
              <a:avLst/>
              <a:gdLst>
                <a:gd name="T0" fmla="*/ 227 w 323"/>
                <a:gd name="T1" fmla="*/ 45 h 66"/>
                <a:gd name="T2" fmla="*/ 0 w 323"/>
                <a:gd name="T3" fmla="*/ 7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3" h="66">
                  <a:moveTo>
                    <a:pt x="323" y="66"/>
                  </a:moveTo>
                  <a:cubicBezTo>
                    <a:pt x="274" y="45"/>
                    <a:pt x="14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2" name="Freeform 52">
              <a:extLst>
                <a:ext uri="{FF2B5EF4-FFF2-40B4-BE49-F238E27FC236}">
                  <a16:creationId xmlns:a16="http://schemas.microsoft.com/office/drawing/2014/main" id="{F04ED0C7-94D5-41DF-A213-7E2427D27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1757"/>
              <a:ext cx="1550" cy="1504"/>
            </a:xfrm>
            <a:custGeom>
              <a:avLst/>
              <a:gdLst>
                <a:gd name="T0" fmla="*/ 170 w 1689"/>
                <a:gd name="T1" fmla="*/ 327 h 1639"/>
                <a:gd name="T2" fmla="*/ 100 w 1689"/>
                <a:gd name="T3" fmla="*/ 1037 h 1639"/>
                <a:gd name="T4" fmla="*/ 107 w 1689"/>
                <a:gd name="T5" fmla="*/ 1040 h 1639"/>
                <a:gd name="T6" fmla="*/ 128 w 1689"/>
                <a:gd name="T7" fmla="*/ 1041 h 1639"/>
                <a:gd name="T8" fmla="*/ 131 w 1689"/>
                <a:gd name="T9" fmla="*/ 1064 h 1639"/>
                <a:gd name="T10" fmla="*/ 136 w 1689"/>
                <a:gd name="T11" fmla="*/ 1068 h 1639"/>
                <a:gd name="T12" fmla="*/ 926 w 1689"/>
                <a:gd name="T13" fmla="*/ 659 h 1639"/>
                <a:gd name="T14" fmla="*/ 913 w 1689"/>
                <a:gd name="T15" fmla="*/ 41 h 1639"/>
                <a:gd name="T16" fmla="*/ 868 w 1689"/>
                <a:gd name="T17" fmla="*/ 7 h 1639"/>
                <a:gd name="T18" fmla="*/ 852 w 1689"/>
                <a:gd name="T19" fmla="*/ 0 h 16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9" h="1639">
                  <a:moveTo>
                    <a:pt x="240" y="461"/>
                  </a:moveTo>
                  <a:cubicBezTo>
                    <a:pt x="71" y="786"/>
                    <a:pt x="0" y="1195"/>
                    <a:pt x="142" y="1463"/>
                  </a:cubicBezTo>
                  <a:cubicBezTo>
                    <a:pt x="142" y="1463"/>
                    <a:pt x="145" y="1470"/>
                    <a:pt x="152" y="1467"/>
                  </a:cubicBezTo>
                  <a:cubicBezTo>
                    <a:pt x="152" y="1467"/>
                    <a:pt x="167" y="1458"/>
                    <a:pt x="179" y="1468"/>
                  </a:cubicBezTo>
                  <a:cubicBezTo>
                    <a:pt x="190" y="1479"/>
                    <a:pt x="185" y="1499"/>
                    <a:pt x="185" y="1499"/>
                  </a:cubicBezTo>
                  <a:cubicBezTo>
                    <a:pt x="185" y="1499"/>
                    <a:pt x="183" y="1501"/>
                    <a:pt x="191" y="1506"/>
                  </a:cubicBezTo>
                  <a:cubicBezTo>
                    <a:pt x="199" y="1511"/>
                    <a:pt x="807" y="1639"/>
                    <a:pt x="1305" y="929"/>
                  </a:cubicBezTo>
                  <a:cubicBezTo>
                    <a:pt x="1689" y="381"/>
                    <a:pt x="1287" y="58"/>
                    <a:pt x="1287" y="58"/>
                  </a:cubicBezTo>
                  <a:cubicBezTo>
                    <a:pt x="1287" y="58"/>
                    <a:pt x="1227" y="63"/>
                    <a:pt x="1224" y="11"/>
                  </a:cubicBezTo>
                  <a:cubicBezTo>
                    <a:pt x="1224" y="11"/>
                    <a:pt x="1216" y="6"/>
                    <a:pt x="120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3" name="Oval 53">
              <a:extLst>
                <a:ext uri="{FF2B5EF4-FFF2-40B4-BE49-F238E27FC236}">
                  <a16:creationId xmlns:a16="http://schemas.microsoft.com/office/drawing/2014/main" id="{E257B126-EC7E-4798-AFBA-2A84B8324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199"/>
              <a:ext cx="94" cy="95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04" name="Freeform 54">
              <a:extLst>
                <a:ext uri="{FF2B5EF4-FFF2-40B4-BE49-F238E27FC236}">
                  <a16:creationId xmlns:a16="http://schemas.microsoft.com/office/drawing/2014/main" id="{92B76B49-FE6E-4A86-B8DA-0A193C3F4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219"/>
              <a:ext cx="93" cy="75"/>
            </a:xfrm>
            <a:custGeom>
              <a:avLst/>
              <a:gdLst>
                <a:gd name="T0" fmla="*/ 43 w 101"/>
                <a:gd name="T1" fmla="*/ 45 h 82"/>
                <a:gd name="T2" fmla="*/ 6 w 101"/>
                <a:gd name="T3" fmla="*/ 10 h 82"/>
                <a:gd name="T4" fmla="*/ 7 w 101"/>
                <a:gd name="T5" fmla="*/ 0 h 82"/>
                <a:gd name="T6" fmla="*/ 0 w 101"/>
                <a:gd name="T7" fmla="*/ 22 h 82"/>
                <a:gd name="T8" fmla="*/ 38 w 101"/>
                <a:gd name="T9" fmla="*/ 58 h 82"/>
                <a:gd name="T10" fmla="*/ 73 w 101"/>
                <a:gd name="T11" fmla="*/ 32 h 82"/>
                <a:gd name="T12" fmla="*/ 43 w 101"/>
                <a:gd name="T13" fmla="*/ 45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82">
                  <a:moveTo>
                    <a:pt x="60" y="65"/>
                  </a:moveTo>
                  <a:cubicBezTo>
                    <a:pt x="32" y="65"/>
                    <a:pt x="9" y="42"/>
                    <a:pt x="9" y="14"/>
                  </a:cubicBezTo>
                  <a:cubicBezTo>
                    <a:pt x="9" y="9"/>
                    <a:pt x="9" y="4"/>
                    <a:pt x="11" y="0"/>
                  </a:cubicBezTo>
                  <a:cubicBezTo>
                    <a:pt x="4" y="8"/>
                    <a:pt x="0" y="19"/>
                    <a:pt x="0" y="31"/>
                  </a:cubicBezTo>
                  <a:cubicBezTo>
                    <a:pt x="0" y="59"/>
                    <a:pt x="23" y="82"/>
                    <a:pt x="52" y="82"/>
                  </a:cubicBezTo>
                  <a:cubicBezTo>
                    <a:pt x="75" y="82"/>
                    <a:pt x="95" y="67"/>
                    <a:pt x="101" y="45"/>
                  </a:cubicBezTo>
                  <a:cubicBezTo>
                    <a:pt x="92" y="57"/>
                    <a:pt x="77" y="65"/>
                    <a:pt x="60" y="65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5" name="Oval 55">
              <a:extLst>
                <a:ext uri="{FF2B5EF4-FFF2-40B4-BE49-F238E27FC236}">
                  <a16:creationId xmlns:a16="http://schemas.microsoft.com/office/drawing/2014/main" id="{FD748488-D083-4506-B4D4-D0D37BE58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2199"/>
              <a:ext cx="95" cy="95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06" name="Freeform 56">
              <a:extLst>
                <a:ext uri="{FF2B5EF4-FFF2-40B4-BE49-F238E27FC236}">
                  <a16:creationId xmlns:a16="http://schemas.microsoft.com/office/drawing/2014/main" id="{A2567DB4-2342-41A1-9B11-4D3C8E38E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202"/>
              <a:ext cx="61" cy="54"/>
            </a:xfrm>
            <a:custGeom>
              <a:avLst/>
              <a:gdLst>
                <a:gd name="T0" fmla="*/ 43 w 66"/>
                <a:gd name="T1" fmla="*/ 32 h 59"/>
                <a:gd name="T2" fmla="*/ 15 w 66"/>
                <a:gd name="T3" fmla="*/ 35 h 59"/>
                <a:gd name="T4" fmla="*/ 6 w 66"/>
                <a:gd name="T5" fmla="*/ 10 h 59"/>
                <a:gd name="T6" fmla="*/ 33 w 66"/>
                <a:gd name="T7" fmla="*/ 5 h 59"/>
                <a:gd name="T8" fmla="*/ 43 w 66"/>
                <a:gd name="T9" fmla="*/ 3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9">
                  <a:moveTo>
                    <a:pt x="59" y="45"/>
                  </a:moveTo>
                  <a:cubicBezTo>
                    <a:pt x="52" y="57"/>
                    <a:pt x="35" y="59"/>
                    <a:pt x="20" y="50"/>
                  </a:cubicBezTo>
                  <a:cubicBezTo>
                    <a:pt x="6" y="42"/>
                    <a:pt x="0" y="25"/>
                    <a:pt x="6" y="14"/>
                  </a:cubicBezTo>
                  <a:cubicBezTo>
                    <a:pt x="13" y="2"/>
                    <a:pt x="31" y="0"/>
                    <a:pt x="45" y="9"/>
                  </a:cubicBezTo>
                  <a:cubicBezTo>
                    <a:pt x="60" y="18"/>
                    <a:pt x="66" y="34"/>
                    <a:pt x="59" y="45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7" name="Oval 57">
              <a:extLst>
                <a:ext uri="{FF2B5EF4-FFF2-40B4-BE49-F238E27FC236}">
                  <a16:creationId xmlns:a16="http://schemas.microsoft.com/office/drawing/2014/main" id="{C6BC9F6C-F882-449B-8833-E7852DAB7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0" y="222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08" name="Oval 58">
              <a:extLst>
                <a:ext uri="{FF2B5EF4-FFF2-40B4-BE49-F238E27FC236}">
                  <a16:creationId xmlns:a16="http://schemas.microsoft.com/office/drawing/2014/main" id="{F1B972EF-54BB-4CAC-A2DF-6A5513BD6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224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09" name="Oval 59">
              <a:extLst>
                <a:ext uri="{FF2B5EF4-FFF2-40B4-BE49-F238E27FC236}">
                  <a16:creationId xmlns:a16="http://schemas.microsoft.com/office/drawing/2014/main" id="{828AEDCA-E4E8-434E-B95D-E59CE68D9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" y="2881"/>
              <a:ext cx="105" cy="104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0" name="Freeform 60">
              <a:extLst>
                <a:ext uri="{FF2B5EF4-FFF2-40B4-BE49-F238E27FC236}">
                  <a16:creationId xmlns:a16="http://schemas.microsoft.com/office/drawing/2014/main" id="{F0947FA1-6229-458D-80D4-AAD23F1C6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901"/>
              <a:ext cx="103" cy="84"/>
            </a:xfrm>
            <a:custGeom>
              <a:avLst/>
              <a:gdLst>
                <a:gd name="T0" fmla="*/ 48 w 112"/>
                <a:gd name="T1" fmla="*/ 53 h 91"/>
                <a:gd name="T2" fmla="*/ 6 w 112"/>
                <a:gd name="T3" fmla="*/ 12 h 91"/>
                <a:gd name="T4" fmla="*/ 8 w 112"/>
                <a:gd name="T5" fmla="*/ 0 h 91"/>
                <a:gd name="T6" fmla="*/ 0 w 112"/>
                <a:gd name="T7" fmla="*/ 26 h 91"/>
                <a:gd name="T8" fmla="*/ 40 w 112"/>
                <a:gd name="T9" fmla="*/ 66 h 91"/>
                <a:gd name="T10" fmla="*/ 80 w 112"/>
                <a:gd name="T11" fmla="*/ 36 h 91"/>
                <a:gd name="T12" fmla="*/ 48 w 112"/>
                <a:gd name="T13" fmla="*/ 5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91">
                  <a:moveTo>
                    <a:pt x="66" y="73"/>
                  </a:moveTo>
                  <a:cubicBezTo>
                    <a:pt x="35" y="73"/>
                    <a:pt x="9" y="47"/>
                    <a:pt x="9" y="16"/>
                  </a:cubicBezTo>
                  <a:cubicBezTo>
                    <a:pt x="9" y="10"/>
                    <a:pt x="10" y="5"/>
                    <a:pt x="12" y="0"/>
                  </a:cubicBezTo>
                  <a:cubicBezTo>
                    <a:pt x="4" y="10"/>
                    <a:pt x="0" y="22"/>
                    <a:pt x="0" y="35"/>
                  </a:cubicBezTo>
                  <a:cubicBezTo>
                    <a:pt x="0" y="66"/>
                    <a:pt x="25" y="91"/>
                    <a:pt x="57" y="91"/>
                  </a:cubicBezTo>
                  <a:cubicBezTo>
                    <a:pt x="83" y="91"/>
                    <a:pt x="105" y="74"/>
                    <a:pt x="112" y="50"/>
                  </a:cubicBezTo>
                  <a:cubicBezTo>
                    <a:pt x="101" y="64"/>
                    <a:pt x="85" y="73"/>
                    <a:pt x="66" y="73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1" name="Oval 61">
              <a:extLst>
                <a:ext uri="{FF2B5EF4-FFF2-40B4-BE49-F238E27FC236}">
                  <a16:creationId xmlns:a16="http://schemas.microsoft.com/office/drawing/2014/main" id="{76FC187D-AEC1-4324-AFD2-EF06705E7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" y="2881"/>
              <a:ext cx="104" cy="104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2" name="Freeform 62">
              <a:extLst>
                <a:ext uri="{FF2B5EF4-FFF2-40B4-BE49-F238E27FC236}">
                  <a16:creationId xmlns:a16="http://schemas.microsoft.com/office/drawing/2014/main" id="{4858F41D-F1A1-4ECD-A74F-3A2CAB17E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884"/>
              <a:ext cx="67" cy="59"/>
            </a:xfrm>
            <a:custGeom>
              <a:avLst/>
              <a:gdLst>
                <a:gd name="T0" fmla="*/ 46 w 73"/>
                <a:gd name="T1" fmla="*/ 34 h 65"/>
                <a:gd name="T2" fmla="*/ 16 w 73"/>
                <a:gd name="T3" fmla="*/ 37 h 65"/>
                <a:gd name="T4" fmla="*/ 6 w 73"/>
                <a:gd name="T5" fmla="*/ 11 h 65"/>
                <a:gd name="T6" fmla="*/ 36 w 73"/>
                <a:gd name="T7" fmla="*/ 6 h 65"/>
                <a:gd name="T8" fmla="*/ 46 w 73"/>
                <a:gd name="T9" fmla="*/ 3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5">
                  <a:moveTo>
                    <a:pt x="65" y="50"/>
                  </a:moveTo>
                  <a:cubicBezTo>
                    <a:pt x="58" y="62"/>
                    <a:pt x="38" y="65"/>
                    <a:pt x="22" y="55"/>
                  </a:cubicBezTo>
                  <a:cubicBezTo>
                    <a:pt x="6" y="46"/>
                    <a:pt x="0" y="28"/>
                    <a:pt x="7" y="15"/>
                  </a:cubicBezTo>
                  <a:cubicBezTo>
                    <a:pt x="15" y="2"/>
                    <a:pt x="34" y="0"/>
                    <a:pt x="50" y="10"/>
                  </a:cubicBezTo>
                  <a:cubicBezTo>
                    <a:pt x="66" y="19"/>
                    <a:pt x="73" y="37"/>
                    <a:pt x="65" y="50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3" name="Oval 63">
              <a:extLst>
                <a:ext uri="{FF2B5EF4-FFF2-40B4-BE49-F238E27FC236}">
                  <a16:creationId xmlns:a16="http://schemas.microsoft.com/office/drawing/2014/main" id="{2AD0C3EB-870B-44EF-B41A-69266391A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" y="2906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4" name="Oval 64">
              <a:extLst>
                <a:ext uri="{FF2B5EF4-FFF2-40B4-BE49-F238E27FC236}">
                  <a16:creationId xmlns:a16="http://schemas.microsoft.com/office/drawing/2014/main" id="{BFE8520F-803E-4B02-AB66-D90CCAFA3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" y="2932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5" name="Oval 65">
              <a:extLst>
                <a:ext uri="{FF2B5EF4-FFF2-40B4-BE49-F238E27FC236}">
                  <a16:creationId xmlns:a16="http://schemas.microsoft.com/office/drawing/2014/main" id="{A9301EA8-E4F4-432A-A9DD-28CF1318F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" y="2698"/>
              <a:ext cx="105" cy="103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6" name="Freeform 66">
              <a:extLst>
                <a:ext uri="{FF2B5EF4-FFF2-40B4-BE49-F238E27FC236}">
                  <a16:creationId xmlns:a16="http://schemas.microsoft.com/office/drawing/2014/main" id="{4AAE4ED8-B684-4D9A-8A9B-48AD1AC6E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718"/>
              <a:ext cx="103" cy="83"/>
            </a:xfrm>
            <a:custGeom>
              <a:avLst/>
              <a:gdLst>
                <a:gd name="T0" fmla="*/ 48 w 112"/>
                <a:gd name="T1" fmla="*/ 51 h 91"/>
                <a:gd name="T2" fmla="*/ 6 w 112"/>
                <a:gd name="T3" fmla="*/ 12 h 91"/>
                <a:gd name="T4" fmla="*/ 8 w 112"/>
                <a:gd name="T5" fmla="*/ 0 h 91"/>
                <a:gd name="T6" fmla="*/ 0 w 112"/>
                <a:gd name="T7" fmla="*/ 24 h 91"/>
                <a:gd name="T8" fmla="*/ 40 w 112"/>
                <a:gd name="T9" fmla="*/ 63 h 91"/>
                <a:gd name="T10" fmla="*/ 80 w 112"/>
                <a:gd name="T11" fmla="*/ 35 h 91"/>
                <a:gd name="T12" fmla="*/ 48 w 112"/>
                <a:gd name="T13" fmla="*/ 5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91">
                  <a:moveTo>
                    <a:pt x="67" y="73"/>
                  </a:moveTo>
                  <a:cubicBezTo>
                    <a:pt x="35" y="73"/>
                    <a:pt x="10" y="47"/>
                    <a:pt x="10" y="16"/>
                  </a:cubicBezTo>
                  <a:cubicBezTo>
                    <a:pt x="10" y="10"/>
                    <a:pt x="11" y="5"/>
                    <a:pt x="12" y="0"/>
                  </a:cubicBezTo>
                  <a:cubicBezTo>
                    <a:pt x="5" y="10"/>
                    <a:pt x="0" y="22"/>
                    <a:pt x="0" y="35"/>
                  </a:cubicBezTo>
                  <a:cubicBezTo>
                    <a:pt x="0" y="66"/>
                    <a:pt x="26" y="91"/>
                    <a:pt x="57" y="91"/>
                  </a:cubicBezTo>
                  <a:cubicBezTo>
                    <a:pt x="83" y="91"/>
                    <a:pt x="105" y="74"/>
                    <a:pt x="112" y="50"/>
                  </a:cubicBezTo>
                  <a:cubicBezTo>
                    <a:pt x="102" y="64"/>
                    <a:pt x="85" y="73"/>
                    <a:pt x="67" y="73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" name="Oval 67">
              <a:extLst>
                <a:ext uri="{FF2B5EF4-FFF2-40B4-BE49-F238E27FC236}">
                  <a16:creationId xmlns:a16="http://schemas.microsoft.com/office/drawing/2014/main" id="{6DE8BABA-148E-4D1F-BDDC-C7808FD36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" y="2698"/>
              <a:ext cx="105" cy="103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8" name="Freeform 68">
              <a:extLst>
                <a:ext uri="{FF2B5EF4-FFF2-40B4-BE49-F238E27FC236}">
                  <a16:creationId xmlns:a16="http://schemas.microsoft.com/office/drawing/2014/main" id="{BE6E6E56-898C-4740-A392-E0E4A9CE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700"/>
              <a:ext cx="67" cy="60"/>
            </a:xfrm>
            <a:custGeom>
              <a:avLst/>
              <a:gdLst>
                <a:gd name="T0" fmla="*/ 46 w 73"/>
                <a:gd name="T1" fmla="*/ 36 h 65"/>
                <a:gd name="T2" fmla="*/ 16 w 73"/>
                <a:gd name="T3" fmla="*/ 40 h 65"/>
                <a:gd name="T4" fmla="*/ 6 w 73"/>
                <a:gd name="T5" fmla="*/ 11 h 65"/>
                <a:gd name="T6" fmla="*/ 36 w 73"/>
                <a:gd name="T7" fmla="*/ 6 h 65"/>
                <a:gd name="T8" fmla="*/ 46 w 73"/>
                <a:gd name="T9" fmla="*/ 36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5">
                  <a:moveTo>
                    <a:pt x="65" y="50"/>
                  </a:moveTo>
                  <a:cubicBezTo>
                    <a:pt x="58" y="62"/>
                    <a:pt x="39" y="65"/>
                    <a:pt x="23" y="55"/>
                  </a:cubicBezTo>
                  <a:cubicBezTo>
                    <a:pt x="7" y="46"/>
                    <a:pt x="0" y="28"/>
                    <a:pt x="7" y="15"/>
                  </a:cubicBezTo>
                  <a:cubicBezTo>
                    <a:pt x="15" y="2"/>
                    <a:pt x="34" y="0"/>
                    <a:pt x="50" y="10"/>
                  </a:cubicBezTo>
                  <a:cubicBezTo>
                    <a:pt x="66" y="19"/>
                    <a:pt x="73" y="37"/>
                    <a:pt x="65" y="50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" name="Oval 69">
              <a:extLst>
                <a:ext uri="{FF2B5EF4-FFF2-40B4-BE49-F238E27FC236}">
                  <a16:creationId xmlns:a16="http://schemas.microsoft.com/office/drawing/2014/main" id="{8C32B578-D814-4622-988C-277E936DF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722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0" name="Oval 70">
              <a:extLst>
                <a:ext uri="{FF2B5EF4-FFF2-40B4-BE49-F238E27FC236}">
                  <a16:creationId xmlns:a16="http://schemas.microsoft.com/office/drawing/2014/main" id="{B7CD0E66-533C-41A3-BB95-DB95E07C5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2749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1" name="Oval 71">
              <a:extLst>
                <a:ext uri="{FF2B5EF4-FFF2-40B4-BE49-F238E27FC236}">
                  <a16:creationId xmlns:a16="http://schemas.microsoft.com/office/drawing/2014/main" id="{8C2D3FB4-EE9A-4CB4-92FF-82B04AED3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2628"/>
              <a:ext cx="72" cy="72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2" name="Freeform 72">
              <a:extLst>
                <a:ext uri="{FF2B5EF4-FFF2-40B4-BE49-F238E27FC236}">
                  <a16:creationId xmlns:a16="http://schemas.microsoft.com/office/drawing/2014/main" id="{0A562B30-83FC-47D4-922D-53DB9248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643"/>
              <a:ext cx="70" cy="57"/>
            </a:xfrm>
            <a:custGeom>
              <a:avLst/>
              <a:gdLst>
                <a:gd name="T0" fmla="*/ 32 w 77"/>
                <a:gd name="T1" fmla="*/ 33 h 63"/>
                <a:gd name="T2" fmla="*/ 5 w 77"/>
                <a:gd name="T3" fmla="*/ 7 h 63"/>
                <a:gd name="T4" fmla="*/ 5 w 77"/>
                <a:gd name="T5" fmla="*/ 0 h 63"/>
                <a:gd name="T6" fmla="*/ 0 w 77"/>
                <a:gd name="T7" fmla="*/ 16 h 63"/>
                <a:gd name="T8" fmla="*/ 26 w 77"/>
                <a:gd name="T9" fmla="*/ 43 h 63"/>
                <a:gd name="T10" fmla="*/ 53 w 77"/>
                <a:gd name="T11" fmla="*/ 23 h 63"/>
                <a:gd name="T12" fmla="*/ 32 w 77"/>
                <a:gd name="T13" fmla="*/ 33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63">
                  <a:moveTo>
                    <a:pt x="46" y="50"/>
                  </a:moveTo>
                  <a:cubicBezTo>
                    <a:pt x="24" y="50"/>
                    <a:pt x="6" y="32"/>
                    <a:pt x="6" y="11"/>
                  </a:cubicBezTo>
                  <a:cubicBezTo>
                    <a:pt x="6" y="7"/>
                    <a:pt x="7" y="3"/>
                    <a:pt x="8" y="0"/>
                  </a:cubicBezTo>
                  <a:cubicBezTo>
                    <a:pt x="3" y="6"/>
                    <a:pt x="0" y="15"/>
                    <a:pt x="0" y="24"/>
                  </a:cubicBezTo>
                  <a:cubicBezTo>
                    <a:pt x="0" y="45"/>
                    <a:pt x="18" y="63"/>
                    <a:pt x="39" y="63"/>
                  </a:cubicBezTo>
                  <a:cubicBezTo>
                    <a:pt x="58" y="63"/>
                    <a:pt x="73" y="51"/>
                    <a:pt x="77" y="34"/>
                  </a:cubicBezTo>
                  <a:cubicBezTo>
                    <a:pt x="70" y="44"/>
                    <a:pt x="59" y="50"/>
                    <a:pt x="46" y="50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3" name="Oval 73">
              <a:extLst>
                <a:ext uri="{FF2B5EF4-FFF2-40B4-BE49-F238E27FC236}">
                  <a16:creationId xmlns:a16="http://schemas.microsoft.com/office/drawing/2014/main" id="{D7459B49-AFBA-4E1C-8540-DC3E6F64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" y="2628"/>
              <a:ext cx="72" cy="72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4" name="Freeform 74">
              <a:extLst>
                <a:ext uri="{FF2B5EF4-FFF2-40B4-BE49-F238E27FC236}">
                  <a16:creationId xmlns:a16="http://schemas.microsoft.com/office/drawing/2014/main" id="{0FAF6AB1-CFDF-455A-B792-5D6B314A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630"/>
              <a:ext cx="47" cy="41"/>
            </a:xfrm>
            <a:custGeom>
              <a:avLst/>
              <a:gdLst>
                <a:gd name="T0" fmla="*/ 33 w 51"/>
                <a:gd name="T1" fmla="*/ 24 h 45"/>
                <a:gd name="T2" fmla="*/ 12 w 51"/>
                <a:gd name="T3" fmla="*/ 27 h 45"/>
                <a:gd name="T4" fmla="*/ 6 w 51"/>
                <a:gd name="T5" fmla="*/ 7 h 45"/>
                <a:gd name="T6" fmla="*/ 25 w 51"/>
                <a:gd name="T7" fmla="*/ 5 h 45"/>
                <a:gd name="T8" fmla="*/ 33 w 51"/>
                <a:gd name="T9" fmla="*/ 2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5">
                  <a:moveTo>
                    <a:pt x="46" y="35"/>
                  </a:moveTo>
                  <a:cubicBezTo>
                    <a:pt x="41" y="44"/>
                    <a:pt x="28" y="45"/>
                    <a:pt x="16" y="39"/>
                  </a:cubicBezTo>
                  <a:cubicBezTo>
                    <a:pt x="5" y="32"/>
                    <a:pt x="0" y="19"/>
                    <a:pt x="6" y="11"/>
                  </a:cubicBezTo>
                  <a:cubicBezTo>
                    <a:pt x="11" y="2"/>
                    <a:pt x="24" y="0"/>
                    <a:pt x="35" y="7"/>
                  </a:cubicBezTo>
                  <a:cubicBezTo>
                    <a:pt x="47" y="14"/>
                    <a:pt x="51" y="26"/>
                    <a:pt x="46" y="35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5" name="Oval 75">
              <a:extLst>
                <a:ext uri="{FF2B5EF4-FFF2-40B4-BE49-F238E27FC236}">
                  <a16:creationId xmlns:a16="http://schemas.microsoft.com/office/drawing/2014/main" id="{BA117459-50FA-463A-A8C5-D02BB171C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64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6" name="Oval 76">
              <a:extLst>
                <a:ext uri="{FF2B5EF4-FFF2-40B4-BE49-F238E27FC236}">
                  <a16:creationId xmlns:a16="http://schemas.microsoft.com/office/drawing/2014/main" id="{E3E68787-1D87-46A6-918B-C3B7AFA93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66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7" name="Oval 77">
              <a:extLst>
                <a:ext uri="{FF2B5EF4-FFF2-40B4-BE49-F238E27FC236}">
                  <a16:creationId xmlns:a16="http://schemas.microsoft.com/office/drawing/2014/main" id="{139439C2-DB08-46F6-9508-433042091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2826"/>
              <a:ext cx="73" cy="73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8" name="Freeform 78">
              <a:extLst>
                <a:ext uri="{FF2B5EF4-FFF2-40B4-BE49-F238E27FC236}">
                  <a16:creationId xmlns:a16="http://schemas.microsoft.com/office/drawing/2014/main" id="{F6912A80-0212-4DEB-90F7-2E9C2993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841"/>
              <a:ext cx="72" cy="58"/>
            </a:xfrm>
            <a:custGeom>
              <a:avLst/>
              <a:gdLst>
                <a:gd name="T0" fmla="*/ 33 w 78"/>
                <a:gd name="T1" fmla="*/ 36 h 63"/>
                <a:gd name="T2" fmla="*/ 6 w 78"/>
                <a:gd name="T3" fmla="*/ 7 h 63"/>
                <a:gd name="T4" fmla="*/ 6 w 78"/>
                <a:gd name="T5" fmla="*/ 0 h 63"/>
                <a:gd name="T6" fmla="*/ 0 w 78"/>
                <a:gd name="T7" fmla="*/ 17 h 63"/>
                <a:gd name="T8" fmla="*/ 29 w 78"/>
                <a:gd name="T9" fmla="*/ 45 h 63"/>
                <a:gd name="T10" fmla="*/ 56 w 78"/>
                <a:gd name="T11" fmla="*/ 25 h 63"/>
                <a:gd name="T12" fmla="*/ 33 w 78"/>
                <a:gd name="T13" fmla="*/ 36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63">
                  <a:moveTo>
                    <a:pt x="46" y="50"/>
                  </a:moveTo>
                  <a:cubicBezTo>
                    <a:pt x="24" y="50"/>
                    <a:pt x="7" y="32"/>
                    <a:pt x="7" y="11"/>
                  </a:cubicBezTo>
                  <a:cubicBezTo>
                    <a:pt x="7" y="7"/>
                    <a:pt x="7" y="3"/>
                    <a:pt x="8" y="0"/>
                  </a:cubicBezTo>
                  <a:cubicBezTo>
                    <a:pt x="3" y="6"/>
                    <a:pt x="0" y="15"/>
                    <a:pt x="0" y="24"/>
                  </a:cubicBezTo>
                  <a:cubicBezTo>
                    <a:pt x="0" y="45"/>
                    <a:pt x="18" y="63"/>
                    <a:pt x="40" y="63"/>
                  </a:cubicBezTo>
                  <a:cubicBezTo>
                    <a:pt x="58" y="63"/>
                    <a:pt x="73" y="51"/>
                    <a:pt x="78" y="34"/>
                  </a:cubicBezTo>
                  <a:cubicBezTo>
                    <a:pt x="71" y="44"/>
                    <a:pt x="59" y="50"/>
                    <a:pt x="46" y="50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9" name="Oval 79">
              <a:extLst>
                <a:ext uri="{FF2B5EF4-FFF2-40B4-BE49-F238E27FC236}">
                  <a16:creationId xmlns:a16="http://schemas.microsoft.com/office/drawing/2014/main" id="{9811F178-1D4A-461D-8BFE-8DAFBD2BB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2826"/>
              <a:ext cx="72" cy="73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0" name="Freeform 80">
              <a:extLst>
                <a:ext uri="{FF2B5EF4-FFF2-40B4-BE49-F238E27FC236}">
                  <a16:creationId xmlns:a16="http://schemas.microsoft.com/office/drawing/2014/main" id="{FEFCDE1A-0BC9-4247-9449-5FDAB3388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828"/>
              <a:ext cx="46" cy="41"/>
            </a:xfrm>
            <a:custGeom>
              <a:avLst/>
              <a:gdLst>
                <a:gd name="T0" fmla="*/ 30 w 51"/>
                <a:gd name="T1" fmla="*/ 24 h 45"/>
                <a:gd name="T2" fmla="*/ 11 w 51"/>
                <a:gd name="T3" fmla="*/ 27 h 45"/>
                <a:gd name="T4" fmla="*/ 5 w 51"/>
                <a:gd name="T5" fmla="*/ 7 h 45"/>
                <a:gd name="T6" fmla="*/ 23 w 51"/>
                <a:gd name="T7" fmla="*/ 5 h 45"/>
                <a:gd name="T8" fmla="*/ 30 w 51"/>
                <a:gd name="T9" fmla="*/ 2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5">
                  <a:moveTo>
                    <a:pt x="45" y="35"/>
                  </a:moveTo>
                  <a:cubicBezTo>
                    <a:pt x="40" y="44"/>
                    <a:pt x="27" y="45"/>
                    <a:pt x="16" y="39"/>
                  </a:cubicBezTo>
                  <a:cubicBezTo>
                    <a:pt x="5" y="32"/>
                    <a:pt x="0" y="19"/>
                    <a:pt x="5" y="11"/>
                  </a:cubicBezTo>
                  <a:cubicBezTo>
                    <a:pt x="10" y="2"/>
                    <a:pt x="24" y="0"/>
                    <a:pt x="35" y="7"/>
                  </a:cubicBezTo>
                  <a:cubicBezTo>
                    <a:pt x="46" y="14"/>
                    <a:pt x="51" y="26"/>
                    <a:pt x="45" y="35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1" name="Oval 81">
              <a:extLst>
                <a:ext uri="{FF2B5EF4-FFF2-40B4-BE49-F238E27FC236}">
                  <a16:creationId xmlns:a16="http://schemas.microsoft.com/office/drawing/2014/main" id="{7F43E093-4ACE-4FFB-8AB6-A68AA6E1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284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2" name="Oval 82">
              <a:extLst>
                <a:ext uri="{FF2B5EF4-FFF2-40B4-BE49-F238E27FC236}">
                  <a16:creationId xmlns:a16="http://schemas.microsoft.com/office/drawing/2014/main" id="{78A06C3D-C1C3-4457-952E-AD3FEE9E9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" y="286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3" name="Oval 83">
              <a:extLst>
                <a:ext uri="{FF2B5EF4-FFF2-40B4-BE49-F238E27FC236}">
                  <a16:creationId xmlns:a16="http://schemas.microsoft.com/office/drawing/2014/main" id="{858C5C83-445B-464E-8809-303AA414C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2667"/>
              <a:ext cx="58" cy="58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4" name="Freeform 84">
              <a:extLst>
                <a:ext uri="{FF2B5EF4-FFF2-40B4-BE49-F238E27FC236}">
                  <a16:creationId xmlns:a16="http://schemas.microsoft.com/office/drawing/2014/main" id="{AA82A6B2-7CD4-490F-ACA1-78BBB3AF6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2678"/>
              <a:ext cx="57" cy="47"/>
            </a:xfrm>
            <a:custGeom>
              <a:avLst/>
              <a:gdLst>
                <a:gd name="T0" fmla="*/ 26 w 62"/>
                <a:gd name="T1" fmla="*/ 29 h 51"/>
                <a:gd name="T2" fmla="*/ 5 w 62"/>
                <a:gd name="T3" fmla="*/ 6 h 51"/>
                <a:gd name="T4" fmla="*/ 6 w 62"/>
                <a:gd name="T5" fmla="*/ 0 h 51"/>
                <a:gd name="T6" fmla="*/ 0 w 62"/>
                <a:gd name="T7" fmla="*/ 15 h 51"/>
                <a:gd name="T8" fmla="*/ 23 w 62"/>
                <a:gd name="T9" fmla="*/ 37 h 51"/>
                <a:gd name="T10" fmla="*/ 44 w 62"/>
                <a:gd name="T11" fmla="*/ 20 h 51"/>
                <a:gd name="T12" fmla="*/ 26 w 62"/>
                <a:gd name="T13" fmla="*/ 2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1">
                  <a:moveTo>
                    <a:pt x="36" y="40"/>
                  </a:moveTo>
                  <a:cubicBezTo>
                    <a:pt x="19" y="40"/>
                    <a:pt x="5" y="26"/>
                    <a:pt x="5" y="9"/>
                  </a:cubicBezTo>
                  <a:cubicBezTo>
                    <a:pt x="5" y="6"/>
                    <a:pt x="5" y="3"/>
                    <a:pt x="6" y="0"/>
                  </a:cubicBezTo>
                  <a:cubicBezTo>
                    <a:pt x="2" y="5"/>
                    <a:pt x="0" y="12"/>
                    <a:pt x="0" y="19"/>
                  </a:cubicBezTo>
                  <a:cubicBezTo>
                    <a:pt x="0" y="37"/>
                    <a:pt x="14" y="51"/>
                    <a:pt x="31" y="51"/>
                  </a:cubicBezTo>
                  <a:cubicBezTo>
                    <a:pt x="46" y="51"/>
                    <a:pt x="58" y="41"/>
                    <a:pt x="62" y="28"/>
                  </a:cubicBezTo>
                  <a:cubicBezTo>
                    <a:pt x="56" y="35"/>
                    <a:pt x="47" y="40"/>
                    <a:pt x="36" y="40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5" name="Oval 85">
              <a:extLst>
                <a:ext uri="{FF2B5EF4-FFF2-40B4-BE49-F238E27FC236}">
                  <a16:creationId xmlns:a16="http://schemas.microsoft.com/office/drawing/2014/main" id="{B12A0467-E0F9-4679-8DD0-A3E149595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2667"/>
              <a:ext cx="58" cy="58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6" name="Freeform 86">
              <a:extLst>
                <a:ext uri="{FF2B5EF4-FFF2-40B4-BE49-F238E27FC236}">
                  <a16:creationId xmlns:a16="http://schemas.microsoft.com/office/drawing/2014/main" id="{80AAE46E-87BB-4D67-B223-56EA0DF9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668"/>
              <a:ext cx="36" cy="33"/>
            </a:xfrm>
            <a:custGeom>
              <a:avLst/>
              <a:gdLst>
                <a:gd name="T0" fmla="*/ 23 w 40"/>
                <a:gd name="T1" fmla="*/ 20 h 36"/>
                <a:gd name="T2" fmla="*/ 8 w 40"/>
                <a:gd name="T3" fmla="*/ 22 h 36"/>
                <a:gd name="T4" fmla="*/ 4 w 40"/>
                <a:gd name="T5" fmla="*/ 6 h 36"/>
                <a:gd name="T6" fmla="*/ 19 w 40"/>
                <a:gd name="T7" fmla="*/ 6 h 36"/>
                <a:gd name="T8" fmla="*/ 23 w 40"/>
                <a:gd name="T9" fmla="*/ 2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6" y="28"/>
                  </a:moveTo>
                  <a:cubicBezTo>
                    <a:pt x="32" y="35"/>
                    <a:pt x="21" y="36"/>
                    <a:pt x="12" y="31"/>
                  </a:cubicBezTo>
                  <a:cubicBezTo>
                    <a:pt x="4" y="26"/>
                    <a:pt x="0" y="16"/>
                    <a:pt x="4" y="9"/>
                  </a:cubicBezTo>
                  <a:cubicBezTo>
                    <a:pt x="8" y="2"/>
                    <a:pt x="19" y="0"/>
                    <a:pt x="28" y="6"/>
                  </a:cubicBezTo>
                  <a:cubicBezTo>
                    <a:pt x="36" y="11"/>
                    <a:pt x="40" y="21"/>
                    <a:pt x="36" y="28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7" name="Oval 87">
              <a:extLst>
                <a:ext uri="{FF2B5EF4-FFF2-40B4-BE49-F238E27FC236}">
                  <a16:creationId xmlns:a16="http://schemas.microsoft.com/office/drawing/2014/main" id="{8F17F770-7A92-41F6-AF5E-992C36B1B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2681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8" name="Oval 88">
              <a:extLst>
                <a:ext uri="{FF2B5EF4-FFF2-40B4-BE49-F238E27FC236}">
                  <a16:creationId xmlns:a16="http://schemas.microsoft.com/office/drawing/2014/main" id="{E61CEB9F-68E0-425B-86D1-BC6A24B7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2696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9" name="Oval 89">
              <a:extLst>
                <a:ext uri="{FF2B5EF4-FFF2-40B4-BE49-F238E27FC236}">
                  <a16:creationId xmlns:a16="http://schemas.microsoft.com/office/drawing/2014/main" id="{C2A62B74-1934-4B68-96DF-A411ED881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2921"/>
              <a:ext cx="58" cy="57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0" name="Freeform 90">
              <a:extLst>
                <a:ext uri="{FF2B5EF4-FFF2-40B4-BE49-F238E27FC236}">
                  <a16:creationId xmlns:a16="http://schemas.microsoft.com/office/drawing/2014/main" id="{BDEBD0F8-ED7C-4CC4-84D3-49DD38D0C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932"/>
              <a:ext cx="57" cy="46"/>
            </a:xfrm>
            <a:custGeom>
              <a:avLst/>
              <a:gdLst>
                <a:gd name="T0" fmla="*/ 27 w 62"/>
                <a:gd name="T1" fmla="*/ 27 h 51"/>
                <a:gd name="T2" fmla="*/ 5 w 62"/>
                <a:gd name="T3" fmla="*/ 5 h 51"/>
                <a:gd name="T4" fmla="*/ 6 w 62"/>
                <a:gd name="T5" fmla="*/ 0 h 51"/>
                <a:gd name="T6" fmla="*/ 0 w 62"/>
                <a:gd name="T7" fmla="*/ 13 h 51"/>
                <a:gd name="T8" fmla="*/ 23 w 62"/>
                <a:gd name="T9" fmla="*/ 33 h 51"/>
                <a:gd name="T10" fmla="*/ 44 w 62"/>
                <a:gd name="T11" fmla="*/ 19 h 51"/>
                <a:gd name="T12" fmla="*/ 27 w 62"/>
                <a:gd name="T13" fmla="*/ 27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1">
                  <a:moveTo>
                    <a:pt x="37" y="41"/>
                  </a:moveTo>
                  <a:cubicBezTo>
                    <a:pt x="19" y="41"/>
                    <a:pt x="5" y="26"/>
                    <a:pt x="5" y="9"/>
                  </a:cubicBezTo>
                  <a:cubicBezTo>
                    <a:pt x="5" y="6"/>
                    <a:pt x="6" y="3"/>
                    <a:pt x="7" y="0"/>
                  </a:cubicBezTo>
                  <a:cubicBezTo>
                    <a:pt x="3" y="6"/>
                    <a:pt x="0" y="12"/>
                    <a:pt x="0" y="19"/>
                  </a:cubicBezTo>
                  <a:cubicBezTo>
                    <a:pt x="0" y="37"/>
                    <a:pt x="14" y="51"/>
                    <a:pt x="32" y="51"/>
                  </a:cubicBezTo>
                  <a:cubicBezTo>
                    <a:pt x="46" y="51"/>
                    <a:pt x="58" y="41"/>
                    <a:pt x="62" y="28"/>
                  </a:cubicBezTo>
                  <a:cubicBezTo>
                    <a:pt x="56" y="36"/>
                    <a:pt x="47" y="41"/>
                    <a:pt x="37" y="41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1" name="Oval 91">
              <a:extLst>
                <a:ext uri="{FF2B5EF4-FFF2-40B4-BE49-F238E27FC236}">
                  <a16:creationId xmlns:a16="http://schemas.microsoft.com/office/drawing/2014/main" id="{6D6AD115-8174-41EB-B15E-568C62B9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921"/>
              <a:ext cx="58" cy="57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2" name="Freeform 92">
              <a:extLst>
                <a:ext uri="{FF2B5EF4-FFF2-40B4-BE49-F238E27FC236}">
                  <a16:creationId xmlns:a16="http://schemas.microsoft.com/office/drawing/2014/main" id="{34C8E580-4049-4662-A030-042E236DF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922"/>
              <a:ext cx="37" cy="33"/>
            </a:xfrm>
            <a:custGeom>
              <a:avLst/>
              <a:gdLst>
                <a:gd name="T0" fmla="*/ 24 w 41"/>
                <a:gd name="T1" fmla="*/ 19 h 36"/>
                <a:gd name="T2" fmla="*/ 9 w 41"/>
                <a:gd name="T3" fmla="*/ 22 h 36"/>
                <a:gd name="T4" fmla="*/ 4 w 41"/>
                <a:gd name="T5" fmla="*/ 6 h 36"/>
                <a:gd name="T6" fmla="*/ 19 w 41"/>
                <a:gd name="T7" fmla="*/ 5 h 36"/>
                <a:gd name="T8" fmla="*/ 24 w 41"/>
                <a:gd name="T9" fmla="*/ 1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37" y="27"/>
                  </a:moveTo>
                  <a:cubicBezTo>
                    <a:pt x="32" y="34"/>
                    <a:pt x="22" y="36"/>
                    <a:pt x="13" y="30"/>
                  </a:cubicBezTo>
                  <a:cubicBezTo>
                    <a:pt x="4" y="25"/>
                    <a:pt x="0" y="15"/>
                    <a:pt x="4" y="8"/>
                  </a:cubicBezTo>
                  <a:cubicBezTo>
                    <a:pt x="9" y="1"/>
                    <a:pt x="19" y="0"/>
                    <a:pt x="28" y="5"/>
                  </a:cubicBezTo>
                  <a:cubicBezTo>
                    <a:pt x="37" y="10"/>
                    <a:pt x="41" y="20"/>
                    <a:pt x="37" y="27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3" name="Oval 93">
              <a:extLst>
                <a:ext uri="{FF2B5EF4-FFF2-40B4-BE49-F238E27FC236}">
                  <a16:creationId xmlns:a16="http://schemas.microsoft.com/office/drawing/2014/main" id="{5791A436-48D6-4FF8-A955-41F3EBD69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934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4" name="Oval 94">
              <a:extLst>
                <a:ext uri="{FF2B5EF4-FFF2-40B4-BE49-F238E27FC236}">
                  <a16:creationId xmlns:a16="http://schemas.microsoft.com/office/drawing/2014/main" id="{0B165293-FD17-4CC3-B870-2A174846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949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5" name="Oval 95">
              <a:extLst>
                <a:ext uri="{FF2B5EF4-FFF2-40B4-BE49-F238E27FC236}">
                  <a16:creationId xmlns:a16="http://schemas.microsoft.com/office/drawing/2014/main" id="{C4F980FE-8002-4019-BDDF-9DE6A682E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2882"/>
              <a:ext cx="58" cy="58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6" name="Freeform 96">
              <a:extLst>
                <a:ext uri="{FF2B5EF4-FFF2-40B4-BE49-F238E27FC236}">
                  <a16:creationId xmlns:a16="http://schemas.microsoft.com/office/drawing/2014/main" id="{67E2B2F9-4540-4817-87F8-1333E5B2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893"/>
              <a:ext cx="56" cy="47"/>
            </a:xfrm>
            <a:custGeom>
              <a:avLst/>
              <a:gdLst>
                <a:gd name="T0" fmla="*/ 26 w 61"/>
                <a:gd name="T1" fmla="*/ 29 h 51"/>
                <a:gd name="T2" fmla="*/ 5 w 61"/>
                <a:gd name="T3" fmla="*/ 6 h 51"/>
                <a:gd name="T4" fmla="*/ 6 w 61"/>
                <a:gd name="T5" fmla="*/ 0 h 51"/>
                <a:gd name="T6" fmla="*/ 0 w 61"/>
                <a:gd name="T7" fmla="*/ 15 h 51"/>
                <a:gd name="T8" fmla="*/ 22 w 61"/>
                <a:gd name="T9" fmla="*/ 37 h 51"/>
                <a:gd name="T10" fmla="*/ 43 w 61"/>
                <a:gd name="T11" fmla="*/ 20 h 51"/>
                <a:gd name="T12" fmla="*/ 26 w 61"/>
                <a:gd name="T13" fmla="*/ 2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51">
                  <a:moveTo>
                    <a:pt x="36" y="40"/>
                  </a:moveTo>
                  <a:cubicBezTo>
                    <a:pt x="19" y="40"/>
                    <a:pt x="5" y="26"/>
                    <a:pt x="5" y="9"/>
                  </a:cubicBezTo>
                  <a:cubicBezTo>
                    <a:pt x="5" y="6"/>
                    <a:pt x="5" y="3"/>
                    <a:pt x="6" y="0"/>
                  </a:cubicBezTo>
                  <a:cubicBezTo>
                    <a:pt x="2" y="6"/>
                    <a:pt x="0" y="12"/>
                    <a:pt x="0" y="19"/>
                  </a:cubicBezTo>
                  <a:cubicBezTo>
                    <a:pt x="0" y="37"/>
                    <a:pt x="14" y="51"/>
                    <a:pt x="31" y="51"/>
                  </a:cubicBezTo>
                  <a:cubicBezTo>
                    <a:pt x="46" y="51"/>
                    <a:pt x="58" y="41"/>
                    <a:pt x="61" y="28"/>
                  </a:cubicBezTo>
                  <a:cubicBezTo>
                    <a:pt x="56" y="35"/>
                    <a:pt x="47" y="40"/>
                    <a:pt x="36" y="40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7" name="Oval 97">
              <a:extLst>
                <a:ext uri="{FF2B5EF4-FFF2-40B4-BE49-F238E27FC236}">
                  <a16:creationId xmlns:a16="http://schemas.microsoft.com/office/drawing/2014/main" id="{FCC64A71-C466-473E-A2AE-465E1254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" y="2882"/>
              <a:ext cx="58" cy="58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8" name="Freeform 98">
              <a:extLst>
                <a:ext uri="{FF2B5EF4-FFF2-40B4-BE49-F238E27FC236}">
                  <a16:creationId xmlns:a16="http://schemas.microsoft.com/office/drawing/2014/main" id="{755ECDC8-BFE0-4F4C-A12E-7653FF02A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2884"/>
              <a:ext cx="37" cy="32"/>
            </a:xfrm>
            <a:custGeom>
              <a:avLst/>
              <a:gdLst>
                <a:gd name="T0" fmla="*/ 27 w 40"/>
                <a:gd name="T1" fmla="*/ 19 h 35"/>
                <a:gd name="T2" fmla="*/ 8 w 40"/>
                <a:gd name="T3" fmla="*/ 21 h 35"/>
                <a:gd name="T4" fmla="*/ 4 w 40"/>
                <a:gd name="T5" fmla="*/ 5 h 35"/>
                <a:gd name="T6" fmla="*/ 20 w 40"/>
                <a:gd name="T7" fmla="*/ 5 h 35"/>
                <a:gd name="T8" fmla="*/ 27 w 40"/>
                <a:gd name="T9" fmla="*/ 1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36" y="27"/>
                  </a:moveTo>
                  <a:cubicBezTo>
                    <a:pt x="32" y="34"/>
                    <a:pt x="21" y="35"/>
                    <a:pt x="12" y="30"/>
                  </a:cubicBezTo>
                  <a:cubicBezTo>
                    <a:pt x="3" y="25"/>
                    <a:pt x="0" y="15"/>
                    <a:pt x="4" y="8"/>
                  </a:cubicBezTo>
                  <a:cubicBezTo>
                    <a:pt x="8" y="1"/>
                    <a:pt x="19" y="0"/>
                    <a:pt x="28" y="5"/>
                  </a:cubicBezTo>
                  <a:cubicBezTo>
                    <a:pt x="36" y="10"/>
                    <a:pt x="40" y="20"/>
                    <a:pt x="36" y="27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9" name="Oval 99">
              <a:extLst>
                <a:ext uri="{FF2B5EF4-FFF2-40B4-BE49-F238E27FC236}">
                  <a16:creationId xmlns:a16="http://schemas.microsoft.com/office/drawing/2014/main" id="{704D1881-F4FE-44F3-A109-D9F0101DA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289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0" name="Oval 100">
              <a:extLst>
                <a:ext uri="{FF2B5EF4-FFF2-40B4-BE49-F238E27FC236}">
                  <a16:creationId xmlns:a16="http://schemas.microsoft.com/office/drawing/2014/main" id="{6ADAB023-518D-4341-8BE1-11751E367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" y="291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1" name="Oval 101">
              <a:extLst>
                <a:ext uri="{FF2B5EF4-FFF2-40B4-BE49-F238E27FC236}">
                  <a16:creationId xmlns:a16="http://schemas.microsoft.com/office/drawing/2014/main" id="{72A141F6-39C6-4780-B164-ADE48CBB3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2572"/>
              <a:ext cx="94" cy="94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2" name="Freeform 102">
              <a:extLst>
                <a:ext uri="{FF2B5EF4-FFF2-40B4-BE49-F238E27FC236}">
                  <a16:creationId xmlns:a16="http://schemas.microsoft.com/office/drawing/2014/main" id="{EDD4D6C6-9512-49D5-ABA5-79DDC92AE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590"/>
              <a:ext cx="93" cy="76"/>
            </a:xfrm>
            <a:custGeom>
              <a:avLst/>
              <a:gdLst>
                <a:gd name="T0" fmla="*/ 43 w 101"/>
                <a:gd name="T1" fmla="*/ 46 h 83"/>
                <a:gd name="T2" fmla="*/ 6 w 101"/>
                <a:gd name="T3" fmla="*/ 10 h 83"/>
                <a:gd name="T4" fmla="*/ 6 w 101"/>
                <a:gd name="T5" fmla="*/ 0 h 83"/>
                <a:gd name="T6" fmla="*/ 0 w 101"/>
                <a:gd name="T7" fmla="*/ 22 h 83"/>
                <a:gd name="T8" fmla="*/ 37 w 101"/>
                <a:gd name="T9" fmla="*/ 59 h 83"/>
                <a:gd name="T10" fmla="*/ 73 w 101"/>
                <a:gd name="T11" fmla="*/ 32 h 83"/>
                <a:gd name="T12" fmla="*/ 43 w 101"/>
                <a:gd name="T13" fmla="*/ 46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83">
                  <a:moveTo>
                    <a:pt x="60" y="66"/>
                  </a:moveTo>
                  <a:cubicBezTo>
                    <a:pt x="31" y="66"/>
                    <a:pt x="8" y="43"/>
                    <a:pt x="8" y="14"/>
                  </a:cubicBezTo>
                  <a:cubicBezTo>
                    <a:pt x="8" y="9"/>
                    <a:pt x="9" y="5"/>
                    <a:pt x="10" y="0"/>
                  </a:cubicBezTo>
                  <a:cubicBezTo>
                    <a:pt x="4" y="9"/>
                    <a:pt x="0" y="20"/>
                    <a:pt x="0" y="31"/>
                  </a:cubicBezTo>
                  <a:cubicBezTo>
                    <a:pt x="0" y="60"/>
                    <a:pt x="23" y="83"/>
                    <a:pt x="51" y="83"/>
                  </a:cubicBezTo>
                  <a:cubicBezTo>
                    <a:pt x="75" y="83"/>
                    <a:pt x="95" y="67"/>
                    <a:pt x="101" y="45"/>
                  </a:cubicBezTo>
                  <a:cubicBezTo>
                    <a:pt x="92" y="58"/>
                    <a:pt x="77" y="66"/>
                    <a:pt x="60" y="66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3" name="Oval 103">
              <a:extLst>
                <a:ext uri="{FF2B5EF4-FFF2-40B4-BE49-F238E27FC236}">
                  <a16:creationId xmlns:a16="http://schemas.microsoft.com/office/drawing/2014/main" id="{EB996DBF-8421-4BAA-917C-6189C4C1C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" y="2572"/>
              <a:ext cx="94" cy="94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4" name="Freeform 104">
              <a:extLst>
                <a:ext uri="{FF2B5EF4-FFF2-40B4-BE49-F238E27FC236}">
                  <a16:creationId xmlns:a16="http://schemas.microsoft.com/office/drawing/2014/main" id="{8861DAEF-B65E-4D36-882C-EAD6EB3E5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2575"/>
              <a:ext cx="62" cy="53"/>
            </a:xfrm>
            <a:custGeom>
              <a:avLst/>
              <a:gdLst>
                <a:gd name="T0" fmla="*/ 44 w 67"/>
                <a:gd name="T1" fmla="*/ 31 h 58"/>
                <a:gd name="T2" fmla="*/ 16 w 67"/>
                <a:gd name="T3" fmla="*/ 35 h 58"/>
                <a:gd name="T4" fmla="*/ 6 w 67"/>
                <a:gd name="T5" fmla="*/ 9 h 58"/>
                <a:gd name="T6" fmla="*/ 34 w 67"/>
                <a:gd name="T7" fmla="*/ 5 h 58"/>
                <a:gd name="T8" fmla="*/ 44 w 67"/>
                <a:gd name="T9" fmla="*/ 3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8">
                  <a:moveTo>
                    <a:pt x="60" y="45"/>
                  </a:moveTo>
                  <a:cubicBezTo>
                    <a:pt x="53" y="56"/>
                    <a:pt x="36" y="58"/>
                    <a:pt x="21" y="50"/>
                  </a:cubicBezTo>
                  <a:cubicBezTo>
                    <a:pt x="7" y="41"/>
                    <a:pt x="0" y="25"/>
                    <a:pt x="7" y="13"/>
                  </a:cubicBezTo>
                  <a:cubicBezTo>
                    <a:pt x="14" y="2"/>
                    <a:pt x="31" y="0"/>
                    <a:pt x="46" y="8"/>
                  </a:cubicBezTo>
                  <a:cubicBezTo>
                    <a:pt x="60" y="17"/>
                    <a:pt x="67" y="33"/>
                    <a:pt x="60" y="45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5" name="Oval 105">
              <a:extLst>
                <a:ext uri="{FF2B5EF4-FFF2-40B4-BE49-F238E27FC236}">
                  <a16:creationId xmlns:a16="http://schemas.microsoft.com/office/drawing/2014/main" id="{03802A17-111E-4D71-A5B2-60AAE388E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" y="259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6" name="Oval 106">
              <a:extLst>
                <a:ext uri="{FF2B5EF4-FFF2-40B4-BE49-F238E27FC236}">
                  <a16:creationId xmlns:a16="http://schemas.microsoft.com/office/drawing/2014/main" id="{2F98C2CE-7341-417A-AA58-DD3F59E92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261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7" name="Freeform 107">
              <a:extLst>
                <a:ext uri="{FF2B5EF4-FFF2-40B4-BE49-F238E27FC236}">
                  <a16:creationId xmlns:a16="http://schemas.microsoft.com/office/drawing/2014/main" id="{6A9F516D-87CF-490A-BF0F-3ADC45662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837"/>
              <a:ext cx="305" cy="151"/>
            </a:xfrm>
            <a:custGeom>
              <a:avLst/>
              <a:gdLst>
                <a:gd name="T0" fmla="*/ 0 w 332"/>
                <a:gd name="T1" fmla="*/ 115 h 165"/>
                <a:gd name="T2" fmla="*/ 164 w 332"/>
                <a:gd name="T3" fmla="*/ 29 h 165"/>
                <a:gd name="T4" fmla="*/ 232 w 332"/>
                <a:gd name="T5" fmla="*/ 0 h 165"/>
                <a:gd name="T6" fmla="*/ 146 w 332"/>
                <a:gd name="T7" fmla="*/ 38 h 165"/>
                <a:gd name="T8" fmla="*/ 0 w 332"/>
                <a:gd name="T9" fmla="*/ 11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2" h="165">
                  <a:moveTo>
                    <a:pt x="0" y="165"/>
                  </a:moveTo>
                  <a:cubicBezTo>
                    <a:pt x="0" y="165"/>
                    <a:pt x="127" y="53"/>
                    <a:pt x="231" y="42"/>
                  </a:cubicBezTo>
                  <a:cubicBezTo>
                    <a:pt x="317" y="34"/>
                    <a:pt x="324" y="0"/>
                    <a:pt x="324" y="0"/>
                  </a:cubicBezTo>
                  <a:cubicBezTo>
                    <a:pt x="324" y="0"/>
                    <a:pt x="332" y="40"/>
                    <a:pt x="205" y="55"/>
                  </a:cubicBezTo>
                  <a:cubicBezTo>
                    <a:pt x="193" y="56"/>
                    <a:pt x="97" y="87"/>
                    <a:pt x="0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8" name="Freeform 108">
              <a:extLst>
                <a:ext uri="{FF2B5EF4-FFF2-40B4-BE49-F238E27FC236}">
                  <a16:creationId xmlns:a16="http://schemas.microsoft.com/office/drawing/2014/main" id="{043AC1F3-7B81-44E1-9A02-06BA46947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2251"/>
              <a:ext cx="100" cy="192"/>
            </a:xfrm>
            <a:custGeom>
              <a:avLst/>
              <a:gdLst>
                <a:gd name="T0" fmla="*/ 76 w 109"/>
                <a:gd name="T1" fmla="*/ 0 h 209"/>
                <a:gd name="T2" fmla="*/ 21 w 109"/>
                <a:gd name="T3" fmla="*/ 67 h 209"/>
                <a:gd name="T4" fmla="*/ 2 w 109"/>
                <a:gd name="T5" fmla="*/ 111 h 209"/>
                <a:gd name="T6" fmla="*/ 28 w 109"/>
                <a:gd name="T7" fmla="*/ 149 h 209"/>
                <a:gd name="T8" fmla="*/ 28 w 109"/>
                <a:gd name="T9" fmla="*/ 66 h 209"/>
                <a:gd name="T10" fmla="*/ 60 w 109"/>
                <a:gd name="T11" fmla="*/ 40 h 209"/>
                <a:gd name="T12" fmla="*/ 77 w 109"/>
                <a:gd name="T13" fmla="*/ 3 h 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209">
                  <a:moveTo>
                    <a:pt x="107" y="0"/>
                  </a:moveTo>
                  <a:cubicBezTo>
                    <a:pt x="89" y="40"/>
                    <a:pt x="54" y="59"/>
                    <a:pt x="29" y="95"/>
                  </a:cubicBezTo>
                  <a:cubicBezTo>
                    <a:pt x="17" y="113"/>
                    <a:pt x="3" y="135"/>
                    <a:pt x="2" y="157"/>
                  </a:cubicBezTo>
                  <a:cubicBezTo>
                    <a:pt x="0" y="180"/>
                    <a:pt x="22" y="196"/>
                    <a:pt x="40" y="209"/>
                  </a:cubicBezTo>
                  <a:cubicBezTo>
                    <a:pt x="3" y="184"/>
                    <a:pt x="16" y="120"/>
                    <a:pt x="40" y="93"/>
                  </a:cubicBezTo>
                  <a:cubicBezTo>
                    <a:pt x="54" y="78"/>
                    <a:pt x="71" y="70"/>
                    <a:pt x="84" y="55"/>
                  </a:cubicBezTo>
                  <a:cubicBezTo>
                    <a:pt x="98" y="39"/>
                    <a:pt x="101" y="22"/>
                    <a:pt x="10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9" name="Freeform 109">
              <a:extLst>
                <a:ext uri="{FF2B5EF4-FFF2-40B4-BE49-F238E27FC236}">
                  <a16:creationId xmlns:a16="http://schemas.microsoft.com/office/drawing/2014/main" id="{652FE2FF-FB88-4852-8F19-5DD9A3229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579"/>
              <a:ext cx="388" cy="135"/>
            </a:xfrm>
            <a:custGeom>
              <a:avLst/>
              <a:gdLst>
                <a:gd name="T0" fmla="*/ 6 w 423"/>
                <a:gd name="T1" fmla="*/ 105 h 147"/>
                <a:gd name="T2" fmla="*/ 65 w 423"/>
                <a:gd name="T3" fmla="*/ 38 h 147"/>
                <a:gd name="T4" fmla="*/ 208 w 423"/>
                <a:gd name="T5" fmla="*/ 11 h 147"/>
                <a:gd name="T6" fmla="*/ 300 w 423"/>
                <a:gd name="T7" fmla="*/ 26 h 147"/>
                <a:gd name="T8" fmla="*/ 254 w 423"/>
                <a:gd name="T9" fmla="*/ 27 h 147"/>
                <a:gd name="T10" fmla="*/ 126 w 423"/>
                <a:gd name="T11" fmla="*/ 22 h 147"/>
                <a:gd name="T12" fmla="*/ 6 w 423"/>
                <a:gd name="T13" fmla="*/ 105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3" h="147">
                  <a:moveTo>
                    <a:pt x="7" y="147"/>
                  </a:moveTo>
                  <a:cubicBezTo>
                    <a:pt x="7" y="147"/>
                    <a:pt x="0" y="100"/>
                    <a:pt x="92" y="53"/>
                  </a:cubicBezTo>
                  <a:cubicBezTo>
                    <a:pt x="184" y="7"/>
                    <a:pt x="246" y="7"/>
                    <a:pt x="294" y="15"/>
                  </a:cubicBezTo>
                  <a:cubicBezTo>
                    <a:pt x="343" y="23"/>
                    <a:pt x="394" y="43"/>
                    <a:pt x="423" y="37"/>
                  </a:cubicBezTo>
                  <a:cubicBezTo>
                    <a:pt x="423" y="37"/>
                    <a:pt x="409" y="52"/>
                    <a:pt x="359" y="38"/>
                  </a:cubicBezTo>
                  <a:cubicBezTo>
                    <a:pt x="309" y="25"/>
                    <a:pt x="256" y="0"/>
                    <a:pt x="177" y="30"/>
                  </a:cubicBezTo>
                  <a:cubicBezTo>
                    <a:pt x="99" y="60"/>
                    <a:pt x="17" y="82"/>
                    <a:pt x="7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0" name="Freeform 110">
              <a:extLst>
                <a:ext uri="{FF2B5EF4-FFF2-40B4-BE49-F238E27FC236}">
                  <a16:creationId xmlns:a16="http://schemas.microsoft.com/office/drawing/2014/main" id="{9BF93D26-5B83-4EE6-8448-E6E1806F5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440"/>
              <a:ext cx="101" cy="50"/>
            </a:xfrm>
            <a:custGeom>
              <a:avLst/>
              <a:gdLst>
                <a:gd name="T0" fmla="*/ 0 w 110"/>
                <a:gd name="T1" fmla="*/ 34 h 55"/>
                <a:gd name="T2" fmla="*/ 78 w 110"/>
                <a:gd name="T3" fmla="*/ 37 h 55"/>
                <a:gd name="T4" fmla="*/ 0 w 110"/>
                <a:gd name="T5" fmla="*/ 34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55">
                  <a:moveTo>
                    <a:pt x="0" y="50"/>
                  </a:moveTo>
                  <a:cubicBezTo>
                    <a:pt x="0" y="50"/>
                    <a:pt x="6" y="0"/>
                    <a:pt x="110" y="55"/>
                  </a:cubicBezTo>
                  <a:cubicBezTo>
                    <a:pt x="110" y="55"/>
                    <a:pt x="33" y="6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1" name="Freeform 111">
              <a:extLst>
                <a:ext uri="{FF2B5EF4-FFF2-40B4-BE49-F238E27FC236}">
                  <a16:creationId xmlns:a16="http://schemas.microsoft.com/office/drawing/2014/main" id="{91AF1419-E71B-47CC-9DE4-AA753DF6D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624"/>
              <a:ext cx="129" cy="121"/>
            </a:xfrm>
            <a:custGeom>
              <a:avLst/>
              <a:gdLst>
                <a:gd name="T0" fmla="*/ 24 w 140"/>
                <a:gd name="T1" fmla="*/ 91 h 132"/>
                <a:gd name="T2" fmla="*/ 4 w 140"/>
                <a:gd name="T3" fmla="*/ 69 h 132"/>
                <a:gd name="T4" fmla="*/ 26 w 140"/>
                <a:gd name="T5" fmla="*/ 36 h 132"/>
                <a:gd name="T6" fmla="*/ 61 w 140"/>
                <a:gd name="T7" fmla="*/ 14 h 132"/>
                <a:gd name="T8" fmla="*/ 101 w 140"/>
                <a:gd name="T9" fmla="*/ 0 h 132"/>
                <a:gd name="T10" fmla="*/ 32 w 140"/>
                <a:gd name="T11" fmla="*/ 94 h 132"/>
                <a:gd name="T12" fmla="*/ 24 w 140"/>
                <a:gd name="T13" fmla="*/ 9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32">
                  <a:moveTo>
                    <a:pt x="33" y="129"/>
                  </a:moveTo>
                  <a:cubicBezTo>
                    <a:pt x="16" y="124"/>
                    <a:pt x="0" y="119"/>
                    <a:pt x="4" y="97"/>
                  </a:cubicBezTo>
                  <a:cubicBezTo>
                    <a:pt x="6" y="81"/>
                    <a:pt x="24" y="61"/>
                    <a:pt x="36" y="50"/>
                  </a:cubicBezTo>
                  <a:cubicBezTo>
                    <a:pt x="51" y="36"/>
                    <a:pt x="66" y="27"/>
                    <a:pt x="85" y="19"/>
                  </a:cubicBezTo>
                  <a:cubicBezTo>
                    <a:pt x="103" y="11"/>
                    <a:pt x="123" y="9"/>
                    <a:pt x="140" y="0"/>
                  </a:cubicBezTo>
                  <a:cubicBezTo>
                    <a:pt x="96" y="16"/>
                    <a:pt x="28" y="79"/>
                    <a:pt x="45" y="132"/>
                  </a:cubicBezTo>
                  <a:cubicBezTo>
                    <a:pt x="41" y="132"/>
                    <a:pt x="37" y="130"/>
                    <a:pt x="33" y="128"/>
                  </a:cubicBezTo>
                </a:path>
              </a:pathLst>
            </a:custGeom>
            <a:solidFill>
              <a:srgbClr val="D8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2" name="Freeform 112">
              <a:extLst>
                <a:ext uri="{FF2B5EF4-FFF2-40B4-BE49-F238E27FC236}">
                  <a16:creationId xmlns:a16="http://schemas.microsoft.com/office/drawing/2014/main" id="{821F5932-4551-4109-8CCF-58BAA18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476"/>
              <a:ext cx="99" cy="184"/>
            </a:xfrm>
            <a:custGeom>
              <a:avLst/>
              <a:gdLst>
                <a:gd name="T0" fmla="*/ 54 w 108"/>
                <a:gd name="T1" fmla="*/ 4 h 201"/>
                <a:gd name="T2" fmla="*/ 31 w 108"/>
                <a:gd name="T3" fmla="*/ 66 h 201"/>
                <a:gd name="T4" fmla="*/ 0 w 108"/>
                <a:gd name="T5" fmla="*/ 141 h 201"/>
                <a:gd name="T6" fmla="*/ 30 w 108"/>
                <a:gd name="T7" fmla="*/ 103 h 201"/>
                <a:gd name="T8" fmla="*/ 39 w 108"/>
                <a:gd name="T9" fmla="*/ 59 h 201"/>
                <a:gd name="T10" fmla="*/ 50 w 108"/>
                <a:gd name="T11" fmla="*/ 22 h 201"/>
                <a:gd name="T12" fmla="*/ 76 w 108"/>
                <a:gd name="T13" fmla="*/ 3 h 201"/>
                <a:gd name="T14" fmla="*/ 54 w 108"/>
                <a:gd name="T15" fmla="*/ 5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201">
                  <a:moveTo>
                    <a:pt x="76" y="4"/>
                  </a:moveTo>
                  <a:cubicBezTo>
                    <a:pt x="34" y="15"/>
                    <a:pt x="44" y="60"/>
                    <a:pt x="44" y="94"/>
                  </a:cubicBezTo>
                  <a:cubicBezTo>
                    <a:pt x="44" y="135"/>
                    <a:pt x="14" y="164"/>
                    <a:pt x="0" y="201"/>
                  </a:cubicBezTo>
                  <a:cubicBezTo>
                    <a:pt x="10" y="181"/>
                    <a:pt x="30" y="166"/>
                    <a:pt x="42" y="146"/>
                  </a:cubicBezTo>
                  <a:cubicBezTo>
                    <a:pt x="52" y="128"/>
                    <a:pt x="53" y="105"/>
                    <a:pt x="56" y="84"/>
                  </a:cubicBezTo>
                  <a:cubicBezTo>
                    <a:pt x="58" y="66"/>
                    <a:pt x="61" y="47"/>
                    <a:pt x="71" y="31"/>
                  </a:cubicBezTo>
                  <a:cubicBezTo>
                    <a:pt x="78" y="19"/>
                    <a:pt x="93" y="1"/>
                    <a:pt x="108" y="3"/>
                  </a:cubicBezTo>
                  <a:cubicBezTo>
                    <a:pt x="101" y="1"/>
                    <a:pt x="79" y="0"/>
                    <a:pt x="76" y="6"/>
                  </a:cubicBezTo>
                </a:path>
              </a:pathLst>
            </a:custGeom>
            <a:solidFill>
              <a:srgbClr val="D8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3" name="Freeform 113">
              <a:extLst>
                <a:ext uri="{FF2B5EF4-FFF2-40B4-BE49-F238E27FC236}">
                  <a16:creationId xmlns:a16="http://schemas.microsoft.com/office/drawing/2014/main" id="{AB6FD5EB-9AE8-4C16-8432-38EEDAAA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021"/>
              <a:ext cx="128" cy="134"/>
            </a:xfrm>
            <a:custGeom>
              <a:avLst/>
              <a:gdLst>
                <a:gd name="T0" fmla="*/ 29 w 139"/>
                <a:gd name="T1" fmla="*/ 0 h 146"/>
                <a:gd name="T2" fmla="*/ 16 w 139"/>
                <a:gd name="T3" fmla="*/ 15 h 146"/>
                <a:gd name="T4" fmla="*/ 6 w 139"/>
                <a:gd name="T5" fmla="*/ 30 h 146"/>
                <a:gd name="T6" fmla="*/ 5 w 139"/>
                <a:gd name="T7" fmla="*/ 60 h 146"/>
                <a:gd name="T8" fmla="*/ 50 w 139"/>
                <a:gd name="T9" fmla="*/ 73 h 146"/>
                <a:gd name="T10" fmla="*/ 100 w 139"/>
                <a:gd name="T11" fmla="*/ 104 h 146"/>
                <a:gd name="T12" fmla="*/ 52 w 139"/>
                <a:gd name="T13" fmla="*/ 64 h 146"/>
                <a:gd name="T14" fmla="*/ 15 w 139"/>
                <a:gd name="T15" fmla="*/ 31 h 146"/>
                <a:gd name="T16" fmla="*/ 29 w 139"/>
                <a:gd name="T17" fmla="*/ 0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146">
                  <a:moveTo>
                    <a:pt x="40" y="0"/>
                  </a:moveTo>
                  <a:cubicBezTo>
                    <a:pt x="37" y="8"/>
                    <a:pt x="28" y="14"/>
                    <a:pt x="22" y="21"/>
                  </a:cubicBezTo>
                  <a:cubicBezTo>
                    <a:pt x="17" y="27"/>
                    <a:pt x="13" y="35"/>
                    <a:pt x="10" y="42"/>
                  </a:cubicBezTo>
                  <a:cubicBezTo>
                    <a:pt x="3" y="57"/>
                    <a:pt x="0" y="68"/>
                    <a:pt x="5" y="84"/>
                  </a:cubicBezTo>
                  <a:cubicBezTo>
                    <a:pt x="20" y="103"/>
                    <a:pt x="47" y="100"/>
                    <a:pt x="70" y="104"/>
                  </a:cubicBezTo>
                  <a:cubicBezTo>
                    <a:pt x="97" y="108"/>
                    <a:pt x="128" y="117"/>
                    <a:pt x="139" y="146"/>
                  </a:cubicBezTo>
                  <a:cubicBezTo>
                    <a:pt x="139" y="99"/>
                    <a:pt x="106" y="85"/>
                    <a:pt x="72" y="90"/>
                  </a:cubicBezTo>
                  <a:cubicBezTo>
                    <a:pt x="16" y="99"/>
                    <a:pt x="16" y="64"/>
                    <a:pt x="21" y="44"/>
                  </a:cubicBezTo>
                  <a:cubicBezTo>
                    <a:pt x="24" y="32"/>
                    <a:pt x="47" y="12"/>
                    <a:pt x="41" y="0"/>
                  </a:cubicBezTo>
                </a:path>
              </a:pathLst>
            </a:custGeom>
            <a:solidFill>
              <a:srgbClr val="D8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4" name="Freeform 114">
              <a:extLst>
                <a:ext uri="{FF2B5EF4-FFF2-40B4-BE49-F238E27FC236}">
                  <a16:creationId xmlns:a16="http://schemas.microsoft.com/office/drawing/2014/main" id="{2A748BA9-30E9-490B-B2A5-0A2428F7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022"/>
              <a:ext cx="108" cy="481"/>
            </a:xfrm>
            <a:custGeom>
              <a:avLst/>
              <a:gdLst>
                <a:gd name="T0" fmla="*/ 27 w 118"/>
                <a:gd name="T1" fmla="*/ 373 h 524"/>
                <a:gd name="T2" fmla="*/ 43 w 118"/>
                <a:gd name="T3" fmla="*/ 286 h 524"/>
                <a:gd name="T4" fmla="*/ 68 w 118"/>
                <a:gd name="T5" fmla="*/ 189 h 524"/>
                <a:gd name="T6" fmla="*/ 81 w 118"/>
                <a:gd name="T7" fmla="*/ 108 h 524"/>
                <a:gd name="T8" fmla="*/ 79 w 118"/>
                <a:gd name="T9" fmla="*/ 55 h 524"/>
                <a:gd name="T10" fmla="*/ 74 w 118"/>
                <a:gd name="T11" fmla="*/ 0 h 524"/>
                <a:gd name="T12" fmla="*/ 70 w 118"/>
                <a:gd name="T13" fmla="*/ 22 h 524"/>
                <a:gd name="T14" fmla="*/ 62 w 118"/>
                <a:gd name="T15" fmla="*/ 57 h 524"/>
                <a:gd name="T16" fmla="*/ 42 w 118"/>
                <a:gd name="T17" fmla="*/ 103 h 524"/>
                <a:gd name="T18" fmla="*/ 23 w 118"/>
                <a:gd name="T19" fmla="*/ 127 h 524"/>
                <a:gd name="T20" fmla="*/ 19 w 118"/>
                <a:gd name="T21" fmla="*/ 174 h 524"/>
                <a:gd name="T22" fmla="*/ 6 w 118"/>
                <a:gd name="T23" fmla="*/ 221 h 524"/>
                <a:gd name="T24" fmla="*/ 5 w 118"/>
                <a:gd name="T25" fmla="*/ 278 h 524"/>
                <a:gd name="T26" fmla="*/ 1 w 118"/>
                <a:gd name="T27" fmla="*/ 317 h 524"/>
                <a:gd name="T28" fmla="*/ 12 w 118"/>
                <a:gd name="T29" fmla="*/ 342 h 524"/>
                <a:gd name="T30" fmla="*/ 25 w 118"/>
                <a:gd name="T31" fmla="*/ 368 h 5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8" h="524">
                  <a:moveTo>
                    <a:pt x="39" y="524"/>
                  </a:moveTo>
                  <a:cubicBezTo>
                    <a:pt x="27" y="486"/>
                    <a:pt x="50" y="439"/>
                    <a:pt x="61" y="403"/>
                  </a:cubicBezTo>
                  <a:cubicBezTo>
                    <a:pt x="75" y="357"/>
                    <a:pt x="82" y="311"/>
                    <a:pt x="96" y="266"/>
                  </a:cubicBezTo>
                  <a:cubicBezTo>
                    <a:pt x="106" y="229"/>
                    <a:pt x="118" y="190"/>
                    <a:pt x="116" y="152"/>
                  </a:cubicBezTo>
                  <a:cubicBezTo>
                    <a:pt x="115" y="127"/>
                    <a:pt x="115" y="102"/>
                    <a:pt x="113" y="77"/>
                  </a:cubicBezTo>
                  <a:cubicBezTo>
                    <a:pt x="111" y="52"/>
                    <a:pt x="115" y="24"/>
                    <a:pt x="105" y="0"/>
                  </a:cubicBezTo>
                  <a:cubicBezTo>
                    <a:pt x="100" y="8"/>
                    <a:pt x="102" y="22"/>
                    <a:pt x="100" y="31"/>
                  </a:cubicBezTo>
                  <a:cubicBezTo>
                    <a:pt x="97" y="48"/>
                    <a:pt x="93" y="64"/>
                    <a:pt x="89" y="81"/>
                  </a:cubicBezTo>
                  <a:cubicBezTo>
                    <a:pt x="83" y="104"/>
                    <a:pt x="76" y="128"/>
                    <a:pt x="60" y="145"/>
                  </a:cubicBezTo>
                  <a:cubicBezTo>
                    <a:pt x="49" y="158"/>
                    <a:pt x="34" y="157"/>
                    <a:pt x="32" y="178"/>
                  </a:cubicBezTo>
                  <a:cubicBezTo>
                    <a:pt x="29" y="201"/>
                    <a:pt x="42" y="224"/>
                    <a:pt x="27" y="245"/>
                  </a:cubicBezTo>
                  <a:cubicBezTo>
                    <a:pt x="11" y="267"/>
                    <a:pt x="9" y="285"/>
                    <a:pt x="10" y="313"/>
                  </a:cubicBezTo>
                  <a:cubicBezTo>
                    <a:pt x="10" y="339"/>
                    <a:pt x="7" y="366"/>
                    <a:pt x="6" y="392"/>
                  </a:cubicBezTo>
                  <a:cubicBezTo>
                    <a:pt x="5" y="410"/>
                    <a:pt x="0" y="428"/>
                    <a:pt x="1" y="447"/>
                  </a:cubicBezTo>
                  <a:cubicBezTo>
                    <a:pt x="3" y="461"/>
                    <a:pt x="9" y="469"/>
                    <a:pt x="16" y="481"/>
                  </a:cubicBezTo>
                  <a:cubicBezTo>
                    <a:pt x="22" y="493"/>
                    <a:pt x="28" y="507"/>
                    <a:pt x="35" y="519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5" name="Freeform 115">
              <a:extLst>
                <a:ext uri="{FF2B5EF4-FFF2-40B4-BE49-F238E27FC236}">
                  <a16:creationId xmlns:a16="http://schemas.microsoft.com/office/drawing/2014/main" id="{45C22E6E-0BD2-4667-9927-93026A73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410"/>
              <a:ext cx="79" cy="209"/>
            </a:xfrm>
            <a:custGeom>
              <a:avLst/>
              <a:gdLst>
                <a:gd name="T0" fmla="*/ 3 w 86"/>
                <a:gd name="T1" fmla="*/ 0 h 227"/>
                <a:gd name="T2" fmla="*/ 26 w 86"/>
                <a:gd name="T3" fmla="*/ 93 h 227"/>
                <a:gd name="T4" fmla="*/ 57 w 86"/>
                <a:gd name="T5" fmla="*/ 163 h 227"/>
                <a:gd name="T6" fmla="*/ 6 w 86"/>
                <a:gd name="T7" fmla="*/ 105 h 227"/>
                <a:gd name="T8" fmla="*/ 6 w 86"/>
                <a:gd name="T9" fmla="*/ 57 h 227"/>
                <a:gd name="T10" fmla="*/ 6 w 86"/>
                <a:gd name="T11" fmla="*/ 6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227">
                  <a:moveTo>
                    <a:pt x="3" y="0"/>
                  </a:moveTo>
                  <a:cubicBezTo>
                    <a:pt x="12" y="41"/>
                    <a:pt x="15" y="91"/>
                    <a:pt x="37" y="129"/>
                  </a:cubicBezTo>
                  <a:cubicBezTo>
                    <a:pt x="58" y="163"/>
                    <a:pt x="86" y="181"/>
                    <a:pt x="79" y="227"/>
                  </a:cubicBezTo>
                  <a:cubicBezTo>
                    <a:pt x="42" y="211"/>
                    <a:pt x="0" y="193"/>
                    <a:pt x="6" y="147"/>
                  </a:cubicBezTo>
                  <a:cubicBezTo>
                    <a:pt x="10" y="123"/>
                    <a:pt x="10" y="104"/>
                    <a:pt x="8" y="79"/>
                  </a:cubicBezTo>
                  <a:cubicBezTo>
                    <a:pt x="6" y="60"/>
                    <a:pt x="16" y="21"/>
                    <a:pt x="8" y="6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6" name="Freeform 116">
              <a:extLst>
                <a:ext uri="{FF2B5EF4-FFF2-40B4-BE49-F238E27FC236}">
                  <a16:creationId xmlns:a16="http://schemas.microsoft.com/office/drawing/2014/main" id="{20569E68-6126-489B-8A0F-DEA0ED0B2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589"/>
              <a:ext cx="123" cy="100"/>
            </a:xfrm>
            <a:custGeom>
              <a:avLst/>
              <a:gdLst>
                <a:gd name="T0" fmla="*/ 94 w 133"/>
                <a:gd name="T1" fmla="*/ 77 h 109"/>
                <a:gd name="T2" fmla="*/ 29 w 133"/>
                <a:gd name="T3" fmla="*/ 55 h 109"/>
                <a:gd name="T4" fmla="*/ 7 w 133"/>
                <a:gd name="T5" fmla="*/ 52 h 109"/>
                <a:gd name="T6" fmla="*/ 13 w 133"/>
                <a:gd name="T7" fmla="*/ 33 h 109"/>
                <a:gd name="T8" fmla="*/ 7 w 133"/>
                <a:gd name="T9" fmla="*/ 0 h 109"/>
                <a:gd name="T10" fmla="*/ 64 w 133"/>
                <a:gd name="T11" fmla="*/ 33 h 109"/>
                <a:gd name="T12" fmla="*/ 92 w 133"/>
                <a:gd name="T13" fmla="*/ 42 h 109"/>
                <a:gd name="T14" fmla="*/ 96 w 133"/>
                <a:gd name="T15" fmla="*/ 76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09">
                  <a:moveTo>
                    <a:pt x="129" y="109"/>
                  </a:moveTo>
                  <a:cubicBezTo>
                    <a:pt x="121" y="70"/>
                    <a:pt x="70" y="75"/>
                    <a:pt x="39" y="77"/>
                  </a:cubicBezTo>
                  <a:cubicBezTo>
                    <a:pt x="31" y="78"/>
                    <a:pt x="18" y="81"/>
                    <a:pt x="11" y="74"/>
                  </a:cubicBezTo>
                  <a:cubicBezTo>
                    <a:pt x="0" y="61"/>
                    <a:pt x="13" y="55"/>
                    <a:pt x="17" y="46"/>
                  </a:cubicBezTo>
                  <a:cubicBezTo>
                    <a:pt x="26" y="28"/>
                    <a:pt x="17" y="18"/>
                    <a:pt x="11" y="0"/>
                  </a:cubicBezTo>
                  <a:cubicBezTo>
                    <a:pt x="27" y="20"/>
                    <a:pt x="64" y="38"/>
                    <a:pt x="88" y="46"/>
                  </a:cubicBezTo>
                  <a:cubicBezTo>
                    <a:pt x="99" y="50"/>
                    <a:pt x="117" y="49"/>
                    <a:pt x="125" y="60"/>
                  </a:cubicBezTo>
                  <a:cubicBezTo>
                    <a:pt x="133" y="72"/>
                    <a:pt x="126" y="94"/>
                    <a:pt x="131" y="107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7" name="Freeform 117">
              <a:extLst>
                <a:ext uri="{FF2B5EF4-FFF2-40B4-BE49-F238E27FC236}">
                  <a16:creationId xmlns:a16="http://schemas.microsoft.com/office/drawing/2014/main" id="{C0B71F18-FF4E-48DD-B295-F5A0A53D1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703"/>
              <a:ext cx="335" cy="496"/>
            </a:xfrm>
            <a:custGeom>
              <a:avLst/>
              <a:gdLst>
                <a:gd name="T0" fmla="*/ 0 w 365"/>
                <a:gd name="T1" fmla="*/ 385 h 540"/>
                <a:gd name="T2" fmla="*/ 13 w 365"/>
                <a:gd name="T3" fmla="*/ 325 h 540"/>
                <a:gd name="T4" fmla="*/ 23 w 365"/>
                <a:gd name="T5" fmla="*/ 257 h 540"/>
                <a:gd name="T6" fmla="*/ 46 w 365"/>
                <a:gd name="T7" fmla="*/ 222 h 540"/>
                <a:gd name="T8" fmla="*/ 76 w 365"/>
                <a:gd name="T9" fmla="*/ 189 h 540"/>
                <a:gd name="T10" fmla="*/ 107 w 365"/>
                <a:gd name="T11" fmla="*/ 123 h 540"/>
                <a:gd name="T12" fmla="*/ 125 w 365"/>
                <a:gd name="T13" fmla="*/ 121 h 540"/>
                <a:gd name="T14" fmla="*/ 144 w 365"/>
                <a:gd name="T15" fmla="*/ 98 h 540"/>
                <a:gd name="T16" fmla="*/ 190 w 365"/>
                <a:gd name="T17" fmla="*/ 45 h 540"/>
                <a:gd name="T18" fmla="*/ 230 w 365"/>
                <a:gd name="T19" fmla="*/ 17 h 540"/>
                <a:gd name="T20" fmla="*/ 257 w 365"/>
                <a:gd name="T21" fmla="*/ 7 h 540"/>
                <a:gd name="T22" fmla="*/ 247 w 365"/>
                <a:gd name="T23" fmla="*/ 39 h 540"/>
                <a:gd name="T24" fmla="*/ 243 w 365"/>
                <a:gd name="T25" fmla="*/ 69 h 540"/>
                <a:gd name="T26" fmla="*/ 241 w 365"/>
                <a:gd name="T27" fmla="*/ 99 h 540"/>
                <a:gd name="T28" fmla="*/ 220 w 365"/>
                <a:gd name="T29" fmla="*/ 112 h 540"/>
                <a:gd name="T30" fmla="*/ 188 w 365"/>
                <a:gd name="T31" fmla="*/ 133 h 540"/>
                <a:gd name="T32" fmla="*/ 85 w 365"/>
                <a:gd name="T33" fmla="*/ 230 h 540"/>
                <a:gd name="T34" fmla="*/ 50 w 365"/>
                <a:gd name="T35" fmla="*/ 287 h 540"/>
                <a:gd name="T36" fmla="*/ 14 w 365"/>
                <a:gd name="T37" fmla="*/ 350 h 540"/>
                <a:gd name="T38" fmla="*/ 2 w 365"/>
                <a:gd name="T39" fmla="*/ 383 h 5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5" h="540">
                  <a:moveTo>
                    <a:pt x="0" y="540"/>
                  </a:moveTo>
                  <a:cubicBezTo>
                    <a:pt x="6" y="511"/>
                    <a:pt x="7" y="483"/>
                    <a:pt x="17" y="456"/>
                  </a:cubicBezTo>
                  <a:cubicBezTo>
                    <a:pt x="28" y="428"/>
                    <a:pt x="23" y="391"/>
                    <a:pt x="32" y="361"/>
                  </a:cubicBezTo>
                  <a:cubicBezTo>
                    <a:pt x="38" y="341"/>
                    <a:pt x="47" y="326"/>
                    <a:pt x="64" y="313"/>
                  </a:cubicBezTo>
                  <a:cubicBezTo>
                    <a:pt x="82" y="298"/>
                    <a:pt x="100" y="290"/>
                    <a:pt x="107" y="266"/>
                  </a:cubicBezTo>
                  <a:cubicBezTo>
                    <a:pt x="116" y="237"/>
                    <a:pt x="116" y="185"/>
                    <a:pt x="151" y="173"/>
                  </a:cubicBezTo>
                  <a:cubicBezTo>
                    <a:pt x="159" y="170"/>
                    <a:pt x="167" y="174"/>
                    <a:pt x="175" y="171"/>
                  </a:cubicBezTo>
                  <a:cubicBezTo>
                    <a:pt x="191" y="165"/>
                    <a:pt x="198" y="151"/>
                    <a:pt x="203" y="137"/>
                  </a:cubicBezTo>
                  <a:cubicBezTo>
                    <a:pt x="218" y="101"/>
                    <a:pt x="230" y="78"/>
                    <a:pt x="267" y="63"/>
                  </a:cubicBezTo>
                  <a:cubicBezTo>
                    <a:pt x="291" y="53"/>
                    <a:pt x="305" y="38"/>
                    <a:pt x="325" y="24"/>
                  </a:cubicBezTo>
                  <a:cubicBezTo>
                    <a:pt x="332" y="19"/>
                    <a:pt x="356" y="0"/>
                    <a:pt x="362" y="11"/>
                  </a:cubicBezTo>
                  <a:cubicBezTo>
                    <a:pt x="365" y="16"/>
                    <a:pt x="350" y="46"/>
                    <a:pt x="348" y="54"/>
                  </a:cubicBezTo>
                  <a:cubicBezTo>
                    <a:pt x="346" y="67"/>
                    <a:pt x="343" y="82"/>
                    <a:pt x="343" y="97"/>
                  </a:cubicBezTo>
                  <a:cubicBezTo>
                    <a:pt x="343" y="110"/>
                    <a:pt x="349" y="128"/>
                    <a:pt x="341" y="139"/>
                  </a:cubicBezTo>
                  <a:cubicBezTo>
                    <a:pt x="335" y="148"/>
                    <a:pt x="319" y="153"/>
                    <a:pt x="310" y="158"/>
                  </a:cubicBezTo>
                  <a:cubicBezTo>
                    <a:pt x="294" y="168"/>
                    <a:pt x="280" y="178"/>
                    <a:pt x="265" y="187"/>
                  </a:cubicBezTo>
                  <a:cubicBezTo>
                    <a:pt x="210" y="222"/>
                    <a:pt x="161" y="273"/>
                    <a:pt x="120" y="322"/>
                  </a:cubicBezTo>
                  <a:cubicBezTo>
                    <a:pt x="99" y="347"/>
                    <a:pt x="84" y="376"/>
                    <a:pt x="70" y="404"/>
                  </a:cubicBezTo>
                  <a:cubicBezTo>
                    <a:pt x="54" y="434"/>
                    <a:pt x="34" y="462"/>
                    <a:pt x="19" y="492"/>
                  </a:cubicBezTo>
                  <a:cubicBezTo>
                    <a:pt x="13" y="507"/>
                    <a:pt x="7" y="523"/>
                    <a:pt x="2" y="538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8" name="Freeform 118">
              <a:extLst>
                <a:ext uri="{FF2B5EF4-FFF2-40B4-BE49-F238E27FC236}">
                  <a16:creationId xmlns:a16="http://schemas.microsoft.com/office/drawing/2014/main" id="{110A60C9-FE34-4155-98BD-76D43E40B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726"/>
              <a:ext cx="270" cy="98"/>
            </a:xfrm>
            <a:custGeom>
              <a:avLst/>
              <a:gdLst>
                <a:gd name="T0" fmla="*/ 0 w 294"/>
                <a:gd name="T1" fmla="*/ 75 h 107"/>
                <a:gd name="T2" fmla="*/ 15 w 294"/>
                <a:gd name="T3" fmla="*/ 23 h 107"/>
                <a:gd name="T4" fmla="*/ 29 w 294"/>
                <a:gd name="T5" fmla="*/ 1 h 107"/>
                <a:gd name="T6" fmla="*/ 52 w 294"/>
                <a:gd name="T7" fmla="*/ 12 h 107"/>
                <a:gd name="T8" fmla="*/ 90 w 294"/>
                <a:gd name="T9" fmla="*/ 6 h 107"/>
                <a:gd name="T10" fmla="*/ 146 w 294"/>
                <a:gd name="T11" fmla="*/ 5 h 107"/>
                <a:gd name="T12" fmla="*/ 209 w 294"/>
                <a:gd name="T13" fmla="*/ 19 h 107"/>
                <a:gd name="T14" fmla="*/ 144 w 294"/>
                <a:gd name="T15" fmla="*/ 24 h 107"/>
                <a:gd name="T16" fmla="*/ 84 w 294"/>
                <a:gd name="T17" fmla="*/ 36 h 107"/>
                <a:gd name="T18" fmla="*/ 6 w 294"/>
                <a:gd name="T19" fmla="*/ 72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cubicBezTo>
                    <a:pt x="14" y="83"/>
                    <a:pt x="12" y="58"/>
                    <a:pt x="21" y="32"/>
                  </a:cubicBezTo>
                  <a:cubicBezTo>
                    <a:pt x="24" y="24"/>
                    <a:pt x="29" y="2"/>
                    <a:pt x="41" y="1"/>
                  </a:cubicBezTo>
                  <a:cubicBezTo>
                    <a:pt x="48" y="0"/>
                    <a:pt x="65" y="14"/>
                    <a:pt x="73" y="16"/>
                  </a:cubicBezTo>
                  <a:cubicBezTo>
                    <a:pt x="91" y="19"/>
                    <a:pt x="109" y="12"/>
                    <a:pt x="127" y="10"/>
                  </a:cubicBezTo>
                  <a:cubicBezTo>
                    <a:pt x="153" y="7"/>
                    <a:pt x="179" y="6"/>
                    <a:pt x="205" y="6"/>
                  </a:cubicBezTo>
                  <a:cubicBezTo>
                    <a:pt x="236" y="7"/>
                    <a:pt x="265" y="21"/>
                    <a:pt x="294" y="27"/>
                  </a:cubicBezTo>
                  <a:cubicBezTo>
                    <a:pt x="266" y="36"/>
                    <a:pt x="232" y="31"/>
                    <a:pt x="202" y="34"/>
                  </a:cubicBezTo>
                  <a:cubicBezTo>
                    <a:pt x="173" y="37"/>
                    <a:pt x="147" y="43"/>
                    <a:pt x="119" y="51"/>
                  </a:cubicBezTo>
                  <a:cubicBezTo>
                    <a:pt x="85" y="61"/>
                    <a:pt x="28" y="79"/>
                    <a:pt x="8" y="103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9" name="Freeform 119">
              <a:extLst>
                <a:ext uri="{FF2B5EF4-FFF2-40B4-BE49-F238E27FC236}">
                  <a16:creationId xmlns:a16="http://schemas.microsoft.com/office/drawing/2014/main" id="{FAFC2263-5E33-43F1-9B2D-1A4AF7035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850"/>
              <a:ext cx="339" cy="591"/>
            </a:xfrm>
            <a:custGeom>
              <a:avLst/>
              <a:gdLst>
                <a:gd name="T0" fmla="*/ 261 w 370"/>
                <a:gd name="T1" fmla="*/ 0 h 644"/>
                <a:gd name="T2" fmla="*/ 0 w 370"/>
                <a:gd name="T3" fmla="*/ 456 h 644"/>
                <a:gd name="T4" fmla="*/ 261 w 370"/>
                <a:gd name="T5" fmla="*/ 0 h 6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0" h="644">
                  <a:moveTo>
                    <a:pt x="370" y="0"/>
                  </a:moveTo>
                  <a:cubicBezTo>
                    <a:pt x="370" y="0"/>
                    <a:pt x="93" y="164"/>
                    <a:pt x="0" y="644"/>
                  </a:cubicBezTo>
                  <a:cubicBezTo>
                    <a:pt x="0" y="644"/>
                    <a:pt x="54" y="200"/>
                    <a:pt x="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0" name="Freeform 120">
              <a:extLst>
                <a:ext uri="{FF2B5EF4-FFF2-40B4-BE49-F238E27FC236}">
                  <a16:creationId xmlns:a16="http://schemas.microsoft.com/office/drawing/2014/main" id="{92995926-7E92-4DB6-9D0F-726712188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137"/>
              <a:ext cx="46" cy="20"/>
            </a:xfrm>
            <a:custGeom>
              <a:avLst/>
              <a:gdLst>
                <a:gd name="T0" fmla="*/ 6 w 50"/>
                <a:gd name="T1" fmla="*/ 0 h 22"/>
                <a:gd name="T2" fmla="*/ 34 w 50"/>
                <a:gd name="T3" fmla="*/ 11 h 22"/>
                <a:gd name="T4" fmla="*/ 17 w 50"/>
                <a:gd name="T5" fmla="*/ 15 h 22"/>
                <a:gd name="T6" fmla="*/ 0 w 50"/>
                <a:gd name="T7" fmla="*/ 1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2">
                  <a:moveTo>
                    <a:pt x="10" y="0"/>
                  </a:moveTo>
                  <a:cubicBezTo>
                    <a:pt x="16" y="0"/>
                    <a:pt x="50" y="7"/>
                    <a:pt x="47" y="15"/>
                  </a:cubicBezTo>
                  <a:cubicBezTo>
                    <a:pt x="44" y="21"/>
                    <a:pt x="28" y="22"/>
                    <a:pt x="24" y="22"/>
                  </a:cubicBezTo>
                  <a:cubicBezTo>
                    <a:pt x="16" y="22"/>
                    <a:pt x="8" y="19"/>
                    <a:pt x="0" y="19"/>
                  </a:cubicBezTo>
                </a:path>
              </a:pathLst>
            </a:custGeom>
            <a:noFill/>
            <a:ln w="12700" cap="flat">
              <a:solidFill>
                <a:srgbClr val="D081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1" name="Freeform 121">
              <a:extLst>
                <a:ext uri="{FF2B5EF4-FFF2-40B4-BE49-F238E27FC236}">
                  <a16:creationId xmlns:a16="http://schemas.microsoft.com/office/drawing/2014/main" id="{471FD835-6459-440C-A26B-4389EF5C8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820"/>
              <a:ext cx="1" cy="20"/>
            </a:xfrm>
            <a:custGeom>
              <a:avLst/>
              <a:gdLst>
                <a:gd name="T0" fmla="*/ 0 w 1"/>
                <a:gd name="T1" fmla="*/ 15 h 22"/>
                <a:gd name="T2" fmla="*/ 1 w 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">
                  <a:moveTo>
                    <a:pt x="0" y="22"/>
                  </a:moveTo>
                  <a:cubicBezTo>
                    <a:pt x="1" y="16"/>
                    <a:pt x="1" y="6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D081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2" name="Freeform 122">
              <a:extLst>
                <a:ext uri="{FF2B5EF4-FFF2-40B4-BE49-F238E27FC236}">
                  <a16:creationId xmlns:a16="http://schemas.microsoft.com/office/drawing/2014/main" id="{799E4889-2C01-4556-882C-F26DC594A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795"/>
              <a:ext cx="6" cy="27"/>
            </a:xfrm>
            <a:custGeom>
              <a:avLst/>
              <a:gdLst>
                <a:gd name="T0" fmla="*/ 1 w 6"/>
                <a:gd name="T1" fmla="*/ 0 h 30"/>
                <a:gd name="T2" fmla="*/ 6 w 6"/>
                <a:gd name="T3" fmla="*/ 2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1" y="0"/>
                  </a:moveTo>
                  <a:cubicBezTo>
                    <a:pt x="0" y="9"/>
                    <a:pt x="5" y="21"/>
                    <a:pt x="6" y="30"/>
                  </a:cubicBezTo>
                </a:path>
              </a:pathLst>
            </a:custGeom>
            <a:noFill/>
            <a:ln w="12700" cap="flat">
              <a:solidFill>
                <a:srgbClr val="D081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3" name="Freeform 123">
              <a:extLst>
                <a:ext uri="{FF2B5EF4-FFF2-40B4-BE49-F238E27FC236}">
                  <a16:creationId xmlns:a16="http://schemas.microsoft.com/office/drawing/2014/main" id="{DE34D8CD-A9CD-47CC-A1B2-6A3FF9DF2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811"/>
              <a:ext cx="3" cy="14"/>
            </a:xfrm>
            <a:custGeom>
              <a:avLst/>
              <a:gdLst>
                <a:gd name="T0" fmla="*/ 0 w 3"/>
                <a:gd name="T1" fmla="*/ 0 h 15"/>
                <a:gd name="T2" fmla="*/ 3 w 3"/>
                <a:gd name="T3" fmla="*/ 1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0" y="0"/>
                  </a:moveTo>
                  <a:cubicBezTo>
                    <a:pt x="0" y="5"/>
                    <a:pt x="2" y="10"/>
                    <a:pt x="3" y="15"/>
                  </a:cubicBezTo>
                </a:path>
              </a:pathLst>
            </a:custGeom>
            <a:noFill/>
            <a:ln w="12700" cap="flat">
              <a:solidFill>
                <a:srgbClr val="D081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4" name="Freeform 124">
              <a:extLst>
                <a:ext uri="{FF2B5EF4-FFF2-40B4-BE49-F238E27FC236}">
                  <a16:creationId xmlns:a16="http://schemas.microsoft.com/office/drawing/2014/main" id="{02CB2A4F-BDDC-4167-B788-AE175A854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405"/>
              <a:ext cx="292" cy="247"/>
            </a:xfrm>
            <a:custGeom>
              <a:avLst/>
              <a:gdLst>
                <a:gd name="T0" fmla="*/ 226 w 318"/>
                <a:gd name="T1" fmla="*/ 0 h 269"/>
                <a:gd name="T2" fmla="*/ 0 w 318"/>
                <a:gd name="T3" fmla="*/ 191 h 269"/>
                <a:gd name="T4" fmla="*/ 226 w 318"/>
                <a:gd name="T5" fmla="*/ 0 h 2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8" h="269">
                  <a:moveTo>
                    <a:pt x="318" y="0"/>
                  </a:moveTo>
                  <a:cubicBezTo>
                    <a:pt x="318" y="0"/>
                    <a:pt x="159" y="181"/>
                    <a:pt x="0" y="269"/>
                  </a:cubicBezTo>
                  <a:cubicBezTo>
                    <a:pt x="0" y="269"/>
                    <a:pt x="184" y="188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5" name="Freeform 125">
              <a:extLst>
                <a:ext uri="{FF2B5EF4-FFF2-40B4-BE49-F238E27FC236}">
                  <a16:creationId xmlns:a16="http://schemas.microsoft.com/office/drawing/2014/main" id="{15718E39-E3EF-4E3D-85E7-DCFF70B8A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3104"/>
              <a:ext cx="135" cy="184"/>
            </a:xfrm>
            <a:custGeom>
              <a:avLst/>
              <a:gdLst>
                <a:gd name="T0" fmla="*/ 99 w 147"/>
                <a:gd name="T1" fmla="*/ 21 h 200"/>
                <a:gd name="T2" fmla="*/ 88 w 147"/>
                <a:gd name="T3" fmla="*/ 6 h 200"/>
                <a:gd name="T4" fmla="*/ 0 w 147"/>
                <a:gd name="T5" fmla="*/ 143 h 200"/>
                <a:gd name="T6" fmla="*/ 88 w 147"/>
                <a:gd name="T7" fmla="*/ 15 h 200"/>
                <a:gd name="T8" fmla="*/ 99 w 147"/>
                <a:gd name="T9" fmla="*/ 21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200">
                  <a:moveTo>
                    <a:pt x="139" y="29"/>
                  </a:moveTo>
                  <a:cubicBezTo>
                    <a:pt x="139" y="29"/>
                    <a:pt x="147" y="0"/>
                    <a:pt x="123" y="6"/>
                  </a:cubicBezTo>
                  <a:cubicBezTo>
                    <a:pt x="123" y="6"/>
                    <a:pt x="45" y="103"/>
                    <a:pt x="0" y="200"/>
                  </a:cubicBezTo>
                  <a:cubicBezTo>
                    <a:pt x="0" y="200"/>
                    <a:pt x="97" y="35"/>
                    <a:pt x="124" y="20"/>
                  </a:cubicBezTo>
                  <a:cubicBezTo>
                    <a:pt x="140" y="11"/>
                    <a:pt x="139" y="29"/>
                    <a:pt x="139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6" name="Freeform 126">
              <a:extLst>
                <a:ext uri="{FF2B5EF4-FFF2-40B4-BE49-F238E27FC236}">
                  <a16:creationId xmlns:a16="http://schemas.microsoft.com/office/drawing/2014/main" id="{81271700-BEB0-458A-B686-9652FC2F4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063"/>
              <a:ext cx="72" cy="69"/>
            </a:xfrm>
            <a:custGeom>
              <a:avLst/>
              <a:gdLst>
                <a:gd name="T0" fmla="*/ 0 w 79"/>
                <a:gd name="T1" fmla="*/ 21 h 75"/>
                <a:gd name="T2" fmla="*/ 36 w 79"/>
                <a:gd name="T3" fmla="*/ 53 h 75"/>
                <a:gd name="T4" fmla="*/ 55 w 79"/>
                <a:gd name="T5" fmla="*/ 36 h 75"/>
                <a:gd name="T6" fmla="*/ 13 w 79"/>
                <a:gd name="T7" fmla="*/ 0 h 75"/>
                <a:gd name="T8" fmla="*/ 0 w 79"/>
                <a:gd name="T9" fmla="*/ 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5">
                  <a:moveTo>
                    <a:pt x="0" y="29"/>
                  </a:moveTo>
                  <a:cubicBezTo>
                    <a:pt x="0" y="29"/>
                    <a:pt x="57" y="18"/>
                    <a:pt x="52" y="75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2" y="2"/>
                    <a:pt x="18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F8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7" name="Freeform 127">
              <a:extLst>
                <a:ext uri="{FF2B5EF4-FFF2-40B4-BE49-F238E27FC236}">
                  <a16:creationId xmlns:a16="http://schemas.microsoft.com/office/drawing/2014/main" id="{A3EB145B-BD02-4D4E-B598-4189DC6D8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3053"/>
              <a:ext cx="67" cy="75"/>
            </a:xfrm>
            <a:custGeom>
              <a:avLst/>
              <a:gdLst>
                <a:gd name="T0" fmla="*/ 0 w 72"/>
                <a:gd name="T1" fmla="*/ 24 h 82"/>
                <a:gd name="T2" fmla="*/ 43 w 72"/>
                <a:gd name="T3" fmla="*/ 58 h 82"/>
                <a:gd name="T4" fmla="*/ 0 w 72"/>
                <a:gd name="T5" fmla="*/ 24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82">
                  <a:moveTo>
                    <a:pt x="0" y="34"/>
                  </a:moveTo>
                  <a:cubicBezTo>
                    <a:pt x="0" y="34"/>
                    <a:pt x="56" y="19"/>
                    <a:pt x="57" y="82"/>
                  </a:cubicBezTo>
                  <a:cubicBezTo>
                    <a:pt x="57" y="82"/>
                    <a:pt x="72" y="0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8" name="Freeform 128">
              <a:extLst>
                <a:ext uri="{FF2B5EF4-FFF2-40B4-BE49-F238E27FC236}">
                  <a16:creationId xmlns:a16="http://schemas.microsoft.com/office/drawing/2014/main" id="{588457B3-909A-4F89-9D4D-F994D46E2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772"/>
              <a:ext cx="84" cy="84"/>
            </a:xfrm>
            <a:custGeom>
              <a:avLst/>
              <a:gdLst>
                <a:gd name="T0" fmla="*/ 21 w 92"/>
                <a:gd name="T1" fmla="*/ 0 h 92"/>
                <a:gd name="T2" fmla="*/ 64 w 92"/>
                <a:gd name="T3" fmla="*/ 32 h 92"/>
                <a:gd name="T4" fmla="*/ 64 w 92"/>
                <a:gd name="T5" fmla="*/ 47 h 92"/>
                <a:gd name="T6" fmla="*/ 0 w 92"/>
                <a:gd name="T7" fmla="*/ 8 h 92"/>
                <a:gd name="T8" fmla="*/ 21 w 9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92">
                  <a:moveTo>
                    <a:pt x="30" y="0"/>
                  </a:moveTo>
                  <a:cubicBezTo>
                    <a:pt x="30" y="0"/>
                    <a:pt x="28" y="46"/>
                    <a:pt x="92" y="46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8"/>
                    <a:pt x="29" y="92"/>
                    <a:pt x="0" y="12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8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9" name="Freeform 129">
              <a:extLst>
                <a:ext uri="{FF2B5EF4-FFF2-40B4-BE49-F238E27FC236}">
                  <a16:creationId xmlns:a16="http://schemas.microsoft.com/office/drawing/2014/main" id="{1A4FC0E8-BD41-49D7-A052-47663A49A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974"/>
              <a:ext cx="274" cy="143"/>
            </a:xfrm>
            <a:custGeom>
              <a:avLst/>
              <a:gdLst>
                <a:gd name="T0" fmla="*/ 0 w 299"/>
                <a:gd name="T1" fmla="*/ 110 h 156"/>
                <a:gd name="T2" fmla="*/ 150 w 299"/>
                <a:gd name="T3" fmla="*/ 12 h 156"/>
                <a:gd name="T4" fmla="*/ 209 w 299"/>
                <a:gd name="T5" fmla="*/ 83 h 156"/>
                <a:gd name="T6" fmla="*/ 148 w 299"/>
                <a:gd name="T7" fmla="*/ 23 h 156"/>
                <a:gd name="T8" fmla="*/ 0 w 299"/>
                <a:gd name="T9" fmla="*/ 11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156">
                  <a:moveTo>
                    <a:pt x="0" y="156"/>
                  </a:moveTo>
                  <a:cubicBezTo>
                    <a:pt x="0" y="156"/>
                    <a:pt x="118" y="0"/>
                    <a:pt x="213" y="16"/>
                  </a:cubicBezTo>
                  <a:cubicBezTo>
                    <a:pt x="299" y="31"/>
                    <a:pt x="297" y="117"/>
                    <a:pt x="297" y="117"/>
                  </a:cubicBezTo>
                  <a:cubicBezTo>
                    <a:pt x="297" y="117"/>
                    <a:pt x="290" y="40"/>
                    <a:pt x="209" y="32"/>
                  </a:cubicBezTo>
                  <a:cubicBezTo>
                    <a:pt x="127" y="24"/>
                    <a:pt x="0" y="156"/>
                    <a:pt x="0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0" name="Freeform 130">
              <a:extLst>
                <a:ext uri="{FF2B5EF4-FFF2-40B4-BE49-F238E27FC236}">
                  <a16:creationId xmlns:a16="http://schemas.microsoft.com/office/drawing/2014/main" id="{3E4579A9-BF0A-4820-BB8A-0D86878FC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019"/>
              <a:ext cx="184" cy="342"/>
            </a:xfrm>
            <a:custGeom>
              <a:avLst/>
              <a:gdLst>
                <a:gd name="T0" fmla="*/ 143 w 200"/>
                <a:gd name="T1" fmla="*/ 0 h 373"/>
                <a:gd name="T2" fmla="*/ 0 w 200"/>
                <a:gd name="T3" fmla="*/ 264 h 373"/>
                <a:gd name="T4" fmla="*/ 143 w 200"/>
                <a:gd name="T5" fmla="*/ 0 h 3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373">
                  <a:moveTo>
                    <a:pt x="200" y="0"/>
                  </a:moveTo>
                  <a:cubicBezTo>
                    <a:pt x="200" y="0"/>
                    <a:pt x="7" y="128"/>
                    <a:pt x="0" y="373"/>
                  </a:cubicBezTo>
                  <a:cubicBezTo>
                    <a:pt x="0" y="373"/>
                    <a:pt x="18" y="168"/>
                    <a:pt x="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1" name="Freeform 131">
              <a:extLst>
                <a:ext uri="{FF2B5EF4-FFF2-40B4-BE49-F238E27FC236}">
                  <a16:creationId xmlns:a16="http://schemas.microsoft.com/office/drawing/2014/main" id="{A824BF2B-1306-4133-9719-13AAA7CE8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782"/>
              <a:ext cx="58" cy="47"/>
            </a:xfrm>
            <a:custGeom>
              <a:avLst/>
              <a:gdLst>
                <a:gd name="T0" fmla="*/ 3 w 63"/>
                <a:gd name="T1" fmla="*/ 0 h 51"/>
                <a:gd name="T2" fmla="*/ 45 w 63"/>
                <a:gd name="T3" fmla="*/ 29 h 51"/>
                <a:gd name="T4" fmla="*/ 3 w 63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51">
                  <a:moveTo>
                    <a:pt x="3" y="0"/>
                  </a:moveTo>
                  <a:cubicBezTo>
                    <a:pt x="3" y="0"/>
                    <a:pt x="2" y="34"/>
                    <a:pt x="63" y="41"/>
                  </a:cubicBezTo>
                  <a:cubicBezTo>
                    <a:pt x="63" y="41"/>
                    <a:pt x="0" y="5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2" name="Freeform 132">
              <a:extLst>
                <a:ext uri="{FF2B5EF4-FFF2-40B4-BE49-F238E27FC236}">
                  <a16:creationId xmlns:a16="http://schemas.microsoft.com/office/drawing/2014/main" id="{0FA27AB8-FA8A-4B1D-AAD8-5E7F2DB3A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848"/>
              <a:ext cx="556" cy="1068"/>
            </a:xfrm>
            <a:custGeom>
              <a:avLst/>
              <a:gdLst>
                <a:gd name="T0" fmla="*/ 118 w 606"/>
                <a:gd name="T1" fmla="*/ 0 h 1164"/>
                <a:gd name="T2" fmla="*/ 0 w 606"/>
                <a:gd name="T3" fmla="*/ 825 h 1164"/>
                <a:gd name="T4" fmla="*/ 118 w 606"/>
                <a:gd name="T5" fmla="*/ 0 h 1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6" h="1164">
                  <a:moveTo>
                    <a:pt x="168" y="0"/>
                  </a:moveTo>
                  <a:cubicBezTo>
                    <a:pt x="168" y="0"/>
                    <a:pt x="570" y="546"/>
                    <a:pt x="0" y="1164"/>
                  </a:cubicBezTo>
                  <a:cubicBezTo>
                    <a:pt x="0" y="1164"/>
                    <a:pt x="606" y="606"/>
                    <a:pt x="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3" name="Freeform 133">
              <a:extLst>
                <a:ext uri="{FF2B5EF4-FFF2-40B4-BE49-F238E27FC236}">
                  <a16:creationId xmlns:a16="http://schemas.microsoft.com/office/drawing/2014/main" id="{876C7DAE-AC2E-46BF-90F4-579CAB27A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2470"/>
              <a:ext cx="122" cy="585"/>
            </a:xfrm>
            <a:custGeom>
              <a:avLst/>
              <a:gdLst>
                <a:gd name="T0" fmla="*/ 96 w 132"/>
                <a:gd name="T1" fmla="*/ 0 h 638"/>
                <a:gd name="T2" fmla="*/ 93 w 132"/>
                <a:gd name="T3" fmla="*/ 450 h 638"/>
                <a:gd name="T4" fmla="*/ 96 w 132"/>
                <a:gd name="T5" fmla="*/ 0 h 6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638">
                  <a:moveTo>
                    <a:pt x="132" y="0"/>
                  </a:moveTo>
                  <a:cubicBezTo>
                    <a:pt x="132" y="0"/>
                    <a:pt x="0" y="308"/>
                    <a:pt x="128" y="638"/>
                  </a:cubicBezTo>
                  <a:cubicBezTo>
                    <a:pt x="128" y="638"/>
                    <a:pt x="28" y="336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317" name="Group 134">
            <a:extLst>
              <a:ext uri="{FF2B5EF4-FFF2-40B4-BE49-F238E27FC236}">
                <a16:creationId xmlns:a16="http://schemas.microsoft.com/office/drawing/2014/main" id="{FB329134-BF1E-4266-9CCD-74EED3E9718B}"/>
              </a:ext>
            </a:extLst>
          </p:cNvPr>
          <p:cNvGrpSpPr>
            <a:grpSpLocks/>
          </p:cNvGrpSpPr>
          <p:nvPr/>
        </p:nvGrpSpPr>
        <p:grpSpPr bwMode="auto">
          <a:xfrm>
            <a:off x="6005513" y="1289050"/>
            <a:ext cx="4122737" cy="4948238"/>
            <a:chOff x="2823" y="713"/>
            <a:chExt cx="2597" cy="3117"/>
          </a:xfrm>
        </p:grpSpPr>
        <p:sp>
          <p:nvSpPr>
            <p:cNvPr id="13319" name="Freeform 135">
              <a:extLst>
                <a:ext uri="{FF2B5EF4-FFF2-40B4-BE49-F238E27FC236}">
                  <a16:creationId xmlns:a16="http://schemas.microsoft.com/office/drawing/2014/main" id="{EC3A6ADB-3835-42B1-BAEC-3A8EA3C6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229"/>
              <a:ext cx="233" cy="242"/>
            </a:xfrm>
            <a:custGeom>
              <a:avLst/>
              <a:gdLst>
                <a:gd name="T0" fmla="*/ 0 w 105"/>
                <a:gd name="T1" fmla="*/ 631 h 102"/>
                <a:gd name="T2" fmla="*/ 359 w 105"/>
                <a:gd name="T3" fmla="*/ 923 h 102"/>
                <a:gd name="T4" fmla="*/ 699 w 105"/>
                <a:gd name="T5" fmla="*/ 1390 h 102"/>
                <a:gd name="T6" fmla="*/ 1094 w 105"/>
                <a:gd name="T7" fmla="*/ 2605 h 102"/>
                <a:gd name="T8" fmla="*/ 1866 w 105"/>
                <a:gd name="T9" fmla="*/ 3231 h 102"/>
                <a:gd name="T10" fmla="*/ 2206 w 105"/>
                <a:gd name="T11" fmla="*/ 2859 h 102"/>
                <a:gd name="T12" fmla="*/ 2403 w 105"/>
                <a:gd name="T13" fmla="*/ 2121 h 102"/>
                <a:gd name="T14" fmla="*/ 2448 w 105"/>
                <a:gd name="T15" fmla="*/ 828 h 102"/>
                <a:gd name="T16" fmla="*/ 2186 w 105"/>
                <a:gd name="T17" fmla="*/ 157 h 102"/>
                <a:gd name="T18" fmla="*/ 1693 w 105"/>
                <a:gd name="T19" fmla="*/ 28 h 102"/>
                <a:gd name="T20" fmla="*/ 340 w 105"/>
                <a:gd name="T21" fmla="*/ 282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02">
                  <a:moveTo>
                    <a:pt x="0" y="20"/>
                  </a:moveTo>
                  <a:cubicBezTo>
                    <a:pt x="4" y="20"/>
                    <a:pt x="12" y="26"/>
                    <a:pt x="15" y="29"/>
                  </a:cubicBezTo>
                  <a:cubicBezTo>
                    <a:pt x="20" y="33"/>
                    <a:pt x="25" y="38"/>
                    <a:pt x="29" y="44"/>
                  </a:cubicBezTo>
                  <a:cubicBezTo>
                    <a:pt x="37" y="56"/>
                    <a:pt x="39" y="69"/>
                    <a:pt x="45" y="82"/>
                  </a:cubicBezTo>
                  <a:cubicBezTo>
                    <a:pt x="50" y="91"/>
                    <a:pt x="65" y="102"/>
                    <a:pt x="77" y="102"/>
                  </a:cubicBezTo>
                  <a:cubicBezTo>
                    <a:pt x="83" y="101"/>
                    <a:pt x="87" y="95"/>
                    <a:pt x="91" y="90"/>
                  </a:cubicBezTo>
                  <a:cubicBezTo>
                    <a:pt x="95" y="83"/>
                    <a:pt x="97" y="75"/>
                    <a:pt x="99" y="67"/>
                  </a:cubicBezTo>
                  <a:cubicBezTo>
                    <a:pt x="103" y="53"/>
                    <a:pt x="105" y="39"/>
                    <a:pt x="101" y="26"/>
                  </a:cubicBezTo>
                  <a:cubicBezTo>
                    <a:pt x="99" y="19"/>
                    <a:pt x="96" y="10"/>
                    <a:pt x="90" y="5"/>
                  </a:cubicBezTo>
                  <a:cubicBezTo>
                    <a:pt x="85" y="0"/>
                    <a:pt x="78" y="0"/>
                    <a:pt x="70" y="1"/>
                  </a:cubicBezTo>
                  <a:cubicBezTo>
                    <a:pt x="51" y="2"/>
                    <a:pt x="33" y="7"/>
                    <a:pt x="14" y="9"/>
                  </a:cubicBezTo>
                </a:path>
              </a:pathLst>
            </a:custGeom>
            <a:solidFill>
              <a:srgbClr val="DB9CBF"/>
            </a:solidFill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0" name="Freeform 136">
              <a:extLst>
                <a:ext uri="{FF2B5EF4-FFF2-40B4-BE49-F238E27FC236}">
                  <a16:creationId xmlns:a16="http://schemas.microsoft.com/office/drawing/2014/main" id="{9371D146-14AA-439E-A6EE-CE01115F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229"/>
              <a:ext cx="233" cy="242"/>
            </a:xfrm>
            <a:custGeom>
              <a:avLst/>
              <a:gdLst>
                <a:gd name="T0" fmla="*/ 0 w 105"/>
                <a:gd name="T1" fmla="*/ 631 h 102"/>
                <a:gd name="T2" fmla="*/ 359 w 105"/>
                <a:gd name="T3" fmla="*/ 923 h 102"/>
                <a:gd name="T4" fmla="*/ 699 w 105"/>
                <a:gd name="T5" fmla="*/ 1390 h 102"/>
                <a:gd name="T6" fmla="*/ 1094 w 105"/>
                <a:gd name="T7" fmla="*/ 2605 h 102"/>
                <a:gd name="T8" fmla="*/ 1866 w 105"/>
                <a:gd name="T9" fmla="*/ 3231 h 102"/>
                <a:gd name="T10" fmla="*/ 2206 w 105"/>
                <a:gd name="T11" fmla="*/ 2859 h 102"/>
                <a:gd name="T12" fmla="*/ 2403 w 105"/>
                <a:gd name="T13" fmla="*/ 2121 h 102"/>
                <a:gd name="T14" fmla="*/ 2448 w 105"/>
                <a:gd name="T15" fmla="*/ 828 h 102"/>
                <a:gd name="T16" fmla="*/ 2186 w 105"/>
                <a:gd name="T17" fmla="*/ 157 h 102"/>
                <a:gd name="T18" fmla="*/ 1693 w 105"/>
                <a:gd name="T19" fmla="*/ 28 h 102"/>
                <a:gd name="T20" fmla="*/ 340 w 105"/>
                <a:gd name="T21" fmla="*/ 282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02">
                  <a:moveTo>
                    <a:pt x="0" y="20"/>
                  </a:moveTo>
                  <a:cubicBezTo>
                    <a:pt x="4" y="20"/>
                    <a:pt x="12" y="26"/>
                    <a:pt x="15" y="29"/>
                  </a:cubicBezTo>
                  <a:cubicBezTo>
                    <a:pt x="20" y="33"/>
                    <a:pt x="25" y="38"/>
                    <a:pt x="29" y="44"/>
                  </a:cubicBezTo>
                  <a:cubicBezTo>
                    <a:pt x="37" y="56"/>
                    <a:pt x="39" y="69"/>
                    <a:pt x="45" y="82"/>
                  </a:cubicBezTo>
                  <a:cubicBezTo>
                    <a:pt x="50" y="91"/>
                    <a:pt x="65" y="102"/>
                    <a:pt x="77" y="102"/>
                  </a:cubicBezTo>
                  <a:cubicBezTo>
                    <a:pt x="83" y="101"/>
                    <a:pt x="87" y="95"/>
                    <a:pt x="91" y="90"/>
                  </a:cubicBezTo>
                  <a:cubicBezTo>
                    <a:pt x="95" y="83"/>
                    <a:pt x="97" y="75"/>
                    <a:pt x="99" y="67"/>
                  </a:cubicBezTo>
                  <a:cubicBezTo>
                    <a:pt x="103" y="53"/>
                    <a:pt x="105" y="39"/>
                    <a:pt x="101" y="26"/>
                  </a:cubicBezTo>
                  <a:cubicBezTo>
                    <a:pt x="99" y="19"/>
                    <a:pt x="96" y="10"/>
                    <a:pt x="90" y="5"/>
                  </a:cubicBezTo>
                  <a:cubicBezTo>
                    <a:pt x="85" y="0"/>
                    <a:pt x="78" y="0"/>
                    <a:pt x="70" y="1"/>
                  </a:cubicBezTo>
                  <a:cubicBezTo>
                    <a:pt x="51" y="2"/>
                    <a:pt x="33" y="7"/>
                    <a:pt x="14" y="9"/>
                  </a:cubicBezTo>
                </a:path>
              </a:pathLst>
            </a:custGeom>
            <a:noFill/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1" name="Freeform 137">
              <a:extLst>
                <a:ext uri="{FF2B5EF4-FFF2-40B4-BE49-F238E27FC236}">
                  <a16:creationId xmlns:a16="http://schemas.microsoft.com/office/drawing/2014/main" id="{22CB9EC5-E9CA-421E-8C89-F1EA4B387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626"/>
              <a:ext cx="1596" cy="1783"/>
            </a:xfrm>
            <a:custGeom>
              <a:avLst/>
              <a:gdLst>
                <a:gd name="T0" fmla="*/ 12821 w 719"/>
                <a:gd name="T1" fmla="*/ 2640 h 753"/>
                <a:gd name="T2" fmla="*/ 5656 w 719"/>
                <a:gd name="T3" fmla="*/ 3862 h 753"/>
                <a:gd name="T4" fmla="*/ 2036 w 719"/>
                <a:gd name="T5" fmla="*/ 21372 h 753"/>
                <a:gd name="T6" fmla="*/ 2133 w 719"/>
                <a:gd name="T7" fmla="*/ 21441 h 753"/>
                <a:gd name="T8" fmla="*/ 2404 w 719"/>
                <a:gd name="T9" fmla="*/ 21469 h 753"/>
                <a:gd name="T10" fmla="*/ 2448 w 719"/>
                <a:gd name="T11" fmla="*/ 21855 h 753"/>
                <a:gd name="T12" fmla="*/ 2528 w 719"/>
                <a:gd name="T13" fmla="*/ 21945 h 753"/>
                <a:gd name="T14" fmla="*/ 13618 w 719"/>
                <a:gd name="T15" fmla="*/ 14498 h 753"/>
                <a:gd name="T16" fmla="*/ 13452 w 719"/>
                <a:gd name="T17" fmla="*/ 3242 h 753"/>
                <a:gd name="T18" fmla="*/ 12821 w 719"/>
                <a:gd name="T19" fmla="*/ 2640 h 7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9" h="753">
                  <a:moveTo>
                    <a:pt x="528" y="84"/>
                  </a:moveTo>
                  <a:cubicBezTo>
                    <a:pt x="528" y="84"/>
                    <a:pt x="370" y="0"/>
                    <a:pt x="233" y="123"/>
                  </a:cubicBezTo>
                  <a:cubicBezTo>
                    <a:pt x="96" y="247"/>
                    <a:pt x="0" y="523"/>
                    <a:pt x="84" y="680"/>
                  </a:cubicBezTo>
                  <a:cubicBezTo>
                    <a:pt x="84" y="680"/>
                    <a:pt x="85" y="683"/>
                    <a:pt x="88" y="682"/>
                  </a:cubicBezTo>
                  <a:cubicBezTo>
                    <a:pt x="88" y="682"/>
                    <a:pt x="94" y="678"/>
                    <a:pt x="99" y="683"/>
                  </a:cubicBezTo>
                  <a:cubicBezTo>
                    <a:pt x="103" y="687"/>
                    <a:pt x="101" y="695"/>
                    <a:pt x="101" y="695"/>
                  </a:cubicBezTo>
                  <a:cubicBezTo>
                    <a:pt x="101" y="695"/>
                    <a:pt x="100" y="696"/>
                    <a:pt x="104" y="698"/>
                  </a:cubicBezTo>
                  <a:cubicBezTo>
                    <a:pt x="107" y="700"/>
                    <a:pt x="357" y="753"/>
                    <a:pt x="561" y="461"/>
                  </a:cubicBezTo>
                  <a:cubicBezTo>
                    <a:pt x="719" y="236"/>
                    <a:pt x="554" y="103"/>
                    <a:pt x="554" y="103"/>
                  </a:cubicBezTo>
                  <a:cubicBezTo>
                    <a:pt x="554" y="103"/>
                    <a:pt x="529" y="105"/>
                    <a:pt x="528" y="84"/>
                  </a:cubicBezTo>
                  <a:close/>
                </a:path>
              </a:pathLst>
            </a:custGeom>
            <a:solidFill>
              <a:srgbClr val="F4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138">
              <a:extLst>
                <a:ext uri="{FF2B5EF4-FFF2-40B4-BE49-F238E27FC236}">
                  <a16:creationId xmlns:a16="http://schemas.microsoft.com/office/drawing/2014/main" id="{864600EF-1791-4D78-876C-8CF1BD31A2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3" y="1993"/>
              <a:ext cx="1276" cy="1411"/>
            </a:xfrm>
            <a:custGeom>
              <a:avLst/>
              <a:gdLst>
                <a:gd name="T0" fmla="*/ 44 w 575"/>
                <a:gd name="T1" fmla="*/ 16518 h 596"/>
                <a:gd name="T2" fmla="*/ 0 w 575"/>
                <a:gd name="T3" fmla="*/ 16494 h 596"/>
                <a:gd name="T4" fmla="*/ 44 w 575"/>
                <a:gd name="T5" fmla="*/ 16518 h 596"/>
                <a:gd name="T6" fmla="*/ 12414 w 575"/>
                <a:gd name="T7" fmla="*/ 0 h 596"/>
                <a:gd name="T8" fmla="*/ 10667 w 575"/>
                <a:gd name="T9" fmla="*/ 9993 h 596"/>
                <a:gd name="T10" fmla="*/ 817 w 575"/>
                <a:gd name="T11" fmla="*/ 16998 h 596"/>
                <a:gd name="T12" fmla="*/ 395 w 575"/>
                <a:gd name="T13" fmla="*/ 16932 h 596"/>
                <a:gd name="T14" fmla="*/ 439 w 575"/>
                <a:gd name="T15" fmla="*/ 17022 h 596"/>
                <a:gd name="T16" fmla="*/ 11537 w 575"/>
                <a:gd name="T17" fmla="*/ 9557 h 596"/>
                <a:gd name="T18" fmla="*/ 12414 w 575"/>
                <a:gd name="T19" fmla="*/ 0 h 5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5" h="596">
                  <a:moveTo>
                    <a:pt x="2" y="526"/>
                  </a:moveTo>
                  <a:cubicBezTo>
                    <a:pt x="1" y="526"/>
                    <a:pt x="0" y="526"/>
                    <a:pt x="0" y="525"/>
                  </a:cubicBezTo>
                  <a:cubicBezTo>
                    <a:pt x="0" y="526"/>
                    <a:pt x="1" y="526"/>
                    <a:pt x="2" y="526"/>
                  </a:cubicBezTo>
                  <a:close/>
                  <a:moveTo>
                    <a:pt x="512" y="0"/>
                  </a:moveTo>
                  <a:cubicBezTo>
                    <a:pt x="543" y="62"/>
                    <a:pt x="559" y="176"/>
                    <a:pt x="440" y="318"/>
                  </a:cubicBezTo>
                  <a:cubicBezTo>
                    <a:pt x="266" y="526"/>
                    <a:pt x="115" y="551"/>
                    <a:pt x="34" y="541"/>
                  </a:cubicBezTo>
                  <a:cubicBezTo>
                    <a:pt x="14" y="539"/>
                    <a:pt x="16" y="539"/>
                    <a:pt x="16" y="539"/>
                  </a:cubicBezTo>
                  <a:cubicBezTo>
                    <a:pt x="16" y="539"/>
                    <a:pt x="15" y="540"/>
                    <a:pt x="18" y="542"/>
                  </a:cubicBezTo>
                  <a:cubicBezTo>
                    <a:pt x="22" y="544"/>
                    <a:pt x="271" y="596"/>
                    <a:pt x="476" y="304"/>
                  </a:cubicBezTo>
                  <a:cubicBezTo>
                    <a:pt x="575" y="163"/>
                    <a:pt x="547" y="58"/>
                    <a:pt x="512" y="0"/>
                  </a:cubicBezTo>
                  <a:close/>
                </a:path>
              </a:pathLst>
            </a:custGeom>
            <a:solidFill>
              <a:srgbClr val="F4D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139">
              <a:extLst>
                <a:ext uri="{FF2B5EF4-FFF2-40B4-BE49-F238E27FC236}">
                  <a16:creationId xmlns:a16="http://schemas.microsoft.com/office/drawing/2014/main" id="{E1302D50-638F-4BB1-BFE5-DF076B99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842"/>
              <a:ext cx="826" cy="1174"/>
            </a:xfrm>
            <a:custGeom>
              <a:avLst/>
              <a:gdLst>
                <a:gd name="T0" fmla="*/ 8460 w 372"/>
                <a:gd name="T1" fmla="*/ 0 h 496"/>
                <a:gd name="T2" fmla="*/ 7805 w 372"/>
                <a:gd name="T3" fmla="*/ 873 h 496"/>
                <a:gd name="T4" fmla="*/ 6790 w 372"/>
                <a:gd name="T5" fmla="*/ 1475 h 496"/>
                <a:gd name="T6" fmla="*/ 4541 w 372"/>
                <a:gd name="T7" fmla="*/ 3075 h 496"/>
                <a:gd name="T8" fmla="*/ 2431 w 372"/>
                <a:gd name="T9" fmla="*/ 9099 h 496"/>
                <a:gd name="T10" fmla="*/ 1579 w 372"/>
                <a:gd name="T11" fmla="*/ 12746 h 496"/>
                <a:gd name="T12" fmla="*/ 0 w 372"/>
                <a:gd name="T13" fmla="*/ 15570 h 496"/>
                <a:gd name="T14" fmla="*/ 3111 w 372"/>
                <a:gd name="T15" fmla="*/ 12968 h 496"/>
                <a:gd name="T16" fmla="*/ 5518 w 372"/>
                <a:gd name="T17" fmla="*/ 10836 h 496"/>
                <a:gd name="T18" fmla="*/ 6395 w 372"/>
                <a:gd name="T19" fmla="*/ 9641 h 496"/>
                <a:gd name="T20" fmla="*/ 7125 w 372"/>
                <a:gd name="T21" fmla="*/ 8197 h 496"/>
                <a:gd name="T22" fmla="*/ 8027 w 372"/>
                <a:gd name="T23" fmla="*/ 6083 h 496"/>
                <a:gd name="T24" fmla="*/ 8584 w 372"/>
                <a:gd name="T25" fmla="*/ 2890 h 496"/>
                <a:gd name="T26" fmla="*/ 8460 w 372"/>
                <a:gd name="T27" fmla="*/ 28 h 4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2" h="496">
                  <a:moveTo>
                    <a:pt x="348" y="0"/>
                  </a:moveTo>
                  <a:cubicBezTo>
                    <a:pt x="338" y="10"/>
                    <a:pt x="334" y="21"/>
                    <a:pt x="321" y="28"/>
                  </a:cubicBezTo>
                  <a:cubicBezTo>
                    <a:pt x="307" y="36"/>
                    <a:pt x="293" y="41"/>
                    <a:pt x="279" y="47"/>
                  </a:cubicBezTo>
                  <a:cubicBezTo>
                    <a:pt x="246" y="61"/>
                    <a:pt x="215" y="76"/>
                    <a:pt x="187" y="98"/>
                  </a:cubicBezTo>
                  <a:cubicBezTo>
                    <a:pt x="129" y="146"/>
                    <a:pt x="109" y="218"/>
                    <a:pt x="100" y="290"/>
                  </a:cubicBezTo>
                  <a:cubicBezTo>
                    <a:pt x="95" y="331"/>
                    <a:pt x="86" y="370"/>
                    <a:pt x="65" y="406"/>
                  </a:cubicBezTo>
                  <a:cubicBezTo>
                    <a:pt x="47" y="439"/>
                    <a:pt x="23" y="468"/>
                    <a:pt x="0" y="496"/>
                  </a:cubicBezTo>
                  <a:cubicBezTo>
                    <a:pt x="34" y="460"/>
                    <a:pt x="87" y="441"/>
                    <a:pt x="128" y="413"/>
                  </a:cubicBezTo>
                  <a:cubicBezTo>
                    <a:pt x="161" y="391"/>
                    <a:pt x="199" y="373"/>
                    <a:pt x="227" y="345"/>
                  </a:cubicBezTo>
                  <a:cubicBezTo>
                    <a:pt x="239" y="332"/>
                    <a:pt x="251" y="320"/>
                    <a:pt x="263" y="307"/>
                  </a:cubicBezTo>
                  <a:cubicBezTo>
                    <a:pt x="275" y="293"/>
                    <a:pt x="282" y="277"/>
                    <a:pt x="293" y="261"/>
                  </a:cubicBezTo>
                  <a:cubicBezTo>
                    <a:pt x="307" y="238"/>
                    <a:pt x="323" y="220"/>
                    <a:pt x="330" y="194"/>
                  </a:cubicBezTo>
                  <a:cubicBezTo>
                    <a:pt x="340" y="160"/>
                    <a:pt x="351" y="127"/>
                    <a:pt x="353" y="92"/>
                  </a:cubicBezTo>
                  <a:cubicBezTo>
                    <a:pt x="354" y="67"/>
                    <a:pt x="372" y="15"/>
                    <a:pt x="348" y="1"/>
                  </a:cubicBezTo>
                </a:path>
              </a:pathLst>
            </a:custGeom>
            <a:solidFill>
              <a:srgbClr val="F5D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Freeform 140">
              <a:extLst>
                <a:ext uri="{FF2B5EF4-FFF2-40B4-BE49-F238E27FC236}">
                  <a16:creationId xmlns:a16="http://schemas.microsoft.com/office/drawing/2014/main" id="{38428603-361F-43E4-8864-748759C3B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709"/>
              <a:ext cx="944" cy="1111"/>
            </a:xfrm>
            <a:custGeom>
              <a:avLst/>
              <a:gdLst>
                <a:gd name="T0" fmla="*/ 10346 w 425"/>
                <a:gd name="T1" fmla="*/ 1291 h 469"/>
                <a:gd name="T2" fmla="*/ 10222 w 425"/>
                <a:gd name="T3" fmla="*/ 1319 h 469"/>
                <a:gd name="T4" fmla="*/ 4145 w 425"/>
                <a:gd name="T5" fmla="*/ 2115 h 469"/>
                <a:gd name="T6" fmla="*/ 4109 w 425"/>
                <a:gd name="T7" fmla="*/ 2620 h 469"/>
                <a:gd name="T8" fmla="*/ 3087 w 425"/>
                <a:gd name="T9" fmla="*/ 3148 h 469"/>
                <a:gd name="T10" fmla="*/ 897 w 425"/>
                <a:gd name="T11" fmla="*/ 6834 h 469"/>
                <a:gd name="T12" fmla="*/ 1139 w 425"/>
                <a:gd name="T13" fmla="*/ 6924 h 469"/>
                <a:gd name="T14" fmla="*/ 1455 w 425"/>
                <a:gd name="T15" fmla="*/ 8002 h 469"/>
                <a:gd name="T16" fmla="*/ 295 w 425"/>
                <a:gd name="T17" fmla="*/ 9982 h 469"/>
                <a:gd name="T18" fmla="*/ 611 w 425"/>
                <a:gd name="T19" fmla="*/ 11527 h 469"/>
                <a:gd name="T20" fmla="*/ 655 w 425"/>
                <a:gd name="T21" fmla="*/ 12974 h 469"/>
                <a:gd name="T22" fmla="*/ 1051 w 425"/>
                <a:gd name="T23" fmla="*/ 14516 h 469"/>
                <a:gd name="T24" fmla="*/ 2925 w 425"/>
                <a:gd name="T25" fmla="*/ 14770 h 469"/>
                <a:gd name="T26" fmla="*/ 10346 w 425"/>
                <a:gd name="T27" fmla="*/ 1291 h 4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25" h="469">
                  <a:moveTo>
                    <a:pt x="425" y="41"/>
                  </a:moveTo>
                  <a:cubicBezTo>
                    <a:pt x="425" y="41"/>
                    <a:pt x="420" y="42"/>
                    <a:pt x="420" y="42"/>
                  </a:cubicBezTo>
                  <a:cubicBezTo>
                    <a:pt x="388" y="28"/>
                    <a:pt x="277" y="0"/>
                    <a:pt x="170" y="67"/>
                  </a:cubicBezTo>
                  <a:cubicBezTo>
                    <a:pt x="172" y="72"/>
                    <a:pt x="172" y="77"/>
                    <a:pt x="169" y="83"/>
                  </a:cubicBezTo>
                  <a:cubicBezTo>
                    <a:pt x="160" y="95"/>
                    <a:pt x="141" y="97"/>
                    <a:pt x="127" y="100"/>
                  </a:cubicBezTo>
                  <a:cubicBezTo>
                    <a:pt x="94" y="131"/>
                    <a:pt x="63" y="171"/>
                    <a:pt x="37" y="217"/>
                  </a:cubicBezTo>
                  <a:cubicBezTo>
                    <a:pt x="40" y="217"/>
                    <a:pt x="44" y="218"/>
                    <a:pt x="47" y="220"/>
                  </a:cubicBezTo>
                  <a:cubicBezTo>
                    <a:pt x="57" y="227"/>
                    <a:pt x="61" y="243"/>
                    <a:pt x="60" y="254"/>
                  </a:cubicBezTo>
                  <a:cubicBezTo>
                    <a:pt x="57" y="278"/>
                    <a:pt x="25" y="296"/>
                    <a:pt x="12" y="317"/>
                  </a:cubicBezTo>
                  <a:cubicBezTo>
                    <a:pt x="0" y="336"/>
                    <a:pt x="10" y="351"/>
                    <a:pt x="25" y="366"/>
                  </a:cubicBezTo>
                  <a:cubicBezTo>
                    <a:pt x="42" y="383"/>
                    <a:pt x="35" y="393"/>
                    <a:pt x="27" y="412"/>
                  </a:cubicBezTo>
                  <a:cubicBezTo>
                    <a:pt x="18" y="432"/>
                    <a:pt x="17" y="456"/>
                    <a:pt x="43" y="461"/>
                  </a:cubicBezTo>
                  <a:cubicBezTo>
                    <a:pt x="63" y="465"/>
                    <a:pt x="110" y="444"/>
                    <a:pt x="120" y="469"/>
                  </a:cubicBezTo>
                  <a:cubicBezTo>
                    <a:pt x="120" y="469"/>
                    <a:pt x="94" y="48"/>
                    <a:pt x="425" y="41"/>
                  </a:cubicBezTo>
                  <a:close/>
                </a:path>
              </a:pathLst>
            </a:custGeom>
            <a:solidFill>
              <a:srgbClr val="EBD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Freeform 141">
              <a:extLst>
                <a:ext uri="{FF2B5EF4-FFF2-40B4-BE49-F238E27FC236}">
                  <a16:creationId xmlns:a16="http://schemas.microsoft.com/office/drawing/2014/main" id="{ABA4AE4C-6E0F-40CA-A14E-0F7262DCB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1641"/>
              <a:ext cx="409" cy="1226"/>
            </a:xfrm>
            <a:custGeom>
              <a:avLst/>
              <a:gdLst>
                <a:gd name="T0" fmla="*/ 0 w 184"/>
                <a:gd name="T1" fmla="*/ 3008 h 518"/>
                <a:gd name="T2" fmla="*/ 2776 w 184"/>
                <a:gd name="T3" fmla="*/ 320 h 518"/>
                <a:gd name="T4" fmla="*/ 2910 w 184"/>
                <a:gd name="T5" fmla="*/ 5181 h 518"/>
                <a:gd name="T6" fmla="*/ 3172 w 184"/>
                <a:gd name="T7" fmla="*/ 7848 h 518"/>
                <a:gd name="T8" fmla="*/ 4052 w 184"/>
                <a:gd name="T9" fmla="*/ 9439 h 518"/>
                <a:gd name="T10" fmla="*/ 2372 w 184"/>
                <a:gd name="T11" fmla="*/ 12144 h 518"/>
                <a:gd name="T12" fmla="*/ 2558 w 184"/>
                <a:gd name="T13" fmla="*/ 16255 h 5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4" h="518">
                  <a:moveTo>
                    <a:pt x="0" y="96"/>
                  </a:moveTo>
                  <a:cubicBezTo>
                    <a:pt x="15" y="50"/>
                    <a:pt x="59" y="0"/>
                    <a:pt x="114" y="10"/>
                  </a:cubicBezTo>
                  <a:cubicBezTo>
                    <a:pt x="182" y="23"/>
                    <a:pt x="125" y="123"/>
                    <a:pt x="119" y="165"/>
                  </a:cubicBezTo>
                  <a:cubicBezTo>
                    <a:pt x="115" y="193"/>
                    <a:pt x="105" y="231"/>
                    <a:pt x="130" y="250"/>
                  </a:cubicBezTo>
                  <a:cubicBezTo>
                    <a:pt x="154" y="268"/>
                    <a:pt x="184" y="261"/>
                    <a:pt x="166" y="301"/>
                  </a:cubicBezTo>
                  <a:cubicBezTo>
                    <a:pt x="152" y="334"/>
                    <a:pt x="115" y="356"/>
                    <a:pt x="97" y="387"/>
                  </a:cubicBezTo>
                  <a:cubicBezTo>
                    <a:pt x="73" y="427"/>
                    <a:pt x="60" y="489"/>
                    <a:pt x="105" y="518"/>
                  </a:cubicBezTo>
                </a:path>
              </a:pathLst>
            </a:custGeom>
            <a:noFill/>
            <a:ln w="38100" cap="rnd" cmpd="sng">
              <a:solidFill>
                <a:srgbClr val="B61B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Freeform 142">
              <a:extLst>
                <a:ext uri="{FF2B5EF4-FFF2-40B4-BE49-F238E27FC236}">
                  <a16:creationId xmlns:a16="http://schemas.microsoft.com/office/drawing/2014/main" id="{B2D3622E-DACB-4B8D-8AC0-D4C888B05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387"/>
              <a:ext cx="1300" cy="479"/>
            </a:xfrm>
            <a:custGeom>
              <a:avLst/>
              <a:gdLst>
                <a:gd name="T0" fmla="*/ 0 w 586"/>
                <a:gd name="T1" fmla="*/ 6388 h 202"/>
                <a:gd name="T2" fmla="*/ 3101 w 586"/>
                <a:gd name="T3" fmla="*/ 1079 h 202"/>
                <a:gd name="T4" fmla="*/ 6280 w 586"/>
                <a:gd name="T5" fmla="*/ 1266 h 202"/>
                <a:gd name="T6" fmla="*/ 7392 w 586"/>
                <a:gd name="T7" fmla="*/ 3161 h 202"/>
                <a:gd name="T8" fmla="*/ 9424 w 586"/>
                <a:gd name="T9" fmla="*/ 1935 h 202"/>
                <a:gd name="T10" fmla="*/ 11988 w 586"/>
                <a:gd name="T11" fmla="*/ 882 h 202"/>
                <a:gd name="T12" fmla="*/ 14194 w 586"/>
                <a:gd name="T13" fmla="*/ 2374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6" h="202">
                  <a:moveTo>
                    <a:pt x="0" y="202"/>
                  </a:moveTo>
                  <a:cubicBezTo>
                    <a:pt x="19" y="151"/>
                    <a:pt x="65" y="69"/>
                    <a:pt x="128" y="34"/>
                  </a:cubicBezTo>
                  <a:cubicBezTo>
                    <a:pt x="180" y="5"/>
                    <a:pt x="211" y="0"/>
                    <a:pt x="259" y="40"/>
                  </a:cubicBezTo>
                  <a:cubicBezTo>
                    <a:pt x="277" y="56"/>
                    <a:pt x="286" y="87"/>
                    <a:pt x="305" y="100"/>
                  </a:cubicBezTo>
                  <a:cubicBezTo>
                    <a:pt x="336" y="119"/>
                    <a:pt x="367" y="77"/>
                    <a:pt x="389" y="61"/>
                  </a:cubicBezTo>
                  <a:cubicBezTo>
                    <a:pt x="418" y="39"/>
                    <a:pt x="459" y="16"/>
                    <a:pt x="495" y="28"/>
                  </a:cubicBezTo>
                  <a:cubicBezTo>
                    <a:pt x="526" y="39"/>
                    <a:pt x="551" y="76"/>
                    <a:pt x="586" y="75"/>
                  </a:cubicBezTo>
                </a:path>
              </a:pathLst>
            </a:custGeom>
            <a:noFill/>
            <a:ln w="38100" cap="rnd" cmpd="sng">
              <a:solidFill>
                <a:srgbClr val="B61B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7" name="Freeform 143">
              <a:extLst>
                <a:ext uri="{FF2B5EF4-FFF2-40B4-BE49-F238E27FC236}">
                  <a16:creationId xmlns:a16="http://schemas.microsoft.com/office/drawing/2014/main" id="{92036C5E-665C-44E3-A057-8D296B24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713"/>
              <a:ext cx="735" cy="1136"/>
            </a:xfrm>
            <a:custGeom>
              <a:avLst/>
              <a:gdLst>
                <a:gd name="T0" fmla="*/ 0 w 331"/>
                <a:gd name="T1" fmla="*/ 15061 h 480"/>
                <a:gd name="T2" fmla="*/ 513 w 331"/>
                <a:gd name="T3" fmla="*/ 13455 h 480"/>
                <a:gd name="T4" fmla="*/ 1410 w 331"/>
                <a:gd name="T5" fmla="*/ 10541 h 480"/>
                <a:gd name="T6" fmla="*/ 3668 w 331"/>
                <a:gd name="T7" fmla="*/ 6681 h 480"/>
                <a:gd name="T8" fmla="*/ 4645 w 331"/>
                <a:gd name="T9" fmla="*/ 7119 h 480"/>
                <a:gd name="T10" fmla="*/ 5474 w 331"/>
                <a:gd name="T11" fmla="*/ 5898 h 480"/>
                <a:gd name="T12" fmla="*/ 7030 w 331"/>
                <a:gd name="T13" fmla="*/ 1697 h 480"/>
                <a:gd name="T14" fmla="*/ 8047 w 331"/>
                <a:gd name="T15" fmla="*/ 0 h 4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1" h="480">
                  <a:moveTo>
                    <a:pt x="0" y="480"/>
                  </a:moveTo>
                  <a:cubicBezTo>
                    <a:pt x="14" y="460"/>
                    <a:pt x="16" y="445"/>
                    <a:pt x="21" y="429"/>
                  </a:cubicBezTo>
                  <a:cubicBezTo>
                    <a:pt x="31" y="397"/>
                    <a:pt x="44" y="366"/>
                    <a:pt x="58" y="336"/>
                  </a:cubicBezTo>
                  <a:cubicBezTo>
                    <a:pt x="72" y="305"/>
                    <a:pt x="105" y="213"/>
                    <a:pt x="151" y="213"/>
                  </a:cubicBezTo>
                  <a:cubicBezTo>
                    <a:pt x="165" y="213"/>
                    <a:pt x="176" y="230"/>
                    <a:pt x="191" y="227"/>
                  </a:cubicBezTo>
                  <a:cubicBezTo>
                    <a:pt x="208" y="224"/>
                    <a:pt x="218" y="201"/>
                    <a:pt x="225" y="188"/>
                  </a:cubicBezTo>
                  <a:cubicBezTo>
                    <a:pt x="248" y="143"/>
                    <a:pt x="261" y="97"/>
                    <a:pt x="289" y="54"/>
                  </a:cubicBezTo>
                  <a:cubicBezTo>
                    <a:pt x="301" y="36"/>
                    <a:pt x="322" y="18"/>
                    <a:pt x="331" y="0"/>
                  </a:cubicBezTo>
                </a:path>
              </a:pathLst>
            </a:custGeom>
            <a:noFill/>
            <a:ln w="38100" cap="rnd" cmpd="sng">
              <a:solidFill>
                <a:srgbClr val="B61B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Freeform 144">
              <a:extLst>
                <a:ext uri="{FF2B5EF4-FFF2-40B4-BE49-F238E27FC236}">
                  <a16:creationId xmlns:a16="http://schemas.microsoft.com/office/drawing/2014/main" id="{386AF96F-28FD-4414-9A48-7401B89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205"/>
              <a:ext cx="1145" cy="651"/>
            </a:xfrm>
            <a:custGeom>
              <a:avLst/>
              <a:gdLst>
                <a:gd name="T0" fmla="*/ 12118 w 516"/>
                <a:gd name="T1" fmla="*/ 8198 h 275"/>
                <a:gd name="T2" fmla="*/ 11592 w 516"/>
                <a:gd name="T3" fmla="*/ 1058 h 275"/>
                <a:gd name="T4" fmla="*/ 10163 w 516"/>
                <a:gd name="T5" fmla="*/ 118 h 275"/>
                <a:gd name="T6" fmla="*/ 8119 w 516"/>
                <a:gd name="T7" fmla="*/ 2135 h 275"/>
                <a:gd name="T8" fmla="*/ 6524 w 516"/>
                <a:gd name="T9" fmla="*/ 1697 h 275"/>
                <a:gd name="T10" fmla="*/ 4096 w 516"/>
                <a:gd name="T11" fmla="*/ 2230 h 275"/>
                <a:gd name="T12" fmla="*/ 2565 w 516"/>
                <a:gd name="T13" fmla="*/ 6316 h 275"/>
                <a:gd name="T14" fmla="*/ 0 w 516"/>
                <a:gd name="T15" fmla="*/ 8636 h 2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6" h="275">
                  <a:moveTo>
                    <a:pt x="500" y="261"/>
                  </a:moveTo>
                  <a:cubicBezTo>
                    <a:pt x="509" y="236"/>
                    <a:pt x="516" y="111"/>
                    <a:pt x="478" y="34"/>
                  </a:cubicBezTo>
                  <a:cubicBezTo>
                    <a:pt x="464" y="8"/>
                    <a:pt x="451" y="0"/>
                    <a:pt x="419" y="4"/>
                  </a:cubicBezTo>
                  <a:cubicBezTo>
                    <a:pt x="375" y="10"/>
                    <a:pt x="370" y="50"/>
                    <a:pt x="335" y="68"/>
                  </a:cubicBezTo>
                  <a:cubicBezTo>
                    <a:pt x="309" y="81"/>
                    <a:pt x="292" y="66"/>
                    <a:pt x="269" y="54"/>
                  </a:cubicBezTo>
                  <a:cubicBezTo>
                    <a:pt x="236" y="38"/>
                    <a:pt x="196" y="43"/>
                    <a:pt x="169" y="71"/>
                  </a:cubicBezTo>
                  <a:cubicBezTo>
                    <a:pt x="135" y="107"/>
                    <a:pt x="134" y="162"/>
                    <a:pt x="106" y="201"/>
                  </a:cubicBezTo>
                  <a:cubicBezTo>
                    <a:pt x="87" y="228"/>
                    <a:pt x="34" y="275"/>
                    <a:pt x="0" y="275"/>
                  </a:cubicBezTo>
                </a:path>
              </a:pathLst>
            </a:custGeom>
            <a:noFill/>
            <a:ln w="38100" cap="rnd" cmpd="sng">
              <a:solidFill>
                <a:srgbClr val="B61B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Freeform 145">
              <a:extLst>
                <a:ext uri="{FF2B5EF4-FFF2-40B4-BE49-F238E27FC236}">
                  <a16:creationId xmlns:a16="http://schemas.microsoft.com/office/drawing/2014/main" id="{8882A180-68CF-41E2-90A2-E6954AFB1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4"/>
              <a:ext cx="586" cy="777"/>
            </a:xfrm>
            <a:custGeom>
              <a:avLst/>
              <a:gdLst>
                <a:gd name="T0" fmla="*/ 6410 w 264"/>
                <a:gd name="T1" fmla="*/ 0 h 328"/>
                <a:gd name="T2" fmla="*/ 4124 w 264"/>
                <a:gd name="T3" fmla="*/ 2390 h 328"/>
                <a:gd name="T4" fmla="*/ 877 w 264"/>
                <a:gd name="T5" fmla="*/ 8400 h 328"/>
                <a:gd name="T6" fmla="*/ 142 w 264"/>
                <a:gd name="T7" fmla="*/ 7616 h 328"/>
                <a:gd name="T8" fmla="*/ 3596 w 264"/>
                <a:gd name="T9" fmla="*/ 2075 h 328"/>
                <a:gd name="T10" fmla="*/ 6410 w 264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4" h="328">
                  <a:moveTo>
                    <a:pt x="264" y="0"/>
                  </a:moveTo>
                  <a:cubicBezTo>
                    <a:pt x="264" y="0"/>
                    <a:pt x="263" y="35"/>
                    <a:pt x="170" y="76"/>
                  </a:cubicBezTo>
                  <a:cubicBezTo>
                    <a:pt x="89" y="112"/>
                    <a:pt x="53" y="206"/>
                    <a:pt x="36" y="267"/>
                  </a:cubicBezTo>
                  <a:cubicBezTo>
                    <a:pt x="20" y="328"/>
                    <a:pt x="0" y="283"/>
                    <a:pt x="6" y="242"/>
                  </a:cubicBezTo>
                  <a:cubicBezTo>
                    <a:pt x="13" y="199"/>
                    <a:pt x="23" y="126"/>
                    <a:pt x="148" y="66"/>
                  </a:cubicBezTo>
                  <a:cubicBezTo>
                    <a:pt x="248" y="18"/>
                    <a:pt x="264" y="0"/>
                    <a:pt x="264" y="0"/>
                  </a:cubicBezTo>
                  <a:close/>
                </a:path>
              </a:pathLst>
            </a:custGeom>
            <a:solidFill>
              <a:srgbClr val="ECB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Freeform 146">
              <a:extLst>
                <a:ext uri="{FF2B5EF4-FFF2-40B4-BE49-F238E27FC236}">
                  <a16:creationId xmlns:a16="http://schemas.microsoft.com/office/drawing/2014/main" id="{7C715304-F8ED-43C1-B2B0-86363BF16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842"/>
              <a:ext cx="563" cy="717"/>
            </a:xfrm>
            <a:custGeom>
              <a:avLst/>
              <a:gdLst>
                <a:gd name="T0" fmla="*/ 5836 w 254"/>
                <a:gd name="T1" fmla="*/ 279 h 303"/>
                <a:gd name="T2" fmla="*/ 3744 w 254"/>
                <a:gd name="T3" fmla="*/ 2201 h 303"/>
                <a:gd name="T4" fmla="*/ 512 w 254"/>
                <a:gd name="T5" fmla="*/ 8188 h 303"/>
                <a:gd name="T6" fmla="*/ 0 w 254"/>
                <a:gd name="T7" fmla="*/ 9089 h 303"/>
                <a:gd name="T8" fmla="*/ 634 w 254"/>
                <a:gd name="T9" fmla="*/ 8377 h 303"/>
                <a:gd name="T10" fmla="*/ 3866 w 254"/>
                <a:gd name="T11" fmla="*/ 2385 h 303"/>
                <a:gd name="T12" fmla="*/ 6131 w 254"/>
                <a:gd name="T13" fmla="*/ 0 h 303"/>
                <a:gd name="T14" fmla="*/ 5836 w 254"/>
                <a:gd name="T15" fmla="*/ 279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4" h="303">
                  <a:moveTo>
                    <a:pt x="242" y="9"/>
                  </a:moveTo>
                  <a:cubicBezTo>
                    <a:pt x="233" y="23"/>
                    <a:pt x="210" y="45"/>
                    <a:pt x="155" y="70"/>
                  </a:cubicBezTo>
                  <a:cubicBezTo>
                    <a:pt x="74" y="106"/>
                    <a:pt x="38" y="199"/>
                    <a:pt x="21" y="261"/>
                  </a:cubicBezTo>
                  <a:cubicBezTo>
                    <a:pt x="14" y="287"/>
                    <a:pt x="6" y="294"/>
                    <a:pt x="0" y="290"/>
                  </a:cubicBezTo>
                  <a:cubicBezTo>
                    <a:pt x="6" y="303"/>
                    <a:pt x="17" y="302"/>
                    <a:pt x="26" y="267"/>
                  </a:cubicBezTo>
                  <a:cubicBezTo>
                    <a:pt x="43" y="206"/>
                    <a:pt x="79" y="113"/>
                    <a:pt x="160" y="76"/>
                  </a:cubicBezTo>
                  <a:cubicBezTo>
                    <a:pt x="253" y="35"/>
                    <a:pt x="254" y="0"/>
                    <a:pt x="254" y="0"/>
                  </a:cubicBezTo>
                  <a:cubicBezTo>
                    <a:pt x="254" y="0"/>
                    <a:pt x="251" y="3"/>
                    <a:pt x="242" y="9"/>
                  </a:cubicBezTo>
                  <a:close/>
                </a:path>
              </a:pathLst>
            </a:custGeom>
            <a:solidFill>
              <a:srgbClr val="E0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147">
              <a:extLst>
                <a:ext uri="{FF2B5EF4-FFF2-40B4-BE49-F238E27FC236}">
                  <a16:creationId xmlns:a16="http://schemas.microsoft.com/office/drawing/2014/main" id="{0A06D7D0-C22E-4AD5-9360-AFBE2B5D1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866"/>
              <a:ext cx="1327" cy="1957"/>
            </a:xfrm>
            <a:custGeom>
              <a:avLst/>
              <a:gdLst>
                <a:gd name="T0" fmla="*/ 14084 w 598"/>
                <a:gd name="T1" fmla="*/ 0 h 827"/>
                <a:gd name="T2" fmla="*/ 12291 w 598"/>
                <a:gd name="T3" fmla="*/ 8786 h 827"/>
                <a:gd name="T4" fmla="*/ 5550 w 598"/>
                <a:gd name="T5" fmla="*/ 15516 h 827"/>
                <a:gd name="T6" fmla="*/ 1846 w 598"/>
                <a:gd name="T7" fmla="*/ 21761 h 827"/>
                <a:gd name="T8" fmla="*/ 0 w 598"/>
                <a:gd name="T9" fmla="*/ 25933 h 827"/>
                <a:gd name="T10" fmla="*/ 1453 w 598"/>
                <a:gd name="T11" fmla="*/ 22012 h 827"/>
                <a:gd name="T12" fmla="*/ 4580 w 598"/>
                <a:gd name="T13" fmla="*/ 15992 h 827"/>
                <a:gd name="T14" fmla="*/ 8435 w 598"/>
                <a:gd name="T15" fmla="*/ 12140 h 827"/>
                <a:gd name="T16" fmla="*/ 12970 w 598"/>
                <a:gd name="T17" fmla="*/ 6053 h 827"/>
                <a:gd name="T18" fmla="*/ 14084 w 598"/>
                <a:gd name="T19" fmla="*/ 0 h 8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8" h="827">
                  <a:moveTo>
                    <a:pt x="581" y="0"/>
                  </a:moveTo>
                  <a:cubicBezTo>
                    <a:pt x="581" y="0"/>
                    <a:pt x="598" y="167"/>
                    <a:pt x="507" y="280"/>
                  </a:cubicBezTo>
                  <a:cubicBezTo>
                    <a:pt x="431" y="375"/>
                    <a:pt x="300" y="425"/>
                    <a:pt x="229" y="495"/>
                  </a:cubicBezTo>
                  <a:cubicBezTo>
                    <a:pt x="163" y="559"/>
                    <a:pt x="109" y="625"/>
                    <a:pt x="76" y="694"/>
                  </a:cubicBezTo>
                  <a:cubicBezTo>
                    <a:pt x="44" y="763"/>
                    <a:pt x="33" y="804"/>
                    <a:pt x="0" y="827"/>
                  </a:cubicBezTo>
                  <a:cubicBezTo>
                    <a:pt x="0" y="827"/>
                    <a:pt x="33" y="791"/>
                    <a:pt x="60" y="702"/>
                  </a:cubicBezTo>
                  <a:cubicBezTo>
                    <a:pt x="82" y="633"/>
                    <a:pt x="140" y="559"/>
                    <a:pt x="189" y="510"/>
                  </a:cubicBezTo>
                  <a:cubicBezTo>
                    <a:pt x="238" y="462"/>
                    <a:pt x="282" y="425"/>
                    <a:pt x="348" y="387"/>
                  </a:cubicBezTo>
                  <a:cubicBezTo>
                    <a:pt x="414" y="348"/>
                    <a:pt x="505" y="278"/>
                    <a:pt x="535" y="193"/>
                  </a:cubicBezTo>
                  <a:cubicBezTo>
                    <a:pt x="566" y="107"/>
                    <a:pt x="581" y="0"/>
                    <a:pt x="581" y="0"/>
                  </a:cubicBezTo>
                  <a:close/>
                </a:path>
              </a:pathLst>
            </a:custGeom>
            <a:solidFill>
              <a:srgbClr val="ED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148">
              <a:extLst>
                <a:ext uri="{FF2B5EF4-FFF2-40B4-BE49-F238E27FC236}">
                  <a16:creationId xmlns:a16="http://schemas.microsoft.com/office/drawing/2014/main" id="{93756E8F-895A-49DD-8F59-B60F28E9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873"/>
              <a:ext cx="1326" cy="1957"/>
            </a:xfrm>
            <a:custGeom>
              <a:avLst/>
              <a:gdLst>
                <a:gd name="T0" fmla="*/ 14133 w 597"/>
                <a:gd name="T1" fmla="*/ 0 h 827"/>
                <a:gd name="T2" fmla="*/ 14044 w 597"/>
                <a:gd name="T3" fmla="*/ 755 h 827"/>
                <a:gd name="T4" fmla="*/ 12221 w 597"/>
                <a:gd name="T5" fmla="*/ 8652 h 827"/>
                <a:gd name="T6" fmla="*/ 5457 w 597"/>
                <a:gd name="T7" fmla="*/ 15372 h 827"/>
                <a:gd name="T8" fmla="*/ 1732 w 597"/>
                <a:gd name="T9" fmla="*/ 21598 h 827"/>
                <a:gd name="T10" fmla="*/ 780 w 597"/>
                <a:gd name="T11" fmla="*/ 24303 h 827"/>
                <a:gd name="T12" fmla="*/ 0 w 597"/>
                <a:gd name="T13" fmla="*/ 25933 h 827"/>
                <a:gd name="T14" fmla="*/ 1850 w 597"/>
                <a:gd name="T15" fmla="*/ 21761 h 827"/>
                <a:gd name="T16" fmla="*/ 5546 w 597"/>
                <a:gd name="T17" fmla="*/ 15516 h 827"/>
                <a:gd name="T18" fmla="*/ 12338 w 597"/>
                <a:gd name="T19" fmla="*/ 8786 h 827"/>
                <a:gd name="T20" fmla="*/ 14133 w 597"/>
                <a:gd name="T21" fmla="*/ 0 h 8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7" h="827">
                  <a:moveTo>
                    <a:pt x="581" y="0"/>
                  </a:moveTo>
                  <a:cubicBezTo>
                    <a:pt x="581" y="0"/>
                    <a:pt x="579" y="9"/>
                    <a:pt x="577" y="24"/>
                  </a:cubicBezTo>
                  <a:cubicBezTo>
                    <a:pt x="577" y="76"/>
                    <a:pt x="570" y="191"/>
                    <a:pt x="502" y="276"/>
                  </a:cubicBezTo>
                  <a:cubicBezTo>
                    <a:pt x="426" y="370"/>
                    <a:pt x="295" y="420"/>
                    <a:pt x="224" y="490"/>
                  </a:cubicBezTo>
                  <a:cubicBezTo>
                    <a:pt x="157" y="556"/>
                    <a:pt x="104" y="621"/>
                    <a:pt x="71" y="689"/>
                  </a:cubicBezTo>
                  <a:cubicBezTo>
                    <a:pt x="54" y="725"/>
                    <a:pt x="43" y="753"/>
                    <a:pt x="32" y="775"/>
                  </a:cubicBezTo>
                  <a:cubicBezTo>
                    <a:pt x="14" y="811"/>
                    <a:pt x="0" y="827"/>
                    <a:pt x="0" y="827"/>
                  </a:cubicBezTo>
                  <a:cubicBezTo>
                    <a:pt x="32" y="804"/>
                    <a:pt x="43" y="763"/>
                    <a:pt x="76" y="694"/>
                  </a:cubicBezTo>
                  <a:cubicBezTo>
                    <a:pt x="109" y="625"/>
                    <a:pt x="163" y="559"/>
                    <a:pt x="228" y="495"/>
                  </a:cubicBezTo>
                  <a:cubicBezTo>
                    <a:pt x="300" y="425"/>
                    <a:pt x="431" y="375"/>
                    <a:pt x="507" y="280"/>
                  </a:cubicBezTo>
                  <a:cubicBezTo>
                    <a:pt x="597" y="167"/>
                    <a:pt x="581" y="0"/>
                    <a:pt x="581" y="0"/>
                  </a:cubicBezTo>
                  <a:close/>
                </a:path>
              </a:pathLst>
            </a:custGeom>
            <a:solidFill>
              <a:srgbClr val="E3B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149">
              <a:extLst>
                <a:ext uri="{FF2B5EF4-FFF2-40B4-BE49-F238E27FC236}">
                  <a16:creationId xmlns:a16="http://schemas.microsoft.com/office/drawing/2014/main" id="{5F0EFAF6-409D-4684-990E-9F719E9C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41"/>
              <a:ext cx="368" cy="596"/>
            </a:xfrm>
            <a:custGeom>
              <a:avLst/>
              <a:gdLst>
                <a:gd name="T0" fmla="*/ 3529 w 166"/>
                <a:gd name="T1" fmla="*/ 4565 h 252"/>
                <a:gd name="T2" fmla="*/ 1135 w 166"/>
                <a:gd name="T3" fmla="*/ 7540 h 252"/>
                <a:gd name="T4" fmla="*/ 512 w 166"/>
                <a:gd name="T5" fmla="*/ 3323 h 252"/>
                <a:gd name="T6" fmla="*/ 2900 w 166"/>
                <a:gd name="T7" fmla="*/ 341 h 252"/>
                <a:gd name="T8" fmla="*/ 3529 w 166"/>
                <a:gd name="T9" fmla="*/ 4565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252">
                  <a:moveTo>
                    <a:pt x="146" y="146"/>
                  </a:moveTo>
                  <a:cubicBezTo>
                    <a:pt x="126" y="210"/>
                    <a:pt x="81" y="252"/>
                    <a:pt x="47" y="241"/>
                  </a:cubicBezTo>
                  <a:cubicBezTo>
                    <a:pt x="12" y="231"/>
                    <a:pt x="0" y="170"/>
                    <a:pt x="21" y="106"/>
                  </a:cubicBezTo>
                  <a:cubicBezTo>
                    <a:pt x="41" y="43"/>
                    <a:pt x="85" y="0"/>
                    <a:pt x="120" y="11"/>
                  </a:cubicBezTo>
                  <a:cubicBezTo>
                    <a:pt x="154" y="22"/>
                    <a:pt x="166" y="82"/>
                    <a:pt x="146" y="146"/>
                  </a:cubicBezTo>
                  <a:close/>
                </a:path>
              </a:pathLst>
            </a:custGeom>
            <a:solidFill>
              <a:srgbClr val="E6C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150">
              <a:extLst>
                <a:ext uri="{FF2B5EF4-FFF2-40B4-BE49-F238E27FC236}">
                  <a16:creationId xmlns:a16="http://schemas.microsoft.com/office/drawing/2014/main" id="{DBBCB2B0-3431-47AE-B74D-DCC32E3E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015"/>
              <a:ext cx="420" cy="580"/>
            </a:xfrm>
            <a:custGeom>
              <a:avLst/>
              <a:gdLst>
                <a:gd name="T0" fmla="*/ 3653 w 189"/>
                <a:gd name="T1" fmla="*/ 4938 h 245"/>
                <a:gd name="T2" fmla="*/ 756 w 189"/>
                <a:gd name="T3" fmla="*/ 7100 h 245"/>
                <a:gd name="T4" fmla="*/ 953 w 189"/>
                <a:gd name="T5" fmla="*/ 2758 h 245"/>
                <a:gd name="T6" fmla="*/ 3851 w 189"/>
                <a:gd name="T7" fmla="*/ 599 h 245"/>
                <a:gd name="T8" fmla="*/ 3653 w 189"/>
                <a:gd name="T9" fmla="*/ 4938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245">
                  <a:moveTo>
                    <a:pt x="150" y="157"/>
                  </a:moveTo>
                  <a:cubicBezTo>
                    <a:pt x="116" y="214"/>
                    <a:pt x="62" y="245"/>
                    <a:pt x="31" y="226"/>
                  </a:cubicBezTo>
                  <a:cubicBezTo>
                    <a:pt x="0" y="207"/>
                    <a:pt x="4" y="145"/>
                    <a:pt x="39" y="88"/>
                  </a:cubicBezTo>
                  <a:cubicBezTo>
                    <a:pt x="73" y="31"/>
                    <a:pt x="127" y="0"/>
                    <a:pt x="158" y="19"/>
                  </a:cubicBezTo>
                  <a:cubicBezTo>
                    <a:pt x="189" y="38"/>
                    <a:pt x="185" y="100"/>
                    <a:pt x="150" y="157"/>
                  </a:cubicBezTo>
                  <a:close/>
                </a:path>
              </a:pathLst>
            </a:custGeom>
            <a:solidFill>
              <a:srgbClr val="EEC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151">
              <a:extLst>
                <a:ext uri="{FF2B5EF4-FFF2-40B4-BE49-F238E27FC236}">
                  <a16:creationId xmlns:a16="http://schemas.microsoft.com/office/drawing/2014/main" id="{EDE91DD3-0394-42DC-8D59-4351D94E4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126"/>
              <a:ext cx="404" cy="471"/>
            </a:xfrm>
            <a:custGeom>
              <a:avLst/>
              <a:gdLst>
                <a:gd name="T0" fmla="*/ 4222 w 182"/>
                <a:gd name="T1" fmla="*/ 0 h 199"/>
                <a:gd name="T2" fmla="*/ 3818 w 182"/>
                <a:gd name="T3" fmla="*/ 2852 h 199"/>
                <a:gd name="T4" fmla="*/ 1114 w 182"/>
                <a:gd name="T5" fmla="*/ 5463 h 199"/>
                <a:gd name="T6" fmla="*/ 735 w 182"/>
                <a:gd name="T7" fmla="*/ 1659 h 199"/>
                <a:gd name="T8" fmla="*/ 699 w 182"/>
                <a:gd name="T9" fmla="*/ 5647 h 199"/>
                <a:gd name="T10" fmla="*/ 3623 w 182"/>
                <a:gd name="T11" fmla="*/ 3484 h 199"/>
                <a:gd name="T12" fmla="*/ 4222 w 182"/>
                <a:gd name="T13" fmla="*/ 0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199">
                  <a:moveTo>
                    <a:pt x="174" y="0"/>
                  </a:moveTo>
                  <a:cubicBezTo>
                    <a:pt x="177" y="25"/>
                    <a:pt x="171" y="58"/>
                    <a:pt x="157" y="91"/>
                  </a:cubicBezTo>
                  <a:cubicBezTo>
                    <a:pt x="129" y="152"/>
                    <a:pt x="79" y="189"/>
                    <a:pt x="46" y="174"/>
                  </a:cubicBezTo>
                  <a:cubicBezTo>
                    <a:pt x="16" y="160"/>
                    <a:pt x="10" y="108"/>
                    <a:pt x="30" y="53"/>
                  </a:cubicBezTo>
                  <a:cubicBezTo>
                    <a:pt x="1" y="107"/>
                    <a:pt x="0" y="162"/>
                    <a:pt x="29" y="180"/>
                  </a:cubicBezTo>
                  <a:cubicBezTo>
                    <a:pt x="60" y="199"/>
                    <a:pt x="114" y="168"/>
                    <a:pt x="149" y="111"/>
                  </a:cubicBezTo>
                  <a:cubicBezTo>
                    <a:pt x="173" y="70"/>
                    <a:pt x="182" y="28"/>
                    <a:pt x="174" y="0"/>
                  </a:cubicBezTo>
                  <a:close/>
                </a:path>
              </a:pathLst>
            </a:custGeom>
            <a:solidFill>
              <a:srgbClr val="E5B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152">
              <a:extLst>
                <a:ext uri="{FF2B5EF4-FFF2-40B4-BE49-F238E27FC236}">
                  <a16:creationId xmlns:a16="http://schemas.microsoft.com/office/drawing/2014/main" id="{3A083736-1B29-4ACF-8B28-932C58537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4"/>
              <a:ext cx="586" cy="777"/>
            </a:xfrm>
            <a:custGeom>
              <a:avLst/>
              <a:gdLst>
                <a:gd name="T0" fmla="*/ 6410 w 264"/>
                <a:gd name="T1" fmla="*/ 0 h 328"/>
                <a:gd name="T2" fmla="*/ 4124 w 264"/>
                <a:gd name="T3" fmla="*/ 2390 h 328"/>
                <a:gd name="T4" fmla="*/ 877 w 264"/>
                <a:gd name="T5" fmla="*/ 8400 h 328"/>
                <a:gd name="T6" fmla="*/ 142 w 264"/>
                <a:gd name="T7" fmla="*/ 7616 h 328"/>
                <a:gd name="T8" fmla="*/ 3596 w 264"/>
                <a:gd name="T9" fmla="*/ 2075 h 328"/>
                <a:gd name="T10" fmla="*/ 6410 w 264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4" h="328">
                  <a:moveTo>
                    <a:pt x="264" y="0"/>
                  </a:moveTo>
                  <a:cubicBezTo>
                    <a:pt x="264" y="0"/>
                    <a:pt x="263" y="35"/>
                    <a:pt x="170" y="76"/>
                  </a:cubicBezTo>
                  <a:cubicBezTo>
                    <a:pt x="89" y="112"/>
                    <a:pt x="53" y="206"/>
                    <a:pt x="36" y="267"/>
                  </a:cubicBezTo>
                  <a:cubicBezTo>
                    <a:pt x="20" y="328"/>
                    <a:pt x="0" y="283"/>
                    <a:pt x="6" y="242"/>
                  </a:cubicBezTo>
                  <a:cubicBezTo>
                    <a:pt x="13" y="199"/>
                    <a:pt x="23" y="126"/>
                    <a:pt x="148" y="66"/>
                  </a:cubicBezTo>
                  <a:cubicBezTo>
                    <a:pt x="248" y="18"/>
                    <a:pt x="264" y="0"/>
                    <a:pt x="264" y="0"/>
                  </a:cubicBezTo>
                  <a:close/>
                </a:path>
              </a:pathLst>
            </a:custGeom>
            <a:noFill/>
            <a:ln w="1111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153">
              <a:extLst>
                <a:ext uri="{FF2B5EF4-FFF2-40B4-BE49-F238E27FC236}">
                  <a16:creationId xmlns:a16="http://schemas.microsoft.com/office/drawing/2014/main" id="{B6CD5DC3-3876-40EF-995A-8ED9AFEB5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866"/>
              <a:ext cx="1327" cy="1957"/>
            </a:xfrm>
            <a:custGeom>
              <a:avLst/>
              <a:gdLst>
                <a:gd name="T0" fmla="*/ 14084 w 598"/>
                <a:gd name="T1" fmla="*/ 0 h 827"/>
                <a:gd name="T2" fmla="*/ 12291 w 598"/>
                <a:gd name="T3" fmla="*/ 8786 h 827"/>
                <a:gd name="T4" fmla="*/ 5550 w 598"/>
                <a:gd name="T5" fmla="*/ 15516 h 827"/>
                <a:gd name="T6" fmla="*/ 1846 w 598"/>
                <a:gd name="T7" fmla="*/ 21761 h 827"/>
                <a:gd name="T8" fmla="*/ 0 w 598"/>
                <a:gd name="T9" fmla="*/ 25933 h 827"/>
                <a:gd name="T10" fmla="*/ 1453 w 598"/>
                <a:gd name="T11" fmla="*/ 22012 h 827"/>
                <a:gd name="T12" fmla="*/ 4580 w 598"/>
                <a:gd name="T13" fmla="*/ 15992 h 827"/>
                <a:gd name="T14" fmla="*/ 8435 w 598"/>
                <a:gd name="T15" fmla="*/ 12140 h 827"/>
                <a:gd name="T16" fmla="*/ 12970 w 598"/>
                <a:gd name="T17" fmla="*/ 6053 h 827"/>
                <a:gd name="T18" fmla="*/ 14084 w 598"/>
                <a:gd name="T19" fmla="*/ 0 h 8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8" h="827">
                  <a:moveTo>
                    <a:pt x="581" y="0"/>
                  </a:moveTo>
                  <a:cubicBezTo>
                    <a:pt x="581" y="0"/>
                    <a:pt x="598" y="167"/>
                    <a:pt x="507" y="280"/>
                  </a:cubicBezTo>
                  <a:cubicBezTo>
                    <a:pt x="431" y="375"/>
                    <a:pt x="300" y="425"/>
                    <a:pt x="229" y="495"/>
                  </a:cubicBezTo>
                  <a:cubicBezTo>
                    <a:pt x="163" y="559"/>
                    <a:pt x="109" y="625"/>
                    <a:pt x="76" y="694"/>
                  </a:cubicBezTo>
                  <a:cubicBezTo>
                    <a:pt x="44" y="763"/>
                    <a:pt x="33" y="804"/>
                    <a:pt x="0" y="827"/>
                  </a:cubicBezTo>
                  <a:cubicBezTo>
                    <a:pt x="0" y="827"/>
                    <a:pt x="33" y="791"/>
                    <a:pt x="60" y="702"/>
                  </a:cubicBezTo>
                  <a:cubicBezTo>
                    <a:pt x="82" y="633"/>
                    <a:pt x="140" y="559"/>
                    <a:pt x="189" y="510"/>
                  </a:cubicBezTo>
                  <a:cubicBezTo>
                    <a:pt x="238" y="462"/>
                    <a:pt x="282" y="425"/>
                    <a:pt x="348" y="387"/>
                  </a:cubicBezTo>
                  <a:cubicBezTo>
                    <a:pt x="414" y="348"/>
                    <a:pt x="505" y="278"/>
                    <a:pt x="535" y="193"/>
                  </a:cubicBezTo>
                  <a:cubicBezTo>
                    <a:pt x="566" y="107"/>
                    <a:pt x="581" y="0"/>
                    <a:pt x="581" y="0"/>
                  </a:cubicBezTo>
                  <a:close/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154">
              <a:extLst>
                <a:ext uri="{FF2B5EF4-FFF2-40B4-BE49-F238E27FC236}">
                  <a16:creationId xmlns:a16="http://schemas.microsoft.com/office/drawing/2014/main" id="{7A3D4DB5-619D-4076-8857-EDD8CA1D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015"/>
              <a:ext cx="420" cy="580"/>
            </a:xfrm>
            <a:custGeom>
              <a:avLst/>
              <a:gdLst>
                <a:gd name="T0" fmla="*/ 3653 w 189"/>
                <a:gd name="T1" fmla="*/ 4938 h 245"/>
                <a:gd name="T2" fmla="*/ 756 w 189"/>
                <a:gd name="T3" fmla="*/ 7100 h 245"/>
                <a:gd name="T4" fmla="*/ 953 w 189"/>
                <a:gd name="T5" fmla="*/ 2758 h 245"/>
                <a:gd name="T6" fmla="*/ 3851 w 189"/>
                <a:gd name="T7" fmla="*/ 599 h 245"/>
                <a:gd name="T8" fmla="*/ 3653 w 189"/>
                <a:gd name="T9" fmla="*/ 4938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245">
                  <a:moveTo>
                    <a:pt x="150" y="157"/>
                  </a:moveTo>
                  <a:cubicBezTo>
                    <a:pt x="116" y="214"/>
                    <a:pt x="62" y="245"/>
                    <a:pt x="31" y="226"/>
                  </a:cubicBezTo>
                  <a:cubicBezTo>
                    <a:pt x="0" y="207"/>
                    <a:pt x="4" y="145"/>
                    <a:pt x="39" y="88"/>
                  </a:cubicBezTo>
                  <a:cubicBezTo>
                    <a:pt x="73" y="31"/>
                    <a:pt x="127" y="0"/>
                    <a:pt x="158" y="19"/>
                  </a:cubicBezTo>
                  <a:cubicBezTo>
                    <a:pt x="189" y="38"/>
                    <a:pt x="185" y="100"/>
                    <a:pt x="150" y="157"/>
                  </a:cubicBezTo>
                  <a:close/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155">
              <a:extLst>
                <a:ext uri="{FF2B5EF4-FFF2-40B4-BE49-F238E27FC236}">
                  <a16:creationId xmlns:a16="http://schemas.microsoft.com/office/drawing/2014/main" id="{46176306-2E64-47B2-83BF-6B6C7D8F6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28"/>
              <a:ext cx="146" cy="120"/>
            </a:xfrm>
            <a:custGeom>
              <a:avLst/>
              <a:gdLst>
                <a:gd name="T0" fmla="*/ 1462 w 66"/>
                <a:gd name="T1" fmla="*/ 405 h 51"/>
                <a:gd name="T2" fmla="*/ 984 w 66"/>
                <a:gd name="T3" fmla="*/ 1355 h 51"/>
                <a:gd name="T4" fmla="*/ 117 w 66"/>
                <a:gd name="T5" fmla="*/ 1134 h 51"/>
                <a:gd name="T6" fmla="*/ 597 w 66"/>
                <a:gd name="T7" fmla="*/ 184 h 51"/>
                <a:gd name="T8" fmla="*/ 1462 w 66"/>
                <a:gd name="T9" fmla="*/ 40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1">
                  <a:moveTo>
                    <a:pt x="61" y="13"/>
                  </a:moveTo>
                  <a:cubicBezTo>
                    <a:pt x="66" y="24"/>
                    <a:pt x="57" y="38"/>
                    <a:pt x="41" y="44"/>
                  </a:cubicBezTo>
                  <a:cubicBezTo>
                    <a:pt x="25" y="51"/>
                    <a:pt x="9" y="48"/>
                    <a:pt x="5" y="37"/>
                  </a:cubicBezTo>
                  <a:cubicBezTo>
                    <a:pt x="0" y="27"/>
                    <a:pt x="9" y="13"/>
                    <a:pt x="25" y="6"/>
                  </a:cubicBezTo>
                  <a:cubicBezTo>
                    <a:pt x="41" y="0"/>
                    <a:pt x="57" y="3"/>
                    <a:pt x="61" y="13"/>
                  </a:cubicBezTo>
                  <a:close/>
                </a:path>
              </a:pathLst>
            </a:custGeom>
            <a:solidFill>
              <a:srgbClr val="EE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156">
              <a:extLst>
                <a:ext uri="{FF2B5EF4-FFF2-40B4-BE49-F238E27FC236}">
                  <a16:creationId xmlns:a16="http://schemas.microsoft.com/office/drawing/2014/main" id="{5CFE4B91-F784-4DA8-8809-13CE2C8A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152"/>
              <a:ext cx="156" cy="272"/>
            </a:xfrm>
            <a:custGeom>
              <a:avLst/>
              <a:gdLst>
                <a:gd name="T0" fmla="*/ 20 w 70"/>
                <a:gd name="T1" fmla="*/ 319 h 115"/>
                <a:gd name="T2" fmla="*/ 466 w 70"/>
                <a:gd name="T3" fmla="*/ 1258 h 115"/>
                <a:gd name="T4" fmla="*/ 764 w 70"/>
                <a:gd name="T5" fmla="*/ 2221 h 115"/>
                <a:gd name="T6" fmla="*/ 820 w 70"/>
                <a:gd name="T7" fmla="*/ 2848 h 115"/>
                <a:gd name="T8" fmla="*/ 865 w 70"/>
                <a:gd name="T9" fmla="*/ 3508 h 115"/>
                <a:gd name="T10" fmla="*/ 1426 w 70"/>
                <a:gd name="T11" fmla="*/ 2975 h 115"/>
                <a:gd name="T12" fmla="*/ 1683 w 70"/>
                <a:gd name="T13" fmla="*/ 1996 h 115"/>
                <a:gd name="T14" fmla="*/ 1083 w 70"/>
                <a:gd name="T15" fmla="*/ 225 h 115"/>
                <a:gd name="T16" fmla="*/ 45 w 70"/>
                <a:gd name="T17" fmla="*/ 341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15">
                  <a:moveTo>
                    <a:pt x="1" y="10"/>
                  </a:moveTo>
                  <a:cubicBezTo>
                    <a:pt x="0" y="20"/>
                    <a:pt x="14" y="32"/>
                    <a:pt x="19" y="40"/>
                  </a:cubicBezTo>
                  <a:cubicBezTo>
                    <a:pt x="25" y="50"/>
                    <a:pt x="29" y="59"/>
                    <a:pt x="31" y="71"/>
                  </a:cubicBezTo>
                  <a:cubicBezTo>
                    <a:pt x="32" y="77"/>
                    <a:pt x="33" y="84"/>
                    <a:pt x="33" y="91"/>
                  </a:cubicBezTo>
                  <a:cubicBezTo>
                    <a:pt x="34" y="94"/>
                    <a:pt x="32" y="110"/>
                    <a:pt x="35" y="112"/>
                  </a:cubicBezTo>
                  <a:cubicBezTo>
                    <a:pt x="39" y="115"/>
                    <a:pt x="55" y="99"/>
                    <a:pt x="58" y="95"/>
                  </a:cubicBezTo>
                  <a:cubicBezTo>
                    <a:pt x="65" y="86"/>
                    <a:pt x="68" y="76"/>
                    <a:pt x="68" y="64"/>
                  </a:cubicBezTo>
                  <a:cubicBezTo>
                    <a:pt x="70" y="40"/>
                    <a:pt x="67" y="18"/>
                    <a:pt x="44" y="7"/>
                  </a:cubicBezTo>
                  <a:cubicBezTo>
                    <a:pt x="29" y="0"/>
                    <a:pt x="16" y="9"/>
                    <a:pt x="2" y="11"/>
                  </a:cubicBezTo>
                </a:path>
              </a:pathLst>
            </a:custGeom>
            <a:solidFill>
              <a:srgbClr val="DB9CBF"/>
            </a:solidFill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157">
              <a:extLst>
                <a:ext uri="{FF2B5EF4-FFF2-40B4-BE49-F238E27FC236}">
                  <a16:creationId xmlns:a16="http://schemas.microsoft.com/office/drawing/2014/main" id="{76862CE4-0609-43EB-BBCF-889F49856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152"/>
              <a:ext cx="156" cy="272"/>
            </a:xfrm>
            <a:custGeom>
              <a:avLst/>
              <a:gdLst>
                <a:gd name="T0" fmla="*/ 20 w 70"/>
                <a:gd name="T1" fmla="*/ 319 h 115"/>
                <a:gd name="T2" fmla="*/ 466 w 70"/>
                <a:gd name="T3" fmla="*/ 1258 h 115"/>
                <a:gd name="T4" fmla="*/ 764 w 70"/>
                <a:gd name="T5" fmla="*/ 2221 h 115"/>
                <a:gd name="T6" fmla="*/ 820 w 70"/>
                <a:gd name="T7" fmla="*/ 2848 h 115"/>
                <a:gd name="T8" fmla="*/ 865 w 70"/>
                <a:gd name="T9" fmla="*/ 3508 h 115"/>
                <a:gd name="T10" fmla="*/ 1426 w 70"/>
                <a:gd name="T11" fmla="*/ 2975 h 115"/>
                <a:gd name="T12" fmla="*/ 1683 w 70"/>
                <a:gd name="T13" fmla="*/ 1996 h 115"/>
                <a:gd name="T14" fmla="*/ 1083 w 70"/>
                <a:gd name="T15" fmla="*/ 225 h 115"/>
                <a:gd name="T16" fmla="*/ 45 w 70"/>
                <a:gd name="T17" fmla="*/ 341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15">
                  <a:moveTo>
                    <a:pt x="1" y="10"/>
                  </a:moveTo>
                  <a:cubicBezTo>
                    <a:pt x="0" y="20"/>
                    <a:pt x="14" y="32"/>
                    <a:pt x="19" y="40"/>
                  </a:cubicBezTo>
                  <a:cubicBezTo>
                    <a:pt x="25" y="50"/>
                    <a:pt x="29" y="59"/>
                    <a:pt x="31" y="71"/>
                  </a:cubicBezTo>
                  <a:cubicBezTo>
                    <a:pt x="32" y="77"/>
                    <a:pt x="33" y="84"/>
                    <a:pt x="33" y="91"/>
                  </a:cubicBezTo>
                  <a:cubicBezTo>
                    <a:pt x="34" y="94"/>
                    <a:pt x="32" y="110"/>
                    <a:pt x="35" y="112"/>
                  </a:cubicBezTo>
                  <a:cubicBezTo>
                    <a:pt x="39" y="115"/>
                    <a:pt x="55" y="99"/>
                    <a:pt x="58" y="95"/>
                  </a:cubicBezTo>
                  <a:cubicBezTo>
                    <a:pt x="65" y="86"/>
                    <a:pt x="68" y="76"/>
                    <a:pt x="68" y="64"/>
                  </a:cubicBezTo>
                  <a:cubicBezTo>
                    <a:pt x="70" y="40"/>
                    <a:pt x="67" y="18"/>
                    <a:pt x="44" y="7"/>
                  </a:cubicBezTo>
                  <a:cubicBezTo>
                    <a:pt x="29" y="0"/>
                    <a:pt x="16" y="9"/>
                    <a:pt x="2" y="11"/>
                  </a:cubicBezTo>
                </a:path>
              </a:pathLst>
            </a:custGeom>
            <a:noFill/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158">
              <a:extLst>
                <a:ext uri="{FF2B5EF4-FFF2-40B4-BE49-F238E27FC236}">
                  <a16:creationId xmlns:a16="http://schemas.microsoft.com/office/drawing/2014/main" id="{1DA8B3BF-DD1C-4B36-9754-C47CC65B4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776"/>
              <a:ext cx="111" cy="177"/>
            </a:xfrm>
            <a:custGeom>
              <a:avLst/>
              <a:gdLst>
                <a:gd name="T0" fmla="*/ 0 w 50"/>
                <a:gd name="T1" fmla="*/ 28 h 75"/>
                <a:gd name="T2" fmla="*/ 242 w 50"/>
                <a:gd name="T3" fmla="*/ 1119 h 75"/>
                <a:gd name="T4" fmla="*/ 295 w 50"/>
                <a:gd name="T5" fmla="*/ 1671 h 75"/>
                <a:gd name="T6" fmla="*/ 295 w 50"/>
                <a:gd name="T7" fmla="*/ 2166 h 75"/>
                <a:gd name="T8" fmla="*/ 824 w 50"/>
                <a:gd name="T9" fmla="*/ 2301 h 75"/>
                <a:gd name="T10" fmla="*/ 1192 w 50"/>
                <a:gd name="T11" fmla="*/ 1237 h 75"/>
                <a:gd name="T12" fmla="*/ 484 w 50"/>
                <a:gd name="T13" fmla="*/ 94 h 75"/>
                <a:gd name="T14" fmla="*/ 20 w 50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75">
                  <a:moveTo>
                    <a:pt x="0" y="1"/>
                  </a:moveTo>
                  <a:cubicBezTo>
                    <a:pt x="1" y="13"/>
                    <a:pt x="8" y="24"/>
                    <a:pt x="10" y="36"/>
                  </a:cubicBezTo>
                  <a:cubicBezTo>
                    <a:pt x="12" y="42"/>
                    <a:pt x="12" y="48"/>
                    <a:pt x="12" y="54"/>
                  </a:cubicBezTo>
                  <a:cubicBezTo>
                    <a:pt x="12" y="58"/>
                    <a:pt x="10" y="67"/>
                    <a:pt x="12" y="70"/>
                  </a:cubicBezTo>
                  <a:cubicBezTo>
                    <a:pt x="15" y="74"/>
                    <a:pt x="29" y="75"/>
                    <a:pt x="34" y="74"/>
                  </a:cubicBezTo>
                  <a:cubicBezTo>
                    <a:pt x="47" y="70"/>
                    <a:pt x="49" y="51"/>
                    <a:pt x="49" y="40"/>
                  </a:cubicBezTo>
                  <a:cubicBezTo>
                    <a:pt x="50" y="18"/>
                    <a:pt x="39" y="8"/>
                    <a:pt x="20" y="3"/>
                  </a:cubicBezTo>
                  <a:cubicBezTo>
                    <a:pt x="14" y="2"/>
                    <a:pt x="6" y="3"/>
                    <a:pt x="1" y="0"/>
                  </a:cubicBezTo>
                </a:path>
              </a:pathLst>
            </a:custGeom>
            <a:solidFill>
              <a:srgbClr val="DB9CBF"/>
            </a:solidFill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159">
              <a:extLst>
                <a:ext uri="{FF2B5EF4-FFF2-40B4-BE49-F238E27FC236}">
                  <a16:creationId xmlns:a16="http://schemas.microsoft.com/office/drawing/2014/main" id="{D8EC6B83-07FF-4F5B-8674-EE3BCF50B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776"/>
              <a:ext cx="111" cy="177"/>
            </a:xfrm>
            <a:custGeom>
              <a:avLst/>
              <a:gdLst>
                <a:gd name="T0" fmla="*/ 0 w 50"/>
                <a:gd name="T1" fmla="*/ 28 h 75"/>
                <a:gd name="T2" fmla="*/ 242 w 50"/>
                <a:gd name="T3" fmla="*/ 1119 h 75"/>
                <a:gd name="T4" fmla="*/ 295 w 50"/>
                <a:gd name="T5" fmla="*/ 1671 h 75"/>
                <a:gd name="T6" fmla="*/ 295 w 50"/>
                <a:gd name="T7" fmla="*/ 2166 h 75"/>
                <a:gd name="T8" fmla="*/ 824 w 50"/>
                <a:gd name="T9" fmla="*/ 2301 h 75"/>
                <a:gd name="T10" fmla="*/ 1192 w 50"/>
                <a:gd name="T11" fmla="*/ 1237 h 75"/>
                <a:gd name="T12" fmla="*/ 484 w 50"/>
                <a:gd name="T13" fmla="*/ 94 h 75"/>
                <a:gd name="T14" fmla="*/ 20 w 50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75">
                  <a:moveTo>
                    <a:pt x="0" y="1"/>
                  </a:moveTo>
                  <a:cubicBezTo>
                    <a:pt x="1" y="13"/>
                    <a:pt x="8" y="24"/>
                    <a:pt x="10" y="36"/>
                  </a:cubicBezTo>
                  <a:cubicBezTo>
                    <a:pt x="12" y="42"/>
                    <a:pt x="12" y="48"/>
                    <a:pt x="12" y="54"/>
                  </a:cubicBezTo>
                  <a:cubicBezTo>
                    <a:pt x="12" y="58"/>
                    <a:pt x="10" y="67"/>
                    <a:pt x="12" y="70"/>
                  </a:cubicBezTo>
                  <a:cubicBezTo>
                    <a:pt x="15" y="74"/>
                    <a:pt x="29" y="75"/>
                    <a:pt x="34" y="74"/>
                  </a:cubicBezTo>
                  <a:cubicBezTo>
                    <a:pt x="47" y="70"/>
                    <a:pt x="49" y="51"/>
                    <a:pt x="49" y="40"/>
                  </a:cubicBezTo>
                  <a:cubicBezTo>
                    <a:pt x="50" y="18"/>
                    <a:pt x="39" y="8"/>
                    <a:pt x="20" y="3"/>
                  </a:cubicBezTo>
                  <a:cubicBezTo>
                    <a:pt x="14" y="2"/>
                    <a:pt x="6" y="3"/>
                    <a:pt x="1" y="0"/>
                  </a:cubicBezTo>
                </a:path>
              </a:pathLst>
            </a:custGeom>
            <a:noFill/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160">
              <a:extLst>
                <a:ext uri="{FF2B5EF4-FFF2-40B4-BE49-F238E27FC236}">
                  <a16:creationId xmlns:a16="http://schemas.microsoft.com/office/drawing/2014/main" id="{06515589-6E5E-4320-B2B4-ED4A4B163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10"/>
              <a:ext cx="129" cy="190"/>
            </a:xfrm>
            <a:custGeom>
              <a:avLst/>
              <a:gdLst>
                <a:gd name="T0" fmla="*/ 1023 w 58"/>
                <a:gd name="T1" fmla="*/ 0 h 80"/>
                <a:gd name="T2" fmla="*/ 296 w 58"/>
                <a:gd name="T3" fmla="*/ 1879 h 80"/>
                <a:gd name="T4" fmla="*/ 98 w 58"/>
                <a:gd name="T5" fmla="*/ 2261 h 80"/>
                <a:gd name="T6" fmla="*/ 979 w 58"/>
                <a:gd name="T7" fmla="*/ 2453 h 80"/>
                <a:gd name="T8" fmla="*/ 1395 w 58"/>
                <a:gd name="T9" fmla="*/ 1530 h 80"/>
                <a:gd name="T10" fmla="*/ 1321 w 58"/>
                <a:gd name="T11" fmla="*/ 485 h 80"/>
                <a:gd name="T12" fmla="*/ 1079 w 58"/>
                <a:gd name="T13" fmla="*/ 69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80">
                  <a:moveTo>
                    <a:pt x="42" y="0"/>
                  </a:moveTo>
                  <a:cubicBezTo>
                    <a:pt x="29" y="17"/>
                    <a:pt x="33" y="49"/>
                    <a:pt x="12" y="59"/>
                  </a:cubicBezTo>
                  <a:cubicBezTo>
                    <a:pt x="7" y="62"/>
                    <a:pt x="0" y="64"/>
                    <a:pt x="4" y="71"/>
                  </a:cubicBezTo>
                  <a:cubicBezTo>
                    <a:pt x="10" y="80"/>
                    <a:pt x="31" y="80"/>
                    <a:pt x="40" y="77"/>
                  </a:cubicBezTo>
                  <a:cubicBezTo>
                    <a:pt x="54" y="72"/>
                    <a:pt x="57" y="62"/>
                    <a:pt x="57" y="48"/>
                  </a:cubicBezTo>
                  <a:cubicBezTo>
                    <a:pt x="57" y="37"/>
                    <a:pt x="58" y="25"/>
                    <a:pt x="54" y="15"/>
                  </a:cubicBezTo>
                  <a:cubicBezTo>
                    <a:pt x="52" y="10"/>
                    <a:pt x="47" y="5"/>
                    <a:pt x="44" y="2"/>
                  </a:cubicBezTo>
                </a:path>
              </a:pathLst>
            </a:custGeom>
            <a:solidFill>
              <a:srgbClr val="DB9CBF"/>
            </a:solidFill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161">
              <a:extLst>
                <a:ext uri="{FF2B5EF4-FFF2-40B4-BE49-F238E27FC236}">
                  <a16:creationId xmlns:a16="http://schemas.microsoft.com/office/drawing/2014/main" id="{E3649400-4821-4572-BE70-3AF84D2E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10"/>
              <a:ext cx="129" cy="190"/>
            </a:xfrm>
            <a:custGeom>
              <a:avLst/>
              <a:gdLst>
                <a:gd name="T0" fmla="*/ 1023 w 58"/>
                <a:gd name="T1" fmla="*/ 0 h 80"/>
                <a:gd name="T2" fmla="*/ 296 w 58"/>
                <a:gd name="T3" fmla="*/ 1879 h 80"/>
                <a:gd name="T4" fmla="*/ 98 w 58"/>
                <a:gd name="T5" fmla="*/ 2261 h 80"/>
                <a:gd name="T6" fmla="*/ 979 w 58"/>
                <a:gd name="T7" fmla="*/ 2453 h 80"/>
                <a:gd name="T8" fmla="*/ 1395 w 58"/>
                <a:gd name="T9" fmla="*/ 1530 h 80"/>
                <a:gd name="T10" fmla="*/ 1321 w 58"/>
                <a:gd name="T11" fmla="*/ 485 h 80"/>
                <a:gd name="T12" fmla="*/ 1079 w 58"/>
                <a:gd name="T13" fmla="*/ 69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80">
                  <a:moveTo>
                    <a:pt x="42" y="0"/>
                  </a:moveTo>
                  <a:cubicBezTo>
                    <a:pt x="29" y="17"/>
                    <a:pt x="33" y="49"/>
                    <a:pt x="12" y="59"/>
                  </a:cubicBezTo>
                  <a:cubicBezTo>
                    <a:pt x="7" y="62"/>
                    <a:pt x="0" y="64"/>
                    <a:pt x="4" y="71"/>
                  </a:cubicBezTo>
                  <a:cubicBezTo>
                    <a:pt x="10" y="80"/>
                    <a:pt x="31" y="80"/>
                    <a:pt x="40" y="77"/>
                  </a:cubicBezTo>
                  <a:cubicBezTo>
                    <a:pt x="54" y="72"/>
                    <a:pt x="57" y="62"/>
                    <a:pt x="57" y="48"/>
                  </a:cubicBezTo>
                  <a:cubicBezTo>
                    <a:pt x="57" y="37"/>
                    <a:pt x="58" y="25"/>
                    <a:pt x="54" y="15"/>
                  </a:cubicBezTo>
                  <a:cubicBezTo>
                    <a:pt x="52" y="10"/>
                    <a:pt x="47" y="5"/>
                    <a:pt x="44" y="2"/>
                  </a:cubicBezTo>
                </a:path>
              </a:pathLst>
            </a:custGeom>
            <a:noFill/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162">
              <a:extLst>
                <a:ext uri="{FF2B5EF4-FFF2-40B4-BE49-F238E27FC236}">
                  <a16:creationId xmlns:a16="http://schemas.microsoft.com/office/drawing/2014/main" id="{2B7F3F6F-B77F-4710-A9AA-7A5FD9542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711"/>
              <a:ext cx="118" cy="329"/>
            </a:xfrm>
            <a:custGeom>
              <a:avLst/>
              <a:gdLst>
                <a:gd name="T0" fmla="*/ 20 w 53"/>
                <a:gd name="T1" fmla="*/ 0 h 139"/>
                <a:gd name="T2" fmla="*/ 363 w 53"/>
                <a:gd name="T3" fmla="*/ 1631 h 139"/>
                <a:gd name="T4" fmla="*/ 396 w 53"/>
                <a:gd name="T5" fmla="*/ 3103 h 139"/>
                <a:gd name="T6" fmla="*/ 441 w 53"/>
                <a:gd name="T7" fmla="*/ 4201 h 139"/>
                <a:gd name="T8" fmla="*/ 1104 w 53"/>
                <a:gd name="T9" fmla="*/ 3262 h 139"/>
                <a:gd name="T10" fmla="*/ 1180 w 53"/>
                <a:gd name="T11" fmla="*/ 1418 h 139"/>
                <a:gd name="T12" fmla="*/ 198 w 53"/>
                <a:gd name="T13" fmla="*/ 66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39">
                  <a:moveTo>
                    <a:pt x="1" y="0"/>
                  </a:moveTo>
                  <a:cubicBezTo>
                    <a:pt x="0" y="18"/>
                    <a:pt x="12" y="35"/>
                    <a:pt x="15" y="52"/>
                  </a:cubicBezTo>
                  <a:cubicBezTo>
                    <a:pt x="18" y="66"/>
                    <a:pt x="17" y="85"/>
                    <a:pt x="16" y="99"/>
                  </a:cubicBezTo>
                  <a:cubicBezTo>
                    <a:pt x="15" y="109"/>
                    <a:pt x="9" y="129"/>
                    <a:pt x="18" y="134"/>
                  </a:cubicBezTo>
                  <a:cubicBezTo>
                    <a:pt x="27" y="139"/>
                    <a:pt x="42" y="116"/>
                    <a:pt x="45" y="104"/>
                  </a:cubicBezTo>
                  <a:cubicBezTo>
                    <a:pt x="50" y="85"/>
                    <a:pt x="53" y="64"/>
                    <a:pt x="48" y="45"/>
                  </a:cubicBezTo>
                  <a:cubicBezTo>
                    <a:pt x="43" y="25"/>
                    <a:pt x="21" y="10"/>
                    <a:pt x="8" y="2"/>
                  </a:cubicBezTo>
                </a:path>
              </a:pathLst>
            </a:custGeom>
            <a:solidFill>
              <a:srgbClr val="DB9CBF"/>
            </a:solidFill>
            <a:ln w="12700" cap="flat" cmpd="sng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163">
              <a:extLst>
                <a:ext uri="{FF2B5EF4-FFF2-40B4-BE49-F238E27FC236}">
                  <a16:creationId xmlns:a16="http://schemas.microsoft.com/office/drawing/2014/main" id="{A0E97DDC-3752-4DBB-91E9-B371BDAE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711"/>
              <a:ext cx="118" cy="329"/>
            </a:xfrm>
            <a:custGeom>
              <a:avLst/>
              <a:gdLst>
                <a:gd name="T0" fmla="*/ 20 w 53"/>
                <a:gd name="T1" fmla="*/ 0 h 139"/>
                <a:gd name="T2" fmla="*/ 363 w 53"/>
                <a:gd name="T3" fmla="*/ 1631 h 139"/>
                <a:gd name="T4" fmla="*/ 396 w 53"/>
                <a:gd name="T5" fmla="*/ 3103 h 139"/>
                <a:gd name="T6" fmla="*/ 441 w 53"/>
                <a:gd name="T7" fmla="*/ 4201 h 139"/>
                <a:gd name="T8" fmla="*/ 1104 w 53"/>
                <a:gd name="T9" fmla="*/ 3262 h 139"/>
                <a:gd name="T10" fmla="*/ 1180 w 53"/>
                <a:gd name="T11" fmla="*/ 1418 h 139"/>
                <a:gd name="T12" fmla="*/ 198 w 53"/>
                <a:gd name="T13" fmla="*/ 66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39">
                  <a:moveTo>
                    <a:pt x="1" y="0"/>
                  </a:moveTo>
                  <a:cubicBezTo>
                    <a:pt x="0" y="18"/>
                    <a:pt x="12" y="35"/>
                    <a:pt x="15" y="52"/>
                  </a:cubicBezTo>
                  <a:cubicBezTo>
                    <a:pt x="18" y="66"/>
                    <a:pt x="17" y="85"/>
                    <a:pt x="16" y="99"/>
                  </a:cubicBezTo>
                  <a:cubicBezTo>
                    <a:pt x="15" y="109"/>
                    <a:pt x="9" y="129"/>
                    <a:pt x="18" y="134"/>
                  </a:cubicBezTo>
                  <a:cubicBezTo>
                    <a:pt x="27" y="139"/>
                    <a:pt x="42" y="116"/>
                    <a:pt x="45" y="104"/>
                  </a:cubicBezTo>
                  <a:cubicBezTo>
                    <a:pt x="50" y="85"/>
                    <a:pt x="53" y="64"/>
                    <a:pt x="48" y="45"/>
                  </a:cubicBezTo>
                  <a:cubicBezTo>
                    <a:pt x="43" y="25"/>
                    <a:pt x="21" y="10"/>
                    <a:pt x="8" y="2"/>
                  </a:cubicBez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494E4E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164">
              <a:extLst>
                <a:ext uri="{FF2B5EF4-FFF2-40B4-BE49-F238E27FC236}">
                  <a16:creationId xmlns:a16="http://schemas.microsoft.com/office/drawing/2014/main" id="{1FB215A5-A414-4EB7-AA5C-86BF0AB9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494"/>
              <a:ext cx="959" cy="1326"/>
            </a:xfrm>
            <a:custGeom>
              <a:avLst/>
              <a:gdLst>
                <a:gd name="T0" fmla="*/ 10034 w 432"/>
                <a:gd name="T1" fmla="*/ 874 h 560"/>
                <a:gd name="T2" fmla="*/ 8520 w 432"/>
                <a:gd name="T3" fmla="*/ 28 h 560"/>
                <a:gd name="T4" fmla="*/ 7943 w 432"/>
                <a:gd name="T5" fmla="*/ 2017 h 560"/>
                <a:gd name="T6" fmla="*/ 6431 w 432"/>
                <a:gd name="T7" fmla="*/ 1795 h 560"/>
                <a:gd name="T8" fmla="*/ 4242 w 432"/>
                <a:gd name="T9" fmla="*/ 2484 h 560"/>
                <a:gd name="T10" fmla="*/ 3567 w 432"/>
                <a:gd name="T11" fmla="*/ 3493 h 560"/>
                <a:gd name="T12" fmla="*/ 4100 w 432"/>
                <a:gd name="T13" fmla="*/ 4182 h 560"/>
                <a:gd name="T14" fmla="*/ 4420 w 432"/>
                <a:gd name="T15" fmla="*/ 5193 h 560"/>
                <a:gd name="T16" fmla="*/ 3401 w 432"/>
                <a:gd name="T17" fmla="*/ 5747 h 560"/>
                <a:gd name="T18" fmla="*/ 1292 w 432"/>
                <a:gd name="T19" fmla="*/ 7104 h 560"/>
                <a:gd name="T20" fmla="*/ 440 w 432"/>
                <a:gd name="T21" fmla="*/ 9280 h 560"/>
                <a:gd name="T22" fmla="*/ 1454 w 432"/>
                <a:gd name="T23" fmla="*/ 9521 h 560"/>
                <a:gd name="T24" fmla="*/ 1774 w 432"/>
                <a:gd name="T25" fmla="*/ 10596 h 560"/>
                <a:gd name="T26" fmla="*/ 635 w 432"/>
                <a:gd name="T27" fmla="*/ 12547 h 560"/>
                <a:gd name="T28" fmla="*/ 917 w 432"/>
                <a:gd name="T29" fmla="*/ 14112 h 560"/>
                <a:gd name="T30" fmla="*/ 977 w 432"/>
                <a:gd name="T31" fmla="*/ 15559 h 560"/>
                <a:gd name="T32" fmla="*/ 1354 w 432"/>
                <a:gd name="T33" fmla="*/ 17101 h 560"/>
                <a:gd name="T34" fmla="*/ 2691 w 432"/>
                <a:gd name="T35" fmla="*/ 17605 h 560"/>
                <a:gd name="T36" fmla="*/ 10491 w 432"/>
                <a:gd name="T37" fmla="*/ 4250 h 560"/>
                <a:gd name="T38" fmla="*/ 10294 w 432"/>
                <a:gd name="T39" fmla="*/ 1911 h 560"/>
                <a:gd name="T40" fmla="*/ 10034 w 432"/>
                <a:gd name="T41" fmla="*/ 874 h 5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2" h="560">
                  <a:moveTo>
                    <a:pt x="413" y="28"/>
                  </a:moveTo>
                  <a:cubicBezTo>
                    <a:pt x="391" y="18"/>
                    <a:pt x="377" y="0"/>
                    <a:pt x="351" y="1"/>
                  </a:cubicBezTo>
                  <a:cubicBezTo>
                    <a:pt x="313" y="2"/>
                    <a:pt x="344" y="47"/>
                    <a:pt x="327" y="64"/>
                  </a:cubicBezTo>
                  <a:cubicBezTo>
                    <a:pt x="305" y="70"/>
                    <a:pt x="288" y="60"/>
                    <a:pt x="265" y="57"/>
                  </a:cubicBezTo>
                  <a:cubicBezTo>
                    <a:pt x="235" y="54"/>
                    <a:pt x="199" y="61"/>
                    <a:pt x="175" y="79"/>
                  </a:cubicBezTo>
                  <a:cubicBezTo>
                    <a:pt x="163" y="87"/>
                    <a:pt x="150" y="96"/>
                    <a:pt x="147" y="111"/>
                  </a:cubicBezTo>
                  <a:cubicBezTo>
                    <a:pt x="142" y="130"/>
                    <a:pt x="156" y="127"/>
                    <a:pt x="169" y="133"/>
                  </a:cubicBezTo>
                  <a:cubicBezTo>
                    <a:pt x="181" y="139"/>
                    <a:pt x="190" y="154"/>
                    <a:pt x="182" y="165"/>
                  </a:cubicBezTo>
                  <a:cubicBezTo>
                    <a:pt x="173" y="178"/>
                    <a:pt x="154" y="180"/>
                    <a:pt x="140" y="183"/>
                  </a:cubicBezTo>
                  <a:cubicBezTo>
                    <a:pt x="109" y="189"/>
                    <a:pt x="78" y="206"/>
                    <a:pt x="53" y="226"/>
                  </a:cubicBezTo>
                  <a:cubicBezTo>
                    <a:pt x="41" y="236"/>
                    <a:pt x="0" y="283"/>
                    <a:pt x="18" y="295"/>
                  </a:cubicBezTo>
                  <a:cubicBezTo>
                    <a:pt x="30" y="303"/>
                    <a:pt x="48" y="295"/>
                    <a:pt x="60" y="303"/>
                  </a:cubicBezTo>
                  <a:cubicBezTo>
                    <a:pt x="70" y="309"/>
                    <a:pt x="75" y="325"/>
                    <a:pt x="73" y="337"/>
                  </a:cubicBezTo>
                  <a:cubicBezTo>
                    <a:pt x="70" y="361"/>
                    <a:pt x="61" y="379"/>
                    <a:pt x="26" y="399"/>
                  </a:cubicBezTo>
                  <a:cubicBezTo>
                    <a:pt x="6" y="411"/>
                    <a:pt x="23" y="434"/>
                    <a:pt x="38" y="449"/>
                  </a:cubicBezTo>
                  <a:cubicBezTo>
                    <a:pt x="56" y="466"/>
                    <a:pt x="49" y="475"/>
                    <a:pt x="40" y="495"/>
                  </a:cubicBezTo>
                  <a:cubicBezTo>
                    <a:pt x="31" y="515"/>
                    <a:pt x="31" y="539"/>
                    <a:pt x="56" y="544"/>
                  </a:cubicBezTo>
                  <a:cubicBezTo>
                    <a:pt x="76" y="548"/>
                    <a:pt x="101" y="535"/>
                    <a:pt x="111" y="560"/>
                  </a:cubicBezTo>
                  <a:cubicBezTo>
                    <a:pt x="111" y="560"/>
                    <a:pt x="101" y="142"/>
                    <a:pt x="432" y="135"/>
                  </a:cubicBezTo>
                  <a:cubicBezTo>
                    <a:pt x="432" y="135"/>
                    <a:pt x="424" y="73"/>
                    <a:pt x="424" y="61"/>
                  </a:cubicBezTo>
                  <a:cubicBezTo>
                    <a:pt x="424" y="50"/>
                    <a:pt x="413" y="28"/>
                    <a:pt x="413" y="28"/>
                  </a:cubicBezTo>
                  <a:close/>
                </a:path>
              </a:pathLst>
            </a:custGeom>
            <a:solidFill>
              <a:srgbClr val="E5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165">
              <a:extLst>
                <a:ext uri="{FF2B5EF4-FFF2-40B4-BE49-F238E27FC236}">
                  <a16:creationId xmlns:a16="http://schemas.microsoft.com/office/drawing/2014/main" id="{9892AF3D-69EE-473F-97DA-39369B7CF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700"/>
              <a:ext cx="928" cy="1120"/>
            </a:xfrm>
            <a:custGeom>
              <a:avLst/>
              <a:gdLst>
                <a:gd name="T0" fmla="*/ 10152 w 418"/>
                <a:gd name="T1" fmla="*/ 1660 h 473"/>
                <a:gd name="T2" fmla="*/ 10152 w 418"/>
                <a:gd name="T3" fmla="*/ 1631 h 473"/>
                <a:gd name="T4" fmla="*/ 4125 w 418"/>
                <a:gd name="T5" fmla="*/ 2107 h 473"/>
                <a:gd name="T6" fmla="*/ 4081 w 418"/>
                <a:gd name="T7" fmla="*/ 2612 h 473"/>
                <a:gd name="T8" fmla="*/ 3086 w 418"/>
                <a:gd name="T9" fmla="*/ 3145 h 473"/>
                <a:gd name="T10" fmla="*/ 897 w 418"/>
                <a:gd name="T11" fmla="*/ 6824 h 473"/>
                <a:gd name="T12" fmla="*/ 1139 w 418"/>
                <a:gd name="T13" fmla="*/ 6940 h 473"/>
                <a:gd name="T14" fmla="*/ 1454 w 418"/>
                <a:gd name="T15" fmla="*/ 8018 h 473"/>
                <a:gd name="T16" fmla="*/ 295 w 418"/>
                <a:gd name="T17" fmla="*/ 9969 h 473"/>
                <a:gd name="T18" fmla="*/ 611 w 418"/>
                <a:gd name="T19" fmla="*/ 11510 h 473"/>
                <a:gd name="T20" fmla="*/ 635 w 418"/>
                <a:gd name="T21" fmla="*/ 12957 h 473"/>
                <a:gd name="T22" fmla="*/ 995 w 418"/>
                <a:gd name="T23" fmla="*/ 14046 h 473"/>
                <a:gd name="T24" fmla="*/ 2109 w 418"/>
                <a:gd name="T25" fmla="*/ 14870 h 473"/>
                <a:gd name="T26" fmla="*/ 10152 w 418"/>
                <a:gd name="T27" fmla="*/ 1660 h 4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8" h="473">
                  <a:moveTo>
                    <a:pt x="418" y="53"/>
                  </a:moveTo>
                  <a:cubicBezTo>
                    <a:pt x="418" y="53"/>
                    <a:pt x="418" y="53"/>
                    <a:pt x="418" y="52"/>
                  </a:cubicBezTo>
                  <a:cubicBezTo>
                    <a:pt x="386" y="39"/>
                    <a:pt x="277" y="0"/>
                    <a:pt x="170" y="67"/>
                  </a:cubicBezTo>
                  <a:cubicBezTo>
                    <a:pt x="172" y="72"/>
                    <a:pt x="172" y="78"/>
                    <a:pt x="168" y="83"/>
                  </a:cubicBezTo>
                  <a:cubicBezTo>
                    <a:pt x="160" y="95"/>
                    <a:pt x="141" y="98"/>
                    <a:pt x="127" y="100"/>
                  </a:cubicBezTo>
                  <a:cubicBezTo>
                    <a:pt x="94" y="132"/>
                    <a:pt x="63" y="172"/>
                    <a:pt x="37" y="217"/>
                  </a:cubicBezTo>
                  <a:cubicBezTo>
                    <a:pt x="40" y="218"/>
                    <a:pt x="44" y="219"/>
                    <a:pt x="47" y="221"/>
                  </a:cubicBezTo>
                  <a:cubicBezTo>
                    <a:pt x="57" y="227"/>
                    <a:pt x="61" y="243"/>
                    <a:pt x="60" y="255"/>
                  </a:cubicBezTo>
                  <a:cubicBezTo>
                    <a:pt x="56" y="279"/>
                    <a:pt x="25" y="297"/>
                    <a:pt x="12" y="317"/>
                  </a:cubicBezTo>
                  <a:cubicBezTo>
                    <a:pt x="0" y="337"/>
                    <a:pt x="10" y="352"/>
                    <a:pt x="25" y="366"/>
                  </a:cubicBezTo>
                  <a:cubicBezTo>
                    <a:pt x="42" y="383"/>
                    <a:pt x="35" y="393"/>
                    <a:pt x="26" y="412"/>
                  </a:cubicBezTo>
                  <a:cubicBezTo>
                    <a:pt x="18" y="432"/>
                    <a:pt x="15" y="442"/>
                    <a:pt x="41" y="447"/>
                  </a:cubicBezTo>
                  <a:cubicBezTo>
                    <a:pt x="61" y="450"/>
                    <a:pt x="77" y="448"/>
                    <a:pt x="87" y="473"/>
                  </a:cubicBezTo>
                  <a:cubicBezTo>
                    <a:pt x="87" y="473"/>
                    <a:pt x="87" y="60"/>
                    <a:pt x="418" y="53"/>
                  </a:cubicBezTo>
                  <a:close/>
                </a:path>
              </a:pathLst>
            </a:custGeom>
            <a:solidFill>
              <a:srgbClr val="E2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166">
              <a:extLst>
                <a:ext uri="{FF2B5EF4-FFF2-40B4-BE49-F238E27FC236}">
                  <a16:creationId xmlns:a16="http://schemas.microsoft.com/office/drawing/2014/main" id="{C1EF1AFC-E52C-4A29-80B3-FB3D32480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688"/>
              <a:ext cx="1032" cy="1787"/>
            </a:xfrm>
            <a:custGeom>
              <a:avLst/>
              <a:gdLst>
                <a:gd name="T0" fmla="*/ 5631 w 465"/>
                <a:gd name="T1" fmla="*/ 20526 h 755"/>
                <a:gd name="T2" fmla="*/ 4394 w 465"/>
                <a:gd name="T3" fmla="*/ 22476 h 755"/>
                <a:gd name="T4" fmla="*/ 3442 w 465"/>
                <a:gd name="T5" fmla="*/ 23631 h 755"/>
                <a:gd name="T6" fmla="*/ 3522 w 465"/>
                <a:gd name="T7" fmla="*/ 20935 h 755"/>
                <a:gd name="T8" fmla="*/ 1551 w 465"/>
                <a:gd name="T9" fmla="*/ 18985 h 755"/>
                <a:gd name="T10" fmla="*/ 1966 w 465"/>
                <a:gd name="T11" fmla="*/ 16324 h 755"/>
                <a:gd name="T12" fmla="*/ 2088 w 465"/>
                <a:gd name="T13" fmla="*/ 15316 h 755"/>
                <a:gd name="T14" fmla="*/ 242 w 465"/>
                <a:gd name="T15" fmla="*/ 12173 h 755"/>
                <a:gd name="T16" fmla="*/ 1434 w 465"/>
                <a:gd name="T17" fmla="*/ 9943 h 755"/>
                <a:gd name="T18" fmla="*/ 2572 w 465"/>
                <a:gd name="T19" fmla="*/ 8012 h 755"/>
                <a:gd name="T20" fmla="*/ 2250 w 465"/>
                <a:gd name="T21" fmla="*/ 6907 h 755"/>
                <a:gd name="T22" fmla="*/ 2009 w 465"/>
                <a:gd name="T23" fmla="*/ 6819 h 755"/>
                <a:gd name="T24" fmla="*/ 4221 w 465"/>
                <a:gd name="T25" fmla="*/ 3143 h 755"/>
                <a:gd name="T26" fmla="*/ 5215 w 465"/>
                <a:gd name="T27" fmla="*/ 2599 h 755"/>
                <a:gd name="T28" fmla="*/ 5271 w 465"/>
                <a:gd name="T29" fmla="*/ 2107 h 755"/>
                <a:gd name="T30" fmla="*/ 11259 w 465"/>
                <a:gd name="T31" fmla="*/ 1631 h 755"/>
                <a:gd name="T32" fmla="*/ 11279 w 465"/>
                <a:gd name="T33" fmla="*/ 1659 h 755"/>
                <a:gd name="T34" fmla="*/ 4394 w 465"/>
                <a:gd name="T35" fmla="*/ 13591 h 755"/>
                <a:gd name="T36" fmla="*/ 5147 w 465"/>
                <a:gd name="T37" fmla="*/ 15820 h 755"/>
                <a:gd name="T38" fmla="*/ 5611 w 465"/>
                <a:gd name="T39" fmla="*/ 20623 h 7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5" h="755">
                  <a:moveTo>
                    <a:pt x="232" y="654"/>
                  </a:moveTo>
                  <a:cubicBezTo>
                    <a:pt x="232" y="654"/>
                    <a:pt x="201" y="678"/>
                    <a:pt x="181" y="716"/>
                  </a:cubicBezTo>
                  <a:cubicBezTo>
                    <a:pt x="161" y="755"/>
                    <a:pt x="142" y="753"/>
                    <a:pt x="142" y="753"/>
                  </a:cubicBezTo>
                  <a:cubicBezTo>
                    <a:pt x="158" y="748"/>
                    <a:pt x="159" y="712"/>
                    <a:pt x="145" y="667"/>
                  </a:cubicBezTo>
                  <a:cubicBezTo>
                    <a:pt x="130" y="621"/>
                    <a:pt x="93" y="641"/>
                    <a:pt x="64" y="605"/>
                  </a:cubicBezTo>
                  <a:cubicBezTo>
                    <a:pt x="36" y="569"/>
                    <a:pt x="72" y="541"/>
                    <a:pt x="81" y="520"/>
                  </a:cubicBezTo>
                  <a:cubicBezTo>
                    <a:pt x="89" y="500"/>
                    <a:pt x="86" y="488"/>
                    <a:pt x="86" y="488"/>
                  </a:cubicBezTo>
                  <a:cubicBezTo>
                    <a:pt x="84" y="465"/>
                    <a:pt x="33" y="433"/>
                    <a:pt x="10" y="388"/>
                  </a:cubicBezTo>
                  <a:cubicBezTo>
                    <a:pt x="0" y="370"/>
                    <a:pt x="11" y="336"/>
                    <a:pt x="59" y="317"/>
                  </a:cubicBezTo>
                  <a:cubicBezTo>
                    <a:pt x="81" y="308"/>
                    <a:pt x="103" y="279"/>
                    <a:pt x="106" y="255"/>
                  </a:cubicBezTo>
                  <a:cubicBezTo>
                    <a:pt x="108" y="243"/>
                    <a:pt x="103" y="227"/>
                    <a:pt x="93" y="220"/>
                  </a:cubicBezTo>
                  <a:cubicBezTo>
                    <a:pt x="90" y="218"/>
                    <a:pt x="87" y="217"/>
                    <a:pt x="83" y="217"/>
                  </a:cubicBezTo>
                  <a:cubicBezTo>
                    <a:pt x="109" y="172"/>
                    <a:pt x="140" y="131"/>
                    <a:pt x="174" y="100"/>
                  </a:cubicBezTo>
                  <a:cubicBezTo>
                    <a:pt x="187" y="98"/>
                    <a:pt x="207" y="95"/>
                    <a:pt x="215" y="83"/>
                  </a:cubicBezTo>
                  <a:cubicBezTo>
                    <a:pt x="219" y="78"/>
                    <a:pt x="219" y="72"/>
                    <a:pt x="217" y="67"/>
                  </a:cubicBezTo>
                  <a:cubicBezTo>
                    <a:pt x="323" y="0"/>
                    <a:pt x="433" y="38"/>
                    <a:pt x="464" y="52"/>
                  </a:cubicBezTo>
                  <a:cubicBezTo>
                    <a:pt x="465" y="52"/>
                    <a:pt x="465" y="53"/>
                    <a:pt x="465" y="53"/>
                  </a:cubicBezTo>
                  <a:cubicBezTo>
                    <a:pt x="134" y="60"/>
                    <a:pt x="181" y="433"/>
                    <a:pt x="181" y="433"/>
                  </a:cubicBezTo>
                  <a:cubicBezTo>
                    <a:pt x="181" y="433"/>
                    <a:pt x="180" y="462"/>
                    <a:pt x="212" y="504"/>
                  </a:cubicBezTo>
                  <a:cubicBezTo>
                    <a:pt x="244" y="547"/>
                    <a:pt x="241" y="637"/>
                    <a:pt x="231" y="657"/>
                  </a:cubicBezTo>
                </a:path>
              </a:pathLst>
            </a:custGeom>
            <a:solidFill>
              <a:srgbClr val="DCB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167">
              <a:extLst>
                <a:ext uri="{FF2B5EF4-FFF2-40B4-BE49-F238E27FC236}">
                  <a16:creationId xmlns:a16="http://schemas.microsoft.com/office/drawing/2014/main" id="{92DC9723-93CB-4D7A-B024-27B85DE8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239"/>
              <a:ext cx="200" cy="236"/>
            </a:xfrm>
            <a:custGeom>
              <a:avLst/>
              <a:gdLst>
                <a:gd name="T0" fmla="*/ 118 w 90"/>
                <a:gd name="T1" fmla="*/ 590 h 100"/>
                <a:gd name="T2" fmla="*/ 118 w 90"/>
                <a:gd name="T3" fmla="*/ 590 h 100"/>
                <a:gd name="T4" fmla="*/ 0 w 90"/>
                <a:gd name="T5" fmla="*/ 3035 h 100"/>
                <a:gd name="T6" fmla="*/ 953 w 90"/>
                <a:gd name="T7" fmla="*/ 1893 h 100"/>
                <a:gd name="T8" fmla="*/ 2193 w 90"/>
                <a:gd name="T9" fmla="*/ 0 h 100"/>
                <a:gd name="T10" fmla="*/ 118 w 90"/>
                <a:gd name="T11" fmla="*/ 59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00">
                  <a:moveTo>
                    <a:pt x="5" y="19"/>
                  </a:moveTo>
                  <a:cubicBezTo>
                    <a:pt x="4" y="19"/>
                    <a:pt x="5" y="19"/>
                    <a:pt x="5" y="19"/>
                  </a:cubicBezTo>
                  <a:cubicBezTo>
                    <a:pt x="17" y="61"/>
                    <a:pt x="14" y="94"/>
                    <a:pt x="0" y="98"/>
                  </a:cubicBezTo>
                  <a:cubicBezTo>
                    <a:pt x="0" y="98"/>
                    <a:pt x="18" y="100"/>
                    <a:pt x="39" y="61"/>
                  </a:cubicBezTo>
                  <a:cubicBezTo>
                    <a:pt x="59" y="23"/>
                    <a:pt x="90" y="0"/>
                    <a:pt x="90" y="0"/>
                  </a:cubicBezTo>
                  <a:cubicBezTo>
                    <a:pt x="69" y="6"/>
                    <a:pt x="36" y="16"/>
                    <a:pt x="5" y="19"/>
                  </a:cubicBezTo>
                  <a:close/>
                </a:path>
              </a:pathLst>
            </a:custGeom>
            <a:solidFill>
              <a:srgbClr val="E5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168">
              <a:extLst>
                <a:ext uri="{FF2B5EF4-FFF2-40B4-BE49-F238E27FC236}">
                  <a16:creationId xmlns:a16="http://schemas.microsoft.com/office/drawing/2014/main" id="{4329C1C6-5924-4D76-A347-AF8FB88B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804"/>
              <a:ext cx="5" cy="26"/>
            </a:xfrm>
            <a:custGeom>
              <a:avLst/>
              <a:gdLst>
                <a:gd name="T0" fmla="*/ 83 w 2"/>
                <a:gd name="T1" fmla="*/ 0 h 11"/>
                <a:gd name="T2" fmla="*/ 0 w 2"/>
                <a:gd name="T3" fmla="*/ 3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1" y="4"/>
                    <a:pt x="0" y="7"/>
                    <a:pt x="0" y="11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169">
              <a:extLst>
                <a:ext uri="{FF2B5EF4-FFF2-40B4-BE49-F238E27FC236}">
                  <a16:creationId xmlns:a16="http://schemas.microsoft.com/office/drawing/2014/main" id="{2D374FAE-DA20-4C3E-9CC6-9A1C9B042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45"/>
              <a:ext cx="62" cy="142"/>
            </a:xfrm>
            <a:custGeom>
              <a:avLst/>
              <a:gdLst>
                <a:gd name="T0" fmla="*/ 671 w 28"/>
                <a:gd name="T1" fmla="*/ 0 h 60"/>
                <a:gd name="T2" fmla="*/ 259 w 28"/>
                <a:gd name="T3" fmla="*/ 1127 h 60"/>
                <a:gd name="T4" fmla="*/ 0 w 28"/>
                <a:gd name="T5" fmla="*/ 1882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60">
                  <a:moveTo>
                    <a:pt x="28" y="0"/>
                  </a:moveTo>
                  <a:cubicBezTo>
                    <a:pt x="22" y="11"/>
                    <a:pt x="15" y="26"/>
                    <a:pt x="11" y="36"/>
                  </a:cubicBezTo>
                  <a:cubicBezTo>
                    <a:pt x="7" y="43"/>
                    <a:pt x="3" y="52"/>
                    <a:pt x="0" y="60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170">
              <a:extLst>
                <a:ext uri="{FF2B5EF4-FFF2-40B4-BE49-F238E27FC236}">
                  <a16:creationId xmlns:a16="http://schemas.microsoft.com/office/drawing/2014/main" id="{28CF2384-E03E-4302-881E-FD7634BD6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54"/>
              <a:ext cx="2" cy="31"/>
            </a:xfrm>
            <a:custGeom>
              <a:avLst/>
              <a:gdLst>
                <a:gd name="T0" fmla="*/ 16 w 1"/>
                <a:gd name="T1" fmla="*/ 0 h 13"/>
                <a:gd name="T2" fmla="*/ 0 w 1"/>
                <a:gd name="T3" fmla="*/ 42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171">
              <a:extLst>
                <a:ext uri="{FF2B5EF4-FFF2-40B4-BE49-F238E27FC236}">
                  <a16:creationId xmlns:a16="http://schemas.microsoft.com/office/drawing/2014/main" id="{61CD30E7-E331-40AC-87DF-700E21992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858"/>
              <a:ext cx="73" cy="277"/>
            </a:xfrm>
            <a:custGeom>
              <a:avLst/>
              <a:gdLst>
                <a:gd name="T0" fmla="*/ 768 w 33"/>
                <a:gd name="T1" fmla="*/ 0 h 117"/>
                <a:gd name="T2" fmla="*/ 376 w 33"/>
                <a:gd name="T3" fmla="*/ 1698 h 117"/>
                <a:gd name="T4" fmla="*/ 0 w 33"/>
                <a:gd name="T5" fmla="*/ 3677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17">
                  <a:moveTo>
                    <a:pt x="32" y="0"/>
                  </a:moveTo>
                  <a:cubicBezTo>
                    <a:pt x="33" y="20"/>
                    <a:pt x="23" y="36"/>
                    <a:pt x="16" y="54"/>
                  </a:cubicBezTo>
                  <a:cubicBezTo>
                    <a:pt x="8" y="73"/>
                    <a:pt x="2" y="95"/>
                    <a:pt x="0" y="117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172">
              <a:extLst>
                <a:ext uri="{FF2B5EF4-FFF2-40B4-BE49-F238E27FC236}">
                  <a16:creationId xmlns:a16="http://schemas.microsoft.com/office/drawing/2014/main" id="{935245A4-EBC2-4095-A42C-D187DEFE0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566"/>
              <a:ext cx="5" cy="17"/>
            </a:xfrm>
            <a:custGeom>
              <a:avLst/>
              <a:gdLst>
                <a:gd name="T0" fmla="*/ 0 w 2"/>
                <a:gd name="T1" fmla="*/ 0 h 7"/>
                <a:gd name="T2" fmla="*/ 83 w 2"/>
                <a:gd name="T3" fmla="*/ 24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</a:path>
              </a:pathLst>
            </a:custGeom>
            <a:noFill/>
            <a:ln w="1428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173">
              <a:extLst>
                <a:ext uri="{FF2B5EF4-FFF2-40B4-BE49-F238E27FC236}">
                  <a16:creationId xmlns:a16="http://schemas.microsoft.com/office/drawing/2014/main" id="{5C6FC9CC-FE86-4A24-A47E-9CB6F2141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538"/>
              <a:ext cx="4" cy="16"/>
            </a:xfrm>
            <a:custGeom>
              <a:avLst/>
              <a:gdLst>
                <a:gd name="T0" fmla="*/ 0 w 2"/>
                <a:gd name="T1" fmla="*/ 0 h 7"/>
                <a:gd name="T2" fmla="*/ 32 w 2"/>
                <a:gd name="T3" fmla="*/ 19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3"/>
                    <a:pt x="2" y="5"/>
                    <a:pt x="2" y="7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174">
              <a:extLst>
                <a:ext uri="{FF2B5EF4-FFF2-40B4-BE49-F238E27FC236}">
                  <a16:creationId xmlns:a16="http://schemas.microsoft.com/office/drawing/2014/main" id="{9EC2FD5F-A3A1-4A77-8FEF-C7A958D47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263"/>
              <a:ext cx="22" cy="265"/>
            </a:xfrm>
            <a:custGeom>
              <a:avLst/>
              <a:gdLst>
                <a:gd name="T0" fmla="*/ 20 w 10"/>
                <a:gd name="T1" fmla="*/ 0 h 112"/>
                <a:gd name="T2" fmla="*/ 0 w 10"/>
                <a:gd name="T3" fmla="*/ 1472 h 112"/>
                <a:gd name="T4" fmla="*/ 233 w 10"/>
                <a:gd name="T5" fmla="*/ 3511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2">
                  <a:moveTo>
                    <a:pt x="1" y="0"/>
                  </a:moveTo>
                  <a:cubicBezTo>
                    <a:pt x="4" y="16"/>
                    <a:pt x="0" y="33"/>
                    <a:pt x="0" y="47"/>
                  </a:cubicBezTo>
                  <a:cubicBezTo>
                    <a:pt x="0" y="69"/>
                    <a:pt x="5" y="91"/>
                    <a:pt x="10" y="112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175">
              <a:extLst>
                <a:ext uri="{FF2B5EF4-FFF2-40B4-BE49-F238E27FC236}">
                  <a16:creationId xmlns:a16="http://schemas.microsoft.com/office/drawing/2014/main" id="{6761375D-7FD1-41DF-AD97-10B58B003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2727"/>
              <a:ext cx="18" cy="7"/>
            </a:xfrm>
            <a:custGeom>
              <a:avLst/>
              <a:gdLst>
                <a:gd name="T0" fmla="*/ 0 w 8"/>
                <a:gd name="T1" fmla="*/ 0 h 3"/>
                <a:gd name="T2" fmla="*/ 207 w 8"/>
                <a:gd name="T3" fmla="*/ 8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6" y="2"/>
                    <a:pt x="8" y="3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176">
              <a:extLst>
                <a:ext uri="{FF2B5EF4-FFF2-40B4-BE49-F238E27FC236}">
                  <a16:creationId xmlns:a16="http://schemas.microsoft.com/office/drawing/2014/main" id="{22B8986E-08EA-4D6F-B571-615C06B9A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720"/>
              <a:ext cx="9" cy="5"/>
            </a:xfrm>
            <a:custGeom>
              <a:avLst/>
              <a:gdLst>
                <a:gd name="T0" fmla="*/ 0 w 4"/>
                <a:gd name="T1" fmla="*/ 0 h 2"/>
                <a:gd name="T2" fmla="*/ 101 w 4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1"/>
                    <a:pt x="4" y="2"/>
                  </a:cubicBezTo>
                </a:path>
              </a:pathLst>
            </a:custGeom>
            <a:noFill/>
            <a:ln w="1428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177">
              <a:extLst>
                <a:ext uri="{FF2B5EF4-FFF2-40B4-BE49-F238E27FC236}">
                  <a16:creationId xmlns:a16="http://schemas.microsoft.com/office/drawing/2014/main" id="{1F0508C7-302B-43F7-9A12-7636A071C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585"/>
              <a:ext cx="71" cy="130"/>
            </a:xfrm>
            <a:custGeom>
              <a:avLst/>
              <a:gdLst>
                <a:gd name="T0" fmla="*/ 0 w 32"/>
                <a:gd name="T1" fmla="*/ 0 h 55"/>
                <a:gd name="T2" fmla="*/ 295 w 32"/>
                <a:gd name="T3" fmla="*/ 1189 h 55"/>
                <a:gd name="T4" fmla="*/ 779 w 32"/>
                <a:gd name="T5" fmla="*/ 171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5">
                  <a:moveTo>
                    <a:pt x="0" y="0"/>
                  </a:moveTo>
                  <a:cubicBezTo>
                    <a:pt x="3" y="3"/>
                    <a:pt x="5" y="26"/>
                    <a:pt x="12" y="38"/>
                  </a:cubicBezTo>
                  <a:cubicBezTo>
                    <a:pt x="17" y="47"/>
                    <a:pt x="24" y="52"/>
                    <a:pt x="32" y="55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178">
              <a:extLst>
                <a:ext uri="{FF2B5EF4-FFF2-40B4-BE49-F238E27FC236}">
                  <a16:creationId xmlns:a16="http://schemas.microsoft.com/office/drawing/2014/main" id="{353208DF-F37A-4B5E-92F3-E7C940C8E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927"/>
              <a:ext cx="228" cy="334"/>
            </a:xfrm>
            <a:custGeom>
              <a:avLst/>
              <a:gdLst>
                <a:gd name="T0" fmla="*/ 2475 w 103"/>
                <a:gd name="T1" fmla="*/ 0 h 141"/>
                <a:gd name="T2" fmla="*/ 0 w 103"/>
                <a:gd name="T3" fmla="*/ 4439 h 1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3" h="141">
                  <a:moveTo>
                    <a:pt x="103" y="0"/>
                  </a:moveTo>
                  <a:cubicBezTo>
                    <a:pt x="64" y="37"/>
                    <a:pt x="28" y="86"/>
                    <a:pt x="0" y="141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179">
              <a:extLst>
                <a:ext uri="{FF2B5EF4-FFF2-40B4-BE49-F238E27FC236}">
                  <a16:creationId xmlns:a16="http://schemas.microsoft.com/office/drawing/2014/main" id="{82CA8328-1862-4525-B690-BB5AD3103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892"/>
              <a:ext cx="40" cy="35"/>
            </a:xfrm>
            <a:custGeom>
              <a:avLst/>
              <a:gdLst>
                <a:gd name="T0" fmla="*/ 440 w 18"/>
                <a:gd name="T1" fmla="*/ 0 h 15"/>
                <a:gd name="T2" fmla="*/ 118 w 18"/>
                <a:gd name="T3" fmla="*/ 331 h 15"/>
                <a:gd name="T4" fmla="*/ 0 w 18"/>
                <a:gd name="T5" fmla="*/ 44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4" y="3"/>
                    <a:pt x="10" y="7"/>
                    <a:pt x="5" y="11"/>
                  </a:cubicBezTo>
                  <a:cubicBezTo>
                    <a:pt x="4" y="12"/>
                    <a:pt x="2" y="14"/>
                    <a:pt x="0" y="15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180">
              <a:extLst>
                <a:ext uri="{FF2B5EF4-FFF2-40B4-BE49-F238E27FC236}">
                  <a16:creationId xmlns:a16="http://schemas.microsoft.com/office/drawing/2014/main" id="{15161265-60E7-4671-B257-E8D8BCFD8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1766"/>
              <a:ext cx="251" cy="126"/>
            </a:xfrm>
            <a:custGeom>
              <a:avLst/>
              <a:gdLst>
                <a:gd name="T0" fmla="*/ 2752 w 113"/>
                <a:gd name="T1" fmla="*/ 0 h 53"/>
                <a:gd name="T2" fmla="*/ 0 w 113"/>
                <a:gd name="T3" fmla="*/ 169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3" h="53">
                  <a:moveTo>
                    <a:pt x="113" y="0"/>
                  </a:moveTo>
                  <a:cubicBezTo>
                    <a:pt x="77" y="7"/>
                    <a:pt x="38" y="22"/>
                    <a:pt x="0" y="53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181">
              <a:extLst>
                <a:ext uri="{FF2B5EF4-FFF2-40B4-BE49-F238E27FC236}">
                  <a16:creationId xmlns:a16="http://schemas.microsoft.com/office/drawing/2014/main" id="{F85C7E4F-C1A7-4C13-881B-DAB3304E9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761"/>
              <a:ext cx="27" cy="5"/>
            </a:xfrm>
            <a:custGeom>
              <a:avLst/>
              <a:gdLst>
                <a:gd name="T0" fmla="*/ 308 w 12"/>
                <a:gd name="T1" fmla="*/ 0 h 2"/>
                <a:gd name="T2" fmla="*/ 0 w 12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8" y="0"/>
                    <a:pt x="4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182">
              <a:extLst>
                <a:ext uri="{FF2B5EF4-FFF2-40B4-BE49-F238E27FC236}">
                  <a16:creationId xmlns:a16="http://schemas.microsoft.com/office/drawing/2014/main" id="{7EC451DF-90C9-405E-BF8A-CA4D8407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759"/>
              <a:ext cx="11" cy="2"/>
            </a:xfrm>
            <a:custGeom>
              <a:avLst/>
              <a:gdLst>
                <a:gd name="T0" fmla="*/ 117 w 5"/>
                <a:gd name="T1" fmla="*/ 0 h 1"/>
                <a:gd name="T2" fmla="*/ 0 w 5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183">
              <a:extLst>
                <a:ext uri="{FF2B5EF4-FFF2-40B4-BE49-F238E27FC236}">
                  <a16:creationId xmlns:a16="http://schemas.microsoft.com/office/drawing/2014/main" id="{6882B69C-EB1C-45CD-85DC-2AEAE70BA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750"/>
              <a:ext cx="295" cy="63"/>
            </a:xfrm>
            <a:custGeom>
              <a:avLst/>
              <a:gdLst>
                <a:gd name="T0" fmla="*/ 3218 w 133"/>
                <a:gd name="T1" fmla="*/ 800 h 27"/>
                <a:gd name="T2" fmla="*/ 0 w 133"/>
                <a:gd name="T3" fmla="*/ 11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27">
                  <a:moveTo>
                    <a:pt x="133" y="27"/>
                  </a:moveTo>
                  <a:cubicBezTo>
                    <a:pt x="113" y="18"/>
                    <a:pt x="62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184">
              <a:extLst>
                <a:ext uri="{FF2B5EF4-FFF2-40B4-BE49-F238E27FC236}">
                  <a16:creationId xmlns:a16="http://schemas.microsoft.com/office/drawing/2014/main" id="{CFEF9E43-251F-4B7D-A38E-D1DED2CF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813"/>
              <a:ext cx="961" cy="1423"/>
            </a:xfrm>
            <a:custGeom>
              <a:avLst/>
              <a:gdLst>
                <a:gd name="T0" fmla="*/ 0 w 433"/>
                <a:gd name="T1" fmla="*/ 18887 h 601"/>
                <a:gd name="T2" fmla="*/ 6669 w 433"/>
                <a:gd name="T3" fmla="*/ 11974 h 601"/>
                <a:gd name="T4" fmla="*/ 6507 w 433"/>
                <a:gd name="T5" fmla="*/ 717 h 601"/>
                <a:gd name="T6" fmla="*/ 5873 w 433"/>
                <a:gd name="T7" fmla="*/ 118 h 601"/>
                <a:gd name="T8" fmla="*/ 5631 w 433"/>
                <a:gd name="T9" fmla="*/ 0 h 6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3" h="601">
                  <a:moveTo>
                    <a:pt x="0" y="601"/>
                  </a:moveTo>
                  <a:cubicBezTo>
                    <a:pt x="84" y="573"/>
                    <a:pt x="184" y="511"/>
                    <a:pt x="275" y="381"/>
                  </a:cubicBezTo>
                  <a:cubicBezTo>
                    <a:pt x="433" y="156"/>
                    <a:pt x="268" y="23"/>
                    <a:pt x="268" y="23"/>
                  </a:cubicBezTo>
                  <a:cubicBezTo>
                    <a:pt x="268" y="23"/>
                    <a:pt x="243" y="26"/>
                    <a:pt x="242" y="4"/>
                  </a:cubicBezTo>
                  <a:cubicBezTo>
                    <a:pt x="242" y="4"/>
                    <a:pt x="238" y="2"/>
                    <a:pt x="232" y="0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185">
              <a:extLst>
                <a:ext uri="{FF2B5EF4-FFF2-40B4-BE49-F238E27FC236}">
                  <a16:creationId xmlns:a16="http://schemas.microsoft.com/office/drawing/2014/main" id="{944EC9BB-2438-47CB-BA01-42ADDD4AD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3236"/>
              <a:ext cx="129" cy="36"/>
            </a:xfrm>
            <a:custGeom>
              <a:avLst/>
              <a:gdLst>
                <a:gd name="T0" fmla="*/ 0 w 58"/>
                <a:gd name="T1" fmla="*/ 494 h 15"/>
                <a:gd name="T2" fmla="*/ 1419 w 5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5">
                  <a:moveTo>
                    <a:pt x="0" y="15"/>
                  </a:moveTo>
                  <a:cubicBezTo>
                    <a:pt x="18" y="12"/>
                    <a:pt x="38" y="7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186">
              <a:extLst>
                <a:ext uri="{FF2B5EF4-FFF2-40B4-BE49-F238E27FC236}">
                  <a16:creationId xmlns:a16="http://schemas.microsoft.com/office/drawing/2014/main" id="{FA75FE27-DF44-4A50-B3B4-6608D6206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3274"/>
              <a:ext cx="16" cy="2"/>
            </a:xfrm>
            <a:custGeom>
              <a:avLst/>
              <a:gdLst>
                <a:gd name="T0" fmla="*/ 0 w 7"/>
                <a:gd name="T1" fmla="*/ 16 h 1"/>
                <a:gd name="T2" fmla="*/ 194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187">
              <a:extLst>
                <a:ext uri="{FF2B5EF4-FFF2-40B4-BE49-F238E27FC236}">
                  <a16:creationId xmlns:a16="http://schemas.microsoft.com/office/drawing/2014/main" id="{34EFC087-A108-4DD2-839A-69048F496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279"/>
              <a:ext cx="22" cy="5"/>
            </a:xfrm>
            <a:custGeom>
              <a:avLst/>
              <a:gdLst>
                <a:gd name="T0" fmla="*/ 0 w 10"/>
                <a:gd name="T1" fmla="*/ 83 h 2"/>
                <a:gd name="T2" fmla="*/ 233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3" y="1"/>
                    <a:pt x="7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188">
              <a:extLst>
                <a:ext uri="{FF2B5EF4-FFF2-40B4-BE49-F238E27FC236}">
                  <a16:creationId xmlns:a16="http://schemas.microsoft.com/office/drawing/2014/main" id="{9B5E24B8-3350-4504-A347-2F8336760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621"/>
              <a:ext cx="349" cy="677"/>
            </a:xfrm>
            <a:custGeom>
              <a:avLst/>
              <a:gdLst>
                <a:gd name="T0" fmla="*/ 558 w 157"/>
                <a:gd name="T1" fmla="*/ 0 h 286"/>
                <a:gd name="T2" fmla="*/ 954 w 157"/>
                <a:gd name="T3" fmla="*/ 8160 h 286"/>
                <a:gd name="T4" fmla="*/ 1051 w 157"/>
                <a:gd name="T5" fmla="*/ 8197 h 286"/>
                <a:gd name="T6" fmla="*/ 1320 w 157"/>
                <a:gd name="T7" fmla="*/ 8226 h 286"/>
                <a:gd name="T8" fmla="*/ 1394 w 157"/>
                <a:gd name="T9" fmla="*/ 8607 h 286"/>
                <a:gd name="T10" fmla="*/ 1438 w 157"/>
                <a:gd name="T11" fmla="*/ 8702 h 286"/>
                <a:gd name="T12" fmla="*/ 3835 w 157"/>
                <a:gd name="T13" fmla="*/ 8792 h 2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286">
                  <a:moveTo>
                    <a:pt x="23" y="0"/>
                  </a:moveTo>
                  <a:cubicBezTo>
                    <a:pt x="0" y="94"/>
                    <a:pt x="2" y="189"/>
                    <a:pt x="39" y="260"/>
                  </a:cubicBezTo>
                  <a:cubicBezTo>
                    <a:pt x="39" y="260"/>
                    <a:pt x="40" y="262"/>
                    <a:pt x="43" y="261"/>
                  </a:cubicBezTo>
                  <a:cubicBezTo>
                    <a:pt x="43" y="261"/>
                    <a:pt x="49" y="257"/>
                    <a:pt x="54" y="262"/>
                  </a:cubicBezTo>
                  <a:cubicBezTo>
                    <a:pt x="59" y="266"/>
                    <a:pt x="57" y="274"/>
                    <a:pt x="57" y="274"/>
                  </a:cubicBezTo>
                  <a:cubicBezTo>
                    <a:pt x="57" y="274"/>
                    <a:pt x="56" y="275"/>
                    <a:pt x="59" y="277"/>
                  </a:cubicBezTo>
                  <a:cubicBezTo>
                    <a:pt x="61" y="278"/>
                    <a:pt x="99" y="286"/>
                    <a:pt x="157" y="280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189">
              <a:extLst>
                <a:ext uri="{FF2B5EF4-FFF2-40B4-BE49-F238E27FC236}">
                  <a16:creationId xmlns:a16="http://schemas.microsoft.com/office/drawing/2014/main" id="{F3CAB995-01C7-425F-8E4D-4EFCB5A4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472"/>
              <a:ext cx="40" cy="149"/>
            </a:xfrm>
            <a:custGeom>
              <a:avLst/>
              <a:gdLst>
                <a:gd name="T0" fmla="*/ 440 w 18"/>
                <a:gd name="T1" fmla="*/ 0 h 63"/>
                <a:gd name="T2" fmla="*/ 0 w 18"/>
                <a:gd name="T3" fmla="*/ 197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3">
                  <a:moveTo>
                    <a:pt x="18" y="0"/>
                  </a:moveTo>
                  <a:cubicBezTo>
                    <a:pt x="11" y="21"/>
                    <a:pt x="5" y="42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190">
              <a:extLst>
                <a:ext uri="{FF2B5EF4-FFF2-40B4-BE49-F238E27FC236}">
                  <a16:creationId xmlns:a16="http://schemas.microsoft.com/office/drawing/2014/main" id="{006B38A2-8F7F-4B59-B973-A27047C36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261"/>
              <a:ext cx="87" cy="211"/>
            </a:xfrm>
            <a:custGeom>
              <a:avLst/>
              <a:gdLst>
                <a:gd name="T0" fmla="*/ 966 w 39"/>
                <a:gd name="T1" fmla="*/ 0 h 89"/>
                <a:gd name="T2" fmla="*/ 0 w 39"/>
                <a:gd name="T3" fmla="*/ 2809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9">
                  <a:moveTo>
                    <a:pt x="39" y="0"/>
                  </a:moveTo>
                  <a:cubicBezTo>
                    <a:pt x="24" y="29"/>
                    <a:pt x="11" y="59"/>
                    <a:pt x="0" y="89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Oval 191">
              <a:extLst>
                <a:ext uri="{FF2B5EF4-FFF2-40B4-BE49-F238E27FC236}">
                  <a16:creationId xmlns:a16="http://schemas.microsoft.com/office/drawing/2014/main" id="{B7BE9DD8-CB02-4AFC-9E3C-ED32F4CB6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2282"/>
              <a:ext cx="93" cy="100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76" name="Freeform 192">
              <a:extLst>
                <a:ext uri="{FF2B5EF4-FFF2-40B4-BE49-F238E27FC236}">
                  <a16:creationId xmlns:a16="http://schemas.microsoft.com/office/drawing/2014/main" id="{C06A255A-BEF5-43B9-B7AB-08A51DD8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301"/>
              <a:ext cx="91" cy="81"/>
            </a:xfrm>
            <a:custGeom>
              <a:avLst/>
              <a:gdLst>
                <a:gd name="T0" fmla="*/ 582 w 41"/>
                <a:gd name="T1" fmla="*/ 862 h 34"/>
                <a:gd name="T2" fmla="*/ 80 w 41"/>
                <a:gd name="T3" fmla="*/ 188 h 34"/>
                <a:gd name="T4" fmla="*/ 98 w 41"/>
                <a:gd name="T5" fmla="*/ 0 h 34"/>
                <a:gd name="T6" fmla="*/ 0 w 41"/>
                <a:gd name="T7" fmla="*/ 419 h 34"/>
                <a:gd name="T8" fmla="*/ 513 w 41"/>
                <a:gd name="T9" fmla="*/ 1096 h 34"/>
                <a:gd name="T10" fmla="*/ 994 w 41"/>
                <a:gd name="T11" fmla="*/ 608 h 34"/>
                <a:gd name="T12" fmla="*/ 582 w 41"/>
                <a:gd name="T13" fmla="*/ 86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4">
                  <a:moveTo>
                    <a:pt x="24" y="27"/>
                  </a:moveTo>
                  <a:cubicBezTo>
                    <a:pt x="13" y="27"/>
                    <a:pt x="3" y="18"/>
                    <a:pt x="3" y="6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1" y="4"/>
                    <a:pt x="0" y="8"/>
                    <a:pt x="0" y="13"/>
                  </a:cubicBezTo>
                  <a:cubicBezTo>
                    <a:pt x="0" y="25"/>
                    <a:pt x="9" y="34"/>
                    <a:pt x="21" y="34"/>
                  </a:cubicBezTo>
                  <a:cubicBezTo>
                    <a:pt x="31" y="34"/>
                    <a:pt x="39" y="28"/>
                    <a:pt x="41" y="19"/>
                  </a:cubicBezTo>
                  <a:cubicBezTo>
                    <a:pt x="37" y="24"/>
                    <a:pt x="31" y="27"/>
                    <a:pt x="24" y="27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Oval 193">
              <a:extLst>
                <a:ext uri="{FF2B5EF4-FFF2-40B4-BE49-F238E27FC236}">
                  <a16:creationId xmlns:a16="http://schemas.microsoft.com/office/drawing/2014/main" id="{9E13382B-A4A3-443B-BF68-2528E3914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9" y="2282"/>
              <a:ext cx="95" cy="100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78" name="Freeform 194">
              <a:extLst>
                <a:ext uri="{FF2B5EF4-FFF2-40B4-BE49-F238E27FC236}">
                  <a16:creationId xmlns:a16="http://schemas.microsoft.com/office/drawing/2014/main" id="{823E87D9-4777-4BD8-BAB8-C4BD605D7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285"/>
              <a:ext cx="60" cy="56"/>
            </a:xfrm>
            <a:custGeom>
              <a:avLst/>
              <a:gdLst>
                <a:gd name="T0" fmla="*/ 582 w 27"/>
                <a:gd name="T1" fmla="*/ 560 h 24"/>
                <a:gd name="T2" fmla="*/ 198 w 27"/>
                <a:gd name="T3" fmla="*/ 621 h 24"/>
                <a:gd name="T4" fmla="*/ 80 w 27"/>
                <a:gd name="T5" fmla="*/ 180 h 24"/>
                <a:gd name="T6" fmla="*/ 460 w 27"/>
                <a:gd name="T7" fmla="*/ 114 h 24"/>
                <a:gd name="T8" fmla="*/ 582 w 27"/>
                <a:gd name="T9" fmla="*/ 56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4" y="19"/>
                  </a:moveTo>
                  <a:cubicBezTo>
                    <a:pt x="21" y="23"/>
                    <a:pt x="14" y="24"/>
                    <a:pt x="8" y="21"/>
                  </a:cubicBezTo>
                  <a:cubicBezTo>
                    <a:pt x="2" y="17"/>
                    <a:pt x="0" y="10"/>
                    <a:pt x="3" y="6"/>
                  </a:cubicBezTo>
                  <a:cubicBezTo>
                    <a:pt x="5" y="1"/>
                    <a:pt x="13" y="0"/>
                    <a:pt x="19" y="4"/>
                  </a:cubicBezTo>
                  <a:cubicBezTo>
                    <a:pt x="25" y="7"/>
                    <a:pt x="27" y="14"/>
                    <a:pt x="24" y="19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Oval 195">
              <a:extLst>
                <a:ext uri="{FF2B5EF4-FFF2-40B4-BE49-F238E27FC236}">
                  <a16:creationId xmlns:a16="http://schemas.microsoft.com/office/drawing/2014/main" id="{A244B3B7-59BC-4836-A915-8BF3CF19E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230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0" name="Oval 196">
              <a:extLst>
                <a:ext uri="{FF2B5EF4-FFF2-40B4-BE49-F238E27FC236}">
                  <a16:creationId xmlns:a16="http://schemas.microsoft.com/office/drawing/2014/main" id="{744BA966-4B18-448E-9DE9-881919311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33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1" name="Oval 197">
              <a:extLst>
                <a:ext uri="{FF2B5EF4-FFF2-40B4-BE49-F238E27FC236}">
                  <a16:creationId xmlns:a16="http://schemas.microsoft.com/office/drawing/2014/main" id="{4D008570-F1A4-4B7E-A5DB-48DB72A76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985"/>
              <a:ext cx="104" cy="111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2" name="Freeform 198">
              <a:extLst>
                <a:ext uri="{FF2B5EF4-FFF2-40B4-BE49-F238E27FC236}">
                  <a16:creationId xmlns:a16="http://schemas.microsoft.com/office/drawing/2014/main" id="{C1E10C26-B5F1-451C-9AE3-E35DC497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007"/>
              <a:ext cx="102" cy="89"/>
            </a:xfrm>
            <a:custGeom>
              <a:avLst/>
              <a:gdLst>
                <a:gd name="T0" fmla="*/ 654 w 46"/>
                <a:gd name="T1" fmla="*/ 899 h 38"/>
                <a:gd name="T2" fmla="*/ 98 w 46"/>
                <a:gd name="T3" fmla="*/ 204 h 38"/>
                <a:gd name="T4" fmla="*/ 118 w 46"/>
                <a:gd name="T5" fmla="*/ 0 h 38"/>
                <a:gd name="T6" fmla="*/ 0 w 46"/>
                <a:gd name="T7" fmla="*/ 422 h 38"/>
                <a:gd name="T8" fmla="*/ 581 w 46"/>
                <a:gd name="T9" fmla="*/ 1141 h 38"/>
                <a:gd name="T10" fmla="*/ 1111 w 46"/>
                <a:gd name="T11" fmla="*/ 630 h 38"/>
                <a:gd name="T12" fmla="*/ 654 w 46"/>
                <a:gd name="T13" fmla="*/ 899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8">
                  <a:moveTo>
                    <a:pt x="27" y="30"/>
                  </a:moveTo>
                  <a:cubicBezTo>
                    <a:pt x="15" y="30"/>
                    <a:pt x="4" y="20"/>
                    <a:pt x="4" y="7"/>
                  </a:cubicBezTo>
                  <a:cubicBezTo>
                    <a:pt x="4" y="5"/>
                    <a:pt x="4" y="2"/>
                    <a:pt x="5" y="0"/>
                  </a:cubicBezTo>
                  <a:cubicBezTo>
                    <a:pt x="2" y="4"/>
                    <a:pt x="0" y="9"/>
                    <a:pt x="0" y="14"/>
                  </a:cubicBezTo>
                  <a:cubicBezTo>
                    <a:pt x="0" y="27"/>
                    <a:pt x="11" y="38"/>
                    <a:pt x="24" y="38"/>
                  </a:cubicBezTo>
                  <a:cubicBezTo>
                    <a:pt x="34" y="38"/>
                    <a:pt x="43" y="31"/>
                    <a:pt x="46" y="21"/>
                  </a:cubicBezTo>
                  <a:cubicBezTo>
                    <a:pt x="42" y="27"/>
                    <a:pt x="35" y="30"/>
                    <a:pt x="27" y="30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Oval 199">
              <a:extLst>
                <a:ext uri="{FF2B5EF4-FFF2-40B4-BE49-F238E27FC236}">
                  <a16:creationId xmlns:a16="http://schemas.microsoft.com/office/drawing/2014/main" id="{A0EA45E7-3BC7-4261-AE44-AE8306703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985"/>
              <a:ext cx="102" cy="111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4" name="Freeform 200">
              <a:extLst>
                <a:ext uri="{FF2B5EF4-FFF2-40B4-BE49-F238E27FC236}">
                  <a16:creationId xmlns:a16="http://schemas.microsoft.com/office/drawing/2014/main" id="{956631E2-B37B-4851-8CA8-E5F485510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988"/>
              <a:ext cx="67" cy="64"/>
            </a:xfrm>
            <a:custGeom>
              <a:avLst/>
              <a:gdLst>
                <a:gd name="T0" fmla="*/ 668 w 30"/>
                <a:gd name="T1" fmla="*/ 668 h 27"/>
                <a:gd name="T2" fmla="*/ 226 w 30"/>
                <a:gd name="T3" fmla="*/ 730 h 27"/>
                <a:gd name="T4" fmla="*/ 80 w 30"/>
                <a:gd name="T5" fmla="*/ 225 h 27"/>
                <a:gd name="T6" fmla="*/ 505 w 30"/>
                <a:gd name="T7" fmla="*/ 119 h 27"/>
                <a:gd name="T8" fmla="*/ 668 w 30"/>
                <a:gd name="T9" fmla="*/ 66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27" y="21"/>
                  </a:moveTo>
                  <a:cubicBezTo>
                    <a:pt x="23" y="26"/>
                    <a:pt x="16" y="27"/>
                    <a:pt x="9" y="23"/>
                  </a:cubicBezTo>
                  <a:cubicBezTo>
                    <a:pt x="2" y="19"/>
                    <a:pt x="0" y="12"/>
                    <a:pt x="3" y="7"/>
                  </a:cubicBezTo>
                  <a:cubicBezTo>
                    <a:pt x="6" y="1"/>
                    <a:pt x="14" y="0"/>
                    <a:pt x="20" y="4"/>
                  </a:cubicBezTo>
                  <a:cubicBezTo>
                    <a:pt x="27" y="8"/>
                    <a:pt x="30" y="16"/>
                    <a:pt x="27" y="21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Oval 201">
              <a:extLst>
                <a:ext uri="{FF2B5EF4-FFF2-40B4-BE49-F238E27FC236}">
                  <a16:creationId xmlns:a16="http://schemas.microsoft.com/office/drawing/2014/main" id="{10FB7A2F-618D-4D17-B8C7-6C8359423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3011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6" name="Oval 202">
              <a:extLst>
                <a:ext uri="{FF2B5EF4-FFF2-40B4-BE49-F238E27FC236}">
                  <a16:creationId xmlns:a16="http://schemas.microsoft.com/office/drawing/2014/main" id="{F1F62ED3-ABCB-45AA-9CAB-C04119E75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304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7" name="Oval 203">
              <a:extLst>
                <a:ext uri="{FF2B5EF4-FFF2-40B4-BE49-F238E27FC236}">
                  <a16:creationId xmlns:a16="http://schemas.microsoft.com/office/drawing/2014/main" id="{FF8AA9E3-3726-4585-920B-95C5521E9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734"/>
              <a:ext cx="73" cy="78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8" name="Freeform 204">
              <a:extLst>
                <a:ext uri="{FF2B5EF4-FFF2-40B4-BE49-F238E27FC236}">
                  <a16:creationId xmlns:a16="http://schemas.microsoft.com/office/drawing/2014/main" id="{BA4287B9-049A-4871-93B2-AE64BC239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751"/>
              <a:ext cx="71" cy="61"/>
            </a:xfrm>
            <a:custGeom>
              <a:avLst/>
              <a:gdLst>
                <a:gd name="T0" fmla="*/ 457 w 32"/>
                <a:gd name="T1" fmla="*/ 633 h 26"/>
                <a:gd name="T2" fmla="*/ 80 w 32"/>
                <a:gd name="T3" fmla="*/ 115 h 26"/>
                <a:gd name="T4" fmla="*/ 80 w 32"/>
                <a:gd name="T5" fmla="*/ 0 h 26"/>
                <a:gd name="T6" fmla="*/ 0 w 32"/>
                <a:gd name="T7" fmla="*/ 298 h 26"/>
                <a:gd name="T8" fmla="*/ 395 w 32"/>
                <a:gd name="T9" fmla="*/ 788 h 26"/>
                <a:gd name="T10" fmla="*/ 779 w 32"/>
                <a:gd name="T11" fmla="*/ 425 h 26"/>
                <a:gd name="T12" fmla="*/ 457 w 32"/>
                <a:gd name="T13" fmla="*/ 63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6">
                  <a:moveTo>
                    <a:pt x="19" y="21"/>
                  </a:moveTo>
                  <a:cubicBezTo>
                    <a:pt x="10" y="21"/>
                    <a:pt x="3" y="13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1" y="3"/>
                    <a:pt x="0" y="6"/>
                    <a:pt x="0" y="10"/>
                  </a:cubicBezTo>
                  <a:cubicBezTo>
                    <a:pt x="0" y="19"/>
                    <a:pt x="7" y="26"/>
                    <a:pt x="16" y="26"/>
                  </a:cubicBezTo>
                  <a:cubicBezTo>
                    <a:pt x="24" y="26"/>
                    <a:pt x="30" y="21"/>
                    <a:pt x="32" y="14"/>
                  </a:cubicBezTo>
                  <a:cubicBezTo>
                    <a:pt x="29" y="18"/>
                    <a:pt x="24" y="21"/>
                    <a:pt x="19" y="21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Oval 205">
              <a:extLst>
                <a:ext uri="{FF2B5EF4-FFF2-40B4-BE49-F238E27FC236}">
                  <a16:creationId xmlns:a16="http://schemas.microsoft.com/office/drawing/2014/main" id="{125B3B3C-C138-4571-959A-0AC174F9F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734"/>
              <a:ext cx="71" cy="78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0" name="Freeform 206">
              <a:extLst>
                <a:ext uri="{FF2B5EF4-FFF2-40B4-BE49-F238E27FC236}">
                  <a16:creationId xmlns:a16="http://schemas.microsoft.com/office/drawing/2014/main" id="{C578069C-0DD2-477F-8BC9-4413D9570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737"/>
              <a:ext cx="47" cy="45"/>
            </a:xfrm>
            <a:custGeom>
              <a:avLst/>
              <a:gdLst>
                <a:gd name="T0" fmla="*/ 481 w 21"/>
                <a:gd name="T1" fmla="*/ 476 h 19"/>
                <a:gd name="T2" fmla="*/ 181 w 21"/>
                <a:gd name="T3" fmla="*/ 504 h 19"/>
                <a:gd name="T4" fmla="*/ 81 w 21"/>
                <a:gd name="T5" fmla="*/ 156 h 19"/>
                <a:gd name="T6" fmla="*/ 380 w 21"/>
                <a:gd name="T7" fmla="*/ 95 h 19"/>
                <a:gd name="T8" fmla="*/ 481 w 21"/>
                <a:gd name="T9" fmla="*/ 47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19" y="15"/>
                  </a:moveTo>
                  <a:cubicBezTo>
                    <a:pt x="17" y="18"/>
                    <a:pt x="11" y="19"/>
                    <a:pt x="7" y="16"/>
                  </a:cubicBezTo>
                  <a:cubicBezTo>
                    <a:pt x="2" y="13"/>
                    <a:pt x="0" y="8"/>
                    <a:pt x="3" y="5"/>
                  </a:cubicBezTo>
                  <a:cubicBezTo>
                    <a:pt x="5" y="1"/>
                    <a:pt x="10" y="0"/>
                    <a:pt x="15" y="3"/>
                  </a:cubicBezTo>
                  <a:cubicBezTo>
                    <a:pt x="19" y="6"/>
                    <a:pt x="21" y="11"/>
                    <a:pt x="19" y="15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Oval 207">
              <a:extLst>
                <a:ext uri="{FF2B5EF4-FFF2-40B4-BE49-F238E27FC236}">
                  <a16:creationId xmlns:a16="http://schemas.microsoft.com/office/drawing/2014/main" id="{EACD88CF-301F-44F2-B444-A63DC1178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275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2" name="Oval 208">
              <a:extLst>
                <a:ext uri="{FF2B5EF4-FFF2-40B4-BE49-F238E27FC236}">
                  <a16:creationId xmlns:a16="http://schemas.microsoft.com/office/drawing/2014/main" id="{6543A2D0-4E82-4970-8E97-5DCD5E447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277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3" name="Oval 209">
              <a:extLst>
                <a:ext uri="{FF2B5EF4-FFF2-40B4-BE49-F238E27FC236}">
                  <a16:creationId xmlns:a16="http://schemas.microsoft.com/office/drawing/2014/main" id="{3E303C15-855A-4E6D-8B4E-8239BFC2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2945"/>
              <a:ext cx="71" cy="78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4" name="Freeform 210">
              <a:extLst>
                <a:ext uri="{FF2B5EF4-FFF2-40B4-BE49-F238E27FC236}">
                  <a16:creationId xmlns:a16="http://schemas.microsoft.com/office/drawing/2014/main" id="{71F74457-3FCE-48C7-AC06-C88352FF0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962"/>
              <a:ext cx="69" cy="61"/>
            </a:xfrm>
            <a:custGeom>
              <a:avLst/>
              <a:gdLst>
                <a:gd name="T0" fmla="*/ 441 w 31"/>
                <a:gd name="T1" fmla="*/ 605 h 26"/>
                <a:gd name="T2" fmla="*/ 45 w 31"/>
                <a:gd name="T3" fmla="*/ 115 h 26"/>
                <a:gd name="T4" fmla="*/ 80 w 31"/>
                <a:gd name="T5" fmla="*/ 0 h 26"/>
                <a:gd name="T6" fmla="*/ 0 w 31"/>
                <a:gd name="T7" fmla="*/ 270 h 26"/>
                <a:gd name="T8" fmla="*/ 396 w 31"/>
                <a:gd name="T9" fmla="*/ 788 h 26"/>
                <a:gd name="T10" fmla="*/ 763 w 31"/>
                <a:gd name="T11" fmla="*/ 425 h 26"/>
                <a:gd name="T12" fmla="*/ 441 w 31"/>
                <a:gd name="T13" fmla="*/ 60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18" y="20"/>
                  </a:moveTo>
                  <a:cubicBezTo>
                    <a:pt x="9" y="20"/>
                    <a:pt x="2" y="13"/>
                    <a:pt x="2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1" y="2"/>
                    <a:pt x="0" y="6"/>
                    <a:pt x="0" y="9"/>
                  </a:cubicBezTo>
                  <a:cubicBezTo>
                    <a:pt x="0" y="18"/>
                    <a:pt x="7" y="26"/>
                    <a:pt x="16" y="26"/>
                  </a:cubicBezTo>
                  <a:cubicBezTo>
                    <a:pt x="23" y="26"/>
                    <a:pt x="29" y="21"/>
                    <a:pt x="31" y="14"/>
                  </a:cubicBezTo>
                  <a:cubicBezTo>
                    <a:pt x="28" y="18"/>
                    <a:pt x="24" y="20"/>
                    <a:pt x="18" y="20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Oval 211">
              <a:extLst>
                <a:ext uri="{FF2B5EF4-FFF2-40B4-BE49-F238E27FC236}">
                  <a16:creationId xmlns:a16="http://schemas.microsoft.com/office/drawing/2014/main" id="{3E2424F5-8203-4C16-BA3C-AEF592039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945"/>
              <a:ext cx="73" cy="78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6" name="Freeform 212">
              <a:extLst>
                <a:ext uri="{FF2B5EF4-FFF2-40B4-BE49-F238E27FC236}">
                  <a16:creationId xmlns:a16="http://schemas.microsoft.com/office/drawing/2014/main" id="{E2A1E647-5777-4C1F-83BA-A32DD86DA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947"/>
              <a:ext cx="47" cy="45"/>
            </a:xfrm>
            <a:custGeom>
              <a:avLst/>
              <a:gdLst>
                <a:gd name="T0" fmla="*/ 481 w 21"/>
                <a:gd name="T1" fmla="*/ 438 h 19"/>
                <a:gd name="T2" fmla="*/ 145 w 21"/>
                <a:gd name="T3" fmla="*/ 504 h 19"/>
                <a:gd name="T4" fmla="*/ 45 w 21"/>
                <a:gd name="T5" fmla="*/ 118 h 19"/>
                <a:gd name="T6" fmla="*/ 345 w 21"/>
                <a:gd name="T7" fmla="*/ 95 h 19"/>
                <a:gd name="T8" fmla="*/ 481 w 21"/>
                <a:gd name="T9" fmla="*/ 43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19" y="14"/>
                  </a:moveTo>
                  <a:cubicBezTo>
                    <a:pt x="16" y="18"/>
                    <a:pt x="11" y="19"/>
                    <a:pt x="6" y="16"/>
                  </a:cubicBezTo>
                  <a:cubicBezTo>
                    <a:pt x="2" y="13"/>
                    <a:pt x="0" y="8"/>
                    <a:pt x="2" y="4"/>
                  </a:cubicBezTo>
                  <a:cubicBezTo>
                    <a:pt x="4" y="1"/>
                    <a:pt x="10" y="0"/>
                    <a:pt x="14" y="3"/>
                  </a:cubicBezTo>
                  <a:cubicBezTo>
                    <a:pt x="19" y="6"/>
                    <a:pt x="21" y="11"/>
                    <a:pt x="19" y="14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Oval 213">
              <a:extLst>
                <a:ext uri="{FF2B5EF4-FFF2-40B4-BE49-F238E27FC236}">
                  <a16:creationId xmlns:a16="http://schemas.microsoft.com/office/drawing/2014/main" id="{CF9140CA-1081-4D76-8FE6-033D6D3B4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2964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8" name="Oval 214">
              <a:extLst>
                <a:ext uri="{FF2B5EF4-FFF2-40B4-BE49-F238E27FC236}">
                  <a16:creationId xmlns:a16="http://schemas.microsoft.com/office/drawing/2014/main" id="{1BA09465-ACCA-41A5-9F96-B276C83ED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98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9" name="Oval 215">
              <a:extLst>
                <a:ext uri="{FF2B5EF4-FFF2-40B4-BE49-F238E27FC236}">
                  <a16:creationId xmlns:a16="http://schemas.microsoft.com/office/drawing/2014/main" id="{360933DB-32DE-4FA8-A05D-A9FA8191E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777"/>
              <a:ext cx="56" cy="61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0" name="Freeform 216">
              <a:extLst>
                <a:ext uri="{FF2B5EF4-FFF2-40B4-BE49-F238E27FC236}">
                  <a16:creationId xmlns:a16="http://schemas.microsoft.com/office/drawing/2014/main" id="{1C1CA651-935C-45FC-B7C7-33EC4CB21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789"/>
              <a:ext cx="56" cy="49"/>
            </a:xfrm>
            <a:custGeom>
              <a:avLst/>
              <a:gdLst>
                <a:gd name="T0" fmla="*/ 381 w 25"/>
                <a:gd name="T1" fmla="*/ 506 h 21"/>
                <a:gd name="T2" fmla="*/ 45 w 25"/>
                <a:gd name="T3" fmla="*/ 114 h 21"/>
                <a:gd name="T4" fmla="*/ 45 w 25"/>
                <a:gd name="T5" fmla="*/ 0 h 21"/>
                <a:gd name="T6" fmla="*/ 0 w 25"/>
                <a:gd name="T7" fmla="*/ 240 h 21"/>
                <a:gd name="T8" fmla="*/ 327 w 25"/>
                <a:gd name="T9" fmla="*/ 621 h 21"/>
                <a:gd name="T10" fmla="*/ 627 w 25"/>
                <a:gd name="T11" fmla="*/ 355 h 21"/>
                <a:gd name="T12" fmla="*/ 381 w 25"/>
                <a:gd name="T13" fmla="*/ 50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1">
                  <a:moveTo>
                    <a:pt x="15" y="17"/>
                  </a:moveTo>
                  <a:cubicBezTo>
                    <a:pt x="7" y="17"/>
                    <a:pt x="2" y="11"/>
                    <a:pt x="2" y="4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0" y="15"/>
                    <a:pt x="5" y="21"/>
                    <a:pt x="13" y="21"/>
                  </a:cubicBezTo>
                  <a:cubicBezTo>
                    <a:pt x="18" y="21"/>
                    <a:pt x="23" y="17"/>
                    <a:pt x="25" y="12"/>
                  </a:cubicBezTo>
                  <a:cubicBezTo>
                    <a:pt x="23" y="15"/>
                    <a:pt x="19" y="17"/>
                    <a:pt x="15" y="17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1" name="Oval 217">
              <a:extLst>
                <a:ext uri="{FF2B5EF4-FFF2-40B4-BE49-F238E27FC236}">
                  <a16:creationId xmlns:a16="http://schemas.microsoft.com/office/drawing/2014/main" id="{47994288-A4DA-4F0C-A86C-75FEEDD7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2777"/>
              <a:ext cx="58" cy="61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2" name="Freeform 218">
              <a:extLst>
                <a:ext uri="{FF2B5EF4-FFF2-40B4-BE49-F238E27FC236}">
                  <a16:creationId xmlns:a16="http://schemas.microsoft.com/office/drawing/2014/main" id="{F891B6B4-70ED-4D52-B23F-BE95EBD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779"/>
              <a:ext cx="38" cy="36"/>
            </a:xfrm>
            <a:custGeom>
              <a:avLst/>
              <a:gdLst>
                <a:gd name="T0" fmla="*/ 380 w 17"/>
                <a:gd name="T1" fmla="*/ 358 h 15"/>
                <a:gd name="T2" fmla="*/ 125 w 17"/>
                <a:gd name="T3" fmla="*/ 403 h 15"/>
                <a:gd name="T4" fmla="*/ 45 w 17"/>
                <a:gd name="T5" fmla="*/ 98 h 15"/>
                <a:gd name="T6" fmla="*/ 279 w 17"/>
                <a:gd name="T7" fmla="*/ 70 h 15"/>
                <a:gd name="T8" fmla="*/ 380 w 17"/>
                <a:gd name="T9" fmla="*/ 35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5" y="11"/>
                  </a:moveTo>
                  <a:cubicBezTo>
                    <a:pt x="13" y="14"/>
                    <a:pt x="9" y="15"/>
                    <a:pt x="5" y="12"/>
                  </a:cubicBezTo>
                  <a:cubicBezTo>
                    <a:pt x="2" y="10"/>
                    <a:pt x="0" y="6"/>
                    <a:pt x="2" y="3"/>
                  </a:cubicBezTo>
                  <a:cubicBezTo>
                    <a:pt x="3" y="0"/>
                    <a:pt x="8" y="0"/>
                    <a:pt x="11" y="2"/>
                  </a:cubicBezTo>
                  <a:cubicBezTo>
                    <a:pt x="15" y="4"/>
                    <a:pt x="17" y="8"/>
                    <a:pt x="15" y="11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3" name="Oval 219">
              <a:extLst>
                <a:ext uri="{FF2B5EF4-FFF2-40B4-BE49-F238E27FC236}">
                  <a16:creationId xmlns:a16="http://schemas.microsoft.com/office/drawing/2014/main" id="{2C9CA31E-E5EE-463D-AD40-C9904CEA8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79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4" name="Oval 220">
              <a:extLst>
                <a:ext uri="{FF2B5EF4-FFF2-40B4-BE49-F238E27FC236}">
                  <a16:creationId xmlns:a16="http://schemas.microsoft.com/office/drawing/2014/main" id="{043C650B-57FF-4069-9A89-F25D720D3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2808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5" name="Oval 221">
              <a:extLst>
                <a:ext uri="{FF2B5EF4-FFF2-40B4-BE49-F238E27FC236}">
                  <a16:creationId xmlns:a16="http://schemas.microsoft.com/office/drawing/2014/main" id="{027F2FD6-2BB8-49CD-A99C-AD317B8E3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2850"/>
              <a:ext cx="58" cy="62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6" name="Freeform 222">
              <a:extLst>
                <a:ext uri="{FF2B5EF4-FFF2-40B4-BE49-F238E27FC236}">
                  <a16:creationId xmlns:a16="http://schemas.microsoft.com/office/drawing/2014/main" id="{965975B8-BF8A-4222-B637-18AC6EFE3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865"/>
              <a:ext cx="55" cy="47"/>
            </a:xfrm>
            <a:custGeom>
              <a:avLst/>
              <a:gdLst>
                <a:gd name="T0" fmla="*/ 354 w 25"/>
                <a:gd name="T1" fmla="*/ 491 h 20"/>
                <a:gd name="T2" fmla="*/ 44 w 25"/>
                <a:gd name="T3" fmla="*/ 89 h 20"/>
                <a:gd name="T4" fmla="*/ 73 w 25"/>
                <a:gd name="T5" fmla="*/ 0 h 20"/>
                <a:gd name="T6" fmla="*/ 0 w 25"/>
                <a:gd name="T7" fmla="*/ 209 h 20"/>
                <a:gd name="T8" fmla="*/ 310 w 25"/>
                <a:gd name="T9" fmla="*/ 609 h 20"/>
                <a:gd name="T10" fmla="*/ 585 w 25"/>
                <a:gd name="T11" fmla="*/ 336 h 20"/>
                <a:gd name="T12" fmla="*/ 354 w 25"/>
                <a:gd name="T13" fmla="*/ 49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0">
                  <a:moveTo>
                    <a:pt x="15" y="16"/>
                  </a:moveTo>
                  <a:cubicBezTo>
                    <a:pt x="8" y="16"/>
                    <a:pt x="2" y="10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15"/>
                    <a:pt x="6" y="20"/>
                    <a:pt x="13" y="20"/>
                  </a:cubicBezTo>
                  <a:cubicBezTo>
                    <a:pt x="19" y="20"/>
                    <a:pt x="24" y="16"/>
                    <a:pt x="25" y="11"/>
                  </a:cubicBezTo>
                  <a:cubicBezTo>
                    <a:pt x="23" y="14"/>
                    <a:pt x="19" y="16"/>
                    <a:pt x="15" y="16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7" name="Oval 223">
              <a:extLst>
                <a:ext uri="{FF2B5EF4-FFF2-40B4-BE49-F238E27FC236}">
                  <a16:creationId xmlns:a16="http://schemas.microsoft.com/office/drawing/2014/main" id="{426B97E5-21A1-4030-8DD0-F9168A9E6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2850"/>
              <a:ext cx="58" cy="62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8" name="Freeform 224">
              <a:extLst>
                <a:ext uri="{FF2B5EF4-FFF2-40B4-BE49-F238E27FC236}">
                  <a16:creationId xmlns:a16="http://schemas.microsoft.com/office/drawing/2014/main" id="{B5CCF6FE-698E-49C8-978D-95E0BA79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853"/>
              <a:ext cx="38" cy="35"/>
            </a:xfrm>
            <a:custGeom>
              <a:avLst/>
              <a:gdLst>
                <a:gd name="T0" fmla="*/ 380 w 17"/>
                <a:gd name="T1" fmla="*/ 355 h 15"/>
                <a:gd name="T2" fmla="*/ 145 w 17"/>
                <a:gd name="T3" fmla="*/ 380 h 15"/>
                <a:gd name="T4" fmla="*/ 45 w 17"/>
                <a:gd name="T5" fmla="*/ 114 h 15"/>
                <a:gd name="T6" fmla="*/ 300 w 17"/>
                <a:gd name="T7" fmla="*/ 65 h 15"/>
                <a:gd name="T8" fmla="*/ 380 w 17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5" y="12"/>
                  </a:moveTo>
                  <a:cubicBezTo>
                    <a:pt x="14" y="14"/>
                    <a:pt x="9" y="15"/>
                    <a:pt x="6" y="13"/>
                  </a:cubicBezTo>
                  <a:cubicBezTo>
                    <a:pt x="2" y="11"/>
                    <a:pt x="0" y="6"/>
                    <a:pt x="2" y="4"/>
                  </a:cubicBezTo>
                  <a:cubicBezTo>
                    <a:pt x="4" y="1"/>
                    <a:pt x="8" y="0"/>
                    <a:pt x="12" y="2"/>
                  </a:cubicBezTo>
                  <a:cubicBezTo>
                    <a:pt x="15" y="5"/>
                    <a:pt x="17" y="9"/>
                    <a:pt x="15" y="12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Oval 225">
              <a:extLst>
                <a:ext uri="{FF2B5EF4-FFF2-40B4-BE49-F238E27FC236}">
                  <a16:creationId xmlns:a16="http://schemas.microsoft.com/office/drawing/2014/main" id="{BFFA0688-EE72-4CAB-9193-BFE8B9A38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286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0" name="Oval 226">
              <a:extLst>
                <a:ext uri="{FF2B5EF4-FFF2-40B4-BE49-F238E27FC236}">
                  <a16:creationId xmlns:a16="http://schemas.microsoft.com/office/drawing/2014/main" id="{7A5D0701-3D09-414E-94F6-391CB59E2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288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1" name="Oval 227">
              <a:extLst>
                <a:ext uri="{FF2B5EF4-FFF2-40B4-BE49-F238E27FC236}">
                  <a16:creationId xmlns:a16="http://schemas.microsoft.com/office/drawing/2014/main" id="{7571E65A-7002-4E44-BAC7-8A5937BE5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2675"/>
              <a:ext cx="96" cy="102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2" name="Freeform 228">
              <a:extLst>
                <a:ext uri="{FF2B5EF4-FFF2-40B4-BE49-F238E27FC236}">
                  <a16:creationId xmlns:a16="http://schemas.microsoft.com/office/drawing/2014/main" id="{267F1CC6-37AD-4C50-BB12-05C161C66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696"/>
              <a:ext cx="93" cy="81"/>
            </a:xfrm>
            <a:custGeom>
              <a:avLst/>
              <a:gdLst>
                <a:gd name="T0" fmla="*/ 598 w 42"/>
                <a:gd name="T1" fmla="*/ 862 h 34"/>
                <a:gd name="T2" fmla="*/ 97 w 42"/>
                <a:gd name="T3" fmla="*/ 164 h 34"/>
                <a:gd name="T4" fmla="*/ 117 w 42"/>
                <a:gd name="T5" fmla="*/ 0 h 34"/>
                <a:gd name="T6" fmla="*/ 0 w 42"/>
                <a:gd name="T7" fmla="*/ 391 h 34"/>
                <a:gd name="T8" fmla="*/ 534 w 42"/>
                <a:gd name="T9" fmla="*/ 1096 h 34"/>
                <a:gd name="T10" fmla="*/ 1010 w 42"/>
                <a:gd name="T11" fmla="*/ 579 h 34"/>
                <a:gd name="T12" fmla="*/ 598 w 42"/>
                <a:gd name="T13" fmla="*/ 86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4">
                  <a:moveTo>
                    <a:pt x="25" y="27"/>
                  </a:moveTo>
                  <a:cubicBezTo>
                    <a:pt x="13" y="27"/>
                    <a:pt x="4" y="17"/>
                    <a:pt x="4" y="5"/>
                  </a:cubicBezTo>
                  <a:cubicBezTo>
                    <a:pt x="4" y="3"/>
                    <a:pt x="4" y="2"/>
                    <a:pt x="5" y="0"/>
                  </a:cubicBezTo>
                  <a:cubicBezTo>
                    <a:pt x="2" y="3"/>
                    <a:pt x="0" y="8"/>
                    <a:pt x="0" y="12"/>
                  </a:cubicBezTo>
                  <a:cubicBezTo>
                    <a:pt x="0" y="24"/>
                    <a:pt x="10" y="34"/>
                    <a:pt x="22" y="34"/>
                  </a:cubicBezTo>
                  <a:cubicBezTo>
                    <a:pt x="31" y="34"/>
                    <a:pt x="39" y="27"/>
                    <a:pt x="42" y="18"/>
                  </a:cubicBezTo>
                  <a:cubicBezTo>
                    <a:pt x="38" y="23"/>
                    <a:pt x="32" y="27"/>
                    <a:pt x="25" y="27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3" name="Oval 229">
              <a:extLst>
                <a:ext uri="{FF2B5EF4-FFF2-40B4-BE49-F238E27FC236}">
                  <a16:creationId xmlns:a16="http://schemas.microsoft.com/office/drawing/2014/main" id="{6D9224D9-2CCD-4237-A265-E97EEBE01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2675"/>
              <a:ext cx="93" cy="102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4" name="Freeform 230">
              <a:extLst>
                <a:ext uri="{FF2B5EF4-FFF2-40B4-BE49-F238E27FC236}">
                  <a16:creationId xmlns:a16="http://schemas.microsoft.com/office/drawing/2014/main" id="{1F6B18F8-4C68-42EB-88DD-02859C979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680"/>
              <a:ext cx="60" cy="57"/>
            </a:xfrm>
            <a:custGeom>
              <a:avLst/>
              <a:gdLst>
                <a:gd name="T0" fmla="*/ 582 w 27"/>
                <a:gd name="T1" fmla="*/ 575 h 24"/>
                <a:gd name="T2" fmla="*/ 198 w 27"/>
                <a:gd name="T3" fmla="*/ 644 h 24"/>
                <a:gd name="T4" fmla="*/ 44 w 27"/>
                <a:gd name="T5" fmla="*/ 164 h 24"/>
                <a:gd name="T6" fmla="*/ 440 w 27"/>
                <a:gd name="T7" fmla="*/ 95 h 24"/>
                <a:gd name="T8" fmla="*/ 582 w 27"/>
                <a:gd name="T9" fmla="*/ 5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4" y="18"/>
                  </a:moveTo>
                  <a:cubicBezTo>
                    <a:pt x="21" y="23"/>
                    <a:pt x="14" y="24"/>
                    <a:pt x="8" y="20"/>
                  </a:cubicBezTo>
                  <a:cubicBezTo>
                    <a:pt x="2" y="16"/>
                    <a:pt x="0" y="10"/>
                    <a:pt x="2" y="5"/>
                  </a:cubicBezTo>
                  <a:cubicBezTo>
                    <a:pt x="5" y="0"/>
                    <a:pt x="12" y="0"/>
                    <a:pt x="18" y="3"/>
                  </a:cubicBezTo>
                  <a:cubicBezTo>
                    <a:pt x="24" y="7"/>
                    <a:pt x="27" y="13"/>
                    <a:pt x="24" y="18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" name="Oval 231">
              <a:extLst>
                <a:ext uri="{FF2B5EF4-FFF2-40B4-BE49-F238E27FC236}">
                  <a16:creationId xmlns:a16="http://schemas.microsoft.com/office/drawing/2014/main" id="{E8CC3966-23BB-4999-891C-C30ED6E8E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699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6" name="Oval 232">
              <a:extLst>
                <a:ext uri="{FF2B5EF4-FFF2-40B4-BE49-F238E27FC236}">
                  <a16:creationId xmlns:a16="http://schemas.microsoft.com/office/drawing/2014/main" id="{E8D2CAC8-2408-4021-8185-8CBFE2C54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2725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7" name="Freeform 233">
              <a:extLst>
                <a:ext uri="{FF2B5EF4-FFF2-40B4-BE49-F238E27FC236}">
                  <a16:creationId xmlns:a16="http://schemas.microsoft.com/office/drawing/2014/main" id="{05D2CC9C-7453-4FE5-9169-ECC06AB3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99"/>
              <a:ext cx="304" cy="158"/>
            </a:xfrm>
            <a:custGeom>
              <a:avLst/>
              <a:gdLst>
                <a:gd name="T0" fmla="*/ 0 w 137"/>
                <a:gd name="T1" fmla="*/ 2075 h 67"/>
                <a:gd name="T2" fmla="*/ 2303 w 137"/>
                <a:gd name="T3" fmla="*/ 524 h 67"/>
                <a:gd name="T4" fmla="*/ 3224 w 137"/>
                <a:gd name="T5" fmla="*/ 0 h 67"/>
                <a:gd name="T6" fmla="*/ 2033 w 137"/>
                <a:gd name="T7" fmla="*/ 684 h 67"/>
                <a:gd name="T8" fmla="*/ 0 w 137"/>
                <a:gd name="T9" fmla="*/ 2075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67">
                  <a:moveTo>
                    <a:pt x="0" y="67"/>
                  </a:moveTo>
                  <a:cubicBezTo>
                    <a:pt x="0" y="67"/>
                    <a:pt x="52" y="21"/>
                    <a:pt x="95" y="17"/>
                  </a:cubicBezTo>
                  <a:cubicBezTo>
                    <a:pt x="130" y="13"/>
                    <a:pt x="133" y="0"/>
                    <a:pt x="133" y="0"/>
                  </a:cubicBezTo>
                  <a:cubicBezTo>
                    <a:pt x="133" y="0"/>
                    <a:pt x="137" y="16"/>
                    <a:pt x="84" y="22"/>
                  </a:cubicBezTo>
                  <a:cubicBezTo>
                    <a:pt x="79" y="23"/>
                    <a:pt x="40" y="35"/>
                    <a:pt x="0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" name="Freeform 234">
              <a:extLst>
                <a:ext uri="{FF2B5EF4-FFF2-40B4-BE49-F238E27FC236}">
                  <a16:creationId xmlns:a16="http://schemas.microsoft.com/office/drawing/2014/main" id="{98937EC3-FF84-418D-A4C4-81E7E1334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624"/>
              <a:ext cx="386" cy="142"/>
            </a:xfrm>
            <a:custGeom>
              <a:avLst/>
              <a:gdLst>
                <a:gd name="T0" fmla="*/ 78 w 174"/>
                <a:gd name="T1" fmla="*/ 1882 h 60"/>
                <a:gd name="T2" fmla="*/ 916 w 174"/>
                <a:gd name="T3" fmla="*/ 689 h 60"/>
                <a:gd name="T4" fmla="*/ 2928 w 174"/>
                <a:gd name="T5" fmla="*/ 185 h 60"/>
                <a:gd name="T6" fmla="*/ 4213 w 174"/>
                <a:gd name="T7" fmla="*/ 476 h 60"/>
                <a:gd name="T8" fmla="*/ 3558 w 174"/>
                <a:gd name="T9" fmla="*/ 504 h 60"/>
                <a:gd name="T10" fmla="*/ 1766 w 174"/>
                <a:gd name="T11" fmla="*/ 369 h 60"/>
                <a:gd name="T12" fmla="*/ 78 w 174"/>
                <a:gd name="T13" fmla="*/ 1882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60">
                  <a:moveTo>
                    <a:pt x="3" y="60"/>
                  </a:moveTo>
                  <a:cubicBezTo>
                    <a:pt x="3" y="60"/>
                    <a:pt x="0" y="41"/>
                    <a:pt x="38" y="22"/>
                  </a:cubicBezTo>
                  <a:cubicBezTo>
                    <a:pt x="75" y="3"/>
                    <a:pt x="101" y="3"/>
                    <a:pt x="121" y="6"/>
                  </a:cubicBezTo>
                  <a:cubicBezTo>
                    <a:pt x="141" y="10"/>
                    <a:pt x="162" y="18"/>
                    <a:pt x="174" y="15"/>
                  </a:cubicBezTo>
                  <a:cubicBezTo>
                    <a:pt x="174" y="15"/>
                    <a:pt x="168" y="21"/>
                    <a:pt x="147" y="16"/>
                  </a:cubicBezTo>
                  <a:cubicBezTo>
                    <a:pt x="127" y="10"/>
                    <a:pt x="105" y="0"/>
                    <a:pt x="73" y="12"/>
                  </a:cubicBezTo>
                  <a:cubicBezTo>
                    <a:pt x="40" y="25"/>
                    <a:pt x="7" y="34"/>
                    <a:pt x="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Freeform 235">
              <a:extLst>
                <a:ext uri="{FF2B5EF4-FFF2-40B4-BE49-F238E27FC236}">
                  <a16:creationId xmlns:a16="http://schemas.microsoft.com/office/drawing/2014/main" id="{84AECE23-64D5-4F8C-8247-482DC3DE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477"/>
              <a:ext cx="100" cy="52"/>
            </a:xfrm>
            <a:custGeom>
              <a:avLst/>
              <a:gdLst>
                <a:gd name="T0" fmla="*/ 0 w 45"/>
                <a:gd name="T1" fmla="*/ 619 h 22"/>
                <a:gd name="T2" fmla="*/ 1096 w 45"/>
                <a:gd name="T3" fmla="*/ 688 h 22"/>
                <a:gd name="T4" fmla="*/ 0 w 45"/>
                <a:gd name="T5" fmla="*/ 61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0" y="20"/>
                  </a:moveTo>
                  <a:cubicBezTo>
                    <a:pt x="0" y="20"/>
                    <a:pt x="2" y="0"/>
                    <a:pt x="45" y="22"/>
                  </a:cubicBezTo>
                  <a:cubicBezTo>
                    <a:pt x="45" y="22"/>
                    <a:pt x="13" y="2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" name="Freeform 236">
              <a:extLst>
                <a:ext uri="{FF2B5EF4-FFF2-40B4-BE49-F238E27FC236}">
                  <a16:creationId xmlns:a16="http://schemas.microsoft.com/office/drawing/2014/main" id="{D7FB5ECB-DC72-417E-8D6B-0ACE8836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671"/>
              <a:ext cx="127" cy="131"/>
            </a:xfrm>
            <a:custGeom>
              <a:avLst/>
              <a:gdLst>
                <a:gd name="T0" fmla="*/ 343 w 57"/>
                <a:gd name="T1" fmla="*/ 1703 h 55"/>
                <a:gd name="T2" fmla="*/ 20 w 57"/>
                <a:gd name="T3" fmla="*/ 1281 h 55"/>
                <a:gd name="T4" fmla="*/ 343 w 57"/>
                <a:gd name="T5" fmla="*/ 674 h 55"/>
                <a:gd name="T6" fmla="*/ 864 w 57"/>
                <a:gd name="T7" fmla="*/ 255 h 55"/>
                <a:gd name="T8" fmla="*/ 1406 w 57"/>
                <a:gd name="T9" fmla="*/ 0 h 55"/>
                <a:gd name="T10" fmla="*/ 441 w 57"/>
                <a:gd name="T11" fmla="*/ 1770 h 55"/>
                <a:gd name="T12" fmla="*/ 343 w 57"/>
                <a:gd name="T13" fmla="*/ 1703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5">
                  <a:moveTo>
                    <a:pt x="14" y="53"/>
                  </a:moveTo>
                  <a:cubicBezTo>
                    <a:pt x="6" y="51"/>
                    <a:pt x="0" y="49"/>
                    <a:pt x="1" y="40"/>
                  </a:cubicBezTo>
                  <a:cubicBezTo>
                    <a:pt x="2" y="34"/>
                    <a:pt x="10" y="25"/>
                    <a:pt x="14" y="21"/>
                  </a:cubicBezTo>
                  <a:cubicBezTo>
                    <a:pt x="21" y="15"/>
                    <a:pt x="27" y="11"/>
                    <a:pt x="35" y="8"/>
                  </a:cubicBezTo>
                  <a:cubicBezTo>
                    <a:pt x="42" y="5"/>
                    <a:pt x="50" y="4"/>
                    <a:pt x="57" y="0"/>
                  </a:cubicBezTo>
                  <a:cubicBezTo>
                    <a:pt x="39" y="7"/>
                    <a:pt x="11" y="33"/>
                    <a:pt x="18" y="55"/>
                  </a:cubicBezTo>
                  <a:cubicBezTo>
                    <a:pt x="16" y="54"/>
                    <a:pt x="15" y="54"/>
                    <a:pt x="14" y="53"/>
                  </a:cubicBezTo>
                </a:path>
              </a:pathLst>
            </a:custGeom>
            <a:solidFill>
              <a:srgbClr val="DDC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" name="Freeform 237">
              <a:extLst>
                <a:ext uri="{FF2B5EF4-FFF2-40B4-BE49-F238E27FC236}">
                  <a16:creationId xmlns:a16="http://schemas.microsoft.com/office/drawing/2014/main" id="{7DEECB85-7903-4F61-AC59-F79C79356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513"/>
              <a:ext cx="100" cy="196"/>
            </a:xfrm>
            <a:custGeom>
              <a:avLst/>
              <a:gdLst>
                <a:gd name="T0" fmla="*/ 780 w 45"/>
                <a:gd name="T1" fmla="*/ 66 h 83"/>
                <a:gd name="T2" fmla="*/ 440 w 45"/>
                <a:gd name="T3" fmla="*/ 1209 h 83"/>
                <a:gd name="T4" fmla="*/ 0 w 45"/>
                <a:gd name="T5" fmla="*/ 2581 h 83"/>
                <a:gd name="T6" fmla="*/ 440 w 45"/>
                <a:gd name="T7" fmla="*/ 1896 h 83"/>
                <a:gd name="T8" fmla="*/ 558 w 45"/>
                <a:gd name="T9" fmla="*/ 1093 h 83"/>
                <a:gd name="T10" fmla="*/ 702 w 45"/>
                <a:gd name="T11" fmla="*/ 406 h 83"/>
                <a:gd name="T12" fmla="*/ 1096 w 45"/>
                <a:gd name="T13" fmla="*/ 66 h 83"/>
                <a:gd name="T14" fmla="*/ 780 w 45"/>
                <a:gd name="T15" fmla="*/ 94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83">
                  <a:moveTo>
                    <a:pt x="32" y="2"/>
                  </a:moveTo>
                  <a:cubicBezTo>
                    <a:pt x="14" y="7"/>
                    <a:pt x="18" y="25"/>
                    <a:pt x="18" y="39"/>
                  </a:cubicBezTo>
                  <a:cubicBezTo>
                    <a:pt x="18" y="56"/>
                    <a:pt x="6" y="68"/>
                    <a:pt x="0" y="83"/>
                  </a:cubicBezTo>
                  <a:cubicBezTo>
                    <a:pt x="5" y="75"/>
                    <a:pt x="13" y="69"/>
                    <a:pt x="18" y="61"/>
                  </a:cubicBezTo>
                  <a:cubicBezTo>
                    <a:pt x="22" y="53"/>
                    <a:pt x="22" y="44"/>
                    <a:pt x="23" y="35"/>
                  </a:cubicBezTo>
                  <a:cubicBezTo>
                    <a:pt x="24" y="28"/>
                    <a:pt x="25" y="20"/>
                    <a:pt x="29" y="13"/>
                  </a:cubicBezTo>
                  <a:cubicBezTo>
                    <a:pt x="32" y="8"/>
                    <a:pt x="38" y="1"/>
                    <a:pt x="45" y="2"/>
                  </a:cubicBezTo>
                  <a:cubicBezTo>
                    <a:pt x="42" y="1"/>
                    <a:pt x="33" y="0"/>
                    <a:pt x="32" y="3"/>
                  </a:cubicBezTo>
                </a:path>
              </a:pathLst>
            </a:custGeom>
            <a:solidFill>
              <a:srgbClr val="DDC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" name="Freeform 238">
              <a:extLst>
                <a:ext uri="{FF2B5EF4-FFF2-40B4-BE49-F238E27FC236}">
                  <a16:creationId xmlns:a16="http://schemas.microsoft.com/office/drawing/2014/main" id="{00078975-63C6-4DAE-8E7D-205C10AB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093"/>
              <a:ext cx="129" cy="142"/>
            </a:xfrm>
            <a:custGeom>
              <a:avLst/>
              <a:gdLst>
                <a:gd name="T0" fmla="*/ 420 w 58"/>
                <a:gd name="T1" fmla="*/ 0 h 60"/>
                <a:gd name="T2" fmla="*/ 218 w 58"/>
                <a:gd name="T3" fmla="*/ 279 h 60"/>
                <a:gd name="T4" fmla="*/ 98 w 58"/>
                <a:gd name="T5" fmla="*/ 533 h 60"/>
                <a:gd name="T6" fmla="*/ 44 w 58"/>
                <a:gd name="T7" fmla="*/ 1098 h 60"/>
                <a:gd name="T8" fmla="*/ 718 w 58"/>
                <a:gd name="T9" fmla="*/ 1349 h 60"/>
                <a:gd name="T10" fmla="*/ 1419 w 58"/>
                <a:gd name="T11" fmla="*/ 1882 h 60"/>
                <a:gd name="T12" fmla="*/ 736 w 58"/>
                <a:gd name="T13" fmla="*/ 1164 h 60"/>
                <a:gd name="T14" fmla="*/ 218 w 58"/>
                <a:gd name="T15" fmla="*/ 570 h 60"/>
                <a:gd name="T16" fmla="*/ 420 w 58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60">
                  <a:moveTo>
                    <a:pt x="17" y="0"/>
                  </a:moveTo>
                  <a:cubicBezTo>
                    <a:pt x="15" y="3"/>
                    <a:pt x="12" y="6"/>
                    <a:pt x="9" y="9"/>
                  </a:cubicBezTo>
                  <a:cubicBezTo>
                    <a:pt x="7" y="11"/>
                    <a:pt x="6" y="14"/>
                    <a:pt x="4" y="17"/>
                  </a:cubicBezTo>
                  <a:cubicBezTo>
                    <a:pt x="1" y="24"/>
                    <a:pt x="0" y="28"/>
                    <a:pt x="2" y="35"/>
                  </a:cubicBezTo>
                  <a:cubicBezTo>
                    <a:pt x="8" y="42"/>
                    <a:pt x="20" y="41"/>
                    <a:pt x="29" y="43"/>
                  </a:cubicBezTo>
                  <a:cubicBezTo>
                    <a:pt x="40" y="44"/>
                    <a:pt x="53" y="48"/>
                    <a:pt x="58" y="60"/>
                  </a:cubicBezTo>
                  <a:cubicBezTo>
                    <a:pt x="57" y="41"/>
                    <a:pt x="44" y="35"/>
                    <a:pt x="30" y="37"/>
                  </a:cubicBezTo>
                  <a:cubicBezTo>
                    <a:pt x="7" y="40"/>
                    <a:pt x="7" y="26"/>
                    <a:pt x="9" y="18"/>
                  </a:cubicBezTo>
                  <a:cubicBezTo>
                    <a:pt x="10" y="13"/>
                    <a:pt x="19" y="5"/>
                    <a:pt x="17" y="0"/>
                  </a:cubicBezTo>
                </a:path>
              </a:pathLst>
            </a:custGeom>
            <a:solidFill>
              <a:srgbClr val="DDC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239">
              <a:extLst>
                <a:ext uri="{FF2B5EF4-FFF2-40B4-BE49-F238E27FC236}">
                  <a16:creationId xmlns:a16="http://schemas.microsoft.com/office/drawing/2014/main" id="{5A3A9EEE-C10D-426A-AA98-8A84E45D4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095"/>
              <a:ext cx="109" cy="509"/>
            </a:xfrm>
            <a:custGeom>
              <a:avLst/>
              <a:gdLst>
                <a:gd name="T0" fmla="*/ 420 w 49"/>
                <a:gd name="T1" fmla="*/ 6754 h 215"/>
                <a:gd name="T2" fmla="*/ 638 w 49"/>
                <a:gd name="T3" fmla="*/ 5189 h 215"/>
                <a:gd name="T4" fmla="*/ 979 w 49"/>
                <a:gd name="T5" fmla="*/ 3397 h 215"/>
                <a:gd name="T6" fmla="*/ 1177 w 49"/>
                <a:gd name="T7" fmla="*/ 1951 h 215"/>
                <a:gd name="T8" fmla="*/ 1159 w 49"/>
                <a:gd name="T9" fmla="*/ 971 h 215"/>
                <a:gd name="T10" fmla="*/ 1079 w 49"/>
                <a:gd name="T11" fmla="*/ 0 h 215"/>
                <a:gd name="T12" fmla="*/ 1023 w 49"/>
                <a:gd name="T13" fmla="*/ 369 h 215"/>
                <a:gd name="T14" fmla="*/ 901 w 49"/>
                <a:gd name="T15" fmla="*/ 1037 h 215"/>
                <a:gd name="T16" fmla="*/ 618 w 49"/>
                <a:gd name="T17" fmla="*/ 1856 h 215"/>
                <a:gd name="T18" fmla="*/ 340 w 49"/>
                <a:gd name="T19" fmla="*/ 2254 h 215"/>
                <a:gd name="T20" fmla="*/ 296 w 49"/>
                <a:gd name="T21" fmla="*/ 3144 h 215"/>
                <a:gd name="T22" fmla="*/ 118 w 49"/>
                <a:gd name="T23" fmla="*/ 4018 h 215"/>
                <a:gd name="T24" fmla="*/ 80 w 49"/>
                <a:gd name="T25" fmla="*/ 5028 h 215"/>
                <a:gd name="T26" fmla="*/ 20 w 49"/>
                <a:gd name="T27" fmla="*/ 5746 h 215"/>
                <a:gd name="T28" fmla="*/ 178 w 49"/>
                <a:gd name="T29" fmla="*/ 6181 h 215"/>
                <a:gd name="T30" fmla="*/ 360 w 49"/>
                <a:gd name="T31" fmla="*/ 6660 h 2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" h="215">
                  <a:moveTo>
                    <a:pt x="17" y="215"/>
                  </a:moveTo>
                  <a:cubicBezTo>
                    <a:pt x="12" y="199"/>
                    <a:pt x="21" y="180"/>
                    <a:pt x="26" y="165"/>
                  </a:cubicBezTo>
                  <a:cubicBezTo>
                    <a:pt x="32" y="146"/>
                    <a:pt x="34" y="127"/>
                    <a:pt x="40" y="108"/>
                  </a:cubicBezTo>
                  <a:cubicBezTo>
                    <a:pt x="44" y="93"/>
                    <a:pt x="49" y="78"/>
                    <a:pt x="48" y="62"/>
                  </a:cubicBezTo>
                  <a:cubicBezTo>
                    <a:pt x="48" y="52"/>
                    <a:pt x="48" y="41"/>
                    <a:pt x="47" y="31"/>
                  </a:cubicBezTo>
                  <a:cubicBezTo>
                    <a:pt x="46" y="21"/>
                    <a:pt x="48" y="9"/>
                    <a:pt x="44" y="0"/>
                  </a:cubicBezTo>
                  <a:cubicBezTo>
                    <a:pt x="42" y="3"/>
                    <a:pt x="42" y="8"/>
                    <a:pt x="42" y="12"/>
                  </a:cubicBezTo>
                  <a:cubicBezTo>
                    <a:pt x="40" y="19"/>
                    <a:pt x="39" y="26"/>
                    <a:pt x="37" y="33"/>
                  </a:cubicBezTo>
                  <a:cubicBezTo>
                    <a:pt x="35" y="42"/>
                    <a:pt x="32" y="52"/>
                    <a:pt x="25" y="59"/>
                  </a:cubicBezTo>
                  <a:cubicBezTo>
                    <a:pt x="21" y="64"/>
                    <a:pt x="15" y="64"/>
                    <a:pt x="14" y="72"/>
                  </a:cubicBezTo>
                  <a:cubicBezTo>
                    <a:pt x="13" y="82"/>
                    <a:pt x="18" y="92"/>
                    <a:pt x="12" y="100"/>
                  </a:cubicBezTo>
                  <a:cubicBezTo>
                    <a:pt x="5" y="109"/>
                    <a:pt x="4" y="116"/>
                    <a:pt x="5" y="128"/>
                  </a:cubicBezTo>
                  <a:cubicBezTo>
                    <a:pt x="5" y="139"/>
                    <a:pt x="4" y="150"/>
                    <a:pt x="3" y="160"/>
                  </a:cubicBezTo>
                  <a:cubicBezTo>
                    <a:pt x="3" y="168"/>
                    <a:pt x="0" y="175"/>
                    <a:pt x="1" y="183"/>
                  </a:cubicBezTo>
                  <a:cubicBezTo>
                    <a:pt x="2" y="189"/>
                    <a:pt x="4" y="192"/>
                    <a:pt x="7" y="197"/>
                  </a:cubicBezTo>
                  <a:cubicBezTo>
                    <a:pt x="10" y="202"/>
                    <a:pt x="12" y="208"/>
                    <a:pt x="15" y="212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Freeform 240">
              <a:extLst>
                <a:ext uri="{FF2B5EF4-FFF2-40B4-BE49-F238E27FC236}">
                  <a16:creationId xmlns:a16="http://schemas.microsoft.com/office/drawing/2014/main" id="{144DB406-D3D8-42C6-AE30-072D3586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505"/>
              <a:ext cx="77" cy="220"/>
            </a:xfrm>
            <a:custGeom>
              <a:avLst/>
              <a:gdLst>
                <a:gd name="T0" fmla="*/ 20 w 35"/>
                <a:gd name="T1" fmla="*/ 0 h 93"/>
                <a:gd name="T2" fmla="*/ 354 w 35"/>
                <a:gd name="T3" fmla="*/ 1656 h 93"/>
                <a:gd name="T4" fmla="*/ 746 w 35"/>
                <a:gd name="T5" fmla="*/ 2910 h 93"/>
                <a:gd name="T6" fmla="*/ 44 w 35"/>
                <a:gd name="T7" fmla="*/ 1909 h 93"/>
                <a:gd name="T8" fmla="*/ 73 w 35"/>
                <a:gd name="T9" fmla="*/ 1036 h 93"/>
                <a:gd name="T10" fmla="*/ 73 w 35"/>
                <a:gd name="T11" fmla="*/ 95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93">
                  <a:moveTo>
                    <a:pt x="1" y="0"/>
                  </a:moveTo>
                  <a:cubicBezTo>
                    <a:pt x="5" y="17"/>
                    <a:pt x="6" y="37"/>
                    <a:pt x="15" y="53"/>
                  </a:cubicBezTo>
                  <a:cubicBezTo>
                    <a:pt x="24" y="67"/>
                    <a:pt x="35" y="75"/>
                    <a:pt x="32" y="93"/>
                  </a:cubicBezTo>
                  <a:cubicBezTo>
                    <a:pt x="17" y="87"/>
                    <a:pt x="0" y="80"/>
                    <a:pt x="2" y="61"/>
                  </a:cubicBezTo>
                  <a:cubicBezTo>
                    <a:pt x="4" y="51"/>
                    <a:pt x="4" y="43"/>
                    <a:pt x="3" y="33"/>
                  </a:cubicBezTo>
                  <a:cubicBezTo>
                    <a:pt x="2" y="25"/>
                    <a:pt x="6" y="9"/>
                    <a:pt x="3" y="3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" name="Freeform 241">
              <a:extLst>
                <a:ext uri="{FF2B5EF4-FFF2-40B4-BE49-F238E27FC236}">
                  <a16:creationId xmlns:a16="http://schemas.microsoft.com/office/drawing/2014/main" id="{5A698AEC-2956-4034-9743-DFC794A9D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694"/>
              <a:ext cx="122" cy="107"/>
            </a:xfrm>
            <a:custGeom>
              <a:avLst/>
              <a:gdLst>
                <a:gd name="T0" fmla="*/ 1289 w 55"/>
                <a:gd name="T1" fmla="*/ 1436 h 45"/>
                <a:gd name="T2" fmla="*/ 384 w 55"/>
                <a:gd name="T3" fmla="*/ 1022 h 45"/>
                <a:gd name="T4" fmla="*/ 118 w 55"/>
                <a:gd name="T5" fmla="*/ 956 h 45"/>
                <a:gd name="T6" fmla="*/ 173 w 55"/>
                <a:gd name="T7" fmla="*/ 604 h 45"/>
                <a:gd name="T8" fmla="*/ 118 w 55"/>
                <a:gd name="T9" fmla="*/ 0 h 45"/>
                <a:gd name="T10" fmla="*/ 872 w 55"/>
                <a:gd name="T11" fmla="*/ 604 h 45"/>
                <a:gd name="T12" fmla="*/ 1236 w 55"/>
                <a:gd name="T13" fmla="*/ 792 h 45"/>
                <a:gd name="T14" fmla="*/ 1309 w 55"/>
                <a:gd name="T15" fmla="*/ 1412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45">
                  <a:moveTo>
                    <a:pt x="53" y="45"/>
                  </a:moveTo>
                  <a:cubicBezTo>
                    <a:pt x="49" y="29"/>
                    <a:pt x="29" y="31"/>
                    <a:pt x="16" y="32"/>
                  </a:cubicBezTo>
                  <a:cubicBezTo>
                    <a:pt x="13" y="32"/>
                    <a:pt x="7" y="34"/>
                    <a:pt x="5" y="30"/>
                  </a:cubicBezTo>
                  <a:cubicBezTo>
                    <a:pt x="0" y="25"/>
                    <a:pt x="5" y="23"/>
                    <a:pt x="7" y="19"/>
                  </a:cubicBezTo>
                  <a:cubicBezTo>
                    <a:pt x="11" y="12"/>
                    <a:pt x="7" y="8"/>
                    <a:pt x="5" y="0"/>
                  </a:cubicBezTo>
                  <a:cubicBezTo>
                    <a:pt x="11" y="9"/>
                    <a:pt x="26" y="16"/>
                    <a:pt x="36" y="19"/>
                  </a:cubicBezTo>
                  <a:cubicBezTo>
                    <a:pt x="41" y="21"/>
                    <a:pt x="48" y="20"/>
                    <a:pt x="51" y="25"/>
                  </a:cubicBezTo>
                  <a:cubicBezTo>
                    <a:pt x="55" y="30"/>
                    <a:pt x="52" y="39"/>
                    <a:pt x="54" y="44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" name="Freeform 242">
              <a:extLst>
                <a:ext uri="{FF2B5EF4-FFF2-40B4-BE49-F238E27FC236}">
                  <a16:creationId xmlns:a16="http://schemas.microsoft.com/office/drawing/2014/main" id="{E4C19C54-FFB9-45C6-9DB4-9104D443F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757"/>
              <a:ext cx="333" cy="523"/>
            </a:xfrm>
            <a:custGeom>
              <a:avLst/>
              <a:gdLst>
                <a:gd name="T0" fmla="*/ 0 w 150"/>
                <a:gd name="T1" fmla="*/ 6934 h 221"/>
                <a:gd name="T2" fmla="*/ 178 w 150"/>
                <a:gd name="T3" fmla="*/ 5869 h 221"/>
                <a:gd name="T4" fmla="*/ 315 w 150"/>
                <a:gd name="T5" fmla="*/ 4636 h 221"/>
                <a:gd name="T6" fmla="*/ 635 w 150"/>
                <a:gd name="T7" fmla="*/ 4016 h 221"/>
                <a:gd name="T8" fmla="*/ 1074 w 150"/>
                <a:gd name="T9" fmla="*/ 3422 h 221"/>
                <a:gd name="T10" fmla="*/ 1507 w 150"/>
                <a:gd name="T11" fmla="*/ 2201 h 221"/>
                <a:gd name="T12" fmla="*/ 1749 w 150"/>
                <a:gd name="T13" fmla="*/ 2201 h 221"/>
                <a:gd name="T14" fmla="*/ 2036 w 150"/>
                <a:gd name="T15" fmla="*/ 1763 h 221"/>
                <a:gd name="T16" fmla="*/ 2671 w 150"/>
                <a:gd name="T17" fmla="*/ 783 h 221"/>
                <a:gd name="T18" fmla="*/ 3228 w 150"/>
                <a:gd name="T19" fmla="*/ 279 h 221"/>
                <a:gd name="T20" fmla="*/ 3623 w 150"/>
                <a:gd name="T21" fmla="*/ 118 h 221"/>
                <a:gd name="T22" fmla="*/ 3470 w 150"/>
                <a:gd name="T23" fmla="*/ 689 h 221"/>
                <a:gd name="T24" fmla="*/ 3425 w 150"/>
                <a:gd name="T25" fmla="*/ 1221 h 221"/>
                <a:gd name="T26" fmla="*/ 3401 w 150"/>
                <a:gd name="T27" fmla="*/ 1787 h 221"/>
                <a:gd name="T28" fmla="*/ 3086 w 150"/>
                <a:gd name="T29" fmla="*/ 2038 h 221"/>
                <a:gd name="T30" fmla="*/ 2646 w 150"/>
                <a:gd name="T31" fmla="*/ 2414 h 221"/>
                <a:gd name="T32" fmla="*/ 1192 w 150"/>
                <a:gd name="T33" fmla="*/ 4132 h 221"/>
                <a:gd name="T34" fmla="*/ 699 w 150"/>
                <a:gd name="T35" fmla="*/ 5168 h 221"/>
                <a:gd name="T36" fmla="*/ 198 w 150"/>
                <a:gd name="T37" fmla="*/ 6335 h 221"/>
                <a:gd name="T38" fmla="*/ 20 w 150"/>
                <a:gd name="T39" fmla="*/ 6934 h 2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0" h="221">
                  <a:moveTo>
                    <a:pt x="0" y="221"/>
                  </a:moveTo>
                  <a:cubicBezTo>
                    <a:pt x="3" y="209"/>
                    <a:pt x="3" y="198"/>
                    <a:pt x="7" y="187"/>
                  </a:cubicBezTo>
                  <a:cubicBezTo>
                    <a:pt x="11" y="175"/>
                    <a:pt x="9" y="160"/>
                    <a:pt x="13" y="148"/>
                  </a:cubicBezTo>
                  <a:cubicBezTo>
                    <a:pt x="16" y="139"/>
                    <a:pt x="19" y="134"/>
                    <a:pt x="26" y="128"/>
                  </a:cubicBezTo>
                  <a:cubicBezTo>
                    <a:pt x="34" y="122"/>
                    <a:pt x="41" y="119"/>
                    <a:pt x="44" y="109"/>
                  </a:cubicBezTo>
                  <a:cubicBezTo>
                    <a:pt x="48" y="97"/>
                    <a:pt x="48" y="75"/>
                    <a:pt x="62" y="70"/>
                  </a:cubicBezTo>
                  <a:cubicBezTo>
                    <a:pt x="65" y="69"/>
                    <a:pt x="69" y="71"/>
                    <a:pt x="72" y="70"/>
                  </a:cubicBezTo>
                  <a:cubicBezTo>
                    <a:pt x="78" y="67"/>
                    <a:pt x="81" y="62"/>
                    <a:pt x="84" y="56"/>
                  </a:cubicBezTo>
                  <a:cubicBezTo>
                    <a:pt x="89" y="41"/>
                    <a:pt x="94" y="31"/>
                    <a:pt x="110" y="25"/>
                  </a:cubicBezTo>
                  <a:cubicBezTo>
                    <a:pt x="120" y="21"/>
                    <a:pt x="125" y="15"/>
                    <a:pt x="133" y="9"/>
                  </a:cubicBezTo>
                  <a:cubicBezTo>
                    <a:pt x="136" y="7"/>
                    <a:pt x="146" y="0"/>
                    <a:pt x="149" y="4"/>
                  </a:cubicBezTo>
                  <a:cubicBezTo>
                    <a:pt x="150" y="6"/>
                    <a:pt x="144" y="19"/>
                    <a:pt x="143" y="22"/>
                  </a:cubicBezTo>
                  <a:cubicBezTo>
                    <a:pt x="142" y="27"/>
                    <a:pt x="141" y="33"/>
                    <a:pt x="141" y="39"/>
                  </a:cubicBezTo>
                  <a:cubicBezTo>
                    <a:pt x="141" y="45"/>
                    <a:pt x="144" y="52"/>
                    <a:pt x="140" y="57"/>
                  </a:cubicBezTo>
                  <a:cubicBezTo>
                    <a:pt x="138" y="60"/>
                    <a:pt x="131" y="62"/>
                    <a:pt x="127" y="65"/>
                  </a:cubicBezTo>
                  <a:cubicBezTo>
                    <a:pt x="121" y="68"/>
                    <a:pt x="115" y="72"/>
                    <a:pt x="109" y="77"/>
                  </a:cubicBezTo>
                  <a:cubicBezTo>
                    <a:pt x="86" y="91"/>
                    <a:pt x="66" y="112"/>
                    <a:pt x="49" y="132"/>
                  </a:cubicBezTo>
                  <a:cubicBezTo>
                    <a:pt x="41" y="142"/>
                    <a:pt x="35" y="154"/>
                    <a:pt x="29" y="165"/>
                  </a:cubicBezTo>
                  <a:cubicBezTo>
                    <a:pt x="22" y="178"/>
                    <a:pt x="14" y="189"/>
                    <a:pt x="8" y="202"/>
                  </a:cubicBezTo>
                  <a:cubicBezTo>
                    <a:pt x="5" y="208"/>
                    <a:pt x="3" y="214"/>
                    <a:pt x="1" y="221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7" name="Freeform 243">
              <a:extLst>
                <a:ext uri="{FF2B5EF4-FFF2-40B4-BE49-F238E27FC236}">
                  <a16:creationId xmlns:a16="http://schemas.microsoft.com/office/drawing/2014/main" id="{5BDF33F3-EEE8-4401-908A-93D3BA162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780"/>
              <a:ext cx="269" cy="104"/>
            </a:xfrm>
            <a:custGeom>
              <a:avLst/>
              <a:gdLst>
                <a:gd name="T0" fmla="*/ 0 w 121"/>
                <a:gd name="T1" fmla="*/ 1373 h 44"/>
                <a:gd name="T2" fmla="*/ 218 w 121"/>
                <a:gd name="T3" fmla="*/ 409 h 44"/>
                <a:gd name="T4" fmla="*/ 416 w 121"/>
                <a:gd name="T5" fmla="*/ 0 h 44"/>
                <a:gd name="T6" fmla="*/ 736 w 121"/>
                <a:gd name="T7" fmla="*/ 184 h 44"/>
                <a:gd name="T8" fmla="*/ 1276 w 121"/>
                <a:gd name="T9" fmla="*/ 118 h 44"/>
                <a:gd name="T10" fmla="*/ 2076 w 121"/>
                <a:gd name="T11" fmla="*/ 66 h 44"/>
                <a:gd name="T12" fmla="*/ 2955 w 121"/>
                <a:gd name="T13" fmla="*/ 340 h 44"/>
                <a:gd name="T14" fmla="*/ 2032 w 121"/>
                <a:gd name="T15" fmla="*/ 435 h 44"/>
                <a:gd name="T16" fmla="*/ 1196 w 121"/>
                <a:gd name="T17" fmla="*/ 659 h 44"/>
                <a:gd name="T18" fmla="*/ 80 w 121"/>
                <a:gd name="T19" fmla="*/ 1307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44">
                  <a:moveTo>
                    <a:pt x="0" y="44"/>
                  </a:moveTo>
                  <a:cubicBezTo>
                    <a:pt x="6" y="34"/>
                    <a:pt x="5" y="24"/>
                    <a:pt x="9" y="13"/>
                  </a:cubicBezTo>
                  <a:cubicBezTo>
                    <a:pt x="10" y="10"/>
                    <a:pt x="12" y="1"/>
                    <a:pt x="17" y="0"/>
                  </a:cubicBezTo>
                  <a:cubicBezTo>
                    <a:pt x="20" y="0"/>
                    <a:pt x="27" y="5"/>
                    <a:pt x="30" y="6"/>
                  </a:cubicBezTo>
                  <a:cubicBezTo>
                    <a:pt x="38" y="8"/>
                    <a:pt x="45" y="5"/>
                    <a:pt x="52" y="4"/>
                  </a:cubicBezTo>
                  <a:cubicBezTo>
                    <a:pt x="63" y="3"/>
                    <a:pt x="74" y="2"/>
                    <a:pt x="85" y="2"/>
                  </a:cubicBezTo>
                  <a:cubicBezTo>
                    <a:pt x="97" y="2"/>
                    <a:pt x="109" y="8"/>
                    <a:pt x="121" y="11"/>
                  </a:cubicBezTo>
                  <a:cubicBezTo>
                    <a:pt x="110" y="15"/>
                    <a:pt x="95" y="13"/>
                    <a:pt x="83" y="14"/>
                  </a:cubicBezTo>
                  <a:cubicBezTo>
                    <a:pt x="71" y="15"/>
                    <a:pt x="60" y="17"/>
                    <a:pt x="49" y="21"/>
                  </a:cubicBezTo>
                  <a:cubicBezTo>
                    <a:pt x="35" y="25"/>
                    <a:pt x="12" y="32"/>
                    <a:pt x="3" y="42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" name="Freeform 244">
              <a:extLst>
                <a:ext uri="{FF2B5EF4-FFF2-40B4-BE49-F238E27FC236}">
                  <a16:creationId xmlns:a16="http://schemas.microsoft.com/office/drawing/2014/main" id="{6C3CCFDA-0A66-428E-BA58-0C17C7561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911"/>
              <a:ext cx="340" cy="627"/>
            </a:xfrm>
            <a:custGeom>
              <a:avLst/>
              <a:gdLst>
                <a:gd name="T0" fmla="*/ 3733 w 153"/>
                <a:gd name="T1" fmla="*/ 0 h 265"/>
                <a:gd name="T2" fmla="*/ 0 w 153"/>
                <a:gd name="T3" fmla="*/ 8307 h 265"/>
                <a:gd name="T4" fmla="*/ 3733 w 153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265">
                  <a:moveTo>
                    <a:pt x="153" y="0"/>
                  </a:moveTo>
                  <a:cubicBezTo>
                    <a:pt x="153" y="0"/>
                    <a:pt x="38" y="67"/>
                    <a:pt x="0" y="265"/>
                  </a:cubicBezTo>
                  <a:cubicBezTo>
                    <a:pt x="0" y="265"/>
                    <a:pt x="22" y="82"/>
                    <a:pt x="1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Freeform 245">
              <a:extLst>
                <a:ext uri="{FF2B5EF4-FFF2-40B4-BE49-F238E27FC236}">
                  <a16:creationId xmlns:a16="http://schemas.microsoft.com/office/drawing/2014/main" id="{3442A988-A42E-40A2-92BB-2E591C7FA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216"/>
              <a:ext cx="44" cy="21"/>
            </a:xfrm>
            <a:custGeom>
              <a:avLst/>
              <a:gdLst>
                <a:gd name="T0" fmla="*/ 97 w 20"/>
                <a:gd name="T1" fmla="*/ 0 h 9"/>
                <a:gd name="T2" fmla="*/ 444 w 20"/>
                <a:gd name="T3" fmla="*/ 180 h 9"/>
                <a:gd name="T4" fmla="*/ 213 w 20"/>
                <a:gd name="T5" fmla="*/ 266 h 9"/>
                <a:gd name="T6" fmla="*/ 0 w 20"/>
                <a:gd name="T7" fmla="*/ 24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4" y="0"/>
                  </a:moveTo>
                  <a:cubicBezTo>
                    <a:pt x="6" y="0"/>
                    <a:pt x="20" y="3"/>
                    <a:pt x="19" y="6"/>
                  </a:cubicBezTo>
                  <a:cubicBezTo>
                    <a:pt x="18" y="9"/>
                    <a:pt x="11" y="9"/>
                    <a:pt x="9" y="9"/>
                  </a:cubicBezTo>
                  <a:cubicBezTo>
                    <a:pt x="6" y="9"/>
                    <a:pt x="3" y="8"/>
                    <a:pt x="0" y="8"/>
                  </a:cubicBezTo>
                </a:path>
              </a:pathLst>
            </a:custGeom>
            <a:noFill/>
            <a:ln w="28575" cap="flat">
              <a:solidFill>
                <a:srgbClr val="DB9CB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" name="Freeform 246">
              <a:extLst>
                <a:ext uri="{FF2B5EF4-FFF2-40B4-BE49-F238E27FC236}">
                  <a16:creationId xmlns:a16="http://schemas.microsoft.com/office/drawing/2014/main" id="{21A23069-4BF3-44DA-9F16-9161A303B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854"/>
              <a:ext cx="4" cy="28"/>
            </a:xfrm>
            <a:custGeom>
              <a:avLst/>
              <a:gdLst>
                <a:gd name="T0" fmla="*/ 0 w 2"/>
                <a:gd name="T1" fmla="*/ 0 h 12"/>
                <a:gd name="T2" fmla="*/ 32 w 2"/>
                <a:gd name="T3" fmla="*/ 35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3"/>
                    <a:pt x="2" y="8"/>
                    <a:pt x="2" y="12"/>
                  </a:cubicBezTo>
                </a:path>
              </a:pathLst>
            </a:custGeom>
            <a:noFill/>
            <a:ln w="28575" cap="flat">
              <a:solidFill>
                <a:srgbClr val="DB9CB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" name="Freeform 247">
              <a:extLst>
                <a:ext uri="{FF2B5EF4-FFF2-40B4-BE49-F238E27FC236}">
                  <a16:creationId xmlns:a16="http://schemas.microsoft.com/office/drawing/2014/main" id="{36C42475-8B15-4709-AF68-86541FF7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870"/>
              <a:ext cx="4" cy="14"/>
            </a:xfrm>
            <a:custGeom>
              <a:avLst/>
              <a:gdLst>
                <a:gd name="T0" fmla="*/ 0 w 2"/>
                <a:gd name="T1" fmla="*/ 0 h 6"/>
                <a:gd name="T2" fmla="*/ 32 w 2"/>
                <a:gd name="T3" fmla="*/ 18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2" y="6"/>
                  </a:cubicBezTo>
                </a:path>
              </a:pathLst>
            </a:custGeom>
            <a:noFill/>
            <a:ln w="28575" cap="flat">
              <a:solidFill>
                <a:srgbClr val="DB9CB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Freeform 248">
              <a:extLst>
                <a:ext uri="{FF2B5EF4-FFF2-40B4-BE49-F238E27FC236}">
                  <a16:creationId xmlns:a16="http://schemas.microsoft.com/office/drawing/2014/main" id="{95123C34-0658-441E-B92D-1CE30BEDE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500"/>
              <a:ext cx="288" cy="260"/>
            </a:xfrm>
            <a:custGeom>
              <a:avLst/>
              <a:gdLst>
                <a:gd name="T0" fmla="*/ 3130 w 130"/>
                <a:gd name="T1" fmla="*/ 0 h 110"/>
                <a:gd name="T2" fmla="*/ 0 w 130"/>
                <a:gd name="T3" fmla="*/ 3437 h 110"/>
                <a:gd name="T4" fmla="*/ 3130 w 130"/>
                <a:gd name="T5" fmla="*/ 0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110">
                  <a:moveTo>
                    <a:pt x="130" y="0"/>
                  </a:moveTo>
                  <a:cubicBezTo>
                    <a:pt x="130" y="0"/>
                    <a:pt x="65" y="74"/>
                    <a:pt x="0" y="110"/>
                  </a:cubicBezTo>
                  <a:cubicBezTo>
                    <a:pt x="0" y="110"/>
                    <a:pt x="76" y="77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" name="Freeform 249">
              <a:extLst>
                <a:ext uri="{FF2B5EF4-FFF2-40B4-BE49-F238E27FC236}">
                  <a16:creationId xmlns:a16="http://schemas.microsoft.com/office/drawing/2014/main" id="{683E69DA-9CD9-46D4-80C1-4B369B52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241"/>
              <a:ext cx="133" cy="194"/>
            </a:xfrm>
            <a:custGeom>
              <a:avLst/>
              <a:gdLst>
                <a:gd name="T0" fmla="*/ 1370 w 60"/>
                <a:gd name="T1" fmla="*/ 369 h 82"/>
                <a:gd name="T2" fmla="*/ 1208 w 60"/>
                <a:gd name="T3" fmla="*/ 66 h 82"/>
                <a:gd name="T4" fmla="*/ 0 w 60"/>
                <a:gd name="T5" fmla="*/ 2569 h 82"/>
                <a:gd name="T6" fmla="*/ 1228 w 60"/>
                <a:gd name="T7" fmla="*/ 251 h 82"/>
                <a:gd name="T8" fmla="*/ 1370 w 60"/>
                <a:gd name="T9" fmla="*/ 369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82">
                  <a:moveTo>
                    <a:pt x="57" y="12"/>
                  </a:moveTo>
                  <a:cubicBezTo>
                    <a:pt x="57" y="12"/>
                    <a:pt x="60" y="0"/>
                    <a:pt x="50" y="2"/>
                  </a:cubicBezTo>
                  <a:cubicBezTo>
                    <a:pt x="50" y="2"/>
                    <a:pt x="18" y="42"/>
                    <a:pt x="0" y="82"/>
                  </a:cubicBezTo>
                  <a:cubicBezTo>
                    <a:pt x="0" y="82"/>
                    <a:pt x="40" y="14"/>
                    <a:pt x="51" y="8"/>
                  </a:cubicBezTo>
                  <a:cubicBezTo>
                    <a:pt x="58" y="4"/>
                    <a:pt x="57" y="12"/>
                    <a:pt x="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Freeform 250">
              <a:extLst>
                <a:ext uri="{FF2B5EF4-FFF2-40B4-BE49-F238E27FC236}">
                  <a16:creationId xmlns:a16="http://schemas.microsoft.com/office/drawing/2014/main" id="{E3F45874-A3EB-4F72-B784-C21AB148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196"/>
              <a:ext cx="73" cy="73"/>
            </a:xfrm>
            <a:custGeom>
              <a:avLst/>
              <a:gdLst>
                <a:gd name="T0" fmla="*/ 0 w 33"/>
                <a:gd name="T1" fmla="*/ 365 h 31"/>
                <a:gd name="T2" fmla="*/ 529 w 33"/>
                <a:gd name="T3" fmla="*/ 954 h 31"/>
                <a:gd name="T4" fmla="*/ 788 w 33"/>
                <a:gd name="T5" fmla="*/ 638 h 31"/>
                <a:gd name="T6" fmla="*/ 195 w 33"/>
                <a:gd name="T7" fmla="*/ 0 h 31"/>
                <a:gd name="T8" fmla="*/ 0 w 33"/>
                <a:gd name="T9" fmla="*/ 36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0" y="12"/>
                  </a:moveTo>
                  <a:cubicBezTo>
                    <a:pt x="0" y="12"/>
                    <a:pt x="24" y="7"/>
                    <a:pt x="22" y="3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0" y="1"/>
                    <a:pt x="8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4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5" name="Freeform 251">
              <a:extLst>
                <a:ext uri="{FF2B5EF4-FFF2-40B4-BE49-F238E27FC236}">
                  <a16:creationId xmlns:a16="http://schemas.microsoft.com/office/drawing/2014/main" id="{B435D3AD-2769-4C8C-B188-C57EC9968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186"/>
              <a:ext cx="67" cy="79"/>
            </a:xfrm>
            <a:custGeom>
              <a:avLst/>
              <a:gdLst>
                <a:gd name="T0" fmla="*/ 0 w 30"/>
                <a:gd name="T1" fmla="*/ 424 h 33"/>
                <a:gd name="T2" fmla="*/ 570 w 30"/>
                <a:gd name="T3" fmla="*/ 1082 h 33"/>
                <a:gd name="T4" fmla="*/ 0 w 30"/>
                <a:gd name="T5" fmla="*/ 42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0" y="13"/>
                  </a:moveTo>
                  <a:cubicBezTo>
                    <a:pt x="0" y="13"/>
                    <a:pt x="23" y="8"/>
                    <a:pt x="23" y="33"/>
                  </a:cubicBezTo>
                  <a:cubicBezTo>
                    <a:pt x="23" y="33"/>
                    <a:pt x="30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6" name="Freeform 252">
              <a:extLst>
                <a:ext uri="{FF2B5EF4-FFF2-40B4-BE49-F238E27FC236}">
                  <a16:creationId xmlns:a16="http://schemas.microsoft.com/office/drawing/2014/main" id="{CBA8C73E-B7FC-4F9B-9F81-B2A576C1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828"/>
              <a:ext cx="82" cy="90"/>
            </a:xfrm>
            <a:custGeom>
              <a:avLst/>
              <a:gdLst>
                <a:gd name="T0" fmla="*/ 295 w 37"/>
                <a:gd name="T1" fmla="*/ 0 h 38"/>
                <a:gd name="T2" fmla="*/ 893 w 37"/>
                <a:gd name="T3" fmla="*/ 599 h 38"/>
                <a:gd name="T4" fmla="*/ 893 w 37"/>
                <a:gd name="T5" fmla="*/ 874 h 38"/>
                <a:gd name="T6" fmla="*/ 0 w 37"/>
                <a:gd name="T7" fmla="*/ 156 h 38"/>
                <a:gd name="T8" fmla="*/ 295 w 37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8">
                  <a:moveTo>
                    <a:pt x="12" y="0"/>
                  </a:moveTo>
                  <a:cubicBezTo>
                    <a:pt x="12" y="0"/>
                    <a:pt x="11" y="19"/>
                    <a:pt x="37" y="19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11" y="38"/>
                    <a:pt x="0" y="5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4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7" name="Freeform 253">
              <a:extLst>
                <a:ext uri="{FF2B5EF4-FFF2-40B4-BE49-F238E27FC236}">
                  <a16:creationId xmlns:a16="http://schemas.microsoft.com/office/drawing/2014/main" id="{64FE8CAE-1946-4345-B5C4-49CAC0856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043"/>
              <a:ext cx="273" cy="152"/>
            </a:xfrm>
            <a:custGeom>
              <a:avLst/>
              <a:gdLst>
                <a:gd name="T0" fmla="*/ 0 w 123"/>
                <a:gd name="T1" fmla="*/ 2035 h 64"/>
                <a:gd name="T2" fmla="*/ 2133 w 123"/>
                <a:gd name="T3" fmla="*/ 185 h 64"/>
                <a:gd name="T4" fmla="*/ 2961 w 123"/>
                <a:gd name="T5" fmla="*/ 1530 h 64"/>
                <a:gd name="T6" fmla="*/ 2089 w 123"/>
                <a:gd name="T7" fmla="*/ 418 h 64"/>
                <a:gd name="T8" fmla="*/ 0 w 123"/>
                <a:gd name="T9" fmla="*/ 203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64">
                  <a:moveTo>
                    <a:pt x="0" y="64"/>
                  </a:moveTo>
                  <a:cubicBezTo>
                    <a:pt x="0" y="64"/>
                    <a:pt x="48" y="0"/>
                    <a:pt x="88" y="6"/>
                  </a:cubicBezTo>
                  <a:cubicBezTo>
                    <a:pt x="123" y="12"/>
                    <a:pt x="122" y="48"/>
                    <a:pt x="122" y="48"/>
                  </a:cubicBezTo>
                  <a:cubicBezTo>
                    <a:pt x="122" y="48"/>
                    <a:pt x="119" y="16"/>
                    <a:pt x="86" y="13"/>
                  </a:cubicBezTo>
                  <a:cubicBezTo>
                    <a:pt x="52" y="9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8" name="Freeform 254">
              <a:extLst>
                <a:ext uri="{FF2B5EF4-FFF2-40B4-BE49-F238E27FC236}">
                  <a16:creationId xmlns:a16="http://schemas.microsoft.com/office/drawing/2014/main" id="{11A2978F-0FE2-4862-A7F4-283A743AF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090"/>
              <a:ext cx="182" cy="363"/>
            </a:xfrm>
            <a:custGeom>
              <a:avLst/>
              <a:gdLst>
                <a:gd name="T0" fmla="*/ 1991 w 82"/>
                <a:gd name="T1" fmla="*/ 0 h 153"/>
                <a:gd name="T2" fmla="*/ 0 w 82"/>
                <a:gd name="T3" fmla="*/ 4847 h 153"/>
                <a:gd name="T4" fmla="*/ 1991 w 82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53">
                  <a:moveTo>
                    <a:pt x="82" y="0"/>
                  </a:moveTo>
                  <a:cubicBezTo>
                    <a:pt x="82" y="0"/>
                    <a:pt x="3" y="53"/>
                    <a:pt x="0" y="153"/>
                  </a:cubicBezTo>
                  <a:cubicBezTo>
                    <a:pt x="0" y="153"/>
                    <a:pt x="7" y="69"/>
                    <a:pt x="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255">
              <a:extLst>
                <a:ext uri="{FF2B5EF4-FFF2-40B4-BE49-F238E27FC236}">
                  <a16:creationId xmlns:a16="http://schemas.microsoft.com/office/drawing/2014/main" id="{1FEF62C9-A6CD-468C-AE2A-5BBEEAE96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840"/>
              <a:ext cx="58" cy="49"/>
            </a:xfrm>
            <a:custGeom>
              <a:avLst/>
              <a:gdLst>
                <a:gd name="T0" fmla="*/ 20 w 26"/>
                <a:gd name="T1" fmla="*/ 0 h 21"/>
                <a:gd name="T2" fmla="*/ 642 w 26"/>
                <a:gd name="T3" fmla="*/ 506 h 21"/>
                <a:gd name="T4" fmla="*/ 20 w 2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1">
                  <a:moveTo>
                    <a:pt x="1" y="0"/>
                  </a:moveTo>
                  <a:cubicBezTo>
                    <a:pt x="1" y="0"/>
                    <a:pt x="1" y="14"/>
                    <a:pt x="26" y="17"/>
                  </a:cubicBezTo>
                  <a:cubicBezTo>
                    <a:pt x="26" y="17"/>
                    <a:pt x="0" y="2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Freeform 256">
              <a:extLst>
                <a:ext uri="{FF2B5EF4-FFF2-40B4-BE49-F238E27FC236}">
                  <a16:creationId xmlns:a16="http://schemas.microsoft.com/office/drawing/2014/main" id="{0FC158E8-8814-4B02-80C1-FA26B51B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911"/>
              <a:ext cx="552" cy="1131"/>
            </a:xfrm>
            <a:custGeom>
              <a:avLst/>
              <a:gdLst>
                <a:gd name="T0" fmla="*/ 1667 w 249"/>
                <a:gd name="T1" fmla="*/ 0 h 478"/>
                <a:gd name="T2" fmla="*/ 0 w 249"/>
                <a:gd name="T3" fmla="*/ 14982 h 478"/>
                <a:gd name="T4" fmla="*/ 1667 w 249"/>
                <a:gd name="T5" fmla="*/ 0 h 4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478">
                  <a:moveTo>
                    <a:pt x="69" y="0"/>
                  </a:moveTo>
                  <a:cubicBezTo>
                    <a:pt x="69" y="0"/>
                    <a:pt x="235" y="224"/>
                    <a:pt x="0" y="478"/>
                  </a:cubicBezTo>
                  <a:cubicBezTo>
                    <a:pt x="0" y="478"/>
                    <a:pt x="249" y="248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1" name="Freeform 257">
              <a:extLst>
                <a:ext uri="{FF2B5EF4-FFF2-40B4-BE49-F238E27FC236}">
                  <a16:creationId xmlns:a16="http://schemas.microsoft.com/office/drawing/2014/main" id="{E2AD4819-AD97-4624-ABC0-816670D8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656"/>
              <a:ext cx="111" cy="533"/>
            </a:xfrm>
            <a:custGeom>
              <a:avLst/>
              <a:gdLst>
                <a:gd name="T0" fmla="*/ 1015 w 50"/>
                <a:gd name="T1" fmla="*/ 0 h 225"/>
                <a:gd name="T2" fmla="*/ 1212 w 50"/>
                <a:gd name="T3" fmla="*/ 7088 h 225"/>
                <a:gd name="T4" fmla="*/ 1015 w 50"/>
                <a:gd name="T5" fmla="*/ 0 h 2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25">
                  <a:moveTo>
                    <a:pt x="42" y="0"/>
                  </a:moveTo>
                  <a:cubicBezTo>
                    <a:pt x="42" y="0"/>
                    <a:pt x="8" y="110"/>
                    <a:pt x="50" y="225"/>
                  </a:cubicBezTo>
                  <a:cubicBezTo>
                    <a:pt x="50" y="225"/>
                    <a:pt x="0" y="126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2" name="Freeform 258">
              <a:extLst>
                <a:ext uri="{FF2B5EF4-FFF2-40B4-BE49-F238E27FC236}">
                  <a16:creationId xmlns:a16="http://schemas.microsoft.com/office/drawing/2014/main" id="{2029A1ED-1219-4BC2-AC6A-65FBC6AA3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4" y="1494"/>
              <a:ext cx="1032" cy="1981"/>
            </a:xfrm>
            <a:custGeom>
              <a:avLst/>
              <a:gdLst>
                <a:gd name="T0" fmla="*/ 5631 w 465"/>
                <a:gd name="T1" fmla="*/ 23095 h 837"/>
                <a:gd name="T2" fmla="*/ 5631 w 465"/>
                <a:gd name="T3" fmla="*/ 23124 h 837"/>
                <a:gd name="T4" fmla="*/ 5611 w 465"/>
                <a:gd name="T5" fmla="*/ 23190 h 837"/>
                <a:gd name="T6" fmla="*/ 5631 w 465"/>
                <a:gd name="T7" fmla="*/ 23095 h 837"/>
                <a:gd name="T8" fmla="*/ 11279 w 465"/>
                <a:gd name="T9" fmla="*/ 4241 h 837"/>
                <a:gd name="T10" fmla="*/ 11259 w 465"/>
                <a:gd name="T11" fmla="*/ 4201 h 837"/>
                <a:gd name="T12" fmla="*/ 11259 w 465"/>
                <a:gd name="T13" fmla="*/ 4201 h 837"/>
                <a:gd name="T14" fmla="*/ 11083 w 465"/>
                <a:gd name="T15" fmla="*/ 1910 h 837"/>
                <a:gd name="T16" fmla="*/ 10822 w 465"/>
                <a:gd name="T17" fmla="*/ 873 h 837"/>
                <a:gd name="T18" fmla="*/ 9315 w 465"/>
                <a:gd name="T19" fmla="*/ 28 h 837"/>
                <a:gd name="T20" fmla="*/ 8733 w 465"/>
                <a:gd name="T21" fmla="*/ 2000 h 837"/>
                <a:gd name="T22" fmla="*/ 7226 w 465"/>
                <a:gd name="T23" fmla="*/ 1792 h 837"/>
                <a:gd name="T24" fmla="*/ 5049 w 465"/>
                <a:gd name="T25" fmla="*/ 2480 h 837"/>
                <a:gd name="T26" fmla="*/ 4363 w 465"/>
                <a:gd name="T27" fmla="*/ 3484 h 837"/>
                <a:gd name="T28" fmla="*/ 4896 w 465"/>
                <a:gd name="T29" fmla="*/ 4180 h 837"/>
                <a:gd name="T30" fmla="*/ 5291 w 465"/>
                <a:gd name="T31" fmla="*/ 4868 h 837"/>
                <a:gd name="T32" fmla="*/ 5215 w 465"/>
                <a:gd name="T33" fmla="*/ 5181 h 837"/>
                <a:gd name="T34" fmla="*/ 4221 w 465"/>
                <a:gd name="T35" fmla="*/ 5713 h 837"/>
                <a:gd name="T36" fmla="*/ 4197 w 465"/>
                <a:gd name="T37" fmla="*/ 5742 h 837"/>
                <a:gd name="T38" fmla="*/ 2088 w 465"/>
                <a:gd name="T39" fmla="*/ 7091 h 837"/>
                <a:gd name="T40" fmla="*/ 1236 w 465"/>
                <a:gd name="T41" fmla="*/ 9254 h 837"/>
                <a:gd name="T42" fmla="*/ 2250 w 465"/>
                <a:gd name="T43" fmla="*/ 9505 h 837"/>
                <a:gd name="T44" fmla="*/ 2590 w 465"/>
                <a:gd name="T45" fmla="*/ 10419 h 837"/>
                <a:gd name="T46" fmla="*/ 2572 w 465"/>
                <a:gd name="T47" fmla="*/ 10582 h 837"/>
                <a:gd name="T48" fmla="*/ 2546 w 465"/>
                <a:gd name="T49" fmla="*/ 10726 h 837"/>
                <a:gd name="T50" fmla="*/ 1434 w 465"/>
                <a:gd name="T51" fmla="*/ 12513 h 837"/>
                <a:gd name="T52" fmla="*/ 1434 w 465"/>
                <a:gd name="T53" fmla="*/ 12513 h 837"/>
                <a:gd name="T54" fmla="*/ 242 w 465"/>
                <a:gd name="T55" fmla="*/ 14743 h 837"/>
                <a:gd name="T56" fmla="*/ 2088 w 465"/>
                <a:gd name="T57" fmla="*/ 17886 h 837"/>
                <a:gd name="T58" fmla="*/ 1966 w 465"/>
                <a:gd name="T59" fmla="*/ 18894 h 837"/>
                <a:gd name="T60" fmla="*/ 1551 w 465"/>
                <a:gd name="T61" fmla="*/ 21554 h 837"/>
                <a:gd name="T62" fmla="*/ 3522 w 465"/>
                <a:gd name="T63" fmla="*/ 23505 h 837"/>
                <a:gd name="T64" fmla="*/ 3442 w 465"/>
                <a:gd name="T65" fmla="*/ 26198 h 837"/>
                <a:gd name="T66" fmla="*/ 4394 w 465"/>
                <a:gd name="T67" fmla="*/ 25045 h 837"/>
                <a:gd name="T68" fmla="*/ 5631 w 465"/>
                <a:gd name="T69" fmla="*/ 23124 h 837"/>
                <a:gd name="T70" fmla="*/ 5147 w 465"/>
                <a:gd name="T71" fmla="*/ 18390 h 837"/>
                <a:gd name="T72" fmla="*/ 4394 w 465"/>
                <a:gd name="T73" fmla="*/ 16160 h 837"/>
                <a:gd name="T74" fmla="*/ 5946 w 465"/>
                <a:gd name="T75" fmla="*/ 7373 h 837"/>
                <a:gd name="T76" fmla="*/ 11279 w 465"/>
                <a:gd name="T77" fmla="*/ 4241 h 837"/>
                <a:gd name="T78" fmla="*/ 11259 w 465"/>
                <a:gd name="T79" fmla="*/ 4241 h 837"/>
                <a:gd name="T80" fmla="*/ 11279 w 465"/>
                <a:gd name="T81" fmla="*/ 4241 h 8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5" h="837">
                  <a:moveTo>
                    <a:pt x="232" y="736"/>
                  </a:moveTo>
                  <a:cubicBezTo>
                    <a:pt x="232" y="736"/>
                    <a:pt x="232" y="737"/>
                    <a:pt x="232" y="737"/>
                  </a:cubicBezTo>
                  <a:cubicBezTo>
                    <a:pt x="231" y="738"/>
                    <a:pt x="231" y="738"/>
                    <a:pt x="231" y="739"/>
                  </a:cubicBezTo>
                  <a:lnTo>
                    <a:pt x="232" y="736"/>
                  </a:lnTo>
                  <a:close/>
                  <a:moveTo>
                    <a:pt x="465" y="135"/>
                  </a:moveTo>
                  <a:cubicBezTo>
                    <a:pt x="465" y="135"/>
                    <a:pt x="465" y="134"/>
                    <a:pt x="464" y="134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63" y="126"/>
                    <a:pt x="457" y="72"/>
                    <a:pt x="457" y="61"/>
                  </a:cubicBezTo>
                  <a:cubicBezTo>
                    <a:pt x="457" y="50"/>
                    <a:pt x="446" y="28"/>
                    <a:pt x="446" y="28"/>
                  </a:cubicBezTo>
                  <a:cubicBezTo>
                    <a:pt x="424" y="18"/>
                    <a:pt x="410" y="0"/>
                    <a:pt x="384" y="1"/>
                  </a:cubicBezTo>
                  <a:cubicBezTo>
                    <a:pt x="346" y="2"/>
                    <a:pt x="377" y="47"/>
                    <a:pt x="360" y="64"/>
                  </a:cubicBezTo>
                  <a:cubicBezTo>
                    <a:pt x="338" y="70"/>
                    <a:pt x="321" y="60"/>
                    <a:pt x="298" y="57"/>
                  </a:cubicBezTo>
                  <a:cubicBezTo>
                    <a:pt x="268" y="54"/>
                    <a:pt x="232" y="61"/>
                    <a:pt x="208" y="79"/>
                  </a:cubicBezTo>
                  <a:cubicBezTo>
                    <a:pt x="196" y="87"/>
                    <a:pt x="183" y="96"/>
                    <a:pt x="180" y="111"/>
                  </a:cubicBezTo>
                  <a:cubicBezTo>
                    <a:pt x="175" y="130"/>
                    <a:pt x="189" y="127"/>
                    <a:pt x="202" y="133"/>
                  </a:cubicBezTo>
                  <a:cubicBezTo>
                    <a:pt x="210" y="138"/>
                    <a:pt x="218" y="146"/>
                    <a:pt x="218" y="155"/>
                  </a:cubicBezTo>
                  <a:cubicBezTo>
                    <a:pt x="218" y="158"/>
                    <a:pt x="217" y="162"/>
                    <a:pt x="215" y="165"/>
                  </a:cubicBezTo>
                  <a:cubicBezTo>
                    <a:pt x="207" y="177"/>
                    <a:pt x="187" y="180"/>
                    <a:pt x="174" y="182"/>
                  </a:cubicBezTo>
                  <a:cubicBezTo>
                    <a:pt x="173" y="183"/>
                    <a:pt x="173" y="183"/>
                    <a:pt x="173" y="183"/>
                  </a:cubicBezTo>
                  <a:cubicBezTo>
                    <a:pt x="142" y="189"/>
                    <a:pt x="110" y="206"/>
                    <a:pt x="86" y="226"/>
                  </a:cubicBezTo>
                  <a:cubicBezTo>
                    <a:pt x="74" y="236"/>
                    <a:pt x="33" y="283"/>
                    <a:pt x="51" y="295"/>
                  </a:cubicBezTo>
                  <a:cubicBezTo>
                    <a:pt x="63" y="303"/>
                    <a:pt x="81" y="295"/>
                    <a:pt x="93" y="303"/>
                  </a:cubicBezTo>
                  <a:cubicBezTo>
                    <a:pt x="102" y="309"/>
                    <a:pt x="107" y="321"/>
                    <a:pt x="107" y="332"/>
                  </a:cubicBezTo>
                  <a:cubicBezTo>
                    <a:pt x="107" y="334"/>
                    <a:pt x="107" y="335"/>
                    <a:pt x="106" y="337"/>
                  </a:cubicBezTo>
                  <a:cubicBezTo>
                    <a:pt x="106" y="338"/>
                    <a:pt x="106" y="340"/>
                    <a:pt x="105" y="342"/>
                  </a:cubicBezTo>
                  <a:cubicBezTo>
                    <a:pt x="99" y="363"/>
                    <a:pt x="92" y="383"/>
                    <a:pt x="59" y="399"/>
                  </a:cubicBezTo>
                  <a:cubicBezTo>
                    <a:pt x="59" y="399"/>
                    <a:pt x="59" y="399"/>
                    <a:pt x="59" y="399"/>
                  </a:cubicBezTo>
                  <a:cubicBezTo>
                    <a:pt x="11" y="418"/>
                    <a:pt x="0" y="452"/>
                    <a:pt x="10" y="470"/>
                  </a:cubicBezTo>
                  <a:cubicBezTo>
                    <a:pt x="33" y="515"/>
                    <a:pt x="84" y="547"/>
                    <a:pt x="86" y="570"/>
                  </a:cubicBezTo>
                  <a:cubicBezTo>
                    <a:pt x="86" y="570"/>
                    <a:pt x="89" y="582"/>
                    <a:pt x="81" y="602"/>
                  </a:cubicBezTo>
                  <a:cubicBezTo>
                    <a:pt x="72" y="623"/>
                    <a:pt x="36" y="651"/>
                    <a:pt x="64" y="687"/>
                  </a:cubicBezTo>
                  <a:cubicBezTo>
                    <a:pt x="93" y="723"/>
                    <a:pt x="130" y="703"/>
                    <a:pt x="145" y="749"/>
                  </a:cubicBezTo>
                  <a:cubicBezTo>
                    <a:pt x="159" y="794"/>
                    <a:pt x="158" y="830"/>
                    <a:pt x="142" y="835"/>
                  </a:cubicBezTo>
                  <a:cubicBezTo>
                    <a:pt x="142" y="835"/>
                    <a:pt x="161" y="837"/>
                    <a:pt x="181" y="798"/>
                  </a:cubicBezTo>
                  <a:cubicBezTo>
                    <a:pt x="199" y="763"/>
                    <a:pt x="227" y="741"/>
                    <a:pt x="232" y="737"/>
                  </a:cubicBezTo>
                  <a:cubicBezTo>
                    <a:pt x="241" y="714"/>
                    <a:pt x="243" y="628"/>
                    <a:pt x="212" y="586"/>
                  </a:cubicBezTo>
                  <a:cubicBezTo>
                    <a:pt x="180" y="544"/>
                    <a:pt x="181" y="515"/>
                    <a:pt x="181" y="515"/>
                  </a:cubicBezTo>
                  <a:cubicBezTo>
                    <a:pt x="181" y="515"/>
                    <a:pt x="160" y="348"/>
                    <a:pt x="245" y="235"/>
                  </a:cubicBezTo>
                  <a:cubicBezTo>
                    <a:pt x="292" y="179"/>
                    <a:pt x="362" y="137"/>
                    <a:pt x="465" y="135"/>
                  </a:cubicBezTo>
                  <a:cubicBezTo>
                    <a:pt x="465" y="135"/>
                    <a:pt x="464" y="135"/>
                    <a:pt x="464" y="135"/>
                  </a:cubicBezTo>
                  <a:cubicBezTo>
                    <a:pt x="464" y="135"/>
                    <a:pt x="464" y="135"/>
                    <a:pt x="465" y="135"/>
                  </a:cubicBezTo>
                  <a:close/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Oval 259">
              <a:extLst>
                <a:ext uri="{FF2B5EF4-FFF2-40B4-BE49-F238E27FC236}">
                  <a16:creationId xmlns:a16="http://schemas.microsoft.com/office/drawing/2014/main" id="{316D2A8B-22BC-411F-A77E-A19364CC0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2824"/>
              <a:ext cx="77" cy="83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44" name="Freeform 260">
              <a:extLst>
                <a:ext uri="{FF2B5EF4-FFF2-40B4-BE49-F238E27FC236}">
                  <a16:creationId xmlns:a16="http://schemas.microsoft.com/office/drawing/2014/main" id="{9EADFE57-302F-4B6D-86E3-A5FBE398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841"/>
              <a:ext cx="77" cy="66"/>
            </a:xfrm>
            <a:custGeom>
              <a:avLst/>
              <a:gdLst>
                <a:gd name="T0" fmla="*/ 488 w 35"/>
                <a:gd name="T1" fmla="*/ 684 h 28"/>
                <a:gd name="T2" fmla="*/ 73 w 35"/>
                <a:gd name="T3" fmla="*/ 118 h 28"/>
                <a:gd name="T4" fmla="*/ 97 w 35"/>
                <a:gd name="T5" fmla="*/ 0 h 28"/>
                <a:gd name="T6" fmla="*/ 0 w 35"/>
                <a:gd name="T7" fmla="*/ 316 h 28"/>
                <a:gd name="T8" fmla="*/ 427 w 35"/>
                <a:gd name="T9" fmla="*/ 867 h 28"/>
                <a:gd name="T10" fmla="*/ 818 w 35"/>
                <a:gd name="T11" fmla="*/ 462 h 28"/>
                <a:gd name="T12" fmla="*/ 488 w 35"/>
                <a:gd name="T13" fmla="*/ 68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8">
                  <a:moveTo>
                    <a:pt x="21" y="22"/>
                  </a:moveTo>
                  <a:cubicBezTo>
                    <a:pt x="11" y="22"/>
                    <a:pt x="3" y="14"/>
                    <a:pt x="3" y="4"/>
                  </a:cubicBezTo>
                  <a:cubicBezTo>
                    <a:pt x="3" y="3"/>
                    <a:pt x="3" y="1"/>
                    <a:pt x="4" y="0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20"/>
                    <a:pt x="8" y="28"/>
                    <a:pt x="18" y="28"/>
                  </a:cubicBezTo>
                  <a:cubicBezTo>
                    <a:pt x="26" y="28"/>
                    <a:pt x="33" y="22"/>
                    <a:pt x="35" y="15"/>
                  </a:cubicBezTo>
                  <a:cubicBezTo>
                    <a:pt x="32" y="19"/>
                    <a:pt x="27" y="22"/>
                    <a:pt x="21" y="22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Oval 261">
              <a:extLst>
                <a:ext uri="{FF2B5EF4-FFF2-40B4-BE49-F238E27FC236}">
                  <a16:creationId xmlns:a16="http://schemas.microsoft.com/office/drawing/2014/main" id="{A86941E5-8259-4173-88FD-1F9A14A69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2824"/>
              <a:ext cx="77" cy="83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46" name="Freeform 262">
              <a:extLst>
                <a:ext uri="{FF2B5EF4-FFF2-40B4-BE49-F238E27FC236}">
                  <a16:creationId xmlns:a16="http://schemas.microsoft.com/office/drawing/2014/main" id="{E7CCE02E-EFA4-47E4-A69B-CB3499705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827"/>
              <a:ext cx="51" cy="47"/>
            </a:xfrm>
            <a:custGeom>
              <a:avLst/>
              <a:gdLst>
                <a:gd name="T0" fmla="*/ 512 w 23"/>
                <a:gd name="T1" fmla="*/ 454 h 20"/>
                <a:gd name="T2" fmla="*/ 173 w 23"/>
                <a:gd name="T3" fmla="*/ 519 h 20"/>
                <a:gd name="T4" fmla="*/ 78 w 23"/>
                <a:gd name="T5" fmla="*/ 115 h 20"/>
                <a:gd name="T6" fmla="*/ 384 w 23"/>
                <a:gd name="T7" fmla="*/ 89 h 20"/>
                <a:gd name="T8" fmla="*/ 512 w 23"/>
                <a:gd name="T9" fmla="*/ 45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21" y="15"/>
                  </a:moveTo>
                  <a:cubicBezTo>
                    <a:pt x="18" y="19"/>
                    <a:pt x="12" y="20"/>
                    <a:pt x="7" y="17"/>
                  </a:cubicBezTo>
                  <a:cubicBezTo>
                    <a:pt x="2" y="14"/>
                    <a:pt x="0" y="8"/>
                    <a:pt x="3" y="4"/>
                  </a:cubicBezTo>
                  <a:cubicBezTo>
                    <a:pt x="5" y="0"/>
                    <a:pt x="11" y="0"/>
                    <a:pt x="16" y="3"/>
                  </a:cubicBezTo>
                  <a:cubicBezTo>
                    <a:pt x="21" y="6"/>
                    <a:pt x="23" y="11"/>
                    <a:pt x="21" y="15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7" name="Oval 263">
              <a:extLst>
                <a:ext uri="{FF2B5EF4-FFF2-40B4-BE49-F238E27FC236}">
                  <a16:creationId xmlns:a16="http://schemas.microsoft.com/office/drawing/2014/main" id="{2A678CE2-837A-475D-AF16-148D28911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284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48" name="Oval 264">
              <a:extLst>
                <a:ext uri="{FF2B5EF4-FFF2-40B4-BE49-F238E27FC236}">
                  <a16:creationId xmlns:a16="http://schemas.microsoft.com/office/drawing/2014/main" id="{02F55B4A-CA84-4A7E-96F7-D4536DC75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286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49" name="Oval 265">
              <a:extLst>
                <a:ext uri="{FF2B5EF4-FFF2-40B4-BE49-F238E27FC236}">
                  <a16:creationId xmlns:a16="http://schemas.microsoft.com/office/drawing/2014/main" id="{88A8D447-EB1E-4AB8-8FA1-58FAD1C75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3002"/>
              <a:ext cx="49" cy="50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50" name="Freeform 266">
              <a:extLst>
                <a:ext uri="{FF2B5EF4-FFF2-40B4-BE49-F238E27FC236}">
                  <a16:creationId xmlns:a16="http://schemas.microsoft.com/office/drawing/2014/main" id="{50858E62-D26A-41F4-9C4C-58A844199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3011"/>
              <a:ext cx="47" cy="41"/>
            </a:xfrm>
            <a:custGeom>
              <a:avLst/>
              <a:gdLst>
                <a:gd name="T0" fmla="*/ 325 w 21"/>
                <a:gd name="T1" fmla="*/ 478 h 17"/>
                <a:gd name="T2" fmla="*/ 45 w 21"/>
                <a:gd name="T3" fmla="*/ 99 h 17"/>
                <a:gd name="T4" fmla="*/ 81 w 21"/>
                <a:gd name="T5" fmla="*/ 0 h 17"/>
                <a:gd name="T6" fmla="*/ 0 w 21"/>
                <a:gd name="T7" fmla="*/ 198 h 17"/>
                <a:gd name="T8" fmla="*/ 280 w 21"/>
                <a:gd name="T9" fmla="*/ 576 h 17"/>
                <a:gd name="T10" fmla="*/ 526 w 21"/>
                <a:gd name="T11" fmla="*/ 309 h 17"/>
                <a:gd name="T12" fmla="*/ 325 w 21"/>
                <a:gd name="T13" fmla="*/ 47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7">
                  <a:moveTo>
                    <a:pt x="13" y="14"/>
                  </a:moveTo>
                  <a:cubicBezTo>
                    <a:pt x="7" y="14"/>
                    <a:pt x="2" y="9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12"/>
                    <a:pt x="5" y="17"/>
                    <a:pt x="11" y="17"/>
                  </a:cubicBezTo>
                  <a:cubicBezTo>
                    <a:pt x="16" y="17"/>
                    <a:pt x="20" y="14"/>
                    <a:pt x="21" y="9"/>
                  </a:cubicBezTo>
                  <a:cubicBezTo>
                    <a:pt x="19" y="12"/>
                    <a:pt x="16" y="14"/>
                    <a:pt x="13" y="14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1" name="Oval 267">
              <a:extLst>
                <a:ext uri="{FF2B5EF4-FFF2-40B4-BE49-F238E27FC236}">
                  <a16:creationId xmlns:a16="http://schemas.microsoft.com/office/drawing/2014/main" id="{A8E8AE47-7325-49F9-923B-38CE5A071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3002"/>
              <a:ext cx="47" cy="50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52" name="Freeform 268">
              <a:extLst>
                <a:ext uri="{FF2B5EF4-FFF2-40B4-BE49-F238E27FC236}">
                  <a16:creationId xmlns:a16="http://schemas.microsoft.com/office/drawing/2014/main" id="{B8FADFBE-B90A-4859-8282-0EA448350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002"/>
              <a:ext cx="32" cy="31"/>
            </a:xfrm>
            <a:custGeom>
              <a:avLst/>
              <a:gdLst>
                <a:gd name="T0" fmla="*/ 361 w 14"/>
                <a:gd name="T1" fmla="*/ 324 h 13"/>
                <a:gd name="T2" fmla="*/ 130 w 14"/>
                <a:gd name="T3" fmla="*/ 353 h 13"/>
                <a:gd name="T4" fmla="*/ 57 w 14"/>
                <a:gd name="T5" fmla="*/ 98 h 13"/>
                <a:gd name="T6" fmla="*/ 277 w 14"/>
                <a:gd name="T7" fmla="*/ 69 h 13"/>
                <a:gd name="T8" fmla="*/ 361 w 14"/>
                <a:gd name="T9" fmla="*/ 32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10"/>
                  </a:moveTo>
                  <a:cubicBezTo>
                    <a:pt x="11" y="12"/>
                    <a:pt x="8" y="13"/>
                    <a:pt x="5" y="11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3" name="Oval 269">
              <a:extLst>
                <a:ext uri="{FF2B5EF4-FFF2-40B4-BE49-F238E27FC236}">
                  <a16:creationId xmlns:a16="http://schemas.microsoft.com/office/drawing/2014/main" id="{B63BA8A7-DBBF-49DE-8D65-D45E969BE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301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54" name="Oval 270">
              <a:extLst>
                <a:ext uri="{FF2B5EF4-FFF2-40B4-BE49-F238E27FC236}">
                  <a16:creationId xmlns:a16="http://schemas.microsoft.com/office/drawing/2014/main" id="{B760F5CE-668E-4725-907F-DE6A1DC82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7" y="302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8198" name="Text Box 271">
            <a:extLst>
              <a:ext uri="{FF2B5EF4-FFF2-40B4-BE49-F238E27FC236}">
                <a16:creationId xmlns:a16="http://schemas.microsoft.com/office/drawing/2014/main" id="{2B183CC5-AA93-428F-B92F-9526F0B99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0350" y="5376863"/>
            <a:ext cx="13398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T. vaginalis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2386DA4E-81BA-40BB-A8E4-B1DF170FFC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Trypanosoma</a:t>
            </a:r>
          </a:p>
        </p:txBody>
      </p:sp>
      <p:grpSp>
        <p:nvGrpSpPr>
          <p:cNvPr id="14339" name="Group 3">
            <a:extLst>
              <a:ext uri="{FF2B5EF4-FFF2-40B4-BE49-F238E27FC236}">
                <a16:creationId xmlns:a16="http://schemas.microsoft.com/office/drawing/2014/main" id="{2E6A0815-D47A-4331-9491-4A423A92F4DB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4229100" y="-258762"/>
            <a:ext cx="3840163" cy="7856537"/>
            <a:chOff x="1706" y="343"/>
            <a:chExt cx="1710" cy="3499"/>
          </a:xfrm>
        </p:grpSpPr>
        <p:sp>
          <p:nvSpPr>
            <p:cNvPr id="14340" name="Freeform 4">
              <a:extLst>
                <a:ext uri="{FF2B5EF4-FFF2-40B4-BE49-F238E27FC236}">
                  <a16:creationId xmlns:a16="http://schemas.microsoft.com/office/drawing/2014/main" id="{C068F570-10FA-4DF4-B0F2-868048C3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43"/>
              <a:ext cx="1538" cy="3478"/>
            </a:xfrm>
            <a:custGeom>
              <a:avLst/>
              <a:gdLst>
                <a:gd name="T0" fmla="*/ 1887 w 1318"/>
                <a:gd name="T1" fmla="*/ 87 h 2984"/>
                <a:gd name="T2" fmla="*/ 1216 w 1318"/>
                <a:gd name="T3" fmla="*/ 305 h 2984"/>
                <a:gd name="T4" fmla="*/ 840 w 1318"/>
                <a:gd name="T5" fmla="*/ 442 h 2984"/>
                <a:gd name="T6" fmla="*/ 308 w 1318"/>
                <a:gd name="T7" fmla="*/ 1215 h 2984"/>
                <a:gd name="T8" fmla="*/ 1002 w 1318"/>
                <a:gd name="T9" fmla="*/ 2675 h 2984"/>
                <a:gd name="T10" fmla="*/ 491 w 1318"/>
                <a:gd name="T11" fmla="*/ 3863 h 2984"/>
                <a:gd name="T12" fmla="*/ 193 w 1318"/>
                <a:gd name="T13" fmla="*/ 5035 h 2984"/>
                <a:gd name="T14" fmla="*/ 841 w 1318"/>
                <a:gd name="T15" fmla="*/ 5440 h 2984"/>
                <a:gd name="T16" fmla="*/ 736 w 1318"/>
                <a:gd name="T17" fmla="*/ 5132 h 2984"/>
                <a:gd name="T18" fmla="*/ 1377 w 1318"/>
                <a:gd name="T19" fmla="*/ 3671 h 2984"/>
                <a:gd name="T20" fmla="*/ 882 w 1318"/>
                <a:gd name="T21" fmla="*/ 1894 h 2984"/>
                <a:gd name="T22" fmla="*/ 390 w 1318"/>
                <a:gd name="T23" fmla="*/ 1360 h 2984"/>
                <a:gd name="T24" fmla="*/ 463 w 1318"/>
                <a:gd name="T25" fmla="*/ 696 h 2984"/>
                <a:gd name="T26" fmla="*/ 859 w 1318"/>
                <a:gd name="T27" fmla="*/ 515 h 2984"/>
                <a:gd name="T28" fmla="*/ 1224 w 1318"/>
                <a:gd name="T29" fmla="*/ 417 h 2984"/>
                <a:gd name="T30" fmla="*/ 1754 w 1318"/>
                <a:gd name="T31" fmla="*/ 125 h 2984"/>
                <a:gd name="T32" fmla="*/ 2440 w 1318"/>
                <a:gd name="T33" fmla="*/ 90 h 2984"/>
                <a:gd name="T34" fmla="*/ 1887 w 1318"/>
                <a:gd name="T35" fmla="*/ 87 h 298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18" h="2984">
                  <a:moveTo>
                    <a:pt x="1018" y="47"/>
                  </a:moveTo>
                  <a:cubicBezTo>
                    <a:pt x="815" y="9"/>
                    <a:pt x="740" y="32"/>
                    <a:pt x="656" y="166"/>
                  </a:cubicBezTo>
                  <a:cubicBezTo>
                    <a:pt x="572" y="300"/>
                    <a:pt x="546" y="285"/>
                    <a:pt x="453" y="239"/>
                  </a:cubicBezTo>
                  <a:cubicBezTo>
                    <a:pt x="359" y="192"/>
                    <a:pt x="182" y="238"/>
                    <a:pt x="166" y="658"/>
                  </a:cubicBezTo>
                  <a:cubicBezTo>
                    <a:pt x="89" y="1055"/>
                    <a:pt x="440" y="1170"/>
                    <a:pt x="541" y="1449"/>
                  </a:cubicBezTo>
                  <a:cubicBezTo>
                    <a:pt x="648" y="1743"/>
                    <a:pt x="390" y="1953"/>
                    <a:pt x="265" y="2093"/>
                  </a:cubicBezTo>
                  <a:cubicBezTo>
                    <a:pt x="140" y="2234"/>
                    <a:pt x="0" y="2512"/>
                    <a:pt x="104" y="2728"/>
                  </a:cubicBezTo>
                  <a:cubicBezTo>
                    <a:pt x="207" y="2944"/>
                    <a:pt x="419" y="2984"/>
                    <a:pt x="454" y="2947"/>
                  </a:cubicBezTo>
                  <a:cubicBezTo>
                    <a:pt x="488" y="2909"/>
                    <a:pt x="429" y="2875"/>
                    <a:pt x="398" y="2781"/>
                  </a:cubicBezTo>
                  <a:cubicBezTo>
                    <a:pt x="264" y="2379"/>
                    <a:pt x="529" y="2412"/>
                    <a:pt x="742" y="1990"/>
                  </a:cubicBezTo>
                  <a:cubicBezTo>
                    <a:pt x="954" y="1567"/>
                    <a:pt x="801" y="1197"/>
                    <a:pt x="476" y="1026"/>
                  </a:cubicBezTo>
                  <a:cubicBezTo>
                    <a:pt x="316" y="943"/>
                    <a:pt x="243" y="827"/>
                    <a:pt x="210" y="737"/>
                  </a:cubicBezTo>
                  <a:cubicBezTo>
                    <a:pt x="203" y="694"/>
                    <a:pt x="180" y="523"/>
                    <a:pt x="249" y="377"/>
                  </a:cubicBezTo>
                  <a:cubicBezTo>
                    <a:pt x="291" y="287"/>
                    <a:pt x="359" y="222"/>
                    <a:pt x="464" y="279"/>
                  </a:cubicBezTo>
                  <a:cubicBezTo>
                    <a:pt x="568" y="335"/>
                    <a:pt x="625" y="289"/>
                    <a:pt x="660" y="226"/>
                  </a:cubicBezTo>
                  <a:cubicBezTo>
                    <a:pt x="696" y="164"/>
                    <a:pt x="765" y="22"/>
                    <a:pt x="946" y="68"/>
                  </a:cubicBezTo>
                  <a:cubicBezTo>
                    <a:pt x="1128" y="114"/>
                    <a:pt x="1318" y="76"/>
                    <a:pt x="1316" y="49"/>
                  </a:cubicBezTo>
                  <a:cubicBezTo>
                    <a:pt x="1313" y="0"/>
                    <a:pt x="1220" y="84"/>
                    <a:pt x="1018" y="47"/>
                  </a:cubicBezTo>
                  <a:close/>
                </a:path>
              </a:pathLst>
            </a:custGeom>
            <a:solidFill>
              <a:srgbClr val="F9D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" name="Freeform 5">
              <a:extLst>
                <a:ext uri="{FF2B5EF4-FFF2-40B4-BE49-F238E27FC236}">
                  <a16:creationId xmlns:a16="http://schemas.microsoft.com/office/drawing/2014/main" id="{EA967005-7A15-4324-B322-A4AADAF0EA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7" y="372"/>
              <a:ext cx="1357" cy="3424"/>
            </a:xfrm>
            <a:custGeom>
              <a:avLst/>
              <a:gdLst>
                <a:gd name="T0" fmla="*/ 0 w 1163"/>
                <a:gd name="T1" fmla="*/ 1387 h 2938"/>
                <a:gd name="T2" fmla="*/ 463 w 1163"/>
                <a:gd name="T3" fmla="*/ 1847 h 2938"/>
                <a:gd name="T4" fmla="*/ 954 w 1163"/>
                <a:gd name="T5" fmla="*/ 3626 h 2938"/>
                <a:gd name="T6" fmla="*/ 317 w 1163"/>
                <a:gd name="T7" fmla="*/ 5084 h 2938"/>
                <a:gd name="T8" fmla="*/ 421 w 1163"/>
                <a:gd name="T9" fmla="*/ 5389 h 2938"/>
                <a:gd name="T10" fmla="*/ 399 w 1163"/>
                <a:gd name="T11" fmla="*/ 5404 h 2938"/>
                <a:gd name="T12" fmla="*/ 554 w 1163"/>
                <a:gd name="T13" fmla="*/ 5389 h 2938"/>
                <a:gd name="T14" fmla="*/ 450 w 1163"/>
                <a:gd name="T15" fmla="*/ 5084 h 2938"/>
                <a:gd name="T16" fmla="*/ 1087 w 1163"/>
                <a:gd name="T17" fmla="*/ 3626 h 2938"/>
                <a:gd name="T18" fmla="*/ 596 w 1163"/>
                <a:gd name="T19" fmla="*/ 1847 h 2938"/>
                <a:gd name="T20" fmla="*/ 103 w 1163"/>
                <a:gd name="T21" fmla="*/ 1313 h 2938"/>
                <a:gd name="T22" fmla="*/ 2019 w 1163"/>
                <a:gd name="T23" fmla="*/ 33 h 2938"/>
                <a:gd name="T24" fmla="*/ 2021 w 1163"/>
                <a:gd name="T25" fmla="*/ 44 h 2938"/>
                <a:gd name="T26" fmla="*/ 1735 w 1163"/>
                <a:gd name="T27" fmla="*/ 115 h 2938"/>
                <a:gd name="T28" fmla="*/ 2154 w 1163"/>
                <a:gd name="T29" fmla="*/ 44 h 2938"/>
                <a:gd name="T30" fmla="*/ 2019 w 1163"/>
                <a:gd name="T31" fmla="*/ 33 h 29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3" h="2938">
                  <a:moveTo>
                    <a:pt x="0" y="752"/>
                  </a:moveTo>
                  <a:cubicBezTo>
                    <a:pt x="39" y="835"/>
                    <a:pt x="112" y="930"/>
                    <a:pt x="249" y="1001"/>
                  </a:cubicBezTo>
                  <a:cubicBezTo>
                    <a:pt x="574" y="1172"/>
                    <a:pt x="728" y="1542"/>
                    <a:pt x="515" y="1965"/>
                  </a:cubicBezTo>
                  <a:cubicBezTo>
                    <a:pt x="302" y="2387"/>
                    <a:pt x="37" y="2354"/>
                    <a:pt x="171" y="2756"/>
                  </a:cubicBezTo>
                  <a:cubicBezTo>
                    <a:pt x="202" y="2850"/>
                    <a:pt x="262" y="2884"/>
                    <a:pt x="227" y="2922"/>
                  </a:cubicBezTo>
                  <a:cubicBezTo>
                    <a:pt x="224" y="2925"/>
                    <a:pt x="220" y="2927"/>
                    <a:pt x="215" y="2929"/>
                  </a:cubicBezTo>
                  <a:cubicBezTo>
                    <a:pt x="256" y="2938"/>
                    <a:pt x="288" y="2934"/>
                    <a:pt x="299" y="2922"/>
                  </a:cubicBezTo>
                  <a:cubicBezTo>
                    <a:pt x="334" y="2884"/>
                    <a:pt x="274" y="2850"/>
                    <a:pt x="243" y="2756"/>
                  </a:cubicBezTo>
                  <a:cubicBezTo>
                    <a:pt x="109" y="2354"/>
                    <a:pt x="374" y="2387"/>
                    <a:pt x="587" y="1965"/>
                  </a:cubicBezTo>
                  <a:cubicBezTo>
                    <a:pt x="800" y="1542"/>
                    <a:pt x="646" y="1172"/>
                    <a:pt x="321" y="1001"/>
                  </a:cubicBezTo>
                  <a:cubicBezTo>
                    <a:pt x="162" y="918"/>
                    <a:pt x="89" y="802"/>
                    <a:pt x="55" y="712"/>
                  </a:cubicBezTo>
                  <a:moveTo>
                    <a:pt x="1089" y="18"/>
                  </a:moveTo>
                  <a:cubicBezTo>
                    <a:pt x="1089" y="20"/>
                    <a:pt x="1089" y="22"/>
                    <a:pt x="1090" y="24"/>
                  </a:cubicBezTo>
                  <a:cubicBezTo>
                    <a:pt x="1091" y="40"/>
                    <a:pt x="1026" y="59"/>
                    <a:pt x="936" y="63"/>
                  </a:cubicBezTo>
                  <a:cubicBezTo>
                    <a:pt x="1062" y="69"/>
                    <a:pt x="1163" y="44"/>
                    <a:pt x="1162" y="24"/>
                  </a:cubicBezTo>
                  <a:cubicBezTo>
                    <a:pt x="1160" y="0"/>
                    <a:pt x="1136" y="8"/>
                    <a:pt x="1089" y="18"/>
                  </a:cubicBezTo>
                  <a:close/>
                </a:path>
              </a:pathLst>
            </a:custGeom>
            <a:solidFill>
              <a:srgbClr val="EDC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" name="Freeform 6">
              <a:extLst>
                <a:ext uri="{FF2B5EF4-FFF2-40B4-BE49-F238E27FC236}">
                  <a16:creationId xmlns:a16="http://schemas.microsoft.com/office/drawing/2014/main" id="{38C1ADD3-1679-4D55-AF70-EBF1D7F7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43"/>
              <a:ext cx="1538" cy="3478"/>
            </a:xfrm>
            <a:custGeom>
              <a:avLst/>
              <a:gdLst>
                <a:gd name="T0" fmla="*/ 1887 w 1318"/>
                <a:gd name="T1" fmla="*/ 87 h 2984"/>
                <a:gd name="T2" fmla="*/ 1216 w 1318"/>
                <a:gd name="T3" fmla="*/ 305 h 2984"/>
                <a:gd name="T4" fmla="*/ 840 w 1318"/>
                <a:gd name="T5" fmla="*/ 442 h 2984"/>
                <a:gd name="T6" fmla="*/ 308 w 1318"/>
                <a:gd name="T7" fmla="*/ 1215 h 2984"/>
                <a:gd name="T8" fmla="*/ 1002 w 1318"/>
                <a:gd name="T9" fmla="*/ 2675 h 2984"/>
                <a:gd name="T10" fmla="*/ 491 w 1318"/>
                <a:gd name="T11" fmla="*/ 3863 h 2984"/>
                <a:gd name="T12" fmla="*/ 193 w 1318"/>
                <a:gd name="T13" fmla="*/ 5035 h 2984"/>
                <a:gd name="T14" fmla="*/ 841 w 1318"/>
                <a:gd name="T15" fmla="*/ 5440 h 2984"/>
                <a:gd name="T16" fmla="*/ 736 w 1318"/>
                <a:gd name="T17" fmla="*/ 5132 h 2984"/>
                <a:gd name="T18" fmla="*/ 1377 w 1318"/>
                <a:gd name="T19" fmla="*/ 3671 h 2984"/>
                <a:gd name="T20" fmla="*/ 882 w 1318"/>
                <a:gd name="T21" fmla="*/ 1894 h 2984"/>
                <a:gd name="T22" fmla="*/ 390 w 1318"/>
                <a:gd name="T23" fmla="*/ 1360 h 2984"/>
                <a:gd name="T24" fmla="*/ 463 w 1318"/>
                <a:gd name="T25" fmla="*/ 696 h 2984"/>
                <a:gd name="T26" fmla="*/ 859 w 1318"/>
                <a:gd name="T27" fmla="*/ 515 h 2984"/>
                <a:gd name="T28" fmla="*/ 1224 w 1318"/>
                <a:gd name="T29" fmla="*/ 417 h 2984"/>
                <a:gd name="T30" fmla="*/ 1754 w 1318"/>
                <a:gd name="T31" fmla="*/ 125 h 2984"/>
                <a:gd name="T32" fmla="*/ 2440 w 1318"/>
                <a:gd name="T33" fmla="*/ 90 h 2984"/>
                <a:gd name="T34" fmla="*/ 1887 w 1318"/>
                <a:gd name="T35" fmla="*/ 87 h 298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18" h="2984">
                  <a:moveTo>
                    <a:pt x="1018" y="47"/>
                  </a:moveTo>
                  <a:cubicBezTo>
                    <a:pt x="815" y="9"/>
                    <a:pt x="740" y="32"/>
                    <a:pt x="656" y="166"/>
                  </a:cubicBezTo>
                  <a:cubicBezTo>
                    <a:pt x="572" y="300"/>
                    <a:pt x="546" y="285"/>
                    <a:pt x="453" y="239"/>
                  </a:cubicBezTo>
                  <a:cubicBezTo>
                    <a:pt x="359" y="192"/>
                    <a:pt x="182" y="238"/>
                    <a:pt x="166" y="658"/>
                  </a:cubicBezTo>
                  <a:cubicBezTo>
                    <a:pt x="89" y="1055"/>
                    <a:pt x="441" y="1170"/>
                    <a:pt x="541" y="1449"/>
                  </a:cubicBezTo>
                  <a:cubicBezTo>
                    <a:pt x="648" y="1743"/>
                    <a:pt x="390" y="1953"/>
                    <a:pt x="265" y="2093"/>
                  </a:cubicBezTo>
                  <a:cubicBezTo>
                    <a:pt x="140" y="2234"/>
                    <a:pt x="0" y="2512"/>
                    <a:pt x="104" y="2728"/>
                  </a:cubicBezTo>
                  <a:cubicBezTo>
                    <a:pt x="207" y="2944"/>
                    <a:pt x="419" y="2984"/>
                    <a:pt x="454" y="2947"/>
                  </a:cubicBezTo>
                  <a:cubicBezTo>
                    <a:pt x="488" y="2909"/>
                    <a:pt x="429" y="2875"/>
                    <a:pt x="398" y="2781"/>
                  </a:cubicBezTo>
                  <a:cubicBezTo>
                    <a:pt x="264" y="2379"/>
                    <a:pt x="529" y="2412"/>
                    <a:pt x="742" y="1990"/>
                  </a:cubicBezTo>
                  <a:cubicBezTo>
                    <a:pt x="954" y="1567"/>
                    <a:pt x="801" y="1197"/>
                    <a:pt x="476" y="1026"/>
                  </a:cubicBezTo>
                  <a:cubicBezTo>
                    <a:pt x="316" y="943"/>
                    <a:pt x="243" y="827"/>
                    <a:pt x="210" y="737"/>
                  </a:cubicBezTo>
                  <a:cubicBezTo>
                    <a:pt x="203" y="694"/>
                    <a:pt x="180" y="523"/>
                    <a:pt x="249" y="377"/>
                  </a:cubicBezTo>
                  <a:cubicBezTo>
                    <a:pt x="291" y="287"/>
                    <a:pt x="359" y="222"/>
                    <a:pt x="464" y="279"/>
                  </a:cubicBezTo>
                  <a:cubicBezTo>
                    <a:pt x="568" y="335"/>
                    <a:pt x="625" y="289"/>
                    <a:pt x="660" y="226"/>
                  </a:cubicBezTo>
                  <a:cubicBezTo>
                    <a:pt x="696" y="164"/>
                    <a:pt x="765" y="22"/>
                    <a:pt x="946" y="68"/>
                  </a:cubicBezTo>
                  <a:cubicBezTo>
                    <a:pt x="1128" y="114"/>
                    <a:pt x="1318" y="76"/>
                    <a:pt x="1316" y="49"/>
                  </a:cubicBezTo>
                  <a:cubicBezTo>
                    <a:pt x="1313" y="0"/>
                    <a:pt x="1220" y="84"/>
                    <a:pt x="1018" y="4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7">
              <a:extLst>
                <a:ext uri="{FF2B5EF4-FFF2-40B4-BE49-F238E27FC236}">
                  <a16:creationId xmlns:a16="http://schemas.microsoft.com/office/drawing/2014/main" id="{D0FFEC62-3EC8-47F5-8D46-5590824421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7" y="1067"/>
              <a:ext cx="727" cy="2717"/>
            </a:xfrm>
            <a:custGeom>
              <a:avLst/>
              <a:gdLst>
                <a:gd name="T0" fmla="*/ 1103 w 623"/>
                <a:gd name="T1" fmla="*/ 1312 h 2331"/>
                <a:gd name="T2" fmla="*/ 1025 w 623"/>
                <a:gd name="T3" fmla="*/ 1213 h 2331"/>
                <a:gd name="T4" fmla="*/ 1085 w 623"/>
                <a:gd name="T5" fmla="*/ 1308 h 2331"/>
                <a:gd name="T6" fmla="*/ 927 w 623"/>
                <a:gd name="T7" fmla="*/ 1627 h 2331"/>
                <a:gd name="T8" fmla="*/ 389 w 623"/>
                <a:gd name="T9" fmla="*/ 2726 h 2331"/>
                <a:gd name="T10" fmla="*/ 25 w 623"/>
                <a:gd name="T11" fmla="*/ 3646 h 2331"/>
                <a:gd name="T12" fmla="*/ 74 w 623"/>
                <a:gd name="T13" fmla="*/ 3695 h 2331"/>
                <a:gd name="T14" fmla="*/ 46 w 623"/>
                <a:gd name="T15" fmla="*/ 3775 h 2331"/>
                <a:gd name="T16" fmla="*/ 89 w 623"/>
                <a:gd name="T17" fmla="*/ 3899 h 2331"/>
                <a:gd name="T18" fmla="*/ 292 w 623"/>
                <a:gd name="T19" fmla="*/ 4167 h 2331"/>
                <a:gd name="T20" fmla="*/ 349 w 623"/>
                <a:gd name="T21" fmla="*/ 4179 h 2331"/>
                <a:gd name="T22" fmla="*/ 377 w 623"/>
                <a:gd name="T23" fmla="*/ 4228 h 2331"/>
                <a:gd name="T24" fmla="*/ 708 w 623"/>
                <a:gd name="T25" fmla="*/ 4302 h 2331"/>
                <a:gd name="T26" fmla="*/ 153 w 623"/>
                <a:gd name="T27" fmla="*/ 3425 h 2331"/>
                <a:gd name="T28" fmla="*/ 859 w 623"/>
                <a:gd name="T29" fmla="*/ 2356 h 2331"/>
                <a:gd name="T30" fmla="*/ 1043 w 623"/>
                <a:gd name="T31" fmla="*/ 1828 h 2331"/>
                <a:gd name="T32" fmla="*/ 1103 w 623"/>
                <a:gd name="T33" fmla="*/ 1312 h 2331"/>
                <a:gd name="T34" fmla="*/ 1020 w 623"/>
                <a:gd name="T35" fmla="*/ 1208 h 2331"/>
                <a:gd name="T36" fmla="*/ 851 w 623"/>
                <a:gd name="T37" fmla="*/ 1159 h 2331"/>
                <a:gd name="T38" fmla="*/ 541 w 623"/>
                <a:gd name="T39" fmla="*/ 788 h 2331"/>
                <a:gd name="T40" fmla="*/ 193 w 623"/>
                <a:gd name="T41" fmla="*/ 0 h 2331"/>
                <a:gd name="T42" fmla="*/ 190 w 623"/>
                <a:gd name="T43" fmla="*/ 49 h 2331"/>
                <a:gd name="T44" fmla="*/ 196 w 623"/>
                <a:gd name="T45" fmla="*/ 131 h 2331"/>
                <a:gd name="T46" fmla="*/ 667 w 623"/>
                <a:gd name="T47" fmla="*/ 1164 h 2331"/>
                <a:gd name="T48" fmla="*/ 1020 w 623"/>
                <a:gd name="T49" fmla="*/ 1208 h 23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3" h="2331">
                  <a:moveTo>
                    <a:pt x="595" y="711"/>
                  </a:moveTo>
                  <a:cubicBezTo>
                    <a:pt x="581" y="668"/>
                    <a:pt x="567" y="669"/>
                    <a:pt x="552" y="657"/>
                  </a:cubicBezTo>
                  <a:cubicBezTo>
                    <a:pt x="567" y="669"/>
                    <a:pt x="579" y="687"/>
                    <a:pt x="585" y="709"/>
                  </a:cubicBezTo>
                  <a:cubicBezTo>
                    <a:pt x="601" y="767"/>
                    <a:pt x="556" y="840"/>
                    <a:pt x="500" y="882"/>
                  </a:cubicBezTo>
                  <a:cubicBezTo>
                    <a:pt x="563" y="1150"/>
                    <a:pt x="327" y="1344"/>
                    <a:pt x="209" y="1477"/>
                  </a:cubicBezTo>
                  <a:cubicBezTo>
                    <a:pt x="109" y="1590"/>
                    <a:pt x="0" y="1790"/>
                    <a:pt x="13" y="1976"/>
                  </a:cubicBezTo>
                  <a:cubicBezTo>
                    <a:pt x="27" y="1977"/>
                    <a:pt x="37" y="1984"/>
                    <a:pt x="39" y="2002"/>
                  </a:cubicBezTo>
                  <a:cubicBezTo>
                    <a:pt x="41" y="2017"/>
                    <a:pt x="35" y="2031"/>
                    <a:pt x="24" y="2045"/>
                  </a:cubicBezTo>
                  <a:cubicBezTo>
                    <a:pt x="30" y="2068"/>
                    <a:pt x="37" y="2090"/>
                    <a:pt x="48" y="2112"/>
                  </a:cubicBezTo>
                  <a:cubicBezTo>
                    <a:pt x="77" y="2174"/>
                    <a:pt x="116" y="2221"/>
                    <a:pt x="157" y="2257"/>
                  </a:cubicBezTo>
                  <a:cubicBezTo>
                    <a:pt x="168" y="2256"/>
                    <a:pt x="178" y="2258"/>
                    <a:pt x="188" y="2264"/>
                  </a:cubicBezTo>
                  <a:cubicBezTo>
                    <a:pt x="199" y="2269"/>
                    <a:pt x="201" y="2279"/>
                    <a:pt x="203" y="2291"/>
                  </a:cubicBezTo>
                  <a:cubicBezTo>
                    <a:pt x="243" y="2317"/>
                    <a:pt x="352" y="2322"/>
                    <a:pt x="382" y="2331"/>
                  </a:cubicBezTo>
                  <a:cubicBezTo>
                    <a:pt x="382" y="2331"/>
                    <a:pt x="17" y="2211"/>
                    <a:pt x="82" y="1856"/>
                  </a:cubicBezTo>
                  <a:cubicBezTo>
                    <a:pt x="132" y="1580"/>
                    <a:pt x="377" y="1440"/>
                    <a:pt x="464" y="1277"/>
                  </a:cubicBezTo>
                  <a:cubicBezTo>
                    <a:pt x="551" y="1114"/>
                    <a:pt x="548" y="1038"/>
                    <a:pt x="562" y="990"/>
                  </a:cubicBezTo>
                  <a:cubicBezTo>
                    <a:pt x="576" y="942"/>
                    <a:pt x="623" y="791"/>
                    <a:pt x="595" y="711"/>
                  </a:cubicBezTo>
                  <a:close/>
                  <a:moveTo>
                    <a:pt x="550" y="655"/>
                  </a:moveTo>
                  <a:cubicBezTo>
                    <a:pt x="515" y="631"/>
                    <a:pt x="477" y="630"/>
                    <a:pt x="459" y="628"/>
                  </a:cubicBezTo>
                  <a:cubicBezTo>
                    <a:pt x="459" y="628"/>
                    <a:pt x="346" y="495"/>
                    <a:pt x="292" y="427"/>
                  </a:cubicBezTo>
                  <a:cubicBezTo>
                    <a:pt x="239" y="360"/>
                    <a:pt x="144" y="301"/>
                    <a:pt x="104" y="0"/>
                  </a:cubicBezTo>
                  <a:cubicBezTo>
                    <a:pt x="103" y="6"/>
                    <a:pt x="104" y="22"/>
                    <a:pt x="103" y="27"/>
                  </a:cubicBezTo>
                  <a:cubicBezTo>
                    <a:pt x="101" y="39"/>
                    <a:pt x="109" y="54"/>
                    <a:pt x="105" y="70"/>
                  </a:cubicBezTo>
                  <a:cubicBezTo>
                    <a:pt x="65" y="340"/>
                    <a:pt x="229" y="475"/>
                    <a:pt x="360" y="631"/>
                  </a:cubicBezTo>
                  <a:cubicBezTo>
                    <a:pt x="470" y="629"/>
                    <a:pt x="519" y="635"/>
                    <a:pt x="550" y="655"/>
                  </a:cubicBezTo>
                  <a:close/>
                </a:path>
              </a:pathLst>
            </a:custGeom>
            <a:solidFill>
              <a:srgbClr val="CEA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Freeform 8">
              <a:extLst>
                <a:ext uri="{FF2B5EF4-FFF2-40B4-BE49-F238E27FC236}">
                  <a16:creationId xmlns:a16="http://schemas.microsoft.com/office/drawing/2014/main" id="{A3D8A88E-D516-4B55-9D13-DD0827C7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43"/>
              <a:ext cx="443" cy="407"/>
            </a:xfrm>
            <a:custGeom>
              <a:avLst/>
              <a:gdLst>
                <a:gd name="T0" fmla="*/ 644 w 379"/>
                <a:gd name="T1" fmla="*/ 74 h 350"/>
                <a:gd name="T2" fmla="*/ 468 w 379"/>
                <a:gd name="T3" fmla="*/ 450 h 350"/>
                <a:gd name="T4" fmla="*/ 64 w 379"/>
                <a:gd name="T5" fmla="*/ 570 h 350"/>
                <a:gd name="T6" fmla="*/ 240 w 379"/>
                <a:gd name="T7" fmla="*/ 191 h 350"/>
                <a:gd name="T8" fmla="*/ 644 w 379"/>
                <a:gd name="T9" fmla="*/ 74 h 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" h="350">
                  <a:moveTo>
                    <a:pt x="345" y="40"/>
                  </a:moveTo>
                  <a:cubicBezTo>
                    <a:pt x="379" y="79"/>
                    <a:pt x="337" y="171"/>
                    <a:pt x="251" y="246"/>
                  </a:cubicBezTo>
                  <a:cubicBezTo>
                    <a:pt x="165" y="321"/>
                    <a:pt x="68" y="350"/>
                    <a:pt x="34" y="311"/>
                  </a:cubicBezTo>
                  <a:cubicBezTo>
                    <a:pt x="0" y="272"/>
                    <a:pt x="42" y="179"/>
                    <a:pt x="128" y="104"/>
                  </a:cubicBezTo>
                  <a:cubicBezTo>
                    <a:pt x="214" y="29"/>
                    <a:pt x="311" y="0"/>
                    <a:pt x="345" y="40"/>
                  </a:cubicBezTo>
                  <a:close/>
                </a:path>
              </a:pathLst>
            </a:custGeom>
            <a:solidFill>
              <a:srgbClr val="EAA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9">
              <a:extLst>
                <a:ext uri="{FF2B5EF4-FFF2-40B4-BE49-F238E27FC236}">
                  <a16:creationId xmlns:a16="http://schemas.microsoft.com/office/drawing/2014/main" id="{54C2CCAC-6FCB-4E24-A495-9AB4DEED4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549"/>
              <a:ext cx="102" cy="75"/>
            </a:xfrm>
            <a:custGeom>
              <a:avLst/>
              <a:gdLst>
                <a:gd name="T0" fmla="*/ 151 w 88"/>
                <a:gd name="T1" fmla="*/ 83 h 64"/>
                <a:gd name="T2" fmla="*/ 66 w 88"/>
                <a:gd name="T3" fmla="*/ 109 h 64"/>
                <a:gd name="T4" fmla="*/ 8 w 88"/>
                <a:gd name="T5" fmla="*/ 38 h 64"/>
                <a:gd name="T6" fmla="*/ 94 w 88"/>
                <a:gd name="T7" fmla="*/ 13 h 64"/>
                <a:gd name="T8" fmla="*/ 151 w 88"/>
                <a:gd name="T9" fmla="*/ 8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4">
                  <a:moveTo>
                    <a:pt x="84" y="44"/>
                  </a:moveTo>
                  <a:cubicBezTo>
                    <a:pt x="80" y="58"/>
                    <a:pt x="58" y="64"/>
                    <a:pt x="36" y="57"/>
                  </a:cubicBezTo>
                  <a:cubicBezTo>
                    <a:pt x="14" y="50"/>
                    <a:pt x="0" y="34"/>
                    <a:pt x="4" y="20"/>
                  </a:cubicBezTo>
                  <a:cubicBezTo>
                    <a:pt x="8" y="6"/>
                    <a:pt x="29" y="0"/>
                    <a:pt x="52" y="7"/>
                  </a:cubicBezTo>
                  <a:cubicBezTo>
                    <a:pt x="74" y="14"/>
                    <a:pt x="88" y="31"/>
                    <a:pt x="84" y="44"/>
                  </a:cubicBezTo>
                  <a:close/>
                </a:path>
              </a:pathLst>
            </a:custGeom>
            <a:solidFill>
              <a:srgbClr val="E29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10">
              <a:extLst>
                <a:ext uri="{FF2B5EF4-FFF2-40B4-BE49-F238E27FC236}">
                  <a16:creationId xmlns:a16="http://schemas.microsoft.com/office/drawing/2014/main" id="{776A5EA0-A9D8-4FE2-8CF2-78C84B91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43"/>
              <a:ext cx="443" cy="407"/>
            </a:xfrm>
            <a:custGeom>
              <a:avLst/>
              <a:gdLst>
                <a:gd name="T0" fmla="*/ 644 w 379"/>
                <a:gd name="T1" fmla="*/ 74 h 350"/>
                <a:gd name="T2" fmla="*/ 468 w 379"/>
                <a:gd name="T3" fmla="*/ 450 h 350"/>
                <a:gd name="T4" fmla="*/ 64 w 379"/>
                <a:gd name="T5" fmla="*/ 570 h 350"/>
                <a:gd name="T6" fmla="*/ 240 w 379"/>
                <a:gd name="T7" fmla="*/ 191 h 350"/>
                <a:gd name="T8" fmla="*/ 644 w 379"/>
                <a:gd name="T9" fmla="*/ 74 h 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" h="350">
                  <a:moveTo>
                    <a:pt x="345" y="40"/>
                  </a:moveTo>
                  <a:cubicBezTo>
                    <a:pt x="379" y="79"/>
                    <a:pt x="337" y="171"/>
                    <a:pt x="251" y="246"/>
                  </a:cubicBezTo>
                  <a:cubicBezTo>
                    <a:pt x="165" y="321"/>
                    <a:pt x="68" y="350"/>
                    <a:pt x="34" y="311"/>
                  </a:cubicBezTo>
                  <a:cubicBezTo>
                    <a:pt x="0" y="272"/>
                    <a:pt x="42" y="179"/>
                    <a:pt x="128" y="104"/>
                  </a:cubicBezTo>
                  <a:cubicBezTo>
                    <a:pt x="214" y="29"/>
                    <a:pt x="311" y="0"/>
                    <a:pt x="345" y="4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11">
              <a:extLst>
                <a:ext uri="{FF2B5EF4-FFF2-40B4-BE49-F238E27FC236}">
                  <a16:creationId xmlns:a16="http://schemas.microsoft.com/office/drawing/2014/main" id="{CCD0EB5A-E8F0-4EAC-8877-52AE6CB82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549"/>
              <a:ext cx="102" cy="75"/>
            </a:xfrm>
            <a:custGeom>
              <a:avLst/>
              <a:gdLst>
                <a:gd name="T0" fmla="*/ 151 w 88"/>
                <a:gd name="T1" fmla="*/ 83 h 64"/>
                <a:gd name="T2" fmla="*/ 66 w 88"/>
                <a:gd name="T3" fmla="*/ 109 h 64"/>
                <a:gd name="T4" fmla="*/ 8 w 88"/>
                <a:gd name="T5" fmla="*/ 38 h 64"/>
                <a:gd name="T6" fmla="*/ 94 w 88"/>
                <a:gd name="T7" fmla="*/ 13 h 64"/>
                <a:gd name="T8" fmla="*/ 151 w 88"/>
                <a:gd name="T9" fmla="*/ 8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4">
                  <a:moveTo>
                    <a:pt x="84" y="44"/>
                  </a:moveTo>
                  <a:cubicBezTo>
                    <a:pt x="80" y="58"/>
                    <a:pt x="58" y="64"/>
                    <a:pt x="36" y="57"/>
                  </a:cubicBezTo>
                  <a:cubicBezTo>
                    <a:pt x="14" y="50"/>
                    <a:pt x="0" y="34"/>
                    <a:pt x="4" y="20"/>
                  </a:cubicBezTo>
                  <a:cubicBezTo>
                    <a:pt x="8" y="6"/>
                    <a:pt x="29" y="0"/>
                    <a:pt x="52" y="7"/>
                  </a:cubicBezTo>
                  <a:cubicBezTo>
                    <a:pt x="74" y="14"/>
                    <a:pt x="88" y="31"/>
                    <a:pt x="84" y="44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12">
              <a:extLst>
                <a:ext uri="{FF2B5EF4-FFF2-40B4-BE49-F238E27FC236}">
                  <a16:creationId xmlns:a16="http://schemas.microsoft.com/office/drawing/2014/main" id="{DAA2D17B-A6C1-4001-B846-B10C963A1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756"/>
              <a:ext cx="133" cy="111"/>
            </a:xfrm>
            <a:custGeom>
              <a:avLst/>
              <a:gdLst>
                <a:gd name="T0" fmla="*/ 190 w 114"/>
                <a:gd name="T1" fmla="*/ 27 h 96"/>
                <a:gd name="T2" fmla="*/ 140 w 114"/>
                <a:gd name="T3" fmla="*/ 132 h 96"/>
                <a:gd name="T4" fmla="*/ 19 w 114"/>
                <a:gd name="T5" fmla="*/ 146 h 96"/>
                <a:gd name="T6" fmla="*/ 70 w 114"/>
                <a:gd name="T7" fmla="*/ 39 h 96"/>
                <a:gd name="T8" fmla="*/ 190 w 114"/>
                <a:gd name="T9" fmla="*/ 27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6">
                  <a:moveTo>
                    <a:pt x="103" y="15"/>
                  </a:moveTo>
                  <a:cubicBezTo>
                    <a:pt x="114" y="29"/>
                    <a:pt x="101" y="56"/>
                    <a:pt x="75" y="74"/>
                  </a:cubicBezTo>
                  <a:cubicBezTo>
                    <a:pt x="50" y="92"/>
                    <a:pt x="20" y="96"/>
                    <a:pt x="10" y="81"/>
                  </a:cubicBezTo>
                  <a:cubicBezTo>
                    <a:pt x="0" y="67"/>
                    <a:pt x="12" y="40"/>
                    <a:pt x="38" y="22"/>
                  </a:cubicBezTo>
                  <a:cubicBezTo>
                    <a:pt x="64" y="3"/>
                    <a:pt x="93" y="0"/>
                    <a:pt x="103" y="15"/>
                  </a:cubicBezTo>
                  <a:close/>
                </a:path>
              </a:pathLst>
            </a:custGeom>
            <a:solidFill>
              <a:srgbClr val="D69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13">
              <a:extLst>
                <a:ext uri="{FF2B5EF4-FFF2-40B4-BE49-F238E27FC236}">
                  <a16:creationId xmlns:a16="http://schemas.microsoft.com/office/drawing/2014/main" id="{44025C69-5B5A-4061-955F-9F82482AA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062"/>
              <a:ext cx="963" cy="2779"/>
            </a:xfrm>
            <a:custGeom>
              <a:avLst/>
              <a:gdLst>
                <a:gd name="T0" fmla="*/ 589 w 825"/>
                <a:gd name="T1" fmla="*/ 0 h 2384"/>
                <a:gd name="T2" fmla="*/ 475 w 825"/>
                <a:gd name="T3" fmla="*/ 337 h 2384"/>
                <a:gd name="T4" fmla="*/ 293 w 825"/>
                <a:gd name="T5" fmla="*/ 949 h 2384"/>
                <a:gd name="T6" fmla="*/ 942 w 825"/>
                <a:gd name="T7" fmla="*/ 1167 h 2384"/>
                <a:gd name="T8" fmla="*/ 1474 w 825"/>
                <a:gd name="T9" fmla="*/ 1306 h 2384"/>
                <a:gd name="T10" fmla="*/ 1196 w 825"/>
                <a:gd name="T11" fmla="*/ 1681 h 2384"/>
                <a:gd name="T12" fmla="*/ 840 w 825"/>
                <a:gd name="T13" fmla="*/ 2028 h 2384"/>
                <a:gd name="T14" fmla="*/ 830 w 825"/>
                <a:gd name="T15" fmla="*/ 2382 h 2384"/>
                <a:gd name="T16" fmla="*/ 96 w 825"/>
                <a:gd name="T17" fmla="*/ 2617 h 2384"/>
                <a:gd name="T18" fmla="*/ 303 w 825"/>
                <a:gd name="T19" fmla="*/ 3171 h 2384"/>
                <a:gd name="T20" fmla="*/ 141 w 825"/>
                <a:gd name="T21" fmla="*/ 3608 h 2384"/>
                <a:gd name="T22" fmla="*/ 448 w 825"/>
                <a:gd name="T23" fmla="*/ 3696 h 2384"/>
                <a:gd name="T24" fmla="*/ 277 w 825"/>
                <a:gd name="T25" fmla="*/ 4152 h 2384"/>
                <a:gd name="T26" fmla="*/ 725 w 825"/>
                <a:gd name="T27" fmla="*/ 4178 h 2384"/>
                <a:gd name="T28" fmla="*/ 821 w 825"/>
                <a:gd name="T29" fmla="*/ 4360 h 2384"/>
                <a:gd name="T30" fmla="*/ 1086 w 825"/>
                <a:gd name="T31" fmla="*/ 4303 h 2384"/>
                <a:gd name="T32" fmla="*/ 529 w 825"/>
                <a:gd name="T33" fmla="*/ 3425 h 2384"/>
                <a:gd name="T34" fmla="*/ 1238 w 825"/>
                <a:gd name="T35" fmla="*/ 2355 h 2384"/>
                <a:gd name="T36" fmla="*/ 1419 w 825"/>
                <a:gd name="T37" fmla="*/ 1827 h 2384"/>
                <a:gd name="T38" fmla="*/ 1485 w 825"/>
                <a:gd name="T39" fmla="*/ 1309 h 2384"/>
                <a:gd name="T40" fmla="*/ 1228 w 825"/>
                <a:gd name="T41" fmla="*/ 1158 h 2384"/>
                <a:gd name="T42" fmla="*/ 920 w 825"/>
                <a:gd name="T43" fmla="*/ 787 h 2384"/>
                <a:gd name="T44" fmla="*/ 589 w 825"/>
                <a:gd name="T45" fmla="*/ 0 h 23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25" h="2384">
                  <a:moveTo>
                    <a:pt x="318" y="0"/>
                  </a:moveTo>
                  <a:cubicBezTo>
                    <a:pt x="318" y="0"/>
                    <a:pt x="315" y="110"/>
                    <a:pt x="256" y="183"/>
                  </a:cubicBezTo>
                  <a:cubicBezTo>
                    <a:pt x="197" y="257"/>
                    <a:pt x="110" y="407"/>
                    <a:pt x="158" y="514"/>
                  </a:cubicBezTo>
                  <a:cubicBezTo>
                    <a:pt x="206" y="621"/>
                    <a:pt x="282" y="641"/>
                    <a:pt x="507" y="632"/>
                  </a:cubicBezTo>
                  <a:cubicBezTo>
                    <a:pt x="731" y="624"/>
                    <a:pt x="774" y="635"/>
                    <a:pt x="794" y="707"/>
                  </a:cubicBezTo>
                  <a:cubicBezTo>
                    <a:pt x="816" y="786"/>
                    <a:pt x="715" y="894"/>
                    <a:pt x="644" y="910"/>
                  </a:cubicBezTo>
                  <a:cubicBezTo>
                    <a:pt x="574" y="927"/>
                    <a:pt x="402" y="960"/>
                    <a:pt x="453" y="1099"/>
                  </a:cubicBezTo>
                  <a:cubicBezTo>
                    <a:pt x="473" y="1152"/>
                    <a:pt x="571" y="1239"/>
                    <a:pt x="447" y="1290"/>
                  </a:cubicBezTo>
                  <a:cubicBezTo>
                    <a:pt x="324" y="1341"/>
                    <a:pt x="125" y="1204"/>
                    <a:pt x="51" y="1417"/>
                  </a:cubicBezTo>
                  <a:cubicBezTo>
                    <a:pt x="0" y="1563"/>
                    <a:pt x="183" y="1599"/>
                    <a:pt x="164" y="1717"/>
                  </a:cubicBezTo>
                  <a:cubicBezTo>
                    <a:pt x="139" y="1863"/>
                    <a:pt x="29" y="1883"/>
                    <a:pt x="76" y="1954"/>
                  </a:cubicBezTo>
                  <a:cubicBezTo>
                    <a:pt x="124" y="2024"/>
                    <a:pt x="234" y="1934"/>
                    <a:pt x="242" y="2001"/>
                  </a:cubicBezTo>
                  <a:cubicBezTo>
                    <a:pt x="251" y="2069"/>
                    <a:pt x="76" y="2128"/>
                    <a:pt x="149" y="2249"/>
                  </a:cubicBezTo>
                  <a:cubicBezTo>
                    <a:pt x="223" y="2370"/>
                    <a:pt x="318" y="2223"/>
                    <a:pt x="391" y="2263"/>
                  </a:cubicBezTo>
                  <a:cubicBezTo>
                    <a:pt x="422" y="2280"/>
                    <a:pt x="386" y="2339"/>
                    <a:pt x="442" y="2361"/>
                  </a:cubicBezTo>
                  <a:cubicBezTo>
                    <a:pt x="498" y="2384"/>
                    <a:pt x="509" y="2308"/>
                    <a:pt x="585" y="2330"/>
                  </a:cubicBezTo>
                  <a:cubicBezTo>
                    <a:pt x="585" y="2330"/>
                    <a:pt x="219" y="2210"/>
                    <a:pt x="284" y="1855"/>
                  </a:cubicBezTo>
                  <a:cubicBezTo>
                    <a:pt x="335" y="1580"/>
                    <a:pt x="580" y="1439"/>
                    <a:pt x="667" y="1276"/>
                  </a:cubicBezTo>
                  <a:cubicBezTo>
                    <a:pt x="754" y="1113"/>
                    <a:pt x="751" y="1037"/>
                    <a:pt x="765" y="989"/>
                  </a:cubicBezTo>
                  <a:cubicBezTo>
                    <a:pt x="779" y="941"/>
                    <a:pt x="825" y="790"/>
                    <a:pt x="800" y="709"/>
                  </a:cubicBezTo>
                  <a:cubicBezTo>
                    <a:pt x="775" y="629"/>
                    <a:pt x="689" y="630"/>
                    <a:pt x="661" y="627"/>
                  </a:cubicBezTo>
                  <a:cubicBezTo>
                    <a:pt x="661" y="627"/>
                    <a:pt x="549" y="494"/>
                    <a:pt x="495" y="426"/>
                  </a:cubicBezTo>
                  <a:cubicBezTo>
                    <a:pt x="441" y="358"/>
                    <a:pt x="357" y="309"/>
                    <a:pt x="318" y="0"/>
                  </a:cubicBezTo>
                  <a:close/>
                </a:path>
              </a:pathLst>
            </a:custGeom>
            <a:solidFill>
              <a:srgbClr val="D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14">
              <a:extLst>
                <a:ext uri="{FF2B5EF4-FFF2-40B4-BE49-F238E27FC236}">
                  <a16:creationId xmlns:a16="http://schemas.microsoft.com/office/drawing/2014/main" id="{15663E29-4F83-45E1-B394-5F2EB6C97A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3" y="1074"/>
              <a:ext cx="727" cy="2713"/>
            </a:xfrm>
            <a:custGeom>
              <a:avLst/>
              <a:gdLst>
                <a:gd name="T0" fmla="*/ 1107 w 623"/>
                <a:gd name="T1" fmla="*/ 1290 h 2328"/>
                <a:gd name="T2" fmla="*/ 1043 w 623"/>
                <a:gd name="T3" fmla="*/ 1193 h 2328"/>
                <a:gd name="T4" fmla="*/ 1096 w 623"/>
                <a:gd name="T5" fmla="*/ 1284 h 2328"/>
                <a:gd name="T6" fmla="*/ 927 w 623"/>
                <a:gd name="T7" fmla="*/ 1607 h 2328"/>
                <a:gd name="T8" fmla="*/ 389 w 623"/>
                <a:gd name="T9" fmla="*/ 2703 h 2328"/>
                <a:gd name="T10" fmla="*/ 25 w 623"/>
                <a:gd name="T11" fmla="*/ 3624 h 2328"/>
                <a:gd name="T12" fmla="*/ 74 w 623"/>
                <a:gd name="T13" fmla="*/ 3672 h 2328"/>
                <a:gd name="T14" fmla="*/ 46 w 623"/>
                <a:gd name="T15" fmla="*/ 3751 h 2328"/>
                <a:gd name="T16" fmla="*/ 89 w 623"/>
                <a:gd name="T17" fmla="*/ 3875 h 2328"/>
                <a:gd name="T18" fmla="*/ 292 w 623"/>
                <a:gd name="T19" fmla="*/ 4142 h 2328"/>
                <a:gd name="T20" fmla="*/ 349 w 623"/>
                <a:gd name="T21" fmla="*/ 4156 h 2328"/>
                <a:gd name="T22" fmla="*/ 377 w 623"/>
                <a:gd name="T23" fmla="*/ 4205 h 2328"/>
                <a:gd name="T24" fmla="*/ 585 w 623"/>
                <a:gd name="T25" fmla="*/ 4294 h 2328"/>
                <a:gd name="T26" fmla="*/ 708 w 623"/>
                <a:gd name="T27" fmla="*/ 4279 h 2328"/>
                <a:gd name="T28" fmla="*/ 152 w 623"/>
                <a:gd name="T29" fmla="*/ 3403 h 2328"/>
                <a:gd name="T30" fmla="*/ 859 w 623"/>
                <a:gd name="T31" fmla="*/ 2334 h 2328"/>
                <a:gd name="T32" fmla="*/ 1043 w 623"/>
                <a:gd name="T33" fmla="*/ 1806 h 2328"/>
                <a:gd name="T34" fmla="*/ 1107 w 623"/>
                <a:gd name="T35" fmla="*/ 1290 h 2328"/>
                <a:gd name="T36" fmla="*/ 1034 w 623"/>
                <a:gd name="T37" fmla="*/ 1185 h 2328"/>
                <a:gd name="T38" fmla="*/ 1041 w 623"/>
                <a:gd name="T39" fmla="*/ 1192 h 2328"/>
                <a:gd name="T40" fmla="*/ 1034 w 623"/>
                <a:gd name="T41" fmla="*/ 1185 h 2328"/>
                <a:gd name="T42" fmla="*/ 1034 w 623"/>
                <a:gd name="T43" fmla="*/ 1185 h 2328"/>
                <a:gd name="T44" fmla="*/ 851 w 623"/>
                <a:gd name="T45" fmla="*/ 1139 h 2328"/>
                <a:gd name="T46" fmla="*/ 541 w 623"/>
                <a:gd name="T47" fmla="*/ 767 h 2328"/>
                <a:gd name="T48" fmla="*/ 218 w 623"/>
                <a:gd name="T49" fmla="*/ 0 h 2328"/>
                <a:gd name="T50" fmla="*/ 210 w 623"/>
                <a:gd name="T51" fmla="*/ 30 h 2328"/>
                <a:gd name="T52" fmla="*/ 196 w 623"/>
                <a:gd name="T53" fmla="*/ 108 h 2328"/>
                <a:gd name="T54" fmla="*/ 667 w 623"/>
                <a:gd name="T55" fmla="*/ 1144 h 2328"/>
                <a:gd name="T56" fmla="*/ 1034 w 623"/>
                <a:gd name="T57" fmla="*/ 1185 h 23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3" h="2328">
                  <a:moveTo>
                    <a:pt x="597" y="699"/>
                  </a:moveTo>
                  <a:cubicBezTo>
                    <a:pt x="590" y="675"/>
                    <a:pt x="577" y="659"/>
                    <a:pt x="562" y="647"/>
                  </a:cubicBezTo>
                  <a:cubicBezTo>
                    <a:pt x="577" y="659"/>
                    <a:pt x="585" y="675"/>
                    <a:pt x="591" y="697"/>
                  </a:cubicBezTo>
                  <a:cubicBezTo>
                    <a:pt x="608" y="755"/>
                    <a:pt x="556" y="829"/>
                    <a:pt x="500" y="871"/>
                  </a:cubicBezTo>
                  <a:cubicBezTo>
                    <a:pt x="563" y="1139"/>
                    <a:pt x="327" y="1334"/>
                    <a:pt x="209" y="1466"/>
                  </a:cubicBezTo>
                  <a:cubicBezTo>
                    <a:pt x="109" y="1579"/>
                    <a:pt x="0" y="1779"/>
                    <a:pt x="13" y="1965"/>
                  </a:cubicBezTo>
                  <a:cubicBezTo>
                    <a:pt x="27" y="1966"/>
                    <a:pt x="37" y="1973"/>
                    <a:pt x="39" y="1991"/>
                  </a:cubicBezTo>
                  <a:cubicBezTo>
                    <a:pt x="41" y="2006"/>
                    <a:pt x="34" y="2020"/>
                    <a:pt x="24" y="2034"/>
                  </a:cubicBezTo>
                  <a:cubicBezTo>
                    <a:pt x="29" y="2057"/>
                    <a:pt x="37" y="2079"/>
                    <a:pt x="48" y="2101"/>
                  </a:cubicBezTo>
                  <a:cubicBezTo>
                    <a:pt x="77" y="2163"/>
                    <a:pt x="116" y="2210"/>
                    <a:pt x="157" y="2246"/>
                  </a:cubicBezTo>
                  <a:cubicBezTo>
                    <a:pt x="168" y="2245"/>
                    <a:pt x="178" y="2247"/>
                    <a:pt x="188" y="2253"/>
                  </a:cubicBezTo>
                  <a:cubicBezTo>
                    <a:pt x="198" y="2258"/>
                    <a:pt x="201" y="2268"/>
                    <a:pt x="203" y="2280"/>
                  </a:cubicBezTo>
                  <a:cubicBezTo>
                    <a:pt x="242" y="2306"/>
                    <a:pt x="282" y="2321"/>
                    <a:pt x="315" y="2328"/>
                  </a:cubicBezTo>
                  <a:cubicBezTo>
                    <a:pt x="332" y="2318"/>
                    <a:pt x="352" y="2311"/>
                    <a:pt x="382" y="2320"/>
                  </a:cubicBezTo>
                  <a:cubicBezTo>
                    <a:pt x="382" y="2320"/>
                    <a:pt x="16" y="2200"/>
                    <a:pt x="81" y="1845"/>
                  </a:cubicBezTo>
                  <a:cubicBezTo>
                    <a:pt x="132" y="1570"/>
                    <a:pt x="377" y="1429"/>
                    <a:pt x="464" y="1266"/>
                  </a:cubicBezTo>
                  <a:cubicBezTo>
                    <a:pt x="551" y="1103"/>
                    <a:pt x="548" y="1027"/>
                    <a:pt x="562" y="979"/>
                  </a:cubicBezTo>
                  <a:cubicBezTo>
                    <a:pt x="576" y="931"/>
                    <a:pt x="623" y="780"/>
                    <a:pt x="597" y="699"/>
                  </a:cubicBezTo>
                  <a:close/>
                  <a:moveTo>
                    <a:pt x="557" y="643"/>
                  </a:moveTo>
                  <a:cubicBezTo>
                    <a:pt x="558" y="644"/>
                    <a:pt x="559" y="645"/>
                    <a:pt x="561" y="646"/>
                  </a:cubicBezTo>
                  <a:cubicBezTo>
                    <a:pt x="559" y="645"/>
                    <a:pt x="558" y="644"/>
                    <a:pt x="557" y="643"/>
                  </a:cubicBezTo>
                  <a:close/>
                  <a:moveTo>
                    <a:pt x="557" y="643"/>
                  </a:moveTo>
                  <a:cubicBezTo>
                    <a:pt x="522" y="619"/>
                    <a:pt x="477" y="619"/>
                    <a:pt x="459" y="617"/>
                  </a:cubicBezTo>
                  <a:cubicBezTo>
                    <a:pt x="459" y="617"/>
                    <a:pt x="346" y="484"/>
                    <a:pt x="292" y="416"/>
                  </a:cubicBezTo>
                  <a:cubicBezTo>
                    <a:pt x="239" y="349"/>
                    <a:pt x="156" y="300"/>
                    <a:pt x="117" y="0"/>
                  </a:cubicBezTo>
                  <a:cubicBezTo>
                    <a:pt x="115" y="5"/>
                    <a:pt x="114" y="11"/>
                    <a:pt x="113" y="16"/>
                  </a:cubicBezTo>
                  <a:cubicBezTo>
                    <a:pt x="111" y="28"/>
                    <a:pt x="109" y="43"/>
                    <a:pt x="105" y="59"/>
                  </a:cubicBezTo>
                  <a:cubicBezTo>
                    <a:pt x="65" y="329"/>
                    <a:pt x="229" y="464"/>
                    <a:pt x="360" y="620"/>
                  </a:cubicBezTo>
                  <a:cubicBezTo>
                    <a:pt x="470" y="618"/>
                    <a:pt x="526" y="623"/>
                    <a:pt x="557" y="643"/>
                  </a:cubicBezTo>
                  <a:close/>
                </a:path>
              </a:pathLst>
            </a:custGeom>
            <a:solidFill>
              <a:srgbClr val="DDA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15">
              <a:extLst>
                <a:ext uri="{FF2B5EF4-FFF2-40B4-BE49-F238E27FC236}">
                  <a16:creationId xmlns:a16="http://schemas.microsoft.com/office/drawing/2014/main" id="{9A501351-A7E2-4CB7-8546-F406A94B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80"/>
              <a:ext cx="307" cy="259"/>
            </a:xfrm>
            <a:custGeom>
              <a:avLst/>
              <a:gdLst>
                <a:gd name="T0" fmla="*/ 0 w 263"/>
                <a:gd name="T1" fmla="*/ 32 h 222"/>
                <a:gd name="T2" fmla="*/ 407 w 263"/>
                <a:gd name="T3" fmla="*/ 117 h 222"/>
                <a:gd name="T4" fmla="*/ 336 w 263"/>
                <a:gd name="T5" fmla="*/ 411 h 222"/>
                <a:gd name="T6" fmla="*/ 0 w 263"/>
                <a:gd name="T7" fmla="*/ 32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3" h="222">
                  <a:moveTo>
                    <a:pt x="0" y="17"/>
                  </a:moveTo>
                  <a:cubicBezTo>
                    <a:pt x="0" y="17"/>
                    <a:pt x="187" y="0"/>
                    <a:pt x="219" y="63"/>
                  </a:cubicBezTo>
                  <a:cubicBezTo>
                    <a:pt x="263" y="150"/>
                    <a:pt x="182" y="222"/>
                    <a:pt x="182" y="222"/>
                  </a:cubicBezTo>
                  <a:cubicBezTo>
                    <a:pt x="182" y="222"/>
                    <a:pt x="228" y="25"/>
                    <a:pt x="0" y="17"/>
                  </a:cubicBezTo>
                  <a:close/>
                </a:path>
              </a:pathLst>
            </a:custGeom>
            <a:solidFill>
              <a:srgbClr val="BC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2" name="Freeform 16">
              <a:extLst>
                <a:ext uri="{FF2B5EF4-FFF2-40B4-BE49-F238E27FC236}">
                  <a16:creationId xmlns:a16="http://schemas.microsoft.com/office/drawing/2014/main" id="{5FE11E70-C598-4D83-B227-024720B2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280"/>
              <a:ext cx="116" cy="247"/>
            </a:xfrm>
            <a:custGeom>
              <a:avLst/>
              <a:gdLst>
                <a:gd name="T0" fmla="*/ 23 w 100"/>
                <a:gd name="T1" fmla="*/ 0 h 212"/>
                <a:gd name="T2" fmla="*/ 52 w 100"/>
                <a:gd name="T3" fmla="*/ 134 h 212"/>
                <a:gd name="T4" fmla="*/ 117 w 100"/>
                <a:gd name="T5" fmla="*/ 391 h 212"/>
                <a:gd name="T6" fmla="*/ 23 w 100"/>
                <a:gd name="T7" fmla="*/ 0 h 2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212">
                  <a:moveTo>
                    <a:pt x="13" y="0"/>
                  </a:moveTo>
                  <a:cubicBezTo>
                    <a:pt x="13" y="0"/>
                    <a:pt x="13" y="48"/>
                    <a:pt x="29" y="73"/>
                  </a:cubicBezTo>
                  <a:cubicBezTo>
                    <a:pt x="45" y="98"/>
                    <a:pt x="100" y="168"/>
                    <a:pt x="65" y="212"/>
                  </a:cubicBezTo>
                  <a:cubicBezTo>
                    <a:pt x="65" y="212"/>
                    <a:pt x="0" y="60"/>
                    <a:pt x="13" y="0"/>
                  </a:cubicBezTo>
                  <a:close/>
                </a:path>
              </a:pathLst>
            </a:custGeom>
            <a:solidFill>
              <a:srgbClr val="BC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3" name="Freeform 17">
              <a:extLst>
                <a:ext uri="{FF2B5EF4-FFF2-40B4-BE49-F238E27FC236}">
                  <a16:creationId xmlns:a16="http://schemas.microsoft.com/office/drawing/2014/main" id="{FDCA75FF-261E-43ED-BB34-4A58ABF3C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319"/>
              <a:ext cx="216" cy="156"/>
            </a:xfrm>
            <a:custGeom>
              <a:avLst/>
              <a:gdLst>
                <a:gd name="T0" fmla="*/ 0 w 185"/>
                <a:gd name="T1" fmla="*/ 0 h 134"/>
                <a:gd name="T2" fmla="*/ 130 w 185"/>
                <a:gd name="T3" fmla="*/ 85 h 134"/>
                <a:gd name="T4" fmla="*/ 322 w 185"/>
                <a:gd name="T5" fmla="*/ 107 h 134"/>
                <a:gd name="T6" fmla="*/ 251 w 185"/>
                <a:gd name="T7" fmla="*/ 247 h 134"/>
                <a:gd name="T8" fmla="*/ 0 w 185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34">
                  <a:moveTo>
                    <a:pt x="0" y="0"/>
                  </a:moveTo>
                  <a:cubicBezTo>
                    <a:pt x="0" y="0"/>
                    <a:pt x="15" y="47"/>
                    <a:pt x="69" y="46"/>
                  </a:cubicBezTo>
                  <a:cubicBezTo>
                    <a:pt x="122" y="45"/>
                    <a:pt x="162" y="24"/>
                    <a:pt x="173" y="58"/>
                  </a:cubicBezTo>
                  <a:cubicBezTo>
                    <a:pt x="185" y="91"/>
                    <a:pt x="135" y="134"/>
                    <a:pt x="135" y="134"/>
                  </a:cubicBezTo>
                  <a:cubicBezTo>
                    <a:pt x="135" y="134"/>
                    <a:pt x="2" y="33"/>
                    <a:pt x="0" y="0"/>
                  </a:cubicBezTo>
                  <a:close/>
                </a:path>
              </a:pathLst>
            </a:custGeom>
            <a:solidFill>
              <a:srgbClr val="BC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4" name="Freeform 18">
              <a:extLst>
                <a:ext uri="{FF2B5EF4-FFF2-40B4-BE49-F238E27FC236}">
                  <a16:creationId xmlns:a16="http://schemas.microsoft.com/office/drawing/2014/main" id="{2F19A125-83FA-4BE8-9400-EF6D0BCD2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063"/>
              <a:ext cx="963" cy="2779"/>
            </a:xfrm>
            <a:custGeom>
              <a:avLst/>
              <a:gdLst>
                <a:gd name="T0" fmla="*/ 588 w 825"/>
                <a:gd name="T1" fmla="*/ 0 h 2384"/>
                <a:gd name="T2" fmla="*/ 474 w 825"/>
                <a:gd name="T3" fmla="*/ 338 h 2384"/>
                <a:gd name="T4" fmla="*/ 292 w 825"/>
                <a:gd name="T5" fmla="*/ 950 h 2384"/>
                <a:gd name="T6" fmla="*/ 940 w 825"/>
                <a:gd name="T7" fmla="*/ 1168 h 2384"/>
                <a:gd name="T8" fmla="*/ 1474 w 825"/>
                <a:gd name="T9" fmla="*/ 1307 h 2384"/>
                <a:gd name="T10" fmla="*/ 1196 w 825"/>
                <a:gd name="T11" fmla="*/ 1682 h 2384"/>
                <a:gd name="T12" fmla="*/ 839 w 825"/>
                <a:gd name="T13" fmla="*/ 2031 h 2384"/>
                <a:gd name="T14" fmla="*/ 830 w 825"/>
                <a:gd name="T15" fmla="*/ 2384 h 2384"/>
                <a:gd name="T16" fmla="*/ 92 w 825"/>
                <a:gd name="T17" fmla="*/ 2617 h 2384"/>
                <a:gd name="T18" fmla="*/ 302 w 825"/>
                <a:gd name="T19" fmla="*/ 3173 h 2384"/>
                <a:gd name="T20" fmla="*/ 141 w 825"/>
                <a:gd name="T21" fmla="*/ 3608 h 2384"/>
                <a:gd name="T22" fmla="*/ 448 w 825"/>
                <a:gd name="T23" fmla="*/ 3698 h 2384"/>
                <a:gd name="T24" fmla="*/ 277 w 825"/>
                <a:gd name="T25" fmla="*/ 4156 h 2384"/>
                <a:gd name="T26" fmla="*/ 725 w 825"/>
                <a:gd name="T27" fmla="*/ 4180 h 2384"/>
                <a:gd name="T28" fmla="*/ 819 w 825"/>
                <a:gd name="T29" fmla="*/ 4361 h 2384"/>
                <a:gd name="T30" fmla="*/ 1086 w 825"/>
                <a:gd name="T31" fmla="*/ 4304 h 2384"/>
                <a:gd name="T32" fmla="*/ 529 w 825"/>
                <a:gd name="T33" fmla="*/ 3428 h 2384"/>
                <a:gd name="T34" fmla="*/ 1236 w 825"/>
                <a:gd name="T35" fmla="*/ 2359 h 2384"/>
                <a:gd name="T36" fmla="*/ 1418 w 825"/>
                <a:gd name="T37" fmla="*/ 1828 h 2384"/>
                <a:gd name="T38" fmla="*/ 1485 w 825"/>
                <a:gd name="T39" fmla="*/ 1311 h 2384"/>
                <a:gd name="T40" fmla="*/ 1228 w 825"/>
                <a:gd name="T41" fmla="*/ 1159 h 2384"/>
                <a:gd name="T42" fmla="*/ 919 w 825"/>
                <a:gd name="T43" fmla="*/ 789 h 2384"/>
                <a:gd name="T44" fmla="*/ 588 w 825"/>
                <a:gd name="T45" fmla="*/ 0 h 23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25" h="2384">
                  <a:moveTo>
                    <a:pt x="317" y="0"/>
                  </a:moveTo>
                  <a:cubicBezTo>
                    <a:pt x="317" y="0"/>
                    <a:pt x="314" y="111"/>
                    <a:pt x="255" y="184"/>
                  </a:cubicBezTo>
                  <a:cubicBezTo>
                    <a:pt x="196" y="257"/>
                    <a:pt x="109" y="408"/>
                    <a:pt x="157" y="515"/>
                  </a:cubicBezTo>
                  <a:cubicBezTo>
                    <a:pt x="205" y="622"/>
                    <a:pt x="281" y="641"/>
                    <a:pt x="506" y="633"/>
                  </a:cubicBezTo>
                  <a:cubicBezTo>
                    <a:pt x="731" y="625"/>
                    <a:pt x="774" y="636"/>
                    <a:pt x="794" y="708"/>
                  </a:cubicBezTo>
                  <a:cubicBezTo>
                    <a:pt x="816" y="787"/>
                    <a:pt x="714" y="894"/>
                    <a:pt x="644" y="911"/>
                  </a:cubicBezTo>
                  <a:cubicBezTo>
                    <a:pt x="573" y="928"/>
                    <a:pt x="401" y="961"/>
                    <a:pt x="452" y="1100"/>
                  </a:cubicBezTo>
                  <a:cubicBezTo>
                    <a:pt x="472" y="1153"/>
                    <a:pt x="570" y="1240"/>
                    <a:pt x="447" y="1291"/>
                  </a:cubicBezTo>
                  <a:cubicBezTo>
                    <a:pt x="323" y="1341"/>
                    <a:pt x="124" y="1205"/>
                    <a:pt x="50" y="1417"/>
                  </a:cubicBezTo>
                  <a:cubicBezTo>
                    <a:pt x="0" y="1564"/>
                    <a:pt x="183" y="1600"/>
                    <a:pt x="163" y="1718"/>
                  </a:cubicBezTo>
                  <a:cubicBezTo>
                    <a:pt x="139" y="1864"/>
                    <a:pt x="28" y="1884"/>
                    <a:pt x="76" y="1954"/>
                  </a:cubicBezTo>
                  <a:cubicBezTo>
                    <a:pt x="123" y="2025"/>
                    <a:pt x="233" y="1935"/>
                    <a:pt x="242" y="2002"/>
                  </a:cubicBezTo>
                  <a:cubicBezTo>
                    <a:pt x="250" y="2070"/>
                    <a:pt x="76" y="2129"/>
                    <a:pt x="149" y="2250"/>
                  </a:cubicBezTo>
                  <a:cubicBezTo>
                    <a:pt x="222" y="2370"/>
                    <a:pt x="318" y="2224"/>
                    <a:pt x="391" y="2264"/>
                  </a:cubicBezTo>
                  <a:cubicBezTo>
                    <a:pt x="421" y="2280"/>
                    <a:pt x="385" y="2339"/>
                    <a:pt x="441" y="2362"/>
                  </a:cubicBezTo>
                  <a:cubicBezTo>
                    <a:pt x="497" y="2384"/>
                    <a:pt x="509" y="2309"/>
                    <a:pt x="585" y="2331"/>
                  </a:cubicBezTo>
                  <a:cubicBezTo>
                    <a:pt x="585" y="2331"/>
                    <a:pt x="219" y="2211"/>
                    <a:pt x="284" y="1856"/>
                  </a:cubicBezTo>
                  <a:cubicBezTo>
                    <a:pt x="334" y="1580"/>
                    <a:pt x="579" y="1440"/>
                    <a:pt x="666" y="1277"/>
                  </a:cubicBezTo>
                  <a:cubicBezTo>
                    <a:pt x="753" y="1114"/>
                    <a:pt x="750" y="1038"/>
                    <a:pt x="764" y="990"/>
                  </a:cubicBezTo>
                  <a:cubicBezTo>
                    <a:pt x="779" y="942"/>
                    <a:pt x="825" y="791"/>
                    <a:pt x="800" y="710"/>
                  </a:cubicBezTo>
                  <a:cubicBezTo>
                    <a:pt x="775" y="629"/>
                    <a:pt x="689" y="631"/>
                    <a:pt x="661" y="628"/>
                  </a:cubicBezTo>
                  <a:cubicBezTo>
                    <a:pt x="661" y="628"/>
                    <a:pt x="548" y="495"/>
                    <a:pt x="494" y="427"/>
                  </a:cubicBezTo>
                  <a:cubicBezTo>
                    <a:pt x="440" y="359"/>
                    <a:pt x="357" y="310"/>
                    <a:pt x="317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5" name="Freeform 19">
              <a:extLst>
                <a:ext uri="{FF2B5EF4-FFF2-40B4-BE49-F238E27FC236}">
                  <a16:creationId xmlns:a16="http://schemas.microsoft.com/office/drawing/2014/main" id="{553F9E6C-6EAB-4357-B7F4-64B5406A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798"/>
              <a:ext cx="233" cy="242"/>
            </a:xfrm>
            <a:custGeom>
              <a:avLst/>
              <a:gdLst>
                <a:gd name="T0" fmla="*/ 308 w 200"/>
                <a:gd name="T1" fmla="*/ 382 h 208"/>
                <a:gd name="T2" fmla="*/ 0 w 200"/>
                <a:gd name="T3" fmla="*/ 0 h 2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0" h="208">
                  <a:moveTo>
                    <a:pt x="167" y="208"/>
                  </a:moveTo>
                  <a:cubicBezTo>
                    <a:pt x="200" y="10"/>
                    <a:pt x="0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Freeform 20">
              <a:extLst>
                <a:ext uri="{FF2B5EF4-FFF2-40B4-BE49-F238E27FC236}">
                  <a16:creationId xmlns:a16="http://schemas.microsoft.com/office/drawing/2014/main" id="{6441C649-5721-4B4B-AB19-04D526755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295"/>
              <a:ext cx="67" cy="232"/>
            </a:xfrm>
            <a:custGeom>
              <a:avLst/>
              <a:gdLst>
                <a:gd name="T0" fmla="*/ 8 w 58"/>
                <a:gd name="T1" fmla="*/ 0 h 199"/>
                <a:gd name="T2" fmla="*/ 103 w 58"/>
                <a:gd name="T3" fmla="*/ 367 h 1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99">
                  <a:moveTo>
                    <a:pt x="4" y="0"/>
                  </a:moveTo>
                  <a:cubicBezTo>
                    <a:pt x="4" y="0"/>
                    <a:pt x="0" y="45"/>
                    <a:pt x="58" y="19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Freeform 21">
              <a:extLst>
                <a:ext uri="{FF2B5EF4-FFF2-40B4-BE49-F238E27FC236}">
                  <a16:creationId xmlns:a16="http://schemas.microsoft.com/office/drawing/2014/main" id="{8DE62634-248E-4A5E-9241-56631F66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344"/>
              <a:ext cx="150" cy="133"/>
            </a:xfrm>
            <a:custGeom>
              <a:avLst/>
              <a:gdLst>
                <a:gd name="T0" fmla="*/ 0 w 128"/>
                <a:gd name="T1" fmla="*/ 0 h 114"/>
                <a:gd name="T2" fmla="*/ 241 w 128"/>
                <a:gd name="T3" fmla="*/ 211 h 1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8" h="114">
                  <a:moveTo>
                    <a:pt x="0" y="0"/>
                  </a:moveTo>
                  <a:cubicBezTo>
                    <a:pt x="0" y="0"/>
                    <a:pt x="46" y="55"/>
                    <a:pt x="128" y="11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Freeform 22">
              <a:extLst>
                <a:ext uri="{FF2B5EF4-FFF2-40B4-BE49-F238E27FC236}">
                  <a16:creationId xmlns:a16="http://schemas.microsoft.com/office/drawing/2014/main" id="{5269B380-0C3C-4AE8-86F7-9A2CBA83B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464"/>
              <a:ext cx="27" cy="258"/>
            </a:xfrm>
            <a:custGeom>
              <a:avLst/>
              <a:gdLst>
                <a:gd name="T0" fmla="*/ 0 w 23"/>
                <a:gd name="T1" fmla="*/ 0 h 221"/>
                <a:gd name="T2" fmla="*/ 34 w 23"/>
                <a:gd name="T3" fmla="*/ 259 h 221"/>
                <a:gd name="T4" fmla="*/ 45 w 23"/>
                <a:gd name="T5" fmla="*/ 410 h 2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1">
                  <a:moveTo>
                    <a:pt x="0" y="0"/>
                  </a:moveTo>
                  <a:cubicBezTo>
                    <a:pt x="0" y="0"/>
                    <a:pt x="17" y="87"/>
                    <a:pt x="18" y="140"/>
                  </a:cubicBezTo>
                  <a:cubicBezTo>
                    <a:pt x="19" y="171"/>
                    <a:pt x="23" y="221"/>
                    <a:pt x="23" y="2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Freeform 23">
              <a:extLst>
                <a:ext uri="{FF2B5EF4-FFF2-40B4-BE49-F238E27FC236}">
                  <a16:creationId xmlns:a16="http://schemas.microsoft.com/office/drawing/2014/main" id="{AD6502CB-3B23-4A22-9D84-74E784A28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3386"/>
              <a:ext cx="60" cy="84"/>
            </a:xfrm>
            <a:custGeom>
              <a:avLst/>
              <a:gdLst>
                <a:gd name="T0" fmla="*/ 0 w 52"/>
                <a:gd name="T1" fmla="*/ 0 h 72"/>
                <a:gd name="T2" fmla="*/ 92 w 52"/>
                <a:gd name="T3" fmla="*/ 133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2">
                  <a:moveTo>
                    <a:pt x="0" y="0"/>
                  </a:moveTo>
                  <a:cubicBezTo>
                    <a:pt x="0" y="0"/>
                    <a:pt x="14" y="50"/>
                    <a:pt x="52" y="7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Freeform 24">
              <a:extLst>
                <a:ext uri="{FF2B5EF4-FFF2-40B4-BE49-F238E27FC236}">
                  <a16:creationId xmlns:a16="http://schemas.microsoft.com/office/drawing/2014/main" id="{5246B1B2-C67A-4610-9C6F-BB6569249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401"/>
              <a:ext cx="209" cy="13"/>
            </a:xfrm>
            <a:custGeom>
              <a:avLst/>
              <a:gdLst>
                <a:gd name="T0" fmla="*/ 333 w 179"/>
                <a:gd name="T1" fmla="*/ 13 h 11"/>
                <a:gd name="T2" fmla="*/ 177 w 179"/>
                <a:gd name="T3" fmla="*/ 18 h 11"/>
                <a:gd name="T4" fmla="*/ 58 w 179"/>
                <a:gd name="T5" fmla="*/ 2 h 11"/>
                <a:gd name="T6" fmla="*/ 0 w 179"/>
                <a:gd name="T7" fmla="*/ 1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1">
                  <a:moveTo>
                    <a:pt x="179" y="7"/>
                  </a:moveTo>
                  <a:cubicBezTo>
                    <a:pt x="151" y="7"/>
                    <a:pt x="123" y="11"/>
                    <a:pt x="95" y="9"/>
                  </a:cubicBezTo>
                  <a:cubicBezTo>
                    <a:pt x="74" y="7"/>
                    <a:pt x="54" y="0"/>
                    <a:pt x="32" y="2"/>
                  </a:cubicBezTo>
                  <a:cubicBezTo>
                    <a:pt x="24" y="3"/>
                    <a:pt x="3" y="7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25">
              <a:extLst>
                <a:ext uri="{FF2B5EF4-FFF2-40B4-BE49-F238E27FC236}">
                  <a16:creationId xmlns:a16="http://schemas.microsoft.com/office/drawing/2014/main" id="{D2E951E6-3CFC-45C8-9210-4CA4FC0C0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462"/>
              <a:ext cx="142" cy="35"/>
            </a:xfrm>
            <a:custGeom>
              <a:avLst/>
              <a:gdLst>
                <a:gd name="T0" fmla="*/ 223 w 122"/>
                <a:gd name="T1" fmla="*/ 1 h 30"/>
                <a:gd name="T2" fmla="*/ 0 w 122"/>
                <a:gd name="T3" fmla="*/ 5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2" h="30">
                  <a:moveTo>
                    <a:pt x="122" y="1"/>
                  </a:moveTo>
                  <a:cubicBezTo>
                    <a:pt x="83" y="0"/>
                    <a:pt x="39" y="23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26">
              <a:extLst>
                <a:ext uri="{FF2B5EF4-FFF2-40B4-BE49-F238E27FC236}">
                  <a16:creationId xmlns:a16="http://schemas.microsoft.com/office/drawing/2014/main" id="{F6D40CEE-343E-438F-945F-843B9D820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509"/>
              <a:ext cx="251" cy="143"/>
            </a:xfrm>
            <a:custGeom>
              <a:avLst/>
              <a:gdLst>
                <a:gd name="T0" fmla="*/ 399 w 215"/>
                <a:gd name="T1" fmla="*/ 0 h 123"/>
                <a:gd name="T2" fmla="*/ 210 w 215"/>
                <a:gd name="T3" fmla="*/ 133 h 123"/>
                <a:gd name="T4" fmla="*/ 0 w 215"/>
                <a:gd name="T5" fmla="*/ 224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5" h="123">
                  <a:moveTo>
                    <a:pt x="215" y="0"/>
                  </a:moveTo>
                  <a:cubicBezTo>
                    <a:pt x="177" y="17"/>
                    <a:pt x="147" y="48"/>
                    <a:pt x="113" y="72"/>
                  </a:cubicBezTo>
                  <a:cubicBezTo>
                    <a:pt x="78" y="97"/>
                    <a:pt x="39" y="107"/>
                    <a:pt x="0" y="1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27">
              <a:extLst>
                <a:ext uri="{FF2B5EF4-FFF2-40B4-BE49-F238E27FC236}">
                  <a16:creationId xmlns:a16="http://schemas.microsoft.com/office/drawing/2014/main" id="{788D01B4-FCBC-48AA-87E4-C4C6139A0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554"/>
              <a:ext cx="130" cy="118"/>
            </a:xfrm>
            <a:custGeom>
              <a:avLst/>
              <a:gdLst>
                <a:gd name="T0" fmla="*/ 208 w 111"/>
                <a:gd name="T1" fmla="*/ 0 h 101"/>
                <a:gd name="T2" fmla="*/ 0 w 111"/>
                <a:gd name="T3" fmla="*/ 188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1" h="101">
                  <a:moveTo>
                    <a:pt x="111" y="0"/>
                  </a:moveTo>
                  <a:cubicBezTo>
                    <a:pt x="81" y="36"/>
                    <a:pt x="43" y="81"/>
                    <a:pt x="0" y="10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8">
              <a:extLst>
                <a:ext uri="{FF2B5EF4-FFF2-40B4-BE49-F238E27FC236}">
                  <a16:creationId xmlns:a16="http://schemas.microsoft.com/office/drawing/2014/main" id="{FC710847-22F0-44EE-A627-59005B86A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623"/>
              <a:ext cx="77" cy="91"/>
            </a:xfrm>
            <a:custGeom>
              <a:avLst/>
              <a:gdLst>
                <a:gd name="T0" fmla="*/ 123 w 66"/>
                <a:gd name="T1" fmla="*/ 0 h 78"/>
                <a:gd name="T2" fmla="*/ 0 w 66"/>
                <a:gd name="T3" fmla="*/ 145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78">
                  <a:moveTo>
                    <a:pt x="66" y="0"/>
                  </a:moveTo>
                  <a:cubicBezTo>
                    <a:pt x="48" y="28"/>
                    <a:pt x="18" y="57"/>
                    <a:pt x="0" y="7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29">
              <a:extLst>
                <a:ext uri="{FF2B5EF4-FFF2-40B4-BE49-F238E27FC236}">
                  <a16:creationId xmlns:a16="http://schemas.microsoft.com/office/drawing/2014/main" id="{D19AFAEC-378E-4030-9AF7-DBA2775B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682"/>
              <a:ext cx="37" cy="69"/>
            </a:xfrm>
            <a:custGeom>
              <a:avLst/>
              <a:gdLst>
                <a:gd name="T0" fmla="*/ 58 w 32"/>
                <a:gd name="T1" fmla="*/ 0 h 59"/>
                <a:gd name="T2" fmla="*/ 0 w 32"/>
                <a:gd name="T3" fmla="*/ 111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9">
                  <a:moveTo>
                    <a:pt x="32" y="0"/>
                  </a:moveTo>
                  <a:cubicBezTo>
                    <a:pt x="24" y="22"/>
                    <a:pt x="13" y="40"/>
                    <a:pt x="0" y="5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30">
              <a:extLst>
                <a:ext uri="{FF2B5EF4-FFF2-40B4-BE49-F238E27FC236}">
                  <a16:creationId xmlns:a16="http://schemas.microsoft.com/office/drawing/2014/main" id="{31238A92-AEAD-4B96-B263-6431F92A6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275"/>
              <a:ext cx="73" cy="52"/>
            </a:xfrm>
            <a:custGeom>
              <a:avLst/>
              <a:gdLst>
                <a:gd name="T0" fmla="*/ 114 w 63"/>
                <a:gd name="T1" fmla="*/ 85 h 44"/>
                <a:gd name="T2" fmla="*/ 0 w 63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44">
                  <a:moveTo>
                    <a:pt x="63" y="44"/>
                  </a:moveTo>
                  <a:cubicBezTo>
                    <a:pt x="45" y="30"/>
                    <a:pt x="7" y="1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31">
              <a:extLst>
                <a:ext uri="{FF2B5EF4-FFF2-40B4-BE49-F238E27FC236}">
                  <a16:creationId xmlns:a16="http://schemas.microsoft.com/office/drawing/2014/main" id="{C7D856A0-2B6B-4E92-8BEE-FCCE7AD0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613"/>
              <a:ext cx="46" cy="229"/>
            </a:xfrm>
            <a:custGeom>
              <a:avLst/>
              <a:gdLst>
                <a:gd name="T0" fmla="*/ 69 w 40"/>
                <a:gd name="T1" fmla="*/ 366 h 196"/>
                <a:gd name="T2" fmla="*/ 43 w 40"/>
                <a:gd name="T3" fmla="*/ 225 h 196"/>
                <a:gd name="T4" fmla="*/ 0 w 40"/>
                <a:gd name="T5" fmla="*/ 0 h 1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96">
                  <a:moveTo>
                    <a:pt x="39" y="196"/>
                  </a:moveTo>
                  <a:cubicBezTo>
                    <a:pt x="40" y="169"/>
                    <a:pt x="33" y="146"/>
                    <a:pt x="24" y="121"/>
                  </a:cubicBezTo>
                  <a:cubicBezTo>
                    <a:pt x="11" y="82"/>
                    <a:pt x="10" y="3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32">
              <a:extLst>
                <a:ext uri="{FF2B5EF4-FFF2-40B4-BE49-F238E27FC236}">
                  <a16:creationId xmlns:a16="http://schemas.microsoft.com/office/drawing/2014/main" id="{65032275-5B1A-45F2-A0EA-911679B6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682"/>
              <a:ext cx="172" cy="223"/>
            </a:xfrm>
            <a:custGeom>
              <a:avLst/>
              <a:gdLst>
                <a:gd name="T0" fmla="*/ 275 w 147"/>
                <a:gd name="T1" fmla="*/ 355 h 191"/>
                <a:gd name="T2" fmla="*/ 179 w 147"/>
                <a:gd name="T3" fmla="*/ 212 h 191"/>
                <a:gd name="T4" fmla="*/ 0 w 147"/>
                <a:gd name="T5" fmla="*/ 0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91">
                  <a:moveTo>
                    <a:pt x="147" y="191"/>
                  </a:moveTo>
                  <a:cubicBezTo>
                    <a:pt x="132" y="164"/>
                    <a:pt x="116" y="138"/>
                    <a:pt x="96" y="115"/>
                  </a:cubicBezTo>
                  <a:cubicBezTo>
                    <a:pt x="61" y="75"/>
                    <a:pt x="24" y="5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Freeform 33">
              <a:extLst>
                <a:ext uri="{FF2B5EF4-FFF2-40B4-BE49-F238E27FC236}">
                  <a16:creationId xmlns:a16="http://schemas.microsoft.com/office/drawing/2014/main" id="{779A0040-D0CB-435E-9AB9-8DD465015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42"/>
              <a:ext cx="141" cy="111"/>
            </a:xfrm>
            <a:custGeom>
              <a:avLst/>
              <a:gdLst>
                <a:gd name="T0" fmla="*/ 223 w 121"/>
                <a:gd name="T1" fmla="*/ 178 h 95"/>
                <a:gd name="T2" fmla="*/ 147 w 121"/>
                <a:gd name="T3" fmla="*/ 111 h 95"/>
                <a:gd name="T4" fmla="*/ 0 w 121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95">
                  <a:moveTo>
                    <a:pt x="121" y="95"/>
                  </a:moveTo>
                  <a:cubicBezTo>
                    <a:pt x="106" y="86"/>
                    <a:pt x="96" y="69"/>
                    <a:pt x="80" y="59"/>
                  </a:cubicBezTo>
                  <a:cubicBezTo>
                    <a:pt x="51" y="42"/>
                    <a:pt x="16" y="3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0" name="Freeform 34">
              <a:extLst>
                <a:ext uri="{FF2B5EF4-FFF2-40B4-BE49-F238E27FC236}">
                  <a16:creationId xmlns:a16="http://schemas.microsoft.com/office/drawing/2014/main" id="{8AA2E7DE-E798-4F61-9E89-E4F02E592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850"/>
              <a:ext cx="243" cy="164"/>
            </a:xfrm>
            <a:custGeom>
              <a:avLst/>
              <a:gdLst>
                <a:gd name="T0" fmla="*/ 388 w 208"/>
                <a:gd name="T1" fmla="*/ 258 h 141"/>
                <a:gd name="T2" fmla="*/ 228 w 208"/>
                <a:gd name="T3" fmla="*/ 193 h 141"/>
                <a:gd name="T4" fmla="*/ 0 w 208"/>
                <a:gd name="T5" fmla="*/ 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8" h="141">
                  <a:moveTo>
                    <a:pt x="208" y="141"/>
                  </a:moveTo>
                  <a:cubicBezTo>
                    <a:pt x="181" y="124"/>
                    <a:pt x="154" y="115"/>
                    <a:pt x="122" y="106"/>
                  </a:cubicBezTo>
                  <a:cubicBezTo>
                    <a:pt x="68" y="90"/>
                    <a:pt x="24" y="5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Freeform 35">
              <a:extLst>
                <a:ext uri="{FF2B5EF4-FFF2-40B4-BE49-F238E27FC236}">
                  <a16:creationId xmlns:a16="http://schemas.microsoft.com/office/drawing/2014/main" id="{FDB57DF9-51E2-4A5F-915F-662260E61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3310"/>
              <a:ext cx="180" cy="74"/>
            </a:xfrm>
            <a:custGeom>
              <a:avLst/>
              <a:gdLst>
                <a:gd name="T0" fmla="*/ 286 w 154"/>
                <a:gd name="T1" fmla="*/ 120 h 63"/>
                <a:gd name="T2" fmla="*/ 178 w 154"/>
                <a:gd name="T3" fmla="*/ 74 h 63"/>
                <a:gd name="T4" fmla="*/ 0 w 154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63">
                  <a:moveTo>
                    <a:pt x="154" y="63"/>
                  </a:moveTo>
                  <a:cubicBezTo>
                    <a:pt x="135" y="56"/>
                    <a:pt x="115" y="46"/>
                    <a:pt x="95" y="39"/>
                  </a:cubicBezTo>
                  <a:cubicBezTo>
                    <a:pt x="70" y="30"/>
                    <a:pt x="13" y="2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36">
              <a:extLst>
                <a:ext uri="{FF2B5EF4-FFF2-40B4-BE49-F238E27FC236}">
                  <a16:creationId xmlns:a16="http://schemas.microsoft.com/office/drawing/2014/main" id="{A966E4A1-87CD-4395-BE8B-A9232D19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3226"/>
              <a:ext cx="123" cy="101"/>
            </a:xfrm>
            <a:custGeom>
              <a:avLst/>
              <a:gdLst>
                <a:gd name="T0" fmla="*/ 198 w 105"/>
                <a:gd name="T1" fmla="*/ 164 h 86"/>
                <a:gd name="T2" fmla="*/ 118 w 105"/>
                <a:gd name="T3" fmla="*/ 117 h 86"/>
                <a:gd name="T4" fmla="*/ 0 w 105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86">
                  <a:moveTo>
                    <a:pt x="105" y="86"/>
                  </a:moveTo>
                  <a:cubicBezTo>
                    <a:pt x="90" y="80"/>
                    <a:pt x="74" y="71"/>
                    <a:pt x="62" y="61"/>
                  </a:cubicBezTo>
                  <a:cubicBezTo>
                    <a:pt x="39" y="44"/>
                    <a:pt x="25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37">
              <a:extLst>
                <a:ext uri="{FF2B5EF4-FFF2-40B4-BE49-F238E27FC236}">
                  <a16:creationId xmlns:a16="http://schemas.microsoft.com/office/drawing/2014/main" id="{5C69F487-AFC7-47DF-9786-4AD34B7F8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3210"/>
              <a:ext cx="62" cy="57"/>
            </a:xfrm>
            <a:custGeom>
              <a:avLst/>
              <a:gdLst>
                <a:gd name="T0" fmla="*/ 99 w 53"/>
                <a:gd name="T1" fmla="*/ 90 h 49"/>
                <a:gd name="T2" fmla="*/ 0 w 53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49">
                  <a:moveTo>
                    <a:pt x="53" y="49"/>
                  </a:moveTo>
                  <a:cubicBezTo>
                    <a:pt x="29" y="45"/>
                    <a:pt x="15" y="15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38">
              <a:extLst>
                <a:ext uri="{FF2B5EF4-FFF2-40B4-BE49-F238E27FC236}">
                  <a16:creationId xmlns:a16="http://schemas.microsoft.com/office/drawing/2014/main" id="{A2D2E49D-E31B-4B30-9F09-88EE47C8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3554"/>
              <a:ext cx="134" cy="20"/>
            </a:xfrm>
            <a:custGeom>
              <a:avLst/>
              <a:gdLst>
                <a:gd name="T0" fmla="*/ 212 w 115"/>
                <a:gd name="T1" fmla="*/ 0 h 17"/>
                <a:gd name="T2" fmla="*/ 0 w 115"/>
                <a:gd name="T3" fmla="*/ 2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5" h="17">
                  <a:moveTo>
                    <a:pt x="115" y="0"/>
                  </a:moveTo>
                  <a:cubicBezTo>
                    <a:pt x="82" y="17"/>
                    <a:pt x="36" y="10"/>
                    <a:pt x="0" y="1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39">
              <a:extLst>
                <a:ext uri="{FF2B5EF4-FFF2-40B4-BE49-F238E27FC236}">
                  <a16:creationId xmlns:a16="http://schemas.microsoft.com/office/drawing/2014/main" id="{E96DFB71-DAA2-4ED3-9048-A547B19E5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3582"/>
              <a:ext cx="102" cy="50"/>
            </a:xfrm>
            <a:custGeom>
              <a:avLst/>
              <a:gdLst>
                <a:gd name="T0" fmla="*/ 159 w 88"/>
                <a:gd name="T1" fmla="*/ 0 h 43"/>
                <a:gd name="T2" fmla="*/ 95 w 88"/>
                <a:gd name="T3" fmla="*/ 42 h 43"/>
                <a:gd name="T4" fmla="*/ 0 w 88"/>
                <a:gd name="T5" fmla="*/ 7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43">
                  <a:moveTo>
                    <a:pt x="88" y="0"/>
                  </a:moveTo>
                  <a:cubicBezTo>
                    <a:pt x="75" y="5"/>
                    <a:pt x="65" y="16"/>
                    <a:pt x="53" y="23"/>
                  </a:cubicBezTo>
                  <a:cubicBezTo>
                    <a:pt x="36" y="34"/>
                    <a:pt x="18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40">
              <a:extLst>
                <a:ext uri="{FF2B5EF4-FFF2-40B4-BE49-F238E27FC236}">
                  <a16:creationId xmlns:a16="http://schemas.microsoft.com/office/drawing/2014/main" id="{BC27EEAD-15D5-4790-9984-1489A1DB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3618"/>
              <a:ext cx="55" cy="43"/>
            </a:xfrm>
            <a:custGeom>
              <a:avLst/>
              <a:gdLst>
                <a:gd name="T0" fmla="*/ 88 w 47"/>
                <a:gd name="T1" fmla="*/ 0 h 37"/>
                <a:gd name="T2" fmla="*/ 0 w 47"/>
                <a:gd name="T3" fmla="*/ 67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37">
                  <a:moveTo>
                    <a:pt x="47" y="0"/>
                  </a:moveTo>
                  <a:cubicBezTo>
                    <a:pt x="29" y="7"/>
                    <a:pt x="15" y="25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41">
              <a:extLst>
                <a:ext uri="{FF2B5EF4-FFF2-40B4-BE49-F238E27FC236}">
                  <a16:creationId xmlns:a16="http://schemas.microsoft.com/office/drawing/2014/main" id="{451237C9-A6CE-4D76-A215-6C2F3A679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711"/>
              <a:ext cx="23" cy="71"/>
            </a:xfrm>
            <a:custGeom>
              <a:avLst/>
              <a:gdLst>
                <a:gd name="T0" fmla="*/ 35 w 20"/>
                <a:gd name="T1" fmla="*/ 0 h 61"/>
                <a:gd name="T2" fmla="*/ 20 w 20"/>
                <a:gd name="T3" fmla="*/ 55 h 61"/>
                <a:gd name="T4" fmla="*/ 0 w 20"/>
                <a:gd name="T5" fmla="*/ 11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1">
                  <a:moveTo>
                    <a:pt x="20" y="0"/>
                  </a:moveTo>
                  <a:cubicBezTo>
                    <a:pt x="13" y="9"/>
                    <a:pt x="13" y="19"/>
                    <a:pt x="11" y="29"/>
                  </a:cubicBezTo>
                  <a:cubicBezTo>
                    <a:pt x="8" y="40"/>
                    <a:pt x="2" y="50"/>
                    <a:pt x="0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42">
              <a:extLst>
                <a:ext uri="{FF2B5EF4-FFF2-40B4-BE49-F238E27FC236}">
                  <a16:creationId xmlns:a16="http://schemas.microsoft.com/office/drawing/2014/main" id="{F87565B1-7A6D-4E23-A82F-F2051FAC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697"/>
              <a:ext cx="26" cy="42"/>
            </a:xfrm>
            <a:custGeom>
              <a:avLst/>
              <a:gdLst>
                <a:gd name="T0" fmla="*/ 44 w 22"/>
                <a:gd name="T1" fmla="*/ 0 h 36"/>
                <a:gd name="T2" fmla="*/ 0 w 22"/>
                <a:gd name="T3" fmla="*/ 67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6">
                  <a:moveTo>
                    <a:pt x="22" y="0"/>
                  </a:moveTo>
                  <a:cubicBezTo>
                    <a:pt x="18" y="12"/>
                    <a:pt x="8" y="26"/>
                    <a:pt x="0" y="3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43">
              <a:extLst>
                <a:ext uri="{FF2B5EF4-FFF2-40B4-BE49-F238E27FC236}">
                  <a16:creationId xmlns:a16="http://schemas.microsoft.com/office/drawing/2014/main" id="{60E628F1-B639-405C-A8B0-749404F2F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3724"/>
              <a:ext cx="14" cy="58"/>
            </a:xfrm>
            <a:custGeom>
              <a:avLst/>
              <a:gdLst>
                <a:gd name="T0" fmla="*/ 0 w 12"/>
                <a:gd name="T1" fmla="*/ 0 h 50"/>
                <a:gd name="T2" fmla="*/ 15 w 12"/>
                <a:gd name="T3" fmla="*/ 37 h 50"/>
                <a:gd name="T4" fmla="*/ 22 w 12"/>
                <a:gd name="T5" fmla="*/ 9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0">
                  <a:moveTo>
                    <a:pt x="0" y="0"/>
                  </a:moveTo>
                  <a:cubicBezTo>
                    <a:pt x="3" y="7"/>
                    <a:pt x="7" y="13"/>
                    <a:pt x="8" y="21"/>
                  </a:cubicBezTo>
                  <a:cubicBezTo>
                    <a:pt x="9" y="32"/>
                    <a:pt x="8" y="40"/>
                    <a:pt x="12" y="5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44">
              <a:extLst>
                <a:ext uri="{FF2B5EF4-FFF2-40B4-BE49-F238E27FC236}">
                  <a16:creationId xmlns:a16="http://schemas.microsoft.com/office/drawing/2014/main" id="{1184141D-6872-4122-9943-D5D0F94C3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517"/>
              <a:ext cx="94" cy="116"/>
            </a:xfrm>
            <a:custGeom>
              <a:avLst/>
              <a:gdLst>
                <a:gd name="T0" fmla="*/ 152 w 80"/>
                <a:gd name="T1" fmla="*/ 182 h 100"/>
                <a:gd name="T2" fmla="*/ 0 w 80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100">
                  <a:moveTo>
                    <a:pt x="80" y="100"/>
                  </a:moveTo>
                  <a:cubicBezTo>
                    <a:pt x="47" y="76"/>
                    <a:pt x="3" y="3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Freeform 45">
              <a:extLst>
                <a:ext uri="{FF2B5EF4-FFF2-40B4-BE49-F238E27FC236}">
                  <a16:creationId xmlns:a16="http://schemas.microsoft.com/office/drawing/2014/main" id="{AA1A6AA8-1A21-4CDC-B632-1D91988A3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279"/>
              <a:ext cx="201" cy="270"/>
            </a:xfrm>
            <a:custGeom>
              <a:avLst/>
              <a:gdLst>
                <a:gd name="T0" fmla="*/ 321 w 172"/>
                <a:gd name="T1" fmla="*/ 425 h 232"/>
                <a:gd name="T2" fmla="*/ 169 w 172"/>
                <a:gd name="T3" fmla="*/ 249 h 232"/>
                <a:gd name="T4" fmla="*/ 0 w 172"/>
                <a:gd name="T5" fmla="*/ 0 h 2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232">
                  <a:moveTo>
                    <a:pt x="172" y="232"/>
                  </a:moveTo>
                  <a:cubicBezTo>
                    <a:pt x="140" y="221"/>
                    <a:pt x="113" y="162"/>
                    <a:pt x="91" y="136"/>
                  </a:cubicBezTo>
                  <a:cubicBezTo>
                    <a:pt x="56" y="95"/>
                    <a:pt x="36" y="3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2" name="Freeform 46">
              <a:extLst>
                <a:ext uri="{FF2B5EF4-FFF2-40B4-BE49-F238E27FC236}">
                  <a16:creationId xmlns:a16="http://schemas.microsoft.com/office/drawing/2014/main" id="{A3EC8D24-4C07-4F10-BFEC-4198DA1A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93"/>
              <a:ext cx="94" cy="196"/>
            </a:xfrm>
            <a:custGeom>
              <a:avLst/>
              <a:gdLst>
                <a:gd name="T0" fmla="*/ 152 w 80"/>
                <a:gd name="T1" fmla="*/ 312 h 168"/>
                <a:gd name="T2" fmla="*/ 0 w 80"/>
                <a:gd name="T3" fmla="*/ 0 h 1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168">
                  <a:moveTo>
                    <a:pt x="80" y="168"/>
                  </a:moveTo>
                  <a:cubicBezTo>
                    <a:pt x="63" y="125"/>
                    <a:pt x="37" y="4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3" name="Freeform 47">
              <a:extLst>
                <a:ext uri="{FF2B5EF4-FFF2-40B4-BE49-F238E27FC236}">
                  <a16:creationId xmlns:a16="http://schemas.microsoft.com/office/drawing/2014/main" id="{4D3F2520-97D6-424C-BE31-4EE044067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172"/>
              <a:ext cx="42" cy="251"/>
            </a:xfrm>
            <a:custGeom>
              <a:avLst/>
              <a:gdLst>
                <a:gd name="T0" fmla="*/ 67 w 36"/>
                <a:gd name="T1" fmla="*/ 394 h 216"/>
                <a:gd name="T2" fmla="*/ 0 w 36"/>
                <a:gd name="T3" fmla="*/ 0 h 2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16">
                  <a:moveTo>
                    <a:pt x="36" y="216"/>
                  </a:moveTo>
                  <a:cubicBezTo>
                    <a:pt x="6" y="143"/>
                    <a:pt x="2" y="7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4" name="Freeform 48">
              <a:extLst>
                <a:ext uri="{FF2B5EF4-FFF2-40B4-BE49-F238E27FC236}">
                  <a16:creationId xmlns:a16="http://schemas.microsoft.com/office/drawing/2014/main" id="{4E921440-E199-4D93-AB62-D9C235752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991"/>
              <a:ext cx="139" cy="196"/>
            </a:xfrm>
            <a:custGeom>
              <a:avLst/>
              <a:gdLst>
                <a:gd name="T0" fmla="*/ 0 w 119"/>
                <a:gd name="T1" fmla="*/ 0 h 168"/>
                <a:gd name="T2" fmla="*/ 113 w 119"/>
                <a:gd name="T3" fmla="*/ 210 h 168"/>
                <a:gd name="T4" fmla="*/ 221 w 119"/>
                <a:gd name="T5" fmla="*/ 312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68">
                  <a:moveTo>
                    <a:pt x="0" y="0"/>
                  </a:moveTo>
                  <a:cubicBezTo>
                    <a:pt x="0" y="0"/>
                    <a:pt x="36" y="80"/>
                    <a:pt x="61" y="113"/>
                  </a:cubicBezTo>
                  <a:cubicBezTo>
                    <a:pt x="97" y="161"/>
                    <a:pt x="119" y="168"/>
                    <a:pt x="119" y="16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Freeform 49">
              <a:extLst>
                <a:ext uri="{FF2B5EF4-FFF2-40B4-BE49-F238E27FC236}">
                  <a16:creationId xmlns:a16="http://schemas.microsoft.com/office/drawing/2014/main" id="{BD47F303-E223-47A5-9684-E90BDD988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2557"/>
              <a:ext cx="302" cy="306"/>
            </a:xfrm>
            <a:custGeom>
              <a:avLst/>
              <a:gdLst>
                <a:gd name="T0" fmla="*/ 112 w 259"/>
                <a:gd name="T1" fmla="*/ 487 h 262"/>
                <a:gd name="T2" fmla="*/ 101 w 259"/>
                <a:gd name="T3" fmla="*/ 187 h 262"/>
                <a:gd name="T4" fmla="*/ 478 w 259"/>
                <a:gd name="T5" fmla="*/ 35 h 262"/>
                <a:gd name="T6" fmla="*/ 115 w 259"/>
                <a:gd name="T7" fmla="*/ 188 h 262"/>
                <a:gd name="T8" fmla="*/ 112 w 259"/>
                <a:gd name="T9" fmla="*/ 487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62">
                  <a:moveTo>
                    <a:pt x="60" y="262"/>
                  </a:moveTo>
                  <a:cubicBezTo>
                    <a:pt x="60" y="262"/>
                    <a:pt x="0" y="200"/>
                    <a:pt x="55" y="100"/>
                  </a:cubicBezTo>
                  <a:cubicBezTo>
                    <a:pt x="111" y="0"/>
                    <a:pt x="205" y="19"/>
                    <a:pt x="259" y="19"/>
                  </a:cubicBezTo>
                  <a:cubicBezTo>
                    <a:pt x="259" y="19"/>
                    <a:pt x="102" y="9"/>
                    <a:pt x="63" y="101"/>
                  </a:cubicBezTo>
                  <a:cubicBezTo>
                    <a:pt x="25" y="193"/>
                    <a:pt x="35" y="209"/>
                    <a:pt x="60" y="2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50">
              <a:extLst>
                <a:ext uri="{FF2B5EF4-FFF2-40B4-BE49-F238E27FC236}">
                  <a16:creationId xmlns:a16="http://schemas.microsoft.com/office/drawing/2014/main" id="{78642DC1-A29A-42AF-9339-CC997A3CD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3235"/>
              <a:ext cx="135" cy="142"/>
            </a:xfrm>
            <a:custGeom>
              <a:avLst/>
              <a:gdLst>
                <a:gd name="T0" fmla="*/ 83 w 116"/>
                <a:gd name="T1" fmla="*/ 0 h 122"/>
                <a:gd name="T2" fmla="*/ 31 w 116"/>
                <a:gd name="T3" fmla="*/ 139 h 122"/>
                <a:gd name="T4" fmla="*/ 213 w 116"/>
                <a:gd name="T5" fmla="*/ 208 h 122"/>
                <a:gd name="T6" fmla="*/ 38 w 116"/>
                <a:gd name="T7" fmla="*/ 143 h 122"/>
                <a:gd name="T8" fmla="*/ 83 w 116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22">
                  <a:moveTo>
                    <a:pt x="45" y="0"/>
                  </a:moveTo>
                  <a:cubicBezTo>
                    <a:pt x="45" y="0"/>
                    <a:pt x="0" y="38"/>
                    <a:pt x="17" y="76"/>
                  </a:cubicBezTo>
                  <a:cubicBezTo>
                    <a:pt x="34" y="115"/>
                    <a:pt x="71" y="119"/>
                    <a:pt x="116" y="113"/>
                  </a:cubicBezTo>
                  <a:cubicBezTo>
                    <a:pt x="116" y="113"/>
                    <a:pt x="40" y="122"/>
                    <a:pt x="21" y="78"/>
                  </a:cubicBezTo>
                  <a:cubicBezTo>
                    <a:pt x="3" y="34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51">
              <a:extLst>
                <a:ext uri="{FF2B5EF4-FFF2-40B4-BE49-F238E27FC236}">
                  <a16:creationId xmlns:a16="http://schemas.microsoft.com/office/drawing/2014/main" id="{823CD430-2E33-4511-9729-77C8EC97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3513"/>
              <a:ext cx="210" cy="261"/>
            </a:xfrm>
            <a:custGeom>
              <a:avLst/>
              <a:gdLst>
                <a:gd name="T0" fmla="*/ 141 w 180"/>
                <a:gd name="T1" fmla="*/ 0 h 224"/>
                <a:gd name="T2" fmla="*/ 88 w 180"/>
                <a:gd name="T3" fmla="*/ 266 h 224"/>
                <a:gd name="T4" fmla="*/ 334 w 180"/>
                <a:gd name="T5" fmla="*/ 323 h 224"/>
                <a:gd name="T6" fmla="*/ 96 w 180"/>
                <a:gd name="T7" fmla="*/ 261 h 224"/>
                <a:gd name="T8" fmla="*/ 141 w 180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224">
                  <a:moveTo>
                    <a:pt x="76" y="0"/>
                  </a:moveTo>
                  <a:cubicBezTo>
                    <a:pt x="76" y="0"/>
                    <a:pt x="0" y="69"/>
                    <a:pt x="47" y="144"/>
                  </a:cubicBezTo>
                  <a:cubicBezTo>
                    <a:pt x="94" y="218"/>
                    <a:pt x="141" y="189"/>
                    <a:pt x="180" y="175"/>
                  </a:cubicBezTo>
                  <a:cubicBezTo>
                    <a:pt x="180" y="175"/>
                    <a:pt x="95" y="224"/>
                    <a:pt x="51" y="142"/>
                  </a:cubicBezTo>
                  <a:cubicBezTo>
                    <a:pt x="8" y="59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52">
              <a:extLst>
                <a:ext uri="{FF2B5EF4-FFF2-40B4-BE49-F238E27FC236}">
                  <a16:creationId xmlns:a16="http://schemas.microsoft.com/office/drawing/2014/main" id="{D1794E3F-3C44-4E10-BF37-1FF86824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712"/>
              <a:ext cx="102" cy="110"/>
            </a:xfrm>
            <a:custGeom>
              <a:avLst/>
              <a:gdLst>
                <a:gd name="T0" fmla="*/ 0 w 87"/>
                <a:gd name="T1" fmla="*/ 0 h 94"/>
                <a:gd name="T2" fmla="*/ 8 w 87"/>
                <a:gd name="T3" fmla="*/ 74 h 94"/>
                <a:gd name="T4" fmla="*/ 63 w 87"/>
                <a:gd name="T5" fmla="*/ 158 h 94"/>
                <a:gd name="T6" fmla="*/ 165 w 87"/>
                <a:gd name="T7" fmla="*/ 144 h 94"/>
                <a:gd name="T8" fmla="*/ 67 w 87"/>
                <a:gd name="T9" fmla="*/ 147 h 94"/>
                <a:gd name="T10" fmla="*/ 21 w 87"/>
                <a:gd name="T11" fmla="*/ 95 h 94"/>
                <a:gd name="T12" fmla="*/ 0 w 87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94">
                  <a:moveTo>
                    <a:pt x="0" y="0"/>
                  </a:moveTo>
                  <a:cubicBezTo>
                    <a:pt x="0" y="0"/>
                    <a:pt x="3" y="25"/>
                    <a:pt x="4" y="39"/>
                  </a:cubicBezTo>
                  <a:cubicBezTo>
                    <a:pt x="5" y="52"/>
                    <a:pt x="8" y="73"/>
                    <a:pt x="33" y="84"/>
                  </a:cubicBezTo>
                  <a:cubicBezTo>
                    <a:pt x="58" y="94"/>
                    <a:pt x="68" y="85"/>
                    <a:pt x="87" y="77"/>
                  </a:cubicBezTo>
                  <a:cubicBezTo>
                    <a:pt x="87" y="77"/>
                    <a:pt x="62" y="93"/>
                    <a:pt x="36" y="79"/>
                  </a:cubicBezTo>
                  <a:cubicBezTo>
                    <a:pt x="10" y="65"/>
                    <a:pt x="14" y="68"/>
                    <a:pt x="11" y="50"/>
                  </a:cubicBezTo>
                  <a:cubicBezTo>
                    <a:pt x="7" y="33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53">
              <a:extLst>
                <a:ext uri="{FF2B5EF4-FFF2-40B4-BE49-F238E27FC236}">
                  <a16:creationId xmlns:a16="http://schemas.microsoft.com/office/drawing/2014/main" id="{2D013C84-7E86-4CB0-8845-F452C70AE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970"/>
              <a:ext cx="400" cy="312"/>
            </a:xfrm>
            <a:custGeom>
              <a:avLst/>
              <a:gdLst>
                <a:gd name="T0" fmla="*/ 633 w 343"/>
                <a:gd name="T1" fmla="*/ 0 h 268"/>
                <a:gd name="T2" fmla="*/ 402 w 343"/>
                <a:gd name="T3" fmla="*/ 241 h 268"/>
                <a:gd name="T4" fmla="*/ 0 w 343"/>
                <a:gd name="T5" fmla="*/ 492 h 268"/>
                <a:gd name="T6" fmla="*/ 141 w 343"/>
                <a:gd name="T7" fmla="*/ 343 h 268"/>
                <a:gd name="T8" fmla="*/ 633 w 343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3" h="268">
                  <a:moveTo>
                    <a:pt x="343" y="0"/>
                  </a:moveTo>
                  <a:cubicBezTo>
                    <a:pt x="343" y="0"/>
                    <a:pt x="319" y="86"/>
                    <a:pt x="218" y="131"/>
                  </a:cubicBezTo>
                  <a:cubicBezTo>
                    <a:pt x="118" y="175"/>
                    <a:pt x="27" y="158"/>
                    <a:pt x="0" y="268"/>
                  </a:cubicBezTo>
                  <a:cubicBezTo>
                    <a:pt x="0" y="268"/>
                    <a:pt x="20" y="205"/>
                    <a:pt x="76" y="186"/>
                  </a:cubicBezTo>
                  <a:cubicBezTo>
                    <a:pt x="132" y="167"/>
                    <a:pt x="321" y="128"/>
                    <a:pt x="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54">
              <a:extLst>
                <a:ext uri="{FF2B5EF4-FFF2-40B4-BE49-F238E27FC236}">
                  <a16:creationId xmlns:a16="http://schemas.microsoft.com/office/drawing/2014/main" id="{3AAF9753-2685-4400-A9A0-68303456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557"/>
              <a:ext cx="539" cy="248"/>
            </a:xfrm>
            <a:custGeom>
              <a:avLst/>
              <a:gdLst>
                <a:gd name="T0" fmla="*/ 856 w 462"/>
                <a:gd name="T1" fmla="*/ 377 h 212"/>
                <a:gd name="T2" fmla="*/ 488 w 462"/>
                <a:gd name="T3" fmla="*/ 379 h 212"/>
                <a:gd name="T4" fmla="*/ 13 w 462"/>
                <a:gd name="T5" fmla="*/ 0 h 212"/>
                <a:gd name="T6" fmla="*/ 106 w 462"/>
                <a:gd name="T7" fmla="*/ 253 h 212"/>
                <a:gd name="T8" fmla="*/ 546 w 462"/>
                <a:gd name="T9" fmla="*/ 364 h 212"/>
                <a:gd name="T10" fmla="*/ 856 w 462"/>
                <a:gd name="T11" fmla="*/ 377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2" h="212">
                  <a:moveTo>
                    <a:pt x="462" y="201"/>
                  </a:moveTo>
                  <a:cubicBezTo>
                    <a:pt x="462" y="201"/>
                    <a:pt x="306" y="197"/>
                    <a:pt x="263" y="203"/>
                  </a:cubicBezTo>
                  <a:cubicBezTo>
                    <a:pt x="220" y="208"/>
                    <a:pt x="0" y="212"/>
                    <a:pt x="7" y="0"/>
                  </a:cubicBezTo>
                  <a:cubicBezTo>
                    <a:pt x="7" y="0"/>
                    <a:pt x="9" y="70"/>
                    <a:pt x="57" y="135"/>
                  </a:cubicBezTo>
                  <a:cubicBezTo>
                    <a:pt x="106" y="199"/>
                    <a:pt x="209" y="203"/>
                    <a:pt x="295" y="194"/>
                  </a:cubicBezTo>
                  <a:cubicBezTo>
                    <a:pt x="381" y="185"/>
                    <a:pt x="462" y="201"/>
                    <a:pt x="462" y="2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Freeform 55">
              <a:extLst>
                <a:ext uri="{FF2B5EF4-FFF2-40B4-BE49-F238E27FC236}">
                  <a16:creationId xmlns:a16="http://schemas.microsoft.com/office/drawing/2014/main" id="{3CC38F40-9035-44E2-8834-F423A6962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3373"/>
              <a:ext cx="77" cy="94"/>
            </a:xfrm>
            <a:custGeom>
              <a:avLst/>
              <a:gdLst>
                <a:gd name="T0" fmla="*/ 58 w 66"/>
                <a:gd name="T1" fmla="*/ 152 h 80"/>
                <a:gd name="T2" fmla="*/ 98 w 66"/>
                <a:gd name="T3" fmla="*/ 100 h 80"/>
                <a:gd name="T4" fmla="*/ 113 w 66"/>
                <a:gd name="T5" fmla="*/ 33 h 80"/>
                <a:gd name="T6" fmla="*/ 68 w 66"/>
                <a:gd name="T7" fmla="*/ 2 h 80"/>
                <a:gd name="T8" fmla="*/ 0 w 66"/>
                <a:gd name="T9" fmla="*/ 13 h 80"/>
                <a:gd name="T10" fmla="*/ 54 w 66"/>
                <a:gd name="T11" fmla="*/ 78 h 80"/>
                <a:gd name="T12" fmla="*/ 63 w 66"/>
                <a:gd name="T13" fmla="*/ 15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0">
                  <a:moveTo>
                    <a:pt x="32" y="80"/>
                  </a:moveTo>
                  <a:cubicBezTo>
                    <a:pt x="40" y="73"/>
                    <a:pt x="47" y="61"/>
                    <a:pt x="53" y="52"/>
                  </a:cubicBezTo>
                  <a:cubicBezTo>
                    <a:pt x="60" y="42"/>
                    <a:pt x="66" y="30"/>
                    <a:pt x="61" y="17"/>
                  </a:cubicBezTo>
                  <a:cubicBezTo>
                    <a:pt x="57" y="5"/>
                    <a:pt x="49" y="0"/>
                    <a:pt x="37" y="2"/>
                  </a:cubicBezTo>
                  <a:cubicBezTo>
                    <a:pt x="26" y="3"/>
                    <a:pt x="10" y="3"/>
                    <a:pt x="0" y="7"/>
                  </a:cubicBezTo>
                  <a:cubicBezTo>
                    <a:pt x="12" y="18"/>
                    <a:pt x="25" y="25"/>
                    <a:pt x="28" y="41"/>
                  </a:cubicBezTo>
                  <a:cubicBezTo>
                    <a:pt x="31" y="53"/>
                    <a:pt x="26" y="68"/>
                    <a:pt x="33" y="79"/>
                  </a:cubicBezTo>
                </a:path>
              </a:pathLst>
            </a:custGeom>
            <a:solidFill>
              <a:srgbClr val="AA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Freeform 56">
              <a:extLst>
                <a:ext uri="{FF2B5EF4-FFF2-40B4-BE49-F238E27FC236}">
                  <a16:creationId xmlns:a16="http://schemas.microsoft.com/office/drawing/2014/main" id="{C2ECD888-0989-4584-A07D-9DF929864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01"/>
              <a:ext cx="191" cy="224"/>
            </a:xfrm>
            <a:custGeom>
              <a:avLst/>
              <a:gdLst>
                <a:gd name="T0" fmla="*/ 0 w 164"/>
                <a:gd name="T1" fmla="*/ 0 h 192"/>
                <a:gd name="T2" fmla="*/ 238 w 164"/>
                <a:gd name="T3" fmla="*/ 356 h 192"/>
                <a:gd name="T4" fmla="*/ 267 w 164"/>
                <a:gd name="T5" fmla="*/ 320 h 192"/>
                <a:gd name="T6" fmla="*/ 0 w 164"/>
                <a:gd name="T7" fmla="*/ 0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192">
                  <a:moveTo>
                    <a:pt x="0" y="0"/>
                  </a:moveTo>
                  <a:cubicBezTo>
                    <a:pt x="0" y="0"/>
                    <a:pt x="157" y="33"/>
                    <a:pt x="129" y="192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2"/>
                    <a:pt x="164" y="14"/>
                    <a:pt x="0" y="0"/>
                  </a:cubicBezTo>
                  <a:close/>
                </a:path>
              </a:pathLst>
            </a:custGeom>
            <a:solidFill>
              <a:srgbClr val="AA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3" name="Freeform 57">
              <a:extLst>
                <a:ext uri="{FF2B5EF4-FFF2-40B4-BE49-F238E27FC236}">
                  <a16:creationId xmlns:a16="http://schemas.microsoft.com/office/drawing/2014/main" id="{250DDAF1-8D6D-4608-8B6F-57EB8FCB8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426"/>
              <a:ext cx="417" cy="356"/>
            </a:xfrm>
            <a:custGeom>
              <a:avLst/>
              <a:gdLst>
                <a:gd name="T0" fmla="*/ 57 w 357"/>
                <a:gd name="T1" fmla="*/ 47 h 306"/>
                <a:gd name="T2" fmla="*/ 152 w 357"/>
                <a:gd name="T3" fmla="*/ 10 h 306"/>
                <a:gd name="T4" fmla="*/ 220 w 357"/>
                <a:gd name="T5" fmla="*/ 47 h 306"/>
                <a:gd name="T6" fmla="*/ 236 w 357"/>
                <a:gd name="T7" fmla="*/ 127 h 306"/>
                <a:gd name="T8" fmla="*/ 236 w 357"/>
                <a:gd name="T9" fmla="*/ 209 h 306"/>
                <a:gd name="T10" fmla="*/ 104 w 357"/>
                <a:gd name="T11" fmla="*/ 378 h 306"/>
                <a:gd name="T12" fmla="*/ 234 w 357"/>
                <a:gd name="T13" fmla="*/ 396 h 306"/>
                <a:gd name="T14" fmla="*/ 333 w 357"/>
                <a:gd name="T15" fmla="*/ 344 h 306"/>
                <a:gd name="T16" fmla="*/ 346 w 357"/>
                <a:gd name="T17" fmla="*/ 346 h 306"/>
                <a:gd name="T18" fmla="*/ 387 w 357"/>
                <a:gd name="T19" fmla="*/ 407 h 306"/>
                <a:gd name="T20" fmla="*/ 494 w 357"/>
                <a:gd name="T21" fmla="*/ 404 h 306"/>
                <a:gd name="T22" fmla="*/ 509 w 357"/>
                <a:gd name="T23" fmla="*/ 479 h 306"/>
                <a:gd name="T24" fmla="*/ 607 w 357"/>
                <a:gd name="T25" fmla="*/ 496 h 306"/>
                <a:gd name="T26" fmla="*/ 452 w 357"/>
                <a:gd name="T27" fmla="*/ 557 h 306"/>
                <a:gd name="T28" fmla="*/ 244 w 357"/>
                <a:gd name="T29" fmla="*/ 527 h 306"/>
                <a:gd name="T30" fmla="*/ 29 w 357"/>
                <a:gd name="T31" fmla="*/ 307 h 306"/>
                <a:gd name="T32" fmla="*/ 54 w 357"/>
                <a:gd name="T33" fmla="*/ 57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7" h="306">
                  <a:moveTo>
                    <a:pt x="31" y="25"/>
                  </a:moveTo>
                  <a:cubicBezTo>
                    <a:pt x="41" y="5"/>
                    <a:pt x="61" y="6"/>
                    <a:pt x="81" y="6"/>
                  </a:cubicBezTo>
                  <a:cubicBezTo>
                    <a:pt x="105" y="5"/>
                    <a:pt x="120" y="0"/>
                    <a:pt x="118" y="25"/>
                  </a:cubicBezTo>
                  <a:cubicBezTo>
                    <a:pt x="115" y="48"/>
                    <a:pt x="114" y="51"/>
                    <a:pt x="127" y="70"/>
                  </a:cubicBezTo>
                  <a:cubicBezTo>
                    <a:pt x="138" y="86"/>
                    <a:pt x="139" y="98"/>
                    <a:pt x="127" y="114"/>
                  </a:cubicBezTo>
                  <a:cubicBezTo>
                    <a:pt x="106" y="141"/>
                    <a:pt x="45" y="162"/>
                    <a:pt x="56" y="206"/>
                  </a:cubicBezTo>
                  <a:cubicBezTo>
                    <a:pt x="64" y="237"/>
                    <a:pt x="106" y="227"/>
                    <a:pt x="125" y="216"/>
                  </a:cubicBezTo>
                  <a:cubicBezTo>
                    <a:pt x="137" y="210"/>
                    <a:pt x="166" y="184"/>
                    <a:pt x="179" y="187"/>
                  </a:cubicBezTo>
                  <a:cubicBezTo>
                    <a:pt x="181" y="188"/>
                    <a:pt x="183" y="187"/>
                    <a:pt x="186" y="188"/>
                  </a:cubicBezTo>
                  <a:cubicBezTo>
                    <a:pt x="187" y="208"/>
                    <a:pt x="184" y="221"/>
                    <a:pt x="207" y="223"/>
                  </a:cubicBezTo>
                  <a:cubicBezTo>
                    <a:pt x="224" y="225"/>
                    <a:pt x="251" y="208"/>
                    <a:pt x="265" y="220"/>
                  </a:cubicBezTo>
                  <a:cubicBezTo>
                    <a:pt x="277" y="231"/>
                    <a:pt x="264" y="248"/>
                    <a:pt x="273" y="261"/>
                  </a:cubicBezTo>
                  <a:cubicBezTo>
                    <a:pt x="286" y="279"/>
                    <a:pt x="312" y="257"/>
                    <a:pt x="326" y="271"/>
                  </a:cubicBezTo>
                  <a:cubicBezTo>
                    <a:pt x="357" y="299"/>
                    <a:pt x="256" y="306"/>
                    <a:pt x="242" y="304"/>
                  </a:cubicBezTo>
                  <a:cubicBezTo>
                    <a:pt x="206" y="300"/>
                    <a:pt x="166" y="300"/>
                    <a:pt x="131" y="287"/>
                  </a:cubicBezTo>
                  <a:cubicBezTo>
                    <a:pt x="78" y="266"/>
                    <a:pt x="25" y="227"/>
                    <a:pt x="15" y="168"/>
                  </a:cubicBezTo>
                  <a:cubicBezTo>
                    <a:pt x="7" y="122"/>
                    <a:pt x="0" y="71"/>
                    <a:pt x="28" y="31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4" name="Freeform 58">
              <a:extLst>
                <a:ext uri="{FF2B5EF4-FFF2-40B4-BE49-F238E27FC236}">
                  <a16:creationId xmlns:a16="http://schemas.microsoft.com/office/drawing/2014/main" id="{C26F72A9-47AE-43A0-B579-F5035E10A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46"/>
              <a:ext cx="231" cy="288"/>
            </a:xfrm>
            <a:custGeom>
              <a:avLst/>
              <a:gdLst>
                <a:gd name="T0" fmla="*/ 0 w 198"/>
                <a:gd name="T1" fmla="*/ 171 h 247"/>
                <a:gd name="T2" fmla="*/ 141 w 198"/>
                <a:gd name="T3" fmla="*/ 318 h 247"/>
                <a:gd name="T4" fmla="*/ 258 w 198"/>
                <a:gd name="T5" fmla="*/ 451 h 247"/>
                <a:gd name="T6" fmla="*/ 203 w 198"/>
                <a:gd name="T7" fmla="*/ 198 h 247"/>
                <a:gd name="T8" fmla="*/ 334 w 198"/>
                <a:gd name="T9" fmla="*/ 278 h 247"/>
                <a:gd name="T10" fmla="*/ 321 w 198"/>
                <a:gd name="T11" fmla="*/ 121 h 247"/>
                <a:gd name="T12" fmla="*/ 368 w 198"/>
                <a:gd name="T13" fmla="*/ 2 h 247"/>
                <a:gd name="T14" fmla="*/ 170 w 198"/>
                <a:gd name="T15" fmla="*/ 64 h 247"/>
                <a:gd name="T16" fmla="*/ 8 w 198"/>
                <a:gd name="T17" fmla="*/ 155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8" h="247">
                  <a:moveTo>
                    <a:pt x="0" y="93"/>
                  </a:moveTo>
                  <a:cubicBezTo>
                    <a:pt x="30" y="81"/>
                    <a:pt x="62" y="149"/>
                    <a:pt x="76" y="172"/>
                  </a:cubicBezTo>
                  <a:cubicBezTo>
                    <a:pt x="86" y="189"/>
                    <a:pt x="116" y="247"/>
                    <a:pt x="139" y="244"/>
                  </a:cubicBezTo>
                  <a:cubicBezTo>
                    <a:pt x="172" y="240"/>
                    <a:pt x="100" y="134"/>
                    <a:pt x="110" y="107"/>
                  </a:cubicBezTo>
                  <a:cubicBezTo>
                    <a:pt x="130" y="51"/>
                    <a:pt x="167" y="145"/>
                    <a:pt x="180" y="150"/>
                  </a:cubicBezTo>
                  <a:cubicBezTo>
                    <a:pt x="195" y="124"/>
                    <a:pt x="173" y="92"/>
                    <a:pt x="173" y="65"/>
                  </a:cubicBezTo>
                  <a:cubicBezTo>
                    <a:pt x="173" y="36"/>
                    <a:pt x="193" y="27"/>
                    <a:pt x="198" y="2"/>
                  </a:cubicBezTo>
                  <a:cubicBezTo>
                    <a:pt x="166" y="0"/>
                    <a:pt x="122" y="21"/>
                    <a:pt x="92" y="34"/>
                  </a:cubicBezTo>
                  <a:cubicBezTo>
                    <a:pt x="65" y="45"/>
                    <a:pt x="24" y="63"/>
                    <a:pt x="4" y="84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5" name="Freeform 59">
              <a:extLst>
                <a:ext uri="{FF2B5EF4-FFF2-40B4-BE49-F238E27FC236}">
                  <a16:creationId xmlns:a16="http://schemas.microsoft.com/office/drawing/2014/main" id="{3028DEB4-1B39-48CA-97EA-177A9E1F0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578"/>
              <a:ext cx="397" cy="365"/>
            </a:xfrm>
            <a:custGeom>
              <a:avLst/>
              <a:gdLst>
                <a:gd name="T0" fmla="*/ 82 w 340"/>
                <a:gd name="T1" fmla="*/ 459 h 313"/>
                <a:gd name="T2" fmla="*/ 196 w 340"/>
                <a:gd name="T3" fmla="*/ 399 h 313"/>
                <a:gd name="T4" fmla="*/ 278 w 340"/>
                <a:gd name="T5" fmla="*/ 500 h 313"/>
                <a:gd name="T6" fmla="*/ 369 w 340"/>
                <a:gd name="T7" fmla="*/ 505 h 313"/>
                <a:gd name="T8" fmla="*/ 334 w 340"/>
                <a:gd name="T9" fmla="*/ 366 h 313"/>
                <a:gd name="T10" fmla="*/ 439 w 340"/>
                <a:gd name="T11" fmla="*/ 392 h 313"/>
                <a:gd name="T12" fmla="*/ 409 w 340"/>
                <a:gd name="T13" fmla="*/ 265 h 313"/>
                <a:gd name="T14" fmla="*/ 361 w 340"/>
                <a:gd name="T15" fmla="*/ 132 h 313"/>
                <a:gd name="T16" fmla="*/ 488 w 340"/>
                <a:gd name="T17" fmla="*/ 175 h 313"/>
                <a:gd name="T18" fmla="*/ 580 w 340"/>
                <a:gd name="T19" fmla="*/ 231 h 313"/>
                <a:gd name="T20" fmla="*/ 619 w 340"/>
                <a:gd name="T21" fmla="*/ 131 h 313"/>
                <a:gd name="T22" fmla="*/ 420 w 340"/>
                <a:gd name="T23" fmla="*/ 14 h 313"/>
                <a:gd name="T24" fmla="*/ 74 w 340"/>
                <a:gd name="T25" fmla="*/ 142 h 313"/>
                <a:gd name="T26" fmla="*/ 75 w 340"/>
                <a:gd name="T27" fmla="*/ 459 h 3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0" h="313">
                  <a:moveTo>
                    <a:pt x="44" y="249"/>
                  </a:moveTo>
                  <a:cubicBezTo>
                    <a:pt x="54" y="224"/>
                    <a:pt x="72" y="187"/>
                    <a:pt x="105" y="215"/>
                  </a:cubicBezTo>
                  <a:cubicBezTo>
                    <a:pt x="123" y="230"/>
                    <a:pt x="132" y="254"/>
                    <a:pt x="150" y="271"/>
                  </a:cubicBezTo>
                  <a:cubicBezTo>
                    <a:pt x="163" y="283"/>
                    <a:pt x="207" y="313"/>
                    <a:pt x="199" y="273"/>
                  </a:cubicBezTo>
                  <a:cubicBezTo>
                    <a:pt x="195" y="255"/>
                    <a:pt x="152" y="216"/>
                    <a:pt x="180" y="198"/>
                  </a:cubicBezTo>
                  <a:cubicBezTo>
                    <a:pt x="198" y="186"/>
                    <a:pt x="219" y="213"/>
                    <a:pt x="236" y="212"/>
                  </a:cubicBezTo>
                  <a:cubicBezTo>
                    <a:pt x="280" y="209"/>
                    <a:pt x="233" y="156"/>
                    <a:pt x="220" y="143"/>
                  </a:cubicBezTo>
                  <a:cubicBezTo>
                    <a:pt x="205" y="128"/>
                    <a:pt x="167" y="91"/>
                    <a:pt x="194" y="71"/>
                  </a:cubicBezTo>
                  <a:cubicBezTo>
                    <a:pt x="216" y="55"/>
                    <a:pt x="248" y="80"/>
                    <a:pt x="263" y="95"/>
                  </a:cubicBezTo>
                  <a:cubicBezTo>
                    <a:pt x="278" y="110"/>
                    <a:pt x="289" y="139"/>
                    <a:pt x="313" y="125"/>
                  </a:cubicBezTo>
                  <a:cubicBezTo>
                    <a:pt x="334" y="113"/>
                    <a:pt x="340" y="91"/>
                    <a:pt x="333" y="70"/>
                  </a:cubicBezTo>
                  <a:cubicBezTo>
                    <a:pt x="320" y="29"/>
                    <a:pt x="264" y="13"/>
                    <a:pt x="226" y="8"/>
                  </a:cubicBezTo>
                  <a:cubicBezTo>
                    <a:pt x="161" y="0"/>
                    <a:pt x="78" y="24"/>
                    <a:pt x="39" y="77"/>
                  </a:cubicBezTo>
                  <a:cubicBezTo>
                    <a:pt x="3" y="126"/>
                    <a:pt x="0" y="203"/>
                    <a:pt x="40" y="249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6" name="Freeform 60">
              <a:extLst>
                <a:ext uri="{FF2B5EF4-FFF2-40B4-BE49-F238E27FC236}">
                  <a16:creationId xmlns:a16="http://schemas.microsoft.com/office/drawing/2014/main" id="{0308AD63-57BE-4A9E-ACC9-BA1014FAE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3083"/>
              <a:ext cx="187" cy="265"/>
            </a:xfrm>
            <a:custGeom>
              <a:avLst/>
              <a:gdLst>
                <a:gd name="T0" fmla="*/ 134 w 160"/>
                <a:gd name="T1" fmla="*/ 409 h 227"/>
                <a:gd name="T2" fmla="*/ 159 w 160"/>
                <a:gd name="T3" fmla="*/ 308 h 227"/>
                <a:gd name="T4" fmla="*/ 241 w 160"/>
                <a:gd name="T5" fmla="*/ 318 h 227"/>
                <a:gd name="T6" fmla="*/ 192 w 160"/>
                <a:gd name="T7" fmla="*/ 187 h 227"/>
                <a:gd name="T8" fmla="*/ 277 w 160"/>
                <a:gd name="T9" fmla="*/ 210 h 227"/>
                <a:gd name="T10" fmla="*/ 281 w 160"/>
                <a:gd name="T11" fmla="*/ 155 h 227"/>
                <a:gd name="T12" fmla="*/ 290 w 160"/>
                <a:gd name="T13" fmla="*/ 113 h 227"/>
                <a:gd name="T14" fmla="*/ 240 w 160"/>
                <a:gd name="T15" fmla="*/ 0 h 227"/>
                <a:gd name="T16" fmla="*/ 179 w 160"/>
                <a:gd name="T17" fmla="*/ 113 h 227"/>
                <a:gd name="T18" fmla="*/ 152 w 160"/>
                <a:gd name="T19" fmla="*/ 170 h 227"/>
                <a:gd name="T20" fmla="*/ 118 w 160"/>
                <a:gd name="T21" fmla="*/ 237 h 227"/>
                <a:gd name="T22" fmla="*/ 118 w 160"/>
                <a:gd name="T23" fmla="*/ 421 h 2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0" h="227">
                  <a:moveTo>
                    <a:pt x="72" y="220"/>
                  </a:moveTo>
                  <a:cubicBezTo>
                    <a:pt x="56" y="201"/>
                    <a:pt x="45" y="157"/>
                    <a:pt x="85" y="166"/>
                  </a:cubicBezTo>
                  <a:cubicBezTo>
                    <a:pt x="97" y="168"/>
                    <a:pt x="126" y="200"/>
                    <a:pt x="129" y="171"/>
                  </a:cubicBezTo>
                  <a:cubicBezTo>
                    <a:pt x="132" y="150"/>
                    <a:pt x="79" y="122"/>
                    <a:pt x="103" y="100"/>
                  </a:cubicBezTo>
                  <a:cubicBezTo>
                    <a:pt x="118" y="87"/>
                    <a:pt x="133" y="110"/>
                    <a:pt x="149" y="113"/>
                  </a:cubicBezTo>
                  <a:cubicBezTo>
                    <a:pt x="160" y="103"/>
                    <a:pt x="150" y="95"/>
                    <a:pt x="150" y="84"/>
                  </a:cubicBezTo>
                  <a:cubicBezTo>
                    <a:pt x="149" y="75"/>
                    <a:pt x="155" y="69"/>
                    <a:pt x="155" y="61"/>
                  </a:cubicBezTo>
                  <a:cubicBezTo>
                    <a:pt x="155" y="39"/>
                    <a:pt x="134" y="20"/>
                    <a:pt x="128" y="0"/>
                  </a:cubicBezTo>
                  <a:cubicBezTo>
                    <a:pt x="117" y="5"/>
                    <a:pt x="103" y="48"/>
                    <a:pt x="96" y="61"/>
                  </a:cubicBezTo>
                  <a:cubicBezTo>
                    <a:pt x="91" y="70"/>
                    <a:pt x="85" y="82"/>
                    <a:pt x="81" y="92"/>
                  </a:cubicBezTo>
                  <a:cubicBezTo>
                    <a:pt x="75" y="107"/>
                    <a:pt x="72" y="113"/>
                    <a:pt x="63" y="128"/>
                  </a:cubicBezTo>
                  <a:cubicBezTo>
                    <a:pt x="43" y="158"/>
                    <a:pt x="0" y="217"/>
                    <a:pt x="63" y="227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61">
              <a:extLst>
                <a:ext uri="{FF2B5EF4-FFF2-40B4-BE49-F238E27FC236}">
                  <a16:creationId xmlns:a16="http://schemas.microsoft.com/office/drawing/2014/main" id="{56D663A5-3372-4AF2-A38D-67F1F8E7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486"/>
              <a:ext cx="177" cy="239"/>
            </a:xfrm>
            <a:custGeom>
              <a:avLst/>
              <a:gdLst>
                <a:gd name="T0" fmla="*/ 113 w 152"/>
                <a:gd name="T1" fmla="*/ 19 h 205"/>
                <a:gd name="T2" fmla="*/ 142 w 152"/>
                <a:gd name="T3" fmla="*/ 58 h 205"/>
                <a:gd name="T4" fmla="*/ 111 w 152"/>
                <a:gd name="T5" fmla="*/ 104 h 205"/>
                <a:gd name="T6" fmla="*/ 122 w 152"/>
                <a:gd name="T7" fmla="*/ 174 h 205"/>
                <a:gd name="T8" fmla="*/ 179 w 152"/>
                <a:gd name="T9" fmla="*/ 191 h 205"/>
                <a:gd name="T10" fmla="*/ 175 w 152"/>
                <a:gd name="T11" fmla="*/ 256 h 205"/>
                <a:gd name="T12" fmla="*/ 241 w 152"/>
                <a:gd name="T13" fmla="*/ 269 h 205"/>
                <a:gd name="T14" fmla="*/ 277 w 152"/>
                <a:gd name="T15" fmla="*/ 326 h 205"/>
                <a:gd name="T16" fmla="*/ 220 w 152"/>
                <a:gd name="T17" fmla="*/ 363 h 205"/>
                <a:gd name="T18" fmla="*/ 16 w 152"/>
                <a:gd name="T19" fmla="*/ 263 h 205"/>
                <a:gd name="T20" fmla="*/ 19 w 152"/>
                <a:gd name="T21" fmla="*/ 121 h 205"/>
                <a:gd name="T22" fmla="*/ 59 w 152"/>
                <a:gd name="T23" fmla="*/ 57 h 205"/>
                <a:gd name="T24" fmla="*/ 97 w 152"/>
                <a:gd name="T25" fmla="*/ 3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2" h="205">
                  <a:moveTo>
                    <a:pt x="61" y="10"/>
                  </a:moveTo>
                  <a:cubicBezTo>
                    <a:pt x="73" y="0"/>
                    <a:pt x="76" y="24"/>
                    <a:pt x="77" y="32"/>
                  </a:cubicBezTo>
                  <a:cubicBezTo>
                    <a:pt x="80" y="52"/>
                    <a:pt x="69" y="43"/>
                    <a:pt x="60" y="56"/>
                  </a:cubicBezTo>
                  <a:cubicBezTo>
                    <a:pt x="52" y="66"/>
                    <a:pt x="54" y="86"/>
                    <a:pt x="66" y="94"/>
                  </a:cubicBezTo>
                  <a:cubicBezTo>
                    <a:pt x="74" y="99"/>
                    <a:pt x="96" y="91"/>
                    <a:pt x="97" y="104"/>
                  </a:cubicBezTo>
                  <a:cubicBezTo>
                    <a:pt x="99" y="116"/>
                    <a:pt x="80" y="126"/>
                    <a:pt x="95" y="139"/>
                  </a:cubicBezTo>
                  <a:cubicBezTo>
                    <a:pt x="104" y="147"/>
                    <a:pt x="121" y="140"/>
                    <a:pt x="131" y="146"/>
                  </a:cubicBezTo>
                  <a:cubicBezTo>
                    <a:pt x="140" y="151"/>
                    <a:pt x="152" y="166"/>
                    <a:pt x="150" y="177"/>
                  </a:cubicBezTo>
                  <a:cubicBezTo>
                    <a:pt x="148" y="191"/>
                    <a:pt x="131" y="194"/>
                    <a:pt x="119" y="196"/>
                  </a:cubicBezTo>
                  <a:cubicBezTo>
                    <a:pt x="73" y="205"/>
                    <a:pt x="27" y="189"/>
                    <a:pt x="9" y="142"/>
                  </a:cubicBezTo>
                  <a:cubicBezTo>
                    <a:pt x="0" y="119"/>
                    <a:pt x="4" y="88"/>
                    <a:pt x="10" y="65"/>
                  </a:cubicBezTo>
                  <a:cubicBezTo>
                    <a:pt x="14" y="51"/>
                    <a:pt x="20" y="38"/>
                    <a:pt x="33" y="31"/>
                  </a:cubicBezTo>
                  <a:cubicBezTo>
                    <a:pt x="41" y="27"/>
                    <a:pt x="49" y="24"/>
                    <a:pt x="52" y="17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62">
              <a:extLst>
                <a:ext uri="{FF2B5EF4-FFF2-40B4-BE49-F238E27FC236}">
                  <a16:creationId xmlns:a16="http://schemas.microsoft.com/office/drawing/2014/main" id="{ED38EF12-D888-4889-BC21-BB3418DA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395"/>
              <a:ext cx="660" cy="1192"/>
            </a:xfrm>
            <a:custGeom>
              <a:avLst/>
              <a:gdLst>
                <a:gd name="T0" fmla="*/ 1047 w 566"/>
                <a:gd name="T1" fmla="*/ 0 h 1022"/>
                <a:gd name="T2" fmla="*/ 513 w 566"/>
                <a:gd name="T3" fmla="*/ 797 h 1022"/>
                <a:gd name="T4" fmla="*/ 325 w 566"/>
                <a:gd name="T5" fmla="*/ 1891 h 1022"/>
                <a:gd name="T6" fmla="*/ 240 w 566"/>
                <a:gd name="T7" fmla="*/ 1134 h 1022"/>
                <a:gd name="T8" fmla="*/ 1047 w 566"/>
                <a:gd name="T9" fmla="*/ 0 h 10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6" h="1022">
                  <a:moveTo>
                    <a:pt x="566" y="0"/>
                  </a:moveTo>
                  <a:cubicBezTo>
                    <a:pt x="566" y="0"/>
                    <a:pt x="528" y="209"/>
                    <a:pt x="277" y="430"/>
                  </a:cubicBezTo>
                  <a:cubicBezTo>
                    <a:pt x="106" y="581"/>
                    <a:pt x="18" y="816"/>
                    <a:pt x="176" y="1022"/>
                  </a:cubicBezTo>
                  <a:cubicBezTo>
                    <a:pt x="176" y="1022"/>
                    <a:pt x="0" y="857"/>
                    <a:pt x="130" y="612"/>
                  </a:cubicBezTo>
                  <a:cubicBezTo>
                    <a:pt x="277" y="336"/>
                    <a:pt x="394" y="436"/>
                    <a:pt x="5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Freeform 63">
              <a:extLst>
                <a:ext uri="{FF2B5EF4-FFF2-40B4-BE49-F238E27FC236}">
                  <a16:creationId xmlns:a16="http://schemas.microsoft.com/office/drawing/2014/main" id="{BBECC90B-D4AD-4771-B870-056C01269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3669"/>
              <a:ext cx="68" cy="94"/>
            </a:xfrm>
            <a:custGeom>
              <a:avLst/>
              <a:gdLst>
                <a:gd name="T0" fmla="*/ 0 w 58"/>
                <a:gd name="T1" fmla="*/ 139 h 80"/>
                <a:gd name="T2" fmla="*/ 18 w 58"/>
                <a:gd name="T3" fmla="*/ 0 h 80"/>
                <a:gd name="T4" fmla="*/ 0 w 58"/>
                <a:gd name="T5" fmla="*/ 13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80">
                  <a:moveTo>
                    <a:pt x="0" y="72"/>
                  </a:moveTo>
                  <a:cubicBezTo>
                    <a:pt x="0" y="72"/>
                    <a:pt x="58" y="80"/>
                    <a:pt x="9" y="0"/>
                  </a:cubicBezTo>
                  <a:cubicBezTo>
                    <a:pt x="9" y="0"/>
                    <a:pt x="44" y="66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Freeform 64">
              <a:extLst>
                <a:ext uri="{FF2B5EF4-FFF2-40B4-BE49-F238E27FC236}">
                  <a16:creationId xmlns:a16="http://schemas.microsoft.com/office/drawing/2014/main" id="{5A165497-7BD5-401D-9411-59D23135C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808"/>
              <a:ext cx="212" cy="273"/>
            </a:xfrm>
            <a:custGeom>
              <a:avLst/>
              <a:gdLst>
                <a:gd name="T0" fmla="*/ 183 w 182"/>
                <a:gd name="T1" fmla="*/ 434 h 234"/>
                <a:gd name="T2" fmla="*/ 253 w 182"/>
                <a:gd name="T3" fmla="*/ 362 h 234"/>
                <a:gd name="T4" fmla="*/ 0 w 182"/>
                <a:gd name="T5" fmla="*/ 0 h 234"/>
                <a:gd name="T6" fmla="*/ 183 w 182"/>
                <a:gd name="T7" fmla="*/ 434 h 2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2" h="234">
                  <a:moveTo>
                    <a:pt x="100" y="234"/>
                  </a:moveTo>
                  <a:cubicBezTo>
                    <a:pt x="100" y="234"/>
                    <a:pt x="127" y="212"/>
                    <a:pt x="137" y="195"/>
                  </a:cubicBezTo>
                  <a:cubicBezTo>
                    <a:pt x="137" y="195"/>
                    <a:pt x="182" y="34"/>
                    <a:pt x="0" y="0"/>
                  </a:cubicBezTo>
                  <a:cubicBezTo>
                    <a:pt x="0" y="0"/>
                    <a:pt x="126" y="128"/>
                    <a:pt x="100" y="234"/>
                  </a:cubicBezTo>
                  <a:close/>
                </a:path>
              </a:pathLst>
            </a:custGeom>
            <a:solidFill>
              <a:srgbClr val="D8B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65">
              <a:extLst>
                <a:ext uri="{FF2B5EF4-FFF2-40B4-BE49-F238E27FC236}">
                  <a16:creationId xmlns:a16="http://schemas.microsoft.com/office/drawing/2014/main" id="{EC478419-C063-4DDA-A1F0-55197607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637"/>
              <a:ext cx="356" cy="733"/>
            </a:xfrm>
            <a:custGeom>
              <a:avLst/>
              <a:gdLst>
                <a:gd name="T0" fmla="*/ 0 w 305"/>
                <a:gd name="T1" fmla="*/ 0 h 629"/>
                <a:gd name="T2" fmla="*/ 423 w 305"/>
                <a:gd name="T3" fmla="*/ 1160 h 629"/>
                <a:gd name="T4" fmla="*/ 0 w 305"/>
                <a:gd name="T5" fmla="*/ 0 h 6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5" h="629">
                  <a:moveTo>
                    <a:pt x="0" y="0"/>
                  </a:moveTo>
                  <a:cubicBezTo>
                    <a:pt x="0" y="0"/>
                    <a:pt x="305" y="210"/>
                    <a:pt x="228" y="629"/>
                  </a:cubicBezTo>
                  <a:cubicBezTo>
                    <a:pt x="228" y="629"/>
                    <a:pt x="296" y="282"/>
                    <a:pt x="0" y="0"/>
                  </a:cubicBezTo>
                  <a:close/>
                </a:path>
              </a:pathLst>
            </a:custGeom>
            <a:solidFill>
              <a:srgbClr val="D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66">
              <a:extLst>
                <a:ext uri="{FF2B5EF4-FFF2-40B4-BE49-F238E27FC236}">
                  <a16:creationId xmlns:a16="http://schemas.microsoft.com/office/drawing/2014/main" id="{25F60146-2CC6-4263-8336-868A88B46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3146"/>
              <a:ext cx="149" cy="403"/>
            </a:xfrm>
            <a:custGeom>
              <a:avLst/>
              <a:gdLst>
                <a:gd name="T0" fmla="*/ 234 w 128"/>
                <a:gd name="T1" fmla="*/ 0 h 346"/>
                <a:gd name="T2" fmla="*/ 165 w 128"/>
                <a:gd name="T3" fmla="*/ 636 h 346"/>
                <a:gd name="T4" fmla="*/ 234 w 128"/>
                <a:gd name="T5" fmla="*/ 0 h 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346">
                  <a:moveTo>
                    <a:pt x="128" y="0"/>
                  </a:moveTo>
                  <a:cubicBezTo>
                    <a:pt x="128" y="0"/>
                    <a:pt x="13" y="106"/>
                    <a:pt x="90" y="346"/>
                  </a:cubicBezTo>
                  <a:cubicBezTo>
                    <a:pt x="90" y="346"/>
                    <a:pt x="0" y="121"/>
                    <a:pt x="128" y="0"/>
                  </a:cubicBezTo>
                  <a:close/>
                </a:path>
              </a:pathLst>
            </a:custGeom>
            <a:solidFill>
              <a:srgbClr val="D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67">
              <a:extLst>
                <a:ext uri="{FF2B5EF4-FFF2-40B4-BE49-F238E27FC236}">
                  <a16:creationId xmlns:a16="http://schemas.microsoft.com/office/drawing/2014/main" id="{359B5188-0A1B-474A-8940-10DBBCD1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602"/>
              <a:ext cx="198" cy="140"/>
            </a:xfrm>
            <a:custGeom>
              <a:avLst/>
              <a:gdLst>
                <a:gd name="T0" fmla="*/ 0 w 170"/>
                <a:gd name="T1" fmla="*/ 114 h 120"/>
                <a:gd name="T2" fmla="*/ 313 w 170"/>
                <a:gd name="T3" fmla="*/ 0 h 120"/>
                <a:gd name="T4" fmla="*/ 0 w 170"/>
                <a:gd name="T5" fmla="*/ 114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20">
                  <a:moveTo>
                    <a:pt x="0" y="62"/>
                  </a:moveTo>
                  <a:cubicBezTo>
                    <a:pt x="0" y="62"/>
                    <a:pt x="108" y="120"/>
                    <a:pt x="170" y="0"/>
                  </a:cubicBezTo>
                  <a:cubicBezTo>
                    <a:pt x="170" y="0"/>
                    <a:pt x="124" y="95"/>
                    <a:pt x="0" y="62"/>
                  </a:cubicBezTo>
                  <a:close/>
                </a:path>
              </a:pathLst>
            </a:custGeom>
            <a:solidFill>
              <a:srgbClr val="D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Freeform 68">
              <a:extLst>
                <a:ext uri="{FF2B5EF4-FFF2-40B4-BE49-F238E27FC236}">
                  <a16:creationId xmlns:a16="http://schemas.microsoft.com/office/drawing/2014/main" id="{C10E6CF0-4BAF-4F3E-AADB-92F0A98B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659"/>
              <a:ext cx="152" cy="373"/>
            </a:xfrm>
            <a:custGeom>
              <a:avLst/>
              <a:gdLst>
                <a:gd name="T0" fmla="*/ 237 w 131"/>
                <a:gd name="T1" fmla="*/ 0 h 320"/>
                <a:gd name="T2" fmla="*/ 0 w 131"/>
                <a:gd name="T3" fmla="*/ 591 h 320"/>
                <a:gd name="T4" fmla="*/ 237 w 13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320">
                  <a:moveTo>
                    <a:pt x="131" y="0"/>
                  </a:moveTo>
                  <a:cubicBezTo>
                    <a:pt x="131" y="0"/>
                    <a:pt x="19" y="46"/>
                    <a:pt x="0" y="320"/>
                  </a:cubicBezTo>
                  <a:cubicBezTo>
                    <a:pt x="0" y="320"/>
                    <a:pt x="8" y="51"/>
                    <a:pt x="131" y="0"/>
                  </a:cubicBezTo>
                  <a:close/>
                </a:path>
              </a:pathLst>
            </a:custGeom>
            <a:solidFill>
              <a:srgbClr val="D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69">
              <a:extLst>
                <a:ext uri="{FF2B5EF4-FFF2-40B4-BE49-F238E27FC236}">
                  <a16:creationId xmlns:a16="http://schemas.microsoft.com/office/drawing/2014/main" id="{570149BD-F1B5-4C24-B056-9A20D2B0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581"/>
              <a:ext cx="399" cy="605"/>
            </a:xfrm>
            <a:custGeom>
              <a:avLst/>
              <a:gdLst>
                <a:gd name="T0" fmla="*/ 0 w 342"/>
                <a:gd name="T1" fmla="*/ 0 h 519"/>
                <a:gd name="T2" fmla="*/ 560 w 342"/>
                <a:gd name="T3" fmla="*/ 958 h 519"/>
                <a:gd name="T4" fmla="*/ 0 w 342"/>
                <a:gd name="T5" fmla="*/ 0 h 5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2" h="519">
                  <a:moveTo>
                    <a:pt x="0" y="0"/>
                  </a:moveTo>
                  <a:cubicBezTo>
                    <a:pt x="0" y="0"/>
                    <a:pt x="296" y="116"/>
                    <a:pt x="302" y="519"/>
                  </a:cubicBezTo>
                  <a:cubicBezTo>
                    <a:pt x="302" y="519"/>
                    <a:pt x="342" y="15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70">
              <a:extLst>
                <a:ext uri="{FF2B5EF4-FFF2-40B4-BE49-F238E27FC236}">
                  <a16:creationId xmlns:a16="http://schemas.microsoft.com/office/drawing/2014/main" id="{AC3CC583-FBC6-4C9C-9F0B-846EE597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574"/>
              <a:ext cx="226" cy="142"/>
            </a:xfrm>
            <a:custGeom>
              <a:avLst/>
              <a:gdLst>
                <a:gd name="T0" fmla="*/ 0 w 194"/>
                <a:gd name="T1" fmla="*/ 223 h 122"/>
                <a:gd name="T2" fmla="*/ 356 w 194"/>
                <a:gd name="T3" fmla="*/ 90 h 122"/>
                <a:gd name="T4" fmla="*/ 0 w 194"/>
                <a:gd name="T5" fmla="*/ 223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122">
                  <a:moveTo>
                    <a:pt x="0" y="122"/>
                  </a:moveTo>
                  <a:cubicBezTo>
                    <a:pt x="0" y="122"/>
                    <a:pt x="79" y="0"/>
                    <a:pt x="194" y="49"/>
                  </a:cubicBezTo>
                  <a:cubicBezTo>
                    <a:pt x="194" y="49"/>
                    <a:pt x="100" y="6"/>
                    <a:pt x="0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Freeform 71">
              <a:extLst>
                <a:ext uri="{FF2B5EF4-FFF2-40B4-BE49-F238E27FC236}">
                  <a16:creationId xmlns:a16="http://schemas.microsoft.com/office/drawing/2014/main" id="{B7DB5E59-2CB8-4AB4-87BF-6975459E4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64"/>
              <a:ext cx="267" cy="127"/>
            </a:xfrm>
            <a:custGeom>
              <a:avLst/>
              <a:gdLst>
                <a:gd name="T0" fmla="*/ 0 w 229"/>
                <a:gd name="T1" fmla="*/ 200 h 109"/>
                <a:gd name="T2" fmla="*/ 423 w 229"/>
                <a:gd name="T3" fmla="*/ 56 h 109"/>
                <a:gd name="T4" fmla="*/ 0 w 229"/>
                <a:gd name="T5" fmla="*/ 20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109">
                  <a:moveTo>
                    <a:pt x="0" y="109"/>
                  </a:moveTo>
                  <a:cubicBezTo>
                    <a:pt x="0" y="109"/>
                    <a:pt x="64" y="0"/>
                    <a:pt x="229" y="30"/>
                  </a:cubicBezTo>
                  <a:cubicBezTo>
                    <a:pt x="229" y="30"/>
                    <a:pt x="92" y="7"/>
                    <a:pt x="0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Freeform 72">
              <a:extLst>
                <a:ext uri="{FF2B5EF4-FFF2-40B4-BE49-F238E27FC236}">
                  <a16:creationId xmlns:a16="http://schemas.microsoft.com/office/drawing/2014/main" id="{569A8DD0-E54F-404E-A945-7EE4B99A7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814"/>
              <a:ext cx="103" cy="129"/>
            </a:xfrm>
            <a:custGeom>
              <a:avLst/>
              <a:gdLst>
                <a:gd name="T0" fmla="*/ 0 w 88"/>
                <a:gd name="T1" fmla="*/ 0 h 111"/>
                <a:gd name="T2" fmla="*/ 139 w 88"/>
                <a:gd name="T3" fmla="*/ 202 h 111"/>
                <a:gd name="T4" fmla="*/ 0 w 88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11">
                  <a:moveTo>
                    <a:pt x="0" y="0"/>
                  </a:moveTo>
                  <a:cubicBezTo>
                    <a:pt x="0" y="0"/>
                    <a:pt x="88" y="4"/>
                    <a:pt x="74" y="111"/>
                  </a:cubicBezTo>
                  <a:cubicBezTo>
                    <a:pt x="74" y="111"/>
                    <a:pt x="85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726C592A-6B6F-4667-BF45-8261A098D7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Leishmania</a:t>
            </a:r>
          </a:p>
        </p:txBody>
      </p:sp>
      <p:sp>
        <p:nvSpPr>
          <p:cNvPr id="10243" name="Text Box 3">
            <a:extLst>
              <a:ext uri="{FF2B5EF4-FFF2-40B4-BE49-F238E27FC236}">
                <a16:creationId xmlns:a16="http://schemas.microsoft.com/office/drawing/2014/main" id="{67807712-DDFA-4588-B97D-163513206E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8188" y="5178425"/>
            <a:ext cx="13271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Amastigote</a:t>
            </a:r>
          </a:p>
        </p:txBody>
      </p:sp>
      <p:sp>
        <p:nvSpPr>
          <p:cNvPr id="10244" name="Text Box 4">
            <a:extLst>
              <a:ext uri="{FF2B5EF4-FFF2-40B4-BE49-F238E27FC236}">
                <a16:creationId xmlns:a16="http://schemas.microsoft.com/office/drawing/2014/main" id="{33185C4F-0C3B-4AB9-B4D8-F15C9AD0B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3475" y="5400675"/>
            <a:ext cx="15303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Promastigote</a:t>
            </a:r>
          </a:p>
        </p:txBody>
      </p:sp>
      <p:grpSp>
        <p:nvGrpSpPr>
          <p:cNvPr id="15365" name="Group 5">
            <a:extLst>
              <a:ext uri="{FF2B5EF4-FFF2-40B4-BE49-F238E27FC236}">
                <a16:creationId xmlns:a16="http://schemas.microsoft.com/office/drawing/2014/main" id="{85DC46BD-E042-46DD-8766-933988043029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984375"/>
            <a:ext cx="2765425" cy="3124200"/>
            <a:chOff x="464" y="1164"/>
            <a:chExt cx="1742" cy="1968"/>
          </a:xfrm>
        </p:grpSpPr>
        <p:sp>
          <p:nvSpPr>
            <p:cNvPr id="15447" name="Freeform 6">
              <a:extLst>
                <a:ext uri="{FF2B5EF4-FFF2-40B4-BE49-F238E27FC236}">
                  <a16:creationId xmlns:a16="http://schemas.microsoft.com/office/drawing/2014/main" id="{9027F046-4A03-433D-8F2E-EE77BDAFE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164"/>
              <a:ext cx="1742" cy="1947"/>
            </a:xfrm>
            <a:custGeom>
              <a:avLst/>
              <a:gdLst>
                <a:gd name="T0" fmla="*/ 4457 w 1239"/>
                <a:gd name="T1" fmla="*/ 4116 h 1299"/>
                <a:gd name="T2" fmla="*/ 1725 w 1239"/>
                <a:gd name="T3" fmla="*/ 6097 h 1299"/>
                <a:gd name="T4" fmla="*/ 384 w 1239"/>
                <a:gd name="T5" fmla="*/ 2442 h 1299"/>
                <a:gd name="T6" fmla="*/ 3116 w 1239"/>
                <a:gd name="T7" fmla="*/ 459 h 1299"/>
                <a:gd name="T8" fmla="*/ 4457 w 1239"/>
                <a:gd name="T9" fmla="*/ 4116 h 12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9" h="1299">
                  <a:moveTo>
                    <a:pt x="1141" y="815"/>
                  </a:moveTo>
                  <a:cubicBezTo>
                    <a:pt x="1043" y="1124"/>
                    <a:pt x="730" y="1299"/>
                    <a:pt x="442" y="1208"/>
                  </a:cubicBezTo>
                  <a:cubicBezTo>
                    <a:pt x="154" y="1116"/>
                    <a:pt x="0" y="792"/>
                    <a:pt x="98" y="484"/>
                  </a:cubicBezTo>
                  <a:cubicBezTo>
                    <a:pt x="197" y="175"/>
                    <a:pt x="509" y="0"/>
                    <a:pt x="797" y="91"/>
                  </a:cubicBezTo>
                  <a:cubicBezTo>
                    <a:pt x="1085" y="183"/>
                    <a:pt x="1239" y="507"/>
                    <a:pt x="1141" y="815"/>
                  </a:cubicBezTo>
                  <a:close/>
                </a:path>
              </a:pathLst>
            </a:custGeom>
            <a:solidFill>
              <a:srgbClr val="E2B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8" name="Freeform 7">
              <a:extLst>
                <a:ext uri="{FF2B5EF4-FFF2-40B4-BE49-F238E27FC236}">
                  <a16:creationId xmlns:a16="http://schemas.microsoft.com/office/drawing/2014/main" id="{7419B535-8CB3-4F27-97A5-A297E641A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249"/>
              <a:ext cx="1560" cy="1776"/>
            </a:xfrm>
            <a:custGeom>
              <a:avLst/>
              <a:gdLst>
                <a:gd name="T0" fmla="*/ 3425 w 1110"/>
                <a:gd name="T1" fmla="*/ 832 h 1185"/>
                <a:gd name="T2" fmla="*/ 4059 w 1110"/>
                <a:gd name="T3" fmla="*/ 3753 h 1185"/>
                <a:gd name="T4" fmla="*/ 1570 w 1110"/>
                <a:gd name="T5" fmla="*/ 5562 h 1185"/>
                <a:gd name="T6" fmla="*/ 347 w 1110"/>
                <a:gd name="T7" fmla="*/ 2226 h 1185"/>
                <a:gd name="T8" fmla="*/ 2836 w 1110"/>
                <a:gd name="T9" fmla="*/ 418 h 1185"/>
                <a:gd name="T10" fmla="*/ 2890 w 1110"/>
                <a:gd name="T11" fmla="*/ 445 h 1185"/>
                <a:gd name="T12" fmla="*/ 2905 w 1110"/>
                <a:gd name="T13" fmla="*/ 730 h 1185"/>
                <a:gd name="T14" fmla="*/ 2183 w 1110"/>
                <a:gd name="T15" fmla="*/ 1446 h 1185"/>
                <a:gd name="T16" fmla="*/ 2143 w 1110"/>
                <a:gd name="T17" fmla="*/ 2275 h 1185"/>
                <a:gd name="T18" fmla="*/ 2918 w 1110"/>
                <a:gd name="T19" fmla="*/ 1323 h 1185"/>
                <a:gd name="T20" fmla="*/ 2788 w 1110"/>
                <a:gd name="T21" fmla="*/ 2633 h 1185"/>
                <a:gd name="T22" fmla="*/ 3280 w 1110"/>
                <a:gd name="T23" fmla="*/ 1788 h 1185"/>
                <a:gd name="T24" fmla="*/ 3300 w 1110"/>
                <a:gd name="T25" fmla="*/ 923 h 1185"/>
                <a:gd name="T26" fmla="*/ 3425 w 1110"/>
                <a:gd name="T27" fmla="*/ 832 h 11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10" h="1185">
                  <a:moveTo>
                    <a:pt x="878" y="165"/>
                  </a:moveTo>
                  <a:cubicBezTo>
                    <a:pt x="1036" y="292"/>
                    <a:pt x="1110" y="523"/>
                    <a:pt x="1040" y="744"/>
                  </a:cubicBezTo>
                  <a:cubicBezTo>
                    <a:pt x="951" y="1025"/>
                    <a:pt x="665" y="1185"/>
                    <a:pt x="403" y="1102"/>
                  </a:cubicBezTo>
                  <a:cubicBezTo>
                    <a:pt x="140" y="1018"/>
                    <a:pt x="0" y="722"/>
                    <a:pt x="89" y="441"/>
                  </a:cubicBezTo>
                  <a:cubicBezTo>
                    <a:pt x="179" y="160"/>
                    <a:pt x="464" y="0"/>
                    <a:pt x="727" y="83"/>
                  </a:cubicBezTo>
                  <a:cubicBezTo>
                    <a:pt x="731" y="85"/>
                    <a:pt x="736" y="86"/>
                    <a:pt x="741" y="88"/>
                  </a:cubicBezTo>
                  <a:cubicBezTo>
                    <a:pt x="741" y="88"/>
                    <a:pt x="788" y="108"/>
                    <a:pt x="745" y="145"/>
                  </a:cubicBezTo>
                  <a:cubicBezTo>
                    <a:pt x="703" y="182"/>
                    <a:pt x="604" y="213"/>
                    <a:pt x="559" y="287"/>
                  </a:cubicBezTo>
                  <a:cubicBezTo>
                    <a:pt x="514" y="359"/>
                    <a:pt x="503" y="434"/>
                    <a:pt x="549" y="451"/>
                  </a:cubicBezTo>
                  <a:cubicBezTo>
                    <a:pt x="595" y="469"/>
                    <a:pt x="657" y="222"/>
                    <a:pt x="748" y="262"/>
                  </a:cubicBezTo>
                  <a:cubicBezTo>
                    <a:pt x="839" y="302"/>
                    <a:pt x="648" y="500"/>
                    <a:pt x="715" y="522"/>
                  </a:cubicBezTo>
                  <a:cubicBezTo>
                    <a:pt x="781" y="545"/>
                    <a:pt x="836" y="435"/>
                    <a:pt x="841" y="354"/>
                  </a:cubicBezTo>
                  <a:cubicBezTo>
                    <a:pt x="846" y="282"/>
                    <a:pt x="834" y="213"/>
                    <a:pt x="846" y="183"/>
                  </a:cubicBezTo>
                  <a:cubicBezTo>
                    <a:pt x="853" y="165"/>
                    <a:pt x="867" y="155"/>
                    <a:pt x="878" y="165"/>
                  </a:cubicBezTo>
                  <a:close/>
                </a:path>
              </a:pathLst>
            </a:custGeom>
            <a:solidFill>
              <a:srgbClr val="B58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9" name="Freeform 8">
              <a:extLst>
                <a:ext uri="{FF2B5EF4-FFF2-40B4-BE49-F238E27FC236}">
                  <a16:creationId xmlns:a16="http://schemas.microsoft.com/office/drawing/2014/main" id="{F620C89E-6C7A-472A-ABB0-43796C6F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501"/>
              <a:ext cx="1246" cy="1355"/>
            </a:xfrm>
            <a:custGeom>
              <a:avLst/>
              <a:gdLst>
                <a:gd name="T0" fmla="*/ 1408 w 886"/>
                <a:gd name="T1" fmla="*/ 256 h 904"/>
                <a:gd name="T2" fmla="*/ 1388 w 886"/>
                <a:gd name="T3" fmla="*/ 1640 h 904"/>
                <a:gd name="T4" fmla="*/ 2214 w 886"/>
                <a:gd name="T5" fmla="*/ 2059 h 904"/>
                <a:gd name="T6" fmla="*/ 2901 w 886"/>
                <a:gd name="T7" fmla="*/ 1073 h 904"/>
                <a:gd name="T8" fmla="*/ 3409 w 886"/>
                <a:gd name="T9" fmla="*/ 1267 h 904"/>
                <a:gd name="T10" fmla="*/ 3004 w 886"/>
                <a:gd name="T11" fmla="*/ 3408 h 904"/>
                <a:gd name="T12" fmla="*/ 837 w 886"/>
                <a:gd name="T13" fmla="*/ 4038 h 904"/>
                <a:gd name="T14" fmla="*/ 42 w 886"/>
                <a:gd name="T15" fmla="*/ 2409 h 904"/>
                <a:gd name="T16" fmla="*/ 781 w 886"/>
                <a:gd name="T17" fmla="*/ 303 h 904"/>
                <a:gd name="T18" fmla="*/ 1408 w 886"/>
                <a:gd name="T19" fmla="*/ 256 h 9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6" h="904">
                  <a:moveTo>
                    <a:pt x="360" y="51"/>
                  </a:moveTo>
                  <a:cubicBezTo>
                    <a:pt x="360" y="51"/>
                    <a:pt x="278" y="285"/>
                    <a:pt x="355" y="325"/>
                  </a:cubicBezTo>
                  <a:cubicBezTo>
                    <a:pt x="432" y="365"/>
                    <a:pt x="510" y="416"/>
                    <a:pt x="566" y="408"/>
                  </a:cubicBezTo>
                  <a:cubicBezTo>
                    <a:pt x="622" y="400"/>
                    <a:pt x="728" y="251"/>
                    <a:pt x="742" y="213"/>
                  </a:cubicBezTo>
                  <a:cubicBezTo>
                    <a:pt x="755" y="176"/>
                    <a:pt x="859" y="187"/>
                    <a:pt x="872" y="251"/>
                  </a:cubicBezTo>
                  <a:cubicBezTo>
                    <a:pt x="886" y="315"/>
                    <a:pt x="814" y="621"/>
                    <a:pt x="768" y="675"/>
                  </a:cubicBezTo>
                  <a:cubicBezTo>
                    <a:pt x="723" y="728"/>
                    <a:pt x="286" y="904"/>
                    <a:pt x="214" y="800"/>
                  </a:cubicBezTo>
                  <a:cubicBezTo>
                    <a:pt x="142" y="696"/>
                    <a:pt x="0" y="600"/>
                    <a:pt x="11" y="477"/>
                  </a:cubicBezTo>
                  <a:cubicBezTo>
                    <a:pt x="22" y="355"/>
                    <a:pt x="135" y="89"/>
                    <a:pt x="200" y="60"/>
                  </a:cubicBezTo>
                  <a:cubicBezTo>
                    <a:pt x="265" y="32"/>
                    <a:pt x="360" y="0"/>
                    <a:pt x="360" y="51"/>
                  </a:cubicBezTo>
                  <a:close/>
                </a:path>
              </a:pathLst>
            </a:custGeom>
            <a:solidFill>
              <a:srgbClr val="A07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0" name="Freeform 9">
              <a:extLst>
                <a:ext uri="{FF2B5EF4-FFF2-40B4-BE49-F238E27FC236}">
                  <a16:creationId xmlns:a16="http://schemas.microsoft.com/office/drawing/2014/main" id="{C9514946-83EB-4FBD-AE51-E520B1586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164"/>
              <a:ext cx="1742" cy="1947"/>
            </a:xfrm>
            <a:custGeom>
              <a:avLst/>
              <a:gdLst>
                <a:gd name="T0" fmla="*/ 4457 w 1239"/>
                <a:gd name="T1" fmla="*/ 4116 h 1299"/>
                <a:gd name="T2" fmla="*/ 1725 w 1239"/>
                <a:gd name="T3" fmla="*/ 6097 h 1299"/>
                <a:gd name="T4" fmla="*/ 384 w 1239"/>
                <a:gd name="T5" fmla="*/ 2442 h 1299"/>
                <a:gd name="T6" fmla="*/ 3116 w 1239"/>
                <a:gd name="T7" fmla="*/ 459 h 1299"/>
                <a:gd name="T8" fmla="*/ 4457 w 1239"/>
                <a:gd name="T9" fmla="*/ 4116 h 12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9" h="1299">
                  <a:moveTo>
                    <a:pt x="1141" y="815"/>
                  </a:moveTo>
                  <a:cubicBezTo>
                    <a:pt x="1043" y="1124"/>
                    <a:pt x="730" y="1299"/>
                    <a:pt x="442" y="1208"/>
                  </a:cubicBezTo>
                  <a:cubicBezTo>
                    <a:pt x="154" y="1116"/>
                    <a:pt x="0" y="792"/>
                    <a:pt x="98" y="484"/>
                  </a:cubicBezTo>
                  <a:cubicBezTo>
                    <a:pt x="197" y="175"/>
                    <a:pt x="509" y="0"/>
                    <a:pt x="797" y="91"/>
                  </a:cubicBezTo>
                  <a:cubicBezTo>
                    <a:pt x="1085" y="183"/>
                    <a:pt x="1239" y="507"/>
                    <a:pt x="1141" y="815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1" name="Freeform 10">
              <a:extLst>
                <a:ext uri="{FF2B5EF4-FFF2-40B4-BE49-F238E27FC236}">
                  <a16:creationId xmlns:a16="http://schemas.microsoft.com/office/drawing/2014/main" id="{E30EF554-8D24-4A31-93D5-6C106CB0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249"/>
              <a:ext cx="1560" cy="1776"/>
            </a:xfrm>
            <a:custGeom>
              <a:avLst/>
              <a:gdLst>
                <a:gd name="T0" fmla="*/ 3425 w 1110"/>
                <a:gd name="T1" fmla="*/ 832 h 1185"/>
                <a:gd name="T2" fmla="*/ 4059 w 1110"/>
                <a:gd name="T3" fmla="*/ 3753 h 1185"/>
                <a:gd name="T4" fmla="*/ 1570 w 1110"/>
                <a:gd name="T5" fmla="*/ 5562 h 1185"/>
                <a:gd name="T6" fmla="*/ 347 w 1110"/>
                <a:gd name="T7" fmla="*/ 2226 h 1185"/>
                <a:gd name="T8" fmla="*/ 2836 w 1110"/>
                <a:gd name="T9" fmla="*/ 418 h 1185"/>
                <a:gd name="T10" fmla="*/ 2890 w 1110"/>
                <a:gd name="T11" fmla="*/ 445 h 1185"/>
                <a:gd name="T12" fmla="*/ 2905 w 1110"/>
                <a:gd name="T13" fmla="*/ 730 h 1185"/>
                <a:gd name="T14" fmla="*/ 2183 w 1110"/>
                <a:gd name="T15" fmla="*/ 1446 h 1185"/>
                <a:gd name="T16" fmla="*/ 2143 w 1110"/>
                <a:gd name="T17" fmla="*/ 2275 h 1185"/>
                <a:gd name="T18" fmla="*/ 2918 w 1110"/>
                <a:gd name="T19" fmla="*/ 1323 h 1185"/>
                <a:gd name="T20" fmla="*/ 2788 w 1110"/>
                <a:gd name="T21" fmla="*/ 2633 h 1185"/>
                <a:gd name="T22" fmla="*/ 3280 w 1110"/>
                <a:gd name="T23" fmla="*/ 1788 h 1185"/>
                <a:gd name="T24" fmla="*/ 3300 w 1110"/>
                <a:gd name="T25" fmla="*/ 923 h 1185"/>
                <a:gd name="T26" fmla="*/ 3425 w 1110"/>
                <a:gd name="T27" fmla="*/ 832 h 11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10" h="1185">
                  <a:moveTo>
                    <a:pt x="878" y="165"/>
                  </a:moveTo>
                  <a:cubicBezTo>
                    <a:pt x="1036" y="292"/>
                    <a:pt x="1110" y="523"/>
                    <a:pt x="1040" y="744"/>
                  </a:cubicBezTo>
                  <a:cubicBezTo>
                    <a:pt x="951" y="1025"/>
                    <a:pt x="665" y="1185"/>
                    <a:pt x="403" y="1102"/>
                  </a:cubicBezTo>
                  <a:cubicBezTo>
                    <a:pt x="140" y="1018"/>
                    <a:pt x="0" y="722"/>
                    <a:pt x="89" y="441"/>
                  </a:cubicBezTo>
                  <a:cubicBezTo>
                    <a:pt x="179" y="160"/>
                    <a:pt x="464" y="0"/>
                    <a:pt x="727" y="83"/>
                  </a:cubicBezTo>
                  <a:cubicBezTo>
                    <a:pt x="731" y="85"/>
                    <a:pt x="736" y="86"/>
                    <a:pt x="741" y="88"/>
                  </a:cubicBezTo>
                  <a:cubicBezTo>
                    <a:pt x="741" y="88"/>
                    <a:pt x="788" y="108"/>
                    <a:pt x="745" y="145"/>
                  </a:cubicBezTo>
                  <a:cubicBezTo>
                    <a:pt x="703" y="182"/>
                    <a:pt x="604" y="213"/>
                    <a:pt x="559" y="287"/>
                  </a:cubicBezTo>
                  <a:cubicBezTo>
                    <a:pt x="514" y="359"/>
                    <a:pt x="503" y="434"/>
                    <a:pt x="549" y="451"/>
                  </a:cubicBezTo>
                  <a:cubicBezTo>
                    <a:pt x="595" y="469"/>
                    <a:pt x="657" y="222"/>
                    <a:pt x="748" y="262"/>
                  </a:cubicBezTo>
                  <a:cubicBezTo>
                    <a:pt x="839" y="302"/>
                    <a:pt x="648" y="500"/>
                    <a:pt x="715" y="522"/>
                  </a:cubicBezTo>
                  <a:cubicBezTo>
                    <a:pt x="781" y="545"/>
                    <a:pt x="836" y="435"/>
                    <a:pt x="841" y="354"/>
                  </a:cubicBezTo>
                  <a:cubicBezTo>
                    <a:pt x="846" y="282"/>
                    <a:pt x="834" y="213"/>
                    <a:pt x="846" y="183"/>
                  </a:cubicBezTo>
                  <a:cubicBezTo>
                    <a:pt x="853" y="165"/>
                    <a:pt x="867" y="155"/>
                    <a:pt x="878" y="165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2" name="Freeform 11">
              <a:extLst>
                <a:ext uri="{FF2B5EF4-FFF2-40B4-BE49-F238E27FC236}">
                  <a16:creationId xmlns:a16="http://schemas.microsoft.com/office/drawing/2014/main" id="{055D3575-14FE-4422-82C6-75805463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631"/>
              <a:ext cx="238" cy="377"/>
            </a:xfrm>
            <a:custGeom>
              <a:avLst/>
              <a:gdLst>
                <a:gd name="T0" fmla="*/ 582 w 169"/>
                <a:gd name="T1" fmla="*/ 53 h 251"/>
                <a:gd name="T2" fmla="*/ 276 w 169"/>
                <a:gd name="T3" fmla="*/ 467 h 251"/>
                <a:gd name="T4" fmla="*/ 0 w 169"/>
                <a:gd name="T5" fmla="*/ 1012 h 251"/>
                <a:gd name="T6" fmla="*/ 290 w 169"/>
                <a:gd name="T7" fmla="*/ 1236 h 251"/>
                <a:gd name="T8" fmla="*/ 491 w 169"/>
                <a:gd name="T9" fmla="*/ 589 h 251"/>
                <a:gd name="T10" fmla="*/ 582 w 169"/>
                <a:gd name="T11" fmla="*/ 53 h 2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251">
                  <a:moveTo>
                    <a:pt x="148" y="10"/>
                  </a:moveTo>
                  <a:cubicBezTo>
                    <a:pt x="133" y="0"/>
                    <a:pt x="102" y="28"/>
                    <a:pt x="70" y="92"/>
                  </a:cubicBezTo>
                  <a:cubicBezTo>
                    <a:pt x="38" y="155"/>
                    <a:pt x="11" y="196"/>
                    <a:pt x="0" y="199"/>
                  </a:cubicBezTo>
                  <a:cubicBezTo>
                    <a:pt x="0" y="199"/>
                    <a:pt x="16" y="251"/>
                    <a:pt x="74" y="243"/>
                  </a:cubicBezTo>
                  <a:cubicBezTo>
                    <a:pt x="74" y="243"/>
                    <a:pt x="88" y="181"/>
                    <a:pt x="125" y="116"/>
                  </a:cubicBezTo>
                  <a:cubicBezTo>
                    <a:pt x="145" y="81"/>
                    <a:pt x="169" y="22"/>
                    <a:pt x="148" y="10"/>
                  </a:cubicBezTo>
                  <a:close/>
                </a:path>
              </a:pathLst>
            </a:custGeom>
            <a:solidFill>
              <a:srgbClr val="EAA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Freeform 12">
              <a:extLst>
                <a:ext uri="{FF2B5EF4-FFF2-40B4-BE49-F238E27FC236}">
                  <a16:creationId xmlns:a16="http://schemas.microsoft.com/office/drawing/2014/main" id="{67EE025E-DD12-4C09-82E2-9F9F245B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633"/>
              <a:ext cx="238" cy="376"/>
            </a:xfrm>
            <a:custGeom>
              <a:avLst/>
              <a:gdLst>
                <a:gd name="T0" fmla="*/ 582 w 169"/>
                <a:gd name="T1" fmla="*/ 49 h 251"/>
                <a:gd name="T2" fmla="*/ 276 w 169"/>
                <a:gd name="T3" fmla="*/ 464 h 251"/>
                <a:gd name="T4" fmla="*/ 0 w 169"/>
                <a:gd name="T5" fmla="*/ 1001 h 251"/>
                <a:gd name="T6" fmla="*/ 290 w 169"/>
                <a:gd name="T7" fmla="*/ 1222 h 251"/>
                <a:gd name="T8" fmla="*/ 491 w 169"/>
                <a:gd name="T9" fmla="*/ 586 h 251"/>
                <a:gd name="T10" fmla="*/ 582 w 169"/>
                <a:gd name="T11" fmla="*/ 49 h 2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251">
                  <a:moveTo>
                    <a:pt x="148" y="10"/>
                  </a:moveTo>
                  <a:cubicBezTo>
                    <a:pt x="133" y="0"/>
                    <a:pt x="102" y="28"/>
                    <a:pt x="70" y="92"/>
                  </a:cubicBezTo>
                  <a:cubicBezTo>
                    <a:pt x="38" y="155"/>
                    <a:pt x="11" y="196"/>
                    <a:pt x="0" y="199"/>
                  </a:cubicBezTo>
                  <a:cubicBezTo>
                    <a:pt x="0" y="199"/>
                    <a:pt x="16" y="251"/>
                    <a:pt x="74" y="243"/>
                  </a:cubicBezTo>
                  <a:cubicBezTo>
                    <a:pt x="74" y="243"/>
                    <a:pt x="88" y="181"/>
                    <a:pt x="125" y="116"/>
                  </a:cubicBezTo>
                  <a:cubicBezTo>
                    <a:pt x="145" y="81"/>
                    <a:pt x="169" y="22"/>
                    <a:pt x="148" y="10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4" name="Freeform 13">
              <a:extLst>
                <a:ext uri="{FF2B5EF4-FFF2-40B4-BE49-F238E27FC236}">
                  <a16:creationId xmlns:a16="http://schemas.microsoft.com/office/drawing/2014/main" id="{57AF19D1-4895-4B84-B899-9744518B4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642"/>
              <a:ext cx="300" cy="785"/>
            </a:xfrm>
            <a:custGeom>
              <a:avLst/>
              <a:gdLst>
                <a:gd name="T0" fmla="*/ 780 w 213"/>
                <a:gd name="T1" fmla="*/ 1234 h 524"/>
                <a:gd name="T2" fmla="*/ 521 w 213"/>
                <a:gd name="T3" fmla="*/ 2569 h 524"/>
                <a:gd name="T4" fmla="*/ 394 w 213"/>
                <a:gd name="T5" fmla="*/ 1315 h 524"/>
                <a:gd name="T6" fmla="*/ 300 w 213"/>
                <a:gd name="T7" fmla="*/ 22 h 524"/>
                <a:gd name="T8" fmla="*/ 780 w 213"/>
                <a:gd name="T9" fmla="*/ 1234 h 5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524">
                  <a:moveTo>
                    <a:pt x="198" y="245"/>
                  </a:moveTo>
                  <a:cubicBezTo>
                    <a:pt x="213" y="384"/>
                    <a:pt x="166" y="504"/>
                    <a:pt x="133" y="510"/>
                  </a:cubicBezTo>
                  <a:cubicBezTo>
                    <a:pt x="48" y="524"/>
                    <a:pt x="116" y="400"/>
                    <a:pt x="100" y="261"/>
                  </a:cubicBezTo>
                  <a:cubicBezTo>
                    <a:pt x="84" y="121"/>
                    <a:pt x="0" y="17"/>
                    <a:pt x="76" y="5"/>
                  </a:cubicBezTo>
                  <a:cubicBezTo>
                    <a:pt x="109" y="0"/>
                    <a:pt x="182" y="106"/>
                    <a:pt x="198" y="245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Freeform 14">
              <a:extLst>
                <a:ext uri="{FF2B5EF4-FFF2-40B4-BE49-F238E27FC236}">
                  <a16:creationId xmlns:a16="http://schemas.microsoft.com/office/drawing/2014/main" id="{E6D72D2E-4B23-4478-A06B-FC7F45C2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388"/>
              <a:ext cx="685" cy="675"/>
            </a:xfrm>
            <a:custGeom>
              <a:avLst/>
              <a:gdLst>
                <a:gd name="T0" fmla="*/ 875 w 487"/>
                <a:gd name="T1" fmla="*/ 971 h 450"/>
                <a:gd name="T2" fmla="*/ 145 w 487"/>
                <a:gd name="T3" fmla="*/ 2138 h 450"/>
                <a:gd name="T4" fmla="*/ 501 w 487"/>
                <a:gd name="T5" fmla="*/ 801 h 450"/>
                <a:gd name="T6" fmla="*/ 1812 w 487"/>
                <a:gd name="T7" fmla="*/ 122 h 450"/>
                <a:gd name="T8" fmla="*/ 875 w 487"/>
                <a:gd name="T9" fmla="*/ 971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450">
                  <a:moveTo>
                    <a:pt x="223" y="191"/>
                  </a:moveTo>
                  <a:cubicBezTo>
                    <a:pt x="96" y="320"/>
                    <a:pt x="122" y="450"/>
                    <a:pt x="37" y="422"/>
                  </a:cubicBezTo>
                  <a:cubicBezTo>
                    <a:pt x="5" y="411"/>
                    <a:pt x="0" y="287"/>
                    <a:pt x="128" y="158"/>
                  </a:cubicBezTo>
                  <a:cubicBezTo>
                    <a:pt x="255" y="28"/>
                    <a:pt x="439" y="0"/>
                    <a:pt x="463" y="24"/>
                  </a:cubicBezTo>
                  <a:cubicBezTo>
                    <a:pt x="487" y="48"/>
                    <a:pt x="351" y="61"/>
                    <a:pt x="223" y="191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Freeform 15">
              <a:extLst>
                <a:ext uri="{FF2B5EF4-FFF2-40B4-BE49-F238E27FC236}">
                  <a16:creationId xmlns:a16="http://schemas.microsoft.com/office/drawing/2014/main" id="{8E4CDEAF-F317-42C5-833E-531332447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742"/>
              <a:ext cx="328" cy="456"/>
            </a:xfrm>
            <a:custGeom>
              <a:avLst/>
              <a:gdLst>
                <a:gd name="T0" fmla="*/ 441 w 233"/>
                <a:gd name="T1" fmla="*/ 750 h 304"/>
                <a:gd name="T2" fmla="*/ 719 w 233"/>
                <a:gd name="T3" fmla="*/ 1458 h 304"/>
                <a:gd name="T4" fmla="*/ 152 w 233"/>
                <a:gd name="T5" fmla="*/ 993 h 304"/>
                <a:gd name="T6" fmla="*/ 145 w 233"/>
                <a:gd name="T7" fmla="*/ 108 h 304"/>
                <a:gd name="T8" fmla="*/ 441 w 233"/>
                <a:gd name="T9" fmla="*/ 750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304">
                  <a:moveTo>
                    <a:pt x="112" y="148"/>
                  </a:moveTo>
                  <a:cubicBezTo>
                    <a:pt x="151" y="221"/>
                    <a:pt x="233" y="247"/>
                    <a:pt x="183" y="288"/>
                  </a:cubicBezTo>
                  <a:cubicBezTo>
                    <a:pt x="164" y="304"/>
                    <a:pt x="78" y="270"/>
                    <a:pt x="39" y="196"/>
                  </a:cubicBezTo>
                  <a:cubicBezTo>
                    <a:pt x="0" y="122"/>
                    <a:pt x="14" y="30"/>
                    <a:pt x="37" y="21"/>
                  </a:cubicBezTo>
                  <a:cubicBezTo>
                    <a:pt x="91" y="0"/>
                    <a:pt x="73" y="74"/>
                    <a:pt x="112" y="148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Freeform 16">
              <a:extLst>
                <a:ext uri="{FF2B5EF4-FFF2-40B4-BE49-F238E27FC236}">
                  <a16:creationId xmlns:a16="http://schemas.microsoft.com/office/drawing/2014/main" id="{C49C6480-9181-4145-9B5B-8B0D77496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802"/>
              <a:ext cx="230" cy="352"/>
            </a:xfrm>
            <a:custGeom>
              <a:avLst/>
              <a:gdLst>
                <a:gd name="T0" fmla="*/ 299 w 163"/>
                <a:gd name="T1" fmla="*/ 640 h 235"/>
                <a:gd name="T2" fmla="*/ 552 w 163"/>
                <a:gd name="T3" fmla="*/ 1140 h 235"/>
                <a:gd name="T4" fmla="*/ 155 w 163"/>
                <a:gd name="T5" fmla="*/ 749 h 235"/>
                <a:gd name="T6" fmla="*/ 48 w 163"/>
                <a:gd name="T7" fmla="*/ 40 h 235"/>
                <a:gd name="T8" fmla="*/ 299 w 163"/>
                <a:gd name="T9" fmla="*/ 640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235">
                  <a:moveTo>
                    <a:pt x="75" y="127"/>
                  </a:moveTo>
                  <a:cubicBezTo>
                    <a:pt x="108" y="189"/>
                    <a:pt x="163" y="201"/>
                    <a:pt x="139" y="226"/>
                  </a:cubicBezTo>
                  <a:cubicBezTo>
                    <a:pt x="131" y="235"/>
                    <a:pt x="72" y="212"/>
                    <a:pt x="39" y="149"/>
                  </a:cubicBezTo>
                  <a:cubicBezTo>
                    <a:pt x="6" y="87"/>
                    <a:pt x="0" y="12"/>
                    <a:pt x="12" y="8"/>
                  </a:cubicBezTo>
                  <a:cubicBezTo>
                    <a:pt x="41" y="0"/>
                    <a:pt x="42" y="64"/>
                    <a:pt x="75" y="127"/>
                  </a:cubicBezTo>
                  <a:close/>
                </a:path>
              </a:pathLst>
            </a:custGeom>
            <a:solidFill>
              <a:srgbClr val="CB9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Freeform 17">
              <a:extLst>
                <a:ext uri="{FF2B5EF4-FFF2-40B4-BE49-F238E27FC236}">
                  <a16:creationId xmlns:a16="http://schemas.microsoft.com/office/drawing/2014/main" id="{F11E9E3B-16B5-48F3-96E6-8613A31F3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742"/>
              <a:ext cx="328" cy="456"/>
            </a:xfrm>
            <a:custGeom>
              <a:avLst/>
              <a:gdLst>
                <a:gd name="T0" fmla="*/ 441 w 233"/>
                <a:gd name="T1" fmla="*/ 750 h 304"/>
                <a:gd name="T2" fmla="*/ 719 w 233"/>
                <a:gd name="T3" fmla="*/ 1458 h 304"/>
                <a:gd name="T4" fmla="*/ 152 w 233"/>
                <a:gd name="T5" fmla="*/ 993 h 304"/>
                <a:gd name="T6" fmla="*/ 145 w 233"/>
                <a:gd name="T7" fmla="*/ 108 h 304"/>
                <a:gd name="T8" fmla="*/ 441 w 233"/>
                <a:gd name="T9" fmla="*/ 750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304">
                  <a:moveTo>
                    <a:pt x="112" y="148"/>
                  </a:moveTo>
                  <a:cubicBezTo>
                    <a:pt x="151" y="221"/>
                    <a:pt x="233" y="247"/>
                    <a:pt x="183" y="288"/>
                  </a:cubicBezTo>
                  <a:cubicBezTo>
                    <a:pt x="164" y="304"/>
                    <a:pt x="78" y="270"/>
                    <a:pt x="39" y="196"/>
                  </a:cubicBezTo>
                  <a:cubicBezTo>
                    <a:pt x="0" y="122"/>
                    <a:pt x="14" y="30"/>
                    <a:pt x="37" y="21"/>
                  </a:cubicBezTo>
                  <a:cubicBezTo>
                    <a:pt x="91" y="0"/>
                    <a:pt x="73" y="74"/>
                    <a:pt x="112" y="14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Freeform 18">
              <a:extLst>
                <a:ext uri="{FF2B5EF4-FFF2-40B4-BE49-F238E27FC236}">
                  <a16:creationId xmlns:a16="http://schemas.microsoft.com/office/drawing/2014/main" id="{B8BE9277-34D8-4555-B95A-234469ABE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802"/>
              <a:ext cx="230" cy="352"/>
            </a:xfrm>
            <a:custGeom>
              <a:avLst/>
              <a:gdLst>
                <a:gd name="T0" fmla="*/ 299 w 163"/>
                <a:gd name="T1" fmla="*/ 640 h 235"/>
                <a:gd name="T2" fmla="*/ 552 w 163"/>
                <a:gd name="T3" fmla="*/ 1140 h 235"/>
                <a:gd name="T4" fmla="*/ 155 w 163"/>
                <a:gd name="T5" fmla="*/ 749 h 235"/>
                <a:gd name="T6" fmla="*/ 48 w 163"/>
                <a:gd name="T7" fmla="*/ 40 h 235"/>
                <a:gd name="T8" fmla="*/ 299 w 163"/>
                <a:gd name="T9" fmla="*/ 640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235">
                  <a:moveTo>
                    <a:pt x="75" y="127"/>
                  </a:moveTo>
                  <a:cubicBezTo>
                    <a:pt x="108" y="189"/>
                    <a:pt x="163" y="201"/>
                    <a:pt x="139" y="226"/>
                  </a:cubicBezTo>
                  <a:cubicBezTo>
                    <a:pt x="131" y="235"/>
                    <a:pt x="72" y="212"/>
                    <a:pt x="39" y="149"/>
                  </a:cubicBezTo>
                  <a:cubicBezTo>
                    <a:pt x="6" y="87"/>
                    <a:pt x="0" y="12"/>
                    <a:pt x="12" y="8"/>
                  </a:cubicBezTo>
                  <a:cubicBezTo>
                    <a:pt x="41" y="0"/>
                    <a:pt x="42" y="64"/>
                    <a:pt x="75" y="127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0" name="Freeform 19">
              <a:extLst>
                <a:ext uri="{FF2B5EF4-FFF2-40B4-BE49-F238E27FC236}">
                  <a16:creationId xmlns:a16="http://schemas.microsoft.com/office/drawing/2014/main" id="{2BFEB74C-8875-49E6-A626-CB97CDE58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092"/>
              <a:ext cx="239" cy="239"/>
            </a:xfrm>
            <a:custGeom>
              <a:avLst/>
              <a:gdLst>
                <a:gd name="T0" fmla="*/ 605 w 170"/>
                <a:gd name="T1" fmla="*/ 235 h 160"/>
                <a:gd name="T2" fmla="*/ 413 w 170"/>
                <a:gd name="T3" fmla="*/ 687 h 160"/>
                <a:gd name="T4" fmla="*/ 59 w 170"/>
                <a:gd name="T5" fmla="*/ 587 h 160"/>
                <a:gd name="T6" fmla="*/ 221 w 170"/>
                <a:gd name="T7" fmla="*/ 103 h 160"/>
                <a:gd name="T8" fmla="*/ 605 w 170"/>
                <a:gd name="T9" fmla="*/ 23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60">
                  <a:moveTo>
                    <a:pt x="155" y="47"/>
                  </a:moveTo>
                  <a:cubicBezTo>
                    <a:pt x="170" y="77"/>
                    <a:pt x="148" y="117"/>
                    <a:pt x="106" y="138"/>
                  </a:cubicBezTo>
                  <a:cubicBezTo>
                    <a:pt x="65" y="160"/>
                    <a:pt x="29" y="148"/>
                    <a:pt x="15" y="118"/>
                  </a:cubicBezTo>
                  <a:cubicBezTo>
                    <a:pt x="0" y="89"/>
                    <a:pt x="15" y="42"/>
                    <a:pt x="57" y="21"/>
                  </a:cubicBezTo>
                  <a:cubicBezTo>
                    <a:pt x="98" y="0"/>
                    <a:pt x="140" y="18"/>
                    <a:pt x="155" y="47"/>
                  </a:cubicBezTo>
                  <a:close/>
                </a:path>
              </a:pathLst>
            </a:cu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1" name="Freeform 20">
              <a:extLst>
                <a:ext uri="{FF2B5EF4-FFF2-40B4-BE49-F238E27FC236}">
                  <a16:creationId xmlns:a16="http://schemas.microsoft.com/office/drawing/2014/main" id="{2E55E522-4061-4325-B642-BD4ABE46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092"/>
              <a:ext cx="239" cy="239"/>
            </a:xfrm>
            <a:custGeom>
              <a:avLst/>
              <a:gdLst>
                <a:gd name="T0" fmla="*/ 605 w 170"/>
                <a:gd name="T1" fmla="*/ 235 h 160"/>
                <a:gd name="T2" fmla="*/ 413 w 170"/>
                <a:gd name="T3" fmla="*/ 687 h 160"/>
                <a:gd name="T4" fmla="*/ 59 w 170"/>
                <a:gd name="T5" fmla="*/ 587 h 160"/>
                <a:gd name="T6" fmla="*/ 221 w 170"/>
                <a:gd name="T7" fmla="*/ 103 h 160"/>
                <a:gd name="T8" fmla="*/ 605 w 170"/>
                <a:gd name="T9" fmla="*/ 23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60">
                  <a:moveTo>
                    <a:pt x="155" y="47"/>
                  </a:moveTo>
                  <a:cubicBezTo>
                    <a:pt x="170" y="77"/>
                    <a:pt x="148" y="117"/>
                    <a:pt x="106" y="138"/>
                  </a:cubicBezTo>
                  <a:cubicBezTo>
                    <a:pt x="65" y="160"/>
                    <a:pt x="29" y="148"/>
                    <a:pt x="15" y="118"/>
                  </a:cubicBezTo>
                  <a:cubicBezTo>
                    <a:pt x="0" y="89"/>
                    <a:pt x="15" y="42"/>
                    <a:pt x="57" y="21"/>
                  </a:cubicBezTo>
                  <a:cubicBezTo>
                    <a:pt x="98" y="0"/>
                    <a:pt x="140" y="18"/>
                    <a:pt x="155" y="4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" name="Freeform 21">
              <a:extLst>
                <a:ext uri="{FF2B5EF4-FFF2-40B4-BE49-F238E27FC236}">
                  <a16:creationId xmlns:a16="http://schemas.microsoft.com/office/drawing/2014/main" id="{D800D8C9-7F64-4ED5-A68B-CC1FA630A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480"/>
              <a:ext cx="111" cy="199"/>
            </a:xfrm>
            <a:custGeom>
              <a:avLst/>
              <a:gdLst>
                <a:gd name="T0" fmla="*/ 308 w 79"/>
                <a:gd name="T1" fmla="*/ 322 h 133"/>
                <a:gd name="T2" fmla="*/ 164 w 79"/>
                <a:gd name="T3" fmla="*/ 667 h 133"/>
                <a:gd name="T4" fmla="*/ 0 w 79"/>
                <a:gd name="T5" fmla="*/ 325 h 133"/>
                <a:gd name="T6" fmla="*/ 152 w 79"/>
                <a:gd name="T7" fmla="*/ 13 h 133"/>
                <a:gd name="T8" fmla="*/ 308 w 79"/>
                <a:gd name="T9" fmla="*/ 322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33">
                  <a:moveTo>
                    <a:pt x="79" y="64"/>
                  </a:moveTo>
                  <a:cubicBezTo>
                    <a:pt x="79" y="102"/>
                    <a:pt x="63" y="133"/>
                    <a:pt x="42" y="133"/>
                  </a:cubicBezTo>
                  <a:cubicBezTo>
                    <a:pt x="22" y="133"/>
                    <a:pt x="0" y="103"/>
                    <a:pt x="0" y="65"/>
                  </a:cubicBezTo>
                  <a:cubicBezTo>
                    <a:pt x="0" y="26"/>
                    <a:pt x="7" y="7"/>
                    <a:pt x="39" y="3"/>
                  </a:cubicBezTo>
                  <a:cubicBezTo>
                    <a:pt x="59" y="0"/>
                    <a:pt x="79" y="26"/>
                    <a:pt x="79" y="64"/>
                  </a:cubicBezTo>
                  <a:close/>
                </a:path>
              </a:pathLst>
            </a:cu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3" name="Freeform 22">
              <a:extLst>
                <a:ext uri="{FF2B5EF4-FFF2-40B4-BE49-F238E27FC236}">
                  <a16:creationId xmlns:a16="http://schemas.microsoft.com/office/drawing/2014/main" id="{3A26759D-77AA-4B21-8FCB-908A3BCE2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480"/>
              <a:ext cx="111" cy="199"/>
            </a:xfrm>
            <a:custGeom>
              <a:avLst/>
              <a:gdLst>
                <a:gd name="T0" fmla="*/ 308 w 79"/>
                <a:gd name="T1" fmla="*/ 322 h 133"/>
                <a:gd name="T2" fmla="*/ 164 w 79"/>
                <a:gd name="T3" fmla="*/ 667 h 133"/>
                <a:gd name="T4" fmla="*/ 0 w 79"/>
                <a:gd name="T5" fmla="*/ 325 h 133"/>
                <a:gd name="T6" fmla="*/ 152 w 79"/>
                <a:gd name="T7" fmla="*/ 13 h 133"/>
                <a:gd name="T8" fmla="*/ 308 w 79"/>
                <a:gd name="T9" fmla="*/ 322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33">
                  <a:moveTo>
                    <a:pt x="79" y="64"/>
                  </a:moveTo>
                  <a:cubicBezTo>
                    <a:pt x="79" y="102"/>
                    <a:pt x="63" y="133"/>
                    <a:pt x="42" y="133"/>
                  </a:cubicBezTo>
                  <a:cubicBezTo>
                    <a:pt x="22" y="133"/>
                    <a:pt x="0" y="103"/>
                    <a:pt x="0" y="65"/>
                  </a:cubicBezTo>
                  <a:cubicBezTo>
                    <a:pt x="0" y="26"/>
                    <a:pt x="7" y="7"/>
                    <a:pt x="39" y="3"/>
                  </a:cubicBezTo>
                  <a:cubicBezTo>
                    <a:pt x="59" y="0"/>
                    <a:pt x="79" y="26"/>
                    <a:pt x="79" y="6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4" name="Freeform 23">
              <a:extLst>
                <a:ext uri="{FF2B5EF4-FFF2-40B4-BE49-F238E27FC236}">
                  <a16:creationId xmlns:a16="http://schemas.microsoft.com/office/drawing/2014/main" id="{1348BEF0-0110-4FF4-91A6-9E036081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150"/>
              <a:ext cx="182" cy="246"/>
            </a:xfrm>
            <a:custGeom>
              <a:avLst/>
              <a:gdLst>
                <a:gd name="T0" fmla="*/ 444 w 129"/>
                <a:gd name="T1" fmla="*/ 527 h 164"/>
                <a:gd name="T2" fmla="*/ 126 w 129"/>
                <a:gd name="T3" fmla="*/ 770 h 164"/>
                <a:gd name="T4" fmla="*/ 40 w 129"/>
                <a:gd name="T5" fmla="*/ 351 h 164"/>
                <a:gd name="T6" fmla="*/ 357 w 129"/>
                <a:gd name="T7" fmla="*/ 93 h 164"/>
                <a:gd name="T8" fmla="*/ 444 w 129"/>
                <a:gd name="T9" fmla="*/ 527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4">
                  <a:moveTo>
                    <a:pt x="112" y="104"/>
                  </a:moveTo>
                  <a:cubicBezTo>
                    <a:pt x="95" y="143"/>
                    <a:pt x="59" y="164"/>
                    <a:pt x="32" y="152"/>
                  </a:cubicBezTo>
                  <a:cubicBezTo>
                    <a:pt x="4" y="140"/>
                    <a:pt x="0" y="110"/>
                    <a:pt x="10" y="69"/>
                  </a:cubicBezTo>
                  <a:cubicBezTo>
                    <a:pt x="22" y="21"/>
                    <a:pt x="44" y="0"/>
                    <a:pt x="90" y="18"/>
                  </a:cubicBezTo>
                  <a:cubicBezTo>
                    <a:pt x="119" y="29"/>
                    <a:pt x="129" y="65"/>
                    <a:pt x="112" y="104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5" name="Freeform 24">
              <a:extLst>
                <a:ext uri="{FF2B5EF4-FFF2-40B4-BE49-F238E27FC236}">
                  <a16:creationId xmlns:a16="http://schemas.microsoft.com/office/drawing/2014/main" id="{8E035C22-81FF-4118-A0DF-2977FB17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193"/>
              <a:ext cx="715" cy="662"/>
            </a:xfrm>
            <a:custGeom>
              <a:avLst/>
              <a:gdLst>
                <a:gd name="T0" fmla="*/ 1874 w 509"/>
                <a:gd name="T1" fmla="*/ 791 h 441"/>
                <a:gd name="T2" fmla="*/ 1166 w 509"/>
                <a:gd name="T3" fmla="*/ 2027 h 441"/>
                <a:gd name="T4" fmla="*/ 117 w 509"/>
                <a:gd name="T5" fmla="*/ 1692 h 441"/>
                <a:gd name="T6" fmla="*/ 747 w 509"/>
                <a:gd name="T7" fmla="*/ 215 h 441"/>
                <a:gd name="T8" fmla="*/ 1874 w 509"/>
                <a:gd name="T9" fmla="*/ 791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441">
                  <a:moveTo>
                    <a:pt x="481" y="156"/>
                  </a:moveTo>
                  <a:cubicBezTo>
                    <a:pt x="509" y="248"/>
                    <a:pt x="430" y="356"/>
                    <a:pt x="300" y="399"/>
                  </a:cubicBezTo>
                  <a:cubicBezTo>
                    <a:pt x="170" y="441"/>
                    <a:pt x="60" y="424"/>
                    <a:pt x="30" y="333"/>
                  </a:cubicBezTo>
                  <a:cubicBezTo>
                    <a:pt x="0" y="241"/>
                    <a:pt x="62" y="85"/>
                    <a:pt x="192" y="42"/>
                  </a:cubicBezTo>
                  <a:cubicBezTo>
                    <a:pt x="323" y="0"/>
                    <a:pt x="448" y="45"/>
                    <a:pt x="481" y="156"/>
                  </a:cubicBezTo>
                  <a:close/>
                </a:path>
              </a:pathLst>
            </a:custGeom>
            <a:solidFill>
              <a:srgbClr val="F4A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" name="Freeform 25">
              <a:extLst>
                <a:ext uri="{FF2B5EF4-FFF2-40B4-BE49-F238E27FC236}">
                  <a16:creationId xmlns:a16="http://schemas.microsoft.com/office/drawing/2014/main" id="{1B09B545-8CA0-4670-A6D8-1E15DA482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193"/>
              <a:ext cx="715" cy="662"/>
            </a:xfrm>
            <a:custGeom>
              <a:avLst/>
              <a:gdLst>
                <a:gd name="T0" fmla="*/ 1874 w 509"/>
                <a:gd name="T1" fmla="*/ 791 h 441"/>
                <a:gd name="T2" fmla="*/ 1166 w 509"/>
                <a:gd name="T3" fmla="*/ 2027 h 441"/>
                <a:gd name="T4" fmla="*/ 117 w 509"/>
                <a:gd name="T5" fmla="*/ 1692 h 441"/>
                <a:gd name="T6" fmla="*/ 747 w 509"/>
                <a:gd name="T7" fmla="*/ 215 h 441"/>
                <a:gd name="T8" fmla="*/ 1874 w 509"/>
                <a:gd name="T9" fmla="*/ 791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441">
                  <a:moveTo>
                    <a:pt x="481" y="156"/>
                  </a:moveTo>
                  <a:cubicBezTo>
                    <a:pt x="509" y="248"/>
                    <a:pt x="430" y="356"/>
                    <a:pt x="300" y="399"/>
                  </a:cubicBezTo>
                  <a:cubicBezTo>
                    <a:pt x="170" y="441"/>
                    <a:pt x="60" y="424"/>
                    <a:pt x="30" y="333"/>
                  </a:cubicBezTo>
                  <a:cubicBezTo>
                    <a:pt x="0" y="241"/>
                    <a:pt x="62" y="85"/>
                    <a:pt x="192" y="42"/>
                  </a:cubicBezTo>
                  <a:cubicBezTo>
                    <a:pt x="323" y="0"/>
                    <a:pt x="448" y="45"/>
                    <a:pt x="481" y="156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" name="Freeform 26">
              <a:extLst>
                <a:ext uri="{FF2B5EF4-FFF2-40B4-BE49-F238E27FC236}">
                  <a16:creationId xmlns:a16="http://schemas.microsoft.com/office/drawing/2014/main" id="{E057C6E7-F152-42BC-8199-08AD05CA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510"/>
              <a:ext cx="198" cy="205"/>
            </a:xfrm>
            <a:custGeom>
              <a:avLst/>
              <a:gdLst>
                <a:gd name="T0" fmla="*/ 487 w 141"/>
                <a:gd name="T1" fmla="*/ 130 h 137"/>
                <a:gd name="T2" fmla="*/ 347 w 141"/>
                <a:gd name="T3" fmla="*/ 567 h 137"/>
                <a:gd name="T4" fmla="*/ 62 w 141"/>
                <a:gd name="T5" fmla="*/ 555 h 137"/>
                <a:gd name="T6" fmla="*/ 122 w 141"/>
                <a:gd name="T7" fmla="*/ 103 h 137"/>
                <a:gd name="T8" fmla="*/ 487 w 141"/>
                <a:gd name="T9" fmla="*/ 13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7">
                  <a:moveTo>
                    <a:pt x="125" y="26"/>
                  </a:moveTo>
                  <a:cubicBezTo>
                    <a:pt x="141" y="51"/>
                    <a:pt x="118" y="95"/>
                    <a:pt x="89" y="113"/>
                  </a:cubicBezTo>
                  <a:cubicBezTo>
                    <a:pt x="60" y="132"/>
                    <a:pt x="32" y="137"/>
                    <a:pt x="16" y="111"/>
                  </a:cubicBezTo>
                  <a:cubicBezTo>
                    <a:pt x="0" y="85"/>
                    <a:pt x="2" y="39"/>
                    <a:pt x="31" y="21"/>
                  </a:cubicBezTo>
                  <a:cubicBezTo>
                    <a:pt x="60" y="2"/>
                    <a:pt x="109" y="0"/>
                    <a:pt x="125" y="26"/>
                  </a:cubicBezTo>
                  <a:close/>
                </a:path>
              </a:pathLst>
            </a:custGeom>
            <a:solidFill>
              <a:srgbClr val="EA8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8" name="Freeform 27">
              <a:extLst>
                <a:ext uri="{FF2B5EF4-FFF2-40B4-BE49-F238E27FC236}">
                  <a16:creationId xmlns:a16="http://schemas.microsoft.com/office/drawing/2014/main" id="{3D09CDB1-3379-4CE4-AA71-C99BB5A2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1436"/>
              <a:ext cx="512" cy="557"/>
            </a:xfrm>
            <a:custGeom>
              <a:avLst/>
              <a:gdLst>
                <a:gd name="T0" fmla="*/ 1385 w 364"/>
                <a:gd name="T1" fmla="*/ 122 h 371"/>
                <a:gd name="T2" fmla="*/ 1319 w 364"/>
                <a:gd name="T3" fmla="*/ 21 h 371"/>
                <a:gd name="T4" fmla="*/ 1241 w 364"/>
                <a:gd name="T5" fmla="*/ 89 h 371"/>
                <a:gd name="T6" fmla="*/ 1132 w 364"/>
                <a:gd name="T7" fmla="*/ 99 h 371"/>
                <a:gd name="T8" fmla="*/ 979 w 364"/>
                <a:gd name="T9" fmla="*/ 242 h 371"/>
                <a:gd name="T10" fmla="*/ 876 w 364"/>
                <a:gd name="T11" fmla="*/ 261 h 371"/>
                <a:gd name="T12" fmla="*/ 847 w 364"/>
                <a:gd name="T13" fmla="*/ 363 h 371"/>
                <a:gd name="T14" fmla="*/ 705 w 364"/>
                <a:gd name="T15" fmla="*/ 417 h 371"/>
                <a:gd name="T16" fmla="*/ 685 w 364"/>
                <a:gd name="T17" fmla="*/ 498 h 371"/>
                <a:gd name="T18" fmla="*/ 637 w 364"/>
                <a:gd name="T19" fmla="*/ 527 h 371"/>
                <a:gd name="T20" fmla="*/ 609 w 364"/>
                <a:gd name="T21" fmla="*/ 626 h 371"/>
                <a:gd name="T22" fmla="*/ 505 w 364"/>
                <a:gd name="T23" fmla="*/ 629 h 371"/>
                <a:gd name="T24" fmla="*/ 404 w 364"/>
                <a:gd name="T25" fmla="*/ 721 h 371"/>
                <a:gd name="T26" fmla="*/ 395 w 364"/>
                <a:gd name="T27" fmla="*/ 872 h 371"/>
                <a:gd name="T28" fmla="*/ 293 w 364"/>
                <a:gd name="T29" fmla="*/ 931 h 371"/>
                <a:gd name="T30" fmla="*/ 259 w 364"/>
                <a:gd name="T31" fmla="*/ 934 h 371"/>
                <a:gd name="T32" fmla="*/ 252 w 364"/>
                <a:gd name="T33" fmla="*/ 971 h 371"/>
                <a:gd name="T34" fmla="*/ 194 w 364"/>
                <a:gd name="T35" fmla="*/ 1034 h 371"/>
                <a:gd name="T36" fmla="*/ 253 w 364"/>
                <a:gd name="T37" fmla="*/ 1197 h 371"/>
                <a:gd name="T38" fmla="*/ 172 w 364"/>
                <a:gd name="T39" fmla="*/ 1321 h 371"/>
                <a:gd name="T40" fmla="*/ 115 w 364"/>
                <a:gd name="T41" fmla="*/ 1296 h 371"/>
                <a:gd name="T42" fmla="*/ 145 w 364"/>
                <a:gd name="T43" fmla="*/ 1381 h 371"/>
                <a:gd name="T44" fmla="*/ 83 w 364"/>
                <a:gd name="T45" fmla="*/ 1452 h 371"/>
                <a:gd name="T46" fmla="*/ 96 w 364"/>
                <a:gd name="T47" fmla="*/ 1533 h 371"/>
                <a:gd name="T48" fmla="*/ 35 w 364"/>
                <a:gd name="T49" fmla="*/ 1815 h 371"/>
                <a:gd name="T50" fmla="*/ 115 w 364"/>
                <a:gd name="T51" fmla="*/ 1865 h 371"/>
                <a:gd name="T52" fmla="*/ 194 w 364"/>
                <a:gd name="T53" fmla="*/ 1736 h 371"/>
                <a:gd name="T54" fmla="*/ 172 w 364"/>
                <a:gd name="T55" fmla="*/ 1600 h 371"/>
                <a:gd name="T56" fmla="*/ 208 w 364"/>
                <a:gd name="T57" fmla="*/ 1552 h 371"/>
                <a:gd name="T58" fmla="*/ 190 w 364"/>
                <a:gd name="T59" fmla="*/ 1443 h 371"/>
                <a:gd name="T60" fmla="*/ 316 w 364"/>
                <a:gd name="T61" fmla="*/ 1429 h 371"/>
                <a:gd name="T62" fmla="*/ 359 w 364"/>
                <a:gd name="T63" fmla="*/ 1269 h 371"/>
                <a:gd name="T64" fmla="*/ 316 w 364"/>
                <a:gd name="T65" fmla="*/ 1106 h 371"/>
                <a:gd name="T66" fmla="*/ 432 w 364"/>
                <a:gd name="T67" fmla="*/ 1061 h 371"/>
                <a:gd name="T68" fmla="*/ 520 w 364"/>
                <a:gd name="T69" fmla="*/ 965 h 371"/>
                <a:gd name="T70" fmla="*/ 536 w 364"/>
                <a:gd name="T71" fmla="*/ 890 h 371"/>
                <a:gd name="T72" fmla="*/ 536 w 364"/>
                <a:gd name="T73" fmla="*/ 850 h 371"/>
                <a:gd name="T74" fmla="*/ 529 w 364"/>
                <a:gd name="T75" fmla="*/ 818 h 371"/>
                <a:gd name="T76" fmla="*/ 540 w 364"/>
                <a:gd name="T77" fmla="*/ 797 h 371"/>
                <a:gd name="T78" fmla="*/ 588 w 364"/>
                <a:gd name="T79" fmla="*/ 737 h 371"/>
                <a:gd name="T80" fmla="*/ 779 w 364"/>
                <a:gd name="T81" fmla="*/ 640 h 371"/>
                <a:gd name="T82" fmla="*/ 789 w 364"/>
                <a:gd name="T83" fmla="*/ 548 h 371"/>
                <a:gd name="T84" fmla="*/ 895 w 364"/>
                <a:gd name="T85" fmla="*/ 559 h 371"/>
                <a:gd name="T86" fmla="*/ 926 w 364"/>
                <a:gd name="T87" fmla="*/ 444 h 371"/>
                <a:gd name="T88" fmla="*/ 999 w 364"/>
                <a:gd name="T89" fmla="*/ 426 h 371"/>
                <a:gd name="T90" fmla="*/ 1047 w 364"/>
                <a:gd name="T91" fmla="*/ 356 h 371"/>
                <a:gd name="T92" fmla="*/ 1115 w 364"/>
                <a:gd name="T93" fmla="*/ 302 h 371"/>
                <a:gd name="T94" fmla="*/ 1250 w 364"/>
                <a:gd name="T95" fmla="*/ 203 h 371"/>
                <a:gd name="T96" fmla="*/ 1342 w 364"/>
                <a:gd name="T97" fmla="*/ 149 h 371"/>
                <a:gd name="T98" fmla="*/ 1388 w 364"/>
                <a:gd name="T99" fmla="*/ 93 h 3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64" h="371">
                  <a:moveTo>
                    <a:pt x="354" y="24"/>
                  </a:moveTo>
                  <a:cubicBezTo>
                    <a:pt x="362" y="11"/>
                    <a:pt x="349" y="0"/>
                    <a:pt x="337" y="4"/>
                  </a:cubicBezTo>
                  <a:cubicBezTo>
                    <a:pt x="330" y="7"/>
                    <a:pt x="325" y="14"/>
                    <a:pt x="317" y="17"/>
                  </a:cubicBezTo>
                  <a:cubicBezTo>
                    <a:pt x="308" y="20"/>
                    <a:pt x="298" y="17"/>
                    <a:pt x="289" y="19"/>
                  </a:cubicBezTo>
                  <a:cubicBezTo>
                    <a:pt x="272" y="24"/>
                    <a:pt x="266" y="40"/>
                    <a:pt x="250" y="47"/>
                  </a:cubicBezTo>
                  <a:cubicBezTo>
                    <a:pt x="242" y="51"/>
                    <a:pt x="232" y="47"/>
                    <a:pt x="224" y="51"/>
                  </a:cubicBezTo>
                  <a:cubicBezTo>
                    <a:pt x="214" y="54"/>
                    <a:pt x="218" y="62"/>
                    <a:pt x="216" y="71"/>
                  </a:cubicBezTo>
                  <a:cubicBezTo>
                    <a:pt x="208" y="93"/>
                    <a:pt x="192" y="71"/>
                    <a:pt x="180" y="82"/>
                  </a:cubicBezTo>
                  <a:cubicBezTo>
                    <a:pt x="174" y="87"/>
                    <a:pt x="179" y="93"/>
                    <a:pt x="175" y="98"/>
                  </a:cubicBezTo>
                  <a:cubicBezTo>
                    <a:pt x="171" y="102"/>
                    <a:pt x="166" y="98"/>
                    <a:pt x="163" y="104"/>
                  </a:cubicBezTo>
                  <a:cubicBezTo>
                    <a:pt x="159" y="113"/>
                    <a:pt x="166" y="116"/>
                    <a:pt x="156" y="123"/>
                  </a:cubicBezTo>
                  <a:cubicBezTo>
                    <a:pt x="147" y="129"/>
                    <a:pt x="139" y="122"/>
                    <a:pt x="129" y="124"/>
                  </a:cubicBezTo>
                  <a:cubicBezTo>
                    <a:pt x="121" y="125"/>
                    <a:pt x="108" y="134"/>
                    <a:pt x="103" y="142"/>
                  </a:cubicBezTo>
                  <a:cubicBezTo>
                    <a:pt x="97" y="152"/>
                    <a:pt x="106" y="163"/>
                    <a:pt x="101" y="172"/>
                  </a:cubicBezTo>
                  <a:cubicBezTo>
                    <a:pt x="97" y="179"/>
                    <a:pt x="83" y="180"/>
                    <a:pt x="75" y="183"/>
                  </a:cubicBezTo>
                  <a:cubicBezTo>
                    <a:pt x="72" y="184"/>
                    <a:pt x="69" y="182"/>
                    <a:pt x="66" y="184"/>
                  </a:cubicBezTo>
                  <a:cubicBezTo>
                    <a:pt x="63" y="186"/>
                    <a:pt x="65" y="190"/>
                    <a:pt x="64" y="191"/>
                  </a:cubicBezTo>
                  <a:cubicBezTo>
                    <a:pt x="59" y="195"/>
                    <a:pt x="53" y="197"/>
                    <a:pt x="50" y="204"/>
                  </a:cubicBezTo>
                  <a:cubicBezTo>
                    <a:pt x="47" y="215"/>
                    <a:pt x="60" y="228"/>
                    <a:pt x="65" y="236"/>
                  </a:cubicBezTo>
                  <a:cubicBezTo>
                    <a:pt x="75" y="256"/>
                    <a:pt x="65" y="269"/>
                    <a:pt x="44" y="260"/>
                  </a:cubicBezTo>
                  <a:cubicBezTo>
                    <a:pt x="41" y="259"/>
                    <a:pt x="33" y="252"/>
                    <a:pt x="29" y="255"/>
                  </a:cubicBezTo>
                  <a:cubicBezTo>
                    <a:pt x="22" y="260"/>
                    <a:pt x="36" y="268"/>
                    <a:pt x="37" y="272"/>
                  </a:cubicBezTo>
                  <a:cubicBezTo>
                    <a:pt x="40" y="285"/>
                    <a:pt x="29" y="279"/>
                    <a:pt x="21" y="286"/>
                  </a:cubicBezTo>
                  <a:cubicBezTo>
                    <a:pt x="11" y="294"/>
                    <a:pt x="21" y="292"/>
                    <a:pt x="24" y="302"/>
                  </a:cubicBezTo>
                  <a:cubicBezTo>
                    <a:pt x="31" y="322"/>
                    <a:pt x="0" y="334"/>
                    <a:pt x="9" y="357"/>
                  </a:cubicBezTo>
                  <a:cubicBezTo>
                    <a:pt x="12" y="366"/>
                    <a:pt x="18" y="371"/>
                    <a:pt x="29" y="367"/>
                  </a:cubicBezTo>
                  <a:cubicBezTo>
                    <a:pt x="37" y="364"/>
                    <a:pt x="52" y="352"/>
                    <a:pt x="50" y="342"/>
                  </a:cubicBezTo>
                  <a:cubicBezTo>
                    <a:pt x="49" y="334"/>
                    <a:pt x="15" y="315"/>
                    <a:pt x="44" y="315"/>
                  </a:cubicBezTo>
                  <a:cubicBezTo>
                    <a:pt x="57" y="316"/>
                    <a:pt x="63" y="321"/>
                    <a:pt x="53" y="306"/>
                  </a:cubicBezTo>
                  <a:cubicBezTo>
                    <a:pt x="49" y="300"/>
                    <a:pt x="41" y="291"/>
                    <a:pt x="48" y="284"/>
                  </a:cubicBezTo>
                  <a:cubicBezTo>
                    <a:pt x="54" y="278"/>
                    <a:pt x="73" y="284"/>
                    <a:pt x="81" y="281"/>
                  </a:cubicBezTo>
                  <a:cubicBezTo>
                    <a:pt x="97" y="277"/>
                    <a:pt x="97" y="264"/>
                    <a:pt x="92" y="250"/>
                  </a:cubicBezTo>
                  <a:cubicBezTo>
                    <a:pt x="90" y="242"/>
                    <a:pt x="79" y="226"/>
                    <a:pt x="81" y="218"/>
                  </a:cubicBezTo>
                  <a:cubicBezTo>
                    <a:pt x="83" y="207"/>
                    <a:pt x="100" y="209"/>
                    <a:pt x="110" y="209"/>
                  </a:cubicBezTo>
                  <a:cubicBezTo>
                    <a:pt x="124" y="210"/>
                    <a:pt x="140" y="209"/>
                    <a:pt x="133" y="190"/>
                  </a:cubicBezTo>
                  <a:cubicBezTo>
                    <a:pt x="131" y="184"/>
                    <a:pt x="119" y="168"/>
                    <a:pt x="137" y="175"/>
                  </a:cubicBezTo>
                  <a:cubicBezTo>
                    <a:pt x="139" y="172"/>
                    <a:pt x="136" y="170"/>
                    <a:pt x="137" y="167"/>
                  </a:cubicBezTo>
                  <a:cubicBezTo>
                    <a:pt x="137" y="165"/>
                    <a:pt x="135" y="163"/>
                    <a:pt x="135" y="161"/>
                  </a:cubicBezTo>
                  <a:cubicBezTo>
                    <a:pt x="135" y="160"/>
                    <a:pt x="138" y="159"/>
                    <a:pt x="138" y="157"/>
                  </a:cubicBezTo>
                  <a:cubicBezTo>
                    <a:pt x="140" y="148"/>
                    <a:pt x="141" y="146"/>
                    <a:pt x="150" y="145"/>
                  </a:cubicBezTo>
                  <a:cubicBezTo>
                    <a:pt x="171" y="143"/>
                    <a:pt x="203" y="161"/>
                    <a:pt x="199" y="126"/>
                  </a:cubicBezTo>
                  <a:cubicBezTo>
                    <a:pt x="198" y="119"/>
                    <a:pt x="193" y="112"/>
                    <a:pt x="202" y="108"/>
                  </a:cubicBezTo>
                  <a:cubicBezTo>
                    <a:pt x="211" y="103"/>
                    <a:pt x="220" y="114"/>
                    <a:pt x="228" y="110"/>
                  </a:cubicBezTo>
                  <a:cubicBezTo>
                    <a:pt x="237" y="106"/>
                    <a:pt x="231" y="91"/>
                    <a:pt x="237" y="87"/>
                  </a:cubicBezTo>
                  <a:cubicBezTo>
                    <a:pt x="244" y="83"/>
                    <a:pt x="247" y="93"/>
                    <a:pt x="255" y="84"/>
                  </a:cubicBezTo>
                  <a:cubicBezTo>
                    <a:pt x="261" y="77"/>
                    <a:pt x="257" y="74"/>
                    <a:pt x="267" y="70"/>
                  </a:cubicBezTo>
                  <a:cubicBezTo>
                    <a:pt x="274" y="66"/>
                    <a:pt x="278" y="65"/>
                    <a:pt x="285" y="59"/>
                  </a:cubicBezTo>
                  <a:cubicBezTo>
                    <a:pt x="295" y="51"/>
                    <a:pt x="307" y="46"/>
                    <a:pt x="319" y="40"/>
                  </a:cubicBezTo>
                  <a:cubicBezTo>
                    <a:pt x="327" y="36"/>
                    <a:pt x="334" y="32"/>
                    <a:pt x="343" y="29"/>
                  </a:cubicBezTo>
                  <a:cubicBezTo>
                    <a:pt x="347" y="28"/>
                    <a:pt x="364" y="26"/>
                    <a:pt x="355" y="18"/>
                  </a:cubicBezTo>
                </a:path>
              </a:pathLst>
            </a:custGeom>
            <a:solidFill>
              <a:srgbClr val="CB9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9" name="Freeform 28">
              <a:extLst>
                <a:ext uri="{FF2B5EF4-FFF2-40B4-BE49-F238E27FC236}">
                  <a16:creationId xmlns:a16="http://schemas.microsoft.com/office/drawing/2014/main" id="{DDFC060E-4466-4272-B62D-BC8CA4A61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388"/>
              <a:ext cx="685" cy="675"/>
            </a:xfrm>
            <a:custGeom>
              <a:avLst/>
              <a:gdLst>
                <a:gd name="T0" fmla="*/ 875 w 487"/>
                <a:gd name="T1" fmla="*/ 971 h 450"/>
                <a:gd name="T2" fmla="*/ 145 w 487"/>
                <a:gd name="T3" fmla="*/ 2138 h 450"/>
                <a:gd name="T4" fmla="*/ 501 w 487"/>
                <a:gd name="T5" fmla="*/ 801 h 450"/>
                <a:gd name="T6" fmla="*/ 1812 w 487"/>
                <a:gd name="T7" fmla="*/ 122 h 450"/>
                <a:gd name="T8" fmla="*/ 875 w 487"/>
                <a:gd name="T9" fmla="*/ 971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450">
                  <a:moveTo>
                    <a:pt x="223" y="191"/>
                  </a:moveTo>
                  <a:cubicBezTo>
                    <a:pt x="96" y="320"/>
                    <a:pt x="122" y="450"/>
                    <a:pt x="37" y="422"/>
                  </a:cubicBezTo>
                  <a:cubicBezTo>
                    <a:pt x="5" y="411"/>
                    <a:pt x="0" y="287"/>
                    <a:pt x="128" y="158"/>
                  </a:cubicBezTo>
                  <a:cubicBezTo>
                    <a:pt x="255" y="28"/>
                    <a:pt x="439" y="0"/>
                    <a:pt x="463" y="24"/>
                  </a:cubicBezTo>
                  <a:cubicBezTo>
                    <a:pt x="487" y="48"/>
                    <a:pt x="351" y="61"/>
                    <a:pt x="223" y="19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0" name="Freeform 29">
              <a:extLst>
                <a:ext uri="{FF2B5EF4-FFF2-40B4-BE49-F238E27FC236}">
                  <a16:creationId xmlns:a16="http://schemas.microsoft.com/office/drawing/2014/main" id="{6D6D9880-F186-4591-87A7-BF39CB20B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1436"/>
              <a:ext cx="512" cy="557"/>
            </a:xfrm>
            <a:custGeom>
              <a:avLst/>
              <a:gdLst>
                <a:gd name="T0" fmla="*/ 1385 w 364"/>
                <a:gd name="T1" fmla="*/ 122 h 371"/>
                <a:gd name="T2" fmla="*/ 1319 w 364"/>
                <a:gd name="T3" fmla="*/ 21 h 371"/>
                <a:gd name="T4" fmla="*/ 1241 w 364"/>
                <a:gd name="T5" fmla="*/ 89 h 371"/>
                <a:gd name="T6" fmla="*/ 1132 w 364"/>
                <a:gd name="T7" fmla="*/ 99 h 371"/>
                <a:gd name="T8" fmla="*/ 979 w 364"/>
                <a:gd name="T9" fmla="*/ 242 h 371"/>
                <a:gd name="T10" fmla="*/ 876 w 364"/>
                <a:gd name="T11" fmla="*/ 261 h 371"/>
                <a:gd name="T12" fmla="*/ 847 w 364"/>
                <a:gd name="T13" fmla="*/ 363 h 371"/>
                <a:gd name="T14" fmla="*/ 705 w 364"/>
                <a:gd name="T15" fmla="*/ 417 h 371"/>
                <a:gd name="T16" fmla="*/ 685 w 364"/>
                <a:gd name="T17" fmla="*/ 498 h 371"/>
                <a:gd name="T18" fmla="*/ 637 w 364"/>
                <a:gd name="T19" fmla="*/ 527 h 371"/>
                <a:gd name="T20" fmla="*/ 609 w 364"/>
                <a:gd name="T21" fmla="*/ 626 h 371"/>
                <a:gd name="T22" fmla="*/ 505 w 364"/>
                <a:gd name="T23" fmla="*/ 629 h 371"/>
                <a:gd name="T24" fmla="*/ 404 w 364"/>
                <a:gd name="T25" fmla="*/ 721 h 371"/>
                <a:gd name="T26" fmla="*/ 395 w 364"/>
                <a:gd name="T27" fmla="*/ 872 h 371"/>
                <a:gd name="T28" fmla="*/ 293 w 364"/>
                <a:gd name="T29" fmla="*/ 931 h 371"/>
                <a:gd name="T30" fmla="*/ 259 w 364"/>
                <a:gd name="T31" fmla="*/ 934 h 371"/>
                <a:gd name="T32" fmla="*/ 252 w 364"/>
                <a:gd name="T33" fmla="*/ 971 h 371"/>
                <a:gd name="T34" fmla="*/ 194 w 364"/>
                <a:gd name="T35" fmla="*/ 1034 h 371"/>
                <a:gd name="T36" fmla="*/ 253 w 364"/>
                <a:gd name="T37" fmla="*/ 1197 h 371"/>
                <a:gd name="T38" fmla="*/ 172 w 364"/>
                <a:gd name="T39" fmla="*/ 1321 h 371"/>
                <a:gd name="T40" fmla="*/ 115 w 364"/>
                <a:gd name="T41" fmla="*/ 1296 h 371"/>
                <a:gd name="T42" fmla="*/ 145 w 364"/>
                <a:gd name="T43" fmla="*/ 1381 h 371"/>
                <a:gd name="T44" fmla="*/ 83 w 364"/>
                <a:gd name="T45" fmla="*/ 1452 h 371"/>
                <a:gd name="T46" fmla="*/ 96 w 364"/>
                <a:gd name="T47" fmla="*/ 1533 h 371"/>
                <a:gd name="T48" fmla="*/ 35 w 364"/>
                <a:gd name="T49" fmla="*/ 1815 h 371"/>
                <a:gd name="T50" fmla="*/ 115 w 364"/>
                <a:gd name="T51" fmla="*/ 1865 h 371"/>
                <a:gd name="T52" fmla="*/ 194 w 364"/>
                <a:gd name="T53" fmla="*/ 1736 h 371"/>
                <a:gd name="T54" fmla="*/ 172 w 364"/>
                <a:gd name="T55" fmla="*/ 1600 h 371"/>
                <a:gd name="T56" fmla="*/ 208 w 364"/>
                <a:gd name="T57" fmla="*/ 1552 h 371"/>
                <a:gd name="T58" fmla="*/ 190 w 364"/>
                <a:gd name="T59" fmla="*/ 1443 h 371"/>
                <a:gd name="T60" fmla="*/ 316 w 364"/>
                <a:gd name="T61" fmla="*/ 1429 h 371"/>
                <a:gd name="T62" fmla="*/ 359 w 364"/>
                <a:gd name="T63" fmla="*/ 1269 h 371"/>
                <a:gd name="T64" fmla="*/ 316 w 364"/>
                <a:gd name="T65" fmla="*/ 1106 h 371"/>
                <a:gd name="T66" fmla="*/ 432 w 364"/>
                <a:gd name="T67" fmla="*/ 1061 h 371"/>
                <a:gd name="T68" fmla="*/ 520 w 364"/>
                <a:gd name="T69" fmla="*/ 965 h 371"/>
                <a:gd name="T70" fmla="*/ 536 w 364"/>
                <a:gd name="T71" fmla="*/ 890 h 371"/>
                <a:gd name="T72" fmla="*/ 536 w 364"/>
                <a:gd name="T73" fmla="*/ 850 h 371"/>
                <a:gd name="T74" fmla="*/ 529 w 364"/>
                <a:gd name="T75" fmla="*/ 818 h 371"/>
                <a:gd name="T76" fmla="*/ 540 w 364"/>
                <a:gd name="T77" fmla="*/ 797 h 371"/>
                <a:gd name="T78" fmla="*/ 588 w 364"/>
                <a:gd name="T79" fmla="*/ 737 h 371"/>
                <a:gd name="T80" fmla="*/ 779 w 364"/>
                <a:gd name="T81" fmla="*/ 640 h 371"/>
                <a:gd name="T82" fmla="*/ 789 w 364"/>
                <a:gd name="T83" fmla="*/ 548 h 371"/>
                <a:gd name="T84" fmla="*/ 895 w 364"/>
                <a:gd name="T85" fmla="*/ 559 h 371"/>
                <a:gd name="T86" fmla="*/ 926 w 364"/>
                <a:gd name="T87" fmla="*/ 444 h 371"/>
                <a:gd name="T88" fmla="*/ 999 w 364"/>
                <a:gd name="T89" fmla="*/ 426 h 371"/>
                <a:gd name="T90" fmla="*/ 1047 w 364"/>
                <a:gd name="T91" fmla="*/ 356 h 371"/>
                <a:gd name="T92" fmla="*/ 1115 w 364"/>
                <a:gd name="T93" fmla="*/ 302 h 371"/>
                <a:gd name="T94" fmla="*/ 1250 w 364"/>
                <a:gd name="T95" fmla="*/ 203 h 371"/>
                <a:gd name="T96" fmla="*/ 1342 w 364"/>
                <a:gd name="T97" fmla="*/ 149 h 371"/>
                <a:gd name="T98" fmla="*/ 1388 w 364"/>
                <a:gd name="T99" fmla="*/ 93 h 3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64" h="371">
                  <a:moveTo>
                    <a:pt x="354" y="24"/>
                  </a:moveTo>
                  <a:cubicBezTo>
                    <a:pt x="362" y="11"/>
                    <a:pt x="349" y="0"/>
                    <a:pt x="337" y="4"/>
                  </a:cubicBezTo>
                  <a:cubicBezTo>
                    <a:pt x="330" y="7"/>
                    <a:pt x="325" y="14"/>
                    <a:pt x="317" y="17"/>
                  </a:cubicBezTo>
                  <a:cubicBezTo>
                    <a:pt x="308" y="20"/>
                    <a:pt x="298" y="17"/>
                    <a:pt x="289" y="19"/>
                  </a:cubicBezTo>
                  <a:cubicBezTo>
                    <a:pt x="272" y="24"/>
                    <a:pt x="266" y="40"/>
                    <a:pt x="250" y="47"/>
                  </a:cubicBezTo>
                  <a:cubicBezTo>
                    <a:pt x="242" y="51"/>
                    <a:pt x="232" y="47"/>
                    <a:pt x="224" y="51"/>
                  </a:cubicBezTo>
                  <a:cubicBezTo>
                    <a:pt x="214" y="54"/>
                    <a:pt x="218" y="62"/>
                    <a:pt x="216" y="71"/>
                  </a:cubicBezTo>
                  <a:cubicBezTo>
                    <a:pt x="208" y="93"/>
                    <a:pt x="192" y="71"/>
                    <a:pt x="180" y="82"/>
                  </a:cubicBezTo>
                  <a:cubicBezTo>
                    <a:pt x="174" y="87"/>
                    <a:pt x="179" y="93"/>
                    <a:pt x="175" y="98"/>
                  </a:cubicBezTo>
                  <a:cubicBezTo>
                    <a:pt x="171" y="102"/>
                    <a:pt x="166" y="98"/>
                    <a:pt x="163" y="104"/>
                  </a:cubicBezTo>
                  <a:cubicBezTo>
                    <a:pt x="159" y="113"/>
                    <a:pt x="166" y="116"/>
                    <a:pt x="156" y="123"/>
                  </a:cubicBezTo>
                  <a:cubicBezTo>
                    <a:pt x="147" y="129"/>
                    <a:pt x="139" y="122"/>
                    <a:pt x="129" y="124"/>
                  </a:cubicBezTo>
                  <a:cubicBezTo>
                    <a:pt x="121" y="125"/>
                    <a:pt x="108" y="134"/>
                    <a:pt x="103" y="142"/>
                  </a:cubicBezTo>
                  <a:cubicBezTo>
                    <a:pt x="97" y="152"/>
                    <a:pt x="106" y="163"/>
                    <a:pt x="101" y="172"/>
                  </a:cubicBezTo>
                  <a:cubicBezTo>
                    <a:pt x="97" y="179"/>
                    <a:pt x="83" y="180"/>
                    <a:pt x="75" y="183"/>
                  </a:cubicBezTo>
                  <a:cubicBezTo>
                    <a:pt x="72" y="184"/>
                    <a:pt x="69" y="182"/>
                    <a:pt x="66" y="184"/>
                  </a:cubicBezTo>
                  <a:cubicBezTo>
                    <a:pt x="63" y="186"/>
                    <a:pt x="65" y="190"/>
                    <a:pt x="64" y="191"/>
                  </a:cubicBezTo>
                  <a:cubicBezTo>
                    <a:pt x="59" y="195"/>
                    <a:pt x="53" y="197"/>
                    <a:pt x="50" y="204"/>
                  </a:cubicBezTo>
                  <a:cubicBezTo>
                    <a:pt x="47" y="215"/>
                    <a:pt x="60" y="228"/>
                    <a:pt x="65" y="236"/>
                  </a:cubicBezTo>
                  <a:cubicBezTo>
                    <a:pt x="75" y="256"/>
                    <a:pt x="65" y="269"/>
                    <a:pt x="44" y="260"/>
                  </a:cubicBezTo>
                  <a:cubicBezTo>
                    <a:pt x="41" y="259"/>
                    <a:pt x="33" y="252"/>
                    <a:pt x="29" y="255"/>
                  </a:cubicBezTo>
                  <a:cubicBezTo>
                    <a:pt x="22" y="260"/>
                    <a:pt x="36" y="268"/>
                    <a:pt x="37" y="272"/>
                  </a:cubicBezTo>
                  <a:cubicBezTo>
                    <a:pt x="40" y="285"/>
                    <a:pt x="29" y="279"/>
                    <a:pt x="21" y="286"/>
                  </a:cubicBezTo>
                  <a:cubicBezTo>
                    <a:pt x="11" y="294"/>
                    <a:pt x="21" y="292"/>
                    <a:pt x="24" y="302"/>
                  </a:cubicBezTo>
                  <a:cubicBezTo>
                    <a:pt x="31" y="322"/>
                    <a:pt x="0" y="334"/>
                    <a:pt x="9" y="357"/>
                  </a:cubicBezTo>
                  <a:cubicBezTo>
                    <a:pt x="12" y="366"/>
                    <a:pt x="18" y="371"/>
                    <a:pt x="29" y="367"/>
                  </a:cubicBezTo>
                  <a:cubicBezTo>
                    <a:pt x="37" y="364"/>
                    <a:pt x="52" y="352"/>
                    <a:pt x="50" y="342"/>
                  </a:cubicBezTo>
                  <a:cubicBezTo>
                    <a:pt x="49" y="334"/>
                    <a:pt x="15" y="315"/>
                    <a:pt x="44" y="315"/>
                  </a:cubicBezTo>
                  <a:cubicBezTo>
                    <a:pt x="57" y="316"/>
                    <a:pt x="63" y="321"/>
                    <a:pt x="53" y="306"/>
                  </a:cubicBezTo>
                  <a:cubicBezTo>
                    <a:pt x="49" y="300"/>
                    <a:pt x="41" y="291"/>
                    <a:pt x="48" y="284"/>
                  </a:cubicBezTo>
                  <a:cubicBezTo>
                    <a:pt x="54" y="278"/>
                    <a:pt x="73" y="284"/>
                    <a:pt x="81" y="281"/>
                  </a:cubicBezTo>
                  <a:cubicBezTo>
                    <a:pt x="97" y="277"/>
                    <a:pt x="97" y="264"/>
                    <a:pt x="92" y="250"/>
                  </a:cubicBezTo>
                  <a:cubicBezTo>
                    <a:pt x="90" y="242"/>
                    <a:pt x="79" y="226"/>
                    <a:pt x="81" y="218"/>
                  </a:cubicBezTo>
                  <a:cubicBezTo>
                    <a:pt x="83" y="207"/>
                    <a:pt x="100" y="209"/>
                    <a:pt x="110" y="209"/>
                  </a:cubicBezTo>
                  <a:cubicBezTo>
                    <a:pt x="124" y="210"/>
                    <a:pt x="140" y="209"/>
                    <a:pt x="133" y="190"/>
                  </a:cubicBezTo>
                  <a:cubicBezTo>
                    <a:pt x="131" y="184"/>
                    <a:pt x="119" y="168"/>
                    <a:pt x="137" y="175"/>
                  </a:cubicBezTo>
                  <a:cubicBezTo>
                    <a:pt x="139" y="172"/>
                    <a:pt x="136" y="170"/>
                    <a:pt x="137" y="167"/>
                  </a:cubicBezTo>
                  <a:cubicBezTo>
                    <a:pt x="137" y="165"/>
                    <a:pt x="135" y="163"/>
                    <a:pt x="135" y="161"/>
                  </a:cubicBezTo>
                  <a:cubicBezTo>
                    <a:pt x="135" y="160"/>
                    <a:pt x="138" y="159"/>
                    <a:pt x="138" y="157"/>
                  </a:cubicBezTo>
                  <a:cubicBezTo>
                    <a:pt x="140" y="148"/>
                    <a:pt x="141" y="146"/>
                    <a:pt x="150" y="145"/>
                  </a:cubicBezTo>
                  <a:cubicBezTo>
                    <a:pt x="171" y="143"/>
                    <a:pt x="203" y="161"/>
                    <a:pt x="199" y="126"/>
                  </a:cubicBezTo>
                  <a:cubicBezTo>
                    <a:pt x="198" y="119"/>
                    <a:pt x="193" y="112"/>
                    <a:pt x="202" y="108"/>
                  </a:cubicBezTo>
                  <a:cubicBezTo>
                    <a:pt x="211" y="103"/>
                    <a:pt x="220" y="114"/>
                    <a:pt x="228" y="110"/>
                  </a:cubicBezTo>
                  <a:cubicBezTo>
                    <a:pt x="237" y="106"/>
                    <a:pt x="231" y="91"/>
                    <a:pt x="237" y="87"/>
                  </a:cubicBezTo>
                  <a:cubicBezTo>
                    <a:pt x="244" y="83"/>
                    <a:pt x="247" y="93"/>
                    <a:pt x="255" y="84"/>
                  </a:cubicBezTo>
                  <a:cubicBezTo>
                    <a:pt x="261" y="77"/>
                    <a:pt x="257" y="74"/>
                    <a:pt x="267" y="70"/>
                  </a:cubicBezTo>
                  <a:cubicBezTo>
                    <a:pt x="274" y="66"/>
                    <a:pt x="278" y="65"/>
                    <a:pt x="285" y="59"/>
                  </a:cubicBezTo>
                  <a:cubicBezTo>
                    <a:pt x="295" y="51"/>
                    <a:pt x="307" y="46"/>
                    <a:pt x="319" y="40"/>
                  </a:cubicBezTo>
                  <a:cubicBezTo>
                    <a:pt x="327" y="36"/>
                    <a:pt x="334" y="32"/>
                    <a:pt x="343" y="29"/>
                  </a:cubicBezTo>
                  <a:cubicBezTo>
                    <a:pt x="347" y="28"/>
                    <a:pt x="364" y="26"/>
                    <a:pt x="355" y="18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1" name="Freeform 30">
              <a:extLst>
                <a:ext uri="{FF2B5EF4-FFF2-40B4-BE49-F238E27FC236}">
                  <a16:creationId xmlns:a16="http://schemas.microsoft.com/office/drawing/2014/main" id="{9C139D3E-659C-45AE-A9EC-0DC4914C4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679"/>
              <a:ext cx="178" cy="667"/>
            </a:xfrm>
            <a:custGeom>
              <a:avLst/>
              <a:gdLst>
                <a:gd name="T0" fmla="*/ 74 w 127"/>
                <a:gd name="T1" fmla="*/ 9 h 445"/>
                <a:gd name="T2" fmla="*/ 21 w 127"/>
                <a:gd name="T3" fmla="*/ 163 h 445"/>
                <a:gd name="T4" fmla="*/ 126 w 127"/>
                <a:gd name="T5" fmla="*/ 195 h 445"/>
                <a:gd name="T6" fmla="*/ 84 w 127"/>
                <a:gd name="T7" fmla="*/ 303 h 445"/>
                <a:gd name="T8" fmla="*/ 77 w 127"/>
                <a:gd name="T9" fmla="*/ 357 h 445"/>
                <a:gd name="T10" fmla="*/ 104 w 127"/>
                <a:gd name="T11" fmla="*/ 366 h 445"/>
                <a:gd name="T12" fmla="*/ 112 w 127"/>
                <a:gd name="T13" fmla="*/ 438 h 445"/>
                <a:gd name="T14" fmla="*/ 220 w 127"/>
                <a:gd name="T15" fmla="*/ 499 h 445"/>
                <a:gd name="T16" fmla="*/ 231 w 127"/>
                <a:gd name="T17" fmla="*/ 649 h 445"/>
                <a:gd name="T18" fmla="*/ 153 w 127"/>
                <a:gd name="T19" fmla="*/ 751 h 445"/>
                <a:gd name="T20" fmla="*/ 205 w 127"/>
                <a:gd name="T21" fmla="*/ 832 h 445"/>
                <a:gd name="T22" fmla="*/ 255 w 127"/>
                <a:gd name="T23" fmla="*/ 851 h 445"/>
                <a:gd name="T24" fmla="*/ 268 w 127"/>
                <a:gd name="T25" fmla="*/ 940 h 445"/>
                <a:gd name="T26" fmla="*/ 248 w 127"/>
                <a:gd name="T27" fmla="*/ 964 h 445"/>
                <a:gd name="T28" fmla="*/ 248 w 127"/>
                <a:gd name="T29" fmla="*/ 1010 h 445"/>
                <a:gd name="T30" fmla="*/ 212 w 127"/>
                <a:gd name="T31" fmla="*/ 1081 h 445"/>
                <a:gd name="T32" fmla="*/ 268 w 127"/>
                <a:gd name="T33" fmla="*/ 1121 h 445"/>
                <a:gd name="T34" fmla="*/ 279 w 127"/>
                <a:gd name="T35" fmla="*/ 1193 h 445"/>
                <a:gd name="T36" fmla="*/ 275 w 127"/>
                <a:gd name="T37" fmla="*/ 1364 h 445"/>
                <a:gd name="T38" fmla="*/ 255 w 127"/>
                <a:gd name="T39" fmla="*/ 1485 h 445"/>
                <a:gd name="T40" fmla="*/ 255 w 127"/>
                <a:gd name="T41" fmla="*/ 1554 h 445"/>
                <a:gd name="T42" fmla="*/ 328 w 127"/>
                <a:gd name="T43" fmla="*/ 1548 h 445"/>
                <a:gd name="T44" fmla="*/ 377 w 127"/>
                <a:gd name="T45" fmla="*/ 1616 h 445"/>
                <a:gd name="T46" fmla="*/ 261 w 127"/>
                <a:gd name="T47" fmla="*/ 1728 h 445"/>
                <a:gd name="T48" fmla="*/ 214 w 127"/>
                <a:gd name="T49" fmla="*/ 1892 h 445"/>
                <a:gd name="T50" fmla="*/ 200 w 127"/>
                <a:gd name="T51" fmla="*/ 2121 h 445"/>
                <a:gd name="T52" fmla="*/ 280 w 127"/>
                <a:gd name="T53" fmla="*/ 2206 h 445"/>
                <a:gd name="T54" fmla="*/ 357 w 127"/>
                <a:gd name="T55" fmla="*/ 2031 h 445"/>
                <a:gd name="T56" fmla="*/ 279 w 127"/>
                <a:gd name="T57" fmla="*/ 1940 h 445"/>
                <a:gd name="T58" fmla="*/ 307 w 127"/>
                <a:gd name="T59" fmla="*/ 1878 h 445"/>
                <a:gd name="T60" fmla="*/ 294 w 127"/>
                <a:gd name="T61" fmla="*/ 1809 h 445"/>
                <a:gd name="T62" fmla="*/ 366 w 127"/>
                <a:gd name="T63" fmla="*/ 1737 h 445"/>
                <a:gd name="T64" fmla="*/ 420 w 127"/>
                <a:gd name="T65" fmla="*/ 1667 h 445"/>
                <a:gd name="T66" fmla="*/ 402 w 127"/>
                <a:gd name="T67" fmla="*/ 1478 h 445"/>
                <a:gd name="T68" fmla="*/ 338 w 127"/>
                <a:gd name="T69" fmla="*/ 1455 h 445"/>
                <a:gd name="T70" fmla="*/ 363 w 127"/>
                <a:gd name="T71" fmla="*/ 1388 h 445"/>
                <a:gd name="T72" fmla="*/ 440 w 127"/>
                <a:gd name="T73" fmla="*/ 1256 h 445"/>
                <a:gd name="T74" fmla="*/ 377 w 127"/>
                <a:gd name="T75" fmla="*/ 1195 h 445"/>
                <a:gd name="T76" fmla="*/ 366 w 127"/>
                <a:gd name="T77" fmla="*/ 1033 h 445"/>
                <a:gd name="T78" fmla="*/ 348 w 127"/>
                <a:gd name="T79" fmla="*/ 863 h 445"/>
                <a:gd name="T80" fmla="*/ 307 w 127"/>
                <a:gd name="T81" fmla="*/ 809 h 445"/>
                <a:gd name="T82" fmla="*/ 317 w 127"/>
                <a:gd name="T83" fmla="*/ 676 h 445"/>
                <a:gd name="T84" fmla="*/ 328 w 127"/>
                <a:gd name="T85" fmla="*/ 546 h 445"/>
                <a:gd name="T86" fmla="*/ 205 w 127"/>
                <a:gd name="T87" fmla="*/ 306 h 445"/>
                <a:gd name="T88" fmla="*/ 163 w 127"/>
                <a:gd name="T89" fmla="*/ 130 h 445"/>
                <a:gd name="T90" fmla="*/ 88 w 127"/>
                <a:gd name="T91" fmla="*/ 19 h 445"/>
                <a:gd name="T92" fmla="*/ 77 w 127"/>
                <a:gd name="T93" fmla="*/ 1 h 4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7" h="445">
                  <a:moveTo>
                    <a:pt x="19" y="2"/>
                  </a:moveTo>
                  <a:cubicBezTo>
                    <a:pt x="0" y="1"/>
                    <a:pt x="1" y="20"/>
                    <a:pt x="6" y="33"/>
                  </a:cubicBezTo>
                  <a:cubicBezTo>
                    <a:pt x="13" y="52"/>
                    <a:pt x="18" y="34"/>
                    <a:pt x="33" y="39"/>
                  </a:cubicBezTo>
                  <a:cubicBezTo>
                    <a:pt x="52" y="46"/>
                    <a:pt x="26" y="56"/>
                    <a:pt x="22" y="60"/>
                  </a:cubicBezTo>
                  <a:cubicBezTo>
                    <a:pt x="16" y="65"/>
                    <a:pt x="17" y="66"/>
                    <a:pt x="20" y="71"/>
                  </a:cubicBezTo>
                  <a:cubicBezTo>
                    <a:pt x="22" y="73"/>
                    <a:pt x="25" y="71"/>
                    <a:pt x="27" y="73"/>
                  </a:cubicBezTo>
                  <a:cubicBezTo>
                    <a:pt x="30" y="78"/>
                    <a:pt x="29" y="81"/>
                    <a:pt x="29" y="87"/>
                  </a:cubicBezTo>
                  <a:cubicBezTo>
                    <a:pt x="28" y="110"/>
                    <a:pt x="38" y="97"/>
                    <a:pt x="57" y="99"/>
                  </a:cubicBezTo>
                  <a:cubicBezTo>
                    <a:pt x="76" y="101"/>
                    <a:pt x="74" y="120"/>
                    <a:pt x="60" y="129"/>
                  </a:cubicBezTo>
                  <a:cubicBezTo>
                    <a:pt x="51" y="136"/>
                    <a:pt x="36" y="134"/>
                    <a:pt x="40" y="149"/>
                  </a:cubicBezTo>
                  <a:cubicBezTo>
                    <a:pt x="42" y="154"/>
                    <a:pt x="48" y="162"/>
                    <a:pt x="53" y="165"/>
                  </a:cubicBezTo>
                  <a:cubicBezTo>
                    <a:pt x="57" y="168"/>
                    <a:pt x="61" y="166"/>
                    <a:pt x="66" y="169"/>
                  </a:cubicBezTo>
                  <a:cubicBezTo>
                    <a:pt x="75" y="174"/>
                    <a:pt x="72" y="177"/>
                    <a:pt x="69" y="186"/>
                  </a:cubicBezTo>
                  <a:cubicBezTo>
                    <a:pt x="68" y="188"/>
                    <a:pt x="65" y="189"/>
                    <a:pt x="64" y="191"/>
                  </a:cubicBezTo>
                  <a:cubicBezTo>
                    <a:pt x="63" y="194"/>
                    <a:pt x="65" y="198"/>
                    <a:pt x="64" y="200"/>
                  </a:cubicBezTo>
                  <a:cubicBezTo>
                    <a:pt x="63" y="204"/>
                    <a:pt x="55" y="209"/>
                    <a:pt x="55" y="214"/>
                  </a:cubicBezTo>
                  <a:cubicBezTo>
                    <a:pt x="56" y="221"/>
                    <a:pt x="64" y="218"/>
                    <a:pt x="69" y="222"/>
                  </a:cubicBezTo>
                  <a:cubicBezTo>
                    <a:pt x="75" y="227"/>
                    <a:pt x="73" y="229"/>
                    <a:pt x="72" y="236"/>
                  </a:cubicBezTo>
                  <a:cubicBezTo>
                    <a:pt x="71" y="248"/>
                    <a:pt x="71" y="259"/>
                    <a:pt x="71" y="270"/>
                  </a:cubicBezTo>
                  <a:cubicBezTo>
                    <a:pt x="71" y="281"/>
                    <a:pt x="69" y="285"/>
                    <a:pt x="66" y="294"/>
                  </a:cubicBezTo>
                  <a:cubicBezTo>
                    <a:pt x="63" y="300"/>
                    <a:pt x="59" y="304"/>
                    <a:pt x="66" y="308"/>
                  </a:cubicBezTo>
                  <a:cubicBezTo>
                    <a:pt x="71" y="311"/>
                    <a:pt x="80" y="306"/>
                    <a:pt x="85" y="307"/>
                  </a:cubicBezTo>
                  <a:cubicBezTo>
                    <a:pt x="91" y="308"/>
                    <a:pt x="97" y="314"/>
                    <a:pt x="98" y="320"/>
                  </a:cubicBezTo>
                  <a:cubicBezTo>
                    <a:pt x="102" y="336"/>
                    <a:pt x="78" y="338"/>
                    <a:pt x="68" y="342"/>
                  </a:cubicBezTo>
                  <a:cubicBezTo>
                    <a:pt x="56" y="347"/>
                    <a:pt x="58" y="362"/>
                    <a:pt x="56" y="375"/>
                  </a:cubicBezTo>
                  <a:cubicBezTo>
                    <a:pt x="54" y="390"/>
                    <a:pt x="51" y="404"/>
                    <a:pt x="52" y="420"/>
                  </a:cubicBezTo>
                  <a:cubicBezTo>
                    <a:pt x="52" y="432"/>
                    <a:pt x="60" y="445"/>
                    <a:pt x="73" y="437"/>
                  </a:cubicBezTo>
                  <a:cubicBezTo>
                    <a:pt x="79" y="433"/>
                    <a:pt x="95" y="410"/>
                    <a:pt x="93" y="402"/>
                  </a:cubicBezTo>
                  <a:cubicBezTo>
                    <a:pt x="82" y="403"/>
                    <a:pt x="70" y="400"/>
                    <a:pt x="72" y="384"/>
                  </a:cubicBezTo>
                  <a:cubicBezTo>
                    <a:pt x="73" y="378"/>
                    <a:pt x="78" y="378"/>
                    <a:pt x="79" y="372"/>
                  </a:cubicBezTo>
                  <a:cubicBezTo>
                    <a:pt x="79" y="365"/>
                    <a:pt x="72" y="365"/>
                    <a:pt x="76" y="358"/>
                  </a:cubicBezTo>
                  <a:cubicBezTo>
                    <a:pt x="78" y="355"/>
                    <a:pt x="91" y="348"/>
                    <a:pt x="95" y="344"/>
                  </a:cubicBezTo>
                  <a:cubicBezTo>
                    <a:pt x="99" y="340"/>
                    <a:pt x="106" y="336"/>
                    <a:pt x="109" y="330"/>
                  </a:cubicBezTo>
                  <a:cubicBezTo>
                    <a:pt x="115" y="319"/>
                    <a:pt x="117" y="300"/>
                    <a:pt x="104" y="293"/>
                  </a:cubicBezTo>
                  <a:cubicBezTo>
                    <a:pt x="99" y="290"/>
                    <a:pt x="92" y="293"/>
                    <a:pt x="88" y="288"/>
                  </a:cubicBezTo>
                  <a:cubicBezTo>
                    <a:pt x="82" y="279"/>
                    <a:pt x="89" y="277"/>
                    <a:pt x="94" y="275"/>
                  </a:cubicBezTo>
                  <a:cubicBezTo>
                    <a:pt x="108" y="267"/>
                    <a:pt x="127" y="269"/>
                    <a:pt x="114" y="249"/>
                  </a:cubicBezTo>
                  <a:cubicBezTo>
                    <a:pt x="109" y="243"/>
                    <a:pt x="102" y="242"/>
                    <a:pt x="98" y="237"/>
                  </a:cubicBezTo>
                  <a:cubicBezTo>
                    <a:pt x="93" y="230"/>
                    <a:pt x="97" y="213"/>
                    <a:pt x="95" y="205"/>
                  </a:cubicBezTo>
                  <a:cubicBezTo>
                    <a:pt x="94" y="194"/>
                    <a:pt x="93" y="182"/>
                    <a:pt x="90" y="171"/>
                  </a:cubicBezTo>
                  <a:cubicBezTo>
                    <a:pt x="87" y="160"/>
                    <a:pt x="86" y="165"/>
                    <a:pt x="79" y="160"/>
                  </a:cubicBezTo>
                  <a:cubicBezTo>
                    <a:pt x="65" y="150"/>
                    <a:pt x="73" y="145"/>
                    <a:pt x="82" y="134"/>
                  </a:cubicBezTo>
                  <a:cubicBezTo>
                    <a:pt x="92" y="124"/>
                    <a:pt x="91" y="122"/>
                    <a:pt x="85" y="108"/>
                  </a:cubicBezTo>
                  <a:cubicBezTo>
                    <a:pt x="77" y="88"/>
                    <a:pt x="83" y="52"/>
                    <a:pt x="53" y="61"/>
                  </a:cubicBezTo>
                  <a:cubicBezTo>
                    <a:pt x="48" y="46"/>
                    <a:pt x="55" y="37"/>
                    <a:pt x="42" y="26"/>
                  </a:cubicBezTo>
                  <a:cubicBezTo>
                    <a:pt x="35" y="20"/>
                    <a:pt x="24" y="14"/>
                    <a:pt x="23" y="4"/>
                  </a:cubicBezTo>
                  <a:cubicBezTo>
                    <a:pt x="21" y="3"/>
                    <a:pt x="19" y="0"/>
                    <a:pt x="20" y="1"/>
                  </a:cubicBezTo>
                </a:path>
              </a:pathLst>
            </a:custGeom>
            <a:solidFill>
              <a:srgbClr val="CB9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2" name="Freeform 31">
              <a:extLst>
                <a:ext uri="{FF2B5EF4-FFF2-40B4-BE49-F238E27FC236}">
                  <a16:creationId xmlns:a16="http://schemas.microsoft.com/office/drawing/2014/main" id="{5DDD3932-D3C5-4DD7-A8EC-E4C6C9F4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642"/>
              <a:ext cx="300" cy="785"/>
            </a:xfrm>
            <a:custGeom>
              <a:avLst/>
              <a:gdLst>
                <a:gd name="T0" fmla="*/ 780 w 213"/>
                <a:gd name="T1" fmla="*/ 1234 h 524"/>
                <a:gd name="T2" fmla="*/ 521 w 213"/>
                <a:gd name="T3" fmla="*/ 2569 h 524"/>
                <a:gd name="T4" fmla="*/ 394 w 213"/>
                <a:gd name="T5" fmla="*/ 1315 h 524"/>
                <a:gd name="T6" fmla="*/ 300 w 213"/>
                <a:gd name="T7" fmla="*/ 22 h 524"/>
                <a:gd name="T8" fmla="*/ 780 w 213"/>
                <a:gd name="T9" fmla="*/ 1234 h 5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524">
                  <a:moveTo>
                    <a:pt x="198" y="245"/>
                  </a:moveTo>
                  <a:cubicBezTo>
                    <a:pt x="213" y="384"/>
                    <a:pt x="166" y="504"/>
                    <a:pt x="133" y="510"/>
                  </a:cubicBezTo>
                  <a:cubicBezTo>
                    <a:pt x="48" y="524"/>
                    <a:pt x="116" y="400"/>
                    <a:pt x="100" y="261"/>
                  </a:cubicBezTo>
                  <a:cubicBezTo>
                    <a:pt x="84" y="121"/>
                    <a:pt x="0" y="17"/>
                    <a:pt x="76" y="5"/>
                  </a:cubicBezTo>
                  <a:cubicBezTo>
                    <a:pt x="109" y="0"/>
                    <a:pt x="182" y="106"/>
                    <a:pt x="198" y="24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3" name="Freeform 32">
              <a:extLst>
                <a:ext uri="{FF2B5EF4-FFF2-40B4-BE49-F238E27FC236}">
                  <a16:creationId xmlns:a16="http://schemas.microsoft.com/office/drawing/2014/main" id="{D7A26A1A-DC89-43A7-8298-345AE3513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679"/>
              <a:ext cx="178" cy="667"/>
            </a:xfrm>
            <a:custGeom>
              <a:avLst/>
              <a:gdLst>
                <a:gd name="T0" fmla="*/ 74 w 127"/>
                <a:gd name="T1" fmla="*/ 9 h 445"/>
                <a:gd name="T2" fmla="*/ 21 w 127"/>
                <a:gd name="T3" fmla="*/ 163 h 445"/>
                <a:gd name="T4" fmla="*/ 126 w 127"/>
                <a:gd name="T5" fmla="*/ 195 h 445"/>
                <a:gd name="T6" fmla="*/ 84 w 127"/>
                <a:gd name="T7" fmla="*/ 303 h 445"/>
                <a:gd name="T8" fmla="*/ 77 w 127"/>
                <a:gd name="T9" fmla="*/ 357 h 445"/>
                <a:gd name="T10" fmla="*/ 104 w 127"/>
                <a:gd name="T11" fmla="*/ 366 h 445"/>
                <a:gd name="T12" fmla="*/ 112 w 127"/>
                <a:gd name="T13" fmla="*/ 438 h 445"/>
                <a:gd name="T14" fmla="*/ 220 w 127"/>
                <a:gd name="T15" fmla="*/ 499 h 445"/>
                <a:gd name="T16" fmla="*/ 231 w 127"/>
                <a:gd name="T17" fmla="*/ 649 h 445"/>
                <a:gd name="T18" fmla="*/ 153 w 127"/>
                <a:gd name="T19" fmla="*/ 751 h 445"/>
                <a:gd name="T20" fmla="*/ 205 w 127"/>
                <a:gd name="T21" fmla="*/ 832 h 445"/>
                <a:gd name="T22" fmla="*/ 255 w 127"/>
                <a:gd name="T23" fmla="*/ 851 h 445"/>
                <a:gd name="T24" fmla="*/ 268 w 127"/>
                <a:gd name="T25" fmla="*/ 940 h 445"/>
                <a:gd name="T26" fmla="*/ 248 w 127"/>
                <a:gd name="T27" fmla="*/ 964 h 445"/>
                <a:gd name="T28" fmla="*/ 248 w 127"/>
                <a:gd name="T29" fmla="*/ 1010 h 445"/>
                <a:gd name="T30" fmla="*/ 212 w 127"/>
                <a:gd name="T31" fmla="*/ 1081 h 445"/>
                <a:gd name="T32" fmla="*/ 268 w 127"/>
                <a:gd name="T33" fmla="*/ 1121 h 445"/>
                <a:gd name="T34" fmla="*/ 279 w 127"/>
                <a:gd name="T35" fmla="*/ 1193 h 445"/>
                <a:gd name="T36" fmla="*/ 275 w 127"/>
                <a:gd name="T37" fmla="*/ 1364 h 445"/>
                <a:gd name="T38" fmla="*/ 255 w 127"/>
                <a:gd name="T39" fmla="*/ 1485 h 445"/>
                <a:gd name="T40" fmla="*/ 255 w 127"/>
                <a:gd name="T41" fmla="*/ 1554 h 445"/>
                <a:gd name="T42" fmla="*/ 328 w 127"/>
                <a:gd name="T43" fmla="*/ 1548 h 445"/>
                <a:gd name="T44" fmla="*/ 377 w 127"/>
                <a:gd name="T45" fmla="*/ 1616 h 445"/>
                <a:gd name="T46" fmla="*/ 261 w 127"/>
                <a:gd name="T47" fmla="*/ 1728 h 445"/>
                <a:gd name="T48" fmla="*/ 214 w 127"/>
                <a:gd name="T49" fmla="*/ 1892 h 445"/>
                <a:gd name="T50" fmla="*/ 200 w 127"/>
                <a:gd name="T51" fmla="*/ 2121 h 445"/>
                <a:gd name="T52" fmla="*/ 280 w 127"/>
                <a:gd name="T53" fmla="*/ 2206 h 445"/>
                <a:gd name="T54" fmla="*/ 357 w 127"/>
                <a:gd name="T55" fmla="*/ 2031 h 445"/>
                <a:gd name="T56" fmla="*/ 279 w 127"/>
                <a:gd name="T57" fmla="*/ 1940 h 445"/>
                <a:gd name="T58" fmla="*/ 307 w 127"/>
                <a:gd name="T59" fmla="*/ 1878 h 445"/>
                <a:gd name="T60" fmla="*/ 294 w 127"/>
                <a:gd name="T61" fmla="*/ 1809 h 445"/>
                <a:gd name="T62" fmla="*/ 366 w 127"/>
                <a:gd name="T63" fmla="*/ 1737 h 445"/>
                <a:gd name="T64" fmla="*/ 420 w 127"/>
                <a:gd name="T65" fmla="*/ 1667 h 445"/>
                <a:gd name="T66" fmla="*/ 402 w 127"/>
                <a:gd name="T67" fmla="*/ 1478 h 445"/>
                <a:gd name="T68" fmla="*/ 338 w 127"/>
                <a:gd name="T69" fmla="*/ 1455 h 445"/>
                <a:gd name="T70" fmla="*/ 363 w 127"/>
                <a:gd name="T71" fmla="*/ 1388 h 445"/>
                <a:gd name="T72" fmla="*/ 440 w 127"/>
                <a:gd name="T73" fmla="*/ 1256 h 445"/>
                <a:gd name="T74" fmla="*/ 377 w 127"/>
                <a:gd name="T75" fmla="*/ 1195 h 445"/>
                <a:gd name="T76" fmla="*/ 366 w 127"/>
                <a:gd name="T77" fmla="*/ 1033 h 445"/>
                <a:gd name="T78" fmla="*/ 348 w 127"/>
                <a:gd name="T79" fmla="*/ 863 h 445"/>
                <a:gd name="T80" fmla="*/ 307 w 127"/>
                <a:gd name="T81" fmla="*/ 809 h 445"/>
                <a:gd name="T82" fmla="*/ 317 w 127"/>
                <a:gd name="T83" fmla="*/ 676 h 445"/>
                <a:gd name="T84" fmla="*/ 328 w 127"/>
                <a:gd name="T85" fmla="*/ 546 h 445"/>
                <a:gd name="T86" fmla="*/ 205 w 127"/>
                <a:gd name="T87" fmla="*/ 306 h 445"/>
                <a:gd name="T88" fmla="*/ 163 w 127"/>
                <a:gd name="T89" fmla="*/ 130 h 445"/>
                <a:gd name="T90" fmla="*/ 88 w 127"/>
                <a:gd name="T91" fmla="*/ 19 h 445"/>
                <a:gd name="T92" fmla="*/ 77 w 127"/>
                <a:gd name="T93" fmla="*/ 1 h 4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7" h="445">
                  <a:moveTo>
                    <a:pt x="19" y="2"/>
                  </a:moveTo>
                  <a:cubicBezTo>
                    <a:pt x="0" y="1"/>
                    <a:pt x="1" y="20"/>
                    <a:pt x="6" y="33"/>
                  </a:cubicBezTo>
                  <a:cubicBezTo>
                    <a:pt x="13" y="52"/>
                    <a:pt x="18" y="34"/>
                    <a:pt x="33" y="39"/>
                  </a:cubicBezTo>
                  <a:cubicBezTo>
                    <a:pt x="52" y="46"/>
                    <a:pt x="26" y="56"/>
                    <a:pt x="22" y="60"/>
                  </a:cubicBezTo>
                  <a:cubicBezTo>
                    <a:pt x="16" y="65"/>
                    <a:pt x="17" y="66"/>
                    <a:pt x="20" y="71"/>
                  </a:cubicBezTo>
                  <a:cubicBezTo>
                    <a:pt x="22" y="73"/>
                    <a:pt x="25" y="71"/>
                    <a:pt x="27" y="73"/>
                  </a:cubicBezTo>
                  <a:cubicBezTo>
                    <a:pt x="30" y="78"/>
                    <a:pt x="29" y="81"/>
                    <a:pt x="29" y="87"/>
                  </a:cubicBezTo>
                  <a:cubicBezTo>
                    <a:pt x="28" y="110"/>
                    <a:pt x="38" y="97"/>
                    <a:pt x="57" y="99"/>
                  </a:cubicBezTo>
                  <a:cubicBezTo>
                    <a:pt x="76" y="101"/>
                    <a:pt x="74" y="120"/>
                    <a:pt x="60" y="129"/>
                  </a:cubicBezTo>
                  <a:cubicBezTo>
                    <a:pt x="51" y="136"/>
                    <a:pt x="36" y="134"/>
                    <a:pt x="40" y="149"/>
                  </a:cubicBezTo>
                  <a:cubicBezTo>
                    <a:pt x="42" y="154"/>
                    <a:pt x="48" y="162"/>
                    <a:pt x="53" y="165"/>
                  </a:cubicBezTo>
                  <a:cubicBezTo>
                    <a:pt x="57" y="168"/>
                    <a:pt x="61" y="166"/>
                    <a:pt x="66" y="169"/>
                  </a:cubicBezTo>
                  <a:cubicBezTo>
                    <a:pt x="75" y="174"/>
                    <a:pt x="72" y="177"/>
                    <a:pt x="69" y="186"/>
                  </a:cubicBezTo>
                  <a:cubicBezTo>
                    <a:pt x="68" y="188"/>
                    <a:pt x="65" y="189"/>
                    <a:pt x="64" y="191"/>
                  </a:cubicBezTo>
                  <a:cubicBezTo>
                    <a:pt x="63" y="194"/>
                    <a:pt x="65" y="198"/>
                    <a:pt x="64" y="200"/>
                  </a:cubicBezTo>
                  <a:cubicBezTo>
                    <a:pt x="63" y="204"/>
                    <a:pt x="55" y="209"/>
                    <a:pt x="55" y="214"/>
                  </a:cubicBezTo>
                  <a:cubicBezTo>
                    <a:pt x="56" y="221"/>
                    <a:pt x="64" y="218"/>
                    <a:pt x="69" y="222"/>
                  </a:cubicBezTo>
                  <a:cubicBezTo>
                    <a:pt x="75" y="227"/>
                    <a:pt x="73" y="229"/>
                    <a:pt x="72" y="236"/>
                  </a:cubicBezTo>
                  <a:cubicBezTo>
                    <a:pt x="71" y="248"/>
                    <a:pt x="71" y="259"/>
                    <a:pt x="71" y="270"/>
                  </a:cubicBezTo>
                  <a:cubicBezTo>
                    <a:pt x="71" y="281"/>
                    <a:pt x="69" y="285"/>
                    <a:pt x="66" y="294"/>
                  </a:cubicBezTo>
                  <a:cubicBezTo>
                    <a:pt x="63" y="300"/>
                    <a:pt x="59" y="304"/>
                    <a:pt x="66" y="308"/>
                  </a:cubicBezTo>
                  <a:cubicBezTo>
                    <a:pt x="71" y="311"/>
                    <a:pt x="80" y="306"/>
                    <a:pt x="85" y="307"/>
                  </a:cubicBezTo>
                  <a:cubicBezTo>
                    <a:pt x="91" y="308"/>
                    <a:pt x="97" y="314"/>
                    <a:pt x="98" y="320"/>
                  </a:cubicBezTo>
                  <a:cubicBezTo>
                    <a:pt x="102" y="336"/>
                    <a:pt x="78" y="338"/>
                    <a:pt x="68" y="342"/>
                  </a:cubicBezTo>
                  <a:cubicBezTo>
                    <a:pt x="56" y="347"/>
                    <a:pt x="58" y="362"/>
                    <a:pt x="56" y="375"/>
                  </a:cubicBezTo>
                  <a:cubicBezTo>
                    <a:pt x="54" y="390"/>
                    <a:pt x="51" y="404"/>
                    <a:pt x="52" y="420"/>
                  </a:cubicBezTo>
                  <a:cubicBezTo>
                    <a:pt x="52" y="432"/>
                    <a:pt x="60" y="445"/>
                    <a:pt x="73" y="437"/>
                  </a:cubicBezTo>
                  <a:cubicBezTo>
                    <a:pt x="79" y="433"/>
                    <a:pt x="95" y="410"/>
                    <a:pt x="93" y="402"/>
                  </a:cubicBezTo>
                  <a:cubicBezTo>
                    <a:pt x="82" y="403"/>
                    <a:pt x="70" y="400"/>
                    <a:pt x="72" y="384"/>
                  </a:cubicBezTo>
                  <a:cubicBezTo>
                    <a:pt x="73" y="378"/>
                    <a:pt x="78" y="378"/>
                    <a:pt x="79" y="372"/>
                  </a:cubicBezTo>
                  <a:cubicBezTo>
                    <a:pt x="79" y="365"/>
                    <a:pt x="72" y="365"/>
                    <a:pt x="76" y="358"/>
                  </a:cubicBezTo>
                  <a:cubicBezTo>
                    <a:pt x="78" y="355"/>
                    <a:pt x="91" y="348"/>
                    <a:pt x="95" y="344"/>
                  </a:cubicBezTo>
                  <a:cubicBezTo>
                    <a:pt x="99" y="340"/>
                    <a:pt x="106" y="336"/>
                    <a:pt x="109" y="330"/>
                  </a:cubicBezTo>
                  <a:cubicBezTo>
                    <a:pt x="115" y="319"/>
                    <a:pt x="117" y="300"/>
                    <a:pt x="104" y="293"/>
                  </a:cubicBezTo>
                  <a:cubicBezTo>
                    <a:pt x="99" y="290"/>
                    <a:pt x="92" y="293"/>
                    <a:pt x="88" y="288"/>
                  </a:cubicBezTo>
                  <a:cubicBezTo>
                    <a:pt x="82" y="279"/>
                    <a:pt x="89" y="277"/>
                    <a:pt x="94" y="275"/>
                  </a:cubicBezTo>
                  <a:cubicBezTo>
                    <a:pt x="108" y="267"/>
                    <a:pt x="127" y="269"/>
                    <a:pt x="114" y="249"/>
                  </a:cubicBezTo>
                  <a:cubicBezTo>
                    <a:pt x="109" y="243"/>
                    <a:pt x="102" y="242"/>
                    <a:pt x="98" y="237"/>
                  </a:cubicBezTo>
                  <a:cubicBezTo>
                    <a:pt x="93" y="230"/>
                    <a:pt x="97" y="213"/>
                    <a:pt x="95" y="205"/>
                  </a:cubicBezTo>
                  <a:cubicBezTo>
                    <a:pt x="94" y="194"/>
                    <a:pt x="93" y="182"/>
                    <a:pt x="90" y="171"/>
                  </a:cubicBezTo>
                  <a:cubicBezTo>
                    <a:pt x="87" y="160"/>
                    <a:pt x="86" y="165"/>
                    <a:pt x="79" y="160"/>
                  </a:cubicBezTo>
                  <a:cubicBezTo>
                    <a:pt x="65" y="150"/>
                    <a:pt x="73" y="145"/>
                    <a:pt x="82" y="134"/>
                  </a:cubicBezTo>
                  <a:cubicBezTo>
                    <a:pt x="92" y="124"/>
                    <a:pt x="91" y="122"/>
                    <a:pt x="85" y="108"/>
                  </a:cubicBezTo>
                  <a:cubicBezTo>
                    <a:pt x="77" y="88"/>
                    <a:pt x="83" y="52"/>
                    <a:pt x="53" y="61"/>
                  </a:cubicBezTo>
                  <a:cubicBezTo>
                    <a:pt x="48" y="46"/>
                    <a:pt x="55" y="37"/>
                    <a:pt x="42" y="26"/>
                  </a:cubicBezTo>
                  <a:cubicBezTo>
                    <a:pt x="35" y="20"/>
                    <a:pt x="24" y="14"/>
                    <a:pt x="23" y="4"/>
                  </a:cubicBezTo>
                  <a:cubicBezTo>
                    <a:pt x="21" y="3"/>
                    <a:pt x="19" y="0"/>
                    <a:pt x="20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4" name="Freeform 33">
              <a:extLst>
                <a:ext uri="{FF2B5EF4-FFF2-40B4-BE49-F238E27FC236}">
                  <a16:creationId xmlns:a16="http://schemas.microsoft.com/office/drawing/2014/main" id="{0FA19503-32CC-403C-A55F-16513CA65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201"/>
              <a:ext cx="114" cy="151"/>
            </a:xfrm>
            <a:custGeom>
              <a:avLst/>
              <a:gdLst>
                <a:gd name="T0" fmla="*/ 287 w 81"/>
                <a:gd name="T1" fmla="*/ 54 h 101"/>
                <a:gd name="T2" fmla="*/ 152 w 81"/>
                <a:gd name="T3" fmla="*/ 13 h 101"/>
                <a:gd name="T4" fmla="*/ 142 w 81"/>
                <a:gd name="T5" fmla="*/ 170 h 101"/>
                <a:gd name="T6" fmla="*/ 200 w 81"/>
                <a:gd name="T7" fmla="*/ 221 h 101"/>
                <a:gd name="T8" fmla="*/ 152 w 81"/>
                <a:gd name="T9" fmla="*/ 254 h 101"/>
                <a:gd name="T10" fmla="*/ 35 w 81"/>
                <a:gd name="T11" fmla="*/ 290 h 101"/>
                <a:gd name="T12" fmla="*/ 87 w 81"/>
                <a:gd name="T13" fmla="*/ 344 h 101"/>
                <a:gd name="T14" fmla="*/ 42 w 81"/>
                <a:gd name="T15" fmla="*/ 401 h 101"/>
                <a:gd name="T16" fmla="*/ 156 w 81"/>
                <a:gd name="T17" fmla="*/ 501 h 101"/>
                <a:gd name="T18" fmla="*/ 213 w 81"/>
                <a:gd name="T19" fmla="*/ 452 h 101"/>
                <a:gd name="T20" fmla="*/ 176 w 81"/>
                <a:gd name="T21" fmla="*/ 420 h 101"/>
                <a:gd name="T22" fmla="*/ 145 w 81"/>
                <a:gd name="T23" fmla="*/ 353 h 101"/>
                <a:gd name="T24" fmla="*/ 210 w 81"/>
                <a:gd name="T25" fmla="*/ 324 h 101"/>
                <a:gd name="T26" fmla="*/ 262 w 81"/>
                <a:gd name="T27" fmla="*/ 230 h 101"/>
                <a:gd name="T28" fmla="*/ 220 w 81"/>
                <a:gd name="T29" fmla="*/ 175 h 101"/>
                <a:gd name="T30" fmla="*/ 262 w 81"/>
                <a:gd name="T31" fmla="*/ 154 h 101"/>
                <a:gd name="T32" fmla="*/ 315 w 81"/>
                <a:gd name="T33" fmla="*/ 90 h 101"/>
                <a:gd name="T34" fmla="*/ 281 w 81"/>
                <a:gd name="T35" fmla="*/ 60 h 1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1" h="101">
                  <a:moveTo>
                    <a:pt x="73" y="11"/>
                  </a:moveTo>
                  <a:cubicBezTo>
                    <a:pt x="63" y="7"/>
                    <a:pt x="51" y="0"/>
                    <a:pt x="39" y="3"/>
                  </a:cubicBezTo>
                  <a:cubicBezTo>
                    <a:pt x="22" y="8"/>
                    <a:pt x="21" y="27"/>
                    <a:pt x="36" y="34"/>
                  </a:cubicBezTo>
                  <a:cubicBezTo>
                    <a:pt x="40" y="36"/>
                    <a:pt x="51" y="38"/>
                    <a:pt x="51" y="44"/>
                  </a:cubicBezTo>
                  <a:cubicBezTo>
                    <a:pt x="51" y="49"/>
                    <a:pt x="43" y="51"/>
                    <a:pt x="39" y="51"/>
                  </a:cubicBezTo>
                  <a:cubicBezTo>
                    <a:pt x="30" y="51"/>
                    <a:pt x="7" y="40"/>
                    <a:pt x="9" y="58"/>
                  </a:cubicBezTo>
                  <a:cubicBezTo>
                    <a:pt x="9" y="67"/>
                    <a:pt x="18" y="63"/>
                    <a:pt x="22" y="69"/>
                  </a:cubicBezTo>
                  <a:cubicBezTo>
                    <a:pt x="26" y="75"/>
                    <a:pt x="13" y="75"/>
                    <a:pt x="11" y="80"/>
                  </a:cubicBezTo>
                  <a:cubicBezTo>
                    <a:pt x="0" y="95"/>
                    <a:pt x="31" y="101"/>
                    <a:pt x="40" y="100"/>
                  </a:cubicBezTo>
                  <a:cubicBezTo>
                    <a:pt x="45" y="100"/>
                    <a:pt x="54" y="97"/>
                    <a:pt x="54" y="90"/>
                  </a:cubicBezTo>
                  <a:cubicBezTo>
                    <a:pt x="55" y="84"/>
                    <a:pt x="48" y="86"/>
                    <a:pt x="45" y="84"/>
                  </a:cubicBezTo>
                  <a:cubicBezTo>
                    <a:pt x="41" y="82"/>
                    <a:pt x="35" y="76"/>
                    <a:pt x="37" y="71"/>
                  </a:cubicBezTo>
                  <a:cubicBezTo>
                    <a:pt x="39" y="65"/>
                    <a:pt x="48" y="66"/>
                    <a:pt x="53" y="65"/>
                  </a:cubicBezTo>
                  <a:cubicBezTo>
                    <a:pt x="62" y="63"/>
                    <a:pt x="78" y="55"/>
                    <a:pt x="67" y="46"/>
                  </a:cubicBezTo>
                  <a:cubicBezTo>
                    <a:pt x="63" y="43"/>
                    <a:pt x="59" y="40"/>
                    <a:pt x="56" y="35"/>
                  </a:cubicBezTo>
                  <a:cubicBezTo>
                    <a:pt x="52" y="27"/>
                    <a:pt x="60" y="31"/>
                    <a:pt x="67" y="31"/>
                  </a:cubicBezTo>
                  <a:cubicBezTo>
                    <a:pt x="74" y="31"/>
                    <a:pt x="81" y="26"/>
                    <a:pt x="80" y="18"/>
                  </a:cubicBezTo>
                  <a:cubicBezTo>
                    <a:pt x="80" y="14"/>
                    <a:pt x="76" y="8"/>
                    <a:pt x="72" y="12"/>
                  </a:cubicBezTo>
                </a:path>
              </a:pathLst>
            </a:custGeom>
            <a:solidFill>
              <a:srgbClr val="CB9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5" name="Freeform 34">
              <a:extLst>
                <a:ext uri="{FF2B5EF4-FFF2-40B4-BE49-F238E27FC236}">
                  <a16:creationId xmlns:a16="http://schemas.microsoft.com/office/drawing/2014/main" id="{86B417B3-8862-4248-B387-54BD7DB33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150"/>
              <a:ext cx="182" cy="246"/>
            </a:xfrm>
            <a:custGeom>
              <a:avLst/>
              <a:gdLst>
                <a:gd name="T0" fmla="*/ 444 w 129"/>
                <a:gd name="T1" fmla="*/ 527 h 164"/>
                <a:gd name="T2" fmla="*/ 126 w 129"/>
                <a:gd name="T3" fmla="*/ 770 h 164"/>
                <a:gd name="T4" fmla="*/ 40 w 129"/>
                <a:gd name="T5" fmla="*/ 351 h 164"/>
                <a:gd name="T6" fmla="*/ 357 w 129"/>
                <a:gd name="T7" fmla="*/ 93 h 164"/>
                <a:gd name="T8" fmla="*/ 444 w 129"/>
                <a:gd name="T9" fmla="*/ 527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4">
                  <a:moveTo>
                    <a:pt x="112" y="104"/>
                  </a:moveTo>
                  <a:cubicBezTo>
                    <a:pt x="95" y="143"/>
                    <a:pt x="59" y="164"/>
                    <a:pt x="32" y="152"/>
                  </a:cubicBezTo>
                  <a:cubicBezTo>
                    <a:pt x="4" y="140"/>
                    <a:pt x="0" y="110"/>
                    <a:pt x="10" y="69"/>
                  </a:cubicBezTo>
                  <a:cubicBezTo>
                    <a:pt x="22" y="21"/>
                    <a:pt x="44" y="0"/>
                    <a:pt x="90" y="18"/>
                  </a:cubicBezTo>
                  <a:cubicBezTo>
                    <a:pt x="119" y="29"/>
                    <a:pt x="129" y="65"/>
                    <a:pt x="112" y="10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6" name="Freeform 35">
              <a:extLst>
                <a:ext uri="{FF2B5EF4-FFF2-40B4-BE49-F238E27FC236}">
                  <a16:creationId xmlns:a16="http://schemas.microsoft.com/office/drawing/2014/main" id="{FC0C0A0B-64EF-4149-BEF4-3AD8707A7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201"/>
              <a:ext cx="114" cy="151"/>
            </a:xfrm>
            <a:custGeom>
              <a:avLst/>
              <a:gdLst>
                <a:gd name="T0" fmla="*/ 287 w 81"/>
                <a:gd name="T1" fmla="*/ 54 h 101"/>
                <a:gd name="T2" fmla="*/ 152 w 81"/>
                <a:gd name="T3" fmla="*/ 13 h 101"/>
                <a:gd name="T4" fmla="*/ 142 w 81"/>
                <a:gd name="T5" fmla="*/ 170 h 101"/>
                <a:gd name="T6" fmla="*/ 200 w 81"/>
                <a:gd name="T7" fmla="*/ 221 h 101"/>
                <a:gd name="T8" fmla="*/ 152 w 81"/>
                <a:gd name="T9" fmla="*/ 254 h 101"/>
                <a:gd name="T10" fmla="*/ 35 w 81"/>
                <a:gd name="T11" fmla="*/ 290 h 101"/>
                <a:gd name="T12" fmla="*/ 87 w 81"/>
                <a:gd name="T13" fmla="*/ 344 h 101"/>
                <a:gd name="T14" fmla="*/ 42 w 81"/>
                <a:gd name="T15" fmla="*/ 401 h 101"/>
                <a:gd name="T16" fmla="*/ 156 w 81"/>
                <a:gd name="T17" fmla="*/ 501 h 101"/>
                <a:gd name="T18" fmla="*/ 213 w 81"/>
                <a:gd name="T19" fmla="*/ 452 h 101"/>
                <a:gd name="T20" fmla="*/ 176 w 81"/>
                <a:gd name="T21" fmla="*/ 420 h 101"/>
                <a:gd name="T22" fmla="*/ 145 w 81"/>
                <a:gd name="T23" fmla="*/ 353 h 101"/>
                <a:gd name="T24" fmla="*/ 210 w 81"/>
                <a:gd name="T25" fmla="*/ 324 h 101"/>
                <a:gd name="T26" fmla="*/ 262 w 81"/>
                <a:gd name="T27" fmla="*/ 230 h 101"/>
                <a:gd name="T28" fmla="*/ 220 w 81"/>
                <a:gd name="T29" fmla="*/ 175 h 101"/>
                <a:gd name="T30" fmla="*/ 262 w 81"/>
                <a:gd name="T31" fmla="*/ 154 h 101"/>
                <a:gd name="T32" fmla="*/ 315 w 81"/>
                <a:gd name="T33" fmla="*/ 90 h 101"/>
                <a:gd name="T34" fmla="*/ 281 w 81"/>
                <a:gd name="T35" fmla="*/ 60 h 1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1" h="101">
                  <a:moveTo>
                    <a:pt x="73" y="11"/>
                  </a:moveTo>
                  <a:cubicBezTo>
                    <a:pt x="63" y="7"/>
                    <a:pt x="51" y="0"/>
                    <a:pt x="39" y="3"/>
                  </a:cubicBezTo>
                  <a:cubicBezTo>
                    <a:pt x="22" y="8"/>
                    <a:pt x="21" y="27"/>
                    <a:pt x="36" y="34"/>
                  </a:cubicBezTo>
                  <a:cubicBezTo>
                    <a:pt x="40" y="36"/>
                    <a:pt x="51" y="38"/>
                    <a:pt x="51" y="44"/>
                  </a:cubicBezTo>
                  <a:cubicBezTo>
                    <a:pt x="51" y="49"/>
                    <a:pt x="43" y="51"/>
                    <a:pt x="39" y="51"/>
                  </a:cubicBezTo>
                  <a:cubicBezTo>
                    <a:pt x="30" y="51"/>
                    <a:pt x="7" y="40"/>
                    <a:pt x="9" y="58"/>
                  </a:cubicBezTo>
                  <a:cubicBezTo>
                    <a:pt x="9" y="67"/>
                    <a:pt x="18" y="63"/>
                    <a:pt x="22" y="69"/>
                  </a:cubicBezTo>
                  <a:cubicBezTo>
                    <a:pt x="26" y="75"/>
                    <a:pt x="13" y="75"/>
                    <a:pt x="11" y="80"/>
                  </a:cubicBezTo>
                  <a:cubicBezTo>
                    <a:pt x="0" y="95"/>
                    <a:pt x="31" y="101"/>
                    <a:pt x="40" y="100"/>
                  </a:cubicBezTo>
                  <a:cubicBezTo>
                    <a:pt x="45" y="100"/>
                    <a:pt x="54" y="97"/>
                    <a:pt x="54" y="90"/>
                  </a:cubicBezTo>
                  <a:cubicBezTo>
                    <a:pt x="55" y="84"/>
                    <a:pt x="48" y="86"/>
                    <a:pt x="45" y="84"/>
                  </a:cubicBezTo>
                  <a:cubicBezTo>
                    <a:pt x="41" y="82"/>
                    <a:pt x="35" y="76"/>
                    <a:pt x="37" y="71"/>
                  </a:cubicBezTo>
                  <a:cubicBezTo>
                    <a:pt x="39" y="65"/>
                    <a:pt x="48" y="66"/>
                    <a:pt x="53" y="65"/>
                  </a:cubicBezTo>
                  <a:cubicBezTo>
                    <a:pt x="62" y="63"/>
                    <a:pt x="78" y="55"/>
                    <a:pt x="67" y="46"/>
                  </a:cubicBezTo>
                  <a:cubicBezTo>
                    <a:pt x="63" y="43"/>
                    <a:pt x="59" y="40"/>
                    <a:pt x="56" y="35"/>
                  </a:cubicBezTo>
                  <a:cubicBezTo>
                    <a:pt x="52" y="27"/>
                    <a:pt x="60" y="31"/>
                    <a:pt x="67" y="31"/>
                  </a:cubicBezTo>
                  <a:cubicBezTo>
                    <a:pt x="74" y="31"/>
                    <a:pt x="81" y="26"/>
                    <a:pt x="80" y="18"/>
                  </a:cubicBezTo>
                  <a:cubicBezTo>
                    <a:pt x="80" y="14"/>
                    <a:pt x="76" y="8"/>
                    <a:pt x="72" y="12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7" name="Freeform 36">
              <a:extLst>
                <a:ext uri="{FF2B5EF4-FFF2-40B4-BE49-F238E27FC236}">
                  <a16:creationId xmlns:a16="http://schemas.microsoft.com/office/drawing/2014/main" id="{C4E78FA6-1086-4623-88CD-459245BCF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453"/>
              <a:ext cx="175" cy="96"/>
            </a:xfrm>
            <a:custGeom>
              <a:avLst/>
              <a:gdLst>
                <a:gd name="T0" fmla="*/ 460 w 124"/>
                <a:gd name="T1" fmla="*/ 59 h 64"/>
                <a:gd name="T2" fmla="*/ 460 w 124"/>
                <a:gd name="T3" fmla="*/ 68 h 64"/>
                <a:gd name="T4" fmla="*/ 464 w 124"/>
                <a:gd name="T5" fmla="*/ 0 h 64"/>
                <a:gd name="T6" fmla="*/ 408 w 124"/>
                <a:gd name="T7" fmla="*/ 48 h 64"/>
                <a:gd name="T8" fmla="*/ 270 w 124"/>
                <a:gd name="T9" fmla="*/ 93 h 64"/>
                <a:gd name="T10" fmla="*/ 151 w 124"/>
                <a:gd name="T11" fmla="*/ 162 h 64"/>
                <a:gd name="T12" fmla="*/ 8 w 124"/>
                <a:gd name="T13" fmla="*/ 261 h 64"/>
                <a:gd name="T14" fmla="*/ 69 w 124"/>
                <a:gd name="T15" fmla="*/ 324 h 64"/>
                <a:gd name="T16" fmla="*/ 165 w 124"/>
                <a:gd name="T17" fmla="*/ 234 h 64"/>
                <a:gd name="T18" fmla="*/ 416 w 124"/>
                <a:gd name="T19" fmla="*/ 62 h 64"/>
                <a:gd name="T20" fmla="*/ 456 w 124"/>
                <a:gd name="T21" fmla="*/ 59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64">
                  <a:moveTo>
                    <a:pt x="116" y="11"/>
                  </a:moveTo>
                  <a:cubicBezTo>
                    <a:pt x="116" y="12"/>
                    <a:pt x="114" y="13"/>
                    <a:pt x="116" y="13"/>
                  </a:cubicBezTo>
                  <a:cubicBezTo>
                    <a:pt x="119" y="9"/>
                    <a:pt x="124" y="1"/>
                    <a:pt x="117" y="0"/>
                  </a:cubicBezTo>
                  <a:cubicBezTo>
                    <a:pt x="116" y="0"/>
                    <a:pt x="106" y="8"/>
                    <a:pt x="103" y="9"/>
                  </a:cubicBezTo>
                  <a:cubicBezTo>
                    <a:pt x="92" y="13"/>
                    <a:pt x="80" y="14"/>
                    <a:pt x="68" y="18"/>
                  </a:cubicBezTo>
                  <a:cubicBezTo>
                    <a:pt x="58" y="22"/>
                    <a:pt x="48" y="26"/>
                    <a:pt x="38" y="32"/>
                  </a:cubicBezTo>
                  <a:cubicBezTo>
                    <a:pt x="24" y="40"/>
                    <a:pt x="18" y="50"/>
                    <a:pt x="2" y="51"/>
                  </a:cubicBezTo>
                  <a:cubicBezTo>
                    <a:pt x="0" y="57"/>
                    <a:pt x="13" y="64"/>
                    <a:pt x="18" y="64"/>
                  </a:cubicBezTo>
                  <a:cubicBezTo>
                    <a:pt x="26" y="63"/>
                    <a:pt x="35" y="50"/>
                    <a:pt x="42" y="46"/>
                  </a:cubicBezTo>
                  <a:cubicBezTo>
                    <a:pt x="62" y="34"/>
                    <a:pt x="91" y="29"/>
                    <a:pt x="105" y="12"/>
                  </a:cubicBezTo>
                  <a:cubicBezTo>
                    <a:pt x="108" y="12"/>
                    <a:pt x="112" y="12"/>
                    <a:pt x="115" y="11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8" name="Freeform 37">
              <a:extLst>
                <a:ext uri="{FF2B5EF4-FFF2-40B4-BE49-F238E27FC236}">
                  <a16:creationId xmlns:a16="http://schemas.microsoft.com/office/drawing/2014/main" id="{BE731950-990F-4725-BE9D-02AEAAB1A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930"/>
              <a:ext cx="37" cy="46"/>
            </a:xfrm>
            <a:custGeom>
              <a:avLst/>
              <a:gdLst>
                <a:gd name="T0" fmla="*/ 61 w 26"/>
                <a:gd name="T1" fmla="*/ 0 h 31"/>
                <a:gd name="T2" fmla="*/ 97 w 26"/>
                <a:gd name="T3" fmla="*/ 99 h 31"/>
                <a:gd name="T4" fmla="*/ 57 w 26"/>
                <a:gd name="T5" fmla="*/ 147 h 31"/>
                <a:gd name="T6" fmla="*/ 48 w 26"/>
                <a:gd name="T7" fmla="*/ 1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1">
                  <a:moveTo>
                    <a:pt x="15" y="0"/>
                  </a:moveTo>
                  <a:cubicBezTo>
                    <a:pt x="17" y="8"/>
                    <a:pt x="26" y="10"/>
                    <a:pt x="24" y="20"/>
                  </a:cubicBezTo>
                  <a:cubicBezTo>
                    <a:pt x="23" y="24"/>
                    <a:pt x="20" y="30"/>
                    <a:pt x="14" y="30"/>
                  </a:cubicBezTo>
                  <a:cubicBezTo>
                    <a:pt x="0" y="31"/>
                    <a:pt x="8" y="10"/>
                    <a:pt x="12" y="3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9" name="Freeform 38">
              <a:extLst>
                <a:ext uri="{FF2B5EF4-FFF2-40B4-BE49-F238E27FC236}">
                  <a16:creationId xmlns:a16="http://schemas.microsoft.com/office/drawing/2014/main" id="{1799B6B5-C05D-4663-AD74-775D9696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796"/>
              <a:ext cx="31" cy="51"/>
            </a:xfrm>
            <a:custGeom>
              <a:avLst/>
              <a:gdLst>
                <a:gd name="T0" fmla="*/ 0 w 22"/>
                <a:gd name="T1" fmla="*/ 170 h 34"/>
                <a:gd name="T2" fmla="*/ 83 w 22"/>
                <a:gd name="T3" fmla="*/ 108 h 34"/>
                <a:gd name="T4" fmla="*/ 49 w 22"/>
                <a:gd name="T5" fmla="*/ 0 h 34"/>
                <a:gd name="T6" fmla="*/ 0 w 22"/>
                <a:gd name="T7" fmla="*/ 17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4">
                  <a:moveTo>
                    <a:pt x="0" y="33"/>
                  </a:moveTo>
                  <a:cubicBezTo>
                    <a:pt x="10" y="33"/>
                    <a:pt x="19" y="33"/>
                    <a:pt x="21" y="21"/>
                  </a:cubicBezTo>
                  <a:cubicBezTo>
                    <a:pt x="22" y="15"/>
                    <a:pt x="18" y="4"/>
                    <a:pt x="13" y="0"/>
                  </a:cubicBezTo>
                  <a:cubicBezTo>
                    <a:pt x="14" y="13"/>
                    <a:pt x="19" y="30"/>
                    <a:pt x="0" y="34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0" name="Freeform 39">
              <a:extLst>
                <a:ext uri="{FF2B5EF4-FFF2-40B4-BE49-F238E27FC236}">
                  <a16:creationId xmlns:a16="http://schemas.microsoft.com/office/drawing/2014/main" id="{E89A4C5B-FCBE-420B-BA18-CBF81C27B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627"/>
              <a:ext cx="138" cy="145"/>
            </a:xfrm>
            <a:custGeom>
              <a:avLst/>
              <a:gdLst>
                <a:gd name="T0" fmla="*/ 123 w 98"/>
                <a:gd name="T1" fmla="*/ 484 h 97"/>
                <a:gd name="T2" fmla="*/ 170 w 98"/>
                <a:gd name="T3" fmla="*/ 380 h 97"/>
                <a:gd name="T4" fmla="*/ 287 w 98"/>
                <a:gd name="T5" fmla="*/ 344 h 97"/>
                <a:gd name="T6" fmla="*/ 310 w 98"/>
                <a:gd name="T7" fmla="*/ 263 h 97"/>
                <a:gd name="T8" fmla="*/ 335 w 98"/>
                <a:gd name="T9" fmla="*/ 163 h 97"/>
                <a:gd name="T10" fmla="*/ 344 w 98"/>
                <a:gd name="T11" fmla="*/ 109 h 97"/>
                <a:gd name="T12" fmla="*/ 369 w 98"/>
                <a:gd name="T13" fmla="*/ 54 h 97"/>
                <a:gd name="T14" fmla="*/ 300 w 98"/>
                <a:gd name="T15" fmla="*/ 90 h 97"/>
                <a:gd name="T16" fmla="*/ 248 w 98"/>
                <a:gd name="T17" fmla="*/ 294 h 97"/>
                <a:gd name="T18" fmla="*/ 108 w 98"/>
                <a:gd name="T19" fmla="*/ 484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97">
                  <a:moveTo>
                    <a:pt x="31" y="97"/>
                  </a:moveTo>
                  <a:cubicBezTo>
                    <a:pt x="36" y="93"/>
                    <a:pt x="35" y="81"/>
                    <a:pt x="43" y="76"/>
                  </a:cubicBezTo>
                  <a:cubicBezTo>
                    <a:pt x="52" y="69"/>
                    <a:pt x="63" y="72"/>
                    <a:pt x="73" y="69"/>
                  </a:cubicBezTo>
                  <a:cubicBezTo>
                    <a:pt x="86" y="66"/>
                    <a:pt x="82" y="62"/>
                    <a:pt x="79" y="53"/>
                  </a:cubicBezTo>
                  <a:cubicBezTo>
                    <a:pt x="76" y="44"/>
                    <a:pt x="82" y="41"/>
                    <a:pt x="85" y="33"/>
                  </a:cubicBezTo>
                  <a:cubicBezTo>
                    <a:pt x="86" y="29"/>
                    <a:pt x="85" y="26"/>
                    <a:pt x="87" y="22"/>
                  </a:cubicBezTo>
                  <a:cubicBezTo>
                    <a:pt x="90" y="18"/>
                    <a:pt x="98" y="18"/>
                    <a:pt x="94" y="11"/>
                  </a:cubicBezTo>
                  <a:cubicBezTo>
                    <a:pt x="89" y="0"/>
                    <a:pt x="79" y="13"/>
                    <a:pt x="76" y="18"/>
                  </a:cubicBezTo>
                  <a:cubicBezTo>
                    <a:pt x="69" y="30"/>
                    <a:pt x="76" y="51"/>
                    <a:pt x="63" y="59"/>
                  </a:cubicBezTo>
                  <a:cubicBezTo>
                    <a:pt x="50" y="67"/>
                    <a:pt x="0" y="73"/>
                    <a:pt x="28" y="97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1" name="Freeform 40">
              <a:extLst>
                <a:ext uri="{FF2B5EF4-FFF2-40B4-BE49-F238E27FC236}">
                  <a16:creationId xmlns:a16="http://schemas.microsoft.com/office/drawing/2014/main" id="{EF71290A-2D75-49A7-B4E2-430BC14D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559"/>
              <a:ext cx="103" cy="84"/>
            </a:xfrm>
            <a:custGeom>
              <a:avLst/>
              <a:gdLst>
                <a:gd name="T0" fmla="*/ 0 w 73"/>
                <a:gd name="T1" fmla="*/ 275 h 56"/>
                <a:gd name="T2" fmla="*/ 164 w 73"/>
                <a:gd name="T3" fmla="*/ 284 h 56"/>
                <a:gd name="T4" fmla="*/ 185 w 73"/>
                <a:gd name="T5" fmla="*/ 93 h 56"/>
                <a:gd name="T6" fmla="*/ 258 w 73"/>
                <a:gd name="T7" fmla="*/ 80 h 56"/>
                <a:gd name="T8" fmla="*/ 289 w 73"/>
                <a:gd name="T9" fmla="*/ 0 h 56"/>
                <a:gd name="T10" fmla="*/ 203 w 73"/>
                <a:gd name="T11" fmla="*/ 48 h 56"/>
                <a:gd name="T12" fmla="*/ 117 w 73"/>
                <a:gd name="T13" fmla="*/ 108 h 56"/>
                <a:gd name="T14" fmla="*/ 89 w 73"/>
                <a:gd name="T15" fmla="*/ 149 h 56"/>
                <a:gd name="T16" fmla="*/ 69 w 73"/>
                <a:gd name="T17" fmla="*/ 203 h 56"/>
                <a:gd name="T18" fmla="*/ 1 w 73"/>
                <a:gd name="T19" fmla="*/ 27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56">
                  <a:moveTo>
                    <a:pt x="0" y="54"/>
                  </a:moveTo>
                  <a:cubicBezTo>
                    <a:pt x="10" y="52"/>
                    <a:pt x="31" y="51"/>
                    <a:pt x="41" y="56"/>
                  </a:cubicBezTo>
                  <a:cubicBezTo>
                    <a:pt x="52" y="42"/>
                    <a:pt x="30" y="29"/>
                    <a:pt x="47" y="18"/>
                  </a:cubicBezTo>
                  <a:cubicBezTo>
                    <a:pt x="53" y="14"/>
                    <a:pt x="59" y="17"/>
                    <a:pt x="65" y="15"/>
                  </a:cubicBezTo>
                  <a:cubicBezTo>
                    <a:pt x="71" y="12"/>
                    <a:pt x="72" y="7"/>
                    <a:pt x="73" y="0"/>
                  </a:cubicBezTo>
                  <a:cubicBezTo>
                    <a:pt x="66" y="7"/>
                    <a:pt x="61" y="8"/>
                    <a:pt x="51" y="9"/>
                  </a:cubicBezTo>
                  <a:cubicBezTo>
                    <a:pt x="41" y="10"/>
                    <a:pt x="37" y="12"/>
                    <a:pt x="30" y="21"/>
                  </a:cubicBezTo>
                  <a:cubicBezTo>
                    <a:pt x="27" y="24"/>
                    <a:pt x="26" y="26"/>
                    <a:pt x="23" y="29"/>
                  </a:cubicBezTo>
                  <a:cubicBezTo>
                    <a:pt x="21" y="33"/>
                    <a:pt x="21" y="34"/>
                    <a:pt x="18" y="40"/>
                  </a:cubicBezTo>
                  <a:cubicBezTo>
                    <a:pt x="16" y="45"/>
                    <a:pt x="7" y="54"/>
                    <a:pt x="1" y="53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2" name="Freeform 41">
              <a:extLst>
                <a:ext uri="{FF2B5EF4-FFF2-40B4-BE49-F238E27FC236}">
                  <a16:creationId xmlns:a16="http://schemas.microsoft.com/office/drawing/2014/main" id="{BF69AE83-5A50-463F-9203-CAAA884B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700"/>
              <a:ext cx="25" cy="39"/>
            </a:xfrm>
            <a:custGeom>
              <a:avLst/>
              <a:gdLst>
                <a:gd name="T0" fmla="*/ 1 w 18"/>
                <a:gd name="T1" fmla="*/ 0 h 26"/>
                <a:gd name="T2" fmla="*/ 68 w 18"/>
                <a:gd name="T3" fmla="*/ 72 h 26"/>
                <a:gd name="T4" fmla="*/ 0 w 18"/>
                <a:gd name="T5" fmla="*/ 1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6">
                  <a:moveTo>
                    <a:pt x="1" y="0"/>
                  </a:moveTo>
                  <a:cubicBezTo>
                    <a:pt x="1" y="10"/>
                    <a:pt x="6" y="26"/>
                    <a:pt x="18" y="14"/>
                  </a:cubicBezTo>
                  <a:cubicBezTo>
                    <a:pt x="13" y="11"/>
                    <a:pt x="6" y="1"/>
                    <a:pt x="0" y="2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3" name="Freeform 42">
              <a:extLst>
                <a:ext uri="{FF2B5EF4-FFF2-40B4-BE49-F238E27FC236}">
                  <a16:creationId xmlns:a16="http://schemas.microsoft.com/office/drawing/2014/main" id="{5A6DAB16-695B-4DA6-866E-801868D0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768"/>
              <a:ext cx="54" cy="54"/>
            </a:xfrm>
            <a:custGeom>
              <a:avLst/>
              <a:gdLst>
                <a:gd name="T0" fmla="*/ 47 w 38"/>
                <a:gd name="T1" fmla="*/ 0 h 36"/>
                <a:gd name="T2" fmla="*/ 0 w 38"/>
                <a:gd name="T3" fmla="*/ 68 h 36"/>
                <a:gd name="T4" fmla="*/ 28 w 38"/>
                <a:gd name="T5" fmla="*/ 143 h 36"/>
                <a:gd name="T6" fmla="*/ 155 w 38"/>
                <a:gd name="T7" fmla="*/ 183 h 36"/>
                <a:gd name="T8" fmla="*/ 102 w 38"/>
                <a:gd name="T9" fmla="*/ 81 h 36"/>
                <a:gd name="T10" fmla="*/ 28 w 38"/>
                <a:gd name="T11" fmla="*/ 21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6">
                  <a:moveTo>
                    <a:pt x="11" y="0"/>
                  </a:moveTo>
                  <a:cubicBezTo>
                    <a:pt x="8" y="3"/>
                    <a:pt x="0" y="9"/>
                    <a:pt x="0" y="13"/>
                  </a:cubicBezTo>
                  <a:cubicBezTo>
                    <a:pt x="0" y="12"/>
                    <a:pt x="8" y="28"/>
                    <a:pt x="7" y="28"/>
                  </a:cubicBezTo>
                  <a:cubicBezTo>
                    <a:pt x="15" y="36"/>
                    <a:pt x="27" y="25"/>
                    <a:pt x="38" y="36"/>
                  </a:cubicBezTo>
                  <a:cubicBezTo>
                    <a:pt x="38" y="24"/>
                    <a:pt x="33" y="19"/>
                    <a:pt x="25" y="16"/>
                  </a:cubicBezTo>
                  <a:cubicBezTo>
                    <a:pt x="15" y="13"/>
                    <a:pt x="11" y="17"/>
                    <a:pt x="7" y="4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4" name="Freeform 43">
              <a:extLst>
                <a:ext uri="{FF2B5EF4-FFF2-40B4-BE49-F238E27FC236}">
                  <a16:creationId xmlns:a16="http://schemas.microsoft.com/office/drawing/2014/main" id="{D0CBEE7E-DDF1-4A34-8DC8-EDDFE86D0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80"/>
              <a:ext cx="18" cy="35"/>
            </a:xfrm>
            <a:custGeom>
              <a:avLst/>
              <a:gdLst>
                <a:gd name="T0" fmla="*/ 48 w 13"/>
                <a:gd name="T1" fmla="*/ 0 h 23"/>
                <a:gd name="T2" fmla="*/ 8 w 13"/>
                <a:gd name="T3" fmla="*/ 49 h 23"/>
                <a:gd name="T4" fmla="*/ 36 w 13"/>
                <a:gd name="T5" fmla="*/ 123 h 23"/>
                <a:gd name="T6" fmla="*/ 36 w 13"/>
                <a:gd name="T7" fmla="*/ 3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3" y="6"/>
                    <a:pt x="7" y="8"/>
                    <a:pt x="2" y="9"/>
                  </a:cubicBezTo>
                  <a:cubicBezTo>
                    <a:pt x="0" y="16"/>
                    <a:pt x="4" y="21"/>
                    <a:pt x="10" y="23"/>
                  </a:cubicBezTo>
                  <a:cubicBezTo>
                    <a:pt x="4" y="18"/>
                    <a:pt x="7" y="11"/>
                    <a:pt x="10" y="6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5" name="Freeform 44">
              <a:extLst>
                <a:ext uri="{FF2B5EF4-FFF2-40B4-BE49-F238E27FC236}">
                  <a16:creationId xmlns:a16="http://schemas.microsoft.com/office/drawing/2014/main" id="{2A85E876-7437-4322-B848-9F93107CE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963"/>
              <a:ext cx="35" cy="106"/>
            </a:xfrm>
            <a:custGeom>
              <a:avLst/>
              <a:gdLst>
                <a:gd name="T0" fmla="*/ 29 w 25"/>
                <a:gd name="T1" fmla="*/ 0 h 71"/>
                <a:gd name="T2" fmla="*/ 0 w 25"/>
                <a:gd name="T3" fmla="*/ 109 h 71"/>
                <a:gd name="T4" fmla="*/ 39 w 25"/>
                <a:gd name="T5" fmla="*/ 349 h 71"/>
                <a:gd name="T6" fmla="*/ 97 w 25"/>
                <a:gd name="T7" fmla="*/ 331 h 71"/>
                <a:gd name="T8" fmla="*/ 57 w 25"/>
                <a:gd name="T9" fmla="*/ 213 h 71"/>
                <a:gd name="T10" fmla="*/ 29 w 25"/>
                <a:gd name="T11" fmla="*/ 4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1">
                  <a:moveTo>
                    <a:pt x="8" y="0"/>
                  </a:moveTo>
                  <a:cubicBezTo>
                    <a:pt x="9" y="10"/>
                    <a:pt x="3" y="14"/>
                    <a:pt x="0" y="22"/>
                  </a:cubicBezTo>
                  <a:cubicBezTo>
                    <a:pt x="16" y="20"/>
                    <a:pt x="18" y="61"/>
                    <a:pt x="10" y="70"/>
                  </a:cubicBezTo>
                  <a:cubicBezTo>
                    <a:pt x="16" y="71"/>
                    <a:pt x="20" y="68"/>
                    <a:pt x="25" y="67"/>
                  </a:cubicBezTo>
                  <a:cubicBezTo>
                    <a:pt x="22" y="58"/>
                    <a:pt x="17" y="55"/>
                    <a:pt x="15" y="43"/>
                  </a:cubicBezTo>
                  <a:cubicBezTo>
                    <a:pt x="13" y="33"/>
                    <a:pt x="13" y="17"/>
                    <a:pt x="8" y="8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6" name="Freeform 45">
              <a:extLst>
                <a:ext uri="{FF2B5EF4-FFF2-40B4-BE49-F238E27FC236}">
                  <a16:creationId xmlns:a16="http://schemas.microsoft.com/office/drawing/2014/main" id="{CB6CA9F1-CC3E-4B99-87C1-6A6C68068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114"/>
              <a:ext cx="14" cy="16"/>
            </a:xfrm>
            <a:custGeom>
              <a:avLst/>
              <a:gdLst>
                <a:gd name="T0" fmla="*/ 20 w 10"/>
                <a:gd name="T1" fmla="*/ 1 h 11"/>
                <a:gd name="T2" fmla="*/ 39 w 10"/>
                <a:gd name="T3" fmla="*/ 41 h 11"/>
                <a:gd name="T4" fmla="*/ 8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7"/>
                    <a:pt x="3" y="11"/>
                    <a:pt x="10" y="9"/>
                  </a:cubicBezTo>
                  <a:cubicBezTo>
                    <a:pt x="9" y="5"/>
                    <a:pt x="5" y="2"/>
                    <a:pt x="2" y="0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7" name="Freeform 46">
              <a:extLst>
                <a:ext uri="{FF2B5EF4-FFF2-40B4-BE49-F238E27FC236}">
                  <a16:creationId xmlns:a16="http://schemas.microsoft.com/office/drawing/2014/main" id="{36C9889F-BF52-499C-8770-2D6B8A20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56"/>
              <a:ext cx="21" cy="63"/>
            </a:xfrm>
            <a:custGeom>
              <a:avLst/>
              <a:gdLst>
                <a:gd name="T0" fmla="*/ 1 w 15"/>
                <a:gd name="T1" fmla="*/ 0 h 42"/>
                <a:gd name="T2" fmla="*/ 1 w 15"/>
                <a:gd name="T3" fmla="*/ 215 h 42"/>
                <a:gd name="T4" fmla="*/ 57 w 15"/>
                <a:gd name="T5" fmla="*/ 129 h 42"/>
                <a:gd name="T6" fmla="*/ 1 w 15"/>
                <a:gd name="T7" fmla="*/ 1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2">
                  <a:moveTo>
                    <a:pt x="1" y="0"/>
                  </a:moveTo>
                  <a:cubicBezTo>
                    <a:pt x="1" y="14"/>
                    <a:pt x="0" y="28"/>
                    <a:pt x="1" y="42"/>
                  </a:cubicBezTo>
                  <a:cubicBezTo>
                    <a:pt x="8" y="42"/>
                    <a:pt x="10" y="29"/>
                    <a:pt x="15" y="25"/>
                  </a:cubicBezTo>
                  <a:cubicBezTo>
                    <a:pt x="7" y="22"/>
                    <a:pt x="1" y="11"/>
                    <a:pt x="1" y="2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8" name="Freeform 47">
              <a:extLst>
                <a:ext uri="{FF2B5EF4-FFF2-40B4-BE49-F238E27FC236}">
                  <a16:creationId xmlns:a16="http://schemas.microsoft.com/office/drawing/2014/main" id="{71FC31F6-7672-4120-9C18-77924E574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828"/>
              <a:ext cx="173" cy="301"/>
            </a:xfrm>
            <a:custGeom>
              <a:avLst/>
              <a:gdLst>
                <a:gd name="T0" fmla="*/ 21 w 123"/>
                <a:gd name="T1" fmla="*/ 0 h 201"/>
                <a:gd name="T2" fmla="*/ 15 w 123"/>
                <a:gd name="T3" fmla="*/ 150 h 201"/>
                <a:gd name="T4" fmla="*/ 48 w 123"/>
                <a:gd name="T5" fmla="*/ 332 h 201"/>
                <a:gd name="T6" fmla="*/ 142 w 123"/>
                <a:gd name="T7" fmla="*/ 668 h 201"/>
                <a:gd name="T8" fmla="*/ 293 w 123"/>
                <a:gd name="T9" fmla="*/ 910 h 201"/>
                <a:gd name="T10" fmla="*/ 378 w 123"/>
                <a:gd name="T11" fmla="*/ 966 h 201"/>
                <a:gd name="T12" fmla="*/ 459 w 123"/>
                <a:gd name="T13" fmla="*/ 1000 h 201"/>
                <a:gd name="T14" fmla="*/ 459 w 123"/>
                <a:gd name="T15" fmla="*/ 978 h 201"/>
                <a:gd name="T16" fmla="*/ 412 w 123"/>
                <a:gd name="T17" fmla="*/ 930 h 201"/>
                <a:gd name="T18" fmla="*/ 281 w 123"/>
                <a:gd name="T19" fmla="*/ 789 h 201"/>
                <a:gd name="T20" fmla="*/ 117 w 123"/>
                <a:gd name="T21" fmla="*/ 505 h 201"/>
                <a:gd name="T22" fmla="*/ 59 w 123"/>
                <a:gd name="T23" fmla="*/ 202 h 201"/>
                <a:gd name="T24" fmla="*/ 15 w 123"/>
                <a:gd name="T25" fmla="*/ 19 h 2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3" h="201">
                  <a:moveTo>
                    <a:pt x="6" y="0"/>
                  </a:moveTo>
                  <a:cubicBezTo>
                    <a:pt x="0" y="8"/>
                    <a:pt x="4" y="21"/>
                    <a:pt x="4" y="30"/>
                  </a:cubicBezTo>
                  <a:cubicBezTo>
                    <a:pt x="6" y="42"/>
                    <a:pt x="9" y="54"/>
                    <a:pt x="12" y="66"/>
                  </a:cubicBezTo>
                  <a:cubicBezTo>
                    <a:pt x="16" y="88"/>
                    <a:pt x="25" y="113"/>
                    <a:pt x="36" y="133"/>
                  </a:cubicBezTo>
                  <a:cubicBezTo>
                    <a:pt x="45" y="149"/>
                    <a:pt x="60" y="170"/>
                    <a:pt x="75" y="181"/>
                  </a:cubicBezTo>
                  <a:cubicBezTo>
                    <a:pt x="81" y="186"/>
                    <a:pt x="90" y="190"/>
                    <a:pt x="97" y="192"/>
                  </a:cubicBezTo>
                  <a:cubicBezTo>
                    <a:pt x="101" y="194"/>
                    <a:pt x="112" y="201"/>
                    <a:pt x="117" y="199"/>
                  </a:cubicBezTo>
                  <a:cubicBezTo>
                    <a:pt x="123" y="198"/>
                    <a:pt x="120" y="198"/>
                    <a:pt x="117" y="194"/>
                  </a:cubicBezTo>
                  <a:cubicBezTo>
                    <a:pt x="114" y="191"/>
                    <a:pt x="109" y="188"/>
                    <a:pt x="105" y="185"/>
                  </a:cubicBezTo>
                  <a:cubicBezTo>
                    <a:pt x="94" y="176"/>
                    <a:pt x="83" y="167"/>
                    <a:pt x="72" y="157"/>
                  </a:cubicBezTo>
                  <a:cubicBezTo>
                    <a:pt x="55" y="140"/>
                    <a:pt x="42" y="122"/>
                    <a:pt x="30" y="100"/>
                  </a:cubicBezTo>
                  <a:cubicBezTo>
                    <a:pt x="21" y="82"/>
                    <a:pt x="16" y="60"/>
                    <a:pt x="15" y="40"/>
                  </a:cubicBezTo>
                  <a:cubicBezTo>
                    <a:pt x="15" y="34"/>
                    <a:pt x="13" y="1"/>
                    <a:pt x="4" y="4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9" name="Freeform 48">
              <a:extLst>
                <a:ext uri="{FF2B5EF4-FFF2-40B4-BE49-F238E27FC236}">
                  <a16:creationId xmlns:a16="http://schemas.microsoft.com/office/drawing/2014/main" id="{5A20F2D9-714A-481F-8F5E-E7C16AFFE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654"/>
              <a:ext cx="181" cy="340"/>
            </a:xfrm>
            <a:custGeom>
              <a:avLst/>
              <a:gdLst>
                <a:gd name="T0" fmla="*/ 445 w 129"/>
                <a:gd name="T1" fmla="*/ 0 h 227"/>
                <a:gd name="T2" fmla="*/ 434 w 129"/>
                <a:gd name="T3" fmla="*/ 271 h 227"/>
                <a:gd name="T4" fmla="*/ 156 w 129"/>
                <a:gd name="T5" fmla="*/ 1122 h 227"/>
                <a:gd name="T6" fmla="*/ 0 w 129"/>
                <a:gd name="T7" fmla="*/ 1081 h 227"/>
                <a:gd name="T8" fmla="*/ 233 w 129"/>
                <a:gd name="T9" fmla="*/ 707 h 227"/>
                <a:gd name="T10" fmla="*/ 445 w 129"/>
                <a:gd name="T11" fmla="*/ 0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27">
                  <a:moveTo>
                    <a:pt x="115" y="0"/>
                  </a:moveTo>
                  <a:cubicBezTo>
                    <a:pt x="115" y="0"/>
                    <a:pt x="129" y="5"/>
                    <a:pt x="112" y="54"/>
                  </a:cubicBezTo>
                  <a:cubicBezTo>
                    <a:pt x="94" y="102"/>
                    <a:pt x="59" y="155"/>
                    <a:pt x="40" y="223"/>
                  </a:cubicBezTo>
                  <a:cubicBezTo>
                    <a:pt x="40" y="223"/>
                    <a:pt x="19" y="227"/>
                    <a:pt x="0" y="215"/>
                  </a:cubicBezTo>
                  <a:cubicBezTo>
                    <a:pt x="0" y="215"/>
                    <a:pt x="33" y="198"/>
                    <a:pt x="60" y="140"/>
                  </a:cubicBezTo>
                  <a:cubicBezTo>
                    <a:pt x="86" y="82"/>
                    <a:pt x="125" y="23"/>
                    <a:pt x="115" y="0"/>
                  </a:cubicBezTo>
                  <a:close/>
                </a:path>
              </a:pathLst>
            </a:custGeom>
            <a:solidFill>
              <a:srgbClr val="D89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0" name="Freeform 49">
              <a:extLst>
                <a:ext uri="{FF2B5EF4-FFF2-40B4-BE49-F238E27FC236}">
                  <a16:creationId xmlns:a16="http://schemas.microsoft.com/office/drawing/2014/main" id="{4DEF0C65-8026-4736-9064-4CA31779A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546"/>
              <a:ext cx="214" cy="558"/>
            </a:xfrm>
            <a:custGeom>
              <a:avLst/>
              <a:gdLst>
                <a:gd name="T0" fmla="*/ 35 w 152"/>
                <a:gd name="T1" fmla="*/ 1476 h 372"/>
                <a:gd name="T2" fmla="*/ 68 w 152"/>
                <a:gd name="T3" fmla="*/ 1620 h 372"/>
                <a:gd name="T4" fmla="*/ 507 w 152"/>
                <a:gd name="T5" fmla="*/ 1065 h 372"/>
                <a:gd name="T6" fmla="*/ 541 w 152"/>
                <a:gd name="T7" fmla="*/ 0 h 372"/>
                <a:gd name="T8" fmla="*/ 511 w 152"/>
                <a:gd name="T9" fmla="*/ 635 h 372"/>
                <a:gd name="T10" fmla="*/ 35 w 152"/>
                <a:gd name="T11" fmla="*/ 1476 h 3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372">
                  <a:moveTo>
                    <a:pt x="9" y="291"/>
                  </a:moveTo>
                  <a:cubicBezTo>
                    <a:pt x="9" y="291"/>
                    <a:pt x="0" y="311"/>
                    <a:pt x="17" y="320"/>
                  </a:cubicBezTo>
                  <a:cubicBezTo>
                    <a:pt x="34" y="328"/>
                    <a:pt x="97" y="331"/>
                    <a:pt x="129" y="210"/>
                  </a:cubicBezTo>
                  <a:cubicBezTo>
                    <a:pt x="152" y="119"/>
                    <a:pt x="133" y="16"/>
                    <a:pt x="138" y="0"/>
                  </a:cubicBezTo>
                  <a:cubicBezTo>
                    <a:pt x="138" y="0"/>
                    <a:pt x="127" y="77"/>
                    <a:pt x="130" y="125"/>
                  </a:cubicBezTo>
                  <a:cubicBezTo>
                    <a:pt x="132" y="172"/>
                    <a:pt x="64" y="372"/>
                    <a:pt x="9" y="291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1" name="Freeform 50">
              <a:extLst>
                <a:ext uri="{FF2B5EF4-FFF2-40B4-BE49-F238E27FC236}">
                  <a16:creationId xmlns:a16="http://schemas.microsoft.com/office/drawing/2014/main" id="{E0E929FA-2EF7-4B24-B6C4-11FCE825D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628"/>
              <a:ext cx="259" cy="300"/>
            </a:xfrm>
            <a:custGeom>
              <a:avLst/>
              <a:gdLst>
                <a:gd name="T0" fmla="*/ 0 w 184"/>
                <a:gd name="T1" fmla="*/ 878 h 200"/>
                <a:gd name="T2" fmla="*/ 89 w 184"/>
                <a:gd name="T3" fmla="*/ 990 h 200"/>
                <a:gd name="T4" fmla="*/ 346 w 184"/>
                <a:gd name="T5" fmla="*/ 525 h 200"/>
                <a:gd name="T6" fmla="*/ 724 w 184"/>
                <a:gd name="T7" fmla="*/ 0 h 200"/>
                <a:gd name="T8" fmla="*/ 329 w 184"/>
                <a:gd name="T9" fmla="*/ 405 h 200"/>
                <a:gd name="T10" fmla="*/ 0 w 184"/>
                <a:gd name="T11" fmla="*/ 878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4" h="200">
                  <a:moveTo>
                    <a:pt x="0" y="173"/>
                  </a:moveTo>
                  <a:cubicBezTo>
                    <a:pt x="0" y="173"/>
                    <a:pt x="7" y="194"/>
                    <a:pt x="23" y="195"/>
                  </a:cubicBezTo>
                  <a:cubicBezTo>
                    <a:pt x="39" y="196"/>
                    <a:pt x="69" y="128"/>
                    <a:pt x="88" y="103"/>
                  </a:cubicBezTo>
                  <a:cubicBezTo>
                    <a:pt x="107" y="78"/>
                    <a:pt x="140" y="18"/>
                    <a:pt x="184" y="0"/>
                  </a:cubicBezTo>
                  <a:cubicBezTo>
                    <a:pt x="184" y="0"/>
                    <a:pt x="115" y="24"/>
                    <a:pt x="84" y="80"/>
                  </a:cubicBezTo>
                  <a:cubicBezTo>
                    <a:pt x="54" y="136"/>
                    <a:pt x="25" y="200"/>
                    <a:pt x="0" y="173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2" name="Freeform 51">
              <a:extLst>
                <a:ext uri="{FF2B5EF4-FFF2-40B4-BE49-F238E27FC236}">
                  <a16:creationId xmlns:a16="http://schemas.microsoft.com/office/drawing/2014/main" id="{1F6C9AD7-1123-4D8B-B868-7215BDA9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41"/>
              <a:ext cx="139" cy="327"/>
            </a:xfrm>
            <a:custGeom>
              <a:avLst/>
              <a:gdLst>
                <a:gd name="T0" fmla="*/ 0 w 99"/>
                <a:gd name="T1" fmla="*/ 756 h 218"/>
                <a:gd name="T2" fmla="*/ 88 w 99"/>
                <a:gd name="T3" fmla="*/ 878 h 218"/>
                <a:gd name="T4" fmla="*/ 385 w 99"/>
                <a:gd name="T5" fmla="*/ 0 h 218"/>
                <a:gd name="T6" fmla="*/ 0 w 99"/>
                <a:gd name="T7" fmla="*/ 756 h 2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218">
                  <a:moveTo>
                    <a:pt x="0" y="149"/>
                  </a:moveTo>
                  <a:cubicBezTo>
                    <a:pt x="0" y="149"/>
                    <a:pt x="2" y="172"/>
                    <a:pt x="23" y="173"/>
                  </a:cubicBezTo>
                  <a:cubicBezTo>
                    <a:pt x="43" y="174"/>
                    <a:pt x="85" y="148"/>
                    <a:pt x="99" y="0"/>
                  </a:cubicBezTo>
                  <a:cubicBezTo>
                    <a:pt x="99" y="0"/>
                    <a:pt x="56" y="218"/>
                    <a:pt x="0" y="149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3" name="Freeform 52">
              <a:extLst>
                <a:ext uri="{FF2B5EF4-FFF2-40B4-BE49-F238E27FC236}">
                  <a16:creationId xmlns:a16="http://schemas.microsoft.com/office/drawing/2014/main" id="{6C38951B-409E-4E01-B6A7-5BF6B174B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642"/>
              <a:ext cx="160" cy="237"/>
            </a:xfrm>
            <a:custGeom>
              <a:avLst/>
              <a:gdLst>
                <a:gd name="T0" fmla="*/ 0 w 114"/>
                <a:gd name="T1" fmla="*/ 80 h 158"/>
                <a:gd name="T2" fmla="*/ 143 w 114"/>
                <a:gd name="T3" fmla="*/ 93 h 158"/>
                <a:gd name="T4" fmla="*/ 444 w 114"/>
                <a:gd name="T5" fmla="*/ 801 h 158"/>
                <a:gd name="T6" fmla="*/ 0 w 114"/>
                <a:gd name="T7" fmla="*/ 80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158">
                  <a:moveTo>
                    <a:pt x="0" y="15"/>
                  </a:moveTo>
                  <a:cubicBezTo>
                    <a:pt x="0" y="15"/>
                    <a:pt x="16" y="0"/>
                    <a:pt x="37" y="18"/>
                  </a:cubicBezTo>
                  <a:cubicBezTo>
                    <a:pt x="59" y="37"/>
                    <a:pt x="100" y="100"/>
                    <a:pt x="114" y="158"/>
                  </a:cubicBezTo>
                  <a:cubicBezTo>
                    <a:pt x="114" y="158"/>
                    <a:pt x="51" y="7"/>
                    <a:pt x="0" y="15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4" name="Freeform 53">
              <a:extLst>
                <a:ext uri="{FF2B5EF4-FFF2-40B4-BE49-F238E27FC236}">
                  <a16:creationId xmlns:a16="http://schemas.microsoft.com/office/drawing/2014/main" id="{3DB026FB-5B34-4F48-87A5-47E9528E7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930"/>
              <a:ext cx="245" cy="272"/>
            </a:xfrm>
            <a:custGeom>
              <a:avLst/>
              <a:gdLst>
                <a:gd name="T0" fmla="*/ 684 w 174"/>
                <a:gd name="T1" fmla="*/ 717 h 182"/>
                <a:gd name="T2" fmla="*/ 427 w 174"/>
                <a:gd name="T3" fmla="*/ 758 h 182"/>
                <a:gd name="T4" fmla="*/ 0 w 174"/>
                <a:gd name="T5" fmla="*/ 0 h 182"/>
                <a:gd name="T6" fmla="*/ 315 w 174"/>
                <a:gd name="T7" fmla="*/ 608 h 182"/>
                <a:gd name="T8" fmla="*/ 684 w 174"/>
                <a:gd name="T9" fmla="*/ 717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182">
                  <a:moveTo>
                    <a:pt x="174" y="144"/>
                  </a:moveTo>
                  <a:cubicBezTo>
                    <a:pt x="174" y="144"/>
                    <a:pt x="164" y="181"/>
                    <a:pt x="109" y="152"/>
                  </a:cubicBezTo>
                  <a:cubicBezTo>
                    <a:pt x="55" y="123"/>
                    <a:pt x="13" y="77"/>
                    <a:pt x="0" y="0"/>
                  </a:cubicBezTo>
                  <a:cubicBezTo>
                    <a:pt x="0" y="0"/>
                    <a:pt x="5" y="62"/>
                    <a:pt x="80" y="122"/>
                  </a:cubicBezTo>
                  <a:cubicBezTo>
                    <a:pt x="156" y="182"/>
                    <a:pt x="174" y="144"/>
                    <a:pt x="174" y="144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5" name="Freeform 54">
              <a:extLst>
                <a:ext uri="{FF2B5EF4-FFF2-40B4-BE49-F238E27FC236}">
                  <a16:creationId xmlns:a16="http://schemas.microsoft.com/office/drawing/2014/main" id="{DA28B7A7-BCE0-464E-9666-34CDE57BE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769"/>
              <a:ext cx="189" cy="260"/>
            </a:xfrm>
            <a:custGeom>
              <a:avLst/>
              <a:gdLst>
                <a:gd name="T0" fmla="*/ 0 w 135"/>
                <a:gd name="T1" fmla="*/ 791 h 173"/>
                <a:gd name="T2" fmla="*/ 176 w 135"/>
                <a:gd name="T3" fmla="*/ 836 h 173"/>
                <a:gd name="T4" fmla="*/ 519 w 135"/>
                <a:gd name="T5" fmla="*/ 0 h 173"/>
                <a:gd name="T6" fmla="*/ 286 w 135"/>
                <a:gd name="T7" fmla="*/ 580 h 173"/>
                <a:gd name="T8" fmla="*/ 0 w 135"/>
                <a:gd name="T9" fmla="*/ 791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73">
                  <a:moveTo>
                    <a:pt x="0" y="155"/>
                  </a:moveTo>
                  <a:cubicBezTo>
                    <a:pt x="0" y="155"/>
                    <a:pt x="18" y="173"/>
                    <a:pt x="46" y="164"/>
                  </a:cubicBezTo>
                  <a:cubicBezTo>
                    <a:pt x="74" y="154"/>
                    <a:pt x="101" y="45"/>
                    <a:pt x="135" y="0"/>
                  </a:cubicBezTo>
                  <a:cubicBezTo>
                    <a:pt x="135" y="0"/>
                    <a:pt x="86" y="74"/>
                    <a:pt x="74" y="114"/>
                  </a:cubicBezTo>
                  <a:cubicBezTo>
                    <a:pt x="61" y="154"/>
                    <a:pt x="27" y="163"/>
                    <a:pt x="0" y="155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6" name="Freeform 55">
              <a:extLst>
                <a:ext uri="{FF2B5EF4-FFF2-40B4-BE49-F238E27FC236}">
                  <a16:creationId xmlns:a16="http://schemas.microsoft.com/office/drawing/2014/main" id="{698FD3C4-3D23-4897-9028-77FF4989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265"/>
              <a:ext cx="104" cy="129"/>
            </a:xfrm>
            <a:custGeom>
              <a:avLst/>
              <a:gdLst>
                <a:gd name="T0" fmla="*/ 0 w 74"/>
                <a:gd name="T1" fmla="*/ 372 h 86"/>
                <a:gd name="T2" fmla="*/ 288 w 74"/>
                <a:gd name="T3" fmla="*/ 0 h 86"/>
                <a:gd name="T4" fmla="*/ 0 w 74"/>
                <a:gd name="T5" fmla="*/ 372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86">
                  <a:moveTo>
                    <a:pt x="0" y="73"/>
                  </a:moveTo>
                  <a:cubicBezTo>
                    <a:pt x="0" y="73"/>
                    <a:pt x="52" y="86"/>
                    <a:pt x="74" y="0"/>
                  </a:cubicBezTo>
                  <a:cubicBezTo>
                    <a:pt x="74" y="0"/>
                    <a:pt x="48" y="68"/>
                    <a:pt x="0" y="73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7" name="Freeform 56">
              <a:extLst>
                <a:ext uri="{FF2B5EF4-FFF2-40B4-BE49-F238E27FC236}">
                  <a16:creationId xmlns:a16="http://schemas.microsoft.com/office/drawing/2014/main" id="{686028ED-16F1-4CEB-8333-B763A45B7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474"/>
              <a:ext cx="654" cy="379"/>
            </a:xfrm>
            <a:custGeom>
              <a:avLst/>
              <a:gdLst>
                <a:gd name="T0" fmla="*/ 11 w 465"/>
                <a:gd name="T1" fmla="*/ 499 h 253"/>
                <a:gd name="T2" fmla="*/ 453 w 465"/>
                <a:gd name="T3" fmla="*/ 1134 h 253"/>
                <a:gd name="T4" fmla="*/ 1792 w 465"/>
                <a:gd name="T5" fmla="*/ 0 h 253"/>
                <a:gd name="T6" fmla="*/ 802 w 465"/>
                <a:gd name="T7" fmla="*/ 807 h 253"/>
                <a:gd name="T8" fmla="*/ 11 w 465"/>
                <a:gd name="T9" fmla="*/ 499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5" h="253">
                  <a:moveTo>
                    <a:pt x="3" y="99"/>
                  </a:moveTo>
                  <a:cubicBezTo>
                    <a:pt x="3" y="99"/>
                    <a:pt x="0" y="197"/>
                    <a:pt x="116" y="225"/>
                  </a:cubicBezTo>
                  <a:cubicBezTo>
                    <a:pt x="233" y="253"/>
                    <a:pt x="465" y="150"/>
                    <a:pt x="458" y="0"/>
                  </a:cubicBezTo>
                  <a:cubicBezTo>
                    <a:pt x="458" y="0"/>
                    <a:pt x="391" y="130"/>
                    <a:pt x="205" y="160"/>
                  </a:cubicBezTo>
                  <a:cubicBezTo>
                    <a:pt x="20" y="191"/>
                    <a:pt x="3" y="99"/>
                    <a:pt x="3" y="99"/>
                  </a:cubicBezTo>
                  <a:close/>
                </a:path>
              </a:pathLst>
            </a:custGeom>
            <a:solidFill>
              <a:srgbClr val="EA9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8" name="Freeform 57">
              <a:extLst>
                <a:ext uri="{FF2B5EF4-FFF2-40B4-BE49-F238E27FC236}">
                  <a16:creationId xmlns:a16="http://schemas.microsoft.com/office/drawing/2014/main" id="{C4F92C50-34DE-4269-B584-E8447D67D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693"/>
              <a:ext cx="442" cy="210"/>
            </a:xfrm>
            <a:custGeom>
              <a:avLst/>
              <a:gdLst>
                <a:gd name="T0" fmla="*/ 0 w 315"/>
                <a:gd name="T1" fmla="*/ 230 h 140"/>
                <a:gd name="T2" fmla="*/ 1221 w 315"/>
                <a:gd name="T3" fmla="*/ 0 h 140"/>
                <a:gd name="T4" fmla="*/ 0 w 315"/>
                <a:gd name="T5" fmla="*/ 23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5" h="140">
                  <a:moveTo>
                    <a:pt x="0" y="45"/>
                  </a:moveTo>
                  <a:cubicBezTo>
                    <a:pt x="0" y="45"/>
                    <a:pt x="116" y="140"/>
                    <a:pt x="315" y="0"/>
                  </a:cubicBezTo>
                  <a:cubicBezTo>
                    <a:pt x="315" y="0"/>
                    <a:pt x="153" y="113"/>
                    <a:pt x="0" y="45"/>
                  </a:cubicBezTo>
                  <a:close/>
                </a:path>
              </a:pathLst>
            </a:custGeom>
            <a:solidFill>
              <a:srgbClr val="DB8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9" name="Freeform 58">
              <a:extLst>
                <a:ext uri="{FF2B5EF4-FFF2-40B4-BE49-F238E27FC236}">
                  <a16:creationId xmlns:a16="http://schemas.microsoft.com/office/drawing/2014/main" id="{60DC18AF-65E6-4C3D-AB53-41DA46413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219"/>
              <a:ext cx="526" cy="219"/>
            </a:xfrm>
            <a:custGeom>
              <a:avLst/>
              <a:gdLst>
                <a:gd name="T0" fmla="*/ 0 w 374"/>
                <a:gd name="T1" fmla="*/ 741 h 146"/>
                <a:gd name="T2" fmla="*/ 615 w 374"/>
                <a:gd name="T3" fmla="*/ 134 h 146"/>
                <a:gd name="T4" fmla="*/ 1464 w 374"/>
                <a:gd name="T5" fmla="*/ 386 h 146"/>
                <a:gd name="T6" fmla="*/ 617 w 374"/>
                <a:gd name="T7" fmla="*/ 215 h 146"/>
                <a:gd name="T8" fmla="*/ 0 w 374"/>
                <a:gd name="T9" fmla="*/ 741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146">
                  <a:moveTo>
                    <a:pt x="0" y="146"/>
                  </a:moveTo>
                  <a:cubicBezTo>
                    <a:pt x="0" y="146"/>
                    <a:pt x="62" y="44"/>
                    <a:pt x="157" y="26"/>
                  </a:cubicBezTo>
                  <a:cubicBezTo>
                    <a:pt x="251" y="8"/>
                    <a:pt x="313" y="14"/>
                    <a:pt x="374" y="76"/>
                  </a:cubicBezTo>
                  <a:cubicBezTo>
                    <a:pt x="374" y="76"/>
                    <a:pt x="286" y="0"/>
                    <a:pt x="158" y="42"/>
                  </a:cubicBezTo>
                  <a:cubicBezTo>
                    <a:pt x="30" y="85"/>
                    <a:pt x="0" y="146"/>
                    <a:pt x="0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0" name="Oval 59">
              <a:extLst>
                <a:ext uri="{FF2B5EF4-FFF2-40B4-BE49-F238E27FC236}">
                  <a16:creationId xmlns:a16="http://schemas.microsoft.com/office/drawing/2014/main" id="{3A58B625-9920-47F9-8AFB-31C6057A7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2429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01" name="Oval 60">
              <a:extLst>
                <a:ext uri="{FF2B5EF4-FFF2-40B4-BE49-F238E27FC236}">
                  <a16:creationId xmlns:a16="http://schemas.microsoft.com/office/drawing/2014/main" id="{44C238F8-0BA4-4EAE-BAE8-D991F62AB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" y="2477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02" name="Freeform 61">
              <a:extLst>
                <a:ext uri="{FF2B5EF4-FFF2-40B4-BE49-F238E27FC236}">
                  <a16:creationId xmlns:a16="http://schemas.microsoft.com/office/drawing/2014/main" id="{64F2554D-7BB5-4AA5-A1A6-A29240ACA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31"/>
              <a:ext cx="228" cy="279"/>
            </a:xfrm>
            <a:custGeom>
              <a:avLst/>
              <a:gdLst>
                <a:gd name="T0" fmla="*/ 636 w 162"/>
                <a:gd name="T1" fmla="*/ 0 h 186"/>
                <a:gd name="T2" fmla="*/ 200 w 162"/>
                <a:gd name="T3" fmla="*/ 413 h 186"/>
                <a:gd name="T4" fmla="*/ 0 w 162"/>
                <a:gd name="T5" fmla="*/ 944 h 186"/>
                <a:gd name="T6" fmla="*/ 636 w 162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186">
                  <a:moveTo>
                    <a:pt x="162" y="0"/>
                  </a:moveTo>
                  <a:cubicBezTo>
                    <a:pt x="162" y="0"/>
                    <a:pt x="77" y="44"/>
                    <a:pt x="51" y="81"/>
                  </a:cubicBezTo>
                  <a:cubicBezTo>
                    <a:pt x="24" y="118"/>
                    <a:pt x="1" y="160"/>
                    <a:pt x="0" y="186"/>
                  </a:cubicBezTo>
                  <a:cubicBezTo>
                    <a:pt x="0" y="186"/>
                    <a:pt x="31" y="65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3" name="Freeform 62">
              <a:extLst>
                <a:ext uri="{FF2B5EF4-FFF2-40B4-BE49-F238E27FC236}">
                  <a16:creationId xmlns:a16="http://schemas.microsoft.com/office/drawing/2014/main" id="{8851E5FF-01D3-4F54-B671-83117D9CF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382"/>
              <a:ext cx="61" cy="86"/>
            </a:xfrm>
            <a:custGeom>
              <a:avLst/>
              <a:gdLst>
                <a:gd name="T0" fmla="*/ 13 w 43"/>
                <a:gd name="T1" fmla="*/ 0 h 57"/>
                <a:gd name="T2" fmla="*/ 0 w 43"/>
                <a:gd name="T3" fmla="*/ 296 h 57"/>
                <a:gd name="T4" fmla="*/ 13 w 43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7">
                  <a:moveTo>
                    <a:pt x="3" y="0"/>
                  </a:moveTo>
                  <a:cubicBezTo>
                    <a:pt x="3" y="0"/>
                    <a:pt x="33" y="24"/>
                    <a:pt x="0" y="57"/>
                  </a:cubicBezTo>
                  <a:cubicBezTo>
                    <a:pt x="0" y="57"/>
                    <a:pt x="43" y="2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4" name="Freeform 63">
              <a:extLst>
                <a:ext uri="{FF2B5EF4-FFF2-40B4-BE49-F238E27FC236}">
                  <a16:creationId xmlns:a16="http://schemas.microsoft.com/office/drawing/2014/main" id="{7C18E159-7B3C-438F-A932-D99F18BEB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486"/>
              <a:ext cx="333" cy="399"/>
            </a:xfrm>
            <a:custGeom>
              <a:avLst/>
              <a:gdLst>
                <a:gd name="T0" fmla="*/ 925 w 237"/>
                <a:gd name="T1" fmla="*/ 0 h 266"/>
                <a:gd name="T2" fmla="*/ 0 w 237"/>
                <a:gd name="T3" fmla="*/ 1349 h 266"/>
                <a:gd name="T4" fmla="*/ 925 w 237"/>
                <a:gd name="T5" fmla="*/ 0 h 2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266">
                  <a:moveTo>
                    <a:pt x="237" y="0"/>
                  </a:moveTo>
                  <a:cubicBezTo>
                    <a:pt x="237" y="0"/>
                    <a:pt x="57" y="77"/>
                    <a:pt x="0" y="266"/>
                  </a:cubicBezTo>
                  <a:cubicBezTo>
                    <a:pt x="0" y="266"/>
                    <a:pt x="28" y="126"/>
                    <a:pt x="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5" name="Freeform 64">
              <a:extLst>
                <a:ext uri="{FF2B5EF4-FFF2-40B4-BE49-F238E27FC236}">
                  <a16:creationId xmlns:a16="http://schemas.microsoft.com/office/drawing/2014/main" id="{F7C38F5A-06B5-4CDF-8B8F-F78FDF4DA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745"/>
              <a:ext cx="79" cy="156"/>
            </a:xfrm>
            <a:custGeom>
              <a:avLst/>
              <a:gdLst>
                <a:gd name="T0" fmla="*/ 221 w 56"/>
                <a:gd name="T1" fmla="*/ 149 h 104"/>
                <a:gd name="T2" fmla="*/ 97 w 56"/>
                <a:gd name="T3" fmla="*/ 120 h 104"/>
                <a:gd name="T4" fmla="*/ 20 w 56"/>
                <a:gd name="T5" fmla="*/ 527 h 104"/>
                <a:gd name="T6" fmla="*/ 221 w 56"/>
                <a:gd name="T7" fmla="*/ 149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04">
                  <a:moveTo>
                    <a:pt x="56" y="29"/>
                  </a:moveTo>
                  <a:cubicBezTo>
                    <a:pt x="56" y="29"/>
                    <a:pt x="49" y="10"/>
                    <a:pt x="25" y="23"/>
                  </a:cubicBezTo>
                  <a:cubicBezTo>
                    <a:pt x="0" y="37"/>
                    <a:pt x="5" y="104"/>
                    <a:pt x="5" y="104"/>
                  </a:cubicBezTo>
                  <a:cubicBezTo>
                    <a:pt x="5" y="104"/>
                    <a:pt x="3" y="0"/>
                    <a:pt x="56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6" name="Freeform 65">
              <a:extLst>
                <a:ext uri="{FF2B5EF4-FFF2-40B4-BE49-F238E27FC236}">
                  <a16:creationId xmlns:a16="http://schemas.microsoft.com/office/drawing/2014/main" id="{9C509D4D-2F21-4AB2-8964-AFB4F415F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099"/>
              <a:ext cx="150" cy="153"/>
            </a:xfrm>
            <a:custGeom>
              <a:avLst/>
              <a:gdLst>
                <a:gd name="T0" fmla="*/ 412 w 107"/>
                <a:gd name="T1" fmla="*/ 80 h 102"/>
                <a:gd name="T2" fmla="*/ 143 w 107"/>
                <a:gd name="T3" fmla="*/ 161 h 102"/>
                <a:gd name="T4" fmla="*/ 29 w 107"/>
                <a:gd name="T5" fmla="*/ 518 h 102"/>
                <a:gd name="T6" fmla="*/ 412 w 107"/>
                <a:gd name="T7" fmla="*/ 8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02">
                  <a:moveTo>
                    <a:pt x="107" y="15"/>
                  </a:moveTo>
                  <a:cubicBezTo>
                    <a:pt x="107" y="15"/>
                    <a:pt x="73" y="0"/>
                    <a:pt x="37" y="31"/>
                  </a:cubicBezTo>
                  <a:cubicBezTo>
                    <a:pt x="0" y="61"/>
                    <a:pt x="8" y="102"/>
                    <a:pt x="8" y="102"/>
                  </a:cubicBezTo>
                  <a:cubicBezTo>
                    <a:pt x="8" y="102"/>
                    <a:pt x="3" y="12"/>
                    <a:pt x="10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7" name="Freeform 66">
              <a:extLst>
                <a:ext uri="{FF2B5EF4-FFF2-40B4-BE49-F238E27FC236}">
                  <a16:creationId xmlns:a16="http://schemas.microsoft.com/office/drawing/2014/main" id="{5914C089-3A75-4105-9540-A474B51D4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2174"/>
              <a:ext cx="194" cy="153"/>
            </a:xfrm>
            <a:custGeom>
              <a:avLst/>
              <a:gdLst>
                <a:gd name="T0" fmla="*/ 0 w 138"/>
                <a:gd name="T1" fmla="*/ 363 h 102"/>
                <a:gd name="T2" fmla="*/ 242 w 138"/>
                <a:gd name="T3" fmla="*/ 432 h 102"/>
                <a:gd name="T4" fmla="*/ 502 w 138"/>
                <a:gd name="T5" fmla="*/ 0 h 102"/>
                <a:gd name="T6" fmla="*/ 325 w 138"/>
                <a:gd name="T7" fmla="*/ 315 h 102"/>
                <a:gd name="T8" fmla="*/ 0 w 138"/>
                <a:gd name="T9" fmla="*/ 363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02">
                  <a:moveTo>
                    <a:pt x="0" y="71"/>
                  </a:moveTo>
                  <a:cubicBezTo>
                    <a:pt x="0" y="71"/>
                    <a:pt x="22" y="102"/>
                    <a:pt x="62" y="85"/>
                  </a:cubicBezTo>
                  <a:cubicBezTo>
                    <a:pt x="103" y="68"/>
                    <a:pt x="138" y="37"/>
                    <a:pt x="129" y="0"/>
                  </a:cubicBezTo>
                  <a:cubicBezTo>
                    <a:pt x="129" y="0"/>
                    <a:pt x="121" y="46"/>
                    <a:pt x="83" y="62"/>
                  </a:cubicBezTo>
                  <a:cubicBezTo>
                    <a:pt x="44" y="77"/>
                    <a:pt x="21" y="81"/>
                    <a:pt x="0" y="71"/>
                  </a:cubicBezTo>
                  <a:close/>
                </a:path>
              </a:pathLst>
            </a:custGeom>
            <a:solidFill>
              <a:srgbClr val="C68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8" name="Freeform 67">
              <a:extLst>
                <a:ext uri="{FF2B5EF4-FFF2-40B4-BE49-F238E27FC236}">
                  <a16:creationId xmlns:a16="http://schemas.microsoft.com/office/drawing/2014/main" id="{8B85F3F5-000E-432F-8761-01EDC749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253"/>
              <a:ext cx="134" cy="83"/>
            </a:xfrm>
            <a:custGeom>
              <a:avLst/>
              <a:gdLst>
                <a:gd name="T0" fmla="*/ 0 w 95"/>
                <a:gd name="T1" fmla="*/ 155 h 55"/>
                <a:gd name="T2" fmla="*/ 377 w 95"/>
                <a:gd name="T3" fmla="*/ 0 h 55"/>
                <a:gd name="T4" fmla="*/ 0 w 95"/>
                <a:gd name="T5" fmla="*/ 155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55">
                  <a:moveTo>
                    <a:pt x="0" y="30"/>
                  </a:moveTo>
                  <a:cubicBezTo>
                    <a:pt x="0" y="30"/>
                    <a:pt x="44" y="55"/>
                    <a:pt x="95" y="0"/>
                  </a:cubicBezTo>
                  <a:cubicBezTo>
                    <a:pt x="95" y="0"/>
                    <a:pt x="57" y="42"/>
                    <a:pt x="0" y="30"/>
                  </a:cubicBezTo>
                  <a:close/>
                </a:path>
              </a:pathLst>
            </a:custGeom>
            <a:solidFill>
              <a:srgbClr val="B57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9" name="Freeform 68">
              <a:extLst>
                <a:ext uri="{FF2B5EF4-FFF2-40B4-BE49-F238E27FC236}">
                  <a16:creationId xmlns:a16="http://schemas.microsoft.com/office/drawing/2014/main" id="{D75CB5BA-8CEF-400F-B86C-3A503EC0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142"/>
              <a:ext cx="114" cy="131"/>
            </a:xfrm>
            <a:custGeom>
              <a:avLst/>
              <a:gdLst>
                <a:gd name="T0" fmla="*/ 317 w 81"/>
                <a:gd name="T1" fmla="*/ 140 h 87"/>
                <a:gd name="T2" fmla="*/ 125 w 81"/>
                <a:gd name="T3" fmla="*/ 122 h 87"/>
                <a:gd name="T4" fmla="*/ 0 w 81"/>
                <a:gd name="T5" fmla="*/ 447 h 87"/>
                <a:gd name="T6" fmla="*/ 317 w 81"/>
                <a:gd name="T7" fmla="*/ 14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87">
                  <a:moveTo>
                    <a:pt x="81" y="27"/>
                  </a:moveTo>
                  <a:cubicBezTo>
                    <a:pt x="81" y="27"/>
                    <a:pt x="53" y="13"/>
                    <a:pt x="32" y="24"/>
                  </a:cubicBezTo>
                  <a:cubicBezTo>
                    <a:pt x="12" y="35"/>
                    <a:pt x="1" y="85"/>
                    <a:pt x="0" y="87"/>
                  </a:cubicBezTo>
                  <a:cubicBezTo>
                    <a:pt x="0" y="87"/>
                    <a:pt x="17" y="0"/>
                    <a:pt x="8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0" name="Freeform 69">
              <a:extLst>
                <a:ext uri="{FF2B5EF4-FFF2-40B4-BE49-F238E27FC236}">
                  <a16:creationId xmlns:a16="http://schemas.microsoft.com/office/drawing/2014/main" id="{4E953CCE-4BF4-47BF-86A8-8BE345D9F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2477"/>
              <a:ext cx="73" cy="102"/>
            </a:xfrm>
            <a:custGeom>
              <a:avLst/>
              <a:gdLst>
                <a:gd name="T0" fmla="*/ 201 w 52"/>
                <a:gd name="T1" fmla="*/ 62 h 68"/>
                <a:gd name="T2" fmla="*/ 49 w 52"/>
                <a:gd name="T3" fmla="*/ 93 h 68"/>
                <a:gd name="T4" fmla="*/ 1 w 52"/>
                <a:gd name="T5" fmla="*/ 345 h 68"/>
                <a:gd name="T6" fmla="*/ 67 w 52"/>
                <a:gd name="T7" fmla="*/ 120 h 68"/>
                <a:gd name="T8" fmla="*/ 201 w 52"/>
                <a:gd name="T9" fmla="*/ 6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8">
                  <a:moveTo>
                    <a:pt x="52" y="12"/>
                  </a:moveTo>
                  <a:cubicBezTo>
                    <a:pt x="52" y="12"/>
                    <a:pt x="36" y="0"/>
                    <a:pt x="13" y="18"/>
                  </a:cubicBezTo>
                  <a:cubicBezTo>
                    <a:pt x="8" y="23"/>
                    <a:pt x="0" y="38"/>
                    <a:pt x="1" y="68"/>
                  </a:cubicBezTo>
                  <a:cubicBezTo>
                    <a:pt x="1" y="68"/>
                    <a:pt x="5" y="33"/>
                    <a:pt x="17" y="23"/>
                  </a:cubicBezTo>
                  <a:cubicBezTo>
                    <a:pt x="30" y="14"/>
                    <a:pt x="52" y="12"/>
                    <a:pt x="5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1" name="Freeform 70">
              <a:extLst>
                <a:ext uri="{FF2B5EF4-FFF2-40B4-BE49-F238E27FC236}">
                  <a16:creationId xmlns:a16="http://schemas.microsoft.com/office/drawing/2014/main" id="{5F128BF5-F33B-499C-B8B2-3941D620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576"/>
              <a:ext cx="88" cy="102"/>
            </a:xfrm>
            <a:custGeom>
              <a:avLst/>
              <a:gdLst>
                <a:gd name="T0" fmla="*/ 0 w 63"/>
                <a:gd name="T1" fmla="*/ 183 h 68"/>
                <a:gd name="T2" fmla="*/ 123 w 63"/>
                <a:gd name="T3" fmla="*/ 332 h 68"/>
                <a:gd name="T4" fmla="*/ 240 w 63"/>
                <a:gd name="T5" fmla="*/ 0 h 68"/>
                <a:gd name="T6" fmla="*/ 129 w 63"/>
                <a:gd name="T7" fmla="*/ 264 h 68"/>
                <a:gd name="T8" fmla="*/ 0 w 63"/>
                <a:gd name="T9" fmla="*/ 18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8">
                  <a:moveTo>
                    <a:pt x="0" y="36"/>
                  </a:moveTo>
                  <a:cubicBezTo>
                    <a:pt x="0" y="36"/>
                    <a:pt x="12" y="68"/>
                    <a:pt x="32" y="65"/>
                  </a:cubicBezTo>
                  <a:cubicBezTo>
                    <a:pt x="53" y="63"/>
                    <a:pt x="63" y="25"/>
                    <a:pt x="63" y="0"/>
                  </a:cubicBezTo>
                  <a:cubicBezTo>
                    <a:pt x="63" y="0"/>
                    <a:pt x="52" y="48"/>
                    <a:pt x="34" y="52"/>
                  </a:cubicBezTo>
                  <a:cubicBezTo>
                    <a:pt x="15" y="5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CE8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2" name="Freeform 71">
              <a:extLst>
                <a:ext uri="{FF2B5EF4-FFF2-40B4-BE49-F238E27FC236}">
                  <a16:creationId xmlns:a16="http://schemas.microsoft.com/office/drawing/2014/main" id="{B6A77B02-5383-403A-8806-A192F218E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643"/>
              <a:ext cx="52" cy="53"/>
            </a:xfrm>
            <a:custGeom>
              <a:avLst/>
              <a:gdLst>
                <a:gd name="T0" fmla="*/ 0 w 37"/>
                <a:gd name="T1" fmla="*/ 68 h 35"/>
                <a:gd name="T2" fmla="*/ 145 w 37"/>
                <a:gd name="T3" fmla="*/ 0 h 35"/>
                <a:gd name="T4" fmla="*/ 0 w 37"/>
                <a:gd name="T5" fmla="*/ 6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5">
                  <a:moveTo>
                    <a:pt x="0" y="13"/>
                  </a:moveTo>
                  <a:cubicBezTo>
                    <a:pt x="0" y="13"/>
                    <a:pt x="21" y="35"/>
                    <a:pt x="37" y="0"/>
                  </a:cubicBezTo>
                  <a:cubicBezTo>
                    <a:pt x="37" y="0"/>
                    <a:pt x="23" y="26"/>
                    <a:pt x="0" y="13"/>
                  </a:cubicBezTo>
                  <a:close/>
                </a:path>
              </a:pathLst>
            </a:custGeom>
            <a:solidFill>
              <a:srgbClr val="B57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3" name="Freeform 72">
              <a:extLst>
                <a:ext uri="{FF2B5EF4-FFF2-40B4-BE49-F238E27FC236}">
                  <a16:creationId xmlns:a16="http://schemas.microsoft.com/office/drawing/2014/main" id="{81F65FFE-348B-441B-826F-28224C37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1637"/>
              <a:ext cx="73" cy="84"/>
            </a:xfrm>
            <a:custGeom>
              <a:avLst/>
              <a:gdLst>
                <a:gd name="T0" fmla="*/ 201 w 52"/>
                <a:gd name="T1" fmla="*/ 59 h 56"/>
                <a:gd name="T2" fmla="*/ 0 w 52"/>
                <a:gd name="T3" fmla="*/ 284 h 56"/>
                <a:gd name="T4" fmla="*/ 201 w 52"/>
                <a:gd name="T5" fmla="*/ 5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6">
                  <a:moveTo>
                    <a:pt x="52" y="11"/>
                  </a:moveTo>
                  <a:cubicBezTo>
                    <a:pt x="52" y="11"/>
                    <a:pt x="34" y="0"/>
                    <a:pt x="0" y="56"/>
                  </a:cubicBezTo>
                  <a:cubicBezTo>
                    <a:pt x="0" y="56"/>
                    <a:pt x="36" y="7"/>
                    <a:pt x="5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4" name="Freeform 73">
              <a:extLst>
                <a:ext uri="{FF2B5EF4-FFF2-40B4-BE49-F238E27FC236}">
                  <a16:creationId xmlns:a16="http://schemas.microsoft.com/office/drawing/2014/main" id="{98EDBEDF-07A8-4487-A90D-8233F89B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55"/>
              <a:ext cx="52" cy="81"/>
            </a:xfrm>
            <a:custGeom>
              <a:avLst/>
              <a:gdLst>
                <a:gd name="T0" fmla="*/ 0 w 37"/>
                <a:gd name="T1" fmla="*/ 275 h 54"/>
                <a:gd name="T2" fmla="*/ 145 w 37"/>
                <a:gd name="T3" fmla="*/ 0 h 54"/>
                <a:gd name="T4" fmla="*/ 0 w 37"/>
                <a:gd name="T5" fmla="*/ 275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4">
                  <a:moveTo>
                    <a:pt x="0" y="54"/>
                  </a:moveTo>
                  <a:cubicBezTo>
                    <a:pt x="0" y="54"/>
                    <a:pt x="28" y="25"/>
                    <a:pt x="37" y="0"/>
                  </a:cubicBezTo>
                  <a:cubicBezTo>
                    <a:pt x="37" y="0"/>
                    <a:pt x="26" y="38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5" name="Freeform 74">
              <a:extLst>
                <a:ext uri="{FF2B5EF4-FFF2-40B4-BE49-F238E27FC236}">
                  <a16:creationId xmlns:a16="http://schemas.microsoft.com/office/drawing/2014/main" id="{8551F1E0-93AC-4189-A8BA-F76CA8D2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655"/>
              <a:ext cx="43" cy="42"/>
            </a:xfrm>
            <a:custGeom>
              <a:avLst/>
              <a:gdLst>
                <a:gd name="T0" fmla="*/ 115 w 31"/>
                <a:gd name="T1" fmla="*/ 0 h 28"/>
                <a:gd name="T2" fmla="*/ 111 w 31"/>
                <a:gd name="T3" fmla="*/ 0 h 28"/>
                <a:gd name="T4" fmla="*/ 0 w 31"/>
                <a:gd name="T5" fmla="*/ 143 h 28"/>
                <a:gd name="T6" fmla="*/ 115 w 31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8">
                  <a:moveTo>
                    <a:pt x="31" y="0"/>
                  </a:moveTo>
                  <a:cubicBezTo>
                    <a:pt x="31" y="0"/>
                    <a:pt x="31" y="0"/>
                    <a:pt x="30" y="0"/>
                  </a:cubicBezTo>
                  <a:cubicBezTo>
                    <a:pt x="25" y="0"/>
                    <a:pt x="3" y="0"/>
                    <a:pt x="0" y="28"/>
                  </a:cubicBezTo>
                  <a:cubicBezTo>
                    <a:pt x="0" y="28"/>
                    <a:pt x="9" y="2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6" name="Freeform 75">
              <a:extLst>
                <a:ext uri="{FF2B5EF4-FFF2-40B4-BE49-F238E27FC236}">
                  <a16:creationId xmlns:a16="http://schemas.microsoft.com/office/drawing/2014/main" id="{D0E7CDFA-C743-40E5-B4D8-03C40945F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1417"/>
              <a:ext cx="66" cy="22"/>
            </a:xfrm>
            <a:custGeom>
              <a:avLst/>
              <a:gdLst>
                <a:gd name="T0" fmla="*/ 0 w 47"/>
                <a:gd name="T1" fmla="*/ 9 h 15"/>
                <a:gd name="T2" fmla="*/ 136 w 47"/>
                <a:gd name="T3" fmla="*/ 69 h 15"/>
                <a:gd name="T4" fmla="*/ 0 w 47"/>
                <a:gd name="T5" fmla="*/ 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2"/>
                  </a:moveTo>
                  <a:cubicBezTo>
                    <a:pt x="0" y="2"/>
                    <a:pt x="47" y="0"/>
                    <a:pt x="35" y="15"/>
                  </a:cubicBezTo>
                  <a:cubicBezTo>
                    <a:pt x="35" y="15"/>
                    <a:pt x="37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7" name="Freeform 76">
              <a:extLst>
                <a:ext uri="{FF2B5EF4-FFF2-40B4-BE49-F238E27FC236}">
                  <a16:creationId xmlns:a16="http://schemas.microsoft.com/office/drawing/2014/main" id="{72269719-8149-4943-BE70-E40D18413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1221"/>
              <a:ext cx="897" cy="716"/>
            </a:xfrm>
            <a:custGeom>
              <a:avLst/>
              <a:gdLst>
                <a:gd name="T0" fmla="*/ 2493 w 638"/>
                <a:gd name="T1" fmla="*/ 231 h 478"/>
                <a:gd name="T2" fmla="*/ 1135 w 638"/>
                <a:gd name="T3" fmla="*/ 514 h 478"/>
                <a:gd name="T4" fmla="*/ 0 w 638"/>
                <a:gd name="T5" fmla="*/ 2407 h 478"/>
                <a:gd name="T6" fmla="*/ 2493 w 638"/>
                <a:gd name="T7" fmla="*/ 231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8" h="478">
                  <a:moveTo>
                    <a:pt x="638" y="46"/>
                  </a:moveTo>
                  <a:cubicBezTo>
                    <a:pt x="638" y="46"/>
                    <a:pt x="461" y="1"/>
                    <a:pt x="290" y="102"/>
                  </a:cubicBezTo>
                  <a:cubicBezTo>
                    <a:pt x="118" y="203"/>
                    <a:pt x="37" y="343"/>
                    <a:pt x="0" y="478"/>
                  </a:cubicBezTo>
                  <a:cubicBezTo>
                    <a:pt x="0" y="478"/>
                    <a:pt x="135" y="0"/>
                    <a:pt x="638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8" name="Freeform 77">
              <a:extLst>
                <a:ext uri="{FF2B5EF4-FFF2-40B4-BE49-F238E27FC236}">
                  <a16:creationId xmlns:a16="http://schemas.microsoft.com/office/drawing/2014/main" id="{4FA8005A-946F-4C57-9F55-6CEA5BDE4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337"/>
              <a:ext cx="913" cy="795"/>
            </a:xfrm>
            <a:custGeom>
              <a:avLst/>
              <a:gdLst>
                <a:gd name="T0" fmla="*/ 0 w 650"/>
                <a:gd name="T1" fmla="*/ 2174 h 530"/>
                <a:gd name="T2" fmla="*/ 2530 w 650"/>
                <a:gd name="T3" fmla="*/ 0 h 530"/>
                <a:gd name="T4" fmla="*/ 0 w 650"/>
                <a:gd name="T5" fmla="*/ 2174 h 5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0" h="530">
                  <a:moveTo>
                    <a:pt x="0" y="429"/>
                  </a:moveTo>
                  <a:cubicBezTo>
                    <a:pt x="0" y="429"/>
                    <a:pt x="485" y="530"/>
                    <a:pt x="650" y="0"/>
                  </a:cubicBezTo>
                  <a:cubicBezTo>
                    <a:pt x="650" y="0"/>
                    <a:pt x="517" y="482"/>
                    <a:pt x="0" y="429"/>
                  </a:cubicBezTo>
                  <a:close/>
                </a:path>
              </a:pathLst>
            </a:custGeom>
            <a:solidFill>
              <a:srgbClr val="D1AD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9" name="Oval 78">
              <a:extLst>
                <a:ext uri="{FF2B5EF4-FFF2-40B4-BE49-F238E27FC236}">
                  <a16:creationId xmlns:a16="http://schemas.microsoft.com/office/drawing/2014/main" id="{C144AE0F-C5A9-47AC-9D8C-640DCCBB2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2562"/>
              <a:ext cx="24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0" name="Oval 79">
              <a:extLst>
                <a:ext uri="{FF2B5EF4-FFF2-40B4-BE49-F238E27FC236}">
                  <a16:creationId xmlns:a16="http://schemas.microsoft.com/office/drawing/2014/main" id="{BB90F7BC-FC8E-4E1F-829B-0394AD522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" y="2603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1" name="Oval 80">
              <a:extLst>
                <a:ext uri="{FF2B5EF4-FFF2-40B4-BE49-F238E27FC236}">
                  <a16:creationId xmlns:a16="http://schemas.microsoft.com/office/drawing/2014/main" id="{CB9F652D-0BC8-4B9C-B6F8-4A6B4D472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" y="252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2" name="Oval 81">
              <a:extLst>
                <a:ext uri="{FF2B5EF4-FFF2-40B4-BE49-F238E27FC236}">
                  <a16:creationId xmlns:a16="http://schemas.microsoft.com/office/drawing/2014/main" id="{82BFE0B6-33C7-478C-A38D-D8B84DE20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1939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3" name="Oval 82">
              <a:extLst>
                <a:ext uri="{FF2B5EF4-FFF2-40B4-BE49-F238E27FC236}">
                  <a16:creationId xmlns:a16="http://schemas.microsoft.com/office/drawing/2014/main" id="{81D5846A-C0BF-4AF3-BD8B-8FAB17676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196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4" name="Oval 83">
              <a:extLst>
                <a:ext uri="{FF2B5EF4-FFF2-40B4-BE49-F238E27FC236}">
                  <a16:creationId xmlns:a16="http://schemas.microsoft.com/office/drawing/2014/main" id="{782DF253-EDF1-4D54-802F-77B69E8B7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1408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5" name="Oval 84">
              <a:extLst>
                <a:ext uri="{FF2B5EF4-FFF2-40B4-BE49-F238E27FC236}">
                  <a16:creationId xmlns:a16="http://schemas.microsoft.com/office/drawing/2014/main" id="{911E4A5B-298B-4FF1-BDDE-024B52936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" y="1388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6" name="Oval 85">
              <a:extLst>
                <a:ext uri="{FF2B5EF4-FFF2-40B4-BE49-F238E27FC236}">
                  <a16:creationId xmlns:a16="http://schemas.microsoft.com/office/drawing/2014/main" id="{F5242CD8-15AD-4E9F-ADC0-CBA725C02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163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7" name="Oval 86">
              <a:extLst>
                <a:ext uri="{FF2B5EF4-FFF2-40B4-BE49-F238E27FC236}">
                  <a16:creationId xmlns:a16="http://schemas.microsoft.com/office/drawing/2014/main" id="{107D0CAB-452B-4EBF-9058-6E185AC21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" y="165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8" name="Oval 87">
              <a:extLst>
                <a:ext uri="{FF2B5EF4-FFF2-40B4-BE49-F238E27FC236}">
                  <a16:creationId xmlns:a16="http://schemas.microsoft.com/office/drawing/2014/main" id="{AF5109CA-3287-4A18-BAFB-DED59F675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805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9" name="Oval 88">
              <a:extLst>
                <a:ext uri="{FF2B5EF4-FFF2-40B4-BE49-F238E27FC236}">
                  <a16:creationId xmlns:a16="http://schemas.microsoft.com/office/drawing/2014/main" id="{FAEFDA8C-95BD-42F3-98AE-D30B9EAA9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" y="212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30" name="Freeform 89">
              <a:extLst>
                <a:ext uri="{FF2B5EF4-FFF2-40B4-BE49-F238E27FC236}">
                  <a16:creationId xmlns:a16="http://schemas.microsoft.com/office/drawing/2014/main" id="{857D8521-01F9-4EDD-8073-E5AAB17AA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1381"/>
              <a:ext cx="522" cy="633"/>
            </a:xfrm>
            <a:custGeom>
              <a:avLst/>
              <a:gdLst>
                <a:gd name="T0" fmla="*/ 1453 w 371"/>
                <a:gd name="T1" fmla="*/ 0 h 422"/>
                <a:gd name="T2" fmla="*/ 0 w 371"/>
                <a:gd name="T3" fmla="*/ 2138 h 422"/>
                <a:gd name="T4" fmla="*/ 1453 w 371"/>
                <a:gd name="T5" fmla="*/ 0 h 4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422">
                  <a:moveTo>
                    <a:pt x="371" y="0"/>
                  </a:moveTo>
                  <a:cubicBezTo>
                    <a:pt x="371" y="0"/>
                    <a:pt x="79" y="57"/>
                    <a:pt x="0" y="422"/>
                  </a:cubicBezTo>
                  <a:cubicBezTo>
                    <a:pt x="0" y="422"/>
                    <a:pt x="90" y="96"/>
                    <a:pt x="371" y="0"/>
                  </a:cubicBezTo>
                  <a:close/>
                </a:path>
              </a:pathLst>
            </a:custGeom>
            <a:solidFill>
              <a:srgbClr val="A07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1" name="Freeform 90">
              <a:extLst>
                <a:ext uri="{FF2B5EF4-FFF2-40B4-BE49-F238E27FC236}">
                  <a16:creationId xmlns:a16="http://schemas.microsoft.com/office/drawing/2014/main" id="{2812E493-AA44-4377-8829-B311CCAEC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421"/>
              <a:ext cx="768" cy="621"/>
            </a:xfrm>
            <a:custGeom>
              <a:avLst/>
              <a:gdLst>
                <a:gd name="T0" fmla="*/ 0 w 547"/>
                <a:gd name="T1" fmla="*/ 1628 h 414"/>
                <a:gd name="T2" fmla="*/ 2126 w 547"/>
                <a:gd name="T3" fmla="*/ 0 h 414"/>
                <a:gd name="T4" fmla="*/ 0 w 547"/>
                <a:gd name="T5" fmla="*/ 1628 h 4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7" h="414">
                  <a:moveTo>
                    <a:pt x="0" y="321"/>
                  </a:moveTo>
                  <a:cubicBezTo>
                    <a:pt x="0" y="321"/>
                    <a:pt x="354" y="414"/>
                    <a:pt x="547" y="0"/>
                  </a:cubicBezTo>
                  <a:cubicBezTo>
                    <a:pt x="547" y="0"/>
                    <a:pt x="402" y="361"/>
                    <a:pt x="0" y="321"/>
                  </a:cubicBezTo>
                  <a:close/>
                </a:path>
              </a:pathLst>
            </a:custGeom>
            <a:solidFill>
              <a:srgbClr val="DDB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2" name="Freeform 91">
              <a:extLst>
                <a:ext uri="{FF2B5EF4-FFF2-40B4-BE49-F238E27FC236}">
                  <a16:creationId xmlns:a16="http://schemas.microsoft.com/office/drawing/2014/main" id="{C0E0B7EC-ACFB-4F46-A9FB-131D5B7FB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460"/>
              <a:ext cx="981" cy="1018"/>
            </a:xfrm>
            <a:custGeom>
              <a:avLst/>
              <a:gdLst>
                <a:gd name="T0" fmla="*/ 2724 w 698"/>
                <a:gd name="T1" fmla="*/ 0 h 679"/>
                <a:gd name="T2" fmla="*/ 624 w 698"/>
                <a:gd name="T3" fmla="*/ 3430 h 679"/>
                <a:gd name="T4" fmla="*/ 2724 w 698"/>
                <a:gd name="T5" fmla="*/ 0 h 6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8" h="679">
                  <a:moveTo>
                    <a:pt x="698" y="0"/>
                  </a:moveTo>
                  <a:cubicBezTo>
                    <a:pt x="698" y="0"/>
                    <a:pt x="63" y="83"/>
                    <a:pt x="160" y="679"/>
                  </a:cubicBezTo>
                  <a:cubicBezTo>
                    <a:pt x="160" y="679"/>
                    <a:pt x="0" y="116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3" name="Oval 92">
              <a:extLst>
                <a:ext uri="{FF2B5EF4-FFF2-40B4-BE49-F238E27FC236}">
                  <a16:creationId xmlns:a16="http://schemas.microsoft.com/office/drawing/2014/main" id="{877EA8E1-580E-4B9D-B72D-AE6866662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" y="2502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34" name="Oval 93">
              <a:extLst>
                <a:ext uri="{FF2B5EF4-FFF2-40B4-BE49-F238E27FC236}">
                  <a16:creationId xmlns:a16="http://schemas.microsoft.com/office/drawing/2014/main" id="{9362823C-2A80-4F4F-8FF3-84EF0C405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" y="2558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35" name="Oval 94">
              <a:extLst>
                <a:ext uri="{FF2B5EF4-FFF2-40B4-BE49-F238E27FC236}">
                  <a16:creationId xmlns:a16="http://schemas.microsoft.com/office/drawing/2014/main" id="{5B409D14-EE46-4369-A938-89C2744B1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" y="145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5366" name="Group 95">
            <a:extLst>
              <a:ext uri="{FF2B5EF4-FFF2-40B4-BE49-F238E27FC236}">
                <a16:creationId xmlns:a16="http://schemas.microsoft.com/office/drawing/2014/main" id="{AE9AB517-53E0-440C-8E1D-502C31BA8B30}"/>
              </a:ext>
            </a:extLst>
          </p:cNvPr>
          <p:cNvGrpSpPr>
            <a:grpSpLocks/>
          </p:cNvGrpSpPr>
          <p:nvPr/>
        </p:nvGrpSpPr>
        <p:grpSpPr bwMode="auto">
          <a:xfrm>
            <a:off x="5856288" y="1343025"/>
            <a:ext cx="3787775" cy="4749800"/>
            <a:chOff x="2729" y="715"/>
            <a:chExt cx="2386" cy="2992"/>
          </a:xfrm>
        </p:grpSpPr>
        <p:sp>
          <p:nvSpPr>
            <p:cNvPr id="15367" name="Freeform 96">
              <a:extLst>
                <a:ext uri="{FF2B5EF4-FFF2-40B4-BE49-F238E27FC236}">
                  <a16:creationId xmlns:a16="http://schemas.microsoft.com/office/drawing/2014/main" id="{31BAF35A-4C87-4C22-9F72-BE3186C9F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715"/>
              <a:ext cx="2376" cy="2992"/>
            </a:xfrm>
            <a:custGeom>
              <a:avLst/>
              <a:gdLst>
                <a:gd name="T0" fmla="*/ 5767 w 1749"/>
                <a:gd name="T1" fmla="*/ 1 h 2200"/>
                <a:gd name="T2" fmla="*/ 5348 w 1749"/>
                <a:gd name="T3" fmla="*/ 1099 h 2200"/>
                <a:gd name="T4" fmla="*/ 4510 w 1749"/>
                <a:gd name="T5" fmla="*/ 2050 h 2200"/>
                <a:gd name="T6" fmla="*/ 4219 w 1749"/>
                <a:gd name="T7" fmla="*/ 2565 h 2200"/>
                <a:gd name="T8" fmla="*/ 1617 w 1749"/>
                <a:gd name="T9" fmla="*/ 3894 h 2200"/>
                <a:gd name="T10" fmla="*/ 853 w 1749"/>
                <a:gd name="T11" fmla="*/ 5122 h 2200"/>
                <a:gd name="T12" fmla="*/ 386 w 1749"/>
                <a:gd name="T13" fmla="*/ 7224 h 2200"/>
                <a:gd name="T14" fmla="*/ 1209 w 1749"/>
                <a:gd name="T15" fmla="*/ 6525 h 2200"/>
                <a:gd name="T16" fmla="*/ 3008 w 1749"/>
                <a:gd name="T17" fmla="*/ 5560 h 2200"/>
                <a:gd name="T18" fmla="*/ 4704 w 1749"/>
                <a:gd name="T19" fmla="*/ 3343 h 2200"/>
                <a:gd name="T20" fmla="*/ 4664 w 1749"/>
                <a:gd name="T21" fmla="*/ 2682 h 2200"/>
                <a:gd name="T22" fmla="*/ 4711 w 1749"/>
                <a:gd name="T23" fmla="*/ 2131 h 2200"/>
                <a:gd name="T24" fmla="*/ 5271 w 1749"/>
                <a:gd name="T25" fmla="*/ 1350 h 2200"/>
                <a:gd name="T26" fmla="*/ 5900 w 1749"/>
                <a:gd name="T27" fmla="*/ 502 h 2200"/>
                <a:gd name="T28" fmla="*/ 5767 w 1749"/>
                <a:gd name="T29" fmla="*/ 1 h 22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9" h="2200">
                  <a:moveTo>
                    <a:pt x="1693" y="1"/>
                  </a:moveTo>
                  <a:cubicBezTo>
                    <a:pt x="1632" y="0"/>
                    <a:pt x="1749" y="244"/>
                    <a:pt x="1570" y="321"/>
                  </a:cubicBezTo>
                  <a:cubicBezTo>
                    <a:pt x="1390" y="399"/>
                    <a:pt x="1327" y="437"/>
                    <a:pt x="1324" y="599"/>
                  </a:cubicBezTo>
                  <a:cubicBezTo>
                    <a:pt x="1320" y="761"/>
                    <a:pt x="1331" y="747"/>
                    <a:pt x="1239" y="750"/>
                  </a:cubicBezTo>
                  <a:cubicBezTo>
                    <a:pt x="1148" y="754"/>
                    <a:pt x="687" y="715"/>
                    <a:pt x="475" y="1138"/>
                  </a:cubicBezTo>
                  <a:cubicBezTo>
                    <a:pt x="419" y="1250"/>
                    <a:pt x="378" y="1349"/>
                    <a:pt x="250" y="1497"/>
                  </a:cubicBezTo>
                  <a:cubicBezTo>
                    <a:pt x="115" y="1653"/>
                    <a:pt x="0" y="2024"/>
                    <a:pt x="113" y="2112"/>
                  </a:cubicBezTo>
                  <a:cubicBezTo>
                    <a:pt x="226" y="2200"/>
                    <a:pt x="311" y="1964"/>
                    <a:pt x="355" y="1907"/>
                  </a:cubicBezTo>
                  <a:cubicBezTo>
                    <a:pt x="457" y="1775"/>
                    <a:pt x="607" y="1710"/>
                    <a:pt x="883" y="1625"/>
                  </a:cubicBezTo>
                  <a:cubicBezTo>
                    <a:pt x="1199" y="1528"/>
                    <a:pt x="1368" y="1338"/>
                    <a:pt x="1381" y="977"/>
                  </a:cubicBezTo>
                  <a:cubicBezTo>
                    <a:pt x="1383" y="922"/>
                    <a:pt x="1353" y="834"/>
                    <a:pt x="1369" y="784"/>
                  </a:cubicBezTo>
                  <a:cubicBezTo>
                    <a:pt x="1385" y="734"/>
                    <a:pt x="1387" y="674"/>
                    <a:pt x="1383" y="623"/>
                  </a:cubicBezTo>
                  <a:cubicBezTo>
                    <a:pt x="1379" y="571"/>
                    <a:pt x="1375" y="463"/>
                    <a:pt x="1547" y="395"/>
                  </a:cubicBezTo>
                  <a:cubicBezTo>
                    <a:pt x="1718" y="328"/>
                    <a:pt x="1730" y="204"/>
                    <a:pt x="1732" y="146"/>
                  </a:cubicBezTo>
                  <a:cubicBezTo>
                    <a:pt x="1734" y="88"/>
                    <a:pt x="1730" y="1"/>
                    <a:pt x="1693" y="1"/>
                  </a:cubicBezTo>
                  <a:close/>
                </a:path>
              </a:pathLst>
            </a:custGeom>
            <a:solidFill>
              <a:srgbClr val="EFD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8" name="Freeform 97">
              <a:extLst>
                <a:ext uri="{FF2B5EF4-FFF2-40B4-BE49-F238E27FC236}">
                  <a16:creationId xmlns:a16="http://schemas.microsoft.com/office/drawing/2014/main" id="{9111890C-1613-498D-A9AB-EE47BB80E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723"/>
              <a:ext cx="1796" cy="1933"/>
            </a:xfrm>
            <a:custGeom>
              <a:avLst/>
              <a:gdLst>
                <a:gd name="T0" fmla="*/ 4501 w 1322"/>
                <a:gd name="T1" fmla="*/ 833 h 1421"/>
                <a:gd name="T2" fmla="*/ 2977 w 1322"/>
                <a:gd name="T3" fmla="*/ 2929 h 1421"/>
                <a:gd name="T4" fmla="*/ 1043 w 1322"/>
                <a:gd name="T5" fmla="*/ 3982 h 1421"/>
                <a:gd name="T6" fmla="*/ 359 w 1322"/>
                <a:gd name="T7" fmla="*/ 4590 h 1421"/>
                <a:gd name="T8" fmla="*/ 910 w 1322"/>
                <a:gd name="T9" fmla="*/ 2583 h 1421"/>
                <a:gd name="T10" fmla="*/ 1636 w 1322"/>
                <a:gd name="T11" fmla="*/ 1340 h 1421"/>
                <a:gd name="T12" fmla="*/ 4050 w 1322"/>
                <a:gd name="T13" fmla="*/ 112 h 1421"/>
                <a:gd name="T14" fmla="*/ 4391 w 1322"/>
                <a:gd name="T15" fmla="*/ 222 h 1421"/>
                <a:gd name="T16" fmla="*/ 4501 w 1322"/>
                <a:gd name="T17" fmla="*/ 833 h 14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2" h="1421">
                  <a:moveTo>
                    <a:pt x="1321" y="243"/>
                  </a:moveTo>
                  <a:cubicBezTo>
                    <a:pt x="1309" y="577"/>
                    <a:pt x="1167" y="766"/>
                    <a:pt x="874" y="856"/>
                  </a:cubicBezTo>
                  <a:cubicBezTo>
                    <a:pt x="618" y="935"/>
                    <a:pt x="437" y="1001"/>
                    <a:pt x="306" y="1163"/>
                  </a:cubicBezTo>
                  <a:cubicBezTo>
                    <a:pt x="264" y="1215"/>
                    <a:pt x="209" y="1421"/>
                    <a:pt x="105" y="1340"/>
                  </a:cubicBezTo>
                  <a:cubicBezTo>
                    <a:pt x="0" y="1258"/>
                    <a:pt x="142" y="898"/>
                    <a:pt x="267" y="754"/>
                  </a:cubicBezTo>
                  <a:cubicBezTo>
                    <a:pt x="386" y="616"/>
                    <a:pt x="428" y="496"/>
                    <a:pt x="480" y="391"/>
                  </a:cubicBezTo>
                  <a:cubicBezTo>
                    <a:pt x="676" y="0"/>
                    <a:pt x="1104" y="36"/>
                    <a:pt x="1189" y="32"/>
                  </a:cubicBezTo>
                  <a:cubicBezTo>
                    <a:pt x="1189" y="32"/>
                    <a:pt x="1256" y="28"/>
                    <a:pt x="1289" y="65"/>
                  </a:cubicBezTo>
                  <a:cubicBezTo>
                    <a:pt x="1322" y="101"/>
                    <a:pt x="1321" y="243"/>
                    <a:pt x="1321" y="243"/>
                  </a:cubicBezTo>
                  <a:close/>
                </a:path>
              </a:pathLst>
            </a:custGeom>
            <a:solidFill>
              <a:srgbClr val="DDA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9" name="Freeform 98">
              <a:extLst>
                <a:ext uri="{FF2B5EF4-FFF2-40B4-BE49-F238E27FC236}">
                  <a16:creationId xmlns:a16="http://schemas.microsoft.com/office/drawing/2014/main" id="{7D5F2903-8BB8-4FD2-96C5-198F556BB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797"/>
              <a:ext cx="1663" cy="1683"/>
            </a:xfrm>
            <a:custGeom>
              <a:avLst/>
              <a:gdLst>
                <a:gd name="T0" fmla="*/ 4144 w 1224"/>
                <a:gd name="T1" fmla="*/ 837 h 1238"/>
                <a:gd name="T2" fmla="*/ 2701 w 1224"/>
                <a:gd name="T3" fmla="*/ 2622 h 1238"/>
                <a:gd name="T4" fmla="*/ 937 w 1224"/>
                <a:gd name="T5" fmla="*/ 3461 h 1238"/>
                <a:gd name="T6" fmla="*/ 303 w 1224"/>
                <a:gd name="T7" fmla="*/ 3964 h 1238"/>
                <a:gd name="T8" fmla="*/ 886 w 1224"/>
                <a:gd name="T9" fmla="*/ 2216 h 1238"/>
                <a:gd name="T10" fmla="*/ 1586 w 1224"/>
                <a:gd name="T11" fmla="*/ 1153 h 1238"/>
                <a:gd name="T12" fmla="*/ 3781 w 1224"/>
                <a:gd name="T13" fmla="*/ 181 h 1238"/>
                <a:gd name="T14" fmla="*/ 4076 w 1224"/>
                <a:gd name="T15" fmla="*/ 294 h 1238"/>
                <a:gd name="T16" fmla="*/ 4144 w 1224"/>
                <a:gd name="T17" fmla="*/ 837 h 12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4" h="1238">
                  <a:moveTo>
                    <a:pt x="1216" y="245"/>
                  </a:moveTo>
                  <a:cubicBezTo>
                    <a:pt x="1190" y="541"/>
                    <a:pt x="1057" y="701"/>
                    <a:pt x="793" y="768"/>
                  </a:cubicBezTo>
                  <a:cubicBezTo>
                    <a:pt x="562" y="826"/>
                    <a:pt x="398" y="876"/>
                    <a:pt x="275" y="1014"/>
                  </a:cubicBezTo>
                  <a:cubicBezTo>
                    <a:pt x="236" y="1058"/>
                    <a:pt x="178" y="1238"/>
                    <a:pt x="89" y="1161"/>
                  </a:cubicBezTo>
                  <a:cubicBezTo>
                    <a:pt x="0" y="1084"/>
                    <a:pt x="142" y="772"/>
                    <a:pt x="260" y="649"/>
                  </a:cubicBezTo>
                  <a:cubicBezTo>
                    <a:pt x="371" y="533"/>
                    <a:pt x="414" y="429"/>
                    <a:pt x="465" y="338"/>
                  </a:cubicBezTo>
                  <a:cubicBezTo>
                    <a:pt x="656" y="0"/>
                    <a:pt x="1033" y="52"/>
                    <a:pt x="1109" y="53"/>
                  </a:cubicBezTo>
                  <a:cubicBezTo>
                    <a:pt x="1109" y="53"/>
                    <a:pt x="1169" y="52"/>
                    <a:pt x="1196" y="86"/>
                  </a:cubicBezTo>
                  <a:cubicBezTo>
                    <a:pt x="1224" y="119"/>
                    <a:pt x="1216" y="245"/>
                    <a:pt x="1216" y="245"/>
                  </a:cubicBezTo>
                  <a:close/>
                </a:path>
              </a:pathLst>
            </a:custGeom>
            <a:solidFill>
              <a:srgbClr val="CE94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0" name="Freeform 99">
              <a:extLst>
                <a:ext uri="{FF2B5EF4-FFF2-40B4-BE49-F238E27FC236}">
                  <a16:creationId xmlns:a16="http://schemas.microsoft.com/office/drawing/2014/main" id="{2E3D477F-0CD4-4641-B7DC-33C477539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715"/>
              <a:ext cx="2376" cy="2992"/>
            </a:xfrm>
            <a:custGeom>
              <a:avLst/>
              <a:gdLst>
                <a:gd name="T0" fmla="*/ 5767 w 1749"/>
                <a:gd name="T1" fmla="*/ 1 h 2200"/>
                <a:gd name="T2" fmla="*/ 5348 w 1749"/>
                <a:gd name="T3" fmla="*/ 1099 h 2200"/>
                <a:gd name="T4" fmla="*/ 4510 w 1749"/>
                <a:gd name="T5" fmla="*/ 2050 h 2200"/>
                <a:gd name="T6" fmla="*/ 4219 w 1749"/>
                <a:gd name="T7" fmla="*/ 2565 h 2200"/>
                <a:gd name="T8" fmla="*/ 1617 w 1749"/>
                <a:gd name="T9" fmla="*/ 3894 h 2200"/>
                <a:gd name="T10" fmla="*/ 853 w 1749"/>
                <a:gd name="T11" fmla="*/ 5122 h 2200"/>
                <a:gd name="T12" fmla="*/ 386 w 1749"/>
                <a:gd name="T13" fmla="*/ 7224 h 2200"/>
                <a:gd name="T14" fmla="*/ 1209 w 1749"/>
                <a:gd name="T15" fmla="*/ 6525 h 2200"/>
                <a:gd name="T16" fmla="*/ 3008 w 1749"/>
                <a:gd name="T17" fmla="*/ 5560 h 2200"/>
                <a:gd name="T18" fmla="*/ 4704 w 1749"/>
                <a:gd name="T19" fmla="*/ 3343 h 2200"/>
                <a:gd name="T20" fmla="*/ 4664 w 1749"/>
                <a:gd name="T21" fmla="*/ 2682 h 2200"/>
                <a:gd name="T22" fmla="*/ 4711 w 1749"/>
                <a:gd name="T23" fmla="*/ 2131 h 2200"/>
                <a:gd name="T24" fmla="*/ 5271 w 1749"/>
                <a:gd name="T25" fmla="*/ 1350 h 2200"/>
                <a:gd name="T26" fmla="*/ 5900 w 1749"/>
                <a:gd name="T27" fmla="*/ 502 h 2200"/>
                <a:gd name="T28" fmla="*/ 5767 w 1749"/>
                <a:gd name="T29" fmla="*/ 1 h 22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9" h="2200">
                  <a:moveTo>
                    <a:pt x="1693" y="1"/>
                  </a:moveTo>
                  <a:cubicBezTo>
                    <a:pt x="1632" y="0"/>
                    <a:pt x="1749" y="244"/>
                    <a:pt x="1570" y="321"/>
                  </a:cubicBezTo>
                  <a:cubicBezTo>
                    <a:pt x="1390" y="399"/>
                    <a:pt x="1327" y="437"/>
                    <a:pt x="1324" y="599"/>
                  </a:cubicBezTo>
                  <a:cubicBezTo>
                    <a:pt x="1320" y="761"/>
                    <a:pt x="1331" y="747"/>
                    <a:pt x="1239" y="750"/>
                  </a:cubicBezTo>
                  <a:cubicBezTo>
                    <a:pt x="1148" y="754"/>
                    <a:pt x="687" y="715"/>
                    <a:pt x="475" y="1138"/>
                  </a:cubicBezTo>
                  <a:cubicBezTo>
                    <a:pt x="419" y="1250"/>
                    <a:pt x="378" y="1349"/>
                    <a:pt x="250" y="1497"/>
                  </a:cubicBezTo>
                  <a:cubicBezTo>
                    <a:pt x="115" y="1653"/>
                    <a:pt x="0" y="2024"/>
                    <a:pt x="113" y="2112"/>
                  </a:cubicBezTo>
                  <a:cubicBezTo>
                    <a:pt x="226" y="2200"/>
                    <a:pt x="311" y="1964"/>
                    <a:pt x="355" y="1907"/>
                  </a:cubicBezTo>
                  <a:cubicBezTo>
                    <a:pt x="457" y="1775"/>
                    <a:pt x="607" y="1710"/>
                    <a:pt x="883" y="1625"/>
                  </a:cubicBezTo>
                  <a:cubicBezTo>
                    <a:pt x="1199" y="1528"/>
                    <a:pt x="1368" y="1338"/>
                    <a:pt x="1381" y="977"/>
                  </a:cubicBezTo>
                  <a:cubicBezTo>
                    <a:pt x="1383" y="922"/>
                    <a:pt x="1353" y="834"/>
                    <a:pt x="1369" y="784"/>
                  </a:cubicBezTo>
                  <a:cubicBezTo>
                    <a:pt x="1385" y="734"/>
                    <a:pt x="1387" y="674"/>
                    <a:pt x="1383" y="623"/>
                  </a:cubicBezTo>
                  <a:cubicBezTo>
                    <a:pt x="1379" y="571"/>
                    <a:pt x="1375" y="463"/>
                    <a:pt x="1547" y="395"/>
                  </a:cubicBezTo>
                  <a:cubicBezTo>
                    <a:pt x="1718" y="328"/>
                    <a:pt x="1730" y="204"/>
                    <a:pt x="1732" y="146"/>
                  </a:cubicBezTo>
                  <a:cubicBezTo>
                    <a:pt x="1734" y="88"/>
                    <a:pt x="1730" y="1"/>
                    <a:pt x="1693" y="1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1" name="Freeform 100">
              <a:extLst>
                <a:ext uri="{FF2B5EF4-FFF2-40B4-BE49-F238E27FC236}">
                  <a16:creationId xmlns:a16="http://schemas.microsoft.com/office/drawing/2014/main" id="{7F0D9D33-37AF-4B16-99C7-0630C5D9E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723"/>
              <a:ext cx="1796" cy="1933"/>
            </a:xfrm>
            <a:custGeom>
              <a:avLst/>
              <a:gdLst>
                <a:gd name="T0" fmla="*/ 4501 w 1322"/>
                <a:gd name="T1" fmla="*/ 833 h 1421"/>
                <a:gd name="T2" fmla="*/ 2977 w 1322"/>
                <a:gd name="T3" fmla="*/ 2929 h 1421"/>
                <a:gd name="T4" fmla="*/ 1043 w 1322"/>
                <a:gd name="T5" fmla="*/ 3982 h 1421"/>
                <a:gd name="T6" fmla="*/ 359 w 1322"/>
                <a:gd name="T7" fmla="*/ 4590 h 1421"/>
                <a:gd name="T8" fmla="*/ 910 w 1322"/>
                <a:gd name="T9" fmla="*/ 2583 h 1421"/>
                <a:gd name="T10" fmla="*/ 1636 w 1322"/>
                <a:gd name="T11" fmla="*/ 1340 h 1421"/>
                <a:gd name="T12" fmla="*/ 4050 w 1322"/>
                <a:gd name="T13" fmla="*/ 112 h 1421"/>
                <a:gd name="T14" fmla="*/ 4391 w 1322"/>
                <a:gd name="T15" fmla="*/ 222 h 1421"/>
                <a:gd name="T16" fmla="*/ 4501 w 1322"/>
                <a:gd name="T17" fmla="*/ 833 h 14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2" h="1421">
                  <a:moveTo>
                    <a:pt x="1321" y="243"/>
                  </a:moveTo>
                  <a:cubicBezTo>
                    <a:pt x="1309" y="577"/>
                    <a:pt x="1167" y="766"/>
                    <a:pt x="874" y="856"/>
                  </a:cubicBezTo>
                  <a:cubicBezTo>
                    <a:pt x="618" y="935"/>
                    <a:pt x="437" y="1001"/>
                    <a:pt x="306" y="1163"/>
                  </a:cubicBezTo>
                  <a:cubicBezTo>
                    <a:pt x="264" y="1215"/>
                    <a:pt x="209" y="1421"/>
                    <a:pt x="105" y="1340"/>
                  </a:cubicBezTo>
                  <a:cubicBezTo>
                    <a:pt x="0" y="1258"/>
                    <a:pt x="142" y="898"/>
                    <a:pt x="267" y="754"/>
                  </a:cubicBezTo>
                  <a:cubicBezTo>
                    <a:pt x="386" y="616"/>
                    <a:pt x="428" y="496"/>
                    <a:pt x="480" y="391"/>
                  </a:cubicBezTo>
                  <a:cubicBezTo>
                    <a:pt x="676" y="0"/>
                    <a:pt x="1104" y="36"/>
                    <a:pt x="1189" y="32"/>
                  </a:cubicBezTo>
                  <a:cubicBezTo>
                    <a:pt x="1189" y="32"/>
                    <a:pt x="1256" y="28"/>
                    <a:pt x="1289" y="65"/>
                  </a:cubicBezTo>
                  <a:cubicBezTo>
                    <a:pt x="1322" y="101"/>
                    <a:pt x="1321" y="243"/>
                    <a:pt x="1321" y="243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Freeform 101">
              <a:extLst>
                <a:ext uri="{FF2B5EF4-FFF2-40B4-BE49-F238E27FC236}">
                  <a16:creationId xmlns:a16="http://schemas.microsoft.com/office/drawing/2014/main" id="{D657351C-D6F1-4DEF-A441-3D9DB8C9E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871"/>
              <a:ext cx="195" cy="496"/>
            </a:xfrm>
            <a:custGeom>
              <a:avLst/>
              <a:gdLst>
                <a:gd name="T0" fmla="*/ 429 w 144"/>
                <a:gd name="T1" fmla="*/ 92 h 365"/>
                <a:gd name="T2" fmla="*/ 114 w 144"/>
                <a:gd name="T3" fmla="*/ 655 h 365"/>
                <a:gd name="T4" fmla="*/ 69 w 144"/>
                <a:gd name="T5" fmla="*/ 1243 h 365"/>
                <a:gd name="T6" fmla="*/ 202 w 144"/>
                <a:gd name="T7" fmla="*/ 628 h 365"/>
                <a:gd name="T8" fmla="*/ 429 w 144"/>
                <a:gd name="T9" fmla="*/ 92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365">
                  <a:moveTo>
                    <a:pt x="128" y="27"/>
                  </a:moveTo>
                  <a:cubicBezTo>
                    <a:pt x="108" y="0"/>
                    <a:pt x="60" y="83"/>
                    <a:pt x="34" y="192"/>
                  </a:cubicBezTo>
                  <a:cubicBezTo>
                    <a:pt x="24" y="238"/>
                    <a:pt x="0" y="364"/>
                    <a:pt x="21" y="364"/>
                  </a:cubicBezTo>
                  <a:cubicBezTo>
                    <a:pt x="59" y="365"/>
                    <a:pt x="31" y="277"/>
                    <a:pt x="60" y="184"/>
                  </a:cubicBezTo>
                  <a:cubicBezTo>
                    <a:pt x="97" y="72"/>
                    <a:pt x="144" y="48"/>
                    <a:pt x="128" y="27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3" name="Freeform 102">
              <a:extLst>
                <a:ext uri="{FF2B5EF4-FFF2-40B4-BE49-F238E27FC236}">
                  <a16:creationId xmlns:a16="http://schemas.microsoft.com/office/drawing/2014/main" id="{4B97C0D6-CEEA-4287-B34A-44D370977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866"/>
              <a:ext cx="195" cy="495"/>
            </a:xfrm>
            <a:custGeom>
              <a:avLst/>
              <a:gdLst>
                <a:gd name="T0" fmla="*/ 435 w 144"/>
                <a:gd name="T1" fmla="*/ 92 h 364"/>
                <a:gd name="T2" fmla="*/ 114 w 144"/>
                <a:gd name="T3" fmla="*/ 654 h 364"/>
                <a:gd name="T4" fmla="*/ 69 w 144"/>
                <a:gd name="T5" fmla="*/ 1244 h 364"/>
                <a:gd name="T6" fmla="*/ 206 w 144"/>
                <a:gd name="T7" fmla="*/ 627 h 364"/>
                <a:gd name="T8" fmla="*/ 435 w 144"/>
                <a:gd name="T9" fmla="*/ 92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364">
                  <a:moveTo>
                    <a:pt x="129" y="27"/>
                  </a:moveTo>
                  <a:cubicBezTo>
                    <a:pt x="108" y="0"/>
                    <a:pt x="60" y="82"/>
                    <a:pt x="34" y="191"/>
                  </a:cubicBezTo>
                  <a:cubicBezTo>
                    <a:pt x="24" y="237"/>
                    <a:pt x="0" y="363"/>
                    <a:pt x="21" y="364"/>
                  </a:cubicBezTo>
                  <a:cubicBezTo>
                    <a:pt x="59" y="364"/>
                    <a:pt x="31" y="276"/>
                    <a:pt x="61" y="183"/>
                  </a:cubicBezTo>
                  <a:cubicBezTo>
                    <a:pt x="97" y="71"/>
                    <a:pt x="144" y="48"/>
                    <a:pt x="129" y="27"/>
                  </a:cubicBezTo>
                  <a:close/>
                </a:path>
              </a:pathLst>
            </a:custGeom>
            <a:solidFill>
              <a:srgbClr val="CC8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Freeform 103">
              <a:extLst>
                <a:ext uri="{FF2B5EF4-FFF2-40B4-BE49-F238E27FC236}">
                  <a16:creationId xmlns:a16="http://schemas.microsoft.com/office/drawing/2014/main" id="{F2FB3FBC-17E2-4BE2-B290-5D2D7457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864"/>
              <a:ext cx="195" cy="497"/>
            </a:xfrm>
            <a:custGeom>
              <a:avLst/>
              <a:gdLst>
                <a:gd name="T0" fmla="*/ 435 w 144"/>
                <a:gd name="T1" fmla="*/ 93 h 365"/>
                <a:gd name="T2" fmla="*/ 114 w 144"/>
                <a:gd name="T3" fmla="*/ 656 h 365"/>
                <a:gd name="T4" fmla="*/ 69 w 144"/>
                <a:gd name="T5" fmla="*/ 1251 h 365"/>
                <a:gd name="T6" fmla="*/ 206 w 144"/>
                <a:gd name="T7" fmla="*/ 635 h 365"/>
                <a:gd name="T8" fmla="*/ 435 w 144"/>
                <a:gd name="T9" fmla="*/ 93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365">
                  <a:moveTo>
                    <a:pt x="129" y="27"/>
                  </a:moveTo>
                  <a:cubicBezTo>
                    <a:pt x="108" y="0"/>
                    <a:pt x="60" y="82"/>
                    <a:pt x="34" y="191"/>
                  </a:cubicBezTo>
                  <a:cubicBezTo>
                    <a:pt x="24" y="237"/>
                    <a:pt x="0" y="363"/>
                    <a:pt x="21" y="364"/>
                  </a:cubicBezTo>
                  <a:cubicBezTo>
                    <a:pt x="59" y="365"/>
                    <a:pt x="31" y="276"/>
                    <a:pt x="61" y="184"/>
                  </a:cubicBezTo>
                  <a:cubicBezTo>
                    <a:pt x="97" y="71"/>
                    <a:pt x="144" y="48"/>
                    <a:pt x="129" y="27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Oval 104">
              <a:extLst>
                <a:ext uri="{FF2B5EF4-FFF2-40B4-BE49-F238E27FC236}">
                  <a16:creationId xmlns:a16="http://schemas.microsoft.com/office/drawing/2014/main" id="{51E36909-3F8F-4FFC-A7B1-9ED5B2D6B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2915"/>
              <a:ext cx="71" cy="69"/>
            </a:xfrm>
            <a:prstGeom prst="ellipse">
              <a:avLst/>
            </a:pr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76" name="Oval 105">
              <a:extLst>
                <a:ext uri="{FF2B5EF4-FFF2-40B4-BE49-F238E27FC236}">
                  <a16:creationId xmlns:a16="http://schemas.microsoft.com/office/drawing/2014/main" id="{E994A3FA-796B-4811-BD61-ADE464369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2904"/>
              <a:ext cx="69" cy="69"/>
            </a:xfrm>
            <a:prstGeom prst="ellipse">
              <a:avLst/>
            </a:pr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77" name="Oval 106">
              <a:extLst>
                <a:ext uri="{FF2B5EF4-FFF2-40B4-BE49-F238E27FC236}">
                  <a16:creationId xmlns:a16="http://schemas.microsoft.com/office/drawing/2014/main" id="{CF952E53-60E9-4321-9053-BDC311CC1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2904"/>
              <a:ext cx="69" cy="69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78" name="Oval 107">
              <a:extLst>
                <a:ext uri="{FF2B5EF4-FFF2-40B4-BE49-F238E27FC236}">
                  <a16:creationId xmlns:a16="http://schemas.microsoft.com/office/drawing/2014/main" id="{DD2E8284-CAA7-41A5-A899-C89570F79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" y="2425"/>
              <a:ext cx="88" cy="88"/>
            </a:xfrm>
            <a:prstGeom prst="ellipse">
              <a:avLst/>
            </a:pr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79" name="Oval 108">
              <a:extLst>
                <a:ext uri="{FF2B5EF4-FFF2-40B4-BE49-F238E27FC236}">
                  <a16:creationId xmlns:a16="http://schemas.microsoft.com/office/drawing/2014/main" id="{B826873C-774E-4CFD-A5F9-09B795420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2415"/>
              <a:ext cx="89" cy="89"/>
            </a:xfrm>
            <a:prstGeom prst="ellipse">
              <a:avLst/>
            </a:pr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80" name="Oval 109">
              <a:extLst>
                <a:ext uri="{FF2B5EF4-FFF2-40B4-BE49-F238E27FC236}">
                  <a16:creationId xmlns:a16="http://schemas.microsoft.com/office/drawing/2014/main" id="{43CACC28-D5D1-4163-9374-2E9030812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2415"/>
              <a:ext cx="89" cy="89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81" name="Freeform 110">
              <a:extLst>
                <a:ext uri="{FF2B5EF4-FFF2-40B4-BE49-F238E27FC236}">
                  <a16:creationId xmlns:a16="http://schemas.microsoft.com/office/drawing/2014/main" id="{F48F6AF8-2015-475E-BDFF-78103804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919"/>
              <a:ext cx="373" cy="424"/>
            </a:xfrm>
            <a:custGeom>
              <a:avLst/>
              <a:gdLst>
                <a:gd name="T0" fmla="*/ 819 w 275"/>
                <a:gd name="T1" fmla="*/ 77 h 312"/>
                <a:gd name="T2" fmla="*/ 434 w 275"/>
                <a:gd name="T3" fmla="*/ 253 h 312"/>
                <a:gd name="T4" fmla="*/ 202 w 275"/>
                <a:gd name="T5" fmla="*/ 741 h 312"/>
                <a:gd name="T6" fmla="*/ 190 w 275"/>
                <a:gd name="T7" fmla="*/ 1048 h 312"/>
                <a:gd name="T8" fmla="*/ 350 w 275"/>
                <a:gd name="T9" fmla="*/ 781 h 312"/>
                <a:gd name="T10" fmla="*/ 686 w 275"/>
                <a:gd name="T11" fmla="*/ 374 h 312"/>
                <a:gd name="T12" fmla="*/ 819 w 275"/>
                <a:gd name="T13" fmla="*/ 77 h 3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312">
                  <a:moveTo>
                    <a:pt x="242" y="23"/>
                  </a:moveTo>
                  <a:cubicBezTo>
                    <a:pt x="223" y="8"/>
                    <a:pt x="152" y="0"/>
                    <a:pt x="128" y="74"/>
                  </a:cubicBezTo>
                  <a:cubicBezTo>
                    <a:pt x="103" y="149"/>
                    <a:pt x="120" y="192"/>
                    <a:pt x="60" y="217"/>
                  </a:cubicBezTo>
                  <a:cubicBezTo>
                    <a:pt x="0" y="242"/>
                    <a:pt x="29" y="302"/>
                    <a:pt x="56" y="307"/>
                  </a:cubicBezTo>
                  <a:cubicBezTo>
                    <a:pt x="82" y="312"/>
                    <a:pt x="71" y="234"/>
                    <a:pt x="103" y="229"/>
                  </a:cubicBezTo>
                  <a:cubicBezTo>
                    <a:pt x="134" y="225"/>
                    <a:pt x="189" y="153"/>
                    <a:pt x="203" y="110"/>
                  </a:cubicBezTo>
                  <a:cubicBezTo>
                    <a:pt x="218" y="67"/>
                    <a:pt x="275" y="49"/>
                    <a:pt x="242" y="23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2" name="Freeform 111">
              <a:extLst>
                <a:ext uri="{FF2B5EF4-FFF2-40B4-BE49-F238E27FC236}">
                  <a16:creationId xmlns:a16="http://schemas.microsoft.com/office/drawing/2014/main" id="{ED317F5A-154F-426C-88B9-E6E5FABA4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907"/>
              <a:ext cx="356" cy="428"/>
            </a:xfrm>
            <a:custGeom>
              <a:avLst/>
              <a:gdLst>
                <a:gd name="T0" fmla="*/ 773 w 262"/>
                <a:gd name="T1" fmla="*/ 57 h 315"/>
                <a:gd name="T2" fmla="*/ 397 w 262"/>
                <a:gd name="T3" fmla="*/ 258 h 315"/>
                <a:gd name="T4" fmla="*/ 197 w 262"/>
                <a:gd name="T5" fmla="*/ 757 h 315"/>
                <a:gd name="T6" fmla="*/ 205 w 262"/>
                <a:gd name="T7" fmla="*/ 1064 h 315"/>
                <a:gd name="T8" fmla="*/ 344 w 262"/>
                <a:gd name="T9" fmla="*/ 791 h 315"/>
                <a:gd name="T10" fmla="*/ 663 w 262"/>
                <a:gd name="T11" fmla="*/ 361 h 315"/>
                <a:gd name="T12" fmla="*/ 773 w 262"/>
                <a:gd name="T13" fmla="*/ 57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2" h="315">
                  <a:moveTo>
                    <a:pt x="227" y="17"/>
                  </a:moveTo>
                  <a:cubicBezTo>
                    <a:pt x="207" y="3"/>
                    <a:pt x="135" y="0"/>
                    <a:pt x="116" y="76"/>
                  </a:cubicBezTo>
                  <a:cubicBezTo>
                    <a:pt x="97" y="151"/>
                    <a:pt x="116" y="193"/>
                    <a:pt x="58" y="222"/>
                  </a:cubicBezTo>
                  <a:cubicBezTo>
                    <a:pt x="0" y="251"/>
                    <a:pt x="33" y="310"/>
                    <a:pt x="60" y="312"/>
                  </a:cubicBezTo>
                  <a:cubicBezTo>
                    <a:pt x="87" y="315"/>
                    <a:pt x="70" y="239"/>
                    <a:pt x="101" y="232"/>
                  </a:cubicBezTo>
                  <a:cubicBezTo>
                    <a:pt x="133" y="225"/>
                    <a:pt x="182" y="149"/>
                    <a:pt x="194" y="106"/>
                  </a:cubicBezTo>
                  <a:cubicBezTo>
                    <a:pt x="205" y="62"/>
                    <a:pt x="262" y="40"/>
                    <a:pt x="227" y="17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3" name="Freeform 112">
              <a:extLst>
                <a:ext uri="{FF2B5EF4-FFF2-40B4-BE49-F238E27FC236}">
                  <a16:creationId xmlns:a16="http://schemas.microsoft.com/office/drawing/2014/main" id="{A027119D-6C64-47F2-9BBE-20E6B77B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907"/>
              <a:ext cx="356" cy="428"/>
            </a:xfrm>
            <a:custGeom>
              <a:avLst/>
              <a:gdLst>
                <a:gd name="T0" fmla="*/ 773 w 262"/>
                <a:gd name="T1" fmla="*/ 57 h 315"/>
                <a:gd name="T2" fmla="*/ 397 w 262"/>
                <a:gd name="T3" fmla="*/ 258 h 315"/>
                <a:gd name="T4" fmla="*/ 197 w 262"/>
                <a:gd name="T5" fmla="*/ 757 h 315"/>
                <a:gd name="T6" fmla="*/ 205 w 262"/>
                <a:gd name="T7" fmla="*/ 1064 h 315"/>
                <a:gd name="T8" fmla="*/ 344 w 262"/>
                <a:gd name="T9" fmla="*/ 791 h 315"/>
                <a:gd name="T10" fmla="*/ 663 w 262"/>
                <a:gd name="T11" fmla="*/ 361 h 315"/>
                <a:gd name="T12" fmla="*/ 773 w 262"/>
                <a:gd name="T13" fmla="*/ 57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2" h="315">
                  <a:moveTo>
                    <a:pt x="227" y="17"/>
                  </a:moveTo>
                  <a:cubicBezTo>
                    <a:pt x="207" y="3"/>
                    <a:pt x="135" y="0"/>
                    <a:pt x="116" y="76"/>
                  </a:cubicBezTo>
                  <a:cubicBezTo>
                    <a:pt x="97" y="151"/>
                    <a:pt x="116" y="193"/>
                    <a:pt x="58" y="222"/>
                  </a:cubicBezTo>
                  <a:cubicBezTo>
                    <a:pt x="0" y="251"/>
                    <a:pt x="33" y="310"/>
                    <a:pt x="60" y="312"/>
                  </a:cubicBezTo>
                  <a:cubicBezTo>
                    <a:pt x="87" y="315"/>
                    <a:pt x="70" y="239"/>
                    <a:pt x="101" y="232"/>
                  </a:cubicBezTo>
                  <a:cubicBezTo>
                    <a:pt x="133" y="225"/>
                    <a:pt x="182" y="149"/>
                    <a:pt x="194" y="106"/>
                  </a:cubicBezTo>
                  <a:cubicBezTo>
                    <a:pt x="205" y="62"/>
                    <a:pt x="262" y="40"/>
                    <a:pt x="227" y="1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4" name="Freeform 113">
              <a:extLst>
                <a:ext uri="{FF2B5EF4-FFF2-40B4-BE49-F238E27FC236}">
                  <a16:creationId xmlns:a16="http://schemas.microsoft.com/office/drawing/2014/main" id="{B6C81156-9D54-426B-8440-B4494F7E0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146"/>
              <a:ext cx="186" cy="449"/>
            </a:xfrm>
            <a:custGeom>
              <a:avLst/>
              <a:gdLst>
                <a:gd name="T0" fmla="*/ 282 w 137"/>
                <a:gd name="T1" fmla="*/ 10 h 330"/>
                <a:gd name="T2" fmla="*/ 254 w 137"/>
                <a:gd name="T3" fmla="*/ 550 h 330"/>
                <a:gd name="T4" fmla="*/ 37 w 137"/>
                <a:gd name="T5" fmla="*/ 1095 h 330"/>
                <a:gd name="T6" fmla="*/ 335 w 137"/>
                <a:gd name="T7" fmla="*/ 592 h 330"/>
                <a:gd name="T8" fmla="*/ 282 w 137"/>
                <a:gd name="T9" fmla="*/ 10 h 3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330">
                  <a:moveTo>
                    <a:pt x="83" y="3"/>
                  </a:moveTo>
                  <a:cubicBezTo>
                    <a:pt x="59" y="0"/>
                    <a:pt x="128" y="49"/>
                    <a:pt x="75" y="160"/>
                  </a:cubicBezTo>
                  <a:cubicBezTo>
                    <a:pt x="23" y="270"/>
                    <a:pt x="0" y="310"/>
                    <a:pt x="11" y="320"/>
                  </a:cubicBezTo>
                  <a:cubicBezTo>
                    <a:pt x="23" y="330"/>
                    <a:pt x="81" y="235"/>
                    <a:pt x="99" y="173"/>
                  </a:cubicBezTo>
                  <a:cubicBezTo>
                    <a:pt x="116" y="111"/>
                    <a:pt x="137" y="9"/>
                    <a:pt x="83" y="3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5" name="Freeform 114">
              <a:extLst>
                <a:ext uri="{FF2B5EF4-FFF2-40B4-BE49-F238E27FC236}">
                  <a16:creationId xmlns:a16="http://schemas.microsoft.com/office/drawing/2014/main" id="{5EE65DD7-C8C4-4D05-B4CF-1D8D27D5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137"/>
              <a:ext cx="187" cy="448"/>
            </a:xfrm>
            <a:custGeom>
              <a:avLst/>
              <a:gdLst>
                <a:gd name="T0" fmla="*/ 279 w 138"/>
                <a:gd name="T1" fmla="*/ 10 h 330"/>
                <a:gd name="T2" fmla="*/ 257 w 138"/>
                <a:gd name="T3" fmla="*/ 543 h 330"/>
                <a:gd name="T4" fmla="*/ 41 w 138"/>
                <a:gd name="T5" fmla="*/ 1086 h 330"/>
                <a:gd name="T6" fmla="*/ 335 w 138"/>
                <a:gd name="T7" fmla="*/ 589 h 330"/>
                <a:gd name="T8" fmla="*/ 279 w 138"/>
                <a:gd name="T9" fmla="*/ 10 h 3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330">
                  <a:moveTo>
                    <a:pt x="83" y="3"/>
                  </a:moveTo>
                  <a:cubicBezTo>
                    <a:pt x="59" y="0"/>
                    <a:pt x="128" y="49"/>
                    <a:pt x="76" y="160"/>
                  </a:cubicBezTo>
                  <a:cubicBezTo>
                    <a:pt x="23" y="271"/>
                    <a:pt x="0" y="310"/>
                    <a:pt x="12" y="320"/>
                  </a:cubicBezTo>
                  <a:cubicBezTo>
                    <a:pt x="23" y="330"/>
                    <a:pt x="81" y="236"/>
                    <a:pt x="99" y="174"/>
                  </a:cubicBezTo>
                  <a:cubicBezTo>
                    <a:pt x="116" y="111"/>
                    <a:pt x="138" y="10"/>
                    <a:pt x="83" y="3"/>
                  </a:cubicBezTo>
                  <a:close/>
                </a:path>
              </a:pathLst>
            </a:custGeom>
            <a:solidFill>
              <a:srgbClr val="CC8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Freeform 115">
              <a:extLst>
                <a:ext uri="{FF2B5EF4-FFF2-40B4-BE49-F238E27FC236}">
                  <a16:creationId xmlns:a16="http://schemas.microsoft.com/office/drawing/2014/main" id="{4D6C1506-9D0A-4E06-95C6-84A6D044A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137"/>
              <a:ext cx="188" cy="448"/>
            </a:xfrm>
            <a:custGeom>
              <a:avLst/>
              <a:gdLst>
                <a:gd name="T0" fmla="*/ 286 w 138"/>
                <a:gd name="T1" fmla="*/ 10 h 330"/>
                <a:gd name="T2" fmla="*/ 263 w 138"/>
                <a:gd name="T3" fmla="*/ 543 h 330"/>
                <a:gd name="T4" fmla="*/ 37 w 138"/>
                <a:gd name="T5" fmla="*/ 1086 h 330"/>
                <a:gd name="T6" fmla="*/ 342 w 138"/>
                <a:gd name="T7" fmla="*/ 589 h 330"/>
                <a:gd name="T8" fmla="*/ 286 w 138"/>
                <a:gd name="T9" fmla="*/ 10 h 3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330">
                  <a:moveTo>
                    <a:pt x="83" y="3"/>
                  </a:moveTo>
                  <a:cubicBezTo>
                    <a:pt x="59" y="0"/>
                    <a:pt x="128" y="49"/>
                    <a:pt x="76" y="160"/>
                  </a:cubicBezTo>
                  <a:cubicBezTo>
                    <a:pt x="23" y="271"/>
                    <a:pt x="0" y="310"/>
                    <a:pt x="11" y="320"/>
                  </a:cubicBezTo>
                  <a:cubicBezTo>
                    <a:pt x="23" y="330"/>
                    <a:pt x="81" y="236"/>
                    <a:pt x="99" y="174"/>
                  </a:cubicBezTo>
                  <a:cubicBezTo>
                    <a:pt x="116" y="111"/>
                    <a:pt x="138" y="10"/>
                    <a:pt x="83" y="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Freeform 116">
              <a:extLst>
                <a:ext uri="{FF2B5EF4-FFF2-40B4-BE49-F238E27FC236}">
                  <a16:creationId xmlns:a16="http://schemas.microsoft.com/office/drawing/2014/main" id="{2CD8142F-F0A3-465D-8456-0BE9082B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933"/>
              <a:ext cx="198" cy="236"/>
            </a:xfrm>
            <a:custGeom>
              <a:avLst/>
              <a:gdLst>
                <a:gd name="T0" fmla="*/ 460 w 146"/>
                <a:gd name="T1" fmla="*/ 342 h 174"/>
                <a:gd name="T2" fmla="*/ 190 w 146"/>
                <a:gd name="T3" fmla="*/ 567 h 174"/>
                <a:gd name="T4" fmla="*/ 30 w 146"/>
                <a:gd name="T5" fmla="*/ 247 h 174"/>
                <a:gd name="T6" fmla="*/ 304 w 146"/>
                <a:gd name="T7" fmla="*/ 22 h 174"/>
                <a:gd name="T8" fmla="*/ 460 w 146"/>
                <a:gd name="T9" fmla="*/ 342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4">
                  <a:moveTo>
                    <a:pt x="136" y="101"/>
                  </a:moveTo>
                  <a:cubicBezTo>
                    <a:pt x="127" y="145"/>
                    <a:pt x="91" y="174"/>
                    <a:pt x="56" y="167"/>
                  </a:cubicBezTo>
                  <a:cubicBezTo>
                    <a:pt x="21" y="159"/>
                    <a:pt x="0" y="117"/>
                    <a:pt x="9" y="73"/>
                  </a:cubicBezTo>
                  <a:cubicBezTo>
                    <a:pt x="19" y="29"/>
                    <a:pt x="55" y="0"/>
                    <a:pt x="90" y="7"/>
                  </a:cubicBezTo>
                  <a:cubicBezTo>
                    <a:pt x="125" y="15"/>
                    <a:pt x="146" y="57"/>
                    <a:pt x="136" y="101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Freeform 117">
              <a:extLst>
                <a:ext uri="{FF2B5EF4-FFF2-40B4-BE49-F238E27FC236}">
                  <a16:creationId xmlns:a16="http://schemas.microsoft.com/office/drawing/2014/main" id="{86C26381-CF72-4084-B026-AA6DA0DEE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871"/>
              <a:ext cx="297" cy="229"/>
            </a:xfrm>
            <a:custGeom>
              <a:avLst/>
              <a:gdLst>
                <a:gd name="T0" fmla="*/ 719 w 219"/>
                <a:gd name="T1" fmla="*/ 209 h 168"/>
                <a:gd name="T2" fmla="*/ 434 w 219"/>
                <a:gd name="T3" fmla="*/ 544 h 168"/>
                <a:gd name="T4" fmla="*/ 22 w 219"/>
                <a:gd name="T5" fmla="*/ 354 h 168"/>
                <a:gd name="T6" fmla="*/ 350 w 219"/>
                <a:gd name="T7" fmla="*/ 35 h 168"/>
                <a:gd name="T8" fmla="*/ 719 w 219"/>
                <a:gd name="T9" fmla="*/ 209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168">
                  <a:moveTo>
                    <a:pt x="212" y="60"/>
                  </a:moveTo>
                  <a:cubicBezTo>
                    <a:pt x="219" y="100"/>
                    <a:pt x="189" y="147"/>
                    <a:pt x="128" y="158"/>
                  </a:cubicBezTo>
                  <a:cubicBezTo>
                    <a:pt x="68" y="168"/>
                    <a:pt x="14" y="144"/>
                    <a:pt x="7" y="103"/>
                  </a:cubicBezTo>
                  <a:cubicBezTo>
                    <a:pt x="0" y="62"/>
                    <a:pt x="43" y="21"/>
                    <a:pt x="103" y="10"/>
                  </a:cubicBezTo>
                  <a:cubicBezTo>
                    <a:pt x="163" y="0"/>
                    <a:pt x="205" y="19"/>
                    <a:pt x="212" y="60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Freeform 118">
              <a:extLst>
                <a:ext uri="{FF2B5EF4-FFF2-40B4-BE49-F238E27FC236}">
                  <a16:creationId xmlns:a16="http://schemas.microsoft.com/office/drawing/2014/main" id="{29F6A47D-4FAA-4E21-AE30-9FF339774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855"/>
              <a:ext cx="299" cy="229"/>
            </a:xfrm>
            <a:custGeom>
              <a:avLst/>
              <a:gdLst>
                <a:gd name="T0" fmla="*/ 726 w 220"/>
                <a:gd name="T1" fmla="*/ 203 h 168"/>
                <a:gd name="T2" fmla="*/ 439 w 220"/>
                <a:gd name="T3" fmla="*/ 543 h 168"/>
                <a:gd name="T4" fmla="*/ 26 w 220"/>
                <a:gd name="T5" fmla="*/ 354 h 168"/>
                <a:gd name="T6" fmla="*/ 355 w 220"/>
                <a:gd name="T7" fmla="*/ 35 h 168"/>
                <a:gd name="T8" fmla="*/ 726 w 220"/>
                <a:gd name="T9" fmla="*/ 20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168">
                  <a:moveTo>
                    <a:pt x="213" y="59"/>
                  </a:moveTo>
                  <a:cubicBezTo>
                    <a:pt x="220" y="100"/>
                    <a:pt x="189" y="147"/>
                    <a:pt x="129" y="157"/>
                  </a:cubicBezTo>
                  <a:cubicBezTo>
                    <a:pt x="69" y="168"/>
                    <a:pt x="15" y="143"/>
                    <a:pt x="7" y="103"/>
                  </a:cubicBezTo>
                  <a:cubicBezTo>
                    <a:pt x="0" y="62"/>
                    <a:pt x="43" y="21"/>
                    <a:pt x="104" y="10"/>
                  </a:cubicBezTo>
                  <a:cubicBezTo>
                    <a:pt x="164" y="0"/>
                    <a:pt x="205" y="19"/>
                    <a:pt x="213" y="59"/>
                  </a:cubicBezTo>
                  <a:close/>
                </a:path>
              </a:pathLst>
            </a:cu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0" name="Freeform 119">
              <a:extLst>
                <a:ext uri="{FF2B5EF4-FFF2-40B4-BE49-F238E27FC236}">
                  <a16:creationId xmlns:a16="http://schemas.microsoft.com/office/drawing/2014/main" id="{4FBEDCD5-4E56-4B0E-916E-734213527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855"/>
              <a:ext cx="299" cy="229"/>
            </a:xfrm>
            <a:custGeom>
              <a:avLst/>
              <a:gdLst>
                <a:gd name="T0" fmla="*/ 726 w 220"/>
                <a:gd name="T1" fmla="*/ 203 h 168"/>
                <a:gd name="T2" fmla="*/ 439 w 220"/>
                <a:gd name="T3" fmla="*/ 543 h 168"/>
                <a:gd name="T4" fmla="*/ 26 w 220"/>
                <a:gd name="T5" fmla="*/ 354 h 168"/>
                <a:gd name="T6" fmla="*/ 355 w 220"/>
                <a:gd name="T7" fmla="*/ 35 h 168"/>
                <a:gd name="T8" fmla="*/ 726 w 220"/>
                <a:gd name="T9" fmla="*/ 20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168">
                  <a:moveTo>
                    <a:pt x="213" y="59"/>
                  </a:moveTo>
                  <a:cubicBezTo>
                    <a:pt x="220" y="100"/>
                    <a:pt x="189" y="147"/>
                    <a:pt x="129" y="157"/>
                  </a:cubicBezTo>
                  <a:cubicBezTo>
                    <a:pt x="69" y="168"/>
                    <a:pt x="15" y="143"/>
                    <a:pt x="7" y="103"/>
                  </a:cubicBezTo>
                  <a:cubicBezTo>
                    <a:pt x="0" y="62"/>
                    <a:pt x="43" y="21"/>
                    <a:pt x="104" y="10"/>
                  </a:cubicBezTo>
                  <a:cubicBezTo>
                    <a:pt x="164" y="0"/>
                    <a:pt x="205" y="19"/>
                    <a:pt x="213" y="5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Freeform 120">
              <a:extLst>
                <a:ext uri="{FF2B5EF4-FFF2-40B4-BE49-F238E27FC236}">
                  <a16:creationId xmlns:a16="http://schemas.microsoft.com/office/drawing/2014/main" id="{1DC7B272-A985-4657-872E-8898A6EB5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1924"/>
              <a:ext cx="198" cy="237"/>
            </a:xfrm>
            <a:custGeom>
              <a:avLst/>
              <a:gdLst>
                <a:gd name="T0" fmla="*/ 464 w 146"/>
                <a:gd name="T1" fmla="*/ 349 h 174"/>
                <a:gd name="T2" fmla="*/ 190 w 146"/>
                <a:gd name="T3" fmla="*/ 573 h 174"/>
                <a:gd name="T4" fmla="*/ 35 w 146"/>
                <a:gd name="T5" fmla="*/ 251 h 174"/>
                <a:gd name="T6" fmla="*/ 304 w 146"/>
                <a:gd name="T7" fmla="*/ 26 h 174"/>
                <a:gd name="T8" fmla="*/ 464 w 146"/>
                <a:gd name="T9" fmla="*/ 34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4">
                  <a:moveTo>
                    <a:pt x="137" y="101"/>
                  </a:moveTo>
                  <a:cubicBezTo>
                    <a:pt x="128" y="145"/>
                    <a:pt x="91" y="174"/>
                    <a:pt x="56" y="167"/>
                  </a:cubicBezTo>
                  <a:cubicBezTo>
                    <a:pt x="21" y="159"/>
                    <a:pt x="0" y="117"/>
                    <a:pt x="10" y="73"/>
                  </a:cubicBezTo>
                  <a:cubicBezTo>
                    <a:pt x="19" y="29"/>
                    <a:pt x="55" y="0"/>
                    <a:pt x="90" y="7"/>
                  </a:cubicBezTo>
                  <a:cubicBezTo>
                    <a:pt x="126" y="15"/>
                    <a:pt x="146" y="57"/>
                    <a:pt x="137" y="101"/>
                  </a:cubicBezTo>
                  <a:close/>
                </a:path>
              </a:pathLst>
            </a:custGeom>
            <a:solidFill>
              <a:srgbClr val="E2A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2" name="Freeform 121">
              <a:extLst>
                <a:ext uri="{FF2B5EF4-FFF2-40B4-BE49-F238E27FC236}">
                  <a16:creationId xmlns:a16="http://schemas.microsoft.com/office/drawing/2014/main" id="{B92E2F94-7718-4DDE-8AB8-D725A1246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924"/>
              <a:ext cx="199" cy="237"/>
            </a:xfrm>
            <a:custGeom>
              <a:avLst/>
              <a:gdLst>
                <a:gd name="T0" fmla="*/ 474 w 146"/>
                <a:gd name="T1" fmla="*/ 349 h 174"/>
                <a:gd name="T2" fmla="*/ 194 w 146"/>
                <a:gd name="T3" fmla="*/ 573 h 174"/>
                <a:gd name="T4" fmla="*/ 30 w 146"/>
                <a:gd name="T5" fmla="*/ 251 h 174"/>
                <a:gd name="T6" fmla="*/ 312 w 146"/>
                <a:gd name="T7" fmla="*/ 26 h 174"/>
                <a:gd name="T8" fmla="*/ 474 w 146"/>
                <a:gd name="T9" fmla="*/ 34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4">
                  <a:moveTo>
                    <a:pt x="137" y="101"/>
                  </a:moveTo>
                  <a:cubicBezTo>
                    <a:pt x="127" y="145"/>
                    <a:pt x="91" y="174"/>
                    <a:pt x="56" y="167"/>
                  </a:cubicBezTo>
                  <a:cubicBezTo>
                    <a:pt x="21" y="159"/>
                    <a:pt x="0" y="117"/>
                    <a:pt x="9" y="73"/>
                  </a:cubicBezTo>
                  <a:cubicBezTo>
                    <a:pt x="19" y="29"/>
                    <a:pt x="55" y="0"/>
                    <a:pt x="90" y="7"/>
                  </a:cubicBezTo>
                  <a:cubicBezTo>
                    <a:pt x="125" y="15"/>
                    <a:pt x="146" y="57"/>
                    <a:pt x="137" y="10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3" name="Freeform 122">
              <a:extLst>
                <a:ext uri="{FF2B5EF4-FFF2-40B4-BE49-F238E27FC236}">
                  <a16:creationId xmlns:a16="http://schemas.microsoft.com/office/drawing/2014/main" id="{D07F77C1-2772-4442-852A-85902AD4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557"/>
              <a:ext cx="228" cy="422"/>
            </a:xfrm>
            <a:custGeom>
              <a:avLst/>
              <a:gdLst>
                <a:gd name="T0" fmla="*/ 303 w 168"/>
                <a:gd name="T1" fmla="*/ 56 h 310"/>
                <a:gd name="T2" fmla="*/ 155 w 168"/>
                <a:gd name="T3" fmla="*/ 219 h 310"/>
                <a:gd name="T4" fmla="*/ 65 w 168"/>
                <a:gd name="T5" fmla="*/ 573 h 310"/>
                <a:gd name="T6" fmla="*/ 263 w 168"/>
                <a:gd name="T7" fmla="*/ 903 h 310"/>
                <a:gd name="T8" fmla="*/ 398 w 168"/>
                <a:gd name="T9" fmla="*/ 1035 h 310"/>
                <a:gd name="T10" fmla="*/ 448 w 168"/>
                <a:gd name="T11" fmla="*/ 780 h 310"/>
                <a:gd name="T12" fmla="*/ 251 w 168"/>
                <a:gd name="T13" fmla="*/ 476 h 310"/>
                <a:gd name="T14" fmla="*/ 303 w 168"/>
                <a:gd name="T15" fmla="*/ 56 h 3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8" h="310">
                  <a:moveTo>
                    <a:pt x="89" y="16"/>
                  </a:moveTo>
                  <a:cubicBezTo>
                    <a:pt x="63" y="0"/>
                    <a:pt x="52" y="43"/>
                    <a:pt x="46" y="64"/>
                  </a:cubicBezTo>
                  <a:cubicBezTo>
                    <a:pt x="41" y="86"/>
                    <a:pt x="0" y="132"/>
                    <a:pt x="19" y="167"/>
                  </a:cubicBezTo>
                  <a:cubicBezTo>
                    <a:pt x="39" y="201"/>
                    <a:pt x="77" y="237"/>
                    <a:pt x="77" y="263"/>
                  </a:cubicBezTo>
                  <a:cubicBezTo>
                    <a:pt x="76" y="288"/>
                    <a:pt x="88" y="310"/>
                    <a:pt x="117" y="301"/>
                  </a:cubicBezTo>
                  <a:cubicBezTo>
                    <a:pt x="146" y="293"/>
                    <a:pt x="168" y="251"/>
                    <a:pt x="132" y="227"/>
                  </a:cubicBezTo>
                  <a:cubicBezTo>
                    <a:pt x="96" y="204"/>
                    <a:pt x="72" y="172"/>
                    <a:pt x="74" y="139"/>
                  </a:cubicBezTo>
                  <a:cubicBezTo>
                    <a:pt x="76" y="106"/>
                    <a:pt x="125" y="38"/>
                    <a:pt x="89" y="16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4" name="Freeform 123">
              <a:extLst>
                <a:ext uri="{FF2B5EF4-FFF2-40B4-BE49-F238E27FC236}">
                  <a16:creationId xmlns:a16="http://schemas.microsoft.com/office/drawing/2014/main" id="{1B65EC51-0DAC-4701-842D-F50DFB17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566"/>
              <a:ext cx="240" cy="418"/>
            </a:xfrm>
            <a:custGeom>
              <a:avLst/>
              <a:gdLst>
                <a:gd name="T0" fmla="*/ 268 w 177"/>
                <a:gd name="T1" fmla="*/ 46 h 307"/>
                <a:gd name="T2" fmla="*/ 141 w 177"/>
                <a:gd name="T3" fmla="*/ 227 h 307"/>
                <a:gd name="T4" fmla="*/ 76 w 177"/>
                <a:gd name="T5" fmla="*/ 584 h 307"/>
                <a:gd name="T6" fmla="*/ 296 w 177"/>
                <a:gd name="T7" fmla="*/ 896 h 307"/>
                <a:gd name="T8" fmla="*/ 439 w 177"/>
                <a:gd name="T9" fmla="*/ 1017 h 307"/>
                <a:gd name="T10" fmla="*/ 475 w 177"/>
                <a:gd name="T11" fmla="*/ 760 h 307"/>
                <a:gd name="T12" fmla="*/ 254 w 177"/>
                <a:gd name="T13" fmla="*/ 475 h 307"/>
                <a:gd name="T14" fmla="*/ 268 w 177"/>
                <a:gd name="T15" fmla="*/ 46 h 3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7" h="307">
                  <a:moveTo>
                    <a:pt x="80" y="13"/>
                  </a:moveTo>
                  <a:cubicBezTo>
                    <a:pt x="53" y="0"/>
                    <a:pt x="45" y="43"/>
                    <a:pt x="42" y="66"/>
                  </a:cubicBezTo>
                  <a:cubicBezTo>
                    <a:pt x="38" y="88"/>
                    <a:pt x="0" y="137"/>
                    <a:pt x="22" y="170"/>
                  </a:cubicBezTo>
                  <a:cubicBezTo>
                    <a:pt x="45" y="203"/>
                    <a:pt x="86" y="236"/>
                    <a:pt x="88" y="261"/>
                  </a:cubicBezTo>
                  <a:cubicBezTo>
                    <a:pt x="89" y="286"/>
                    <a:pt x="102" y="307"/>
                    <a:pt x="130" y="296"/>
                  </a:cubicBezTo>
                  <a:cubicBezTo>
                    <a:pt x="159" y="285"/>
                    <a:pt x="177" y="242"/>
                    <a:pt x="140" y="221"/>
                  </a:cubicBezTo>
                  <a:cubicBezTo>
                    <a:pt x="102" y="200"/>
                    <a:pt x="76" y="170"/>
                    <a:pt x="75" y="138"/>
                  </a:cubicBezTo>
                  <a:cubicBezTo>
                    <a:pt x="74" y="105"/>
                    <a:pt x="117" y="33"/>
                    <a:pt x="80" y="13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Freeform 124">
              <a:extLst>
                <a:ext uri="{FF2B5EF4-FFF2-40B4-BE49-F238E27FC236}">
                  <a16:creationId xmlns:a16="http://schemas.microsoft.com/office/drawing/2014/main" id="{8475DDAC-B113-4909-BDC3-5D8EA8B82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566"/>
              <a:ext cx="240" cy="418"/>
            </a:xfrm>
            <a:custGeom>
              <a:avLst/>
              <a:gdLst>
                <a:gd name="T0" fmla="*/ 268 w 177"/>
                <a:gd name="T1" fmla="*/ 46 h 307"/>
                <a:gd name="T2" fmla="*/ 141 w 177"/>
                <a:gd name="T3" fmla="*/ 227 h 307"/>
                <a:gd name="T4" fmla="*/ 76 w 177"/>
                <a:gd name="T5" fmla="*/ 584 h 307"/>
                <a:gd name="T6" fmla="*/ 296 w 177"/>
                <a:gd name="T7" fmla="*/ 896 h 307"/>
                <a:gd name="T8" fmla="*/ 439 w 177"/>
                <a:gd name="T9" fmla="*/ 1017 h 307"/>
                <a:gd name="T10" fmla="*/ 475 w 177"/>
                <a:gd name="T11" fmla="*/ 760 h 307"/>
                <a:gd name="T12" fmla="*/ 254 w 177"/>
                <a:gd name="T13" fmla="*/ 475 h 307"/>
                <a:gd name="T14" fmla="*/ 268 w 177"/>
                <a:gd name="T15" fmla="*/ 46 h 3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7" h="307">
                  <a:moveTo>
                    <a:pt x="80" y="13"/>
                  </a:moveTo>
                  <a:cubicBezTo>
                    <a:pt x="53" y="0"/>
                    <a:pt x="45" y="43"/>
                    <a:pt x="42" y="66"/>
                  </a:cubicBezTo>
                  <a:cubicBezTo>
                    <a:pt x="38" y="88"/>
                    <a:pt x="0" y="137"/>
                    <a:pt x="22" y="170"/>
                  </a:cubicBezTo>
                  <a:cubicBezTo>
                    <a:pt x="45" y="203"/>
                    <a:pt x="86" y="236"/>
                    <a:pt x="88" y="261"/>
                  </a:cubicBezTo>
                  <a:cubicBezTo>
                    <a:pt x="89" y="286"/>
                    <a:pt x="102" y="307"/>
                    <a:pt x="130" y="296"/>
                  </a:cubicBezTo>
                  <a:cubicBezTo>
                    <a:pt x="159" y="285"/>
                    <a:pt x="177" y="242"/>
                    <a:pt x="140" y="221"/>
                  </a:cubicBezTo>
                  <a:cubicBezTo>
                    <a:pt x="102" y="200"/>
                    <a:pt x="76" y="170"/>
                    <a:pt x="75" y="138"/>
                  </a:cubicBezTo>
                  <a:cubicBezTo>
                    <a:pt x="74" y="105"/>
                    <a:pt x="117" y="33"/>
                    <a:pt x="80" y="1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6" name="Freeform 125">
              <a:extLst>
                <a:ext uri="{FF2B5EF4-FFF2-40B4-BE49-F238E27FC236}">
                  <a16:creationId xmlns:a16="http://schemas.microsoft.com/office/drawing/2014/main" id="{92E2DE75-0475-427D-A62E-A6A32CC41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271"/>
              <a:ext cx="616" cy="562"/>
            </a:xfrm>
            <a:custGeom>
              <a:avLst/>
              <a:gdLst>
                <a:gd name="T0" fmla="*/ 1528 w 454"/>
                <a:gd name="T1" fmla="*/ 754 h 413"/>
                <a:gd name="T2" fmla="*/ 748 w 454"/>
                <a:gd name="T3" fmla="*/ 1412 h 413"/>
                <a:gd name="T4" fmla="*/ 0 w 454"/>
                <a:gd name="T5" fmla="*/ 853 h 413"/>
                <a:gd name="T6" fmla="*/ 777 w 454"/>
                <a:gd name="T7" fmla="*/ 1 h 413"/>
                <a:gd name="T8" fmla="*/ 1528 w 454"/>
                <a:gd name="T9" fmla="*/ 754 h 4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13">
                  <a:moveTo>
                    <a:pt x="451" y="220"/>
                  </a:moveTo>
                  <a:cubicBezTo>
                    <a:pt x="448" y="327"/>
                    <a:pt x="347" y="413"/>
                    <a:pt x="220" y="412"/>
                  </a:cubicBezTo>
                  <a:cubicBezTo>
                    <a:pt x="92" y="412"/>
                    <a:pt x="0" y="356"/>
                    <a:pt x="0" y="249"/>
                  </a:cubicBezTo>
                  <a:cubicBezTo>
                    <a:pt x="0" y="143"/>
                    <a:pt x="101" y="0"/>
                    <a:pt x="229" y="1"/>
                  </a:cubicBezTo>
                  <a:cubicBezTo>
                    <a:pt x="356" y="1"/>
                    <a:pt x="454" y="92"/>
                    <a:pt x="451" y="220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7" name="Freeform 126">
              <a:extLst>
                <a:ext uri="{FF2B5EF4-FFF2-40B4-BE49-F238E27FC236}">
                  <a16:creationId xmlns:a16="http://schemas.microsoft.com/office/drawing/2014/main" id="{947D441D-29E4-41E8-B5EC-B4A11323B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252"/>
              <a:ext cx="617" cy="561"/>
            </a:xfrm>
            <a:custGeom>
              <a:avLst/>
              <a:gdLst>
                <a:gd name="T0" fmla="*/ 1538 w 454"/>
                <a:gd name="T1" fmla="*/ 757 h 412"/>
                <a:gd name="T2" fmla="*/ 750 w 454"/>
                <a:gd name="T3" fmla="*/ 1416 h 412"/>
                <a:gd name="T4" fmla="*/ 0 w 454"/>
                <a:gd name="T5" fmla="*/ 856 h 412"/>
                <a:gd name="T6" fmla="*/ 781 w 454"/>
                <a:gd name="T7" fmla="*/ 0 h 412"/>
                <a:gd name="T8" fmla="*/ 1538 w 454"/>
                <a:gd name="T9" fmla="*/ 757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12">
                  <a:moveTo>
                    <a:pt x="451" y="220"/>
                  </a:moveTo>
                  <a:cubicBezTo>
                    <a:pt x="449" y="326"/>
                    <a:pt x="347" y="412"/>
                    <a:pt x="220" y="412"/>
                  </a:cubicBezTo>
                  <a:cubicBezTo>
                    <a:pt x="92" y="411"/>
                    <a:pt x="0" y="356"/>
                    <a:pt x="0" y="249"/>
                  </a:cubicBezTo>
                  <a:cubicBezTo>
                    <a:pt x="0" y="142"/>
                    <a:pt x="101" y="0"/>
                    <a:pt x="229" y="0"/>
                  </a:cubicBezTo>
                  <a:cubicBezTo>
                    <a:pt x="356" y="1"/>
                    <a:pt x="454" y="92"/>
                    <a:pt x="451" y="220"/>
                  </a:cubicBezTo>
                  <a:close/>
                </a:path>
              </a:pathLst>
            </a:custGeom>
            <a:solidFill>
              <a:srgbClr val="F4A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8" name="Freeform 127">
              <a:extLst>
                <a:ext uri="{FF2B5EF4-FFF2-40B4-BE49-F238E27FC236}">
                  <a16:creationId xmlns:a16="http://schemas.microsoft.com/office/drawing/2014/main" id="{09409D53-3A84-4B10-88B0-D0526C3E8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252"/>
              <a:ext cx="617" cy="561"/>
            </a:xfrm>
            <a:custGeom>
              <a:avLst/>
              <a:gdLst>
                <a:gd name="T0" fmla="*/ 1538 w 454"/>
                <a:gd name="T1" fmla="*/ 757 h 412"/>
                <a:gd name="T2" fmla="*/ 750 w 454"/>
                <a:gd name="T3" fmla="*/ 1416 h 412"/>
                <a:gd name="T4" fmla="*/ 0 w 454"/>
                <a:gd name="T5" fmla="*/ 856 h 412"/>
                <a:gd name="T6" fmla="*/ 781 w 454"/>
                <a:gd name="T7" fmla="*/ 0 h 412"/>
                <a:gd name="T8" fmla="*/ 1538 w 454"/>
                <a:gd name="T9" fmla="*/ 757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12">
                  <a:moveTo>
                    <a:pt x="451" y="220"/>
                  </a:moveTo>
                  <a:cubicBezTo>
                    <a:pt x="449" y="326"/>
                    <a:pt x="347" y="412"/>
                    <a:pt x="220" y="412"/>
                  </a:cubicBezTo>
                  <a:cubicBezTo>
                    <a:pt x="92" y="411"/>
                    <a:pt x="0" y="356"/>
                    <a:pt x="0" y="249"/>
                  </a:cubicBezTo>
                  <a:cubicBezTo>
                    <a:pt x="0" y="142"/>
                    <a:pt x="101" y="0"/>
                    <a:pt x="229" y="0"/>
                  </a:cubicBezTo>
                  <a:cubicBezTo>
                    <a:pt x="356" y="1"/>
                    <a:pt x="454" y="92"/>
                    <a:pt x="451" y="22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128">
              <a:extLst>
                <a:ext uri="{FF2B5EF4-FFF2-40B4-BE49-F238E27FC236}">
                  <a16:creationId xmlns:a16="http://schemas.microsoft.com/office/drawing/2014/main" id="{A84AA719-F1AE-46D5-8B4E-02A04DA9E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485"/>
              <a:ext cx="183" cy="185"/>
            </a:xfrm>
            <a:custGeom>
              <a:avLst/>
              <a:gdLst>
                <a:gd name="T0" fmla="*/ 434 w 135"/>
                <a:gd name="T1" fmla="*/ 161 h 136"/>
                <a:gd name="T2" fmla="*/ 239 w 135"/>
                <a:gd name="T3" fmla="*/ 435 h 136"/>
                <a:gd name="T4" fmla="*/ 22 w 135"/>
                <a:gd name="T5" fmla="*/ 340 h 136"/>
                <a:gd name="T6" fmla="*/ 155 w 135"/>
                <a:gd name="T7" fmla="*/ 35 h 136"/>
                <a:gd name="T8" fmla="*/ 434 w 135"/>
                <a:gd name="T9" fmla="*/ 161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36">
                  <a:moveTo>
                    <a:pt x="128" y="47"/>
                  </a:moveTo>
                  <a:cubicBezTo>
                    <a:pt x="135" y="80"/>
                    <a:pt x="102" y="118"/>
                    <a:pt x="71" y="127"/>
                  </a:cubicBezTo>
                  <a:cubicBezTo>
                    <a:pt x="40" y="136"/>
                    <a:pt x="14" y="132"/>
                    <a:pt x="7" y="99"/>
                  </a:cubicBezTo>
                  <a:cubicBezTo>
                    <a:pt x="0" y="67"/>
                    <a:pt x="15" y="19"/>
                    <a:pt x="46" y="10"/>
                  </a:cubicBezTo>
                  <a:cubicBezTo>
                    <a:pt x="77" y="0"/>
                    <a:pt x="122" y="15"/>
                    <a:pt x="128" y="47"/>
                  </a:cubicBezTo>
                  <a:close/>
                </a:path>
              </a:pathLst>
            </a:custGeom>
            <a:solidFill>
              <a:srgbClr val="EA8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Freeform 129">
              <a:extLst>
                <a:ext uri="{FF2B5EF4-FFF2-40B4-BE49-F238E27FC236}">
                  <a16:creationId xmlns:a16="http://schemas.microsoft.com/office/drawing/2014/main" id="{65D4E06E-3F60-410C-8092-85A113116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523"/>
              <a:ext cx="629" cy="329"/>
            </a:xfrm>
            <a:custGeom>
              <a:avLst/>
              <a:gdLst>
                <a:gd name="T0" fmla="*/ 107 w 463"/>
                <a:gd name="T1" fmla="*/ 0 h 242"/>
                <a:gd name="T2" fmla="*/ 323 w 463"/>
                <a:gd name="T3" fmla="*/ 587 h 242"/>
                <a:gd name="T4" fmla="*/ 1579 w 463"/>
                <a:gd name="T5" fmla="*/ 184 h 242"/>
                <a:gd name="T6" fmla="*/ 658 w 463"/>
                <a:gd name="T7" fmla="*/ 457 h 242"/>
                <a:gd name="T8" fmla="*/ 107 w 463"/>
                <a:gd name="T9" fmla="*/ 0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3" h="242">
                  <a:moveTo>
                    <a:pt x="32" y="0"/>
                  </a:moveTo>
                  <a:cubicBezTo>
                    <a:pt x="32" y="0"/>
                    <a:pt x="0" y="102"/>
                    <a:pt x="95" y="172"/>
                  </a:cubicBezTo>
                  <a:cubicBezTo>
                    <a:pt x="189" y="242"/>
                    <a:pt x="425" y="213"/>
                    <a:pt x="463" y="54"/>
                  </a:cubicBezTo>
                  <a:cubicBezTo>
                    <a:pt x="463" y="54"/>
                    <a:pt x="366" y="167"/>
                    <a:pt x="193" y="134"/>
                  </a:cubicBezTo>
                  <a:cubicBezTo>
                    <a:pt x="19" y="10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EA9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130">
              <a:extLst>
                <a:ext uri="{FF2B5EF4-FFF2-40B4-BE49-F238E27FC236}">
                  <a16:creationId xmlns:a16="http://schemas.microsoft.com/office/drawing/2014/main" id="{A38CBF8B-E0AF-4754-AAE9-DB2B4277A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682"/>
              <a:ext cx="397" cy="190"/>
            </a:xfrm>
            <a:custGeom>
              <a:avLst/>
              <a:gdLst>
                <a:gd name="T0" fmla="*/ 0 w 292"/>
                <a:gd name="T1" fmla="*/ 0 h 140"/>
                <a:gd name="T2" fmla="*/ 998 w 292"/>
                <a:gd name="T3" fmla="*/ 208 h 140"/>
                <a:gd name="T4" fmla="*/ 0 w 292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2" h="140">
                  <a:moveTo>
                    <a:pt x="0" y="0"/>
                  </a:moveTo>
                  <a:cubicBezTo>
                    <a:pt x="0" y="0"/>
                    <a:pt x="76" y="140"/>
                    <a:pt x="292" y="61"/>
                  </a:cubicBezTo>
                  <a:cubicBezTo>
                    <a:pt x="292" y="61"/>
                    <a:pt x="116" y="124"/>
                    <a:pt x="0" y="0"/>
                  </a:cubicBezTo>
                  <a:close/>
                </a:path>
              </a:pathLst>
            </a:custGeom>
            <a:solidFill>
              <a:srgbClr val="DB8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131">
              <a:extLst>
                <a:ext uri="{FF2B5EF4-FFF2-40B4-BE49-F238E27FC236}">
                  <a16:creationId xmlns:a16="http://schemas.microsoft.com/office/drawing/2014/main" id="{B1FB0E20-EEA6-4529-9639-0E76E6CB0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247"/>
              <a:ext cx="477" cy="192"/>
            </a:xfrm>
            <a:custGeom>
              <a:avLst/>
              <a:gdLst>
                <a:gd name="T0" fmla="*/ 0 w 351"/>
                <a:gd name="T1" fmla="*/ 295 h 141"/>
                <a:gd name="T2" fmla="*/ 590 w 351"/>
                <a:gd name="T3" fmla="*/ 48 h 141"/>
                <a:gd name="T4" fmla="*/ 1197 w 351"/>
                <a:gd name="T5" fmla="*/ 483 h 141"/>
                <a:gd name="T6" fmla="*/ 578 w 351"/>
                <a:gd name="T7" fmla="*/ 112 h 141"/>
                <a:gd name="T8" fmla="*/ 0 w 351"/>
                <a:gd name="T9" fmla="*/ 295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1" h="141">
                  <a:moveTo>
                    <a:pt x="0" y="86"/>
                  </a:moveTo>
                  <a:cubicBezTo>
                    <a:pt x="0" y="86"/>
                    <a:pt x="84" y="0"/>
                    <a:pt x="173" y="14"/>
                  </a:cubicBezTo>
                  <a:cubicBezTo>
                    <a:pt x="262" y="28"/>
                    <a:pt x="314" y="55"/>
                    <a:pt x="351" y="141"/>
                  </a:cubicBezTo>
                  <a:cubicBezTo>
                    <a:pt x="351" y="141"/>
                    <a:pt x="294" y="32"/>
                    <a:pt x="169" y="32"/>
                  </a:cubicBezTo>
                  <a:cubicBezTo>
                    <a:pt x="44" y="32"/>
                    <a:pt x="0" y="86"/>
                    <a:pt x="0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132">
              <a:extLst>
                <a:ext uri="{FF2B5EF4-FFF2-40B4-BE49-F238E27FC236}">
                  <a16:creationId xmlns:a16="http://schemas.microsoft.com/office/drawing/2014/main" id="{4ADBE40D-2710-46C7-AF14-DE3E3980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352"/>
              <a:ext cx="30" cy="35"/>
            </a:xfrm>
            <a:custGeom>
              <a:avLst/>
              <a:gdLst>
                <a:gd name="T0" fmla="*/ 68 w 22"/>
                <a:gd name="T1" fmla="*/ 57 h 26"/>
                <a:gd name="T2" fmla="*/ 27 w 22"/>
                <a:gd name="T3" fmla="*/ 78 h 26"/>
                <a:gd name="T4" fmla="*/ 7 w 22"/>
                <a:gd name="T5" fmla="*/ 32 h 26"/>
                <a:gd name="T6" fmla="*/ 48 w 22"/>
                <a:gd name="T7" fmla="*/ 7 h 26"/>
                <a:gd name="T8" fmla="*/ 68 w 22"/>
                <a:gd name="T9" fmla="*/ 5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20" y="17"/>
                  </a:moveTo>
                  <a:cubicBezTo>
                    <a:pt x="19" y="23"/>
                    <a:pt x="13" y="26"/>
                    <a:pt x="8" y="24"/>
                  </a:cubicBezTo>
                  <a:cubicBezTo>
                    <a:pt x="3" y="22"/>
                    <a:pt x="0" y="16"/>
                    <a:pt x="2" y="10"/>
                  </a:cubicBezTo>
                  <a:cubicBezTo>
                    <a:pt x="3" y="4"/>
                    <a:pt x="9" y="0"/>
                    <a:pt x="14" y="2"/>
                  </a:cubicBezTo>
                  <a:cubicBezTo>
                    <a:pt x="19" y="4"/>
                    <a:pt x="22" y="11"/>
                    <a:pt x="2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133">
              <a:extLst>
                <a:ext uri="{FF2B5EF4-FFF2-40B4-BE49-F238E27FC236}">
                  <a16:creationId xmlns:a16="http://schemas.microsoft.com/office/drawing/2014/main" id="{7B73DF93-CBB4-43DA-9F0C-B0653F35C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394"/>
              <a:ext cx="11" cy="13"/>
            </a:xfrm>
            <a:custGeom>
              <a:avLst/>
              <a:gdLst>
                <a:gd name="T0" fmla="*/ 26 w 8"/>
                <a:gd name="T1" fmla="*/ 17 h 10"/>
                <a:gd name="T2" fmla="*/ 11 w 8"/>
                <a:gd name="T3" fmla="*/ 27 h 10"/>
                <a:gd name="T4" fmla="*/ 1 w 8"/>
                <a:gd name="T5" fmla="*/ 12 h 10"/>
                <a:gd name="T6" fmla="*/ 19 w 8"/>
                <a:gd name="T7" fmla="*/ 1 h 10"/>
                <a:gd name="T8" fmla="*/ 26 w 8"/>
                <a:gd name="T9" fmla="*/ 1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7" y="6"/>
                  </a:moveTo>
                  <a:cubicBezTo>
                    <a:pt x="7" y="8"/>
                    <a:pt x="5" y="10"/>
                    <a:pt x="3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7" y="2"/>
                    <a:pt x="8" y="4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Freeform 134">
              <a:extLst>
                <a:ext uri="{FF2B5EF4-FFF2-40B4-BE49-F238E27FC236}">
                  <a16:creationId xmlns:a16="http://schemas.microsoft.com/office/drawing/2014/main" id="{47CE200E-E2C1-4304-B65D-61DCB4DF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050"/>
              <a:ext cx="163" cy="100"/>
            </a:xfrm>
            <a:custGeom>
              <a:avLst/>
              <a:gdLst>
                <a:gd name="T0" fmla="*/ 0 w 120"/>
                <a:gd name="T1" fmla="*/ 111 h 74"/>
                <a:gd name="T2" fmla="*/ 168 w 120"/>
                <a:gd name="T3" fmla="*/ 239 h 74"/>
                <a:gd name="T4" fmla="*/ 408 w 120"/>
                <a:gd name="T5" fmla="*/ 0 h 74"/>
                <a:gd name="T6" fmla="*/ 174 w 120"/>
                <a:gd name="T7" fmla="*/ 173 h 74"/>
                <a:gd name="T8" fmla="*/ 0 w 120"/>
                <a:gd name="T9" fmla="*/ 11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74">
                  <a:moveTo>
                    <a:pt x="0" y="33"/>
                  </a:moveTo>
                  <a:cubicBezTo>
                    <a:pt x="0" y="33"/>
                    <a:pt x="14" y="74"/>
                    <a:pt x="49" y="72"/>
                  </a:cubicBezTo>
                  <a:cubicBezTo>
                    <a:pt x="84" y="70"/>
                    <a:pt x="114" y="42"/>
                    <a:pt x="120" y="0"/>
                  </a:cubicBezTo>
                  <a:cubicBezTo>
                    <a:pt x="120" y="0"/>
                    <a:pt x="94" y="52"/>
                    <a:pt x="51" y="52"/>
                  </a:cubicBezTo>
                  <a:cubicBezTo>
                    <a:pt x="8" y="52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D69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135">
              <a:extLst>
                <a:ext uri="{FF2B5EF4-FFF2-40B4-BE49-F238E27FC236}">
                  <a16:creationId xmlns:a16="http://schemas.microsoft.com/office/drawing/2014/main" id="{392D00FD-BC04-4F81-A659-A4956F588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968"/>
              <a:ext cx="106" cy="97"/>
            </a:xfrm>
            <a:custGeom>
              <a:avLst/>
              <a:gdLst>
                <a:gd name="T0" fmla="*/ 264 w 78"/>
                <a:gd name="T1" fmla="*/ 249 h 71"/>
                <a:gd name="T2" fmla="*/ 19 w 78"/>
                <a:gd name="T3" fmla="*/ 0 h 71"/>
                <a:gd name="T4" fmla="*/ 266 w 78"/>
                <a:gd name="T5" fmla="*/ 163 h 71"/>
                <a:gd name="T6" fmla="*/ 264 w 78"/>
                <a:gd name="T7" fmla="*/ 249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1">
                  <a:moveTo>
                    <a:pt x="77" y="71"/>
                  </a:moveTo>
                  <a:cubicBezTo>
                    <a:pt x="77" y="71"/>
                    <a:pt x="0" y="68"/>
                    <a:pt x="5" y="0"/>
                  </a:cubicBezTo>
                  <a:cubicBezTo>
                    <a:pt x="5" y="0"/>
                    <a:pt x="27" y="56"/>
                    <a:pt x="78" y="47"/>
                  </a:cubicBezTo>
                  <a:cubicBezTo>
                    <a:pt x="78" y="47"/>
                    <a:pt x="76" y="65"/>
                    <a:pt x="77" y="71"/>
                  </a:cubicBezTo>
                  <a:close/>
                </a:path>
              </a:pathLst>
            </a:custGeom>
            <a:solidFill>
              <a:srgbClr val="CC8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7" name="Freeform 136">
              <a:extLst>
                <a:ext uri="{FF2B5EF4-FFF2-40B4-BE49-F238E27FC236}">
                  <a16:creationId xmlns:a16="http://schemas.microsoft.com/office/drawing/2014/main" id="{51103D0B-EF6A-41B8-8D76-8D9905047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047"/>
              <a:ext cx="212" cy="281"/>
            </a:xfrm>
            <a:custGeom>
              <a:avLst/>
              <a:gdLst>
                <a:gd name="T0" fmla="*/ 0 w 156"/>
                <a:gd name="T1" fmla="*/ 618 h 207"/>
                <a:gd name="T2" fmla="*/ 103 w 156"/>
                <a:gd name="T3" fmla="*/ 695 h 207"/>
                <a:gd name="T4" fmla="*/ 194 w 156"/>
                <a:gd name="T5" fmla="*/ 434 h 207"/>
                <a:gd name="T6" fmla="*/ 531 w 156"/>
                <a:gd name="T7" fmla="*/ 0 h 207"/>
                <a:gd name="T8" fmla="*/ 268 w 156"/>
                <a:gd name="T9" fmla="*/ 362 h 207"/>
                <a:gd name="T10" fmla="*/ 96 w 156"/>
                <a:gd name="T11" fmla="*/ 552 h 207"/>
                <a:gd name="T12" fmla="*/ 0 w 156"/>
                <a:gd name="T13" fmla="*/ 618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207">
                  <a:moveTo>
                    <a:pt x="0" y="182"/>
                  </a:moveTo>
                  <a:cubicBezTo>
                    <a:pt x="0" y="182"/>
                    <a:pt x="13" y="207"/>
                    <a:pt x="30" y="205"/>
                  </a:cubicBezTo>
                  <a:cubicBezTo>
                    <a:pt x="47" y="203"/>
                    <a:pt x="39" y="135"/>
                    <a:pt x="57" y="128"/>
                  </a:cubicBezTo>
                  <a:cubicBezTo>
                    <a:pt x="75" y="122"/>
                    <a:pt x="125" y="96"/>
                    <a:pt x="156" y="0"/>
                  </a:cubicBezTo>
                  <a:cubicBezTo>
                    <a:pt x="156" y="0"/>
                    <a:pt x="128" y="81"/>
                    <a:pt x="79" y="107"/>
                  </a:cubicBezTo>
                  <a:cubicBezTo>
                    <a:pt x="30" y="133"/>
                    <a:pt x="26" y="143"/>
                    <a:pt x="28" y="163"/>
                  </a:cubicBezTo>
                  <a:cubicBezTo>
                    <a:pt x="30" y="183"/>
                    <a:pt x="14" y="198"/>
                    <a:pt x="0" y="182"/>
                  </a:cubicBezTo>
                  <a:close/>
                </a:path>
              </a:pathLst>
            </a:custGeom>
            <a:solidFill>
              <a:srgbClr val="BC8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Freeform 137">
              <a:extLst>
                <a:ext uri="{FF2B5EF4-FFF2-40B4-BE49-F238E27FC236}">
                  <a16:creationId xmlns:a16="http://schemas.microsoft.com/office/drawing/2014/main" id="{5B0683E7-97E3-429E-9909-0AE1A343B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794"/>
              <a:ext cx="126" cy="174"/>
            </a:xfrm>
            <a:custGeom>
              <a:avLst/>
              <a:gdLst>
                <a:gd name="T0" fmla="*/ 50 w 93"/>
                <a:gd name="T1" fmla="*/ 351 h 128"/>
                <a:gd name="T2" fmla="*/ 133 w 93"/>
                <a:gd name="T3" fmla="*/ 438 h 128"/>
                <a:gd name="T4" fmla="*/ 248 w 93"/>
                <a:gd name="T5" fmla="*/ 237 h 128"/>
                <a:gd name="T6" fmla="*/ 0 w 93"/>
                <a:gd name="T7" fmla="*/ 0 h 128"/>
                <a:gd name="T8" fmla="*/ 140 w 93"/>
                <a:gd name="T9" fmla="*/ 189 h 128"/>
                <a:gd name="T10" fmla="*/ 154 w 93"/>
                <a:gd name="T11" fmla="*/ 359 h 128"/>
                <a:gd name="T12" fmla="*/ 50 w 93"/>
                <a:gd name="T13" fmla="*/ 351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28">
                  <a:moveTo>
                    <a:pt x="15" y="103"/>
                  </a:moveTo>
                  <a:cubicBezTo>
                    <a:pt x="15" y="103"/>
                    <a:pt x="17" y="128"/>
                    <a:pt x="39" y="128"/>
                  </a:cubicBezTo>
                  <a:cubicBezTo>
                    <a:pt x="60" y="128"/>
                    <a:pt x="93" y="98"/>
                    <a:pt x="74" y="69"/>
                  </a:cubicBezTo>
                  <a:cubicBezTo>
                    <a:pt x="62" y="50"/>
                    <a:pt x="24" y="50"/>
                    <a:pt x="0" y="0"/>
                  </a:cubicBezTo>
                  <a:cubicBezTo>
                    <a:pt x="0" y="0"/>
                    <a:pt x="13" y="39"/>
                    <a:pt x="41" y="55"/>
                  </a:cubicBezTo>
                  <a:cubicBezTo>
                    <a:pt x="69" y="71"/>
                    <a:pt x="64" y="103"/>
                    <a:pt x="46" y="105"/>
                  </a:cubicBezTo>
                  <a:cubicBezTo>
                    <a:pt x="28" y="107"/>
                    <a:pt x="15" y="103"/>
                    <a:pt x="15" y="103"/>
                  </a:cubicBezTo>
                  <a:close/>
                </a:path>
              </a:pathLst>
            </a:custGeom>
            <a:solidFill>
              <a:srgbClr val="BC8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9" name="Freeform 138">
              <a:extLst>
                <a:ext uri="{FF2B5EF4-FFF2-40B4-BE49-F238E27FC236}">
                  <a16:creationId xmlns:a16="http://schemas.microsoft.com/office/drawing/2014/main" id="{343695B7-707E-48FA-9A83-FE883001D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125"/>
              <a:ext cx="49" cy="252"/>
            </a:xfrm>
            <a:custGeom>
              <a:avLst/>
              <a:gdLst>
                <a:gd name="T0" fmla="*/ 1 w 36"/>
                <a:gd name="T1" fmla="*/ 523 h 185"/>
                <a:gd name="T2" fmla="*/ 37 w 36"/>
                <a:gd name="T3" fmla="*/ 564 h 185"/>
                <a:gd name="T4" fmla="*/ 124 w 36"/>
                <a:gd name="T5" fmla="*/ 0 h 185"/>
                <a:gd name="T6" fmla="*/ 1 w 36"/>
                <a:gd name="T7" fmla="*/ 523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85">
                  <a:moveTo>
                    <a:pt x="1" y="152"/>
                  </a:moveTo>
                  <a:cubicBezTo>
                    <a:pt x="1" y="152"/>
                    <a:pt x="0" y="171"/>
                    <a:pt x="11" y="164"/>
                  </a:cubicBezTo>
                  <a:cubicBezTo>
                    <a:pt x="22" y="158"/>
                    <a:pt x="21" y="34"/>
                    <a:pt x="36" y="0"/>
                  </a:cubicBezTo>
                  <a:cubicBezTo>
                    <a:pt x="36" y="0"/>
                    <a:pt x="10" y="185"/>
                    <a:pt x="1" y="152"/>
                  </a:cubicBezTo>
                  <a:close/>
                </a:path>
              </a:pathLst>
            </a:custGeom>
            <a:solidFill>
              <a:srgbClr val="BB7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139">
              <a:extLst>
                <a:ext uri="{FF2B5EF4-FFF2-40B4-BE49-F238E27FC236}">
                  <a16:creationId xmlns:a16="http://schemas.microsoft.com/office/drawing/2014/main" id="{605B6995-1310-4B58-B1D9-14FA2814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375"/>
              <a:ext cx="118" cy="217"/>
            </a:xfrm>
            <a:custGeom>
              <a:avLst/>
              <a:gdLst>
                <a:gd name="T0" fmla="*/ 20 w 87"/>
                <a:gd name="T1" fmla="*/ 435 h 160"/>
                <a:gd name="T2" fmla="*/ 22 w 87"/>
                <a:gd name="T3" fmla="*/ 471 h 160"/>
                <a:gd name="T4" fmla="*/ 294 w 87"/>
                <a:gd name="T5" fmla="*/ 0 h 160"/>
                <a:gd name="T6" fmla="*/ 20 w 87"/>
                <a:gd name="T7" fmla="*/ 435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60">
                  <a:moveTo>
                    <a:pt x="6" y="129"/>
                  </a:moveTo>
                  <a:cubicBezTo>
                    <a:pt x="6" y="129"/>
                    <a:pt x="1" y="136"/>
                    <a:pt x="7" y="139"/>
                  </a:cubicBezTo>
                  <a:cubicBezTo>
                    <a:pt x="12" y="142"/>
                    <a:pt x="64" y="74"/>
                    <a:pt x="87" y="0"/>
                  </a:cubicBezTo>
                  <a:cubicBezTo>
                    <a:pt x="87" y="0"/>
                    <a:pt x="0" y="160"/>
                    <a:pt x="6" y="129"/>
                  </a:cubicBezTo>
                  <a:close/>
                </a:path>
              </a:pathLst>
            </a:custGeom>
            <a:solidFill>
              <a:srgbClr val="BB7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140">
              <a:extLst>
                <a:ext uri="{FF2B5EF4-FFF2-40B4-BE49-F238E27FC236}">
                  <a16:creationId xmlns:a16="http://schemas.microsoft.com/office/drawing/2014/main" id="{BF60B423-4312-4D32-BD6A-CA8C78DCA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410"/>
              <a:ext cx="51" cy="42"/>
            </a:xfrm>
            <a:custGeom>
              <a:avLst/>
              <a:gdLst>
                <a:gd name="T0" fmla="*/ 122 w 38"/>
                <a:gd name="T1" fmla="*/ 35 h 31"/>
                <a:gd name="T2" fmla="*/ 0 w 38"/>
                <a:gd name="T3" fmla="*/ 104 h 31"/>
                <a:gd name="T4" fmla="*/ 122 w 38"/>
                <a:gd name="T5" fmla="*/ 3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1">
                  <a:moveTo>
                    <a:pt x="38" y="10"/>
                  </a:moveTo>
                  <a:cubicBezTo>
                    <a:pt x="38" y="10"/>
                    <a:pt x="8" y="0"/>
                    <a:pt x="0" y="31"/>
                  </a:cubicBezTo>
                  <a:cubicBezTo>
                    <a:pt x="0" y="31"/>
                    <a:pt x="7" y="7"/>
                    <a:pt x="3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Freeform 141">
              <a:extLst>
                <a:ext uri="{FF2B5EF4-FFF2-40B4-BE49-F238E27FC236}">
                  <a16:creationId xmlns:a16="http://schemas.microsoft.com/office/drawing/2014/main" id="{964A104F-96A5-4D6B-A5BF-CC6F68086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443"/>
              <a:ext cx="83" cy="65"/>
            </a:xfrm>
            <a:custGeom>
              <a:avLst/>
              <a:gdLst>
                <a:gd name="T0" fmla="*/ 0 w 61"/>
                <a:gd name="T1" fmla="*/ 84 h 48"/>
                <a:gd name="T2" fmla="*/ 124 w 61"/>
                <a:gd name="T3" fmla="*/ 134 h 48"/>
                <a:gd name="T4" fmla="*/ 184 w 61"/>
                <a:gd name="T5" fmla="*/ 0 h 48"/>
                <a:gd name="T6" fmla="*/ 120 w 61"/>
                <a:gd name="T7" fmla="*/ 103 h 48"/>
                <a:gd name="T8" fmla="*/ 0 w 61"/>
                <a:gd name="T9" fmla="*/ 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8">
                  <a:moveTo>
                    <a:pt x="0" y="25"/>
                  </a:moveTo>
                  <a:cubicBezTo>
                    <a:pt x="0" y="25"/>
                    <a:pt x="11" y="48"/>
                    <a:pt x="36" y="40"/>
                  </a:cubicBezTo>
                  <a:cubicBezTo>
                    <a:pt x="61" y="32"/>
                    <a:pt x="58" y="3"/>
                    <a:pt x="54" y="0"/>
                  </a:cubicBezTo>
                  <a:cubicBezTo>
                    <a:pt x="54" y="0"/>
                    <a:pt x="52" y="27"/>
                    <a:pt x="35" y="30"/>
                  </a:cubicBezTo>
                  <a:cubicBezTo>
                    <a:pt x="17" y="34"/>
                    <a:pt x="1" y="27"/>
                    <a:pt x="0" y="25"/>
                  </a:cubicBezTo>
                  <a:close/>
                </a:path>
              </a:pathLst>
            </a:custGeom>
            <a:solidFill>
              <a:srgbClr val="C78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3" name="Freeform 142">
              <a:extLst>
                <a:ext uri="{FF2B5EF4-FFF2-40B4-BE49-F238E27FC236}">
                  <a16:creationId xmlns:a16="http://schemas.microsoft.com/office/drawing/2014/main" id="{6DBD2CDC-BD30-471D-9712-D6A80F4C1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931"/>
              <a:ext cx="64" cy="42"/>
            </a:xfrm>
            <a:custGeom>
              <a:avLst/>
              <a:gdLst>
                <a:gd name="T0" fmla="*/ 0 w 47"/>
                <a:gd name="T1" fmla="*/ 41 h 31"/>
                <a:gd name="T2" fmla="*/ 89 w 47"/>
                <a:gd name="T3" fmla="*/ 93 h 31"/>
                <a:gd name="T4" fmla="*/ 153 w 47"/>
                <a:gd name="T5" fmla="*/ 0 h 31"/>
                <a:gd name="T6" fmla="*/ 86 w 47"/>
                <a:gd name="T7" fmla="*/ 77 h 31"/>
                <a:gd name="T8" fmla="*/ 0 w 47"/>
                <a:gd name="T9" fmla="*/ 4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1">
                  <a:moveTo>
                    <a:pt x="0" y="12"/>
                  </a:moveTo>
                  <a:cubicBezTo>
                    <a:pt x="0" y="12"/>
                    <a:pt x="8" y="31"/>
                    <a:pt x="26" y="28"/>
                  </a:cubicBezTo>
                  <a:cubicBezTo>
                    <a:pt x="45" y="25"/>
                    <a:pt x="47" y="4"/>
                    <a:pt x="44" y="0"/>
                  </a:cubicBezTo>
                  <a:cubicBezTo>
                    <a:pt x="44" y="0"/>
                    <a:pt x="42" y="22"/>
                    <a:pt x="25" y="23"/>
                  </a:cubicBezTo>
                  <a:cubicBezTo>
                    <a:pt x="8" y="2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78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Freeform 143">
              <a:extLst>
                <a:ext uri="{FF2B5EF4-FFF2-40B4-BE49-F238E27FC236}">
                  <a16:creationId xmlns:a16="http://schemas.microsoft.com/office/drawing/2014/main" id="{25DD9CA3-A00D-4C54-83D4-4BC40E67B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905"/>
              <a:ext cx="55" cy="23"/>
            </a:xfrm>
            <a:custGeom>
              <a:avLst/>
              <a:gdLst>
                <a:gd name="T0" fmla="*/ 0 w 40"/>
                <a:gd name="T1" fmla="*/ 57 h 17"/>
                <a:gd name="T2" fmla="*/ 69 w 40"/>
                <a:gd name="T3" fmla="*/ 1 h 17"/>
                <a:gd name="T4" fmla="*/ 144 w 40"/>
                <a:gd name="T5" fmla="*/ 37 h 17"/>
                <a:gd name="T6" fmla="*/ 69 w 40"/>
                <a:gd name="T7" fmla="*/ 12 h 17"/>
                <a:gd name="T8" fmla="*/ 0 w 40"/>
                <a:gd name="T9" fmla="*/ 5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7">
                  <a:moveTo>
                    <a:pt x="0" y="17"/>
                  </a:moveTo>
                  <a:cubicBezTo>
                    <a:pt x="0" y="17"/>
                    <a:pt x="4" y="2"/>
                    <a:pt x="19" y="1"/>
                  </a:cubicBezTo>
                  <a:cubicBezTo>
                    <a:pt x="33" y="0"/>
                    <a:pt x="39" y="10"/>
                    <a:pt x="40" y="11"/>
                  </a:cubicBezTo>
                  <a:cubicBezTo>
                    <a:pt x="40" y="11"/>
                    <a:pt x="31" y="2"/>
                    <a:pt x="19" y="4"/>
                  </a:cubicBezTo>
                  <a:cubicBezTo>
                    <a:pt x="6" y="5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5" name="Freeform 144">
              <a:extLst>
                <a:ext uri="{FF2B5EF4-FFF2-40B4-BE49-F238E27FC236}">
                  <a16:creationId xmlns:a16="http://schemas.microsoft.com/office/drawing/2014/main" id="{414D5988-4837-4C30-B5D3-B9441E91E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585"/>
              <a:ext cx="45" cy="101"/>
            </a:xfrm>
            <a:custGeom>
              <a:avLst/>
              <a:gdLst>
                <a:gd name="T0" fmla="*/ 113 w 33"/>
                <a:gd name="T1" fmla="*/ 0 h 74"/>
                <a:gd name="T2" fmla="*/ 41 w 33"/>
                <a:gd name="T3" fmla="*/ 113 h 74"/>
                <a:gd name="T4" fmla="*/ 0 w 33"/>
                <a:gd name="T5" fmla="*/ 257 h 74"/>
                <a:gd name="T6" fmla="*/ 48 w 33"/>
                <a:gd name="T7" fmla="*/ 162 h 74"/>
                <a:gd name="T8" fmla="*/ 113 w 33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4">
                  <a:moveTo>
                    <a:pt x="33" y="0"/>
                  </a:moveTo>
                  <a:cubicBezTo>
                    <a:pt x="24" y="0"/>
                    <a:pt x="13" y="19"/>
                    <a:pt x="12" y="33"/>
                  </a:cubicBezTo>
                  <a:cubicBezTo>
                    <a:pt x="11" y="47"/>
                    <a:pt x="4" y="69"/>
                    <a:pt x="0" y="74"/>
                  </a:cubicBezTo>
                  <a:cubicBezTo>
                    <a:pt x="0" y="74"/>
                    <a:pt x="14" y="60"/>
                    <a:pt x="14" y="47"/>
                  </a:cubicBezTo>
                  <a:cubicBezTo>
                    <a:pt x="15" y="34"/>
                    <a:pt x="23" y="1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6" name="Freeform 145">
              <a:extLst>
                <a:ext uri="{FF2B5EF4-FFF2-40B4-BE49-F238E27FC236}">
                  <a16:creationId xmlns:a16="http://schemas.microsoft.com/office/drawing/2014/main" id="{B5DE5ED5-7912-481F-8A02-2B7FE9CAE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911"/>
              <a:ext cx="159" cy="148"/>
            </a:xfrm>
            <a:custGeom>
              <a:avLst/>
              <a:gdLst>
                <a:gd name="T0" fmla="*/ 400 w 117"/>
                <a:gd name="T1" fmla="*/ 76 h 109"/>
                <a:gd name="T2" fmla="*/ 170 w 117"/>
                <a:gd name="T3" fmla="*/ 57 h 109"/>
                <a:gd name="T4" fmla="*/ 0 w 117"/>
                <a:gd name="T5" fmla="*/ 371 h 109"/>
                <a:gd name="T6" fmla="*/ 174 w 117"/>
                <a:gd name="T7" fmla="*/ 83 h 109"/>
                <a:gd name="T8" fmla="*/ 400 w 117"/>
                <a:gd name="T9" fmla="*/ 76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09">
                  <a:moveTo>
                    <a:pt x="117" y="22"/>
                  </a:moveTo>
                  <a:cubicBezTo>
                    <a:pt x="117" y="22"/>
                    <a:pt x="96" y="0"/>
                    <a:pt x="50" y="17"/>
                  </a:cubicBezTo>
                  <a:cubicBezTo>
                    <a:pt x="4" y="33"/>
                    <a:pt x="2" y="101"/>
                    <a:pt x="0" y="109"/>
                  </a:cubicBezTo>
                  <a:cubicBezTo>
                    <a:pt x="0" y="109"/>
                    <a:pt x="18" y="35"/>
                    <a:pt x="51" y="24"/>
                  </a:cubicBezTo>
                  <a:cubicBezTo>
                    <a:pt x="85" y="14"/>
                    <a:pt x="112" y="15"/>
                    <a:pt x="11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7" name="Freeform 146">
              <a:extLst>
                <a:ext uri="{FF2B5EF4-FFF2-40B4-BE49-F238E27FC236}">
                  <a16:creationId xmlns:a16="http://schemas.microsoft.com/office/drawing/2014/main" id="{C769AA22-6C93-4093-8E4C-04089B9DF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2214"/>
              <a:ext cx="39" cy="52"/>
            </a:xfrm>
            <a:custGeom>
              <a:avLst/>
              <a:gdLst>
                <a:gd name="T0" fmla="*/ 1 w 29"/>
                <a:gd name="T1" fmla="*/ 133 h 38"/>
                <a:gd name="T2" fmla="*/ 94 w 29"/>
                <a:gd name="T3" fmla="*/ 0 h 38"/>
                <a:gd name="T4" fmla="*/ 1 w 29"/>
                <a:gd name="T5" fmla="*/ 133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8">
                  <a:moveTo>
                    <a:pt x="1" y="38"/>
                  </a:moveTo>
                  <a:cubicBezTo>
                    <a:pt x="1" y="38"/>
                    <a:pt x="0" y="13"/>
                    <a:pt x="29" y="0"/>
                  </a:cubicBezTo>
                  <a:cubicBezTo>
                    <a:pt x="29" y="0"/>
                    <a:pt x="8" y="13"/>
                    <a:pt x="1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8" name="Freeform 147">
              <a:extLst>
                <a:ext uri="{FF2B5EF4-FFF2-40B4-BE49-F238E27FC236}">
                  <a16:creationId xmlns:a16="http://schemas.microsoft.com/office/drawing/2014/main" id="{9F26F118-2075-4B76-BBA6-6B5C6B79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937"/>
              <a:ext cx="138" cy="62"/>
            </a:xfrm>
            <a:custGeom>
              <a:avLst/>
              <a:gdLst>
                <a:gd name="T0" fmla="*/ 0 w 102"/>
                <a:gd name="T1" fmla="*/ 152 h 46"/>
                <a:gd name="T2" fmla="*/ 183 w 102"/>
                <a:gd name="T3" fmla="*/ 0 h 46"/>
                <a:gd name="T4" fmla="*/ 342 w 102"/>
                <a:gd name="T5" fmla="*/ 85 h 46"/>
                <a:gd name="T6" fmla="*/ 175 w 102"/>
                <a:gd name="T7" fmla="*/ 16 h 46"/>
                <a:gd name="T8" fmla="*/ 0 w 102"/>
                <a:gd name="T9" fmla="*/ 152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46">
                  <a:moveTo>
                    <a:pt x="0" y="46"/>
                  </a:moveTo>
                  <a:cubicBezTo>
                    <a:pt x="0" y="46"/>
                    <a:pt x="22" y="1"/>
                    <a:pt x="55" y="0"/>
                  </a:cubicBezTo>
                  <a:cubicBezTo>
                    <a:pt x="87" y="0"/>
                    <a:pt x="102" y="26"/>
                    <a:pt x="102" y="26"/>
                  </a:cubicBezTo>
                  <a:cubicBezTo>
                    <a:pt x="102" y="26"/>
                    <a:pt x="77" y="1"/>
                    <a:pt x="52" y="5"/>
                  </a:cubicBezTo>
                  <a:cubicBezTo>
                    <a:pt x="23" y="10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9" name="Freeform 148">
              <a:extLst>
                <a:ext uri="{FF2B5EF4-FFF2-40B4-BE49-F238E27FC236}">
                  <a16:creationId xmlns:a16="http://schemas.microsoft.com/office/drawing/2014/main" id="{1D5B3F76-9B2C-436F-9E3C-1798C064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1839"/>
              <a:ext cx="184" cy="64"/>
            </a:xfrm>
            <a:custGeom>
              <a:avLst/>
              <a:gdLst>
                <a:gd name="T0" fmla="*/ 0 w 135"/>
                <a:gd name="T1" fmla="*/ 138 h 47"/>
                <a:gd name="T2" fmla="*/ 466 w 135"/>
                <a:gd name="T3" fmla="*/ 161 h 47"/>
                <a:gd name="T4" fmla="*/ 0 w 135"/>
                <a:gd name="T5" fmla="*/ 138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47">
                  <a:moveTo>
                    <a:pt x="0" y="40"/>
                  </a:moveTo>
                  <a:cubicBezTo>
                    <a:pt x="0" y="40"/>
                    <a:pt x="81" y="0"/>
                    <a:pt x="135" y="47"/>
                  </a:cubicBezTo>
                  <a:cubicBezTo>
                    <a:pt x="135" y="47"/>
                    <a:pt x="86" y="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0" name="Freeform 149">
              <a:extLst>
                <a:ext uri="{FF2B5EF4-FFF2-40B4-BE49-F238E27FC236}">
                  <a16:creationId xmlns:a16="http://schemas.microsoft.com/office/drawing/2014/main" id="{FA25C932-3371-4710-953A-1EFF598E6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137"/>
              <a:ext cx="58" cy="134"/>
            </a:xfrm>
            <a:custGeom>
              <a:avLst/>
              <a:gdLst>
                <a:gd name="T0" fmla="*/ 0 w 43"/>
                <a:gd name="T1" fmla="*/ 22 h 99"/>
                <a:gd name="T2" fmla="*/ 93 w 43"/>
                <a:gd name="T3" fmla="*/ 332 h 99"/>
                <a:gd name="T4" fmla="*/ 0 w 43"/>
                <a:gd name="T5" fmla="*/ 22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9">
                  <a:moveTo>
                    <a:pt x="0" y="7"/>
                  </a:moveTo>
                  <a:cubicBezTo>
                    <a:pt x="0" y="7"/>
                    <a:pt x="43" y="0"/>
                    <a:pt x="28" y="99"/>
                  </a:cubicBezTo>
                  <a:cubicBezTo>
                    <a:pt x="28" y="99"/>
                    <a:pt x="40" y="1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150">
              <a:extLst>
                <a:ext uri="{FF2B5EF4-FFF2-40B4-BE49-F238E27FC236}">
                  <a16:creationId xmlns:a16="http://schemas.microsoft.com/office/drawing/2014/main" id="{7DB37AD8-1A11-4B55-9EC1-C40631D85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871"/>
              <a:ext cx="86" cy="135"/>
            </a:xfrm>
            <a:custGeom>
              <a:avLst/>
              <a:gdLst>
                <a:gd name="T0" fmla="*/ 206 w 64"/>
                <a:gd name="T1" fmla="*/ 104 h 99"/>
                <a:gd name="T2" fmla="*/ 151 w 64"/>
                <a:gd name="T3" fmla="*/ 86 h 99"/>
                <a:gd name="T4" fmla="*/ 0 w 64"/>
                <a:gd name="T5" fmla="*/ 342 h 99"/>
                <a:gd name="T6" fmla="*/ 206 w 64"/>
                <a:gd name="T7" fmla="*/ 104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99">
                  <a:moveTo>
                    <a:pt x="63" y="30"/>
                  </a:moveTo>
                  <a:cubicBezTo>
                    <a:pt x="63" y="30"/>
                    <a:pt x="64" y="17"/>
                    <a:pt x="46" y="25"/>
                  </a:cubicBezTo>
                  <a:cubicBezTo>
                    <a:pt x="29" y="32"/>
                    <a:pt x="0" y="99"/>
                    <a:pt x="0" y="99"/>
                  </a:cubicBezTo>
                  <a:cubicBezTo>
                    <a:pt x="0" y="99"/>
                    <a:pt x="50" y="0"/>
                    <a:pt x="63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Freeform 151">
              <a:extLst>
                <a:ext uri="{FF2B5EF4-FFF2-40B4-BE49-F238E27FC236}">
                  <a16:creationId xmlns:a16="http://schemas.microsoft.com/office/drawing/2014/main" id="{35C019A1-5BCB-42B8-A6EE-92CB01F44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234"/>
              <a:ext cx="285" cy="352"/>
            </a:xfrm>
            <a:custGeom>
              <a:avLst/>
              <a:gdLst>
                <a:gd name="T0" fmla="*/ 713 w 210"/>
                <a:gd name="T1" fmla="*/ 0 h 259"/>
                <a:gd name="T2" fmla="*/ 197 w 210"/>
                <a:gd name="T3" fmla="*/ 334 h 259"/>
                <a:gd name="T4" fmla="*/ 83 w 210"/>
                <a:gd name="T5" fmla="*/ 883 h 259"/>
                <a:gd name="T6" fmla="*/ 162 w 210"/>
                <a:gd name="T7" fmla="*/ 321 h 259"/>
                <a:gd name="T8" fmla="*/ 713 w 210"/>
                <a:gd name="T9" fmla="*/ 0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0" h="259">
                  <a:moveTo>
                    <a:pt x="210" y="0"/>
                  </a:moveTo>
                  <a:cubicBezTo>
                    <a:pt x="210" y="0"/>
                    <a:pt x="90" y="41"/>
                    <a:pt x="58" y="98"/>
                  </a:cubicBezTo>
                  <a:cubicBezTo>
                    <a:pt x="26" y="155"/>
                    <a:pt x="11" y="198"/>
                    <a:pt x="24" y="259"/>
                  </a:cubicBezTo>
                  <a:cubicBezTo>
                    <a:pt x="24" y="259"/>
                    <a:pt x="0" y="160"/>
                    <a:pt x="48" y="94"/>
                  </a:cubicBezTo>
                  <a:cubicBezTo>
                    <a:pt x="96" y="27"/>
                    <a:pt x="210" y="0"/>
                    <a:pt x="210" y="0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3" name="Freeform 152">
              <a:extLst>
                <a:ext uri="{FF2B5EF4-FFF2-40B4-BE49-F238E27FC236}">
                  <a16:creationId xmlns:a16="http://schemas.microsoft.com/office/drawing/2014/main" id="{237509AC-21F2-4EEC-9D79-EFE2F7275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809"/>
              <a:ext cx="160" cy="363"/>
            </a:xfrm>
            <a:custGeom>
              <a:avLst/>
              <a:gdLst>
                <a:gd name="T0" fmla="*/ 293 w 118"/>
                <a:gd name="T1" fmla="*/ 0 h 267"/>
                <a:gd name="T2" fmla="*/ 0 w 118"/>
                <a:gd name="T3" fmla="*/ 914 h 267"/>
                <a:gd name="T4" fmla="*/ 293 w 118"/>
                <a:gd name="T5" fmla="*/ 0 h 2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267">
                  <a:moveTo>
                    <a:pt x="86" y="0"/>
                  </a:moveTo>
                  <a:cubicBezTo>
                    <a:pt x="86" y="0"/>
                    <a:pt x="118" y="173"/>
                    <a:pt x="0" y="267"/>
                  </a:cubicBezTo>
                  <a:cubicBezTo>
                    <a:pt x="0" y="267"/>
                    <a:pt x="101" y="181"/>
                    <a:pt x="86" y="0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4" name="Freeform 153">
              <a:extLst>
                <a:ext uri="{FF2B5EF4-FFF2-40B4-BE49-F238E27FC236}">
                  <a16:creationId xmlns:a16="http://schemas.microsoft.com/office/drawing/2014/main" id="{A0D68CAD-C026-465D-8CD8-A2446FAC8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73"/>
              <a:ext cx="44" cy="249"/>
            </a:xfrm>
            <a:custGeom>
              <a:avLst/>
              <a:gdLst>
                <a:gd name="T0" fmla="*/ 105 w 33"/>
                <a:gd name="T1" fmla="*/ 0 h 183"/>
                <a:gd name="T2" fmla="*/ 65 w 33"/>
                <a:gd name="T3" fmla="*/ 239 h 183"/>
                <a:gd name="T4" fmla="*/ 65 w 33"/>
                <a:gd name="T5" fmla="*/ 627 h 183"/>
                <a:gd name="T6" fmla="*/ 36 w 33"/>
                <a:gd name="T7" fmla="*/ 293 h 183"/>
                <a:gd name="T8" fmla="*/ 105 w 33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83">
                  <a:moveTo>
                    <a:pt x="33" y="0"/>
                  </a:moveTo>
                  <a:cubicBezTo>
                    <a:pt x="33" y="0"/>
                    <a:pt x="33" y="36"/>
                    <a:pt x="21" y="70"/>
                  </a:cubicBezTo>
                  <a:cubicBezTo>
                    <a:pt x="9" y="103"/>
                    <a:pt x="11" y="154"/>
                    <a:pt x="21" y="183"/>
                  </a:cubicBezTo>
                  <a:cubicBezTo>
                    <a:pt x="21" y="183"/>
                    <a:pt x="0" y="127"/>
                    <a:pt x="11" y="85"/>
                  </a:cubicBezTo>
                  <a:cubicBezTo>
                    <a:pt x="21" y="43"/>
                    <a:pt x="23" y="63"/>
                    <a:pt x="33" y="0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154">
              <a:extLst>
                <a:ext uri="{FF2B5EF4-FFF2-40B4-BE49-F238E27FC236}">
                  <a16:creationId xmlns:a16="http://schemas.microsoft.com/office/drawing/2014/main" id="{18EB4038-CDFF-487C-9CE8-14C0E3D41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607"/>
              <a:ext cx="660" cy="363"/>
            </a:xfrm>
            <a:custGeom>
              <a:avLst/>
              <a:gdLst>
                <a:gd name="T0" fmla="*/ 0 w 486"/>
                <a:gd name="T1" fmla="*/ 914 h 267"/>
                <a:gd name="T2" fmla="*/ 1653 w 486"/>
                <a:gd name="T3" fmla="*/ 0 h 267"/>
                <a:gd name="T4" fmla="*/ 0 w 486"/>
                <a:gd name="T5" fmla="*/ 914 h 2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6" h="267">
                  <a:moveTo>
                    <a:pt x="0" y="267"/>
                  </a:moveTo>
                  <a:cubicBezTo>
                    <a:pt x="0" y="267"/>
                    <a:pt x="361" y="187"/>
                    <a:pt x="486" y="0"/>
                  </a:cubicBezTo>
                  <a:cubicBezTo>
                    <a:pt x="486" y="0"/>
                    <a:pt x="387" y="153"/>
                    <a:pt x="0" y="267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155">
              <a:extLst>
                <a:ext uri="{FF2B5EF4-FFF2-40B4-BE49-F238E27FC236}">
                  <a16:creationId xmlns:a16="http://schemas.microsoft.com/office/drawing/2014/main" id="{3E16211E-E5F6-4E1D-9D12-1429938C5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461"/>
              <a:ext cx="268" cy="170"/>
            </a:xfrm>
            <a:custGeom>
              <a:avLst/>
              <a:gdLst>
                <a:gd name="T0" fmla="*/ 0 w 197"/>
                <a:gd name="T1" fmla="*/ 0 h 125"/>
                <a:gd name="T2" fmla="*/ 258 w 197"/>
                <a:gd name="T3" fmla="*/ 369 h 125"/>
                <a:gd name="T4" fmla="*/ 676 w 197"/>
                <a:gd name="T5" fmla="*/ 76 h 125"/>
                <a:gd name="T6" fmla="*/ 273 w 197"/>
                <a:gd name="T7" fmla="*/ 329 h 125"/>
                <a:gd name="T8" fmla="*/ 0 w 19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125">
                  <a:moveTo>
                    <a:pt x="0" y="0"/>
                  </a:moveTo>
                  <a:cubicBezTo>
                    <a:pt x="0" y="0"/>
                    <a:pt x="3" y="86"/>
                    <a:pt x="76" y="107"/>
                  </a:cubicBezTo>
                  <a:cubicBezTo>
                    <a:pt x="140" y="125"/>
                    <a:pt x="197" y="22"/>
                    <a:pt x="197" y="22"/>
                  </a:cubicBezTo>
                  <a:cubicBezTo>
                    <a:pt x="197" y="22"/>
                    <a:pt x="141" y="109"/>
                    <a:pt x="80" y="96"/>
                  </a:cubicBezTo>
                  <a:cubicBezTo>
                    <a:pt x="20" y="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7" name="Freeform 156">
              <a:extLst>
                <a:ext uri="{FF2B5EF4-FFF2-40B4-BE49-F238E27FC236}">
                  <a16:creationId xmlns:a16="http://schemas.microsoft.com/office/drawing/2014/main" id="{5AEFCA9D-6D9D-4817-BB94-3CF3B91F1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575"/>
              <a:ext cx="226" cy="204"/>
            </a:xfrm>
            <a:custGeom>
              <a:avLst/>
              <a:gdLst>
                <a:gd name="T0" fmla="*/ 0 w 166"/>
                <a:gd name="T1" fmla="*/ 427 h 150"/>
                <a:gd name="T2" fmla="*/ 447 w 166"/>
                <a:gd name="T3" fmla="*/ 400 h 150"/>
                <a:gd name="T4" fmla="*/ 497 w 166"/>
                <a:gd name="T5" fmla="*/ 0 h 150"/>
                <a:gd name="T6" fmla="*/ 460 w 166"/>
                <a:gd name="T7" fmla="*/ 431 h 150"/>
                <a:gd name="T8" fmla="*/ 0 w 166"/>
                <a:gd name="T9" fmla="*/ 427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50">
                  <a:moveTo>
                    <a:pt x="0" y="125"/>
                  </a:moveTo>
                  <a:cubicBezTo>
                    <a:pt x="0" y="125"/>
                    <a:pt x="110" y="137"/>
                    <a:pt x="130" y="117"/>
                  </a:cubicBezTo>
                  <a:cubicBezTo>
                    <a:pt x="150" y="97"/>
                    <a:pt x="147" y="11"/>
                    <a:pt x="145" y="0"/>
                  </a:cubicBezTo>
                  <a:cubicBezTo>
                    <a:pt x="145" y="0"/>
                    <a:pt x="166" y="102"/>
                    <a:pt x="134" y="126"/>
                  </a:cubicBezTo>
                  <a:cubicBezTo>
                    <a:pt x="102" y="150"/>
                    <a:pt x="0" y="125"/>
                    <a:pt x="0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8" name="Freeform 157">
              <a:extLst>
                <a:ext uri="{FF2B5EF4-FFF2-40B4-BE49-F238E27FC236}">
                  <a16:creationId xmlns:a16="http://schemas.microsoft.com/office/drawing/2014/main" id="{0C373C4E-42AA-4364-9E6D-5D6607205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1196"/>
              <a:ext cx="201" cy="138"/>
            </a:xfrm>
            <a:custGeom>
              <a:avLst/>
              <a:gdLst>
                <a:gd name="T0" fmla="*/ 0 w 148"/>
                <a:gd name="T1" fmla="*/ 342 h 102"/>
                <a:gd name="T2" fmla="*/ 504 w 148"/>
                <a:gd name="T3" fmla="*/ 0 h 102"/>
                <a:gd name="T4" fmla="*/ 0 w 148"/>
                <a:gd name="T5" fmla="*/ 342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02">
                  <a:moveTo>
                    <a:pt x="0" y="102"/>
                  </a:moveTo>
                  <a:cubicBezTo>
                    <a:pt x="0" y="102"/>
                    <a:pt x="46" y="37"/>
                    <a:pt x="148" y="0"/>
                  </a:cubicBezTo>
                  <a:cubicBezTo>
                    <a:pt x="148" y="0"/>
                    <a:pt x="52" y="43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158">
              <a:extLst>
                <a:ext uri="{FF2B5EF4-FFF2-40B4-BE49-F238E27FC236}">
                  <a16:creationId xmlns:a16="http://schemas.microsoft.com/office/drawing/2014/main" id="{F141BB2B-0EBC-41B4-ADC0-904664EF4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718"/>
              <a:ext cx="47" cy="110"/>
            </a:xfrm>
            <a:custGeom>
              <a:avLst/>
              <a:gdLst>
                <a:gd name="T0" fmla="*/ 114 w 35"/>
                <a:gd name="T1" fmla="*/ 50 h 81"/>
                <a:gd name="T2" fmla="*/ 47 w 35"/>
                <a:gd name="T3" fmla="*/ 26 h 81"/>
                <a:gd name="T4" fmla="*/ 20 w 35"/>
                <a:gd name="T5" fmla="*/ 274 h 81"/>
                <a:gd name="T6" fmla="*/ 48 w 35"/>
                <a:gd name="T7" fmla="*/ 41 h 81"/>
                <a:gd name="T8" fmla="*/ 114 w 35"/>
                <a:gd name="T9" fmla="*/ 5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1">
                  <a:moveTo>
                    <a:pt x="35" y="15"/>
                  </a:moveTo>
                  <a:cubicBezTo>
                    <a:pt x="35" y="15"/>
                    <a:pt x="28" y="0"/>
                    <a:pt x="14" y="7"/>
                  </a:cubicBezTo>
                  <a:cubicBezTo>
                    <a:pt x="0" y="13"/>
                    <a:pt x="7" y="50"/>
                    <a:pt x="6" y="81"/>
                  </a:cubicBezTo>
                  <a:cubicBezTo>
                    <a:pt x="6" y="81"/>
                    <a:pt x="7" y="17"/>
                    <a:pt x="15" y="12"/>
                  </a:cubicBezTo>
                  <a:cubicBezTo>
                    <a:pt x="23" y="7"/>
                    <a:pt x="35" y="15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0" name="Freeform 159">
              <a:extLst>
                <a:ext uri="{FF2B5EF4-FFF2-40B4-BE49-F238E27FC236}">
                  <a16:creationId xmlns:a16="http://schemas.microsoft.com/office/drawing/2014/main" id="{7487E64D-D272-4F12-9A33-E51917422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156"/>
              <a:ext cx="320" cy="541"/>
            </a:xfrm>
            <a:custGeom>
              <a:avLst/>
              <a:gdLst>
                <a:gd name="T0" fmla="*/ 797 w 236"/>
                <a:gd name="T1" fmla="*/ 0 h 398"/>
                <a:gd name="T2" fmla="*/ 575 w 236"/>
                <a:gd name="T3" fmla="*/ 411 h 398"/>
                <a:gd name="T4" fmla="*/ 0 w 236"/>
                <a:gd name="T5" fmla="*/ 1358 h 398"/>
                <a:gd name="T6" fmla="*/ 408 w 236"/>
                <a:gd name="T7" fmla="*/ 798 h 398"/>
                <a:gd name="T8" fmla="*/ 797 w 236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398">
                  <a:moveTo>
                    <a:pt x="236" y="0"/>
                  </a:moveTo>
                  <a:cubicBezTo>
                    <a:pt x="236" y="0"/>
                    <a:pt x="178" y="93"/>
                    <a:pt x="170" y="120"/>
                  </a:cubicBezTo>
                  <a:cubicBezTo>
                    <a:pt x="162" y="147"/>
                    <a:pt x="78" y="303"/>
                    <a:pt x="0" y="398"/>
                  </a:cubicBezTo>
                  <a:cubicBezTo>
                    <a:pt x="0" y="398"/>
                    <a:pt x="80" y="318"/>
                    <a:pt x="121" y="234"/>
                  </a:cubicBezTo>
                  <a:cubicBezTo>
                    <a:pt x="161" y="150"/>
                    <a:pt x="229" y="3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1" name="Freeform 160">
              <a:extLst>
                <a:ext uri="{FF2B5EF4-FFF2-40B4-BE49-F238E27FC236}">
                  <a16:creationId xmlns:a16="http://schemas.microsoft.com/office/drawing/2014/main" id="{5E3BC03F-767B-4242-B3CE-50DAFC3A1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029"/>
              <a:ext cx="90" cy="338"/>
            </a:xfrm>
            <a:custGeom>
              <a:avLst/>
              <a:gdLst>
                <a:gd name="T0" fmla="*/ 229 w 66"/>
                <a:gd name="T1" fmla="*/ 0 h 249"/>
                <a:gd name="T2" fmla="*/ 0 w 66"/>
                <a:gd name="T3" fmla="*/ 846 h 249"/>
                <a:gd name="T4" fmla="*/ 229 w 66"/>
                <a:gd name="T5" fmla="*/ 0 h 2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49">
                  <a:moveTo>
                    <a:pt x="66" y="0"/>
                  </a:moveTo>
                  <a:cubicBezTo>
                    <a:pt x="66" y="0"/>
                    <a:pt x="13" y="91"/>
                    <a:pt x="0" y="249"/>
                  </a:cubicBezTo>
                  <a:cubicBezTo>
                    <a:pt x="0" y="249"/>
                    <a:pt x="23" y="10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Oval 161">
              <a:extLst>
                <a:ext uri="{FF2B5EF4-FFF2-40B4-BE49-F238E27FC236}">
                  <a16:creationId xmlns:a16="http://schemas.microsoft.com/office/drawing/2014/main" id="{D4439B94-02D7-42F4-9DC5-33C83752E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1769"/>
              <a:ext cx="34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3" name="Oval 162">
              <a:extLst>
                <a:ext uri="{FF2B5EF4-FFF2-40B4-BE49-F238E27FC236}">
                  <a16:creationId xmlns:a16="http://schemas.microsoft.com/office/drawing/2014/main" id="{197EA057-53E5-4716-BD87-C05EA5C64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" y="1763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4" name="Oval 163">
              <a:extLst>
                <a:ext uri="{FF2B5EF4-FFF2-40B4-BE49-F238E27FC236}">
                  <a16:creationId xmlns:a16="http://schemas.microsoft.com/office/drawing/2014/main" id="{545CFA42-A977-4BB5-8AA0-68A88A1D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0" y="1763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5" name="Oval 164">
              <a:extLst>
                <a:ext uri="{FF2B5EF4-FFF2-40B4-BE49-F238E27FC236}">
                  <a16:creationId xmlns:a16="http://schemas.microsoft.com/office/drawing/2014/main" id="{89F4390F-8D4D-4F40-AB00-4B6B7E5FD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7" y="73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6" name="Oval 165">
              <a:extLst>
                <a:ext uri="{FF2B5EF4-FFF2-40B4-BE49-F238E27FC236}">
                  <a16:creationId xmlns:a16="http://schemas.microsoft.com/office/drawing/2014/main" id="{DB655FEE-33DE-4CB1-9D77-435530CE2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316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7" name="Oval 166">
              <a:extLst>
                <a:ext uri="{FF2B5EF4-FFF2-40B4-BE49-F238E27FC236}">
                  <a16:creationId xmlns:a16="http://schemas.microsoft.com/office/drawing/2014/main" id="{C23F4BC8-99FF-4F85-9349-59CCB16EF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3143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8" name="Oval 167">
              <a:extLst>
                <a:ext uri="{FF2B5EF4-FFF2-40B4-BE49-F238E27FC236}">
                  <a16:creationId xmlns:a16="http://schemas.microsoft.com/office/drawing/2014/main" id="{7F420D7E-61B9-4B42-9251-396BD387D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3125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9" name="Oval 168">
              <a:extLst>
                <a:ext uri="{FF2B5EF4-FFF2-40B4-BE49-F238E27FC236}">
                  <a16:creationId xmlns:a16="http://schemas.microsoft.com/office/drawing/2014/main" id="{9A40C023-E957-4FD2-BF32-62D82B27E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269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0" name="Freeform 169">
              <a:extLst>
                <a:ext uri="{FF2B5EF4-FFF2-40B4-BE49-F238E27FC236}">
                  <a16:creationId xmlns:a16="http://schemas.microsoft.com/office/drawing/2014/main" id="{2AA82E28-CDDC-4F97-B3DB-4ADC5586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859"/>
              <a:ext cx="1264" cy="1019"/>
            </a:xfrm>
            <a:custGeom>
              <a:avLst/>
              <a:gdLst>
                <a:gd name="T0" fmla="*/ 3163 w 931"/>
                <a:gd name="T1" fmla="*/ 0 h 749"/>
                <a:gd name="T2" fmla="*/ 834 w 931"/>
                <a:gd name="T3" fmla="*/ 1408 h 749"/>
                <a:gd name="T4" fmla="*/ 0 w 931"/>
                <a:gd name="T5" fmla="*/ 2566 h 749"/>
                <a:gd name="T6" fmla="*/ 238 w 931"/>
                <a:gd name="T7" fmla="*/ 2326 h 749"/>
                <a:gd name="T8" fmla="*/ 893 w 931"/>
                <a:gd name="T9" fmla="*/ 1367 h 749"/>
                <a:gd name="T10" fmla="*/ 3163 w 931"/>
                <a:gd name="T11" fmla="*/ 0 h 7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1" h="749">
                  <a:moveTo>
                    <a:pt x="931" y="0"/>
                  </a:moveTo>
                  <a:cubicBezTo>
                    <a:pt x="931" y="0"/>
                    <a:pt x="411" y="20"/>
                    <a:pt x="245" y="411"/>
                  </a:cubicBezTo>
                  <a:cubicBezTo>
                    <a:pt x="133" y="675"/>
                    <a:pt x="29" y="675"/>
                    <a:pt x="0" y="749"/>
                  </a:cubicBezTo>
                  <a:cubicBezTo>
                    <a:pt x="0" y="749"/>
                    <a:pt x="38" y="703"/>
                    <a:pt x="70" y="679"/>
                  </a:cubicBezTo>
                  <a:cubicBezTo>
                    <a:pt x="102" y="655"/>
                    <a:pt x="172" y="575"/>
                    <a:pt x="263" y="399"/>
                  </a:cubicBezTo>
                  <a:cubicBezTo>
                    <a:pt x="353" y="223"/>
                    <a:pt x="517" y="61"/>
                    <a:pt x="9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Oval 170">
              <a:extLst>
                <a:ext uri="{FF2B5EF4-FFF2-40B4-BE49-F238E27FC236}">
                  <a16:creationId xmlns:a16="http://schemas.microsoft.com/office/drawing/2014/main" id="{C522ECD1-54FF-4960-9F42-18A20C590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" y="1848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2" name="Oval 171">
              <a:extLst>
                <a:ext uri="{FF2B5EF4-FFF2-40B4-BE49-F238E27FC236}">
                  <a16:creationId xmlns:a16="http://schemas.microsoft.com/office/drawing/2014/main" id="{BC5A8183-D2C6-4DA8-AFA2-3206E5AE4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84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3" name="Oval 172">
              <a:extLst>
                <a:ext uri="{FF2B5EF4-FFF2-40B4-BE49-F238E27FC236}">
                  <a16:creationId xmlns:a16="http://schemas.microsoft.com/office/drawing/2014/main" id="{89FC90C6-E8B2-452C-B9C6-3859ACE02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89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4" name="Oval 173">
              <a:extLst>
                <a:ext uri="{FF2B5EF4-FFF2-40B4-BE49-F238E27FC236}">
                  <a16:creationId xmlns:a16="http://schemas.microsoft.com/office/drawing/2014/main" id="{7DB63B8B-BF33-4CAA-A7C9-485566523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927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5" name="Freeform 174">
              <a:extLst>
                <a:ext uri="{FF2B5EF4-FFF2-40B4-BE49-F238E27FC236}">
                  <a16:creationId xmlns:a16="http://schemas.microsoft.com/office/drawing/2014/main" id="{A2C39154-3ADE-4D28-BEBE-36C4E3D55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767"/>
              <a:ext cx="736" cy="258"/>
            </a:xfrm>
            <a:custGeom>
              <a:avLst/>
              <a:gdLst>
                <a:gd name="T0" fmla="*/ 0 w 542"/>
                <a:gd name="T1" fmla="*/ 645 h 190"/>
                <a:gd name="T2" fmla="*/ 1843 w 542"/>
                <a:gd name="T3" fmla="*/ 26 h 190"/>
                <a:gd name="T4" fmla="*/ 0 w 542"/>
                <a:gd name="T5" fmla="*/ 645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2" h="190">
                  <a:moveTo>
                    <a:pt x="0" y="190"/>
                  </a:moveTo>
                  <a:cubicBezTo>
                    <a:pt x="0" y="190"/>
                    <a:pt x="152" y="0"/>
                    <a:pt x="542" y="7"/>
                  </a:cubicBezTo>
                  <a:cubicBezTo>
                    <a:pt x="542" y="7"/>
                    <a:pt x="215" y="0"/>
                    <a:pt x="0" y="190"/>
                  </a:cubicBezTo>
                  <a:close/>
                </a:path>
              </a:pathLst>
            </a:custGeom>
            <a:solidFill>
              <a:srgbClr val="CE94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6" name="Freeform 175">
              <a:extLst>
                <a:ext uri="{FF2B5EF4-FFF2-40B4-BE49-F238E27FC236}">
                  <a16:creationId xmlns:a16="http://schemas.microsoft.com/office/drawing/2014/main" id="{194B2E37-BAC2-4EC8-B3C8-EBC1EB5CD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882"/>
              <a:ext cx="569" cy="227"/>
            </a:xfrm>
            <a:custGeom>
              <a:avLst/>
              <a:gdLst>
                <a:gd name="T0" fmla="*/ 0 w 419"/>
                <a:gd name="T1" fmla="*/ 571 h 167"/>
                <a:gd name="T2" fmla="*/ 1426 w 419"/>
                <a:gd name="T3" fmla="*/ 0 h 167"/>
                <a:gd name="T4" fmla="*/ 0 w 419"/>
                <a:gd name="T5" fmla="*/ 571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9" h="167">
                  <a:moveTo>
                    <a:pt x="0" y="167"/>
                  </a:moveTo>
                  <a:cubicBezTo>
                    <a:pt x="0" y="167"/>
                    <a:pt x="121" y="80"/>
                    <a:pt x="419" y="0"/>
                  </a:cubicBezTo>
                  <a:cubicBezTo>
                    <a:pt x="419" y="0"/>
                    <a:pt x="145" y="54"/>
                    <a:pt x="0" y="167"/>
                  </a:cubicBezTo>
                  <a:close/>
                </a:path>
              </a:pathLst>
            </a:custGeom>
            <a:solidFill>
              <a:srgbClr val="D7B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BDA66A0A-0567-496D-AF4C-71BC150CED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Plasmodium (Paludism)</a:t>
            </a:r>
          </a:p>
        </p:txBody>
      </p:sp>
      <p:sp>
        <p:nvSpPr>
          <p:cNvPr id="11267" name="Text Box 3">
            <a:extLst>
              <a:ext uri="{FF2B5EF4-FFF2-40B4-BE49-F238E27FC236}">
                <a16:creationId xmlns:a16="http://schemas.microsoft.com/office/drawing/2014/main" id="{8EFE5E8F-61A4-42F4-BFC6-9B281C579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7675" y="2730500"/>
            <a:ext cx="8953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Oocyst</a:t>
            </a:r>
          </a:p>
        </p:txBody>
      </p:sp>
      <p:sp>
        <p:nvSpPr>
          <p:cNvPr id="11268" name="Text Box 4">
            <a:extLst>
              <a:ext uri="{FF2B5EF4-FFF2-40B4-BE49-F238E27FC236}">
                <a16:creationId xmlns:a16="http://schemas.microsoft.com/office/drawing/2014/main" id="{1A0DE6AE-595A-494A-80B9-933477890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6188" y="2633663"/>
            <a:ext cx="882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Zygote</a:t>
            </a:r>
          </a:p>
        </p:txBody>
      </p:sp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C032480-EF4C-4669-971D-63E606FF2AB9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4214813"/>
            <a:ext cx="2079625" cy="2309812"/>
            <a:chOff x="560" y="2500"/>
            <a:chExt cx="1310" cy="1455"/>
          </a:xfrm>
        </p:grpSpPr>
        <p:sp>
          <p:nvSpPr>
            <p:cNvPr id="16686" name="Freeform 6">
              <a:extLst>
                <a:ext uri="{FF2B5EF4-FFF2-40B4-BE49-F238E27FC236}">
                  <a16:creationId xmlns:a16="http://schemas.microsoft.com/office/drawing/2014/main" id="{B9A5E3E1-6E7E-4BA7-A1A8-65883518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320"/>
              <a:ext cx="246" cy="258"/>
            </a:xfrm>
            <a:custGeom>
              <a:avLst/>
              <a:gdLst>
                <a:gd name="T0" fmla="*/ 42 w 242"/>
                <a:gd name="T1" fmla="*/ 0 h 238"/>
                <a:gd name="T2" fmla="*/ 114 w 242"/>
                <a:gd name="T3" fmla="*/ 104 h 238"/>
                <a:gd name="T4" fmla="*/ 251 w 242"/>
                <a:gd name="T5" fmla="*/ 330 h 238"/>
                <a:gd name="T6" fmla="*/ 179 w 242"/>
                <a:gd name="T7" fmla="*/ 196 h 238"/>
                <a:gd name="T8" fmla="*/ 0 w 242"/>
                <a:gd name="T9" fmla="*/ 62 h 238"/>
                <a:gd name="T10" fmla="*/ 42 w 242"/>
                <a:gd name="T11" fmla="*/ 0 h 2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2" h="238">
                  <a:moveTo>
                    <a:pt x="38" y="0"/>
                  </a:moveTo>
                  <a:cubicBezTo>
                    <a:pt x="38" y="0"/>
                    <a:pt x="47" y="59"/>
                    <a:pt x="106" y="76"/>
                  </a:cubicBezTo>
                  <a:cubicBezTo>
                    <a:pt x="165" y="92"/>
                    <a:pt x="242" y="137"/>
                    <a:pt x="235" y="238"/>
                  </a:cubicBezTo>
                  <a:cubicBezTo>
                    <a:pt x="235" y="238"/>
                    <a:pt x="242" y="156"/>
                    <a:pt x="167" y="142"/>
                  </a:cubicBezTo>
                  <a:cubicBezTo>
                    <a:pt x="92" y="127"/>
                    <a:pt x="9" y="104"/>
                    <a:pt x="0" y="4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7" name="Freeform 7">
              <a:extLst>
                <a:ext uri="{FF2B5EF4-FFF2-40B4-BE49-F238E27FC236}">
                  <a16:creationId xmlns:a16="http://schemas.microsoft.com/office/drawing/2014/main" id="{9A03AB50-F651-48DC-AF6A-41CEAF219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3397"/>
              <a:ext cx="426" cy="326"/>
            </a:xfrm>
            <a:custGeom>
              <a:avLst/>
              <a:gdLst>
                <a:gd name="T0" fmla="*/ 374 w 421"/>
                <a:gd name="T1" fmla="*/ 0 h 301"/>
                <a:gd name="T2" fmla="*/ 297 w 421"/>
                <a:gd name="T3" fmla="*/ 136 h 301"/>
                <a:gd name="T4" fmla="*/ 94 w 421"/>
                <a:gd name="T5" fmla="*/ 259 h 301"/>
                <a:gd name="T6" fmla="*/ 0 w 421"/>
                <a:gd name="T7" fmla="*/ 393 h 301"/>
                <a:gd name="T8" fmla="*/ 103 w 421"/>
                <a:gd name="T9" fmla="*/ 314 h 301"/>
                <a:gd name="T10" fmla="*/ 271 w 421"/>
                <a:gd name="T11" fmla="*/ 203 h 301"/>
                <a:gd name="T12" fmla="*/ 441 w 421"/>
                <a:gd name="T13" fmla="*/ 113 h 301"/>
                <a:gd name="T14" fmla="*/ 374 w 421"/>
                <a:gd name="T15" fmla="*/ 0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301">
                  <a:moveTo>
                    <a:pt x="358" y="0"/>
                  </a:moveTo>
                  <a:cubicBezTo>
                    <a:pt x="358" y="0"/>
                    <a:pt x="381" y="87"/>
                    <a:pt x="285" y="99"/>
                  </a:cubicBezTo>
                  <a:cubicBezTo>
                    <a:pt x="189" y="110"/>
                    <a:pt x="130" y="115"/>
                    <a:pt x="90" y="188"/>
                  </a:cubicBezTo>
                  <a:cubicBezTo>
                    <a:pt x="50" y="261"/>
                    <a:pt x="26" y="294"/>
                    <a:pt x="0" y="285"/>
                  </a:cubicBezTo>
                  <a:cubicBezTo>
                    <a:pt x="0" y="285"/>
                    <a:pt x="66" y="301"/>
                    <a:pt x="99" y="228"/>
                  </a:cubicBezTo>
                  <a:cubicBezTo>
                    <a:pt x="132" y="155"/>
                    <a:pt x="167" y="143"/>
                    <a:pt x="259" y="148"/>
                  </a:cubicBezTo>
                  <a:cubicBezTo>
                    <a:pt x="351" y="153"/>
                    <a:pt x="421" y="82"/>
                    <a:pt x="421" y="82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8" name="Freeform 8">
              <a:extLst>
                <a:ext uri="{FF2B5EF4-FFF2-40B4-BE49-F238E27FC236}">
                  <a16:creationId xmlns:a16="http://schemas.microsoft.com/office/drawing/2014/main" id="{B64AF6D5-B680-42B7-91A6-F4366123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319"/>
              <a:ext cx="246" cy="258"/>
            </a:xfrm>
            <a:custGeom>
              <a:avLst/>
              <a:gdLst>
                <a:gd name="T0" fmla="*/ 42 w 242"/>
                <a:gd name="T1" fmla="*/ 0 h 238"/>
                <a:gd name="T2" fmla="*/ 114 w 242"/>
                <a:gd name="T3" fmla="*/ 103 h 238"/>
                <a:gd name="T4" fmla="*/ 251 w 242"/>
                <a:gd name="T5" fmla="*/ 330 h 238"/>
                <a:gd name="T6" fmla="*/ 179 w 242"/>
                <a:gd name="T7" fmla="*/ 195 h 238"/>
                <a:gd name="T8" fmla="*/ 0 w 242"/>
                <a:gd name="T9" fmla="*/ 62 h 238"/>
                <a:gd name="T10" fmla="*/ 42 w 242"/>
                <a:gd name="T11" fmla="*/ 0 h 2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2" h="238">
                  <a:moveTo>
                    <a:pt x="38" y="0"/>
                  </a:moveTo>
                  <a:cubicBezTo>
                    <a:pt x="38" y="0"/>
                    <a:pt x="47" y="59"/>
                    <a:pt x="106" y="75"/>
                  </a:cubicBezTo>
                  <a:cubicBezTo>
                    <a:pt x="165" y="92"/>
                    <a:pt x="242" y="137"/>
                    <a:pt x="235" y="238"/>
                  </a:cubicBezTo>
                  <a:cubicBezTo>
                    <a:pt x="235" y="238"/>
                    <a:pt x="242" y="155"/>
                    <a:pt x="167" y="141"/>
                  </a:cubicBezTo>
                  <a:cubicBezTo>
                    <a:pt x="92" y="127"/>
                    <a:pt x="10" y="104"/>
                    <a:pt x="0" y="45"/>
                  </a:cubicBezTo>
                  <a:lnTo>
                    <a:pt x="38" y="0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9" name="Freeform 9">
              <a:extLst>
                <a:ext uri="{FF2B5EF4-FFF2-40B4-BE49-F238E27FC236}">
                  <a16:creationId xmlns:a16="http://schemas.microsoft.com/office/drawing/2014/main" id="{1BEFE3EA-7FD0-4CF4-A73F-108134D4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399"/>
              <a:ext cx="426" cy="326"/>
            </a:xfrm>
            <a:custGeom>
              <a:avLst/>
              <a:gdLst>
                <a:gd name="T0" fmla="*/ 373 w 421"/>
                <a:gd name="T1" fmla="*/ 0 h 301"/>
                <a:gd name="T2" fmla="*/ 296 w 421"/>
                <a:gd name="T3" fmla="*/ 135 h 301"/>
                <a:gd name="T4" fmla="*/ 93 w 421"/>
                <a:gd name="T5" fmla="*/ 259 h 301"/>
                <a:gd name="T6" fmla="*/ 0 w 421"/>
                <a:gd name="T7" fmla="*/ 392 h 301"/>
                <a:gd name="T8" fmla="*/ 103 w 421"/>
                <a:gd name="T9" fmla="*/ 314 h 301"/>
                <a:gd name="T10" fmla="*/ 271 w 421"/>
                <a:gd name="T11" fmla="*/ 203 h 301"/>
                <a:gd name="T12" fmla="*/ 441 w 421"/>
                <a:gd name="T13" fmla="*/ 113 h 301"/>
                <a:gd name="T14" fmla="*/ 373 w 421"/>
                <a:gd name="T15" fmla="*/ 0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301">
                  <a:moveTo>
                    <a:pt x="357" y="0"/>
                  </a:moveTo>
                  <a:cubicBezTo>
                    <a:pt x="357" y="0"/>
                    <a:pt x="381" y="87"/>
                    <a:pt x="284" y="98"/>
                  </a:cubicBezTo>
                  <a:cubicBezTo>
                    <a:pt x="188" y="110"/>
                    <a:pt x="129" y="115"/>
                    <a:pt x="89" y="188"/>
                  </a:cubicBezTo>
                  <a:cubicBezTo>
                    <a:pt x="49" y="261"/>
                    <a:pt x="26" y="294"/>
                    <a:pt x="0" y="284"/>
                  </a:cubicBezTo>
                  <a:cubicBezTo>
                    <a:pt x="0" y="284"/>
                    <a:pt x="66" y="301"/>
                    <a:pt x="99" y="228"/>
                  </a:cubicBezTo>
                  <a:cubicBezTo>
                    <a:pt x="132" y="155"/>
                    <a:pt x="167" y="143"/>
                    <a:pt x="259" y="148"/>
                  </a:cubicBezTo>
                  <a:cubicBezTo>
                    <a:pt x="350" y="152"/>
                    <a:pt x="421" y="82"/>
                    <a:pt x="421" y="82"/>
                  </a:cubicBezTo>
                  <a:lnTo>
                    <a:pt x="357" y="0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0" name="Freeform 10">
              <a:extLst>
                <a:ext uri="{FF2B5EF4-FFF2-40B4-BE49-F238E27FC236}">
                  <a16:creationId xmlns:a16="http://schemas.microsoft.com/office/drawing/2014/main" id="{8DDD41D9-DBBA-4FF5-87F5-37F9B15D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500"/>
              <a:ext cx="176" cy="549"/>
            </a:xfrm>
            <a:custGeom>
              <a:avLst/>
              <a:gdLst>
                <a:gd name="T0" fmla="*/ 23 w 174"/>
                <a:gd name="T1" fmla="*/ 693 h 508"/>
                <a:gd name="T2" fmla="*/ 30 w 174"/>
                <a:gd name="T3" fmla="*/ 494 h 508"/>
                <a:gd name="T4" fmla="*/ 51 w 174"/>
                <a:gd name="T5" fmla="*/ 218 h 508"/>
                <a:gd name="T6" fmla="*/ 163 w 174"/>
                <a:gd name="T7" fmla="*/ 0 h 508"/>
                <a:gd name="T8" fmla="*/ 91 w 174"/>
                <a:gd name="T9" fmla="*/ 237 h 508"/>
                <a:gd name="T10" fmla="*/ 100 w 174"/>
                <a:gd name="T11" fmla="*/ 614 h 508"/>
                <a:gd name="T12" fmla="*/ 23 w 174"/>
                <a:gd name="T13" fmla="*/ 693 h 5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508">
                  <a:moveTo>
                    <a:pt x="23" y="508"/>
                  </a:moveTo>
                  <a:cubicBezTo>
                    <a:pt x="23" y="508"/>
                    <a:pt x="54" y="425"/>
                    <a:pt x="30" y="362"/>
                  </a:cubicBezTo>
                  <a:cubicBezTo>
                    <a:pt x="7" y="298"/>
                    <a:pt x="9" y="197"/>
                    <a:pt x="47" y="160"/>
                  </a:cubicBezTo>
                  <a:cubicBezTo>
                    <a:pt x="84" y="122"/>
                    <a:pt x="155" y="61"/>
                    <a:pt x="155" y="0"/>
                  </a:cubicBezTo>
                  <a:cubicBezTo>
                    <a:pt x="155" y="0"/>
                    <a:pt x="174" y="80"/>
                    <a:pt x="87" y="174"/>
                  </a:cubicBezTo>
                  <a:cubicBezTo>
                    <a:pt x="0" y="268"/>
                    <a:pt x="129" y="350"/>
                    <a:pt x="96" y="451"/>
                  </a:cubicBezTo>
                  <a:lnTo>
                    <a:pt x="23" y="508"/>
                  </a:ln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1" name="Freeform 11">
              <a:extLst>
                <a:ext uri="{FF2B5EF4-FFF2-40B4-BE49-F238E27FC236}">
                  <a16:creationId xmlns:a16="http://schemas.microsoft.com/office/drawing/2014/main" id="{7197CF40-F2C6-4BC5-B974-7D738F212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881"/>
              <a:ext cx="310" cy="211"/>
            </a:xfrm>
            <a:custGeom>
              <a:avLst/>
              <a:gdLst>
                <a:gd name="T0" fmla="*/ 0 w 306"/>
                <a:gd name="T1" fmla="*/ 0 h 196"/>
                <a:gd name="T2" fmla="*/ 119 w 306"/>
                <a:gd name="T3" fmla="*/ 165 h 196"/>
                <a:gd name="T4" fmla="*/ 291 w 306"/>
                <a:gd name="T5" fmla="*/ 263 h 196"/>
                <a:gd name="T6" fmla="*/ 322 w 306"/>
                <a:gd name="T7" fmla="*/ 210 h 196"/>
                <a:gd name="T8" fmla="*/ 205 w 306"/>
                <a:gd name="T9" fmla="*/ 93 h 196"/>
                <a:gd name="T10" fmla="*/ 0 w 306"/>
                <a:gd name="T11" fmla="*/ 0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6" h="196">
                  <a:moveTo>
                    <a:pt x="0" y="0"/>
                  </a:moveTo>
                  <a:cubicBezTo>
                    <a:pt x="0" y="0"/>
                    <a:pt x="7" y="123"/>
                    <a:pt x="113" y="123"/>
                  </a:cubicBezTo>
                  <a:cubicBezTo>
                    <a:pt x="219" y="123"/>
                    <a:pt x="256" y="137"/>
                    <a:pt x="275" y="196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6"/>
                    <a:pt x="285" y="64"/>
                    <a:pt x="193" y="69"/>
                  </a:cubicBezTo>
                  <a:cubicBezTo>
                    <a:pt x="101" y="73"/>
                    <a:pt x="28" y="87"/>
                    <a:pt x="0" y="0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2" name="Freeform 12">
              <a:extLst>
                <a:ext uri="{FF2B5EF4-FFF2-40B4-BE49-F238E27FC236}">
                  <a16:creationId xmlns:a16="http://schemas.microsoft.com/office/drawing/2014/main" id="{E874157E-4972-4AA2-943C-004C9C082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500"/>
              <a:ext cx="176" cy="549"/>
            </a:xfrm>
            <a:custGeom>
              <a:avLst/>
              <a:gdLst>
                <a:gd name="T0" fmla="*/ 23 w 174"/>
                <a:gd name="T1" fmla="*/ 693 h 508"/>
                <a:gd name="T2" fmla="*/ 30 w 174"/>
                <a:gd name="T3" fmla="*/ 494 h 508"/>
                <a:gd name="T4" fmla="*/ 51 w 174"/>
                <a:gd name="T5" fmla="*/ 218 h 508"/>
                <a:gd name="T6" fmla="*/ 163 w 174"/>
                <a:gd name="T7" fmla="*/ 0 h 508"/>
                <a:gd name="T8" fmla="*/ 91 w 174"/>
                <a:gd name="T9" fmla="*/ 237 h 508"/>
                <a:gd name="T10" fmla="*/ 100 w 174"/>
                <a:gd name="T11" fmla="*/ 614 h 508"/>
                <a:gd name="T12" fmla="*/ 23 w 174"/>
                <a:gd name="T13" fmla="*/ 693 h 5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508">
                  <a:moveTo>
                    <a:pt x="23" y="508"/>
                  </a:moveTo>
                  <a:cubicBezTo>
                    <a:pt x="23" y="508"/>
                    <a:pt x="54" y="425"/>
                    <a:pt x="30" y="362"/>
                  </a:cubicBezTo>
                  <a:cubicBezTo>
                    <a:pt x="7" y="298"/>
                    <a:pt x="9" y="197"/>
                    <a:pt x="47" y="160"/>
                  </a:cubicBezTo>
                  <a:cubicBezTo>
                    <a:pt x="84" y="122"/>
                    <a:pt x="155" y="61"/>
                    <a:pt x="155" y="0"/>
                  </a:cubicBezTo>
                  <a:cubicBezTo>
                    <a:pt x="155" y="0"/>
                    <a:pt x="174" y="80"/>
                    <a:pt x="87" y="174"/>
                  </a:cubicBezTo>
                  <a:cubicBezTo>
                    <a:pt x="0" y="268"/>
                    <a:pt x="129" y="350"/>
                    <a:pt x="96" y="451"/>
                  </a:cubicBezTo>
                  <a:lnTo>
                    <a:pt x="23" y="508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3" name="Freeform 13">
              <a:extLst>
                <a:ext uri="{FF2B5EF4-FFF2-40B4-BE49-F238E27FC236}">
                  <a16:creationId xmlns:a16="http://schemas.microsoft.com/office/drawing/2014/main" id="{B3820D5D-E11D-4F05-9EF7-4134445F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881"/>
              <a:ext cx="310" cy="211"/>
            </a:xfrm>
            <a:custGeom>
              <a:avLst/>
              <a:gdLst>
                <a:gd name="T0" fmla="*/ 0 w 306"/>
                <a:gd name="T1" fmla="*/ 0 h 196"/>
                <a:gd name="T2" fmla="*/ 119 w 306"/>
                <a:gd name="T3" fmla="*/ 165 h 196"/>
                <a:gd name="T4" fmla="*/ 291 w 306"/>
                <a:gd name="T5" fmla="*/ 263 h 196"/>
                <a:gd name="T6" fmla="*/ 322 w 306"/>
                <a:gd name="T7" fmla="*/ 210 h 196"/>
                <a:gd name="T8" fmla="*/ 205 w 306"/>
                <a:gd name="T9" fmla="*/ 93 h 196"/>
                <a:gd name="T10" fmla="*/ 0 w 306"/>
                <a:gd name="T11" fmla="*/ 0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6" h="196">
                  <a:moveTo>
                    <a:pt x="0" y="0"/>
                  </a:moveTo>
                  <a:cubicBezTo>
                    <a:pt x="0" y="0"/>
                    <a:pt x="7" y="123"/>
                    <a:pt x="113" y="123"/>
                  </a:cubicBezTo>
                  <a:cubicBezTo>
                    <a:pt x="219" y="123"/>
                    <a:pt x="256" y="137"/>
                    <a:pt x="275" y="196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6"/>
                    <a:pt x="285" y="64"/>
                    <a:pt x="193" y="69"/>
                  </a:cubicBezTo>
                  <a:cubicBezTo>
                    <a:pt x="101" y="73"/>
                    <a:pt x="28" y="87"/>
                    <a:pt x="0" y="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4" name="Freeform 14">
              <a:extLst>
                <a:ext uri="{FF2B5EF4-FFF2-40B4-BE49-F238E27FC236}">
                  <a16:creationId xmlns:a16="http://schemas.microsoft.com/office/drawing/2014/main" id="{992CC1C3-5769-4A67-9D9B-D85403549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927"/>
              <a:ext cx="747" cy="729"/>
            </a:xfrm>
            <a:custGeom>
              <a:avLst/>
              <a:gdLst>
                <a:gd name="T0" fmla="*/ 681 w 738"/>
                <a:gd name="T1" fmla="*/ 154 h 674"/>
                <a:gd name="T2" fmla="*/ 557 w 738"/>
                <a:gd name="T3" fmla="*/ 741 h 674"/>
                <a:gd name="T4" fmla="*/ 93 w 738"/>
                <a:gd name="T5" fmla="*/ 769 h 674"/>
                <a:gd name="T6" fmla="*/ 220 w 738"/>
                <a:gd name="T7" fmla="*/ 183 h 674"/>
                <a:gd name="T8" fmla="*/ 681 w 738"/>
                <a:gd name="T9" fmla="*/ 154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" name="Freeform 15">
              <a:extLst>
                <a:ext uri="{FF2B5EF4-FFF2-40B4-BE49-F238E27FC236}">
                  <a16:creationId xmlns:a16="http://schemas.microsoft.com/office/drawing/2014/main" id="{D15D763D-C31B-470B-8708-AE33F58D5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008"/>
              <a:ext cx="682" cy="612"/>
            </a:xfrm>
            <a:custGeom>
              <a:avLst/>
              <a:gdLst>
                <a:gd name="T0" fmla="*/ 591 w 673"/>
                <a:gd name="T1" fmla="*/ 104 h 566"/>
                <a:gd name="T2" fmla="*/ 505 w 673"/>
                <a:gd name="T3" fmla="*/ 609 h 566"/>
                <a:gd name="T4" fmla="*/ 85 w 673"/>
                <a:gd name="T5" fmla="*/ 635 h 566"/>
                <a:gd name="T6" fmla="*/ 203 w 673"/>
                <a:gd name="T7" fmla="*/ 154 h 566"/>
                <a:gd name="T8" fmla="*/ 591 w 673"/>
                <a:gd name="T9" fmla="*/ 104 h 5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3" h="566">
                  <a:moveTo>
                    <a:pt x="560" y="76"/>
                  </a:moveTo>
                  <a:cubicBezTo>
                    <a:pt x="673" y="139"/>
                    <a:pt x="618" y="334"/>
                    <a:pt x="479" y="446"/>
                  </a:cubicBezTo>
                  <a:cubicBezTo>
                    <a:pt x="339" y="558"/>
                    <a:pt x="161" y="566"/>
                    <a:pt x="81" y="464"/>
                  </a:cubicBezTo>
                  <a:cubicBezTo>
                    <a:pt x="0" y="363"/>
                    <a:pt x="52" y="223"/>
                    <a:pt x="191" y="112"/>
                  </a:cubicBezTo>
                  <a:cubicBezTo>
                    <a:pt x="331" y="0"/>
                    <a:pt x="448" y="14"/>
                    <a:pt x="560" y="76"/>
                  </a:cubicBezTo>
                  <a:close/>
                </a:path>
              </a:pathLst>
            </a:custGeom>
            <a:solidFill>
              <a:srgbClr val="F0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" name="Freeform 16">
              <a:extLst>
                <a:ext uri="{FF2B5EF4-FFF2-40B4-BE49-F238E27FC236}">
                  <a16:creationId xmlns:a16="http://schemas.microsoft.com/office/drawing/2014/main" id="{AA8FB08B-0A53-4E4F-B52A-653C641D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3080"/>
              <a:ext cx="588" cy="478"/>
            </a:xfrm>
            <a:custGeom>
              <a:avLst/>
              <a:gdLst>
                <a:gd name="T0" fmla="*/ 548 w 581"/>
                <a:gd name="T1" fmla="*/ 119 h 442"/>
                <a:gd name="T2" fmla="*/ 470 w 581"/>
                <a:gd name="T3" fmla="*/ 469 h 442"/>
                <a:gd name="T4" fmla="*/ 69 w 581"/>
                <a:gd name="T5" fmla="*/ 486 h 442"/>
                <a:gd name="T6" fmla="*/ 125 w 581"/>
                <a:gd name="T7" fmla="*/ 185 h 442"/>
                <a:gd name="T8" fmla="*/ 548 w 581"/>
                <a:gd name="T9" fmla="*/ 119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1" h="442">
                  <a:moveTo>
                    <a:pt x="523" y="87"/>
                  </a:moveTo>
                  <a:cubicBezTo>
                    <a:pt x="581" y="174"/>
                    <a:pt x="569" y="262"/>
                    <a:pt x="448" y="343"/>
                  </a:cubicBezTo>
                  <a:cubicBezTo>
                    <a:pt x="328" y="424"/>
                    <a:pt x="123" y="442"/>
                    <a:pt x="65" y="355"/>
                  </a:cubicBezTo>
                  <a:cubicBezTo>
                    <a:pt x="7" y="268"/>
                    <a:pt x="0" y="217"/>
                    <a:pt x="121" y="135"/>
                  </a:cubicBezTo>
                  <a:cubicBezTo>
                    <a:pt x="241" y="54"/>
                    <a:pt x="465" y="0"/>
                    <a:pt x="523" y="87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" name="Freeform 17">
              <a:extLst>
                <a:ext uri="{FF2B5EF4-FFF2-40B4-BE49-F238E27FC236}">
                  <a16:creationId xmlns:a16="http://schemas.microsoft.com/office/drawing/2014/main" id="{B014D984-F114-4F15-8AB8-921149F0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927"/>
              <a:ext cx="747" cy="729"/>
            </a:xfrm>
            <a:custGeom>
              <a:avLst/>
              <a:gdLst>
                <a:gd name="T0" fmla="*/ 681 w 738"/>
                <a:gd name="T1" fmla="*/ 154 h 674"/>
                <a:gd name="T2" fmla="*/ 557 w 738"/>
                <a:gd name="T3" fmla="*/ 741 h 674"/>
                <a:gd name="T4" fmla="*/ 93 w 738"/>
                <a:gd name="T5" fmla="*/ 769 h 674"/>
                <a:gd name="T6" fmla="*/ 220 w 738"/>
                <a:gd name="T7" fmla="*/ 183 h 674"/>
                <a:gd name="T8" fmla="*/ 681 w 738"/>
                <a:gd name="T9" fmla="*/ 154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8" name="Freeform 18">
              <a:extLst>
                <a:ext uri="{FF2B5EF4-FFF2-40B4-BE49-F238E27FC236}">
                  <a16:creationId xmlns:a16="http://schemas.microsoft.com/office/drawing/2014/main" id="{02B26D64-CDC4-4628-8F0F-9BAD37C2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3176"/>
              <a:ext cx="347" cy="309"/>
            </a:xfrm>
            <a:custGeom>
              <a:avLst/>
              <a:gdLst>
                <a:gd name="T0" fmla="*/ 334 w 342"/>
                <a:gd name="T1" fmla="*/ 103 h 286"/>
                <a:gd name="T2" fmla="*/ 232 w 342"/>
                <a:gd name="T3" fmla="*/ 339 h 286"/>
                <a:gd name="T4" fmla="*/ 27 w 342"/>
                <a:gd name="T5" fmla="*/ 287 h 286"/>
                <a:gd name="T6" fmla="*/ 129 w 342"/>
                <a:gd name="T7" fmla="*/ 50 h 286"/>
                <a:gd name="T8" fmla="*/ 334 w 342"/>
                <a:gd name="T9" fmla="*/ 103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4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0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1" y="37"/>
                  </a:cubicBezTo>
                  <a:cubicBezTo>
                    <a:pt x="201" y="0"/>
                    <a:pt x="287" y="17"/>
                    <a:pt x="314" y="75"/>
                  </a:cubicBezTo>
                  <a:close/>
                </a:path>
              </a:pathLst>
            </a:custGeom>
            <a:solidFill>
              <a:srgbClr val="E1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9" name="Freeform 19">
              <a:extLst>
                <a:ext uri="{FF2B5EF4-FFF2-40B4-BE49-F238E27FC236}">
                  <a16:creationId xmlns:a16="http://schemas.microsoft.com/office/drawing/2014/main" id="{A698489C-44B2-4C99-9206-9635FF1FB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3158"/>
              <a:ext cx="347" cy="309"/>
            </a:xfrm>
            <a:custGeom>
              <a:avLst/>
              <a:gdLst>
                <a:gd name="T0" fmla="*/ 335 w 342"/>
                <a:gd name="T1" fmla="*/ 103 h 286"/>
                <a:gd name="T2" fmla="*/ 232 w 342"/>
                <a:gd name="T3" fmla="*/ 339 h 286"/>
                <a:gd name="T4" fmla="*/ 27 w 342"/>
                <a:gd name="T5" fmla="*/ 287 h 286"/>
                <a:gd name="T6" fmla="*/ 130 w 342"/>
                <a:gd name="T7" fmla="*/ 50 h 286"/>
                <a:gd name="T8" fmla="*/ 335 w 342"/>
                <a:gd name="T9" fmla="*/ 103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2" y="37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C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" name="Freeform 20">
              <a:extLst>
                <a:ext uri="{FF2B5EF4-FFF2-40B4-BE49-F238E27FC236}">
                  <a16:creationId xmlns:a16="http://schemas.microsoft.com/office/drawing/2014/main" id="{C32260B3-99C9-409A-827C-2565A316E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3144"/>
              <a:ext cx="296" cy="229"/>
            </a:xfrm>
            <a:custGeom>
              <a:avLst/>
              <a:gdLst>
                <a:gd name="T0" fmla="*/ 20 w 292"/>
                <a:gd name="T1" fmla="*/ 288 h 212"/>
                <a:gd name="T2" fmla="*/ 119 w 292"/>
                <a:gd name="T3" fmla="*/ 81 h 212"/>
                <a:gd name="T4" fmla="*/ 308 w 292"/>
                <a:gd name="T5" fmla="*/ 97 h 212"/>
                <a:gd name="T6" fmla="*/ 123 w 292"/>
                <a:gd name="T7" fmla="*/ 94 h 212"/>
                <a:gd name="T8" fmla="*/ 20 w 292"/>
                <a:gd name="T9" fmla="*/ 288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212">
                  <a:moveTo>
                    <a:pt x="20" y="212"/>
                  </a:moveTo>
                  <a:cubicBezTo>
                    <a:pt x="20" y="212"/>
                    <a:pt x="2" y="119"/>
                    <a:pt x="111" y="59"/>
                  </a:cubicBezTo>
                  <a:cubicBezTo>
                    <a:pt x="220" y="0"/>
                    <a:pt x="292" y="71"/>
                    <a:pt x="292" y="71"/>
                  </a:cubicBezTo>
                  <a:cubicBezTo>
                    <a:pt x="292" y="71"/>
                    <a:pt x="198" y="17"/>
                    <a:pt x="115" y="69"/>
                  </a:cubicBezTo>
                  <a:cubicBezTo>
                    <a:pt x="0" y="142"/>
                    <a:pt x="20" y="212"/>
                    <a:pt x="20" y="212"/>
                  </a:cubicBezTo>
                  <a:close/>
                </a:path>
              </a:pathLst>
            </a:custGeom>
            <a:solidFill>
              <a:srgbClr val="E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1" name="Freeform 21">
              <a:extLst>
                <a:ext uri="{FF2B5EF4-FFF2-40B4-BE49-F238E27FC236}">
                  <a16:creationId xmlns:a16="http://schemas.microsoft.com/office/drawing/2014/main" id="{CCA45DD4-F006-45B5-A960-7C10FCE00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3309"/>
              <a:ext cx="254" cy="154"/>
            </a:xfrm>
            <a:custGeom>
              <a:avLst/>
              <a:gdLst>
                <a:gd name="T0" fmla="*/ 0 w 251"/>
                <a:gd name="T1" fmla="*/ 140 h 143"/>
                <a:gd name="T2" fmla="*/ 135 w 251"/>
                <a:gd name="T3" fmla="*/ 157 h 143"/>
                <a:gd name="T4" fmla="*/ 263 w 251"/>
                <a:gd name="T5" fmla="*/ 0 h 143"/>
                <a:gd name="T6" fmla="*/ 132 w 251"/>
                <a:gd name="T7" fmla="*/ 117 h 143"/>
                <a:gd name="T8" fmla="*/ 0 w 251"/>
                <a:gd name="T9" fmla="*/ 14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43">
                  <a:moveTo>
                    <a:pt x="0" y="104"/>
                  </a:moveTo>
                  <a:cubicBezTo>
                    <a:pt x="0" y="104"/>
                    <a:pt x="42" y="143"/>
                    <a:pt x="127" y="117"/>
                  </a:cubicBezTo>
                  <a:cubicBezTo>
                    <a:pt x="211" y="92"/>
                    <a:pt x="248" y="26"/>
                    <a:pt x="251" y="0"/>
                  </a:cubicBezTo>
                  <a:cubicBezTo>
                    <a:pt x="251" y="0"/>
                    <a:pt x="221" y="55"/>
                    <a:pt x="125" y="87"/>
                  </a:cubicBezTo>
                  <a:cubicBezTo>
                    <a:pt x="28" y="118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AF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2" name="Freeform 22">
              <a:extLst>
                <a:ext uri="{FF2B5EF4-FFF2-40B4-BE49-F238E27FC236}">
                  <a16:creationId xmlns:a16="http://schemas.microsoft.com/office/drawing/2014/main" id="{75244A76-39AF-41B8-9325-D4CF960E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3327"/>
              <a:ext cx="218" cy="136"/>
            </a:xfrm>
            <a:custGeom>
              <a:avLst/>
              <a:gdLst>
                <a:gd name="T0" fmla="*/ 0 w 215"/>
                <a:gd name="T1" fmla="*/ 134 h 126"/>
                <a:gd name="T2" fmla="*/ 122 w 215"/>
                <a:gd name="T3" fmla="*/ 126 h 126"/>
                <a:gd name="T4" fmla="*/ 227 w 215"/>
                <a:gd name="T5" fmla="*/ 0 h 126"/>
                <a:gd name="T6" fmla="*/ 121 w 215"/>
                <a:gd name="T7" fmla="*/ 115 h 126"/>
                <a:gd name="T8" fmla="*/ 0 w 215"/>
                <a:gd name="T9" fmla="*/ 134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126">
                  <a:moveTo>
                    <a:pt x="0" y="99"/>
                  </a:moveTo>
                  <a:cubicBezTo>
                    <a:pt x="0" y="99"/>
                    <a:pt x="38" y="126"/>
                    <a:pt x="114" y="93"/>
                  </a:cubicBezTo>
                  <a:cubicBezTo>
                    <a:pt x="191" y="60"/>
                    <a:pt x="215" y="0"/>
                    <a:pt x="215" y="0"/>
                  </a:cubicBezTo>
                  <a:cubicBezTo>
                    <a:pt x="215" y="0"/>
                    <a:pt x="192" y="53"/>
                    <a:pt x="113" y="85"/>
                  </a:cubicBezTo>
                  <a:cubicBezTo>
                    <a:pt x="34" y="118"/>
                    <a:pt x="0" y="99"/>
                    <a:pt x="0" y="99"/>
                  </a:cubicBezTo>
                  <a:close/>
                </a:path>
              </a:pathLst>
            </a:custGeom>
            <a:solidFill>
              <a:srgbClr val="9B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3" name="Freeform 23">
              <a:extLst>
                <a:ext uri="{FF2B5EF4-FFF2-40B4-BE49-F238E27FC236}">
                  <a16:creationId xmlns:a16="http://schemas.microsoft.com/office/drawing/2014/main" id="{9A22E08C-6465-4E07-AAE0-76CC666FE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3159"/>
              <a:ext cx="347" cy="310"/>
            </a:xfrm>
            <a:custGeom>
              <a:avLst/>
              <a:gdLst>
                <a:gd name="T0" fmla="*/ 335 w 342"/>
                <a:gd name="T1" fmla="*/ 103 h 286"/>
                <a:gd name="T2" fmla="*/ 232 w 342"/>
                <a:gd name="T3" fmla="*/ 345 h 286"/>
                <a:gd name="T4" fmla="*/ 27 w 342"/>
                <a:gd name="T5" fmla="*/ 292 h 286"/>
                <a:gd name="T6" fmla="*/ 130 w 342"/>
                <a:gd name="T7" fmla="*/ 51 h 286"/>
                <a:gd name="T8" fmla="*/ 335 w 342"/>
                <a:gd name="T9" fmla="*/ 103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300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3"/>
                    <a:pt x="42" y="75"/>
                    <a:pt x="122" y="37"/>
                  </a:cubicBezTo>
                  <a:cubicBezTo>
                    <a:pt x="201" y="0"/>
                    <a:pt x="288" y="17"/>
                    <a:pt x="315" y="75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4" name="Freeform 24">
              <a:extLst>
                <a:ext uri="{FF2B5EF4-FFF2-40B4-BE49-F238E27FC236}">
                  <a16:creationId xmlns:a16="http://schemas.microsoft.com/office/drawing/2014/main" id="{AF3989A9-6134-4D12-A815-1F7D5BB78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993"/>
              <a:ext cx="393" cy="507"/>
            </a:xfrm>
            <a:custGeom>
              <a:avLst/>
              <a:gdLst>
                <a:gd name="T0" fmla="*/ 408 w 388"/>
                <a:gd name="T1" fmla="*/ 0 h 469"/>
                <a:gd name="T2" fmla="*/ 181 w 388"/>
                <a:gd name="T3" fmla="*/ 201 h 469"/>
                <a:gd name="T4" fmla="*/ 115 w 388"/>
                <a:gd name="T5" fmla="*/ 640 h 469"/>
                <a:gd name="T6" fmla="*/ 408 w 388"/>
                <a:gd name="T7" fmla="*/ 0 h 4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8" h="469">
                  <a:moveTo>
                    <a:pt x="388" y="0"/>
                  </a:moveTo>
                  <a:cubicBezTo>
                    <a:pt x="388" y="0"/>
                    <a:pt x="280" y="24"/>
                    <a:pt x="173" y="147"/>
                  </a:cubicBezTo>
                  <a:cubicBezTo>
                    <a:pt x="67" y="270"/>
                    <a:pt x="79" y="401"/>
                    <a:pt x="111" y="469"/>
                  </a:cubicBezTo>
                  <a:cubicBezTo>
                    <a:pt x="111" y="469"/>
                    <a:pt x="0" y="181"/>
                    <a:pt x="388" y="0"/>
                  </a:cubicBezTo>
                  <a:close/>
                </a:path>
              </a:pathLst>
            </a:custGeom>
            <a:solidFill>
              <a:srgbClr val="F3F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5" name="Freeform 25">
              <a:extLst>
                <a:ext uri="{FF2B5EF4-FFF2-40B4-BE49-F238E27FC236}">
                  <a16:creationId xmlns:a16="http://schemas.microsoft.com/office/drawing/2014/main" id="{F8C9BF2A-8262-4607-A77F-CE3263ADB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117"/>
              <a:ext cx="465" cy="509"/>
            </a:xfrm>
            <a:custGeom>
              <a:avLst/>
              <a:gdLst>
                <a:gd name="T0" fmla="*/ 0 w 459"/>
                <a:gd name="T1" fmla="*/ 621 h 471"/>
                <a:gd name="T2" fmla="*/ 292 w 459"/>
                <a:gd name="T3" fmla="*/ 457 h 471"/>
                <a:gd name="T4" fmla="*/ 419 w 459"/>
                <a:gd name="T5" fmla="*/ 0 h 471"/>
                <a:gd name="T6" fmla="*/ 0 w 459"/>
                <a:gd name="T7" fmla="*/ 621 h 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9" h="471">
                  <a:moveTo>
                    <a:pt x="0" y="455"/>
                  </a:moveTo>
                  <a:cubicBezTo>
                    <a:pt x="0" y="455"/>
                    <a:pt x="123" y="471"/>
                    <a:pt x="276" y="335"/>
                  </a:cubicBezTo>
                  <a:cubicBezTo>
                    <a:pt x="429" y="198"/>
                    <a:pt x="414" y="37"/>
                    <a:pt x="399" y="0"/>
                  </a:cubicBezTo>
                  <a:cubicBezTo>
                    <a:pt x="399" y="0"/>
                    <a:pt x="459" y="359"/>
                    <a:pt x="0" y="455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6" name="Freeform 26">
              <a:extLst>
                <a:ext uri="{FF2B5EF4-FFF2-40B4-BE49-F238E27FC236}">
                  <a16:creationId xmlns:a16="http://schemas.microsoft.com/office/drawing/2014/main" id="{E99F3293-BE59-4499-AD63-F9DB6D02A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3015"/>
              <a:ext cx="244" cy="538"/>
            </a:xfrm>
            <a:custGeom>
              <a:avLst/>
              <a:gdLst>
                <a:gd name="T0" fmla="*/ 253 w 241"/>
                <a:gd name="T1" fmla="*/ 0 h 498"/>
                <a:gd name="T2" fmla="*/ 199 w 241"/>
                <a:gd name="T3" fmla="*/ 678 h 498"/>
                <a:gd name="T4" fmla="*/ 253 w 241"/>
                <a:gd name="T5" fmla="*/ 0 h 4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498">
                  <a:moveTo>
                    <a:pt x="241" y="0"/>
                  </a:moveTo>
                  <a:cubicBezTo>
                    <a:pt x="241" y="0"/>
                    <a:pt x="32" y="245"/>
                    <a:pt x="191" y="498"/>
                  </a:cubicBezTo>
                  <a:cubicBezTo>
                    <a:pt x="191" y="498"/>
                    <a:pt x="0" y="239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7" name="Freeform 27">
              <a:extLst>
                <a:ext uri="{FF2B5EF4-FFF2-40B4-BE49-F238E27FC236}">
                  <a16:creationId xmlns:a16="http://schemas.microsoft.com/office/drawing/2014/main" id="{50DE6129-5CB3-4AA6-84CE-8819B0D16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3178"/>
              <a:ext cx="12" cy="13"/>
            </a:xfrm>
            <a:custGeom>
              <a:avLst/>
              <a:gdLst>
                <a:gd name="T0" fmla="*/ 11 w 12"/>
                <a:gd name="T1" fmla="*/ 4 h 12"/>
                <a:gd name="T2" fmla="*/ 9 w 12"/>
                <a:gd name="T3" fmla="*/ 15 h 12"/>
                <a:gd name="T4" fmla="*/ 2 w 12"/>
                <a:gd name="T5" fmla="*/ 13 h 12"/>
                <a:gd name="T6" fmla="*/ 4 w 12"/>
                <a:gd name="T7" fmla="*/ 2 h 12"/>
                <a:gd name="T8" fmla="*/ 11 w 12"/>
                <a:gd name="T9" fmla="*/ 4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6" y="12"/>
                    <a:pt x="3" y="11"/>
                    <a:pt x="2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6" y="0"/>
                    <a:pt x="9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8" name="Freeform 28">
              <a:extLst>
                <a:ext uri="{FF2B5EF4-FFF2-40B4-BE49-F238E27FC236}">
                  <a16:creationId xmlns:a16="http://schemas.microsoft.com/office/drawing/2014/main" id="{857BD5E0-0663-4882-8A24-CD1A4939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3195"/>
              <a:ext cx="10" cy="11"/>
            </a:xfrm>
            <a:custGeom>
              <a:avLst/>
              <a:gdLst>
                <a:gd name="T0" fmla="*/ 9 w 10"/>
                <a:gd name="T1" fmla="*/ 3 h 10"/>
                <a:gd name="T2" fmla="*/ 7 w 10"/>
                <a:gd name="T3" fmla="*/ 13 h 10"/>
                <a:gd name="T4" fmla="*/ 1 w 10"/>
                <a:gd name="T5" fmla="*/ 11 h 10"/>
                <a:gd name="T6" fmla="*/ 3 w 10"/>
                <a:gd name="T7" fmla="*/ 1 h 10"/>
                <a:gd name="T8" fmla="*/ 9 w 10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5" y="10"/>
                    <a:pt x="3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9" name="Freeform 29">
              <a:extLst>
                <a:ext uri="{FF2B5EF4-FFF2-40B4-BE49-F238E27FC236}">
                  <a16:creationId xmlns:a16="http://schemas.microsoft.com/office/drawing/2014/main" id="{DA3D72FF-2B00-4295-A335-82FA2C4D1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008"/>
              <a:ext cx="16" cy="17"/>
            </a:xfrm>
            <a:custGeom>
              <a:avLst/>
              <a:gdLst>
                <a:gd name="T0" fmla="*/ 15 w 16"/>
                <a:gd name="T1" fmla="*/ 5 h 16"/>
                <a:gd name="T2" fmla="*/ 12 w 16"/>
                <a:gd name="T3" fmla="*/ 18 h 16"/>
                <a:gd name="T4" fmla="*/ 2 w 16"/>
                <a:gd name="T5" fmla="*/ 15 h 16"/>
                <a:gd name="T6" fmla="*/ 5 w 16"/>
                <a:gd name="T7" fmla="*/ 2 h 16"/>
                <a:gd name="T8" fmla="*/ 15 w 16"/>
                <a:gd name="T9" fmla="*/ 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5"/>
                  </a:moveTo>
                  <a:cubicBezTo>
                    <a:pt x="16" y="8"/>
                    <a:pt x="15" y="12"/>
                    <a:pt x="12" y="14"/>
                  </a:cubicBezTo>
                  <a:cubicBezTo>
                    <a:pt x="8" y="16"/>
                    <a:pt x="4" y="15"/>
                    <a:pt x="2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3" y="1"/>
                    <a:pt x="1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0" name="Freeform 30">
              <a:extLst>
                <a:ext uri="{FF2B5EF4-FFF2-40B4-BE49-F238E27FC236}">
                  <a16:creationId xmlns:a16="http://schemas.microsoft.com/office/drawing/2014/main" id="{490DB338-B5B0-4568-A29F-2EF7DC96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3247"/>
              <a:ext cx="86" cy="80"/>
            </a:xfrm>
            <a:custGeom>
              <a:avLst/>
              <a:gdLst>
                <a:gd name="T0" fmla="*/ 62 w 85"/>
                <a:gd name="T1" fmla="*/ 83 h 74"/>
                <a:gd name="T2" fmla="*/ 9 w 85"/>
                <a:gd name="T3" fmla="*/ 81 h 74"/>
                <a:gd name="T4" fmla="*/ 26 w 85"/>
                <a:gd name="T5" fmla="*/ 16 h 74"/>
                <a:gd name="T6" fmla="*/ 79 w 85"/>
                <a:gd name="T7" fmla="*/ 18 h 74"/>
                <a:gd name="T8" fmla="*/ 62 w 85"/>
                <a:gd name="T9" fmla="*/ 83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74">
                  <a:moveTo>
                    <a:pt x="58" y="61"/>
                  </a:moveTo>
                  <a:cubicBezTo>
                    <a:pt x="40" y="74"/>
                    <a:pt x="18" y="73"/>
                    <a:pt x="9" y="59"/>
                  </a:cubicBezTo>
                  <a:cubicBezTo>
                    <a:pt x="0" y="46"/>
                    <a:pt x="7" y="25"/>
                    <a:pt x="26" y="12"/>
                  </a:cubicBezTo>
                  <a:cubicBezTo>
                    <a:pt x="44" y="0"/>
                    <a:pt x="66" y="0"/>
                    <a:pt x="75" y="14"/>
                  </a:cubicBezTo>
                  <a:cubicBezTo>
                    <a:pt x="85" y="28"/>
                    <a:pt x="77" y="49"/>
                    <a:pt x="58" y="61"/>
                  </a:cubicBezTo>
                  <a:close/>
                </a:path>
              </a:pathLst>
            </a:custGeom>
            <a:solidFill>
              <a:srgbClr val="AA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1" name="Freeform 31">
              <a:extLst>
                <a:ext uri="{FF2B5EF4-FFF2-40B4-BE49-F238E27FC236}">
                  <a16:creationId xmlns:a16="http://schemas.microsoft.com/office/drawing/2014/main" id="{CCFFCC89-54FB-4175-84D6-0395EF2EB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771"/>
              <a:ext cx="530" cy="345"/>
            </a:xfrm>
            <a:custGeom>
              <a:avLst/>
              <a:gdLst>
                <a:gd name="T0" fmla="*/ 43 w 523"/>
                <a:gd name="T1" fmla="*/ 432 h 319"/>
                <a:gd name="T2" fmla="*/ 0 w 523"/>
                <a:gd name="T3" fmla="*/ 416 h 319"/>
                <a:gd name="T4" fmla="*/ 135 w 523"/>
                <a:gd name="T5" fmla="*/ 264 h 319"/>
                <a:gd name="T6" fmla="*/ 361 w 523"/>
                <a:gd name="T7" fmla="*/ 177 h 319"/>
                <a:gd name="T8" fmla="*/ 551 w 523"/>
                <a:gd name="T9" fmla="*/ 35 h 319"/>
                <a:gd name="T10" fmla="*/ 406 w 523"/>
                <a:gd name="T11" fmla="*/ 177 h 319"/>
                <a:gd name="T12" fmla="*/ 82 w 523"/>
                <a:gd name="T13" fmla="*/ 422 h 319"/>
                <a:gd name="T14" fmla="*/ 43 w 523"/>
                <a:gd name="T15" fmla="*/ 432 h 3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3" h="319">
                  <a:moveTo>
                    <a:pt x="39" y="315"/>
                  </a:moveTo>
                  <a:cubicBezTo>
                    <a:pt x="7" y="312"/>
                    <a:pt x="0" y="304"/>
                    <a:pt x="0" y="304"/>
                  </a:cubicBezTo>
                  <a:cubicBezTo>
                    <a:pt x="0" y="304"/>
                    <a:pt x="47" y="193"/>
                    <a:pt x="127" y="193"/>
                  </a:cubicBezTo>
                  <a:cubicBezTo>
                    <a:pt x="207" y="193"/>
                    <a:pt x="292" y="193"/>
                    <a:pt x="341" y="130"/>
                  </a:cubicBezTo>
                  <a:cubicBezTo>
                    <a:pt x="391" y="66"/>
                    <a:pt x="480" y="0"/>
                    <a:pt x="523" y="26"/>
                  </a:cubicBezTo>
                  <a:cubicBezTo>
                    <a:pt x="523" y="26"/>
                    <a:pt x="424" y="19"/>
                    <a:pt x="386" y="130"/>
                  </a:cubicBezTo>
                  <a:cubicBezTo>
                    <a:pt x="348" y="240"/>
                    <a:pt x="99" y="191"/>
                    <a:pt x="78" y="309"/>
                  </a:cubicBezTo>
                  <a:cubicBezTo>
                    <a:pt x="78" y="309"/>
                    <a:pt x="71" y="319"/>
                    <a:pt x="39" y="315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2" name="Freeform 32">
              <a:extLst>
                <a:ext uri="{FF2B5EF4-FFF2-40B4-BE49-F238E27FC236}">
                  <a16:creationId xmlns:a16="http://schemas.microsoft.com/office/drawing/2014/main" id="{5376486A-A081-4C24-A2E7-8442FD70D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436"/>
              <a:ext cx="285" cy="519"/>
            </a:xfrm>
            <a:custGeom>
              <a:avLst/>
              <a:gdLst>
                <a:gd name="T0" fmla="*/ 247 w 281"/>
                <a:gd name="T1" fmla="*/ 41 h 480"/>
                <a:gd name="T2" fmla="*/ 204 w 281"/>
                <a:gd name="T3" fmla="*/ 0 h 480"/>
                <a:gd name="T4" fmla="*/ 162 w 281"/>
                <a:gd name="T5" fmla="*/ 268 h 480"/>
                <a:gd name="T6" fmla="*/ 97 w 281"/>
                <a:gd name="T7" fmla="*/ 468 h 480"/>
                <a:gd name="T8" fmla="*/ 25 w 281"/>
                <a:gd name="T9" fmla="*/ 656 h 480"/>
                <a:gd name="T10" fmla="*/ 130 w 281"/>
                <a:gd name="T11" fmla="*/ 483 h 480"/>
                <a:gd name="T12" fmla="*/ 246 w 281"/>
                <a:gd name="T13" fmla="*/ 110 h 480"/>
                <a:gd name="T14" fmla="*/ 247 w 281"/>
                <a:gd name="T15" fmla="*/ 41 h 4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1" h="480">
                  <a:moveTo>
                    <a:pt x="235" y="30"/>
                  </a:moveTo>
                  <a:cubicBezTo>
                    <a:pt x="224" y="5"/>
                    <a:pt x="192" y="0"/>
                    <a:pt x="192" y="0"/>
                  </a:cubicBezTo>
                  <a:cubicBezTo>
                    <a:pt x="192" y="0"/>
                    <a:pt x="119" y="80"/>
                    <a:pt x="154" y="196"/>
                  </a:cubicBezTo>
                  <a:cubicBezTo>
                    <a:pt x="190" y="311"/>
                    <a:pt x="145" y="316"/>
                    <a:pt x="93" y="342"/>
                  </a:cubicBezTo>
                  <a:cubicBezTo>
                    <a:pt x="42" y="367"/>
                    <a:pt x="4" y="426"/>
                    <a:pt x="25" y="480"/>
                  </a:cubicBezTo>
                  <a:cubicBezTo>
                    <a:pt x="25" y="480"/>
                    <a:pt x="0" y="400"/>
                    <a:pt x="122" y="353"/>
                  </a:cubicBezTo>
                  <a:cubicBezTo>
                    <a:pt x="281" y="292"/>
                    <a:pt x="138" y="123"/>
                    <a:pt x="234" y="80"/>
                  </a:cubicBezTo>
                  <a:cubicBezTo>
                    <a:pt x="234" y="80"/>
                    <a:pt x="245" y="54"/>
                    <a:pt x="235" y="30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3" name="Freeform 33">
              <a:extLst>
                <a:ext uri="{FF2B5EF4-FFF2-40B4-BE49-F238E27FC236}">
                  <a16:creationId xmlns:a16="http://schemas.microsoft.com/office/drawing/2014/main" id="{C3DF81E0-FF58-4319-8E65-CD41B74BB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3523"/>
              <a:ext cx="28" cy="27"/>
            </a:xfrm>
            <a:custGeom>
              <a:avLst/>
              <a:gdLst>
                <a:gd name="T0" fmla="*/ 0 w 28"/>
                <a:gd name="T1" fmla="*/ 33 h 25"/>
                <a:gd name="T2" fmla="*/ 28 w 28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5">
                  <a:moveTo>
                    <a:pt x="0" y="25"/>
                  </a:moveTo>
                  <a:cubicBezTo>
                    <a:pt x="6" y="15"/>
                    <a:pt x="15" y="6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4" name="Freeform 34">
              <a:extLst>
                <a:ext uri="{FF2B5EF4-FFF2-40B4-BE49-F238E27FC236}">
                  <a16:creationId xmlns:a16="http://schemas.microsoft.com/office/drawing/2014/main" id="{BA02C5EB-0526-4AAD-9B79-A36A4D269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510"/>
              <a:ext cx="258" cy="445"/>
            </a:xfrm>
            <a:custGeom>
              <a:avLst/>
              <a:gdLst>
                <a:gd name="T0" fmla="*/ 163 w 255"/>
                <a:gd name="T1" fmla="*/ 0 h 412"/>
                <a:gd name="T2" fmla="*/ 162 w 255"/>
                <a:gd name="T3" fmla="*/ 174 h 412"/>
                <a:gd name="T4" fmla="*/ 97 w 255"/>
                <a:gd name="T5" fmla="*/ 374 h 412"/>
                <a:gd name="T6" fmla="*/ 25 w 255"/>
                <a:gd name="T7" fmla="*/ 562 h 412"/>
                <a:gd name="T8" fmla="*/ 126 w 255"/>
                <a:gd name="T9" fmla="*/ 389 h 412"/>
                <a:gd name="T10" fmla="*/ 212 w 255"/>
                <a:gd name="T11" fmla="*/ 58 h 4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5" h="412">
                  <a:moveTo>
                    <a:pt x="155" y="0"/>
                  </a:moveTo>
                  <a:cubicBezTo>
                    <a:pt x="144" y="33"/>
                    <a:pt x="139" y="77"/>
                    <a:pt x="154" y="128"/>
                  </a:cubicBezTo>
                  <a:cubicBezTo>
                    <a:pt x="190" y="243"/>
                    <a:pt x="145" y="248"/>
                    <a:pt x="93" y="274"/>
                  </a:cubicBezTo>
                  <a:cubicBezTo>
                    <a:pt x="42" y="299"/>
                    <a:pt x="4" y="358"/>
                    <a:pt x="25" y="412"/>
                  </a:cubicBezTo>
                  <a:cubicBezTo>
                    <a:pt x="25" y="412"/>
                    <a:pt x="0" y="332"/>
                    <a:pt x="122" y="285"/>
                  </a:cubicBezTo>
                  <a:cubicBezTo>
                    <a:pt x="255" y="234"/>
                    <a:pt x="178" y="109"/>
                    <a:pt x="204" y="4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5" name="Freeform 35">
              <a:extLst>
                <a:ext uri="{FF2B5EF4-FFF2-40B4-BE49-F238E27FC236}">
                  <a16:creationId xmlns:a16="http://schemas.microsoft.com/office/drawing/2014/main" id="{907DFD19-D42D-4E38-9D9B-DD1CF4FAE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3478"/>
              <a:ext cx="8" cy="20"/>
            </a:xfrm>
            <a:custGeom>
              <a:avLst/>
              <a:gdLst>
                <a:gd name="T0" fmla="*/ 8 w 8"/>
                <a:gd name="T1" fmla="*/ 0 h 18"/>
                <a:gd name="T2" fmla="*/ 0 w 8"/>
                <a:gd name="T3" fmla="*/ 2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5" y="6"/>
                    <a:pt x="3" y="12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6" name="Freeform 36">
              <a:extLst>
                <a:ext uri="{FF2B5EF4-FFF2-40B4-BE49-F238E27FC236}">
                  <a16:creationId xmlns:a16="http://schemas.microsoft.com/office/drawing/2014/main" id="{CB8101CE-CB7A-4BDF-9DB6-49C1C12B5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436"/>
              <a:ext cx="22" cy="34"/>
            </a:xfrm>
            <a:custGeom>
              <a:avLst/>
              <a:gdLst>
                <a:gd name="T0" fmla="*/ 25 w 21"/>
                <a:gd name="T1" fmla="*/ 0 h 31"/>
                <a:gd name="T2" fmla="*/ 0 w 21"/>
                <a:gd name="T3" fmla="*/ 4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1">
                  <a:moveTo>
                    <a:pt x="21" y="0"/>
                  </a:moveTo>
                  <a:cubicBezTo>
                    <a:pt x="21" y="0"/>
                    <a:pt x="11" y="12"/>
                    <a:pt x="0" y="3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7" name="Freeform 37">
              <a:extLst>
                <a:ext uri="{FF2B5EF4-FFF2-40B4-BE49-F238E27FC236}">
                  <a16:creationId xmlns:a16="http://schemas.microsoft.com/office/drawing/2014/main" id="{66F8F3BC-D585-4F49-AC09-B8B9DD989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3030"/>
              <a:ext cx="528" cy="409"/>
            </a:xfrm>
            <a:custGeom>
              <a:avLst/>
              <a:gdLst>
                <a:gd name="T0" fmla="*/ 535 w 521"/>
                <a:gd name="T1" fmla="*/ 186 h 379"/>
                <a:gd name="T2" fmla="*/ 540 w 521"/>
                <a:gd name="T3" fmla="*/ 134 h 379"/>
                <a:gd name="T4" fmla="*/ 279 w 521"/>
                <a:gd name="T5" fmla="*/ 181 h 379"/>
                <a:gd name="T6" fmla="*/ 0 w 521"/>
                <a:gd name="T7" fmla="*/ 425 h 379"/>
                <a:gd name="T8" fmla="*/ 207 w 521"/>
                <a:gd name="T9" fmla="*/ 370 h 379"/>
                <a:gd name="T10" fmla="*/ 501 w 521"/>
                <a:gd name="T11" fmla="*/ 229 h 379"/>
                <a:gd name="T12" fmla="*/ 535 w 521"/>
                <a:gd name="T13" fmla="*/ 186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1" h="379">
                  <a:moveTo>
                    <a:pt x="507" y="136"/>
                  </a:moveTo>
                  <a:cubicBezTo>
                    <a:pt x="521" y="107"/>
                    <a:pt x="512" y="99"/>
                    <a:pt x="512" y="99"/>
                  </a:cubicBezTo>
                  <a:cubicBezTo>
                    <a:pt x="512" y="99"/>
                    <a:pt x="388" y="0"/>
                    <a:pt x="263" y="134"/>
                  </a:cubicBezTo>
                  <a:cubicBezTo>
                    <a:pt x="138" y="268"/>
                    <a:pt x="91" y="353"/>
                    <a:pt x="0" y="313"/>
                  </a:cubicBezTo>
                  <a:cubicBezTo>
                    <a:pt x="0" y="313"/>
                    <a:pt x="73" y="379"/>
                    <a:pt x="195" y="273"/>
                  </a:cubicBezTo>
                  <a:cubicBezTo>
                    <a:pt x="317" y="167"/>
                    <a:pt x="385" y="63"/>
                    <a:pt x="475" y="169"/>
                  </a:cubicBezTo>
                  <a:cubicBezTo>
                    <a:pt x="475" y="169"/>
                    <a:pt x="493" y="165"/>
                    <a:pt x="507" y="136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8" name="Freeform 38">
              <a:extLst>
                <a:ext uri="{FF2B5EF4-FFF2-40B4-BE49-F238E27FC236}">
                  <a16:creationId xmlns:a16="http://schemas.microsoft.com/office/drawing/2014/main" id="{13ACE600-F3D3-4312-AE99-2CA5D3EA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772"/>
              <a:ext cx="529" cy="334"/>
            </a:xfrm>
            <a:custGeom>
              <a:avLst/>
              <a:gdLst>
                <a:gd name="T0" fmla="*/ 0 w 522"/>
                <a:gd name="T1" fmla="*/ 416 h 309"/>
                <a:gd name="T2" fmla="*/ 135 w 522"/>
                <a:gd name="T3" fmla="*/ 264 h 309"/>
                <a:gd name="T4" fmla="*/ 361 w 522"/>
                <a:gd name="T5" fmla="*/ 177 h 309"/>
                <a:gd name="T6" fmla="*/ 550 w 522"/>
                <a:gd name="T7" fmla="*/ 35 h 309"/>
                <a:gd name="T8" fmla="*/ 406 w 522"/>
                <a:gd name="T9" fmla="*/ 177 h 309"/>
                <a:gd name="T10" fmla="*/ 81 w 522"/>
                <a:gd name="T11" fmla="*/ 422 h 3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2" h="309">
                  <a:moveTo>
                    <a:pt x="0" y="304"/>
                  </a:moveTo>
                  <a:cubicBezTo>
                    <a:pt x="0" y="304"/>
                    <a:pt x="47" y="193"/>
                    <a:pt x="127" y="193"/>
                  </a:cubicBezTo>
                  <a:cubicBezTo>
                    <a:pt x="207" y="193"/>
                    <a:pt x="292" y="193"/>
                    <a:pt x="341" y="130"/>
                  </a:cubicBezTo>
                  <a:cubicBezTo>
                    <a:pt x="390" y="66"/>
                    <a:pt x="480" y="0"/>
                    <a:pt x="522" y="26"/>
                  </a:cubicBezTo>
                  <a:cubicBezTo>
                    <a:pt x="522" y="26"/>
                    <a:pt x="423" y="19"/>
                    <a:pt x="386" y="130"/>
                  </a:cubicBezTo>
                  <a:cubicBezTo>
                    <a:pt x="348" y="240"/>
                    <a:pt x="99" y="191"/>
                    <a:pt x="77" y="30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9" name="Freeform 39">
              <a:extLst>
                <a:ext uri="{FF2B5EF4-FFF2-40B4-BE49-F238E27FC236}">
                  <a16:creationId xmlns:a16="http://schemas.microsoft.com/office/drawing/2014/main" id="{3B9C8899-2AB9-4621-8F32-7682796BF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3030"/>
              <a:ext cx="519" cy="409"/>
            </a:xfrm>
            <a:custGeom>
              <a:avLst/>
              <a:gdLst>
                <a:gd name="T0" fmla="*/ 540 w 512"/>
                <a:gd name="T1" fmla="*/ 134 h 379"/>
                <a:gd name="T2" fmla="*/ 279 w 512"/>
                <a:gd name="T3" fmla="*/ 181 h 379"/>
                <a:gd name="T4" fmla="*/ 0 w 512"/>
                <a:gd name="T5" fmla="*/ 425 h 379"/>
                <a:gd name="T6" fmla="*/ 207 w 512"/>
                <a:gd name="T7" fmla="*/ 370 h 379"/>
                <a:gd name="T8" fmla="*/ 502 w 512"/>
                <a:gd name="T9" fmla="*/ 229 h 3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2" h="379">
                  <a:moveTo>
                    <a:pt x="512" y="99"/>
                  </a:moveTo>
                  <a:cubicBezTo>
                    <a:pt x="512" y="99"/>
                    <a:pt x="388" y="0"/>
                    <a:pt x="263" y="134"/>
                  </a:cubicBezTo>
                  <a:cubicBezTo>
                    <a:pt x="138" y="268"/>
                    <a:pt x="91" y="353"/>
                    <a:pt x="0" y="313"/>
                  </a:cubicBezTo>
                  <a:cubicBezTo>
                    <a:pt x="0" y="313"/>
                    <a:pt x="73" y="379"/>
                    <a:pt x="195" y="273"/>
                  </a:cubicBezTo>
                  <a:cubicBezTo>
                    <a:pt x="317" y="167"/>
                    <a:pt x="385" y="63"/>
                    <a:pt x="475" y="16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0" name="Oval 40">
              <a:extLst>
                <a:ext uri="{FF2B5EF4-FFF2-40B4-BE49-F238E27FC236}">
                  <a16:creationId xmlns:a16="http://schemas.microsoft.com/office/drawing/2014/main" id="{2E09A246-3E9B-441F-8F14-DA4B8E4A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" y="317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21" name="Oval 41">
              <a:extLst>
                <a:ext uri="{FF2B5EF4-FFF2-40B4-BE49-F238E27FC236}">
                  <a16:creationId xmlns:a16="http://schemas.microsoft.com/office/drawing/2014/main" id="{B8E8AF95-16BE-4F96-963A-1761B7A65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" y="3171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22" name="Oval 42">
              <a:extLst>
                <a:ext uri="{FF2B5EF4-FFF2-40B4-BE49-F238E27FC236}">
                  <a16:creationId xmlns:a16="http://schemas.microsoft.com/office/drawing/2014/main" id="{3411F1A0-B9CE-4705-AC66-CD960A699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310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23" name="Oval 43">
              <a:extLst>
                <a:ext uri="{FF2B5EF4-FFF2-40B4-BE49-F238E27FC236}">
                  <a16:creationId xmlns:a16="http://schemas.microsoft.com/office/drawing/2014/main" id="{59D6685B-49F7-4638-8AFA-169CB548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7" y="311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24" name="Freeform 44">
              <a:extLst>
                <a:ext uri="{FF2B5EF4-FFF2-40B4-BE49-F238E27FC236}">
                  <a16:creationId xmlns:a16="http://schemas.microsoft.com/office/drawing/2014/main" id="{3C776151-B68F-4DF1-9C5C-C0BD2E958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995"/>
              <a:ext cx="48" cy="30"/>
            </a:xfrm>
            <a:custGeom>
              <a:avLst/>
              <a:gdLst>
                <a:gd name="T0" fmla="*/ 0 w 48"/>
                <a:gd name="T1" fmla="*/ 17 h 28"/>
                <a:gd name="T2" fmla="*/ 26 w 48"/>
                <a:gd name="T3" fmla="*/ 34 h 28"/>
                <a:gd name="T4" fmla="*/ 19 w 48"/>
                <a:gd name="T5" fmla="*/ 12 h 28"/>
                <a:gd name="T6" fmla="*/ 27 w 48"/>
                <a:gd name="T7" fmla="*/ 4 h 28"/>
                <a:gd name="T8" fmla="*/ 48 w 48"/>
                <a:gd name="T9" fmla="*/ 1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8">
                  <a:moveTo>
                    <a:pt x="0" y="13"/>
                  </a:moveTo>
                  <a:cubicBezTo>
                    <a:pt x="5" y="16"/>
                    <a:pt x="21" y="28"/>
                    <a:pt x="26" y="26"/>
                  </a:cubicBezTo>
                  <a:cubicBezTo>
                    <a:pt x="33" y="22"/>
                    <a:pt x="20" y="12"/>
                    <a:pt x="19" y="8"/>
                  </a:cubicBezTo>
                  <a:cubicBezTo>
                    <a:pt x="17" y="0"/>
                    <a:pt x="21" y="2"/>
                    <a:pt x="27" y="4"/>
                  </a:cubicBezTo>
                  <a:cubicBezTo>
                    <a:pt x="30" y="5"/>
                    <a:pt x="48" y="12"/>
                    <a:pt x="48" y="11"/>
                  </a:cubicBezTo>
                </a:path>
              </a:pathLst>
            </a:custGeom>
            <a:noFill/>
            <a:ln w="635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5" name="Freeform 45">
              <a:extLst>
                <a:ext uri="{FF2B5EF4-FFF2-40B4-BE49-F238E27FC236}">
                  <a16:creationId xmlns:a16="http://schemas.microsoft.com/office/drawing/2014/main" id="{EDBC0C61-D4ED-4CC9-8AF8-E87AEFC4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3044"/>
              <a:ext cx="14" cy="14"/>
            </a:xfrm>
            <a:custGeom>
              <a:avLst/>
              <a:gdLst>
                <a:gd name="T0" fmla="*/ 14 w 14"/>
                <a:gd name="T1" fmla="*/ 17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9" y="12"/>
                    <a:pt x="2" y="5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6" name="Freeform 46">
              <a:extLst>
                <a:ext uri="{FF2B5EF4-FFF2-40B4-BE49-F238E27FC236}">
                  <a16:creationId xmlns:a16="http://schemas.microsoft.com/office/drawing/2014/main" id="{2D758882-9B65-4C49-B9C4-F09B347A7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3036"/>
              <a:ext cx="12" cy="13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1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5" y="3"/>
                    <a:pt x="8" y="8"/>
                    <a:pt x="12" y="12"/>
                  </a:cubicBezTo>
                </a:path>
              </a:pathLst>
            </a:custGeom>
            <a:noFill/>
            <a:ln w="635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7" name="Freeform 47">
              <a:extLst>
                <a:ext uri="{FF2B5EF4-FFF2-40B4-BE49-F238E27FC236}">
                  <a16:creationId xmlns:a16="http://schemas.microsoft.com/office/drawing/2014/main" id="{243B8D05-6390-4013-BD21-6C7CF977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3031"/>
              <a:ext cx="6" cy="11"/>
            </a:xfrm>
            <a:custGeom>
              <a:avLst/>
              <a:gdLst>
                <a:gd name="T0" fmla="*/ 0 w 6"/>
                <a:gd name="T1" fmla="*/ 0 h 10"/>
                <a:gd name="T2" fmla="*/ 6 w 6"/>
                <a:gd name="T3" fmla="*/ 1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3"/>
                    <a:pt x="4" y="8"/>
                    <a:pt x="6" y="10"/>
                  </a:cubicBezTo>
                </a:path>
              </a:pathLst>
            </a:custGeom>
            <a:noFill/>
            <a:ln w="1270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8" name="Freeform 48">
              <a:extLst>
                <a:ext uri="{FF2B5EF4-FFF2-40B4-BE49-F238E27FC236}">
                  <a16:creationId xmlns:a16="http://schemas.microsoft.com/office/drawing/2014/main" id="{7230E23D-2FE2-4A9E-BA46-9583234D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093"/>
              <a:ext cx="39" cy="35"/>
            </a:xfrm>
            <a:custGeom>
              <a:avLst/>
              <a:gdLst>
                <a:gd name="T0" fmla="*/ 2 w 38"/>
                <a:gd name="T1" fmla="*/ 37 h 32"/>
                <a:gd name="T2" fmla="*/ 3 w 38"/>
                <a:gd name="T3" fmla="*/ 36 h 32"/>
                <a:gd name="T4" fmla="*/ 12 w 38"/>
                <a:gd name="T5" fmla="*/ 22 h 32"/>
                <a:gd name="T6" fmla="*/ 34 w 38"/>
                <a:gd name="T7" fmla="*/ 3 h 32"/>
                <a:gd name="T8" fmla="*/ 18 w 38"/>
                <a:gd name="T9" fmla="*/ 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2" y="26"/>
                  </a:moveTo>
                  <a:cubicBezTo>
                    <a:pt x="0" y="26"/>
                    <a:pt x="2" y="26"/>
                    <a:pt x="3" y="25"/>
                  </a:cubicBezTo>
                  <a:cubicBezTo>
                    <a:pt x="5" y="21"/>
                    <a:pt x="9" y="18"/>
                    <a:pt x="12" y="15"/>
                  </a:cubicBezTo>
                  <a:cubicBezTo>
                    <a:pt x="14" y="12"/>
                    <a:pt x="25" y="0"/>
                    <a:pt x="30" y="3"/>
                  </a:cubicBezTo>
                  <a:cubicBezTo>
                    <a:pt x="38" y="7"/>
                    <a:pt x="21" y="28"/>
                    <a:pt x="18" y="32"/>
                  </a:cubicBezTo>
                </a:path>
              </a:pathLst>
            </a:custGeom>
            <a:noFill/>
            <a:ln w="635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9" name="Freeform 49">
              <a:extLst>
                <a:ext uri="{FF2B5EF4-FFF2-40B4-BE49-F238E27FC236}">
                  <a16:creationId xmlns:a16="http://schemas.microsoft.com/office/drawing/2014/main" id="{85C5320E-8B1E-4B71-82AC-1C97C5FD2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3165"/>
              <a:ext cx="13" cy="23"/>
            </a:xfrm>
            <a:custGeom>
              <a:avLst/>
              <a:gdLst>
                <a:gd name="T0" fmla="*/ 13 w 13"/>
                <a:gd name="T1" fmla="*/ 0 h 21"/>
                <a:gd name="T2" fmla="*/ 0 w 13"/>
                <a:gd name="T3" fmla="*/ 3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9" y="6"/>
                    <a:pt x="5" y="15"/>
                    <a:pt x="0" y="21"/>
                  </a:cubicBezTo>
                </a:path>
              </a:pathLst>
            </a:custGeom>
            <a:noFill/>
            <a:ln w="1270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0" name="Oval 50">
              <a:extLst>
                <a:ext uri="{FF2B5EF4-FFF2-40B4-BE49-F238E27FC236}">
                  <a16:creationId xmlns:a16="http://schemas.microsoft.com/office/drawing/2014/main" id="{1A271225-9003-40D5-9079-C855E7881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345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31" name="Oval 51">
              <a:extLst>
                <a:ext uri="{FF2B5EF4-FFF2-40B4-BE49-F238E27FC236}">
                  <a16:creationId xmlns:a16="http://schemas.microsoft.com/office/drawing/2014/main" id="{7E9F77E6-C647-4264-9586-9FA7F5984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3466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32" name="Freeform 52">
              <a:extLst>
                <a:ext uri="{FF2B5EF4-FFF2-40B4-BE49-F238E27FC236}">
                  <a16:creationId xmlns:a16="http://schemas.microsoft.com/office/drawing/2014/main" id="{BBD5C917-D782-405A-B86D-0A16B6563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927"/>
              <a:ext cx="254" cy="65"/>
            </a:xfrm>
            <a:custGeom>
              <a:avLst/>
              <a:gdLst>
                <a:gd name="T0" fmla="*/ 0 w 251"/>
                <a:gd name="T1" fmla="*/ 0 h 60"/>
                <a:gd name="T2" fmla="*/ 113 w 251"/>
                <a:gd name="T3" fmla="*/ 50 h 60"/>
                <a:gd name="T4" fmla="*/ 263 w 251"/>
                <a:gd name="T5" fmla="*/ 81 h 60"/>
                <a:gd name="T6" fmla="*/ 209 w 251"/>
                <a:gd name="T7" fmla="*/ 54 h 60"/>
                <a:gd name="T8" fmla="*/ 0 w 251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60">
                  <a:moveTo>
                    <a:pt x="0" y="0"/>
                  </a:moveTo>
                  <a:cubicBezTo>
                    <a:pt x="0" y="0"/>
                    <a:pt x="17" y="38"/>
                    <a:pt x="109" y="36"/>
                  </a:cubicBezTo>
                  <a:cubicBezTo>
                    <a:pt x="200" y="34"/>
                    <a:pt x="209" y="20"/>
                    <a:pt x="251" y="59"/>
                  </a:cubicBezTo>
                  <a:cubicBezTo>
                    <a:pt x="251" y="59"/>
                    <a:pt x="229" y="39"/>
                    <a:pt x="201" y="39"/>
                  </a:cubicBezTo>
                  <a:cubicBezTo>
                    <a:pt x="173" y="39"/>
                    <a:pt x="23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3" name="Freeform 53">
              <a:extLst>
                <a:ext uri="{FF2B5EF4-FFF2-40B4-BE49-F238E27FC236}">
                  <a16:creationId xmlns:a16="http://schemas.microsoft.com/office/drawing/2014/main" id="{163AA2A5-C3E0-418C-9E75-35F76A39F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3068"/>
              <a:ext cx="181" cy="86"/>
            </a:xfrm>
            <a:custGeom>
              <a:avLst/>
              <a:gdLst>
                <a:gd name="T0" fmla="*/ 187 w 179"/>
                <a:gd name="T1" fmla="*/ 66 h 80"/>
                <a:gd name="T2" fmla="*/ 0 w 179"/>
                <a:gd name="T3" fmla="*/ 106 h 80"/>
                <a:gd name="T4" fmla="*/ 187 w 179"/>
                <a:gd name="T5" fmla="*/ 66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80">
                  <a:moveTo>
                    <a:pt x="179" y="49"/>
                  </a:moveTo>
                  <a:cubicBezTo>
                    <a:pt x="179" y="49"/>
                    <a:pt x="88" y="0"/>
                    <a:pt x="0" y="80"/>
                  </a:cubicBezTo>
                  <a:cubicBezTo>
                    <a:pt x="0" y="80"/>
                    <a:pt x="79" y="18"/>
                    <a:pt x="17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4" name="Freeform 54">
              <a:extLst>
                <a:ext uri="{FF2B5EF4-FFF2-40B4-BE49-F238E27FC236}">
                  <a16:creationId xmlns:a16="http://schemas.microsoft.com/office/drawing/2014/main" id="{7B6BA6D8-3859-491F-A91C-13F768D9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35"/>
              <a:ext cx="67" cy="102"/>
            </a:xfrm>
            <a:custGeom>
              <a:avLst/>
              <a:gdLst>
                <a:gd name="T0" fmla="*/ 70 w 66"/>
                <a:gd name="T1" fmla="*/ 0 h 94"/>
                <a:gd name="T2" fmla="*/ 0 w 66"/>
                <a:gd name="T3" fmla="*/ 130 h 94"/>
                <a:gd name="T4" fmla="*/ 70 w 66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94">
                  <a:moveTo>
                    <a:pt x="66" y="0"/>
                  </a:moveTo>
                  <a:cubicBezTo>
                    <a:pt x="66" y="0"/>
                    <a:pt x="4" y="42"/>
                    <a:pt x="0" y="94"/>
                  </a:cubicBezTo>
                  <a:cubicBezTo>
                    <a:pt x="0" y="94"/>
                    <a:pt x="19" y="4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5" name="Freeform 55">
              <a:extLst>
                <a:ext uri="{FF2B5EF4-FFF2-40B4-BE49-F238E27FC236}">
                  <a16:creationId xmlns:a16="http://schemas.microsoft.com/office/drawing/2014/main" id="{8A7ADF97-F93F-49E4-8A3F-F69BBBA1E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977"/>
              <a:ext cx="107" cy="65"/>
            </a:xfrm>
            <a:custGeom>
              <a:avLst/>
              <a:gdLst>
                <a:gd name="T0" fmla="*/ 0 w 106"/>
                <a:gd name="T1" fmla="*/ 82 h 60"/>
                <a:gd name="T2" fmla="*/ 110 w 106"/>
                <a:gd name="T3" fmla="*/ 14 h 60"/>
                <a:gd name="T4" fmla="*/ 0 w 106"/>
                <a:gd name="T5" fmla="*/ 82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0">
                  <a:moveTo>
                    <a:pt x="0" y="60"/>
                  </a:moveTo>
                  <a:cubicBezTo>
                    <a:pt x="0" y="60"/>
                    <a:pt x="42" y="0"/>
                    <a:pt x="106" y="10"/>
                  </a:cubicBezTo>
                  <a:cubicBezTo>
                    <a:pt x="106" y="10"/>
                    <a:pt x="39" y="15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6" name="Freeform 56">
              <a:extLst>
                <a:ext uri="{FF2B5EF4-FFF2-40B4-BE49-F238E27FC236}">
                  <a16:creationId xmlns:a16="http://schemas.microsoft.com/office/drawing/2014/main" id="{7CF277C5-0A3B-4253-A23C-868EB0DA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851"/>
              <a:ext cx="61" cy="75"/>
            </a:xfrm>
            <a:custGeom>
              <a:avLst/>
              <a:gdLst>
                <a:gd name="T0" fmla="*/ 61 w 61"/>
                <a:gd name="T1" fmla="*/ 0 h 69"/>
                <a:gd name="T2" fmla="*/ 0 w 61"/>
                <a:gd name="T3" fmla="*/ 97 h 69"/>
                <a:gd name="T4" fmla="*/ 61 w 61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69">
                  <a:moveTo>
                    <a:pt x="61" y="0"/>
                  </a:moveTo>
                  <a:cubicBezTo>
                    <a:pt x="61" y="0"/>
                    <a:pt x="17" y="39"/>
                    <a:pt x="0" y="69"/>
                  </a:cubicBezTo>
                  <a:cubicBezTo>
                    <a:pt x="0" y="69"/>
                    <a:pt x="55" y="4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7" name="Freeform 57">
              <a:extLst>
                <a:ext uri="{FF2B5EF4-FFF2-40B4-BE49-F238E27FC236}">
                  <a16:creationId xmlns:a16="http://schemas.microsoft.com/office/drawing/2014/main" id="{573D38EC-AB2A-4A3B-8F6F-A0923763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3527"/>
              <a:ext cx="109" cy="75"/>
            </a:xfrm>
            <a:custGeom>
              <a:avLst/>
              <a:gdLst>
                <a:gd name="T0" fmla="*/ 112 w 108"/>
                <a:gd name="T1" fmla="*/ 0 h 69"/>
                <a:gd name="T2" fmla="*/ 0 w 108"/>
                <a:gd name="T3" fmla="*/ 97 h 69"/>
                <a:gd name="T4" fmla="*/ 112 w 108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69">
                  <a:moveTo>
                    <a:pt x="108" y="0"/>
                  </a:moveTo>
                  <a:cubicBezTo>
                    <a:pt x="108" y="0"/>
                    <a:pt x="41" y="1"/>
                    <a:pt x="0" y="69"/>
                  </a:cubicBezTo>
                  <a:cubicBezTo>
                    <a:pt x="0" y="69"/>
                    <a:pt x="37" y="14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8" name="Freeform 58">
              <a:extLst>
                <a:ext uri="{FF2B5EF4-FFF2-40B4-BE49-F238E27FC236}">
                  <a16:creationId xmlns:a16="http://schemas.microsoft.com/office/drawing/2014/main" id="{58608A53-D6C0-47D4-8E34-E4B2D742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3574"/>
              <a:ext cx="20" cy="96"/>
            </a:xfrm>
            <a:custGeom>
              <a:avLst/>
              <a:gdLst>
                <a:gd name="T0" fmla="*/ 7 w 20"/>
                <a:gd name="T1" fmla="*/ 0 h 88"/>
                <a:gd name="T2" fmla="*/ 20 w 20"/>
                <a:gd name="T3" fmla="*/ 125 h 88"/>
                <a:gd name="T4" fmla="*/ 7 w 20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88">
                  <a:moveTo>
                    <a:pt x="7" y="0"/>
                  </a:moveTo>
                  <a:cubicBezTo>
                    <a:pt x="7" y="0"/>
                    <a:pt x="0" y="13"/>
                    <a:pt x="20" y="88"/>
                  </a:cubicBezTo>
                  <a:cubicBezTo>
                    <a:pt x="20" y="88"/>
                    <a:pt x="4" y="16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9" name="Freeform 59">
              <a:extLst>
                <a:ext uri="{FF2B5EF4-FFF2-40B4-BE49-F238E27FC236}">
                  <a16:creationId xmlns:a16="http://schemas.microsoft.com/office/drawing/2014/main" id="{53C84A6E-A8E0-4088-AB05-B768E9FC8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798"/>
              <a:ext cx="89" cy="75"/>
            </a:xfrm>
            <a:custGeom>
              <a:avLst/>
              <a:gdLst>
                <a:gd name="T0" fmla="*/ 92 w 88"/>
                <a:gd name="T1" fmla="*/ 0 h 69"/>
                <a:gd name="T2" fmla="*/ 0 w 88"/>
                <a:gd name="T3" fmla="*/ 97 h 69"/>
                <a:gd name="T4" fmla="*/ 92 w 88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69">
                  <a:moveTo>
                    <a:pt x="88" y="0"/>
                  </a:moveTo>
                  <a:cubicBezTo>
                    <a:pt x="88" y="0"/>
                    <a:pt x="28" y="14"/>
                    <a:pt x="0" y="69"/>
                  </a:cubicBezTo>
                  <a:cubicBezTo>
                    <a:pt x="0" y="69"/>
                    <a:pt x="38" y="15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0" name="Freeform 60">
              <a:extLst>
                <a:ext uri="{FF2B5EF4-FFF2-40B4-BE49-F238E27FC236}">
                  <a16:creationId xmlns:a16="http://schemas.microsoft.com/office/drawing/2014/main" id="{93BFFDA9-B78B-4D0A-A1A3-BAD9CE617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395"/>
              <a:ext cx="130" cy="84"/>
            </a:xfrm>
            <a:custGeom>
              <a:avLst/>
              <a:gdLst>
                <a:gd name="T0" fmla="*/ 0 w 129"/>
                <a:gd name="T1" fmla="*/ 0 h 78"/>
                <a:gd name="T2" fmla="*/ 25 w 129"/>
                <a:gd name="T3" fmla="*/ 15 h 78"/>
                <a:gd name="T4" fmla="*/ 133 w 129"/>
                <a:gd name="T5" fmla="*/ 104 h 78"/>
                <a:gd name="T6" fmla="*/ 33 w 129"/>
                <a:gd name="T7" fmla="*/ 29 h 78"/>
                <a:gd name="T8" fmla="*/ 0 w 129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78">
                  <a:moveTo>
                    <a:pt x="0" y="0"/>
                  </a:moveTo>
                  <a:cubicBezTo>
                    <a:pt x="0" y="0"/>
                    <a:pt x="12" y="7"/>
                    <a:pt x="25" y="11"/>
                  </a:cubicBezTo>
                  <a:cubicBezTo>
                    <a:pt x="38" y="15"/>
                    <a:pt x="99" y="30"/>
                    <a:pt x="129" y="78"/>
                  </a:cubicBezTo>
                  <a:cubicBezTo>
                    <a:pt x="129" y="78"/>
                    <a:pt x="86" y="36"/>
                    <a:pt x="33" y="21"/>
                  </a:cubicBezTo>
                  <a:cubicBezTo>
                    <a:pt x="10" y="1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0" name="Group 61">
            <a:extLst>
              <a:ext uri="{FF2B5EF4-FFF2-40B4-BE49-F238E27FC236}">
                <a16:creationId xmlns:a16="http://schemas.microsoft.com/office/drawing/2014/main" id="{3F74C776-D1A2-424E-8149-B3052EA87839}"/>
              </a:ext>
            </a:extLst>
          </p:cNvPr>
          <p:cNvGrpSpPr>
            <a:grpSpLocks/>
          </p:cNvGrpSpPr>
          <p:nvPr/>
        </p:nvGrpSpPr>
        <p:grpSpPr bwMode="auto">
          <a:xfrm>
            <a:off x="2022475" y="3257550"/>
            <a:ext cx="2203450" cy="1246188"/>
            <a:chOff x="314" y="1897"/>
            <a:chExt cx="1388" cy="785"/>
          </a:xfrm>
        </p:grpSpPr>
        <p:sp>
          <p:nvSpPr>
            <p:cNvPr id="16658" name="Freeform 62">
              <a:extLst>
                <a:ext uri="{FF2B5EF4-FFF2-40B4-BE49-F238E27FC236}">
                  <a16:creationId xmlns:a16="http://schemas.microsoft.com/office/drawing/2014/main" id="{341ED652-ACAD-4B7F-837C-0FF03A89E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897"/>
              <a:ext cx="810" cy="785"/>
            </a:xfrm>
            <a:custGeom>
              <a:avLst/>
              <a:gdLst>
                <a:gd name="T0" fmla="*/ 941 w 738"/>
                <a:gd name="T1" fmla="*/ 210 h 670"/>
                <a:gd name="T2" fmla="*/ 770 w 738"/>
                <a:gd name="T3" fmla="*/ 1012 h 670"/>
                <a:gd name="T4" fmla="*/ 131 w 738"/>
                <a:gd name="T5" fmla="*/ 1051 h 670"/>
                <a:gd name="T6" fmla="*/ 301 w 738"/>
                <a:gd name="T7" fmla="*/ 250 h 670"/>
                <a:gd name="T8" fmla="*/ 941 w 738"/>
                <a:gd name="T9" fmla="*/ 210 h 6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0">
                  <a:moveTo>
                    <a:pt x="649" y="112"/>
                  </a:moveTo>
                  <a:cubicBezTo>
                    <a:pt x="738" y="224"/>
                    <a:pt x="685" y="414"/>
                    <a:pt x="531" y="537"/>
                  </a:cubicBezTo>
                  <a:cubicBezTo>
                    <a:pt x="376" y="660"/>
                    <a:pt x="178" y="670"/>
                    <a:pt x="89" y="558"/>
                  </a:cubicBezTo>
                  <a:cubicBezTo>
                    <a:pt x="0" y="446"/>
                    <a:pt x="53" y="255"/>
                    <a:pt x="208" y="132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solidFill>
              <a:srgbClr val="E4F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9" name="Freeform 63">
              <a:extLst>
                <a:ext uri="{FF2B5EF4-FFF2-40B4-BE49-F238E27FC236}">
                  <a16:creationId xmlns:a16="http://schemas.microsoft.com/office/drawing/2014/main" id="{01E1297D-CCDB-4CD4-99F4-1D7EE15AB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935"/>
              <a:ext cx="732" cy="708"/>
            </a:xfrm>
            <a:custGeom>
              <a:avLst/>
              <a:gdLst>
                <a:gd name="T0" fmla="*/ 855 w 666"/>
                <a:gd name="T1" fmla="*/ 189 h 604"/>
                <a:gd name="T2" fmla="*/ 698 w 666"/>
                <a:gd name="T3" fmla="*/ 914 h 604"/>
                <a:gd name="T4" fmla="*/ 119 w 666"/>
                <a:gd name="T5" fmla="*/ 951 h 604"/>
                <a:gd name="T6" fmla="*/ 276 w 666"/>
                <a:gd name="T7" fmla="*/ 224 h 604"/>
                <a:gd name="T8" fmla="*/ 855 w 666"/>
                <a:gd name="T9" fmla="*/ 189 h 6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6" h="604">
                  <a:moveTo>
                    <a:pt x="586" y="100"/>
                  </a:moveTo>
                  <a:cubicBezTo>
                    <a:pt x="666" y="201"/>
                    <a:pt x="618" y="373"/>
                    <a:pt x="479" y="484"/>
                  </a:cubicBezTo>
                  <a:cubicBezTo>
                    <a:pt x="339" y="595"/>
                    <a:pt x="161" y="604"/>
                    <a:pt x="81" y="503"/>
                  </a:cubicBezTo>
                  <a:cubicBezTo>
                    <a:pt x="0" y="402"/>
                    <a:pt x="48" y="230"/>
                    <a:pt x="188" y="119"/>
                  </a:cubicBezTo>
                  <a:cubicBezTo>
                    <a:pt x="327" y="8"/>
                    <a:pt x="505" y="0"/>
                    <a:pt x="586" y="100"/>
                  </a:cubicBezTo>
                  <a:close/>
                </a:path>
              </a:pathLst>
            </a:custGeom>
            <a:solidFill>
              <a:srgbClr val="C6E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0" name="Freeform 64">
              <a:extLst>
                <a:ext uri="{FF2B5EF4-FFF2-40B4-BE49-F238E27FC236}">
                  <a16:creationId xmlns:a16="http://schemas.microsoft.com/office/drawing/2014/main" id="{91D85F12-8967-409B-B81E-3FF102F05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996"/>
              <a:ext cx="586" cy="638"/>
            </a:xfrm>
            <a:custGeom>
              <a:avLst/>
              <a:gdLst>
                <a:gd name="T0" fmla="*/ 607 w 533"/>
                <a:gd name="T1" fmla="*/ 102 h 544"/>
                <a:gd name="T2" fmla="*/ 671 w 533"/>
                <a:gd name="T3" fmla="*/ 598 h 544"/>
                <a:gd name="T4" fmla="*/ 173 w 533"/>
                <a:gd name="T5" fmla="*/ 927 h 544"/>
                <a:gd name="T6" fmla="*/ 108 w 533"/>
                <a:gd name="T7" fmla="*/ 508 h 544"/>
                <a:gd name="T8" fmla="*/ 607 w 533"/>
                <a:gd name="T9" fmla="*/ 102 h 5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3" h="544">
                  <a:moveTo>
                    <a:pt x="416" y="54"/>
                  </a:moveTo>
                  <a:cubicBezTo>
                    <a:pt x="506" y="107"/>
                    <a:pt x="533" y="192"/>
                    <a:pt x="459" y="316"/>
                  </a:cubicBezTo>
                  <a:cubicBezTo>
                    <a:pt x="385" y="440"/>
                    <a:pt x="208" y="544"/>
                    <a:pt x="118" y="490"/>
                  </a:cubicBezTo>
                  <a:cubicBezTo>
                    <a:pt x="28" y="437"/>
                    <a:pt x="0" y="393"/>
                    <a:pt x="74" y="269"/>
                  </a:cubicBezTo>
                  <a:cubicBezTo>
                    <a:pt x="147" y="145"/>
                    <a:pt x="327" y="0"/>
                    <a:pt x="416" y="54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1" name="Freeform 65">
              <a:extLst>
                <a:ext uri="{FF2B5EF4-FFF2-40B4-BE49-F238E27FC236}">
                  <a16:creationId xmlns:a16="http://schemas.microsoft.com/office/drawing/2014/main" id="{ED5614CA-079E-4BB2-8E23-E54DCF5E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897"/>
              <a:ext cx="810" cy="785"/>
            </a:xfrm>
            <a:custGeom>
              <a:avLst/>
              <a:gdLst>
                <a:gd name="T0" fmla="*/ 941 w 738"/>
                <a:gd name="T1" fmla="*/ 210 h 670"/>
                <a:gd name="T2" fmla="*/ 770 w 738"/>
                <a:gd name="T3" fmla="*/ 1012 h 670"/>
                <a:gd name="T4" fmla="*/ 131 w 738"/>
                <a:gd name="T5" fmla="*/ 1051 h 670"/>
                <a:gd name="T6" fmla="*/ 301 w 738"/>
                <a:gd name="T7" fmla="*/ 250 h 670"/>
                <a:gd name="T8" fmla="*/ 941 w 738"/>
                <a:gd name="T9" fmla="*/ 210 h 6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0">
                  <a:moveTo>
                    <a:pt x="649" y="112"/>
                  </a:moveTo>
                  <a:cubicBezTo>
                    <a:pt x="738" y="224"/>
                    <a:pt x="685" y="414"/>
                    <a:pt x="531" y="537"/>
                  </a:cubicBezTo>
                  <a:cubicBezTo>
                    <a:pt x="376" y="660"/>
                    <a:pt x="178" y="670"/>
                    <a:pt x="89" y="558"/>
                  </a:cubicBezTo>
                  <a:cubicBezTo>
                    <a:pt x="0" y="446"/>
                    <a:pt x="53" y="255"/>
                    <a:pt x="208" y="132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2" name="Freeform 66">
              <a:extLst>
                <a:ext uri="{FF2B5EF4-FFF2-40B4-BE49-F238E27FC236}">
                  <a16:creationId xmlns:a16="http://schemas.microsoft.com/office/drawing/2014/main" id="{5FFD48AB-3BB2-4F34-8AA1-B724807EE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935"/>
              <a:ext cx="732" cy="708"/>
            </a:xfrm>
            <a:custGeom>
              <a:avLst/>
              <a:gdLst>
                <a:gd name="T0" fmla="*/ 855 w 666"/>
                <a:gd name="T1" fmla="*/ 189 h 604"/>
                <a:gd name="T2" fmla="*/ 698 w 666"/>
                <a:gd name="T3" fmla="*/ 914 h 604"/>
                <a:gd name="T4" fmla="*/ 119 w 666"/>
                <a:gd name="T5" fmla="*/ 951 h 604"/>
                <a:gd name="T6" fmla="*/ 276 w 666"/>
                <a:gd name="T7" fmla="*/ 224 h 604"/>
                <a:gd name="T8" fmla="*/ 855 w 666"/>
                <a:gd name="T9" fmla="*/ 189 h 6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6" h="604">
                  <a:moveTo>
                    <a:pt x="586" y="100"/>
                  </a:moveTo>
                  <a:cubicBezTo>
                    <a:pt x="666" y="201"/>
                    <a:pt x="618" y="373"/>
                    <a:pt x="479" y="484"/>
                  </a:cubicBezTo>
                  <a:cubicBezTo>
                    <a:pt x="339" y="595"/>
                    <a:pt x="161" y="604"/>
                    <a:pt x="81" y="503"/>
                  </a:cubicBezTo>
                  <a:cubicBezTo>
                    <a:pt x="0" y="402"/>
                    <a:pt x="48" y="230"/>
                    <a:pt x="188" y="119"/>
                  </a:cubicBezTo>
                  <a:cubicBezTo>
                    <a:pt x="327" y="8"/>
                    <a:pt x="505" y="0"/>
                    <a:pt x="586" y="100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3" name="Freeform 67">
              <a:extLst>
                <a:ext uri="{FF2B5EF4-FFF2-40B4-BE49-F238E27FC236}">
                  <a16:creationId xmlns:a16="http://schemas.microsoft.com/office/drawing/2014/main" id="{294FCA5F-F5EA-4FCA-8609-B1DCE0D45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164"/>
              <a:ext cx="376" cy="334"/>
            </a:xfrm>
            <a:custGeom>
              <a:avLst/>
              <a:gdLst>
                <a:gd name="T0" fmla="*/ 460 w 342"/>
                <a:gd name="T1" fmla="*/ 142 h 285"/>
                <a:gd name="T2" fmla="*/ 321 w 342"/>
                <a:gd name="T3" fmla="*/ 469 h 285"/>
                <a:gd name="T4" fmla="*/ 40 w 342"/>
                <a:gd name="T5" fmla="*/ 396 h 285"/>
                <a:gd name="T6" fmla="*/ 177 w 342"/>
                <a:gd name="T7" fmla="*/ 69 h 285"/>
                <a:gd name="T8" fmla="*/ 460 w 342"/>
                <a:gd name="T9" fmla="*/ 142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5">
                  <a:moveTo>
                    <a:pt x="315" y="75"/>
                  </a:moveTo>
                  <a:cubicBezTo>
                    <a:pt x="342" y="133"/>
                    <a:pt x="299" y="210"/>
                    <a:pt x="220" y="248"/>
                  </a:cubicBezTo>
                  <a:cubicBezTo>
                    <a:pt x="140" y="285"/>
                    <a:pt x="54" y="268"/>
                    <a:pt x="27" y="210"/>
                  </a:cubicBezTo>
                  <a:cubicBezTo>
                    <a:pt x="0" y="152"/>
                    <a:pt x="42" y="75"/>
                    <a:pt x="121" y="37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A4C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4" name="Freeform 68">
              <a:extLst>
                <a:ext uri="{FF2B5EF4-FFF2-40B4-BE49-F238E27FC236}">
                  <a16:creationId xmlns:a16="http://schemas.microsoft.com/office/drawing/2014/main" id="{B524534D-0204-4966-99C6-DE608BF8E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2145"/>
              <a:ext cx="376" cy="334"/>
            </a:xfrm>
            <a:custGeom>
              <a:avLst/>
              <a:gdLst>
                <a:gd name="T0" fmla="*/ 460 w 342"/>
                <a:gd name="T1" fmla="*/ 142 h 285"/>
                <a:gd name="T2" fmla="*/ 321 w 342"/>
                <a:gd name="T3" fmla="*/ 469 h 285"/>
                <a:gd name="T4" fmla="*/ 40 w 342"/>
                <a:gd name="T5" fmla="*/ 396 h 285"/>
                <a:gd name="T6" fmla="*/ 178 w 342"/>
                <a:gd name="T7" fmla="*/ 73 h 285"/>
                <a:gd name="T8" fmla="*/ 460 w 342"/>
                <a:gd name="T9" fmla="*/ 142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5">
                  <a:moveTo>
                    <a:pt x="315" y="75"/>
                  </a:moveTo>
                  <a:cubicBezTo>
                    <a:pt x="342" y="133"/>
                    <a:pt x="299" y="210"/>
                    <a:pt x="220" y="248"/>
                  </a:cubicBezTo>
                  <a:cubicBezTo>
                    <a:pt x="141" y="285"/>
                    <a:pt x="54" y="268"/>
                    <a:pt x="27" y="210"/>
                  </a:cubicBezTo>
                  <a:cubicBezTo>
                    <a:pt x="0" y="152"/>
                    <a:pt x="42" y="75"/>
                    <a:pt x="122" y="38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A1C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5" name="Freeform 69">
              <a:extLst>
                <a:ext uri="{FF2B5EF4-FFF2-40B4-BE49-F238E27FC236}">
                  <a16:creationId xmlns:a16="http://schemas.microsoft.com/office/drawing/2014/main" id="{B58BB659-4BBD-484A-AA27-8179FA5D8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2130"/>
              <a:ext cx="321" cy="247"/>
            </a:xfrm>
            <a:custGeom>
              <a:avLst/>
              <a:gdLst>
                <a:gd name="T0" fmla="*/ 29 w 292"/>
                <a:gd name="T1" fmla="*/ 396 h 211"/>
                <a:gd name="T2" fmla="*/ 162 w 292"/>
                <a:gd name="T3" fmla="*/ 111 h 211"/>
                <a:gd name="T4" fmla="*/ 427 w 292"/>
                <a:gd name="T5" fmla="*/ 133 h 211"/>
                <a:gd name="T6" fmla="*/ 168 w 292"/>
                <a:gd name="T7" fmla="*/ 131 h 211"/>
                <a:gd name="T8" fmla="*/ 29 w 292"/>
                <a:gd name="T9" fmla="*/ 396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211">
                  <a:moveTo>
                    <a:pt x="20" y="211"/>
                  </a:moveTo>
                  <a:cubicBezTo>
                    <a:pt x="20" y="211"/>
                    <a:pt x="2" y="118"/>
                    <a:pt x="111" y="59"/>
                  </a:cubicBezTo>
                  <a:cubicBezTo>
                    <a:pt x="220" y="0"/>
                    <a:pt x="292" y="71"/>
                    <a:pt x="292" y="71"/>
                  </a:cubicBezTo>
                  <a:cubicBezTo>
                    <a:pt x="292" y="71"/>
                    <a:pt x="198" y="18"/>
                    <a:pt x="115" y="70"/>
                  </a:cubicBezTo>
                  <a:cubicBezTo>
                    <a:pt x="0" y="142"/>
                    <a:pt x="20" y="211"/>
                    <a:pt x="20" y="211"/>
                  </a:cubicBezTo>
                  <a:close/>
                </a:path>
              </a:pathLst>
            </a:custGeom>
            <a:solidFill>
              <a:srgbClr val="BB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6" name="Freeform 70">
              <a:extLst>
                <a:ext uri="{FF2B5EF4-FFF2-40B4-BE49-F238E27FC236}">
                  <a16:creationId xmlns:a16="http://schemas.microsoft.com/office/drawing/2014/main" id="{3F4BCEBB-AB48-421E-BA8C-13F06FA51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307"/>
              <a:ext cx="276" cy="166"/>
            </a:xfrm>
            <a:custGeom>
              <a:avLst/>
              <a:gdLst>
                <a:gd name="T0" fmla="*/ 0 w 251"/>
                <a:gd name="T1" fmla="*/ 195 h 142"/>
                <a:gd name="T2" fmla="*/ 186 w 251"/>
                <a:gd name="T3" fmla="*/ 219 h 142"/>
                <a:gd name="T4" fmla="*/ 366 w 251"/>
                <a:gd name="T5" fmla="*/ 0 h 142"/>
                <a:gd name="T6" fmla="*/ 183 w 251"/>
                <a:gd name="T7" fmla="*/ 162 h 142"/>
                <a:gd name="T8" fmla="*/ 0 w 251"/>
                <a:gd name="T9" fmla="*/ 195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42">
                  <a:moveTo>
                    <a:pt x="0" y="104"/>
                  </a:moveTo>
                  <a:cubicBezTo>
                    <a:pt x="0" y="104"/>
                    <a:pt x="42" y="142"/>
                    <a:pt x="127" y="117"/>
                  </a:cubicBezTo>
                  <a:cubicBezTo>
                    <a:pt x="211" y="92"/>
                    <a:pt x="248" y="27"/>
                    <a:pt x="251" y="0"/>
                  </a:cubicBezTo>
                  <a:cubicBezTo>
                    <a:pt x="251" y="0"/>
                    <a:pt x="221" y="56"/>
                    <a:pt x="125" y="87"/>
                  </a:cubicBezTo>
                  <a:cubicBezTo>
                    <a:pt x="28" y="118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93C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7" name="Freeform 71">
              <a:extLst>
                <a:ext uri="{FF2B5EF4-FFF2-40B4-BE49-F238E27FC236}">
                  <a16:creationId xmlns:a16="http://schemas.microsoft.com/office/drawing/2014/main" id="{3E801A9C-108D-472C-B4C6-8495C6812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327"/>
              <a:ext cx="236" cy="147"/>
            </a:xfrm>
            <a:custGeom>
              <a:avLst/>
              <a:gdLst>
                <a:gd name="T0" fmla="*/ 0 w 215"/>
                <a:gd name="T1" fmla="*/ 184 h 126"/>
                <a:gd name="T2" fmla="*/ 165 w 215"/>
                <a:gd name="T3" fmla="*/ 173 h 126"/>
                <a:gd name="T4" fmla="*/ 312 w 215"/>
                <a:gd name="T5" fmla="*/ 0 h 126"/>
                <a:gd name="T6" fmla="*/ 164 w 215"/>
                <a:gd name="T7" fmla="*/ 158 h 126"/>
                <a:gd name="T8" fmla="*/ 0 w 215"/>
                <a:gd name="T9" fmla="*/ 184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126">
                  <a:moveTo>
                    <a:pt x="0" y="99"/>
                  </a:moveTo>
                  <a:cubicBezTo>
                    <a:pt x="0" y="99"/>
                    <a:pt x="38" y="126"/>
                    <a:pt x="114" y="93"/>
                  </a:cubicBezTo>
                  <a:cubicBezTo>
                    <a:pt x="191" y="60"/>
                    <a:pt x="215" y="0"/>
                    <a:pt x="215" y="0"/>
                  </a:cubicBezTo>
                  <a:cubicBezTo>
                    <a:pt x="215" y="0"/>
                    <a:pt x="192" y="53"/>
                    <a:pt x="113" y="85"/>
                  </a:cubicBezTo>
                  <a:cubicBezTo>
                    <a:pt x="34" y="118"/>
                    <a:pt x="0" y="99"/>
                    <a:pt x="0" y="99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8" name="Freeform 72">
              <a:extLst>
                <a:ext uri="{FF2B5EF4-FFF2-40B4-BE49-F238E27FC236}">
                  <a16:creationId xmlns:a16="http://schemas.microsoft.com/office/drawing/2014/main" id="{57E1F3F0-92FE-4CFC-96DD-73356CB9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2146"/>
              <a:ext cx="376" cy="334"/>
            </a:xfrm>
            <a:custGeom>
              <a:avLst/>
              <a:gdLst>
                <a:gd name="T0" fmla="*/ 460 w 342"/>
                <a:gd name="T1" fmla="*/ 142 h 285"/>
                <a:gd name="T2" fmla="*/ 321 w 342"/>
                <a:gd name="T3" fmla="*/ 469 h 285"/>
                <a:gd name="T4" fmla="*/ 40 w 342"/>
                <a:gd name="T5" fmla="*/ 396 h 285"/>
                <a:gd name="T6" fmla="*/ 178 w 342"/>
                <a:gd name="T7" fmla="*/ 73 h 285"/>
                <a:gd name="T8" fmla="*/ 460 w 342"/>
                <a:gd name="T9" fmla="*/ 142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5">
                  <a:moveTo>
                    <a:pt x="315" y="75"/>
                  </a:moveTo>
                  <a:cubicBezTo>
                    <a:pt x="342" y="133"/>
                    <a:pt x="300" y="211"/>
                    <a:pt x="220" y="248"/>
                  </a:cubicBezTo>
                  <a:cubicBezTo>
                    <a:pt x="141" y="285"/>
                    <a:pt x="54" y="268"/>
                    <a:pt x="27" y="210"/>
                  </a:cubicBezTo>
                  <a:cubicBezTo>
                    <a:pt x="0" y="152"/>
                    <a:pt x="42" y="75"/>
                    <a:pt x="122" y="38"/>
                  </a:cubicBezTo>
                  <a:cubicBezTo>
                    <a:pt x="201" y="0"/>
                    <a:pt x="288" y="17"/>
                    <a:pt x="315" y="75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9" name="Freeform 73">
              <a:extLst>
                <a:ext uri="{FF2B5EF4-FFF2-40B4-BE49-F238E27FC236}">
                  <a16:creationId xmlns:a16="http://schemas.microsoft.com/office/drawing/2014/main" id="{F24B90B3-514D-442F-AAE5-C467CDE48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" y="1967"/>
              <a:ext cx="426" cy="546"/>
            </a:xfrm>
            <a:custGeom>
              <a:avLst/>
              <a:gdLst>
                <a:gd name="T0" fmla="*/ 564 w 388"/>
                <a:gd name="T1" fmla="*/ 0 h 466"/>
                <a:gd name="T2" fmla="*/ 251 w 388"/>
                <a:gd name="T3" fmla="*/ 278 h 466"/>
                <a:gd name="T4" fmla="*/ 161 w 388"/>
                <a:gd name="T5" fmla="*/ 879 h 466"/>
                <a:gd name="T6" fmla="*/ 564 w 388"/>
                <a:gd name="T7" fmla="*/ 0 h 4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8" h="466">
                  <a:moveTo>
                    <a:pt x="388" y="0"/>
                  </a:moveTo>
                  <a:cubicBezTo>
                    <a:pt x="388" y="0"/>
                    <a:pt x="280" y="24"/>
                    <a:pt x="173" y="147"/>
                  </a:cubicBezTo>
                  <a:cubicBezTo>
                    <a:pt x="67" y="269"/>
                    <a:pt x="79" y="399"/>
                    <a:pt x="111" y="466"/>
                  </a:cubicBezTo>
                  <a:cubicBezTo>
                    <a:pt x="111" y="466"/>
                    <a:pt x="0" y="180"/>
                    <a:pt x="388" y="0"/>
                  </a:cubicBezTo>
                  <a:close/>
                </a:path>
              </a:pathLst>
            </a:custGeom>
            <a:solidFill>
              <a:srgbClr val="F2F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0" name="Freeform 74">
              <a:extLst>
                <a:ext uri="{FF2B5EF4-FFF2-40B4-BE49-F238E27FC236}">
                  <a16:creationId xmlns:a16="http://schemas.microsoft.com/office/drawing/2014/main" id="{1D64E94F-770E-4386-9595-45E1686C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102"/>
              <a:ext cx="504" cy="548"/>
            </a:xfrm>
            <a:custGeom>
              <a:avLst/>
              <a:gdLst>
                <a:gd name="T0" fmla="*/ 0 w 459"/>
                <a:gd name="T1" fmla="*/ 849 h 468"/>
                <a:gd name="T2" fmla="*/ 402 w 459"/>
                <a:gd name="T3" fmla="*/ 624 h 468"/>
                <a:gd name="T4" fmla="*/ 580 w 459"/>
                <a:gd name="T5" fmla="*/ 0 h 468"/>
                <a:gd name="T6" fmla="*/ 0 w 459"/>
                <a:gd name="T7" fmla="*/ 849 h 4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9" h="468">
                  <a:moveTo>
                    <a:pt x="0" y="452"/>
                  </a:moveTo>
                  <a:cubicBezTo>
                    <a:pt x="0" y="452"/>
                    <a:pt x="123" y="468"/>
                    <a:pt x="276" y="332"/>
                  </a:cubicBezTo>
                  <a:cubicBezTo>
                    <a:pt x="429" y="197"/>
                    <a:pt x="414" y="36"/>
                    <a:pt x="399" y="0"/>
                  </a:cubicBezTo>
                  <a:cubicBezTo>
                    <a:pt x="399" y="0"/>
                    <a:pt x="459" y="357"/>
                    <a:pt x="0" y="452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1" name="Freeform 75">
              <a:extLst>
                <a:ext uri="{FF2B5EF4-FFF2-40B4-BE49-F238E27FC236}">
                  <a16:creationId xmlns:a16="http://schemas.microsoft.com/office/drawing/2014/main" id="{B6777C7D-2027-4833-8666-B7D3E926D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1992"/>
              <a:ext cx="264" cy="578"/>
            </a:xfrm>
            <a:custGeom>
              <a:avLst/>
              <a:gdLst>
                <a:gd name="T0" fmla="*/ 347 w 241"/>
                <a:gd name="T1" fmla="*/ 0 h 494"/>
                <a:gd name="T2" fmla="*/ 275 w 241"/>
                <a:gd name="T3" fmla="*/ 926 h 494"/>
                <a:gd name="T4" fmla="*/ 347 w 241"/>
                <a:gd name="T5" fmla="*/ 0 h 4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494">
                  <a:moveTo>
                    <a:pt x="241" y="0"/>
                  </a:moveTo>
                  <a:cubicBezTo>
                    <a:pt x="241" y="0"/>
                    <a:pt x="32" y="243"/>
                    <a:pt x="191" y="494"/>
                  </a:cubicBezTo>
                  <a:cubicBezTo>
                    <a:pt x="191" y="494"/>
                    <a:pt x="0" y="237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2" name="Freeform 76">
              <a:extLst>
                <a:ext uri="{FF2B5EF4-FFF2-40B4-BE49-F238E27FC236}">
                  <a16:creationId xmlns:a16="http://schemas.microsoft.com/office/drawing/2014/main" id="{3C1AAB4A-B1DF-480B-8057-F5887A0AF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2167"/>
              <a:ext cx="14" cy="14"/>
            </a:xfrm>
            <a:custGeom>
              <a:avLst/>
              <a:gdLst>
                <a:gd name="T0" fmla="*/ 21 w 12"/>
                <a:gd name="T1" fmla="*/ 7 h 12"/>
                <a:gd name="T2" fmla="*/ 18 w 12"/>
                <a:gd name="T3" fmla="*/ 19 h 12"/>
                <a:gd name="T4" fmla="*/ 2 w 12"/>
                <a:gd name="T5" fmla="*/ 15 h 12"/>
                <a:gd name="T6" fmla="*/ 8 w 12"/>
                <a:gd name="T7" fmla="*/ 1 h 12"/>
                <a:gd name="T8" fmla="*/ 21 w 12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3"/>
                  </a:moveTo>
                  <a:cubicBezTo>
                    <a:pt x="12" y="6"/>
                    <a:pt x="11" y="9"/>
                    <a:pt x="9" y="10"/>
                  </a:cubicBezTo>
                  <a:cubicBezTo>
                    <a:pt x="6" y="12"/>
                    <a:pt x="3" y="11"/>
                    <a:pt x="2" y="8"/>
                  </a:cubicBezTo>
                  <a:cubicBezTo>
                    <a:pt x="0" y="6"/>
                    <a:pt x="1" y="3"/>
                    <a:pt x="4" y="1"/>
                  </a:cubicBezTo>
                  <a:cubicBezTo>
                    <a:pt x="6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3" name="Freeform 77">
              <a:extLst>
                <a:ext uri="{FF2B5EF4-FFF2-40B4-BE49-F238E27FC236}">
                  <a16:creationId xmlns:a16="http://schemas.microsoft.com/office/drawing/2014/main" id="{BF7285F0-212D-4EDC-BCAC-C82D7D78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185"/>
              <a:ext cx="11" cy="12"/>
            </a:xfrm>
            <a:custGeom>
              <a:avLst/>
              <a:gdLst>
                <a:gd name="T0" fmla="*/ 13 w 10"/>
                <a:gd name="T1" fmla="*/ 7 h 10"/>
                <a:gd name="T2" fmla="*/ 11 w 10"/>
                <a:gd name="T3" fmla="*/ 19 h 10"/>
                <a:gd name="T4" fmla="*/ 2 w 10"/>
                <a:gd name="T5" fmla="*/ 14 h 10"/>
                <a:gd name="T6" fmla="*/ 3 w 10"/>
                <a:gd name="T7" fmla="*/ 1 h 10"/>
                <a:gd name="T8" fmla="*/ 13 w 10"/>
                <a:gd name="T9" fmla="*/ 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5" y="10"/>
                    <a:pt x="3" y="9"/>
                    <a:pt x="2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4" name="Freeform 78">
              <a:extLst>
                <a:ext uri="{FF2B5EF4-FFF2-40B4-BE49-F238E27FC236}">
                  <a16:creationId xmlns:a16="http://schemas.microsoft.com/office/drawing/2014/main" id="{0554B0A6-A248-456A-9254-D8120087E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83"/>
              <a:ext cx="18" cy="19"/>
            </a:xfrm>
            <a:custGeom>
              <a:avLst/>
              <a:gdLst>
                <a:gd name="T0" fmla="*/ 24 w 16"/>
                <a:gd name="T1" fmla="*/ 10 h 16"/>
                <a:gd name="T2" fmla="*/ 20 w 16"/>
                <a:gd name="T3" fmla="*/ 29 h 16"/>
                <a:gd name="T4" fmla="*/ 2 w 16"/>
                <a:gd name="T5" fmla="*/ 24 h 16"/>
                <a:gd name="T6" fmla="*/ 9 w 16"/>
                <a:gd name="T7" fmla="*/ 2 h 16"/>
                <a:gd name="T8" fmla="*/ 24 w 16"/>
                <a:gd name="T9" fmla="*/ 1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5"/>
                  </a:moveTo>
                  <a:cubicBezTo>
                    <a:pt x="16" y="8"/>
                    <a:pt x="15" y="13"/>
                    <a:pt x="12" y="14"/>
                  </a:cubicBezTo>
                  <a:cubicBezTo>
                    <a:pt x="8" y="16"/>
                    <a:pt x="4" y="15"/>
                    <a:pt x="2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9" y="0"/>
                    <a:pt x="13" y="2"/>
                    <a:pt x="1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5" name="Freeform 79">
              <a:extLst>
                <a:ext uri="{FF2B5EF4-FFF2-40B4-BE49-F238E27FC236}">
                  <a16:creationId xmlns:a16="http://schemas.microsoft.com/office/drawing/2014/main" id="{9B4C10FE-27C8-45BB-9ACC-0CBCEB4A0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2300"/>
              <a:ext cx="54" cy="70"/>
            </a:xfrm>
            <a:custGeom>
              <a:avLst/>
              <a:gdLst>
                <a:gd name="T0" fmla="*/ 63 w 49"/>
                <a:gd name="T1" fmla="*/ 70 h 60"/>
                <a:gd name="T2" fmla="*/ 19 w 49"/>
                <a:gd name="T3" fmla="*/ 104 h 60"/>
                <a:gd name="T4" fmla="*/ 10 w 49"/>
                <a:gd name="T5" fmla="*/ 41 h 60"/>
                <a:gd name="T6" fmla="*/ 52 w 49"/>
                <a:gd name="T7" fmla="*/ 9 h 60"/>
                <a:gd name="T8" fmla="*/ 63 w 49"/>
                <a:gd name="T9" fmla="*/ 7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0">
                  <a:moveTo>
                    <a:pt x="43" y="38"/>
                  </a:moveTo>
                  <a:cubicBezTo>
                    <a:pt x="37" y="52"/>
                    <a:pt x="24" y="60"/>
                    <a:pt x="13" y="56"/>
                  </a:cubicBezTo>
                  <a:cubicBezTo>
                    <a:pt x="3" y="51"/>
                    <a:pt x="0" y="36"/>
                    <a:pt x="6" y="22"/>
                  </a:cubicBezTo>
                  <a:cubicBezTo>
                    <a:pt x="12" y="8"/>
                    <a:pt x="25" y="0"/>
                    <a:pt x="35" y="5"/>
                  </a:cubicBezTo>
                  <a:cubicBezTo>
                    <a:pt x="45" y="9"/>
                    <a:pt x="49" y="24"/>
                    <a:pt x="43" y="38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6" name="Freeform 80">
              <a:extLst>
                <a:ext uri="{FF2B5EF4-FFF2-40B4-BE49-F238E27FC236}">
                  <a16:creationId xmlns:a16="http://schemas.microsoft.com/office/drawing/2014/main" id="{8A382963-CECA-452D-A16D-EE7B06EF8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041"/>
              <a:ext cx="995" cy="483"/>
            </a:xfrm>
            <a:custGeom>
              <a:avLst/>
              <a:gdLst>
                <a:gd name="T0" fmla="*/ 94 w 906"/>
                <a:gd name="T1" fmla="*/ 778 h 412"/>
                <a:gd name="T2" fmla="*/ 86 w 906"/>
                <a:gd name="T3" fmla="*/ 479 h 412"/>
                <a:gd name="T4" fmla="*/ 343 w 906"/>
                <a:gd name="T5" fmla="*/ 385 h 412"/>
                <a:gd name="T6" fmla="*/ 691 w 906"/>
                <a:gd name="T7" fmla="*/ 305 h 412"/>
                <a:gd name="T8" fmla="*/ 1039 w 906"/>
                <a:gd name="T9" fmla="*/ 35 h 412"/>
                <a:gd name="T10" fmla="*/ 1318 w 906"/>
                <a:gd name="T11" fmla="*/ 0 h 412"/>
                <a:gd name="T12" fmla="*/ 1122 w 906"/>
                <a:gd name="T13" fmla="*/ 118 h 412"/>
                <a:gd name="T14" fmla="*/ 794 w 906"/>
                <a:gd name="T15" fmla="*/ 297 h 412"/>
                <a:gd name="T16" fmla="*/ 396 w 906"/>
                <a:gd name="T17" fmla="*/ 511 h 412"/>
                <a:gd name="T18" fmla="*/ 94 w 906"/>
                <a:gd name="T19" fmla="*/ 778 h 4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6" h="412">
                  <a:moveTo>
                    <a:pt x="65" y="412"/>
                  </a:moveTo>
                  <a:cubicBezTo>
                    <a:pt x="65" y="412"/>
                    <a:pt x="0" y="322"/>
                    <a:pt x="59" y="254"/>
                  </a:cubicBezTo>
                  <a:cubicBezTo>
                    <a:pt x="117" y="186"/>
                    <a:pt x="173" y="188"/>
                    <a:pt x="236" y="204"/>
                  </a:cubicBezTo>
                  <a:cubicBezTo>
                    <a:pt x="298" y="219"/>
                    <a:pt x="387" y="262"/>
                    <a:pt x="475" y="161"/>
                  </a:cubicBezTo>
                  <a:cubicBezTo>
                    <a:pt x="562" y="60"/>
                    <a:pt x="611" y="13"/>
                    <a:pt x="714" y="19"/>
                  </a:cubicBezTo>
                  <a:cubicBezTo>
                    <a:pt x="817" y="25"/>
                    <a:pt x="870" y="50"/>
                    <a:pt x="906" y="0"/>
                  </a:cubicBezTo>
                  <a:cubicBezTo>
                    <a:pt x="906" y="0"/>
                    <a:pt x="895" y="56"/>
                    <a:pt x="772" y="62"/>
                  </a:cubicBezTo>
                  <a:cubicBezTo>
                    <a:pt x="650" y="68"/>
                    <a:pt x="607" y="72"/>
                    <a:pt x="545" y="157"/>
                  </a:cubicBezTo>
                  <a:cubicBezTo>
                    <a:pt x="483" y="243"/>
                    <a:pt x="416" y="311"/>
                    <a:pt x="273" y="270"/>
                  </a:cubicBezTo>
                  <a:cubicBezTo>
                    <a:pt x="129" y="229"/>
                    <a:pt x="47" y="250"/>
                    <a:pt x="65" y="412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7" name="Freeform 81">
              <a:extLst>
                <a:ext uri="{FF2B5EF4-FFF2-40B4-BE49-F238E27FC236}">
                  <a16:creationId xmlns:a16="http://schemas.microsoft.com/office/drawing/2014/main" id="{2BDC43AC-CFC1-49C2-AB4C-E4EC08DE7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039"/>
              <a:ext cx="929" cy="429"/>
            </a:xfrm>
            <a:custGeom>
              <a:avLst/>
              <a:gdLst>
                <a:gd name="T0" fmla="*/ 1190 w 846"/>
                <a:gd name="T1" fmla="*/ 46 h 367"/>
                <a:gd name="T2" fmla="*/ 1036 w 846"/>
                <a:gd name="T3" fmla="*/ 97 h 367"/>
                <a:gd name="T4" fmla="*/ 705 w 846"/>
                <a:gd name="T5" fmla="*/ 276 h 367"/>
                <a:gd name="T6" fmla="*/ 310 w 846"/>
                <a:gd name="T7" fmla="*/ 485 h 367"/>
                <a:gd name="T8" fmla="*/ 2 w 846"/>
                <a:gd name="T9" fmla="*/ 685 h 367"/>
                <a:gd name="T10" fmla="*/ 310 w 846"/>
                <a:gd name="T11" fmla="*/ 504 h 367"/>
                <a:gd name="T12" fmla="*/ 705 w 846"/>
                <a:gd name="T13" fmla="*/ 295 h 367"/>
                <a:gd name="T14" fmla="*/ 1036 w 846"/>
                <a:gd name="T15" fmla="*/ 115 h 367"/>
                <a:gd name="T16" fmla="*/ 1230 w 846"/>
                <a:gd name="T17" fmla="*/ 0 h 367"/>
                <a:gd name="T18" fmla="*/ 1190 w 846"/>
                <a:gd name="T19" fmla="*/ 46 h 3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6" h="367">
                  <a:moveTo>
                    <a:pt x="819" y="24"/>
                  </a:moveTo>
                  <a:cubicBezTo>
                    <a:pt x="809" y="46"/>
                    <a:pt x="767" y="50"/>
                    <a:pt x="712" y="52"/>
                  </a:cubicBezTo>
                  <a:cubicBezTo>
                    <a:pt x="590" y="58"/>
                    <a:pt x="547" y="62"/>
                    <a:pt x="485" y="148"/>
                  </a:cubicBezTo>
                  <a:cubicBezTo>
                    <a:pt x="423" y="233"/>
                    <a:pt x="356" y="301"/>
                    <a:pt x="213" y="260"/>
                  </a:cubicBezTo>
                  <a:cubicBezTo>
                    <a:pt x="80" y="223"/>
                    <a:pt x="0" y="238"/>
                    <a:pt x="2" y="367"/>
                  </a:cubicBezTo>
                  <a:cubicBezTo>
                    <a:pt x="5" y="247"/>
                    <a:pt x="83" y="234"/>
                    <a:pt x="213" y="270"/>
                  </a:cubicBezTo>
                  <a:cubicBezTo>
                    <a:pt x="356" y="311"/>
                    <a:pt x="423" y="243"/>
                    <a:pt x="485" y="158"/>
                  </a:cubicBezTo>
                  <a:cubicBezTo>
                    <a:pt x="547" y="72"/>
                    <a:pt x="590" y="68"/>
                    <a:pt x="712" y="62"/>
                  </a:cubicBezTo>
                  <a:cubicBezTo>
                    <a:pt x="835" y="57"/>
                    <a:pt x="846" y="0"/>
                    <a:pt x="846" y="0"/>
                  </a:cubicBezTo>
                  <a:cubicBezTo>
                    <a:pt x="838" y="11"/>
                    <a:pt x="829" y="19"/>
                    <a:pt x="819" y="24"/>
                  </a:cubicBezTo>
                  <a:close/>
                </a:path>
              </a:pathLst>
            </a:custGeom>
            <a:solidFill>
              <a:srgbClr val="F0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8" name="Freeform 82">
              <a:extLst>
                <a:ext uri="{FF2B5EF4-FFF2-40B4-BE49-F238E27FC236}">
                  <a16:creationId xmlns:a16="http://schemas.microsoft.com/office/drawing/2014/main" id="{466D534F-3781-43B7-BD23-55206110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041"/>
              <a:ext cx="961" cy="411"/>
            </a:xfrm>
            <a:custGeom>
              <a:avLst/>
              <a:gdLst>
                <a:gd name="T0" fmla="*/ 18 w 875"/>
                <a:gd name="T1" fmla="*/ 659 h 351"/>
                <a:gd name="T2" fmla="*/ 53 w 875"/>
                <a:gd name="T3" fmla="*/ 488 h 351"/>
                <a:gd name="T4" fmla="*/ 310 w 875"/>
                <a:gd name="T5" fmla="*/ 395 h 351"/>
                <a:gd name="T6" fmla="*/ 658 w 875"/>
                <a:gd name="T7" fmla="*/ 315 h 351"/>
                <a:gd name="T8" fmla="*/ 1006 w 875"/>
                <a:gd name="T9" fmla="*/ 47 h 351"/>
                <a:gd name="T10" fmla="*/ 1227 w 875"/>
                <a:gd name="T11" fmla="*/ 50 h 351"/>
                <a:gd name="T12" fmla="*/ 1273 w 875"/>
                <a:gd name="T13" fmla="*/ 0 h 351"/>
                <a:gd name="T14" fmla="*/ 994 w 875"/>
                <a:gd name="T15" fmla="*/ 35 h 351"/>
                <a:gd name="T16" fmla="*/ 647 w 875"/>
                <a:gd name="T17" fmla="*/ 303 h 351"/>
                <a:gd name="T18" fmla="*/ 298 w 875"/>
                <a:gd name="T19" fmla="*/ 384 h 351"/>
                <a:gd name="T20" fmla="*/ 41 w 875"/>
                <a:gd name="T21" fmla="*/ 477 h 351"/>
                <a:gd name="T22" fmla="*/ 10 w 875"/>
                <a:gd name="T23" fmla="*/ 655 h 3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5" h="351">
                  <a:moveTo>
                    <a:pt x="13" y="351"/>
                  </a:moveTo>
                  <a:cubicBezTo>
                    <a:pt x="8" y="323"/>
                    <a:pt x="11" y="290"/>
                    <a:pt x="36" y="260"/>
                  </a:cubicBezTo>
                  <a:cubicBezTo>
                    <a:pt x="94" y="192"/>
                    <a:pt x="150" y="194"/>
                    <a:pt x="213" y="210"/>
                  </a:cubicBezTo>
                  <a:cubicBezTo>
                    <a:pt x="275" y="225"/>
                    <a:pt x="364" y="268"/>
                    <a:pt x="452" y="167"/>
                  </a:cubicBezTo>
                  <a:cubicBezTo>
                    <a:pt x="539" y="66"/>
                    <a:pt x="588" y="19"/>
                    <a:pt x="691" y="25"/>
                  </a:cubicBezTo>
                  <a:cubicBezTo>
                    <a:pt x="767" y="29"/>
                    <a:pt x="808" y="40"/>
                    <a:pt x="843" y="27"/>
                  </a:cubicBezTo>
                  <a:cubicBezTo>
                    <a:pt x="864" y="11"/>
                    <a:pt x="875" y="0"/>
                    <a:pt x="875" y="0"/>
                  </a:cubicBezTo>
                  <a:cubicBezTo>
                    <a:pt x="838" y="50"/>
                    <a:pt x="786" y="25"/>
                    <a:pt x="683" y="19"/>
                  </a:cubicBezTo>
                  <a:cubicBezTo>
                    <a:pt x="580" y="13"/>
                    <a:pt x="531" y="60"/>
                    <a:pt x="444" y="161"/>
                  </a:cubicBezTo>
                  <a:cubicBezTo>
                    <a:pt x="356" y="262"/>
                    <a:pt x="267" y="219"/>
                    <a:pt x="205" y="204"/>
                  </a:cubicBezTo>
                  <a:cubicBezTo>
                    <a:pt x="142" y="188"/>
                    <a:pt x="86" y="186"/>
                    <a:pt x="28" y="254"/>
                  </a:cubicBezTo>
                  <a:cubicBezTo>
                    <a:pt x="2" y="285"/>
                    <a:pt x="0" y="319"/>
                    <a:pt x="6" y="3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9" name="Freeform 83">
              <a:extLst>
                <a:ext uri="{FF2B5EF4-FFF2-40B4-BE49-F238E27FC236}">
                  <a16:creationId xmlns:a16="http://schemas.microsoft.com/office/drawing/2014/main" id="{0E16F2BE-08E4-48DE-B52A-3C7B3F29E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041"/>
              <a:ext cx="995" cy="483"/>
            </a:xfrm>
            <a:custGeom>
              <a:avLst/>
              <a:gdLst>
                <a:gd name="T0" fmla="*/ 94 w 906"/>
                <a:gd name="T1" fmla="*/ 778 h 412"/>
                <a:gd name="T2" fmla="*/ 86 w 906"/>
                <a:gd name="T3" fmla="*/ 479 h 412"/>
                <a:gd name="T4" fmla="*/ 343 w 906"/>
                <a:gd name="T5" fmla="*/ 385 h 412"/>
                <a:gd name="T6" fmla="*/ 691 w 906"/>
                <a:gd name="T7" fmla="*/ 305 h 412"/>
                <a:gd name="T8" fmla="*/ 1039 w 906"/>
                <a:gd name="T9" fmla="*/ 35 h 412"/>
                <a:gd name="T10" fmla="*/ 1318 w 906"/>
                <a:gd name="T11" fmla="*/ 0 h 412"/>
                <a:gd name="T12" fmla="*/ 1122 w 906"/>
                <a:gd name="T13" fmla="*/ 118 h 412"/>
                <a:gd name="T14" fmla="*/ 794 w 906"/>
                <a:gd name="T15" fmla="*/ 297 h 412"/>
                <a:gd name="T16" fmla="*/ 396 w 906"/>
                <a:gd name="T17" fmla="*/ 511 h 412"/>
                <a:gd name="T18" fmla="*/ 94 w 906"/>
                <a:gd name="T19" fmla="*/ 778 h 4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6" h="412">
                  <a:moveTo>
                    <a:pt x="65" y="412"/>
                  </a:moveTo>
                  <a:cubicBezTo>
                    <a:pt x="65" y="412"/>
                    <a:pt x="0" y="322"/>
                    <a:pt x="59" y="254"/>
                  </a:cubicBezTo>
                  <a:cubicBezTo>
                    <a:pt x="117" y="186"/>
                    <a:pt x="173" y="188"/>
                    <a:pt x="236" y="204"/>
                  </a:cubicBezTo>
                  <a:cubicBezTo>
                    <a:pt x="298" y="219"/>
                    <a:pt x="387" y="262"/>
                    <a:pt x="475" y="161"/>
                  </a:cubicBezTo>
                  <a:cubicBezTo>
                    <a:pt x="562" y="60"/>
                    <a:pt x="611" y="13"/>
                    <a:pt x="714" y="19"/>
                  </a:cubicBezTo>
                  <a:cubicBezTo>
                    <a:pt x="817" y="25"/>
                    <a:pt x="870" y="50"/>
                    <a:pt x="906" y="0"/>
                  </a:cubicBezTo>
                  <a:cubicBezTo>
                    <a:pt x="906" y="0"/>
                    <a:pt x="895" y="56"/>
                    <a:pt x="772" y="62"/>
                  </a:cubicBezTo>
                  <a:cubicBezTo>
                    <a:pt x="650" y="68"/>
                    <a:pt x="607" y="72"/>
                    <a:pt x="545" y="157"/>
                  </a:cubicBezTo>
                  <a:cubicBezTo>
                    <a:pt x="483" y="243"/>
                    <a:pt x="416" y="311"/>
                    <a:pt x="273" y="270"/>
                  </a:cubicBezTo>
                  <a:cubicBezTo>
                    <a:pt x="129" y="229"/>
                    <a:pt x="47" y="250"/>
                    <a:pt x="65" y="412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0" name="Freeform 84">
              <a:extLst>
                <a:ext uri="{FF2B5EF4-FFF2-40B4-BE49-F238E27FC236}">
                  <a16:creationId xmlns:a16="http://schemas.microsoft.com/office/drawing/2014/main" id="{25DF296F-190E-4113-B4D3-A7DBEFC09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444"/>
              <a:ext cx="33" cy="19"/>
            </a:xfrm>
            <a:custGeom>
              <a:avLst/>
              <a:gdLst>
                <a:gd name="T0" fmla="*/ 0 w 30"/>
                <a:gd name="T1" fmla="*/ 1 h 16"/>
                <a:gd name="T2" fmla="*/ 44 w 3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6">
                  <a:moveTo>
                    <a:pt x="0" y="1"/>
                  </a:moveTo>
                  <a:cubicBezTo>
                    <a:pt x="0" y="1"/>
                    <a:pt x="14" y="16"/>
                    <a:pt x="3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1" name="Freeform 85">
              <a:extLst>
                <a:ext uri="{FF2B5EF4-FFF2-40B4-BE49-F238E27FC236}">
                  <a16:creationId xmlns:a16="http://schemas.microsoft.com/office/drawing/2014/main" id="{1B31DD32-762C-48E4-9CC5-B11F68A7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437"/>
              <a:ext cx="32" cy="23"/>
            </a:xfrm>
            <a:custGeom>
              <a:avLst/>
              <a:gdLst>
                <a:gd name="T0" fmla="*/ 12 w 29"/>
                <a:gd name="T1" fmla="*/ 0 h 20"/>
                <a:gd name="T2" fmla="*/ 14 w 29"/>
                <a:gd name="T3" fmla="*/ 23 h 20"/>
                <a:gd name="T4" fmla="*/ 43 w 29"/>
                <a:gd name="T5" fmla="*/ 30 h 20"/>
                <a:gd name="T6" fmla="*/ 29 w 29"/>
                <a:gd name="T7" fmla="*/ 33 h 20"/>
                <a:gd name="T8" fmla="*/ 12 w 29"/>
                <a:gd name="T9" fmla="*/ 30 h 20"/>
                <a:gd name="T10" fmla="*/ 10 w 29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0">
                  <a:moveTo>
                    <a:pt x="8" y="0"/>
                  </a:moveTo>
                  <a:cubicBezTo>
                    <a:pt x="5" y="4"/>
                    <a:pt x="7" y="10"/>
                    <a:pt x="10" y="13"/>
                  </a:cubicBezTo>
                  <a:cubicBezTo>
                    <a:pt x="15" y="17"/>
                    <a:pt x="23" y="18"/>
                    <a:pt x="29" y="17"/>
                  </a:cubicBezTo>
                  <a:cubicBezTo>
                    <a:pt x="27" y="19"/>
                    <a:pt x="23" y="20"/>
                    <a:pt x="20" y="19"/>
                  </a:cubicBezTo>
                  <a:cubicBezTo>
                    <a:pt x="16" y="19"/>
                    <a:pt x="12" y="19"/>
                    <a:pt x="8" y="17"/>
                  </a:cubicBezTo>
                  <a:cubicBezTo>
                    <a:pt x="3" y="14"/>
                    <a:pt x="0" y="5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2" name="Freeform 86">
              <a:extLst>
                <a:ext uri="{FF2B5EF4-FFF2-40B4-BE49-F238E27FC236}">
                  <a16:creationId xmlns:a16="http://schemas.microsoft.com/office/drawing/2014/main" id="{74407F88-7EE5-4EEE-9F58-3F2E13A3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436"/>
              <a:ext cx="15" cy="20"/>
            </a:xfrm>
            <a:custGeom>
              <a:avLst/>
              <a:gdLst>
                <a:gd name="T0" fmla="*/ 0 w 13"/>
                <a:gd name="T1" fmla="*/ 31 h 17"/>
                <a:gd name="T2" fmla="*/ 14 w 13"/>
                <a:gd name="T3" fmla="*/ 13 h 17"/>
                <a:gd name="T4" fmla="*/ 16 w 13"/>
                <a:gd name="T5" fmla="*/ 0 h 17"/>
                <a:gd name="T6" fmla="*/ 20 w 13"/>
                <a:gd name="T7" fmla="*/ 21 h 17"/>
                <a:gd name="T8" fmla="*/ 1 w 13"/>
                <a:gd name="T9" fmla="*/ 3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0" y="16"/>
                  </a:moveTo>
                  <a:cubicBezTo>
                    <a:pt x="3" y="13"/>
                    <a:pt x="6" y="11"/>
                    <a:pt x="8" y="7"/>
                  </a:cubicBezTo>
                  <a:cubicBezTo>
                    <a:pt x="9" y="5"/>
                    <a:pt x="10" y="2"/>
                    <a:pt x="9" y="0"/>
                  </a:cubicBezTo>
                  <a:cubicBezTo>
                    <a:pt x="13" y="2"/>
                    <a:pt x="13" y="8"/>
                    <a:pt x="11" y="11"/>
                  </a:cubicBezTo>
                  <a:cubicBezTo>
                    <a:pt x="9" y="14"/>
                    <a:pt x="4" y="17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3" name="Freeform 87">
              <a:extLst>
                <a:ext uri="{FF2B5EF4-FFF2-40B4-BE49-F238E27FC236}">
                  <a16:creationId xmlns:a16="http://schemas.microsoft.com/office/drawing/2014/main" id="{915BBA6B-C811-4C96-AA0A-BCFF7387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458"/>
              <a:ext cx="35" cy="28"/>
            </a:xfrm>
            <a:custGeom>
              <a:avLst/>
              <a:gdLst>
                <a:gd name="T0" fmla="*/ 0 w 32"/>
                <a:gd name="T1" fmla="*/ 15 h 24"/>
                <a:gd name="T2" fmla="*/ 14 w 32"/>
                <a:gd name="T3" fmla="*/ 19 h 24"/>
                <a:gd name="T4" fmla="*/ 33 w 32"/>
                <a:gd name="T5" fmla="*/ 15 h 24"/>
                <a:gd name="T6" fmla="*/ 46 w 32"/>
                <a:gd name="T7" fmla="*/ 0 h 24"/>
                <a:gd name="T8" fmla="*/ 31 w 32"/>
                <a:gd name="T9" fmla="*/ 37 h 24"/>
                <a:gd name="T10" fmla="*/ 2 w 32"/>
                <a:gd name="T11" fmla="*/ 41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4">
                  <a:moveTo>
                    <a:pt x="0" y="8"/>
                  </a:moveTo>
                  <a:cubicBezTo>
                    <a:pt x="3" y="8"/>
                    <a:pt x="6" y="10"/>
                    <a:pt x="10" y="10"/>
                  </a:cubicBezTo>
                  <a:cubicBezTo>
                    <a:pt x="14" y="11"/>
                    <a:pt x="19" y="10"/>
                    <a:pt x="23" y="8"/>
                  </a:cubicBezTo>
                  <a:cubicBezTo>
                    <a:pt x="27" y="7"/>
                    <a:pt x="30" y="3"/>
                    <a:pt x="32" y="0"/>
                  </a:cubicBezTo>
                  <a:cubicBezTo>
                    <a:pt x="32" y="9"/>
                    <a:pt x="30" y="15"/>
                    <a:pt x="22" y="20"/>
                  </a:cubicBezTo>
                  <a:cubicBezTo>
                    <a:pt x="16" y="24"/>
                    <a:pt x="8" y="24"/>
                    <a:pt x="2" y="22"/>
                  </a:cubicBezTo>
                </a:path>
              </a:pathLst>
            </a:custGeom>
            <a:noFill/>
            <a:ln w="6350" cap="flat">
              <a:solidFill>
                <a:srgbClr val="B6D8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4" name="Freeform 88">
              <a:extLst>
                <a:ext uri="{FF2B5EF4-FFF2-40B4-BE49-F238E27FC236}">
                  <a16:creationId xmlns:a16="http://schemas.microsoft.com/office/drawing/2014/main" id="{CCFF8299-5FFA-4C61-9DA5-0885283A4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505"/>
              <a:ext cx="32" cy="6"/>
            </a:xfrm>
            <a:custGeom>
              <a:avLst/>
              <a:gdLst>
                <a:gd name="T0" fmla="*/ 2 w 29"/>
                <a:gd name="T1" fmla="*/ 2 h 5"/>
                <a:gd name="T2" fmla="*/ 4 w 29"/>
                <a:gd name="T3" fmla="*/ 7 h 5"/>
                <a:gd name="T4" fmla="*/ 19 w 29"/>
                <a:gd name="T5" fmla="*/ 10 h 5"/>
                <a:gd name="T6" fmla="*/ 43 w 2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">
                  <a:moveTo>
                    <a:pt x="2" y="2"/>
                  </a:moveTo>
                  <a:cubicBezTo>
                    <a:pt x="0" y="2"/>
                    <a:pt x="3" y="3"/>
                    <a:pt x="4" y="3"/>
                  </a:cubicBezTo>
                  <a:cubicBezTo>
                    <a:pt x="7" y="5"/>
                    <a:pt x="10" y="5"/>
                    <a:pt x="13" y="5"/>
                  </a:cubicBezTo>
                  <a:cubicBezTo>
                    <a:pt x="18" y="5"/>
                    <a:pt x="25" y="4"/>
                    <a:pt x="29" y="0"/>
                  </a:cubicBezTo>
                </a:path>
              </a:pathLst>
            </a:custGeom>
            <a:noFill/>
            <a:ln w="6350" cap="flat">
              <a:solidFill>
                <a:srgbClr val="B6D8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5" name="Freeform 89">
              <a:extLst>
                <a:ext uri="{FF2B5EF4-FFF2-40B4-BE49-F238E27FC236}">
                  <a16:creationId xmlns:a16="http://schemas.microsoft.com/office/drawing/2014/main" id="{93138968-334E-4AB4-8F6B-BCC31496E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408"/>
              <a:ext cx="21" cy="41"/>
            </a:xfrm>
            <a:custGeom>
              <a:avLst/>
              <a:gdLst>
                <a:gd name="T0" fmla="*/ 0 w 19"/>
                <a:gd name="T1" fmla="*/ 64 h 35"/>
                <a:gd name="T2" fmla="*/ 21 w 19"/>
                <a:gd name="T3" fmla="*/ 57 h 35"/>
                <a:gd name="T4" fmla="*/ 21 w 19"/>
                <a:gd name="T5" fmla="*/ 54 h 35"/>
                <a:gd name="T6" fmla="*/ 24 w 19"/>
                <a:gd name="T7" fmla="*/ 35 h 35"/>
                <a:gd name="T8" fmla="*/ 28 w 19"/>
                <a:gd name="T9" fmla="*/ 0 h 35"/>
                <a:gd name="T10" fmla="*/ 21 w 19"/>
                <a:gd name="T11" fmla="*/ 25 h 35"/>
                <a:gd name="T12" fmla="*/ 17 w 19"/>
                <a:gd name="T13" fmla="*/ 43 h 35"/>
                <a:gd name="T14" fmla="*/ 11 w 19"/>
                <a:gd name="T15" fmla="*/ 59 h 35"/>
                <a:gd name="T16" fmla="*/ 1 w 19"/>
                <a:gd name="T17" fmla="*/ 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35">
                  <a:moveTo>
                    <a:pt x="0" y="34"/>
                  </a:moveTo>
                  <a:cubicBezTo>
                    <a:pt x="3" y="35"/>
                    <a:pt x="11" y="33"/>
                    <a:pt x="14" y="31"/>
                  </a:cubicBezTo>
                  <a:cubicBezTo>
                    <a:pt x="14" y="30"/>
                    <a:pt x="14" y="29"/>
                    <a:pt x="14" y="28"/>
                  </a:cubicBezTo>
                  <a:cubicBezTo>
                    <a:pt x="15" y="25"/>
                    <a:pt x="15" y="22"/>
                    <a:pt x="16" y="19"/>
                  </a:cubicBezTo>
                  <a:cubicBezTo>
                    <a:pt x="16" y="13"/>
                    <a:pt x="17" y="6"/>
                    <a:pt x="19" y="0"/>
                  </a:cubicBezTo>
                  <a:cubicBezTo>
                    <a:pt x="16" y="3"/>
                    <a:pt x="15" y="10"/>
                    <a:pt x="14" y="13"/>
                  </a:cubicBezTo>
                  <a:cubicBezTo>
                    <a:pt x="14" y="16"/>
                    <a:pt x="13" y="20"/>
                    <a:pt x="12" y="23"/>
                  </a:cubicBezTo>
                  <a:cubicBezTo>
                    <a:pt x="11" y="26"/>
                    <a:pt x="10" y="29"/>
                    <a:pt x="7" y="32"/>
                  </a:cubicBezTo>
                  <a:cubicBezTo>
                    <a:pt x="6" y="33"/>
                    <a:pt x="3" y="34"/>
                    <a:pt x="1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1" name="Group 90">
            <a:extLst>
              <a:ext uri="{FF2B5EF4-FFF2-40B4-BE49-F238E27FC236}">
                <a16:creationId xmlns:a16="http://schemas.microsoft.com/office/drawing/2014/main" id="{E101BFBF-73C3-4352-B47E-9A157B8FECCE}"/>
              </a:ext>
            </a:extLst>
          </p:cNvPr>
          <p:cNvGrpSpPr>
            <a:grpSpLocks/>
          </p:cNvGrpSpPr>
          <p:nvPr/>
        </p:nvGrpSpPr>
        <p:grpSpPr bwMode="auto">
          <a:xfrm>
            <a:off x="4581525" y="3792538"/>
            <a:ext cx="1457325" cy="1400175"/>
            <a:chOff x="1926" y="2234"/>
            <a:chExt cx="918" cy="882"/>
          </a:xfrm>
        </p:grpSpPr>
        <p:sp>
          <p:nvSpPr>
            <p:cNvPr id="16640" name="Freeform 91">
              <a:extLst>
                <a:ext uri="{FF2B5EF4-FFF2-40B4-BE49-F238E27FC236}">
                  <a16:creationId xmlns:a16="http://schemas.microsoft.com/office/drawing/2014/main" id="{769CA959-8814-4701-9F58-B124F535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234"/>
              <a:ext cx="768" cy="882"/>
            </a:xfrm>
            <a:custGeom>
              <a:avLst/>
              <a:gdLst>
                <a:gd name="T0" fmla="*/ 1007 w 662"/>
                <a:gd name="T1" fmla="*/ 208 h 713"/>
                <a:gd name="T2" fmla="*/ 951 w 662"/>
                <a:gd name="T3" fmla="*/ 1215 h 713"/>
                <a:gd name="T4" fmla="*/ 194 w 662"/>
                <a:gd name="T5" fmla="*/ 1460 h 713"/>
                <a:gd name="T6" fmla="*/ 251 w 662"/>
                <a:gd name="T7" fmla="*/ 454 h 713"/>
                <a:gd name="T8" fmla="*/ 1007 w 662"/>
                <a:gd name="T9" fmla="*/ 208 h 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2" h="713">
                  <a:moveTo>
                    <a:pt x="556" y="89"/>
                  </a:moveTo>
                  <a:cubicBezTo>
                    <a:pt x="662" y="179"/>
                    <a:pt x="648" y="371"/>
                    <a:pt x="525" y="519"/>
                  </a:cubicBezTo>
                  <a:cubicBezTo>
                    <a:pt x="401" y="666"/>
                    <a:pt x="214" y="713"/>
                    <a:pt x="107" y="623"/>
                  </a:cubicBezTo>
                  <a:cubicBezTo>
                    <a:pt x="0" y="534"/>
                    <a:pt x="14" y="342"/>
                    <a:pt x="138" y="194"/>
                  </a:cubicBezTo>
                  <a:cubicBezTo>
                    <a:pt x="262" y="47"/>
                    <a:pt x="449" y="0"/>
                    <a:pt x="556" y="89"/>
                  </a:cubicBezTo>
                  <a:close/>
                </a:path>
              </a:pathLst>
            </a:custGeom>
            <a:solidFill>
              <a:srgbClr val="E4F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1" name="Freeform 92">
              <a:extLst>
                <a:ext uri="{FF2B5EF4-FFF2-40B4-BE49-F238E27FC236}">
                  <a16:creationId xmlns:a16="http://schemas.microsoft.com/office/drawing/2014/main" id="{6FBF1E97-B108-45FE-B0AC-BA376B97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277"/>
              <a:ext cx="693" cy="796"/>
            </a:xfrm>
            <a:custGeom>
              <a:avLst/>
              <a:gdLst>
                <a:gd name="T0" fmla="*/ 911 w 597"/>
                <a:gd name="T1" fmla="*/ 191 h 643"/>
                <a:gd name="T2" fmla="*/ 858 w 597"/>
                <a:gd name="T3" fmla="*/ 1099 h 643"/>
                <a:gd name="T4" fmla="*/ 174 w 597"/>
                <a:gd name="T5" fmla="*/ 1321 h 643"/>
                <a:gd name="T6" fmla="*/ 225 w 597"/>
                <a:gd name="T7" fmla="*/ 412 h 643"/>
                <a:gd name="T8" fmla="*/ 911 w 597"/>
                <a:gd name="T9" fmla="*/ 191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643">
                  <a:moveTo>
                    <a:pt x="501" y="81"/>
                  </a:moveTo>
                  <a:cubicBezTo>
                    <a:pt x="597" y="161"/>
                    <a:pt x="584" y="335"/>
                    <a:pt x="473" y="468"/>
                  </a:cubicBezTo>
                  <a:cubicBezTo>
                    <a:pt x="361" y="601"/>
                    <a:pt x="192" y="643"/>
                    <a:pt x="96" y="562"/>
                  </a:cubicBezTo>
                  <a:cubicBezTo>
                    <a:pt x="0" y="481"/>
                    <a:pt x="12" y="308"/>
                    <a:pt x="124" y="175"/>
                  </a:cubicBezTo>
                  <a:cubicBezTo>
                    <a:pt x="236" y="42"/>
                    <a:pt x="405" y="0"/>
                    <a:pt x="501" y="81"/>
                  </a:cubicBezTo>
                  <a:close/>
                </a:path>
              </a:pathLst>
            </a:custGeom>
            <a:solidFill>
              <a:srgbClr val="C6E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2" name="Freeform 93">
              <a:extLst>
                <a:ext uri="{FF2B5EF4-FFF2-40B4-BE49-F238E27FC236}">
                  <a16:creationId xmlns:a16="http://schemas.microsoft.com/office/drawing/2014/main" id="{F7A05B21-C62D-4FB1-A7DF-39C32FA7B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355"/>
              <a:ext cx="545" cy="671"/>
            </a:xfrm>
            <a:custGeom>
              <a:avLst/>
              <a:gdLst>
                <a:gd name="T0" fmla="*/ 600 w 470"/>
                <a:gd name="T1" fmla="*/ 79 h 542"/>
                <a:gd name="T2" fmla="*/ 765 w 470"/>
                <a:gd name="T3" fmla="*/ 649 h 542"/>
                <a:gd name="T4" fmla="*/ 237 w 470"/>
                <a:gd name="T5" fmla="*/ 1193 h 542"/>
                <a:gd name="T6" fmla="*/ 82 w 470"/>
                <a:gd name="T7" fmla="*/ 719 h 542"/>
                <a:gd name="T8" fmla="*/ 600 w 470"/>
                <a:gd name="T9" fmla="*/ 79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0" h="542">
                  <a:moveTo>
                    <a:pt x="332" y="34"/>
                  </a:moveTo>
                  <a:cubicBezTo>
                    <a:pt x="428" y="68"/>
                    <a:pt x="470" y="143"/>
                    <a:pt x="423" y="276"/>
                  </a:cubicBezTo>
                  <a:cubicBezTo>
                    <a:pt x="377" y="409"/>
                    <a:pt x="227" y="542"/>
                    <a:pt x="131" y="508"/>
                  </a:cubicBezTo>
                  <a:cubicBezTo>
                    <a:pt x="35" y="475"/>
                    <a:pt x="0" y="439"/>
                    <a:pt x="46" y="306"/>
                  </a:cubicBezTo>
                  <a:cubicBezTo>
                    <a:pt x="93" y="173"/>
                    <a:pt x="236" y="0"/>
                    <a:pt x="332" y="34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3" name="Freeform 94">
              <a:extLst>
                <a:ext uri="{FF2B5EF4-FFF2-40B4-BE49-F238E27FC236}">
                  <a16:creationId xmlns:a16="http://schemas.microsoft.com/office/drawing/2014/main" id="{A8953154-383C-44FC-B858-92379793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234"/>
              <a:ext cx="768" cy="882"/>
            </a:xfrm>
            <a:custGeom>
              <a:avLst/>
              <a:gdLst>
                <a:gd name="T0" fmla="*/ 1007 w 662"/>
                <a:gd name="T1" fmla="*/ 208 h 713"/>
                <a:gd name="T2" fmla="*/ 951 w 662"/>
                <a:gd name="T3" fmla="*/ 1215 h 713"/>
                <a:gd name="T4" fmla="*/ 194 w 662"/>
                <a:gd name="T5" fmla="*/ 1460 h 713"/>
                <a:gd name="T6" fmla="*/ 251 w 662"/>
                <a:gd name="T7" fmla="*/ 454 h 713"/>
                <a:gd name="T8" fmla="*/ 1007 w 662"/>
                <a:gd name="T9" fmla="*/ 208 h 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2" h="713">
                  <a:moveTo>
                    <a:pt x="556" y="89"/>
                  </a:moveTo>
                  <a:cubicBezTo>
                    <a:pt x="662" y="179"/>
                    <a:pt x="648" y="371"/>
                    <a:pt x="525" y="519"/>
                  </a:cubicBezTo>
                  <a:cubicBezTo>
                    <a:pt x="401" y="666"/>
                    <a:pt x="214" y="713"/>
                    <a:pt x="107" y="623"/>
                  </a:cubicBezTo>
                  <a:cubicBezTo>
                    <a:pt x="0" y="534"/>
                    <a:pt x="14" y="342"/>
                    <a:pt x="138" y="194"/>
                  </a:cubicBezTo>
                  <a:cubicBezTo>
                    <a:pt x="262" y="47"/>
                    <a:pt x="449" y="0"/>
                    <a:pt x="556" y="8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4" name="Freeform 95">
              <a:extLst>
                <a:ext uri="{FF2B5EF4-FFF2-40B4-BE49-F238E27FC236}">
                  <a16:creationId xmlns:a16="http://schemas.microsoft.com/office/drawing/2014/main" id="{5F7CBFAD-331A-4326-BA09-FE6DC5358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277"/>
              <a:ext cx="693" cy="796"/>
            </a:xfrm>
            <a:custGeom>
              <a:avLst/>
              <a:gdLst>
                <a:gd name="T0" fmla="*/ 911 w 597"/>
                <a:gd name="T1" fmla="*/ 191 h 643"/>
                <a:gd name="T2" fmla="*/ 858 w 597"/>
                <a:gd name="T3" fmla="*/ 1099 h 643"/>
                <a:gd name="T4" fmla="*/ 174 w 597"/>
                <a:gd name="T5" fmla="*/ 1321 h 643"/>
                <a:gd name="T6" fmla="*/ 225 w 597"/>
                <a:gd name="T7" fmla="*/ 412 h 643"/>
                <a:gd name="T8" fmla="*/ 911 w 597"/>
                <a:gd name="T9" fmla="*/ 191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643">
                  <a:moveTo>
                    <a:pt x="501" y="81"/>
                  </a:moveTo>
                  <a:cubicBezTo>
                    <a:pt x="597" y="161"/>
                    <a:pt x="584" y="335"/>
                    <a:pt x="473" y="468"/>
                  </a:cubicBezTo>
                  <a:cubicBezTo>
                    <a:pt x="361" y="601"/>
                    <a:pt x="192" y="643"/>
                    <a:pt x="96" y="562"/>
                  </a:cubicBezTo>
                  <a:cubicBezTo>
                    <a:pt x="0" y="481"/>
                    <a:pt x="12" y="308"/>
                    <a:pt x="124" y="175"/>
                  </a:cubicBezTo>
                  <a:cubicBezTo>
                    <a:pt x="236" y="42"/>
                    <a:pt x="405" y="0"/>
                    <a:pt x="501" y="81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5" name="Freeform 96">
              <a:extLst>
                <a:ext uri="{FF2B5EF4-FFF2-40B4-BE49-F238E27FC236}">
                  <a16:creationId xmlns:a16="http://schemas.microsoft.com/office/drawing/2014/main" id="{ACDAF6A7-2E75-4AB5-B24F-D5FEB22AF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556"/>
              <a:ext cx="375" cy="352"/>
            </a:xfrm>
            <a:custGeom>
              <a:avLst/>
              <a:gdLst>
                <a:gd name="T0" fmla="*/ 519 w 323"/>
                <a:gd name="T1" fmla="*/ 117 h 285"/>
                <a:gd name="T2" fmla="*/ 417 w 323"/>
                <a:gd name="T3" fmla="*/ 543 h 285"/>
                <a:gd name="T4" fmla="*/ 67 w 323"/>
                <a:gd name="T5" fmla="*/ 546 h 285"/>
                <a:gd name="T6" fmla="*/ 171 w 323"/>
                <a:gd name="T7" fmla="*/ 121 h 285"/>
                <a:gd name="T8" fmla="*/ 519 w 323"/>
                <a:gd name="T9" fmla="*/ 117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6" y="50"/>
                  </a:moveTo>
                  <a:cubicBezTo>
                    <a:pt x="323" y="101"/>
                    <a:pt x="298" y="182"/>
                    <a:pt x="229" y="233"/>
                  </a:cubicBezTo>
                  <a:cubicBezTo>
                    <a:pt x="160" y="284"/>
                    <a:pt x="74" y="285"/>
                    <a:pt x="37" y="235"/>
                  </a:cubicBezTo>
                  <a:cubicBezTo>
                    <a:pt x="0" y="184"/>
                    <a:pt x="26" y="103"/>
                    <a:pt x="94" y="52"/>
                  </a:cubicBezTo>
                  <a:cubicBezTo>
                    <a:pt x="163" y="1"/>
                    <a:pt x="249" y="0"/>
                    <a:pt x="286" y="50"/>
                  </a:cubicBezTo>
                  <a:close/>
                </a:path>
              </a:pathLst>
            </a:custGeom>
            <a:solidFill>
              <a:srgbClr val="A4C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6" name="Freeform 97">
              <a:extLst>
                <a:ext uri="{FF2B5EF4-FFF2-40B4-BE49-F238E27FC236}">
                  <a16:creationId xmlns:a16="http://schemas.microsoft.com/office/drawing/2014/main" id="{3987D0A1-E8F5-4E5D-BE0E-A7A67B6BC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542"/>
              <a:ext cx="375" cy="353"/>
            </a:xfrm>
            <a:custGeom>
              <a:avLst/>
              <a:gdLst>
                <a:gd name="T0" fmla="*/ 519 w 323"/>
                <a:gd name="T1" fmla="*/ 118 h 285"/>
                <a:gd name="T2" fmla="*/ 417 w 323"/>
                <a:gd name="T3" fmla="*/ 549 h 285"/>
                <a:gd name="T4" fmla="*/ 67 w 323"/>
                <a:gd name="T5" fmla="*/ 552 h 285"/>
                <a:gd name="T6" fmla="*/ 171 w 323"/>
                <a:gd name="T7" fmla="*/ 121 h 285"/>
                <a:gd name="T8" fmla="*/ 519 w 323"/>
                <a:gd name="T9" fmla="*/ 118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6" y="50"/>
                  </a:moveTo>
                  <a:cubicBezTo>
                    <a:pt x="323" y="101"/>
                    <a:pt x="298" y="182"/>
                    <a:pt x="229" y="233"/>
                  </a:cubicBezTo>
                  <a:cubicBezTo>
                    <a:pt x="160" y="284"/>
                    <a:pt x="75" y="285"/>
                    <a:pt x="37" y="235"/>
                  </a:cubicBezTo>
                  <a:cubicBezTo>
                    <a:pt x="0" y="184"/>
                    <a:pt x="26" y="103"/>
                    <a:pt x="94" y="52"/>
                  </a:cubicBezTo>
                  <a:cubicBezTo>
                    <a:pt x="163" y="1"/>
                    <a:pt x="249" y="0"/>
                    <a:pt x="286" y="50"/>
                  </a:cubicBezTo>
                  <a:close/>
                </a:path>
              </a:pathLst>
            </a:custGeom>
            <a:solidFill>
              <a:srgbClr val="A1C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7" name="Freeform 98">
              <a:extLst>
                <a:ext uri="{FF2B5EF4-FFF2-40B4-BE49-F238E27FC236}">
                  <a16:creationId xmlns:a16="http://schemas.microsoft.com/office/drawing/2014/main" id="{A7E2A356-0D7D-4488-A288-15A4EB0A5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21"/>
              <a:ext cx="311" cy="297"/>
            </a:xfrm>
            <a:custGeom>
              <a:avLst/>
              <a:gdLst>
                <a:gd name="T0" fmla="*/ 65 w 268"/>
                <a:gd name="T1" fmla="*/ 563 h 240"/>
                <a:gd name="T2" fmla="*/ 168 w 268"/>
                <a:gd name="T3" fmla="*/ 184 h 240"/>
                <a:gd name="T4" fmla="*/ 486 w 268"/>
                <a:gd name="T5" fmla="*/ 127 h 240"/>
                <a:gd name="T6" fmla="*/ 179 w 268"/>
                <a:gd name="T7" fmla="*/ 205 h 240"/>
                <a:gd name="T8" fmla="*/ 65 w 268"/>
                <a:gd name="T9" fmla="*/ 56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40">
                  <a:moveTo>
                    <a:pt x="35" y="240"/>
                  </a:moveTo>
                  <a:cubicBezTo>
                    <a:pt x="35" y="240"/>
                    <a:pt x="0" y="155"/>
                    <a:pt x="93" y="78"/>
                  </a:cubicBezTo>
                  <a:cubicBezTo>
                    <a:pt x="185" y="0"/>
                    <a:pt x="268" y="54"/>
                    <a:pt x="268" y="54"/>
                  </a:cubicBezTo>
                  <a:cubicBezTo>
                    <a:pt x="268" y="54"/>
                    <a:pt x="168" y="21"/>
                    <a:pt x="99" y="87"/>
                  </a:cubicBezTo>
                  <a:cubicBezTo>
                    <a:pt x="2" y="178"/>
                    <a:pt x="35" y="240"/>
                    <a:pt x="35" y="240"/>
                  </a:cubicBezTo>
                  <a:close/>
                </a:path>
              </a:pathLst>
            </a:custGeom>
            <a:solidFill>
              <a:srgbClr val="BB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8" name="Freeform 99">
              <a:extLst>
                <a:ext uri="{FF2B5EF4-FFF2-40B4-BE49-F238E27FC236}">
                  <a16:creationId xmlns:a16="http://schemas.microsoft.com/office/drawing/2014/main" id="{5EF8B3D9-666C-4BFE-9396-CD6FDC248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679"/>
              <a:ext cx="257" cy="217"/>
            </a:xfrm>
            <a:custGeom>
              <a:avLst/>
              <a:gdLst>
                <a:gd name="T0" fmla="*/ 0 w 222"/>
                <a:gd name="T1" fmla="*/ 347 h 175"/>
                <a:gd name="T2" fmla="*/ 220 w 222"/>
                <a:gd name="T3" fmla="*/ 319 h 175"/>
                <a:gd name="T4" fmla="*/ 394 w 222"/>
                <a:gd name="T5" fmla="*/ 0 h 175"/>
                <a:gd name="T6" fmla="*/ 206 w 222"/>
                <a:gd name="T7" fmla="*/ 254 h 175"/>
                <a:gd name="T8" fmla="*/ 0 w 222"/>
                <a:gd name="T9" fmla="*/ 347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75">
                  <a:moveTo>
                    <a:pt x="0" y="147"/>
                  </a:moveTo>
                  <a:cubicBezTo>
                    <a:pt x="0" y="147"/>
                    <a:pt x="47" y="175"/>
                    <a:pt x="123" y="135"/>
                  </a:cubicBezTo>
                  <a:cubicBezTo>
                    <a:pt x="200" y="95"/>
                    <a:pt x="222" y="25"/>
                    <a:pt x="219" y="0"/>
                  </a:cubicBezTo>
                  <a:cubicBezTo>
                    <a:pt x="219" y="0"/>
                    <a:pt x="202" y="58"/>
                    <a:pt x="115" y="107"/>
                  </a:cubicBezTo>
                  <a:cubicBezTo>
                    <a:pt x="29" y="155"/>
                    <a:pt x="0" y="147"/>
                    <a:pt x="0" y="147"/>
                  </a:cubicBezTo>
                  <a:close/>
                </a:path>
              </a:pathLst>
            </a:custGeom>
            <a:solidFill>
              <a:srgbClr val="93C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9" name="Freeform 100">
              <a:extLst>
                <a:ext uri="{FF2B5EF4-FFF2-40B4-BE49-F238E27FC236}">
                  <a16:creationId xmlns:a16="http://schemas.microsoft.com/office/drawing/2014/main" id="{CF6DEAA4-C81A-47C3-9D4D-9648745DB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700"/>
              <a:ext cx="216" cy="191"/>
            </a:xfrm>
            <a:custGeom>
              <a:avLst/>
              <a:gdLst>
                <a:gd name="T0" fmla="*/ 0 w 186"/>
                <a:gd name="T1" fmla="*/ 319 h 154"/>
                <a:gd name="T2" fmla="*/ 195 w 186"/>
                <a:gd name="T3" fmla="*/ 255 h 154"/>
                <a:gd name="T4" fmla="*/ 338 w 186"/>
                <a:gd name="T5" fmla="*/ 0 h 154"/>
                <a:gd name="T6" fmla="*/ 192 w 186"/>
                <a:gd name="T7" fmla="*/ 238 h 154"/>
                <a:gd name="T8" fmla="*/ 0 w 186"/>
                <a:gd name="T9" fmla="*/ 319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154">
                  <a:moveTo>
                    <a:pt x="0" y="135"/>
                  </a:moveTo>
                  <a:cubicBezTo>
                    <a:pt x="0" y="135"/>
                    <a:pt x="41" y="154"/>
                    <a:pt x="108" y="108"/>
                  </a:cubicBezTo>
                  <a:cubicBezTo>
                    <a:pt x="175" y="62"/>
                    <a:pt x="186" y="0"/>
                    <a:pt x="186" y="0"/>
                  </a:cubicBezTo>
                  <a:cubicBezTo>
                    <a:pt x="186" y="0"/>
                    <a:pt x="175" y="55"/>
                    <a:pt x="105" y="101"/>
                  </a:cubicBezTo>
                  <a:cubicBezTo>
                    <a:pt x="36" y="147"/>
                    <a:pt x="0" y="135"/>
                    <a:pt x="0" y="135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0" name="Freeform 101">
              <a:extLst>
                <a:ext uri="{FF2B5EF4-FFF2-40B4-BE49-F238E27FC236}">
                  <a16:creationId xmlns:a16="http://schemas.microsoft.com/office/drawing/2014/main" id="{8B9B406C-FA51-4089-A54E-4E4DFDB7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543"/>
              <a:ext cx="375" cy="353"/>
            </a:xfrm>
            <a:custGeom>
              <a:avLst/>
              <a:gdLst>
                <a:gd name="T0" fmla="*/ 518 w 323"/>
                <a:gd name="T1" fmla="*/ 118 h 285"/>
                <a:gd name="T2" fmla="*/ 416 w 323"/>
                <a:gd name="T3" fmla="*/ 549 h 285"/>
                <a:gd name="T4" fmla="*/ 67 w 323"/>
                <a:gd name="T5" fmla="*/ 551 h 285"/>
                <a:gd name="T6" fmla="*/ 171 w 323"/>
                <a:gd name="T7" fmla="*/ 121 h 285"/>
                <a:gd name="T8" fmla="*/ 518 w 323"/>
                <a:gd name="T9" fmla="*/ 118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5" y="50"/>
                  </a:moveTo>
                  <a:cubicBezTo>
                    <a:pt x="323" y="100"/>
                    <a:pt x="297" y="182"/>
                    <a:pt x="228" y="233"/>
                  </a:cubicBezTo>
                  <a:cubicBezTo>
                    <a:pt x="160" y="284"/>
                    <a:pt x="74" y="285"/>
                    <a:pt x="37" y="234"/>
                  </a:cubicBezTo>
                  <a:cubicBezTo>
                    <a:pt x="0" y="184"/>
                    <a:pt x="25" y="102"/>
                    <a:pt x="94" y="52"/>
                  </a:cubicBezTo>
                  <a:cubicBezTo>
                    <a:pt x="163" y="1"/>
                    <a:pt x="248" y="0"/>
                    <a:pt x="285" y="50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1" name="Freeform 102">
              <a:extLst>
                <a:ext uri="{FF2B5EF4-FFF2-40B4-BE49-F238E27FC236}">
                  <a16:creationId xmlns:a16="http://schemas.microsoft.com/office/drawing/2014/main" id="{366B7BD9-0F4B-425F-92F0-6D166848C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54"/>
              <a:ext cx="390" cy="616"/>
            </a:xfrm>
            <a:custGeom>
              <a:avLst/>
              <a:gdLst>
                <a:gd name="T0" fmla="*/ 611 w 336"/>
                <a:gd name="T1" fmla="*/ 0 h 498"/>
                <a:gd name="T2" fmla="*/ 290 w 336"/>
                <a:gd name="T3" fmla="*/ 424 h 498"/>
                <a:gd name="T4" fmla="*/ 293 w 336"/>
                <a:gd name="T5" fmla="*/ 1166 h 498"/>
                <a:gd name="T6" fmla="*/ 611 w 336"/>
                <a:gd name="T7" fmla="*/ 0 h 4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498">
                  <a:moveTo>
                    <a:pt x="336" y="0"/>
                  </a:moveTo>
                  <a:cubicBezTo>
                    <a:pt x="336" y="0"/>
                    <a:pt x="237" y="44"/>
                    <a:pt x="159" y="181"/>
                  </a:cubicBezTo>
                  <a:cubicBezTo>
                    <a:pt x="82" y="319"/>
                    <a:pt x="118" y="440"/>
                    <a:pt x="161" y="498"/>
                  </a:cubicBezTo>
                  <a:cubicBezTo>
                    <a:pt x="161" y="498"/>
                    <a:pt x="0" y="247"/>
                    <a:pt x="336" y="0"/>
                  </a:cubicBezTo>
                  <a:close/>
                </a:path>
              </a:pathLst>
            </a:custGeom>
            <a:solidFill>
              <a:srgbClr val="F2F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2" name="Freeform 103">
              <a:extLst>
                <a:ext uri="{FF2B5EF4-FFF2-40B4-BE49-F238E27FC236}">
                  <a16:creationId xmlns:a16="http://schemas.microsoft.com/office/drawing/2014/main" id="{7C738AEC-A748-4997-B076-12F0AE555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13"/>
              <a:ext cx="488" cy="629"/>
            </a:xfrm>
            <a:custGeom>
              <a:avLst/>
              <a:gdLst>
                <a:gd name="T0" fmla="*/ 0 w 420"/>
                <a:gd name="T1" fmla="*/ 1195 h 508"/>
                <a:gd name="T2" fmla="*/ 439 w 420"/>
                <a:gd name="T3" fmla="*/ 799 h 508"/>
                <a:gd name="T4" fmla="*/ 536 w 420"/>
                <a:gd name="T5" fmla="*/ 0 h 508"/>
                <a:gd name="T6" fmla="*/ 0 w 420"/>
                <a:gd name="T7" fmla="*/ 1195 h 5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0" h="508">
                  <a:moveTo>
                    <a:pt x="0" y="508"/>
                  </a:moveTo>
                  <a:cubicBezTo>
                    <a:pt x="0" y="508"/>
                    <a:pt x="121" y="499"/>
                    <a:pt x="241" y="340"/>
                  </a:cubicBezTo>
                  <a:cubicBezTo>
                    <a:pt x="361" y="181"/>
                    <a:pt x="315" y="31"/>
                    <a:pt x="294" y="0"/>
                  </a:cubicBezTo>
                  <a:cubicBezTo>
                    <a:pt x="294" y="0"/>
                    <a:pt x="420" y="329"/>
                    <a:pt x="0" y="508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3" name="Freeform 104">
              <a:extLst>
                <a:ext uri="{FF2B5EF4-FFF2-40B4-BE49-F238E27FC236}">
                  <a16:creationId xmlns:a16="http://schemas.microsoft.com/office/drawing/2014/main" id="{89A188B8-50B9-47D0-8D4A-B766916BA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379"/>
              <a:ext cx="271" cy="596"/>
            </a:xfrm>
            <a:custGeom>
              <a:avLst/>
              <a:gdLst>
                <a:gd name="T0" fmla="*/ 338 w 233"/>
                <a:gd name="T1" fmla="*/ 0 h 482"/>
                <a:gd name="T2" fmla="*/ 426 w 233"/>
                <a:gd name="T3" fmla="*/ 1126 h 482"/>
                <a:gd name="T4" fmla="*/ 338 w 233"/>
                <a:gd name="T5" fmla="*/ 0 h 4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3" h="482">
                  <a:moveTo>
                    <a:pt x="185" y="0"/>
                  </a:moveTo>
                  <a:cubicBezTo>
                    <a:pt x="185" y="0"/>
                    <a:pt x="32" y="273"/>
                    <a:pt x="233" y="482"/>
                  </a:cubicBezTo>
                  <a:cubicBezTo>
                    <a:pt x="233" y="482"/>
                    <a:pt x="0" y="273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4" name="Freeform 105">
              <a:extLst>
                <a:ext uri="{FF2B5EF4-FFF2-40B4-BE49-F238E27FC236}">
                  <a16:creationId xmlns:a16="http://schemas.microsoft.com/office/drawing/2014/main" id="{7681B7D5-72C4-4F5C-9748-8868376E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574"/>
              <a:ext cx="13" cy="14"/>
            </a:xfrm>
            <a:custGeom>
              <a:avLst/>
              <a:gdLst>
                <a:gd name="T0" fmla="*/ 20 w 11"/>
                <a:gd name="T1" fmla="*/ 8 h 11"/>
                <a:gd name="T2" fmla="*/ 18 w 11"/>
                <a:gd name="T3" fmla="*/ 28 h 11"/>
                <a:gd name="T4" fmla="*/ 2 w 11"/>
                <a:gd name="T5" fmla="*/ 23 h 11"/>
                <a:gd name="T6" fmla="*/ 7 w 11"/>
                <a:gd name="T7" fmla="*/ 6 h 11"/>
                <a:gd name="T8" fmla="*/ 20 w 11"/>
                <a:gd name="T9" fmla="*/ 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1" y="5"/>
                    <a:pt x="11" y="8"/>
                    <a:pt x="9" y="10"/>
                  </a:cubicBezTo>
                  <a:cubicBezTo>
                    <a:pt x="7" y="11"/>
                    <a:pt x="4" y="11"/>
                    <a:pt x="2" y="9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5" y="0"/>
                    <a:pt x="8" y="0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5" name="Freeform 106">
              <a:extLst>
                <a:ext uri="{FF2B5EF4-FFF2-40B4-BE49-F238E27FC236}">
                  <a16:creationId xmlns:a16="http://schemas.microsoft.com/office/drawing/2014/main" id="{99342B54-FBFA-41E4-98F1-2C1FBC9F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603"/>
              <a:ext cx="11" cy="11"/>
            </a:xfrm>
            <a:custGeom>
              <a:avLst/>
              <a:gdLst>
                <a:gd name="T0" fmla="*/ 18 w 9"/>
                <a:gd name="T1" fmla="*/ 2 h 9"/>
                <a:gd name="T2" fmla="*/ 16 w 9"/>
                <a:gd name="T3" fmla="*/ 18 h 9"/>
                <a:gd name="T4" fmla="*/ 1 w 9"/>
                <a:gd name="T5" fmla="*/ 16 h 9"/>
                <a:gd name="T6" fmla="*/ 2 w 9"/>
                <a:gd name="T7" fmla="*/ 1 h 9"/>
                <a:gd name="T8" fmla="*/ 18 w 9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2"/>
                  </a:moveTo>
                  <a:cubicBezTo>
                    <a:pt x="9" y="4"/>
                    <a:pt x="9" y="6"/>
                    <a:pt x="7" y="8"/>
                  </a:cubicBezTo>
                  <a:cubicBezTo>
                    <a:pt x="5" y="9"/>
                    <a:pt x="3" y="9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6" name="Freeform 107">
              <a:extLst>
                <a:ext uri="{FF2B5EF4-FFF2-40B4-BE49-F238E27FC236}">
                  <a16:creationId xmlns:a16="http://schemas.microsoft.com/office/drawing/2014/main" id="{1A011E64-68BC-4A6F-8987-9845303CF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371"/>
              <a:ext cx="18" cy="20"/>
            </a:xfrm>
            <a:custGeom>
              <a:avLst/>
              <a:gdLst>
                <a:gd name="T0" fmla="*/ 28 w 15"/>
                <a:gd name="T1" fmla="*/ 10 h 16"/>
                <a:gd name="T2" fmla="*/ 24 w 15"/>
                <a:gd name="T3" fmla="*/ 31 h 16"/>
                <a:gd name="T4" fmla="*/ 2 w 15"/>
                <a:gd name="T5" fmla="*/ 30 h 16"/>
                <a:gd name="T6" fmla="*/ 7 w 15"/>
                <a:gd name="T7" fmla="*/ 8 h 16"/>
                <a:gd name="T8" fmla="*/ 28 w 15"/>
                <a:gd name="T9" fmla="*/ 1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3" y="4"/>
                  </a:moveTo>
                  <a:cubicBezTo>
                    <a:pt x="15" y="7"/>
                    <a:pt x="15" y="11"/>
                    <a:pt x="12" y="13"/>
                  </a:cubicBezTo>
                  <a:cubicBezTo>
                    <a:pt x="9" y="16"/>
                    <a:pt x="5" y="15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7" name="Freeform 108">
              <a:extLst>
                <a:ext uri="{FF2B5EF4-FFF2-40B4-BE49-F238E27FC236}">
                  <a16:creationId xmlns:a16="http://schemas.microsoft.com/office/drawing/2014/main" id="{1F547BE6-A2EC-4A54-9C56-BE2D35594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729"/>
              <a:ext cx="51" cy="70"/>
            </a:xfrm>
            <a:custGeom>
              <a:avLst/>
              <a:gdLst>
                <a:gd name="T0" fmla="*/ 75 w 44"/>
                <a:gd name="T1" fmla="*/ 72 h 57"/>
                <a:gd name="T2" fmla="*/ 31 w 44"/>
                <a:gd name="T3" fmla="*/ 126 h 57"/>
                <a:gd name="T4" fmla="*/ 3 w 44"/>
                <a:gd name="T5" fmla="*/ 54 h 57"/>
                <a:gd name="T6" fmla="*/ 50 w 44"/>
                <a:gd name="T7" fmla="*/ 2 h 57"/>
                <a:gd name="T8" fmla="*/ 75 w 44"/>
                <a:gd name="T9" fmla="*/ 7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1" y="32"/>
                  </a:moveTo>
                  <a:cubicBezTo>
                    <a:pt x="38" y="47"/>
                    <a:pt x="27" y="57"/>
                    <a:pt x="17" y="55"/>
                  </a:cubicBezTo>
                  <a:cubicBezTo>
                    <a:pt x="6" y="52"/>
                    <a:pt x="0" y="39"/>
                    <a:pt x="3" y="24"/>
                  </a:cubicBezTo>
                  <a:cubicBezTo>
                    <a:pt x="6" y="10"/>
                    <a:pt x="17" y="0"/>
                    <a:pt x="28" y="2"/>
                  </a:cubicBezTo>
                  <a:cubicBezTo>
                    <a:pt x="38" y="4"/>
                    <a:pt x="44" y="18"/>
                    <a:pt x="41" y="32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2" name="Group 109">
            <a:extLst>
              <a:ext uri="{FF2B5EF4-FFF2-40B4-BE49-F238E27FC236}">
                <a16:creationId xmlns:a16="http://schemas.microsoft.com/office/drawing/2014/main" id="{918D3B47-6D10-4876-9A33-B21BA66BA63D}"/>
              </a:ext>
            </a:extLst>
          </p:cNvPr>
          <p:cNvGrpSpPr>
            <a:grpSpLocks/>
          </p:cNvGrpSpPr>
          <p:nvPr/>
        </p:nvGrpSpPr>
        <p:grpSpPr bwMode="auto">
          <a:xfrm>
            <a:off x="5978525" y="3535363"/>
            <a:ext cx="1389063" cy="1298575"/>
            <a:chOff x="2818" y="2084"/>
            <a:chExt cx="875" cy="818"/>
          </a:xfrm>
        </p:grpSpPr>
        <p:sp>
          <p:nvSpPr>
            <p:cNvPr id="16617" name="Freeform 110">
              <a:extLst>
                <a:ext uri="{FF2B5EF4-FFF2-40B4-BE49-F238E27FC236}">
                  <a16:creationId xmlns:a16="http://schemas.microsoft.com/office/drawing/2014/main" id="{1DE2E5C9-5077-4EA1-B4CE-1ED448EA3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084"/>
              <a:ext cx="839" cy="818"/>
            </a:xfrm>
            <a:custGeom>
              <a:avLst/>
              <a:gdLst>
                <a:gd name="T0" fmla="*/ 1085 w 738"/>
                <a:gd name="T1" fmla="*/ 243 h 674"/>
                <a:gd name="T2" fmla="*/ 887 w 738"/>
                <a:gd name="T3" fmla="*/ 1174 h 674"/>
                <a:gd name="T4" fmla="*/ 149 w 738"/>
                <a:gd name="T5" fmla="*/ 1216 h 674"/>
                <a:gd name="T6" fmla="*/ 347 w 738"/>
                <a:gd name="T7" fmla="*/ 288 h 674"/>
                <a:gd name="T8" fmla="*/ 1085 w 738"/>
                <a:gd name="T9" fmla="*/ 243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8" name="Freeform 111">
              <a:extLst>
                <a:ext uri="{FF2B5EF4-FFF2-40B4-BE49-F238E27FC236}">
                  <a16:creationId xmlns:a16="http://schemas.microsoft.com/office/drawing/2014/main" id="{D4CDBC3C-9456-471F-AC9E-DC7754B45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175"/>
              <a:ext cx="765" cy="687"/>
            </a:xfrm>
            <a:custGeom>
              <a:avLst/>
              <a:gdLst>
                <a:gd name="T0" fmla="*/ 936 w 673"/>
                <a:gd name="T1" fmla="*/ 165 h 566"/>
                <a:gd name="T2" fmla="*/ 798 w 673"/>
                <a:gd name="T3" fmla="*/ 967 h 566"/>
                <a:gd name="T4" fmla="*/ 135 w 673"/>
                <a:gd name="T5" fmla="*/ 1006 h 566"/>
                <a:gd name="T6" fmla="*/ 319 w 673"/>
                <a:gd name="T7" fmla="*/ 243 h 566"/>
                <a:gd name="T8" fmla="*/ 936 w 673"/>
                <a:gd name="T9" fmla="*/ 165 h 5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3" h="566">
                  <a:moveTo>
                    <a:pt x="560" y="76"/>
                  </a:moveTo>
                  <a:cubicBezTo>
                    <a:pt x="673" y="139"/>
                    <a:pt x="618" y="334"/>
                    <a:pt x="479" y="446"/>
                  </a:cubicBezTo>
                  <a:cubicBezTo>
                    <a:pt x="339" y="558"/>
                    <a:pt x="161" y="566"/>
                    <a:pt x="81" y="464"/>
                  </a:cubicBezTo>
                  <a:cubicBezTo>
                    <a:pt x="0" y="363"/>
                    <a:pt x="52" y="223"/>
                    <a:pt x="191" y="112"/>
                  </a:cubicBezTo>
                  <a:cubicBezTo>
                    <a:pt x="331" y="0"/>
                    <a:pt x="448" y="14"/>
                    <a:pt x="560" y="76"/>
                  </a:cubicBezTo>
                  <a:close/>
                </a:path>
              </a:pathLst>
            </a:custGeom>
            <a:solidFill>
              <a:srgbClr val="F0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9" name="Freeform 112">
              <a:extLst>
                <a:ext uri="{FF2B5EF4-FFF2-40B4-BE49-F238E27FC236}">
                  <a16:creationId xmlns:a16="http://schemas.microsoft.com/office/drawing/2014/main" id="{DFF2AF76-DDDC-42DC-8AC6-7C3B142D4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257"/>
              <a:ext cx="660" cy="536"/>
            </a:xfrm>
            <a:custGeom>
              <a:avLst/>
              <a:gdLst>
                <a:gd name="T0" fmla="*/ 871 w 581"/>
                <a:gd name="T1" fmla="*/ 189 h 442"/>
                <a:gd name="T2" fmla="*/ 746 w 581"/>
                <a:gd name="T3" fmla="*/ 741 h 442"/>
                <a:gd name="T4" fmla="*/ 108 w 581"/>
                <a:gd name="T5" fmla="*/ 766 h 442"/>
                <a:gd name="T6" fmla="*/ 201 w 581"/>
                <a:gd name="T7" fmla="*/ 292 h 442"/>
                <a:gd name="T8" fmla="*/ 871 w 581"/>
                <a:gd name="T9" fmla="*/ 189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1" h="442">
                  <a:moveTo>
                    <a:pt x="523" y="87"/>
                  </a:moveTo>
                  <a:cubicBezTo>
                    <a:pt x="581" y="174"/>
                    <a:pt x="569" y="262"/>
                    <a:pt x="448" y="343"/>
                  </a:cubicBezTo>
                  <a:cubicBezTo>
                    <a:pt x="328" y="424"/>
                    <a:pt x="123" y="442"/>
                    <a:pt x="65" y="355"/>
                  </a:cubicBezTo>
                  <a:cubicBezTo>
                    <a:pt x="7" y="268"/>
                    <a:pt x="0" y="217"/>
                    <a:pt x="121" y="135"/>
                  </a:cubicBezTo>
                  <a:cubicBezTo>
                    <a:pt x="241" y="54"/>
                    <a:pt x="465" y="0"/>
                    <a:pt x="523" y="87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0" name="Freeform 113">
              <a:extLst>
                <a:ext uri="{FF2B5EF4-FFF2-40B4-BE49-F238E27FC236}">
                  <a16:creationId xmlns:a16="http://schemas.microsoft.com/office/drawing/2014/main" id="{4D0D2D23-EE41-4A90-8CB3-83A77C77E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084"/>
              <a:ext cx="839" cy="818"/>
            </a:xfrm>
            <a:custGeom>
              <a:avLst/>
              <a:gdLst>
                <a:gd name="T0" fmla="*/ 1085 w 738"/>
                <a:gd name="T1" fmla="*/ 243 h 674"/>
                <a:gd name="T2" fmla="*/ 887 w 738"/>
                <a:gd name="T3" fmla="*/ 1174 h 674"/>
                <a:gd name="T4" fmla="*/ 149 w 738"/>
                <a:gd name="T5" fmla="*/ 1216 h 674"/>
                <a:gd name="T6" fmla="*/ 347 w 738"/>
                <a:gd name="T7" fmla="*/ 288 h 674"/>
                <a:gd name="T8" fmla="*/ 1085 w 738"/>
                <a:gd name="T9" fmla="*/ 243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1" name="Freeform 114">
              <a:extLst>
                <a:ext uri="{FF2B5EF4-FFF2-40B4-BE49-F238E27FC236}">
                  <a16:creationId xmlns:a16="http://schemas.microsoft.com/office/drawing/2014/main" id="{9358FA30-C667-4F55-B7D7-17A2CB072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363"/>
              <a:ext cx="388" cy="347"/>
            </a:xfrm>
            <a:custGeom>
              <a:avLst/>
              <a:gdLst>
                <a:gd name="T0" fmla="*/ 520 w 342"/>
                <a:gd name="T1" fmla="*/ 161 h 286"/>
                <a:gd name="T2" fmla="*/ 365 w 342"/>
                <a:gd name="T3" fmla="*/ 539 h 286"/>
                <a:gd name="T4" fmla="*/ 45 w 342"/>
                <a:gd name="T5" fmla="*/ 457 h 286"/>
                <a:gd name="T6" fmla="*/ 200 w 342"/>
                <a:gd name="T7" fmla="*/ 81 h 286"/>
                <a:gd name="T8" fmla="*/ 520 w 342"/>
                <a:gd name="T9" fmla="*/ 16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4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0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1" y="37"/>
                  </a:cubicBezTo>
                  <a:cubicBezTo>
                    <a:pt x="201" y="0"/>
                    <a:pt x="287" y="17"/>
                    <a:pt x="314" y="75"/>
                  </a:cubicBezTo>
                  <a:close/>
                </a:path>
              </a:pathLst>
            </a:custGeom>
            <a:solidFill>
              <a:srgbClr val="E1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2" name="Freeform 115">
              <a:extLst>
                <a:ext uri="{FF2B5EF4-FFF2-40B4-BE49-F238E27FC236}">
                  <a16:creationId xmlns:a16="http://schemas.microsoft.com/office/drawing/2014/main" id="{E1A2F21C-43FE-4A4E-B98F-F121CFB14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344"/>
              <a:ext cx="388" cy="347"/>
            </a:xfrm>
            <a:custGeom>
              <a:avLst/>
              <a:gdLst>
                <a:gd name="T0" fmla="*/ 521 w 342"/>
                <a:gd name="T1" fmla="*/ 161 h 286"/>
                <a:gd name="T2" fmla="*/ 365 w 342"/>
                <a:gd name="T3" fmla="*/ 539 h 286"/>
                <a:gd name="T4" fmla="*/ 45 w 342"/>
                <a:gd name="T5" fmla="*/ 457 h 286"/>
                <a:gd name="T6" fmla="*/ 202 w 342"/>
                <a:gd name="T7" fmla="*/ 81 h 286"/>
                <a:gd name="T8" fmla="*/ 521 w 342"/>
                <a:gd name="T9" fmla="*/ 16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2" y="37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C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3" name="Freeform 116">
              <a:extLst>
                <a:ext uri="{FF2B5EF4-FFF2-40B4-BE49-F238E27FC236}">
                  <a16:creationId xmlns:a16="http://schemas.microsoft.com/office/drawing/2014/main" id="{C8B74B6E-12E0-4E2B-9540-47C765829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328"/>
              <a:ext cx="332" cy="257"/>
            </a:xfrm>
            <a:custGeom>
              <a:avLst/>
              <a:gdLst>
                <a:gd name="T0" fmla="*/ 34 w 292"/>
                <a:gd name="T1" fmla="*/ 458 h 212"/>
                <a:gd name="T2" fmla="*/ 185 w 292"/>
                <a:gd name="T3" fmla="*/ 127 h 212"/>
                <a:gd name="T4" fmla="*/ 488 w 292"/>
                <a:gd name="T5" fmla="*/ 153 h 212"/>
                <a:gd name="T6" fmla="*/ 192 w 292"/>
                <a:gd name="T7" fmla="*/ 150 h 212"/>
                <a:gd name="T8" fmla="*/ 34 w 292"/>
                <a:gd name="T9" fmla="*/ 458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212">
                  <a:moveTo>
                    <a:pt x="20" y="212"/>
                  </a:moveTo>
                  <a:cubicBezTo>
                    <a:pt x="20" y="212"/>
                    <a:pt x="2" y="119"/>
                    <a:pt x="111" y="59"/>
                  </a:cubicBezTo>
                  <a:cubicBezTo>
                    <a:pt x="220" y="0"/>
                    <a:pt x="292" y="71"/>
                    <a:pt x="292" y="71"/>
                  </a:cubicBezTo>
                  <a:cubicBezTo>
                    <a:pt x="292" y="71"/>
                    <a:pt x="198" y="17"/>
                    <a:pt x="115" y="69"/>
                  </a:cubicBezTo>
                  <a:cubicBezTo>
                    <a:pt x="0" y="142"/>
                    <a:pt x="20" y="212"/>
                    <a:pt x="20" y="212"/>
                  </a:cubicBezTo>
                  <a:close/>
                </a:path>
              </a:pathLst>
            </a:custGeom>
            <a:solidFill>
              <a:srgbClr val="E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4" name="Freeform 117">
              <a:extLst>
                <a:ext uri="{FF2B5EF4-FFF2-40B4-BE49-F238E27FC236}">
                  <a16:creationId xmlns:a16="http://schemas.microsoft.com/office/drawing/2014/main" id="{ACFA8468-1739-44CE-923B-E152DEF8A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512"/>
              <a:ext cx="286" cy="174"/>
            </a:xfrm>
            <a:custGeom>
              <a:avLst/>
              <a:gdLst>
                <a:gd name="T0" fmla="*/ 0 w 251"/>
                <a:gd name="T1" fmla="*/ 230 h 143"/>
                <a:gd name="T2" fmla="*/ 214 w 251"/>
                <a:gd name="T3" fmla="*/ 257 h 143"/>
                <a:gd name="T4" fmla="*/ 423 w 251"/>
                <a:gd name="T5" fmla="*/ 0 h 143"/>
                <a:gd name="T6" fmla="*/ 211 w 251"/>
                <a:gd name="T7" fmla="*/ 191 h 143"/>
                <a:gd name="T8" fmla="*/ 0 w 251"/>
                <a:gd name="T9" fmla="*/ 23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43">
                  <a:moveTo>
                    <a:pt x="0" y="104"/>
                  </a:moveTo>
                  <a:cubicBezTo>
                    <a:pt x="0" y="104"/>
                    <a:pt x="42" y="143"/>
                    <a:pt x="127" y="117"/>
                  </a:cubicBezTo>
                  <a:cubicBezTo>
                    <a:pt x="211" y="92"/>
                    <a:pt x="248" y="26"/>
                    <a:pt x="251" y="0"/>
                  </a:cubicBezTo>
                  <a:cubicBezTo>
                    <a:pt x="251" y="0"/>
                    <a:pt x="221" y="55"/>
                    <a:pt x="125" y="87"/>
                  </a:cubicBezTo>
                  <a:cubicBezTo>
                    <a:pt x="28" y="118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AF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5" name="Freeform 118">
              <a:extLst>
                <a:ext uri="{FF2B5EF4-FFF2-40B4-BE49-F238E27FC236}">
                  <a16:creationId xmlns:a16="http://schemas.microsoft.com/office/drawing/2014/main" id="{295C57DD-080A-4D6D-9040-A22FAF1B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533"/>
              <a:ext cx="244" cy="153"/>
            </a:xfrm>
            <a:custGeom>
              <a:avLst/>
              <a:gdLst>
                <a:gd name="T0" fmla="*/ 0 w 215"/>
                <a:gd name="T1" fmla="*/ 215 h 126"/>
                <a:gd name="T2" fmla="*/ 188 w 215"/>
                <a:gd name="T3" fmla="*/ 202 h 126"/>
                <a:gd name="T4" fmla="*/ 356 w 215"/>
                <a:gd name="T5" fmla="*/ 0 h 126"/>
                <a:gd name="T6" fmla="*/ 187 w 215"/>
                <a:gd name="T7" fmla="*/ 185 h 126"/>
                <a:gd name="T8" fmla="*/ 0 w 215"/>
                <a:gd name="T9" fmla="*/ 215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126">
                  <a:moveTo>
                    <a:pt x="0" y="99"/>
                  </a:moveTo>
                  <a:cubicBezTo>
                    <a:pt x="0" y="99"/>
                    <a:pt x="38" y="126"/>
                    <a:pt x="114" y="93"/>
                  </a:cubicBezTo>
                  <a:cubicBezTo>
                    <a:pt x="191" y="60"/>
                    <a:pt x="215" y="0"/>
                    <a:pt x="215" y="0"/>
                  </a:cubicBezTo>
                  <a:cubicBezTo>
                    <a:pt x="215" y="0"/>
                    <a:pt x="192" y="53"/>
                    <a:pt x="113" y="85"/>
                  </a:cubicBezTo>
                  <a:cubicBezTo>
                    <a:pt x="34" y="118"/>
                    <a:pt x="0" y="99"/>
                    <a:pt x="0" y="99"/>
                  </a:cubicBezTo>
                  <a:close/>
                </a:path>
              </a:pathLst>
            </a:custGeom>
            <a:solidFill>
              <a:srgbClr val="9B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6" name="Freeform 119">
              <a:extLst>
                <a:ext uri="{FF2B5EF4-FFF2-40B4-BE49-F238E27FC236}">
                  <a16:creationId xmlns:a16="http://schemas.microsoft.com/office/drawing/2014/main" id="{7B3D6EA6-F640-4467-8E0A-A4BD0247F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345"/>
              <a:ext cx="389" cy="347"/>
            </a:xfrm>
            <a:custGeom>
              <a:avLst/>
              <a:gdLst>
                <a:gd name="T0" fmla="*/ 527 w 342"/>
                <a:gd name="T1" fmla="*/ 161 h 286"/>
                <a:gd name="T2" fmla="*/ 367 w 342"/>
                <a:gd name="T3" fmla="*/ 539 h 286"/>
                <a:gd name="T4" fmla="*/ 45 w 342"/>
                <a:gd name="T5" fmla="*/ 457 h 286"/>
                <a:gd name="T6" fmla="*/ 205 w 342"/>
                <a:gd name="T7" fmla="*/ 81 h 286"/>
                <a:gd name="T8" fmla="*/ 527 w 342"/>
                <a:gd name="T9" fmla="*/ 16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300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3"/>
                    <a:pt x="42" y="75"/>
                    <a:pt x="122" y="37"/>
                  </a:cubicBezTo>
                  <a:cubicBezTo>
                    <a:pt x="201" y="0"/>
                    <a:pt x="288" y="17"/>
                    <a:pt x="315" y="7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7" name="Freeform 120">
              <a:extLst>
                <a:ext uri="{FF2B5EF4-FFF2-40B4-BE49-F238E27FC236}">
                  <a16:creationId xmlns:a16="http://schemas.microsoft.com/office/drawing/2014/main" id="{0FB9660F-7471-4ADA-8D67-B0604874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158"/>
              <a:ext cx="441" cy="569"/>
            </a:xfrm>
            <a:custGeom>
              <a:avLst/>
              <a:gdLst>
                <a:gd name="T0" fmla="*/ 647 w 388"/>
                <a:gd name="T1" fmla="*/ 0 h 469"/>
                <a:gd name="T2" fmla="*/ 290 w 388"/>
                <a:gd name="T3" fmla="*/ 318 h 469"/>
                <a:gd name="T4" fmla="*/ 185 w 388"/>
                <a:gd name="T5" fmla="*/ 1015 h 469"/>
                <a:gd name="T6" fmla="*/ 647 w 388"/>
                <a:gd name="T7" fmla="*/ 0 h 4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8" h="469">
                  <a:moveTo>
                    <a:pt x="388" y="0"/>
                  </a:moveTo>
                  <a:cubicBezTo>
                    <a:pt x="388" y="0"/>
                    <a:pt x="280" y="24"/>
                    <a:pt x="173" y="147"/>
                  </a:cubicBezTo>
                  <a:cubicBezTo>
                    <a:pt x="67" y="270"/>
                    <a:pt x="79" y="401"/>
                    <a:pt x="111" y="469"/>
                  </a:cubicBezTo>
                  <a:cubicBezTo>
                    <a:pt x="111" y="469"/>
                    <a:pt x="0" y="181"/>
                    <a:pt x="388" y="0"/>
                  </a:cubicBezTo>
                  <a:close/>
                </a:path>
              </a:pathLst>
            </a:custGeom>
            <a:solidFill>
              <a:srgbClr val="F3F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8" name="Freeform 121">
              <a:extLst>
                <a:ext uri="{FF2B5EF4-FFF2-40B4-BE49-F238E27FC236}">
                  <a16:creationId xmlns:a16="http://schemas.microsoft.com/office/drawing/2014/main" id="{1F4E7457-D708-49DF-A0CD-CF5DEF50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298"/>
              <a:ext cx="522" cy="571"/>
            </a:xfrm>
            <a:custGeom>
              <a:avLst/>
              <a:gdLst>
                <a:gd name="T0" fmla="*/ 0 w 459"/>
                <a:gd name="T1" fmla="*/ 983 h 471"/>
                <a:gd name="T2" fmla="*/ 462 w 459"/>
                <a:gd name="T3" fmla="*/ 723 h 471"/>
                <a:gd name="T4" fmla="*/ 668 w 459"/>
                <a:gd name="T5" fmla="*/ 0 h 471"/>
                <a:gd name="T6" fmla="*/ 0 w 459"/>
                <a:gd name="T7" fmla="*/ 983 h 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9" h="471">
                  <a:moveTo>
                    <a:pt x="0" y="455"/>
                  </a:moveTo>
                  <a:cubicBezTo>
                    <a:pt x="0" y="455"/>
                    <a:pt x="123" y="471"/>
                    <a:pt x="276" y="335"/>
                  </a:cubicBezTo>
                  <a:cubicBezTo>
                    <a:pt x="429" y="198"/>
                    <a:pt x="414" y="37"/>
                    <a:pt x="399" y="0"/>
                  </a:cubicBezTo>
                  <a:cubicBezTo>
                    <a:pt x="399" y="0"/>
                    <a:pt x="459" y="359"/>
                    <a:pt x="0" y="455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9" name="Freeform 122">
              <a:extLst>
                <a:ext uri="{FF2B5EF4-FFF2-40B4-BE49-F238E27FC236}">
                  <a16:creationId xmlns:a16="http://schemas.microsoft.com/office/drawing/2014/main" id="{CD898CD4-A8C4-4930-BC74-A15E9C63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183"/>
              <a:ext cx="274" cy="603"/>
            </a:xfrm>
            <a:custGeom>
              <a:avLst/>
              <a:gdLst>
                <a:gd name="T0" fmla="*/ 404 w 241"/>
                <a:gd name="T1" fmla="*/ 0 h 498"/>
                <a:gd name="T2" fmla="*/ 319 w 241"/>
                <a:gd name="T3" fmla="*/ 1070 h 498"/>
                <a:gd name="T4" fmla="*/ 404 w 241"/>
                <a:gd name="T5" fmla="*/ 0 h 4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498">
                  <a:moveTo>
                    <a:pt x="241" y="0"/>
                  </a:moveTo>
                  <a:cubicBezTo>
                    <a:pt x="241" y="0"/>
                    <a:pt x="32" y="245"/>
                    <a:pt x="191" y="498"/>
                  </a:cubicBezTo>
                  <a:cubicBezTo>
                    <a:pt x="191" y="498"/>
                    <a:pt x="0" y="239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0" name="Freeform 123">
              <a:extLst>
                <a:ext uri="{FF2B5EF4-FFF2-40B4-BE49-F238E27FC236}">
                  <a16:creationId xmlns:a16="http://schemas.microsoft.com/office/drawing/2014/main" id="{B2B43E2E-642B-42A1-A209-F3F8BCF3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366"/>
              <a:ext cx="14" cy="14"/>
            </a:xfrm>
            <a:custGeom>
              <a:avLst/>
              <a:gdLst>
                <a:gd name="T0" fmla="*/ 21 w 12"/>
                <a:gd name="T1" fmla="*/ 8 h 12"/>
                <a:gd name="T2" fmla="*/ 18 w 12"/>
                <a:gd name="T3" fmla="*/ 21 h 12"/>
                <a:gd name="T4" fmla="*/ 2 w 12"/>
                <a:gd name="T5" fmla="*/ 18 h 12"/>
                <a:gd name="T6" fmla="*/ 8 w 12"/>
                <a:gd name="T7" fmla="*/ 2 h 12"/>
                <a:gd name="T8" fmla="*/ 21 w 12"/>
                <a:gd name="T9" fmla="*/ 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6" y="12"/>
                    <a:pt x="3" y="11"/>
                    <a:pt x="2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6" y="0"/>
                    <a:pt x="9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1" name="Freeform 124">
              <a:extLst>
                <a:ext uri="{FF2B5EF4-FFF2-40B4-BE49-F238E27FC236}">
                  <a16:creationId xmlns:a16="http://schemas.microsoft.com/office/drawing/2014/main" id="{F29FEA4B-56FB-4DC7-99D6-21C619307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385"/>
              <a:ext cx="12" cy="12"/>
            </a:xfrm>
            <a:custGeom>
              <a:avLst/>
              <a:gdLst>
                <a:gd name="T0" fmla="*/ 19 w 10"/>
                <a:gd name="T1" fmla="*/ 7 h 10"/>
                <a:gd name="T2" fmla="*/ 14 w 10"/>
                <a:gd name="T3" fmla="*/ 19 h 10"/>
                <a:gd name="T4" fmla="*/ 1 w 10"/>
                <a:gd name="T5" fmla="*/ 14 h 10"/>
                <a:gd name="T6" fmla="*/ 7 w 10"/>
                <a:gd name="T7" fmla="*/ 1 h 10"/>
                <a:gd name="T8" fmla="*/ 19 w 10"/>
                <a:gd name="T9" fmla="*/ 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5" y="10"/>
                    <a:pt x="3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2" name="Freeform 125">
              <a:extLst>
                <a:ext uri="{FF2B5EF4-FFF2-40B4-BE49-F238E27FC236}">
                  <a16:creationId xmlns:a16="http://schemas.microsoft.com/office/drawing/2014/main" id="{7D78049E-05C0-428B-BA5C-AF367E39F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175"/>
              <a:ext cx="18" cy="20"/>
            </a:xfrm>
            <a:custGeom>
              <a:avLst/>
              <a:gdLst>
                <a:gd name="T0" fmla="*/ 24 w 16"/>
                <a:gd name="T1" fmla="*/ 13 h 16"/>
                <a:gd name="T2" fmla="*/ 20 w 16"/>
                <a:gd name="T3" fmla="*/ 36 h 16"/>
                <a:gd name="T4" fmla="*/ 2 w 16"/>
                <a:gd name="T5" fmla="*/ 29 h 16"/>
                <a:gd name="T6" fmla="*/ 9 w 16"/>
                <a:gd name="T7" fmla="*/ 6 h 16"/>
                <a:gd name="T8" fmla="*/ 24 w 16"/>
                <a:gd name="T9" fmla="*/ 1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5"/>
                  </a:moveTo>
                  <a:cubicBezTo>
                    <a:pt x="16" y="8"/>
                    <a:pt x="15" y="12"/>
                    <a:pt x="12" y="14"/>
                  </a:cubicBezTo>
                  <a:cubicBezTo>
                    <a:pt x="8" y="16"/>
                    <a:pt x="4" y="15"/>
                    <a:pt x="2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3" y="1"/>
                    <a:pt x="1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3" name="Freeform 126">
              <a:extLst>
                <a:ext uri="{FF2B5EF4-FFF2-40B4-BE49-F238E27FC236}">
                  <a16:creationId xmlns:a16="http://schemas.microsoft.com/office/drawing/2014/main" id="{9EF1D0AD-79B5-4768-BA20-23EA02E36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443"/>
              <a:ext cx="97" cy="90"/>
            </a:xfrm>
            <a:custGeom>
              <a:avLst/>
              <a:gdLst>
                <a:gd name="T0" fmla="*/ 98 w 85"/>
                <a:gd name="T1" fmla="*/ 133 h 74"/>
                <a:gd name="T2" fmla="*/ 15 w 85"/>
                <a:gd name="T3" fmla="*/ 130 h 74"/>
                <a:gd name="T4" fmla="*/ 45 w 85"/>
                <a:gd name="T5" fmla="*/ 27 h 74"/>
                <a:gd name="T6" fmla="*/ 128 w 85"/>
                <a:gd name="T7" fmla="*/ 32 h 74"/>
                <a:gd name="T8" fmla="*/ 98 w 85"/>
                <a:gd name="T9" fmla="*/ 133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74">
                  <a:moveTo>
                    <a:pt x="58" y="61"/>
                  </a:moveTo>
                  <a:cubicBezTo>
                    <a:pt x="40" y="74"/>
                    <a:pt x="18" y="73"/>
                    <a:pt x="9" y="59"/>
                  </a:cubicBezTo>
                  <a:cubicBezTo>
                    <a:pt x="0" y="46"/>
                    <a:pt x="7" y="25"/>
                    <a:pt x="26" y="12"/>
                  </a:cubicBezTo>
                  <a:cubicBezTo>
                    <a:pt x="44" y="0"/>
                    <a:pt x="66" y="0"/>
                    <a:pt x="75" y="14"/>
                  </a:cubicBezTo>
                  <a:cubicBezTo>
                    <a:pt x="85" y="28"/>
                    <a:pt x="77" y="49"/>
                    <a:pt x="58" y="61"/>
                  </a:cubicBezTo>
                  <a:close/>
                </a:path>
              </a:pathLst>
            </a:custGeom>
            <a:solidFill>
              <a:srgbClr val="AA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4" name="Freeform 127">
              <a:extLst>
                <a:ext uri="{FF2B5EF4-FFF2-40B4-BE49-F238E27FC236}">
                  <a16:creationId xmlns:a16="http://schemas.microsoft.com/office/drawing/2014/main" id="{8D06F2D6-65B8-47A4-9A8B-11571D8C5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161"/>
              <a:ext cx="55" cy="34"/>
            </a:xfrm>
            <a:custGeom>
              <a:avLst/>
              <a:gdLst>
                <a:gd name="T0" fmla="*/ 0 w 48"/>
                <a:gd name="T1" fmla="*/ 28 h 28"/>
                <a:gd name="T2" fmla="*/ 45 w 48"/>
                <a:gd name="T3" fmla="*/ 57 h 28"/>
                <a:gd name="T4" fmla="*/ 33 w 48"/>
                <a:gd name="T5" fmla="*/ 18 h 28"/>
                <a:gd name="T6" fmla="*/ 47 w 48"/>
                <a:gd name="T7" fmla="*/ 9 h 28"/>
                <a:gd name="T8" fmla="*/ 83 w 48"/>
                <a:gd name="T9" fmla="*/ 2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8">
                  <a:moveTo>
                    <a:pt x="0" y="13"/>
                  </a:moveTo>
                  <a:cubicBezTo>
                    <a:pt x="5" y="16"/>
                    <a:pt x="21" y="28"/>
                    <a:pt x="26" y="26"/>
                  </a:cubicBezTo>
                  <a:cubicBezTo>
                    <a:pt x="33" y="22"/>
                    <a:pt x="20" y="12"/>
                    <a:pt x="19" y="8"/>
                  </a:cubicBezTo>
                  <a:cubicBezTo>
                    <a:pt x="17" y="0"/>
                    <a:pt x="21" y="2"/>
                    <a:pt x="27" y="4"/>
                  </a:cubicBezTo>
                  <a:cubicBezTo>
                    <a:pt x="30" y="5"/>
                    <a:pt x="48" y="12"/>
                    <a:pt x="48" y="11"/>
                  </a:cubicBezTo>
                </a:path>
              </a:pathLst>
            </a:custGeom>
            <a:noFill/>
            <a:ln w="793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5" name="Freeform 128">
              <a:extLst>
                <a:ext uri="{FF2B5EF4-FFF2-40B4-BE49-F238E27FC236}">
                  <a16:creationId xmlns:a16="http://schemas.microsoft.com/office/drawing/2014/main" id="{6577E993-A9C1-470C-9411-5F4638A6C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2215"/>
              <a:ext cx="16" cy="16"/>
            </a:xfrm>
            <a:custGeom>
              <a:avLst/>
              <a:gdLst>
                <a:gd name="T0" fmla="*/ 24 w 14"/>
                <a:gd name="T1" fmla="*/ 31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9" y="12"/>
                    <a:pt x="2" y="5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6" name="Freeform 129">
              <a:extLst>
                <a:ext uri="{FF2B5EF4-FFF2-40B4-BE49-F238E27FC236}">
                  <a16:creationId xmlns:a16="http://schemas.microsoft.com/office/drawing/2014/main" id="{E9E050A4-2F39-48E1-BF5F-54073791E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207"/>
              <a:ext cx="14" cy="14"/>
            </a:xfrm>
            <a:custGeom>
              <a:avLst/>
              <a:gdLst>
                <a:gd name="T0" fmla="*/ 0 w 12"/>
                <a:gd name="T1" fmla="*/ 0 h 12"/>
                <a:gd name="T2" fmla="*/ 22 w 12"/>
                <a:gd name="T3" fmla="*/ 2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5" y="3"/>
                    <a:pt x="8" y="8"/>
                    <a:pt x="12" y="12"/>
                  </a:cubicBezTo>
                </a:path>
              </a:pathLst>
            </a:custGeom>
            <a:noFill/>
            <a:ln w="793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7" name="Freeform 130">
              <a:extLst>
                <a:ext uri="{FF2B5EF4-FFF2-40B4-BE49-F238E27FC236}">
                  <a16:creationId xmlns:a16="http://schemas.microsoft.com/office/drawing/2014/main" id="{80CA6C5B-3263-4938-B273-C04D2B60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201"/>
              <a:ext cx="7" cy="12"/>
            </a:xfrm>
            <a:custGeom>
              <a:avLst/>
              <a:gdLst>
                <a:gd name="T0" fmla="*/ 0 w 6"/>
                <a:gd name="T1" fmla="*/ 0 h 10"/>
                <a:gd name="T2" fmla="*/ 11 w 6"/>
                <a:gd name="T3" fmla="*/ 2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3"/>
                    <a:pt x="4" y="8"/>
                    <a:pt x="6" y="10"/>
                  </a:cubicBezTo>
                </a:path>
              </a:pathLst>
            </a:custGeom>
            <a:noFill/>
            <a:ln w="142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8" name="Freeform 131">
              <a:extLst>
                <a:ext uri="{FF2B5EF4-FFF2-40B4-BE49-F238E27FC236}">
                  <a16:creationId xmlns:a16="http://schemas.microsoft.com/office/drawing/2014/main" id="{0D58074A-B92D-439D-A7FC-CF1BF7AF7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271"/>
              <a:ext cx="43" cy="39"/>
            </a:xfrm>
            <a:custGeom>
              <a:avLst/>
              <a:gdLst>
                <a:gd name="T0" fmla="*/ 2 w 38"/>
                <a:gd name="T1" fmla="*/ 59 h 32"/>
                <a:gd name="T2" fmla="*/ 3 w 38"/>
                <a:gd name="T3" fmla="*/ 55 h 32"/>
                <a:gd name="T4" fmla="*/ 20 w 38"/>
                <a:gd name="T5" fmla="*/ 33 h 32"/>
                <a:gd name="T6" fmla="*/ 49 w 38"/>
                <a:gd name="T7" fmla="*/ 7 h 32"/>
                <a:gd name="T8" fmla="*/ 29 w 38"/>
                <a:gd name="T9" fmla="*/ 7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2" y="26"/>
                  </a:moveTo>
                  <a:cubicBezTo>
                    <a:pt x="0" y="26"/>
                    <a:pt x="2" y="26"/>
                    <a:pt x="3" y="25"/>
                  </a:cubicBezTo>
                  <a:cubicBezTo>
                    <a:pt x="5" y="21"/>
                    <a:pt x="9" y="18"/>
                    <a:pt x="12" y="15"/>
                  </a:cubicBezTo>
                  <a:cubicBezTo>
                    <a:pt x="14" y="12"/>
                    <a:pt x="25" y="0"/>
                    <a:pt x="30" y="3"/>
                  </a:cubicBezTo>
                  <a:cubicBezTo>
                    <a:pt x="38" y="7"/>
                    <a:pt x="21" y="28"/>
                    <a:pt x="18" y="32"/>
                  </a:cubicBezTo>
                </a:path>
              </a:pathLst>
            </a:custGeom>
            <a:noFill/>
            <a:ln w="793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9" name="Freeform 132">
              <a:extLst>
                <a:ext uri="{FF2B5EF4-FFF2-40B4-BE49-F238E27FC236}">
                  <a16:creationId xmlns:a16="http://schemas.microsoft.com/office/drawing/2014/main" id="{EB8EEB88-23FF-47E2-B201-2F3F1190D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351"/>
              <a:ext cx="15" cy="26"/>
            </a:xfrm>
            <a:custGeom>
              <a:avLst/>
              <a:gdLst>
                <a:gd name="T0" fmla="*/ 23 w 13"/>
                <a:gd name="T1" fmla="*/ 0 h 21"/>
                <a:gd name="T2" fmla="*/ 0 w 13"/>
                <a:gd name="T3" fmla="*/ 5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9" y="6"/>
                    <a:pt x="5" y="15"/>
                    <a:pt x="0" y="21"/>
                  </a:cubicBezTo>
                </a:path>
              </a:pathLst>
            </a:custGeom>
            <a:noFill/>
            <a:ln w="142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3" name="Group 133">
            <a:extLst>
              <a:ext uri="{FF2B5EF4-FFF2-40B4-BE49-F238E27FC236}">
                <a16:creationId xmlns:a16="http://schemas.microsoft.com/office/drawing/2014/main" id="{6095E9BA-D8D8-41C0-B75C-07C2BB3E70FF}"/>
              </a:ext>
            </a:extLst>
          </p:cNvPr>
          <p:cNvGrpSpPr>
            <a:grpSpLocks/>
          </p:cNvGrpSpPr>
          <p:nvPr/>
        </p:nvGrpSpPr>
        <p:grpSpPr bwMode="auto">
          <a:xfrm>
            <a:off x="9761538" y="3373438"/>
            <a:ext cx="257175" cy="274637"/>
            <a:chOff x="5189" y="1970"/>
            <a:chExt cx="162" cy="173"/>
          </a:xfrm>
        </p:grpSpPr>
        <p:sp>
          <p:nvSpPr>
            <p:cNvPr id="16610" name="Freeform 134">
              <a:extLst>
                <a:ext uri="{FF2B5EF4-FFF2-40B4-BE49-F238E27FC236}">
                  <a16:creationId xmlns:a16="http://schemas.microsoft.com/office/drawing/2014/main" id="{096912D3-D899-4CAB-BA5B-92D1E767C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971"/>
              <a:ext cx="162" cy="172"/>
            </a:xfrm>
            <a:custGeom>
              <a:avLst/>
              <a:gdLst>
                <a:gd name="T0" fmla="*/ 95 w 190"/>
                <a:gd name="T1" fmla="*/ 49 h 190"/>
                <a:gd name="T2" fmla="*/ 61 w 190"/>
                <a:gd name="T3" fmla="*/ 119 h 190"/>
                <a:gd name="T4" fmla="*/ 7 w 190"/>
                <a:gd name="T5" fmla="*/ 79 h 190"/>
                <a:gd name="T6" fmla="*/ 38 w 190"/>
                <a:gd name="T7" fmla="*/ 8 h 190"/>
                <a:gd name="T8" fmla="*/ 95 w 190"/>
                <a:gd name="T9" fmla="*/ 49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0">
                  <a:moveTo>
                    <a:pt x="178" y="73"/>
                  </a:moveTo>
                  <a:cubicBezTo>
                    <a:pt x="190" y="119"/>
                    <a:pt x="162" y="166"/>
                    <a:pt x="117" y="178"/>
                  </a:cubicBezTo>
                  <a:cubicBezTo>
                    <a:pt x="71" y="190"/>
                    <a:pt x="24" y="163"/>
                    <a:pt x="12" y="117"/>
                  </a:cubicBezTo>
                  <a:cubicBezTo>
                    <a:pt x="0" y="71"/>
                    <a:pt x="27" y="24"/>
                    <a:pt x="73" y="12"/>
                  </a:cubicBezTo>
                  <a:cubicBezTo>
                    <a:pt x="119" y="0"/>
                    <a:pt x="166" y="27"/>
                    <a:pt x="178" y="73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1" name="Freeform 135">
              <a:extLst>
                <a:ext uri="{FF2B5EF4-FFF2-40B4-BE49-F238E27FC236}">
                  <a16:creationId xmlns:a16="http://schemas.microsoft.com/office/drawing/2014/main" id="{A8F8CD8B-21B1-480F-BD86-EFBD0B72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002"/>
              <a:ext cx="142" cy="139"/>
            </a:xfrm>
            <a:custGeom>
              <a:avLst/>
              <a:gdLst>
                <a:gd name="T0" fmla="*/ 70 w 167"/>
                <a:gd name="T1" fmla="*/ 0 h 154"/>
                <a:gd name="T2" fmla="*/ 75 w 167"/>
                <a:gd name="T3" fmla="*/ 17 h 154"/>
                <a:gd name="T4" fmla="*/ 43 w 167"/>
                <a:gd name="T5" fmla="*/ 87 h 154"/>
                <a:gd name="T6" fmla="*/ 0 w 167"/>
                <a:gd name="T7" fmla="*/ 71 h 154"/>
                <a:gd name="T8" fmla="*/ 49 w 167"/>
                <a:gd name="T9" fmla="*/ 96 h 154"/>
                <a:gd name="T10" fmla="*/ 81 w 167"/>
                <a:gd name="T11" fmla="*/ 26 h 154"/>
                <a:gd name="T12" fmla="*/ 70 w 167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54">
                  <a:moveTo>
                    <a:pt x="133" y="0"/>
                  </a:moveTo>
                  <a:cubicBezTo>
                    <a:pt x="138" y="8"/>
                    <a:pt x="141" y="16"/>
                    <a:pt x="144" y="26"/>
                  </a:cubicBezTo>
                  <a:cubicBezTo>
                    <a:pt x="156" y="72"/>
                    <a:pt x="128" y="118"/>
                    <a:pt x="82" y="130"/>
                  </a:cubicBezTo>
                  <a:cubicBezTo>
                    <a:pt x="52" y="138"/>
                    <a:pt x="21" y="129"/>
                    <a:pt x="0" y="108"/>
                  </a:cubicBezTo>
                  <a:cubicBezTo>
                    <a:pt x="20" y="138"/>
                    <a:pt x="57" y="154"/>
                    <a:pt x="94" y="144"/>
                  </a:cubicBezTo>
                  <a:cubicBezTo>
                    <a:pt x="139" y="132"/>
                    <a:pt x="167" y="85"/>
                    <a:pt x="155" y="39"/>
                  </a:cubicBezTo>
                  <a:cubicBezTo>
                    <a:pt x="151" y="24"/>
                    <a:pt x="143" y="11"/>
                    <a:pt x="133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2" name="Freeform 136">
              <a:extLst>
                <a:ext uri="{FF2B5EF4-FFF2-40B4-BE49-F238E27FC236}">
                  <a16:creationId xmlns:a16="http://schemas.microsoft.com/office/drawing/2014/main" id="{451AC09B-1B61-45D2-9700-963F1AFB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972"/>
              <a:ext cx="143" cy="131"/>
            </a:xfrm>
            <a:custGeom>
              <a:avLst/>
              <a:gdLst>
                <a:gd name="T0" fmla="*/ 9 w 168"/>
                <a:gd name="T1" fmla="*/ 80 h 145"/>
                <a:gd name="T2" fmla="*/ 41 w 168"/>
                <a:gd name="T3" fmla="*/ 11 h 145"/>
                <a:gd name="T4" fmla="*/ 89 w 168"/>
                <a:gd name="T5" fmla="*/ 32 h 145"/>
                <a:gd name="T6" fmla="*/ 39 w 168"/>
                <a:gd name="T7" fmla="*/ 6 h 145"/>
                <a:gd name="T8" fmla="*/ 7 w 168"/>
                <a:gd name="T9" fmla="*/ 77 h 145"/>
                <a:gd name="T10" fmla="*/ 14 w 168"/>
                <a:gd name="T11" fmla="*/ 97 h 145"/>
                <a:gd name="T12" fmla="*/ 9 w 168"/>
                <a:gd name="T13" fmla="*/ 8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45">
                  <a:moveTo>
                    <a:pt x="17" y="121"/>
                  </a:moveTo>
                  <a:cubicBezTo>
                    <a:pt x="5" y="75"/>
                    <a:pt x="32" y="28"/>
                    <a:pt x="78" y="16"/>
                  </a:cubicBezTo>
                  <a:cubicBezTo>
                    <a:pt x="113" y="7"/>
                    <a:pt x="148" y="21"/>
                    <a:pt x="168" y="48"/>
                  </a:cubicBezTo>
                  <a:cubicBezTo>
                    <a:pt x="149" y="17"/>
                    <a:pt x="111" y="0"/>
                    <a:pt x="74" y="10"/>
                  </a:cubicBezTo>
                  <a:cubicBezTo>
                    <a:pt x="28" y="22"/>
                    <a:pt x="0" y="69"/>
                    <a:pt x="12" y="115"/>
                  </a:cubicBezTo>
                  <a:cubicBezTo>
                    <a:pt x="15" y="126"/>
                    <a:pt x="20" y="136"/>
                    <a:pt x="27" y="145"/>
                  </a:cubicBezTo>
                  <a:cubicBezTo>
                    <a:pt x="22" y="138"/>
                    <a:pt x="19" y="130"/>
                    <a:pt x="1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3" name="Freeform 137">
              <a:extLst>
                <a:ext uri="{FF2B5EF4-FFF2-40B4-BE49-F238E27FC236}">
                  <a16:creationId xmlns:a16="http://schemas.microsoft.com/office/drawing/2014/main" id="{087D9090-5A0A-4559-B4F3-18CFCFA6D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970"/>
              <a:ext cx="162" cy="172"/>
            </a:xfrm>
            <a:custGeom>
              <a:avLst/>
              <a:gdLst>
                <a:gd name="T0" fmla="*/ 95 w 190"/>
                <a:gd name="T1" fmla="*/ 50 h 190"/>
                <a:gd name="T2" fmla="*/ 61 w 190"/>
                <a:gd name="T3" fmla="*/ 119 h 190"/>
                <a:gd name="T4" fmla="*/ 7 w 190"/>
                <a:gd name="T5" fmla="*/ 79 h 190"/>
                <a:gd name="T6" fmla="*/ 38 w 190"/>
                <a:gd name="T7" fmla="*/ 8 h 190"/>
                <a:gd name="T8" fmla="*/ 95 w 190"/>
                <a:gd name="T9" fmla="*/ 5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0">
                  <a:moveTo>
                    <a:pt x="178" y="74"/>
                  </a:moveTo>
                  <a:cubicBezTo>
                    <a:pt x="190" y="120"/>
                    <a:pt x="162" y="167"/>
                    <a:pt x="116" y="178"/>
                  </a:cubicBezTo>
                  <a:cubicBezTo>
                    <a:pt x="70" y="190"/>
                    <a:pt x="23" y="163"/>
                    <a:pt x="12" y="117"/>
                  </a:cubicBezTo>
                  <a:cubicBezTo>
                    <a:pt x="0" y="71"/>
                    <a:pt x="27" y="24"/>
                    <a:pt x="73" y="12"/>
                  </a:cubicBezTo>
                  <a:cubicBezTo>
                    <a:pt x="119" y="0"/>
                    <a:pt x="166" y="28"/>
                    <a:pt x="178" y="74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4" name="Freeform 138">
              <a:extLst>
                <a:ext uri="{FF2B5EF4-FFF2-40B4-BE49-F238E27FC236}">
                  <a16:creationId xmlns:a16="http://schemas.microsoft.com/office/drawing/2014/main" id="{4868F8D1-C1E1-4F3A-971B-1F49EFDE1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" y="2010"/>
              <a:ext cx="54" cy="58"/>
            </a:xfrm>
            <a:custGeom>
              <a:avLst/>
              <a:gdLst>
                <a:gd name="T0" fmla="*/ 27 w 63"/>
                <a:gd name="T1" fmla="*/ 11 h 64"/>
                <a:gd name="T2" fmla="*/ 28 w 63"/>
                <a:gd name="T3" fmla="*/ 37 h 64"/>
                <a:gd name="T4" fmla="*/ 7 w 63"/>
                <a:gd name="T5" fmla="*/ 33 h 64"/>
                <a:gd name="T6" fmla="*/ 6 w 63"/>
                <a:gd name="T7" fmla="*/ 5 h 64"/>
                <a:gd name="T8" fmla="*/ 27 w 63"/>
                <a:gd name="T9" fmla="*/ 1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4">
                  <a:moveTo>
                    <a:pt x="50" y="15"/>
                  </a:moveTo>
                  <a:cubicBezTo>
                    <a:pt x="61" y="27"/>
                    <a:pt x="63" y="45"/>
                    <a:pt x="52" y="55"/>
                  </a:cubicBezTo>
                  <a:cubicBezTo>
                    <a:pt x="42" y="64"/>
                    <a:pt x="24" y="62"/>
                    <a:pt x="13" y="49"/>
                  </a:cubicBezTo>
                  <a:cubicBezTo>
                    <a:pt x="1" y="37"/>
                    <a:pt x="0" y="19"/>
                    <a:pt x="10" y="9"/>
                  </a:cubicBezTo>
                  <a:cubicBezTo>
                    <a:pt x="20" y="0"/>
                    <a:pt x="38" y="2"/>
                    <a:pt x="50" y="15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5" name="Freeform 139">
              <a:extLst>
                <a:ext uri="{FF2B5EF4-FFF2-40B4-BE49-F238E27FC236}">
                  <a16:creationId xmlns:a16="http://schemas.microsoft.com/office/drawing/2014/main" id="{F4B79FF3-55A3-4B44-8993-F9C5C61B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" y="2003"/>
              <a:ext cx="19" cy="21"/>
            </a:xfrm>
            <a:custGeom>
              <a:avLst/>
              <a:gdLst>
                <a:gd name="T0" fmla="*/ 10 w 23"/>
                <a:gd name="T1" fmla="*/ 5 h 23"/>
                <a:gd name="T2" fmla="*/ 7 w 23"/>
                <a:gd name="T3" fmla="*/ 15 h 23"/>
                <a:gd name="T4" fmla="*/ 2 w 23"/>
                <a:gd name="T5" fmla="*/ 10 h 23"/>
                <a:gd name="T6" fmla="*/ 4 w 23"/>
                <a:gd name="T7" fmla="*/ 2 h 23"/>
                <a:gd name="T8" fmla="*/ 10 w 23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1" y="9"/>
                  </a:moveTo>
                  <a:cubicBezTo>
                    <a:pt x="23" y="14"/>
                    <a:pt x="20" y="20"/>
                    <a:pt x="14" y="21"/>
                  </a:cubicBezTo>
                  <a:cubicBezTo>
                    <a:pt x="9" y="23"/>
                    <a:pt x="3" y="20"/>
                    <a:pt x="2" y="14"/>
                  </a:cubicBezTo>
                  <a:cubicBezTo>
                    <a:pt x="0" y="9"/>
                    <a:pt x="3" y="3"/>
                    <a:pt x="9" y="2"/>
                  </a:cubicBezTo>
                  <a:cubicBezTo>
                    <a:pt x="14" y="0"/>
                    <a:pt x="20" y="3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6" name="Freeform 140">
              <a:extLst>
                <a:ext uri="{FF2B5EF4-FFF2-40B4-BE49-F238E27FC236}">
                  <a16:creationId xmlns:a16="http://schemas.microsoft.com/office/drawing/2014/main" id="{DED46CD9-F6DE-4D07-8222-304905023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2020"/>
              <a:ext cx="9" cy="10"/>
            </a:xfrm>
            <a:custGeom>
              <a:avLst/>
              <a:gdLst>
                <a:gd name="T0" fmla="*/ 5 w 10"/>
                <a:gd name="T1" fmla="*/ 4 h 11"/>
                <a:gd name="T2" fmla="*/ 5 w 10"/>
                <a:gd name="T3" fmla="*/ 6 h 11"/>
                <a:gd name="T4" fmla="*/ 0 w 10"/>
                <a:gd name="T5" fmla="*/ 5 h 11"/>
                <a:gd name="T6" fmla="*/ 4 w 10"/>
                <a:gd name="T7" fmla="*/ 1 h 11"/>
                <a:gd name="T8" fmla="*/ 5 w 10"/>
                <a:gd name="T9" fmla="*/ 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9"/>
                    <a:pt x="6" y="10"/>
                  </a:cubicBezTo>
                  <a:cubicBezTo>
                    <a:pt x="3" y="11"/>
                    <a:pt x="1" y="9"/>
                    <a:pt x="0" y="7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4" name="Group 141">
            <a:extLst>
              <a:ext uri="{FF2B5EF4-FFF2-40B4-BE49-F238E27FC236}">
                <a16:creationId xmlns:a16="http://schemas.microsoft.com/office/drawing/2014/main" id="{2780A584-813D-4EFB-BA70-A3E01AFFEB0A}"/>
              </a:ext>
            </a:extLst>
          </p:cNvPr>
          <p:cNvGrpSpPr>
            <a:grpSpLocks/>
          </p:cNvGrpSpPr>
          <p:nvPr/>
        </p:nvGrpSpPr>
        <p:grpSpPr bwMode="auto">
          <a:xfrm>
            <a:off x="8774113" y="3821113"/>
            <a:ext cx="1042987" cy="1133475"/>
            <a:chOff x="4567" y="2252"/>
            <a:chExt cx="657" cy="714"/>
          </a:xfrm>
        </p:grpSpPr>
        <p:sp>
          <p:nvSpPr>
            <p:cNvPr id="16561" name="Oval 142">
              <a:extLst>
                <a:ext uri="{FF2B5EF4-FFF2-40B4-BE49-F238E27FC236}">
                  <a16:creationId xmlns:a16="http://schemas.microsoft.com/office/drawing/2014/main" id="{44277FC8-E713-47FB-9845-2CA3DECCA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2418"/>
              <a:ext cx="154" cy="163"/>
            </a:xfrm>
            <a:prstGeom prst="ellipse">
              <a:avLst/>
            </a:pr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2" name="Freeform 143">
              <a:extLst>
                <a:ext uri="{FF2B5EF4-FFF2-40B4-BE49-F238E27FC236}">
                  <a16:creationId xmlns:a16="http://schemas.microsoft.com/office/drawing/2014/main" id="{BE71E4B7-26BA-4A81-8BDF-79E60D925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458"/>
              <a:ext cx="149" cy="123"/>
            </a:xfrm>
            <a:custGeom>
              <a:avLst/>
              <a:gdLst>
                <a:gd name="T0" fmla="*/ 98 w 167"/>
                <a:gd name="T1" fmla="*/ 0 h 129"/>
                <a:gd name="T2" fmla="*/ 102 w 167"/>
                <a:gd name="T3" fmla="*/ 23 h 129"/>
                <a:gd name="T4" fmla="*/ 47 w 167"/>
                <a:gd name="T5" fmla="*/ 93 h 129"/>
                <a:gd name="T6" fmla="*/ 0 w 167"/>
                <a:gd name="T7" fmla="*/ 59 h 129"/>
                <a:gd name="T8" fmla="*/ 51 w 167"/>
                <a:gd name="T9" fmla="*/ 107 h 129"/>
                <a:gd name="T10" fmla="*/ 106 w 167"/>
                <a:gd name="T11" fmla="*/ 35 h 129"/>
                <a:gd name="T12" fmla="*/ 98 w 167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29">
                  <a:moveTo>
                    <a:pt x="155" y="0"/>
                  </a:moveTo>
                  <a:cubicBezTo>
                    <a:pt x="158" y="9"/>
                    <a:pt x="160" y="18"/>
                    <a:pt x="160" y="27"/>
                  </a:cubicBezTo>
                  <a:cubicBezTo>
                    <a:pt x="160" y="75"/>
                    <a:pt x="121" y="113"/>
                    <a:pt x="74" y="113"/>
                  </a:cubicBezTo>
                  <a:cubicBezTo>
                    <a:pt x="42" y="113"/>
                    <a:pt x="15" y="96"/>
                    <a:pt x="0" y="71"/>
                  </a:cubicBezTo>
                  <a:cubicBezTo>
                    <a:pt x="11" y="105"/>
                    <a:pt x="43" y="129"/>
                    <a:pt x="81" y="129"/>
                  </a:cubicBezTo>
                  <a:cubicBezTo>
                    <a:pt x="129" y="129"/>
                    <a:pt x="167" y="91"/>
                    <a:pt x="167" y="43"/>
                  </a:cubicBezTo>
                  <a:cubicBezTo>
                    <a:pt x="167" y="28"/>
                    <a:pt x="163" y="13"/>
                    <a:pt x="155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3" name="Freeform 144">
              <a:extLst>
                <a:ext uri="{FF2B5EF4-FFF2-40B4-BE49-F238E27FC236}">
                  <a16:creationId xmlns:a16="http://schemas.microsoft.com/office/drawing/2014/main" id="{D0EB5D26-4320-4853-90AA-A514D8457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417"/>
              <a:ext cx="150" cy="113"/>
            </a:xfrm>
            <a:custGeom>
              <a:avLst/>
              <a:gdLst>
                <a:gd name="T0" fmla="*/ 3 w 168"/>
                <a:gd name="T1" fmla="*/ 76 h 119"/>
                <a:gd name="T2" fmla="*/ 56 w 168"/>
                <a:gd name="T3" fmla="*/ 7 h 119"/>
                <a:gd name="T4" fmla="*/ 107 w 168"/>
                <a:gd name="T5" fmla="*/ 48 h 119"/>
                <a:gd name="T6" fmla="*/ 55 w 168"/>
                <a:gd name="T7" fmla="*/ 0 h 119"/>
                <a:gd name="T8" fmla="*/ 0 w 168"/>
                <a:gd name="T9" fmla="*/ 70 h 119"/>
                <a:gd name="T10" fmla="*/ 4 w 168"/>
                <a:gd name="T11" fmla="*/ 97 h 119"/>
                <a:gd name="T12" fmla="*/ 3 w 168"/>
                <a:gd name="T13" fmla="*/ 76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19">
                  <a:moveTo>
                    <a:pt x="3" y="93"/>
                  </a:moveTo>
                  <a:cubicBezTo>
                    <a:pt x="3" y="46"/>
                    <a:pt x="41" y="7"/>
                    <a:pt x="88" y="7"/>
                  </a:cubicBezTo>
                  <a:cubicBezTo>
                    <a:pt x="124" y="7"/>
                    <a:pt x="155" y="29"/>
                    <a:pt x="168" y="60"/>
                  </a:cubicBezTo>
                  <a:cubicBezTo>
                    <a:pt x="157" y="25"/>
                    <a:pt x="124" y="0"/>
                    <a:pt x="86" y="0"/>
                  </a:cubicBezTo>
                  <a:cubicBezTo>
                    <a:pt x="38" y="0"/>
                    <a:pt x="0" y="38"/>
                    <a:pt x="0" y="86"/>
                  </a:cubicBezTo>
                  <a:cubicBezTo>
                    <a:pt x="0" y="97"/>
                    <a:pt x="2" y="108"/>
                    <a:pt x="6" y="119"/>
                  </a:cubicBezTo>
                  <a:cubicBezTo>
                    <a:pt x="4" y="111"/>
                    <a:pt x="3" y="102"/>
                    <a:pt x="3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4" name="Oval 145">
              <a:extLst>
                <a:ext uri="{FF2B5EF4-FFF2-40B4-BE49-F238E27FC236}">
                  <a16:creationId xmlns:a16="http://schemas.microsoft.com/office/drawing/2014/main" id="{7D531C45-BCEA-41BE-9F85-5ACE68C7F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2417"/>
              <a:ext cx="154" cy="164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5" name="Freeform 146">
              <a:extLst>
                <a:ext uri="{FF2B5EF4-FFF2-40B4-BE49-F238E27FC236}">
                  <a16:creationId xmlns:a16="http://schemas.microsoft.com/office/drawing/2014/main" id="{648E9BD0-D493-439D-A593-318A34D81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448"/>
              <a:ext cx="47" cy="63"/>
            </a:xfrm>
            <a:custGeom>
              <a:avLst/>
              <a:gdLst>
                <a:gd name="T0" fmla="*/ 27 w 53"/>
                <a:gd name="T1" fmla="*/ 19 h 66"/>
                <a:gd name="T2" fmla="*/ 25 w 53"/>
                <a:gd name="T3" fmla="*/ 50 h 66"/>
                <a:gd name="T4" fmla="*/ 4 w 53"/>
                <a:gd name="T5" fmla="*/ 35 h 66"/>
                <a:gd name="T6" fmla="*/ 7 w 53"/>
                <a:gd name="T7" fmla="*/ 5 h 66"/>
                <a:gd name="T8" fmla="*/ 27 w 53"/>
                <a:gd name="T9" fmla="*/ 1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6">
                  <a:moveTo>
                    <a:pt x="45" y="23"/>
                  </a:moveTo>
                  <a:cubicBezTo>
                    <a:pt x="53" y="38"/>
                    <a:pt x="51" y="55"/>
                    <a:pt x="41" y="60"/>
                  </a:cubicBezTo>
                  <a:cubicBezTo>
                    <a:pt x="31" y="66"/>
                    <a:pt x="16" y="58"/>
                    <a:pt x="8" y="43"/>
                  </a:cubicBezTo>
                  <a:cubicBezTo>
                    <a:pt x="0" y="27"/>
                    <a:pt x="1" y="11"/>
                    <a:pt x="11" y="5"/>
                  </a:cubicBezTo>
                  <a:cubicBezTo>
                    <a:pt x="22" y="0"/>
                    <a:pt x="36" y="8"/>
                    <a:pt x="45" y="23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6" name="Oval 147">
              <a:extLst>
                <a:ext uri="{FF2B5EF4-FFF2-40B4-BE49-F238E27FC236}">
                  <a16:creationId xmlns:a16="http://schemas.microsoft.com/office/drawing/2014/main" id="{C02DBD22-A139-4A05-A359-CC2928BFF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2447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7" name="Oval 148">
              <a:extLst>
                <a:ext uri="{FF2B5EF4-FFF2-40B4-BE49-F238E27FC236}">
                  <a16:creationId xmlns:a16="http://schemas.microsoft.com/office/drawing/2014/main" id="{975078AC-9A4B-4E2E-BD5E-DDE69DB9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" y="246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8" name="Oval 149">
              <a:extLst>
                <a:ext uri="{FF2B5EF4-FFF2-40B4-BE49-F238E27FC236}">
                  <a16:creationId xmlns:a16="http://schemas.microsoft.com/office/drawing/2014/main" id="{B814F5E2-5EEC-49EB-8E8A-F142E749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2802"/>
              <a:ext cx="154" cy="164"/>
            </a:xfrm>
            <a:prstGeom prst="ellipse">
              <a:avLst/>
            </a:pr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9" name="Freeform 150">
              <a:extLst>
                <a:ext uri="{FF2B5EF4-FFF2-40B4-BE49-F238E27FC236}">
                  <a16:creationId xmlns:a16="http://schemas.microsoft.com/office/drawing/2014/main" id="{9FA9BA06-5E22-4ADC-BEE4-53E467F7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843"/>
              <a:ext cx="149" cy="123"/>
            </a:xfrm>
            <a:custGeom>
              <a:avLst/>
              <a:gdLst>
                <a:gd name="T0" fmla="*/ 98 w 167"/>
                <a:gd name="T1" fmla="*/ 0 h 129"/>
                <a:gd name="T2" fmla="*/ 102 w 167"/>
                <a:gd name="T3" fmla="*/ 23 h 129"/>
                <a:gd name="T4" fmla="*/ 47 w 167"/>
                <a:gd name="T5" fmla="*/ 93 h 129"/>
                <a:gd name="T6" fmla="*/ 0 w 167"/>
                <a:gd name="T7" fmla="*/ 58 h 129"/>
                <a:gd name="T8" fmla="*/ 51 w 167"/>
                <a:gd name="T9" fmla="*/ 107 h 129"/>
                <a:gd name="T10" fmla="*/ 106 w 167"/>
                <a:gd name="T11" fmla="*/ 35 h 129"/>
                <a:gd name="T12" fmla="*/ 98 w 167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29">
                  <a:moveTo>
                    <a:pt x="155" y="0"/>
                  </a:moveTo>
                  <a:cubicBezTo>
                    <a:pt x="158" y="8"/>
                    <a:pt x="160" y="17"/>
                    <a:pt x="160" y="27"/>
                  </a:cubicBezTo>
                  <a:cubicBezTo>
                    <a:pt x="160" y="74"/>
                    <a:pt x="121" y="113"/>
                    <a:pt x="74" y="113"/>
                  </a:cubicBezTo>
                  <a:cubicBezTo>
                    <a:pt x="42" y="113"/>
                    <a:pt x="15" y="96"/>
                    <a:pt x="0" y="70"/>
                  </a:cubicBezTo>
                  <a:cubicBezTo>
                    <a:pt x="11" y="105"/>
                    <a:pt x="43" y="129"/>
                    <a:pt x="81" y="129"/>
                  </a:cubicBezTo>
                  <a:cubicBezTo>
                    <a:pt x="129" y="129"/>
                    <a:pt x="167" y="91"/>
                    <a:pt x="167" y="43"/>
                  </a:cubicBezTo>
                  <a:cubicBezTo>
                    <a:pt x="167" y="27"/>
                    <a:pt x="163" y="12"/>
                    <a:pt x="155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Freeform 151">
              <a:extLst>
                <a:ext uri="{FF2B5EF4-FFF2-40B4-BE49-F238E27FC236}">
                  <a16:creationId xmlns:a16="http://schemas.microsoft.com/office/drawing/2014/main" id="{CF658058-7114-427B-8BB7-77BBD479B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801"/>
              <a:ext cx="151" cy="113"/>
            </a:xfrm>
            <a:custGeom>
              <a:avLst/>
              <a:gdLst>
                <a:gd name="T0" fmla="*/ 3 w 168"/>
                <a:gd name="T1" fmla="*/ 77 h 119"/>
                <a:gd name="T2" fmla="*/ 58 w 168"/>
                <a:gd name="T3" fmla="*/ 8 h 119"/>
                <a:gd name="T4" fmla="*/ 110 w 168"/>
                <a:gd name="T5" fmla="*/ 49 h 119"/>
                <a:gd name="T6" fmla="*/ 56 w 168"/>
                <a:gd name="T7" fmla="*/ 0 h 119"/>
                <a:gd name="T8" fmla="*/ 0 w 168"/>
                <a:gd name="T9" fmla="*/ 70 h 119"/>
                <a:gd name="T10" fmla="*/ 4 w 168"/>
                <a:gd name="T11" fmla="*/ 97 h 119"/>
                <a:gd name="T12" fmla="*/ 3 w 168"/>
                <a:gd name="T13" fmla="*/ 77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19">
                  <a:moveTo>
                    <a:pt x="3" y="94"/>
                  </a:moveTo>
                  <a:cubicBezTo>
                    <a:pt x="3" y="46"/>
                    <a:pt x="41" y="8"/>
                    <a:pt x="88" y="8"/>
                  </a:cubicBezTo>
                  <a:cubicBezTo>
                    <a:pt x="124" y="8"/>
                    <a:pt x="155" y="30"/>
                    <a:pt x="168" y="61"/>
                  </a:cubicBezTo>
                  <a:cubicBezTo>
                    <a:pt x="157" y="26"/>
                    <a:pt x="124" y="0"/>
                    <a:pt x="86" y="0"/>
                  </a:cubicBezTo>
                  <a:cubicBezTo>
                    <a:pt x="38" y="0"/>
                    <a:pt x="0" y="39"/>
                    <a:pt x="0" y="86"/>
                  </a:cubicBezTo>
                  <a:cubicBezTo>
                    <a:pt x="0" y="98"/>
                    <a:pt x="2" y="109"/>
                    <a:pt x="6" y="119"/>
                  </a:cubicBezTo>
                  <a:cubicBezTo>
                    <a:pt x="4" y="111"/>
                    <a:pt x="3" y="103"/>
                    <a:pt x="3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1" name="Oval 152">
              <a:extLst>
                <a:ext uri="{FF2B5EF4-FFF2-40B4-BE49-F238E27FC236}">
                  <a16:creationId xmlns:a16="http://schemas.microsoft.com/office/drawing/2014/main" id="{E7462C2F-BF67-4894-AE0E-BBFC49C8C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2801"/>
              <a:ext cx="154" cy="164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72" name="Freeform 153">
              <a:extLst>
                <a:ext uri="{FF2B5EF4-FFF2-40B4-BE49-F238E27FC236}">
                  <a16:creationId xmlns:a16="http://schemas.microsoft.com/office/drawing/2014/main" id="{021C9128-78AE-432A-BA60-7B2AB916D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2832"/>
              <a:ext cx="47" cy="63"/>
            </a:xfrm>
            <a:custGeom>
              <a:avLst/>
              <a:gdLst>
                <a:gd name="T0" fmla="*/ 27 w 53"/>
                <a:gd name="T1" fmla="*/ 19 h 66"/>
                <a:gd name="T2" fmla="*/ 25 w 53"/>
                <a:gd name="T3" fmla="*/ 51 h 66"/>
                <a:gd name="T4" fmla="*/ 4 w 53"/>
                <a:gd name="T5" fmla="*/ 35 h 66"/>
                <a:gd name="T6" fmla="*/ 7 w 53"/>
                <a:gd name="T7" fmla="*/ 6 h 66"/>
                <a:gd name="T8" fmla="*/ 27 w 53"/>
                <a:gd name="T9" fmla="*/ 1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6">
                  <a:moveTo>
                    <a:pt x="45" y="23"/>
                  </a:moveTo>
                  <a:cubicBezTo>
                    <a:pt x="53" y="39"/>
                    <a:pt x="51" y="55"/>
                    <a:pt x="41" y="61"/>
                  </a:cubicBezTo>
                  <a:cubicBezTo>
                    <a:pt x="31" y="66"/>
                    <a:pt x="16" y="58"/>
                    <a:pt x="8" y="43"/>
                  </a:cubicBezTo>
                  <a:cubicBezTo>
                    <a:pt x="0" y="28"/>
                    <a:pt x="1" y="11"/>
                    <a:pt x="11" y="6"/>
                  </a:cubicBezTo>
                  <a:cubicBezTo>
                    <a:pt x="22" y="0"/>
                    <a:pt x="36" y="8"/>
                    <a:pt x="45" y="23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3" name="Oval 154">
              <a:extLst>
                <a:ext uri="{FF2B5EF4-FFF2-40B4-BE49-F238E27FC236}">
                  <a16:creationId xmlns:a16="http://schemas.microsoft.com/office/drawing/2014/main" id="{68A2BD3E-CEDB-4738-831A-0B2E99249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2832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74" name="Oval 155">
              <a:extLst>
                <a:ext uri="{FF2B5EF4-FFF2-40B4-BE49-F238E27FC236}">
                  <a16:creationId xmlns:a16="http://schemas.microsoft.com/office/drawing/2014/main" id="{473EAABD-C511-461A-B6DB-DEA3959D3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" y="285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75" name="Freeform 156">
              <a:extLst>
                <a:ext uri="{FF2B5EF4-FFF2-40B4-BE49-F238E27FC236}">
                  <a16:creationId xmlns:a16="http://schemas.microsoft.com/office/drawing/2014/main" id="{DBAA1118-D2CF-41CF-B6F6-AAA41A95A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335"/>
              <a:ext cx="171" cy="181"/>
            </a:xfrm>
            <a:custGeom>
              <a:avLst/>
              <a:gdLst>
                <a:gd name="T0" fmla="*/ 114 w 191"/>
                <a:gd name="T1" fmla="*/ 96 h 190"/>
                <a:gd name="T2" fmla="*/ 47 w 191"/>
                <a:gd name="T3" fmla="*/ 147 h 190"/>
                <a:gd name="T4" fmla="*/ 8 w 191"/>
                <a:gd name="T5" fmla="*/ 61 h 190"/>
                <a:gd name="T6" fmla="*/ 76 w 191"/>
                <a:gd name="T7" fmla="*/ 10 h 190"/>
                <a:gd name="T8" fmla="*/ 114 w 191"/>
                <a:gd name="T9" fmla="*/ 96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90">
                  <a:moveTo>
                    <a:pt x="178" y="117"/>
                  </a:moveTo>
                  <a:cubicBezTo>
                    <a:pt x="166" y="163"/>
                    <a:pt x="119" y="190"/>
                    <a:pt x="73" y="178"/>
                  </a:cubicBezTo>
                  <a:cubicBezTo>
                    <a:pt x="27" y="166"/>
                    <a:pt x="0" y="119"/>
                    <a:pt x="12" y="73"/>
                  </a:cubicBezTo>
                  <a:cubicBezTo>
                    <a:pt x="25" y="27"/>
                    <a:pt x="72" y="0"/>
                    <a:pt x="118" y="12"/>
                  </a:cubicBezTo>
                  <a:cubicBezTo>
                    <a:pt x="164" y="24"/>
                    <a:pt x="191" y="72"/>
                    <a:pt x="178" y="117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6" name="Freeform 157">
              <a:extLst>
                <a:ext uri="{FF2B5EF4-FFF2-40B4-BE49-F238E27FC236}">
                  <a16:creationId xmlns:a16="http://schemas.microsoft.com/office/drawing/2014/main" id="{2411C6D4-39BA-468C-9443-93015BE2B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403"/>
              <a:ext cx="154" cy="113"/>
            </a:xfrm>
            <a:custGeom>
              <a:avLst/>
              <a:gdLst>
                <a:gd name="T0" fmla="*/ 107 w 172"/>
                <a:gd name="T1" fmla="*/ 0 h 118"/>
                <a:gd name="T2" fmla="*/ 107 w 172"/>
                <a:gd name="T3" fmla="*/ 24 h 118"/>
                <a:gd name="T4" fmla="*/ 39 w 172"/>
                <a:gd name="T5" fmla="*/ 75 h 118"/>
                <a:gd name="T6" fmla="*/ 0 w 172"/>
                <a:gd name="T7" fmla="*/ 24 h 118"/>
                <a:gd name="T8" fmla="*/ 40 w 172"/>
                <a:gd name="T9" fmla="*/ 90 h 118"/>
                <a:gd name="T10" fmla="*/ 107 w 172"/>
                <a:gd name="T11" fmla="*/ 37 h 118"/>
                <a:gd name="T12" fmla="*/ 107 w 172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18">
                  <a:moveTo>
                    <a:pt x="168" y="0"/>
                  </a:moveTo>
                  <a:cubicBezTo>
                    <a:pt x="169" y="9"/>
                    <a:pt x="168" y="19"/>
                    <a:pt x="165" y="28"/>
                  </a:cubicBezTo>
                  <a:cubicBezTo>
                    <a:pt x="153" y="74"/>
                    <a:pt x="106" y="101"/>
                    <a:pt x="60" y="89"/>
                  </a:cubicBezTo>
                  <a:cubicBezTo>
                    <a:pt x="30" y="80"/>
                    <a:pt x="7" y="57"/>
                    <a:pt x="0" y="28"/>
                  </a:cubicBezTo>
                  <a:cubicBezTo>
                    <a:pt x="2" y="64"/>
                    <a:pt x="26" y="96"/>
                    <a:pt x="63" y="106"/>
                  </a:cubicBezTo>
                  <a:cubicBezTo>
                    <a:pt x="109" y="118"/>
                    <a:pt x="156" y="91"/>
                    <a:pt x="168" y="45"/>
                  </a:cubicBezTo>
                  <a:cubicBezTo>
                    <a:pt x="172" y="30"/>
                    <a:pt x="172" y="15"/>
                    <a:pt x="168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Freeform 158">
              <a:extLst>
                <a:ext uri="{FF2B5EF4-FFF2-40B4-BE49-F238E27FC236}">
                  <a16:creationId xmlns:a16="http://schemas.microsoft.com/office/drawing/2014/main" id="{1462F365-62A1-4845-94FF-FF076593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334"/>
              <a:ext cx="154" cy="102"/>
            </a:xfrm>
            <a:custGeom>
              <a:avLst/>
              <a:gdLst>
                <a:gd name="T0" fmla="*/ 4 w 172"/>
                <a:gd name="T1" fmla="*/ 67 h 107"/>
                <a:gd name="T2" fmla="*/ 71 w 172"/>
                <a:gd name="T3" fmla="*/ 16 h 107"/>
                <a:gd name="T4" fmla="*/ 111 w 172"/>
                <a:gd name="T5" fmla="*/ 76 h 107"/>
                <a:gd name="T6" fmla="*/ 70 w 172"/>
                <a:gd name="T7" fmla="*/ 10 h 107"/>
                <a:gd name="T8" fmla="*/ 3 w 172"/>
                <a:gd name="T9" fmla="*/ 61 h 107"/>
                <a:gd name="T10" fmla="*/ 1 w 172"/>
                <a:gd name="T11" fmla="*/ 88 h 107"/>
                <a:gd name="T12" fmla="*/ 4 w 172"/>
                <a:gd name="T13" fmla="*/ 67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07">
                  <a:moveTo>
                    <a:pt x="4" y="81"/>
                  </a:moveTo>
                  <a:cubicBezTo>
                    <a:pt x="16" y="35"/>
                    <a:pt x="63" y="8"/>
                    <a:pt x="109" y="20"/>
                  </a:cubicBezTo>
                  <a:cubicBezTo>
                    <a:pt x="144" y="30"/>
                    <a:pt x="168" y="59"/>
                    <a:pt x="172" y="92"/>
                  </a:cubicBezTo>
                  <a:cubicBezTo>
                    <a:pt x="171" y="56"/>
                    <a:pt x="146" y="23"/>
                    <a:pt x="108" y="13"/>
                  </a:cubicBezTo>
                  <a:cubicBezTo>
                    <a:pt x="63" y="0"/>
                    <a:pt x="16" y="27"/>
                    <a:pt x="3" y="73"/>
                  </a:cubicBezTo>
                  <a:cubicBezTo>
                    <a:pt x="0" y="85"/>
                    <a:pt x="0" y="96"/>
                    <a:pt x="1" y="107"/>
                  </a:cubicBezTo>
                  <a:cubicBezTo>
                    <a:pt x="1" y="98"/>
                    <a:pt x="2" y="90"/>
                    <a:pt x="4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8" name="Freeform 159">
              <a:extLst>
                <a:ext uri="{FF2B5EF4-FFF2-40B4-BE49-F238E27FC236}">
                  <a16:creationId xmlns:a16="http://schemas.microsoft.com/office/drawing/2014/main" id="{283BA00A-848C-4C52-9680-0899C9AC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334"/>
              <a:ext cx="171" cy="182"/>
            </a:xfrm>
            <a:custGeom>
              <a:avLst/>
              <a:gdLst>
                <a:gd name="T0" fmla="*/ 114 w 191"/>
                <a:gd name="T1" fmla="*/ 97 h 191"/>
                <a:gd name="T2" fmla="*/ 47 w 191"/>
                <a:gd name="T3" fmla="*/ 147 h 191"/>
                <a:gd name="T4" fmla="*/ 9 w 191"/>
                <a:gd name="T5" fmla="*/ 61 h 191"/>
                <a:gd name="T6" fmla="*/ 76 w 191"/>
                <a:gd name="T7" fmla="*/ 10 h 191"/>
                <a:gd name="T8" fmla="*/ 114 w 191"/>
                <a:gd name="T9" fmla="*/ 97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91">
                  <a:moveTo>
                    <a:pt x="178" y="118"/>
                  </a:moveTo>
                  <a:cubicBezTo>
                    <a:pt x="166" y="164"/>
                    <a:pt x="119" y="191"/>
                    <a:pt x="73" y="178"/>
                  </a:cubicBezTo>
                  <a:cubicBezTo>
                    <a:pt x="27" y="166"/>
                    <a:pt x="0" y="119"/>
                    <a:pt x="13" y="73"/>
                  </a:cubicBezTo>
                  <a:cubicBezTo>
                    <a:pt x="25" y="27"/>
                    <a:pt x="72" y="0"/>
                    <a:pt x="118" y="12"/>
                  </a:cubicBezTo>
                  <a:cubicBezTo>
                    <a:pt x="164" y="25"/>
                    <a:pt x="191" y="72"/>
                    <a:pt x="178" y="118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9" name="Freeform 160">
              <a:extLst>
                <a:ext uri="{FF2B5EF4-FFF2-40B4-BE49-F238E27FC236}">
                  <a16:creationId xmlns:a16="http://schemas.microsoft.com/office/drawing/2014/main" id="{CAC157BA-2801-45D0-BBD5-DC49A9F20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372"/>
              <a:ext cx="45" cy="74"/>
            </a:xfrm>
            <a:custGeom>
              <a:avLst/>
              <a:gdLst>
                <a:gd name="T0" fmla="*/ 30 w 50"/>
                <a:gd name="T1" fmla="*/ 27 h 78"/>
                <a:gd name="T2" fmla="*/ 22 w 50"/>
                <a:gd name="T3" fmla="*/ 61 h 78"/>
                <a:gd name="T4" fmla="*/ 4 w 50"/>
                <a:gd name="T5" fmla="*/ 36 h 78"/>
                <a:gd name="T6" fmla="*/ 11 w 50"/>
                <a:gd name="T7" fmla="*/ 2 h 78"/>
                <a:gd name="T8" fmla="*/ 30 w 50"/>
                <a:gd name="T9" fmla="*/ 27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8">
                  <a:moveTo>
                    <a:pt x="45" y="34"/>
                  </a:moveTo>
                  <a:cubicBezTo>
                    <a:pt x="50" y="54"/>
                    <a:pt x="44" y="72"/>
                    <a:pt x="33" y="75"/>
                  </a:cubicBezTo>
                  <a:cubicBezTo>
                    <a:pt x="22" y="78"/>
                    <a:pt x="9" y="64"/>
                    <a:pt x="4" y="44"/>
                  </a:cubicBezTo>
                  <a:cubicBezTo>
                    <a:pt x="0" y="23"/>
                    <a:pt x="5" y="5"/>
                    <a:pt x="16" y="2"/>
                  </a:cubicBezTo>
                  <a:cubicBezTo>
                    <a:pt x="27" y="0"/>
                    <a:pt x="40" y="14"/>
                    <a:pt x="45" y="34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0" name="Freeform 161">
              <a:extLst>
                <a:ext uri="{FF2B5EF4-FFF2-40B4-BE49-F238E27FC236}">
                  <a16:creationId xmlns:a16="http://schemas.microsoft.com/office/drawing/2014/main" id="{110E97D0-7BE7-4C5E-85A0-DD8CC8FEC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379"/>
              <a:ext cx="21" cy="21"/>
            </a:xfrm>
            <a:custGeom>
              <a:avLst/>
              <a:gdLst>
                <a:gd name="T0" fmla="*/ 15 w 23"/>
                <a:gd name="T1" fmla="*/ 11 h 22"/>
                <a:gd name="T2" fmla="*/ 5 w 23"/>
                <a:gd name="T3" fmla="*/ 17 h 22"/>
                <a:gd name="T4" fmla="*/ 2 w 23"/>
                <a:gd name="T5" fmla="*/ 8 h 22"/>
                <a:gd name="T6" fmla="*/ 10 w 23"/>
                <a:gd name="T7" fmla="*/ 1 h 22"/>
                <a:gd name="T8" fmla="*/ 15 w 23"/>
                <a:gd name="T9" fmla="*/ 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2" y="14"/>
                  </a:moveTo>
                  <a:cubicBezTo>
                    <a:pt x="20" y="19"/>
                    <a:pt x="14" y="22"/>
                    <a:pt x="9" y="21"/>
                  </a:cubicBezTo>
                  <a:cubicBezTo>
                    <a:pt x="3" y="20"/>
                    <a:pt x="0" y="14"/>
                    <a:pt x="2" y="8"/>
                  </a:cubicBezTo>
                  <a:cubicBezTo>
                    <a:pt x="3" y="3"/>
                    <a:pt x="9" y="0"/>
                    <a:pt x="14" y="1"/>
                  </a:cubicBezTo>
                  <a:cubicBezTo>
                    <a:pt x="20" y="3"/>
                    <a:pt x="23" y="8"/>
                    <a:pt x="2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Freeform 162">
              <a:extLst>
                <a:ext uri="{FF2B5EF4-FFF2-40B4-BE49-F238E27FC236}">
                  <a16:creationId xmlns:a16="http://schemas.microsoft.com/office/drawing/2014/main" id="{635B168C-1B80-4D04-ADF4-6D738133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2401"/>
              <a:ext cx="9" cy="11"/>
            </a:xfrm>
            <a:custGeom>
              <a:avLst/>
              <a:gdLst>
                <a:gd name="T0" fmla="*/ 5 w 10"/>
                <a:gd name="T1" fmla="*/ 7 h 11"/>
                <a:gd name="T2" fmla="*/ 3 w 10"/>
                <a:gd name="T3" fmla="*/ 10 h 11"/>
                <a:gd name="T4" fmla="*/ 0 w 10"/>
                <a:gd name="T5" fmla="*/ 4 h 11"/>
                <a:gd name="T6" fmla="*/ 5 w 10"/>
                <a:gd name="T7" fmla="*/ 1 h 11"/>
                <a:gd name="T8" fmla="*/ 5 w 10"/>
                <a:gd name="T9" fmla="*/ 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7"/>
                  </a:moveTo>
                  <a:cubicBezTo>
                    <a:pt x="8" y="9"/>
                    <a:pt x="6" y="11"/>
                    <a:pt x="3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1" y="2"/>
                    <a:pt x="3" y="0"/>
                    <a:pt x="6" y="1"/>
                  </a:cubicBezTo>
                  <a:cubicBezTo>
                    <a:pt x="8" y="2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2" name="Freeform 163">
              <a:extLst>
                <a:ext uri="{FF2B5EF4-FFF2-40B4-BE49-F238E27FC236}">
                  <a16:creationId xmlns:a16="http://schemas.microsoft.com/office/drawing/2014/main" id="{D2C7BD9F-3433-4E1C-A03B-FF3055564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253"/>
              <a:ext cx="170" cy="182"/>
            </a:xfrm>
            <a:custGeom>
              <a:avLst/>
              <a:gdLst>
                <a:gd name="T0" fmla="*/ 114 w 190"/>
                <a:gd name="T1" fmla="*/ 61 h 190"/>
                <a:gd name="T2" fmla="*/ 75 w 190"/>
                <a:gd name="T3" fmla="*/ 150 h 190"/>
                <a:gd name="T4" fmla="*/ 8 w 190"/>
                <a:gd name="T5" fmla="*/ 98 h 190"/>
                <a:gd name="T6" fmla="*/ 47 w 190"/>
                <a:gd name="T7" fmla="*/ 11 h 190"/>
                <a:gd name="T8" fmla="*/ 114 w 190"/>
                <a:gd name="T9" fmla="*/ 61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0">
                  <a:moveTo>
                    <a:pt x="178" y="73"/>
                  </a:moveTo>
                  <a:cubicBezTo>
                    <a:pt x="190" y="119"/>
                    <a:pt x="162" y="166"/>
                    <a:pt x="117" y="178"/>
                  </a:cubicBezTo>
                  <a:cubicBezTo>
                    <a:pt x="71" y="190"/>
                    <a:pt x="24" y="163"/>
                    <a:pt x="12" y="117"/>
                  </a:cubicBezTo>
                  <a:cubicBezTo>
                    <a:pt x="0" y="71"/>
                    <a:pt x="27" y="24"/>
                    <a:pt x="73" y="12"/>
                  </a:cubicBezTo>
                  <a:cubicBezTo>
                    <a:pt x="119" y="0"/>
                    <a:pt x="166" y="27"/>
                    <a:pt x="178" y="73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3" name="Freeform 164">
              <a:extLst>
                <a:ext uri="{FF2B5EF4-FFF2-40B4-BE49-F238E27FC236}">
                  <a16:creationId xmlns:a16="http://schemas.microsoft.com/office/drawing/2014/main" id="{FA7C6DA9-6C9A-418C-A61D-7EFA14E05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2286"/>
              <a:ext cx="150" cy="147"/>
            </a:xfrm>
            <a:custGeom>
              <a:avLst/>
              <a:gdLst>
                <a:gd name="T0" fmla="*/ 86 w 167"/>
                <a:gd name="T1" fmla="*/ 0 h 154"/>
                <a:gd name="T2" fmla="*/ 93 w 167"/>
                <a:gd name="T3" fmla="*/ 22 h 154"/>
                <a:gd name="T4" fmla="*/ 53 w 167"/>
                <a:gd name="T5" fmla="*/ 108 h 154"/>
                <a:gd name="T6" fmla="*/ 0 w 167"/>
                <a:gd name="T7" fmla="*/ 90 h 154"/>
                <a:gd name="T8" fmla="*/ 60 w 167"/>
                <a:gd name="T9" fmla="*/ 119 h 154"/>
                <a:gd name="T10" fmla="*/ 101 w 167"/>
                <a:gd name="T11" fmla="*/ 32 h 154"/>
                <a:gd name="T12" fmla="*/ 86 w 167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54">
                  <a:moveTo>
                    <a:pt x="133" y="0"/>
                  </a:moveTo>
                  <a:cubicBezTo>
                    <a:pt x="138" y="8"/>
                    <a:pt x="141" y="16"/>
                    <a:pt x="144" y="26"/>
                  </a:cubicBezTo>
                  <a:cubicBezTo>
                    <a:pt x="156" y="72"/>
                    <a:pt x="128" y="118"/>
                    <a:pt x="82" y="130"/>
                  </a:cubicBezTo>
                  <a:cubicBezTo>
                    <a:pt x="52" y="138"/>
                    <a:pt x="21" y="129"/>
                    <a:pt x="0" y="108"/>
                  </a:cubicBezTo>
                  <a:cubicBezTo>
                    <a:pt x="20" y="138"/>
                    <a:pt x="57" y="154"/>
                    <a:pt x="94" y="144"/>
                  </a:cubicBezTo>
                  <a:cubicBezTo>
                    <a:pt x="139" y="132"/>
                    <a:pt x="167" y="85"/>
                    <a:pt x="155" y="39"/>
                  </a:cubicBezTo>
                  <a:cubicBezTo>
                    <a:pt x="151" y="24"/>
                    <a:pt x="143" y="11"/>
                    <a:pt x="133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4" name="Freeform 165">
              <a:extLst>
                <a:ext uri="{FF2B5EF4-FFF2-40B4-BE49-F238E27FC236}">
                  <a16:creationId xmlns:a16="http://schemas.microsoft.com/office/drawing/2014/main" id="{DC35CD2A-D0FC-4931-84C0-7B716C410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254"/>
              <a:ext cx="150" cy="139"/>
            </a:xfrm>
            <a:custGeom>
              <a:avLst/>
              <a:gdLst>
                <a:gd name="T0" fmla="*/ 11 w 168"/>
                <a:gd name="T1" fmla="*/ 102 h 145"/>
                <a:gd name="T2" fmla="*/ 50 w 168"/>
                <a:gd name="T3" fmla="*/ 12 h 145"/>
                <a:gd name="T4" fmla="*/ 107 w 168"/>
                <a:gd name="T5" fmla="*/ 40 h 145"/>
                <a:gd name="T6" fmla="*/ 47 w 168"/>
                <a:gd name="T7" fmla="*/ 10 h 145"/>
                <a:gd name="T8" fmla="*/ 8 w 168"/>
                <a:gd name="T9" fmla="*/ 97 h 145"/>
                <a:gd name="T10" fmla="*/ 17 w 168"/>
                <a:gd name="T11" fmla="*/ 122 h 145"/>
                <a:gd name="T12" fmla="*/ 11 w 168"/>
                <a:gd name="T13" fmla="*/ 102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45">
                  <a:moveTo>
                    <a:pt x="17" y="121"/>
                  </a:moveTo>
                  <a:cubicBezTo>
                    <a:pt x="5" y="75"/>
                    <a:pt x="32" y="28"/>
                    <a:pt x="78" y="16"/>
                  </a:cubicBezTo>
                  <a:cubicBezTo>
                    <a:pt x="113" y="7"/>
                    <a:pt x="148" y="21"/>
                    <a:pt x="168" y="48"/>
                  </a:cubicBezTo>
                  <a:cubicBezTo>
                    <a:pt x="149" y="17"/>
                    <a:pt x="111" y="0"/>
                    <a:pt x="74" y="10"/>
                  </a:cubicBezTo>
                  <a:cubicBezTo>
                    <a:pt x="28" y="22"/>
                    <a:pt x="0" y="69"/>
                    <a:pt x="12" y="115"/>
                  </a:cubicBezTo>
                  <a:cubicBezTo>
                    <a:pt x="15" y="126"/>
                    <a:pt x="20" y="136"/>
                    <a:pt x="27" y="145"/>
                  </a:cubicBezTo>
                  <a:cubicBezTo>
                    <a:pt x="22" y="138"/>
                    <a:pt x="19" y="130"/>
                    <a:pt x="1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5" name="Freeform 166">
              <a:extLst>
                <a:ext uri="{FF2B5EF4-FFF2-40B4-BE49-F238E27FC236}">
                  <a16:creationId xmlns:a16="http://schemas.microsoft.com/office/drawing/2014/main" id="{F9F02825-C6F5-409B-B859-AD85D881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252"/>
              <a:ext cx="170" cy="182"/>
            </a:xfrm>
            <a:custGeom>
              <a:avLst/>
              <a:gdLst>
                <a:gd name="T0" fmla="*/ 114 w 190"/>
                <a:gd name="T1" fmla="*/ 62 h 190"/>
                <a:gd name="T2" fmla="*/ 74 w 190"/>
                <a:gd name="T3" fmla="*/ 150 h 190"/>
                <a:gd name="T4" fmla="*/ 8 w 190"/>
                <a:gd name="T5" fmla="*/ 98 h 190"/>
                <a:gd name="T6" fmla="*/ 47 w 190"/>
                <a:gd name="T7" fmla="*/ 11 h 190"/>
                <a:gd name="T8" fmla="*/ 114 w 190"/>
                <a:gd name="T9" fmla="*/ 62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0">
                  <a:moveTo>
                    <a:pt x="178" y="74"/>
                  </a:moveTo>
                  <a:cubicBezTo>
                    <a:pt x="190" y="120"/>
                    <a:pt x="162" y="167"/>
                    <a:pt x="116" y="178"/>
                  </a:cubicBezTo>
                  <a:cubicBezTo>
                    <a:pt x="70" y="190"/>
                    <a:pt x="23" y="163"/>
                    <a:pt x="12" y="117"/>
                  </a:cubicBezTo>
                  <a:cubicBezTo>
                    <a:pt x="0" y="71"/>
                    <a:pt x="27" y="24"/>
                    <a:pt x="73" y="12"/>
                  </a:cubicBezTo>
                  <a:cubicBezTo>
                    <a:pt x="119" y="0"/>
                    <a:pt x="166" y="28"/>
                    <a:pt x="178" y="74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Freeform 167">
              <a:extLst>
                <a:ext uri="{FF2B5EF4-FFF2-40B4-BE49-F238E27FC236}">
                  <a16:creationId xmlns:a16="http://schemas.microsoft.com/office/drawing/2014/main" id="{C7A031B2-97A9-4A38-A755-D75F31870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294"/>
              <a:ext cx="56" cy="62"/>
            </a:xfrm>
            <a:custGeom>
              <a:avLst/>
              <a:gdLst>
                <a:gd name="T0" fmla="*/ 31 w 63"/>
                <a:gd name="T1" fmla="*/ 15 h 64"/>
                <a:gd name="T2" fmla="*/ 32 w 63"/>
                <a:gd name="T3" fmla="*/ 47 h 64"/>
                <a:gd name="T4" fmla="*/ 9 w 63"/>
                <a:gd name="T5" fmla="*/ 44 h 64"/>
                <a:gd name="T6" fmla="*/ 6 w 63"/>
                <a:gd name="T7" fmla="*/ 9 h 64"/>
                <a:gd name="T8" fmla="*/ 31 w 63"/>
                <a:gd name="T9" fmla="*/ 1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4">
                  <a:moveTo>
                    <a:pt x="50" y="15"/>
                  </a:moveTo>
                  <a:cubicBezTo>
                    <a:pt x="61" y="27"/>
                    <a:pt x="63" y="45"/>
                    <a:pt x="52" y="55"/>
                  </a:cubicBezTo>
                  <a:cubicBezTo>
                    <a:pt x="42" y="64"/>
                    <a:pt x="24" y="62"/>
                    <a:pt x="13" y="49"/>
                  </a:cubicBezTo>
                  <a:cubicBezTo>
                    <a:pt x="1" y="37"/>
                    <a:pt x="0" y="19"/>
                    <a:pt x="10" y="9"/>
                  </a:cubicBezTo>
                  <a:cubicBezTo>
                    <a:pt x="20" y="0"/>
                    <a:pt x="38" y="2"/>
                    <a:pt x="50" y="15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7" name="Freeform 168">
              <a:extLst>
                <a:ext uri="{FF2B5EF4-FFF2-40B4-BE49-F238E27FC236}">
                  <a16:creationId xmlns:a16="http://schemas.microsoft.com/office/drawing/2014/main" id="{94012D94-512A-4E20-A87E-0DCC7AE28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288"/>
              <a:ext cx="21" cy="22"/>
            </a:xfrm>
            <a:custGeom>
              <a:avLst/>
              <a:gdLst>
                <a:gd name="T0" fmla="*/ 15 w 23"/>
                <a:gd name="T1" fmla="*/ 9 h 23"/>
                <a:gd name="T2" fmla="*/ 10 w 23"/>
                <a:gd name="T3" fmla="*/ 17 h 23"/>
                <a:gd name="T4" fmla="*/ 2 w 23"/>
                <a:gd name="T5" fmla="*/ 11 h 23"/>
                <a:gd name="T6" fmla="*/ 5 w 23"/>
                <a:gd name="T7" fmla="*/ 2 h 23"/>
                <a:gd name="T8" fmla="*/ 15 w 23"/>
                <a:gd name="T9" fmla="*/ 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1" y="9"/>
                  </a:moveTo>
                  <a:cubicBezTo>
                    <a:pt x="23" y="14"/>
                    <a:pt x="20" y="20"/>
                    <a:pt x="14" y="21"/>
                  </a:cubicBezTo>
                  <a:cubicBezTo>
                    <a:pt x="9" y="23"/>
                    <a:pt x="3" y="20"/>
                    <a:pt x="2" y="14"/>
                  </a:cubicBezTo>
                  <a:cubicBezTo>
                    <a:pt x="0" y="9"/>
                    <a:pt x="3" y="3"/>
                    <a:pt x="9" y="2"/>
                  </a:cubicBezTo>
                  <a:cubicBezTo>
                    <a:pt x="14" y="0"/>
                    <a:pt x="20" y="3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8" name="Freeform 169">
              <a:extLst>
                <a:ext uri="{FF2B5EF4-FFF2-40B4-BE49-F238E27FC236}">
                  <a16:creationId xmlns:a16="http://schemas.microsoft.com/office/drawing/2014/main" id="{71239239-E40E-4D9C-A447-395352349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2305"/>
              <a:ext cx="9" cy="10"/>
            </a:xfrm>
            <a:custGeom>
              <a:avLst/>
              <a:gdLst>
                <a:gd name="T0" fmla="*/ 5 w 10"/>
                <a:gd name="T1" fmla="*/ 4 h 11"/>
                <a:gd name="T2" fmla="*/ 5 w 10"/>
                <a:gd name="T3" fmla="*/ 6 h 11"/>
                <a:gd name="T4" fmla="*/ 0 w 10"/>
                <a:gd name="T5" fmla="*/ 5 h 11"/>
                <a:gd name="T6" fmla="*/ 4 w 10"/>
                <a:gd name="T7" fmla="*/ 1 h 11"/>
                <a:gd name="T8" fmla="*/ 5 w 10"/>
                <a:gd name="T9" fmla="*/ 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9"/>
                    <a:pt x="6" y="10"/>
                  </a:cubicBezTo>
                  <a:cubicBezTo>
                    <a:pt x="3" y="11"/>
                    <a:pt x="1" y="9"/>
                    <a:pt x="0" y="7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" name="Freeform 170">
              <a:extLst>
                <a:ext uri="{FF2B5EF4-FFF2-40B4-BE49-F238E27FC236}">
                  <a16:creationId xmlns:a16="http://schemas.microsoft.com/office/drawing/2014/main" id="{B5358115-EDBC-40C7-A7F8-A0ADD43C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618"/>
              <a:ext cx="165" cy="176"/>
            </a:xfrm>
            <a:custGeom>
              <a:avLst/>
              <a:gdLst>
                <a:gd name="T0" fmla="*/ 115 w 184"/>
                <a:gd name="T1" fmla="*/ 88 h 184"/>
                <a:gd name="T2" fmla="*/ 51 w 184"/>
                <a:gd name="T3" fmla="*/ 148 h 184"/>
                <a:gd name="T4" fmla="*/ 4 w 184"/>
                <a:gd name="T5" fmla="*/ 67 h 184"/>
                <a:gd name="T6" fmla="*/ 67 w 184"/>
                <a:gd name="T7" fmla="*/ 7 h 184"/>
                <a:gd name="T8" fmla="*/ 115 w 184"/>
                <a:gd name="T9" fmla="*/ 88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184">
                  <a:moveTo>
                    <a:pt x="177" y="105"/>
                  </a:moveTo>
                  <a:cubicBezTo>
                    <a:pt x="170" y="152"/>
                    <a:pt x="126" y="184"/>
                    <a:pt x="79" y="177"/>
                  </a:cubicBezTo>
                  <a:cubicBezTo>
                    <a:pt x="32" y="169"/>
                    <a:pt x="0" y="126"/>
                    <a:pt x="7" y="79"/>
                  </a:cubicBezTo>
                  <a:cubicBezTo>
                    <a:pt x="14" y="32"/>
                    <a:pt x="58" y="0"/>
                    <a:pt x="105" y="7"/>
                  </a:cubicBezTo>
                  <a:cubicBezTo>
                    <a:pt x="152" y="14"/>
                    <a:pt x="184" y="58"/>
                    <a:pt x="177" y="105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" name="Freeform 171">
              <a:extLst>
                <a:ext uri="{FF2B5EF4-FFF2-40B4-BE49-F238E27FC236}">
                  <a16:creationId xmlns:a16="http://schemas.microsoft.com/office/drawing/2014/main" id="{5A36681C-D3F2-402A-A3EB-9F429340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676"/>
              <a:ext cx="154" cy="118"/>
            </a:xfrm>
            <a:custGeom>
              <a:avLst/>
              <a:gdLst>
                <a:gd name="T0" fmla="*/ 106 w 172"/>
                <a:gd name="T1" fmla="*/ 0 h 124"/>
                <a:gd name="T2" fmla="*/ 107 w 172"/>
                <a:gd name="T3" fmla="*/ 23 h 124"/>
                <a:gd name="T4" fmla="*/ 43 w 172"/>
                <a:gd name="T5" fmla="*/ 82 h 124"/>
                <a:gd name="T6" fmla="*/ 0 w 172"/>
                <a:gd name="T7" fmla="*/ 38 h 124"/>
                <a:gd name="T8" fmla="*/ 46 w 172"/>
                <a:gd name="T9" fmla="*/ 96 h 124"/>
                <a:gd name="T10" fmla="*/ 109 w 172"/>
                <a:gd name="T11" fmla="*/ 37 h 124"/>
                <a:gd name="T12" fmla="*/ 106 w 172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24">
                  <a:moveTo>
                    <a:pt x="164" y="0"/>
                  </a:moveTo>
                  <a:cubicBezTo>
                    <a:pt x="166" y="9"/>
                    <a:pt x="166" y="18"/>
                    <a:pt x="165" y="27"/>
                  </a:cubicBezTo>
                  <a:cubicBezTo>
                    <a:pt x="158" y="74"/>
                    <a:pt x="114" y="107"/>
                    <a:pt x="67" y="100"/>
                  </a:cubicBezTo>
                  <a:cubicBezTo>
                    <a:pt x="36" y="95"/>
                    <a:pt x="11" y="74"/>
                    <a:pt x="0" y="46"/>
                  </a:cubicBezTo>
                  <a:cubicBezTo>
                    <a:pt x="6" y="82"/>
                    <a:pt x="34" y="111"/>
                    <a:pt x="72" y="117"/>
                  </a:cubicBezTo>
                  <a:cubicBezTo>
                    <a:pt x="119" y="124"/>
                    <a:pt x="163" y="92"/>
                    <a:pt x="170" y="45"/>
                  </a:cubicBezTo>
                  <a:cubicBezTo>
                    <a:pt x="172" y="29"/>
                    <a:pt x="170" y="13"/>
                    <a:pt x="164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" name="Freeform 172">
              <a:extLst>
                <a:ext uri="{FF2B5EF4-FFF2-40B4-BE49-F238E27FC236}">
                  <a16:creationId xmlns:a16="http://schemas.microsoft.com/office/drawing/2014/main" id="{A52437EB-402A-46A7-A93C-F420C288C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617"/>
              <a:ext cx="154" cy="108"/>
            </a:xfrm>
            <a:custGeom>
              <a:avLst/>
              <a:gdLst>
                <a:gd name="T0" fmla="*/ 3 w 172"/>
                <a:gd name="T1" fmla="*/ 73 h 113"/>
                <a:gd name="T2" fmla="*/ 65 w 172"/>
                <a:gd name="T3" fmla="*/ 11 h 113"/>
                <a:gd name="T4" fmla="*/ 111 w 172"/>
                <a:gd name="T5" fmla="*/ 67 h 113"/>
                <a:gd name="T6" fmla="*/ 64 w 172"/>
                <a:gd name="T7" fmla="*/ 7 h 113"/>
                <a:gd name="T8" fmla="*/ 2 w 172"/>
                <a:gd name="T9" fmla="*/ 67 h 113"/>
                <a:gd name="T10" fmla="*/ 3 w 172"/>
                <a:gd name="T11" fmla="*/ 94 h 113"/>
                <a:gd name="T12" fmla="*/ 3 w 172"/>
                <a:gd name="T13" fmla="*/ 73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13">
                  <a:moveTo>
                    <a:pt x="3" y="87"/>
                  </a:moveTo>
                  <a:cubicBezTo>
                    <a:pt x="10" y="40"/>
                    <a:pt x="54" y="8"/>
                    <a:pt x="101" y="15"/>
                  </a:cubicBezTo>
                  <a:cubicBezTo>
                    <a:pt x="136" y="20"/>
                    <a:pt x="163" y="47"/>
                    <a:pt x="172" y="79"/>
                  </a:cubicBezTo>
                  <a:cubicBezTo>
                    <a:pt x="166" y="43"/>
                    <a:pt x="138" y="13"/>
                    <a:pt x="99" y="7"/>
                  </a:cubicBezTo>
                  <a:cubicBezTo>
                    <a:pt x="53" y="0"/>
                    <a:pt x="9" y="32"/>
                    <a:pt x="2" y="79"/>
                  </a:cubicBezTo>
                  <a:cubicBezTo>
                    <a:pt x="0" y="91"/>
                    <a:pt x="0" y="102"/>
                    <a:pt x="3" y="113"/>
                  </a:cubicBezTo>
                  <a:cubicBezTo>
                    <a:pt x="2" y="104"/>
                    <a:pt x="2" y="96"/>
                    <a:pt x="3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" name="Freeform 173">
              <a:extLst>
                <a:ext uri="{FF2B5EF4-FFF2-40B4-BE49-F238E27FC236}">
                  <a16:creationId xmlns:a16="http://schemas.microsoft.com/office/drawing/2014/main" id="{DDACB78F-D51D-4C68-BE1D-2BB46F2B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617"/>
              <a:ext cx="165" cy="176"/>
            </a:xfrm>
            <a:custGeom>
              <a:avLst/>
              <a:gdLst>
                <a:gd name="T0" fmla="*/ 115 w 184"/>
                <a:gd name="T1" fmla="*/ 88 h 184"/>
                <a:gd name="T2" fmla="*/ 51 w 184"/>
                <a:gd name="T3" fmla="*/ 148 h 184"/>
                <a:gd name="T4" fmla="*/ 4 w 184"/>
                <a:gd name="T5" fmla="*/ 67 h 184"/>
                <a:gd name="T6" fmla="*/ 67 w 184"/>
                <a:gd name="T7" fmla="*/ 7 h 184"/>
                <a:gd name="T8" fmla="*/ 115 w 184"/>
                <a:gd name="T9" fmla="*/ 88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184">
                  <a:moveTo>
                    <a:pt x="177" y="105"/>
                  </a:moveTo>
                  <a:cubicBezTo>
                    <a:pt x="170" y="152"/>
                    <a:pt x="126" y="184"/>
                    <a:pt x="79" y="177"/>
                  </a:cubicBezTo>
                  <a:cubicBezTo>
                    <a:pt x="32" y="170"/>
                    <a:pt x="0" y="126"/>
                    <a:pt x="7" y="79"/>
                  </a:cubicBezTo>
                  <a:cubicBezTo>
                    <a:pt x="14" y="32"/>
                    <a:pt x="58" y="0"/>
                    <a:pt x="105" y="7"/>
                  </a:cubicBezTo>
                  <a:cubicBezTo>
                    <a:pt x="152" y="14"/>
                    <a:pt x="184" y="58"/>
                    <a:pt x="177" y="105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" name="Freeform 174">
              <a:extLst>
                <a:ext uri="{FF2B5EF4-FFF2-40B4-BE49-F238E27FC236}">
                  <a16:creationId xmlns:a16="http://schemas.microsoft.com/office/drawing/2014/main" id="{75212312-8622-4B2A-8F50-E27A056A5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656"/>
              <a:ext cx="45" cy="64"/>
            </a:xfrm>
            <a:custGeom>
              <a:avLst/>
              <a:gdLst>
                <a:gd name="T0" fmla="*/ 30 w 50"/>
                <a:gd name="T1" fmla="*/ 22 h 66"/>
                <a:gd name="T2" fmla="*/ 23 w 50"/>
                <a:gd name="T3" fmla="*/ 54 h 66"/>
                <a:gd name="T4" fmla="*/ 5 w 50"/>
                <a:gd name="T5" fmla="*/ 36 h 66"/>
                <a:gd name="T6" fmla="*/ 10 w 50"/>
                <a:gd name="T7" fmla="*/ 4 h 66"/>
                <a:gd name="T8" fmla="*/ 30 w 50"/>
                <a:gd name="T9" fmla="*/ 2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45" y="26"/>
                  </a:moveTo>
                  <a:cubicBezTo>
                    <a:pt x="50" y="42"/>
                    <a:pt x="46" y="58"/>
                    <a:pt x="36" y="62"/>
                  </a:cubicBezTo>
                  <a:cubicBezTo>
                    <a:pt x="25" y="66"/>
                    <a:pt x="11" y="56"/>
                    <a:pt x="5" y="40"/>
                  </a:cubicBezTo>
                  <a:cubicBezTo>
                    <a:pt x="0" y="24"/>
                    <a:pt x="4" y="8"/>
                    <a:pt x="14" y="4"/>
                  </a:cubicBezTo>
                  <a:cubicBezTo>
                    <a:pt x="25" y="0"/>
                    <a:pt x="39" y="10"/>
                    <a:pt x="45" y="26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" name="Freeform 175">
              <a:extLst>
                <a:ext uri="{FF2B5EF4-FFF2-40B4-BE49-F238E27FC236}">
                  <a16:creationId xmlns:a16="http://schemas.microsoft.com/office/drawing/2014/main" id="{13AAB4DD-CA7A-4A35-95C8-24F3962B2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656"/>
              <a:ext cx="20" cy="21"/>
            </a:xfrm>
            <a:custGeom>
              <a:avLst/>
              <a:gdLst>
                <a:gd name="T0" fmla="*/ 14 w 22"/>
                <a:gd name="T1" fmla="*/ 11 h 22"/>
                <a:gd name="T2" fmla="*/ 5 w 22"/>
                <a:gd name="T3" fmla="*/ 17 h 22"/>
                <a:gd name="T4" fmla="*/ 0 w 22"/>
                <a:gd name="T5" fmla="*/ 9 h 22"/>
                <a:gd name="T6" fmla="*/ 8 w 22"/>
                <a:gd name="T7" fmla="*/ 0 h 22"/>
                <a:gd name="T8" fmla="*/ 14 w 22"/>
                <a:gd name="T9" fmla="*/ 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1" y="12"/>
                  </a:moveTo>
                  <a:cubicBezTo>
                    <a:pt x="20" y="18"/>
                    <a:pt x="15" y="22"/>
                    <a:pt x="9" y="21"/>
                  </a:cubicBezTo>
                  <a:cubicBezTo>
                    <a:pt x="3" y="20"/>
                    <a:pt x="0" y="15"/>
                    <a:pt x="0" y="9"/>
                  </a:cubicBezTo>
                  <a:cubicBezTo>
                    <a:pt x="1" y="3"/>
                    <a:pt x="7" y="0"/>
                    <a:pt x="12" y="0"/>
                  </a:cubicBezTo>
                  <a:cubicBezTo>
                    <a:pt x="18" y="1"/>
                    <a:pt x="22" y="7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" name="Freeform 176">
              <a:extLst>
                <a:ext uri="{FF2B5EF4-FFF2-40B4-BE49-F238E27FC236}">
                  <a16:creationId xmlns:a16="http://schemas.microsoft.com/office/drawing/2014/main" id="{9FBE6BE3-D609-49A5-BF7E-F92458410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678"/>
              <a:ext cx="9" cy="10"/>
            </a:xfrm>
            <a:custGeom>
              <a:avLst/>
              <a:gdLst>
                <a:gd name="T0" fmla="*/ 5 w 10"/>
                <a:gd name="T1" fmla="*/ 6 h 10"/>
                <a:gd name="T2" fmla="*/ 4 w 10"/>
                <a:gd name="T3" fmla="*/ 10 h 10"/>
                <a:gd name="T4" fmla="*/ 0 w 10"/>
                <a:gd name="T5" fmla="*/ 4 h 10"/>
                <a:gd name="T6" fmla="*/ 5 w 10"/>
                <a:gd name="T7" fmla="*/ 1 h 10"/>
                <a:gd name="T8" fmla="*/ 5 w 10"/>
                <a:gd name="T9" fmla="*/ 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6"/>
                  </a:moveTo>
                  <a:cubicBezTo>
                    <a:pt x="9" y="8"/>
                    <a:pt x="6" y="10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8" y="1"/>
                    <a:pt x="10" y="3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" name="Freeform 177">
              <a:extLst>
                <a:ext uri="{FF2B5EF4-FFF2-40B4-BE49-F238E27FC236}">
                  <a16:creationId xmlns:a16="http://schemas.microsoft.com/office/drawing/2014/main" id="{6C301B5E-7353-4055-AB68-174B8119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528"/>
              <a:ext cx="175" cy="187"/>
            </a:xfrm>
            <a:custGeom>
              <a:avLst/>
              <a:gdLst>
                <a:gd name="T0" fmla="*/ 84 w 195"/>
                <a:gd name="T1" fmla="*/ 14 h 195"/>
                <a:gd name="T2" fmla="*/ 115 w 195"/>
                <a:gd name="T3" fmla="*/ 111 h 195"/>
                <a:gd name="T4" fmla="*/ 41 w 195"/>
                <a:gd name="T5" fmla="*/ 150 h 195"/>
                <a:gd name="T6" fmla="*/ 12 w 195"/>
                <a:gd name="T7" fmla="*/ 55 h 195"/>
                <a:gd name="T8" fmla="*/ 84 w 195"/>
                <a:gd name="T9" fmla="*/ 14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195">
                  <a:moveTo>
                    <a:pt x="130" y="18"/>
                  </a:moveTo>
                  <a:cubicBezTo>
                    <a:pt x="174" y="37"/>
                    <a:pt x="195" y="87"/>
                    <a:pt x="177" y="131"/>
                  </a:cubicBezTo>
                  <a:cubicBezTo>
                    <a:pt x="158" y="175"/>
                    <a:pt x="108" y="195"/>
                    <a:pt x="64" y="177"/>
                  </a:cubicBezTo>
                  <a:cubicBezTo>
                    <a:pt x="21" y="159"/>
                    <a:pt x="0" y="109"/>
                    <a:pt x="18" y="65"/>
                  </a:cubicBezTo>
                  <a:cubicBezTo>
                    <a:pt x="36" y="21"/>
                    <a:pt x="87" y="0"/>
                    <a:pt x="130" y="18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" name="Freeform 178">
              <a:extLst>
                <a:ext uri="{FF2B5EF4-FFF2-40B4-BE49-F238E27FC236}">
                  <a16:creationId xmlns:a16="http://schemas.microsoft.com/office/drawing/2014/main" id="{4B0ED421-844F-4A62-8AAF-853E0920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2539"/>
              <a:ext cx="98" cy="167"/>
            </a:xfrm>
            <a:custGeom>
              <a:avLst/>
              <a:gdLst>
                <a:gd name="T0" fmla="*/ 0 w 109"/>
                <a:gd name="T1" fmla="*/ 2 h 175"/>
                <a:gd name="T2" fmla="*/ 18 w 109"/>
                <a:gd name="T3" fmla="*/ 8 h 175"/>
                <a:gd name="T4" fmla="*/ 48 w 109"/>
                <a:gd name="T5" fmla="*/ 100 h 175"/>
                <a:gd name="T6" fmla="*/ 4 w 109"/>
                <a:gd name="T7" fmla="*/ 143 h 175"/>
                <a:gd name="T8" fmla="*/ 60 w 109"/>
                <a:gd name="T9" fmla="*/ 100 h 175"/>
                <a:gd name="T10" fmla="*/ 29 w 109"/>
                <a:gd name="T11" fmla="*/ 7 h 175"/>
                <a:gd name="T12" fmla="*/ 0 w 109"/>
                <a:gd name="T13" fmla="*/ 2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75">
                  <a:moveTo>
                    <a:pt x="0" y="2"/>
                  </a:moveTo>
                  <a:cubicBezTo>
                    <a:pt x="9" y="2"/>
                    <a:pt x="18" y="4"/>
                    <a:pt x="27" y="8"/>
                  </a:cubicBezTo>
                  <a:cubicBezTo>
                    <a:pt x="70" y="26"/>
                    <a:pt x="91" y="77"/>
                    <a:pt x="73" y="120"/>
                  </a:cubicBezTo>
                  <a:cubicBezTo>
                    <a:pt x="61" y="150"/>
                    <a:pt x="34" y="168"/>
                    <a:pt x="5" y="172"/>
                  </a:cubicBezTo>
                  <a:cubicBezTo>
                    <a:pt x="41" y="175"/>
                    <a:pt x="76" y="155"/>
                    <a:pt x="91" y="120"/>
                  </a:cubicBezTo>
                  <a:cubicBezTo>
                    <a:pt x="109" y="76"/>
                    <a:pt x="88" y="26"/>
                    <a:pt x="44" y="7"/>
                  </a:cubicBezTo>
                  <a:cubicBezTo>
                    <a:pt x="30" y="1"/>
                    <a:pt x="14" y="0"/>
                    <a:pt x="0" y="2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" name="Freeform 179">
              <a:extLst>
                <a:ext uri="{FF2B5EF4-FFF2-40B4-BE49-F238E27FC236}">
                  <a16:creationId xmlns:a16="http://schemas.microsoft.com/office/drawing/2014/main" id="{11F4D270-CA71-4C52-AF80-6440770A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536"/>
              <a:ext cx="95" cy="167"/>
            </a:xfrm>
            <a:custGeom>
              <a:avLst/>
              <a:gdLst>
                <a:gd name="T0" fmla="*/ 47 w 106"/>
                <a:gd name="T1" fmla="*/ 140 h 175"/>
                <a:gd name="T2" fmla="*/ 18 w 106"/>
                <a:gd name="T3" fmla="*/ 47 h 175"/>
                <a:gd name="T4" fmla="*/ 68 w 106"/>
                <a:gd name="T5" fmla="*/ 3 h 175"/>
                <a:gd name="T6" fmla="*/ 12 w 106"/>
                <a:gd name="T7" fmla="*/ 47 h 175"/>
                <a:gd name="T8" fmla="*/ 42 w 106"/>
                <a:gd name="T9" fmla="*/ 139 h 175"/>
                <a:gd name="T10" fmla="*/ 64 w 106"/>
                <a:gd name="T11" fmla="*/ 145 h 175"/>
                <a:gd name="T12" fmla="*/ 47 w 106"/>
                <a:gd name="T13" fmla="*/ 14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75">
                  <a:moveTo>
                    <a:pt x="73" y="169"/>
                  </a:moveTo>
                  <a:cubicBezTo>
                    <a:pt x="29" y="150"/>
                    <a:pt x="8" y="100"/>
                    <a:pt x="27" y="56"/>
                  </a:cubicBezTo>
                  <a:cubicBezTo>
                    <a:pt x="40" y="23"/>
                    <a:pt x="72" y="3"/>
                    <a:pt x="106" y="3"/>
                  </a:cubicBezTo>
                  <a:cubicBezTo>
                    <a:pt x="70" y="0"/>
                    <a:pt x="33" y="20"/>
                    <a:pt x="19" y="56"/>
                  </a:cubicBezTo>
                  <a:cubicBezTo>
                    <a:pt x="0" y="100"/>
                    <a:pt x="21" y="150"/>
                    <a:pt x="65" y="168"/>
                  </a:cubicBezTo>
                  <a:cubicBezTo>
                    <a:pt x="76" y="173"/>
                    <a:pt x="87" y="175"/>
                    <a:pt x="98" y="175"/>
                  </a:cubicBezTo>
                  <a:cubicBezTo>
                    <a:pt x="89" y="174"/>
                    <a:pt x="81" y="172"/>
                    <a:pt x="73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" name="Freeform 180">
              <a:extLst>
                <a:ext uri="{FF2B5EF4-FFF2-40B4-BE49-F238E27FC236}">
                  <a16:creationId xmlns:a16="http://schemas.microsoft.com/office/drawing/2014/main" id="{40184271-8036-42BA-8BA2-023789FF8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528"/>
              <a:ext cx="175" cy="187"/>
            </a:xfrm>
            <a:custGeom>
              <a:avLst/>
              <a:gdLst>
                <a:gd name="T0" fmla="*/ 85 w 195"/>
                <a:gd name="T1" fmla="*/ 14 h 195"/>
                <a:gd name="T2" fmla="*/ 115 w 195"/>
                <a:gd name="T3" fmla="*/ 111 h 195"/>
                <a:gd name="T4" fmla="*/ 42 w 195"/>
                <a:gd name="T5" fmla="*/ 150 h 195"/>
                <a:gd name="T6" fmla="*/ 12 w 195"/>
                <a:gd name="T7" fmla="*/ 54 h 195"/>
                <a:gd name="T8" fmla="*/ 85 w 195"/>
                <a:gd name="T9" fmla="*/ 14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195">
                  <a:moveTo>
                    <a:pt x="131" y="18"/>
                  </a:moveTo>
                  <a:cubicBezTo>
                    <a:pt x="175" y="36"/>
                    <a:pt x="195" y="87"/>
                    <a:pt x="177" y="131"/>
                  </a:cubicBezTo>
                  <a:cubicBezTo>
                    <a:pt x="159" y="174"/>
                    <a:pt x="109" y="195"/>
                    <a:pt x="65" y="177"/>
                  </a:cubicBezTo>
                  <a:cubicBezTo>
                    <a:pt x="21" y="159"/>
                    <a:pt x="0" y="108"/>
                    <a:pt x="18" y="64"/>
                  </a:cubicBezTo>
                  <a:cubicBezTo>
                    <a:pt x="37" y="21"/>
                    <a:pt x="87" y="0"/>
                    <a:pt x="131" y="18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" name="Freeform 181">
              <a:extLst>
                <a:ext uri="{FF2B5EF4-FFF2-40B4-BE49-F238E27FC236}">
                  <a16:creationId xmlns:a16="http://schemas.microsoft.com/office/drawing/2014/main" id="{C9E5EF5B-B424-4C0D-9401-E4A30651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575"/>
              <a:ext cx="57" cy="56"/>
            </a:xfrm>
            <a:custGeom>
              <a:avLst/>
              <a:gdLst>
                <a:gd name="T0" fmla="*/ 30 w 63"/>
                <a:gd name="T1" fmla="*/ 13 h 58"/>
                <a:gd name="T2" fmla="*/ 37 w 63"/>
                <a:gd name="T3" fmla="*/ 42 h 58"/>
                <a:gd name="T4" fmla="*/ 12 w 63"/>
                <a:gd name="T5" fmla="*/ 40 h 58"/>
                <a:gd name="T6" fmla="*/ 5 w 63"/>
                <a:gd name="T7" fmla="*/ 9 h 58"/>
                <a:gd name="T8" fmla="*/ 30 w 63"/>
                <a:gd name="T9" fmla="*/ 1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58">
                  <a:moveTo>
                    <a:pt x="45" y="13"/>
                  </a:moveTo>
                  <a:cubicBezTo>
                    <a:pt x="58" y="24"/>
                    <a:pt x="63" y="40"/>
                    <a:pt x="55" y="49"/>
                  </a:cubicBezTo>
                  <a:cubicBezTo>
                    <a:pt x="48" y="58"/>
                    <a:pt x="31" y="56"/>
                    <a:pt x="18" y="45"/>
                  </a:cubicBezTo>
                  <a:cubicBezTo>
                    <a:pt x="5" y="34"/>
                    <a:pt x="0" y="18"/>
                    <a:pt x="8" y="9"/>
                  </a:cubicBezTo>
                  <a:cubicBezTo>
                    <a:pt x="15" y="0"/>
                    <a:pt x="32" y="2"/>
                    <a:pt x="45" y="13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" name="Freeform 182">
              <a:extLst>
                <a:ext uri="{FF2B5EF4-FFF2-40B4-BE49-F238E27FC236}">
                  <a16:creationId xmlns:a16="http://schemas.microsoft.com/office/drawing/2014/main" id="{2EC8203A-7A54-4124-9997-8C26268EC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2569"/>
              <a:ext cx="21" cy="22"/>
            </a:xfrm>
            <a:custGeom>
              <a:avLst/>
              <a:gdLst>
                <a:gd name="T0" fmla="*/ 15 w 23"/>
                <a:gd name="T1" fmla="*/ 8 h 23"/>
                <a:gd name="T2" fmla="*/ 11 w 23"/>
                <a:gd name="T3" fmla="*/ 17 h 23"/>
                <a:gd name="T4" fmla="*/ 2 w 23"/>
                <a:gd name="T5" fmla="*/ 11 h 23"/>
                <a:gd name="T6" fmla="*/ 5 w 23"/>
                <a:gd name="T7" fmla="*/ 2 h 23"/>
                <a:gd name="T8" fmla="*/ 15 w 23"/>
                <a:gd name="T9" fmla="*/ 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1" y="8"/>
                  </a:moveTo>
                  <a:cubicBezTo>
                    <a:pt x="23" y="13"/>
                    <a:pt x="21" y="19"/>
                    <a:pt x="15" y="21"/>
                  </a:cubicBezTo>
                  <a:cubicBezTo>
                    <a:pt x="10" y="23"/>
                    <a:pt x="4" y="21"/>
                    <a:pt x="2" y="15"/>
                  </a:cubicBezTo>
                  <a:cubicBezTo>
                    <a:pt x="0" y="10"/>
                    <a:pt x="3" y="4"/>
                    <a:pt x="8" y="2"/>
                  </a:cubicBezTo>
                  <a:cubicBezTo>
                    <a:pt x="13" y="0"/>
                    <a:pt x="19" y="3"/>
                    <a:pt x="2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2" name="Freeform 183">
              <a:extLst>
                <a:ext uri="{FF2B5EF4-FFF2-40B4-BE49-F238E27FC236}">
                  <a16:creationId xmlns:a16="http://schemas.microsoft.com/office/drawing/2014/main" id="{78449B38-188C-4AC4-9731-B3834515B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2585"/>
              <a:ext cx="9" cy="9"/>
            </a:xfrm>
            <a:custGeom>
              <a:avLst/>
              <a:gdLst>
                <a:gd name="T0" fmla="*/ 5 w 10"/>
                <a:gd name="T1" fmla="*/ 3 h 10"/>
                <a:gd name="T2" fmla="*/ 5 w 10"/>
                <a:gd name="T3" fmla="*/ 5 h 10"/>
                <a:gd name="T4" fmla="*/ 1 w 10"/>
                <a:gd name="T5" fmla="*/ 5 h 10"/>
                <a:gd name="T6" fmla="*/ 3 w 10"/>
                <a:gd name="T7" fmla="*/ 1 h 10"/>
                <a:gd name="T8" fmla="*/ 5 w 10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4" y="10"/>
                    <a:pt x="2" y="9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6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3" name="Freeform 184">
              <a:extLst>
                <a:ext uri="{FF2B5EF4-FFF2-40B4-BE49-F238E27FC236}">
                  <a16:creationId xmlns:a16="http://schemas.microsoft.com/office/drawing/2014/main" id="{6E2C4DAB-FEA5-49DD-AA02-AF5E163E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654"/>
              <a:ext cx="171" cy="181"/>
            </a:xfrm>
            <a:custGeom>
              <a:avLst/>
              <a:gdLst>
                <a:gd name="T0" fmla="*/ 99 w 191"/>
                <a:gd name="T1" fmla="*/ 27 h 190"/>
                <a:gd name="T2" fmla="*/ 101 w 191"/>
                <a:gd name="T3" fmla="*/ 127 h 190"/>
                <a:gd name="T4" fmla="*/ 24 w 191"/>
                <a:gd name="T5" fmla="*/ 130 h 190"/>
                <a:gd name="T6" fmla="*/ 21 w 191"/>
                <a:gd name="T7" fmla="*/ 29 h 190"/>
                <a:gd name="T8" fmla="*/ 99 w 191"/>
                <a:gd name="T9" fmla="*/ 27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90">
                  <a:moveTo>
                    <a:pt x="154" y="32"/>
                  </a:moveTo>
                  <a:cubicBezTo>
                    <a:pt x="189" y="65"/>
                    <a:pt x="191" y="119"/>
                    <a:pt x="158" y="154"/>
                  </a:cubicBezTo>
                  <a:cubicBezTo>
                    <a:pt x="126" y="188"/>
                    <a:pt x="71" y="190"/>
                    <a:pt x="37" y="157"/>
                  </a:cubicBezTo>
                  <a:cubicBezTo>
                    <a:pt x="2" y="125"/>
                    <a:pt x="0" y="71"/>
                    <a:pt x="33" y="36"/>
                  </a:cubicBezTo>
                  <a:cubicBezTo>
                    <a:pt x="65" y="1"/>
                    <a:pt x="120" y="0"/>
                    <a:pt x="154" y="32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4" name="Freeform 185">
              <a:extLst>
                <a:ext uri="{FF2B5EF4-FFF2-40B4-BE49-F238E27FC236}">
                  <a16:creationId xmlns:a16="http://schemas.microsoft.com/office/drawing/2014/main" id="{E70AA8C3-5156-49AF-8F69-86B9DDBF7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2664"/>
              <a:ext cx="117" cy="169"/>
            </a:xfrm>
            <a:custGeom>
              <a:avLst/>
              <a:gdLst>
                <a:gd name="T0" fmla="*/ 35 w 131"/>
                <a:gd name="T1" fmla="*/ 0 h 177"/>
                <a:gd name="T2" fmla="*/ 50 w 131"/>
                <a:gd name="T3" fmla="*/ 12 h 177"/>
                <a:gd name="T4" fmla="*/ 51 w 131"/>
                <a:gd name="T5" fmla="*/ 114 h 177"/>
                <a:gd name="T6" fmla="*/ 0 w 131"/>
                <a:gd name="T7" fmla="*/ 135 h 177"/>
                <a:gd name="T8" fmla="*/ 63 w 131"/>
                <a:gd name="T9" fmla="*/ 119 h 177"/>
                <a:gd name="T10" fmla="*/ 60 w 131"/>
                <a:gd name="T11" fmla="*/ 17 h 177"/>
                <a:gd name="T12" fmla="*/ 35 w 131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77">
                  <a:moveTo>
                    <a:pt x="55" y="0"/>
                  </a:moveTo>
                  <a:cubicBezTo>
                    <a:pt x="63" y="4"/>
                    <a:pt x="71" y="9"/>
                    <a:pt x="78" y="16"/>
                  </a:cubicBezTo>
                  <a:cubicBezTo>
                    <a:pt x="112" y="48"/>
                    <a:pt x="114" y="102"/>
                    <a:pt x="81" y="137"/>
                  </a:cubicBezTo>
                  <a:cubicBezTo>
                    <a:pt x="60" y="160"/>
                    <a:pt x="28" y="168"/>
                    <a:pt x="0" y="162"/>
                  </a:cubicBezTo>
                  <a:cubicBezTo>
                    <a:pt x="32" y="177"/>
                    <a:pt x="72" y="170"/>
                    <a:pt x="98" y="143"/>
                  </a:cubicBezTo>
                  <a:cubicBezTo>
                    <a:pt x="131" y="108"/>
                    <a:pt x="129" y="54"/>
                    <a:pt x="94" y="21"/>
                  </a:cubicBezTo>
                  <a:cubicBezTo>
                    <a:pt x="83" y="10"/>
                    <a:pt x="69" y="3"/>
                    <a:pt x="55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5" name="Freeform 186">
              <a:extLst>
                <a:ext uri="{FF2B5EF4-FFF2-40B4-BE49-F238E27FC236}">
                  <a16:creationId xmlns:a16="http://schemas.microsoft.com/office/drawing/2014/main" id="{F87D3B1E-60C0-47FD-A04B-6FEE801E7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655"/>
              <a:ext cx="119" cy="165"/>
            </a:xfrm>
            <a:custGeom>
              <a:avLst/>
              <a:gdLst>
                <a:gd name="T0" fmla="*/ 28 w 133"/>
                <a:gd name="T1" fmla="*/ 132 h 173"/>
                <a:gd name="T2" fmla="*/ 26 w 133"/>
                <a:gd name="T3" fmla="*/ 30 h 173"/>
                <a:gd name="T4" fmla="*/ 85 w 133"/>
                <a:gd name="T5" fmla="*/ 12 h 173"/>
                <a:gd name="T6" fmla="*/ 21 w 133"/>
                <a:gd name="T7" fmla="*/ 29 h 173"/>
                <a:gd name="T8" fmla="*/ 24 w 133"/>
                <a:gd name="T9" fmla="*/ 129 h 173"/>
                <a:gd name="T10" fmla="*/ 42 w 133"/>
                <a:gd name="T11" fmla="*/ 143 h 173"/>
                <a:gd name="T12" fmla="*/ 28 w 133"/>
                <a:gd name="T13" fmla="*/ 132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173">
                  <a:moveTo>
                    <a:pt x="44" y="159"/>
                  </a:moveTo>
                  <a:cubicBezTo>
                    <a:pt x="9" y="126"/>
                    <a:pt x="8" y="72"/>
                    <a:pt x="40" y="37"/>
                  </a:cubicBezTo>
                  <a:cubicBezTo>
                    <a:pt x="65" y="11"/>
                    <a:pt x="102" y="4"/>
                    <a:pt x="133" y="16"/>
                  </a:cubicBezTo>
                  <a:cubicBezTo>
                    <a:pt x="100" y="0"/>
                    <a:pt x="59" y="6"/>
                    <a:pt x="33" y="34"/>
                  </a:cubicBezTo>
                  <a:cubicBezTo>
                    <a:pt x="0" y="69"/>
                    <a:pt x="2" y="123"/>
                    <a:pt x="37" y="156"/>
                  </a:cubicBezTo>
                  <a:cubicBezTo>
                    <a:pt x="45" y="164"/>
                    <a:pt x="55" y="169"/>
                    <a:pt x="65" y="173"/>
                  </a:cubicBezTo>
                  <a:cubicBezTo>
                    <a:pt x="58" y="170"/>
                    <a:pt x="50" y="165"/>
                    <a:pt x="44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6" name="Freeform 187">
              <a:extLst>
                <a:ext uri="{FF2B5EF4-FFF2-40B4-BE49-F238E27FC236}">
                  <a16:creationId xmlns:a16="http://schemas.microsoft.com/office/drawing/2014/main" id="{3FA8B536-4B43-48C5-845E-4BDEA69A8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653"/>
              <a:ext cx="170" cy="182"/>
            </a:xfrm>
            <a:custGeom>
              <a:avLst/>
              <a:gdLst>
                <a:gd name="T0" fmla="*/ 98 w 190"/>
                <a:gd name="T1" fmla="*/ 28 h 191"/>
                <a:gd name="T2" fmla="*/ 101 w 190"/>
                <a:gd name="T3" fmla="*/ 127 h 191"/>
                <a:gd name="T4" fmla="*/ 23 w 190"/>
                <a:gd name="T5" fmla="*/ 131 h 191"/>
                <a:gd name="T6" fmla="*/ 21 w 190"/>
                <a:gd name="T7" fmla="*/ 30 h 191"/>
                <a:gd name="T8" fmla="*/ 98 w 190"/>
                <a:gd name="T9" fmla="*/ 28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1">
                  <a:moveTo>
                    <a:pt x="154" y="33"/>
                  </a:moveTo>
                  <a:cubicBezTo>
                    <a:pt x="189" y="65"/>
                    <a:pt x="190" y="120"/>
                    <a:pt x="158" y="154"/>
                  </a:cubicBezTo>
                  <a:cubicBezTo>
                    <a:pt x="125" y="189"/>
                    <a:pt x="71" y="191"/>
                    <a:pt x="36" y="158"/>
                  </a:cubicBezTo>
                  <a:cubicBezTo>
                    <a:pt x="2" y="126"/>
                    <a:pt x="0" y="71"/>
                    <a:pt x="32" y="37"/>
                  </a:cubicBezTo>
                  <a:cubicBezTo>
                    <a:pt x="65" y="2"/>
                    <a:pt x="119" y="0"/>
                    <a:pt x="154" y="3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7" name="Freeform 188">
              <a:extLst>
                <a:ext uri="{FF2B5EF4-FFF2-40B4-BE49-F238E27FC236}">
                  <a16:creationId xmlns:a16="http://schemas.microsoft.com/office/drawing/2014/main" id="{CA30E6B3-ACFC-455D-9100-2C543194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2699"/>
              <a:ext cx="59" cy="46"/>
            </a:xfrm>
            <a:custGeom>
              <a:avLst/>
              <a:gdLst>
                <a:gd name="T0" fmla="*/ 24 w 66"/>
                <a:gd name="T1" fmla="*/ 5 h 49"/>
                <a:gd name="T2" fmla="*/ 40 w 66"/>
                <a:gd name="T3" fmla="*/ 25 h 49"/>
                <a:gd name="T4" fmla="*/ 18 w 66"/>
                <a:gd name="T5" fmla="*/ 35 h 49"/>
                <a:gd name="T6" fmla="*/ 3 w 66"/>
                <a:gd name="T7" fmla="*/ 13 h 49"/>
                <a:gd name="T8" fmla="*/ 24 w 66"/>
                <a:gd name="T9" fmla="*/ 5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9">
                  <a:moveTo>
                    <a:pt x="38" y="5"/>
                  </a:moveTo>
                  <a:cubicBezTo>
                    <a:pt x="55" y="9"/>
                    <a:pt x="66" y="22"/>
                    <a:pt x="63" y="33"/>
                  </a:cubicBezTo>
                  <a:cubicBezTo>
                    <a:pt x="60" y="44"/>
                    <a:pt x="44" y="49"/>
                    <a:pt x="28" y="45"/>
                  </a:cubicBezTo>
                  <a:cubicBezTo>
                    <a:pt x="11" y="40"/>
                    <a:pt x="0" y="28"/>
                    <a:pt x="3" y="17"/>
                  </a:cubicBezTo>
                  <a:cubicBezTo>
                    <a:pt x="6" y="6"/>
                    <a:pt x="21" y="0"/>
                    <a:pt x="38" y="5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8" name="Freeform 189">
              <a:extLst>
                <a:ext uri="{FF2B5EF4-FFF2-40B4-BE49-F238E27FC236}">
                  <a16:creationId xmlns:a16="http://schemas.microsoft.com/office/drawing/2014/main" id="{49DC5D36-664D-4957-8BB0-303DFDCFE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2692"/>
              <a:ext cx="20" cy="21"/>
            </a:xfrm>
            <a:custGeom>
              <a:avLst/>
              <a:gdLst>
                <a:gd name="T0" fmla="*/ 13 w 22"/>
                <a:gd name="T1" fmla="*/ 4 h 22"/>
                <a:gd name="T2" fmla="*/ 13 w 22"/>
                <a:gd name="T3" fmla="*/ 14 h 22"/>
                <a:gd name="T4" fmla="*/ 4 w 22"/>
                <a:gd name="T5" fmla="*/ 15 h 22"/>
                <a:gd name="T6" fmla="*/ 3 w 22"/>
                <a:gd name="T7" fmla="*/ 4 h 22"/>
                <a:gd name="T8" fmla="*/ 13 w 22"/>
                <a:gd name="T9" fmla="*/ 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22" y="8"/>
                    <a:pt x="22" y="14"/>
                    <a:pt x="18" y="18"/>
                  </a:cubicBezTo>
                  <a:cubicBezTo>
                    <a:pt x="15" y="22"/>
                    <a:pt x="8" y="22"/>
                    <a:pt x="4" y="19"/>
                  </a:cubicBezTo>
                  <a:cubicBezTo>
                    <a:pt x="0" y="15"/>
                    <a:pt x="0" y="8"/>
                    <a:pt x="3" y="4"/>
                  </a:cubicBezTo>
                  <a:cubicBezTo>
                    <a:pt x="7" y="0"/>
                    <a:pt x="14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9" name="Freeform 190">
              <a:extLst>
                <a:ext uri="{FF2B5EF4-FFF2-40B4-BE49-F238E27FC236}">
                  <a16:creationId xmlns:a16="http://schemas.microsoft.com/office/drawing/2014/main" id="{F43A3099-DA17-4199-B058-0AACB95CF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699"/>
              <a:ext cx="9" cy="10"/>
            </a:xfrm>
            <a:custGeom>
              <a:avLst/>
              <a:gdLst>
                <a:gd name="T0" fmla="*/ 5 w 10"/>
                <a:gd name="T1" fmla="*/ 1 h 10"/>
                <a:gd name="T2" fmla="*/ 5 w 10"/>
                <a:gd name="T3" fmla="*/ 8 h 10"/>
                <a:gd name="T4" fmla="*/ 2 w 10"/>
                <a:gd name="T5" fmla="*/ 8 h 10"/>
                <a:gd name="T6" fmla="*/ 2 w 10"/>
                <a:gd name="T7" fmla="*/ 2 h 10"/>
                <a:gd name="T8" fmla="*/ 5 w 10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10" y="3"/>
                    <a:pt x="10" y="6"/>
                    <a:pt x="8" y="8"/>
                  </a:cubicBezTo>
                  <a:cubicBezTo>
                    <a:pt x="7" y="10"/>
                    <a:pt x="4" y="10"/>
                    <a:pt x="2" y="8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3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5" name="Group 191">
            <a:extLst>
              <a:ext uri="{FF2B5EF4-FFF2-40B4-BE49-F238E27FC236}">
                <a16:creationId xmlns:a16="http://schemas.microsoft.com/office/drawing/2014/main" id="{78540F9A-4FD6-4C05-9E8D-6319C6C46860}"/>
              </a:ext>
            </a:extLst>
          </p:cNvPr>
          <p:cNvGrpSpPr>
            <a:grpSpLocks/>
          </p:cNvGrpSpPr>
          <p:nvPr/>
        </p:nvGrpSpPr>
        <p:grpSpPr bwMode="auto">
          <a:xfrm>
            <a:off x="2246313" y="1460500"/>
            <a:ext cx="1347787" cy="1209675"/>
            <a:chOff x="455" y="765"/>
            <a:chExt cx="849" cy="762"/>
          </a:xfrm>
        </p:grpSpPr>
        <p:sp>
          <p:nvSpPr>
            <p:cNvPr id="16544" name="Freeform 192">
              <a:extLst>
                <a:ext uri="{FF2B5EF4-FFF2-40B4-BE49-F238E27FC236}">
                  <a16:creationId xmlns:a16="http://schemas.microsoft.com/office/drawing/2014/main" id="{8A6D7890-F1D8-4C7F-B6EE-8460FC3F6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765"/>
              <a:ext cx="849" cy="698"/>
            </a:xfrm>
            <a:custGeom>
              <a:avLst/>
              <a:gdLst>
                <a:gd name="T0" fmla="*/ 1523 w 690"/>
                <a:gd name="T1" fmla="*/ 606 h 532"/>
                <a:gd name="T2" fmla="*/ 895 w 690"/>
                <a:gd name="T3" fmla="*/ 1475 h 532"/>
                <a:gd name="T4" fmla="*/ 57 w 690"/>
                <a:gd name="T5" fmla="*/ 971 h 532"/>
                <a:gd name="T6" fmla="*/ 688 w 690"/>
                <a:gd name="T7" fmla="*/ 101 h 532"/>
                <a:gd name="T8" fmla="*/ 1523 w 690"/>
                <a:gd name="T9" fmla="*/ 606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0" h="532">
                  <a:moveTo>
                    <a:pt x="665" y="204"/>
                  </a:moveTo>
                  <a:cubicBezTo>
                    <a:pt x="690" y="332"/>
                    <a:pt x="567" y="464"/>
                    <a:pt x="390" y="498"/>
                  </a:cubicBezTo>
                  <a:cubicBezTo>
                    <a:pt x="213" y="532"/>
                    <a:pt x="49" y="456"/>
                    <a:pt x="24" y="328"/>
                  </a:cubicBezTo>
                  <a:cubicBezTo>
                    <a:pt x="0" y="200"/>
                    <a:pt x="123" y="69"/>
                    <a:pt x="300" y="34"/>
                  </a:cubicBezTo>
                  <a:cubicBezTo>
                    <a:pt x="477" y="0"/>
                    <a:pt x="641" y="76"/>
                    <a:pt x="665" y="204"/>
                  </a:cubicBezTo>
                  <a:close/>
                </a:path>
              </a:pathLst>
            </a:custGeom>
            <a:solidFill>
              <a:srgbClr val="C7D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5" name="Freeform 193">
              <a:extLst>
                <a:ext uri="{FF2B5EF4-FFF2-40B4-BE49-F238E27FC236}">
                  <a16:creationId xmlns:a16="http://schemas.microsoft.com/office/drawing/2014/main" id="{71536FF6-20AA-4D31-9C85-F47F7CDBF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799"/>
              <a:ext cx="767" cy="630"/>
            </a:xfrm>
            <a:custGeom>
              <a:avLst/>
              <a:gdLst>
                <a:gd name="T0" fmla="*/ 1381 w 623"/>
                <a:gd name="T1" fmla="*/ 547 h 480"/>
                <a:gd name="T2" fmla="*/ 808 w 623"/>
                <a:gd name="T3" fmla="*/ 1332 h 480"/>
                <a:gd name="T4" fmla="*/ 52 w 623"/>
                <a:gd name="T5" fmla="*/ 881 h 480"/>
                <a:gd name="T6" fmla="*/ 623 w 623"/>
                <a:gd name="T7" fmla="*/ 93 h 480"/>
                <a:gd name="T8" fmla="*/ 1381 w 623"/>
                <a:gd name="T9" fmla="*/ 547 h 4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" h="480">
                  <a:moveTo>
                    <a:pt x="601" y="184"/>
                  </a:moveTo>
                  <a:cubicBezTo>
                    <a:pt x="623" y="300"/>
                    <a:pt x="512" y="418"/>
                    <a:pt x="352" y="449"/>
                  </a:cubicBezTo>
                  <a:cubicBezTo>
                    <a:pt x="193" y="480"/>
                    <a:pt x="45" y="412"/>
                    <a:pt x="23" y="296"/>
                  </a:cubicBezTo>
                  <a:cubicBezTo>
                    <a:pt x="0" y="181"/>
                    <a:pt x="112" y="62"/>
                    <a:pt x="271" y="31"/>
                  </a:cubicBezTo>
                  <a:cubicBezTo>
                    <a:pt x="431" y="0"/>
                    <a:pt x="579" y="69"/>
                    <a:pt x="601" y="184"/>
                  </a:cubicBezTo>
                  <a:close/>
                </a:path>
              </a:pathLst>
            </a:custGeom>
            <a:solidFill>
              <a:srgbClr val="94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6" name="Freeform 194">
              <a:extLst>
                <a:ext uri="{FF2B5EF4-FFF2-40B4-BE49-F238E27FC236}">
                  <a16:creationId xmlns:a16="http://schemas.microsoft.com/office/drawing/2014/main" id="{14A1FB3D-27E0-422C-886C-FDAB97F94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813"/>
              <a:ext cx="603" cy="594"/>
            </a:xfrm>
            <a:custGeom>
              <a:avLst/>
              <a:gdLst>
                <a:gd name="T0" fmla="*/ 1003 w 490"/>
                <a:gd name="T1" fmla="*/ 311 h 452"/>
                <a:gd name="T2" fmla="*/ 866 w 490"/>
                <a:gd name="T3" fmla="*/ 1142 h 452"/>
                <a:gd name="T4" fmla="*/ 116 w 490"/>
                <a:gd name="T5" fmla="*/ 1045 h 452"/>
                <a:gd name="T6" fmla="*/ 277 w 490"/>
                <a:gd name="T7" fmla="*/ 208 h 452"/>
                <a:gd name="T8" fmla="*/ 1003 w 490"/>
                <a:gd name="T9" fmla="*/ 311 h 4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" h="452">
                  <a:moveTo>
                    <a:pt x="437" y="104"/>
                  </a:moveTo>
                  <a:cubicBezTo>
                    <a:pt x="487" y="185"/>
                    <a:pt x="490" y="313"/>
                    <a:pt x="378" y="383"/>
                  </a:cubicBezTo>
                  <a:cubicBezTo>
                    <a:pt x="266" y="452"/>
                    <a:pt x="101" y="431"/>
                    <a:pt x="50" y="350"/>
                  </a:cubicBezTo>
                  <a:cubicBezTo>
                    <a:pt x="0" y="268"/>
                    <a:pt x="9" y="139"/>
                    <a:pt x="121" y="69"/>
                  </a:cubicBezTo>
                  <a:cubicBezTo>
                    <a:pt x="233" y="0"/>
                    <a:pt x="387" y="23"/>
                    <a:pt x="437" y="104"/>
                  </a:cubicBezTo>
                  <a:close/>
                </a:path>
              </a:pathLst>
            </a:custGeom>
            <a:solidFill>
              <a:srgbClr val="88A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7" name="Freeform 195">
              <a:extLst>
                <a:ext uri="{FF2B5EF4-FFF2-40B4-BE49-F238E27FC236}">
                  <a16:creationId xmlns:a16="http://schemas.microsoft.com/office/drawing/2014/main" id="{AC0319E5-C4E4-4F35-8EAF-98CAF468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765"/>
              <a:ext cx="849" cy="698"/>
            </a:xfrm>
            <a:custGeom>
              <a:avLst/>
              <a:gdLst>
                <a:gd name="T0" fmla="*/ 1523 w 690"/>
                <a:gd name="T1" fmla="*/ 606 h 532"/>
                <a:gd name="T2" fmla="*/ 895 w 690"/>
                <a:gd name="T3" fmla="*/ 1475 h 532"/>
                <a:gd name="T4" fmla="*/ 57 w 690"/>
                <a:gd name="T5" fmla="*/ 971 h 532"/>
                <a:gd name="T6" fmla="*/ 688 w 690"/>
                <a:gd name="T7" fmla="*/ 101 h 532"/>
                <a:gd name="T8" fmla="*/ 1523 w 690"/>
                <a:gd name="T9" fmla="*/ 606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0" h="532">
                  <a:moveTo>
                    <a:pt x="665" y="204"/>
                  </a:moveTo>
                  <a:cubicBezTo>
                    <a:pt x="690" y="332"/>
                    <a:pt x="567" y="464"/>
                    <a:pt x="390" y="498"/>
                  </a:cubicBezTo>
                  <a:cubicBezTo>
                    <a:pt x="213" y="532"/>
                    <a:pt x="49" y="456"/>
                    <a:pt x="24" y="328"/>
                  </a:cubicBezTo>
                  <a:cubicBezTo>
                    <a:pt x="0" y="200"/>
                    <a:pt x="123" y="69"/>
                    <a:pt x="300" y="34"/>
                  </a:cubicBezTo>
                  <a:cubicBezTo>
                    <a:pt x="477" y="0"/>
                    <a:pt x="641" y="76"/>
                    <a:pt x="665" y="204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8" name="Freeform 196">
              <a:extLst>
                <a:ext uri="{FF2B5EF4-FFF2-40B4-BE49-F238E27FC236}">
                  <a16:creationId xmlns:a16="http://schemas.microsoft.com/office/drawing/2014/main" id="{DED5E38E-6F68-4A35-9783-EB26A955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799"/>
              <a:ext cx="767" cy="630"/>
            </a:xfrm>
            <a:custGeom>
              <a:avLst/>
              <a:gdLst>
                <a:gd name="T0" fmla="*/ 1381 w 623"/>
                <a:gd name="T1" fmla="*/ 547 h 480"/>
                <a:gd name="T2" fmla="*/ 808 w 623"/>
                <a:gd name="T3" fmla="*/ 1332 h 480"/>
                <a:gd name="T4" fmla="*/ 52 w 623"/>
                <a:gd name="T5" fmla="*/ 881 h 480"/>
                <a:gd name="T6" fmla="*/ 623 w 623"/>
                <a:gd name="T7" fmla="*/ 93 h 480"/>
                <a:gd name="T8" fmla="*/ 1381 w 623"/>
                <a:gd name="T9" fmla="*/ 547 h 4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" h="480">
                  <a:moveTo>
                    <a:pt x="601" y="184"/>
                  </a:moveTo>
                  <a:cubicBezTo>
                    <a:pt x="623" y="300"/>
                    <a:pt x="512" y="418"/>
                    <a:pt x="352" y="449"/>
                  </a:cubicBezTo>
                  <a:cubicBezTo>
                    <a:pt x="193" y="480"/>
                    <a:pt x="45" y="412"/>
                    <a:pt x="23" y="296"/>
                  </a:cubicBezTo>
                  <a:cubicBezTo>
                    <a:pt x="0" y="181"/>
                    <a:pt x="112" y="62"/>
                    <a:pt x="271" y="31"/>
                  </a:cubicBezTo>
                  <a:cubicBezTo>
                    <a:pt x="431" y="0"/>
                    <a:pt x="579" y="69"/>
                    <a:pt x="601" y="18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9" name="Freeform 197">
              <a:extLst>
                <a:ext uri="{FF2B5EF4-FFF2-40B4-BE49-F238E27FC236}">
                  <a16:creationId xmlns:a16="http://schemas.microsoft.com/office/drawing/2014/main" id="{E1A41C4D-2C1D-4D62-ACD5-E0A2AA6B1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945"/>
              <a:ext cx="384" cy="337"/>
            </a:xfrm>
            <a:custGeom>
              <a:avLst/>
              <a:gdLst>
                <a:gd name="T0" fmla="*/ 663 w 312"/>
                <a:gd name="T1" fmla="*/ 211 h 257"/>
                <a:gd name="T2" fmla="*/ 454 w 312"/>
                <a:gd name="T3" fmla="*/ 667 h 257"/>
                <a:gd name="T4" fmla="*/ 52 w 312"/>
                <a:gd name="T5" fmla="*/ 551 h 257"/>
                <a:gd name="T6" fmla="*/ 265 w 312"/>
                <a:gd name="T7" fmla="*/ 93 h 257"/>
                <a:gd name="T8" fmla="*/ 663 w 312"/>
                <a:gd name="T9" fmla="*/ 21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57">
                  <a:moveTo>
                    <a:pt x="289" y="72"/>
                  </a:moveTo>
                  <a:cubicBezTo>
                    <a:pt x="312" y="125"/>
                    <a:pt x="271" y="194"/>
                    <a:pt x="198" y="226"/>
                  </a:cubicBezTo>
                  <a:cubicBezTo>
                    <a:pt x="124" y="257"/>
                    <a:pt x="46" y="239"/>
                    <a:pt x="23" y="186"/>
                  </a:cubicBezTo>
                  <a:cubicBezTo>
                    <a:pt x="0" y="132"/>
                    <a:pt x="41" y="63"/>
                    <a:pt x="115" y="31"/>
                  </a:cubicBezTo>
                  <a:cubicBezTo>
                    <a:pt x="188" y="0"/>
                    <a:pt x="266" y="18"/>
                    <a:pt x="289" y="72"/>
                  </a:cubicBezTo>
                  <a:close/>
                </a:path>
              </a:pathLst>
            </a:custGeom>
            <a:solidFill>
              <a:srgbClr val="7D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Freeform 198">
              <a:extLst>
                <a:ext uri="{FF2B5EF4-FFF2-40B4-BE49-F238E27FC236}">
                  <a16:creationId xmlns:a16="http://schemas.microsoft.com/office/drawing/2014/main" id="{DD782AE2-44D6-4DB2-BDF2-CA01B5487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925"/>
              <a:ext cx="384" cy="337"/>
            </a:xfrm>
            <a:custGeom>
              <a:avLst/>
              <a:gdLst>
                <a:gd name="T0" fmla="*/ 663 w 312"/>
                <a:gd name="T1" fmla="*/ 211 h 257"/>
                <a:gd name="T2" fmla="*/ 454 w 312"/>
                <a:gd name="T3" fmla="*/ 667 h 257"/>
                <a:gd name="T4" fmla="*/ 52 w 312"/>
                <a:gd name="T5" fmla="*/ 551 h 257"/>
                <a:gd name="T6" fmla="*/ 261 w 312"/>
                <a:gd name="T7" fmla="*/ 93 h 257"/>
                <a:gd name="T8" fmla="*/ 663 w 312"/>
                <a:gd name="T9" fmla="*/ 21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57">
                  <a:moveTo>
                    <a:pt x="289" y="72"/>
                  </a:moveTo>
                  <a:cubicBezTo>
                    <a:pt x="312" y="125"/>
                    <a:pt x="271" y="194"/>
                    <a:pt x="198" y="226"/>
                  </a:cubicBezTo>
                  <a:cubicBezTo>
                    <a:pt x="124" y="257"/>
                    <a:pt x="46" y="239"/>
                    <a:pt x="23" y="186"/>
                  </a:cubicBezTo>
                  <a:cubicBezTo>
                    <a:pt x="0" y="132"/>
                    <a:pt x="41" y="63"/>
                    <a:pt x="114" y="31"/>
                  </a:cubicBezTo>
                  <a:cubicBezTo>
                    <a:pt x="188" y="0"/>
                    <a:pt x="266" y="18"/>
                    <a:pt x="289" y="72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1" name="Freeform 199">
              <a:extLst>
                <a:ext uri="{FF2B5EF4-FFF2-40B4-BE49-F238E27FC236}">
                  <a16:creationId xmlns:a16="http://schemas.microsoft.com/office/drawing/2014/main" id="{4DCF6B3E-562F-4EAF-B888-3C735EDA3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911"/>
              <a:ext cx="329" cy="244"/>
            </a:xfrm>
            <a:custGeom>
              <a:avLst/>
              <a:gdLst>
                <a:gd name="T0" fmla="*/ 38 w 268"/>
                <a:gd name="T1" fmla="*/ 551 h 186"/>
                <a:gd name="T2" fmla="*/ 233 w 268"/>
                <a:gd name="T3" fmla="*/ 150 h 186"/>
                <a:gd name="T4" fmla="*/ 609 w 268"/>
                <a:gd name="T5" fmla="*/ 198 h 186"/>
                <a:gd name="T6" fmla="*/ 243 w 268"/>
                <a:gd name="T7" fmla="*/ 178 h 186"/>
                <a:gd name="T8" fmla="*/ 38 w 268"/>
                <a:gd name="T9" fmla="*/ 551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186">
                  <a:moveTo>
                    <a:pt x="16" y="186"/>
                  </a:moveTo>
                  <a:cubicBezTo>
                    <a:pt x="16" y="186"/>
                    <a:pt x="2" y="101"/>
                    <a:pt x="103" y="50"/>
                  </a:cubicBezTo>
                  <a:cubicBezTo>
                    <a:pt x="205" y="0"/>
                    <a:pt x="268" y="67"/>
                    <a:pt x="268" y="67"/>
                  </a:cubicBezTo>
                  <a:cubicBezTo>
                    <a:pt x="268" y="67"/>
                    <a:pt x="184" y="15"/>
                    <a:pt x="107" y="60"/>
                  </a:cubicBezTo>
                  <a:cubicBezTo>
                    <a:pt x="0" y="122"/>
                    <a:pt x="16" y="186"/>
                    <a:pt x="16" y="186"/>
                  </a:cubicBezTo>
                  <a:close/>
                </a:path>
              </a:pathLst>
            </a:custGeom>
            <a:solidFill>
              <a:srgbClr val="83B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2" name="Freeform 200">
              <a:extLst>
                <a:ext uri="{FF2B5EF4-FFF2-40B4-BE49-F238E27FC236}">
                  <a16:creationId xmlns:a16="http://schemas.microsoft.com/office/drawing/2014/main" id="{96F0044A-BB15-4EF8-90CA-CF33D61E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094"/>
              <a:ext cx="286" cy="162"/>
            </a:xfrm>
            <a:custGeom>
              <a:avLst/>
              <a:gdLst>
                <a:gd name="T0" fmla="*/ 0 w 232"/>
                <a:gd name="T1" fmla="*/ 258 h 123"/>
                <a:gd name="T2" fmla="*/ 268 w 232"/>
                <a:gd name="T3" fmla="*/ 311 h 123"/>
                <a:gd name="T4" fmla="*/ 536 w 232"/>
                <a:gd name="T5" fmla="*/ 0 h 123"/>
                <a:gd name="T6" fmla="*/ 266 w 232"/>
                <a:gd name="T7" fmla="*/ 225 h 123"/>
                <a:gd name="T8" fmla="*/ 0 w 232"/>
                <a:gd name="T9" fmla="*/ 258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123">
                  <a:moveTo>
                    <a:pt x="0" y="86"/>
                  </a:moveTo>
                  <a:cubicBezTo>
                    <a:pt x="0" y="86"/>
                    <a:pt x="38" y="123"/>
                    <a:pt x="116" y="103"/>
                  </a:cubicBezTo>
                  <a:cubicBezTo>
                    <a:pt x="194" y="83"/>
                    <a:pt x="229" y="24"/>
                    <a:pt x="232" y="0"/>
                  </a:cubicBezTo>
                  <a:cubicBezTo>
                    <a:pt x="232" y="0"/>
                    <a:pt x="204" y="50"/>
                    <a:pt x="115" y="75"/>
                  </a:cubicBezTo>
                  <a:cubicBezTo>
                    <a:pt x="25" y="100"/>
                    <a:pt x="0" y="86"/>
                    <a:pt x="0" y="86"/>
                  </a:cubicBezTo>
                  <a:close/>
                </a:path>
              </a:pathLst>
            </a:custGeom>
            <a:solidFill>
              <a:srgbClr val="619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3" name="Freeform 201">
              <a:extLst>
                <a:ext uri="{FF2B5EF4-FFF2-40B4-BE49-F238E27FC236}">
                  <a16:creationId xmlns:a16="http://schemas.microsoft.com/office/drawing/2014/main" id="{C2243F94-7B7B-4E08-AAEA-55F9DEF1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114"/>
              <a:ext cx="244" cy="143"/>
            </a:xfrm>
            <a:custGeom>
              <a:avLst/>
              <a:gdLst>
                <a:gd name="T0" fmla="*/ 0 w 198"/>
                <a:gd name="T1" fmla="*/ 247 h 109"/>
                <a:gd name="T2" fmla="*/ 240 w 198"/>
                <a:gd name="T3" fmla="*/ 244 h 109"/>
                <a:gd name="T4" fmla="*/ 457 w 198"/>
                <a:gd name="T5" fmla="*/ 0 h 109"/>
                <a:gd name="T6" fmla="*/ 238 w 198"/>
                <a:gd name="T7" fmla="*/ 222 h 109"/>
                <a:gd name="T8" fmla="*/ 0 w 198"/>
                <a:gd name="T9" fmla="*/ 2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9">
                  <a:moveTo>
                    <a:pt x="0" y="83"/>
                  </a:moveTo>
                  <a:cubicBezTo>
                    <a:pt x="0" y="83"/>
                    <a:pt x="33" y="109"/>
                    <a:pt x="104" y="82"/>
                  </a:cubicBezTo>
                  <a:cubicBezTo>
                    <a:pt x="175" y="54"/>
                    <a:pt x="198" y="0"/>
                    <a:pt x="198" y="0"/>
                  </a:cubicBezTo>
                  <a:cubicBezTo>
                    <a:pt x="198" y="0"/>
                    <a:pt x="176" y="48"/>
                    <a:pt x="103" y="75"/>
                  </a:cubicBezTo>
                  <a:cubicBezTo>
                    <a:pt x="30" y="102"/>
                    <a:pt x="0" y="83"/>
                    <a:pt x="0" y="83"/>
                  </a:cubicBezTo>
                  <a:close/>
                </a:path>
              </a:pathLst>
            </a:custGeom>
            <a:solidFill>
              <a:srgbClr val="568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4" name="Freeform 202">
              <a:extLst>
                <a:ext uri="{FF2B5EF4-FFF2-40B4-BE49-F238E27FC236}">
                  <a16:creationId xmlns:a16="http://schemas.microsoft.com/office/drawing/2014/main" id="{6F1B63A6-F6F3-47E1-8601-E579FC1CE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926"/>
              <a:ext cx="384" cy="338"/>
            </a:xfrm>
            <a:custGeom>
              <a:avLst/>
              <a:gdLst>
                <a:gd name="T0" fmla="*/ 663 w 312"/>
                <a:gd name="T1" fmla="*/ 216 h 257"/>
                <a:gd name="T2" fmla="*/ 454 w 312"/>
                <a:gd name="T3" fmla="*/ 676 h 257"/>
                <a:gd name="T4" fmla="*/ 52 w 312"/>
                <a:gd name="T5" fmla="*/ 556 h 257"/>
                <a:gd name="T6" fmla="*/ 261 w 312"/>
                <a:gd name="T7" fmla="*/ 93 h 257"/>
                <a:gd name="T8" fmla="*/ 663 w 312"/>
                <a:gd name="T9" fmla="*/ 216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57">
                  <a:moveTo>
                    <a:pt x="289" y="72"/>
                  </a:moveTo>
                  <a:cubicBezTo>
                    <a:pt x="312" y="125"/>
                    <a:pt x="271" y="194"/>
                    <a:pt x="198" y="226"/>
                  </a:cubicBezTo>
                  <a:cubicBezTo>
                    <a:pt x="124" y="257"/>
                    <a:pt x="46" y="239"/>
                    <a:pt x="23" y="186"/>
                  </a:cubicBezTo>
                  <a:cubicBezTo>
                    <a:pt x="0" y="132"/>
                    <a:pt x="41" y="63"/>
                    <a:pt x="114" y="31"/>
                  </a:cubicBezTo>
                  <a:cubicBezTo>
                    <a:pt x="188" y="0"/>
                    <a:pt x="266" y="18"/>
                    <a:pt x="289" y="72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5" name="Freeform 203">
              <a:extLst>
                <a:ext uri="{FF2B5EF4-FFF2-40B4-BE49-F238E27FC236}">
                  <a16:creationId xmlns:a16="http://schemas.microsoft.com/office/drawing/2014/main" id="{267A2989-0FB8-4478-A108-4155CB58D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782"/>
              <a:ext cx="518" cy="374"/>
            </a:xfrm>
            <a:custGeom>
              <a:avLst/>
              <a:gdLst>
                <a:gd name="T0" fmla="*/ 965 w 421"/>
                <a:gd name="T1" fmla="*/ 77 h 285"/>
                <a:gd name="T2" fmla="*/ 427 w 421"/>
                <a:gd name="T3" fmla="*/ 160 h 285"/>
                <a:gd name="T4" fmla="*/ 0 w 421"/>
                <a:gd name="T5" fmla="*/ 845 h 285"/>
                <a:gd name="T6" fmla="*/ 965 w 421"/>
                <a:gd name="T7" fmla="*/ 77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1" h="285">
                  <a:moveTo>
                    <a:pt x="421" y="26"/>
                  </a:moveTo>
                  <a:cubicBezTo>
                    <a:pt x="421" y="26"/>
                    <a:pt x="323" y="0"/>
                    <a:pt x="186" y="54"/>
                  </a:cubicBezTo>
                  <a:cubicBezTo>
                    <a:pt x="48" y="108"/>
                    <a:pt x="4" y="217"/>
                    <a:pt x="0" y="285"/>
                  </a:cubicBezTo>
                  <a:cubicBezTo>
                    <a:pt x="0" y="285"/>
                    <a:pt x="31" y="7"/>
                    <a:pt x="421" y="26"/>
                  </a:cubicBezTo>
                  <a:close/>
                </a:path>
              </a:pathLst>
            </a:custGeom>
            <a:solidFill>
              <a:srgbClr val="E7F3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6" name="Freeform 204">
              <a:extLst>
                <a:ext uri="{FF2B5EF4-FFF2-40B4-BE49-F238E27FC236}">
                  <a16:creationId xmlns:a16="http://schemas.microsoft.com/office/drawing/2014/main" id="{BBC11871-B976-4309-A355-CE1C23F3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117"/>
              <a:ext cx="631" cy="410"/>
            </a:xfrm>
            <a:custGeom>
              <a:avLst/>
              <a:gdLst>
                <a:gd name="T0" fmla="*/ 0 w 513"/>
                <a:gd name="T1" fmla="*/ 578 h 313"/>
                <a:gd name="T2" fmla="*/ 627 w 513"/>
                <a:gd name="T3" fmla="*/ 637 h 313"/>
                <a:gd name="T4" fmla="*/ 1173 w 513"/>
                <a:gd name="T5" fmla="*/ 0 h 313"/>
                <a:gd name="T6" fmla="*/ 0 w 513"/>
                <a:gd name="T7" fmla="*/ 578 h 3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3" h="313">
                  <a:moveTo>
                    <a:pt x="0" y="196"/>
                  </a:moveTo>
                  <a:cubicBezTo>
                    <a:pt x="0" y="196"/>
                    <a:pt x="93" y="261"/>
                    <a:pt x="274" y="216"/>
                  </a:cubicBezTo>
                  <a:cubicBezTo>
                    <a:pt x="455" y="171"/>
                    <a:pt x="510" y="35"/>
                    <a:pt x="513" y="0"/>
                  </a:cubicBezTo>
                  <a:cubicBezTo>
                    <a:pt x="513" y="0"/>
                    <a:pt x="411" y="313"/>
                    <a:pt x="0" y="196"/>
                  </a:cubicBezTo>
                  <a:close/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Freeform 205">
              <a:extLst>
                <a:ext uri="{FF2B5EF4-FFF2-40B4-BE49-F238E27FC236}">
                  <a16:creationId xmlns:a16="http://schemas.microsoft.com/office/drawing/2014/main" id="{59C81928-E000-43D4-96B9-6CD8B600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836"/>
              <a:ext cx="363" cy="497"/>
            </a:xfrm>
            <a:custGeom>
              <a:avLst/>
              <a:gdLst>
                <a:gd name="T0" fmla="*/ 677 w 295"/>
                <a:gd name="T1" fmla="*/ 0 h 379"/>
                <a:gd name="T2" fmla="*/ 106 w 295"/>
                <a:gd name="T3" fmla="*/ 1121 h 379"/>
                <a:gd name="T4" fmla="*/ 677 w 295"/>
                <a:gd name="T5" fmla="*/ 0 h 3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5" h="379">
                  <a:moveTo>
                    <a:pt x="295" y="0"/>
                  </a:moveTo>
                  <a:cubicBezTo>
                    <a:pt x="295" y="0"/>
                    <a:pt x="23" y="109"/>
                    <a:pt x="46" y="379"/>
                  </a:cubicBezTo>
                  <a:cubicBezTo>
                    <a:pt x="46" y="379"/>
                    <a:pt x="0" y="9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8" name="Oval 206">
              <a:extLst>
                <a:ext uri="{FF2B5EF4-FFF2-40B4-BE49-F238E27FC236}">
                  <a16:creationId xmlns:a16="http://schemas.microsoft.com/office/drawing/2014/main" id="{8A75C930-328D-483B-B685-7A0DCA51A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94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59" name="Oval 207">
              <a:extLst>
                <a:ext uri="{FF2B5EF4-FFF2-40B4-BE49-F238E27FC236}">
                  <a16:creationId xmlns:a16="http://schemas.microsoft.com/office/drawing/2014/main" id="{4B0AF549-DE08-4916-B014-BC83FB155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" y="94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0" name="Oval 208">
              <a:extLst>
                <a:ext uri="{FF2B5EF4-FFF2-40B4-BE49-F238E27FC236}">
                  <a16:creationId xmlns:a16="http://schemas.microsoft.com/office/drawing/2014/main" id="{B00991A9-500C-4987-A0FC-4A8282FF3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" y="82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6396" name="Group 209">
            <a:extLst>
              <a:ext uri="{FF2B5EF4-FFF2-40B4-BE49-F238E27FC236}">
                <a16:creationId xmlns:a16="http://schemas.microsoft.com/office/drawing/2014/main" id="{AE81F1F2-E0C6-4EFE-B5E9-2C53F2EFD644}"/>
              </a:ext>
            </a:extLst>
          </p:cNvPr>
          <p:cNvGrpSpPr>
            <a:grpSpLocks/>
          </p:cNvGrpSpPr>
          <p:nvPr/>
        </p:nvGrpSpPr>
        <p:grpSpPr bwMode="auto">
          <a:xfrm>
            <a:off x="8977313" y="2105025"/>
            <a:ext cx="627062" cy="457200"/>
            <a:chOff x="4695" y="1171"/>
            <a:chExt cx="395" cy="288"/>
          </a:xfrm>
        </p:grpSpPr>
        <p:sp>
          <p:nvSpPr>
            <p:cNvPr id="16538" name="Freeform 210">
              <a:extLst>
                <a:ext uri="{FF2B5EF4-FFF2-40B4-BE49-F238E27FC236}">
                  <a16:creationId xmlns:a16="http://schemas.microsoft.com/office/drawing/2014/main" id="{2F5F2CC9-54E0-466B-95A8-205BCE190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171"/>
              <a:ext cx="395" cy="288"/>
            </a:xfrm>
            <a:custGeom>
              <a:avLst/>
              <a:gdLst>
                <a:gd name="T0" fmla="*/ 764 w 309"/>
                <a:gd name="T1" fmla="*/ 27 h 211"/>
                <a:gd name="T2" fmla="*/ 787 w 309"/>
                <a:gd name="T3" fmla="*/ 123 h 211"/>
                <a:gd name="T4" fmla="*/ 674 w 309"/>
                <a:gd name="T5" fmla="*/ 277 h 211"/>
                <a:gd name="T6" fmla="*/ 621 w 309"/>
                <a:gd name="T7" fmla="*/ 392 h 211"/>
                <a:gd name="T8" fmla="*/ 612 w 309"/>
                <a:gd name="T9" fmla="*/ 542 h 211"/>
                <a:gd name="T10" fmla="*/ 577 w 309"/>
                <a:gd name="T11" fmla="*/ 684 h 211"/>
                <a:gd name="T12" fmla="*/ 464 w 309"/>
                <a:gd name="T13" fmla="*/ 730 h 211"/>
                <a:gd name="T14" fmla="*/ 306 w 309"/>
                <a:gd name="T15" fmla="*/ 706 h 211"/>
                <a:gd name="T16" fmla="*/ 205 w 309"/>
                <a:gd name="T17" fmla="*/ 695 h 211"/>
                <a:gd name="T18" fmla="*/ 69 w 309"/>
                <a:gd name="T19" fmla="*/ 706 h 211"/>
                <a:gd name="T20" fmla="*/ 77 w 309"/>
                <a:gd name="T21" fmla="*/ 577 h 211"/>
                <a:gd name="T22" fmla="*/ 219 w 309"/>
                <a:gd name="T23" fmla="*/ 445 h 211"/>
                <a:gd name="T24" fmla="*/ 329 w 309"/>
                <a:gd name="T25" fmla="*/ 306 h 211"/>
                <a:gd name="T26" fmla="*/ 433 w 309"/>
                <a:gd name="T27" fmla="*/ 162 h 211"/>
                <a:gd name="T28" fmla="*/ 571 w 309"/>
                <a:gd name="T29" fmla="*/ 117 h 211"/>
                <a:gd name="T30" fmla="*/ 693 w 309"/>
                <a:gd name="T31" fmla="*/ 57 h 211"/>
                <a:gd name="T32" fmla="*/ 764 w 309"/>
                <a:gd name="T33" fmla="*/ 27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9" h="211">
                  <a:moveTo>
                    <a:pt x="286" y="8"/>
                  </a:moveTo>
                  <a:cubicBezTo>
                    <a:pt x="309" y="0"/>
                    <a:pt x="302" y="24"/>
                    <a:pt x="295" y="35"/>
                  </a:cubicBezTo>
                  <a:cubicBezTo>
                    <a:pt x="284" y="52"/>
                    <a:pt x="265" y="65"/>
                    <a:pt x="252" y="80"/>
                  </a:cubicBezTo>
                  <a:cubicBezTo>
                    <a:pt x="243" y="91"/>
                    <a:pt x="235" y="100"/>
                    <a:pt x="232" y="113"/>
                  </a:cubicBezTo>
                  <a:cubicBezTo>
                    <a:pt x="228" y="128"/>
                    <a:pt x="231" y="142"/>
                    <a:pt x="229" y="156"/>
                  </a:cubicBezTo>
                  <a:cubicBezTo>
                    <a:pt x="228" y="170"/>
                    <a:pt x="225" y="186"/>
                    <a:pt x="216" y="197"/>
                  </a:cubicBezTo>
                  <a:cubicBezTo>
                    <a:pt x="206" y="208"/>
                    <a:pt x="188" y="210"/>
                    <a:pt x="174" y="210"/>
                  </a:cubicBezTo>
                  <a:cubicBezTo>
                    <a:pt x="153" y="211"/>
                    <a:pt x="134" y="207"/>
                    <a:pt x="114" y="204"/>
                  </a:cubicBezTo>
                  <a:cubicBezTo>
                    <a:pt x="102" y="202"/>
                    <a:pt x="89" y="200"/>
                    <a:pt x="77" y="200"/>
                  </a:cubicBezTo>
                  <a:cubicBezTo>
                    <a:pt x="60" y="201"/>
                    <a:pt x="42" y="208"/>
                    <a:pt x="26" y="204"/>
                  </a:cubicBezTo>
                  <a:cubicBezTo>
                    <a:pt x="0" y="199"/>
                    <a:pt x="17" y="178"/>
                    <a:pt x="29" y="166"/>
                  </a:cubicBezTo>
                  <a:cubicBezTo>
                    <a:pt x="45" y="150"/>
                    <a:pt x="65" y="142"/>
                    <a:pt x="82" y="128"/>
                  </a:cubicBezTo>
                  <a:cubicBezTo>
                    <a:pt x="97" y="116"/>
                    <a:pt x="111" y="104"/>
                    <a:pt x="123" y="88"/>
                  </a:cubicBezTo>
                  <a:cubicBezTo>
                    <a:pt x="135" y="73"/>
                    <a:pt x="145" y="58"/>
                    <a:pt x="162" y="47"/>
                  </a:cubicBezTo>
                  <a:cubicBezTo>
                    <a:pt x="178" y="37"/>
                    <a:pt x="196" y="37"/>
                    <a:pt x="214" y="34"/>
                  </a:cubicBezTo>
                  <a:cubicBezTo>
                    <a:pt x="230" y="32"/>
                    <a:pt x="244" y="22"/>
                    <a:pt x="260" y="17"/>
                  </a:cubicBezTo>
                  <a:lnTo>
                    <a:pt x="286" y="8"/>
                  </a:ln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9" name="Freeform 211">
              <a:extLst>
                <a:ext uri="{FF2B5EF4-FFF2-40B4-BE49-F238E27FC236}">
                  <a16:creationId xmlns:a16="http://schemas.microsoft.com/office/drawing/2014/main" id="{F44AD2E5-6EEF-40C0-BBDB-1426819E6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301"/>
              <a:ext cx="294" cy="158"/>
            </a:xfrm>
            <a:custGeom>
              <a:avLst/>
              <a:gdLst>
                <a:gd name="T0" fmla="*/ 553 w 230"/>
                <a:gd name="T1" fmla="*/ 229 h 116"/>
                <a:gd name="T2" fmla="*/ 501 w 230"/>
                <a:gd name="T3" fmla="*/ 358 h 116"/>
                <a:gd name="T4" fmla="*/ 386 w 230"/>
                <a:gd name="T5" fmla="*/ 390 h 116"/>
                <a:gd name="T6" fmla="*/ 230 w 230"/>
                <a:gd name="T7" fmla="*/ 342 h 116"/>
                <a:gd name="T8" fmla="*/ 134 w 230"/>
                <a:gd name="T9" fmla="*/ 313 h 116"/>
                <a:gd name="T10" fmla="*/ 10 w 230"/>
                <a:gd name="T11" fmla="*/ 313 h 116"/>
                <a:gd name="T12" fmla="*/ 42 w 230"/>
                <a:gd name="T13" fmla="*/ 375 h 116"/>
                <a:gd name="T14" fmla="*/ 180 w 230"/>
                <a:gd name="T15" fmla="*/ 362 h 116"/>
                <a:gd name="T16" fmla="*/ 277 w 230"/>
                <a:gd name="T17" fmla="*/ 375 h 116"/>
                <a:gd name="T18" fmla="*/ 438 w 230"/>
                <a:gd name="T19" fmla="*/ 396 h 116"/>
                <a:gd name="T20" fmla="*/ 548 w 230"/>
                <a:gd name="T21" fmla="*/ 350 h 116"/>
                <a:gd name="T22" fmla="*/ 585 w 230"/>
                <a:gd name="T23" fmla="*/ 210 h 116"/>
                <a:gd name="T24" fmla="*/ 593 w 230"/>
                <a:gd name="T25" fmla="*/ 63 h 116"/>
                <a:gd name="T26" fmla="*/ 615 w 230"/>
                <a:gd name="T27" fmla="*/ 0 h 116"/>
                <a:gd name="T28" fmla="*/ 571 w 230"/>
                <a:gd name="T29" fmla="*/ 78 h 116"/>
                <a:gd name="T30" fmla="*/ 553 w 230"/>
                <a:gd name="T31" fmla="*/ 229 h 1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0" h="116">
                  <a:moveTo>
                    <a:pt x="207" y="66"/>
                  </a:moveTo>
                  <a:cubicBezTo>
                    <a:pt x="203" y="79"/>
                    <a:pt x="199" y="94"/>
                    <a:pt x="188" y="104"/>
                  </a:cubicBezTo>
                  <a:cubicBezTo>
                    <a:pt x="177" y="114"/>
                    <a:pt x="159" y="114"/>
                    <a:pt x="145" y="113"/>
                  </a:cubicBezTo>
                  <a:cubicBezTo>
                    <a:pt x="124" y="111"/>
                    <a:pt x="106" y="105"/>
                    <a:pt x="86" y="99"/>
                  </a:cubicBezTo>
                  <a:cubicBezTo>
                    <a:pt x="74" y="96"/>
                    <a:pt x="62" y="92"/>
                    <a:pt x="50" y="91"/>
                  </a:cubicBezTo>
                  <a:cubicBezTo>
                    <a:pt x="35" y="90"/>
                    <a:pt x="22" y="115"/>
                    <a:pt x="4" y="91"/>
                  </a:cubicBezTo>
                  <a:cubicBezTo>
                    <a:pt x="0" y="99"/>
                    <a:pt x="2" y="107"/>
                    <a:pt x="16" y="109"/>
                  </a:cubicBezTo>
                  <a:cubicBezTo>
                    <a:pt x="32" y="113"/>
                    <a:pt x="50" y="106"/>
                    <a:pt x="67" y="105"/>
                  </a:cubicBezTo>
                  <a:cubicBezTo>
                    <a:pt x="79" y="105"/>
                    <a:pt x="92" y="107"/>
                    <a:pt x="104" y="109"/>
                  </a:cubicBezTo>
                  <a:cubicBezTo>
                    <a:pt x="124" y="112"/>
                    <a:pt x="143" y="116"/>
                    <a:pt x="164" y="115"/>
                  </a:cubicBezTo>
                  <a:cubicBezTo>
                    <a:pt x="178" y="115"/>
                    <a:pt x="196" y="113"/>
                    <a:pt x="206" y="102"/>
                  </a:cubicBezTo>
                  <a:cubicBezTo>
                    <a:pt x="215" y="91"/>
                    <a:pt x="218" y="75"/>
                    <a:pt x="219" y="61"/>
                  </a:cubicBezTo>
                  <a:cubicBezTo>
                    <a:pt x="221" y="47"/>
                    <a:pt x="218" y="33"/>
                    <a:pt x="222" y="18"/>
                  </a:cubicBezTo>
                  <a:cubicBezTo>
                    <a:pt x="223" y="11"/>
                    <a:pt x="226" y="6"/>
                    <a:pt x="230" y="0"/>
                  </a:cubicBezTo>
                  <a:cubicBezTo>
                    <a:pt x="223" y="7"/>
                    <a:pt x="217" y="14"/>
                    <a:pt x="214" y="23"/>
                  </a:cubicBezTo>
                  <a:cubicBezTo>
                    <a:pt x="209" y="37"/>
                    <a:pt x="210" y="51"/>
                    <a:pt x="207" y="66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0" name="Freeform 212">
              <a:extLst>
                <a:ext uri="{FF2B5EF4-FFF2-40B4-BE49-F238E27FC236}">
                  <a16:creationId xmlns:a16="http://schemas.microsoft.com/office/drawing/2014/main" id="{881B4466-5B0F-41BC-8FCE-D4B5EA1D9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177"/>
              <a:ext cx="153" cy="48"/>
            </a:xfrm>
            <a:custGeom>
              <a:avLst/>
              <a:gdLst>
                <a:gd name="T0" fmla="*/ 270 w 120"/>
                <a:gd name="T1" fmla="*/ 19 h 35"/>
                <a:gd name="T2" fmla="*/ 201 w 120"/>
                <a:gd name="T3" fmla="*/ 49 h 35"/>
                <a:gd name="T4" fmla="*/ 78 w 120"/>
                <a:gd name="T5" fmla="*/ 111 h 35"/>
                <a:gd name="T6" fmla="*/ 0 w 120"/>
                <a:gd name="T7" fmla="*/ 125 h 35"/>
                <a:gd name="T8" fmla="*/ 84 w 120"/>
                <a:gd name="T9" fmla="*/ 121 h 35"/>
                <a:gd name="T10" fmla="*/ 203 w 120"/>
                <a:gd name="T11" fmla="*/ 64 h 35"/>
                <a:gd name="T12" fmla="*/ 286 w 120"/>
                <a:gd name="T13" fmla="*/ 30 h 35"/>
                <a:gd name="T14" fmla="*/ 309 w 120"/>
                <a:gd name="T15" fmla="*/ 60 h 35"/>
                <a:gd name="T16" fmla="*/ 270 w 120"/>
                <a:gd name="T17" fmla="*/ 19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35">
                  <a:moveTo>
                    <a:pt x="102" y="5"/>
                  </a:moveTo>
                  <a:cubicBezTo>
                    <a:pt x="76" y="14"/>
                    <a:pt x="76" y="14"/>
                    <a:pt x="76" y="14"/>
                  </a:cubicBezTo>
                  <a:cubicBezTo>
                    <a:pt x="60" y="18"/>
                    <a:pt x="46" y="28"/>
                    <a:pt x="30" y="31"/>
                  </a:cubicBezTo>
                  <a:cubicBezTo>
                    <a:pt x="20" y="32"/>
                    <a:pt x="10" y="33"/>
                    <a:pt x="0" y="35"/>
                  </a:cubicBezTo>
                  <a:cubicBezTo>
                    <a:pt x="11" y="34"/>
                    <a:pt x="21" y="34"/>
                    <a:pt x="32" y="34"/>
                  </a:cubicBezTo>
                  <a:cubicBezTo>
                    <a:pt x="48" y="34"/>
                    <a:pt x="61" y="20"/>
                    <a:pt x="77" y="18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13" y="8"/>
                    <a:pt x="115" y="16"/>
                    <a:pt x="117" y="17"/>
                  </a:cubicBezTo>
                  <a:cubicBezTo>
                    <a:pt x="120" y="8"/>
                    <a:pt x="117" y="0"/>
                    <a:pt x="10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1" name="Freeform 213">
              <a:extLst>
                <a:ext uri="{FF2B5EF4-FFF2-40B4-BE49-F238E27FC236}">
                  <a16:creationId xmlns:a16="http://schemas.microsoft.com/office/drawing/2014/main" id="{482B8445-765B-474A-B1C7-8218BD40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171"/>
              <a:ext cx="395" cy="288"/>
            </a:xfrm>
            <a:custGeom>
              <a:avLst/>
              <a:gdLst>
                <a:gd name="T0" fmla="*/ 764 w 309"/>
                <a:gd name="T1" fmla="*/ 27 h 211"/>
                <a:gd name="T2" fmla="*/ 787 w 309"/>
                <a:gd name="T3" fmla="*/ 123 h 211"/>
                <a:gd name="T4" fmla="*/ 674 w 309"/>
                <a:gd name="T5" fmla="*/ 277 h 211"/>
                <a:gd name="T6" fmla="*/ 621 w 309"/>
                <a:gd name="T7" fmla="*/ 392 h 211"/>
                <a:gd name="T8" fmla="*/ 612 w 309"/>
                <a:gd name="T9" fmla="*/ 542 h 211"/>
                <a:gd name="T10" fmla="*/ 577 w 309"/>
                <a:gd name="T11" fmla="*/ 684 h 211"/>
                <a:gd name="T12" fmla="*/ 464 w 309"/>
                <a:gd name="T13" fmla="*/ 730 h 211"/>
                <a:gd name="T14" fmla="*/ 306 w 309"/>
                <a:gd name="T15" fmla="*/ 706 h 211"/>
                <a:gd name="T16" fmla="*/ 205 w 309"/>
                <a:gd name="T17" fmla="*/ 695 h 211"/>
                <a:gd name="T18" fmla="*/ 69 w 309"/>
                <a:gd name="T19" fmla="*/ 706 h 211"/>
                <a:gd name="T20" fmla="*/ 77 w 309"/>
                <a:gd name="T21" fmla="*/ 577 h 211"/>
                <a:gd name="T22" fmla="*/ 219 w 309"/>
                <a:gd name="T23" fmla="*/ 445 h 211"/>
                <a:gd name="T24" fmla="*/ 329 w 309"/>
                <a:gd name="T25" fmla="*/ 306 h 211"/>
                <a:gd name="T26" fmla="*/ 433 w 309"/>
                <a:gd name="T27" fmla="*/ 162 h 211"/>
                <a:gd name="T28" fmla="*/ 571 w 309"/>
                <a:gd name="T29" fmla="*/ 117 h 211"/>
                <a:gd name="T30" fmla="*/ 693 w 309"/>
                <a:gd name="T31" fmla="*/ 57 h 211"/>
                <a:gd name="T32" fmla="*/ 764 w 309"/>
                <a:gd name="T33" fmla="*/ 27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9" h="211">
                  <a:moveTo>
                    <a:pt x="286" y="8"/>
                  </a:moveTo>
                  <a:cubicBezTo>
                    <a:pt x="309" y="0"/>
                    <a:pt x="302" y="24"/>
                    <a:pt x="295" y="35"/>
                  </a:cubicBezTo>
                  <a:cubicBezTo>
                    <a:pt x="284" y="52"/>
                    <a:pt x="265" y="65"/>
                    <a:pt x="252" y="80"/>
                  </a:cubicBezTo>
                  <a:cubicBezTo>
                    <a:pt x="243" y="91"/>
                    <a:pt x="235" y="100"/>
                    <a:pt x="232" y="113"/>
                  </a:cubicBezTo>
                  <a:cubicBezTo>
                    <a:pt x="228" y="128"/>
                    <a:pt x="231" y="142"/>
                    <a:pt x="229" y="156"/>
                  </a:cubicBezTo>
                  <a:cubicBezTo>
                    <a:pt x="228" y="170"/>
                    <a:pt x="225" y="186"/>
                    <a:pt x="216" y="197"/>
                  </a:cubicBezTo>
                  <a:cubicBezTo>
                    <a:pt x="206" y="208"/>
                    <a:pt x="188" y="210"/>
                    <a:pt x="174" y="210"/>
                  </a:cubicBezTo>
                  <a:cubicBezTo>
                    <a:pt x="153" y="211"/>
                    <a:pt x="134" y="207"/>
                    <a:pt x="114" y="204"/>
                  </a:cubicBezTo>
                  <a:cubicBezTo>
                    <a:pt x="102" y="202"/>
                    <a:pt x="89" y="200"/>
                    <a:pt x="77" y="200"/>
                  </a:cubicBezTo>
                  <a:cubicBezTo>
                    <a:pt x="60" y="201"/>
                    <a:pt x="42" y="208"/>
                    <a:pt x="26" y="204"/>
                  </a:cubicBezTo>
                  <a:cubicBezTo>
                    <a:pt x="0" y="199"/>
                    <a:pt x="17" y="178"/>
                    <a:pt x="29" y="166"/>
                  </a:cubicBezTo>
                  <a:cubicBezTo>
                    <a:pt x="45" y="150"/>
                    <a:pt x="65" y="142"/>
                    <a:pt x="82" y="128"/>
                  </a:cubicBezTo>
                  <a:cubicBezTo>
                    <a:pt x="97" y="116"/>
                    <a:pt x="111" y="104"/>
                    <a:pt x="123" y="88"/>
                  </a:cubicBezTo>
                  <a:cubicBezTo>
                    <a:pt x="135" y="73"/>
                    <a:pt x="145" y="58"/>
                    <a:pt x="162" y="47"/>
                  </a:cubicBezTo>
                  <a:cubicBezTo>
                    <a:pt x="178" y="37"/>
                    <a:pt x="196" y="37"/>
                    <a:pt x="214" y="34"/>
                  </a:cubicBezTo>
                  <a:cubicBezTo>
                    <a:pt x="230" y="32"/>
                    <a:pt x="244" y="22"/>
                    <a:pt x="260" y="17"/>
                  </a:cubicBezTo>
                  <a:lnTo>
                    <a:pt x="286" y="8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2" name="Freeform 214">
              <a:extLst>
                <a:ext uri="{FF2B5EF4-FFF2-40B4-BE49-F238E27FC236}">
                  <a16:creationId xmlns:a16="http://schemas.microsoft.com/office/drawing/2014/main" id="{7EB05270-F4E7-40BC-84ED-15FC147B4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259"/>
              <a:ext cx="105" cy="120"/>
            </a:xfrm>
            <a:custGeom>
              <a:avLst/>
              <a:gdLst>
                <a:gd name="T0" fmla="*/ 151 w 82"/>
                <a:gd name="T1" fmla="*/ 198 h 88"/>
                <a:gd name="T2" fmla="*/ 22 w 82"/>
                <a:gd name="T3" fmla="*/ 280 h 88"/>
                <a:gd name="T4" fmla="*/ 69 w 82"/>
                <a:gd name="T5" fmla="*/ 106 h 88"/>
                <a:gd name="T6" fmla="*/ 195 w 82"/>
                <a:gd name="T7" fmla="*/ 26 h 88"/>
                <a:gd name="T8" fmla="*/ 151 w 82"/>
                <a:gd name="T9" fmla="*/ 19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8">
                  <a:moveTo>
                    <a:pt x="56" y="57"/>
                  </a:moveTo>
                  <a:cubicBezTo>
                    <a:pt x="38" y="77"/>
                    <a:pt x="16" y="88"/>
                    <a:pt x="8" y="81"/>
                  </a:cubicBezTo>
                  <a:cubicBezTo>
                    <a:pt x="0" y="73"/>
                    <a:pt x="8" y="51"/>
                    <a:pt x="26" y="31"/>
                  </a:cubicBezTo>
                  <a:cubicBezTo>
                    <a:pt x="44" y="10"/>
                    <a:pt x="65" y="0"/>
                    <a:pt x="73" y="7"/>
                  </a:cubicBezTo>
                  <a:cubicBezTo>
                    <a:pt x="82" y="14"/>
                    <a:pt x="74" y="36"/>
                    <a:pt x="56" y="57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3" name="Freeform 215">
              <a:extLst>
                <a:ext uri="{FF2B5EF4-FFF2-40B4-BE49-F238E27FC236}">
                  <a16:creationId xmlns:a16="http://schemas.microsoft.com/office/drawing/2014/main" id="{FD96D516-7814-49BF-90DD-8FC3F16AB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248"/>
              <a:ext cx="154" cy="148"/>
            </a:xfrm>
            <a:custGeom>
              <a:avLst/>
              <a:gdLst>
                <a:gd name="T0" fmla="*/ 317 w 121"/>
                <a:gd name="T1" fmla="*/ 7 h 109"/>
                <a:gd name="T2" fmla="*/ 164 w 121"/>
                <a:gd name="T3" fmla="*/ 168 h 109"/>
                <a:gd name="T4" fmla="*/ 64 w 121"/>
                <a:gd name="T5" fmla="*/ 315 h 109"/>
                <a:gd name="T6" fmla="*/ 0 w 121"/>
                <a:gd name="T7" fmla="*/ 371 h 109"/>
                <a:gd name="T8" fmla="*/ 85 w 121"/>
                <a:gd name="T9" fmla="*/ 295 h 109"/>
                <a:gd name="T10" fmla="*/ 153 w 121"/>
                <a:gd name="T11" fmla="*/ 187 h 109"/>
                <a:gd name="T12" fmla="*/ 220 w 121"/>
                <a:gd name="T13" fmla="*/ 76 h 109"/>
                <a:gd name="T14" fmla="*/ 290 w 121"/>
                <a:gd name="T15" fmla="*/ 7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1" h="109">
                  <a:moveTo>
                    <a:pt x="121" y="2"/>
                  </a:moveTo>
                  <a:cubicBezTo>
                    <a:pt x="94" y="0"/>
                    <a:pt x="75" y="30"/>
                    <a:pt x="62" y="49"/>
                  </a:cubicBezTo>
                  <a:cubicBezTo>
                    <a:pt x="51" y="65"/>
                    <a:pt x="39" y="80"/>
                    <a:pt x="24" y="93"/>
                  </a:cubicBezTo>
                  <a:cubicBezTo>
                    <a:pt x="16" y="99"/>
                    <a:pt x="7" y="103"/>
                    <a:pt x="0" y="109"/>
                  </a:cubicBezTo>
                  <a:cubicBezTo>
                    <a:pt x="10" y="108"/>
                    <a:pt x="26" y="94"/>
                    <a:pt x="33" y="87"/>
                  </a:cubicBezTo>
                  <a:cubicBezTo>
                    <a:pt x="43" y="78"/>
                    <a:pt x="50" y="66"/>
                    <a:pt x="58" y="55"/>
                  </a:cubicBezTo>
                  <a:cubicBezTo>
                    <a:pt x="66" y="44"/>
                    <a:pt x="74" y="32"/>
                    <a:pt x="84" y="22"/>
                  </a:cubicBezTo>
                  <a:cubicBezTo>
                    <a:pt x="91" y="16"/>
                    <a:pt x="102" y="5"/>
                    <a:pt x="111" y="2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7" name="Group 216">
            <a:extLst>
              <a:ext uri="{FF2B5EF4-FFF2-40B4-BE49-F238E27FC236}">
                <a16:creationId xmlns:a16="http://schemas.microsoft.com/office/drawing/2014/main" id="{ADB2AA41-519F-44BA-8917-A7C9182954F9}"/>
              </a:ext>
            </a:extLst>
          </p:cNvPr>
          <p:cNvGrpSpPr>
            <a:grpSpLocks/>
          </p:cNvGrpSpPr>
          <p:nvPr/>
        </p:nvGrpSpPr>
        <p:grpSpPr bwMode="auto">
          <a:xfrm>
            <a:off x="6332538" y="1389063"/>
            <a:ext cx="2401887" cy="1439862"/>
            <a:chOff x="3029" y="720"/>
            <a:chExt cx="1513" cy="907"/>
          </a:xfrm>
        </p:grpSpPr>
        <p:sp>
          <p:nvSpPr>
            <p:cNvPr id="16469" name="Freeform 217">
              <a:extLst>
                <a:ext uri="{FF2B5EF4-FFF2-40B4-BE49-F238E27FC236}">
                  <a16:creationId xmlns:a16="http://schemas.microsoft.com/office/drawing/2014/main" id="{E165AC29-E963-4CA0-8CAA-EA270645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919"/>
              <a:ext cx="426" cy="562"/>
            </a:xfrm>
            <a:custGeom>
              <a:avLst/>
              <a:gdLst>
                <a:gd name="T0" fmla="*/ 317 w 384"/>
                <a:gd name="T1" fmla="*/ 18 h 475"/>
                <a:gd name="T2" fmla="*/ 225 w 384"/>
                <a:gd name="T3" fmla="*/ 136 h 475"/>
                <a:gd name="T4" fmla="*/ 102 w 384"/>
                <a:gd name="T5" fmla="*/ 237 h 475"/>
                <a:gd name="T6" fmla="*/ 4 w 384"/>
                <a:gd name="T7" fmla="*/ 343 h 475"/>
                <a:gd name="T8" fmla="*/ 120 w 384"/>
                <a:gd name="T9" fmla="*/ 329 h 475"/>
                <a:gd name="T10" fmla="*/ 176 w 384"/>
                <a:gd name="T11" fmla="*/ 491 h 475"/>
                <a:gd name="T12" fmla="*/ 183 w 384"/>
                <a:gd name="T13" fmla="*/ 676 h 475"/>
                <a:gd name="T14" fmla="*/ 71 w 384"/>
                <a:gd name="T15" fmla="*/ 793 h 475"/>
                <a:gd name="T16" fmla="*/ 183 w 384"/>
                <a:gd name="T17" fmla="*/ 842 h 475"/>
                <a:gd name="T18" fmla="*/ 327 w 384"/>
                <a:gd name="T19" fmla="*/ 928 h 475"/>
                <a:gd name="T20" fmla="*/ 438 w 384"/>
                <a:gd name="T21" fmla="*/ 916 h 475"/>
                <a:gd name="T22" fmla="*/ 493 w 384"/>
                <a:gd name="T23" fmla="*/ 780 h 475"/>
                <a:gd name="T24" fmla="*/ 559 w 384"/>
                <a:gd name="T25" fmla="*/ 586 h 475"/>
                <a:gd name="T26" fmla="*/ 549 w 384"/>
                <a:gd name="T27" fmla="*/ 482 h 475"/>
                <a:gd name="T28" fmla="*/ 509 w 384"/>
                <a:gd name="T29" fmla="*/ 314 h 475"/>
                <a:gd name="T30" fmla="*/ 420 w 384"/>
                <a:gd name="T31" fmla="*/ 260 h 475"/>
                <a:gd name="T32" fmla="*/ 322 w 384"/>
                <a:gd name="T33" fmla="*/ 201 h 475"/>
                <a:gd name="T34" fmla="*/ 397 w 384"/>
                <a:gd name="T35" fmla="*/ 71 h 475"/>
                <a:gd name="T36" fmla="*/ 317 w 384"/>
                <a:gd name="T37" fmla="*/ 18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4" h="475">
                  <a:moveTo>
                    <a:pt x="210" y="9"/>
                  </a:moveTo>
                  <a:cubicBezTo>
                    <a:pt x="202" y="18"/>
                    <a:pt x="171" y="58"/>
                    <a:pt x="149" y="69"/>
                  </a:cubicBezTo>
                  <a:cubicBezTo>
                    <a:pt x="127" y="79"/>
                    <a:pt x="87" y="102"/>
                    <a:pt x="68" y="121"/>
                  </a:cubicBezTo>
                  <a:cubicBezTo>
                    <a:pt x="48" y="139"/>
                    <a:pt x="0" y="164"/>
                    <a:pt x="4" y="175"/>
                  </a:cubicBezTo>
                  <a:cubicBezTo>
                    <a:pt x="8" y="187"/>
                    <a:pt x="47" y="155"/>
                    <a:pt x="78" y="168"/>
                  </a:cubicBezTo>
                  <a:cubicBezTo>
                    <a:pt x="109" y="181"/>
                    <a:pt x="110" y="225"/>
                    <a:pt x="116" y="251"/>
                  </a:cubicBezTo>
                  <a:cubicBezTo>
                    <a:pt x="122" y="277"/>
                    <a:pt x="134" y="327"/>
                    <a:pt x="121" y="345"/>
                  </a:cubicBezTo>
                  <a:cubicBezTo>
                    <a:pt x="107" y="362"/>
                    <a:pt x="47" y="404"/>
                    <a:pt x="47" y="404"/>
                  </a:cubicBezTo>
                  <a:cubicBezTo>
                    <a:pt x="47" y="404"/>
                    <a:pt x="103" y="418"/>
                    <a:pt x="121" y="430"/>
                  </a:cubicBezTo>
                  <a:cubicBezTo>
                    <a:pt x="138" y="441"/>
                    <a:pt x="179" y="472"/>
                    <a:pt x="216" y="473"/>
                  </a:cubicBezTo>
                  <a:cubicBezTo>
                    <a:pt x="253" y="475"/>
                    <a:pt x="289" y="467"/>
                    <a:pt x="289" y="467"/>
                  </a:cubicBezTo>
                  <a:cubicBezTo>
                    <a:pt x="289" y="467"/>
                    <a:pt x="307" y="416"/>
                    <a:pt x="325" y="398"/>
                  </a:cubicBezTo>
                  <a:cubicBezTo>
                    <a:pt x="344" y="380"/>
                    <a:pt x="369" y="325"/>
                    <a:pt x="369" y="298"/>
                  </a:cubicBezTo>
                  <a:cubicBezTo>
                    <a:pt x="370" y="271"/>
                    <a:pt x="384" y="252"/>
                    <a:pt x="362" y="246"/>
                  </a:cubicBezTo>
                  <a:cubicBezTo>
                    <a:pt x="340" y="239"/>
                    <a:pt x="357" y="173"/>
                    <a:pt x="336" y="160"/>
                  </a:cubicBezTo>
                  <a:cubicBezTo>
                    <a:pt x="314" y="147"/>
                    <a:pt x="304" y="132"/>
                    <a:pt x="278" y="133"/>
                  </a:cubicBezTo>
                  <a:cubicBezTo>
                    <a:pt x="252" y="133"/>
                    <a:pt x="215" y="123"/>
                    <a:pt x="212" y="103"/>
                  </a:cubicBezTo>
                  <a:cubicBezTo>
                    <a:pt x="209" y="83"/>
                    <a:pt x="240" y="48"/>
                    <a:pt x="262" y="36"/>
                  </a:cubicBezTo>
                  <a:cubicBezTo>
                    <a:pt x="284" y="24"/>
                    <a:pt x="217" y="0"/>
                    <a:pt x="210" y="9"/>
                  </a:cubicBezTo>
                  <a:close/>
                </a:path>
              </a:pathLst>
            </a:custGeom>
            <a:solidFill>
              <a:srgbClr val="94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218">
              <a:extLst>
                <a:ext uri="{FF2B5EF4-FFF2-40B4-BE49-F238E27FC236}">
                  <a16:creationId xmlns:a16="http://schemas.microsoft.com/office/drawing/2014/main" id="{D3793257-4C80-47DD-BAD8-1634E1EC9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954"/>
              <a:ext cx="427" cy="563"/>
            </a:xfrm>
            <a:custGeom>
              <a:avLst/>
              <a:gdLst>
                <a:gd name="T0" fmla="*/ 321 w 384"/>
                <a:gd name="T1" fmla="*/ 18 h 475"/>
                <a:gd name="T2" fmla="*/ 229 w 384"/>
                <a:gd name="T3" fmla="*/ 135 h 475"/>
                <a:gd name="T4" fmla="*/ 102 w 384"/>
                <a:gd name="T5" fmla="*/ 237 h 475"/>
                <a:gd name="T6" fmla="*/ 4 w 384"/>
                <a:gd name="T7" fmla="*/ 344 h 475"/>
                <a:gd name="T8" fmla="*/ 120 w 384"/>
                <a:gd name="T9" fmla="*/ 332 h 475"/>
                <a:gd name="T10" fmla="*/ 177 w 384"/>
                <a:gd name="T11" fmla="*/ 495 h 475"/>
                <a:gd name="T12" fmla="*/ 186 w 384"/>
                <a:gd name="T13" fmla="*/ 682 h 475"/>
                <a:gd name="T14" fmla="*/ 71 w 384"/>
                <a:gd name="T15" fmla="*/ 798 h 475"/>
                <a:gd name="T16" fmla="*/ 186 w 384"/>
                <a:gd name="T17" fmla="*/ 849 h 475"/>
                <a:gd name="T18" fmla="*/ 330 w 384"/>
                <a:gd name="T19" fmla="*/ 934 h 475"/>
                <a:gd name="T20" fmla="*/ 441 w 384"/>
                <a:gd name="T21" fmla="*/ 923 h 475"/>
                <a:gd name="T22" fmla="*/ 496 w 384"/>
                <a:gd name="T23" fmla="*/ 786 h 475"/>
                <a:gd name="T24" fmla="*/ 564 w 384"/>
                <a:gd name="T25" fmla="*/ 587 h 475"/>
                <a:gd name="T26" fmla="*/ 554 w 384"/>
                <a:gd name="T27" fmla="*/ 484 h 475"/>
                <a:gd name="T28" fmla="*/ 515 w 384"/>
                <a:gd name="T29" fmla="*/ 316 h 475"/>
                <a:gd name="T30" fmla="*/ 426 w 384"/>
                <a:gd name="T31" fmla="*/ 260 h 475"/>
                <a:gd name="T32" fmla="*/ 324 w 384"/>
                <a:gd name="T33" fmla="*/ 204 h 475"/>
                <a:gd name="T34" fmla="*/ 400 w 384"/>
                <a:gd name="T35" fmla="*/ 71 h 475"/>
                <a:gd name="T36" fmla="*/ 321 w 384"/>
                <a:gd name="T37" fmla="*/ 18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4" h="475">
                  <a:moveTo>
                    <a:pt x="210" y="9"/>
                  </a:moveTo>
                  <a:cubicBezTo>
                    <a:pt x="202" y="18"/>
                    <a:pt x="171" y="58"/>
                    <a:pt x="149" y="68"/>
                  </a:cubicBezTo>
                  <a:cubicBezTo>
                    <a:pt x="127" y="79"/>
                    <a:pt x="87" y="102"/>
                    <a:pt x="67" y="121"/>
                  </a:cubicBezTo>
                  <a:cubicBezTo>
                    <a:pt x="48" y="139"/>
                    <a:pt x="0" y="164"/>
                    <a:pt x="4" y="175"/>
                  </a:cubicBezTo>
                  <a:cubicBezTo>
                    <a:pt x="8" y="187"/>
                    <a:pt x="47" y="154"/>
                    <a:pt x="78" y="168"/>
                  </a:cubicBezTo>
                  <a:cubicBezTo>
                    <a:pt x="109" y="181"/>
                    <a:pt x="110" y="225"/>
                    <a:pt x="116" y="251"/>
                  </a:cubicBezTo>
                  <a:cubicBezTo>
                    <a:pt x="122" y="277"/>
                    <a:pt x="134" y="327"/>
                    <a:pt x="121" y="345"/>
                  </a:cubicBezTo>
                  <a:cubicBezTo>
                    <a:pt x="107" y="362"/>
                    <a:pt x="47" y="404"/>
                    <a:pt x="47" y="404"/>
                  </a:cubicBezTo>
                  <a:cubicBezTo>
                    <a:pt x="47" y="404"/>
                    <a:pt x="103" y="418"/>
                    <a:pt x="121" y="430"/>
                  </a:cubicBezTo>
                  <a:cubicBezTo>
                    <a:pt x="138" y="441"/>
                    <a:pt x="179" y="471"/>
                    <a:pt x="216" y="473"/>
                  </a:cubicBezTo>
                  <a:cubicBezTo>
                    <a:pt x="253" y="475"/>
                    <a:pt x="289" y="467"/>
                    <a:pt x="289" y="467"/>
                  </a:cubicBezTo>
                  <a:cubicBezTo>
                    <a:pt x="289" y="467"/>
                    <a:pt x="307" y="416"/>
                    <a:pt x="325" y="398"/>
                  </a:cubicBezTo>
                  <a:cubicBezTo>
                    <a:pt x="344" y="379"/>
                    <a:pt x="369" y="325"/>
                    <a:pt x="369" y="298"/>
                  </a:cubicBezTo>
                  <a:cubicBezTo>
                    <a:pt x="370" y="271"/>
                    <a:pt x="384" y="252"/>
                    <a:pt x="362" y="245"/>
                  </a:cubicBezTo>
                  <a:cubicBezTo>
                    <a:pt x="340" y="239"/>
                    <a:pt x="357" y="173"/>
                    <a:pt x="336" y="160"/>
                  </a:cubicBezTo>
                  <a:cubicBezTo>
                    <a:pt x="314" y="147"/>
                    <a:pt x="304" y="132"/>
                    <a:pt x="278" y="132"/>
                  </a:cubicBezTo>
                  <a:cubicBezTo>
                    <a:pt x="252" y="133"/>
                    <a:pt x="215" y="123"/>
                    <a:pt x="212" y="103"/>
                  </a:cubicBezTo>
                  <a:cubicBezTo>
                    <a:pt x="209" y="83"/>
                    <a:pt x="240" y="48"/>
                    <a:pt x="262" y="36"/>
                  </a:cubicBezTo>
                  <a:cubicBezTo>
                    <a:pt x="284" y="23"/>
                    <a:pt x="217" y="0"/>
                    <a:pt x="210" y="9"/>
                  </a:cubicBezTo>
                  <a:close/>
                </a:path>
              </a:pathLst>
            </a:custGeom>
            <a:solidFill>
              <a:srgbClr val="88B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219">
              <a:extLst>
                <a:ext uri="{FF2B5EF4-FFF2-40B4-BE49-F238E27FC236}">
                  <a16:creationId xmlns:a16="http://schemas.microsoft.com/office/drawing/2014/main" id="{9FEAEF84-144D-4BC5-A8F8-9FEE37854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1074"/>
              <a:ext cx="210" cy="94"/>
            </a:xfrm>
            <a:custGeom>
              <a:avLst/>
              <a:gdLst>
                <a:gd name="T0" fmla="*/ 12 w 189"/>
                <a:gd name="T1" fmla="*/ 62 h 79"/>
                <a:gd name="T2" fmla="*/ 143 w 189"/>
                <a:gd name="T3" fmla="*/ 158 h 79"/>
                <a:gd name="T4" fmla="*/ 251 w 189"/>
                <a:gd name="T5" fmla="*/ 104 h 79"/>
                <a:gd name="T6" fmla="*/ 173 w 189"/>
                <a:gd name="T7" fmla="*/ 14 h 79"/>
                <a:gd name="T8" fmla="*/ 38 w 189"/>
                <a:gd name="T9" fmla="*/ 18 h 79"/>
                <a:gd name="T10" fmla="*/ 12 w 189"/>
                <a:gd name="T11" fmla="*/ 55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79">
                  <a:moveTo>
                    <a:pt x="8" y="31"/>
                  </a:moveTo>
                  <a:cubicBezTo>
                    <a:pt x="31" y="66"/>
                    <a:pt x="52" y="79"/>
                    <a:pt x="94" y="79"/>
                  </a:cubicBezTo>
                  <a:cubicBezTo>
                    <a:pt x="120" y="79"/>
                    <a:pt x="149" y="73"/>
                    <a:pt x="165" y="51"/>
                  </a:cubicBezTo>
                  <a:cubicBezTo>
                    <a:pt x="189" y="20"/>
                    <a:pt x="135" y="13"/>
                    <a:pt x="113" y="7"/>
                  </a:cubicBezTo>
                  <a:cubicBezTo>
                    <a:pt x="82" y="0"/>
                    <a:pt x="55" y="1"/>
                    <a:pt x="25" y="9"/>
                  </a:cubicBezTo>
                  <a:cubicBezTo>
                    <a:pt x="15" y="12"/>
                    <a:pt x="0" y="12"/>
                    <a:pt x="8" y="28"/>
                  </a:cubicBezTo>
                </a:path>
              </a:pathLst>
            </a:custGeom>
            <a:solidFill>
              <a:srgbClr val="70A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Freeform 220">
              <a:extLst>
                <a:ext uri="{FF2B5EF4-FFF2-40B4-BE49-F238E27FC236}">
                  <a16:creationId xmlns:a16="http://schemas.microsoft.com/office/drawing/2014/main" id="{DC329109-AB1F-4968-8500-93F5AEFC8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010"/>
              <a:ext cx="209" cy="94"/>
            </a:xfrm>
            <a:custGeom>
              <a:avLst/>
              <a:gdLst>
                <a:gd name="T0" fmla="*/ 12 w 189"/>
                <a:gd name="T1" fmla="*/ 62 h 79"/>
                <a:gd name="T2" fmla="*/ 140 w 189"/>
                <a:gd name="T3" fmla="*/ 158 h 79"/>
                <a:gd name="T4" fmla="*/ 245 w 189"/>
                <a:gd name="T5" fmla="*/ 104 h 79"/>
                <a:gd name="T6" fmla="*/ 167 w 189"/>
                <a:gd name="T7" fmla="*/ 14 h 79"/>
                <a:gd name="T8" fmla="*/ 38 w 189"/>
                <a:gd name="T9" fmla="*/ 17 h 79"/>
                <a:gd name="T10" fmla="*/ 12 w 189"/>
                <a:gd name="T11" fmla="*/ 54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79">
                  <a:moveTo>
                    <a:pt x="8" y="31"/>
                  </a:moveTo>
                  <a:cubicBezTo>
                    <a:pt x="31" y="66"/>
                    <a:pt x="51" y="79"/>
                    <a:pt x="94" y="79"/>
                  </a:cubicBezTo>
                  <a:cubicBezTo>
                    <a:pt x="119" y="79"/>
                    <a:pt x="149" y="72"/>
                    <a:pt x="165" y="51"/>
                  </a:cubicBezTo>
                  <a:cubicBezTo>
                    <a:pt x="189" y="20"/>
                    <a:pt x="135" y="12"/>
                    <a:pt x="112" y="7"/>
                  </a:cubicBezTo>
                  <a:cubicBezTo>
                    <a:pt x="82" y="0"/>
                    <a:pt x="55" y="1"/>
                    <a:pt x="25" y="8"/>
                  </a:cubicBezTo>
                  <a:cubicBezTo>
                    <a:pt x="14" y="11"/>
                    <a:pt x="0" y="11"/>
                    <a:pt x="8" y="2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3" name="Freeform 221">
              <a:extLst>
                <a:ext uri="{FF2B5EF4-FFF2-40B4-BE49-F238E27FC236}">
                  <a16:creationId xmlns:a16="http://schemas.microsoft.com/office/drawing/2014/main" id="{ECE139B4-F1A8-4330-8B78-C4EBBF35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009"/>
              <a:ext cx="209" cy="93"/>
            </a:xfrm>
            <a:custGeom>
              <a:avLst/>
              <a:gdLst>
                <a:gd name="T0" fmla="*/ 13 w 189"/>
                <a:gd name="T1" fmla="*/ 58 h 79"/>
                <a:gd name="T2" fmla="*/ 140 w 189"/>
                <a:gd name="T3" fmla="*/ 151 h 79"/>
                <a:gd name="T4" fmla="*/ 248 w 189"/>
                <a:gd name="T5" fmla="*/ 99 h 79"/>
                <a:gd name="T6" fmla="*/ 169 w 189"/>
                <a:gd name="T7" fmla="*/ 15 h 79"/>
                <a:gd name="T8" fmla="*/ 39 w 189"/>
                <a:gd name="T9" fmla="*/ 18 h 79"/>
                <a:gd name="T10" fmla="*/ 13 w 189"/>
                <a:gd name="T11" fmla="*/ 54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79">
                  <a:moveTo>
                    <a:pt x="9" y="31"/>
                  </a:moveTo>
                  <a:cubicBezTo>
                    <a:pt x="32" y="67"/>
                    <a:pt x="52" y="79"/>
                    <a:pt x="94" y="79"/>
                  </a:cubicBezTo>
                  <a:cubicBezTo>
                    <a:pt x="120" y="79"/>
                    <a:pt x="150" y="73"/>
                    <a:pt x="166" y="51"/>
                  </a:cubicBezTo>
                  <a:cubicBezTo>
                    <a:pt x="189" y="20"/>
                    <a:pt x="136" y="13"/>
                    <a:pt x="113" y="8"/>
                  </a:cubicBezTo>
                  <a:cubicBezTo>
                    <a:pt x="83" y="0"/>
                    <a:pt x="55" y="1"/>
                    <a:pt x="26" y="9"/>
                  </a:cubicBezTo>
                  <a:cubicBezTo>
                    <a:pt x="15" y="12"/>
                    <a:pt x="0" y="12"/>
                    <a:pt x="9" y="2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Freeform 222">
              <a:extLst>
                <a:ext uri="{FF2B5EF4-FFF2-40B4-BE49-F238E27FC236}">
                  <a16:creationId xmlns:a16="http://schemas.microsoft.com/office/drawing/2014/main" id="{5875B53F-64F1-446F-82F8-39A44FD86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216"/>
              <a:ext cx="237" cy="122"/>
            </a:xfrm>
            <a:custGeom>
              <a:avLst/>
              <a:gdLst>
                <a:gd name="T0" fmla="*/ 42 w 213"/>
                <a:gd name="T1" fmla="*/ 2 h 103"/>
                <a:gd name="T2" fmla="*/ 112 w 213"/>
                <a:gd name="T3" fmla="*/ 0 h 103"/>
                <a:gd name="T4" fmla="*/ 166 w 213"/>
                <a:gd name="T5" fmla="*/ 7 h 103"/>
                <a:gd name="T6" fmla="*/ 231 w 213"/>
                <a:gd name="T7" fmla="*/ 13 h 103"/>
                <a:gd name="T8" fmla="*/ 283 w 213"/>
                <a:gd name="T9" fmla="*/ 120 h 103"/>
                <a:gd name="T10" fmla="*/ 219 w 213"/>
                <a:gd name="T11" fmla="*/ 161 h 103"/>
                <a:gd name="T12" fmla="*/ 113 w 213"/>
                <a:gd name="T13" fmla="*/ 188 h 103"/>
                <a:gd name="T14" fmla="*/ 40 w 213"/>
                <a:gd name="T15" fmla="*/ 28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3" h="103">
                  <a:moveTo>
                    <a:pt x="28" y="2"/>
                  </a:moveTo>
                  <a:cubicBezTo>
                    <a:pt x="39" y="6"/>
                    <a:pt x="61" y="0"/>
                    <a:pt x="74" y="0"/>
                  </a:cubicBezTo>
                  <a:cubicBezTo>
                    <a:pt x="86" y="0"/>
                    <a:pt x="96" y="1"/>
                    <a:pt x="108" y="3"/>
                  </a:cubicBezTo>
                  <a:cubicBezTo>
                    <a:pt x="123" y="4"/>
                    <a:pt x="137" y="2"/>
                    <a:pt x="151" y="7"/>
                  </a:cubicBezTo>
                  <a:cubicBezTo>
                    <a:pt x="173" y="16"/>
                    <a:pt x="213" y="33"/>
                    <a:pt x="184" y="61"/>
                  </a:cubicBezTo>
                  <a:cubicBezTo>
                    <a:pt x="175" y="69"/>
                    <a:pt x="154" y="75"/>
                    <a:pt x="143" y="82"/>
                  </a:cubicBezTo>
                  <a:cubicBezTo>
                    <a:pt x="120" y="95"/>
                    <a:pt x="102" y="103"/>
                    <a:pt x="75" y="95"/>
                  </a:cubicBezTo>
                  <a:cubicBezTo>
                    <a:pt x="47" y="87"/>
                    <a:pt x="0" y="45"/>
                    <a:pt x="26" y="14"/>
                  </a:cubicBezTo>
                </a:path>
              </a:pathLst>
            </a:custGeom>
            <a:solidFill>
              <a:srgbClr val="70A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5" name="Freeform 223">
              <a:extLst>
                <a:ext uri="{FF2B5EF4-FFF2-40B4-BE49-F238E27FC236}">
                  <a16:creationId xmlns:a16="http://schemas.microsoft.com/office/drawing/2014/main" id="{519F4A87-8EE6-493E-BC77-558EC7F7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153"/>
              <a:ext cx="223" cy="127"/>
            </a:xfrm>
            <a:custGeom>
              <a:avLst/>
              <a:gdLst>
                <a:gd name="T0" fmla="*/ 22 w 201"/>
                <a:gd name="T1" fmla="*/ 61 h 107"/>
                <a:gd name="T2" fmla="*/ 89 w 201"/>
                <a:gd name="T3" fmla="*/ 32 h 107"/>
                <a:gd name="T4" fmla="*/ 139 w 201"/>
                <a:gd name="T5" fmla="*/ 18 h 107"/>
                <a:gd name="T6" fmla="*/ 203 w 201"/>
                <a:gd name="T7" fmla="*/ 2 h 107"/>
                <a:gd name="T8" fmla="*/ 273 w 201"/>
                <a:gd name="T9" fmla="*/ 88 h 107"/>
                <a:gd name="T10" fmla="*/ 222 w 201"/>
                <a:gd name="T11" fmla="*/ 151 h 107"/>
                <a:gd name="T12" fmla="*/ 128 w 201"/>
                <a:gd name="T13" fmla="*/ 212 h 107"/>
                <a:gd name="T14" fmla="*/ 24 w 201"/>
                <a:gd name="T15" fmla="*/ 83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107">
                  <a:moveTo>
                    <a:pt x="14" y="30"/>
                  </a:moveTo>
                  <a:cubicBezTo>
                    <a:pt x="27" y="30"/>
                    <a:pt x="46" y="19"/>
                    <a:pt x="59" y="16"/>
                  </a:cubicBezTo>
                  <a:cubicBezTo>
                    <a:pt x="70" y="12"/>
                    <a:pt x="80" y="11"/>
                    <a:pt x="92" y="9"/>
                  </a:cubicBezTo>
                  <a:cubicBezTo>
                    <a:pt x="107" y="6"/>
                    <a:pt x="119" y="0"/>
                    <a:pt x="134" y="2"/>
                  </a:cubicBezTo>
                  <a:cubicBezTo>
                    <a:pt x="158" y="4"/>
                    <a:pt x="201" y="10"/>
                    <a:pt x="180" y="44"/>
                  </a:cubicBezTo>
                  <a:cubicBezTo>
                    <a:pt x="174" y="55"/>
                    <a:pt x="156" y="66"/>
                    <a:pt x="146" y="76"/>
                  </a:cubicBezTo>
                  <a:cubicBezTo>
                    <a:pt x="128" y="95"/>
                    <a:pt x="112" y="107"/>
                    <a:pt x="85" y="107"/>
                  </a:cubicBezTo>
                  <a:cubicBezTo>
                    <a:pt x="55" y="107"/>
                    <a:pt x="0" y="79"/>
                    <a:pt x="16" y="4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6" name="Freeform 224">
              <a:extLst>
                <a:ext uri="{FF2B5EF4-FFF2-40B4-BE49-F238E27FC236}">
                  <a16:creationId xmlns:a16="http://schemas.microsoft.com/office/drawing/2014/main" id="{7F940DA5-EEC4-454E-BCDF-7DB2496C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153"/>
              <a:ext cx="223" cy="127"/>
            </a:xfrm>
            <a:custGeom>
              <a:avLst/>
              <a:gdLst>
                <a:gd name="T0" fmla="*/ 22 w 201"/>
                <a:gd name="T1" fmla="*/ 61 h 107"/>
                <a:gd name="T2" fmla="*/ 89 w 201"/>
                <a:gd name="T3" fmla="*/ 32 h 107"/>
                <a:gd name="T4" fmla="*/ 139 w 201"/>
                <a:gd name="T5" fmla="*/ 18 h 107"/>
                <a:gd name="T6" fmla="*/ 203 w 201"/>
                <a:gd name="T7" fmla="*/ 2 h 107"/>
                <a:gd name="T8" fmla="*/ 273 w 201"/>
                <a:gd name="T9" fmla="*/ 88 h 107"/>
                <a:gd name="T10" fmla="*/ 222 w 201"/>
                <a:gd name="T11" fmla="*/ 151 h 107"/>
                <a:gd name="T12" fmla="*/ 128 w 201"/>
                <a:gd name="T13" fmla="*/ 212 h 107"/>
                <a:gd name="T14" fmla="*/ 24 w 201"/>
                <a:gd name="T15" fmla="*/ 83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107">
                  <a:moveTo>
                    <a:pt x="14" y="30"/>
                  </a:moveTo>
                  <a:cubicBezTo>
                    <a:pt x="27" y="30"/>
                    <a:pt x="46" y="19"/>
                    <a:pt x="59" y="16"/>
                  </a:cubicBezTo>
                  <a:cubicBezTo>
                    <a:pt x="70" y="12"/>
                    <a:pt x="80" y="11"/>
                    <a:pt x="92" y="9"/>
                  </a:cubicBezTo>
                  <a:cubicBezTo>
                    <a:pt x="107" y="6"/>
                    <a:pt x="119" y="0"/>
                    <a:pt x="134" y="2"/>
                  </a:cubicBezTo>
                  <a:cubicBezTo>
                    <a:pt x="158" y="4"/>
                    <a:pt x="201" y="10"/>
                    <a:pt x="180" y="44"/>
                  </a:cubicBezTo>
                  <a:cubicBezTo>
                    <a:pt x="174" y="55"/>
                    <a:pt x="156" y="66"/>
                    <a:pt x="146" y="76"/>
                  </a:cubicBezTo>
                  <a:cubicBezTo>
                    <a:pt x="128" y="95"/>
                    <a:pt x="112" y="107"/>
                    <a:pt x="85" y="107"/>
                  </a:cubicBezTo>
                  <a:cubicBezTo>
                    <a:pt x="55" y="107"/>
                    <a:pt x="0" y="79"/>
                    <a:pt x="16" y="4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225">
              <a:extLst>
                <a:ext uri="{FF2B5EF4-FFF2-40B4-BE49-F238E27FC236}">
                  <a16:creationId xmlns:a16="http://schemas.microsoft.com/office/drawing/2014/main" id="{D0BF69E8-93D5-4889-91B0-454687CD6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184"/>
              <a:ext cx="74" cy="56"/>
            </a:xfrm>
            <a:custGeom>
              <a:avLst/>
              <a:gdLst>
                <a:gd name="T0" fmla="*/ 95 w 67"/>
                <a:gd name="T1" fmla="*/ 25 h 47"/>
                <a:gd name="T2" fmla="*/ 60 w 67"/>
                <a:gd name="T3" fmla="*/ 82 h 47"/>
                <a:gd name="T4" fmla="*/ 3 w 67"/>
                <a:gd name="T5" fmla="*/ 69 h 47"/>
                <a:gd name="T6" fmla="*/ 42 w 67"/>
                <a:gd name="T7" fmla="*/ 12 h 47"/>
                <a:gd name="T8" fmla="*/ 95 w 67"/>
                <a:gd name="T9" fmla="*/ 2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7">
                  <a:moveTo>
                    <a:pt x="64" y="13"/>
                  </a:moveTo>
                  <a:cubicBezTo>
                    <a:pt x="67" y="23"/>
                    <a:pt x="56" y="36"/>
                    <a:pt x="40" y="41"/>
                  </a:cubicBezTo>
                  <a:cubicBezTo>
                    <a:pt x="23" y="47"/>
                    <a:pt x="7" y="44"/>
                    <a:pt x="3" y="34"/>
                  </a:cubicBezTo>
                  <a:cubicBezTo>
                    <a:pt x="0" y="24"/>
                    <a:pt x="11" y="12"/>
                    <a:pt x="28" y="6"/>
                  </a:cubicBezTo>
                  <a:cubicBezTo>
                    <a:pt x="44" y="0"/>
                    <a:pt x="60" y="3"/>
                    <a:pt x="64" y="13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Freeform 226">
              <a:extLst>
                <a:ext uri="{FF2B5EF4-FFF2-40B4-BE49-F238E27FC236}">
                  <a16:creationId xmlns:a16="http://schemas.microsoft.com/office/drawing/2014/main" id="{D2B02AEC-D4A7-4B1F-9A60-9513012F71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4" y="902"/>
              <a:ext cx="478" cy="608"/>
            </a:xfrm>
            <a:custGeom>
              <a:avLst/>
              <a:gdLst>
                <a:gd name="T0" fmla="*/ 628 w 431"/>
                <a:gd name="T1" fmla="*/ 494 h 513"/>
                <a:gd name="T2" fmla="*/ 599 w 431"/>
                <a:gd name="T3" fmla="*/ 384 h 513"/>
                <a:gd name="T4" fmla="*/ 578 w 431"/>
                <a:gd name="T5" fmla="*/ 306 h 513"/>
                <a:gd name="T6" fmla="*/ 500 w 431"/>
                <a:gd name="T7" fmla="*/ 251 h 513"/>
                <a:gd name="T8" fmla="*/ 397 w 431"/>
                <a:gd name="T9" fmla="*/ 217 h 513"/>
                <a:gd name="T10" fmla="*/ 480 w 431"/>
                <a:gd name="T11" fmla="*/ 116 h 513"/>
                <a:gd name="T12" fmla="*/ 455 w 431"/>
                <a:gd name="T13" fmla="*/ 43 h 513"/>
                <a:gd name="T14" fmla="*/ 349 w 431"/>
                <a:gd name="T15" fmla="*/ 0 h 513"/>
                <a:gd name="T16" fmla="*/ 261 w 431"/>
                <a:gd name="T17" fmla="*/ 120 h 513"/>
                <a:gd name="T18" fmla="*/ 4 w 431"/>
                <a:gd name="T19" fmla="*/ 411 h 513"/>
                <a:gd name="T20" fmla="*/ 159 w 431"/>
                <a:gd name="T21" fmla="*/ 415 h 513"/>
                <a:gd name="T22" fmla="*/ 202 w 431"/>
                <a:gd name="T23" fmla="*/ 604 h 513"/>
                <a:gd name="T24" fmla="*/ 174 w 431"/>
                <a:gd name="T25" fmla="*/ 722 h 513"/>
                <a:gd name="T26" fmla="*/ 41 w 431"/>
                <a:gd name="T27" fmla="*/ 851 h 513"/>
                <a:gd name="T28" fmla="*/ 145 w 431"/>
                <a:gd name="T29" fmla="*/ 871 h 513"/>
                <a:gd name="T30" fmla="*/ 248 w 431"/>
                <a:gd name="T31" fmla="*/ 932 h 513"/>
                <a:gd name="T32" fmla="*/ 347 w 431"/>
                <a:gd name="T33" fmla="*/ 999 h 513"/>
                <a:gd name="T34" fmla="*/ 517 w 431"/>
                <a:gd name="T35" fmla="*/ 991 h 513"/>
                <a:gd name="T36" fmla="*/ 545 w 431"/>
                <a:gd name="T37" fmla="*/ 865 h 513"/>
                <a:gd name="T38" fmla="*/ 609 w 431"/>
                <a:gd name="T39" fmla="*/ 735 h 513"/>
                <a:gd name="T40" fmla="*/ 642 w 431"/>
                <a:gd name="T41" fmla="*/ 587 h 513"/>
                <a:gd name="T42" fmla="*/ 628 w 431"/>
                <a:gd name="T43" fmla="*/ 494 h 513"/>
                <a:gd name="T44" fmla="*/ 604 w 431"/>
                <a:gd name="T45" fmla="*/ 616 h 513"/>
                <a:gd name="T46" fmla="*/ 538 w 431"/>
                <a:gd name="T47" fmla="*/ 812 h 513"/>
                <a:gd name="T48" fmla="*/ 484 w 431"/>
                <a:gd name="T49" fmla="*/ 949 h 513"/>
                <a:gd name="T50" fmla="*/ 373 w 431"/>
                <a:gd name="T51" fmla="*/ 961 h 513"/>
                <a:gd name="T52" fmla="*/ 227 w 431"/>
                <a:gd name="T53" fmla="*/ 875 h 513"/>
                <a:gd name="T54" fmla="*/ 115 w 431"/>
                <a:gd name="T55" fmla="*/ 825 h 513"/>
                <a:gd name="T56" fmla="*/ 227 w 431"/>
                <a:gd name="T57" fmla="*/ 708 h 513"/>
                <a:gd name="T58" fmla="*/ 222 w 431"/>
                <a:gd name="T59" fmla="*/ 523 h 513"/>
                <a:gd name="T60" fmla="*/ 164 w 431"/>
                <a:gd name="T61" fmla="*/ 359 h 513"/>
                <a:gd name="T62" fmla="*/ 52 w 431"/>
                <a:gd name="T63" fmla="*/ 375 h 513"/>
                <a:gd name="T64" fmla="*/ 148 w 431"/>
                <a:gd name="T65" fmla="*/ 267 h 513"/>
                <a:gd name="T66" fmla="*/ 272 w 431"/>
                <a:gd name="T67" fmla="*/ 162 h 513"/>
                <a:gd name="T68" fmla="*/ 363 w 431"/>
                <a:gd name="T69" fmla="*/ 46 h 513"/>
                <a:gd name="T70" fmla="*/ 441 w 431"/>
                <a:gd name="T71" fmla="*/ 98 h 513"/>
                <a:gd name="T72" fmla="*/ 365 w 431"/>
                <a:gd name="T73" fmla="*/ 232 h 513"/>
                <a:gd name="T74" fmla="*/ 466 w 431"/>
                <a:gd name="T75" fmla="*/ 289 h 513"/>
                <a:gd name="T76" fmla="*/ 553 w 431"/>
                <a:gd name="T77" fmla="*/ 343 h 513"/>
                <a:gd name="T78" fmla="*/ 591 w 431"/>
                <a:gd name="T79" fmla="*/ 513 h 513"/>
                <a:gd name="T80" fmla="*/ 604 w 431"/>
                <a:gd name="T81" fmla="*/ 616 h 5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31" h="513">
                  <a:moveTo>
                    <a:pt x="415" y="251"/>
                  </a:moveTo>
                  <a:cubicBezTo>
                    <a:pt x="400" y="243"/>
                    <a:pt x="396" y="214"/>
                    <a:pt x="396" y="194"/>
                  </a:cubicBezTo>
                  <a:cubicBezTo>
                    <a:pt x="396" y="174"/>
                    <a:pt x="390" y="161"/>
                    <a:pt x="382" y="155"/>
                  </a:cubicBezTo>
                  <a:cubicBezTo>
                    <a:pt x="374" y="149"/>
                    <a:pt x="364" y="127"/>
                    <a:pt x="331" y="127"/>
                  </a:cubicBezTo>
                  <a:cubicBezTo>
                    <a:pt x="298" y="127"/>
                    <a:pt x="272" y="125"/>
                    <a:pt x="262" y="110"/>
                  </a:cubicBezTo>
                  <a:cubicBezTo>
                    <a:pt x="253" y="94"/>
                    <a:pt x="296" y="70"/>
                    <a:pt x="317" y="59"/>
                  </a:cubicBezTo>
                  <a:cubicBezTo>
                    <a:pt x="339" y="47"/>
                    <a:pt x="327" y="41"/>
                    <a:pt x="301" y="21"/>
                  </a:cubicBezTo>
                  <a:cubicBezTo>
                    <a:pt x="276" y="1"/>
                    <a:pt x="231" y="0"/>
                    <a:pt x="231" y="0"/>
                  </a:cubicBezTo>
                  <a:cubicBezTo>
                    <a:pt x="231" y="0"/>
                    <a:pt x="196" y="53"/>
                    <a:pt x="172" y="61"/>
                  </a:cubicBezTo>
                  <a:cubicBezTo>
                    <a:pt x="149" y="68"/>
                    <a:pt x="0" y="176"/>
                    <a:pt x="4" y="208"/>
                  </a:cubicBezTo>
                  <a:cubicBezTo>
                    <a:pt x="7" y="239"/>
                    <a:pt x="80" y="170"/>
                    <a:pt x="105" y="210"/>
                  </a:cubicBezTo>
                  <a:cubicBezTo>
                    <a:pt x="131" y="249"/>
                    <a:pt x="127" y="288"/>
                    <a:pt x="133" y="306"/>
                  </a:cubicBezTo>
                  <a:cubicBezTo>
                    <a:pt x="139" y="323"/>
                    <a:pt x="131" y="353"/>
                    <a:pt x="115" y="366"/>
                  </a:cubicBezTo>
                  <a:cubicBezTo>
                    <a:pt x="100" y="380"/>
                    <a:pt x="27" y="431"/>
                    <a:pt x="27" y="431"/>
                  </a:cubicBezTo>
                  <a:cubicBezTo>
                    <a:pt x="27" y="431"/>
                    <a:pt x="76" y="435"/>
                    <a:pt x="96" y="441"/>
                  </a:cubicBezTo>
                  <a:cubicBezTo>
                    <a:pt x="115" y="447"/>
                    <a:pt x="147" y="464"/>
                    <a:pt x="164" y="472"/>
                  </a:cubicBezTo>
                  <a:cubicBezTo>
                    <a:pt x="182" y="480"/>
                    <a:pt x="213" y="506"/>
                    <a:pt x="229" y="506"/>
                  </a:cubicBezTo>
                  <a:cubicBezTo>
                    <a:pt x="245" y="506"/>
                    <a:pt x="288" y="513"/>
                    <a:pt x="342" y="502"/>
                  </a:cubicBezTo>
                  <a:cubicBezTo>
                    <a:pt x="329" y="480"/>
                    <a:pt x="347" y="453"/>
                    <a:pt x="360" y="439"/>
                  </a:cubicBezTo>
                  <a:cubicBezTo>
                    <a:pt x="374" y="425"/>
                    <a:pt x="398" y="398"/>
                    <a:pt x="402" y="372"/>
                  </a:cubicBezTo>
                  <a:cubicBezTo>
                    <a:pt x="405" y="347"/>
                    <a:pt x="421" y="321"/>
                    <a:pt x="425" y="298"/>
                  </a:cubicBezTo>
                  <a:cubicBezTo>
                    <a:pt x="429" y="274"/>
                    <a:pt x="431" y="259"/>
                    <a:pt x="415" y="251"/>
                  </a:cubicBezTo>
                  <a:close/>
                  <a:moveTo>
                    <a:pt x="399" y="312"/>
                  </a:moveTo>
                  <a:cubicBezTo>
                    <a:pt x="399" y="340"/>
                    <a:pt x="373" y="394"/>
                    <a:pt x="355" y="412"/>
                  </a:cubicBezTo>
                  <a:cubicBezTo>
                    <a:pt x="337" y="431"/>
                    <a:pt x="319" y="481"/>
                    <a:pt x="319" y="481"/>
                  </a:cubicBezTo>
                  <a:cubicBezTo>
                    <a:pt x="319" y="481"/>
                    <a:pt x="282" y="489"/>
                    <a:pt x="246" y="487"/>
                  </a:cubicBezTo>
                  <a:cubicBezTo>
                    <a:pt x="209" y="486"/>
                    <a:pt x="168" y="455"/>
                    <a:pt x="151" y="444"/>
                  </a:cubicBezTo>
                  <a:cubicBezTo>
                    <a:pt x="133" y="433"/>
                    <a:pt x="77" y="418"/>
                    <a:pt x="77" y="418"/>
                  </a:cubicBezTo>
                  <a:cubicBezTo>
                    <a:pt x="77" y="418"/>
                    <a:pt x="137" y="376"/>
                    <a:pt x="151" y="359"/>
                  </a:cubicBezTo>
                  <a:cubicBezTo>
                    <a:pt x="164" y="342"/>
                    <a:pt x="152" y="292"/>
                    <a:pt x="146" y="265"/>
                  </a:cubicBezTo>
                  <a:cubicBezTo>
                    <a:pt x="140" y="239"/>
                    <a:pt x="139" y="195"/>
                    <a:pt x="108" y="182"/>
                  </a:cubicBezTo>
                  <a:cubicBezTo>
                    <a:pt x="77" y="169"/>
                    <a:pt x="38" y="202"/>
                    <a:pt x="34" y="190"/>
                  </a:cubicBezTo>
                  <a:cubicBezTo>
                    <a:pt x="30" y="178"/>
                    <a:pt x="78" y="153"/>
                    <a:pt x="97" y="135"/>
                  </a:cubicBezTo>
                  <a:cubicBezTo>
                    <a:pt x="117" y="117"/>
                    <a:pt x="157" y="93"/>
                    <a:pt x="179" y="83"/>
                  </a:cubicBezTo>
                  <a:cubicBezTo>
                    <a:pt x="201" y="73"/>
                    <a:pt x="232" y="33"/>
                    <a:pt x="240" y="24"/>
                  </a:cubicBezTo>
                  <a:cubicBezTo>
                    <a:pt x="247" y="14"/>
                    <a:pt x="314" y="38"/>
                    <a:pt x="292" y="50"/>
                  </a:cubicBezTo>
                  <a:cubicBezTo>
                    <a:pt x="270" y="62"/>
                    <a:pt x="238" y="97"/>
                    <a:pt x="242" y="117"/>
                  </a:cubicBezTo>
                  <a:cubicBezTo>
                    <a:pt x="245" y="137"/>
                    <a:pt x="281" y="147"/>
                    <a:pt x="308" y="147"/>
                  </a:cubicBezTo>
                  <a:cubicBezTo>
                    <a:pt x="334" y="146"/>
                    <a:pt x="344" y="161"/>
                    <a:pt x="366" y="174"/>
                  </a:cubicBezTo>
                  <a:cubicBezTo>
                    <a:pt x="387" y="188"/>
                    <a:pt x="369" y="253"/>
                    <a:pt x="391" y="260"/>
                  </a:cubicBezTo>
                  <a:cubicBezTo>
                    <a:pt x="413" y="266"/>
                    <a:pt x="400" y="285"/>
                    <a:pt x="399" y="312"/>
                  </a:cubicBezTo>
                  <a:close/>
                </a:path>
              </a:pathLst>
            </a:custGeom>
            <a:solidFill>
              <a:srgbClr val="E4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Freeform 227">
              <a:extLst>
                <a:ext uri="{FF2B5EF4-FFF2-40B4-BE49-F238E27FC236}">
                  <a16:creationId xmlns:a16="http://schemas.microsoft.com/office/drawing/2014/main" id="{E0AD91FF-03C8-4C4A-A27B-3C4E930D2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919"/>
              <a:ext cx="425" cy="562"/>
            </a:xfrm>
            <a:custGeom>
              <a:avLst/>
              <a:gdLst>
                <a:gd name="T0" fmla="*/ 559 w 383"/>
                <a:gd name="T1" fmla="*/ 586 h 475"/>
                <a:gd name="T2" fmla="*/ 494 w 383"/>
                <a:gd name="T3" fmla="*/ 780 h 475"/>
                <a:gd name="T4" fmla="*/ 438 w 383"/>
                <a:gd name="T5" fmla="*/ 916 h 475"/>
                <a:gd name="T6" fmla="*/ 327 w 383"/>
                <a:gd name="T7" fmla="*/ 928 h 475"/>
                <a:gd name="T8" fmla="*/ 183 w 383"/>
                <a:gd name="T9" fmla="*/ 842 h 475"/>
                <a:gd name="T10" fmla="*/ 71 w 383"/>
                <a:gd name="T11" fmla="*/ 793 h 475"/>
                <a:gd name="T12" fmla="*/ 183 w 383"/>
                <a:gd name="T13" fmla="*/ 676 h 475"/>
                <a:gd name="T14" fmla="*/ 176 w 383"/>
                <a:gd name="T15" fmla="*/ 491 h 475"/>
                <a:gd name="T16" fmla="*/ 120 w 383"/>
                <a:gd name="T17" fmla="*/ 329 h 475"/>
                <a:gd name="T18" fmla="*/ 4 w 383"/>
                <a:gd name="T19" fmla="*/ 344 h 475"/>
                <a:gd name="T20" fmla="*/ 101 w 383"/>
                <a:gd name="T21" fmla="*/ 237 h 475"/>
                <a:gd name="T22" fmla="*/ 225 w 383"/>
                <a:gd name="T23" fmla="*/ 136 h 475"/>
                <a:gd name="T24" fmla="*/ 318 w 383"/>
                <a:gd name="T25" fmla="*/ 20 h 475"/>
                <a:gd name="T26" fmla="*/ 397 w 383"/>
                <a:gd name="T27" fmla="*/ 71 h 475"/>
                <a:gd name="T28" fmla="*/ 322 w 383"/>
                <a:gd name="T29" fmla="*/ 201 h 475"/>
                <a:gd name="T30" fmla="*/ 422 w 383"/>
                <a:gd name="T31" fmla="*/ 260 h 475"/>
                <a:gd name="T32" fmla="*/ 509 w 383"/>
                <a:gd name="T33" fmla="*/ 314 h 475"/>
                <a:gd name="T34" fmla="*/ 548 w 383"/>
                <a:gd name="T35" fmla="*/ 482 h 475"/>
                <a:gd name="T36" fmla="*/ 559 w 383"/>
                <a:gd name="T37" fmla="*/ 586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3" h="475">
                  <a:moveTo>
                    <a:pt x="369" y="298"/>
                  </a:moveTo>
                  <a:cubicBezTo>
                    <a:pt x="369" y="326"/>
                    <a:pt x="343" y="380"/>
                    <a:pt x="325" y="398"/>
                  </a:cubicBezTo>
                  <a:cubicBezTo>
                    <a:pt x="307" y="417"/>
                    <a:pt x="289" y="467"/>
                    <a:pt x="289" y="467"/>
                  </a:cubicBezTo>
                  <a:cubicBezTo>
                    <a:pt x="289" y="467"/>
                    <a:pt x="252" y="475"/>
                    <a:pt x="216" y="473"/>
                  </a:cubicBezTo>
                  <a:cubicBezTo>
                    <a:pt x="179" y="472"/>
                    <a:pt x="138" y="441"/>
                    <a:pt x="121" y="430"/>
                  </a:cubicBezTo>
                  <a:cubicBezTo>
                    <a:pt x="103" y="419"/>
                    <a:pt x="47" y="404"/>
                    <a:pt x="47" y="404"/>
                  </a:cubicBezTo>
                  <a:cubicBezTo>
                    <a:pt x="47" y="404"/>
                    <a:pt x="107" y="362"/>
                    <a:pt x="121" y="345"/>
                  </a:cubicBezTo>
                  <a:cubicBezTo>
                    <a:pt x="134" y="328"/>
                    <a:pt x="122" y="278"/>
                    <a:pt x="116" y="251"/>
                  </a:cubicBezTo>
                  <a:cubicBezTo>
                    <a:pt x="110" y="225"/>
                    <a:pt x="109" y="181"/>
                    <a:pt x="78" y="168"/>
                  </a:cubicBezTo>
                  <a:cubicBezTo>
                    <a:pt x="47" y="155"/>
                    <a:pt x="8" y="188"/>
                    <a:pt x="4" y="176"/>
                  </a:cubicBezTo>
                  <a:cubicBezTo>
                    <a:pt x="0" y="164"/>
                    <a:pt x="48" y="139"/>
                    <a:pt x="67" y="121"/>
                  </a:cubicBezTo>
                  <a:cubicBezTo>
                    <a:pt x="87" y="103"/>
                    <a:pt x="127" y="79"/>
                    <a:pt x="149" y="69"/>
                  </a:cubicBezTo>
                  <a:cubicBezTo>
                    <a:pt x="171" y="59"/>
                    <a:pt x="202" y="19"/>
                    <a:pt x="210" y="10"/>
                  </a:cubicBezTo>
                  <a:cubicBezTo>
                    <a:pt x="217" y="0"/>
                    <a:pt x="284" y="24"/>
                    <a:pt x="262" y="36"/>
                  </a:cubicBezTo>
                  <a:cubicBezTo>
                    <a:pt x="240" y="48"/>
                    <a:pt x="208" y="83"/>
                    <a:pt x="212" y="103"/>
                  </a:cubicBezTo>
                  <a:cubicBezTo>
                    <a:pt x="215" y="123"/>
                    <a:pt x="251" y="133"/>
                    <a:pt x="278" y="133"/>
                  </a:cubicBezTo>
                  <a:cubicBezTo>
                    <a:pt x="304" y="132"/>
                    <a:pt x="314" y="147"/>
                    <a:pt x="336" y="160"/>
                  </a:cubicBezTo>
                  <a:cubicBezTo>
                    <a:pt x="357" y="174"/>
                    <a:pt x="339" y="239"/>
                    <a:pt x="361" y="246"/>
                  </a:cubicBezTo>
                  <a:cubicBezTo>
                    <a:pt x="383" y="252"/>
                    <a:pt x="370" y="271"/>
                    <a:pt x="369" y="298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Freeform 228">
              <a:extLst>
                <a:ext uri="{FF2B5EF4-FFF2-40B4-BE49-F238E27FC236}">
                  <a16:creationId xmlns:a16="http://schemas.microsoft.com/office/drawing/2014/main" id="{60C66FF6-88ED-49FC-8B5E-124578AA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904"/>
              <a:ext cx="478" cy="607"/>
            </a:xfrm>
            <a:custGeom>
              <a:avLst/>
              <a:gdLst>
                <a:gd name="T0" fmla="*/ 628 w 431"/>
                <a:gd name="T1" fmla="*/ 491 h 513"/>
                <a:gd name="T2" fmla="*/ 599 w 431"/>
                <a:gd name="T3" fmla="*/ 381 h 513"/>
                <a:gd name="T4" fmla="*/ 578 w 431"/>
                <a:gd name="T5" fmla="*/ 304 h 513"/>
                <a:gd name="T6" fmla="*/ 500 w 431"/>
                <a:gd name="T7" fmla="*/ 247 h 513"/>
                <a:gd name="T8" fmla="*/ 397 w 431"/>
                <a:gd name="T9" fmla="*/ 214 h 513"/>
                <a:gd name="T10" fmla="*/ 480 w 431"/>
                <a:gd name="T11" fmla="*/ 115 h 513"/>
                <a:gd name="T12" fmla="*/ 455 w 431"/>
                <a:gd name="T13" fmla="*/ 41 h 513"/>
                <a:gd name="T14" fmla="*/ 349 w 431"/>
                <a:gd name="T15" fmla="*/ 0 h 513"/>
                <a:gd name="T16" fmla="*/ 261 w 431"/>
                <a:gd name="T17" fmla="*/ 117 h 513"/>
                <a:gd name="T18" fmla="*/ 4 w 431"/>
                <a:gd name="T19" fmla="*/ 406 h 513"/>
                <a:gd name="T20" fmla="*/ 161 w 431"/>
                <a:gd name="T21" fmla="*/ 409 h 513"/>
                <a:gd name="T22" fmla="*/ 202 w 431"/>
                <a:gd name="T23" fmla="*/ 598 h 513"/>
                <a:gd name="T24" fmla="*/ 174 w 431"/>
                <a:gd name="T25" fmla="*/ 717 h 513"/>
                <a:gd name="T26" fmla="*/ 41 w 431"/>
                <a:gd name="T27" fmla="*/ 844 h 513"/>
                <a:gd name="T28" fmla="*/ 145 w 431"/>
                <a:gd name="T29" fmla="*/ 865 h 513"/>
                <a:gd name="T30" fmla="*/ 248 w 431"/>
                <a:gd name="T31" fmla="*/ 924 h 513"/>
                <a:gd name="T32" fmla="*/ 347 w 431"/>
                <a:gd name="T33" fmla="*/ 992 h 513"/>
                <a:gd name="T34" fmla="*/ 517 w 431"/>
                <a:gd name="T35" fmla="*/ 983 h 513"/>
                <a:gd name="T36" fmla="*/ 545 w 431"/>
                <a:gd name="T37" fmla="*/ 860 h 513"/>
                <a:gd name="T38" fmla="*/ 609 w 431"/>
                <a:gd name="T39" fmla="*/ 729 h 513"/>
                <a:gd name="T40" fmla="*/ 642 w 431"/>
                <a:gd name="T41" fmla="*/ 586 h 513"/>
                <a:gd name="T42" fmla="*/ 628 w 431"/>
                <a:gd name="T43" fmla="*/ 491 h 5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31" h="513">
                  <a:moveTo>
                    <a:pt x="415" y="251"/>
                  </a:moveTo>
                  <a:cubicBezTo>
                    <a:pt x="400" y="243"/>
                    <a:pt x="396" y="213"/>
                    <a:pt x="396" y="194"/>
                  </a:cubicBezTo>
                  <a:cubicBezTo>
                    <a:pt x="396" y="174"/>
                    <a:pt x="390" y="160"/>
                    <a:pt x="382" y="155"/>
                  </a:cubicBezTo>
                  <a:cubicBezTo>
                    <a:pt x="374" y="149"/>
                    <a:pt x="364" y="127"/>
                    <a:pt x="331" y="127"/>
                  </a:cubicBezTo>
                  <a:cubicBezTo>
                    <a:pt x="298" y="127"/>
                    <a:pt x="272" y="125"/>
                    <a:pt x="262" y="109"/>
                  </a:cubicBezTo>
                  <a:cubicBezTo>
                    <a:pt x="253" y="94"/>
                    <a:pt x="296" y="70"/>
                    <a:pt x="317" y="58"/>
                  </a:cubicBezTo>
                  <a:cubicBezTo>
                    <a:pt x="339" y="47"/>
                    <a:pt x="327" y="40"/>
                    <a:pt x="301" y="21"/>
                  </a:cubicBezTo>
                  <a:cubicBezTo>
                    <a:pt x="276" y="1"/>
                    <a:pt x="231" y="0"/>
                    <a:pt x="231" y="0"/>
                  </a:cubicBezTo>
                  <a:cubicBezTo>
                    <a:pt x="231" y="0"/>
                    <a:pt x="196" y="53"/>
                    <a:pt x="172" y="60"/>
                  </a:cubicBezTo>
                  <a:cubicBezTo>
                    <a:pt x="149" y="68"/>
                    <a:pt x="0" y="176"/>
                    <a:pt x="4" y="207"/>
                  </a:cubicBezTo>
                  <a:cubicBezTo>
                    <a:pt x="7" y="239"/>
                    <a:pt x="80" y="170"/>
                    <a:pt x="106" y="209"/>
                  </a:cubicBezTo>
                  <a:cubicBezTo>
                    <a:pt x="131" y="249"/>
                    <a:pt x="127" y="288"/>
                    <a:pt x="133" y="305"/>
                  </a:cubicBezTo>
                  <a:cubicBezTo>
                    <a:pt x="139" y="323"/>
                    <a:pt x="131" y="353"/>
                    <a:pt x="115" y="366"/>
                  </a:cubicBezTo>
                  <a:cubicBezTo>
                    <a:pt x="100" y="380"/>
                    <a:pt x="27" y="431"/>
                    <a:pt x="27" y="431"/>
                  </a:cubicBezTo>
                  <a:cubicBezTo>
                    <a:pt x="27" y="431"/>
                    <a:pt x="76" y="435"/>
                    <a:pt x="96" y="441"/>
                  </a:cubicBezTo>
                  <a:cubicBezTo>
                    <a:pt x="115" y="447"/>
                    <a:pt x="147" y="464"/>
                    <a:pt x="164" y="472"/>
                  </a:cubicBezTo>
                  <a:cubicBezTo>
                    <a:pt x="182" y="480"/>
                    <a:pt x="213" y="505"/>
                    <a:pt x="229" y="505"/>
                  </a:cubicBezTo>
                  <a:cubicBezTo>
                    <a:pt x="245" y="505"/>
                    <a:pt x="288" y="513"/>
                    <a:pt x="342" y="501"/>
                  </a:cubicBezTo>
                  <a:cubicBezTo>
                    <a:pt x="329" y="480"/>
                    <a:pt x="347" y="453"/>
                    <a:pt x="360" y="439"/>
                  </a:cubicBezTo>
                  <a:cubicBezTo>
                    <a:pt x="374" y="425"/>
                    <a:pt x="398" y="398"/>
                    <a:pt x="402" y="372"/>
                  </a:cubicBezTo>
                  <a:cubicBezTo>
                    <a:pt x="405" y="347"/>
                    <a:pt x="421" y="321"/>
                    <a:pt x="425" y="298"/>
                  </a:cubicBezTo>
                  <a:cubicBezTo>
                    <a:pt x="429" y="274"/>
                    <a:pt x="431" y="258"/>
                    <a:pt x="415" y="251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Freeform 229">
              <a:extLst>
                <a:ext uri="{FF2B5EF4-FFF2-40B4-BE49-F238E27FC236}">
                  <a16:creationId xmlns:a16="http://schemas.microsoft.com/office/drawing/2014/main" id="{46245A90-49A0-43FD-BB29-632C7552B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943"/>
              <a:ext cx="364" cy="299"/>
            </a:xfrm>
            <a:custGeom>
              <a:avLst/>
              <a:gdLst>
                <a:gd name="T0" fmla="*/ 291 w 328"/>
                <a:gd name="T1" fmla="*/ 41 h 253"/>
                <a:gd name="T2" fmla="*/ 154 w 328"/>
                <a:gd name="T3" fmla="*/ 110 h 253"/>
                <a:gd name="T4" fmla="*/ 38 w 328"/>
                <a:gd name="T5" fmla="*/ 278 h 253"/>
                <a:gd name="T6" fmla="*/ 40 w 328"/>
                <a:gd name="T7" fmla="*/ 462 h 253"/>
                <a:gd name="T8" fmla="*/ 161 w 328"/>
                <a:gd name="T9" fmla="*/ 343 h 253"/>
                <a:gd name="T10" fmla="*/ 263 w 328"/>
                <a:gd name="T11" fmla="*/ 170 h 253"/>
                <a:gd name="T12" fmla="*/ 431 w 328"/>
                <a:gd name="T13" fmla="*/ 79 h 253"/>
                <a:gd name="T14" fmla="*/ 493 w 328"/>
                <a:gd name="T15" fmla="*/ 31 h 253"/>
                <a:gd name="T16" fmla="*/ 475 w 328"/>
                <a:gd name="T17" fmla="*/ 2 h 253"/>
                <a:gd name="T18" fmla="*/ 291 w 328"/>
                <a:gd name="T19" fmla="*/ 41 h 2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8" h="253">
                  <a:moveTo>
                    <a:pt x="192" y="21"/>
                  </a:moveTo>
                  <a:cubicBezTo>
                    <a:pt x="161" y="29"/>
                    <a:pt x="132" y="43"/>
                    <a:pt x="102" y="57"/>
                  </a:cubicBezTo>
                  <a:cubicBezTo>
                    <a:pt x="66" y="73"/>
                    <a:pt x="35" y="102"/>
                    <a:pt x="25" y="142"/>
                  </a:cubicBezTo>
                  <a:cubicBezTo>
                    <a:pt x="19" y="164"/>
                    <a:pt x="0" y="224"/>
                    <a:pt x="26" y="237"/>
                  </a:cubicBezTo>
                  <a:cubicBezTo>
                    <a:pt x="57" y="253"/>
                    <a:pt x="93" y="196"/>
                    <a:pt x="106" y="175"/>
                  </a:cubicBezTo>
                  <a:cubicBezTo>
                    <a:pt x="127" y="139"/>
                    <a:pt x="134" y="110"/>
                    <a:pt x="174" y="87"/>
                  </a:cubicBezTo>
                  <a:cubicBezTo>
                    <a:pt x="209" y="67"/>
                    <a:pt x="248" y="61"/>
                    <a:pt x="284" y="41"/>
                  </a:cubicBezTo>
                  <a:cubicBezTo>
                    <a:pt x="293" y="36"/>
                    <a:pt x="321" y="27"/>
                    <a:pt x="324" y="16"/>
                  </a:cubicBezTo>
                  <a:cubicBezTo>
                    <a:pt x="328" y="5"/>
                    <a:pt x="322" y="4"/>
                    <a:pt x="314" y="2"/>
                  </a:cubicBezTo>
                  <a:cubicBezTo>
                    <a:pt x="308" y="0"/>
                    <a:pt x="214" y="15"/>
                    <a:pt x="192" y="21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2" name="Freeform 230">
              <a:extLst>
                <a:ext uri="{FF2B5EF4-FFF2-40B4-BE49-F238E27FC236}">
                  <a16:creationId xmlns:a16="http://schemas.microsoft.com/office/drawing/2014/main" id="{D9855E72-9B98-4403-84BB-420747D22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312"/>
              <a:ext cx="357" cy="239"/>
            </a:xfrm>
            <a:custGeom>
              <a:avLst/>
              <a:gdLst>
                <a:gd name="T0" fmla="*/ 139 w 322"/>
                <a:gd name="T1" fmla="*/ 1 h 202"/>
                <a:gd name="T2" fmla="*/ 230 w 322"/>
                <a:gd name="T3" fmla="*/ 33 h 202"/>
                <a:gd name="T4" fmla="*/ 338 w 322"/>
                <a:gd name="T5" fmla="*/ 153 h 202"/>
                <a:gd name="T6" fmla="*/ 389 w 322"/>
                <a:gd name="T7" fmla="*/ 238 h 202"/>
                <a:gd name="T8" fmla="*/ 431 w 322"/>
                <a:gd name="T9" fmla="*/ 297 h 202"/>
                <a:gd name="T10" fmla="*/ 472 w 322"/>
                <a:gd name="T11" fmla="*/ 335 h 202"/>
                <a:gd name="T12" fmla="*/ 471 w 322"/>
                <a:gd name="T13" fmla="*/ 383 h 202"/>
                <a:gd name="T14" fmla="*/ 409 w 322"/>
                <a:gd name="T15" fmla="*/ 368 h 202"/>
                <a:gd name="T16" fmla="*/ 297 w 322"/>
                <a:gd name="T17" fmla="*/ 322 h 202"/>
                <a:gd name="T18" fmla="*/ 246 w 322"/>
                <a:gd name="T19" fmla="*/ 285 h 202"/>
                <a:gd name="T20" fmla="*/ 192 w 322"/>
                <a:gd name="T21" fmla="*/ 217 h 202"/>
                <a:gd name="T22" fmla="*/ 135 w 322"/>
                <a:gd name="T23" fmla="*/ 173 h 202"/>
                <a:gd name="T24" fmla="*/ 68 w 322"/>
                <a:gd name="T25" fmla="*/ 143 h 202"/>
                <a:gd name="T26" fmla="*/ 14 w 322"/>
                <a:gd name="T27" fmla="*/ 82 h 202"/>
                <a:gd name="T28" fmla="*/ 139 w 322"/>
                <a:gd name="T29" fmla="*/ 1 h 2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2" h="202">
                  <a:moveTo>
                    <a:pt x="92" y="1"/>
                  </a:moveTo>
                  <a:cubicBezTo>
                    <a:pt x="113" y="2"/>
                    <a:pt x="132" y="9"/>
                    <a:pt x="152" y="17"/>
                  </a:cubicBezTo>
                  <a:cubicBezTo>
                    <a:pt x="182" y="30"/>
                    <a:pt x="205" y="53"/>
                    <a:pt x="224" y="78"/>
                  </a:cubicBezTo>
                  <a:cubicBezTo>
                    <a:pt x="235" y="93"/>
                    <a:pt x="246" y="108"/>
                    <a:pt x="258" y="122"/>
                  </a:cubicBezTo>
                  <a:cubicBezTo>
                    <a:pt x="267" y="132"/>
                    <a:pt x="275" y="143"/>
                    <a:pt x="286" y="151"/>
                  </a:cubicBezTo>
                  <a:cubicBezTo>
                    <a:pt x="295" y="157"/>
                    <a:pt x="305" y="164"/>
                    <a:pt x="312" y="171"/>
                  </a:cubicBezTo>
                  <a:cubicBezTo>
                    <a:pt x="320" y="180"/>
                    <a:pt x="322" y="190"/>
                    <a:pt x="311" y="196"/>
                  </a:cubicBezTo>
                  <a:cubicBezTo>
                    <a:pt x="298" y="202"/>
                    <a:pt x="283" y="193"/>
                    <a:pt x="271" y="188"/>
                  </a:cubicBezTo>
                  <a:cubicBezTo>
                    <a:pt x="247" y="178"/>
                    <a:pt x="222" y="172"/>
                    <a:pt x="197" y="164"/>
                  </a:cubicBezTo>
                  <a:cubicBezTo>
                    <a:pt x="185" y="161"/>
                    <a:pt x="172" y="154"/>
                    <a:pt x="162" y="145"/>
                  </a:cubicBezTo>
                  <a:cubicBezTo>
                    <a:pt x="149" y="135"/>
                    <a:pt x="141" y="121"/>
                    <a:pt x="127" y="111"/>
                  </a:cubicBezTo>
                  <a:cubicBezTo>
                    <a:pt x="115" y="102"/>
                    <a:pt x="103" y="93"/>
                    <a:pt x="89" y="88"/>
                  </a:cubicBezTo>
                  <a:cubicBezTo>
                    <a:pt x="74" y="82"/>
                    <a:pt x="60" y="78"/>
                    <a:pt x="45" y="73"/>
                  </a:cubicBezTo>
                  <a:cubicBezTo>
                    <a:pt x="32" y="68"/>
                    <a:pt x="0" y="58"/>
                    <a:pt x="10" y="41"/>
                  </a:cubicBezTo>
                  <a:cubicBezTo>
                    <a:pt x="33" y="0"/>
                    <a:pt x="83" y="1"/>
                    <a:pt x="92" y="1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Freeform 231">
              <a:extLst>
                <a:ext uri="{FF2B5EF4-FFF2-40B4-BE49-F238E27FC236}">
                  <a16:creationId xmlns:a16="http://schemas.microsoft.com/office/drawing/2014/main" id="{AAC7AE24-2B1A-4B60-84B4-527CD0CF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451"/>
              <a:ext cx="207" cy="99"/>
            </a:xfrm>
            <a:custGeom>
              <a:avLst/>
              <a:gdLst>
                <a:gd name="T0" fmla="*/ 283 w 186"/>
                <a:gd name="T1" fmla="*/ 119 h 84"/>
                <a:gd name="T2" fmla="*/ 223 w 186"/>
                <a:gd name="T3" fmla="*/ 111 h 84"/>
                <a:gd name="T4" fmla="*/ 108 w 186"/>
                <a:gd name="T5" fmla="*/ 83 h 84"/>
                <a:gd name="T6" fmla="*/ 51 w 186"/>
                <a:gd name="T7" fmla="*/ 52 h 84"/>
                <a:gd name="T8" fmla="*/ 0 w 186"/>
                <a:gd name="T9" fmla="*/ 0 h 84"/>
                <a:gd name="T10" fmla="*/ 43 w 186"/>
                <a:gd name="T11" fmla="*/ 54 h 84"/>
                <a:gd name="T12" fmla="*/ 97 w 186"/>
                <a:gd name="T13" fmla="*/ 91 h 84"/>
                <a:gd name="T14" fmla="*/ 209 w 186"/>
                <a:gd name="T15" fmla="*/ 138 h 84"/>
                <a:gd name="T16" fmla="*/ 272 w 186"/>
                <a:gd name="T17" fmla="*/ 153 h 84"/>
                <a:gd name="T18" fmla="*/ 283 w 186"/>
                <a:gd name="T19" fmla="*/ 119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6" h="84">
                  <a:moveTo>
                    <a:pt x="184" y="62"/>
                  </a:moveTo>
                  <a:cubicBezTo>
                    <a:pt x="172" y="67"/>
                    <a:pt x="157" y="61"/>
                    <a:pt x="146" y="58"/>
                  </a:cubicBezTo>
                  <a:cubicBezTo>
                    <a:pt x="121" y="50"/>
                    <a:pt x="95" y="47"/>
                    <a:pt x="70" y="42"/>
                  </a:cubicBezTo>
                  <a:cubicBezTo>
                    <a:pt x="57" y="39"/>
                    <a:pt x="43" y="34"/>
                    <a:pt x="33" y="26"/>
                  </a:cubicBezTo>
                  <a:cubicBezTo>
                    <a:pt x="21" y="18"/>
                    <a:pt x="12" y="8"/>
                    <a:pt x="0" y="0"/>
                  </a:cubicBezTo>
                  <a:cubicBezTo>
                    <a:pt x="10" y="9"/>
                    <a:pt x="18" y="19"/>
                    <a:pt x="28" y="28"/>
                  </a:cubicBezTo>
                  <a:cubicBezTo>
                    <a:pt x="38" y="37"/>
                    <a:pt x="51" y="43"/>
                    <a:pt x="63" y="47"/>
                  </a:cubicBezTo>
                  <a:cubicBezTo>
                    <a:pt x="88" y="55"/>
                    <a:pt x="113" y="61"/>
                    <a:pt x="137" y="71"/>
                  </a:cubicBezTo>
                  <a:cubicBezTo>
                    <a:pt x="149" y="76"/>
                    <a:pt x="164" y="84"/>
                    <a:pt x="177" y="79"/>
                  </a:cubicBezTo>
                  <a:cubicBezTo>
                    <a:pt x="185" y="75"/>
                    <a:pt x="186" y="68"/>
                    <a:pt x="184" y="62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232">
              <a:extLst>
                <a:ext uri="{FF2B5EF4-FFF2-40B4-BE49-F238E27FC236}">
                  <a16:creationId xmlns:a16="http://schemas.microsoft.com/office/drawing/2014/main" id="{B3022EE8-B1A3-45C3-9A21-DF7050FD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313"/>
              <a:ext cx="208" cy="56"/>
            </a:xfrm>
            <a:custGeom>
              <a:avLst/>
              <a:gdLst>
                <a:gd name="T0" fmla="*/ 286 w 187"/>
                <a:gd name="T1" fmla="*/ 91 h 47"/>
                <a:gd name="T2" fmla="*/ 221 w 187"/>
                <a:gd name="T3" fmla="*/ 35 h 47"/>
                <a:gd name="T4" fmla="*/ 128 w 187"/>
                <a:gd name="T5" fmla="*/ 1 h 47"/>
                <a:gd name="T6" fmla="*/ 2 w 187"/>
                <a:gd name="T7" fmla="*/ 81 h 47"/>
                <a:gd name="T8" fmla="*/ 1 w 187"/>
                <a:gd name="T9" fmla="*/ 95 h 47"/>
                <a:gd name="T10" fmla="*/ 112 w 187"/>
                <a:gd name="T11" fmla="*/ 14 h 47"/>
                <a:gd name="T12" fmla="*/ 208 w 187"/>
                <a:gd name="T13" fmla="*/ 35 h 47"/>
                <a:gd name="T14" fmla="*/ 286 w 187"/>
                <a:gd name="T15" fmla="*/ 9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7" h="47">
                  <a:moveTo>
                    <a:pt x="187" y="45"/>
                  </a:moveTo>
                  <a:cubicBezTo>
                    <a:pt x="175" y="33"/>
                    <a:pt x="161" y="23"/>
                    <a:pt x="145" y="17"/>
                  </a:cubicBezTo>
                  <a:cubicBezTo>
                    <a:pt x="125" y="9"/>
                    <a:pt x="106" y="2"/>
                    <a:pt x="84" y="1"/>
                  </a:cubicBezTo>
                  <a:cubicBezTo>
                    <a:pt x="76" y="0"/>
                    <a:pt x="25" y="0"/>
                    <a:pt x="2" y="40"/>
                  </a:cubicBezTo>
                  <a:cubicBezTo>
                    <a:pt x="1" y="43"/>
                    <a:pt x="0" y="45"/>
                    <a:pt x="1" y="47"/>
                  </a:cubicBezTo>
                  <a:cubicBezTo>
                    <a:pt x="21" y="12"/>
                    <a:pt x="66" y="7"/>
                    <a:pt x="74" y="7"/>
                  </a:cubicBezTo>
                  <a:cubicBezTo>
                    <a:pt x="96" y="6"/>
                    <a:pt x="115" y="11"/>
                    <a:pt x="136" y="17"/>
                  </a:cubicBezTo>
                  <a:cubicBezTo>
                    <a:pt x="155" y="22"/>
                    <a:pt x="172" y="32"/>
                    <a:pt x="187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233">
              <a:extLst>
                <a:ext uri="{FF2B5EF4-FFF2-40B4-BE49-F238E27FC236}">
                  <a16:creationId xmlns:a16="http://schemas.microsoft.com/office/drawing/2014/main" id="{58C39E3F-8E10-45B4-AD1B-554577825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343"/>
              <a:ext cx="97" cy="71"/>
            </a:xfrm>
            <a:custGeom>
              <a:avLst/>
              <a:gdLst>
                <a:gd name="T0" fmla="*/ 126 w 87"/>
                <a:gd name="T1" fmla="*/ 92 h 60"/>
                <a:gd name="T2" fmla="*/ 52 w 87"/>
                <a:gd name="T3" fmla="*/ 99 h 60"/>
                <a:gd name="T4" fmla="*/ 9 w 87"/>
                <a:gd name="T5" fmla="*/ 25 h 60"/>
                <a:gd name="T6" fmla="*/ 83 w 87"/>
                <a:gd name="T7" fmla="*/ 18 h 60"/>
                <a:gd name="T8" fmla="*/ 126 w 87"/>
                <a:gd name="T9" fmla="*/ 9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60">
                  <a:moveTo>
                    <a:pt x="82" y="47"/>
                  </a:moveTo>
                  <a:cubicBezTo>
                    <a:pt x="77" y="58"/>
                    <a:pt x="56" y="60"/>
                    <a:pt x="34" y="51"/>
                  </a:cubicBezTo>
                  <a:cubicBezTo>
                    <a:pt x="13" y="42"/>
                    <a:pt x="0" y="25"/>
                    <a:pt x="5" y="13"/>
                  </a:cubicBezTo>
                  <a:cubicBezTo>
                    <a:pt x="10" y="2"/>
                    <a:pt x="32" y="0"/>
                    <a:pt x="53" y="9"/>
                  </a:cubicBezTo>
                  <a:cubicBezTo>
                    <a:pt x="74" y="18"/>
                    <a:pt x="87" y="35"/>
                    <a:pt x="82" y="47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Freeform 234">
              <a:extLst>
                <a:ext uri="{FF2B5EF4-FFF2-40B4-BE49-F238E27FC236}">
                  <a16:creationId xmlns:a16="http://schemas.microsoft.com/office/drawing/2014/main" id="{70D6EBE0-DED7-45DC-BB30-FB01416D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015"/>
              <a:ext cx="82" cy="79"/>
            </a:xfrm>
            <a:custGeom>
              <a:avLst/>
              <a:gdLst>
                <a:gd name="T0" fmla="*/ 103 w 74"/>
                <a:gd name="T1" fmla="*/ 13 h 67"/>
                <a:gd name="T2" fmla="*/ 71 w 74"/>
                <a:gd name="T3" fmla="*/ 88 h 67"/>
                <a:gd name="T4" fmla="*/ 9 w 74"/>
                <a:gd name="T5" fmla="*/ 117 h 67"/>
                <a:gd name="T6" fmla="*/ 41 w 74"/>
                <a:gd name="T7" fmla="*/ 44 h 67"/>
                <a:gd name="T8" fmla="*/ 103 w 74"/>
                <a:gd name="T9" fmla="*/ 13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67">
                  <a:moveTo>
                    <a:pt x="69" y="7"/>
                  </a:moveTo>
                  <a:cubicBezTo>
                    <a:pt x="74" y="14"/>
                    <a:pt x="65" y="31"/>
                    <a:pt x="47" y="46"/>
                  </a:cubicBezTo>
                  <a:cubicBezTo>
                    <a:pt x="30" y="60"/>
                    <a:pt x="11" y="67"/>
                    <a:pt x="5" y="60"/>
                  </a:cubicBezTo>
                  <a:cubicBezTo>
                    <a:pt x="0" y="54"/>
                    <a:pt x="9" y="36"/>
                    <a:pt x="27" y="22"/>
                  </a:cubicBezTo>
                  <a:cubicBezTo>
                    <a:pt x="44" y="7"/>
                    <a:pt x="63" y="0"/>
                    <a:pt x="69" y="7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Freeform 235">
              <a:extLst>
                <a:ext uri="{FF2B5EF4-FFF2-40B4-BE49-F238E27FC236}">
                  <a16:creationId xmlns:a16="http://schemas.microsoft.com/office/drawing/2014/main" id="{6287E55E-DE99-44CB-9B22-7994F7AB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239"/>
              <a:ext cx="355" cy="184"/>
            </a:xfrm>
            <a:custGeom>
              <a:avLst/>
              <a:gdLst>
                <a:gd name="T0" fmla="*/ 1 w 320"/>
                <a:gd name="T1" fmla="*/ 65 h 156"/>
                <a:gd name="T2" fmla="*/ 23 w 320"/>
                <a:gd name="T3" fmla="*/ 104 h 156"/>
                <a:gd name="T4" fmla="*/ 68 w 320"/>
                <a:gd name="T5" fmla="*/ 143 h 156"/>
                <a:gd name="T6" fmla="*/ 108 w 320"/>
                <a:gd name="T7" fmla="*/ 193 h 156"/>
                <a:gd name="T8" fmla="*/ 183 w 320"/>
                <a:gd name="T9" fmla="*/ 281 h 156"/>
                <a:gd name="T10" fmla="*/ 273 w 320"/>
                <a:gd name="T11" fmla="*/ 302 h 156"/>
                <a:gd name="T12" fmla="*/ 355 w 320"/>
                <a:gd name="T13" fmla="*/ 281 h 156"/>
                <a:gd name="T14" fmla="*/ 402 w 320"/>
                <a:gd name="T15" fmla="*/ 263 h 156"/>
                <a:gd name="T16" fmla="*/ 448 w 320"/>
                <a:gd name="T17" fmla="*/ 265 h 156"/>
                <a:gd name="T18" fmla="*/ 483 w 320"/>
                <a:gd name="T19" fmla="*/ 250 h 156"/>
                <a:gd name="T20" fmla="*/ 470 w 320"/>
                <a:gd name="T21" fmla="*/ 212 h 156"/>
                <a:gd name="T22" fmla="*/ 417 w 320"/>
                <a:gd name="T23" fmla="*/ 193 h 156"/>
                <a:gd name="T24" fmla="*/ 365 w 320"/>
                <a:gd name="T25" fmla="*/ 165 h 156"/>
                <a:gd name="T26" fmla="*/ 320 w 320"/>
                <a:gd name="T27" fmla="*/ 121 h 156"/>
                <a:gd name="T28" fmla="*/ 272 w 320"/>
                <a:gd name="T29" fmla="*/ 77 h 156"/>
                <a:gd name="T30" fmla="*/ 175 w 320"/>
                <a:gd name="T31" fmla="*/ 7 h 156"/>
                <a:gd name="T32" fmla="*/ 97 w 320"/>
                <a:gd name="T33" fmla="*/ 11 h 156"/>
                <a:gd name="T34" fmla="*/ 1 w 320"/>
                <a:gd name="T35" fmla="*/ 65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0" h="156">
                  <a:moveTo>
                    <a:pt x="1" y="34"/>
                  </a:moveTo>
                  <a:cubicBezTo>
                    <a:pt x="0" y="43"/>
                    <a:pt x="8" y="48"/>
                    <a:pt x="15" y="54"/>
                  </a:cubicBezTo>
                  <a:cubicBezTo>
                    <a:pt x="24" y="61"/>
                    <a:pt x="36" y="66"/>
                    <a:pt x="45" y="74"/>
                  </a:cubicBezTo>
                  <a:cubicBezTo>
                    <a:pt x="54" y="82"/>
                    <a:pt x="63" y="90"/>
                    <a:pt x="70" y="100"/>
                  </a:cubicBezTo>
                  <a:cubicBezTo>
                    <a:pt x="84" y="117"/>
                    <a:pt x="101" y="135"/>
                    <a:pt x="121" y="145"/>
                  </a:cubicBezTo>
                  <a:cubicBezTo>
                    <a:pt x="139" y="154"/>
                    <a:pt x="160" y="156"/>
                    <a:pt x="180" y="156"/>
                  </a:cubicBezTo>
                  <a:cubicBezTo>
                    <a:pt x="198" y="155"/>
                    <a:pt x="216" y="149"/>
                    <a:pt x="234" y="145"/>
                  </a:cubicBezTo>
                  <a:cubicBezTo>
                    <a:pt x="244" y="142"/>
                    <a:pt x="254" y="138"/>
                    <a:pt x="265" y="136"/>
                  </a:cubicBezTo>
                  <a:cubicBezTo>
                    <a:pt x="275" y="135"/>
                    <a:pt x="286" y="136"/>
                    <a:pt x="296" y="137"/>
                  </a:cubicBezTo>
                  <a:cubicBezTo>
                    <a:pt x="305" y="138"/>
                    <a:pt x="314" y="140"/>
                    <a:pt x="318" y="130"/>
                  </a:cubicBezTo>
                  <a:cubicBezTo>
                    <a:pt x="320" y="122"/>
                    <a:pt x="317" y="114"/>
                    <a:pt x="310" y="110"/>
                  </a:cubicBezTo>
                  <a:cubicBezTo>
                    <a:pt x="300" y="105"/>
                    <a:pt x="287" y="103"/>
                    <a:pt x="276" y="100"/>
                  </a:cubicBezTo>
                  <a:cubicBezTo>
                    <a:pt x="265" y="97"/>
                    <a:pt x="252" y="93"/>
                    <a:pt x="242" y="86"/>
                  </a:cubicBezTo>
                  <a:cubicBezTo>
                    <a:pt x="231" y="80"/>
                    <a:pt x="222" y="70"/>
                    <a:pt x="211" y="63"/>
                  </a:cubicBezTo>
                  <a:cubicBezTo>
                    <a:pt x="200" y="56"/>
                    <a:pt x="189" y="49"/>
                    <a:pt x="179" y="40"/>
                  </a:cubicBezTo>
                  <a:cubicBezTo>
                    <a:pt x="160" y="25"/>
                    <a:pt x="140" y="6"/>
                    <a:pt x="115" y="3"/>
                  </a:cubicBezTo>
                  <a:cubicBezTo>
                    <a:pt x="97" y="0"/>
                    <a:pt x="80" y="4"/>
                    <a:pt x="63" y="6"/>
                  </a:cubicBezTo>
                  <a:cubicBezTo>
                    <a:pt x="52" y="7"/>
                    <a:pt x="4" y="16"/>
                    <a:pt x="1" y="34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" name="Freeform 236">
              <a:extLst>
                <a:ext uri="{FF2B5EF4-FFF2-40B4-BE49-F238E27FC236}">
                  <a16:creationId xmlns:a16="http://schemas.microsoft.com/office/drawing/2014/main" id="{073137B6-03C1-457F-89D5-A224023F5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368"/>
              <a:ext cx="239" cy="55"/>
            </a:xfrm>
            <a:custGeom>
              <a:avLst/>
              <a:gdLst>
                <a:gd name="T0" fmla="*/ 312 w 215"/>
                <a:gd name="T1" fmla="*/ 1 h 47"/>
                <a:gd name="T2" fmla="*/ 312 w 215"/>
                <a:gd name="T3" fmla="*/ 1 h 47"/>
                <a:gd name="T4" fmla="*/ 307 w 215"/>
                <a:gd name="T5" fmla="*/ 1 h 47"/>
                <a:gd name="T6" fmla="*/ 283 w 215"/>
                <a:gd name="T7" fmla="*/ 30 h 47"/>
                <a:gd name="T8" fmla="*/ 217 w 215"/>
                <a:gd name="T9" fmla="*/ 37 h 47"/>
                <a:gd name="T10" fmla="*/ 136 w 215"/>
                <a:gd name="T11" fmla="*/ 75 h 47"/>
                <a:gd name="T12" fmla="*/ 46 w 215"/>
                <a:gd name="T13" fmla="*/ 75 h 47"/>
                <a:gd name="T14" fmla="*/ 0 w 215"/>
                <a:gd name="T15" fmla="*/ 47 h 47"/>
                <a:gd name="T16" fmla="*/ 24 w 215"/>
                <a:gd name="T17" fmla="*/ 67 h 47"/>
                <a:gd name="T18" fmla="*/ 113 w 215"/>
                <a:gd name="T19" fmla="*/ 88 h 47"/>
                <a:gd name="T20" fmla="*/ 197 w 215"/>
                <a:gd name="T21" fmla="*/ 67 h 47"/>
                <a:gd name="T22" fmla="*/ 245 w 215"/>
                <a:gd name="T23" fmla="*/ 50 h 47"/>
                <a:gd name="T24" fmla="*/ 292 w 215"/>
                <a:gd name="T25" fmla="*/ 54 h 47"/>
                <a:gd name="T26" fmla="*/ 325 w 215"/>
                <a:gd name="T27" fmla="*/ 40 h 47"/>
                <a:gd name="T28" fmla="*/ 312 w 215"/>
                <a:gd name="T29" fmla="*/ 1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5" h="47">
                  <a:moveTo>
                    <a:pt x="205" y="1"/>
                  </a:moveTo>
                  <a:cubicBezTo>
                    <a:pt x="205" y="1"/>
                    <a:pt x="205" y="1"/>
                    <a:pt x="205" y="1"/>
                  </a:cubicBezTo>
                  <a:cubicBezTo>
                    <a:pt x="203" y="1"/>
                    <a:pt x="201" y="0"/>
                    <a:pt x="201" y="1"/>
                  </a:cubicBezTo>
                  <a:cubicBezTo>
                    <a:pt x="206" y="13"/>
                    <a:pt x="194" y="13"/>
                    <a:pt x="185" y="16"/>
                  </a:cubicBezTo>
                  <a:cubicBezTo>
                    <a:pt x="174" y="19"/>
                    <a:pt x="150" y="16"/>
                    <a:pt x="141" y="20"/>
                  </a:cubicBezTo>
                  <a:cubicBezTo>
                    <a:pt x="124" y="28"/>
                    <a:pt x="108" y="36"/>
                    <a:pt x="89" y="40"/>
                  </a:cubicBezTo>
                  <a:cubicBezTo>
                    <a:pt x="70" y="44"/>
                    <a:pt x="49" y="46"/>
                    <a:pt x="30" y="40"/>
                  </a:cubicBezTo>
                  <a:cubicBezTo>
                    <a:pt x="19" y="36"/>
                    <a:pt x="9" y="31"/>
                    <a:pt x="0" y="25"/>
                  </a:cubicBezTo>
                  <a:cubicBezTo>
                    <a:pt x="5" y="29"/>
                    <a:pt x="11" y="33"/>
                    <a:pt x="16" y="36"/>
                  </a:cubicBezTo>
                  <a:cubicBezTo>
                    <a:pt x="34" y="45"/>
                    <a:pt x="55" y="47"/>
                    <a:pt x="75" y="47"/>
                  </a:cubicBezTo>
                  <a:cubicBezTo>
                    <a:pt x="94" y="46"/>
                    <a:pt x="111" y="40"/>
                    <a:pt x="129" y="36"/>
                  </a:cubicBezTo>
                  <a:cubicBezTo>
                    <a:pt x="139" y="33"/>
                    <a:pt x="150" y="29"/>
                    <a:pt x="160" y="27"/>
                  </a:cubicBezTo>
                  <a:cubicBezTo>
                    <a:pt x="170" y="26"/>
                    <a:pt x="182" y="27"/>
                    <a:pt x="192" y="28"/>
                  </a:cubicBezTo>
                  <a:cubicBezTo>
                    <a:pt x="201" y="29"/>
                    <a:pt x="210" y="31"/>
                    <a:pt x="213" y="21"/>
                  </a:cubicBezTo>
                  <a:cubicBezTo>
                    <a:pt x="215" y="13"/>
                    <a:pt x="212" y="5"/>
                    <a:pt x="205" y="1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237">
              <a:extLst>
                <a:ext uri="{FF2B5EF4-FFF2-40B4-BE49-F238E27FC236}">
                  <a16:creationId xmlns:a16="http://schemas.microsoft.com/office/drawing/2014/main" id="{5A28A5F2-511B-47E6-A0BD-25103627B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241"/>
              <a:ext cx="201" cy="53"/>
            </a:xfrm>
            <a:custGeom>
              <a:avLst/>
              <a:gdLst>
                <a:gd name="T0" fmla="*/ 275 w 181"/>
                <a:gd name="T1" fmla="*/ 67 h 45"/>
                <a:gd name="T2" fmla="*/ 188 w 181"/>
                <a:gd name="T3" fmla="*/ 2 h 45"/>
                <a:gd name="T4" fmla="*/ 109 w 181"/>
                <a:gd name="T5" fmla="*/ 11 h 45"/>
                <a:gd name="T6" fmla="*/ 13 w 181"/>
                <a:gd name="T7" fmla="*/ 65 h 45"/>
                <a:gd name="T8" fmla="*/ 20 w 181"/>
                <a:gd name="T9" fmla="*/ 86 h 45"/>
                <a:gd name="T10" fmla="*/ 82 w 181"/>
                <a:gd name="T11" fmla="*/ 25 h 45"/>
                <a:gd name="T12" fmla="*/ 170 w 181"/>
                <a:gd name="T13" fmla="*/ 11 h 45"/>
                <a:gd name="T14" fmla="*/ 275 w 181"/>
                <a:gd name="T15" fmla="*/ 6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1" h="45">
                  <a:moveTo>
                    <a:pt x="181" y="35"/>
                  </a:moveTo>
                  <a:cubicBezTo>
                    <a:pt x="164" y="21"/>
                    <a:pt x="145" y="5"/>
                    <a:pt x="123" y="2"/>
                  </a:cubicBezTo>
                  <a:cubicBezTo>
                    <a:pt x="105" y="0"/>
                    <a:pt x="88" y="3"/>
                    <a:pt x="71" y="6"/>
                  </a:cubicBezTo>
                  <a:cubicBezTo>
                    <a:pt x="60" y="7"/>
                    <a:pt x="12" y="16"/>
                    <a:pt x="9" y="34"/>
                  </a:cubicBezTo>
                  <a:cubicBezTo>
                    <a:pt x="8" y="38"/>
                    <a:pt x="10" y="42"/>
                    <a:pt x="13" y="45"/>
                  </a:cubicBezTo>
                  <a:cubicBezTo>
                    <a:pt x="0" y="24"/>
                    <a:pt x="46" y="16"/>
                    <a:pt x="54" y="13"/>
                  </a:cubicBezTo>
                  <a:cubicBezTo>
                    <a:pt x="71" y="8"/>
                    <a:pt x="94" y="7"/>
                    <a:pt x="112" y="6"/>
                  </a:cubicBezTo>
                  <a:cubicBezTo>
                    <a:pt x="137" y="5"/>
                    <a:pt x="160" y="23"/>
                    <a:pt x="18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238">
              <a:extLst>
                <a:ext uri="{FF2B5EF4-FFF2-40B4-BE49-F238E27FC236}">
                  <a16:creationId xmlns:a16="http://schemas.microsoft.com/office/drawing/2014/main" id="{1A63272D-7446-4389-9494-1CF4D779A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279"/>
              <a:ext cx="72" cy="118"/>
            </a:xfrm>
            <a:custGeom>
              <a:avLst/>
              <a:gdLst>
                <a:gd name="T0" fmla="*/ 86 w 65"/>
                <a:gd name="T1" fmla="*/ 83 h 100"/>
                <a:gd name="T2" fmla="*/ 72 w 65"/>
                <a:gd name="T3" fmla="*/ 185 h 100"/>
                <a:gd name="T4" fmla="*/ 13 w 65"/>
                <a:gd name="T5" fmla="*/ 111 h 100"/>
                <a:gd name="T6" fmla="*/ 27 w 65"/>
                <a:gd name="T7" fmla="*/ 9 h 100"/>
                <a:gd name="T8" fmla="*/ 86 w 65"/>
                <a:gd name="T9" fmla="*/ 83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0">
                  <a:moveTo>
                    <a:pt x="57" y="42"/>
                  </a:moveTo>
                  <a:cubicBezTo>
                    <a:pt x="65" y="67"/>
                    <a:pt x="61" y="91"/>
                    <a:pt x="48" y="96"/>
                  </a:cubicBezTo>
                  <a:cubicBezTo>
                    <a:pt x="35" y="100"/>
                    <a:pt x="17" y="84"/>
                    <a:pt x="9" y="58"/>
                  </a:cubicBezTo>
                  <a:cubicBezTo>
                    <a:pt x="0" y="33"/>
                    <a:pt x="4" y="9"/>
                    <a:pt x="18" y="5"/>
                  </a:cubicBezTo>
                  <a:cubicBezTo>
                    <a:pt x="31" y="0"/>
                    <a:pt x="49" y="17"/>
                    <a:pt x="57" y="42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239">
              <a:extLst>
                <a:ext uri="{FF2B5EF4-FFF2-40B4-BE49-F238E27FC236}">
                  <a16:creationId xmlns:a16="http://schemas.microsoft.com/office/drawing/2014/main" id="{97EFF502-FED8-47F8-9A26-CE1231F4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1034"/>
              <a:ext cx="396" cy="148"/>
            </a:xfrm>
            <a:custGeom>
              <a:avLst/>
              <a:gdLst>
                <a:gd name="T0" fmla="*/ 349 w 357"/>
                <a:gd name="T1" fmla="*/ 13 h 125"/>
                <a:gd name="T2" fmla="*/ 488 w 357"/>
                <a:gd name="T3" fmla="*/ 63 h 125"/>
                <a:gd name="T4" fmla="*/ 532 w 357"/>
                <a:gd name="T5" fmla="*/ 94 h 125"/>
                <a:gd name="T6" fmla="*/ 498 w 357"/>
                <a:gd name="T7" fmla="*/ 109 h 125"/>
                <a:gd name="T8" fmla="*/ 439 w 357"/>
                <a:gd name="T9" fmla="*/ 128 h 125"/>
                <a:gd name="T10" fmla="*/ 386 w 357"/>
                <a:gd name="T11" fmla="*/ 186 h 125"/>
                <a:gd name="T12" fmla="*/ 189 w 357"/>
                <a:gd name="T13" fmla="*/ 234 h 125"/>
                <a:gd name="T14" fmla="*/ 134 w 357"/>
                <a:gd name="T15" fmla="*/ 206 h 125"/>
                <a:gd name="T16" fmla="*/ 54 w 357"/>
                <a:gd name="T17" fmla="*/ 214 h 125"/>
                <a:gd name="T18" fmla="*/ 97 w 357"/>
                <a:gd name="T19" fmla="*/ 92 h 125"/>
                <a:gd name="T20" fmla="*/ 349 w 357"/>
                <a:gd name="T21" fmla="*/ 13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7" h="125">
                  <a:moveTo>
                    <a:pt x="231" y="7"/>
                  </a:moveTo>
                  <a:cubicBezTo>
                    <a:pt x="262" y="15"/>
                    <a:pt x="292" y="22"/>
                    <a:pt x="323" y="32"/>
                  </a:cubicBezTo>
                  <a:cubicBezTo>
                    <a:pt x="330" y="35"/>
                    <a:pt x="357" y="36"/>
                    <a:pt x="352" y="48"/>
                  </a:cubicBezTo>
                  <a:cubicBezTo>
                    <a:pt x="350" y="55"/>
                    <a:pt x="335" y="55"/>
                    <a:pt x="329" y="56"/>
                  </a:cubicBezTo>
                  <a:cubicBezTo>
                    <a:pt x="317" y="59"/>
                    <a:pt x="302" y="60"/>
                    <a:pt x="290" y="65"/>
                  </a:cubicBezTo>
                  <a:cubicBezTo>
                    <a:pt x="277" y="72"/>
                    <a:pt x="267" y="86"/>
                    <a:pt x="255" y="95"/>
                  </a:cubicBezTo>
                  <a:cubicBezTo>
                    <a:pt x="220" y="120"/>
                    <a:pt x="167" y="125"/>
                    <a:pt x="124" y="119"/>
                  </a:cubicBezTo>
                  <a:cubicBezTo>
                    <a:pt x="111" y="117"/>
                    <a:pt x="101" y="108"/>
                    <a:pt x="88" y="105"/>
                  </a:cubicBezTo>
                  <a:cubicBezTo>
                    <a:pt x="70" y="102"/>
                    <a:pt x="54" y="111"/>
                    <a:pt x="36" y="109"/>
                  </a:cubicBezTo>
                  <a:cubicBezTo>
                    <a:pt x="0" y="106"/>
                    <a:pt x="53" y="56"/>
                    <a:pt x="63" y="47"/>
                  </a:cubicBezTo>
                  <a:cubicBezTo>
                    <a:pt x="120" y="0"/>
                    <a:pt x="212" y="3"/>
                    <a:pt x="231" y="7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Freeform 240">
              <a:extLst>
                <a:ext uri="{FF2B5EF4-FFF2-40B4-BE49-F238E27FC236}">
                  <a16:creationId xmlns:a16="http://schemas.microsoft.com/office/drawing/2014/main" id="{20286DE3-DFF4-49B6-AEB1-63296BE6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081"/>
              <a:ext cx="367" cy="98"/>
            </a:xfrm>
            <a:custGeom>
              <a:avLst/>
              <a:gdLst>
                <a:gd name="T0" fmla="*/ 467 w 330"/>
                <a:gd name="T1" fmla="*/ 9 h 83"/>
                <a:gd name="T2" fmla="*/ 408 w 330"/>
                <a:gd name="T3" fmla="*/ 28 h 83"/>
                <a:gd name="T4" fmla="*/ 356 w 330"/>
                <a:gd name="T5" fmla="*/ 85 h 83"/>
                <a:gd name="T6" fmla="*/ 156 w 330"/>
                <a:gd name="T7" fmla="*/ 131 h 83"/>
                <a:gd name="T8" fmla="*/ 100 w 330"/>
                <a:gd name="T9" fmla="*/ 106 h 83"/>
                <a:gd name="T10" fmla="*/ 23 w 330"/>
                <a:gd name="T11" fmla="*/ 111 h 83"/>
                <a:gd name="T12" fmla="*/ 3 w 330"/>
                <a:gd name="T13" fmla="*/ 100 h 83"/>
                <a:gd name="T14" fmla="*/ 22 w 330"/>
                <a:gd name="T15" fmla="*/ 131 h 83"/>
                <a:gd name="T16" fmla="*/ 99 w 330"/>
                <a:gd name="T17" fmla="*/ 125 h 83"/>
                <a:gd name="T18" fmla="*/ 156 w 330"/>
                <a:gd name="T19" fmla="*/ 152 h 83"/>
                <a:gd name="T20" fmla="*/ 355 w 330"/>
                <a:gd name="T21" fmla="*/ 103 h 83"/>
                <a:gd name="T22" fmla="*/ 408 w 330"/>
                <a:gd name="T23" fmla="*/ 46 h 83"/>
                <a:gd name="T24" fmla="*/ 467 w 330"/>
                <a:gd name="T25" fmla="*/ 30 h 83"/>
                <a:gd name="T26" fmla="*/ 504 w 330"/>
                <a:gd name="T27" fmla="*/ 13 h 83"/>
                <a:gd name="T28" fmla="*/ 500 w 330"/>
                <a:gd name="T29" fmla="*/ 0 h 83"/>
                <a:gd name="T30" fmla="*/ 467 w 330"/>
                <a:gd name="T31" fmla="*/ 9 h 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0" h="83">
                  <a:moveTo>
                    <a:pt x="306" y="5"/>
                  </a:moveTo>
                  <a:cubicBezTo>
                    <a:pt x="294" y="8"/>
                    <a:pt x="279" y="9"/>
                    <a:pt x="267" y="14"/>
                  </a:cubicBezTo>
                  <a:cubicBezTo>
                    <a:pt x="254" y="20"/>
                    <a:pt x="244" y="35"/>
                    <a:pt x="233" y="44"/>
                  </a:cubicBezTo>
                  <a:cubicBezTo>
                    <a:pt x="197" y="69"/>
                    <a:pt x="145" y="74"/>
                    <a:pt x="102" y="68"/>
                  </a:cubicBezTo>
                  <a:cubicBezTo>
                    <a:pt x="89" y="66"/>
                    <a:pt x="79" y="57"/>
                    <a:pt x="66" y="54"/>
                  </a:cubicBezTo>
                  <a:cubicBezTo>
                    <a:pt x="48" y="50"/>
                    <a:pt x="32" y="60"/>
                    <a:pt x="15" y="58"/>
                  </a:cubicBezTo>
                  <a:cubicBezTo>
                    <a:pt x="8" y="58"/>
                    <a:pt x="4" y="55"/>
                    <a:pt x="3" y="52"/>
                  </a:cubicBezTo>
                  <a:cubicBezTo>
                    <a:pt x="0" y="60"/>
                    <a:pt x="2" y="67"/>
                    <a:pt x="14" y="68"/>
                  </a:cubicBezTo>
                  <a:cubicBezTo>
                    <a:pt x="32" y="69"/>
                    <a:pt x="48" y="60"/>
                    <a:pt x="65" y="64"/>
                  </a:cubicBezTo>
                  <a:cubicBezTo>
                    <a:pt x="78" y="67"/>
                    <a:pt x="88" y="76"/>
                    <a:pt x="102" y="78"/>
                  </a:cubicBezTo>
                  <a:cubicBezTo>
                    <a:pt x="144" y="83"/>
                    <a:pt x="197" y="78"/>
                    <a:pt x="232" y="53"/>
                  </a:cubicBezTo>
                  <a:cubicBezTo>
                    <a:pt x="244" y="44"/>
                    <a:pt x="254" y="30"/>
                    <a:pt x="267" y="24"/>
                  </a:cubicBezTo>
                  <a:cubicBezTo>
                    <a:pt x="279" y="18"/>
                    <a:pt x="293" y="17"/>
                    <a:pt x="306" y="15"/>
                  </a:cubicBezTo>
                  <a:cubicBezTo>
                    <a:pt x="311" y="14"/>
                    <a:pt x="326" y="14"/>
                    <a:pt x="329" y="7"/>
                  </a:cubicBezTo>
                  <a:cubicBezTo>
                    <a:pt x="330" y="4"/>
                    <a:pt x="329" y="2"/>
                    <a:pt x="327" y="0"/>
                  </a:cubicBezTo>
                  <a:cubicBezTo>
                    <a:pt x="323" y="4"/>
                    <a:pt x="311" y="4"/>
                    <a:pt x="306" y="5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3" name="Freeform 241">
              <a:extLst>
                <a:ext uri="{FF2B5EF4-FFF2-40B4-BE49-F238E27FC236}">
                  <a16:creationId xmlns:a16="http://schemas.microsoft.com/office/drawing/2014/main" id="{DCB6D26D-CE3F-41C1-9D21-307AB552E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720"/>
              <a:ext cx="343" cy="250"/>
            </a:xfrm>
            <a:custGeom>
              <a:avLst/>
              <a:gdLst>
                <a:gd name="T0" fmla="*/ 433 w 309"/>
                <a:gd name="T1" fmla="*/ 15 h 211"/>
                <a:gd name="T2" fmla="*/ 447 w 309"/>
                <a:gd name="T3" fmla="*/ 69 h 211"/>
                <a:gd name="T4" fmla="*/ 383 w 309"/>
                <a:gd name="T5" fmla="*/ 159 h 211"/>
                <a:gd name="T6" fmla="*/ 350 w 309"/>
                <a:gd name="T7" fmla="*/ 223 h 211"/>
                <a:gd name="T8" fmla="*/ 347 w 309"/>
                <a:gd name="T9" fmla="*/ 307 h 211"/>
                <a:gd name="T10" fmla="*/ 326 w 309"/>
                <a:gd name="T11" fmla="*/ 387 h 211"/>
                <a:gd name="T12" fmla="*/ 262 w 309"/>
                <a:gd name="T13" fmla="*/ 415 h 211"/>
                <a:gd name="T14" fmla="*/ 174 w 309"/>
                <a:gd name="T15" fmla="*/ 403 h 211"/>
                <a:gd name="T16" fmla="*/ 114 w 309"/>
                <a:gd name="T17" fmla="*/ 395 h 211"/>
                <a:gd name="T18" fmla="*/ 38 w 309"/>
                <a:gd name="T19" fmla="*/ 403 h 211"/>
                <a:gd name="T20" fmla="*/ 44 w 309"/>
                <a:gd name="T21" fmla="*/ 327 h 211"/>
                <a:gd name="T22" fmla="*/ 123 w 309"/>
                <a:gd name="T23" fmla="*/ 252 h 211"/>
                <a:gd name="T24" fmla="*/ 188 w 309"/>
                <a:gd name="T25" fmla="*/ 173 h 211"/>
                <a:gd name="T26" fmla="*/ 246 w 309"/>
                <a:gd name="T27" fmla="*/ 92 h 211"/>
                <a:gd name="T28" fmla="*/ 323 w 309"/>
                <a:gd name="T29" fmla="*/ 66 h 211"/>
                <a:gd name="T30" fmla="*/ 393 w 309"/>
                <a:gd name="T31" fmla="*/ 33 h 211"/>
                <a:gd name="T32" fmla="*/ 433 w 309"/>
                <a:gd name="T33" fmla="*/ 15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9" h="211">
                  <a:moveTo>
                    <a:pt x="285" y="8"/>
                  </a:moveTo>
                  <a:cubicBezTo>
                    <a:pt x="309" y="0"/>
                    <a:pt x="302" y="24"/>
                    <a:pt x="295" y="35"/>
                  </a:cubicBezTo>
                  <a:cubicBezTo>
                    <a:pt x="284" y="52"/>
                    <a:pt x="264" y="65"/>
                    <a:pt x="252" y="80"/>
                  </a:cubicBezTo>
                  <a:cubicBezTo>
                    <a:pt x="243" y="91"/>
                    <a:pt x="235" y="100"/>
                    <a:pt x="231" y="113"/>
                  </a:cubicBezTo>
                  <a:cubicBezTo>
                    <a:pt x="228" y="128"/>
                    <a:pt x="231" y="142"/>
                    <a:pt x="229" y="156"/>
                  </a:cubicBezTo>
                  <a:cubicBezTo>
                    <a:pt x="228" y="170"/>
                    <a:pt x="225" y="186"/>
                    <a:pt x="215" y="197"/>
                  </a:cubicBezTo>
                  <a:cubicBezTo>
                    <a:pt x="205" y="208"/>
                    <a:pt x="188" y="210"/>
                    <a:pt x="173" y="210"/>
                  </a:cubicBezTo>
                  <a:cubicBezTo>
                    <a:pt x="153" y="211"/>
                    <a:pt x="134" y="207"/>
                    <a:pt x="114" y="204"/>
                  </a:cubicBezTo>
                  <a:cubicBezTo>
                    <a:pt x="101" y="202"/>
                    <a:pt x="89" y="200"/>
                    <a:pt x="76" y="200"/>
                  </a:cubicBezTo>
                  <a:cubicBezTo>
                    <a:pt x="60" y="201"/>
                    <a:pt x="42" y="208"/>
                    <a:pt x="25" y="204"/>
                  </a:cubicBezTo>
                  <a:cubicBezTo>
                    <a:pt x="0" y="199"/>
                    <a:pt x="17" y="178"/>
                    <a:pt x="29" y="166"/>
                  </a:cubicBezTo>
                  <a:cubicBezTo>
                    <a:pt x="45" y="150"/>
                    <a:pt x="64" y="142"/>
                    <a:pt x="81" y="128"/>
                  </a:cubicBezTo>
                  <a:cubicBezTo>
                    <a:pt x="96" y="116"/>
                    <a:pt x="111" y="104"/>
                    <a:pt x="123" y="88"/>
                  </a:cubicBezTo>
                  <a:cubicBezTo>
                    <a:pt x="135" y="73"/>
                    <a:pt x="145" y="58"/>
                    <a:pt x="162" y="47"/>
                  </a:cubicBezTo>
                  <a:cubicBezTo>
                    <a:pt x="177" y="37"/>
                    <a:pt x="195" y="37"/>
                    <a:pt x="213" y="34"/>
                  </a:cubicBezTo>
                  <a:cubicBezTo>
                    <a:pt x="230" y="32"/>
                    <a:pt x="244" y="22"/>
                    <a:pt x="259" y="17"/>
                  </a:cubicBezTo>
                  <a:lnTo>
                    <a:pt x="285" y="8"/>
                  </a:ln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242">
              <a:extLst>
                <a:ext uri="{FF2B5EF4-FFF2-40B4-BE49-F238E27FC236}">
                  <a16:creationId xmlns:a16="http://schemas.microsoft.com/office/drawing/2014/main" id="{5CDEFAB9-C4B7-4699-9CFC-F05CA36F5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833"/>
              <a:ext cx="255" cy="137"/>
            </a:xfrm>
            <a:custGeom>
              <a:avLst/>
              <a:gdLst>
                <a:gd name="T0" fmla="*/ 312 w 230"/>
                <a:gd name="T1" fmla="*/ 129 h 116"/>
                <a:gd name="T2" fmla="*/ 284 w 230"/>
                <a:gd name="T3" fmla="*/ 202 h 116"/>
                <a:gd name="T4" fmla="*/ 217 w 230"/>
                <a:gd name="T5" fmla="*/ 218 h 116"/>
                <a:gd name="T6" fmla="*/ 129 w 230"/>
                <a:gd name="T7" fmla="*/ 193 h 116"/>
                <a:gd name="T8" fmla="*/ 74 w 230"/>
                <a:gd name="T9" fmla="*/ 176 h 116"/>
                <a:gd name="T10" fmla="*/ 4 w 230"/>
                <a:gd name="T11" fmla="*/ 176 h 116"/>
                <a:gd name="T12" fmla="*/ 23 w 230"/>
                <a:gd name="T13" fmla="*/ 213 h 116"/>
                <a:gd name="T14" fmla="*/ 100 w 230"/>
                <a:gd name="T15" fmla="*/ 203 h 116"/>
                <a:gd name="T16" fmla="*/ 157 w 230"/>
                <a:gd name="T17" fmla="*/ 213 h 116"/>
                <a:gd name="T18" fmla="*/ 247 w 230"/>
                <a:gd name="T19" fmla="*/ 224 h 116"/>
                <a:gd name="T20" fmla="*/ 309 w 230"/>
                <a:gd name="T21" fmla="*/ 198 h 116"/>
                <a:gd name="T22" fmla="*/ 330 w 230"/>
                <a:gd name="T23" fmla="*/ 118 h 116"/>
                <a:gd name="T24" fmla="*/ 335 w 230"/>
                <a:gd name="T25" fmla="*/ 35 h 116"/>
                <a:gd name="T26" fmla="*/ 348 w 230"/>
                <a:gd name="T27" fmla="*/ 0 h 116"/>
                <a:gd name="T28" fmla="*/ 322 w 230"/>
                <a:gd name="T29" fmla="*/ 45 h 116"/>
                <a:gd name="T30" fmla="*/ 312 w 230"/>
                <a:gd name="T31" fmla="*/ 129 h 1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0" h="116">
                  <a:moveTo>
                    <a:pt x="206" y="66"/>
                  </a:moveTo>
                  <a:cubicBezTo>
                    <a:pt x="203" y="79"/>
                    <a:pt x="199" y="94"/>
                    <a:pt x="188" y="104"/>
                  </a:cubicBezTo>
                  <a:cubicBezTo>
                    <a:pt x="176" y="114"/>
                    <a:pt x="159" y="114"/>
                    <a:pt x="144" y="113"/>
                  </a:cubicBezTo>
                  <a:cubicBezTo>
                    <a:pt x="124" y="111"/>
                    <a:pt x="106" y="105"/>
                    <a:pt x="86" y="99"/>
                  </a:cubicBezTo>
                  <a:cubicBezTo>
                    <a:pt x="74" y="96"/>
                    <a:pt x="62" y="92"/>
                    <a:pt x="49" y="91"/>
                  </a:cubicBezTo>
                  <a:cubicBezTo>
                    <a:pt x="35" y="90"/>
                    <a:pt x="22" y="115"/>
                    <a:pt x="4" y="91"/>
                  </a:cubicBezTo>
                  <a:cubicBezTo>
                    <a:pt x="0" y="99"/>
                    <a:pt x="1" y="107"/>
                    <a:pt x="15" y="109"/>
                  </a:cubicBezTo>
                  <a:cubicBezTo>
                    <a:pt x="32" y="113"/>
                    <a:pt x="50" y="106"/>
                    <a:pt x="66" y="105"/>
                  </a:cubicBezTo>
                  <a:cubicBezTo>
                    <a:pt x="79" y="105"/>
                    <a:pt x="91" y="107"/>
                    <a:pt x="104" y="109"/>
                  </a:cubicBezTo>
                  <a:cubicBezTo>
                    <a:pt x="124" y="112"/>
                    <a:pt x="143" y="116"/>
                    <a:pt x="163" y="115"/>
                  </a:cubicBezTo>
                  <a:cubicBezTo>
                    <a:pt x="178" y="115"/>
                    <a:pt x="195" y="113"/>
                    <a:pt x="205" y="102"/>
                  </a:cubicBezTo>
                  <a:cubicBezTo>
                    <a:pt x="215" y="91"/>
                    <a:pt x="218" y="75"/>
                    <a:pt x="219" y="61"/>
                  </a:cubicBezTo>
                  <a:cubicBezTo>
                    <a:pt x="221" y="47"/>
                    <a:pt x="218" y="33"/>
                    <a:pt x="221" y="18"/>
                  </a:cubicBezTo>
                  <a:cubicBezTo>
                    <a:pt x="223" y="11"/>
                    <a:pt x="226" y="6"/>
                    <a:pt x="230" y="0"/>
                  </a:cubicBezTo>
                  <a:cubicBezTo>
                    <a:pt x="223" y="7"/>
                    <a:pt x="217" y="14"/>
                    <a:pt x="213" y="23"/>
                  </a:cubicBezTo>
                  <a:cubicBezTo>
                    <a:pt x="208" y="37"/>
                    <a:pt x="209" y="51"/>
                    <a:pt x="206" y="66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243">
              <a:extLst>
                <a:ext uri="{FF2B5EF4-FFF2-40B4-BE49-F238E27FC236}">
                  <a16:creationId xmlns:a16="http://schemas.microsoft.com/office/drawing/2014/main" id="{BC7A8FC4-1607-40B0-98B9-A0CC95E13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725"/>
              <a:ext cx="132" cy="41"/>
            </a:xfrm>
            <a:custGeom>
              <a:avLst/>
              <a:gdLst>
                <a:gd name="T0" fmla="*/ 154 w 119"/>
                <a:gd name="T1" fmla="*/ 9 h 35"/>
                <a:gd name="T2" fmla="*/ 114 w 119"/>
                <a:gd name="T3" fmla="*/ 26 h 35"/>
                <a:gd name="T4" fmla="*/ 45 w 119"/>
                <a:gd name="T5" fmla="*/ 57 h 35"/>
                <a:gd name="T6" fmla="*/ 0 w 119"/>
                <a:gd name="T7" fmla="*/ 66 h 35"/>
                <a:gd name="T8" fmla="*/ 47 w 119"/>
                <a:gd name="T9" fmla="*/ 64 h 35"/>
                <a:gd name="T10" fmla="*/ 115 w 119"/>
                <a:gd name="T11" fmla="*/ 34 h 35"/>
                <a:gd name="T12" fmla="*/ 162 w 119"/>
                <a:gd name="T13" fmla="*/ 18 h 35"/>
                <a:gd name="T14" fmla="*/ 177 w 119"/>
                <a:gd name="T15" fmla="*/ 32 h 35"/>
                <a:gd name="T16" fmla="*/ 154 w 119"/>
                <a:gd name="T17" fmla="*/ 9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35">
                  <a:moveTo>
                    <a:pt x="102" y="5"/>
                  </a:moveTo>
                  <a:cubicBezTo>
                    <a:pt x="76" y="14"/>
                    <a:pt x="76" y="14"/>
                    <a:pt x="76" y="14"/>
                  </a:cubicBezTo>
                  <a:cubicBezTo>
                    <a:pt x="60" y="18"/>
                    <a:pt x="46" y="28"/>
                    <a:pt x="30" y="31"/>
                  </a:cubicBezTo>
                  <a:cubicBezTo>
                    <a:pt x="20" y="32"/>
                    <a:pt x="10" y="33"/>
                    <a:pt x="0" y="35"/>
                  </a:cubicBezTo>
                  <a:cubicBezTo>
                    <a:pt x="10" y="34"/>
                    <a:pt x="21" y="34"/>
                    <a:pt x="31" y="34"/>
                  </a:cubicBezTo>
                  <a:cubicBezTo>
                    <a:pt x="48" y="34"/>
                    <a:pt x="61" y="20"/>
                    <a:pt x="77" y="18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13" y="8"/>
                    <a:pt x="115" y="16"/>
                    <a:pt x="117" y="17"/>
                  </a:cubicBezTo>
                  <a:cubicBezTo>
                    <a:pt x="119" y="8"/>
                    <a:pt x="117" y="0"/>
                    <a:pt x="10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Freeform 244">
              <a:extLst>
                <a:ext uri="{FF2B5EF4-FFF2-40B4-BE49-F238E27FC236}">
                  <a16:creationId xmlns:a16="http://schemas.microsoft.com/office/drawing/2014/main" id="{88DDA80B-42A6-4DC1-88F0-8AAD565D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977"/>
              <a:ext cx="257" cy="342"/>
            </a:xfrm>
            <a:custGeom>
              <a:avLst/>
              <a:gdLst>
                <a:gd name="T0" fmla="*/ 124 w 232"/>
                <a:gd name="T1" fmla="*/ 154 h 289"/>
                <a:gd name="T2" fmla="*/ 194 w 232"/>
                <a:gd name="T3" fmla="*/ 228 h 289"/>
                <a:gd name="T4" fmla="*/ 235 w 232"/>
                <a:gd name="T5" fmla="*/ 246 h 289"/>
                <a:gd name="T6" fmla="*/ 261 w 232"/>
                <a:gd name="T7" fmla="*/ 301 h 289"/>
                <a:gd name="T8" fmla="*/ 278 w 232"/>
                <a:gd name="T9" fmla="*/ 372 h 289"/>
                <a:gd name="T10" fmla="*/ 307 w 232"/>
                <a:gd name="T11" fmla="*/ 437 h 289"/>
                <a:gd name="T12" fmla="*/ 318 w 232"/>
                <a:gd name="T13" fmla="*/ 543 h 289"/>
                <a:gd name="T14" fmla="*/ 229 w 232"/>
                <a:gd name="T15" fmla="*/ 484 h 289"/>
                <a:gd name="T16" fmla="*/ 115 w 232"/>
                <a:gd name="T17" fmla="*/ 405 h 289"/>
                <a:gd name="T18" fmla="*/ 20 w 232"/>
                <a:gd name="T19" fmla="*/ 301 h 289"/>
                <a:gd name="T20" fmla="*/ 11 w 232"/>
                <a:gd name="T21" fmla="*/ 206 h 289"/>
                <a:gd name="T22" fmla="*/ 0 w 232"/>
                <a:gd name="T23" fmla="*/ 102 h 289"/>
                <a:gd name="T24" fmla="*/ 22 w 232"/>
                <a:gd name="T25" fmla="*/ 28 h 289"/>
                <a:gd name="T26" fmla="*/ 124 w 232"/>
                <a:gd name="T27" fmla="*/ 154 h 2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2" h="289">
                  <a:moveTo>
                    <a:pt x="82" y="79"/>
                  </a:moveTo>
                  <a:cubicBezTo>
                    <a:pt x="91" y="98"/>
                    <a:pt x="111" y="110"/>
                    <a:pt x="129" y="117"/>
                  </a:cubicBezTo>
                  <a:cubicBezTo>
                    <a:pt x="137" y="120"/>
                    <a:pt x="148" y="121"/>
                    <a:pt x="155" y="126"/>
                  </a:cubicBezTo>
                  <a:cubicBezTo>
                    <a:pt x="164" y="132"/>
                    <a:pt x="170" y="144"/>
                    <a:pt x="173" y="154"/>
                  </a:cubicBezTo>
                  <a:cubicBezTo>
                    <a:pt x="177" y="166"/>
                    <a:pt x="179" y="178"/>
                    <a:pt x="185" y="189"/>
                  </a:cubicBezTo>
                  <a:cubicBezTo>
                    <a:pt x="191" y="200"/>
                    <a:pt x="198" y="211"/>
                    <a:pt x="204" y="223"/>
                  </a:cubicBezTo>
                  <a:cubicBezTo>
                    <a:pt x="210" y="236"/>
                    <a:pt x="232" y="266"/>
                    <a:pt x="211" y="277"/>
                  </a:cubicBezTo>
                  <a:cubicBezTo>
                    <a:pt x="185" y="289"/>
                    <a:pt x="169" y="261"/>
                    <a:pt x="153" y="247"/>
                  </a:cubicBezTo>
                  <a:cubicBezTo>
                    <a:pt x="129" y="226"/>
                    <a:pt x="109" y="212"/>
                    <a:pt x="77" y="206"/>
                  </a:cubicBezTo>
                  <a:cubicBezTo>
                    <a:pt x="49" y="201"/>
                    <a:pt x="16" y="186"/>
                    <a:pt x="13" y="154"/>
                  </a:cubicBezTo>
                  <a:cubicBezTo>
                    <a:pt x="11" y="138"/>
                    <a:pt x="10" y="121"/>
                    <a:pt x="7" y="105"/>
                  </a:cubicBezTo>
                  <a:cubicBezTo>
                    <a:pt x="5" y="87"/>
                    <a:pt x="1" y="70"/>
                    <a:pt x="0" y="52"/>
                  </a:cubicBezTo>
                  <a:cubicBezTo>
                    <a:pt x="0" y="39"/>
                    <a:pt x="1" y="20"/>
                    <a:pt x="14" y="14"/>
                  </a:cubicBezTo>
                  <a:cubicBezTo>
                    <a:pt x="44" y="0"/>
                    <a:pt x="74" y="61"/>
                    <a:pt x="82" y="79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Freeform 245">
              <a:extLst>
                <a:ext uri="{FF2B5EF4-FFF2-40B4-BE49-F238E27FC236}">
                  <a16:creationId xmlns:a16="http://schemas.microsoft.com/office/drawing/2014/main" id="{73F3EEAD-B952-44A7-8BA3-A5EF618A4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119"/>
              <a:ext cx="233" cy="200"/>
            </a:xfrm>
            <a:custGeom>
              <a:avLst/>
              <a:gdLst>
                <a:gd name="T0" fmla="*/ 233 w 210"/>
                <a:gd name="T1" fmla="*/ 228 h 169"/>
                <a:gd name="T2" fmla="*/ 113 w 210"/>
                <a:gd name="T3" fmla="*/ 161 h 169"/>
                <a:gd name="T4" fmla="*/ 10 w 210"/>
                <a:gd name="T5" fmla="*/ 69 h 169"/>
                <a:gd name="T6" fmla="*/ 0 w 210"/>
                <a:gd name="T7" fmla="*/ 0 h 169"/>
                <a:gd name="T8" fmla="*/ 4 w 210"/>
                <a:gd name="T9" fmla="*/ 66 h 169"/>
                <a:gd name="T10" fmla="*/ 102 w 210"/>
                <a:gd name="T11" fmla="*/ 169 h 169"/>
                <a:gd name="T12" fmla="*/ 219 w 210"/>
                <a:gd name="T13" fmla="*/ 250 h 169"/>
                <a:gd name="T14" fmla="*/ 304 w 210"/>
                <a:gd name="T15" fmla="*/ 308 h 169"/>
                <a:gd name="T16" fmla="*/ 318 w 210"/>
                <a:gd name="T17" fmla="*/ 282 h 169"/>
                <a:gd name="T18" fmla="*/ 233 w 210"/>
                <a:gd name="T19" fmla="*/ 228 h 1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169">
                  <a:moveTo>
                    <a:pt x="153" y="117"/>
                  </a:moveTo>
                  <a:cubicBezTo>
                    <a:pt x="128" y="98"/>
                    <a:pt x="107" y="86"/>
                    <a:pt x="75" y="82"/>
                  </a:cubicBezTo>
                  <a:cubicBezTo>
                    <a:pt x="46" y="79"/>
                    <a:pt x="12" y="67"/>
                    <a:pt x="6" y="35"/>
                  </a:cubicBezTo>
                  <a:cubicBezTo>
                    <a:pt x="4" y="24"/>
                    <a:pt x="2" y="12"/>
                    <a:pt x="0" y="0"/>
                  </a:cubicBezTo>
                  <a:cubicBezTo>
                    <a:pt x="1" y="11"/>
                    <a:pt x="2" y="23"/>
                    <a:pt x="4" y="34"/>
                  </a:cubicBezTo>
                  <a:cubicBezTo>
                    <a:pt x="7" y="66"/>
                    <a:pt x="39" y="81"/>
                    <a:pt x="68" y="86"/>
                  </a:cubicBezTo>
                  <a:cubicBezTo>
                    <a:pt x="100" y="92"/>
                    <a:pt x="120" y="106"/>
                    <a:pt x="144" y="127"/>
                  </a:cubicBezTo>
                  <a:cubicBezTo>
                    <a:pt x="160" y="141"/>
                    <a:pt x="176" y="169"/>
                    <a:pt x="201" y="157"/>
                  </a:cubicBezTo>
                  <a:cubicBezTo>
                    <a:pt x="207" y="154"/>
                    <a:pt x="210" y="149"/>
                    <a:pt x="210" y="144"/>
                  </a:cubicBezTo>
                  <a:cubicBezTo>
                    <a:pt x="187" y="155"/>
                    <a:pt x="170" y="130"/>
                    <a:pt x="153" y="117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246">
              <a:extLst>
                <a:ext uri="{FF2B5EF4-FFF2-40B4-BE49-F238E27FC236}">
                  <a16:creationId xmlns:a16="http://schemas.microsoft.com/office/drawing/2014/main" id="{4686A867-E042-46AE-A536-1F37D8EDB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982"/>
              <a:ext cx="74" cy="93"/>
            </a:xfrm>
            <a:custGeom>
              <a:avLst/>
              <a:gdLst>
                <a:gd name="T0" fmla="*/ 92 w 67"/>
                <a:gd name="T1" fmla="*/ 139 h 79"/>
                <a:gd name="T2" fmla="*/ 101 w 67"/>
                <a:gd name="T3" fmla="*/ 151 h 79"/>
                <a:gd name="T4" fmla="*/ 97 w 67"/>
                <a:gd name="T5" fmla="*/ 144 h 79"/>
                <a:gd name="T6" fmla="*/ 0 w 67"/>
                <a:gd name="T7" fmla="*/ 18 h 79"/>
                <a:gd name="T8" fmla="*/ 92 w 67"/>
                <a:gd name="T9" fmla="*/ 13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79">
                  <a:moveTo>
                    <a:pt x="62" y="72"/>
                  </a:moveTo>
                  <a:cubicBezTo>
                    <a:pt x="64" y="74"/>
                    <a:pt x="65" y="76"/>
                    <a:pt x="67" y="79"/>
                  </a:cubicBezTo>
                  <a:cubicBezTo>
                    <a:pt x="66" y="78"/>
                    <a:pt x="66" y="76"/>
                    <a:pt x="65" y="75"/>
                  </a:cubicBezTo>
                  <a:cubicBezTo>
                    <a:pt x="58" y="57"/>
                    <a:pt x="29" y="0"/>
                    <a:pt x="0" y="9"/>
                  </a:cubicBezTo>
                  <a:cubicBezTo>
                    <a:pt x="26" y="9"/>
                    <a:pt x="54" y="56"/>
                    <a:pt x="6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Freeform 247">
              <a:extLst>
                <a:ext uri="{FF2B5EF4-FFF2-40B4-BE49-F238E27FC236}">
                  <a16:creationId xmlns:a16="http://schemas.microsoft.com/office/drawing/2014/main" id="{6EB8F996-F05B-4FAF-BAE8-A59552824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204"/>
              <a:ext cx="280" cy="383"/>
            </a:xfrm>
            <a:custGeom>
              <a:avLst/>
              <a:gdLst>
                <a:gd name="T0" fmla="*/ 22 w 252"/>
                <a:gd name="T1" fmla="*/ 8 h 323"/>
                <a:gd name="T2" fmla="*/ 16 w 252"/>
                <a:gd name="T3" fmla="*/ 84 h 323"/>
                <a:gd name="T4" fmla="*/ 70 w 252"/>
                <a:gd name="T5" fmla="*/ 164 h 323"/>
                <a:gd name="T6" fmla="*/ 133 w 252"/>
                <a:gd name="T7" fmla="*/ 226 h 323"/>
                <a:gd name="T8" fmla="*/ 223 w 252"/>
                <a:gd name="T9" fmla="*/ 365 h 323"/>
                <a:gd name="T10" fmla="*/ 260 w 252"/>
                <a:gd name="T11" fmla="*/ 515 h 323"/>
                <a:gd name="T12" fmla="*/ 324 w 252"/>
                <a:gd name="T13" fmla="*/ 592 h 323"/>
                <a:gd name="T14" fmla="*/ 354 w 252"/>
                <a:gd name="T15" fmla="*/ 615 h 323"/>
                <a:gd name="T16" fmla="*/ 380 w 252"/>
                <a:gd name="T17" fmla="*/ 638 h 323"/>
                <a:gd name="T18" fmla="*/ 354 w 252"/>
                <a:gd name="T19" fmla="*/ 586 h 323"/>
                <a:gd name="T20" fmla="*/ 318 w 252"/>
                <a:gd name="T21" fmla="*/ 513 h 323"/>
                <a:gd name="T22" fmla="*/ 316 w 252"/>
                <a:gd name="T23" fmla="*/ 415 h 323"/>
                <a:gd name="T24" fmla="*/ 313 w 252"/>
                <a:gd name="T25" fmla="*/ 312 h 323"/>
                <a:gd name="T26" fmla="*/ 293 w 252"/>
                <a:gd name="T27" fmla="*/ 247 h 323"/>
                <a:gd name="T28" fmla="*/ 258 w 252"/>
                <a:gd name="T29" fmla="*/ 189 h 323"/>
                <a:gd name="T30" fmla="*/ 192 w 252"/>
                <a:gd name="T31" fmla="*/ 88 h 323"/>
                <a:gd name="T32" fmla="*/ 127 w 252"/>
                <a:gd name="T33" fmla="*/ 52 h 323"/>
                <a:gd name="T34" fmla="*/ 22 w 252"/>
                <a:gd name="T35" fmla="*/ 8 h 3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2" h="323">
                  <a:moveTo>
                    <a:pt x="14" y="4"/>
                  </a:moveTo>
                  <a:cubicBezTo>
                    <a:pt x="0" y="9"/>
                    <a:pt x="6" y="34"/>
                    <a:pt x="11" y="43"/>
                  </a:cubicBezTo>
                  <a:cubicBezTo>
                    <a:pt x="19" y="60"/>
                    <a:pt x="31" y="72"/>
                    <a:pt x="46" y="83"/>
                  </a:cubicBezTo>
                  <a:cubicBezTo>
                    <a:pt x="60" y="93"/>
                    <a:pt x="73" y="104"/>
                    <a:pt x="87" y="115"/>
                  </a:cubicBezTo>
                  <a:cubicBezTo>
                    <a:pt x="112" y="133"/>
                    <a:pt x="132" y="158"/>
                    <a:pt x="147" y="185"/>
                  </a:cubicBezTo>
                  <a:cubicBezTo>
                    <a:pt x="161" y="208"/>
                    <a:pt x="157" y="238"/>
                    <a:pt x="171" y="261"/>
                  </a:cubicBezTo>
                  <a:cubicBezTo>
                    <a:pt x="181" y="278"/>
                    <a:pt x="196" y="290"/>
                    <a:pt x="213" y="299"/>
                  </a:cubicBezTo>
                  <a:cubicBezTo>
                    <a:pt x="220" y="303"/>
                    <a:pt x="226" y="306"/>
                    <a:pt x="232" y="311"/>
                  </a:cubicBezTo>
                  <a:cubicBezTo>
                    <a:pt x="237" y="315"/>
                    <a:pt x="242" y="321"/>
                    <a:pt x="249" y="323"/>
                  </a:cubicBezTo>
                  <a:cubicBezTo>
                    <a:pt x="252" y="315"/>
                    <a:pt x="237" y="302"/>
                    <a:pt x="232" y="297"/>
                  </a:cubicBezTo>
                  <a:cubicBezTo>
                    <a:pt x="222" y="287"/>
                    <a:pt x="212" y="274"/>
                    <a:pt x="208" y="260"/>
                  </a:cubicBezTo>
                  <a:cubicBezTo>
                    <a:pt x="203" y="244"/>
                    <a:pt x="206" y="227"/>
                    <a:pt x="207" y="210"/>
                  </a:cubicBezTo>
                  <a:cubicBezTo>
                    <a:pt x="208" y="193"/>
                    <a:pt x="209" y="175"/>
                    <a:pt x="206" y="158"/>
                  </a:cubicBezTo>
                  <a:cubicBezTo>
                    <a:pt x="203" y="146"/>
                    <a:pt x="200" y="135"/>
                    <a:pt x="193" y="125"/>
                  </a:cubicBezTo>
                  <a:cubicBezTo>
                    <a:pt x="185" y="115"/>
                    <a:pt x="176" y="106"/>
                    <a:pt x="169" y="95"/>
                  </a:cubicBezTo>
                  <a:cubicBezTo>
                    <a:pt x="157" y="75"/>
                    <a:pt x="145" y="58"/>
                    <a:pt x="126" y="44"/>
                  </a:cubicBezTo>
                  <a:cubicBezTo>
                    <a:pt x="112" y="35"/>
                    <a:pt x="100" y="30"/>
                    <a:pt x="84" y="26"/>
                  </a:cubicBezTo>
                  <a:cubicBezTo>
                    <a:pt x="74" y="23"/>
                    <a:pt x="26" y="0"/>
                    <a:pt x="14" y="4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0" name="Freeform 248">
              <a:extLst>
                <a:ext uri="{FF2B5EF4-FFF2-40B4-BE49-F238E27FC236}">
                  <a16:creationId xmlns:a16="http://schemas.microsoft.com/office/drawing/2014/main" id="{3118100E-E432-48C8-BBA8-3589A8286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343"/>
              <a:ext cx="181" cy="244"/>
            </a:xfrm>
            <a:custGeom>
              <a:avLst/>
              <a:gdLst>
                <a:gd name="T0" fmla="*/ 220 w 163"/>
                <a:gd name="T1" fmla="*/ 355 h 206"/>
                <a:gd name="T2" fmla="*/ 220 w 163"/>
                <a:gd name="T3" fmla="*/ 355 h 206"/>
                <a:gd name="T4" fmla="*/ 152 w 163"/>
                <a:gd name="T5" fmla="*/ 287 h 206"/>
                <a:gd name="T6" fmla="*/ 109 w 163"/>
                <a:gd name="T7" fmla="*/ 137 h 206"/>
                <a:gd name="T8" fmla="*/ 11 w 163"/>
                <a:gd name="T9" fmla="*/ 8 h 206"/>
                <a:gd name="T10" fmla="*/ 0 w 163"/>
                <a:gd name="T11" fmla="*/ 0 h 206"/>
                <a:gd name="T12" fmla="*/ 88 w 163"/>
                <a:gd name="T13" fmla="*/ 131 h 206"/>
                <a:gd name="T14" fmla="*/ 124 w 163"/>
                <a:gd name="T15" fmla="*/ 284 h 206"/>
                <a:gd name="T16" fmla="*/ 189 w 163"/>
                <a:gd name="T17" fmla="*/ 359 h 206"/>
                <a:gd name="T18" fmla="*/ 219 w 163"/>
                <a:gd name="T19" fmla="*/ 380 h 206"/>
                <a:gd name="T20" fmla="*/ 243 w 163"/>
                <a:gd name="T21" fmla="*/ 404 h 206"/>
                <a:gd name="T22" fmla="*/ 220 w 163"/>
                <a:gd name="T23" fmla="*/ 355 h 2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3" h="206">
                  <a:moveTo>
                    <a:pt x="144" y="181"/>
                  </a:moveTo>
                  <a:cubicBezTo>
                    <a:pt x="144" y="181"/>
                    <a:pt x="144" y="180"/>
                    <a:pt x="144" y="181"/>
                  </a:cubicBezTo>
                  <a:cubicBezTo>
                    <a:pt x="163" y="206"/>
                    <a:pt x="117" y="171"/>
                    <a:pt x="100" y="145"/>
                  </a:cubicBezTo>
                  <a:cubicBezTo>
                    <a:pt x="85" y="122"/>
                    <a:pt x="86" y="93"/>
                    <a:pt x="71" y="70"/>
                  </a:cubicBezTo>
                  <a:cubicBezTo>
                    <a:pt x="54" y="45"/>
                    <a:pt x="33" y="21"/>
                    <a:pt x="7" y="4"/>
                  </a:cubicBezTo>
                  <a:cubicBezTo>
                    <a:pt x="5" y="3"/>
                    <a:pt x="3" y="1"/>
                    <a:pt x="0" y="0"/>
                  </a:cubicBezTo>
                  <a:cubicBezTo>
                    <a:pt x="24" y="18"/>
                    <a:pt x="43" y="42"/>
                    <a:pt x="58" y="67"/>
                  </a:cubicBezTo>
                  <a:cubicBezTo>
                    <a:pt x="72" y="91"/>
                    <a:pt x="68" y="120"/>
                    <a:pt x="82" y="144"/>
                  </a:cubicBezTo>
                  <a:cubicBezTo>
                    <a:pt x="92" y="160"/>
                    <a:pt x="107" y="173"/>
                    <a:pt x="124" y="182"/>
                  </a:cubicBezTo>
                  <a:cubicBezTo>
                    <a:pt x="130" y="186"/>
                    <a:pt x="137" y="189"/>
                    <a:pt x="143" y="193"/>
                  </a:cubicBezTo>
                  <a:cubicBezTo>
                    <a:pt x="148" y="198"/>
                    <a:pt x="153" y="203"/>
                    <a:pt x="159" y="205"/>
                  </a:cubicBezTo>
                  <a:cubicBezTo>
                    <a:pt x="162" y="198"/>
                    <a:pt x="150" y="187"/>
                    <a:pt x="144" y="181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Freeform 249">
              <a:extLst>
                <a:ext uri="{FF2B5EF4-FFF2-40B4-BE49-F238E27FC236}">
                  <a16:creationId xmlns:a16="http://schemas.microsoft.com/office/drawing/2014/main" id="{57C3EF85-FF9E-4A2D-ABAE-1039280C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204"/>
              <a:ext cx="149" cy="62"/>
            </a:xfrm>
            <a:custGeom>
              <a:avLst/>
              <a:gdLst>
                <a:gd name="T0" fmla="*/ 200 w 135"/>
                <a:gd name="T1" fmla="*/ 105 h 52"/>
                <a:gd name="T2" fmla="*/ 187 w 135"/>
                <a:gd name="T3" fmla="*/ 91 h 52"/>
                <a:gd name="T4" fmla="*/ 126 w 135"/>
                <a:gd name="T5" fmla="*/ 52 h 52"/>
                <a:gd name="T6" fmla="*/ 21 w 135"/>
                <a:gd name="T7" fmla="*/ 8 h 52"/>
                <a:gd name="T8" fmla="*/ 14 w 135"/>
                <a:gd name="T9" fmla="*/ 87 h 52"/>
                <a:gd name="T10" fmla="*/ 15 w 135"/>
                <a:gd name="T11" fmla="*/ 91 h 52"/>
                <a:gd name="T12" fmla="*/ 21 w 135"/>
                <a:gd name="T13" fmla="*/ 24 h 52"/>
                <a:gd name="T14" fmla="*/ 130 w 135"/>
                <a:gd name="T15" fmla="*/ 67 h 52"/>
                <a:gd name="T16" fmla="*/ 195 w 135"/>
                <a:gd name="T17" fmla="*/ 98 h 52"/>
                <a:gd name="T18" fmla="*/ 200 w 135"/>
                <a:gd name="T19" fmla="*/ 105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52">
                  <a:moveTo>
                    <a:pt x="135" y="52"/>
                  </a:moveTo>
                  <a:cubicBezTo>
                    <a:pt x="132" y="49"/>
                    <a:pt x="129" y="47"/>
                    <a:pt x="126" y="45"/>
                  </a:cubicBezTo>
                  <a:cubicBezTo>
                    <a:pt x="112" y="35"/>
                    <a:pt x="100" y="30"/>
                    <a:pt x="84" y="26"/>
                  </a:cubicBezTo>
                  <a:cubicBezTo>
                    <a:pt x="74" y="24"/>
                    <a:pt x="26" y="0"/>
                    <a:pt x="14" y="4"/>
                  </a:cubicBezTo>
                  <a:cubicBezTo>
                    <a:pt x="0" y="9"/>
                    <a:pt x="6" y="34"/>
                    <a:pt x="10" y="43"/>
                  </a:cubicBezTo>
                  <a:cubicBezTo>
                    <a:pt x="11" y="44"/>
                    <a:pt x="11" y="44"/>
                    <a:pt x="11" y="45"/>
                  </a:cubicBezTo>
                  <a:cubicBezTo>
                    <a:pt x="8" y="34"/>
                    <a:pt x="3" y="16"/>
                    <a:pt x="14" y="12"/>
                  </a:cubicBezTo>
                  <a:cubicBezTo>
                    <a:pt x="25" y="8"/>
                    <a:pt x="77" y="31"/>
                    <a:pt x="88" y="33"/>
                  </a:cubicBezTo>
                  <a:cubicBezTo>
                    <a:pt x="104" y="36"/>
                    <a:pt x="116" y="40"/>
                    <a:pt x="131" y="49"/>
                  </a:cubicBezTo>
                  <a:cubicBezTo>
                    <a:pt x="132" y="50"/>
                    <a:pt x="133" y="51"/>
                    <a:pt x="135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2" name="Freeform 250">
              <a:extLst>
                <a:ext uri="{FF2B5EF4-FFF2-40B4-BE49-F238E27FC236}">
                  <a16:creationId xmlns:a16="http://schemas.microsoft.com/office/drawing/2014/main" id="{68DFC8B2-C5F9-4CDF-8629-1212A0334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943"/>
              <a:ext cx="364" cy="299"/>
            </a:xfrm>
            <a:custGeom>
              <a:avLst/>
              <a:gdLst>
                <a:gd name="T0" fmla="*/ 291 w 328"/>
                <a:gd name="T1" fmla="*/ 41 h 253"/>
                <a:gd name="T2" fmla="*/ 154 w 328"/>
                <a:gd name="T3" fmla="*/ 110 h 253"/>
                <a:gd name="T4" fmla="*/ 38 w 328"/>
                <a:gd name="T5" fmla="*/ 278 h 253"/>
                <a:gd name="T6" fmla="*/ 40 w 328"/>
                <a:gd name="T7" fmla="*/ 462 h 253"/>
                <a:gd name="T8" fmla="*/ 161 w 328"/>
                <a:gd name="T9" fmla="*/ 343 h 253"/>
                <a:gd name="T10" fmla="*/ 263 w 328"/>
                <a:gd name="T11" fmla="*/ 170 h 253"/>
                <a:gd name="T12" fmla="*/ 431 w 328"/>
                <a:gd name="T13" fmla="*/ 79 h 253"/>
                <a:gd name="T14" fmla="*/ 493 w 328"/>
                <a:gd name="T15" fmla="*/ 31 h 253"/>
                <a:gd name="T16" fmla="*/ 475 w 328"/>
                <a:gd name="T17" fmla="*/ 2 h 253"/>
                <a:gd name="T18" fmla="*/ 291 w 328"/>
                <a:gd name="T19" fmla="*/ 41 h 2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8" h="253">
                  <a:moveTo>
                    <a:pt x="192" y="21"/>
                  </a:moveTo>
                  <a:cubicBezTo>
                    <a:pt x="161" y="29"/>
                    <a:pt x="132" y="43"/>
                    <a:pt x="102" y="57"/>
                  </a:cubicBezTo>
                  <a:cubicBezTo>
                    <a:pt x="66" y="73"/>
                    <a:pt x="35" y="102"/>
                    <a:pt x="25" y="142"/>
                  </a:cubicBezTo>
                  <a:cubicBezTo>
                    <a:pt x="19" y="164"/>
                    <a:pt x="0" y="224"/>
                    <a:pt x="26" y="237"/>
                  </a:cubicBezTo>
                  <a:cubicBezTo>
                    <a:pt x="57" y="253"/>
                    <a:pt x="93" y="196"/>
                    <a:pt x="106" y="175"/>
                  </a:cubicBezTo>
                  <a:cubicBezTo>
                    <a:pt x="127" y="139"/>
                    <a:pt x="134" y="110"/>
                    <a:pt x="174" y="87"/>
                  </a:cubicBezTo>
                  <a:cubicBezTo>
                    <a:pt x="209" y="67"/>
                    <a:pt x="248" y="61"/>
                    <a:pt x="284" y="41"/>
                  </a:cubicBezTo>
                  <a:cubicBezTo>
                    <a:pt x="293" y="36"/>
                    <a:pt x="321" y="27"/>
                    <a:pt x="324" y="16"/>
                  </a:cubicBezTo>
                  <a:cubicBezTo>
                    <a:pt x="328" y="5"/>
                    <a:pt x="322" y="4"/>
                    <a:pt x="314" y="2"/>
                  </a:cubicBezTo>
                  <a:cubicBezTo>
                    <a:pt x="308" y="0"/>
                    <a:pt x="214" y="15"/>
                    <a:pt x="192" y="2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Freeform 251">
              <a:extLst>
                <a:ext uri="{FF2B5EF4-FFF2-40B4-BE49-F238E27FC236}">
                  <a16:creationId xmlns:a16="http://schemas.microsoft.com/office/drawing/2014/main" id="{2721F9FA-7E78-4084-B298-DF8E19CCA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312"/>
              <a:ext cx="357" cy="239"/>
            </a:xfrm>
            <a:custGeom>
              <a:avLst/>
              <a:gdLst>
                <a:gd name="T0" fmla="*/ 139 w 322"/>
                <a:gd name="T1" fmla="*/ 1 h 202"/>
                <a:gd name="T2" fmla="*/ 230 w 322"/>
                <a:gd name="T3" fmla="*/ 33 h 202"/>
                <a:gd name="T4" fmla="*/ 338 w 322"/>
                <a:gd name="T5" fmla="*/ 153 h 202"/>
                <a:gd name="T6" fmla="*/ 389 w 322"/>
                <a:gd name="T7" fmla="*/ 238 h 202"/>
                <a:gd name="T8" fmla="*/ 431 w 322"/>
                <a:gd name="T9" fmla="*/ 297 h 202"/>
                <a:gd name="T10" fmla="*/ 472 w 322"/>
                <a:gd name="T11" fmla="*/ 335 h 202"/>
                <a:gd name="T12" fmla="*/ 471 w 322"/>
                <a:gd name="T13" fmla="*/ 383 h 202"/>
                <a:gd name="T14" fmla="*/ 409 w 322"/>
                <a:gd name="T15" fmla="*/ 368 h 202"/>
                <a:gd name="T16" fmla="*/ 297 w 322"/>
                <a:gd name="T17" fmla="*/ 322 h 202"/>
                <a:gd name="T18" fmla="*/ 246 w 322"/>
                <a:gd name="T19" fmla="*/ 285 h 202"/>
                <a:gd name="T20" fmla="*/ 192 w 322"/>
                <a:gd name="T21" fmla="*/ 217 h 202"/>
                <a:gd name="T22" fmla="*/ 135 w 322"/>
                <a:gd name="T23" fmla="*/ 173 h 202"/>
                <a:gd name="T24" fmla="*/ 68 w 322"/>
                <a:gd name="T25" fmla="*/ 143 h 202"/>
                <a:gd name="T26" fmla="*/ 14 w 322"/>
                <a:gd name="T27" fmla="*/ 82 h 202"/>
                <a:gd name="T28" fmla="*/ 139 w 322"/>
                <a:gd name="T29" fmla="*/ 1 h 2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2" h="202">
                  <a:moveTo>
                    <a:pt x="92" y="1"/>
                  </a:moveTo>
                  <a:cubicBezTo>
                    <a:pt x="113" y="2"/>
                    <a:pt x="132" y="9"/>
                    <a:pt x="152" y="17"/>
                  </a:cubicBezTo>
                  <a:cubicBezTo>
                    <a:pt x="182" y="30"/>
                    <a:pt x="205" y="53"/>
                    <a:pt x="224" y="78"/>
                  </a:cubicBezTo>
                  <a:cubicBezTo>
                    <a:pt x="235" y="93"/>
                    <a:pt x="246" y="108"/>
                    <a:pt x="258" y="122"/>
                  </a:cubicBezTo>
                  <a:cubicBezTo>
                    <a:pt x="267" y="132"/>
                    <a:pt x="275" y="143"/>
                    <a:pt x="286" y="151"/>
                  </a:cubicBezTo>
                  <a:cubicBezTo>
                    <a:pt x="295" y="157"/>
                    <a:pt x="305" y="164"/>
                    <a:pt x="312" y="171"/>
                  </a:cubicBezTo>
                  <a:cubicBezTo>
                    <a:pt x="320" y="180"/>
                    <a:pt x="322" y="190"/>
                    <a:pt x="311" y="196"/>
                  </a:cubicBezTo>
                  <a:cubicBezTo>
                    <a:pt x="298" y="202"/>
                    <a:pt x="283" y="193"/>
                    <a:pt x="271" y="188"/>
                  </a:cubicBezTo>
                  <a:cubicBezTo>
                    <a:pt x="247" y="178"/>
                    <a:pt x="222" y="172"/>
                    <a:pt x="197" y="164"/>
                  </a:cubicBezTo>
                  <a:cubicBezTo>
                    <a:pt x="185" y="161"/>
                    <a:pt x="172" y="154"/>
                    <a:pt x="162" y="145"/>
                  </a:cubicBezTo>
                  <a:cubicBezTo>
                    <a:pt x="149" y="135"/>
                    <a:pt x="141" y="121"/>
                    <a:pt x="127" y="111"/>
                  </a:cubicBezTo>
                  <a:cubicBezTo>
                    <a:pt x="115" y="102"/>
                    <a:pt x="103" y="93"/>
                    <a:pt x="89" y="88"/>
                  </a:cubicBezTo>
                  <a:cubicBezTo>
                    <a:pt x="74" y="82"/>
                    <a:pt x="60" y="78"/>
                    <a:pt x="45" y="73"/>
                  </a:cubicBezTo>
                  <a:cubicBezTo>
                    <a:pt x="32" y="68"/>
                    <a:pt x="0" y="58"/>
                    <a:pt x="10" y="41"/>
                  </a:cubicBezTo>
                  <a:cubicBezTo>
                    <a:pt x="33" y="0"/>
                    <a:pt x="83" y="1"/>
                    <a:pt x="92" y="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4" name="Freeform 252">
              <a:extLst>
                <a:ext uri="{FF2B5EF4-FFF2-40B4-BE49-F238E27FC236}">
                  <a16:creationId xmlns:a16="http://schemas.microsoft.com/office/drawing/2014/main" id="{A52D8A50-9E30-40D9-9C23-8FE98B717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239"/>
              <a:ext cx="355" cy="184"/>
            </a:xfrm>
            <a:custGeom>
              <a:avLst/>
              <a:gdLst>
                <a:gd name="T0" fmla="*/ 1 w 320"/>
                <a:gd name="T1" fmla="*/ 65 h 156"/>
                <a:gd name="T2" fmla="*/ 23 w 320"/>
                <a:gd name="T3" fmla="*/ 104 h 156"/>
                <a:gd name="T4" fmla="*/ 68 w 320"/>
                <a:gd name="T5" fmla="*/ 143 h 156"/>
                <a:gd name="T6" fmla="*/ 108 w 320"/>
                <a:gd name="T7" fmla="*/ 193 h 156"/>
                <a:gd name="T8" fmla="*/ 183 w 320"/>
                <a:gd name="T9" fmla="*/ 281 h 156"/>
                <a:gd name="T10" fmla="*/ 273 w 320"/>
                <a:gd name="T11" fmla="*/ 302 h 156"/>
                <a:gd name="T12" fmla="*/ 355 w 320"/>
                <a:gd name="T13" fmla="*/ 281 h 156"/>
                <a:gd name="T14" fmla="*/ 402 w 320"/>
                <a:gd name="T15" fmla="*/ 263 h 156"/>
                <a:gd name="T16" fmla="*/ 448 w 320"/>
                <a:gd name="T17" fmla="*/ 265 h 156"/>
                <a:gd name="T18" fmla="*/ 483 w 320"/>
                <a:gd name="T19" fmla="*/ 250 h 156"/>
                <a:gd name="T20" fmla="*/ 470 w 320"/>
                <a:gd name="T21" fmla="*/ 212 h 156"/>
                <a:gd name="T22" fmla="*/ 417 w 320"/>
                <a:gd name="T23" fmla="*/ 193 h 156"/>
                <a:gd name="T24" fmla="*/ 365 w 320"/>
                <a:gd name="T25" fmla="*/ 165 h 156"/>
                <a:gd name="T26" fmla="*/ 320 w 320"/>
                <a:gd name="T27" fmla="*/ 121 h 156"/>
                <a:gd name="T28" fmla="*/ 272 w 320"/>
                <a:gd name="T29" fmla="*/ 77 h 156"/>
                <a:gd name="T30" fmla="*/ 175 w 320"/>
                <a:gd name="T31" fmla="*/ 7 h 156"/>
                <a:gd name="T32" fmla="*/ 97 w 320"/>
                <a:gd name="T33" fmla="*/ 11 h 156"/>
                <a:gd name="T34" fmla="*/ 1 w 320"/>
                <a:gd name="T35" fmla="*/ 65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0" h="156">
                  <a:moveTo>
                    <a:pt x="1" y="34"/>
                  </a:moveTo>
                  <a:cubicBezTo>
                    <a:pt x="0" y="43"/>
                    <a:pt x="8" y="48"/>
                    <a:pt x="15" y="54"/>
                  </a:cubicBezTo>
                  <a:cubicBezTo>
                    <a:pt x="24" y="61"/>
                    <a:pt x="36" y="66"/>
                    <a:pt x="45" y="74"/>
                  </a:cubicBezTo>
                  <a:cubicBezTo>
                    <a:pt x="54" y="82"/>
                    <a:pt x="63" y="90"/>
                    <a:pt x="70" y="100"/>
                  </a:cubicBezTo>
                  <a:cubicBezTo>
                    <a:pt x="84" y="117"/>
                    <a:pt x="101" y="135"/>
                    <a:pt x="121" y="145"/>
                  </a:cubicBezTo>
                  <a:cubicBezTo>
                    <a:pt x="139" y="154"/>
                    <a:pt x="160" y="156"/>
                    <a:pt x="180" y="156"/>
                  </a:cubicBezTo>
                  <a:cubicBezTo>
                    <a:pt x="198" y="155"/>
                    <a:pt x="216" y="149"/>
                    <a:pt x="234" y="145"/>
                  </a:cubicBezTo>
                  <a:cubicBezTo>
                    <a:pt x="244" y="142"/>
                    <a:pt x="254" y="138"/>
                    <a:pt x="265" y="136"/>
                  </a:cubicBezTo>
                  <a:cubicBezTo>
                    <a:pt x="275" y="135"/>
                    <a:pt x="286" y="136"/>
                    <a:pt x="296" y="137"/>
                  </a:cubicBezTo>
                  <a:cubicBezTo>
                    <a:pt x="305" y="138"/>
                    <a:pt x="314" y="140"/>
                    <a:pt x="318" y="130"/>
                  </a:cubicBezTo>
                  <a:cubicBezTo>
                    <a:pt x="320" y="122"/>
                    <a:pt x="317" y="114"/>
                    <a:pt x="310" y="110"/>
                  </a:cubicBezTo>
                  <a:cubicBezTo>
                    <a:pt x="300" y="105"/>
                    <a:pt x="287" y="103"/>
                    <a:pt x="276" y="100"/>
                  </a:cubicBezTo>
                  <a:cubicBezTo>
                    <a:pt x="265" y="97"/>
                    <a:pt x="252" y="93"/>
                    <a:pt x="242" y="86"/>
                  </a:cubicBezTo>
                  <a:cubicBezTo>
                    <a:pt x="231" y="80"/>
                    <a:pt x="222" y="70"/>
                    <a:pt x="211" y="63"/>
                  </a:cubicBezTo>
                  <a:cubicBezTo>
                    <a:pt x="200" y="56"/>
                    <a:pt x="189" y="49"/>
                    <a:pt x="179" y="40"/>
                  </a:cubicBezTo>
                  <a:cubicBezTo>
                    <a:pt x="160" y="25"/>
                    <a:pt x="140" y="6"/>
                    <a:pt x="115" y="3"/>
                  </a:cubicBezTo>
                  <a:cubicBezTo>
                    <a:pt x="97" y="0"/>
                    <a:pt x="80" y="4"/>
                    <a:pt x="63" y="6"/>
                  </a:cubicBezTo>
                  <a:cubicBezTo>
                    <a:pt x="52" y="7"/>
                    <a:pt x="4" y="16"/>
                    <a:pt x="1" y="3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253">
              <a:extLst>
                <a:ext uri="{FF2B5EF4-FFF2-40B4-BE49-F238E27FC236}">
                  <a16:creationId xmlns:a16="http://schemas.microsoft.com/office/drawing/2014/main" id="{98E88851-9F23-4150-BECC-4D4C4A5EF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1034"/>
              <a:ext cx="396" cy="148"/>
            </a:xfrm>
            <a:custGeom>
              <a:avLst/>
              <a:gdLst>
                <a:gd name="T0" fmla="*/ 349 w 357"/>
                <a:gd name="T1" fmla="*/ 13 h 125"/>
                <a:gd name="T2" fmla="*/ 488 w 357"/>
                <a:gd name="T3" fmla="*/ 63 h 125"/>
                <a:gd name="T4" fmla="*/ 532 w 357"/>
                <a:gd name="T5" fmla="*/ 94 h 125"/>
                <a:gd name="T6" fmla="*/ 498 w 357"/>
                <a:gd name="T7" fmla="*/ 109 h 125"/>
                <a:gd name="T8" fmla="*/ 439 w 357"/>
                <a:gd name="T9" fmla="*/ 128 h 125"/>
                <a:gd name="T10" fmla="*/ 386 w 357"/>
                <a:gd name="T11" fmla="*/ 186 h 125"/>
                <a:gd name="T12" fmla="*/ 189 w 357"/>
                <a:gd name="T13" fmla="*/ 234 h 125"/>
                <a:gd name="T14" fmla="*/ 134 w 357"/>
                <a:gd name="T15" fmla="*/ 206 h 125"/>
                <a:gd name="T16" fmla="*/ 54 w 357"/>
                <a:gd name="T17" fmla="*/ 214 h 125"/>
                <a:gd name="T18" fmla="*/ 97 w 357"/>
                <a:gd name="T19" fmla="*/ 92 h 125"/>
                <a:gd name="T20" fmla="*/ 349 w 357"/>
                <a:gd name="T21" fmla="*/ 13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7" h="125">
                  <a:moveTo>
                    <a:pt x="231" y="7"/>
                  </a:moveTo>
                  <a:cubicBezTo>
                    <a:pt x="262" y="15"/>
                    <a:pt x="292" y="22"/>
                    <a:pt x="323" y="32"/>
                  </a:cubicBezTo>
                  <a:cubicBezTo>
                    <a:pt x="330" y="35"/>
                    <a:pt x="357" y="36"/>
                    <a:pt x="352" y="48"/>
                  </a:cubicBezTo>
                  <a:cubicBezTo>
                    <a:pt x="350" y="55"/>
                    <a:pt x="335" y="55"/>
                    <a:pt x="329" y="56"/>
                  </a:cubicBezTo>
                  <a:cubicBezTo>
                    <a:pt x="317" y="59"/>
                    <a:pt x="302" y="60"/>
                    <a:pt x="290" y="65"/>
                  </a:cubicBezTo>
                  <a:cubicBezTo>
                    <a:pt x="277" y="72"/>
                    <a:pt x="267" y="86"/>
                    <a:pt x="255" y="95"/>
                  </a:cubicBezTo>
                  <a:cubicBezTo>
                    <a:pt x="220" y="120"/>
                    <a:pt x="167" y="125"/>
                    <a:pt x="124" y="119"/>
                  </a:cubicBezTo>
                  <a:cubicBezTo>
                    <a:pt x="111" y="117"/>
                    <a:pt x="101" y="108"/>
                    <a:pt x="88" y="105"/>
                  </a:cubicBezTo>
                  <a:cubicBezTo>
                    <a:pt x="70" y="102"/>
                    <a:pt x="54" y="111"/>
                    <a:pt x="36" y="109"/>
                  </a:cubicBezTo>
                  <a:cubicBezTo>
                    <a:pt x="0" y="106"/>
                    <a:pt x="53" y="56"/>
                    <a:pt x="63" y="47"/>
                  </a:cubicBezTo>
                  <a:cubicBezTo>
                    <a:pt x="120" y="0"/>
                    <a:pt x="212" y="3"/>
                    <a:pt x="231" y="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Freeform 254">
              <a:extLst>
                <a:ext uri="{FF2B5EF4-FFF2-40B4-BE49-F238E27FC236}">
                  <a16:creationId xmlns:a16="http://schemas.microsoft.com/office/drawing/2014/main" id="{8DB6768E-82A2-43B2-A723-549BD7D2C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720"/>
              <a:ext cx="343" cy="250"/>
            </a:xfrm>
            <a:custGeom>
              <a:avLst/>
              <a:gdLst>
                <a:gd name="T0" fmla="*/ 433 w 309"/>
                <a:gd name="T1" fmla="*/ 15 h 211"/>
                <a:gd name="T2" fmla="*/ 447 w 309"/>
                <a:gd name="T3" fmla="*/ 69 h 211"/>
                <a:gd name="T4" fmla="*/ 383 w 309"/>
                <a:gd name="T5" fmla="*/ 159 h 211"/>
                <a:gd name="T6" fmla="*/ 350 w 309"/>
                <a:gd name="T7" fmla="*/ 223 h 211"/>
                <a:gd name="T8" fmla="*/ 347 w 309"/>
                <a:gd name="T9" fmla="*/ 307 h 211"/>
                <a:gd name="T10" fmla="*/ 326 w 309"/>
                <a:gd name="T11" fmla="*/ 387 h 211"/>
                <a:gd name="T12" fmla="*/ 262 w 309"/>
                <a:gd name="T13" fmla="*/ 415 h 211"/>
                <a:gd name="T14" fmla="*/ 174 w 309"/>
                <a:gd name="T15" fmla="*/ 403 h 211"/>
                <a:gd name="T16" fmla="*/ 114 w 309"/>
                <a:gd name="T17" fmla="*/ 395 h 211"/>
                <a:gd name="T18" fmla="*/ 38 w 309"/>
                <a:gd name="T19" fmla="*/ 403 h 211"/>
                <a:gd name="T20" fmla="*/ 44 w 309"/>
                <a:gd name="T21" fmla="*/ 327 h 211"/>
                <a:gd name="T22" fmla="*/ 123 w 309"/>
                <a:gd name="T23" fmla="*/ 252 h 211"/>
                <a:gd name="T24" fmla="*/ 188 w 309"/>
                <a:gd name="T25" fmla="*/ 173 h 211"/>
                <a:gd name="T26" fmla="*/ 246 w 309"/>
                <a:gd name="T27" fmla="*/ 92 h 211"/>
                <a:gd name="T28" fmla="*/ 323 w 309"/>
                <a:gd name="T29" fmla="*/ 66 h 211"/>
                <a:gd name="T30" fmla="*/ 393 w 309"/>
                <a:gd name="T31" fmla="*/ 33 h 211"/>
                <a:gd name="T32" fmla="*/ 433 w 309"/>
                <a:gd name="T33" fmla="*/ 15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9" h="211">
                  <a:moveTo>
                    <a:pt x="285" y="8"/>
                  </a:moveTo>
                  <a:cubicBezTo>
                    <a:pt x="309" y="0"/>
                    <a:pt x="302" y="24"/>
                    <a:pt x="295" y="35"/>
                  </a:cubicBezTo>
                  <a:cubicBezTo>
                    <a:pt x="284" y="52"/>
                    <a:pt x="264" y="65"/>
                    <a:pt x="252" y="80"/>
                  </a:cubicBezTo>
                  <a:cubicBezTo>
                    <a:pt x="243" y="91"/>
                    <a:pt x="235" y="100"/>
                    <a:pt x="231" y="113"/>
                  </a:cubicBezTo>
                  <a:cubicBezTo>
                    <a:pt x="228" y="128"/>
                    <a:pt x="231" y="142"/>
                    <a:pt x="229" y="156"/>
                  </a:cubicBezTo>
                  <a:cubicBezTo>
                    <a:pt x="228" y="170"/>
                    <a:pt x="225" y="186"/>
                    <a:pt x="215" y="197"/>
                  </a:cubicBezTo>
                  <a:cubicBezTo>
                    <a:pt x="205" y="208"/>
                    <a:pt x="188" y="210"/>
                    <a:pt x="173" y="210"/>
                  </a:cubicBezTo>
                  <a:cubicBezTo>
                    <a:pt x="153" y="211"/>
                    <a:pt x="134" y="207"/>
                    <a:pt x="114" y="204"/>
                  </a:cubicBezTo>
                  <a:cubicBezTo>
                    <a:pt x="101" y="202"/>
                    <a:pt x="89" y="200"/>
                    <a:pt x="76" y="200"/>
                  </a:cubicBezTo>
                  <a:cubicBezTo>
                    <a:pt x="60" y="201"/>
                    <a:pt x="42" y="208"/>
                    <a:pt x="25" y="204"/>
                  </a:cubicBezTo>
                  <a:cubicBezTo>
                    <a:pt x="0" y="199"/>
                    <a:pt x="17" y="178"/>
                    <a:pt x="29" y="166"/>
                  </a:cubicBezTo>
                  <a:cubicBezTo>
                    <a:pt x="45" y="150"/>
                    <a:pt x="64" y="142"/>
                    <a:pt x="81" y="128"/>
                  </a:cubicBezTo>
                  <a:cubicBezTo>
                    <a:pt x="96" y="116"/>
                    <a:pt x="111" y="104"/>
                    <a:pt x="123" y="88"/>
                  </a:cubicBezTo>
                  <a:cubicBezTo>
                    <a:pt x="135" y="73"/>
                    <a:pt x="145" y="58"/>
                    <a:pt x="162" y="47"/>
                  </a:cubicBezTo>
                  <a:cubicBezTo>
                    <a:pt x="177" y="37"/>
                    <a:pt x="195" y="37"/>
                    <a:pt x="213" y="34"/>
                  </a:cubicBezTo>
                  <a:cubicBezTo>
                    <a:pt x="230" y="32"/>
                    <a:pt x="244" y="22"/>
                    <a:pt x="259" y="17"/>
                  </a:cubicBezTo>
                  <a:lnTo>
                    <a:pt x="285" y="8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7" name="Freeform 255">
              <a:extLst>
                <a:ext uri="{FF2B5EF4-FFF2-40B4-BE49-F238E27FC236}">
                  <a16:creationId xmlns:a16="http://schemas.microsoft.com/office/drawing/2014/main" id="{94A51206-7797-4290-B319-F3DE655A5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977"/>
              <a:ext cx="257" cy="342"/>
            </a:xfrm>
            <a:custGeom>
              <a:avLst/>
              <a:gdLst>
                <a:gd name="T0" fmla="*/ 124 w 232"/>
                <a:gd name="T1" fmla="*/ 154 h 289"/>
                <a:gd name="T2" fmla="*/ 194 w 232"/>
                <a:gd name="T3" fmla="*/ 228 h 289"/>
                <a:gd name="T4" fmla="*/ 235 w 232"/>
                <a:gd name="T5" fmla="*/ 246 h 289"/>
                <a:gd name="T6" fmla="*/ 261 w 232"/>
                <a:gd name="T7" fmla="*/ 301 h 289"/>
                <a:gd name="T8" fmla="*/ 278 w 232"/>
                <a:gd name="T9" fmla="*/ 372 h 289"/>
                <a:gd name="T10" fmla="*/ 307 w 232"/>
                <a:gd name="T11" fmla="*/ 437 h 289"/>
                <a:gd name="T12" fmla="*/ 318 w 232"/>
                <a:gd name="T13" fmla="*/ 543 h 289"/>
                <a:gd name="T14" fmla="*/ 229 w 232"/>
                <a:gd name="T15" fmla="*/ 484 h 289"/>
                <a:gd name="T16" fmla="*/ 115 w 232"/>
                <a:gd name="T17" fmla="*/ 405 h 289"/>
                <a:gd name="T18" fmla="*/ 20 w 232"/>
                <a:gd name="T19" fmla="*/ 301 h 289"/>
                <a:gd name="T20" fmla="*/ 11 w 232"/>
                <a:gd name="T21" fmla="*/ 206 h 289"/>
                <a:gd name="T22" fmla="*/ 0 w 232"/>
                <a:gd name="T23" fmla="*/ 102 h 289"/>
                <a:gd name="T24" fmla="*/ 22 w 232"/>
                <a:gd name="T25" fmla="*/ 28 h 289"/>
                <a:gd name="T26" fmla="*/ 124 w 232"/>
                <a:gd name="T27" fmla="*/ 154 h 2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2" h="289">
                  <a:moveTo>
                    <a:pt x="82" y="79"/>
                  </a:moveTo>
                  <a:cubicBezTo>
                    <a:pt x="91" y="98"/>
                    <a:pt x="111" y="110"/>
                    <a:pt x="129" y="117"/>
                  </a:cubicBezTo>
                  <a:cubicBezTo>
                    <a:pt x="137" y="120"/>
                    <a:pt x="148" y="121"/>
                    <a:pt x="155" y="126"/>
                  </a:cubicBezTo>
                  <a:cubicBezTo>
                    <a:pt x="164" y="132"/>
                    <a:pt x="170" y="144"/>
                    <a:pt x="173" y="154"/>
                  </a:cubicBezTo>
                  <a:cubicBezTo>
                    <a:pt x="177" y="166"/>
                    <a:pt x="179" y="178"/>
                    <a:pt x="185" y="189"/>
                  </a:cubicBezTo>
                  <a:cubicBezTo>
                    <a:pt x="191" y="200"/>
                    <a:pt x="198" y="211"/>
                    <a:pt x="204" y="223"/>
                  </a:cubicBezTo>
                  <a:cubicBezTo>
                    <a:pt x="210" y="236"/>
                    <a:pt x="232" y="266"/>
                    <a:pt x="211" y="277"/>
                  </a:cubicBezTo>
                  <a:cubicBezTo>
                    <a:pt x="185" y="289"/>
                    <a:pt x="169" y="261"/>
                    <a:pt x="153" y="247"/>
                  </a:cubicBezTo>
                  <a:cubicBezTo>
                    <a:pt x="129" y="226"/>
                    <a:pt x="109" y="212"/>
                    <a:pt x="77" y="206"/>
                  </a:cubicBezTo>
                  <a:cubicBezTo>
                    <a:pt x="49" y="201"/>
                    <a:pt x="16" y="186"/>
                    <a:pt x="13" y="154"/>
                  </a:cubicBezTo>
                  <a:cubicBezTo>
                    <a:pt x="11" y="138"/>
                    <a:pt x="10" y="121"/>
                    <a:pt x="7" y="105"/>
                  </a:cubicBezTo>
                  <a:cubicBezTo>
                    <a:pt x="5" y="87"/>
                    <a:pt x="1" y="70"/>
                    <a:pt x="0" y="52"/>
                  </a:cubicBezTo>
                  <a:cubicBezTo>
                    <a:pt x="0" y="39"/>
                    <a:pt x="1" y="20"/>
                    <a:pt x="14" y="14"/>
                  </a:cubicBezTo>
                  <a:cubicBezTo>
                    <a:pt x="44" y="0"/>
                    <a:pt x="74" y="61"/>
                    <a:pt x="82" y="7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256">
              <a:extLst>
                <a:ext uri="{FF2B5EF4-FFF2-40B4-BE49-F238E27FC236}">
                  <a16:creationId xmlns:a16="http://schemas.microsoft.com/office/drawing/2014/main" id="{B98156E2-FC68-458D-95C9-4D21773C9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204"/>
              <a:ext cx="280" cy="383"/>
            </a:xfrm>
            <a:custGeom>
              <a:avLst/>
              <a:gdLst>
                <a:gd name="T0" fmla="*/ 22 w 252"/>
                <a:gd name="T1" fmla="*/ 8 h 323"/>
                <a:gd name="T2" fmla="*/ 16 w 252"/>
                <a:gd name="T3" fmla="*/ 84 h 323"/>
                <a:gd name="T4" fmla="*/ 70 w 252"/>
                <a:gd name="T5" fmla="*/ 164 h 323"/>
                <a:gd name="T6" fmla="*/ 133 w 252"/>
                <a:gd name="T7" fmla="*/ 226 h 323"/>
                <a:gd name="T8" fmla="*/ 223 w 252"/>
                <a:gd name="T9" fmla="*/ 365 h 323"/>
                <a:gd name="T10" fmla="*/ 260 w 252"/>
                <a:gd name="T11" fmla="*/ 515 h 323"/>
                <a:gd name="T12" fmla="*/ 324 w 252"/>
                <a:gd name="T13" fmla="*/ 592 h 323"/>
                <a:gd name="T14" fmla="*/ 354 w 252"/>
                <a:gd name="T15" fmla="*/ 615 h 323"/>
                <a:gd name="T16" fmla="*/ 380 w 252"/>
                <a:gd name="T17" fmla="*/ 638 h 323"/>
                <a:gd name="T18" fmla="*/ 354 w 252"/>
                <a:gd name="T19" fmla="*/ 586 h 323"/>
                <a:gd name="T20" fmla="*/ 318 w 252"/>
                <a:gd name="T21" fmla="*/ 513 h 323"/>
                <a:gd name="T22" fmla="*/ 316 w 252"/>
                <a:gd name="T23" fmla="*/ 415 h 323"/>
                <a:gd name="T24" fmla="*/ 313 w 252"/>
                <a:gd name="T25" fmla="*/ 312 h 323"/>
                <a:gd name="T26" fmla="*/ 293 w 252"/>
                <a:gd name="T27" fmla="*/ 247 h 323"/>
                <a:gd name="T28" fmla="*/ 258 w 252"/>
                <a:gd name="T29" fmla="*/ 189 h 323"/>
                <a:gd name="T30" fmla="*/ 192 w 252"/>
                <a:gd name="T31" fmla="*/ 88 h 323"/>
                <a:gd name="T32" fmla="*/ 127 w 252"/>
                <a:gd name="T33" fmla="*/ 52 h 323"/>
                <a:gd name="T34" fmla="*/ 22 w 252"/>
                <a:gd name="T35" fmla="*/ 8 h 3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2" h="323">
                  <a:moveTo>
                    <a:pt x="14" y="4"/>
                  </a:moveTo>
                  <a:cubicBezTo>
                    <a:pt x="0" y="9"/>
                    <a:pt x="6" y="34"/>
                    <a:pt x="11" y="43"/>
                  </a:cubicBezTo>
                  <a:cubicBezTo>
                    <a:pt x="19" y="60"/>
                    <a:pt x="31" y="72"/>
                    <a:pt x="46" y="83"/>
                  </a:cubicBezTo>
                  <a:cubicBezTo>
                    <a:pt x="60" y="93"/>
                    <a:pt x="73" y="104"/>
                    <a:pt x="87" y="115"/>
                  </a:cubicBezTo>
                  <a:cubicBezTo>
                    <a:pt x="112" y="133"/>
                    <a:pt x="132" y="158"/>
                    <a:pt x="147" y="185"/>
                  </a:cubicBezTo>
                  <a:cubicBezTo>
                    <a:pt x="161" y="208"/>
                    <a:pt x="157" y="238"/>
                    <a:pt x="171" y="261"/>
                  </a:cubicBezTo>
                  <a:cubicBezTo>
                    <a:pt x="181" y="278"/>
                    <a:pt x="196" y="290"/>
                    <a:pt x="213" y="299"/>
                  </a:cubicBezTo>
                  <a:cubicBezTo>
                    <a:pt x="220" y="303"/>
                    <a:pt x="226" y="306"/>
                    <a:pt x="232" y="311"/>
                  </a:cubicBezTo>
                  <a:cubicBezTo>
                    <a:pt x="237" y="315"/>
                    <a:pt x="242" y="321"/>
                    <a:pt x="249" y="323"/>
                  </a:cubicBezTo>
                  <a:cubicBezTo>
                    <a:pt x="252" y="315"/>
                    <a:pt x="237" y="302"/>
                    <a:pt x="232" y="297"/>
                  </a:cubicBezTo>
                  <a:cubicBezTo>
                    <a:pt x="222" y="287"/>
                    <a:pt x="212" y="274"/>
                    <a:pt x="208" y="260"/>
                  </a:cubicBezTo>
                  <a:cubicBezTo>
                    <a:pt x="203" y="244"/>
                    <a:pt x="206" y="227"/>
                    <a:pt x="207" y="210"/>
                  </a:cubicBezTo>
                  <a:cubicBezTo>
                    <a:pt x="208" y="193"/>
                    <a:pt x="209" y="175"/>
                    <a:pt x="206" y="158"/>
                  </a:cubicBezTo>
                  <a:cubicBezTo>
                    <a:pt x="203" y="146"/>
                    <a:pt x="200" y="135"/>
                    <a:pt x="193" y="125"/>
                  </a:cubicBezTo>
                  <a:cubicBezTo>
                    <a:pt x="185" y="115"/>
                    <a:pt x="176" y="106"/>
                    <a:pt x="169" y="95"/>
                  </a:cubicBezTo>
                  <a:cubicBezTo>
                    <a:pt x="157" y="75"/>
                    <a:pt x="145" y="58"/>
                    <a:pt x="126" y="44"/>
                  </a:cubicBezTo>
                  <a:cubicBezTo>
                    <a:pt x="112" y="35"/>
                    <a:pt x="100" y="30"/>
                    <a:pt x="84" y="26"/>
                  </a:cubicBezTo>
                  <a:cubicBezTo>
                    <a:pt x="74" y="23"/>
                    <a:pt x="26" y="0"/>
                    <a:pt x="14" y="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Oval 257">
              <a:extLst>
                <a:ext uri="{FF2B5EF4-FFF2-40B4-BE49-F238E27FC236}">
                  <a16:creationId xmlns:a16="http://schemas.microsoft.com/office/drawing/2014/main" id="{DDB3A2D8-B612-4F3C-A107-2C40A5852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055"/>
              <a:ext cx="37" cy="117"/>
            </a:xfrm>
            <a:prstGeom prst="ellipse">
              <a:avLst/>
            </a:pr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10" name="Freeform 258">
              <a:extLst>
                <a:ext uri="{FF2B5EF4-FFF2-40B4-BE49-F238E27FC236}">
                  <a16:creationId xmlns:a16="http://schemas.microsoft.com/office/drawing/2014/main" id="{DE576A84-D3F8-42EE-9B2B-79BC8787E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268"/>
              <a:ext cx="88" cy="109"/>
            </a:xfrm>
            <a:custGeom>
              <a:avLst/>
              <a:gdLst>
                <a:gd name="T0" fmla="*/ 82 w 79"/>
                <a:gd name="T1" fmla="*/ 69 h 92"/>
                <a:gd name="T2" fmla="*/ 109 w 79"/>
                <a:gd name="T3" fmla="*/ 169 h 92"/>
                <a:gd name="T4" fmla="*/ 39 w 79"/>
                <a:gd name="T5" fmla="*/ 115 h 92"/>
                <a:gd name="T6" fmla="*/ 11 w 79"/>
                <a:gd name="T7" fmla="*/ 13 h 92"/>
                <a:gd name="T8" fmla="*/ 82 w 79"/>
                <a:gd name="T9" fmla="*/ 69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2">
                  <a:moveTo>
                    <a:pt x="53" y="35"/>
                  </a:moveTo>
                  <a:cubicBezTo>
                    <a:pt x="71" y="57"/>
                    <a:pt x="79" y="80"/>
                    <a:pt x="71" y="86"/>
                  </a:cubicBezTo>
                  <a:cubicBezTo>
                    <a:pt x="64" y="92"/>
                    <a:pt x="43" y="80"/>
                    <a:pt x="25" y="58"/>
                  </a:cubicBezTo>
                  <a:cubicBezTo>
                    <a:pt x="8" y="36"/>
                    <a:pt x="0" y="13"/>
                    <a:pt x="7" y="7"/>
                  </a:cubicBezTo>
                  <a:cubicBezTo>
                    <a:pt x="15" y="0"/>
                    <a:pt x="36" y="13"/>
                    <a:pt x="53" y="35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259">
              <a:extLst>
                <a:ext uri="{FF2B5EF4-FFF2-40B4-BE49-F238E27FC236}">
                  <a16:creationId xmlns:a16="http://schemas.microsoft.com/office/drawing/2014/main" id="{BF27B974-43E8-4808-BAE1-C8DC1D26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070"/>
              <a:ext cx="133" cy="56"/>
            </a:xfrm>
            <a:custGeom>
              <a:avLst/>
              <a:gdLst>
                <a:gd name="T0" fmla="*/ 180 w 120"/>
                <a:gd name="T1" fmla="*/ 25 h 47"/>
                <a:gd name="T2" fmla="*/ 95 w 120"/>
                <a:gd name="T3" fmla="*/ 82 h 47"/>
                <a:gd name="T4" fmla="*/ 2 w 120"/>
                <a:gd name="T5" fmla="*/ 69 h 47"/>
                <a:gd name="T6" fmla="*/ 86 w 120"/>
                <a:gd name="T7" fmla="*/ 12 h 47"/>
                <a:gd name="T8" fmla="*/ 180 w 120"/>
                <a:gd name="T9" fmla="*/ 2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47">
                  <a:moveTo>
                    <a:pt x="119" y="13"/>
                  </a:moveTo>
                  <a:cubicBezTo>
                    <a:pt x="120" y="23"/>
                    <a:pt x="96" y="36"/>
                    <a:pt x="63" y="41"/>
                  </a:cubicBezTo>
                  <a:cubicBezTo>
                    <a:pt x="31" y="47"/>
                    <a:pt x="4" y="43"/>
                    <a:pt x="2" y="34"/>
                  </a:cubicBezTo>
                  <a:cubicBezTo>
                    <a:pt x="0" y="24"/>
                    <a:pt x="25" y="11"/>
                    <a:pt x="57" y="6"/>
                  </a:cubicBezTo>
                  <a:cubicBezTo>
                    <a:pt x="89" y="0"/>
                    <a:pt x="117" y="4"/>
                    <a:pt x="119" y="13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Freeform 260">
              <a:extLst>
                <a:ext uri="{FF2B5EF4-FFF2-40B4-BE49-F238E27FC236}">
                  <a16:creationId xmlns:a16="http://schemas.microsoft.com/office/drawing/2014/main" id="{DB82B924-EABF-4A45-A0A4-C68980BFE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796"/>
              <a:ext cx="90" cy="104"/>
            </a:xfrm>
            <a:custGeom>
              <a:avLst/>
              <a:gdLst>
                <a:gd name="T0" fmla="*/ 84 w 81"/>
                <a:gd name="T1" fmla="*/ 110 h 88"/>
                <a:gd name="T2" fmla="*/ 12 w 81"/>
                <a:gd name="T3" fmla="*/ 158 h 88"/>
                <a:gd name="T4" fmla="*/ 40 w 81"/>
                <a:gd name="T5" fmla="*/ 61 h 88"/>
                <a:gd name="T6" fmla="*/ 111 w 81"/>
                <a:gd name="T7" fmla="*/ 13 h 88"/>
                <a:gd name="T8" fmla="*/ 84 w 81"/>
                <a:gd name="T9" fmla="*/ 1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8">
                  <a:moveTo>
                    <a:pt x="55" y="57"/>
                  </a:moveTo>
                  <a:cubicBezTo>
                    <a:pt x="37" y="77"/>
                    <a:pt x="16" y="88"/>
                    <a:pt x="8" y="81"/>
                  </a:cubicBezTo>
                  <a:cubicBezTo>
                    <a:pt x="0" y="73"/>
                    <a:pt x="8" y="51"/>
                    <a:pt x="26" y="31"/>
                  </a:cubicBezTo>
                  <a:cubicBezTo>
                    <a:pt x="44" y="10"/>
                    <a:pt x="65" y="0"/>
                    <a:pt x="73" y="7"/>
                  </a:cubicBezTo>
                  <a:cubicBezTo>
                    <a:pt x="81" y="14"/>
                    <a:pt x="73" y="36"/>
                    <a:pt x="55" y="57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3" name="Freeform 261">
              <a:extLst>
                <a:ext uri="{FF2B5EF4-FFF2-40B4-BE49-F238E27FC236}">
                  <a16:creationId xmlns:a16="http://schemas.microsoft.com/office/drawing/2014/main" id="{A84025D7-4297-43F1-A4AC-E69009B74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899"/>
              <a:ext cx="654" cy="727"/>
            </a:xfrm>
            <a:custGeom>
              <a:avLst/>
              <a:gdLst>
                <a:gd name="T0" fmla="*/ 891 w 590"/>
                <a:gd name="T1" fmla="*/ 992 h 614"/>
                <a:gd name="T2" fmla="*/ 717 w 590"/>
                <a:gd name="T3" fmla="*/ 1092 h 614"/>
                <a:gd name="T4" fmla="*/ 65 w 590"/>
                <a:gd name="T5" fmla="*/ 776 h 614"/>
                <a:gd name="T6" fmla="*/ 477 w 590"/>
                <a:gd name="T7" fmla="*/ 44 h 614"/>
                <a:gd name="T8" fmla="*/ 724 w 590"/>
                <a:gd name="T9" fmla="*/ 7 h 614"/>
                <a:gd name="T10" fmla="*/ 635 w 590"/>
                <a:gd name="T11" fmla="*/ 127 h 614"/>
                <a:gd name="T12" fmla="*/ 378 w 590"/>
                <a:gd name="T13" fmla="*/ 414 h 614"/>
                <a:gd name="T14" fmla="*/ 532 w 590"/>
                <a:gd name="T15" fmla="*/ 418 h 614"/>
                <a:gd name="T16" fmla="*/ 575 w 590"/>
                <a:gd name="T17" fmla="*/ 607 h 614"/>
                <a:gd name="T18" fmla="*/ 548 w 590"/>
                <a:gd name="T19" fmla="*/ 725 h 614"/>
                <a:gd name="T20" fmla="*/ 416 w 590"/>
                <a:gd name="T21" fmla="*/ 854 h 614"/>
                <a:gd name="T22" fmla="*/ 519 w 590"/>
                <a:gd name="T23" fmla="*/ 874 h 614"/>
                <a:gd name="T24" fmla="*/ 623 w 590"/>
                <a:gd name="T25" fmla="*/ 932 h 614"/>
                <a:gd name="T26" fmla="*/ 721 w 590"/>
                <a:gd name="T27" fmla="*/ 1001 h 614"/>
                <a:gd name="T28" fmla="*/ 891 w 590"/>
                <a:gd name="T29" fmla="*/ 992 h 6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0" h="614">
                  <a:moveTo>
                    <a:pt x="590" y="505"/>
                  </a:moveTo>
                  <a:cubicBezTo>
                    <a:pt x="556" y="526"/>
                    <a:pt x="517" y="544"/>
                    <a:pt x="475" y="556"/>
                  </a:cubicBezTo>
                  <a:cubicBezTo>
                    <a:pt x="280" y="614"/>
                    <a:pt x="87" y="541"/>
                    <a:pt x="43" y="394"/>
                  </a:cubicBezTo>
                  <a:cubicBezTo>
                    <a:pt x="0" y="246"/>
                    <a:pt x="122" y="80"/>
                    <a:pt x="316" y="22"/>
                  </a:cubicBezTo>
                  <a:cubicBezTo>
                    <a:pt x="372" y="5"/>
                    <a:pt x="427" y="0"/>
                    <a:pt x="479" y="3"/>
                  </a:cubicBezTo>
                  <a:cubicBezTo>
                    <a:pt x="479" y="3"/>
                    <a:pt x="444" y="56"/>
                    <a:pt x="420" y="64"/>
                  </a:cubicBezTo>
                  <a:cubicBezTo>
                    <a:pt x="397" y="72"/>
                    <a:pt x="248" y="179"/>
                    <a:pt x="251" y="211"/>
                  </a:cubicBezTo>
                  <a:cubicBezTo>
                    <a:pt x="255" y="242"/>
                    <a:pt x="328" y="173"/>
                    <a:pt x="353" y="213"/>
                  </a:cubicBezTo>
                  <a:cubicBezTo>
                    <a:pt x="379" y="252"/>
                    <a:pt x="375" y="291"/>
                    <a:pt x="381" y="309"/>
                  </a:cubicBezTo>
                  <a:cubicBezTo>
                    <a:pt x="387" y="326"/>
                    <a:pt x="379" y="356"/>
                    <a:pt x="363" y="369"/>
                  </a:cubicBezTo>
                  <a:cubicBezTo>
                    <a:pt x="348" y="383"/>
                    <a:pt x="275" y="434"/>
                    <a:pt x="275" y="434"/>
                  </a:cubicBezTo>
                  <a:cubicBezTo>
                    <a:pt x="275" y="434"/>
                    <a:pt x="324" y="438"/>
                    <a:pt x="344" y="444"/>
                  </a:cubicBezTo>
                  <a:cubicBezTo>
                    <a:pt x="363" y="450"/>
                    <a:pt x="395" y="468"/>
                    <a:pt x="412" y="475"/>
                  </a:cubicBezTo>
                  <a:cubicBezTo>
                    <a:pt x="430" y="483"/>
                    <a:pt x="461" y="509"/>
                    <a:pt x="477" y="509"/>
                  </a:cubicBezTo>
                  <a:cubicBezTo>
                    <a:pt x="493" y="509"/>
                    <a:pt x="536" y="516"/>
                    <a:pt x="590" y="505"/>
                  </a:cubicBezTo>
                  <a:close/>
                </a:path>
              </a:pathLst>
            </a:custGeom>
            <a:solidFill>
              <a:srgbClr val="C7D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Freeform 262">
              <a:extLst>
                <a:ext uri="{FF2B5EF4-FFF2-40B4-BE49-F238E27FC236}">
                  <a16:creationId xmlns:a16="http://schemas.microsoft.com/office/drawing/2014/main" id="{39EF6B64-D6F9-4F37-852D-66439CA0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900"/>
              <a:ext cx="654" cy="727"/>
            </a:xfrm>
            <a:custGeom>
              <a:avLst/>
              <a:gdLst>
                <a:gd name="T0" fmla="*/ 891 w 590"/>
                <a:gd name="T1" fmla="*/ 992 h 614"/>
                <a:gd name="T2" fmla="*/ 717 w 590"/>
                <a:gd name="T3" fmla="*/ 1095 h 614"/>
                <a:gd name="T4" fmla="*/ 65 w 590"/>
                <a:gd name="T5" fmla="*/ 776 h 614"/>
                <a:gd name="T6" fmla="*/ 477 w 590"/>
                <a:gd name="T7" fmla="*/ 44 h 614"/>
                <a:gd name="T8" fmla="*/ 724 w 590"/>
                <a:gd name="T9" fmla="*/ 8 h 614"/>
                <a:gd name="T10" fmla="*/ 635 w 590"/>
                <a:gd name="T11" fmla="*/ 127 h 614"/>
                <a:gd name="T12" fmla="*/ 380 w 590"/>
                <a:gd name="T13" fmla="*/ 414 h 614"/>
                <a:gd name="T14" fmla="*/ 532 w 590"/>
                <a:gd name="T15" fmla="*/ 418 h 614"/>
                <a:gd name="T16" fmla="*/ 575 w 590"/>
                <a:gd name="T17" fmla="*/ 607 h 614"/>
                <a:gd name="T18" fmla="*/ 548 w 590"/>
                <a:gd name="T19" fmla="*/ 728 h 614"/>
                <a:gd name="T20" fmla="*/ 416 w 590"/>
                <a:gd name="T21" fmla="*/ 855 h 614"/>
                <a:gd name="T22" fmla="*/ 519 w 590"/>
                <a:gd name="T23" fmla="*/ 874 h 614"/>
                <a:gd name="T24" fmla="*/ 623 w 590"/>
                <a:gd name="T25" fmla="*/ 937 h 614"/>
                <a:gd name="T26" fmla="*/ 721 w 590"/>
                <a:gd name="T27" fmla="*/ 1001 h 614"/>
                <a:gd name="T28" fmla="*/ 891 w 590"/>
                <a:gd name="T29" fmla="*/ 992 h 6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0" h="614">
                  <a:moveTo>
                    <a:pt x="590" y="505"/>
                  </a:moveTo>
                  <a:cubicBezTo>
                    <a:pt x="556" y="526"/>
                    <a:pt x="517" y="544"/>
                    <a:pt x="475" y="557"/>
                  </a:cubicBezTo>
                  <a:cubicBezTo>
                    <a:pt x="280" y="614"/>
                    <a:pt x="87" y="541"/>
                    <a:pt x="43" y="394"/>
                  </a:cubicBezTo>
                  <a:cubicBezTo>
                    <a:pt x="0" y="246"/>
                    <a:pt x="122" y="80"/>
                    <a:pt x="316" y="22"/>
                  </a:cubicBezTo>
                  <a:cubicBezTo>
                    <a:pt x="372" y="6"/>
                    <a:pt x="427" y="0"/>
                    <a:pt x="479" y="4"/>
                  </a:cubicBezTo>
                  <a:cubicBezTo>
                    <a:pt x="479" y="4"/>
                    <a:pt x="444" y="56"/>
                    <a:pt x="420" y="64"/>
                  </a:cubicBezTo>
                  <a:cubicBezTo>
                    <a:pt x="397" y="72"/>
                    <a:pt x="248" y="180"/>
                    <a:pt x="252" y="211"/>
                  </a:cubicBezTo>
                  <a:cubicBezTo>
                    <a:pt x="255" y="242"/>
                    <a:pt x="328" y="174"/>
                    <a:pt x="353" y="213"/>
                  </a:cubicBezTo>
                  <a:cubicBezTo>
                    <a:pt x="379" y="252"/>
                    <a:pt x="375" y="291"/>
                    <a:pt x="381" y="309"/>
                  </a:cubicBezTo>
                  <a:cubicBezTo>
                    <a:pt x="387" y="327"/>
                    <a:pt x="379" y="356"/>
                    <a:pt x="363" y="370"/>
                  </a:cubicBezTo>
                  <a:cubicBezTo>
                    <a:pt x="348" y="384"/>
                    <a:pt x="275" y="435"/>
                    <a:pt x="275" y="435"/>
                  </a:cubicBezTo>
                  <a:cubicBezTo>
                    <a:pt x="275" y="435"/>
                    <a:pt x="324" y="438"/>
                    <a:pt x="344" y="444"/>
                  </a:cubicBezTo>
                  <a:cubicBezTo>
                    <a:pt x="363" y="450"/>
                    <a:pt x="395" y="468"/>
                    <a:pt x="412" y="476"/>
                  </a:cubicBezTo>
                  <a:cubicBezTo>
                    <a:pt x="430" y="484"/>
                    <a:pt x="461" y="509"/>
                    <a:pt x="477" y="509"/>
                  </a:cubicBezTo>
                  <a:cubicBezTo>
                    <a:pt x="493" y="509"/>
                    <a:pt x="536" y="517"/>
                    <a:pt x="590" y="505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Freeform 263">
              <a:extLst>
                <a:ext uri="{FF2B5EF4-FFF2-40B4-BE49-F238E27FC236}">
                  <a16:creationId xmlns:a16="http://schemas.microsoft.com/office/drawing/2014/main" id="{AE2CD96C-C3E9-4FB1-B662-FC780010E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268"/>
              <a:ext cx="571" cy="321"/>
            </a:xfrm>
            <a:custGeom>
              <a:avLst/>
              <a:gdLst>
                <a:gd name="T0" fmla="*/ 778 w 515"/>
                <a:gd name="T1" fmla="*/ 417 h 271"/>
                <a:gd name="T2" fmla="*/ 389 w 515"/>
                <a:gd name="T3" fmla="*/ 503 h 271"/>
                <a:gd name="T4" fmla="*/ 14 w 515"/>
                <a:gd name="T5" fmla="*/ 0 h 271"/>
                <a:gd name="T6" fmla="*/ 324 w 515"/>
                <a:gd name="T7" fmla="*/ 398 h 271"/>
                <a:gd name="T8" fmla="*/ 778 w 515"/>
                <a:gd name="T9" fmla="*/ 417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271">
                  <a:moveTo>
                    <a:pt x="515" y="212"/>
                  </a:moveTo>
                  <a:cubicBezTo>
                    <a:pt x="515" y="212"/>
                    <a:pt x="435" y="271"/>
                    <a:pt x="258" y="256"/>
                  </a:cubicBezTo>
                  <a:cubicBezTo>
                    <a:pt x="80" y="241"/>
                    <a:pt x="0" y="104"/>
                    <a:pt x="10" y="0"/>
                  </a:cubicBezTo>
                  <a:cubicBezTo>
                    <a:pt x="10" y="0"/>
                    <a:pt x="49" y="162"/>
                    <a:pt x="214" y="203"/>
                  </a:cubicBezTo>
                  <a:cubicBezTo>
                    <a:pt x="349" y="236"/>
                    <a:pt x="467" y="217"/>
                    <a:pt x="515" y="212"/>
                  </a:cubicBezTo>
                  <a:close/>
                </a:path>
              </a:pathLst>
            </a:custGeom>
            <a:solidFill>
              <a:srgbClr val="B7C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6" name="Freeform 264">
              <a:extLst>
                <a:ext uri="{FF2B5EF4-FFF2-40B4-BE49-F238E27FC236}">
                  <a16:creationId xmlns:a16="http://schemas.microsoft.com/office/drawing/2014/main" id="{15BED7D7-E8A0-4856-8658-F453F6780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539"/>
              <a:ext cx="343" cy="74"/>
            </a:xfrm>
            <a:custGeom>
              <a:avLst/>
              <a:gdLst>
                <a:gd name="T0" fmla="*/ 0 w 309"/>
                <a:gd name="T1" fmla="*/ 0 h 62"/>
                <a:gd name="T2" fmla="*/ 470 w 309"/>
                <a:gd name="T3" fmla="*/ 1 h 62"/>
                <a:gd name="T4" fmla="*/ 0 w 309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9" h="62">
                  <a:moveTo>
                    <a:pt x="0" y="0"/>
                  </a:moveTo>
                  <a:cubicBezTo>
                    <a:pt x="0" y="0"/>
                    <a:pt x="113" y="62"/>
                    <a:pt x="309" y="1"/>
                  </a:cubicBezTo>
                  <a:cubicBezTo>
                    <a:pt x="309" y="1"/>
                    <a:pt x="148" y="44"/>
                    <a:pt x="0" y="0"/>
                  </a:cubicBezTo>
                  <a:close/>
                </a:path>
              </a:pathLst>
            </a:custGeom>
            <a:solidFill>
              <a:srgbClr val="85B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Freeform 265">
              <a:extLst>
                <a:ext uri="{FF2B5EF4-FFF2-40B4-BE49-F238E27FC236}">
                  <a16:creationId xmlns:a16="http://schemas.microsoft.com/office/drawing/2014/main" id="{975FC53A-5879-4B57-9AE6-25B04B33D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914"/>
              <a:ext cx="357" cy="226"/>
            </a:xfrm>
            <a:custGeom>
              <a:avLst/>
              <a:gdLst>
                <a:gd name="T0" fmla="*/ 487 w 322"/>
                <a:gd name="T1" fmla="*/ 0 h 191"/>
                <a:gd name="T2" fmla="*/ 0 w 322"/>
                <a:gd name="T3" fmla="*/ 374 h 191"/>
                <a:gd name="T4" fmla="*/ 487 w 322"/>
                <a:gd name="T5" fmla="*/ 0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2" h="191">
                  <a:moveTo>
                    <a:pt x="322" y="0"/>
                  </a:moveTo>
                  <a:cubicBezTo>
                    <a:pt x="322" y="0"/>
                    <a:pt x="118" y="10"/>
                    <a:pt x="0" y="191"/>
                  </a:cubicBezTo>
                  <a:cubicBezTo>
                    <a:pt x="0" y="191"/>
                    <a:pt x="158" y="25"/>
                    <a:pt x="322" y="0"/>
                  </a:cubicBezTo>
                  <a:close/>
                </a:path>
              </a:pathLst>
            </a:custGeom>
            <a:solidFill>
              <a:srgbClr val="E4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8" name="Freeform 266">
              <a:extLst>
                <a:ext uri="{FF2B5EF4-FFF2-40B4-BE49-F238E27FC236}">
                  <a16:creationId xmlns:a16="http://schemas.microsoft.com/office/drawing/2014/main" id="{42F972B3-B375-4B83-BB70-6A62F59A2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958"/>
              <a:ext cx="165" cy="120"/>
            </a:xfrm>
            <a:custGeom>
              <a:avLst/>
              <a:gdLst>
                <a:gd name="T0" fmla="*/ 229 w 148"/>
                <a:gd name="T1" fmla="*/ 0 h 101"/>
                <a:gd name="T2" fmla="*/ 0 w 148"/>
                <a:gd name="T3" fmla="*/ 202 h 101"/>
                <a:gd name="T4" fmla="*/ 229 w 148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01">
                  <a:moveTo>
                    <a:pt x="148" y="0"/>
                  </a:moveTo>
                  <a:cubicBezTo>
                    <a:pt x="148" y="0"/>
                    <a:pt x="72" y="26"/>
                    <a:pt x="0" y="101"/>
                  </a:cubicBezTo>
                  <a:cubicBezTo>
                    <a:pt x="0" y="101"/>
                    <a:pt x="82" y="28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Freeform 267">
              <a:extLst>
                <a:ext uri="{FF2B5EF4-FFF2-40B4-BE49-F238E27FC236}">
                  <a16:creationId xmlns:a16="http://schemas.microsoft.com/office/drawing/2014/main" id="{CB84CE99-69F0-4DA1-B837-D1D0439D3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024"/>
              <a:ext cx="135" cy="126"/>
            </a:xfrm>
            <a:custGeom>
              <a:avLst/>
              <a:gdLst>
                <a:gd name="T0" fmla="*/ 187 w 121"/>
                <a:gd name="T1" fmla="*/ 0 h 106"/>
                <a:gd name="T2" fmla="*/ 35 w 121"/>
                <a:gd name="T3" fmla="*/ 212 h 106"/>
                <a:gd name="T4" fmla="*/ 187 w 121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06">
                  <a:moveTo>
                    <a:pt x="121" y="0"/>
                  </a:moveTo>
                  <a:cubicBezTo>
                    <a:pt x="121" y="0"/>
                    <a:pt x="15" y="81"/>
                    <a:pt x="22" y="106"/>
                  </a:cubicBezTo>
                  <a:cubicBezTo>
                    <a:pt x="22" y="106"/>
                    <a:pt x="0" y="85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Freeform 268">
              <a:extLst>
                <a:ext uri="{FF2B5EF4-FFF2-40B4-BE49-F238E27FC236}">
                  <a16:creationId xmlns:a16="http://schemas.microsoft.com/office/drawing/2014/main" id="{9E1CC8D0-1DB7-472B-95C1-18092F9D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286"/>
              <a:ext cx="141" cy="147"/>
            </a:xfrm>
            <a:custGeom>
              <a:avLst/>
              <a:gdLst>
                <a:gd name="T0" fmla="*/ 190 w 127"/>
                <a:gd name="T1" fmla="*/ 0 h 124"/>
                <a:gd name="T2" fmla="*/ 150 w 127"/>
                <a:gd name="T3" fmla="*/ 96 h 124"/>
                <a:gd name="T4" fmla="*/ 22 w 127"/>
                <a:gd name="T5" fmla="*/ 213 h 124"/>
                <a:gd name="T6" fmla="*/ 54 w 127"/>
                <a:gd name="T7" fmla="*/ 226 h 124"/>
                <a:gd name="T8" fmla="*/ 137 w 127"/>
                <a:gd name="T9" fmla="*/ 244 h 124"/>
                <a:gd name="T10" fmla="*/ 69 w 127"/>
                <a:gd name="T11" fmla="*/ 235 h 124"/>
                <a:gd name="T12" fmla="*/ 2 w 127"/>
                <a:gd name="T13" fmla="*/ 213 h 124"/>
                <a:gd name="T14" fmla="*/ 153 w 127"/>
                <a:gd name="T15" fmla="*/ 82 h 124"/>
                <a:gd name="T16" fmla="*/ 190 w 127"/>
                <a:gd name="T17" fmla="*/ 0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24">
                  <a:moveTo>
                    <a:pt x="125" y="0"/>
                  </a:moveTo>
                  <a:cubicBezTo>
                    <a:pt x="125" y="0"/>
                    <a:pt x="127" y="27"/>
                    <a:pt x="99" y="48"/>
                  </a:cubicBezTo>
                  <a:cubicBezTo>
                    <a:pt x="70" y="68"/>
                    <a:pt x="14" y="108"/>
                    <a:pt x="14" y="108"/>
                  </a:cubicBezTo>
                  <a:cubicBezTo>
                    <a:pt x="14" y="108"/>
                    <a:pt x="15" y="114"/>
                    <a:pt x="36" y="115"/>
                  </a:cubicBezTo>
                  <a:cubicBezTo>
                    <a:pt x="57" y="116"/>
                    <a:pt x="78" y="119"/>
                    <a:pt x="90" y="124"/>
                  </a:cubicBezTo>
                  <a:cubicBezTo>
                    <a:pt x="90" y="124"/>
                    <a:pt x="64" y="118"/>
                    <a:pt x="45" y="119"/>
                  </a:cubicBezTo>
                  <a:cubicBezTo>
                    <a:pt x="25" y="119"/>
                    <a:pt x="0" y="113"/>
                    <a:pt x="2" y="108"/>
                  </a:cubicBezTo>
                  <a:cubicBezTo>
                    <a:pt x="4" y="103"/>
                    <a:pt x="80" y="67"/>
                    <a:pt x="101" y="41"/>
                  </a:cubicBezTo>
                  <a:cubicBezTo>
                    <a:pt x="123" y="15"/>
                    <a:pt x="125" y="8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269">
              <a:extLst>
                <a:ext uri="{FF2B5EF4-FFF2-40B4-BE49-F238E27FC236}">
                  <a16:creationId xmlns:a16="http://schemas.microsoft.com/office/drawing/2014/main" id="{ADA45D96-83C3-488D-A6EF-6E46F6B5D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066"/>
              <a:ext cx="108" cy="51"/>
            </a:xfrm>
            <a:custGeom>
              <a:avLst/>
              <a:gdLst>
                <a:gd name="T0" fmla="*/ 0 w 97"/>
                <a:gd name="T1" fmla="*/ 52 h 43"/>
                <a:gd name="T2" fmla="*/ 149 w 97"/>
                <a:gd name="T3" fmla="*/ 0 h 43"/>
                <a:gd name="T4" fmla="*/ 0 w 97"/>
                <a:gd name="T5" fmla="*/ 5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43">
                  <a:moveTo>
                    <a:pt x="0" y="26"/>
                  </a:moveTo>
                  <a:cubicBezTo>
                    <a:pt x="0" y="26"/>
                    <a:pt x="60" y="43"/>
                    <a:pt x="97" y="0"/>
                  </a:cubicBezTo>
                  <a:cubicBezTo>
                    <a:pt x="97" y="0"/>
                    <a:pt x="57" y="28"/>
                    <a:pt x="0" y="26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2" name="Freeform 270">
              <a:extLst>
                <a:ext uri="{FF2B5EF4-FFF2-40B4-BE49-F238E27FC236}">
                  <a16:creationId xmlns:a16="http://schemas.microsoft.com/office/drawing/2014/main" id="{55E47B58-8DAB-471A-93CC-88FB6401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031"/>
              <a:ext cx="27" cy="24"/>
            </a:xfrm>
            <a:custGeom>
              <a:avLst/>
              <a:gdLst>
                <a:gd name="T0" fmla="*/ 0 w 25"/>
                <a:gd name="T1" fmla="*/ 0 h 20"/>
                <a:gd name="T2" fmla="*/ 30 w 25"/>
                <a:gd name="T3" fmla="*/ 42 h 20"/>
                <a:gd name="T4" fmla="*/ 0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cubicBezTo>
                    <a:pt x="0" y="0"/>
                    <a:pt x="25" y="6"/>
                    <a:pt x="22" y="20"/>
                  </a:cubicBezTo>
                  <a:cubicBezTo>
                    <a:pt x="22" y="20"/>
                    <a:pt x="22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Freeform 271">
              <a:extLst>
                <a:ext uri="{FF2B5EF4-FFF2-40B4-BE49-F238E27FC236}">
                  <a16:creationId xmlns:a16="http://schemas.microsoft.com/office/drawing/2014/main" id="{914845F7-B371-4F80-AC6C-5F62D20A0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156"/>
              <a:ext cx="63" cy="33"/>
            </a:xfrm>
            <a:custGeom>
              <a:avLst/>
              <a:gdLst>
                <a:gd name="T0" fmla="*/ 0 w 57"/>
                <a:gd name="T1" fmla="*/ 2 h 28"/>
                <a:gd name="T2" fmla="*/ 85 w 57"/>
                <a:gd name="T3" fmla="*/ 54 h 28"/>
                <a:gd name="T4" fmla="*/ 0 w 57"/>
                <a:gd name="T5" fmla="*/ 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8">
                  <a:moveTo>
                    <a:pt x="0" y="2"/>
                  </a:moveTo>
                  <a:cubicBezTo>
                    <a:pt x="0" y="2"/>
                    <a:pt x="55" y="0"/>
                    <a:pt x="57" y="28"/>
                  </a:cubicBezTo>
                  <a:cubicBezTo>
                    <a:pt x="57" y="28"/>
                    <a:pt x="56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4" name="Freeform 272">
              <a:extLst>
                <a:ext uri="{FF2B5EF4-FFF2-40B4-BE49-F238E27FC236}">
                  <a16:creationId xmlns:a16="http://schemas.microsoft.com/office/drawing/2014/main" id="{2CB41DFF-47BE-4000-93D1-08806EABE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202"/>
              <a:ext cx="70" cy="63"/>
            </a:xfrm>
            <a:custGeom>
              <a:avLst/>
              <a:gdLst>
                <a:gd name="T0" fmla="*/ 4 w 63"/>
                <a:gd name="T1" fmla="*/ 106 h 53"/>
                <a:gd name="T2" fmla="*/ 46 w 63"/>
                <a:gd name="T3" fmla="*/ 62 h 53"/>
                <a:gd name="T4" fmla="*/ 97 w 63"/>
                <a:gd name="T5" fmla="*/ 0 h 53"/>
                <a:gd name="T6" fmla="*/ 0 w 63"/>
                <a:gd name="T7" fmla="*/ 73 h 53"/>
                <a:gd name="T8" fmla="*/ 4 w 63"/>
                <a:gd name="T9" fmla="*/ 10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53">
                  <a:moveTo>
                    <a:pt x="4" y="53"/>
                  </a:moveTo>
                  <a:cubicBezTo>
                    <a:pt x="4" y="53"/>
                    <a:pt x="24" y="39"/>
                    <a:pt x="30" y="31"/>
                  </a:cubicBezTo>
                  <a:cubicBezTo>
                    <a:pt x="37" y="22"/>
                    <a:pt x="59" y="8"/>
                    <a:pt x="63" y="0"/>
                  </a:cubicBezTo>
                  <a:cubicBezTo>
                    <a:pt x="63" y="0"/>
                    <a:pt x="19" y="36"/>
                    <a:pt x="0" y="36"/>
                  </a:cubicBezTo>
                  <a:cubicBezTo>
                    <a:pt x="0" y="36"/>
                    <a:pt x="5" y="51"/>
                    <a:pt x="4" y="53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Freeform 273">
              <a:extLst>
                <a:ext uri="{FF2B5EF4-FFF2-40B4-BE49-F238E27FC236}">
                  <a16:creationId xmlns:a16="http://schemas.microsoft.com/office/drawing/2014/main" id="{C5D8172F-E548-443E-A2FF-287B8C616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055"/>
              <a:ext cx="160" cy="173"/>
            </a:xfrm>
            <a:custGeom>
              <a:avLst/>
              <a:gdLst>
                <a:gd name="T0" fmla="*/ 0 w 144"/>
                <a:gd name="T1" fmla="*/ 232 h 146"/>
                <a:gd name="T2" fmla="*/ 29 w 144"/>
                <a:gd name="T3" fmla="*/ 280 h 146"/>
                <a:gd name="T4" fmla="*/ 138 w 144"/>
                <a:gd name="T5" fmla="*/ 147 h 146"/>
                <a:gd name="T6" fmla="*/ 220 w 144"/>
                <a:gd name="T7" fmla="*/ 0 h 146"/>
                <a:gd name="T8" fmla="*/ 126 w 144"/>
                <a:gd name="T9" fmla="*/ 140 h 146"/>
                <a:gd name="T10" fmla="*/ 0 w 144"/>
                <a:gd name="T11" fmla="*/ 232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46">
                  <a:moveTo>
                    <a:pt x="0" y="117"/>
                  </a:moveTo>
                  <a:cubicBezTo>
                    <a:pt x="0" y="117"/>
                    <a:pt x="0" y="139"/>
                    <a:pt x="19" y="142"/>
                  </a:cubicBezTo>
                  <a:cubicBezTo>
                    <a:pt x="39" y="146"/>
                    <a:pt x="75" y="112"/>
                    <a:pt x="91" y="75"/>
                  </a:cubicBezTo>
                  <a:cubicBezTo>
                    <a:pt x="106" y="39"/>
                    <a:pt x="132" y="5"/>
                    <a:pt x="144" y="0"/>
                  </a:cubicBezTo>
                  <a:cubicBezTo>
                    <a:pt x="144" y="0"/>
                    <a:pt x="115" y="14"/>
                    <a:pt x="83" y="71"/>
                  </a:cubicBezTo>
                  <a:cubicBezTo>
                    <a:pt x="50" y="128"/>
                    <a:pt x="4" y="140"/>
                    <a:pt x="0" y="117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6" name="Freeform 274">
              <a:extLst>
                <a:ext uri="{FF2B5EF4-FFF2-40B4-BE49-F238E27FC236}">
                  <a16:creationId xmlns:a16="http://schemas.microsoft.com/office/drawing/2014/main" id="{0CD032B8-D75B-4C2B-929F-297BF4D2E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946"/>
              <a:ext cx="178" cy="39"/>
            </a:xfrm>
            <a:custGeom>
              <a:avLst/>
              <a:gdLst>
                <a:gd name="T0" fmla="*/ 0 w 160"/>
                <a:gd name="T1" fmla="*/ 64 h 33"/>
                <a:gd name="T2" fmla="*/ 245 w 160"/>
                <a:gd name="T3" fmla="*/ 0 h 33"/>
                <a:gd name="T4" fmla="*/ 0 w 160"/>
                <a:gd name="T5" fmla="*/ 6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0" h="33">
                  <a:moveTo>
                    <a:pt x="0" y="33"/>
                  </a:moveTo>
                  <a:cubicBezTo>
                    <a:pt x="0" y="33"/>
                    <a:pt x="71" y="6"/>
                    <a:pt x="160" y="0"/>
                  </a:cubicBezTo>
                  <a:cubicBezTo>
                    <a:pt x="160" y="0"/>
                    <a:pt x="25" y="21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7" name="Freeform 275">
              <a:extLst>
                <a:ext uri="{FF2B5EF4-FFF2-40B4-BE49-F238E27FC236}">
                  <a16:creationId xmlns:a16="http://schemas.microsoft.com/office/drawing/2014/main" id="{4164D559-E924-4F7F-8BD6-7908B4FAE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021"/>
              <a:ext cx="175" cy="52"/>
            </a:xfrm>
            <a:custGeom>
              <a:avLst/>
              <a:gdLst>
                <a:gd name="T0" fmla="*/ 0 w 158"/>
                <a:gd name="T1" fmla="*/ 85 h 44"/>
                <a:gd name="T2" fmla="*/ 238 w 158"/>
                <a:gd name="T3" fmla="*/ 48 h 44"/>
                <a:gd name="T4" fmla="*/ 0 w 158"/>
                <a:gd name="T5" fmla="*/ 8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44">
                  <a:moveTo>
                    <a:pt x="0" y="44"/>
                  </a:moveTo>
                  <a:cubicBezTo>
                    <a:pt x="0" y="44"/>
                    <a:pt x="78" y="0"/>
                    <a:pt x="158" y="25"/>
                  </a:cubicBezTo>
                  <a:cubicBezTo>
                    <a:pt x="158" y="25"/>
                    <a:pt x="85" y="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8" name="Oval 276">
              <a:extLst>
                <a:ext uri="{FF2B5EF4-FFF2-40B4-BE49-F238E27FC236}">
                  <a16:creationId xmlns:a16="http://schemas.microsoft.com/office/drawing/2014/main" id="{92FF0A63-6F06-4EFB-A959-FEBE554A9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1200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29" name="Oval 277">
              <a:extLst>
                <a:ext uri="{FF2B5EF4-FFF2-40B4-BE49-F238E27FC236}">
                  <a16:creationId xmlns:a16="http://schemas.microsoft.com/office/drawing/2014/main" id="{7BB91286-2C1D-4EE1-9B27-B7590E036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1185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30" name="Oval 278">
              <a:extLst>
                <a:ext uri="{FF2B5EF4-FFF2-40B4-BE49-F238E27FC236}">
                  <a16:creationId xmlns:a16="http://schemas.microsoft.com/office/drawing/2014/main" id="{D73039C4-C1AA-4C4D-A1BC-04E01ED3A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22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31" name="Freeform 279">
              <a:extLst>
                <a:ext uri="{FF2B5EF4-FFF2-40B4-BE49-F238E27FC236}">
                  <a16:creationId xmlns:a16="http://schemas.microsoft.com/office/drawing/2014/main" id="{356147BA-6284-42AC-9635-51DDAD56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46"/>
              <a:ext cx="27" cy="18"/>
            </a:xfrm>
            <a:custGeom>
              <a:avLst/>
              <a:gdLst>
                <a:gd name="T0" fmla="*/ 38 w 24"/>
                <a:gd name="T1" fmla="*/ 0 h 15"/>
                <a:gd name="T2" fmla="*/ 0 w 24"/>
                <a:gd name="T3" fmla="*/ 31 h 15"/>
                <a:gd name="T4" fmla="*/ 34 w 2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5">
                  <a:moveTo>
                    <a:pt x="24" y="0"/>
                  </a:moveTo>
                  <a:cubicBezTo>
                    <a:pt x="14" y="0"/>
                    <a:pt x="5" y="7"/>
                    <a:pt x="0" y="15"/>
                  </a:cubicBezTo>
                  <a:cubicBezTo>
                    <a:pt x="1" y="4"/>
                    <a:pt x="14" y="4"/>
                    <a:pt x="21" y="0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2" name="Freeform 280">
              <a:extLst>
                <a:ext uri="{FF2B5EF4-FFF2-40B4-BE49-F238E27FC236}">
                  <a16:creationId xmlns:a16="http://schemas.microsoft.com/office/drawing/2014/main" id="{E2ED1F20-5903-4C8F-8330-47B469B4A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274"/>
              <a:ext cx="141" cy="87"/>
            </a:xfrm>
            <a:custGeom>
              <a:avLst/>
              <a:gdLst>
                <a:gd name="T0" fmla="*/ 0 w 127"/>
                <a:gd name="T1" fmla="*/ 0 h 73"/>
                <a:gd name="T2" fmla="*/ 99 w 127"/>
                <a:gd name="T3" fmla="*/ 44 h 73"/>
                <a:gd name="T4" fmla="*/ 163 w 127"/>
                <a:gd name="T5" fmla="*/ 116 h 73"/>
                <a:gd name="T6" fmla="*/ 193 w 127"/>
                <a:gd name="T7" fmla="*/ 148 h 73"/>
                <a:gd name="T8" fmla="*/ 165 w 127"/>
                <a:gd name="T9" fmla="*/ 124 h 73"/>
                <a:gd name="T10" fmla="*/ 124 w 127"/>
                <a:gd name="T11" fmla="*/ 86 h 73"/>
                <a:gd name="T12" fmla="*/ 38 w 127"/>
                <a:gd name="T13" fmla="*/ 1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73">
                  <a:moveTo>
                    <a:pt x="0" y="0"/>
                  </a:moveTo>
                  <a:cubicBezTo>
                    <a:pt x="24" y="4"/>
                    <a:pt x="45" y="5"/>
                    <a:pt x="65" y="22"/>
                  </a:cubicBezTo>
                  <a:cubicBezTo>
                    <a:pt x="79" y="34"/>
                    <a:pt x="91" y="48"/>
                    <a:pt x="107" y="57"/>
                  </a:cubicBezTo>
                  <a:cubicBezTo>
                    <a:pt x="115" y="62"/>
                    <a:pt x="120" y="67"/>
                    <a:pt x="127" y="73"/>
                  </a:cubicBezTo>
                  <a:cubicBezTo>
                    <a:pt x="122" y="68"/>
                    <a:pt x="115" y="65"/>
                    <a:pt x="109" y="61"/>
                  </a:cubicBezTo>
                  <a:cubicBezTo>
                    <a:pt x="99" y="55"/>
                    <a:pt x="91" y="50"/>
                    <a:pt x="82" y="42"/>
                  </a:cubicBezTo>
                  <a:cubicBezTo>
                    <a:pt x="66" y="26"/>
                    <a:pt x="50" y="3"/>
                    <a:pt x="25" y="5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3" name="Freeform 281">
              <a:extLst>
                <a:ext uri="{FF2B5EF4-FFF2-40B4-BE49-F238E27FC236}">
                  <a16:creationId xmlns:a16="http://schemas.microsoft.com/office/drawing/2014/main" id="{5AF7D909-8D5F-411E-9E6D-1B9C3BFB3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268"/>
              <a:ext cx="121" cy="95"/>
            </a:xfrm>
            <a:custGeom>
              <a:avLst/>
              <a:gdLst>
                <a:gd name="T0" fmla="*/ 0 w 109"/>
                <a:gd name="T1" fmla="*/ 0 h 80"/>
                <a:gd name="T2" fmla="*/ 42 w 109"/>
                <a:gd name="T3" fmla="*/ 17 h 80"/>
                <a:gd name="T4" fmla="*/ 78 w 109"/>
                <a:gd name="T5" fmla="*/ 52 h 80"/>
                <a:gd name="T6" fmla="*/ 121 w 109"/>
                <a:gd name="T7" fmla="*/ 118 h 80"/>
                <a:gd name="T8" fmla="*/ 165 w 109"/>
                <a:gd name="T9" fmla="*/ 156 h 80"/>
                <a:gd name="T10" fmla="*/ 108 w 109"/>
                <a:gd name="T11" fmla="*/ 115 h 80"/>
                <a:gd name="T12" fmla="*/ 77 w 109"/>
                <a:gd name="T13" fmla="*/ 57 h 80"/>
                <a:gd name="T14" fmla="*/ 2 w 109"/>
                <a:gd name="T15" fmla="*/ 2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80">
                  <a:moveTo>
                    <a:pt x="0" y="0"/>
                  </a:moveTo>
                  <a:cubicBezTo>
                    <a:pt x="7" y="5"/>
                    <a:pt x="20" y="4"/>
                    <a:pt x="28" y="8"/>
                  </a:cubicBezTo>
                  <a:cubicBezTo>
                    <a:pt x="36" y="12"/>
                    <a:pt x="45" y="19"/>
                    <a:pt x="51" y="26"/>
                  </a:cubicBezTo>
                  <a:cubicBezTo>
                    <a:pt x="60" y="38"/>
                    <a:pt x="66" y="49"/>
                    <a:pt x="79" y="59"/>
                  </a:cubicBezTo>
                  <a:cubicBezTo>
                    <a:pt x="88" y="66"/>
                    <a:pt x="99" y="71"/>
                    <a:pt x="109" y="78"/>
                  </a:cubicBezTo>
                  <a:cubicBezTo>
                    <a:pt x="95" y="80"/>
                    <a:pt x="79" y="67"/>
                    <a:pt x="70" y="58"/>
                  </a:cubicBezTo>
                  <a:cubicBezTo>
                    <a:pt x="61" y="50"/>
                    <a:pt x="57" y="39"/>
                    <a:pt x="50" y="29"/>
                  </a:cubicBezTo>
                  <a:cubicBezTo>
                    <a:pt x="42" y="17"/>
                    <a:pt x="18" y="0"/>
                    <a:pt x="2" y="2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4" name="Freeform 282">
              <a:extLst>
                <a:ext uri="{FF2B5EF4-FFF2-40B4-BE49-F238E27FC236}">
                  <a16:creationId xmlns:a16="http://schemas.microsoft.com/office/drawing/2014/main" id="{0545C0E5-8FF9-46FB-9B13-7DDE02E23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041"/>
              <a:ext cx="120" cy="142"/>
            </a:xfrm>
            <a:custGeom>
              <a:avLst/>
              <a:gdLst>
                <a:gd name="T0" fmla="*/ 0 w 108"/>
                <a:gd name="T1" fmla="*/ 0 h 120"/>
                <a:gd name="T2" fmla="*/ 3 w 108"/>
                <a:gd name="T3" fmla="*/ 30 h 120"/>
                <a:gd name="T4" fmla="*/ 18 w 108"/>
                <a:gd name="T5" fmla="*/ 66 h 120"/>
                <a:gd name="T6" fmla="*/ 69 w 108"/>
                <a:gd name="T7" fmla="*/ 117 h 120"/>
                <a:gd name="T8" fmla="*/ 124 w 108"/>
                <a:gd name="T9" fmla="*/ 169 h 120"/>
                <a:gd name="T10" fmla="*/ 164 w 108"/>
                <a:gd name="T11" fmla="*/ 235 h 120"/>
                <a:gd name="T12" fmla="*/ 127 w 108"/>
                <a:gd name="T13" fmla="*/ 181 h 120"/>
                <a:gd name="T14" fmla="*/ 87 w 108"/>
                <a:gd name="T15" fmla="*/ 142 h 120"/>
                <a:gd name="T16" fmla="*/ 30 w 108"/>
                <a:gd name="T17" fmla="*/ 89 h 120"/>
                <a:gd name="T18" fmla="*/ 1 w 108"/>
                <a:gd name="T19" fmla="*/ 0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120">
                  <a:moveTo>
                    <a:pt x="0" y="0"/>
                  </a:moveTo>
                  <a:cubicBezTo>
                    <a:pt x="3" y="5"/>
                    <a:pt x="2" y="10"/>
                    <a:pt x="3" y="15"/>
                  </a:cubicBezTo>
                  <a:cubicBezTo>
                    <a:pt x="5" y="22"/>
                    <a:pt x="9" y="28"/>
                    <a:pt x="12" y="34"/>
                  </a:cubicBezTo>
                  <a:cubicBezTo>
                    <a:pt x="20" y="47"/>
                    <a:pt x="32" y="53"/>
                    <a:pt x="45" y="60"/>
                  </a:cubicBezTo>
                  <a:cubicBezTo>
                    <a:pt x="58" y="68"/>
                    <a:pt x="71" y="74"/>
                    <a:pt x="82" y="86"/>
                  </a:cubicBezTo>
                  <a:cubicBezTo>
                    <a:pt x="90" y="94"/>
                    <a:pt x="105" y="109"/>
                    <a:pt x="108" y="120"/>
                  </a:cubicBezTo>
                  <a:cubicBezTo>
                    <a:pt x="98" y="113"/>
                    <a:pt x="93" y="100"/>
                    <a:pt x="84" y="92"/>
                  </a:cubicBezTo>
                  <a:cubicBezTo>
                    <a:pt x="76" y="85"/>
                    <a:pt x="66" y="78"/>
                    <a:pt x="57" y="72"/>
                  </a:cubicBezTo>
                  <a:cubicBezTo>
                    <a:pt x="43" y="64"/>
                    <a:pt x="30" y="57"/>
                    <a:pt x="20" y="45"/>
                  </a:cubicBezTo>
                  <a:cubicBezTo>
                    <a:pt x="8" y="32"/>
                    <a:pt x="5" y="17"/>
                    <a:pt x="1" y="0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5" name="Freeform 283">
              <a:extLst>
                <a:ext uri="{FF2B5EF4-FFF2-40B4-BE49-F238E27FC236}">
                  <a16:creationId xmlns:a16="http://schemas.microsoft.com/office/drawing/2014/main" id="{408D3287-FD76-446E-A263-7B554012B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786"/>
              <a:ext cx="133" cy="129"/>
            </a:xfrm>
            <a:custGeom>
              <a:avLst/>
              <a:gdLst>
                <a:gd name="T0" fmla="*/ 181 w 120"/>
                <a:gd name="T1" fmla="*/ 2 h 109"/>
                <a:gd name="T2" fmla="*/ 92 w 120"/>
                <a:gd name="T3" fmla="*/ 97 h 109"/>
                <a:gd name="T4" fmla="*/ 34 w 120"/>
                <a:gd name="T5" fmla="*/ 182 h 109"/>
                <a:gd name="T6" fmla="*/ 0 w 120"/>
                <a:gd name="T7" fmla="*/ 214 h 109"/>
                <a:gd name="T8" fmla="*/ 50 w 120"/>
                <a:gd name="T9" fmla="*/ 170 h 109"/>
                <a:gd name="T10" fmla="*/ 86 w 120"/>
                <a:gd name="T11" fmla="*/ 108 h 109"/>
                <a:gd name="T12" fmla="*/ 125 w 120"/>
                <a:gd name="T13" fmla="*/ 44 h 109"/>
                <a:gd name="T14" fmla="*/ 166 w 120"/>
                <a:gd name="T15" fmla="*/ 2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09">
                  <a:moveTo>
                    <a:pt x="120" y="2"/>
                  </a:moveTo>
                  <a:cubicBezTo>
                    <a:pt x="94" y="0"/>
                    <a:pt x="75" y="30"/>
                    <a:pt x="61" y="49"/>
                  </a:cubicBezTo>
                  <a:cubicBezTo>
                    <a:pt x="51" y="65"/>
                    <a:pt x="38" y="80"/>
                    <a:pt x="23" y="93"/>
                  </a:cubicBezTo>
                  <a:cubicBezTo>
                    <a:pt x="16" y="99"/>
                    <a:pt x="6" y="103"/>
                    <a:pt x="0" y="109"/>
                  </a:cubicBezTo>
                  <a:cubicBezTo>
                    <a:pt x="10" y="109"/>
                    <a:pt x="25" y="94"/>
                    <a:pt x="33" y="87"/>
                  </a:cubicBezTo>
                  <a:cubicBezTo>
                    <a:pt x="42" y="78"/>
                    <a:pt x="49" y="66"/>
                    <a:pt x="57" y="55"/>
                  </a:cubicBezTo>
                  <a:cubicBezTo>
                    <a:pt x="66" y="44"/>
                    <a:pt x="73" y="32"/>
                    <a:pt x="83" y="22"/>
                  </a:cubicBezTo>
                  <a:cubicBezTo>
                    <a:pt x="90" y="16"/>
                    <a:pt x="101" y="5"/>
                    <a:pt x="110" y="2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6" name="Freeform 284">
              <a:extLst>
                <a:ext uri="{FF2B5EF4-FFF2-40B4-BE49-F238E27FC236}">
                  <a16:creationId xmlns:a16="http://schemas.microsoft.com/office/drawing/2014/main" id="{35B39F77-2A91-4A64-AA1A-9689E93C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066"/>
              <a:ext cx="129" cy="31"/>
            </a:xfrm>
            <a:custGeom>
              <a:avLst/>
              <a:gdLst>
                <a:gd name="T0" fmla="*/ 0 w 116"/>
                <a:gd name="T1" fmla="*/ 17 h 26"/>
                <a:gd name="T2" fmla="*/ 87 w 116"/>
                <a:gd name="T3" fmla="*/ 8 h 26"/>
                <a:gd name="T4" fmla="*/ 177 w 116"/>
                <a:gd name="T5" fmla="*/ 52 h 26"/>
                <a:gd name="T6" fmla="*/ 96 w 116"/>
                <a:gd name="T7" fmla="*/ 12 h 26"/>
                <a:gd name="T8" fmla="*/ 11 w 116"/>
                <a:gd name="T9" fmla="*/ 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6">
                  <a:moveTo>
                    <a:pt x="0" y="8"/>
                  </a:moveTo>
                  <a:cubicBezTo>
                    <a:pt x="18" y="4"/>
                    <a:pt x="39" y="1"/>
                    <a:pt x="57" y="4"/>
                  </a:cubicBezTo>
                  <a:cubicBezTo>
                    <a:pt x="78" y="9"/>
                    <a:pt x="96" y="20"/>
                    <a:pt x="116" y="26"/>
                  </a:cubicBezTo>
                  <a:cubicBezTo>
                    <a:pt x="95" y="25"/>
                    <a:pt x="81" y="12"/>
                    <a:pt x="62" y="6"/>
                  </a:cubicBezTo>
                  <a:cubicBezTo>
                    <a:pt x="43" y="0"/>
                    <a:pt x="26" y="7"/>
                    <a:pt x="7" y="6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7" name="Freeform 285">
              <a:extLst>
                <a:ext uri="{FF2B5EF4-FFF2-40B4-BE49-F238E27FC236}">
                  <a16:creationId xmlns:a16="http://schemas.microsoft.com/office/drawing/2014/main" id="{318933C0-F526-4C8F-BA38-E297EE132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998"/>
              <a:ext cx="58" cy="84"/>
            </a:xfrm>
            <a:custGeom>
              <a:avLst/>
              <a:gdLst>
                <a:gd name="T0" fmla="*/ 81 w 52"/>
                <a:gd name="T1" fmla="*/ 0 h 71"/>
                <a:gd name="T2" fmla="*/ 26 w 52"/>
                <a:gd name="T3" fmla="*/ 58 h 71"/>
                <a:gd name="T4" fmla="*/ 0 w 52"/>
                <a:gd name="T5" fmla="*/ 138 h 71"/>
                <a:gd name="T6" fmla="*/ 32 w 52"/>
                <a:gd name="T7" fmla="*/ 54 h 71"/>
                <a:gd name="T8" fmla="*/ 75 w 52"/>
                <a:gd name="T9" fmla="*/ 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1">
                  <a:moveTo>
                    <a:pt x="52" y="0"/>
                  </a:moveTo>
                  <a:cubicBezTo>
                    <a:pt x="37" y="4"/>
                    <a:pt x="26" y="18"/>
                    <a:pt x="17" y="30"/>
                  </a:cubicBezTo>
                  <a:cubicBezTo>
                    <a:pt x="9" y="41"/>
                    <a:pt x="0" y="56"/>
                    <a:pt x="0" y="71"/>
                  </a:cubicBezTo>
                  <a:cubicBezTo>
                    <a:pt x="1" y="58"/>
                    <a:pt x="13" y="39"/>
                    <a:pt x="21" y="28"/>
                  </a:cubicBezTo>
                  <a:cubicBezTo>
                    <a:pt x="28" y="19"/>
                    <a:pt x="37" y="8"/>
                    <a:pt x="48" y="4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8" name="Group 286">
            <a:extLst>
              <a:ext uri="{FF2B5EF4-FFF2-40B4-BE49-F238E27FC236}">
                <a16:creationId xmlns:a16="http://schemas.microsoft.com/office/drawing/2014/main" id="{6B5B2B76-F804-4628-9BF7-B62334539E5C}"/>
              </a:ext>
            </a:extLst>
          </p:cNvPr>
          <p:cNvGrpSpPr>
            <a:grpSpLocks/>
          </p:cNvGrpSpPr>
          <p:nvPr/>
        </p:nvGrpSpPr>
        <p:grpSpPr bwMode="auto">
          <a:xfrm>
            <a:off x="4083050" y="1362075"/>
            <a:ext cx="1476375" cy="1497013"/>
            <a:chOff x="1612" y="703"/>
            <a:chExt cx="930" cy="943"/>
          </a:xfrm>
        </p:grpSpPr>
        <p:sp>
          <p:nvSpPr>
            <p:cNvPr id="16454" name="Freeform 287">
              <a:extLst>
                <a:ext uri="{FF2B5EF4-FFF2-40B4-BE49-F238E27FC236}">
                  <a16:creationId xmlns:a16="http://schemas.microsoft.com/office/drawing/2014/main" id="{C165323E-1F35-4F7A-9F01-99D92291A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731"/>
              <a:ext cx="930" cy="833"/>
            </a:xfrm>
            <a:custGeom>
              <a:avLst/>
              <a:gdLst>
                <a:gd name="T0" fmla="*/ 3928 w 559"/>
                <a:gd name="T1" fmla="*/ 1183 h 469"/>
                <a:gd name="T2" fmla="*/ 2790 w 559"/>
                <a:gd name="T3" fmla="*/ 4028 h 469"/>
                <a:gd name="T4" fmla="*/ 354 w 559"/>
                <a:gd name="T5" fmla="*/ 3487 h 469"/>
                <a:gd name="T6" fmla="*/ 1492 w 559"/>
                <a:gd name="T7" fmla="*/ 638 h 469"/>
                <a:gd name="T8" fmla="*/ 3928 w 559"/>
                <a:gd name="T9" fmla="*/ 1183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9" h="469">
                  <a:moveTo>
                    <a:pt x="513" y="119"/>
                  </a:moveTo>
                  <a:cubicBezTo>
                    <a:pt x="559" y="213"/>
                    <a:pt x="493" y="341"/>
                    <a:pt x="364" y="405"/>
                  </a:cubicBezTo>
                  <a:cubicBezTo>
                    <a:pt x="235" y="469"/>
                    <a:pt x="93" y="445"/>
                    <a:pt x="46" y="350"/>
                  </a:cubicBezTo>
                  <a:cubicBezTo>
                    <a:pt x="0" y="256"/>
                    <a:pt x="66" y="128"/>
                    <a:pt x="195" y="64"/>
                  </a:cubicBezTo>
                  <a:cubicBezTo>
                    <a:pt x="324" y="0"/>
                    <a:pt x="466" y="25"/>
                    <a:pt x="513" y="119"/>
                  </a:cubicBezTo>
                  <a:close/>
                </a:path>
              </a:pathLst>
            </a:custGeom>
            <a:solidFill>
              <a:srgbClr val="C7D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288">
              <a:extLst>
                <a:ext uri="{FF2B5EF4-FFF2-40B4-BE49-F238E27FC236}">
                  <a16:creationId xmlns:a16="http://schemas.microsoft.com/office/drawing/2014/main" id="{E45B6894-F121-4B42-85A3-E93A4FB7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68"/>
              <a:ext cx="506" cy="414"/>
            </a:xfrm>
            <a:custGeom>
              <a:avLst/>
              <a:gdLst>
                <a:gd name="T0" fmla="*/ 2264 w 304"/>
                <a:gd name="T1" fmla="*/ 947 h 233"/>
                <a:gd name="T2" fmla="*/ 1292 w 304"/>
                <a:gd name="T3" fmla="*/ 2203 h 233"/>
                <a:gd name="T4" fmla="*/ 70 w 304"/>
                <a:gd name="T5" fmla="*/ 1386 h 233"/>
                <a:gd name="T6" fmla="*/ 1042 w 304"/>
                <a:gd name="T7" fmla="*/ 117 h 233"/>
                <a:gd name="T8" fmla="*/ 2264 w 304"/>
                <a:gd name="T9" fmla="*/ 947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33">
                  <a:moveTo>
                    <a:pt x="295" y="95"/>
                  </a:moveTo>
                  <a:cubicBezTo>
                    <a:pt x="304" y="153"/>
                    <a:pt x="247" y="209"/>
                    <a:pt x="168" y="221"/>
                  </a:cubicBezTo>
                  <a:cubicBezTo>
                    <a:pt x="89" y="233"/>
                    <a:pt x="18" y="196"/>
                    <a:pt x="9" y="139"/>
                  </a:cubicBezTo>
                  <a:cubicBezTo>
                    <a:pt x="0" y="81"/>
                    <a:pt x="57" y="24"/>
                    <a:pt x="136" y="12"/>
                  </a:cubicBezTo>
                  <a:cubicBezTo>
                    <a:pt x="215" y="0"/>
                    <a:pt x="286" y="37"/>
                    <a:pt x="295" y="95"/>
                  </a:cubicBezTo>
                  <a:close/>
                </a:path>
              </a:pathLst>
            </a:custGeom>
            <a:solidFill>
              <a:srgbClr val="97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289">
              <a:extLst>
                <a:ext uri="{FF2B5EF4-FFF2-40B4-BE49-F238E27FC236}">
                  <a16:creationId xmlns:a16="http://schemas.microsoft.com/office/drawing/2014/main" id="{E2DA1D6F-0053-4F15-A9AC-3268D3337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733"/>
              <a:ext cx="930" cy="831"/>
            </a:xfrm>
            <a:custGeom>
              <a:avLst/>
              <a:gdLst>
                <a:gd name="T0" fmla="*/ 3928 w 559"/>
                <a:gd name="T1" fmla="*/ 1175 h 468"/>
                <a:gd name="T2" fmla="*/ 2790 w 559"/>
                <a:gd name="T3" fmla="*/ 4013 h 468"/>
                <a:gd name="T4" fmla="*/ 354 w 559"/>
                <a:gd name="T5" fmla="*/ 3478 h 468"/>
                <a:gd name="T6" fmla="*/ 1492 w 559"/>
                <a:gd name="T7" fmla="*/ 637 h 468"/>
                <a:gd name="T8" fmla="*/ 3928 w 559"/>
                <a:gd name="T9" fmla="*/ 1175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9" h="468">
                  <a:moveTo>
                    <a:pt x="513" y="118"/>
                  </a:moveTo>
                  <a:cubicBezTo>
                    <a:pt x="559" y="212"/>
                    <a:pt x="493" y="340"/>
                    <a:pt x="364" y="404"/>
                  </a:cubicBezTo>
                  <a:cubicBezTo>
                    <a:pt x="235" y="468"/>
                    <a:pt x="93" y="444"/>
                    <a:pt x="46" y="350"/>
                  </a:cubicBezTo>
                  <a:cubicBezTo>
                    <a:pt x="0" y="256"/>
                    <a:pt x="66" y="128"/>
                    <a:pt x="195" y="64"/>
                  </a:cubicBezTo>
                  <a:cubicBezTo>
                    <a:pt x="324" y="0"/>
                    <a:pt x="466" y="24"/>
                    <a:pt x="513" y="118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290">
              <a:extLst>
                <a:ext uri="{FF2B5EF4-FFF2-40B4-BE49-F238E27FC236}">
                  <a16:creationId xmlns:a16="http://schemas.microsoft.com/office/drawing/2014/main" id="{5EDD8B3E-9F92-4A6C-BCA2-C329A98F0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68"/>
              <a:ext cx="506" cy="414"/>
            </a:xfrm>
            <a:custGeom>
              <a:avLst/>
              <a:gdLst>
                <a:gd name="T0" fmla="*/ 2264 w 304"/>
                <a:gd name="T1" fmla="*/ 947 h 233"/>
                <a:gd name="T2" fmla="*/ 1292 w 304"/>
                <a:gd name="T3" fmla="*/ 2203 h 233"/>
                <a:gd name="T4" fmla="*/ 70 w 304"/>
                <a:gd name="T5" fmla="*/ 1386 h 233"/>
                <a:gd name="T6" fmla="*/ 1042 w 304"/>
                <a:gd name="T7" fmla="*/ 117 h 233"/>
                <a:gd name="T8" fmla="*/ 2264 w 304"/>
                <a:gd name="T9" fmla="*/ 947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33">
                  <a:moveTo>
                    <a:pt x="295" y="95"/>
                  </a:moveTo>
                  <a:cubicBezTo>
                    <a:pt x="304" y="153"/>
                    <a:pt x="247" y="209"/>
                    <a:pt x="168" y="221"/>
                  </a:cubicBezTo>
                  <a:cubicBezTo>
                    <a:pt x="89" y="233"/>
                    <a:pt x="18" y="196"/>
                    <a:pt x="9" y="139"/>
                  </a:cubicBezTo>
                  <a:cubicBezTo>
                    <a:pt x="0" y="81"/>
                    <a:pt x="57" y="24"/>
                    <a:pt x="136" y="12"/>
                  </a:cubicBezTo>
                  <a:cubicBezTo>
                    <a:pt x="215" y="0"/>
                    <a:pt x="286" y="37"/>
                    <a:pt x="295" y="9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291">
              <a:extLst>
                <a:ext uri="{FF2B5EF4-FFF2-40B4-BE49-F238E27FC236}">
                  <a16:creationId xmlns:a16="http://schemas.microsoft.com/office/drawing/2014/main" id="{CF86FEA6-D171-4CCC-9884-821A68296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234"/>
              <a:ext cx="714" cy="412"/>
            </a:xfrm>
            <a:custGeom>
              <a:avLst/>
              <a:gdLst>
                <a:gd name="T0" fmla="*/ 0 w 429"/>
                <a:gd name="T1" fmla="*/ 614 h 232"/>
                <a:gd name="T2" fmla="*/ 1188 w 429"/>
                <a:gd name="T3" fmla="*/ 1485 h 232"/>
                <a:gd name="T4" fmla="*/ 3290 w 429"/>
                <a:gd name="T5" fmla="*/ 0 h 232"/>
                <a:gd name="T6" fmla="*/ 0 w 429"/>
                <a:gd name="T7" fmla="*/ 614 h 2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9" h="232">
                  <a:moveTo>
                    <a:pt x="0" y="62"/>
                  </a:moveTo>
                  <a:cubicBezTo>
                    <a:pt x="0" y="62"/>
                    <a:pt x="31" y="144"/>
                    <a:pt x="155" y="149"/>
                  </a:cubicBezTo>
                  <a:cubicBezTo>
                    <a:pt x="278" y="155"/>
                    <a:pt x="383" y="75"/>
                    <a:pt x="429" y="0"/>
                  </a:cubicBezTo>
                  <a:cubicBezTo>
                    <a:pt x="429" y="0"/>
                    <a:pt x="210" y="232"/>
                    <a:pt x="0" y="62"/>
                  </a:cubicBezTo>
                  <a:close/>
                </a:path>
              </a:pathLst>
            </a:custGeom>
            <a:solidFill>
              <a:srgbClr val="B7C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292">
              <a:extLst>
                <a:ext uri="{FF2B5EF4-FFF2-40B4-BE49-F238E27FC236}">
                  <a16:creationId xmlns:a16="http://schemas.microsoft.com/office/drawing/2014/main" id="{81473346-6FE6-42E4-A5A4-ACBCBA00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703"/>
              <a:ext cx="565" cy="350"/>
            </a:xfrm>
            <a:custGeom>
              <a:avLst/>
              <a:gdLst>
                <a:gd name="T0" fmla="*/ 0 w 339"/>
                <a:gd name="T1" fmla="*/ 1963 h 197"/>
                <a:gd name="T2" fmla="*/ 2617 w 339"/>
                <a:gd name="T3" fmla="*/ 657 h 197"/>
                <a:gd name="T4" fmla="*/ 0 w 339"/>
                <a:gd name="T5" fmla="*/ 1963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9" h="197">
                  <a:moveTo>
                    <a:pt x="0" y="197"/>
                  </a:moveTo>
                  <a:cubicBezTo>
                    <a:pt x="0" y="197"/>
                    <a:pt x="129" y="0"/>
                    <a:pt x="339" y="66"/>
                  </a:cubicBezTo>
                  <a:cubicBezTo>
                    <a:pt x="339" y="66"/>
                    <a:pt x="168" y="13"/>
                    <a:pt x="0" y="197"/>
                  </a:cubicBezTo>
                  <a:close/>
                </a:path>
              </a:pathLst>
            </a:custGeom>
            <a:solidFill>
              <a:srgbClr val="E4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293">
              <a:extLst>
                <a:ext uri="{FF2B5EF4-FFF2-40B4-BE49-F238E27FC236}">
                  <a16:creationId xmlns:a16="http://schemas.microsoft.com/office/drawing/2014/main" id="{F3B96CFE-8C0B-4163-BDB9-A5F1B09D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861"/>
              <a:ext cx="457" cy="236"/>
            </a:xfrm>
            <a:custGeom>
              <a:avLst/>
              <a:gdLst>
                <a:gd name="T0" fmla="*/ 0 w 274"/>
                <a:gd name="T1" fmla="*/ 1318 h 133"/>
                <a:gd name="T2" fmla="*/ 916 w 274"/>
                <a:gd name="T3" fmla="*/ 231 h 133"/>
                <a:gd name="T4" fmla="*/ 2120 w 274"/>
                <a:gd name="T5" fmla="*/ 793 h 133"/>
                <a:gd name="T6" fmla="*/ 929 w 274"/>
                <a:gd name="T7" fmla="*/ 330 h 133"/>
                <a:gd name="T8" fmla="*/ 0 w 274"/>
                <a:gd name="T9" fmla="*/ 1318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4" h="133">
                  <a:moveTo>
                    <a:pt x="0" y="133"/>
                  </a:moveTo>
                  <a:cubicBezTo>
                    <a:pt x="0" y="133"/>
                    <a:pt x="8" y="47"/>
                    <a:pt x="118" y="23"/>
                  </a:cubicBezTo>
                  <a:cubicBezTo>
                    <a:pt x="229" y="0"/>
                    <a:pt x="274" y="80"/>
                    <a:pt x="274" y="80"/>
                  </a:cubicBezTo>
                  <a:cubicBezTo>
                    <a:pt x="274" y="80"/>
                    <a:pt x="205" y="9"/>
                    <a:pt x="120" y="33"/>
                  </a:cubicBezTo>
                  <a:cubicBezTo>
                    <a:pt x="0" y="67"/>
                    <a:pt x="0" y="133"/>
                    <a:pt x="0" y="133"/>
                  </a:cubicBezTo>
                  <a:close/>
                </a:path>
              </a:pathLst>
            </a:custGeom>
            <a:solidFill>
              <a:srgbClr val="ACC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294">
              <a:extLst>
                <a:ext uri="{FF2B5EF4-FFF2-40B4-BE49-F238E27FC236}">
                  <a16:creationId xmlns:a16="http://schemas.microsoft.com/office/drawing/2014/main" id="{A6CF0B88-1030-4515-B373-AC4ADC507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134"/>
              <a:ext cx="409" cy="126"/>
            </a:xfrm>
            <a:custGeom>
              <a:avLst/>
              <a:gdLst>
                <a:gd name="T0" fmla="*/ 0 w 246"/>
                <a:gd name="T1" fmla="*/ 259 h 71"/>
                <a:gd name="T2" fmla="*/ 818 w 246"/>
                <a:gd name="T3" fmla="*/ 706 h 71"/>
                <a:gd name="T4" fmla="*/ 1880 w 246"/>
                <a:gd name="T5" fmla="*/ 0 h 71"/>
                <a:gd name="T6" fmla="*/ 865 w 246"/>
                <a:gd name="T7" fmla="*/ 426 h 71"/>
                <a:gd name="T8" fmla="*/ 0 w 246"/>
                <a:gd name="T9" fmla="*/ 2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6" h="71">
                  <a:moveTo>
                    <a:pt x="0" y="26"/>
                  </a:moveTo>
                  <a:cubicBezTo>
                    <a:pt x="0" y="26"/>
                    <a:pt x="27" y="71"/>
                    <a:pt x="107" y="71"/>
                  </a:cubicBezTo>
                  <a:cubicBezTo>
                    <a:pt x="188" y="71"/>
                    <a:pt x="237" y="22"/>
                    <a:pt x="246" y="0"/>
                  </a:cubicBezTo>
                  <a:cubicBezTo>
                    <a:pt x="246" y="0"/>
                    <a:pt x="206" y="41"/>
                    <a:pt x="113" y="43"/>
                  </a:cubicBezTo>
                  <a:cubicBezTo>
                    <a:pt x="21" y="4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80A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295">
              <a:extLst>
                <a:ext uri="{FF2B5EF4-FFF2-40B4-BE49-F238E27FC236}">
                  <a16:creationId xmlns:a16="http://schemas.microsoft.com/office/drawing/2014/main" id="{1876F819-E4CC-44A7-A06B-D2C90D7C5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157"/>
              <a:ext cx="354" cy="116"/>
            </a:xfrm>
            <a:custGeom>
              <a:avLst/>
              <a:gdLst>
                <a:gd name="T0" fmla="*/ 0 w 213"/>
                <a:gd name="T1" fmla="*/ 312 h 65"/>
                <a:gd name="T2" fmla="*/ 771 w 213"/>
                <a:gd name="T3" fmla="*/ 568 h 65"/>
                <a:gd name="T4" fmla="*/ 1624 w 213"/>
                <a:gd name="T5" fmla="*/ 0 h 65"/>
                <a:gd name="T6" fmla="*/ 781 w 213"/>
                <a:gd name="T7" fmla="*/ 494 h 65"/>
                <a:gd name="T8" fmla="*/ 0 w 213"/>
                <a:gd name="T9" fmla="*/ 31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65">
                  <a:moveTo>
                    <a:pt x="0" y="31"/>
                  </a:moveTo>
                  <a:cubicBezTo>
                    <a:pt x="0" y="31"/>
                    <a:pt x="25" y="65"/>
                    <a:pt x="101" y="56"/>
                  </a:cubicBezTo>
                  <a:cubicBezTo>
                    <a:pt x="176" y="47"/>
                    <a:pt x="213" y="0"/>
                    <a:pt x="213" y="0"/>
                  </a:cubicBezTo>
                  <a:cubicBezTo>
                    <a:pt x="213" y="0"/>
                    <a:pt x="179" y="41"/>
                    <a:pt x="102" y="49"/>
                  </a:cubicBezTo>
                  <a:cubicBezTo>
                    <a:pt x="24" y="57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69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296">
              <a:extLst>
                <a:ext uri="{FF2B5EF4-FFF2-40B4-BE49-F238E27FC236}">
                  <a16:creationId xmlns:a16="http://schemas.microsoft.com/office/drawing/2014/main" id="{F8CB3CEB-4BDB-474A-A580-4ECEDA4EA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818"/>
              <a:ext cx="451" cy="496"/>
            </a:xfrm>
            <a:custGeom>
              <a:avLst/>
              <a:gdLst>
                <a:gd name="T0" fmla="*/ 2080 w 271"/>
                <a:gd name="T1" fmla="*/ 0 h 279"/>
                <a:gd name="T2" fmla="*/ 47 w 271"/>
                <a:gd name="T3" fmla="*/ 2788 h 279"/>
                <a:gd name="T4" fmla="*/ 2080 w 271"/>
                <a:gd name="T5" fmla="*/ 0 h 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1" h="279">
                  <a:moveTo>
                    <a:pt x="271" y="0"/>
                  </a:moveTo>
                  <a:cubicBezTo>
                    <a:pt x="271" y="0"/>
                    <a:pt x="34" y="40"/>
                    <a:pt x="6" y="279"/>
                  </a:cubicBezTo>
                  <a:cubicBezTo>
                    <a:pt x="6" y="279"/>
                    <a:pt x="0" y="52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Oval 297">
              <a:extLst>
                <a:ext uri="{FF2B5EF4-FFF2-40B4-BE49-F238E27FC236}">
                  <a16:creationId xmlns:a16="http://schemas.microsoft.com/office/drawing/2014/main" id="{4AFC162E-8A08-4BCF-AEB7-5DC127AA3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133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65" name="Oval 298">
              <a:extLst>
                <a:ext uri="{FF2B5EF4-FFF2-40B4-BE49-F238E27FC236}">
                  <a16:creationId xmlns:a16="http://schemas.microsoft.com/office/drawing/2014/main" id="{D3531016-0E32-496C-B07D-F6E18A972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135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66" name="Oval 299">
              <a:extLst>
                <a:ext uri="{FF2B5EF4-FFF2-40B4-BE49-F238E27FC236}">
                  <a16:creationId xmlns:a16="http://schemas.microsoft.com/office/drawing/2014/main" id="{EE939609-C39F-4301-9947-61ACE2245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8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67" name="Oval 300">
              <a:extLst>
                <a:ext uri="{FF2B5EF4-FFF2-40B4-BE49-F238E27FC236}">
                  <a16:creationId xmlns:a16="http://schemas.microsoft.com/office/drawing/2014/main" id="{207CAFDC-C482-4B47-B832-7DEFA4483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88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68" name="Oval 301">
              <a:extLst>
                <a:ext uri="{FF2B5EF4-FFF2-40B4-BE49-F238E27FC236}">
                  <a16:creationId xmlns:a16="http://schemas.microsoft.com/office/drawing/2014/main" id="{7F8D225C-3C03-4586-93C4-1937AD1FB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88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1279" name="Text Box 302">
            <a:extLst>
              <a:ext uri="{FF2B5EF4-FFF2-40B4-BE49-F238E27FC236}">
                <a16:creationId xmlns:a16="http://schemas.microsoft.com/office/drawing/2014/main" id="{BADC56A5-7D7F-496D-B016-A50356520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67638" y="2794000"/>
            <a:ext cx="13906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Sporozoites</a:t>
            </a:r>
          </a:p>
        </p:txBody>
      </p:sp>
      <p:sp>
        <p:nvSpPr>
          <p:cNvPr id="11280" name="Text Box 303">
            <a:extLst>
              <a:ext uri="{FF2B5EF4-FFF2-40B4-BE49-F238E27FC236}">
                <a16:creationId xmlns:a16="http://schemas.microsoft.com/office/drawing/2014/main" id="{443A887E-5E85-4B43-A0EC-CF2149D0B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500" y="5119688"/>
            <a:ext cx="13017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Merozoites</a:t>
            </a:r>
          </a:p>
        </p:txBody>
      </p:sp>
      <p:grpSp>
        <p:nvGrpSpPr>
          <p:cNvPr id="16401" name="Group 304">
            <a:extLst>
              <a:ext uri="{FF2B5EF4-FFF2-40B4-BE49-F238E27FC236}">
                <a16:creationId xmlns:a16="http://schemas.microsoft.com/office/drawing/2014/main" id="{CB638760-D79F-4609-88A6-9A5BF5C46594}"/>
              </a:ext>
            </a:extLst>
          </p:cNvPr>
          <p:cNvGrpSpPr>
            <a:grpSpLocks/>
          </p:cNvGrpSpPr>
          <p:nvPr/>
        </p:nvGrpSpPr>
        <p:grpSpPr bwMode="auto">
          <a:xfrm>
            <a:off x="7829550" y="4894263"/>
            <a:ext cx="438150" cy="420687"/>
            <a:chOff x="3972" y="2928"/>
            <a:chExt cx="276" cy="265"/>
          </a:xfrm>
        </p:grpSpPr>
        <p:sp>
          <p:nvSpPr>
            <p:cNvPr id="16436" name="Freeform 305">
              <a:extLst>
                <a:ext uri="{FF2B5EF4-FFF2-40B4-BE49-F238E27FC236}">
                  <a16:creationId xmlns:a16="http://schemas.microsoft.com/office/drawing/2014/main" id="{15DF9306-0B4C-4E14-9630-CD424CAA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928"/>
              <a:ext cx="231" cy="265"/>
            </a:xfrm>
            <a:custGeom>
              <a:avLst/>
              <a:gdLst>
                <a:gd name="T0" fmla="*/ 8 w 662"/>
                <a:gd name="T1" fmla="*/ 1 h 713"/>
                <a:gd name="T2" fmla="*/ 8 w 662"/>
                <a:gd name="T3" fmla="*/ 10 h 713"/>
                <a:gd name="T4" fmla="*/ 2 w 662"/>
                <a:gd name="T5" fmla="*/ 12 h 713"/>
                <a:gd name="T6" fmla="*/ 2 w 662"/>
                <a:gd name="T7" fmla="*/ 4 h 713"/>
                <a:gd name="T8" fmla="*/ 8 w 662"/>
                <a:gd name="T9" fmla="*/ 1 h 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2" h="713">
                  <a:moveTo>
                    <a:pt x="556" y="89"/>
                  </a:moveTo>
                  <a:cubicBezTo>
                    <a:pt x="662" y="179"/>
                    <a:pt x="648" y="371"/>
                    <a:pt x="525" y="519"/>
                  </a:cubicBezTo>
                  <a:cubicBezTo>
                    <a:pt x="401" y="666"/>
                    <a:pt x="214" y="713"/>
                    <a:pt x="107" y="623"/>
                  </a:cubicBezTo>
                  <a:cubicBezTo>
                    <a:pt x="0" y="534"/>
                    <a:pt x="14" y="342"/>
                    <a:pt x="138" y="194"/>
                  </a:cubicBezTo>
                  <a:cubicBezTo>
                    <a:pt x="262" y="47"/>
                    <a:pt x="449" y="0"/>
                    <a:pt x="556" y="89"/>
                  </a:cubicBezTo>
                  <a:close/>
                </a:path>
              </a:pathLst>
            </a:custGeom>
            <a:solidFill>
              <a:srgbClr val="E4F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Freeform 306">
              <a:extLst>
                <a:ext uri="{FF2B5EF4-FFF2-40B4-BE49-F238E27FC236}">
                  <a16:creationId xmlns:a16="http://schemas.microsoft.com/office/drawing/2014/main" id="{ABFC25A2-21E7-42A2-9DB6-6F8FFC602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941"/>
              <a:ext cx="208" cy="239"/>
            </a:xfrm>
            <a:custGeom>
              <a:avLst/>
              <a:gdLst>
                <a:gd name="T0" fmla="*/ 7 w 597"/>
                <a:gd name="T1" fmla="*/ 1 h 643"/>
                <a:gd name="T2" fmla="*/ 7 w 597"/>
                <a:gd name="T3" fmla="*/ 9 h 643"/>
                <a:gd name="T4" fmla="*/ 1 w 597"/>
                <a:gd name="T5" fmla="*/ 11 h 643"/>
                <a:gd name="T6" fmla="*/ 2 w 597"/>
                <a:gd name="T7" fmla="*/ 3 h 643"/>
                <a:gd name="T8" fmla="*/ 7 w 597"/>
                <a:gd name="T9" fmla="*/ 1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643">
                  <a:moveTo>
                    <a:pt x="501" y="81"/>
                  </a:moveTo>
                  <a:cubicBezTo>
                    <a:pt x="597" y="161"/>
                    <a:pt x="584" y="335"/>
                    <a:pt x="473" y="468"/>
                  </a:cubicBezTo>
                  <a:cubicBezTo>
                    <a:pt x="361" y="601"/>
                    <a:pt x="192" y="643"/>
                    <a:pt x="96" y="562"/>
                  </a:cubicBezTo>
                  <a:cubicBezTo>
                    <a:pt x="0" y="481"/>
                    <a:pt x="12" y="308"/>
                    <a:pt x="124" y="175"/>
                  </a:cubicBezTo>
                  <a:cubicBezTo>
                    <a:pt x="236" y="42"/>
                    <a:pt x="405" y="0"/>
                    <a:pt x="501" y="81"/>
                  </a:cubicBezTo>
                  <a:close/>
                </a:path>
              </a:pathLst>
            </a:custGeom>
            <a:solidFill>
              <a:srgbClr val="C6E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307">
              <a:extLst>
                <a:ext uri="{FF2B5EF4-FFF2-40B4-BE49-F238E27FC236}">
                  <a16:creationId xmlns:a16="http://schemas.microsoft.com/office/drawing/2014/main" id="{2DC7099D-805E-4785-AB24-3066782D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64"/>
              <a:ext cx="164" cy="202"/>
            </a:xfrm>
            <a:custGeom>
              <a:avLst/>
              <a:gdLst>
                <a:gd name="T0" fmla="*/ 5 w 470"/>
                <a:gd name="T1" fmla="*/ 1 h 542"/>
                <a:gd name="T2" fmla="*/ 6 w 470"/>
                <a:gd name="T3" fmla="*/ 5 h 542"/>
                <a:gd name="T4" fmla="*/ 2 w 470"/>
                <a:gd name="T5" fmla="*/ 10 h 542"/>
                <a:gd name="T6" fmla="*/ 1 w 470"/>
                <a:gd name="T7" fmla="*/ 6 h 542"/>
                <a:gd name="T8" fmla="*/ 5 w 470"/>
                <a:gd name="T9" fmla="*/ 1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0" h="542">
                  <a:moveTo>
                    <a:pt x="332" y="34"/>
                  </a:moveTo>
                  <a:cubicBezTo>
                    <a:pt x="428" y="68"/>
                    <a:pt x="470" y="143"/>
                    <a:pt x="423" y="276"/>
                  </a:cubicBezTo>
                  <a:cubicBezTo>
                    <a:pt x="377" y="409"/>
                    <a:pt x="227" y="542"/>
                    <a:pt x="131" y="508"/>
                  </a:cubicBezTo>
                  <a:cubicBezTo>
                    <a:pt x="35" y="475"/>
                    <a:pt x="0" y="439"/>
                    <a:pt x="46" y="306"/>
                  </a:cubicBezTo>
                  <a:cubicBezTo>
                    <a:pt x="93" y="173"/>
                    <a:pt x="236" y="0"/>
                    <a:pt x="332" y="34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9" name="Freeform 308">
              <a:extLst>
                <a:ext uri="{FF2B5EF4-FFF2-40B4-BE49-F238E27FC236}">
                  <a16:creationId xmlns:a16="http://schemas.microsoft.com/office/drawing/2014/main" id="{87FCB4F0-E15A-448D-BBBA-E18805232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928"/>
              <a:ext cx="231" cy="265"/>
            </a:xfrm>
            <a:custGeom>
              <a:avLst/>
              <a:gdLst>
                <a:gd name="T0" fmla="*/ 8 w 662"/>
                <a:gd name="T1" fmla="*/ 1 h 713"/>
                <a:gd name="T2" fmla="*/ 8 w 662"/>
                <a:gd name="T3" fmla="*/ 10 h 713"/>
                <a:gd name="T4" fmla="*/ 2 w 662"/>
                <a:gd name="T5" fmla="*/ 12 h 713"/>
                <a:gd name="T6" fmla="*/ 2 w 662"/>
                <a:gd name="T7" fmla="*/ 4 h 713"/>
                <a:gd name="T8" fmla="*/ 8 w 662"/>
                <a:gd name="T9" fmla="*/ 1 h 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2" h="713">
                  <a:moveTo>
                    <a:pt x="556" y="89"/>
                  </a:moveTo>
                  <a:cubicBezTo>
                    <a:pt x="662" y="179"/>
                    <a:pt x="648" y="371"/>
                    <a:pt x="525" y="519"/>
                  </a:cubicBezTo>
                  <a:cubicBezTo>
                    <a:pt x="401" y="666"/>
                    <a:pt x="214" y="713"/>
                    <a:pt x="107" y="623"/>
                  </a:cubicBezTo>
                  <a:cubicBezTo>
                    <a:pt x="0" y="534"/>
                    <a:pt x="14" y="342"/>
                    <a:pt x="138" y="194"/>
                  </a:cubicBezTo>
                  <a:cubicBezTo>
                    <a:pt x="262" y="47"/>
                    <a:pt x="449" y="0"/>
                    <a:pt x="556" y="89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309">
              <a:extLst>
                <a:ext uri="{FF2B5EF4-FFF2-40B4-BE49-F238E27FC236}">
                  <a16:creationId xmlns:a16="http://schemas.microsoft.com/office/drawing/2014/main" id="{81DAAFFA-BA54-4B27-8611-232EF2507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941"/>
              <a:ext cx="208" cy="239"/>
            </a:xfrm>
            <a:custGeom>
              <a:avLst/>
              <a:gdLst>
                <a:gd name="T0" fmla="*/ 7 w 597"/>
                <a:gd name="T1" fmla="*/ 1 h 643"/>
                <a:gd name="T2" fmla="*/ 7 w 597"/>
                <a:gd name="T3" fmla="*/ 9 h 643"/>
                <a:gd name="T4" fmla="*/ 1 w 597"/>
                <a:gd name="T5" fmla="*/ 11 h 643"/>
                <a:gd name="T6" fmla="*/ 2 w 597"/>
                <a:gd name="T7" fmla="*/ 3 h 643"/>
                <a:gd name="T8" fmla="*/ 7 w 597"/>
                <a:gd name="T9" fmla="*/ 1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643">
                  <a:moveTo>
                    <a:pt x="501" y="81"/>
                  </a:moveTo>
                  <a:cubicBezTo>
                    <a:pt x="597" y="161"/>
                    <a:pt x="584" y="335"/>
                    <a:pt x="473" y="468"/>
                  </a:cubicBezTo>
                  <a:cubicBezTo>
                    <a:pt x="361" y="601"/>
                    <a:pt x="192" y="643"/>
                    <a:pt x="96" y="562"/>
                  </a:cubicBezTo>
                  <a:cubicBezTo>
                    <a:pt x="0" y="481"/>
                    <a:pt x="12" y="308"/>
                    <a:pt x="124" y="175"/>
                  </a:cubicBezTo>
                  <a:cubicBezTo>
                    <a:pt x="236" y="42"/>
                    <a:pt x="405" y="0"/>
                    <a:pt x="501" y="81"/>
                  </a:cubicBezTo>
                  <a:close/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310">
              <a:extLst>
                <a:ext uri="{FF2B5EF4-FFF2-40B4-BE49-F238E27FC236}">
                  <a16:creationId xmlns:a16="http://schemas.microsoft.com/office/drawing/2014/main" id="{EFB650BE-DBE5-47D9-A689-3E80BC260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3025"/>
              <a:ext cx="113" cy="106"/>
            </a:xfrm>
            <a:custGeom>
              <a:avLst/>
              <a:gdLst>
                <a:gd name="T0" fmla="*/ 4 w 323"/>
                <a:gd name="T1" fmla="*/ 1 h 285"/>
                <a:gd name="T2" fmla="*/ 3 w 323"/>
                <a:gd name="T3" fmla="*/ 4 h 285"/>
                <a:gd name="T4" fmla="*/ 1 w 323"/>
                <a:gd name="T5" fmla="*/ 4 h 285"/>
                <a:gd name="T6" fmla="*/ 1 w 323"/>
                <a:gd name="T7" fmla="*/ 1 h 285"/>
                <a:gd name="T8" fmla="*/ 4 w 323"/>
                <a:gd name="T9" fmla="*/ 1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6" y="50"/>
                  </a:moveTo>
                  <a:cubicBezTo>
                    <a:pt x="323" y="101"/>
                    <a:pt x="298" y="182"/>
                    <a:pt x="229" y="233"/>
                  </a:cubicBezTo>
                  <a:cubicBezTo>
                    <a:pt x="160" y="284"/>
                    <a:pt x="74" y="285"/>
                    <a:pt x="37" y="235"/>
                  </a:cubicBezTo>
                  <a:cubicBezTo>
                    <a:pt x="0" y="184"/>
                    <a:pt x="26" y="103"/>
                    <a:pt x="94" y="52"/>
                  </a:cubicBezTo>
                  <a:cubicBezTo>
                    <a:pt x="163" y="1"/>
                    <a:pt x="249" y="0"/>
                    <a:pt x="286" y="50"/>
                  </a:cubicBezTo>
                  <a:close/>
                </a:path>
              </a:pathLst>
            </a:custGeom>
            <a:solidFill>
              <a:srgbClr val="A4C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311">
              <a:extLst>
                <a:ext uri="{FF2B5EF4-FFF2-40B4-BE49-F238E27FC236}">
                  <a16:creationId xmlns:a16="http://schemas.microsoft.com/office/drawing/2014/main" id="{85DA612D-A2C8-454D-8A1D-31313CC33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021"/>
              <a:ext cx="112" cy="105"/>
            </a:xfrm>
            <a:custGeom>
              <a:avLst/>
              <a:gdLst>
                <a:gd name="T0" fmla="*/ 4 w 323"/>
                <a:gd name="T1" fmla="*/ 1 h 285"/>
                <a:gd name="T2" fmla="*/ 3 w 323"/>
                <a:gd name="T3" fmla="*/ 4 h 285"/>
                <a:gd name="T4" fmla="*/ 1 w 323"/>
                <a:gd name="T5" fmla="*/ 4 h 285"/>
                <a:gd name="T6" fmla="*/ 1 w 323"/>
                <a:gd name="T7" fmla="*/ 1 h 285"/>
                <a:gd name="T8" fmla="*/ 4 w 323"/>
                <a:gd name="T9" fmla="*/ 1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6" y="50"/>
                  </a:moveTo>
                  <a:cubicBezTo>
                    <a:pt x="323" y="101"/>
                    <a:pt x="298" y="182"/>
                    <a:pt x="229" y="233"/>
                  </a:cubicBezTo>
                  <a:cubicBezTo>
                    <a:pt x="160" y="284"/>
                    <a:pt x="75" y="285"/>
                    <a:pt x="37" y="235"/>
                  </a:cubicBezTo>
                  <a:cubicBezTo>
                    <a:pt x="0" y="184"/>
                    <a:pt x="26" y="103"/>
                    <a:pt x="94" y="52"/>
                  </a:cubicBezTo>
                  <a:cubicBezTo>
                    <a:pt x="163" y="1"/>
                    <a:pt x="249" y="0"/>
                    <a:pt x="286" y="50"/>
                  </a:cubicBezTo>
                  <a:close/>
                </a:path>
              </a:pathLst>
            </a:custGeom>
            <a:solidFill>
              <a:srgbClr val="A1C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312">
              <a:extLst>
                <a:ext uri="{FF2B5EF4-FFF2-40B4-BE49-F238E27FC236}">
                  <a16:creationId xmlns:a16="http://schemas.microsoft.com/office/drawing/2014/main" id="{3AE399B4-0C23-448D-A5C1-8A907ACE9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014"/>
              <a:ext cx="93" cy="89"/>
            </a:xfrm>
            <a:custGeom>
              <a:avLst/>
              <a:gdLst>
                <a:gd name="T0" fmla="*/ 0 w 268"/>
                <a:gd name="T1" fmla="*/ 4 h 240"/>
                <a:gd name="T2" fmla="*/ 1 w 268"/>
                <a:gd name="T3" fmla="*/ 1 h 240"/>
                <a:gd name="T4" fmla="*/ 4 w 268"/>
                <a:gd name="T5" fmla="*/ 1 h 240"/>
                <a:gd name="T6" fmla="*/ 1 w 268"/>
                <a:gd name="T7" fmla="*/ 1 h 240"/>
                <a:gd name="T8" fmla="*/ 0 w 268"/>
                <a:gd name="T9" fmla="*/ 4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40">
                  <a:moveTo>
                    <a:pt x="35" y="240"/>
                  </a:moveTo>
                  <a:cubicBezTo>
                    <a:pt x="35" y="240"/>
                    <a:pt x="0" y="155"/>
                    <a:pt x="93" y="78"/>
                  </a:cubicBezTo>
                  <a:cubicBezTo>
                    <a:pt x="185" y="0"/>
                    <a:pt x="268" y="54"/>
                    <a:pt x="268" y="54"/>
                  </a:cubicBezTo>
                  <a:cubicBezTo>
                    <a:pt x="268" y="54"/>
                    <a:pt x="168" y="21"/>
                    <a:pt x="99" y="87"/>
                  </a:cubicBezTo>
                  <a:cubicBezTo>
                    <a:pt x="2" y="178"/>
                    <a:pt x="35" y="240"/>
                    <a:pt x="35" y="240"/>
                  </a:cubicBezTo>
                  <a:close/>
                </a:path>
              </a:pathLst>
            </a:custGeom>
            <a:solidFill>
              <a:srgbClr val="BB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313">
              <a:extLst>
                <a:ext uri="{FF2B5EF4-FFF2-40B4-BE49-F238E27FC236}">
                  <a16:creationId xmlns:a16="http://schemas.microsoft.com/office/drawing/2014/main" id="{3EF01260-2112-42B5-A977-FDBABD53E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3062"/>
              <a:ext cx="77" cy="65"/>
            </a:xfrm>
            <a:custGeom>
              <a:avLst/>
              <a:gdLst>
                <a:gd name="T0" fmla="*/ 0 w 222"/>
                <a:gd name="T1" fmla="*/ 3 h 175"/>
                <a:gd name="T2" fmla="*/ 2 w 222"/>
                <a:gd name="T3" fmla="*/ 3 h 175"/>
                <a:gd name="T4" fmla="*/ 3 w 222"/>
                <a:gd name="T5" fmla="*/ 0 h 175"/>
                <a:gd name="T6" fmla="*/ 2 w 222"/>
                <a:gd name="T7" fmla="*/ 2 h 175"/>
                <a:gd name="T8" fmla="*/ 0 w 222"/>
                <a:gd name="T9" fmla="*/ 3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75">
                  <a:moveTo>
                    <a:pt x="0" y="147"/>
                  </a:moveTo>
                  <a:cubicBezTo>
                    <a:pt x="0" y="147"/>
                    <a:pt x="47" y="175"/>
                    <a:pt x="123" y="135"/>
                  </a:cubicBezTo>
                  <a:cubicBezTo>
                    <a:pt x="200" y="95"/>
                    <a:pt x="222" y="25"/>
                    <a:pt x="219" y="0"/>
                  </a:cubicBezTo>
                  <a:cubicBezTo>
                    <a:pt x="219" y="0"/>
                    <a:pt x="202" y="58"/>
                    <a:pt x="115" y="107"/>
                  </a:cubicBezTo>
                  <a:cubicBezTo>
                    <a:pt x="29" y="155"/>
                    <a:pt x="0" y="147"/>
                    <a:pt x="0" y="147"/>
                  </a:cubicBezTo>
                  <a:close/>
                </a:path>
              </a:pathLst>
            </a:custGeom>
            <a:solidFill>
              <a:srgbClr val="93C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314">
              <a:extLst>
                <a:ext uri="{FF2B5EF4-FFF2-40B4-BE49-F238E27FC236}">
                  <a16:creationId xmlns:a16="http://schemas.microsoft.com/office/drawing/2014/main" id="{EE24A7D8-3EFE-4A38-8CD7-F7CADD853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068"/>
              <a:ext cx="65" cy="57"/>
            </a:xfrm>
            <a:custGeom>
              <a:avLst/>
              <a:gdLst>
                <a:gd name="T0" fmla="*/ 0 w 186"/>
                <a:gd name="T1" fmla="*/ 3 h 154"/>
                <a:gd name="T2" fmla="*/ 2 w 186"/>
                <a:gd name="T3" fmla="*/ 2 h 154"/>
                <a:gd name="T4" fmla="*/ 3 w 186"/>
                <a:gd name="T5" fmla="*/ 0 h 154"/>
                <a:gd name="T6" fmla="*/ 2 w 186"/>
                <a:gd name="T7" fmla="*/ 2 h 154"/>
                <a:gd name="T8" fmla="*/ 0 w 186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154">
                  <a:moveTo>
                    <a:pt x="0" y="135"/>
                  </a:moveTo>
                  <a:cubicBezTo>
                    <a:pt x="0" y="135"/>
                    <a:pt x="41" y="154"/>
                    <a:pt x="108" y="108"/>
                  </a:cubicBezTo>
                  <a:cubicBezTo>
                    <a:pt x="175" y="62"/>
                    <a:pt x="186" y="0"/>
                    <a:pt x="186" y="0"/>
                  </a:cubicBezTo>
                  <a:cubicBezTo>
                    <a:pt x="186" y="0"/>
                    <a:pt x="175" y="55"/>
                    <a:pt x="105" y="101"/>
                  </a:cubicBezTo>
                  <a:cubicBezTo>
                    <a:pt x="36" y="147"/>
                    <a:pt x="0" y="135"/>
                    <a:pt x="0" y="135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315">
              <a:extLst>
                <a:ext uri="{FF2B5EF4-FFF2-40B4-BE49-F238E27FC236}">
                  <a16:creationId xmlns:a16="http://schemas.microsoft.com/office/drawing/2014/main" id="{5DFB6DA5-DBDF-4789-B367-0B7BD6DF5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021"/>
              <a:ext cx="113" cy="106"/>
            </a:xfrm>
            <a:custGeom>
              <a:avLst/>
              <a:gdLst>
                <a:gd name="T0" fmla="*/ 4 w 323"/>
                <a:gd name="T1" fmla="*/ 1 h 285"/>
                <a:gd name="T2" fmla="*/ 3 w 323"/>
                <a:gd name="T3" fmla="*/ 4 h 285"/>
                <a:gd name="T4" fmla="*/ 1 w 323"/>
                <a:gd name="T5" fmla="*/ 4 h 285"/>
                <a:gd name="T6" fmla="*/ 1 w 323"/>
                <a:gd name="T7" fmla="*/ 1 h 285"/>
                <a:gd name="T8" fmla="*/ 4 w 323"/>
                <a:gd name="T9" fmla="*/ 1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5" y="50"/>
                  </a:moveTo>
                  <a:cubicBezTo>
                    <a:pt x="323" y="100"/>
                    <a:pt x="297" y="182"/>
                    <a:pt x="228" y="233"/>
                  </a:cubicBezTo>
                  <a:cubicBezTo>
                    <a:pt x="160" y="284"/>
                    <a:pt x="74" y="285"/>
                    <a:pt x="37" y="234"/>
                  </a:cubicBezTo>
                  <a:cubicBezTo>
                    <a:pt x="0" y="184"/>
                    <a:pt x="25" y="102"/>
                    <a:pt x="94" y="52"/>
                  </a:cubicBezTo>
                  <a:cubicBezTo>
                    <a:pt x="163" y="1"/>
                    <a:pt x="248" y="0"/>
                    <a:pt x="285" y="5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316">
              <a:extLst>
                <a:ext uri="{FF2B5EF4-FFF2-40B4-BE49-F238E27FC236}">
                  <a16:creationId xmlns:a16="http://schemas.microsoft.com/office/drawing/2014/main" id="{FB84788B-1855-4808-BC29-4F738BB94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964"/>
              <a:ext cx="118" cy="185"/>
            </a:xfrm>
            <a:custGeom>
              <a:avLst/>
              <a:gdLst>
                <a:gd name="T0" fmla="*/ 5 w 336"/>
                <a:gd name="T1" fmla="*/ 0 h 498"/>
                <a:gd name="T2" fmla="*/ 2 w 336"/>
                <a:gd name="T3" fmla="*/ 3 h 498"/>
                <a:gd name="T4" fmla="*/ 2 w 336"/>
                <a:gd name="T5" fmla="*/ 10 h 498"/>
                <a:gd name="T6" fmla="*/ 5 w 336"/>
                <a:gd name="T7" fmla="*/ 0 h 4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498">
                  <a:moveTo>
                    <a:pt x="336" y="0"/>
                  </a:moveTo>
                  <a:cubicBezTo>
                    <a:pt x="336" y="0"/>
                    <a:pt x="237" y="44"/>
                    <a:pt x="159" y="181"/>
                  </a:cubicBezTo>
                  <a:cubicBezTo>
                    <a:pt x="82" y="319"/>
                    <a:pt x="118" y="440"/>
                    <a:pt x="161" y="498"/>
                  </a:cubicBezTo>
                  <a:cubicBezTo>
                    <a:pt x="161" y="498"/>
                    <a:pt x="0" y="247"/>
                    <a:pt x="336" y="0"/>
                  </a:cubicBezTo>
                  <a:close/>
                </a:path>
              </a:pathLst>
            </a:custGeom>
            <a:solidFill>
              <a:srgbClr val="F2F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317">
              <a:extLst>
                <a:ext uri="{FF2B5EF4-FFF2-40B4-BE49-F238E27FC236}">
                  <a16:creationId xmlns:a16="http://schemas.microsoft.com/office/drawing/2014/main" id="{530D1BC4-6A37-4B7A-9FB1-5491B18A8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982"/>
              <a:ext cx="146" cy="189"/>
            </a:xfrm>
            <a:custGeom>
              <a:avLst/>
              <a:gdLst>
                <a:gd name="T0" fmla="*/ 0 w 420"/>
                <a:gd name="T1" fmla="*/ 10 h 508"/>
                <a:gd name="T2" fmla="*/ 3 w 420"/>
                <a:gd name="T3" fmla="*/ 6 h 508"/>
                <a:gd name="T4" fmla="*/ 4 w 420"/>
                <a:gd name="T5" fmla="*/ 0 h 508"/>
                <a:gd name="T6" fmla="*/ 0 w 420"/>
                <a:gd name="T7" fmla="*/ 10 h 5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0" h="508">
                  <a:moveTo>
                    <a:pt x="0" y="508"/>
                  </a:moveTo>
                  <a:cubicBezTo>
                    <a:pt x="0" y="508"/>
                    <a:pt x="121" y="499"/>
                    <a:pt x="241" y="340"/>
                  </a:cubicBezTo>
                  <a:cubicBezTo>
                    <a:pt x="361" y="181"/>
                    <a:pt x="315" y="31"/>
                    <a:pt x="294" y="0"/>
                  </a:cubicBezTo>
                  <a:cubicBezTo>
                    <a:pt x="294" y="0"/>
                    <a:pt x="420" y="329"/>
                    <a:pt x="0" y="508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318">
              <a:extLst>
                <a:ext uri="{FF2B5EF4-FFF2-40B4-BE49-F238E27FC236}">
                  <a16:creationId xmlns:a16="http://schemas.microsoft.com/office/drawing/2014/main" id="{B537B274-DAE6-47D6-B8C7-8F21DA20B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971"/>
              <a:ext cx="82" cy="180"/>
            </a:xfrm>
            <a:custGeom>
              <a:avLst/>
              <a:gdLst>
                <a:gd name="T0" fmla="*/ 3 w 233"/>
                <a:gd name="T1" fmla="*/ 0 h 482"/>
                <a:gd name="T2" fmla="*/ 4 w 233"/>
                <a:gd name="T3" fmla="*/ 9 h 482"/>
                <a:gd name="T4" fmla="*/ 3 w 233"/>
                <a:gd name="T5" fmla="*/ 0 h 4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3" h="482">
                  <a:moveTo>
                    <a:pt x="185" y="0"/>
                  </a:moveTo>
                  <a:cubicBezTo>
                    <a:pt x="185" y="0"/>
                    <a:pt x="32" y="273"/>
                    <a:pt x="233" y="482"/>
                  </a:cubicBezTo>
                  <a:cubicBezTo>
                    <a:pt x="233" y="482"/>
                    <a:pt x="0" y="273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319">
              <a:extLst>
                <a:ext uri="{FF2B5EF4-FFF2-40B4-BE49-F238E27FC236}">
                  <a16:creationId xmlns:a16="http://schemas.microsoft.com/office/drawing/2014/main" id="{E8BC27F8-6F67-484B-AC27-905722A57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030"/>
              <a:ext cx="4" cy="4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1" y="5"/>
                    <a:pt x="11" y="8"/>
                    <a:pt x="9" y="10"/>
                  </a:cubicBezTo>
                  <a:cubicBezTo>
                    <a:pt x="7" y="11"/>
                    <a:pt x="4" y="11"/>
                    <a:pt x="2" y="9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5" y="0"/>
                    <a:pt x="8" y="0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320">
              <a:extLst>
                <a:ext uri="{FF2B5EF4-FFF2-40B4-BE49-F238E27FC236}">
                  <a16:creationId xmlns:a16="http://schemas.microsoft.com/office/drawing/2014/main" id="{767C9008-F17C-4E57-B5AA-1A0E8C1F4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039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2"/>
                  </a:moveTo>
                  <a:cubicBezTo>
                    <a:pt x="9" y="4"/>
                    <a:pt x="9" y="6"/>
                    <a:pt x="7" y="8"/>
                  </a:cubicBezTo>
                  <a:cubicBezTo>
                    <a:pt x="5" y="9"/>
                    <a:pt x="3" y="9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321">
              <a:extLst>
                <a:ext uri="{FF2B5EF4-FFF2-40B4-BE49-F238E27FC236}">
                  <a16:creationId xmlns:a16="http://schemas.microsoft.com/office/drawing/2014/main" id="{C67975AF-1B7D-4765-A2A6-0C410692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969"/>
              <a:ext cx="6" cy="6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3" y="4"/>
                  </a:moveTo>
                  <a:cubicBezTo>
                    <a:pt x="15" y="7"/>
                    <a:pt x="15" y="11"/>
                    <a:pt x="12" y="13"/>
                  </a:cubicBezTo>
                  <a:cubicBezTo>
                    <a:pt x="9" y="16"/>
                    <a:pt x="5" y="15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322">
              <a:extLst>
                <a:ext uri="{FF2B5EF4-FFF2-40B4-BE49-F238E27FC236}">
                  <a16:creationId xmlns:a16="http://schemas.microsoft.com/office/drawing/2014/main" id="{975DE264-6F23-48CD-85C3-35A84D456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3077"/>
              <a:ext cx="15" cy="21"/>
            </a:xfrm>
            <a:custGeom>
              <a:avLst/>
              <a:gdLst>
                <a:gd name="T0" fmla="*/ 1 w 44"/>
                <a:gd name="T1" fmla="*/ 0 h 57"/>
                <a:gd name="T2" fmla="*/ 0 w 44"/>
                <a:gd name="T3" fmla="*/ 1 h 57"/>
                <a:gd name="T4" fmla="*/ 0 w 44"/>
                <a:gd name="T5" fmla="*/ 0 h 57"/>
                <a:gd name="T6" fmla="*/ 0 w 44"/>
                <a:gd name="T7" fmla="*/ 0 h 57"/>
                <a:gd name="T8" fmla="*/ 1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1" y="32"/>
                  </a:moveTo>
                  <a:cubicBezTo>
                    <a:pt x="38" y="47"/>
                    <a:pt x="27" y="57"/>
                    <a:pt x="17" y="55"/>
                  </a:cubicBezTo>
                  <a:cubicBezTo>
                    <a:pt x="6" y="52"/>
                    <a:pt x="0" y="39"/>
                    <a:pt x="3" y="24"/>
                  </a:cubicBezTo>
                  <a:cubicBezTo>
                    <a:pt x="6" y="10"/>
                    <a:pt x="17" y="0"/>
                    <a:pt x="28" y="2"/>
                  </a:cubicBezTo>
                  <a:cubicBezTo>
                    <a:pt x="38" y="4"/>
                    <a:pt x="44" y="18"/>
                    <a:pt x="41" y="32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402" name="Group 323">
            <a:extLst>
              <a:ext uri="{FF2B5EF4-FFF2-40B4-BE49-F238E27FC236}">
                <a16:creationId xmlns:a16="http://schemas.microsoft.com/office/drawing/2014/main" id="{EFD6E748-6AD3-41C0-8598-7C7A3531F361}"/>
              </a:ext>
            </a:extLst>
          </p:cNvPr>
          <p:cNvGrpSpPr>
            <a:grpSpLocks/>
          </p:cNvGrpSpPr>
          <p:nvPr/>
        </p:nvGrpSpPr>
        <p:grpSpPr bwMode="auto">
          <a:xfrm>
            <a:off x="7345363" y="5080000"/>
            <a:ext cx="447675" cy="417513"/>
            <a:chOff x="3667" y="3045"/>
            <a:chExt cx="282" cy="263"/>
          </a:xfrm>
        </p:grpSpPr>
        <p:sp>
          <p:nvSpPr>
            <p:cNvPr id="16407" name="Freeform 324">
              <a:extLst>
                <a:ext uri="{FF2B5EF4-FFF2-40B4-BE49-F238E27FC236}">
                  <a16:creationId xmlns:a16="http://schemas.microsoft.com/office/drawing/2014/main" id="{300B74B8-E2DF-4157-B7D8-8CB4955EA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045"/>
              <a:ext cx="270" cy="263"/>
            </a:xfrm>
            <a:custGeom>
              <a:avLst/>
              <a:gdLst>
                <a:gd name="T0" fmla="*/ 12 w 738"/>
                <a:gd name="T1" fmla="*/ 3 h 674"/>
                <a:gd name="T2" fmla="*/ 10 w 738"/>
                <a:gd name="T3" fmla="*/ 12 h 674"/>
                <a:gd name="T4" fmla="*/ 1 w 738"/>
                <a:gd name="T5" fmla="*/ 13 h 674"/>
                <a:gd name="T6" fmla="*/ 4 w 738"/>
                <a:gd name="T7" fmla="*/ 3 h 674"/>
                <a:gd name="T8" fmla="*/ 12 w 738"/>
                <a:gd name="T9" fmla="*/ 3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325">
              <a:extLst>
                <a:ext uri="{FF2B5EF4-FFF2-40B4-BE49-F238E27FC236}">
                  <a16:creationId xmlns:a16="http://schemas.microsoft.com/office/drawing/2014/main" id="{89DEE377-C952-4B3B-AB6D-40E412083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3074"/>
              <a:ext cx="246" cy="221"/>
            </a:xfrm>
            <a:custGeom>
              <a:avLst/>
              <a:gdLst>
                <a:gd name="T0" fmla="*/ 10 w 673"/>
                <a:gd name="T1" fmla="*/ 2 h 566"/>
                <a:gd name="T2" fmla="*/ 8 w 673"/>
                <a:gd name="T3" fmla="*/ 11 h 566"/>
                <a:gd name="T4" fmla="*/ 1 w 673"/>
                <a:gd name="T5" fmla="*/ 11 h 566"/>
                <a:gd name="T6" fmla="*/ 4 w 673"/>
                <a:gd name="T7" fmla="*/ 3 h 566"/>
                <a:gd name="T8" fmla="*/ 10 w 673"/>
                <a:gd name="T9" fmla="*/ 2 h 5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3" h="566">
                  <a:moveTo>
                    <a:pt x="560" y="76"/>
                  </a:moveTo>
                  <a:cubicBezTo>
                    <a:pt x="673" y="139"/>
                    <a:pt x="618" y="334"/>
                    <a:pt x="479" y="446"/>
                  </a:cubicBezTo>
                  <a:cubicBezTo>
                    <a:pt x="339" y="558"/>
                    <a:pt x="161" y="566"/>
                    <a:pt x="81" y="464"/>
                  </a:cubicBezTo>
                  <a:cubicBezTo>
                    <a:pt x="0" y="363"/>
                    <a:pt x="52" y="223"/>
                    <a:pt x="191" y="112"/>
                  </a:cubicBezTo>
                  <a:cubicBezTo>
                    <a:pt x="331" y="0"/>
                    <a:pt x="448" y="14"/>
                    <a:pt x="560" y="76"/>
                  </a:cubicBezTo>
                  <a:close/>
                </a:path>
              </a:pathLst>
            </a:custGeom>
            <a:solidFill>
              <a:srgbClr val="F0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326">
              <a:extLst>
                <a:ext uri="{FF2B5EF4-FFF2-40B4-BE49-F238E27FC236}">
                  <a16:creationId xmlns:a16="http://schemas.microsoft.com/office/drawing/2014/main" id="{601DC487-9101-4A3C-952B-84C24754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3100"/>
              <a:ext cx="212" cy="173"/>
            </a:xfrm>
            <a:custGeom>
              <a:avLst/>
              <a:gdLst>
                <a:gd name="T0" fmla="*/ 9 w 581"/>
                <a:gd name="T1" fmla="*/ 2 h 442"/>
                <a:gd name="T2" fmla="*/ 8 w 581"/>
                <a:gd name="T3" fmla="*/ 8 h 442"/>
                <a:gd name="T4" fmla="*/ 1 w 581"/>
                <a:gd name="T5" fmla="*/ 8 h 442"/>
                <a:gd name="T6" fmla="*/ 2 w 581"/>
                <a:gd name="T7" fmla="*/ 3 h 442"/>
                <a:gd name="T8" fmla="*/ 9 w 581"/>
                <a:gd name="T9" fmla="*/ 2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1" h="442">
                  <a:moveTo>
                    <a:pt x="523" y="87"/>
                  </a:moveTo>
                  <a:cubicBezTo>
                    <a:pt x="581" y="174"/>
                    <a:pt x="569" y="262"/>
                    <a:pt x="448" y="343"/>
                  </a:cubicBezTo>
                  <a:cubicBezTo>
                    <a:pt x="328" y="424"/>
                    <a:pt x="123" y="442"/>
                    <a:pt x="65" y="355"/>
                  </a:cubicBezTo>
                  <a:cubicBezTo>
                    <a:pt x="7" y="268"/>
                    <a:pt x="0" y="217"/>
                    <a:pt x="121" y="135"/>
                  </a:cubicBezTo>
                  <a:cubicBezTo>
                    <a:pt x="241" y="54"/>
                    <a:pt x="465" y="0"/>
                    <a:pt x="523" y="87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327">
              <a:extLst>
                <a:ext uri="{FF2B5EF4-FFF2-40B4-BE49-F238E27FC236}">
                  <a16:creationId xmlns:a16="http://schemas.microsoft.com/office/drawing/2014/main" id="{BCF402DF-B1BD-4749-BCA7-2A4F35060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045"/>
              <a:ext cx="270" cy="263"/>
            </a:xfrm>
            <a:custGeom>
              <a:avLst/>
              <a:gdLst>
                <a:gd name="T0" fmla="*/ 12 w 738"/>
                <a:gd name="T1" fmla="*/ 3 h 674"/>
                <a:gd name="T2" fmla="*/ 10 w 738"/>
                <a:gd name="T3" fmla="*/ 12 h 674"/>
                <a:gd name="T4" fmla="*/ 1 w 738"/>
                <a:gd name="T5" fmla="*/ 13 h 674"/>
                <a:gd name="T6" fmla="*/ 4 w 738"/>
                <a:gd name="T7" fmla="*/ 3 h 674"/>
                <a:gd name="T8" fmla="*/ 12 w 738"/>
                <a:gd name="T9" fmla="*/ 3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328">
              <a:extLst>
                <a:ext uri="{FF2B5EF4-FFF2-40B4-BE49-F238E27FC236}">
                  <a16:creationId xmlns:a16="http://schemas.microsoft.com/office/drawing/2014/main" id="{CEA5264E-B486-421C-B977-4D80B777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35"/>
              <a:ext cx="125" cy="111"/>
            </a:xfrm>
            <a:custGeom>
              <a:avLst/>
              <a:gdLst>
                <a:gd name="T0" fmla="*/ 5 w 342"/>
                <a:gd name="T1" fmla="*/ 2 h 286"/>
                <a:gd name="T2" fmla="*/ 4 w 342"/>
                <a:gd name="T3" fmla="*/ 6 h 286"/>
                <a:gd name="T4" fmla="*/ 0 w 342"/>
                <a:gd name="T5" fmla="*/ 5 h 286"/>
                <a:gd name="T6" fmla="*/ 2 w 342"/>
                <a:gd name="T7" fmla="*/ 1 h 286"/>
                <a:gd name="T8" fmla="*/ 5 w 342"/>
                <a:gd name="T9" fmla="*/ 2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4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0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1" y="37"/>
                  </a:cubicBezTo>
                  <a:cubicBezTo>
                    <a:pt x="201" y="0"/>
                    <a:pt x="287" y="17"/>
                    <a:pt x="314" y="75"/>
                  </a:cubicBezTo>
                  <a:close/>
                </a:path>
              </a:pathLst>
            </a:custGeom>
            <a:solidFill>
              <a:srgbClr val="E1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Freeform 329">
              <a:extLst>
                <a:ext uri="{FF2B5EF4-FFF2-40B4-BE49-F238E27FC236}">
                  <a16:creationId xmlns:a16="http://schemas.microsoft.com/office/drawing/2014/main" id="{D1146EDE-6CCD-48D3-92A9-824D23B0C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28"/>
              <a:ext cx="125" cy="112"/>
            </a:xfrm>
            <a:custGeom>
              <a:avLst/>
              <a:gdLst>
                <a:gd name="T0" fmla="*/ 5 w 342"/>
                <a:gd name="T1" fmla="*/ 2 h 286"/>
                <a:gd name="T2" fmla="*/ 4 w 342"/>
                <a:gd name="T3" fmla="*/ 6 h 286"/>
                <a:gd name="T4" fmla="*/ 0 w 342"/>
                <a:gd name="T5" fmla="*/ 5 h 286"/>
                <a:gd name="T6" fmla="*/ 2 w 342"/>
                <a:gd name="T7" fmla="*/ 1 h 286"/>
                <a:gd name="T8" fmla="*/ 5 w 342"/>
                <a:gd name="T9" fmla="*/ 2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2" y="37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C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330">
              <a:extLst>
                <a:ext uri="{FF2B5EF4-FFF2-40B4-BE49-F238E27FC236}">
                  <a16:creationId xmlns:a16="http://schemas.microsoft.com/office/drawing/2014/main" id="{457E6C94-A56C-433B-98EE-25C0D322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123"/>
              <a:ext cx="107" cy="83"/>
            </a:xfrm>
            <a:custGeom>
              <a:avLst/>
              <a:gdLst>
                <a:gd name="T0" fmla="*/ 0 w 292"/>
                <a:gd name="T1" fmla="*/ 5 h 212"/>
                <a:gd name="T2" fmla="*/ 2 w 292"/>
                <a:gd name="T3" fmla="*/ 2 h 212"/>
                <a:gd name="T4" fmla="*/ 5 w 292"/>
                <a:gd name="T5" fmla="*/ 2 h 212"/>
                <a:gd name="T6" fmla="*/ 2 w 292"/>
                <a:gd name="T7" fmla="*/ 2 h 212"/>
                <a:gd name="T8" fmla="*/ 0 w 292"/>
                <a:gd name="T9" fmla="*/ 5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212">
                  <a:moveTo>
                    <a:pt x="20" y="212"/>
                  </a:moveTo>
                  <a:cubicBezTo>
                    <a:pt x="20" y="212"/>
                    <a:pt x="2" y="119"/>
                    <a:pt x="111" y="59"/>
                  </a:cubicBezTo>
                  <a:cubicBezTo>
                    <a:pt x="220" y="0"/>
                    <a:pt x="292" y="71"/>
                    <a:pt x="292" y="71"/>
                  </a:cubicBezTo>
                  <a:cubicBezTo>
                    <a:pt x="292" y="71"/>
                    <a:pt x="198" y="17"/>
                    <a:pt x="115" y="69"/>
                  </a:cubicBezTo>
                  <a:cubicBezTo>
                    <a:pt x="0" y="142"/>
                    <a:pt x="20" y="212"/>
                    <a:pt x="20" y="212"/>
                  </a:cubicBezTo>
                  <a:close/>
                </a:path>
              </a:pathLst>
            </a:custGeom>
            <a:solidFill>
              <a:srgbClr val="E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331">
              <a:extLst>
                <a:ext uri="{FF2B5EF4-FFF2-40B4-BE49-F238E27FC236}">
                  <a16:creationId xmlns:a16="http://schemas.microsoft.com/office/drawing/2014/main" id="{4A2FCD81-F807-4E64-8E1E-D64067590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183"/>
              <a:ext cx="92" cy="56"/>
            </a:xfrm>
            <a:custGeom>
              <a:avLst/>
              <a:gdLst>
                <a:gd name="T0" fmla="*/ 0 w 251"/>
                <a:gd name="T1" fmla="*/ 2 h 143"/>
                <a:gd name="T2" fmla="*/ 2 w 251"/>
                <a:gd name="T3" fmla="*/ 3 h 143"/>
                <a:gd name="T4" fmla="*/ 4 w 251"/>
                <a:gd name="T5" fmla="*/ 0 h 143"/>
                <a:gd name="T6" fmla="*/ 2 w 251"/>
                <a:gd name="T7" fmla="*/ 2 h 143"/>
                <a:gd name="T8" fmla="*/ 0 w 251"/>
                <a:gd name="T9" fmla="*/ 2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43">
                  <a:moveTo>
                    <a:pt x="0" y="104"/>
                  </a:moveTo>
                  <a:cubicBezTo>
                    <a:pt x="0" y="104"/>
                    <a:pt x="42" y="143"/>
                    <a:pt x="127" y="117"/>
                  </a:cubicBezTo>
                  <a:cubicBezTo>
                    <a:pt x="211" y="92"/>
                    <a:pt x="248" y="26"/>
                    <a:pt x="251" y="0"/>
                  </a:cubicBezTo>
                  <a:cubicBezTo>
                    <a:pt x="251" y="0"/>
                    <a:pt x="221" y="55"/>
                    <a:pt x="125" y="87"/>
                  </a:cubicBezTo>
                  <a:cubicBezTo>
                    <a:pt x="28" y="118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AF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332">
              <a:extLst>
                <a:ext uri="{FF2B5EF4-FFF2-40B4-BE49-F238E27FC236}">
                  <a16:creationId xmlns:a16="http://schemas.microsoft.com/office/drawing/2014/main" id="{F57070CD-DF77-4E62-898E-247483329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3189"/>
              <a:ext cx="79" cy="50"/>
            </a:xfrm>
            <a:custGeom>
              <a:avLst/>
              <a:gdLst>
                <a:gd name="T0" fmla="*/ 0 w 215"/>
                <a:gd name="T1" fmla="*/ 2 h 126"/>
                <a:gd name="T2" fmla="*/ 2 w 215"/>
                <a:gd name="T3" fmla="*/ 2 h 126"/>
                <a:gd name="T4" fmla="*/ 4 w 215"/>
                <a:gd name="T5" fmla="*/ 0 h 126"/>
                <a:gd name="T6" fmla="*/ 2 w 215"/>
                <a:gd name="T7" fmla="*/ 2 h 126"/>
                <a:gd name="T8" fmla="*/ 0 w 215"/>
                <a:gd name="T9" fmla="*/ 2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126">
                  <a:moveTo>
                    <a:pt x="0" y="99"/>
                  </a:moveTo>
                  <a:cubicBezTo>
                    <a:pt x="0" y="99"/>
                    <a:pt x="38" y="126"/>
                    <a:pt x="114" y="93"/>
                  </a:cubicBezTo>
                  <a:cubicBezTo>
                    <a:pt x="191" y="60"/>
                    <a:pt x="215" y="0"/>
                    <a:pt x="215" y="0"/>
                  </a:cubicBezTo>
                  <a:cubicBezTo>
                    <a:pt x="215" y="0"/>
                    <a:pt x="192" y="53"/>
                    <a:pt x="113" y="85"/>
                  </a:cubicBezTo>
                  <a:cubicBezTo>
                    <a:pt x="34" y="118"/>
                    <a:pt x="0" y="99"/>
                    <a:pt x="0" y="99"/>
                  </a:cubicBezTo>
                  <a:close/>
                </a:path>
              </a:pathLst>
            </a:custGeom>
            <a:solidFill>
              <a:srgbClr val="9B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Freeform 333">
              <a:extLst>
                <a:ext uri="{FF2B5EF4-FFF2-40B4-BE49-F238E27FC236}">
                  <a16:creationId xmlns:a16="http://schemas.microsoft.com/office/drawing/2014/main" id="{DD696E90-BC3B-4488-9A29-34C45C95E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29"/>
              <a:ext cx="125" cy="112"/>
            </a:xfrm>
            <a:custGeom>
              <a:avLst/>
              <a:gdLst>
                <a:gd name="T0" fmla="*/ 5 w 342"/>
                <a:gd name="T1" fmla="*/ 2 h 286"/>
                <a:gd name="T2" fmla="*/ 4 w 342"/>
                <a:gd name="T3" fmla="*/ 6 h 286"/>
                <a:gd name="T4" fmla="*/ 0 w 342"/>
                <a:gd name="T5" fmla="*/ 5 h 286"/>
                <a:gd name="T6" fmla="*/ 2 w 342"/>
                <a:gd name="T7" fmla="*/ 1 h 286"/>
                <a:gd name="T8" fmla="*/ 5 w 342"/>
                <a:gd name="T9" fmla="*/ 2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300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3"/>
                    <a:pt x="42" y="75"/>
                    <a:pt x="122" y="37"/>
                  </a:cubicBezTo>
                  <a:cubicBezTo>
                    <a:pt x="201" y="0"/>
                    <a:pt x="288" y="17"/>
                    <a:pt x="315" y="75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7" name="Freeform 334">
              <a:extLst>
                <a:ext uri="{FF2B5EF4-FFF2-40B4-BE49-F238E27FC236}">
                  <a16:creationId xmlns:a16="http://schemas.microsoft.com/office/drawing/2014/main" id="{6BDA4790-53D3-4A1B-B93F-64ACD53C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069"/>
              <a:ext cx="142" cy="183"/>
            </a:xfrm>
            <a:custGeom>
              <a:avLst/>
              <a:gdLst>
                <a:gd name="T0" fmla="*/ 7 w 388"/>
                <a:gd name="T1" fmla="*/ 0 h 469"/>
                <a:gd name="T2" fmla="*/ 3 w 388"/>
                <a:gd name="T3" fmla="*/ 4 h 469"/>
                <a:gd name="T4" fmla="*/ 2 w 388"/>
                <a:gd name="T5" fmla="*/ 11 h 469"/>
                <a:gd name="T6" fmla="*/ 7 w 388"/>
                <a:gd name="T7" fmla="*/ 0 h 4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8" h="469">
                  <a:moveTo>
                    <a:pt x="388" y="0"/>
                  </a:moveTo>
                  <a:cubicBezTo>
                    <a:pt x="388" y="0"/>
                    <a:pt x="280" y="24"/>
                    <a:pt x="173" y="147"/>
                  </a:cubicBezTo>
                  <a:cubicBezTo>
                    <a:pt x="67" y="270"/>
                    <a:pt x="79" y="401"/>
                    <a:pt x="111" y="469"/>
                  </a:cubicBezTo>
                  <a:cubicBezTo>
                    <a:pt x="111" y="469"/>
                    <a:pt x="0" y="181"/>
                    <a:pt x="388" y="0"/>
                  </a:cubicBezTo>
                  <a:close/>
                </a:path>
              </a:pathLst>
            </a:custGeom>
            <a:solidFill>
              <a:srgbClr val="F3F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8" name="Freeform 335">
              <a:extLst>
                <a:ext uri="{FF2B5EF4-FFF2-40B4-BE49-F238E27FC236}">
                  <a16:creationId xmlns:a16="http://schemas.microsoft.com/office/drawing/2014/main" id="{AB589DBB-DA1A-469D-84EB-EBF92E598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114"/>
              <a:ext cx="168" cy="184"/>
            </a:xfrm>
            <a:custGeom>
              <a:avLst/>
              <a:gdLst>
                <a:gd name="T0" fmla="*/ 0 w 459"/>
                <a:gd name="T1" fmla="*/ 11 h 471"/>
                <a:gd name="T2" fmla="*/ 5 w 459"/>
                <a:gd name="T3" fmla="*/ 8 h 471"/>
                <a:gd name="T4" fmla="*/ 7 w 459"/>
                <a:gd name="T5" fmla="*/ 0 h 471"/>
                <a:gd name="T6" fmla="*/ 0 w 459"/>
                <a:gd name="T7" fmla="*/ 11 h 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9" h="471">
                  <a:moveTo>
                    <a:pt x="0" y="455"/>
                  </a:moveTo>
                  <a:cubicBezTo>
                    <a:pt x="0" y="455"/>
                    <a:pt x="123" y="471"/>
                    <a:pt x="276" y="335"/>
                  </a:cubicBezTo>
                  <a:cubicBezTo>
                    <a:pt x="429" y="198"/>
                    <a:pt x="414" y="37"/>
                    <a:pt x="399" y="0"/>
                  </a:cubicBezTo>
                  <a:cubicBezTo>
                    <a:pt x="399" y="0"/>
                    <a:pt x="459" y="359"/>
                    <a:pt x="0" y="455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Freeform 336">
              <a:extLst>
                <a:ext uri="{FF2B5EF4-FFF2-40B4-BE49-F238E27FC236}">
                  <a16:creationId xmlns:a16="http://schemas.microsoft.com/office/drawing/2014/main" id="{6C3F8EE8-E71C-4222-AC8E-3B4159E52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077"/>
              <a:ext cx="88" cy="194"/>
            </a:xfrm>
            <a:custGeom>
              <a:avLst/>
              <a:gdLst>
                <a:gd name="T0" fmla="*/ 4 w 241"/>
                <a:gd name="T1" fmla="*/ 0 h 498"/>
                <a:gd name="T2" fmla="*/ 3 w 241"/>
                <a:gd name="T3" fmla="*/ 12 h 498"/>
                <a:gd name="T4" fmla="*/ 4 w 241"/>
                <a:gd name="T5" fmla="*/ 0 h 4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498">
                  <a:moveTo>
                    <a:pt x="241" y="0"/>
                  </a:moveTo>
                  <a:cubicBezTo>
                    <a:pt x="241" y="0"/>
                    <a:pt x="32" y="245"/>
                    <a:pt x="191" y="498"/>
                  </a:cubicBezTo>
                  <a:cubicBezTo>
                    <a:pt x="191" y="498"/>
                    <a:pt x="0" y="239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0" name="Freeform 337">
              <a:extLst>
                <a:ext uri="{FF2B5EF4-FFF2-40B4-BE49-F238E27FC236}">
                  <a16:creationId xmlns:a16="http://schemas.microsoft.com/office/drawing/2014/main" id="{6BC270BF-42F7-430D-9BC6-FB9369A9C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136"/>
              <a:ext cx="4" cy="4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0 w 1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6" y="12"/>
                    <a:pt x="3" y="11"/>
                    <a:pt x="2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6" y="0"/>
                    <a:pt x="9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Freeform 338">
              <a:extLst>
                <a:ext uri="{FF2B5EF4-FFF2-40B4-BE49-F238E27FC236}">
                  <a16:creationId xmlns:a16="http://schemas.microsoft.com/office/drawing/2014/main" id="{865DD500-EA9A-4B49-8742-56CD7BCEB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3142"/>
              <a:ext cx="4" cy="4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5" y="10"/>
                    <a:pt x="3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Freeform 339">
              <a:extLst>
                <a:ext uri="{FF2B5EF4-FFF2-40B4-BE49-F238E27FC236}">
                  <a16:creationId xmlns:a16="http://schemas.microsoft.com/office/drawing/2014/main" id="{D82DA01C-BB72-4F9C-AAAE-66EC101B2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74"/>
              <a:ext cx="6" cy="6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5"/>
                  </a:moveTo>
                  <a:cubicBezTo>
                    <a:pt x="16" y="8"/>
                    <a:pt x="15" y="12"/>
                    <a:pt x="12" y="14"/>
                  </a:cubicBezTo>
                  <a:cubicBezTo>
                    <a:pt x="8" y="16"/>
                    <a:pt x="4" y="15"/>
                    <a:pt x="2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3" y="1"/>
                    <a:pt x="1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Freeform 340">
              <a:extLst>
                <a:ext uri="{FF2B5EF4-FFF2-40B4-BE49-F238E27FC236}">
                  <a16:creationId xmlns:a16="http://schemas.microsoft.com/office/drawing/2014/main" id="{92DD8BBF-6C52-41E0-B2B2-B677E98C9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160"/>
              <a:ext cx="31" cy="29"/>
            </a:xfrm>
            <a:custGeom>
              <a:avLst/>
              <a:gdLst>
                <a:gd name="T0" fmla="*/ 1 w 85"/>
                <a:gd name="T1" fmla="*/ 2 h 74"/>
                <a:gd name="T2" fmla="*/ 0 w 85"/>
                <a:gd name="T3" fmla="*/ 2 h 74"/>
                <a:gd name="T4" fmla="*/ 0 w 85"/>
                <a:gd name="T5" fmla="*/ 0 h 74"/>
                <a:gd name="T6" fmla="*/ 1 w 85"/>
                <a:gd name="T7" fmla="*/ 0 h 74"/>
                <a:gd name="T8" fmla="*/ 1 w 85"/>
                <a:gd name="T9" fmla="*/ 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74">
                  <a:moveTo>
                    <a:pt x="58" y="61"/>
                  </a:moveTo>
                  <a:cubicBezTo>
                    <a:pt x="40" y="74"/>
                    <a:pt x="18" y="73"/>
                    <a:pt x="9" y="59"/>
                  </a:cubicBezTo>
                  <a:cubicBezTo>
                    <a:pt x="0" y="46"/>
                    <a:pt x="7" y="25"/>
                    <a:pt x="26" y="12"/>
                  </a:cubicBezTo>
                  <a:cubicBezTo>
                    <a:pt x="44" y="0"/>
                    <a:pt x="66" y="0"/>
                    <a:pt x="75" y="14"/>
                  </a:cubicBezTo>
                  <a:cubicBezTo>
                    <a:pt x="85" y="28"/>
                    <a:pt x="77" y="49"/>
                    <a:pt x="58" y="61"/>
                  </a:cubicBezTo>
                  <a:close/>
                </a:path>
              </a:pathLst>
            </a:custGeom>
            <a:solidFill>
              <a:srgbClr val="AA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Oval 341">
              <a:extLst>
                <a:ext uri="{FF2B5EF4-FFF2-40B4-BE49-F238E27FC236}">
                  <a16:creationId xmlns:a16="http://schemas.microsoft.com/office/drawing/2014/main" id="{9085DE0E-A16A-4360-B4C3-EAB62DC9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3136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25" name="Oval 342">
              <a:extLst>
                <a:ext uri="{FF2B5EF4-FFF2-40B4-BE49-F238E27FC236}">
                  <a16:creationId xmlns:a16="http://schemas.microsoft.com/office/drawing/2014/main" id="{66604C77-8ED5-4367-9BE1-AADAF1F90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3133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26" name="Oval 343">
              <a:extLst>
                <a:ext uri="{FF2B5EF4-FFF2-40B4-BE49-F238E27FC236}">
                  <a16:creationId xmlns:a16="http://schemas.microsoft.com/office/drawing/2014/main" id="{B90186E5-6744-41FB-BB96-693A8E41B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3110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27" name="Oval 344">
              <a:extLst>
                <a:ext uri="{FF2B5EF4-FFF2-40B4-BE49-F238E27FC236}">
                  <a16:creationId xmlns:a16="http://schemas.microsoft.com/office/drawing/2014/main" id="{9F844393-28CA-47B7-9B49-F7C233542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3111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28" name="Freeform 345">
              <a:extLst>
                <a:ext uri="{FF2B5EF4-FFF2-40B4-BE49-F238E27FC236}">
                  <a16:creationId xmlns:a16="http://schemas.microsoft.com/office/drawing/2014/main" id="{C605E187-028D-4CAD-AFF9-93662866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070"/>
              <a:ext cx="17" cy="10"/>
            </a:xfrm>
            <a:custGeom>
              <a:avLst/>
              <a:gdLst>
                <a:gd name="T0" fmla="*/ 0 w 48"/>
                <a:gd name="T1" fmla="*/ 0 h 28"/>
                <a:gd name="T2" fmla="*/ 0 w 48"/>
                <a:gd name="T3" fmla="*/ 0 h 28"/>
                <a:gd name="T4" fmla="*/ 0 w 48"/>
                <a:gd name="T5" fmla="*/ 0 h 28"/>
                <a:gd name="T6" fmla="*/ 0 w 48"/>
                <a:gd name="T7" fmla="*/ 0 h 28"/>
                <a:gd name="T8" fmla="*/ 1 w 48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8">
                  <a:moveTo>
                    <a:pt x="0" y="13"/>
                  </a:moveTo>
                  <a:cubicBezTo>
                    <a:pt x="5" y="16"/>
                    <a:pt x="21" y="28"/>
                    <a:pt x="26" y="26"/>
                  </a:cubicBezTo>
                  <a:cubicBezTo>
                    <a:pt x="33" y="22"/>
                    <a:pt x="20" y="12"/>
                    <a:pt x="19" y="8"/>
                  </a:cubicBezTo>
                  <a:cubicBezTo>
                    <a:pt x="17" y="0"/>
                    <a:pt x="21" y="2"/>
                    <a:pt x="27" y="4"/>
                  </a:cubicBezTo>
                  <a:cubicBezTo>
                    <a:pt x="30" y="5"/>
                    <a:pt x="48" y="12"/>
                    <a:pt x="48" y="11"/>
                  </a:cubicBezTo>
                </a:path>
              </a:pathLst>
            </a:custGeom>
            <a:noFill/>
            <a:ln w="15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346">
              <a:extLst>
                <a:ext uri="{FF2B5EF4-FFF2-40B4-BE49-F238E27FC236}">
                  <a16:creationId xmlns:a16="http://schemas.microsoft.com/office/drawing/2014/main" id="{B6BE687A-7A03-4FEA-8567-E74A2514A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3087"/>
              <a:ext cx="5" cy="5"/>
            </a:xfrm>
            <a:custGeom>
              <a:avLst/>
              <a:gdLst>
                <a:gd name="T0" fmla="*/ 0 w 14"/>
                <a:gd name="T1" fmla="*/ 0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9" y="12"/>
                    <a:pt x="2" y="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347">
              <a:extLst>
                <a:ext uri="{FF2B5EF4-FFF2-40B4-BE49-F238E27FC236}">
                  <a16:creationId xmlns:a16="http://schemas.microsoft.com/office/drawing/2014/main" id="{69727C25-2F82-4C80-9086-BF9675A6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084"/>
              <a:ext cx="4" cy="5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5" y="3"/>
                    <a:pt x="8" y="8"/>
                    <a:pt x="12" y="12"/>
                  </a:cubicBezTo>
                </a:path>
              </a:pathLst>
            </a:custGeom>
            <a:noFill/>
            <a:ln w="15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348">
              <a:extLst>
                <a:ext uri="{FF2B5EF4-FFF2-40B4-BE49-F238E27FC236}">
                  <a16:creationId xmlns:a16="http://schemas.microsoft.com/office/drawing/2014/main" id="{59650E83-ED62-44F4-B7D8-A50FE1C21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3082"/>
              <a:ext cx="2" cy="4"/>
            </a:xfrm>
            <a:custGeom>
              <a:avLst/>
              <a:gdLst>
                <a:gd name="T0" fmla="*/ 0 w 6"/>
                <a:gd name="T1" fmla="*/ 0 h 10"/>
                <a:gd name="T2" fmla="*/ 0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3"/>
                    <a:pt x="4" y="8"/>
                    <a:pt x="6" y="10"/>
                  </a:cubicBezTo>
                </a:path>
              </a:pathLst>
            </a:custGeom>
            <a:noFill/>
            <a:ln w="4763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349">
              <a:extLst>
                <a:ext uri="{FF2B5EF4-FFF2-40B4-BE49-F238E27FC236}">
                  <a16:creationId xmlns:a16="http://schemas.microsoft.com/office/drawing/2014/main" id="{E877C261-79AC-40E1-AEA4-B68825DE2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105"/>
              <a:ext cx="14" cy="13"/>
            </a:xfrm>
            <a:custGeom>
              <a:avLst/>
              <a:gdLst>
                <a:gd name="T0" fmla="*/ 0 w 38"/>
                <a:gd name="T1" fmla="*/ 1 h 32"/>
                <a:gd name="T2" fmla="*/ 0 w 38"/>
                <a:gd name="T3" fmla="*/ 1 h 32"/>
                <a:gd name="T4" fmla="*/ 0 w 38"/>
                <a:gd name="T5" fmla="*/ 0 h 32"/>
                <a:gd name="T6" fmla="*/ 0 w 38"/>
                <a:gd name="T7" fmla="*/ 0 h 32"/>
                <a:gd name="T8" fmla="*/ 0 w 38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2" y="26"/>
                  </a:moveTo>
                  <a:cubicBezTo>
                    <a:pt x="0" y="26"/>
                    <a:pt x="2" y="26"/>
                    <a:pt x="3" y="25"/>
                  </a:cubicBezTo>
                  <a:cubicBezTo>
                    <a:pt x="5" y="21"/>
                    <a:pt x="9" y="18"/>
                    <a:pt x="12" y="15"/>
                  </a:cubicBezTo>
                  <a:cubicBezTo>
                    <a:pt x="14" y="12"/>
                    <a:pt x="25" y="0"/>
                    <a:pt x="30" y="3"/>
                  </a:cubicBezTo>
                  <a:cubicBezTo>
                    <a:pt x="38" y="7"/>
                    <a:pt x="21" y="28"/>
                    <a:pt x="18" y="32"/>
                  </a:cubicBezTo>
                </a:path>
              </a:pathLst>
            </a:custGeom>
            <a:noFill/>
            <a:ln w="15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350">
              <a:extLst>
                <a:ext uri="{FF2B5EF4-FFF2-40B4-BE49-F238E27FC236}">
                  <a16:creationId xmlns:a16="http://schemas.microsoft.com/office/drawing/2014/main" id="{7154B4B3-313D-4B4F-A7C9-18254AED7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131"/>
              <a:ext cx="4" cy="8"/>
            </a:xfrm>
            <a:custGeom>
              <a:avLst/>
              <a:gdLst>
                <a:gd name="T0" fmla="*/ 0 w 13"/>
                <a:gd name="T1" fmla="*/ 0 h 21"/>
                <a:gd name="T2" fmla="*/ 0 w 13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9" y="6"/>
                    <a:pt x="5" y="15"/>
                    <a:pt x="0" y="21"/>
                  </a:cubicBezTo>
                </a:path>
              </a:pathLst>
            </a:custGeom>
            <a:noFill/>
            <a:ln w="4763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Oval 351">
              <a:extLst>
                <a:ext uri="{FF2B5EF4-FFF2-40B4-BE49-F238E27FC236}">
                  <a16:creationId xmlns:a16="http://schemas.microsoft.com/office/drawing/2014/main" id="{F70F9B82-88EB-4FA0-AC61-C7AFE6979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3236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35" name="Oval 352">
              <a:extLst>
                <a:ext uri="{FF2B5EF4-FFF2-40B4-BE49-F238E27FC236}">
                  <a16:creationId xmlns:a16="http://schemas.microsoft.com/office/drawing/2014/main" id="{1D34910A-AD65-4105-A383-B3055E47E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3240"/>
              <a:ext cx="1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1283" name="Text Box 353">
            <a:extLst>
              <a:ext uri="{FF2B5EF4-FFF2-40B4-BE49-F238E27FC236}">
                <a16:creationId xmlns:a16="http://schemas.microsoft.com/office/drawing/2014/main" id="{73B1C67F-E860-431C-BE30-82B884F16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8188" y="5646738"/>
            <a:ext cx="15303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Gametocytes</a:t>
            </a:r>
          </a:p>
        </p:txBody>
      </p:sp>
      <p:sp>
        <p:nvSpPr>
          <p:cNvPr id="11284" name="Text Box 354">
            <a:extLst>
              <a:ext uri="{FF2B5EF4-FFF2-40B4-BE49-F238E27FC236}">
                <a16:creationId xmlns:a16="http://schemas.microsoft.com/office/drawing/2014/main" id="{1726FA4A-68D5-48DF-B409-7C0093CA0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588" y="5430838"/>
            <a:ext cx="11112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Gametes</a:t>
            </a:r>
          </a:p>
        </p:txBody>
      </p:sp>
      <p:sp>
        <p:nvSpPr>
          <p:cNvPr id="11285" name="Text Box 355">
            <a:extLst>
              <a:ext uri="{FF2B5EF4-FFF2-40B4-BE49-F238E27FC236}">
                <a16:creationId xmlns:a16="http://schemas.microsoft.com/office/drawing/2014/main" id="{D50AB5D5-D763-4044-8AD5-786642474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7350" y="4651375"/>
            <a:ext cx="512763" cy="274638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Male</a:t>
            </a:r>
          </a:p>
        </p:txBody>
      </p:sp>
      <p:sp>
        <p:nvSpPr>
          <p:cNvPr id="11286" name="Text Box 356">
            <a:extLst>
              <a:ext uri="{FF2B5EF4-FFF2-40B4-BE49-F238E27FC236}">
                <a16:creationId xmlns:a16="http://schemas.microsoft.com/office/drawing/2014/main" id="{2A48801A-34E0-409A-B4EE-F51B68FD8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1950" y="4956175"/>
            <a:ext cx="690563" cy="274638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Female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A72D615F-C1E3-4924-BBC0-34736E997F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2900"/>
              <a:t>Toxoplasma gondii (Toxoplasmosis)</a:t>
            </a:r>
          </a:p>
        </p:txBody>
      </p:sp>
      <p:sp>
        <p:nvSpPr>
          <p:cNvPr id="12291" name="Text Box 3">
            <a:extLst>
              <a:ext uri="{FF2B5EF4-FFF2-40B4-BE49-F238E27FC236}">
                <a16:creationId xmlns:a16="http://schemas.microsoft.com/office/drawing/2014/main" id="{E79A1CE9-E7FE-47CC-93E4-02A37798E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9950" y="2405063"/>
            <a:ext cx="1263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Bradyzoite</a:t>
            </a:r>
          </a:p>
        </p:txBody>
      </p:sp>
      <p:grpSp>
        <p:nvGrpSpPr>
          <p:cNvPr id="17412" name="Group 4">
            <a:extLst>
              <a:ext uri="{FF2B5EF4-FFF2-40B4-BE49-F238E27FC236}">
                <a16:creationId xmlns:a16="http://schemas.microsoft.com/office/drawing/2014/main" id="{11586AAE-C334-44CC-A237-007FED4912E7}"/>
              </a:ext>
            </a:extLst>
          </p:cNvPr>
          <p:cNvGrpSpPr>
            <a:grpSpLocks/>
          </p:cNvGrpSpPr>
          <p:nvPr/>
        </p:nvGrpSpPr>
        <p:grpSpPr bwMode="auto">
          <a:xfrm>
            <a:off x="7881938" y="1784350"/>
            <a:ext cx="804862" cy="1563688"/>
            <a:chOff x="4005" y="1011"/>
            <a:chExt cx="507" cy="985"/>
          </a:xfrm>
        </p:grpSpPr>
        <p:sp>
          <p:nvSpPr>
            <p:cNvPr id="17695" name="Freeform 5">
              <a:extLst>
                <a:ext uri="{FF2B5EF4-FFF2-40B4-BE49-F238E27FC236}">
                  <a16:creationId xmlns:a16="http://schemas.microsoft.com/office/drawing/2014/main" id="{897C4475-514B-49B2-BEE9-B693242C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011"/>
              <a:ext cx="485" cy="985"/>
            </a:xfrm>
            <a:custGeom>
              <a:avLst/>
              <a:gdLst>
                <a:gd name="T0" fmla="*/ 299 w 499"/>
                <a:gd name="T1" fmla="*/ 554 h 947"/>
                <a:gd name="T2" fmla="*/ 235 w 499"/>
                <a:gd name="T3" fmla="*/ 1069 h 947"/>
                <a:gd name="T4" fmla="*/ 27 w 499"/>
                <a:gd name="T5" fmla="*/ 577 h 947"/>
                <a:gd name="T6" fmla="*/ 302 w 499"/>
                <a:gd name="T7" fmla="*/ 29 h 947"/>
                <a:gd name="T8" fmla="*/ 299 w 499"/>
                <a:gd name="T9" fmla="*/ 554 h 9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9" h="947">
                  <a:moveTo>
                    <a:pt x="335" y="473"/>
                  </a:moveTo>
                  <a:cubicBezTo>
                    <a:pt x="379" y="757"/>
                    <a:pt x="435" y="873"/>
                    <a:pt x="263" y="913"/>
                  </a:cubicBezTo>
                  <a:cubicBezTo>
                    <a:pt x="119" y="947"/>
                    <a:pt x="0" y="760"/>
                    <a:pt x="31" y="493"/>
                  </a:cubicBezTo>
                  <a:cubicBezTo>
                    <a:pt x="63" y="221"/>
                    <a:pt x="240" y="0"/>
                    <a:pt x="339" y="25"/>
                  </a:cubicBezTo>
                  <a:cubicBezTo>
                    <a:pt x="499" y="65"/>
                    <a:pt x="294" y="208"/>
                    <a:pt x="335" y="473"/>
                  </a:cubicBezTo>
                  <a:close/>
                </a:path>
              </a:pathLst>
            </a:custGeom>
            <a:solidFill>
              <a:srgbClr val="F7F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6" name="Freeform 6">
              <a:extLst>
                <a:ext uri="{FF2B5EF4-FFF2-40B4-BE49-F238E27FC236}">
                  <a16:creationId xmlns:a16="http://schemas.microsoft.com/office/drawing/2014/main" id="{2E6A3E83-D140-4B45-86AA-53A72B86E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011"/>
              <a:ext cx="374" cy="836"/>
            </a:xfrm>
            <a:custGeom>
              <a:avLst/>
              <a:gdLst>
                <a:gd name="T0" fmla="*/ 24 w 384"/>
                <a:gd name="T1" fmla="*/ 609 h 804"/>
                <a:gd name="T2" fmla="*/ 302 w 384"/>
                <a:gd name="T3" fmla="*/ 61 h 804"/>
                <a:gd name="T4" fmla="*/ 346 w 384"/>
                <a:gd name="T5" fmla="*/ 89 h 804"/>
                <a:gd name="T6" fmla="*/ 291 w 384"/>
                <a:gd name="T7" fmla="*/ 29 h 804"/>
                <a:gd name="T8" fmla="*/ 15 w 384"/>
                <a:gd name="T9" fmla="*/ 576 h 804"/>
                <a:gd name="T10" fmla="*/ 54 w 384"/>
                <a:gd name="T11" fmla="*/ 940 h 804"/>
                <a:gd name="T12" fmla="*/ 24 w 384"/>
                <a:gd name="T13" fmla="*/ 609 h 8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4" h="804">
                  <a:moveTo>
                    <a:pt x="28" y="521"/>
                  </a:moveTo>
                  <a:cubicBezTo>
                    <a:pt x="60" y="249"/>
                    <a:pt x="238" y="29"/>
                    <a:pt x="336" y="53"/>
                  </a:cubicBezTo>
                  <a:cubicBezTo>
                    <a:pt x="359" y="59"/>
                    <a:pt x="375" y="67"/>
                    <a:pt x="384" y="77"/>
                  </a:cubicBezTo>
                  <a:cubicBezTo>
                    <a:pt x="381" y="53"/>
                    <a:pt x="364" y="35"/>
                    <a:pt x="323" y="25"/>
                  </a:cubicBezTo>
                  <a:cubicBezTo>
                    <a:pt x="224" y="0"/>
                    <a:pt x="47" y="221"/>
                    <a:pt x="15" y="493"/>
                  </a:cubicBezTo>
                  <a:cubicBezTo>
                    <a:pt x="0" y="620"/>
                    <a:pt x="19" y="728"/>
                    <a:pt x="59" y="804"/>
                  </a:cubicBezTo>
                  <a:cubicBezTo>
                    <a:pt x="28" y="730"/>
                    <a:pt x="15" y="633"/>
                    <a:pt x="28" y="521"/>
                  </a:cubicBezTo>
                  <a:close/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7" name="Freeform 7">
              <a:extLst>
                <a:ext uri="{FF2B5EF4-FFF2-40B4-BE49-F238E27FC236}">
                  <a16:creationId xmlns:a16="http://schemas.microsoft.com/office/drawing/2014/main" id="{1596EB97-7BBE-42CC-8A49-DE98DF3B5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343"/>
              <a:ext cx="271" cy="362"/>
            </a:xfrm>
            <a:custGeom>
              <a:avLst/>
              <a:gdLst>
                <a:gd name="T0" fmla="*/ 215 w 278"/>
                <a:gd name="T1" fmla="*/ 260 h 348"/>
                <a:gd name="T2" fmla="*/ 60 w 278"/>
                <a:gd name="T3" fmla="*/ 377 h 348"/>
                <a:gd name="T4" fmla="*/ 36 w 278"/>
                <a:gd name="T5" fmla="*/ 147 h 348"/>
                <a:gd name="T6" fmla="*/ 190 w 278"/>
                <a:gd name="T7" fmla="*/ 30 h 348"/>
                <a:gd name="T8" fmla="*/ 215 w 278"/>
                <a:gd name="T9" fmla="*/ 260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8" h="348">
                  <a:moveTo>
                    <a:pt x="239" y="222"/>
                  </a:moveTo>
                  <a:cubicBezTo>
                    <a:pt x="199" y="303"/>
                    <a:pt x="123" y="348"/>
                    <a:pt x="68" y="322"/>
                  </a:cubicBezTo>
                  <a:cubicBezTo>
                    <a:pt x="13" y="296"/>
                    <a:pt x="0" y="208"/>
                    <a:pt x="40" y="126"/>
                  </a:cubicBezTo>
                  <a:cubicBezTo>
                    <a:pt x="79" y="45"/>
                    <a:pt x="155" y="0"/>
                    <a:pt x="210" y="26"/>
                  </a:cubicBezTo>
                  <a:cubicBezTo>
                    <a:pt x="265" y="52"/>
                    <a:pt x="278" y="140"/>
                    <a:pt x="239" y="222"/>
                  </a:cubicBezTo>
                  <a:close/>
                </a:path>
              </a:pathLst>
            </a:custGeom>
            <a:solidFill>
              <a:srgbClr val="EDD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8" name="Freeform 8">
              <a:extLst>
                <a:ext uri="{FF2B5EF4-FFF2-40B4-BE49-F238E27FC236}">
                  <a16:creationId xmlns:a16="http://schemas.microsoft.com/office/drawing/2014/main" id="{191FA09E-FE35-4B7F-A4C0-D00290808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310"/>
              <a:ext cx="270" cy="363"/>
            </a:xfrm>
            <a:custGeom>
              <a:avLst/>
              <a:gdLst>
                <a:gd name="T0" fmla="*/ 214 w 277"/>
                <a:gd name="T1" fmla="*/ 260 h 349"/>
                <a:gd name="T2" fmla="*/ 60 w 277"/>
                <a:gd name="T3" fmla="*/ 378 h 349"/>
                <a:gd name="T4" fmla="*/ 35 w 277"/>
                <a:gd name="T5" fmla="*/ 148 h 349"/>
                <a:gd name="T6" fmla="*/ 189 w 277"/>
                <a:gd name="T7" fmla="*/ 31 h 349"/>
                <a:gd name="T8" fmla="*/ 214 w 277"/>
                <a:gd name="T9" fmla="*/ 26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349">
                  <a:moveTo>
                    <a:pt x="238" y="222"/>
                  </a:moveTo>
                  <a:cubicBezTo>
                    <a:pt x="199" y="304"/>
                    <a:pt x="122" y="349"/>
                    <a:pt x="68" y="323"/>
                  </a:cubicBezTo>
                  <a:cubicBezTo>
                    <a:pt x="13" y="296"/>
                    <a:pt x="0" y="209"/>
                    <a:pt x="39" y="127"/>
                  </a:cubicBezTo>
                  <a:cubicBezTo>
                    <a:pt x="78" y="45"/>
                    <a:pt x="154" y="0"/>
                    <a:pt x="209" y="27"/>
                  </a:cubicBezTo>
                  <a:cubicBezTo>
                    <a:pt x="264" y="53"/>
                    <a:pt x="277" y="141"/>
                    <a:pt x="238" y="222"/>
                  </a:cubicBezTo>
                  <a:close/>
                </a:path>
              </a:pathLst>
            </a:custGeom>
            <a:solidFill>
              <a:srgbClr val="F7C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9" name="Freeform 9">
              <a:extLst>
                <a:ext uri="{FF2B5EF4-FFF2-40B4-BE49-F238E27FC236}">
                  <a16:creationId xmlns:a16="http://schemas.microsoft.com/office/drawing/2014/main" id="{080DC5E5-B72B-488B-B618-4BE56282F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310"/>
              <a:ext cx="242" cy="264"/>
            </a:xfrm>
            <a:custGeom>
              <a:avLst/>
              <a:gdLst>
                <a:gd name="T0" fmla="*/ 26 w 248"/>
                <a:gd name="T1" fmla="*/ 171 h 254"/>
                <a:gd name="T2" fmla="*/ 181 w 248"/>
                <a:gd name="T3" fmla="*/ 55 h 254"/>
                <a:gd name="T4" fmla="*/ 224 w 248"/>
                <a:gd name="T5" fmla="*/ 136 h 254"/>
                <a:gd name="T6" fmla="*/ 179 w 248"/>
                <a:gd name="T7" fmla="*/ 31 h 254"/>
                <a:gd name="T8" fmla="*/ 23 w 248"/>
                <a:gd name="T9" fmla="*/ 148 h 254"/>
                <a:gd name="T10" fmla="*/ 8 w 248"/>
                <a:gd name="T11" fmla="*/ 296 h 254"/>
                <a:gd name="T12" fmla="*/ 26 w 248"/>
                <a:gd name="T13" fmla="*/ 171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54">
                  <a:moveTo>
                    <a:pt x="30" y="147"/>
                  </a:moveTo>
                  <a:cubicBezTo>
                    <a:pt x="69" y="65"/>
                    <a:pt x="145" y="20"/>
                    <a:pt x="200" y="47"/>
                  </a:cubicBezTo>
                  <a:cubicBezTo>
                    <a:pt x="226" y="59"/>
                    <a:pt x="242" y="84"/>
                    <a:pt x="248" y="116"/>
                  </a:cubicBezTo>
                  <a:cubicBezTo>
                    <a:pt x="246" y="75"/>
                    <a:pt x="228" y="41"/>
                    <a:pt x="198" y="27"/>
                  </a:cubicBezTo>
                  <a:cubicBezTo>
                    <a:pt x="143" y="0"/>
                    <a:pt x="66" y="45"/>
                    <a:pt x="27" y="127"/>
                  </a:cubicBezTo>
                  <a:cubicBezTo>
                    <a:pt x="6" y="171"/>
                    <a:pt x="0" y="217"/>
                    <a:pt x="8" y="254"/>
                  </a:cubicBezTo>
                  <a:cubicBezTo>
                    <a:pt x="5" y="221"/>
                    <a:pt x="13" y="183"/>
                    <a:pt x="30" y="147"/>
                  </a:cubicBezTo>
                  <a:close/>
                </a:path>
              </a:pathLst>
            </a:custGeom>
            <a:solidFill>
              <a:srgbClr val="F9E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0" name="Freeform 10">
              <a:extLst>
                <a:ext uri="{FF2B5EF4-FFF2-40B4-BE49-F238E27FC236}">
                  <a16:creationId xmlns:a16="http://schemas.microsoft.com/office/drawing/2014/main" id="{E0884B06-7E9C-47AB-BEB9-E443405D8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011"/>
              <a:ext cx="485" cy="985"/>
            </a:xfrm>
            <a:custGeom>
              <a:avLst/>
              <a:gdLst>
                <a:gd name="T0" fmla="*/ 299 w 499"/>
                <a:gd name="T1" fmla="*/ 554 h 947"/>
                <a:gd name="T2" fmla="*/ 235 w 499"/>
                <a:gd name="T3" fmla="*/ 1069 h 947"/>
                <a:gd name="T4" fmla="*/ 27 w 499"/>
                <a:gd name="T5" fmla="*/ 577 h 947"/>
                <a:gd name="T6" fmla="*/ 302 w 499"/>
                <a:gd name="T7" fmla="*/ 29 h 947"/>
                <a:gd name="T8" fmla="*/ 299 w 499"/>
                <a:gd name="T9" fmla="*/ 554 h 9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9" h="947">
                  <a:moveTo>
                    <a:pt x="335" y="473"/>
                  </a:moveTo>
                  <a:cubicBezTo>
                    <a:pt x="379" y="757"/>
                    <a:pt x="435" y="873"/>
                    <a:pt x="263" y="913"/>
                  </a:cubicBezTo>
                  <a:cubicBezTo>
                    <a:pt x="119" y="947"/>
                    <a:pt x="0" y="760"/>
                    <a:pt x="31" y="493"/>
                  </a:cubicBezTo>
                  <a:cubicBezTo>
                    <a:pt x="63" y="221"/>
                    <a:pt x="240" y="0"/>
                    <a:pt x="339" y="25"/>
                  </a:cubicBezTo>
                  <a:cubicBezTo>
                    <a:pt x="499" y="65"/>
                    <a:pt x="294" y="208"/>
                    <a:pt x="335" y="47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1" name="Freeform 11">
              <a:extLst>
                <a:ext uri="{FF2B5EF4-FFF2-40B4-BE49-F238E27FC236}">
                  <a16:creationId xmlns:a16="http://schemas.microsoft.com/office/drawing/2014/main" id="{23F1876F-3D28-4561-A78D-7B52B0A7D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310"/>
              <a:ext cx="270" cy="363"/>
            </a:xfrm>
            <a:custGeom>
              <a:avLst/>
              <a:gdLst>
                <a:gd name="T0" fmla="*/ 214 w 277"/>
                <a:gd name="T1" fmla="*/ 260 h 349"/>
                <a:gd name="T2" fmla="*/ 60 w 277"/>
                <a:gd name="T3" fmla="*/ 378 h 349"/>
                <a:gd name="T4" fmla="*/ 35 w 277"/>
                <a:gd name="T5" fmla="*/ 148 h 349"/>
                <a:gd name="T6" fmla="*/ 189 w 277"/>
                <a:gd name="T7" fmla="*/ 31 h 349"/>
                <a:gd name="T8" fmla="*/ 214 w 277"/>
                <a:gd name="T9" fmla="*/ 26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349">
                  <a:moveTo>
                    <a:pt x="238" y="222"/>
                  </a:moveTo>
                  <a:cubicBezTo>
                    <a:pt x="199" y="304"/>
                    <a:pt x="122" y="349"/>
                    <a:pt x="68" y="323"/>
                  </a:cubicBezTo>
                  <a:cubicBezTo>
                    <a:pt x="13" y="296"/>
                    <a:pt x="0" y="209"/>
                    <a:pt x="39" y="127"/>
                  </a:cubicBezTo>
                  <a:cubicBezTo>
                    <a:pt x="78" y="45"/>
                    <a:pt x="154" y="0"/>
                    <a:pt x="209" y="27"/>
                  </a:cubicBezTo>
                  <a:cubicBezTo>
                    <a:pt x="264" y="53"/>
                    <a:pt x="277" y="141"/>
                    <a:pt x="238" y="222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2" name="Freeform 12">
              <a:extLst>
                <a:ext uri="{FF2B5EF4-FFF2-40B4-BE49-F238E27FC236}">
                  <a16:creationId xmlns:a16="http://schemas.microsoft.com/office/drawing/2014/main" id="{AA4B53E7-1919-43BF-86B4-5E25FC2C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466"/>
              <a:ext cx="109" cy="123"/>
            </a:xfrm>
            <a:custGeom>
              <a:avLst/>
              <a:gdLst>
                <a:gd name="T0" fmla="*/ 78 w 112"/>
                <a:gd name="T1" fmla="*/ 98 h 119"/>
                <a:gd name="T2" fmla="*/ 16 w 112"/>
                <a:gd name="T3" fmla="*/ 121 h 119"/>
                <a:gd name="T4" fmla="*/ 22 w 112"/>
                <a:gd name="T5" fmla="*/ 37 h 119"/>
                <a:gd name="T6" fmla="*/ 87 w 112"/>
                <a:gd name="T7" fmla="*/ 14 h 119"/>
                <a:gd name="T8" fmla="*/ 78 w 112"/>
                <a:gd name="T9" fmla="*/ 98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9">
                  <a:moveTo>
                    <a:pt x="86" y="86"/>
                  </a:moveTo>
                  <a:cubicBezTo>
                    <a:pt x="64" y="111"/>
                    <a:pt x="33" y="119"/>
                    <a:pt x="16" y="105"/>
                  </a:cubicBezTo>
                  <a:cubicBezTo>
                    <a:pt x="0" y="90"/>
                    <a:pt x="4" y="58"/>
                    <a:pt x="26" y="33"/>
                  </a:cubicBezTo>
                  <a:cubicBezTo>
                    <a:pt x="48" y="8"/>
                    <a:pt x="79" y="0"/>
                    <a:pt x="96" y="14"/>
                  </a:cubicBezTo>
                  <a:cubicBezTo>
                    <a:pt x="112" y="29"/>
                    <a:pt x="108" y="61"/>
                    <a:pt x="86" y="86"/>
                  </a:cubicBezTo>
                  <a:close/>
                </a:path>
              </a:pathLst>
            </a:custGeom>
            <a:solidFill>
              <a:srgbClr val="E5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3" name="Freeform 13">
              <a:extLst>
                <a:ext uri="{FF2B5EF4-FFF2-40B4-BE49-F238E27FC236}">
                  <a16:creationId xmlns:a16="http://schemas.microsoft.com/office/drawing/2014/main" id="{1E8B613A-EAA6-4355-B9C8-035BAADE5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616"/>
              <a:ext cx="199" cy="355"/>
            </a:xfrm>
            <a:custGeom>
              <a:avLst/>
              <a:gdLst>
                <a:gd name="T0" fmla="*/ 0 w 205"/>
                <a:gd name="T1" fmla="*/ 369 h 341"/>
                <a:gd name="T2" fmla="*/ 116 w 205"/>
                <a:gd name="T3" fmla="*/ 360 h 341"/>
                <a:gd name="T4" fmla="*/ 145 w 205"/>
                <a:gd name="T5" fmla="*/ 0 h 341"/>
                <a:gd name="T6" fmla="*/ 149 w 205"/>
                <a:gd name="T7" fmla="*/ 255 h 341"/>
                <a:gd name="T8" fmla="*/ 0 w 205"/>
                <a:gd name="T9" fmla="*/ 369 h 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341">
                  <a:moveTo>
                    <a:pt x="0" y="314"/>
                  </a:moveTo>
                  <a:cubicBezTo>
                    <a:pt x="0" y="314"/>
                    <a:pt x="63" y="341"/>
                    <a:pt x="131" y="306"/>
                  </a:cubicBezTo>
                  <a:cubicBezTo>
                    <a:pt x="198" y="270"/>
                    <a:pt x="205" y="178"/>
                    <a:pt x="163" y="0"/>
                  </a:cubicBezTo>
                  <a:cubicBezTo>
                    <a:pt x="163" y="0"/>
                    <a:pt x="186" y="149"/>
                    <a:pt x="168" y="217"/>
                  </a:cubicBezTo>
                  <a:cubicBezTo>
                    <a:pt x="150" y="286"/>
                    <a:pt x="94" y="318"/>
                    <a:pt x="0" y="314"/>
                  </a:cubicBezTo>
                  <a:close/>
                </a:path>
              </a:pathLst>
            </a:custGeom>
            <a:solidFill>
              <a:srgbClr val="D1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4" name="Freeform 14">
              <a:extLst>
                <a:ext uri="{FF2B5EF4-FFF2-40B4-BE49-F238E27FC236}">
                  <a16:creationId xmlns:a16="http://schemas.microsoft.com/office/drawing/2014/main" id="{C1F71EB7-6263-40EF-93F1-43327D6AE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1586"/>
              <a:ext cx="151" cy="107"/>
            </a:xfrm>
            <a:custGeom>
              <a:avLst/>
              <a:gdLst>
                <a:gd name="T0" fmla="*/ 0 w 155"/>
                <a:gd name="T1" fmla="*/ 45 h 103"/>
                <a:gd name="T2" fmla="*/ 139 w 155"/>
                <a:gd name="T3" fmla="*/ 0 h 103"/>
                <a:gd name="T4" fmla="*/ 0 w 155"/>
                <a:gd name="T5" fmla="*/ 45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103">
                  <a:moveTo>
                    <a:pt x="0" y="38"/>
                  </a:moveTo>
                  <a:cubicBezTo>
                    <a:pt x="0" y="38"/>
                    <a:pt x="59" y="103"/>
                    <a:pt x="155" y="0"/>
                  </a:cubicBezTo>
                  <a:cubicBezTo>
                    <a:pt x="155" y="0"/>
                    <a:pt x="79" y="75"/>
                    <a:pt x="0" y="38"/>
                  </a:cubicBezTo>
                  <a:close/>
                </a:path>
              </a:pathLst>
            </a:custGeom>
            <a:solidFill>
              <a:srgbClr val="C69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5" name="Freeform 15">
              <a:extLst>
                <a:ext uri="{FF2B5EF4-FFF2-40B4-BE49-F238E27FC236}">
                  <a16:creationId xmlns:a16="http://schemas.microsoft.com/office/drawing/2014/main" id="{45BF6F41-1D45-4AEA-9F5B-5B5B6ACA5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34"/>
              <a:ext cx="215" cy="229"/>
            </a:xfrm>
            <a:custGeom>
              <a:avLst/>
              <a:gdLst>
                <a:gd name="T0" fmla="*/ 197 w 221"/>
                <a:gd name="T1" fmla="*/ 37 h 220"/>
                <a:gd name="T2" fmla="*/ 0 w 221"/>
                <a:gd name="T3" fmla="*/ 258 h 220"/>
                <a:gd name="T4" fmla="*/ 197 w 221"/>
                <a:gd name="T5" fmla="*/ 37 h 2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1" h="220">
                  <a:moveTo>
                    <a:pt x="221" y="33"/>
                  </a:moveTo>
                  <a:cubicBezTo>
                    <a:pt x="221" y="33"/>
                    <a:pt x="110" y="0"/>
                    <a:pt x="0" y="220"/>
                  </a:cubicBezTo>
                  <a:cubicBezTo>
                    <a:pt x="0" y="220"/>
                    <a:pt x="105" y="27"/>
                    <a:pt x="22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6" name="Oval 16">
              <a:extLst>
                <a:ext uri="{FF2B5EF4-FFF2-40B4-BE49-F238E27FC236}">
                  <a16:creationId xmlns:a16="http://schemas.microsoft.com/office/drawing/2014/main" id="{CEFD4310-7F77-407F-8187-631DF6A6D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1375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707" name="Oval 17">
              <a:extLst>
                <a:ext uri="{FF2B5EF4-FFF2-40B4-BE49-F238E27FC236}">
                  <a16:creationId xmlns:a16="http://schemas.microsoft.com/office/drawing/2014/main" id="{D2CA3525-F9CD-4F1B-A89E-0DC04F8E2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1361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708" name="Oval 18">
              <a:extLst>
                <a:ext uri="{FF2B5EF4-FFF2-40B4-BE49-F238E27FC236}">
                  <a16:creationId xmlns:a16="http://schemas.microsoft.com/office/drawing/2014/main" id="{52C63613-34FE-4BD0-89E2-1A8817BA5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" y="106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709" name="Oval 19">
              <a:extLst>
                <a:ext uri="{FF2B5EF4-FFF2-40B4-BE49-F238E27FC236}">
                  <a16:creationId xmlns:a16="http://schemas.microsoft.com/office/drawing/2014/main" id="{ECF129AB-17C2-4BB2-AE65-710982693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0" y="108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710" name="Freeform 20">
              <a:extLst>
                <a:ext uri="{FF2B5EF4-FFF2-40B4-BE49-F238E27FC236}">
                  <a16:creationId xmlns:a16="http://schemas.microsoft.com/office/drawing/2014/main" id="{067D84A9-97D2-4108-A228-90D4E3AD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263"/>
              <a:ext cx="256" cy="639"/>
            </a:xfrm>
            <a:custGeom>
              <a:avLst/>
              <a:gdLst>
                <a:gd name="T0" fmla="*/ 236 w 263"/>
                <a:gd name="T1" fmla="*/ 717 h 615"/>
                <a:gd name="T2" fmla="*/ 193 w 263"/>
                <a:gd name="T3" fmla="*/ 0 h 615"/>
                <a:gd name="T4" fmla="*/ 236 w 263"/>
                <a:gd name="T5" fmla="*/ 717 h 6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3" h="615">
                  <a:moveTo>
                    <a:pt x="263" y="615"/>
                  </a:moveTo>
                  <a:cubicBezTo>
                    <a:pt x="263" y="615"/>
                    <a:pt x="26" y="270"/>
                    <a:pt x="215" y="0"/>
                  </a:cubicBezTo>
                  <a:cubicBezTo>
                    <a:pt x="215" y="0"/>
                    <a:pt x="0" y="219"/>
                    <a:pt x="263" y="6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3" name="Group 21">
            <a:extLst>
              <a:ext uri="{FF2B5EF4-FFF2-40B4-BE49-F238E27FC236}">
                <a16:creationId xmlns:a16="http://schemas.microsoft.com/office/drawing/2014/main" id="{499E57A1-4BC9-4163-A0CC-BDBB94F917A5}"/>
              </a:ext>
            </a:extLst>
          </p:cNvPr>
          <p:cNvGrpSpPr>
            <a:grpSpLocks/>
          </p:cNvGrpSpPr>
          <p:nvPr/>
        </p:nvGrpSpPr>
        <p:grpSpPr bwMode="auto">
          <a:xfrm>
            <a:off x="2741613" y="4465638"/>
            <a:ext cx="1123950" cy="1254125"/>
            <a:chOff x="767" y="2700"/>
            <a:chExt cx="708" cy="790"/>
          </a:xfrm>
        </p:grpSpPr>
        <p:sp>
          <p:nvSpPr>
            <p:cNvPr id="17674" name="Oval 22">
              <a:extLst>
                <a:ext uri="{FF2B5EF4-FFF2-40B4-BE49-F238E27FC236}">
                  <a16:creationId xmlns:a16="http://schemas.microsoft.com/office/drawing/2014/main" id="{C080032E-10FD-472E-92B9-E4D180951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" y="2700"/>
              <a:ext cx="708" cy="755"/>
            </a:xfrm>
            <a:prstGeom prst="ellipse">
              <a:avLst/>
            </a:prstGeom>
            <a:solidFill>
              <a:srgbClr val="E2C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75" name="Oval 23">
              <a:extLst>
                <a:ext uri="{FF2B5EF4-FFF2-40B4-BE49-F238E27FC236}">
                  <a16:creationId xmlns:a16="http://schemas.microsoft.com/office/drawing/2014/main" id="{A296F1D7-8806-4075-B719-8DBA1B36A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" y="2700"/>
              <a:ext cx="708" cy="755"/>
            </a:xfrm>
            <a:prstGeom prst="ellips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76" name="Oval 24">
              <a:extLst>
                <a:ext uri="{FF2B5EF4-FFF2-40B4-BE49-F238E27FC236}">
                  <a16:creationId xmlns:a16="http://schemas.microsoft.com/office/drawing/2014/main" id="{F8A5814D-0B0A-44D3-AA1E-EACFE9920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2740"/>
              <a:ext cx="633" cy="675"/>
            </a:xfrm>
            <a:prstGeom prst="ellipse">
              <a:avLst/>
            </a:prstGeom>
            <a:solidFill>
              <a:srgbClr val="CE9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77" name="Freeform 25">
              <a:extLst>
                <a:ext uri="{FF2B5EF4-FFF2-40B4-BE49-F238E27FC236}">
                  <a16:creationId xmlns:a16="http://schemas.microsoft.com/office/drawing/2014/main" id="{D845988A-8F0A-4010-A377-83E2F243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744"/>
              <a:ext cx="593" cy="664"/>
            </a:xfrm>
            <a:custGeom>
              <a:avLst/>
              <a:gdLst>
                <a:gd name="T0" fmla="*/ 590 w 570"/>
                <a:gd name="T1" fmla="*/ 605 h 599"/>
                <a:gd name="T2" fmla="*/ 204 w 570"/>
                <a:gd name="T3" fmla="*/ 831 h 599"/>
                <a:gd name="T4" fmla="*/ 79 w 570"/>
                <a:gd name="T5" fmla="*/ 278 h 599"/>
                <a:gd name="T6" fmla="*/ 485 w 570"/>
                <a:gd name="T7" fmla="*/ 72 h 599"/>
                <a:gd name="T8" fmla="*/ 590 w 570"/>
                <a:gd name="T9" fmla="*/ 605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0" h="599">
                  <a:moveTo>
                    <a:pt x="504" y="401"/>
                  </a:moveTo>
                  <a:cubicBezTo>
                    <a:pt x="437" y="540"/>
                    <a:pt x="274" y="599"/>
                    <a:pt x="174" y="551"/>
                  </a:cubicBezTo>
                  <a:cubicBezTo>
                    <a:pt x="74" y="503"/>
                    <a:pt x="0" y="323"/>
                    <a:pt x="67" y="184"/>
                  </a:cubicBezTo>
                  <a:cubicBezTo>
                    <a:pt x="133" y="45"/>
                    <a:pt x="314" y="0"/>
                    <a:pt x="414" y="48"/>
                  </a:cubicBezTo>
                  <a:cubicBezTo>
                    <a:pt x="514" y="95"/>
                    <a:pt x="570" y="262"/>
                    <a:pt x="504" y="401"/>
                  </a:cubicBezTo>
                  <a:close/>
                </a:path>
              </a:pathLst>
            </a:custGeom>
            <a:solidFill>
              <a:srgbClr val="BD7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8" name="Freeform 26">
              <a:extLst>
                <a:ext uri="{FF2B5EF4-FFF2-40B4-BE49-F238E27FC236}">
                  <a16:creationId xmlns:a16="http://schemas.microsoft.com/office/drawing/2014/main" id="{A579E394-2D1D-463F-8A48-66C121F9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3039"/>
              <a:ext cx="370" cy="342"/>
            </a:xfrm>
            <a:custGeom>
              <a:avLst/>
              <a:gdLst>
                <a:gd name="T0" fmla="*/ 290 w 356"/>
                <a:gd name="T1" fmla="*/ 386 h 308"/>
                <a:gd name="T2" fmla="*/ 47 w 356"/>
                <a:gd name="T3" fmla="*/ 382 h 308"/>
                <a:gd name="T4" fmla="*/ 126 w 356"/>
                <a:gd name="T5" fmla="*/ 82 h 308"/>
                <a:gd name="T6" fmla="*/ 369 w 356"/>
                <a:gd name="T7" fmla="*/ 86 h 308"/>
                <a:gd name="T8" fmla="*/ 290 w 356"/>
                <a:gd name="T9" fmla="*/ 386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08">
                  <a:moveTo>
                    <a:pt x="248" y="254"/>
                  </a:moveTo>
                  <a:cubicBezTo>
                    <a:pt x="171" y="308"/>
                    <a:pt x="78" y="306"/>
                    <a:pt x="39" y="251"/>
                  </a:cubicBezTo>
                  <a:cubicBezTo>
                    <a:pt x="0" y="196"/>
                    <a:pt x="31" y="108"/>
                    <a:pt x="108" y="54"/>
                  </a:cubicBezTo>
                  <a:cubicBezTo>
                    <a:pt x="185" y="0"/>
                    <a:pt x="279" y="1"/>
                    <a:pt x="317" y="56"/>
                  </a:cubicBezTo>
                  <a:cubicBezTo>
                    <a:pt x="356" y="111"/>
                    <a:pt x="325" y="200"/>
                    <a:pt x="248" y="254"/>
                  </a:cubicBezTo>
                  <a:close/>
                </a:path>
              </a:pathLst>
            </a:custGeom>
            <a:solidFill>
              <a:srgbClr val="B0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9" name="Freeform 27">
              <a:extLst>
                <a:ext uri="{FF2B5EF4-FFF2-40B4-BE49-F238E27FC236}">
                  <a16:creationId xmlns:a16="http://schemas.microsoft.com/office/drawing/2014/main" id="{850DCC82-4FA6-4445-9899-AA105DE95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968"/>
              <a:ext cx="316" cy="401"/>
            </a:xfrm>
            <a:custGeom>
              <a:avLst/>
              <a:gdLst>
                <a:gd name="T0" fmla="*/ 301 w 304"/>
                <a:gd name="T1" fmla="*/ 363 h 362"/>
                <a:gd name="T2" fmla="*/ 80 w 304"/>
                <a:gd name="T3" fmla="*/ 494 h 362"/>
                <a:gd name="T4" fmla="*/ 54 w 304"/>
                <a:gd name="T5" fmla="*/ 182 h 362"/>
                <a:gd name="T6" fmla="*/ 275 w 304"/>
                <a:gd name="T7" fmla="*/ 50 h 362"/>
                <a:gd name="T8" fmla="*/ 301 w 304"/>
                <a:gd name="T9" fmla="*/ 363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362">
                  <a:moveTo>
                    <a:pt x="258" y="241"/>
                  </a:moveTo>
                  <a:cubicBezTo>
                    <a:pt x="212" y="323"/>
                    <a:pt x="127" y="362"/>
                    <a:pt x="68" y="329"/>
                  </a:cubicBezTo>
                  <a:cubicBezTo>
                    <a:pt x="10" y="296"/>
                    <a:pt x="0" y="203"/>
                    <a:pt x="46" y="121"/>
                  </a:cubicBezTo>
                  <a:cubicBezTo>
                    <a:pt x="92" y="39"/>
                    <a:pt x="177" y="0"/>
                    <a:pt x="236" y="33"/>
                  </a:cubicBezTo>
                  <a:cubicBezTo>
                    <a:pt x="294" y="66"/>
                    <a:pt x="304" y="159"/>
                    <a:pt x="258" y="241"/>
                  </a:cubicBezTo>
                  <a:close/>
                </a:path>
              </a:pathLst>
            </a:custGeom>
            <a:solidFill>
              <a:srgbClr val="9C5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0" name="Freeform 28">
              <a:extLst>
                <a:ext uri="{FF2B5EF4-FFF2-40B4-BE49-F238E27FC236}">
                  <a16:creationId xmlns:a16="http://schemas.microsoft.com/office/drawing/2014/main" id="{434EE903-3040-4F62-BA92-6E03BEC19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969"/>
              <a:ext cx="285" cy="275"/>
            </a:xfrm>
            <a:custGeom>
              <a:avLst/>
              <a:gdLst>
                <a:gd name="T0" fmla="*/ 38 w 274"/>
                <a:gd name="T1" fmla="*/ 216 h 248"/>
                <a:gd name="T2" fmla="*/ 262 w 274"/>
                <a:gd name="T3" fmla="*/ 85 h 248"/>
                <a:gd name="T4" fmla="*/ 320 w 274"/>
                <a:gd name="T5" fmla="*/ 207 h 248"/>
                <a:gd name="T6" fmla="*/ 261 w 274"/>
                <a:gd name="T7" fmla="*/ 50 h 248"/>
                <a:gd name="T8" fmla="*/ 37 w 274"/>
                <a:gd name="T9" fmla="*/ 183 h 248"/>
                <a:gd name="T10" fmla="*/ 5 w 274"/>
                <a:gd name="T11" fmla="*/ 375 h 248"/>
                <a:gd name="T12" fmla="*/ 38 w 274"/>
                <a:gd name="T13" fmla="*/ 216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48">
                  <a:moveTo>
                    <a:pt x="34" y="143"/>
                  </a:moveTo>
                  <a:cubicBezTo>
                    <a:pt x="81" y="62"/>
                    <a:pt x="166" y="22"/>
                    <a:pt x="224" y="56"/>
                  </a:cubicBezTo>
                  <a:cubicBezTo>
                    <a:pt x="252" y="71"/>
                    <a:pt x="269" y="101"/>
                    <a:pt x="274" y="137"/>
                  </a:cubicBezTo>
                  <a:cubicBezTo>
                    <a:pt x="274" y="92"/>
                    <a:pt x="257" y="53"/>
                    <a:pt x="223" y="33"/>
                  </a:cubicBezTo>
                  <a:cubicBezTo>
                    <a:pt x="164" y="0"/>
                    <a:pt x="79" y="40"/>
                    <a:pt x="33" y="121"/>
                  </a:cubicBezTo>
                  <a:cubicBezTo>
                    <a:pt x="9" y="164"/>
                    <a:pt x="0" y="209"/>
                    <a:pt x="5" y="248"/>
                  </a:cubicBezTo>
                  <a:cubicBezTo>
                    <a:pt x="5" y="215"/>
                    <a:pt x="15" y="178"/>
                    <a:pt x="34" y="143"/>
                  </a:cubicBezTo>
                  <a:close/>
                </a:path>
              </a:pathLst>
            </a:custGeom>
            <a:solidFill>
              <a:srgbClr val="A6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1" name="Freeform 29">
              <a:extLst>
                <a:ext uri="{FF2B5EF4-FFF2-40B4-BE49-F238E27FC236}">
                  <a16:creationId xmlns:a16="http://schemas.microsoft.com/office/drawing/2014/main" id="{13B24E90-99A5-4F46-B31F-81614A26B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968"/>
              <a:ext cx="317" cy="401"/>
            </a:xfrm>
            <a:custGeom>
              <a:avLst/>
              <a:gdLst>
                <a:gd name="T0" fmla="*/ 302 w 305"/>
                <a:gd name="T1" fmla="*/ 363 h 362"/>
                <a:gd name="T2" fmla="*/ 81 w 305"/>
                <a:gd name="T3" fmla="*/ 494 h 362"/>
                <a:gd name="T4" fmla="*/ 55 w 305"/>
                <a:gd name="T5" fmla="*/ 182 h 362"/>
                <a:gd name="T6" fmla="*/ 276 w 305"/>
                <a:gd name="T7" fmla="*/ 50 h 362"/>
                <a:gd name="T8" fmla="*/ 302 w 305"/>
                <a:gd name="T9" fmla="*/ 363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5" h="362">
                  <a:moveTo>
                    <a:pt x="259" y="241"/>
                  </a:moveTo>
                  <a:cubicBezTo>
                    <a:pt x="213" y="323"/>
                    <a:pt x="128" y="362"/>
                    <a:pt x="69" y="329"/>
                  </a:cubicBezTo>
                  <a:cubicBezTo>
                    <a:pt x="10" y="296"/>
                    <a:pt x="0" y="203"/>
                    <a:pt x="47" y="121"/>
                  </a:cubicBezTo>
                  <a:cubicBezTo>
                    <a:pt x="93" y="39"/>
                    <a:pt x="178" y="0"/>
                    <a:pt x="237" y="33"/>
                  </a:cubicBezTo>
                  <a:cubicBezTo>
                    <a:pt x="295" y="66"/>
                    <a:pt x="305" y="159"/>
                    <a:pt x="259" y="241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2" name="Freeform 30">
              <a:extLst>
                <a:ext uri="{FF2B5EF4-FFF2-40B4-BE49-F238E27FC236}">
                  <a16:creationId xmlns:a16="http://schemas.microsoft.com/office/drawing/2014/main" id="{F2E41AF9-E779-4C91-95D7-8290D91AD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3084"/>
              <a:ext cx="108" cy="138"/>
            </a:xfrm>
            <a:custGeom>
              <a:avLst/>
              <a:gdLst>
                <a:gd name="T0" fmla="*/ 103 w 104"/>
                <a:gd name="T1" fmla="*/ 127 h 124"/>
                <a:gd name="T2" fmla="*/ 27 w 104"/>
                <a:gd name="T3" fmla="*/ 174 h 124"/>
                <a:gd name="T4" fmla="*/ 20 w 104"/>
                <a:gd name="T5" fmla="*/ 63 h 124"/>
                <a:gd name="T6" fmla="*/ 93 w 104"/>
                <a:gd name="T7" fmla="*/ 16 h 124"/>
                <a:gd name="T8" fmla="*/ 103 w 104"/>
                <a:gd name="T9" fmla="*/ 127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4">
                  <a:moveTo>
                    <a:pt x="88" y="83"/>
                  </a:moveTo>
                  <a:cubicBezTo>
                    <a:pt x="72" y="110"/>
                    <a:pt x="43" y="124"/>
                    <a:pt x="23" y="113"/>
                  </a:cubicBezTo>
                  <a:cubicBezTo>
                    <a:pt x="3" y="101"/>
                    <a:pt x="0" y="69"/>
                    <a:pt x="16" y="41"/>
                  </a:cubicBezTo>
                  <a:cubicBezTo>
                    <a:pt x="32" y="14"/>
                    <a:pt x="61" y="0"/>
                    <a:pt x="81" y="11"/>
                  </a:cubicBezTo>
                  <a:cubicBezTo>
                    <a:pt x="101" y="23"/>
                    <a:pt x="104" y="55"/>
                    <a:pt x="88" y="83"/>
                  </a:cubicBezTo>
                  <a:close/>
                </a:path>
              </a:pathLst>
            </a:custGeom>
            <a:solidFill>
              <a:srgbClr val="8F4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3" name="Freeform 31">
              <a:extLst>
                <a:ext uri="{FF2B5EF4-FFF2-40B4-BE49-F238E27FC236}">
                  <a16:creationId xmlns:a16="http://schemas.microsoft.com/office/drawing/2014/main" id="{40CD5629-037B-45D6-AD4C-79B8B8C92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170"/>
              <a:ext cx="231" cy="215"/>
            </a:xfrm>
            <a:custGeom>
              <a:avLst/>
              <a:gdLst>
                <a:gd name="T0" fmla="*/ 0 w 222"/>
                <a:gd name="T1" fmla="*/ 194 h 194"/>
                <a:gd name="T2" fmla="*/ 97 w 222"/>
                <a:gd name="T3" fmla="*/ 228 h 194"/>
                <a:gd name="T4" fmla="*/ 260 w 222"/>
                <a:gd name="T5" fmla="*/ 0 h 194"/>
                <a:gd name="T6" fmla="*/ 0 w 222"/>
                <a:gd name="T7" fmla="*/ 194 h 1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2" h="194">
                  <a:moveTo>
                    <a:pt x="0" y="129"/>
                  </a:moveTo>
                  <a:cubicBezTo>
                    <a:pt x="0" y="129"/>
                    <a:pt x="26" y="165"/>
                    <a:pt x="83" y="152"/>
                  </a:cubicBezTo>
                  <a:cubicBezTo>
                    <a:pt x="111" y="146"/>
                    <a:pt x="175" y="126"/>
                    <a:pt x="222" y="0"/>
                  </a:cubicBezTo>
                  <a:cubicBezTo>
                    <a:pt x="222" y="0"/>
                    <a:pt x="136" y="194"/>
                    <a:pt x="0" y="129"/>
                  </a:cubicBezTo>
                  <a:close/>
                </a:path>
              </a:pathLst>
            </a:custGeom>
            <a:solidFill>
              <a:srgbClr val="8E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4" name="Oval 32">
              <a:extLst>
                <a:ext uri="{FF2B5EF4-FFF2-40B4-BE49-F238E27FC236}">
                  <a16:creationId xmlns:a16="http://schemas.microsoft.com/office/drawing/2014/main" id="{BEEE1A6B-51E0-42D5-8CF3-81D8F9453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" y="3033"/>
              <a:ext cx="29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85" name="Oval 33">
              <a:extLst>
                <a:ext uri="{FF2B5EF4-FFF2-40B4-BE49-F238E27FC236}">
                  <a16:creationId xmlns:a16="http://schemas.microsoft.com/office/drawing/2014/main" id="{8B70FCCC-7995-4BA8-82AF-DB5E06319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302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86" name="Oval 34">
              <a:extLst>
                <a:ext uri="{FF2B5EF4-FFF2-40B4-BE49-F238E27FC236}">
                  <a16:creationId xmlns:a16="http://schemas.microsoft.com/office/drawing/2014/main" id="{AE61E96B-A94A-4CF7-8331-D268B326B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" y="2740"/>
              <a:ext cx="632" cy="675"/>
            </a:xfrm>
            <a:prstGeom prst="ellips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87" name="Freeform 35">
              <a:extLst>
                <a:ext uri="{FF2B5EF4-FFF2-40B4-BE49-F238E27FC236}">
                  <a16:creationId xmlns:a16="http://schemas.microsoft.com/office/drawing/2014/main" id="{5F75A1E6-992E-4613-B7D9-79055D06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714"/>
              <a:ext cx="285" cy="372"/>
            </a:xfrm>
            <a:custGeom>
              <a:avLst/>
              <a:gdLst>
                <a:gd name="T0" fmla="*/ 325 w 273"/>
                <a:gd name="T1" fmla="*/ 0 h 336"/>
                <a:gd name="T2" fmla="*/ 4 w 273"/>
                <a:gd name="T3" fmla="*/ 505 h 336"/>
                <a:gd name="T4" fmla="*/ 325 w 273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" h="336">
                  <a:moveTo>
                    <a:pt x="273" y="0"/>
                  </a:moveTo>
                  <a:cubicBezTo>
                    <a:pt x="273" y="0"/>
                    <a:pt x="2" y="56"/>
                    <a:pt x="4" y="336"/>
                  </a:cubicBezTo>
                  <a:cubicBezTo>
                    <a:pt x="4" y="336"/>
                    <a:pt x="0" y="95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8" name="Freeform 36">
              <a:extLst>
                <a:ext uri="{FF2B5EF4-FFF2-40B4-BE49-F238E27FC236}">
                  <a16:creationId xmlns:a16="http://schemas.microsoft.com/office/drawing/2014/main" id="{558D11C2-D0C7-4C40-A381-521155BDC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072"/>
              <a:ext cx="384" cy="418"/>
            </a:xfrm>
            <a:custGeom>
              <a:avLst/>
              <a:gdLst>
                <a:gd name="T0" fmla="*/ 0 w 369"/>
                <a:gd name="T1" fmla="*/ 502 h 377"/>
                <a:gd name="T2" fmla="*/ 433 w 369"/>
                <a:gd name="T3" fmla="*/ 0 h 377"/>
                <a:gd name="T4" fmla="*/ 0 w 369"/>
                <a:gd name="T5" fmla="*/ 502 h 3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9" h="377">
                  <a:moveTo>
                    <a:pt x="0" y="333"/>
                  </a:moveTo>
                  <a:cubicBezTo>
                    <a:pt x="0" y="333"/>
                    <a:pt x="326" y="377"/>
                    <a:pt x="369" y="0"/>
                  </a:cubicBezTo>
                  <a:cubicBezTo>
                    <a:pt x="369" y="0"/>
                    <a:pt x="329" y="345"/>
                    <a:pt x="0" y="333"/>
                  </a:cubicBezTo>
                  <a:close/>
                </a:path>
              </a:pathLst>
            </a:custGeom>
            <a:solidFill>
              <a:srgbClr val="BD7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9" name="Oval 37">
              <a:extLst>
                <a:ext uri="{FF2B5EF4-FFF2-40B4-BE49-F238E27FC236}">
                  <a16:creationId xmlns:a16="http://schemas.microsoft.com/office/drawing/2014/main" id="{A4B308FD-7845-417A-A80B-C1A81D6F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" y="2731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0" name="Oval 38">
              <a:extLst>
                <a:ext uri="{FF2B5EF4-FFF2-40B4-BE49-F238E27FC236}">
                  <a16:creationId xmlns:a16="http://schemas.microsoft.com/office/drawing/2014/main" id="{2B80C56F-A547-467D-8AE5-9F74CBF81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" y="273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1" name="Oval 39">
              <a:extLst>
                <a:ext uri="{FF2B5EF4-FFF2-40B4-BE49-F238E27FC236}">
                  <a16:creationId xmlns:a16="http://schemas.microsoft.com/office/drawing/2014/main" id="{2B06F8A5-A4A1-41C6-B3B8-277858A67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3401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2" name="Oval 40">
              <a:extLst>
                <a:ext uri="{FF2B5EF4-FFF2-40B4-BE49-F238E27FC236}">
                  <a16:creationId xmlns:a16="http://schemas.microsoft.com/office/drawing/2014/main" id="{222C468A-D397-4C9E-9C08-A4A4378A3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3407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3" name="Oval 41">
              <a:extLst>
                <a:ext uri="{FF2B5EF4-FFF2-40B4-BE49-F238E27FC236}">
                  <a16:creationId xmlns:a16="http://schemas.microsoft.com/office/drawing/2014/main" id="{BB2F6C8F-0843-480F-A234-F9B71700F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" y="3402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4" name="Freeform 42">
              <a:extLst>
                <a:ext uri="{FF2B5EF4-FFF2-40B4-BE49-F238E27FC236}">
                  <a16:creationId xmlns:a16="http://schemas.microsoft.com/office/drawing/2014/main" id="{6BD084BC-4B45-4C3F-BCCB-43E44F342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2807"/>
              <a:ext cx="364" cy="456"/>
            </a:xfrm>
            <a:custGeom>
              <a:avLst/>
              <a:gdLst>
                <a:gd name="T0" fmla="*/ 413 w 349"/>
                <a:gd name="T1" fmla="*/ 0 h 411"/>
                <a:gd name="T2" fmla="*/ 212 w 349"/>
                <a:gd name="T3" fmla="*/ 622 h 411"/>
                <a:gd name="T4" fmla="*/ 413 w 349"/>
                <a:gd name="T5" fmla="*/ 0 h 4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9" h="411">
                  <a:moveTo>
                    <a:pt x="349" y="0"/>
                  </a:moveTo>
                  <a:cubicBezTo>
                    <a:pt x="349" y="0"/>
                    <a:pt x="35" y="107"/>
                    <a:pt x="179" y="411"/>
                  </a:cubicBezTo>
                  <a:cubicBezTo>
                    <a:pt x="179" y="411"/>
                    <a:pt x="0" y="117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4" name="Text Box 43">
            <a:extLst>
              <a:ext uri="{FF2B5EF4-FFF2-40B4-BE49-F238E27FC236}">
                <a16:creationId xmlns:a16="http://schemas.microsoft.com/office/drawing/2014/main" id="{1365C0F8-3062-4974-AA84-1FF157FDD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850" y="5414963"/>
            <a:ext cx="9969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Gamete</a:t>
            </a:r>
          </a:p>
        </p:txBody>
      </p:sp>
      <p:grpSp>
        <p:nvGrpSpPr>
          <p:cNvPr id="17415" name="Group 44">
            <a:extLst>
              <a:ext uri="{FF2B5EF4-FFF2-40B4-BE49-F238E27FC236}">
                <a16:creationId xmlns:a16="http://schemas.microsoft.com/office/drawing/2014/main" id="{633A4989-D8CC-4CC8-8C0A-8C1E3B117C40}"/>
              </a:ext>
            </a:extLst>
          </p:cNvPr>
          <p:cNvGrpSpPr>
            <a:grpSpLocks/>
          </p:cNvGrpSpPr>
          <p:nvPr/>
        </p:nvGrpSpPr>
        <p:grpSpPr bwMode="auto">
          <a:xfrm>
            <a:off x="5595938" y="4256088"/>
            <a:ext cx="425450" cy="1603375"/>
            <a:chOff x="2565" y="2568"/>
            <a:chExt cx="268" cy="1010"/>
          </a:xfrm>
        </p:grpSpPr>
        <p:sp>
          <p:nvSpPr>
            <p:cNvPr id="17668" name="Freeform 45">
              <a:extLst>
                <a:ext uri="{FF2B5EF4-FFF2-40B4-BE49-F238E27FC236}">
                  <a16:creationId xmlns:a16="http://schemas.microsoft.com/office/drawing/2014/main" id="{304AD4D4-ADF7-4FD8-A4C3-73A41041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598"/>
              <a:ext cx="268" cy="980"/>
            </a:xfrm>
            <a:custGeom>
              <a:avLst/>
              <a:gdLst>
                <a:gd name="T0" fmla="*/ 771 w 155"/>
                <a:gd name="T1" fmla="*/ 3029 h 530"/>
                <a:gd name="T2" fmla="*/ 1172 w 155"/>
                <a:gd name="T3" fmla="*/ 6157 h 530"/>
                <a:gd name="T4" fmla="*/ 0 w 155"/>
                <a:gd name="T5" fmla="*/ 3029 h 530"/>
                <a:gd name="T6" fmla="*/ 795 w 155"/>
                <a:gd name="T7" fmla="*/ 0 h 530"/>
                <a:gd name="T8" fmla="*/ 771 w 155"/>
                <a:gd name="T9" fmla="*/ 3029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530">
                  <a:moveTo>
                    <a:pt x="86" y="259"/>
                  </a:moveTo>
                  <a:cubicBezTo>
                    <a:pt x="86" y="409"/>
                    <a:pt x="155" y="525"/>
                    <a:pt x="131" y="527"/>
                  </a:cubicBezTo>
                  <a:cubicBezTo>
                    <a:pt x="100" y="530"/>
                    <a:pt x="0" y="409"/>
                    <a:pt x="0" y="259"/>
                  </a:cubicBezTo>
                  <a:cubicBezTo>
                    <a:pt x="0" y="110"/>
                    <a:pt x="65" y="0"/>
                    <a:pt x="89" y="0"/>
                  </a:cubicBezTo>
                  <a:cubicBezTo>
                    <a:pt x="113" y="0"/>
                    <a:pt x="86" y="110"/>
                    <a:pt x="86" y="259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" name="Freeform 46">
              <a:extLst>
                <a:ext uri="{FF2B5EF4-FFF2-40B4-BE49-F238E27FC236}">
                  <a16:creationId xmlns:a16="http://schemas.microsoft.com/office/drawing/2014/main" id="{9B993310-53C0-46F3-9AA0-70E15D18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598"/>
              <a:ext cx="234" cy="980"/>
            </a:xfrm>
            <a:custGeom>
              <a:avLst/>
              <a:gdLst>
                <a:gd name="T0" fmla="*/ 120 w 135"/>
                <a:gd name="T1" fmla="*/ 3029 h 530"/>
                <a:gd name="T2" fmla="*/ 860 w 135"/>
                <a:gd name="T3" fmla="*/ 37 h 530"/>
                <a:gd name="T4" fmla="*/ 803 w 135"/>
                <a:gd name="T5" fmla="*/ 0 h 530"/>
                <a:gd name="T6" fmla="*/ 0 w 135"/>
                <a:gd name="T7" fmla="*/ 3029 h 530"/>
                <a:gd name="T8" fmla="*/ 1180 w 135"/>
                <a:gd name="T9" fmla="*/ 6157 h 530"/>
                <a:gd name="T10" fmla="*/ 1220 w 135"/>
                <a:gd name="T11" fmla="*/ 6137 h 530"/>
                <a:gd name="T12" fmla="*/ 120 w 135"/>
                <a:gd name="T13" fmla="*/ 3029 h 5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530">
                  <a:moveTo>
                    <a:pt x="13" y="259"/>
                  </a:moveTo>
                  <a:cubicBezTo>
                    <a:pt x="13" y="124"/>
                    <a:pt x="67" y="21"/>
                    <a:pt x="95" y="3"/>
                  </a:cubicBezTo>
                  <a:cubicBezTo>
                    <a:pt x="93" y="1"/>
                    <a:pt x="92" y="0"/>
                    <a:pt x="89" y="0"/>
                  </a:cubicBezTo>
                  <a:cubicBezTo>
                    <a:pt x="65" y="0"/>
                    <a:pt x="0" y="110"/>
                    <a:pt x="0" y="259"/>
                  </a:cubicBezTo>
                  <a:cubicBezTo>
                    <a:pt x="0" y="409"/>
                    <a:pt x="100" y="530"/>
                    <a:pt x="131" y="527"/>
                  </a:cubicBezTo>
                  <a:cubicBezTo>
                    <a:pt x="133" y="527"/>
                    <a:pt x="134" y="526"/>
                    <a:pt x="135" y="525"/>
                  </a:cubicBezTo>
                  <a:cubicBezTo>
                    <a:pt x="96" y="509"/>
                    <a:pt x="13" y="396"/>
                    <a:pt x="13" y="259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" name="Oval 47">
              <a:extLst>
                <a:ext uri="{FF2B5EF4-FFF2-40B4-BE49-F238E27FC236}">
                  <a16:creationId xmlns:a16="http://schemas.microsoft.com/office/drawing/2014/main" id="{FEEE853F-E885-4A63-A6E2-99F147555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" y="2994"/>
              <a:ext cx="52" cy="208"/>
            </a:xfrm>
            <a:prstGeom prst="ellipse">
              <a:avLst/>
            </a:prstGeom>
            <a:solidFill>
              <a:srgbClr val="ED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71" name="Freeform 48">
              <a:extLst>
                <a:ext uri="{FF2B5EF4-FFF2-40B4-BE49-F238E27FC236}">
                  <a16:creationId xmlns:a16="http://schemas.microsoft.com/office/drawing/2014/main" id="{33A6C739-1D76-416F-8026-44FC92A5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598"/>
              <a:ext cx="268" cy="980"/>
            </a:xfrm>
            <a:custGeom>
              <a:avLst/>
              <a:gdLst>
                <a:gd name="T0" fmla="*/ 771 w 155"/>
                <a:gd name="T1" fmla="*/ 3029 h 530"/>
                <a:gd name="T2" fmla="*/ 1172 w 155"/>
                <a:gd name="T3" fmla="*/ 6157 h 530"/>
                <a:gd name="T4" fmla="*/ 0 w 155"/>
                <a:gd name="T5" fmla="*/ 3029 h 530"/>
                <a:gd name="T6" fmla="*/ 795 w 155"/>
                <a:gd name="T7" fmla="*/ 0 h 530"/>
                <a:gd name="T8" fmla="*/ 771 w 155"/>
                <a:gd name="T9" fmla="*/ 3029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530">
                  <a:moveTo>
                    <a:pt x="86" y="259"/>
                  </a:moveTo>
                  <a:cubicBezTo>
                    <a:pt x="86" y="409"/>
                    <a:pt x="155" y="525"/>
                    <a:pt x="131" y="527"/>
                  </a:cubicBezTo>
                  <a:cubicBezTo>
                    <a:pt x="100" y="530"/>
                    <a:pt x="0" y="409"/>
                    <a:pt x="0" y="259"/>
                  </a:cubicBezTo>
                  <a:cubicBezTo>
                    <a:pt x="0" y="110"/>
                    <a:pt x="65" y="0"/>
                    <a:pt x="89" y="0"/>
                  </a:cubicBezTo>
                  <a:cubicBezTo>
                    <a:pt x="113" y="0"/>
                    <a:pt x="86" y="110"/>
                    <a:pt x="86" y="25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" name="Freeform 49">
              <a:extLst>
                <a:ext uri="{FF2B5EF4-FFF2-40B4-BE49-F238E27FC236}">
                  <a16:creationId xmlns:a16="http://schemas.microsoft.com/office/drawing/2014/main" id="{A71A556D-ABCE-421B-9EE5-26B08DB3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568"/>
              <a:ext cx="113" cy="252"/>
            </a:xfrm>
            <a:custGeom>
              <a:avLst/>
              <a:gdLst>
                <a:gd name="T0" fmla="*/ 593 w 65"/>
                <a:gd name="T1" fmla="*/ 343 h 136"/>
                <a:gd name="T2" fmla="*/ 421 w 65"/>
                <a:gd name="T3" fmla="*/ 374 h 136"/>
                <a:gd name="T4" fmla="*/ 0 w 65"/>
                <a:gd name="T5" fmla="*/ 1603 h 136"/>
                <a:gd name="T6" fmla="*/ 593 w 65"/>
                <a:gd name="T7" fmla="*/ 343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36">
                  <a:moveTo>
                    <a:pt x="65" y="29"/>
                  </a:moveTo>
                  <a:cubicBezTo>
                    <a:pt x="65" y="29"/>
                    <a:pt x="62" y="10"/>
                    <a:pt x="46" y="32"/>
                  </a:cubicBezTo>
                  <a:cubicBezTo>
                    <a:pt x="30" y="54"/>
                    <a:pt x="7" y="103"/>
                    <a:pt x="0" y="136"/>
                  </a:cubicBezTo>
                  <a:cubicBezTo>
                    <a:pt x="0" y="136"/>
                    <a:pt x="56" y="0"/>
                    <a:pt x="65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3" name="Freeform 50">
              <a:extLst>
                <a:ext uri="{FF2B5EF4-FFF2-40B4-BE49-F238E27FC236}">
                  <a16:creationId xmlns:a16="http://schemas.microsoft.com/office/drawing/2014/main" id="{D75DDB1F-4B36-4965-9176-A2E376903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300"/>
              <a:ext cx="69" cy="272"/>
            </a:xfrm>
            <a:custGeom>
              <a:avLst/>
              <a:gdLst>
                <a:gd name="T0" fmla="*/ 233 w 40"/>
                <a:gd name="T1" fmla="*/ 1571 h 147"/>
                <a:gd name="T2" fmla="*/ 319 w 40"/>
                <a:gd name="T3" fmla="*/ 1527 h 147"/>
                <a:gd name="T4" fmla="*/ 0 w 40"/>
                <a:gd name="T5" fmla="*/ 0 h 147"/>
                <a:gd name="T6" fmla="*/ 210 w 40"/>
                <a:gd name="T7" fmla="*/ 1171 h 147"/>
                <a:gd name="T8" fmla="*/ 221 w 40"/>
                <a:gd name="T9" fmla="*/ 1558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7">
                  <a:moveTo>
                    <a:pt x="26" y="134"/>
                  </a:moveTo>
                  <a:cubicBezTo>
                    <a:pt x="26" y="134"/>
                    <a:pt x="40" y="147"/>
                    <a:pt x="36" y="130"/>
                  </a:cubicBezTo>
                  <a:cubicBezTo>
                    <a:pt x="32" y="114"/>
                    <a:pt x="1" y="16"/>
                    <a:pt x="0" y="0"/>
                  </a:cubicBezTo>
                  <a:cubicBezTo>
                    <a:pt x="0" y="0"/>
                    <a:pt x="17" y="86"/>
                    <a:pt x="24" y="100"/>
                  </a:cubicBezTo>
                  <a:cubicBezTo>
                    <a:pt x="31" y="114"/>
                    <a:pt x="40" y="139"/>
                    <a:pt x="25" y="133"/>
                  </a:cubicBezTo>
                </a:path>
              </a:pathLst>
            </a:custGeom>
            <a:solidFill>
              <a:srgbClr val="D1B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6" name="Text Box 51">
            <a:extLst>
              <a:ext uri="{FF2B5EF4-FFF2-40B4-BE49-F238E27FC236}">
                <a16:creationId xmlns:a16="http://schemas.microsoft.com/office/drawing/2014/main" id="{6C3F4543-E004-4880-8A8C-DF31D4D2E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0" y="5053013"/>
            <a:ext cx="11874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Merozoite</a:t>
            </a:r>
          </a:p>
        </p:txBody>
      </p:sp>
      <p:grpSp>
        <p:nvGrpSpPr>
          <p:cNvPr id="17417" name="Group 52">
            <a:extLst>
              <a:ext uri="{FF2B5EF4-FFF2-40B4-BE49-F238E27FC236}">
                <a16:creationId xmlns:a16="http://schemas.microsoft.com/office/drawing/2014/main" id="{FE0FBDBC-3DDD-4A3C-91D1-A378EB313F9A}"/>
              </a:ext>
            </a:extLst>
          </p:cNvPr>
          <p:cNvGrpSpPr>
            <a:grpSpLocks/>
          </p:cNvGrpSpPr>
          <p:nvPr/>
        </p:nvGrpSpPr>
        <p:grpSpPr bwMode="auto">
          <a:xfrm>
            <a:off x="2155825" y="1682750"/>
            <a:ext cx="1919288" cy="1660525"/>
            <a:chOff x="398" y="947"/>
            <a:chExt cx="1209" cy="1046"/>
          </a:xfrm>
        </p:grpSpPr>
        <p:sp>
          <p:nvSpPr>
            <p:cNvPr id="17567" name="Freeform 53">
              <a:extLst>
                <a:ext uri="{FF2B5EF4-FFF2-40B4-BE49-F238E27FC236}">
                  <a16:creationId xmlns:a16="http://schemas.microsoft.com/office/drawing/2014/main" id="{ED34119F-1540-4E3B-A454-6B5A4CBB1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947"/>
              <a:ext cx="1209" cy="1046"/>
            </a:xfrm>
            <a:custGeom>
              <a:avLst/>
              <a:gdLst>
                <a:gd name="T0" fmla="*/ 2794 w 888"/>
                <a:gd name="T1" fmla="*/ 726 h 720"/>
                <a:gd name="T2" fmla="*/ 1985 w 888"/>
                <a:gd name="T3" fmla="*/ 2723 h 720"/>
                <a:gd name="T4" fmla="*/ 256 w 888"/>
                <a:gd name="T5" fmla="*/ 2486 h 720"/>
                <a:gd name="T6" fmla="*/ 1066 w 888"/>
                <a:gd name="T7" fmla="*/ 485 h 720"/>
                <a:gd name="T8" fmla="*/ 2794 w 888"/>
                <a:gd name="T9" fmla="*/ 726 h 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8" h="720">
                  <a:moveTo>
                    <a:pt x="813" y="163"/>
                  </a:moveTo>
                  <a:cubicBezTo>
                    <a:pt x="888" y="301"/>
                    <a:pt x="782" y="502"/>
                    <a:pt x="578" y="611"/>
                  </a:cubicBezTo>
                  <a:cubicBezTo>
                    <a:pt x="374" y="720"/>
                    <a:pt x="148" y="696"/>
                    <a:pt x="74" y="558"/>
                  </a:cubicBezTo>
                  <a:cubicBezTo>
                    <a:pt x="0" y="419"/>
                    <a:pt x="105" y="218"/>
                    <a:pt x="310" y="109"/>
                  </a:cubicBezTo>
                  <a:cubicBezTo>
                    <a:pt x="514" y="0"/>
                    <a:pt x="739" y="24"/>
                    <a:pt x="813" y="163"/>
                  </a:cubicBezTo>
                  <a:close/>
                </a:path>
              </a:pathLst>
            </a:custGeom>
            <a:solidFill>
              <a:srgbClr val="D5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54">
              <a:extLst>
                <a:ext uri="{FF2B5EF4-FFF2-40B4-BE49-F238E27FC236}">
                  <a16:creationId xmlns:a16="http://schemas.microsoft.com/office/drawing/2014/main" id="{1C4F96F8-6129-4FEC-B928-38AFF23E2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421"/>
              <a:ext cx="874" cy="528"/>
            </a:xfrm>
            <a:custGeom>
              <a:avLst/>
              <a:gdLst>
                <a:gd name="T0" fmla="*/ 1340 w 642"/>
                <a:gd name="T1" fmla="*/ 1163 h 364"/>
                <a:gd name="T2" fmla="*/ 0 w 642"/>
                <a:gd name="T3" fmla="*/ 1416 h 364"/>
                <a:gd name="T4" fmla="*/ 1353 w 642"/>
                <a:gd name="T5" fmla="*/ 1227 h 364"/>
                <a:gd name="T6" fmla="*/ 2205 w 642"/>
                <a:gd name="T7" fmla="*/ 0 h 364"/>
                <a:gd name="T8" fmla="*/ 1340 w 642"/>
                <a:gd name="T9" fmla="*/ 1163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2" h="364">
                  <a:moveTo>
                    <a:pt x="390" y="263"/>
                  </a:moveTo>
                  <a:cubicBezTo>
                    <a:pt x="256" y="335"/>
                    <a:pt x="112" y="352"/>
                    <a:pt x="0" y="320"/>
                  </a:cubicBezTo>
                  <a:cubicBezTo>
                    <a:pt x="104" y="364"/>
                    <a:pt x="254" y="352"/>
                    <a:pt x="394" y="277"/>
                  </a:cubicBezTo>
                  <a:cubicBezTo>
                    <a:pt x="523" y="208"/>
                    <a:pt x="612" y="103"/>
                    <a:pt x="642" y="0"/>
                  </a:cubicBezTo>
                  <a:cubicBezTo>
                    <a:pt x="600" y="101"/>
                    <a:pt x="512" y="198"/>
                    <a:pt x="390" y="263"/>
                  </a:cubicBezTo>
                  <a:close/>
                </a:path>
              </a:pathLst>
            </a:custGeom>
            <a:solidFill>
              <a:srgbClr val="B87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55">
              <a:extLst>
                <a:ext uri="{FF2B5EF4-FFF2-40B4-BE49-F238E27FC236}">
                  <a16:creationId xmlns:a16="http://schemas.microsoft.com/office/drawing/2014/main" id="{418F6CB0-CAE0-40CC-B5CE-D344C3EB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023"/>
              <a:ext cx="604" cy="624"/>
            </a:xfrm>
            <a:custGeom>
              <a:avLst/>
              <a:gdLst>
                <a:gd name="T0" fmla="*/ 962 w 444"/>
                <a:gd name="T1" fmla="*/ 276 h 430"/>
                <a:gd name="T2" fmla="*/ 1521 w 444"/>
                <a:gd name="T3" fmla="*/ 0 h 430"/>
                <a:gd name="T4" fmla="*/ 921 w 444"/>
                <a:gd name="T5" fmla="*/ 271 h 430"/>
                <a:gd name="T6" fmla="*/ 35 w 444"/>
                <a:gd name="T7" fmla="*/ 1908 h 430"/>
                <a:gd name="T8" fmla="*/ 962 w 444"/>
                <a:gd name="T9" fmla="*/ 276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4" h="430">
                  <a:moveTo>
                    <a:pt x="281" y="62"/>
                  </a:moveTo>
                  <a:cubicBezTo>
                    <a:pt x="329" y="37"/>
                    <a:pt x="396" y="13"/>
                    <a:pt x="444" y="0"/>
                  </a:cubicBezTo>
                  <a:cubicBezTo>
                    <a:pt x="387" y="10"/>
                    <a:pt x="327" y="30"/>
                    <a:pt x="269" y="61"/>
                  </a:cubicBezTo>
                  <a:cubicBezTo>
                    <a:pt x="101" y="151"/>
                    <a:pt x="0" y="302"/>
                    <a:pt x="10" y="430"/>
                  </a:cubicBezTo>
                  <a:cubicBezTo>
                    <a:pt x="20" y="296"/>
                    <a:pt x="101" y="156"/>
                    <a:pt x="281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56">
              <a:extLst>
                <a:ext uri="{FF2B5EF4-FFF2-40B4-BE49-F238E27FC236}">
                  <a16:creationId xmlns:a16="http://schemas.microsoft.com/office/drawing/2014/main" id="{F67E17AD-90C8-41A3-9FFD-FA905B627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006"/>
              <a:ext cx="1074" cy="929"/>
            </a:xfrm>
            <a:custGeom>
              <a:avLst/>
              <a:gdLst>
                <a:gd name="T0" fmla="*/ 2481 w 789"/>
                <a:gd name="T1" fmla="*/ 643 h 640"/>
                <a:gd name="T2" fmla="*/ 1765 w 789"/>
                <a:gd name="T3" fmla="*/ 2411 h 640"/>
                <a:gd name="T4" fmla="*/ 227 w 789"/>
                <a:gd name="T5" fmla="*/ 2202 h 640"/>
                <a:gd name="T6" fmla="*/ 949 w 789"/>
                <a:gd name="T7" fmla="*/ 433 h 640"/>
                <a:gd name="T8" fmla="*/ 2481 w 789"/>
                <a:gd name="T9" fmla="*/ 643 h 6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9" h="640">
                  <a:moveTo>
                    <a:pt x="723" y="145"/>
                  </a:moveTo>
                  <a:cubicBezTo>
                    <a:pt x="789" y="268"/>
                    <a:pt x="695" y="446"/>
                    <a:pt x="514" y="543"/>
                  </a:cubicBezTo>
                  <a:cubicBezTo>
                    <a:pt x="332" y="640"/>
                    <a:pt x="132" y="619"/>
                    <a:pt x="66" y="496"/>
                  </a:cubicBezTo>
                  <a:cubicBezTo>
                    <a:pt x="0" y="373"/>
                    <a:pt x="94" y="194"/>
                    <a:pt x="276" y="97"/>
                  </a:cubicBezTo>
                  <a:cubicBezTo>
                    <a:pt x="457" y="0"/>
                    <a:pt x="657" y="22"/>
                    <a:pt x="723" y="145"/>
                  </a:cubicBezTo>
                  <a:close/>
                </a:path>
              </a:pathLst>
            </a:custGeom>
            <a:solidFill>
              <a:srgbClr val="B28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57">
              <a:extLst>
                <a:ext uri="{FF2B5EF4-FFF2-40B4-BE49-F238E27FC236}">
                  <a16:creationId xmlns:a16="http://schemas.microsoft.com/office/drawing/2014/main" id="{D9EBAEDD-010C-4DAB-9C05-5C78CDE5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114"/>
              <a:ext cx="931" cy="736"/>
            </a:xfrm>
            <a:custGeom>
              <a:avLst/>
              <a:gdLst>
                <a:gd name="T0" fmla="*/ 2251 w 684"/>
                <a:gd name="T1" fmla="*/ 794 h 507"/>
                <a:gd name="T2" fmla="*/ 1348 w 684"/>
                <a:gd name="T3" fmla="*/ 2067 h 507"/>
                <a:gd name="T4" fmla="*/ 97 w 684"/>
                <a:gd name="T5" fmla="*/ 1455 h 507"/>
                <a:gd name="T6" fmla="*/ 1000 w 684"/>
                <a:gd name="T7" fmla="*/ 177 h 507"/>
                <a:gd name="T8" fmla="*/ 2251 w 684"/>
                <a:gd name="T9" fmla="*/ 794 h 5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4" h="507">
                  <a:moveTo>
                    <a:pt x="656" y="179"/>
                  </a:moveTo>
                  <a:cubicBezTo>
                    <a:pt x="684" y="297"/>
                    <a:pt x="566" y="426"/>
                    <a:pt x="392" y="466"/>
                  </a:cubicBezTo>
                  <a:cubicBezTo>
                    <a:pt x="219" y="507"/>
                    <a:pt x="56" y="445"/>
                    <a:pt x="28" y="327"/>
                  </a:cubicBezTo>
                  <a:cubicBezTo>
                    <a:pt x="0" y="210"/>
                    <a:pt x="118" y="81"/>
                    <a:pt x="292" y="40"/>
                  </a:cubicBezTo>
                  <a:cubicBezTo>
                    <a:pt x="465" y="0"/>
                    <a:pt x="628" y="62"/>
                    <a:pt x="656" y="179"/>
                  </a:cubicBezTo>
                  <a:close/>
                </a:path>
              </a:pathLst>
            </a:custGeom>
            <a:solidFill>
              <a:srgbClr val="A87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Oval 58">
              <a:extLst>
                <a:ext uri="{FF2B5EF4-FFF2-40B4-BE49-F238E27FC236}">
                  <a16:creationId xmlns:a16="http://schemas.microsoft.com/office/drawing/2014/main" id="{C5090F26-1C35-4B5D-B41A-905AAF3A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" y="1380"/>
              <a:ext cx="263" cy="280"/>
            </a:xfrm>
            <a:prstGeom prst="ellipse">
              <a:avLst/>
            </a:prstGeom>
            <a:solidFill>
              <a:srgbClr val="986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73" name="Oval 59">
              <a:extLst>
                <a:ext uri="{FF2B5EF4-FFF2-40B4-BE49-F238E27FC236}">
                  <a16:creationId xmlns:a16="http://schemas.microsoft.com/office/drawing/2014/main" id="{9B57FBB4-1D2E-4438-BFAB-2FF40F3AA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1370"/>
              <a:ext cx="263" cy="280"/>
            </a:xfrm>
            <a:prstGeom prst="ellipse">
              <a:avLst/>
            </a:prstGeom>
            <a:solidFill>
              <a:srgbClr val="9F6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74" name="Freeform 60">
              <a:extLst>
                <a:ext uri="{FF2B5EF4-FFF2-40B4-BE49-F238E27FC236}">
                  <a16:creationId xmlns:a16="http://schemas.microsoft.com/office/drawing/2014/main" id="{4E767547-977C-40FD-9773-CAC92AEA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448"/>
              <a:ext cx="253" cy="205"/>
            </a:xfrm>
            <a:custGeom>
              <a:avLst/>
              <a:gdLst>
                <a:gd name="T0" fmla="*/ 600 w 186"/>
                <a:gd name="T1" fmla="*/ 0 h 141"/>
                <a:gd name="T2" fmla="*/ 600 w 186"/>
                <a:gd name="T3" fmla="*/ 195 h 141"/>
                <a:gd name="T4" fmla="*/ 298 w 186"/>
                <a:gd name="T5" fmla="*/ 544 h 141"/>
                <a:gd name="T6" fmla="*/ 0 w 186"/>
                <a:gd name="T7" fmla="*/ 363 h 141"/>
                <a:gd name="T8" fmla="*/ 305 w 186"/>
                <a:gd name="T9" fmla="*/ 630 h 141"/>
                <a:gd name="T10" fmla="*/ 637 w 186"/>
                <a:gd name="T11" fmla="*/ 196 h 141"/>
                <a:gd name="T12" fmla="*/ 600 w 186"/>
                <a:gd name="T13" fmla="*/ 0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141">
                  <a:moveTo>
                    <a:pt x="175" y="0"/>
                  </a:moveTo>
                  <a:cubicBezTo>
                    <a:pt x="180" y="12"/>
                    <a:pt x="177" y="30"/>
                    <a:pt x="175" y="43"/>
                  </a:cubicBezTo>
                  <a:cubicBezTo>
                    <a:pt x="164" y="98"/>
                    <a:pt x="134" y="116"/>
                    <a:pt x="87" y="122"/>
                  </a:cubicBezTo>
                  <a:cubicBezTo>
                    <a:pt x="50" y="127"/>
                    <a:pt x="16" y="112"/>
                    <a:pt x="0" y="81"/>
                  </a:cubicBezTo>
                  <a:cubicBezTo>
                    <a:pt x="14" y="116"/>
                    <a:pt x="49" y="141"/>
                    <a:pt x="89" y="141"/>
                  </a:cubicBezTo>
                  <a:cubicBezTo>
                    <a:pt x="143" y="141"/>
                    <a:pt x="186" y="97"/>
                    <a:pt x="186" y="44"/>
                  </a:cubicBezTo>
                  <a:cubicBezTo>
                    <a:pt x="186" y="28"/>
                    <a:pt x="182" y="14"/>
                    <a:pt x="175" y="0"/>
                  </a:cubicBezTo>
                  <a:close/>
                </a:path>
              </a:pathLst>
            </a:custGeom>
            <a:solidFill>
              <a:srgbClr val="854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61">
              <a:extLst>
                <a:ext uri="{FF2B5EF4-FFF2-40B4-BE49-F238E27FC236}">
                  <a16:creationId xmlns:a16="http://schemas.microsoft.com/office/drawing/2014/main" id="{BEF6004F-7BA8-4B03-A36F-B3D0328A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947"/>
              <a:ext cx="1209" cy="1046"/>
            </a:xfrm>
            <a:custGeom>
              <a:avLst/>
              <a:gdLst>
                <a:gd name="T0" fmla="*/ 2794 w 888"/>
                <a:gd name="T1" fmla="*/ 726 h 720"/>
                <a:gd name="T2" fmla="*/ 1985 w 888"/>
                <a:gd name="T3" fmla="*/ 2723 h 720"/>
                <a:gd name="T4" fmla="*/ 256 w 888"/>
                <a:gd name="T5" fmla="*/ 2486 h 720"/>
                <a:gd name="T6" fmla="*/ 1066 w 888"/>
                <a:gd name="T7" fmla="*/ 485 h 720"/>
                <a:gd name="T8" fmla="*/ 2794 w 888"/>
                <a:gd name="T9" fmla="*/ 726 h 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8" h="720">
                  <a:moveTo>
                    <a:pt x="813" y="163"/>
                  </a:moveTo>
                  <a:cubicBezTo>
                    <a:pt x="888" y="301"/>
                    <a:pt x="782" y="502"/>
                    <a:pt x="578" y="611"/>
                  </a:cubicBezTo>
                  <a:cubicBezTo>
                    <a:pt x="374" y="720"/>
                    <a:pt x="148" y="696"/>
                    <a:pt x="74" y="558"/>
                  </a:cubicBezTo>
                  <a:cubicBezTo>
                    <a:pt x="0" y="419"/>
                    <a:pt x="105" y="218"/>
                    <a:pt x="310" y="109"/>
                  </a:cubicBezTo>
                  <a:cubicBezTo>
                    <a:pt x="514" y="0"/>
                    <a:pt x="739" y="24"/>
                    <a:pt x="813" y="163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62">
              <a:extLst>
                <a:ext uri="{FF2B5EF4-FFF2-40B4-BE49-F238E27FC236}">
                  <a16:creationId xmlns:a16="http://schemas.microsoft.com/office/drawing/2014/main" id="{7BD26992-B743-4F38-ADD9-51BCC565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006"/>
              <a:ext cx="1074" cy="929"/>
            </a:xfrm>
            <a:custGeom>
              <a:avLst/>
              <a:gdLst>
                <a:gd name="T0" fmla="*/ 2481 w 789"/>
                <a:gd name="T1" fmla="*/ 643 h 640"/>
                <a:gd name="T2" fmla="*/ 1765 w 789"/>
                <a:gd name="T3" fmla="*/ 2411 h 640"/>
                <a:gd name="T4" fmla="*/ 227 w 789"/>
                <a:gd name="T5" fmla="*/ 2202 h 640"/>
                <a:gd name="T6" fmla="*/ 949 w 789"/>
                <a:gd name="T7" fmla="*/ 433 h 640"/>
                <a:gd name="T8" fmla="*/ 2481 w 789"/>
                <a:gd name="T9" fmla="*/ 643 h 6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9" h="640">
                  <a:moveTo>
                    <a:pt x="723" y="145"/>
                  </a:moveTo>
                  <a:cubicBezTo>
                    <a:pt x="789" y="268"/>
                    <a:pt x="695" y="446"/>
                    <a:pt x="514" y="543"/>
                  </a:cubicBezTo>
                  <a:cubicBezTo>
                    <a:pt x="332" y="640"/>
                    <a:pt x="132" y="619"/>
                    <a:pt x="66" y="496"/>
                  </a:cubicBezTo>
                  <a:cubicBezTo>
                    <a:pt x="0" y="373"/>
                    <a:pt x="94" y="194"/>
                    <a:pt x="276" y="97"/>
                  </a:cubicBezTo>
                  <a:cubicBezTo>
                    <a:pt x="457" y="0"/>
                    <a:pt x="657" y="22"/>
                    <a:pt x="723" y="1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Oval 63">
              <a:extLst>
                <a:ext uri="{FF2B5EF4-FFF2-40B4-BE49-F238E27FC236}">
                  <a16:creationId xmlns:a16="http://schemas.microsoft.com/office/drawing/2014/main" id="{4D99A98D-1283-4CF2-BA0F-4CE070FE8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1370"/>
              <a:ext cx="263" cy="280"/>
            </a:xfrm>
            <a:prstGeom prst="ellips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78" name="Oval 64">
              <a:extLst>
                <a:ext uri="{FF2B5EF4-FFF2-40B4-BE49-F238E27FC236}">
                  <a16:creationId xmlns:a16="http://schemas.microsoft.com/office/drawing/2014/main" id="{2CCB8E65-DE02-4558-B64E-D832397F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1440"/>
              <a:ext cx="22" cy="2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79" name="Oval 65">
              <a:extLst>
                <a:ext uri="{FF2B5EF4-FFF2-40B4-BE49-F238E27FC236}">
                  <a16:creationId xmlns:a16="http://schemas.microsoft.com/office/drawing/2014/main" id="{DA84E628-6B17-4927-B2C1-FF40F1ECA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" y="1426"/>
              <a:ext cx="4" cy="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0" name="Oval 66">
              <a:extLst>
                <a:ext uri="{FF2B5EF4-FFF2-40B4-BE49-F238E27FC236}">
                  <a16:creationId xmlns:a16="http://schemas.microsoft.com/office/drawing/2014/main" id="{DB1623CA-D59B-4281-AD46-A9658A5D4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1464"/>
              <a:ext cx="2" cy="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1" name="Oval 67">
              <a:extLst>
                <a:ext uri="{FF2B5EF4-FFF2-40B4-BE49-F238E27FC236}">
                  <a16:creationId xmlns:a16="http://schemas.microsoft.com/office/drawing/2014/main" id="{6D2C1291-A18B-4E13-BE74-88B0FE3A3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" y="1508"/>
              <a:ext cx="11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2" name="Oval 68">
              <a:extLst>
                <a:ext uri="{FF2B5EF4-FFF2-40B4-BE49-F238E27FC236}">
                  <a16:creationId xmlns:a16="http://schemas.microsoft.com/office/drawing/2014/main" id="{87704B7A-B05B-4C20-BC89-4B56256BF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1508"/>
              <a:ext cx="13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3" name="Oval 69">
              <a:extLst>
                <a:ext uri="{FF2B5EF4-FFF2-40B4-BE49-F238E27FC236}">
                  <a16:creationId xmlns:a16="http://schemas.microsoft.com/office/drawing/2014/main" id="{C5DF3E99-8677-42BD-BBAF-636F3656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" y="1474"/>
              <a:ext cx="13" cy="1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4" name="Oval 70">
              <a:extLst>
                <a:ext uri="{FF2B5EF4-FFF2-40B4-BE49-F238E27FC236}">
                  <a16:creationId xmlns:a16="http://schemas.microsoft.com/office/drawing/2014/main" id="{837C9A03-972E-4379-82C7-4F68D3E9E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" y="1554"/>
              <a:ext cx="19" cy="1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5" name="Oval 71">
              <a:extLst>
                <a:ext uri="{FF2B5EF4-FFF2-40B4-BE49-F238E27FC236}">
                  <a16:creationId xmlns:a16="http://schemas.microsoft.com/office/drawing/2014/main" id="{1FB3D624-6AB3-403F-B2E4-2D11F67FF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" y="1534"/>
              <a:ext cx="20" cy="2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6" name="Oval 72">
              <a:extLst>
                <a:ext uri="{FF2B5EF4-FFF2-40B4-BE49-F238E27FC236}">
                  <a16:creationId xmlns:a16="http://schemas.microsoft.com/office/drawing/2014/main" id="{4C278414-EA04-4980-99B2-F2D2C26ED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1381"/>
              <a:ext cx="23" cy="2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7" name="Oval 73">
              <a:extLst>
                <a:ext uri="{FF2B5EF4-FFF2-40B4-BE49-F238E27FC236}">
                  <a16:creationId xmlns:a16="http://schemas.microsoft.com/office/drawing/2014/main" id="{B1B4D80D-375A-4D52-93E7-DE39DB589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351"/>
              <a:ext cx="13" cy="1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8" name="Oval 74">
              <a:extLst>
                <a:ext uri="{FF2B5EF4-FFF2-40B4-BE49-F238E27FC236}">
                  <a16:creationId xmlns:a16="http://schemas.microsoft.com/office/drawing/2014/main" id="{5ADF4831-99C2-4569-9B3D-F2431546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" y="1350"/>
              <a:ext cx="18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9" name="Oval 75">
              <a:extLst>
                <a:ext uri="{FF2B5EF4-FFF2-40B4-BE49-F238E27FC236}">
                  <a16:creationId xmlns:a16="http://schemas.microsoft.com/office/drawing/2014/main" id="{F74B4CEB-A023-4C38-B3A6-1485DF9EA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1315"/>
              <a:ext cx="14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0" name="Oval 76">
              <a:extLst>
                <a:ext uri="{FF2B5EF4-FFF2-40B4-BE49-F238E27FC236}">
                  <a16:creationId xmlns:a16="http://schemas.microsoft.com/office/drawing/2014/main" id="{EF6CC7F7-302B-4FE2-B14B-08D5867C0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" y="1457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1" name="Oval 77">
              <a:extLst>
                <a:ext uri="{FF2B5EF4-FFF2-40B4-BE49-F238E27FC236}">
                  <a16:creationId xmlns:a16="http://schemas.microsoft.com/office/drawing/2014/main" id="{375BB07E-6427-407A-AB9B-6BA17E267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1547"/>
              <a:ext cx="12" cy="1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2" name="Oval 78">
              <a:extLst>
                <a:ext uri="{FF2B5EF4-FFF2-40B4-BE49-F238E27FC236}">
                  <a16:creationId xmlns:a16="http://schemas.microsoft.com/office/drawing/2014/main" id="{2B8C4389-CD8B-491F-A9BB-FCA48E9B8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" y="1550"/>
              <a:ext cx="10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3" name="Oval 79">
              <a:extLst>
                <a:ext uri="{FF2B5EF4-FFF2-40B4-BE49-F238E27FC236}">
                  <a16:creationId xmlns:a16="http://schemas.microsoft.com/office/drawing/2014/main" id="{0A5EA9F6-F27E-4154-9F5A-B6AC2E366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598"/>
              <a:ext cx="12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4" name="Oval 80">
              <a:extLst>
                <a:ext uri="{FF2B5EF4-FFF2-40B4-BE49-F238E27FC236}">
                  <a16:creationId xmlns:a16="http://schemas.microsoft.com/office/drawing/2014/main" id="{AF314F86-BB07-4BB7-8BC7-1D38666FF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1596"/>
              <a:ext cx="12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5" name="Oval 81">
              <a:extLst>
                <a:ext uri="{FF2B5EF4-FFF2-40B4-BE49-F238E27FC236}">
                  <a16:creationId xmlns:a16="http://schemas.microsoft.com/office/drawing/2014/main" id="{F0045B70-4F72-4843-BA2B-846BC70E4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" y="1650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6" name="Oval 82">
              <a:extLst>
                <a:ext uri="{FF2B5EF4-FFF2-40B4-BE49-F238E27FC236}">
                  <a16:creationId xmlns:a16="http://schemas.microsoft.com/office/drawing/2014/main" id="{06312AAF-A859-451D-9EFA-AE62510F2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663"/>
              <a:ext cx="12" cy="1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7" name="Oval 83">
              <a:extLst>
                <a:ext uri="{FF2B5EF4-FFF2-40B4-BE49-F238E27FC236}">
                  <a16:creationId xmlns:a16="http://schemas.microsoft.com/office/drawing/2014/main" id="{78890152-4842-44D1-A3DA-DC77883E2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1624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8" name="Oval 84">
              <a:extLst>
                <a:ext uri="{FF2B5EF4-FFF2-40B4-BE49-F238E27FC236}">
                  <a16:creationId xmlns:a16="http://schemas.microsoft.com/office/drawing/2014/main" id="{20505162-C466-4923-A261-2EF4A9E1F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1496"/>
              <a:ext cx="9" cy="1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9" name="Oval 85">
              <a:extLst>
                <a:ext uri="{FF2B5EF4-FFF2-40B4-BE49-F238E27FC236}">
                  <a16:creationId xmlns:a16="http://schemas.microsoft.com/office/drawing/2014/main" id="{58D49234-A30B-42C4-8243-A65B5F97D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1441"/>
              <a:ext cx="8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0" name="Oval 86">
              <a:extLst>
                <a:ext uri="{FF2B5EF4-FFF2-40B4-BE49-F238E27FC236}">
                  <a16:creationId xmlns:a16="http://schemas.microsoft.com/office/drawing/2014/main" id="{C62EDBF3-1068-4138-B70E-42FFC85AA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" y="1392"/>
              <a:ext cx="9" cy="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1" name="Oval 87">
              <a:extLst>
                <a:ext uri="{FF2B5EF4-FFF2-40B4-BE49-F238E27FC236}">
                  <a16:creationId xmlns:a16="http://schemas.microsoft.com/office/drawing/2014/main" id="{6A781C5C-03F7-4D79-BDD1-0D090EA98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1611"/>
              <a:ext cx="19" cy="2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2" name="Oval 88">
              <a:extLst>
                <a:ext uri="{FF2B5EF4-FFF2-40B4-BE49-F238E27FC236}">
                  <a16:creationId xmlns:a16="http://schemas.microsoft.com/office/drawing/2014/main" id="{D869BB33-9D76-4EF6-B37C-F4880D889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1438"/>
              <a:ext cx="18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3" name="Oval 89">
              <a:extLst>
                <a:ext uri="{FF2B5EF4-FFF2-40B4-BE49-F238E27FC236}">
                  <a16:creationId xmlns:a16="http://schemas.microsoft.com/office/drawing/2014/main" id="{535B74F5-894F-4923-BB83-36B2726DD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" y="1400"/>
              <a:ext cx="15" cy="1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4" name="Oval 90">
              <a:extLst>
                <a:ext uri="{FF2B5EF4-FFF2-40B4-BE49-F238E27FC236}">
                  <a16:creationId xmlns:a16="http://schemas.microsoft.com/office/drawing/2014/main" id="{A5E5D855-A1F7-4A5F-983D-24887EA3F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1525"/>
              <a:ext cx="16" cy="1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5" name="Oval 91">
              <a:extLst>
                <a:ext uri="{FF2B5EF4-FFF2-40B4-BE49-F238E27FC236}">
                  <a16:creationId xmlns:a16="http://schemas.microsoft.com/office/drawing/2014/main" id="{06B6CF2D-3D14-4D18-9589-2B51308F5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1605"/>
              <a:ext cx="14" cy="1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6" name="Oval 92">
              <a:extLst>
                <a:ext uri="{FF2B5EF4-FFF2-40B4-BE49-F238E27FC236}">
                  <a16:creationId xmlns:a16="http://schemas.microsoft.com/office/drawing/2014/main" id="{7E55B29D-B849-49C4-84B5-469B967B3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718"/>
              <a:ext cx="15" cy="1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7" name="Oval 93">
              <a:extLst>
                <a:ext uri="{FF2B5EF4-FFF2-40B4-BE49-F238E27FC236}">
                  <a16:creationId xmlns:a16="http://schemas.microsoft.com/office/drawing/2014/main" id="{9A07B403-97B7-44D3-BEEC-B38FD2472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" y="1627"/>
              <a:ext cx="19" cy="2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8" name="Oval 94">
              <a:extLst>
                <a:ext uri="{FF2B5EF4-FFF2-40B4-BE49-F238E27FC236}">
                  <a16:creationId xmlns:a16="http://schemas.microsoft.com/office/drawing/2014/main" id="{00A39A9E-8138-4876-A107-86FC68E12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" y="1575"/>
              <a:ext cx="19" cy="2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9" name="Oval 95">
              <a:extLst>
                <a:ext uri="{FF2B5EF4-FFF2-40B4-BE49-F238E27FC236}">
                  <a16:creationId xmlns:a16="http://schemas.microsoft.com/office/drawing/2014/main" id="{85567D4B-D961-42DF-B372-40EE62606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1694"/>
              <a:ext cx="21" cy="2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0" name="Oval 96">
              <a:extLst>
                <a:ext uri="{FF2B5EF4-FFF2-40B4-BE49-F238E27FC236}">
                  <a16:creationId xmlns:a16="http://schemas.microsoft.com/office/drawing/2014/main" id="{E4DF8290-9479-48C7-A3E4-0BC6CBE0F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" y="1680"/>
              <a:ext cx="15" cy="1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1" name="Oval 97">
              <a:extLst>
                <a:ext uri="{FF2B5EF4-FFF2-40B4-BE49-F238E27FC236}">
                  <a16:creationId xmlns:a16="http://schemas.microsoft.com/office/drawing/2014/main" id="{38DCF580-D501-4052-B313-F5B43D2FF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" y="1756"/>
              <a:ext cx="20" cy="2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2" name="Oval 98">
              <a:extLst>
                <a:ext uri="{FF2B5EF4-FFF2-40B4-BE49-F238E27FC236}">
                  <a16:creationId xmlns:a16="http://schemas.microsoft.com/office/drawing/2014/main" id="{565D6F47-57F4-49FF-8A0C-34B444467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" y="1736"/>
              <a:ext cx="8" cy="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3" name="Oval 99">
              <a:extLst>
                <a:ext uri="{FF2B5EF4-FFF2-40B4-BE49-F238E27FC236}">
                  <a16:creationId xmlns:a16="http://schemas.microsoft.com/office/drawing/2014/main" id="{0C98E4E8-9651-45DF-935D-2EC9B3E37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" y="1789"/>
              <a:ext cx="10" cy="1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4" name="Oval 100">
              <a:extLst>
                <a:ext uri="{FF2B5EF4-FFF2-40B4-BE49-F238E27FC236}">
                  <a16:creationId xmlns:a16="http://schemas.microsoft.com/office/drawing/2014/main" id="{92A5DF61-AB8D-46A2-A57A-C28C8AA3D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1710"/>
              <a:ext cx="17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5" name="Oval 101">
              <a:extLst>
                <a:ext uri="{FF2B5EF4-FFF2-40B4-BE49-F238E27FC236}">
                  <a16:creationId xmlns:a16="http://schemas.microsoft.com/office/drawing/2014/main" id="{6FE4182D-4179-4043-947C-1B67D40CF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" y="1657"/>
              <a:ext cx="11" cy="1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6" name="Oval 102">
              <a:extLst>
                <a:ext uri="{FF2B5EF4-FFF2-40B4-BE49-F238E27FC236}">
                  <a16:creationId xmlns:a16="http://schemas.microsoft.com/office/drawing/2014/main" id="{F39D6AC6-1426-4EEE-9F93-C7EC9372E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" y="1617"/>
              <a:ext cx="10" cy="1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7" name="Oval 103">
              <a:extLst>
                <a:ext uri="{FF2B5EF4-FFF2-40B4-BE49-F238E27FC236}">
                  <a16:creationId xmlns:a16="http://schemas.microsoft.com/office/drawing/2014/main" id="{1C8E3346-4ED2-4719-922E-353936F2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" y="1291"/>
              <a:ext cx="8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8" name="Oval 104">
              <a:extLst>
                <a:ext uri="{FF2B5EF4-FFF2-40B4-BE49-F238E27FC236}">
                  <a16:creationId xmlns:a16="http://schemas.microsoft.com/office/drawing/2014/main" id="{BE5B3307-8037-48AD-B3C9-DC94F5D1C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" y="1294"/>
              <a:ext cx="9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9" name="Oval 105">
              <a:extLst>
                <a:ext uri="{FF2B5EF4-FFF2-40B4-BE49-F238E27FC236}">
                  <a16:creationId xmlns:a16="http://schemas.microsoft.com/office/drawing/2014/main" id="{8DF6010A-F185-4B28-BEE5-2243BF79F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" y="1334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0" name="Oval 106">
              <a:extLst>
                <a:ext uri="{FF2B5EF4-FFF2-40B4-BE49-F238E27FC236}">
                  <a16:creationId xmlns:a16="http://schemas.microsoft.com/office/drawing/2014/main" id="{E8241BD3-6142-46D6-9770-FC4887208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" y="1239"/>
              <a:ext cx="14" cy="1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1" name="Oval 107">
              <a:extLst>
                <a:ext uri="{FF2B5EF4-FFF2-40B4-BE49-F238E27FC236}">
                  <a16:creationId xmlns:a16="http://schemas.microsoft.com/office/drawing/2014/main" id="{2FF61800-C6BF-4E1B-A277-CC0D262FF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" y="1258"/>
              <a:ext cx="4" cy="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2" name="Oval 108">
              <a:extLst>
                <a:ext uri="{FF2B5EF4-FFF2-40B4-BE49-F238E27FC236}">
                  <a16:creationId xmlns:a16="http://schemas.microsoft.com/office/drawing/2014/main" id="{E772615C-437E-418A-BCFD-F1560E2DA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1779"/>
              <a:ext cx="17" cy="1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3" name="Oval 109">
              <a:extLst>
                <a:ext uri="{FF2B5EF4-FFF2-40B4-BE49-F238E27FC236}">
                  <a16:creationId xmlns:a16="http://schemas.microsoft.com/office/drawing/2014/main" id="{EB8D6D98-9F42-49CD-AD2F-668B1DD07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1820"/>
              <a:ext cx="8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4" name="Oval 110">
              <a:extLst>
                <a:ext uri="{FF2B5EF4-FFF2-40B4-BE49-F238E27FC236}">
                  <a16:creationId xmlns:a16="http://schemas.microsoft.com/office/drawing/2014/main" id="{04FCCC42-D755-449D-BDC7-E58D09447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2" y="1720"/>
              <a:ext cx="8" cy="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5" name="Oval 111">
              <a:extLst>
                <a:ext uri="{FF2B5EF4-FFF2-40B4-BE49-F238E27FC236}">
                  <a16:creationId xmlns:a16="http://schemas.microsoft.com/office/drawing/2014/main" id="{5205E037-0124-453C-9C85-892779D4F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" y="1778"/>
              <a:ext cx="27" cy="2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6" name="Oval 112">
              <a:extLst>
                <a:ext uri="{FF2B5EF4-FFF2-40B4-BE49-F238E27FC236}">
                  <a16:creationId xmlns:a16="http://schemas.microsoft.com/office/drawing/2014/main" id="{AF394E0B-84D5-4C82-A00C-F2148B6C4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1750"/>
              <a:ext cx="16" cy="1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7" name="Oval 113">
              <a:extLst>
                <a:ext uri="{FF2B5EF4-FFF2-40B4-BE49-F238E27FC236}">
                  <a16:creationId xmlns:a16="http://schemas.microsoft.com/office/drawing/2014/main" id="{8DCFCBFD-1077-40E5-B67B-1C0D5E5EE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1733"/>
              <a:ext cx="17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8" name="Oval 114">
              <a:extLst>
                <a:ext uri="{FF2B5EF4-FFF2-40B4-BE49-F238E27FC236}">
                  <a16:creationId xmlns:a16="http://schemas.microsoft.com/office/drawing/2014/main" id="{51C4B9CE-E968-450C-B3AD-499EE6FDF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" y="1689"/>
              <a:ext cx="13" cy="1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9" name="Oval 115">
              <a:extLst>
                <a:ext uri="{FF2B5EF4-FFF2-40B4-BE49-F238E27FC236}">
                  <a16:creationId xmlns:a16="http://schemas.microsoft.com/office/drawing/2014/main" id="{CC7D9F45-ED18-4451-95A2-3AA85C841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1689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0" name="Oval 116">
              <a:extLst>
                <a:ext uri="{FF2B5EF4-FFF2-40B4-BE49-F238E27FC236}">
                  <a16:creationId xmlns:a16="http://schemas.microsoft.com/office/drawing/2014/main" id="{0CC94C51-4FDD-44F9-9BA5-CEDA94CAE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826"/>
              <a:ext cx="15" cy="1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1" name="Oval 117">
              <a:extLst>
                <a:ext uri="{FF2B5EF4-FFF2-40B4-BE49-F238E27FC236}">
                  <a16:creationId xmlns:a16="http://schemas.microsoft.com/office/drawing/2014/main" id="{97AA9646-FCED-4BA1-A33B-0AA623750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817"/>
              <a:ext cx="18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2" name="Oval 118">
              <a:extLst>
                <a:ext uri="{FF2B5EF4-FFF2-40B4-BE49-F238E27FC236}">
                  <a16:creationId xmlns:a16="http://schemas.microsoft.com/office/drawing/2014/main" id="{80C54A68-EC17-4991-B89B-B8EE7B99F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1843"/>
              <a:ext cx="8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3" name="Oval 119">
              <a:extLst>
                <a:ext uri="{FF2B5EF4-FFF2-40B4-BE49-F238E27FC236}">
                  <a16:creationId xmlns:a16="http://schemas.microsoft.com/office/drawing/2014/main" id="{603616BC-59C1-4CA7-B755-696128497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" y="1807"/>
              <a:ext cx="16" cy="1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4" name="Oval 120">
              <a:extLst>
                <a:ext uri="{FF2B5EF4-FFF2-40B4-BE49-F238E27FC236}">
                  <a16:creationId xmlns:a16="http://schemas.microsoft.com/office/drawing/2014/main" id="{8EA325B8-ADA7-49DB-981B-9510E629A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" y="1749"/>
              <a:ext cx="19" cy="1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5" name="Oval 121">
              <a:extLst>
                <a:ext uri="{FF2B5EF4-FFF2-40B4-BE49-F238E27FC236}">
                  <a16:creationId xmlns:a16="http://schemas.microsoft.com/office/drawing/2014/main" id="{D8C2079E-3D1C-4266-AE5D-D8822F53A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1670"/>
              <a:ext cx="24" cy="2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6" name="Oval 122">
              <a:extLst>
                <a:ext uri="{FF2B5EF4-FFF2-40B4-BE49-F238E27FC236}">
                  <a16:creationId xmlns:a16="http://schemas.microsoft.com/office/drawing/2014/main" id="{E2A58106-1ED4-4165-9B2A-9DD8A72BF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1621"/>
              <a:ext cx="8" cy="1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7" name="Oval 123">
              <a:extLst>
                <a:ext uri="{FF2B5EF4-FFF2-40B4-BE49-F238E27FC236}">
                  <a16:creationId xmlns:a16="http://schemas.microsoft.com/office/drawing/2014/main" id="{761BE686-865B-4B36-BAC4-CBDBABEF5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" y="1566"/>
              <a:ext cx="7" cy="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8" name="Oval 124">
              <a:extLst>
                <a:ext uri="{FF2B5EF4-FFF2-40B4-BE49-F238E27FC236}">
                  <a16:creationId xmlns:a16="http://schemas.microsoft.com/office/drawing/2014/main" id="{8BEDB678-1892-4A48-B0FF-11CD4E237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" y="1547"/>
              <a:ext cx="4" cy="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9" name="Oval 125">
              <a:extLst>
                <a:ext uri="{FF2B5EF4-FFF2-40B4-BE49-F238E27FC236}">
                  <a16:creationId xmlns:a16="http://schemas.microsoft.com/office/drawing/2014/main" id="{151F3AAE-560B-4A4A-8CC6-727C23238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" y="1222"/>
              <a:ext cx="10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0" name="Oval 126">
              <a:extLst>
                <a:ext uri="{FF2B5EF4-FFF2-40B4-BE49-F238E27FC236}">
                  <a16:creationId xmlns:a16="http://schemas.microsoft.com/office/drawing/2014/main" id="{02C6B92C-690A-4674-9D75-3290A679D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1151"/>
              <a:ext cx="12" cy="1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1" name="Oval 127">
              <a:extLst>
                <a:ext uri="{FF2B5EF4-FFF2-40B4-BE49-F238E27FC236}">
                  <a16:creationId xmlns:a16="http://schemas.microsoft.com/office/drawing/2014/main" id="{B699A7E7-E827-49D9-922A-B6D3E065D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225"/>
              <a:ext cx="11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2" name="Oval 128">
              <a:extLst>
                <a:ext uri="{FF2B5EF4-FFF2-40B4-BE49-F238E27FC236}">
                  <a16:creationId xmlns:a16="http://schemas.microsoft.com/office/drawing/2014/main" id="{9CD20617-017A-4DA4-AF3C-4C6EEE95B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1123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3" name="Oval 129">
              <a:extLst>
                <a:ext uri="{FF2B5EF4-FFF2-40B4-BE49-F238E27FC236}">
                  <a16:creationId xmlns:a16="http://schemas.microsoft.com/office/drawing/2014/main" id="{D30786E7-4090-4E5E-8DD8-2297ACA64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1245"/>
              <a:ext cx="13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4" name="Oval 130">
              <a:extLst>
                <a:ext uri="{FF2B5EF4-FFF2-40B4-BE49-F238E27FC236}">
                  <a16:creationId xmlns:a16="http://schemas.microsoft.com/office/drawing/2014/main" id="{D8DA7CE8-1602-4E2F-A03A-2E9B5FF76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1364"/>
              <a:ext cx="4" cy="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5" name="Oval 131">
              <a:extLst>
                <a:ext uri="{FF2B5EF4-FFF2-40B4-BE49-F238E27FC236}">
                  <a16:creationId xmlns:a16="http://schemas.microsoft.com/office/drawing/2014/main" id="{1824FF18-E1E2-4991-8BAA-FA948827E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" y="1413"/>
              <a:ext cx="5" cy="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6" name="Oval 132">
              <a:extLst>
                <a:ext uri="{FF2B5EF4-FFF2-40B4-BE49-F238E27FC236}">
                  <a16:creationId xmlns:a16="http://schemas.microsoft.com/office/drawing/2014/main" id="{D25BB36B-74F0-4DF8-B706-AC8977E3F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1492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7" name="Oval 133">
              <a:extLst>
                <a:ext uri="{FF2B5EF4-FFF2-40B4-BE49-F238E27FC236}">
                  <a16:creationId xmlns:a16="http://schemas.microsoft.com/office/drawing/2014/main" id="{B2E70B47-5789-4A9D-9A14-BD5C8208C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" y="1528"/>
              <a:ext cx="11" cy="1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8" name="Oval 134">
              <a:extLst>
                <a:ext uri="{FF2B5EF4-FFF2-40B4-BE49-F238E27FC236}">
                  <a16:creationId xmlns:a16="http://schemas.microsoft.com/office/drawing/2014/main" id="{0302988F-4C29-4F76-89B3-0687AF856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" y="1667"/>
              <a:ext cx="16" cy="1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9" name="Oval 135">
              <a:extLst>
                <a:ext uri="{FF2B5EF4-FFF2-40B4-BE49-F238E27FC236}">
                  <a16:creationId xmlns:a16="http://schemas.microsoft.com/office/drawing/2014/main" id="{84ADF5F6-0F64-4DAA-8CD0-B04F25A1E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743"/>
              <a:ext cx="8" cy="1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0" name="Oval 136">
              <a:extLst>
                <a:ext uri="{FF2B5EF4-FFF2-40B4-BE49-F238E27FC236}">
                  <a16:creationId xmlns:a16="http://schemas.microsoft.com/office/drawing/2014/main" id="{A1864209-D2D3-47AF-A6FA-03E9063F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2" y="1679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1" name="Oval 137">
              <a:extLst>
                <a:ext uri="{FF2B5EF4-FFF2-40B4-BE49-F238E27FC236}">
                  <a16:creationId xmlns:a16="http://schemas.microsoft.com/office/drawing/2014/main" id="{DEEFFA95-FC4D-492F-928D-7579F549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" y="1753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2" name="Oval 138">
              <a:extLst>
                <a:ext uri="{FF2B5EF4-FFF2-40B4-BE49-F238E27FC236}">
                  <a16:creationId xmlns:a16="http://schemas.microsoft.com/office/drawing/2014/main" id="{D3B683A3-EB91-444F-9323-2FDFB9A67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" y="1801"/>
              <a:ext cx="10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3" name="Oval 139">
              <a:extLst>
                <a:ext uri="{FF2B5EF4-FFF2-40B4-BE49-F238E27FC236}">
                  <a16:creationId xmlns:a16="http://schemas.microsoft.com/office/drawing/2014/main" id="{F3E359B4-3B09-4D83-A543-8548E1E4B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" y="1528"/>
              <a:ext cx="12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4" name="Oval 140">
              <a:extLst>
                <a:ext uri="{FF2B5EF4-FFF2-40B4-BE49-F238E27FC236}">
                  <a16:creationId xmlns:a16="http://schemas.microsoft.com/office/drawing/2014/main" id="{2F486AD3-450D-45A4-A76C-89C58F5D2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1277"/>
              <a:ext cx="14" cy="1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5" name="Oval 141">
              <a:extLst>
                <a:ext uri="{FF2B5EF4-FFF2-40B4-BE49-F238E27FC236}">
                  <a16:creationId xmlns:a16="http://schemas.microsoft.com/office/drawing/2014/main" id="{833BDBD0-2572-49EA-8FF8-92AD5A72F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1178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6" name="Oval 142">
              <a:extLst>
                <a:ext uri="{FF2B5EF4-FFF2-40B4-BE49-F238E27FC236}">
                  <a16:creationId xmlns:a16="http://schemas.microsoft.com/office/drawing/2014/main" id="{B0F355ED-80BE-48BD-A98F-461AB25BA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" y="1273"/>
              <a:ext cx="5" cy="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7" name="Oval 143">
              <a:extLst>
                <a:ext uri="{FF2B5EF4-FFF2-40B4-BE49-F238E27FC236}">
                  <a16:creationId xmlns:a16="http://schemas.microsoft.com/office/drawing/2014/main" id="{0FE6C803-C41F-4CC5-88F9-484B8A774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190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8" name="Oval 144">
              <a:extLst>
                <a:ext uri="{FF2B5EF4-FFF2-40B4-BE49-F238E27FC236}">
                  <a16:creationId xmlns:a16="http://schemas.microsoft.com/office/drawing/2014/main" id="{961F20CD-4770-4FFB-8C37-4E9BB1947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1315"/>
              <a:ext cx="4" cy="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9" name="Oval 145">
              <a:extLst>
                <a:ext uri="{FF2B5EF4-FFF2-40B4-BE49-F238E27FC236}">
                  <a16:creationId xmlns:a16="http://schemas.microsoft.com/office/drawing/2014/main" id="{7944C1C5-8772-406A-9575-96A3EC04D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1319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0" name="Oval 146">
              <a:extLst>
                <a:ext uri="{FF2B5EF4-FFF2-40B4-BE49-F238E27FC236}">
                  <a16:creationId xmlns:a16="http://schemas.microsoft.com/office/drawing/2014/main" id="{95DE8659-383E-4934-A694-0469BEFE8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" y="1393"/>
              <a:ext cx="171" cy="183"/>
            </a:xfrm>
            <a:prstGeom prst="ellipse">
              <a:avLst/>
            </a:prstGeom>
            <a:solidFill>
              <a:srgbClr val="A7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1" name="Oval 147">
              <a:extLst>
                <a:ext uri="{FF2B5EF4-FFF2-40B4-BE49-F238E27FC236}">
                  <a16:creationId xmlns:a16="http://schemas.microsoft.com/office/drawing/2014/main" id="{388A6B91-0B4B-441F-ABDD-BB7F01875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" y="1445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2" name="Oval 148">
              <a:extLst>
                <a:ext uri="{FF2B5EF4-FFF2-40B4-BE49-F238E27FC236}">
                  <a16:creationId xmlns:a16="http://schemas.microsoft.com/office/drawing/2014/main" id="{165E168F-5CB5-4423-9290-864899E3E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1425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3" name="Oval 149">
              <a:extLst>
                <a:ext uri="{FF2B5EF4-FFF2-40B4-BE49-F238E27FC236}">
                  <a16:creationId xmlns:a16="http://schemas.microsoft.com/office/drawing/2014/main" id="{0923A7A3-24BB-465A-85C3-FDE53DDD2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1039"/>
              <a:ext cx="33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4" name="Oval 150">
              <a:extLst>
                <a:ext uri="{FF2B5EF4-FFF2-40B4-BE49-F238E27FC236}">
                  <a16:creationId xmlns:a16="http://schemas.microsoft.com/office/drawing/2014/main" id="{37AD077A-B2B3-43F9-89C1-A8C256F6F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052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5" name="Oval 151">
              <a:extLst>
                <a:ext uri="{FF2B5EF4-FFF2-40B4-BE49-F238E27FC236}">
                  <a16:creationId xmlns:a16="http://schemas.microsoft.com/office/drawing/2014/main" id="{24785C4B-C90F-4D3F-BB13-B757E7090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1846"/>
              <a:ext cx="44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6" name="Oval 152">
              <a:extLst>
                <a:ext uri="{FF2B5EF4-FFF2-40B4-BE49-F238E27FC236}">
                  <a16:creationId xmlns:a16="http://schemas.microsoft.com/office/drawing/2014/main" id="{3170EAE4-FBCC-47B6-A2BD-5B33F41B3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" y="186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7" name="Freeform 153">
              <a:extLst>
                <a:ext uri="{FF2B5EF4-FFF2-40B4-BE49-F238E27FC236}">
                  <a16:creationId xmlns:a16="http://schemas.microsoft.com/office/drawing/2014/main" id="{F453AD64-6306-4DEE-BFDE-B57EC5593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200"/>
              <a:ext cx="191" cy="504"/>
            </a:xfrm>
            <a:custGeom>
              <a:avLst/>
              <a:gdLst>
                <a:gd name="T0" fmla="*/ 229 w 141"/>
                <a:gd name="T1" fmla="*/ 0 h 347"/>
                <a:gd name="T2" fmla="*/ 0 w 141"/>
                <a:gd name="T3" fmla="*/ 1544 h 347"/>
                <a:gd name="T4" fmla="*/ 229 w 141"/>
                <a:gd name="T5" fmla="*/ 0 h 3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347">
                  <a:moveTo>
                    <a:pt x="68" y="0"/>
                  </a:moveTo>
                  <a:cubicBezTo>
                    <a:pt x="68" y="0"/>
                    <a:pt x="133" y="200"/>
                    <a:pt x="0" y="347"/>
                  </a:cubicBezTo>
                  <a:cubicBezTo>
                    <a:pt x="0" y="347"/>
                    <a:pt x="141" y="227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8" name="Text Box 154">
            <a:extLst>
              <a:ext uri="{FF2B5EF4-FFF2-40B4-BE49-F238E27FC236}">
                <a16:creationId xmlns:a16="http://schemas.microsoft.com/office/drawing/2014/main" id="{35DD96D6-4603-49BF-807B-748C04E9C6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5250" y="3376613"/>
            <a:ext cx="8953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Oocyst</a:t>
            </a:r>
          </a:p>
        </p:txBody>
      </p:sp>
      <p:grpSp>
        <p:nvGrpSpPr>
          <p:cNvPr id="17419" name="Group 155">
            <a:extLst>
              <a:ext uri="{FF2B5EF4-FFF2-40B4-BE49-F238E27FC236}">
                <a16:creationId xmlns:a16="http://schemas.microsoft.com/office/drawing/2014/main" id="{A6138DC9-CC86-4DCA-86AA-FD1AB44ADEA6}"/>
              </a:ext>
            </a:extLst>
          </p:cNvPr>
          <p:cNvGrpSpPr>
            <a:grpSpLocks/>
          </p:cNvGrpSpPr>
          <p:nvPr/>
        </p:nvGrpSpPr>
        <p:grpSpPr bwMode="auto">
          <a:xfrm>
            <a:off x="4537075" y="1363663"/>
            <a:ext cx="1903413" cy="2738437"/>
            <a:chOff x="1898" y="674"/>
            <a:chExt cx="1199" cy="1725"/>
          </a:xfrm>
        </p:grpSpPr>
        <p:sp>
          <p:nvSpPr>
            <p:cNvPr id="17465" name="Freeform 156">
              <a:extLst>
                <a:ext uri="{FF2B5EF4-FFF2-40B4-BE49-F238E27FC236}">
                  <a16:creationId xmlns:a16="http://schemas.microsoft.com/office/drawing/2014/main" id="{63709D0B-3007-4F1F-BC9A-F98CCC4E0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674"/>
              <a:ext cx="1197" cy="1710"/>
            </a:xfrm>
            <a:custGeom>
              <a:avLst/>
              <a:gdLst>
                <a:gd name="T0" fmla="*/ 2318 w 869"/>
                <a:gd name="T1" fmla="*/ 337 h 1163"/>
                <a:gd name="T2" fmla="*/ 2715 w 869"/>
                <a:gd name="T3" fmla="*/ 3327 h 1163"/>
                <a:gd name="T4" fmla="*/ 813 w 869"/>
                <a:gd name="T5" fmla="*/ 5096 h 1163"/>
                <a:gd name="T6" fmla="*/ 417 w 869"/>
                <a:gd name="T7" fmla="*/ 2104 h 1163"/>
                <a:gd name="T8" fmla="*/ 2318 w 869"/>
                <a:gd name="T9" fmla="*/ 337 h 1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9" h="1163">
                  <a:moveTo>
                    <a:pt x="644" y="72"/>
                  </a:moveTo>
                  <a:cubicBezTo>
                    <a:pt x="820" y="144"/>
                    <a:pt x="869" y="431"/>
                    <a:pt x="754" y="712"/>
                  </a:cubicBezTo>
                  <a:cubicBezTo>
                    <a:pt x="638" y="993"/>
                    <a:pt x="402" y="1163"/>
                    <a:pt x="226" y="1090"/>
                  </a:cubicBezTo>
                  <a:cubicBezTo>
                    <a:pt x="50" y="1018"/>
                    <a:pt x="0" y="732"/>
                    <a:pt x="116" y="450"/>
                  </a:cubicBezTo>
                  <a:cubicBezTo>
                    <a:pt x="231" y="169"/>
                    <a:pt x="468" y="0"/>
                    <a:pt x="644" y="72"/>
                  </a:cubicBezTo>
                  <a:close/>
                </a:path>
              </a:pathLst>
            </a:custGeom>
            <a:solidFill>
              <a:srgbClr val="D5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157">
              <a:extLst>
                <a:ext uri="{FF2B5EF4-FFF2-40B4-BE49-F238E27FC236}">
                  <a16:creationId xmlns:a16="http://schemas.microsoft.com/office/drawing/2014/main" id="{6878002B-1BCA-47AA-868A-D09D391E2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741"/>
              <a:ext cx="1102" cy="1575"/>
            </a:xfrm>
            <a:custGeom>
              <a:avLst/>
              <a:gdLst>
                <a:gd name="T0" fmla="*/ 2131 w 800"/>
                <a:gd name="T1" fmla="*/ 309 h 1071"/>
                <a:gd name="T2" fmla="*/ 2497 w 800"/>
                <a:gd name="T3" fmla="*/ 3069 h 1071"/>
                <a:gd name="T4" fmla="*/ 745 w 800"/>
                <a:gd name="T5" fmla="*/ 4696 h 1071"/>
                <a:gd name="T6" fmla="*/ 382 w 800"/>
                <a:gd name="T7" fmla="*/ 1940 h 1071"/>
                <a:gd name="T8" fmla="*/ 2131 w 800"/>
                <a:gd name="T9" fmla="*/ 309 h 10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1071">
                  <a:moveTo>
                    <a:pt x="592" y="66"/>
                  </a:moveTo>
                  <a:cubicBezTo>
                    <a:pt x="754" y="133"/>
                    <a:pt x="800" y="397"/>
                    <a:pt x="693" y="656"/>
                  </a:cubicBezTo>
                  <a:cubicBezTo>
                    <a:pt x="587" y="915"/>
                    <a:pt x="369" y="1071"/>
                    <a:pt x="207" y="1004"/>
                  </a:cubicBezTo>
                  <a:cubicBezTo>
                    <a:pt x="45" y="938"/>
                    <a:pt x="0" y="674"/>
                    <a:pt x="106" y="415"/>
                  </a:cubicBezTo>
                  <a:cubicBezTo>
                    <a:pt x="212" y="156"/>
                    <a:pt x="430" y="0"/>
                    <a:pt x="592" y="66"/>
                  </a:cubicBezTo>
                  <a:close/>
                </a:path>
              </a:pathLst>
            </a:custGeom>
            <a:solidFill>
              <a:srgbClr val="B28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158">
              <a:extLst>
                <a:ext uri="{FF2B5EF4-FFF2-40B4-BE49-F238E27FC236}">
                  <a16:creationId xmlns:a16="http://schemas.microsoft.com/office/drawing/2014/main" id="{9FF70DA1-E927-45DD-A88B-8912D3F7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818"/>
              <a:ext cx="1019" cy="1416"/>
            </a:xfrm>
            <a:custGeom>
              <a:avLst/>
              <a:gdLst>
                <a:gd name="T0" fmla="*/ 2272 w 739"/>
                <a:gd name="T1" fmla="*/ 359 h 963"/>
                <a:gd name="T2" fmla="*/ 2049 w 739"/>
                <a:gd name="T3" fmla="*/ 3023 h 963"/>
                <a:gd name="T4" fmla="*/ 400 w 739"/>
                <a:gd name="T5" fmla="*/ 4142 h 963"/>
                <a:gd name="T6" fmla="*/ 769 w 739"/>
                <a:gd name="T7" fmla="*/ 1185 h 963"/>
                <a:gd name="T8" fmla="*/ 2272 w 739"/>
                <a:gd name="T9" fmla="*/ 359 h 9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9" h="963">
                  <a:moveTo>
                    <a:pt x="629" y="77"/>
                  </a:moveTo>
                  <a:cubicBezTo>
                    <a:pt x="739" y="154"/>
                    <a:pt x="712" y="439"/>
                    <a:pt x="567" y="647"/>
                  </a:cubicBezTo>
                  <a:cubicBezTo>
                    <a:pt x="422" y="854"/>
                    <a:pt x="221" y="963"/>
                    <a:pt x="110" y="886"/>
                  </a:cubicBezTo>
                  <a:cubicBezTo>
                    <a:pt x="0" y="809"/>
                    <a:pt x="68" y="462"/>
                    <a:pt x="213" y="254"/>
                  </a:cubicBezTo>
                  <a:cubicBezTo>
                    <a:pt x="357" y="46"/>
                    <a:pt x="518" y="0"/>
                    <a:pt x="629" y="77"/>
                  </a:cubicBezTo>
                  <a:close/>
                </a:path>
              </a:pathLst>
            </a:custGeom>
            <a:solidFill>
              <a:srgbClr val="A67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59">
              <a:extLst>
                <a:ext uri="{FF2B5EF4-FFF2-40B4-BE49-F238E27FC236}">
                  <a16:creationId xmlns:a16="http://schemas.microsoft.com/office/drawing/2014/main" id="{325647BB-4517-43E1-9226-B51816DFB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674"/>
              <a:ext cx="1198" cy="1710"/>
            </a:xfrm>
            <a:custGeom>
              <a:avLst/>
              <a:gdLst>
                <a:gd name="T0" fmla="*/ 2326 w 869"/>
                <a:gd name="T1" fmla="*/ 337 h 1163"/>
                <a:gd name="T2" fmla="*/ 2720 w 869"/>
                <a:gd name="T3" fmla="*/ 3327 h 1163"/>
                <a:gd name="T4" fmla="*/ 818 w 869"/>
                <a:gd name="T5" fmla="*/ 5096 h 1163"/>
                <a:gd name="T6" fmla="*/ 420 w 869"/>
                <a:gd name="T7" fmla="*/ 2104 h 1163"/>
                <a:gd name="T8" fmla="*/ 2326 w 869"/>
                <a:gd name="T9" fmla="*/ 337 h 1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9" h="1163">
                  <a:moveTo>
                    <a:pt x="644" y="72"/>
                  </a:moveTo>
                  <a:cubicBezTo>
                    <a:pt x="820" y="144"/>
                    <a:pt x="869" y="431"/>
                    <a:pt x="753" y="712"/>
                  </a:cubicBezTo>
                  <a:cubicBezTo>
                    <a:pt x="638" y="993"/>
                    <a:pt x="402" y="1163"/>
                    <a:pt x="226" y="1090"/>
                  </a:cubicBezTo>
                  <a:cubicBezTo>
                    <a:pt x="50" y="1018"/>
                    <a:pt x="0" y="732"/>
                    <a:pt x="116" y="450"/>
                  </a:cubicBezTo>
                  <a:cubicBezTo>
                    <a:pt x="231" y="169"/>
                    <a:pt x="467" y="0"/>
                    <a:pt x="644" y="72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160">
              <a:extLst>
                <a:ext uri="{FF2B5EF4-FFF2-40B4-BE49-F238E27FC236}">
                  <a16:creationId xmlns:a16="http://schemas.microsoft.com/office/drawing/2014/main" id="{DB8FF9BB-0815-4D95-B697-B5106CCEA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741"/>
              <a:ext cx="1102" cy="1575"/>
            </a:xfrm>
            <a:custGeom>
              <a:avLst/>
              <a:gdLst>
                <a:gd name="T0" fmla="*/ 2131 w 800"/>
                <a:gd name="T1" fmla="*/ 309 h 1071"/>
                <a:gd name="T2" fmla="*/ 2497 w 800"/>
                <a:gd name="T3" fmla="*/ 3069 h 1071"/>
                <a:gd name="T4" fmla="*/ 745 w 800"/>
                <a:gd name="T5" fmla="*/ 4696 h 1071"/>
                <a:gd name="T6" fmla="*/ 382 w 800"/>
                <a:gd name="T7" fmla="*/ 1940 h 1071"/>
                <a:gd name="T8" fmla="*/ 2131 w 800"/>
                <a:gd name="T9" fmla="*/ 309 h 10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1071">
                  <a:moveTo>
                    <a:pt x="592" y="66"/>
                  </a:moveTo>
                  <a:cubicBezTo>
                    <a:pt x="754" y="133"/>
                    <a:pt x="800" y="397"/>
                    <a:pt x="693" y="656"/>
                  </a:cubicBezTo>
                  <a:cubicBezTo>
                    <a:pt x="587" y="915"/>
                    <a:pt x="369" y="1071"/>
                    <a:pt x="207" y="1004"/>
                  </a:cubicBezTo>
                  <a:cubicBezTo>
                    <a:pt x="45" y="938"/>
                    <a:pt x="0" y="674"/>
                    <a:pt x="106" y="415"/>
                  </a:cubicBezTo>
                  <a:cubicBezTo>
                    <a:pt x="212" y="156"/>
                    <a:pt x="430" y="0"/>
                    <a:pt x="592" y="66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Oval 161">
              <a:extLst>
                <a:ext uri="{FF2B5EF4-FFF2-40B4-BE49-F238E27FC236}">
                  <a16:creationId xmlns:a16="http://schemas.microsoft.com/office/drawing/2014/main" id="{6E964225-90A6-41F6-8D8C-2A8245E7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882"/>
              <a:ext cx="624" cy="667"/>
            </a:xfrm>
            <a:prstGeom prst="ellipse">
              <a:avLst/>
            </a:prstGeom>
            <a:solidFill>
              <a:srgbClr val="995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1" name="Oval 162">
              <a:extLst>
                <a:ext uri="{FF2B5EF4-FFF2-40B4-BE49-F238E27FC236}">
                  <a16:creationId xmlns:a16="http://schemas.microsoft.com/office/drawing/2014/main" id="{B4732A16-7CCB-41B8-A61C-289622355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1524"/>
              <a:ext cx="624" cy="666"/>
            </a:xfrm>
            <a:prstGeom prst="ellipse">
              <a:avLst/>
            </a:prstGeom>
            <a:solidFill>
              <a:srgbClr val="995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2" name="Oval 163">
              <a:extLst>
                <a:ext uri="{FF2B5EF4-FFF2-40B4-BE49-F238E27FC236}">
                  <a16:creationId xmlns:a16="http://schemas.microsoft.com/office/drawing/2014/main" id="{6F210891-ECB5-46B7-9E59-291449A11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875"/>
              <a:ext cx="622" cy="665"/>
            </a:xfrm>
            <a:prstGeom prst="ellipse">
              <a:avLst/>
            </a:prstGeom>
            <a:solidFill>
              <a:srgbClr val="DD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3" name="Oval 164">
              <a:extLst>
                <a:ext uri="{FF2B5EF4-FFF2-40B4-BE49-F238E27FC236}">
                  <a16:creationId xmlns:a16="http://schemas.microsoft.com/office/drawing/2014/main" id="{B821F02C-474D-4983-AF16-AB15B3F77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907"/>
              <a:ext cx="562" cy="600"/>
            </a:xfrm>
            <a:prstGeom prst="ellipse">
              <a:avLst/>
            </a:prstGeom>
            <a:solidFill>
              <a:srgbClr val="CB9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4" name="Freeform 165">
              <a:extLst>
                <a:ext uri="{FF2B5EF4-FFF2-40B4-BE49-F238E27FC236}">
                  <a16:creationId xmlns:a16="http://schemas.microsoft.com/office/drawing/2014/main" id="{09C7101C-C5AD-4EB9-8E13-F5FD83FFD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904"/>
              <a:ext cx="485" cy="615"/>
            </a:xfrm>
            <a:custGeom>
              <a:avLst/>
              <a:gdLst>
                <a:gd name="T0" fmla="*/ 1164 w 352"/>
                <a:gd name="T1" fmla="*/ 786 h 418"/>
                <a:gd name="T2" fmla="*/ 823 w 352"/>
                <a:gd name="T3" fmla="*/ 1857 h 418"/>
                <a:gd name="T4" fmla="*/ 105 w 352"/>
                <a:gd name="T5" fmla="*/ 1171 h 418"/>
                <a:gd name="T6" fmla="*/ 451 w 352"/>
                <a:gd name="T7" fmla="*/ 102 h 418"/>
                <a:gd name="T8" fmla="*/ 1164 w 352"/>
                <a:gd name="T9" fmla="*/ 786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418">
                  <a:moveTo>
                    <a:pt x="323" y="168"/>
                  </a:moveTo>
                  <a:cubicBezTo>
                    <a:pt x="352" y="272"/>
                    <a:pt x="309" y="373"/>
                    <a:pt x="228" y="396"/>
                  </a:cubicBezTo>
                  <a:cubicBezTo>
                    <a:pt x="146" y="418"/>
                    <a:pt x="57" y="353"/>
                    <a:pt x="29" y="250"/>
                  </a:cubicBezTo>
                  <a:cubicBezTo>
                    <a:pt x="0" y="147"/>
                    <a:pt x="43" y="45"/>
                    <a:pt x="125" y="22"/>
                  </a:cubicBezTo>
                  <a:cubicBezTo>
                    <a:pt x="206" y="0"/>
                    <a:pt x="295" y="65"/>
                    <a:pt x="323" y="168"/>
                  </a:cubicBezTo>
                  <a:close/>
                </a:path>
              </a:pathLst>
            </a:custGeom>
            <a:solidFill>
              <a:srgbClr val="BD8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Oval 166">
              <a:extLst>
                <a:ext uri="{FF2B5EF4-FFF2-40B4-BE49-F238E27FC236}">
                  <a16:creationId xmlns:a16="http://schemas.microsoft.com/office/drawing/2014/main" id="{C4FA382D-F5F1-4520-AA3E-F5D1B8C86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874"/>
              <a:ext cx="622" cy="666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6" name="Oval 167">
              <a:extLst>
                <a:ext uri="{FF2B5EF4-FFF2-40B4-BE49-F238E27FC236}">
                  <a16:creationId xmlns:a16="http://schemas.microsoft.com/office/drawing/2014/main" id="{DC0DBC84-5A53-4A73-A4CD-7C863BE67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907"/>
              <a:ext cx="562" cy="599"/>
            </a:xfrm>
            <a:prstGeom prst="ellips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7" name="Freeform 168">
              <a:extLst>
                <a:ext uri="{FF2B5EF4-FFF2-40B4-BE49-F238E27FC236}">
                  <a16:creationId xmlns:a16="http://schemas.microsoft.com/office/drawing/2014/main" id="{3BCAD6A5-E072-4023-ACE3-97088A6E4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968"/>
              <a:ext cx="261" cy="482"/>
            </a:xfrm>
            <a:custGeom>
              <a:avLst/>
              <a:gdLst>
                <a:gd name="T0" fmla="*/ 236 w 189"/>
                <a:gd name="T1" fmla="*/ 1431 h 328"/>
                <a:gd name="T2" fmla="*/ 88 w 189"/>
                <a:gd name="T3" fmla="*/ 1492 h 328"/>
                <a:gd name="T4" fmla="*/ 88 w 189"/>
                <a:gd name="T5" fmla="*/ 1492 h 328"/>
                <a:gd name="T6" fmla="*/ 26 w 189"/>
                <a:gd name="T7" fmla="*/ 1305 h 328"/>
                <a:gd name="T8" fmla="*/ 450 w 189"/>
                <a:gd name="T9" fmla="*/ 100 h 328"/>
                <a:gd name="T10" fmla="*/ 601 w 189"/>
                <a:gd name="T11" fmla="*/ 32 h 328"/>
                <a:gd name="T12" fmla="*/ 601 w 189"/>
                <a:gd name="T13" fmla="*/ 32 h 328"/>
                <a:gd name="T14" fmla="*/ 661 w 189"/>
                <a:gd name="T15" fmla="*/ 217 h 328"/>
                <a:gd name="T16" fmla="*/ 236 w 189"/>
                <a:gd name="T17" fmla="*/ 143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328">
                  <a:moveTo>
                    <a:pt x="65" y="307"/>
                  </a:moveTo>
                  <a:cubicBezTo>
                    <a:pt x="59" y="321"/>
                    <a:pt x="40" y="328"/>
                    <a:pt x="24" y="320"/>
                  </a:cubicBezTo>
                  <a:cubicBezTo>
                    <a:pt x="24" y="320"/>
                    <a:pt x="24" y="320"/>
                    <a:pt x="24" y="320"/>
                  </a:cubicBezTo>
                  <a:cubicBezTo>
                    <a:pt x="8" y="313"/>
                    <a:pt x="0" y="295"/>
                    <a:pt x="7" y="280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30" y="6"/>
                    <a:pt x="149" y="0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81" y="14"/>
                    <a:pt x="189" y="32"/>
                    <a:pt x="182" y="47"/>
                  </a:cubicBezTo>
                  <a:lnTo>
                    <a:pt x="65" y="307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169">
              <a:extLst>
                <a:ext uri="{FF2B5EF4-FFF2-40B4-BE49-F238E27FC236}">
                  <a16:creationId xmlns:a16="http://schemas.microsoft.com/office/drawing/2014/main" id="{C0251E36-8850-4F16-9571-89B680D9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950"/>
              <a:ext cx="237" cy="491"/>
            </a:xfrm>
            <a:custGeom>
              <a:avLst/>
              <a:gdLst>
                <a:gd name="T0" fmla="*/ 237 w 172"/>
                <a:gd name="T1" fmla="*/ 1452 h 334"/>
                <a:gd name="T2" fmla="*/ 90 w 172"/>
                <a:gd name="T3" fmla="*/ 1532 h 334"/>
                <a:gd name="T4" fmla="*/ 90 w 172"/>
                <a:gd name="T5" fmla="*/ 1532 h 334"/>
                <a:gd name="T6" fmla="*/ 21 w 172"/>
                <a:gd name="T7" fmla="*/ 1351 h 334"/>
                <a:gd name="T8" fmla="*/ 382 w 172"/>
                <a:gd name="T9" fmla="*/ 101 h 334"/>
                <a:gd name="T10" fmla="*/ 532 w 172"/>
                <a:gd name="T11" fmla="*/ 28 h 334"/>
                <a:gd name="T12" fmla="*/ 532 w 172"/>
                <a:gd name="T13" fmla="*/ 28 h 334"/>
                <a:gd name="T14" fmla="*/ 599 w 172"/>
                <a:gd name="T15" fmla="*/ 210 h 334"/>
                <a:gd name="T16" fmla="*/ 237 w 172"/>
                <a:gd name="T17" fmla="*/ 145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1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1"/>
                    <a:pt x="0" y="304"/>
                    <a:pt x="6" y="289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12" y="7"/>
                    <a:pt x="130" y="0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63" y="12"/>
                    <a:pt x="172" y="30"/>
                    <a:pt x="166" y="45"/>
                  </a:cubicBezTo>
                  <a:lnTo>
                    <a:pt x="66" y="311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170">
              <a:extLst>
                <a:ext uri="{FF2B5EF4-FFF2-40B4-BE49-F238E27FC236}">
                  <a16:creationId xmlns:a16="http://schemas.microsoft.com/office/drawing/2014/main" id="{C94693E6-1187-452C-B1C3-7BAA078E3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950"/>
              <a:ext cx="200" cy="485"/>
            </a:xfrm>
            <a:custGeom>
              <a:avLst/>
              <a:gdLst>
                <a:gd name="T0" fmla="*/ 131 w 145"/>
                <a:gd name="T1" fmla="*/ 1536 h 330"/>
                <a:gd name="T2" fmla="*/ 61 w 145"/>
                <a:gd name="T3" fmla="*/ 1352 h 330"/>
                <a:gd name="T4" fmla="*/ 422 w 145"/>
                <a:gd name="T5" fmla="*/ 110 h 330"/>
                <a:gd name="T6" fmla="*/ 526 w 145"/>
                <a:gd name="T7" fmla="*/ 22 h 330"/>
                <a:gd name="T8" fmla="*/ 388 w 145"/>
                <a:gd name="T9" fmla="*/ 101 h 330"/>
                <a:gd name="T10" fmla="*/ 21 w 145"/>
                <a:gd name="T11" fmla="*/ 1351 h 330"/>
                <a:gd name="T12" fmla="*/ 95 w 145"/>
                <a:gd name="T13" fmla="*/ 1530 h 330"/>
                <a:gd name="T14" fmla="*/ 137 w 145"/>
                <a:gd name="T15" fmla="*/ 1540 h 330"/>
                <a:gd name="T16" fmla="*/ 131 w 145"/>
                <a:gd name="T17" fmla="*/ 153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330">
                  <a:moveTo>
                    <a:pt x="36" y="329"/>
                  </a:moveTo>
                  <a:cubicBezTo>
                    <a:pt x="20" y="323"/>
                    <a:pt x="11" y="305"/>
                    <a:pt x="17" y="290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21" y="12"/>
                    <a:pt x="132" y="5"/>
                    <a:pt x="145" y="5"/>
                  </a:cubicBezTo>
                  <a:cubicBezTo>
                    <a:pt x="129" y="0"/>
                    <a:pt x="112" y="8"/>
                    <a:pt x="107" y="22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0" y="304"/>
                    <a:pt x="9" y="321"/>
                    <a:pt x="26" y="328"/>
                  </a:cubicBezTo>
                  <a:cubicBezTo>
                    <a:pt x="30" y="329"/>
                    <a:pt x="34" y="330"/>
                    <a:pt x="38" y="330"/>
                  </a:cubicBezTo>
                  <a:cubicBezTo>
                    <a:pt x="38" y="330"/>
                    <a:pt x="37" y="329"/>
                    <a:pt x="36" y="329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171">
              <a:extLst>
                <a:ext uri="{FF2B5EF4-FFF2-40B4-BE49-F238E27FC236}">
                  <a16:creationId xmlns:a16="http://schemas.microsoft.com/office/drawing/2014/main" id="{8EFC2FFA-1B9C-43CB-ADB9-4E709BEBD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004"/>
              <a:ext cx="259" cy="483"/>
            </a:xfrm>
            <a:custGeom>
              <a:avLst/>
              <a:gdLst>
                <a:gd name="T0" fmla="*/ 236 w 188"/>
                <a:gd name="T1" fmla="*/ 1445 h 328"/>
                <a:gd name="T2" fmla="*/ 85 w 188"/>
                <a:gd name="T3" fmla="*/ 1511 h 328"/>
                <a:gd name="T4" fmla="*/ 85 w 188"/>
                <a:gd name="T5" fmla="*/ 1511 h 328"/>
                <a:gd name="T6" fmla="*/ 26 w 188"/>
                <a:gd name="T7" fmla="*/ 1322 h 328"/>
                <a:gd name="T8" fmla="*/ 442 w 188"/>
                <a:gd name="T9" fmla="*/ 100 h 328"/>
                <a:gd name="T10" fmla="*/ 590 w 188"/>
                <a:gd name="T11" fmla="*/ 32 h 328"/>
                <a:gd name="T12" fmla="*/ 590 w 188"/>
                <a:gd name="T13" fmla="*/ 32 h 328"/>
                <a:gd name="T14" fmla="*/ 657 w 188"/>
                <a:gd name="T15" fmla="*/ 221 h 328"/>
                <a:gd name="T16" fmla="*/ 236 w 188"/>
                <a:gd name="T17" fmla="*/ 1445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328">
                  <a:moveTo>
                    <a:pt x="65" y="307"/>
                  </a:moveTo>
                  <a:cubicBezTo>
                    <a:pt x="59" y="322"/>
                    <a:pt x="40" y="328"/>
                    <a:pt x="24" y="321"/>
                  </a:cubicBezTo>
                  <a:cubicBezTo>
                    <a:pt x="24" y="321"/>
                    <a:pt x="24" y="321"/>
                    <a:pt x="24" y="321"/>
                  </a:cubicBezTo>
                  <a:cubicBezTo>
                    <a:pt x="8" y="314"/>
                    <a:pt x="0" y="296"/>
                    <a:pt x="7" y="28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30" y="6"/>
                    <a:pt x="148" y="0"/>
                    <a:pt x="164" y="7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81" y="14"/>
                    <a:pt x="188" y="32"/>
                    <a:pt x="182" y="47"/>
                  </a:cubicBezTo>
                  <a:lnTo>
                    <a:pt x="65" y="307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172">
              <a:extLst>
                <a:ext uri="{FF2B5EF4-FFF2-40B4-BE49-F238E27FC236}">
                  <a16:creationId xmlns:a16="http://schemas.microsoft.com/office/drawing/2014/main" id="{240D228F-9C2E-48AC-AB2A-A52D9A34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985"/>
              <a:ext cx="237" cy="492"/>
            </a:xfrm>
            <a:custGeom>
              <a:avLst/>
              <a:gdLst>
                <a:gd name="T0" fmla="*/ 237 w 172"/>
                <a:gd name="T1" fmla="*/ 1472 h 334"/>
                <a:gd name="T2" fmla="*/ 90 w 172"/>
                <a:gd name="T3" fmla="*/ 1542 h 334"/>
                <a:gd name="T4" fmla="*/ 90 w 172"/>
                <a:gd name="T5" fmla="*/ 1542 h 334"/>
                <a:gd name="T6" fmla="*/ 21 w 172"/>
                <a:gd name="T7" fmla="*/ 1363 h 334"/>
                <a:gd name="T8" fmla="*/ 382 w 172"/>
                <a:gd name="T9" fmla="*/ 109 h 334"/>
                <a:gd name="T10" fmla="*/ 532 w 172"/>
                <a:gd name="T11" fmla="*/ 32 h 334"/>
                <a:gd name="T12" fmla="*/ 532 w 172"/>
                <a:gd name="T13" fmla="*/ 32 h 334"/>
                <a:gd name="T14" fmla="*/ 599 w 172"/>
                <a:gd name="T15" fmla="*/ 217 h 334"/>
                <a:gd name="T16" fmla="*/ 237 w 172"/>
                <a:gd name="T17" fmla="*/ 147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2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2"/>
                    <a:pt x="0" y="304"/>
                    <a:pt x="6" y="289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12" y="8"/>
                    <a:pt x="130" y="0"/>
                    <a:pt x="147" y="7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63" y="13"/>
                    <a:pt x="172" y="30"/>
                    <a:pt x="166" y="46"/>
                  </a:cubicBezTo>
                  <a:lnTo>
                    <a:pt x="66" y="312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173">
              <a:extLst>
                <a:ext uri="{FF2B5EF4-FFF2-40B4-BE49-F238E27FC236}">
                  <a16:creationId xmlns:a16="http://schemas.microsoft.com/office/drawing/2014/main" id="{D2C1B8FF-F3C8-4B8B-9DE5-35222688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987"/>
              <a:ext cx="210" cy="482"/>
            </a:xfrm>
            <a:custGeom>
              <a:avLst/>
              <a:gdLst>
                <a:gd name="T0" fmla="*/ 55 w 153"/>
                <a:gd name="T1" fmla="*/ 1361 h 328"/>
                <a:gd name="T2" fmla="*/ 409 w 153"/>
                <a:gd name="T3" fmla="*/ 121 h 328"/>
                <a:gd name="T4" fmla="*/ 542 w 153"/>
                <a:gd name="T5" fmla="*/ 41 h 328"/>
                <a:gd name="T6" fmla="*/ 522 w 153"/>
                <a:gd name="T7" fmla="*/ 28 h 328"/>
                <a:gd name="T8" fmla="*/ 375 w 153"/>
                <a:gd name="T9" fmla="*/ 101 h 328"/>
                <a:gd name="T10" fmla="*/ 21 w 153"/>
                <a:gd name="T11" fmla="*/ 1343 h 328"/>
                <a:gd name="T12" fmla="*/ 89 w 153"/>
                <a:gd name="T13" fmla="*/ 1527 h 328"/>
                <a:gd name="T14" fmla="*/ 97 w 153"/>
                <a:gd name="T15" fmla="*/ 1528 h 328"/>
                <a:gd name="T16" fmla="*/ 55 w 153"/>
                <a:gd name="T17" fmla="*/ 136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328">
                  <a:moveTo>
                    <a:pt x="15" y="292"/>
                  </a:moveTo>
                  <a:cubicBezTo>
                    <a:pt x="115" y="26"/>
                    <a:pt x="115" y="26"/>
                    <a:pt x="115" y="26"/>
                  </a:cubicBezTo>
                  <a:cubicBezTo>
                    <a:pt x="121" y="12"/>
                    <a:pt x="137" y="4"/>
                    <a:pt x="153" y="9"/>
                  </a:cubicBezTo>
                  <a:cubicBezTo>
                    <a:pt x="151" y="8"/>
                    <a:pt x="149" y="7"/>
                    <a:pt x="147" y="6"/>
                  </a:cubicBezTo>
                  <a:cubicBezTo>
                    <a:pt x="130" y="0"/>
                    <a:pt x="112" y="7"/>
                    <a:pt x="106" y="22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0" y="304"/>
                    <a:pt x="9" y="321"/>
                    <a:pt x="25" y="327"/>
                  </a:cubicBezTo>
                  <a:cubicBezTo>
                    <a:pt x="26" y="328"/>
                    <a:pt x="27" y="328"/>
                    <a:pt x="28" y="328"/>
                  </a:cubicBezTo>
                  <a:cubicBezTo>
                    <a:pt x="16" y="321"/>
                    <a:pt x="10" y="306"/>
                    <a:pt x="15" y="292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174">
              <a:extLst>
                <a:ext uri="{FF2B5EF4-FFF2-40B4-BE49-F238E27FC236}">
                  <a16:creationId xmlns:a16="http://schemas.microsoft.com/office/drawing/2014/main" id="{440A2F79-2339-4114-8A9E-A36C6BCF9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966"/>
              <a:ext cx="219" cy="402"/>
            </a:xfrm>
            <a:custGeom>
              <a:avLst/>
              <a:gdLst>
                <a:gd name="T0" fmla="*/ 21 w 159"/>
                <a:gd name="T1" fmla="*/ 1082 h 273"/>
                <a:gd name="T2" fmla="*/ 74 w 159"/>
                <a:gd name="T3" fmla="*/ 1256 h 273"/>
                <a:gd name="T4" fmla="*/ 74 w 159"/>
                <a:gd name="T5" fmla="*/ 1256 h 273"/>
                <a:gd name="T6" fmla="*/ 207 w 159"/>
                <a:gd name="T7" fmla="*/ 1190 h 273"/>
                <a:gd name="T8" fmla="*/ 552 w 159"/>
                <a:gd name="T9" fmla="*/ 202 h 273"/>
                <a:gd name="T10" fmla="*/ 499 w 159"/>
                <a:gd name="T11" fmla="*/ 28 h 273"/>
                <a:gd name="T12" fmla="*/ 499 w 159"/>
                <a:gd name="T13" fmla="*/ 28 h 273"/>
                <a:gd name="T14" fmla="*/ 366 w 159"/>
                <a:gd name="T15" fmla="*/ 93 h 273"/>
                <a:gd name="T16" fmla="*/ 21 w 159"/>
                <a:gd name="T17" fmla="*/ 108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273">
                  <a:moveTo>
                    <a:pt x="6" y="230"/>
                  </a:moveTo>
                  <a:cubicBezTo>
                    <a:pt x="0" y="244"/>
                    <a:pt x="6" y="260"/>
                    <a:pt x="20" y="267"/>
                  </a:cubicBezTo>
                  <a:cubicBezTo>
                    <a:pt x="20" y="267"/>
                    <a:pt x="20" y="267"/>
                    <a:pt x="20" y="267"/>
                  </a:cubicBezTo>
                  <a:cubicBezTo>
                    <a:pt x="34" y="273"/>
                    <a:pt x="50" y="267"/>
                    <a:pt x="57" y="25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9" y="29"/>
                    <a:pt x="153" y="13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25" y="0"/>
                    <a:pt x="109" y="6"/>
                    <a:pt x="102" y="20"/>
                  </a:cubicBezTo>
                  <a:lnTo>
                    <a:pt x="6" y="230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175">
              <a:extLst>
                <a:ext uri="{FF2B5EF4-FFF2-40B4-BE49-F238E27FC236}">
                  <a16:creationId xmlns:a16="http://schemas.microsoft.com/office/drawing/2014/main" id="{2C2C3298-156F-4C99-93A8-13A42E654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950"/>
              <a:ext cx="198" cy="410"/>
            </a:xfrm>
            <a:custGeom>
              <a:avLst/>
              <a:gdLst>
                <a:gd name="T0" fmla="*/ 21 w 144"/>
                <a:gd name="T1" fmla="*/ 1109 h 279"/>
                <a:gd name="T2" fmla="*/ 77 w 144"/>
                <a:gd name="T3" fmla="*/ 1278 h 279"/>
                <a:gd name="T4" fmla="*/ 77 w 144"/>
                <a:gd name="T5" fmla="*/ 1278 h 279"/>
                <a:gd name="T6" fmla="*/ 208 w 144"/>
                <a:gd name="T7" fmla="*/ 1204 h 279"/>
                <a:gd name="T8" fmla="*/ 498 w 144"/>
                <a:gd name="T9" fmla="*/ 190 h 279"/>
                <a:gd name="T10" fmla="*/ 439 w 144"/>
                <a:gd name="T11" fmla="*/ 28 h 279"/>
                <a:gd name="T12" fmla="*/ 439 w 144"/>
                <a:gd name="T13" fmla="*/ 28 h 279"/>
                <a:gd name="T14" fmla="*/ 312 w 144"/>
                <a:gd name="T15" fmla="*/ 101 h 279"/>
                <a:gd name="T16" fmla="*/ 21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6" y="238"/>
                  </a:moveTo>
                  <a:cubicBezTo>
                    <a:pt x="0" y="252"/>
                    <a:pt x="8" y="268"/>
                    <a:pt x="22" y="274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36" y="279"/>
                    <a:pt x="52" y="272"/>
                    <a:pt x="58" y="258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4" y="27"/>
                    <a:pt x="137" y="11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08" y="0"/>
                    <a:pt x="92" y="8"/>
                    <a:pt x="87" y="22"/>
                  </a:cubicBezTo>
                  <a:lnTo>
                    <a:pt x="6" y="238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176">
              <a:extLst>
                <a:ext uri="{FF2B5EF4-FFF2-40B4-BE49-F238E27FC236}">
                  <a16:creationId xmlns:a16="http://schemas.microsoft.com/office/drawing/2014/main" id="{F8AB9CD0-6445-42E3-9FBD-E961E263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950"/>
              <a:ext cx="168" cy="404"/>
            </a:xfrm>
            <a:custGeom>
              <a:avLst/>
              <a:gdLst>
                <a:gd name="T0" fmla="*/ 105 w 122"/>
                <a:gd name="T1" fmla="*/ 1283 h 275"/>
                <a:gd name="T2" fmla="*/ 47 w 122"/>
                <a:gd name="T3" fmla="*/ 1119 h 275"/>
                <a:gd name="T4" fmla="*/ 337 w 122"/>
                <a:gd name="T5" fmla="*/ 107 h 275"/>
                <a:gd name="T6" fmla="*/ 438 w 122"/>
                <a:gd name="T7" fmla="*/ 28 h 275"/>
                <a:gd name="T8" fmla="*/ 313 w 122"/>
                <a:gd name="T9" fmla="*/ 101 h 275"/>
                <a:gd name="T10" fmla="*/ 21 w 122"/>
                <a:gd name="T11" fmla="*/ 1109 h 275"/>
                <a:gd name="T12" fmla="*/ 77 w 122"/>
                <a:gd name="T13" fmla="*/ 1278 h 275"/>
                <a:gd name="T14" fmla="*/ 105 w 122"/>
                <a:gd name="T15" fmla="*/ 1283 h 275"/>
                <a:gd name="T16" fmla="*/ 105 w 122"/>
                <a:gd name="T17" fmla="*/ 128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275">
                  <a:moveTo>
                    <a:pt x="29" y="275"/>
                  </a:moveTo>
                  <a:cubicBezTo>
                    <a:pt x="14" y="270"/>
                    <a:pt x="7" y="254"/>
                    <a:pt x="13" y="240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8" y="11"/>
                    <a:pt x="110" y="4"/>
                    <a:pt x="122" y="6"/>
                  </a:cubicBezTo>
                  <a:cubicBezTo>
                    <a:pt x="108" y="0"/>
                    <a:pt x="92" y="8"/>
                    <a:pt x="87" y="22"/>
                  </a:cubicBezTo>
                  <a:cubicBezTo>
                    <a:pt x="6" y="238"/>
                    <a:pt x="6" y="238"/>
                    <a:pt x="6" y="238"/>
                  </a:cubicBezTo>
                  <a:cubicBezTo>
                    <a:pt x="0" y="252"/>
                    <a:pt x="8" y="268"/>
                    <a:pt x="22" y="274"/>
                  </a:cubicBezTo>
                  <a:cubicBezTo>
                    <a:pt x="24" y="275"/>
                    <a:pt x="27" y="275"/>
                    <a:pt x="29" y="275"/>
                  </a:cubicBezTo>
                  <a:cubicBezTo>
                    <a:pt x="29" y="275"/>
                    <a:pt x="29" y="275"/>
                    <a:pt x="29" y="275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177">
              <a:extLst>
                <a:ext uri="{FF2B5EF4-FFF2-40B4-BE49-F238E27FC236}">
                  <a16:creationId xmlns:a16="http://schemas.microsoft.com/office/drawing/2014/main" id="{38BB4B42-C70F-4A6C-B244-C9312DCFF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079"/>
              <a:ext cx="218" cy="403"/>
            </a:xfrm>
            <a:custGeom>
              <a:avLst/>
              <a:gdLst>
                <a:gd name="T0" fmla="*/ 26 w 158"/>
                <a:gd name="T1" fmla="*/ 1081 h 274"/>
                <a:gd name="T2" fmla="*/ 76 w 158"/>
                <a:gd name="T3" fmla="*/ 1253 h 274"/>
                <a:gd name="T4" fmla="*/ 76 w 158"/>
                <a:gd name="T5" fmla="*/ 1253 h 274"/>
                <a:gd name="T6" fmla="*/ 207 w 158"/>
                <a:gd name="T7" fmla="*/ 1190 h 274"/>
                <a:gd name="T8" fmla="*/ 546 w 158"/>
                <a:gd name="T9" fmla="*/ 202 h 274"/>
                <a:gd name="T10" fmla="*/ 497 w 158"/>
                <a:gd name="T11" fmla="*/ 28 h 274"/>
                <a:gd name="T12" fmla="*/ 497 w 158"/>
                <a:gd name="T13" fmla="*/ 28 h 274"/>
                <a:gd name="T14" fmla="*/ 366 w 158"/>
                <a:gd name="T15" fmla="*/ 93 h 274"/>
                <a:gd name="T16" fmla="*/ 26 w 158"/>
                <a:gd name="T17" fmla="*/ 1081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8" h="274">
                  <a:moveTo>
                    <a:pt x="7" y="231"/>
                  </a:moveTo>
                  <a:cubicBezTo>
                    <a:pt x="0" y="245"/>
                    <a:pt x="7" y="261"/>
                    <a:pt x="21" y="268"/>
                  </a:cubicBezTo>
                  <a:cubicBezTo>
                    <a:pt x="21" y="268"/>
                    <a:pt x="21" y="268"/>
                    <a:pt x="21" y="268"/>
                  </a:cubicBezTo>
                  <a:cubicBezTo>
                    <a:pt x="35" y="274"/>
                    <a:pt x="51" y="268"/>
                    <a:pt x="57" y="254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8" y="29"/>
                    <a:pt x="151" y="12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23" y="0"/>
                    <a:pt x="107" y="6"/>
                    <a:pt x="101" y="20"/>
                  </a:cubicBezTo>
                  <a:lnTo>
                    <a:pt x="7" y="231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178">
              <a:extLst>
                <a:ext uri="{FF2B5EF4-FFF2-40B4-BE49-F238E27FC236}">
                  <a16:creationId xmlns:a16="http://schemas.microsoft.com/office/drawing/2014/main" id="{C4E8CECE-FDBF-44A4-BA0B-F2E334B98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069"/>
              <a:ext cx="199" cy="410"/>
            </a:xfrm>
            <a:custGeom>
              <a:avLst/>
              <a:gdLst>
                <a:gd name="T0" fmla="*/ 19 w 144"/>
                <a:gd name="T1" fmla="*/ 1109 h 279"/>
                <a:gd name="T2" fmla="*/ 76 w 144"/>
                <a:gd name="T3" fmla="*/ 1278 h 279"/>
                <a:gd name="T4" fmla="*/ 76 w 144"/>
                <a:gd name="T5" fmla="*/ 1278 h 279"/>
                <a:gd name="T6" fmla="*/ 209 w 144"/>
                <a:gd name="T7" fmla="*/ 1199 h 279"/>
                <a:gd name="T8" fmla="*/ 504 w 144"/>
                <a:gd name="T9" fmla="*/ 190 h 279"/>
                <a:gd name="T10" fmla="*/ 446 w 144"/>
                <a:gd name="T11" fmla="*/ 28 h 279"/>
                <a:gd name="T12" fmla="*/ 446 w 144"/>
                <a:gd name="T13" fmla="*/ 28 h 279"/>
                <a:gd name="T14" fmla="*/ 314 w 144"/>
                <a:gd name="T15" fmla="*/ 101 h 279"/>
                <a:gd name="T16" fmla="*/ 19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5" y="238"/>
                  </a:moveTo>
                  <a:cubicBezTo>
                    <a:pt x="0" y="252"/>
                    <a:pt x="7" y="268"/>
                    <a:pt x="21" y="274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36" y="279"/>
                    <a:pt x="52" y="272"/>
                    <a:pt x="57" y="257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44" y="27"/>
                    <a:pt x="136" y="11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lnTo>
                    <a:pt x="5" y="238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179">
              <a:extLst>
                <a:ext uri="{FF2B5EF4-FFF2-40B4-BE49-F238E27FC236}">
                  <a16:creationId xmlns:a16="http://schemas.microsoft.com/office/drawing/2014/main" id="{19DB0F64-9DA3-4064-B34E-448E9A566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071"/>
              <a:ext cx="180" cy="401"/>
            </a:xfrm>
            <a:custGeom>
              <a:avLst/>
              <a:gdLst>
                <a:gd name="T0" fmla="*/ 46 w 130"/>
                <a:gd name="T1" fmla="*/ 1124 h 273"/>
                <a:gd name="T2" fmla="*/ 343 w 130"/>
                <a:gd name="T3" fmla="*/ 120 h 273"/>
                <a:gd name="T4" fmla="*/ 475 w 130"/>
                <a:gd name="T5" fmla="*/ 47 h 273"/>
                <a:gd name="T6" fmla="*/ 478 w 130"/>
                <a:gd name="T7" fmla="*/ 47 h 273"/>
                <a:gd name="T8" fmla="*/ 449 w 130"/>
                <a:gd name="T9" fmla="*/ 28 h 273"/>
                <a:gd name="T10" fmla="*/ 316 w 130"/>
                <a:gd name="T11" fmla="*/ 101 h 273"/>
                <a:gd name="T12" fmla="*/ 19 w 130"/>
                <a:gd name="T13" fmla="*/ 1109 h 273"/>
                <a:gd name="T14" fmla="*/ 76 w 130"/>
                <a:gd name="T15" fmla="*/ 1271 h 273"/>
                <a:gd name="T16" fmla="*/ 46 w 130"/>
                <a:gd name="T17" fmla="*/ 1124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273">
                  <a:moveTo>
                    <a:pt x="12" y="242"/>
                  </a:moveTo>
                  <a:cubicBezTo>
                    <a:pt x="93" y="26"/>
                    <a:pt x="93" y="26"/>
                    <a:pt x="93" y="26"/>
                  </a:cubicBezTo>
                  <a:cubicBezTo>
                    <a:pt x="99" y="11"/>
                    <a:pt x="115" y="4"/>
                    <a:pt x="129" y="10"/>
                  </a:cubicBezTo>
                  <a:cubicBezTo>
                    <a:pt x="129" y="10"/>
                    <a:pt x="129" y="10"/>
                    <a:pt x="130" y="10"/>
                  </a:cubicBezTo>
                  <a:cubicBezTo>
                    <a:pt x="127" y="8"/>
                    <a:pt x="125" y="7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cubicBezTo>
                    <a:pt x="5" y="238"/>
                    <a:pt x="5" y="238"/>
                    <a:pt x="5" y="238"/>
                  </a:cubicBezTo>
                  <a:cubicBezTo>
                    <a:pt x="0" y="252"/>
                    <a:pt x="7" y="268"/>
                    <a:pt x="21" y="273"/>
                  </a:cubicBezTo>
                  <a:cubicBezTo>
                    <a:pt x="12" y="266"/>
                    <a:pt x="8" y="253"/>
                    <a:pt x="12" y="242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180">
              <a:extLst>
                <a:ext uri="{FF2B5EF4-FFF2-40B4-BE49-F238E27FC236}">
                  <a16:creationId xmlns:a16="http://schemas.microsoft.com/office/drawing/2014/main" id="{59D6321A-6CBF-4F81-A7E1-9A9853D5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950"/>
              <a:ext cx="237" cy="491"/>
            </a:xfrm>
            <a:custGeom>
              <a:avLst/>
              <a:gdLst>
                <a:gd name="T0" fmla="*/ 237 w 172"/>
                <a:gd name="T1" fmla="*/ 1452 h 334"/>
                <a:gd name="T2" fmla="*/ 90 w 172"/>
                <a:gd name="T3" fmla="*/ 1532 h 334"/>
                <a:gd name="T4" fmla="*/ 90 w 172"/>
                <a:gd name="T5" fmla="*/ 1532 h 334"/>
                <a:gd name="T6" fmla="*/ 21 w 172"/>
                <a:gd name="T7" fmla="*/ 1351 h 334"/>
                <a:gd name="T8" fmla="*/ 382 w 172"/>
                <a:gd name="T9" fmla="*/ 101 h 334"/>
                <a:gd name="T10" fmla="*/ 532 w 172"/>
                <a:gd name="T11" fmla="*/ 28 h 334"/>
                <a:gd name="T12" fmla="*/ 532 w 172"/>
                <a:gd name="T13" fmla="*/ 28 h 334"/>
                <a:gd name="T14" fmla="*/ 599 w 172"/>
                <a:gd name="T15" fmla="*/ 210 h 334"/>
                <a:gd name="T16" fmla="*/ 237 w 172"/>
                <a:gd name="T17" fmla="*/ 145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1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1"/>
                    <a:pt x="0" y="304"/>
                    <a:pt x="6" y="289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12" y="7"/>
                    <a:pt x="130" y="0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63" y="12"/>
                    <a:pt x="172" y="30"/>
                    <a:pt x="166" y="45"/>
                  </a:cubicBezTo>
                  <a:lnTo>
                    <a:pt x="66" y="311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181">
              <a:extLst>
                <a:ext uri="{FF2B5EF4-FFF2-40B4-BE49-F238E27FC236}">
                  <a16:creationId xmlns:a16="http://schemas.microsoft.com/office/drawing/2014/main" id="{D84BA84F-C5DD-46D8-B69A-C89577EF5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985"/>
              <a:ext cx="237" cy="492"/>
            </a:xfrm>
            <a:custGeom>
              <a:avLst/>
              <a:gdLst>
                <a:gd name="T0" fmla="*/ 237 w 172"/>
                <a:gd name="T1" fmla="*/ 1472 h 334"/>
                <a:gd name="T2" fmla="*/ 90 w 172"/>
                <a:gd name="T3" fmla="*/ 1542 h 334"/>
                <a:gd name="T4" fmla="*/ 90 w 172"/>
                <a:gd name="T5" fmla="*/ 1542 h 334"/>
                <a:gd name="T6" fmla="*/ 21 w 172"/>
                <a:gd name="T7" fmla="*/ 1363 h 334"/>
                <a:gd name="T8" fmla="*/ 382 w 172"/>
                <a:gd name="T9" fmla="*/ 109 h 334"/>
                <a:gd name="T10" fmla="*/ 532 w 172"/>
                <a:gd name="T11" fmla="*/ 32 h 334"/>
                <a:gd name="T12" fmla="*/ 532 w 172"/>
                <a:gd name="T13" fmla="*/ 32 h 334"/>
                <a:gd name="T14" fmla="*/ 599 w 172"/>
                <a:gd name="T15" fmla="*/ 217 h 334"/>
                <a:gd name="T16" fmla="*/ 237 w 172"/>
                <a:gd name="T17" fmla="*/ 147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2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2"/>
                    <a:pt x="0" y="304"/>
                    <a:pt x="6" y="289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12" y="8"/>
                    <a:pt x="130" y="0"/>
                    <a:pt x="147" y="7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63" y="13"/>
                    <a:pt x="172" y="30"/>
                    <a:pt x="166" y="46"/>
                  </a:cubicBezTo>
                  <a:lnTo>
                    <a:pt x="66" y="312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82">
              <a:extLst>
                <a:ext uri="{FF2B5EF4-FFF2-40B4-BE49-F238E27FC236}">
                  <a16:creationId xmlns:a16="http://schemas.microsoft.com/office/drawing/2014/main" id="{F0216F8A-CAA7-4A24-9683-520B1D9E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950"/>
              <a:ext cx="198" cy="410"/>
            </a:xfrm>
            <a:custGeom>
              <a:avLst/>
              <a:gdLst>
                <a:gd name="T0" fmla="*/ 21 w 144"/>
                <a:gd name="T1" fmla="*/ 1109 h 279"/>
                <a:gd name="T2" fmla="*/ 77 w 144"/>
                <a:gd name="T3" fmla="*/ 1278 h 279"/>
                <a:gd name="T4" fmla="*/ 77 w 144"/>
                <a:gd name="T5" fmla="*/ 1278 h 279"/>
                <a:gd name="T6" fmla="*/ 208 w 144"/>
                <a:gd name="T7" fmla="*/ 1204 h 279"/>
                <a:gd name="T8" fmla="*/ 498 w 144"/>
                <a:gd name="T9" fmla="*/ 190 h 279"/>
                <a:gd name="T10" fmla="*/ 439 w 144"/>
                <a:gd name="T11" fmla="*/ 28 h 279"/>
                <a:gd name="T12" fmla="*/ 439 w 144"/>
                <a:gd name="T13" fmla="*/ 28 h 279"/>
                <a:gd name="T14" fmla="*/ 312 w 144"/>
                <a:gd name="T15" fmla="*/ 101 h 279"/>
                <a:gd name="T16" fmla="*/ 21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6" y="238"/>
                  </a:moveTo>
                  <a:cubicBezTo>
                    <a:pt x="0" y="252"/>
                    <a:pt x="8" y="268"/>
                    <a:pt x="22" y="274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36" y="279"/>
                    <a:pt x="52" y="272"/>
                    <a:pt x="58" y="258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4" y="27"/>
                    <a:pt x="137" y="11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08" y="0"/>
                    <a:pt x="92" y="8"/>
                    <a:pt x="87" y="22"/>
                  </a:cubicBezTo>
                  <a:lnTo>
                    <a:pt x="6" y="238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183">
              <a:extLst>
                <a:ext uri="{FF2B5EF4-FFF2-40B4-BE49-F238E27FC236}">
                  <a16:creationId xmlns:a16="http://schemas.microsoft.com/office/drawing/2014/main" id="{9A387737-4753-4346-99FF-FA1744CA7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069"/>
              <a:ext cx="199" cy="410"/>
            </a:xfrm>
            <a:custGeom>
              <a:avLst/>
              <a:gdLst>
                <a:gd name="T0" fmla="*/ 19 w 144"/>
                <a:gd name="T1" fmla="*/ 1109 h 279"/>
                <a:gd name="T2" fmla="*/ 76 w 144"/>
                <a:gd name="T3" fmla="*/ 1278 h 279"/>
                <a:gd name="T4" fmla="*/ 76 w 144"/>
                <a:gd name="T5" fmla="*/ 1278 h 279"/>
                <a:gd name="T6" fmla="*/ 209 w 144"/>
                <a:gd name="T7" fmla="*/ 1199 h 279"/>
                <a:gd name="T8" fmla="*/ 504 w 144"/>
                <a:gd name="T9" fmla="*/ 190 h 279"/>
                <a:gd name="T10" fmla="*/ 446 w 144"/>
                <a:gd name="T11" fmla="*/ 28 h 279"/>
                <a:gd name="T12" fmla="*/ 446 w 144"/>
                <a:gd name="T13" fmla="*/ 28 h 279"/>
                <a:gd name="T14" fmla="*/ 314 w 144"/>
                <a:gd name="T15" fmla="*/ 101 h 279"/>
                <a:gd name="T16" fmla="*/ 19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5" y="238"/>
                  </a:moveTo>
                  <a:cubicBezTo>
                    <a:pt x="0" y="252"/>
                    <a:pt x="7" y="268"/>
                    <a:pt x="21" y="274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36" y="279"/>
                    <a:pt x="52" y="272"/>
                    <a:pt x="57" y="257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44" y="27"/>
                    <a:pt x="136" y="11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lnTo>
                    <a:pt x="5" y="238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84">
              <a:extLst>
                <a:ext uri="{FF2B5EF4-FFF2-40B4-BE49-F238E27FC236}">
                  <a16:creationId xmlns:a16="http://schemas.microsoft.com/office/drawing/2014/main" id="{0BD41536-856B-41D0-AD91-CDA03AF23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100"/>
              <a:ext cx="66" cy="104"/>
            </a:xfrm>
            <a:custGeom>
              <a:avLst/>
              <a:gdLst>
                <a:gd name="T0" fmla="*/ 131 w 48"/>
                <a:gd name="T1" fmla="*/ 195 h 71"/>
                <a:gd name="T2" fmla="*/ 26 w 48"/>
                <a:gd name="T3" fmla="*/ 313 h 71"/>
                <a:gd name="T4" fmla="*/ 44 w 48"/>
                <a:gd name="T5" fmla="*/ 133 h 71"/>
                <a:gd name="T6" fmla="*/ 146 w 48"/>
                <a:gd name="T7" fmla="*/ 19 h 71"/>
                <a:gd name="T8" fmla="*/ 131 w 48"/>
                <a:gd name="T9" fmla="*/ 195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36" y="42"/>
                  </a:moveTo>
                  <a:cubicBezTo>
                    <a:pt x="27" y="60"/>
                    <a:pt x="13" y="71"/>
                    <a:pt x="7" y="68"/>
                  </a:cubicBezTo>
                  <a:cubicBezTo>
                    <a:pt x="0" y="64"/>
                    <a:pt x="2" y="47"/>
                    <a:pt x="12" y="29"/>
                  </a:cubicBezTo>
                  <a:cubicBezTo>
                    <a:pt x="21" y="11"/>
                    <a:pt x="34" y="0"/>
                    <a:pt x="41" y="4"/>
                  </a:cubicBezTo>
                  <a:cubicBezTo>
                    <a:pt x="48" y="7"/>
                    <a:pt x="46" y="25"/>
                    <a:pt x="36" y="42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185">
              <a:extLst>
                <a:ext uri="{FF2B5EF4-FFF2-40B4-BE49-F238E27FC236}">
                  <a16:creationId xmlns:a16="http://schemas.microsoft.com/office/drawing/2014/main" id="{C63EB7DF-3B30-4DC2-8244-8D2F5C3D2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231"/>
              <a:ext cx="54" cy="121"/>
            </a:xfrm>
            <a:custGeom>
              <a:avLst/>
              <a:gdLst>
                <a:gd name="T0" fmla="*/ 126 w 39"/>
                <a:gd name="T1" fmla="*/ 210 h 82"/>
                <a:gd name="T2" fmla="*/ 46 w 39"/>
                <a:gd name="T3" fmla="*/ 379 h 82"/>
                <a:gd name="T4" fmla="*/ 15 w 39"/>
                <a:gd name="T5" fmla="*/ 180 h 82"/>
                <a:gd name="T6" fmla="*/ 104 w 39"/>
                <a:gd name="T7" fmla="*/ 9 h 82"/>
                <a:gd name="T8" fmla="*/ 126 w 39"/>
                <a:gd name="T9" fmla="*/ 21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82">
                  <a:moveTo>
                    <a:pt x="35" y="44"/>
                  </a:moveTo>
                  <a:cubicBezTo>
                    <a:pt x="30" y="66"/>
                    <a:pt x="20" y="82"/>
                    <a:pt x="12" y="80"/>
                  </a:cubicBezTo>
                  <a:cubicBezTo>
                    <a:pt x="3" y="78"/>
                    <a:pt x="0" y="59"/>
                    <a:pt x="4" y="38"/>
                  </a:cubicBezTo>
                  <a:cubicBezTo>
                    <a:pt x="9" y="16"/>
                    <a:pt x="19" y="0"/>
                    <a:pt x="28" y="2"/>
                  </a:cubicBezTo>
                  <a:cubicBezTo>
                    <a:pt x="36" y="3"/>
                    <a:pt x="39" y="22"/>
                    <a:pt x="35" y="44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186">
              <a:extLst>
                <a:ext uri="{FF2B5EF4-FFF2-40B4-BE49-F238E27FC236}">
                  <a16:creationId xmlns:a16="http://schemas.microsoft.com/office/drawing/2014/main" id="{B90DC4BA-7455-4750-A55C-A47C809E7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152"/>
              <a:ext cx="67" cy="120"/>
            </a:xfrm>
            <a:custGeom>
              <a:avLst/>
              <a:gdLst>
                <a:gd name="T0" fmla="*/ 156 w 48"/>
                <a:gd name="T1" fmla="*/ 217 h 82"/>
                <a:gd name="T2" fmla="*/ 40 w 48"/>
                <a:gd name="T3" fmla="*/ 357 h 82"/>
                <a:gd name="T4" fmla="*/ 28 w 48"/>
                <a:gd name="T5" fmla="*/ 161 h 82"/>
                <a:gd name="T6" fmla="*/ 142 w 48"/>
                <a:gd name="T7" fmla="*/ 13 h 82"/>
                <a:gd name="T8" fmla="*/ 156 w 48"/>
                <a:gd name="T9" fmla="*/ 21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2">
                  <a:moveTo>
                    <a:pt x="41" y="47"/>
                  </a:moveTo>
                  <a:cubicBezTo>
                    <a:pt x="34" y="67"/>
                    <a:pt x="20" y="82"/>
                    <a:pt x="11" y="78"/>
                  </a:cubicBezTo>
                  <a:cubicBezTo>
                    <a:pt x="2" y="75"/>
                    <a:pt x="0" y="56"/>
                    <a:pt x="7" y="35"/>
                  </a:cubicBezTo>
                  <a:cubicBezTo>
                    <a:pt x="15" y="14"/>
                    <a:pt x="28" y="0"/>
                    <a:pt x="37" y="3"/>
                  </a:cubicBezTo>
                  <a:cubicBezTo>
                    <a:pt x="47" y="6"/>
                    <a:pt x="48" y="26"/>
                    <a:pt x="41" y="47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187">
              <a:extLst>
                <a:ext uri="{FF2B5EF4-FFF2-40B4-BE49-F238E27FC236}">
                  <a16:creationId xmlns:a16="http://schemas.microsoft.com/office/drawing/2014/main" id="{61A9028D-51A6-4B7A-AF20-756AA84C1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319"/>
              <a:ext cx="66" cy="99"/>
            </a:xfrm>
            <a:custGeom>
              <a:avLst/>
              <a:gdLst>
                <a:gd name="T0" fmla="*/ 132 w 48"/>
                <a:gd name="T1" fmla="*/ 197 h 67"/>
                <a:gd name="T2" fmla="*/ 26 w 48"/>
                <a:gd name="T3" fmla="*/ 298 h 67"/>
                <a:gd name="T4" fmla="*/ 40 w 48"/>
                <a:gd name="T5" fmla="*/ 123 h 67"/>
                <a:gd name="T6" fmla="*/ 146 w 48"/>
                <a:gd name="T7" fmla="*/ 19 h 67"/>
                <a:gd name="T8" fmla="*/ 132 w 48"/>
                <a:gd name="T9" fmla="*/ 19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7">
                  <a:moveTo>
                    <a:pt x="37" y="41"/>
                  </a:moveTo>
                  <a:cubicBezTo>
                    <a:pt x="28" y="57"/>
                    <a:pt x="14" y="67"/>
                    <a:pt x="7" y="63"/>
                  </a:cubicBezTo>
                  <a:cubicBezTo>
                    <a:pt x="0" y="58"/>
                    <a:pt x="2" y="42"/>
                    <a:pt x="11" y="26"/>
                  </a:cubicBezTo>
                  <a:cubicBezTo>
                    <a:pt x="20" y="9"/>
                    <a:pt x="34" y="0"/>
                    <a:pt x="41" y="4"/>
                  </a:cubicBezTo>
                  <a:cubicBezTo>
                    <a:pt x="48" y="8"/>
                    <a:pt x="46" y="24"/>
                    <a:pt x="37" y="41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188">
              <a:extLst>
                <a:ext uri="{FF2B5EF4-FFF2-40B4-BE49-F238E27FC236}">
                  <a16:creationId xmlns:a16="http://schemas.microsoft.com/office/drawing/2014/main" id="{029F4D70-786D-4363-9D45-65A6E41ED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959"/>
              <a:ext cx="67" cy="123"/>
            </a:xfrm>
            <a:custGeom>
              <a:avLst/>
              <a:gdLst>
                <a:gd name="T0" fmla="*/ 172 w 49"/>
                <a:gd name="T1" fmla="*/ 1 h 84"/>
                <a:gd name="T2" fmla="*/ 86 w 49"/>
                <a:gd name="T3" fmla="*/ 79 h 84"/>
                <a:gd name="T4" fmla="*/ 0 w 49"/>
                <a:gd name="T5" fmla="*/ 387 h 84"/>
                <a:gd name="T6" fmla="*/ 97 w 49"/>
                <a:gd name="T7" fmla="*/ 88 h 84"/>
                <a:gd name="T8" fmla="*/ 172 w 49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1"/>
                  </a:moveTo>
                  <a:cubicBezTo>
                    <a:pt x="49" y="1"/>
                    <a:pt x="31" y="0"/>
                    <a:pt x="25" y="17"/>
                  </a:cubicBezTo>
                  <a:cubicBezTo>
                    <a:pt x="18" y="35"/>
                    <a:pt x="0" y="84"/>
                    <a:pt x="0" y="84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32" y="4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189">
              <a:extLst>
                <a:ext uri="{FF2B5EF4-FFF2-40B4-BE49-F238E27FC236}">
                  <a16:creationId xmlns:a16="http://schemas.microsoft.com/office/drawing/2014/main" id="{C1467C38-6262-406E-B6A4-59357772D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996"/>
              <a:ext cx="68" cy="123"/>
            </a:xfrm>
            <a:custGeom>
              <a:avLst/>
              <a:gdLst>
                <a:gd name="T0" fmla="*/ 180 w 49"/>
                <a:gd name="T1" fmla="*/ 9 h 84"/>
                <a:gd name="T2" fmla="*/ 94 w 49"/>
                <a:gd name="T3" fmla="*/ 82 h 84"/>
                <a:gd name="T4" fmla="*/ 0 w 49"/>
                <a:gd name="T5" fmla="*/ 387 h 84"/>
                <a:gd name="T6" fmla="*/ 104 w 49"/>
                <a:gd name="T7" fmla="*/ 89 h 84"/>
                <a:gd name="T8" fmla="*/ 180 w 49"/>
                <a:gd name="T9" fmla="*/ 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2"/>
                  </a:moveTo>
                  <a:cubicBezTo>
                    <a:pt x="49" y="2"/>
                    <a:pt x="31" y="0"/>
                    <a:pt x="25" y="18"/>
                  </a:cubicBezTo>
                  <a:cubicBezTo>
                    <a:pt x="19" y="36"/>
                    <a:pt x="0" y="84"/>
                    <a:pt x="0" y="8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32" y="5"/>
                    <a:pt x="4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Freeform 190">
              <a:extLst>
                <a:ext uri="{FF2B5EF4-FFF2-40B4-BE49-F238E27FC236}">
                  <a16:creationId xmlns:a16="http://schemas.microsoft.com/office/drawing/2014/main" id="{ED4D3F99-B5E0-4E06-BA0D-5446EC2EB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959"/>
              <a:ext cx="67" cy="123"/>
            </a:xfrm>
            <a:custGeom>
              <a:avLst/>
              <a:gdLst>
                <a:gd name="T0" fmla="*/ 172 w 49"/>
                <a:gd name="T1" fmla="*/ 9 h 84"/>
                <a:gd name="T2" fmla="*/ 85 w 49"/>
                <a:gd name="T3" fmla="*/ 82 h 84"/>
                <a:gd name="T4" fmla="*/ 0 w 49"/>
                <a:gd name="T5" fmla="*/ 387 h 84"/>
                <a:gd name="T6" fmla="*/ 96 w 49"/>
                <a:gd name="T7" fmla="*/ 89 h 84"/>
                <a:gd name="T8" fmla="*/ 172 w 49"/>
                <a:gd name="T9" fmla="*/ 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2"/>
                  </a:moveTo>
                  <a:cubicBezTo>
                    <a:pt x="49" y="2"/>
                    <a:pt x="30" y="0"/>
                    <a:pt x="24" y="18"/>
                  </a:cubicBezTo>
                  <a:cubicBezTo>
                    <a:pt x="18" y="36"/>
                    <a:pt x="0" y="84"/>
                    <a:pt x="0" y="8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31" y="5"/>
                    <a:pt x="4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191">
              <a:extLst>
                <a:ext uri="{FF2B5EF4-FFF2-40B4-BE49-F238E27FC236}">
                  <a16:creationId xmlns:a16="http://schemas.microsoft.com/office/drawing/2014/main" id="{263EBF81-7A30-4A5C-BA13-8BB660E5A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081"/>
              <a:ext cx="68" cy="123"/>
            </a:xfrm>
            <a:custGeom>
              <a:avLst/>
              <a:gdLst>
                <a:gd name="T0" fmla="*/ 180 w 49"/>
                <a:gd name="T1" fmla="*/ 1 h 84"/>
                <a:gd name="T2" fmla="*/ 89 w 49"/>
                <a:gd name="T3" fmla="*/ 82 h 84"/>
                <a:gd name="T4" fmla="*/ 0 w 49"/>
                <a:gd name="T5" fmla="*/ 387 h 84"/>
                <a:gd name="T6" fmla="*/ 99 w 49"/>
                <a:gd name="T7" fmla="*/ 89 h 84"/>
                <a:gd name="T8" fmla="*/ 180 w 49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1"/>
                  </a:moveTo>
                  <a:cubicBezTo>
                    <a:pt x="49" y="1"/>
                    <a:pt x="30" y="0"/>
                    <a:pt x="24" y="18"/>
                  </a:cubicBezTo>
                  <a:cubicBezTo>
                    <a:pt x="18" y="35"/>
                    <a:pt x="0" y="84"/>
                    <a:pt x="0" y="8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31" y="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Freeform 192">
              <a:extLst>
                <a:ext uri="{FF2B5EF4-FFF2-40B4-BE49-F238E27FC236}">
                  <a16:creationId xmlns:a16="http://schemas.microsoft.com/office/drawing/2014/main" id="{30370E1D-90F3-4150-8B1C-183FE72E6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249"/>
              <a:ext cx="65" cy="104"/>
            </a:xfrm>
            <a:custGeom>
              <a:avLst/>
              <a:gdLst>
                <a:gd name="T0" fmla="*/ 0 w 47"/>
                <a:gd name="T1" fmla="*/ 318 h 71"/>
                <a:gd name="T2" fmla="*/ 98 w 47"/>
                <a:gd name="T3" fmla="*/ 255 h 71"/>
                <a:gd name="T4" fmla="*/ 171 w 47"/>
                <a:gd name="T5" fmla="*/ 0 h 71"/>
                <a:gd name="T6" fmla="*/ 84 w 47"/>
                <a:gd name="T7" fmla="*/ 245 h 71"/>
                <a:gd name="T8" fmla="*/ 0 w 47"/>
                <a:gd name="T9" fmla="*/ 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1">
                  <a:moveTo>
                    <a:pt x="0" y="69"/>
                  </a:moveTo>
                  <a:cubicBezTo>
                    <a:pt x="0" y="69"/>
                    <a:pt x="21" y="71"/>
                    <a:pt x="27" y="55"/>
                  </a:cubicBezTo>
                  <a:cubicBezTo>
                    <a:pt x="33" y="39"/>
                    <a:pt x="47" y="0"/>
                    <a:pt x="47" y="0"/>
                  </a:cubicBezTo>
                  <a:cubicBezTo>
                    <a:pt x="47" y="0"/>
                    <a:pt x="25" y="51"/>
                    <a:pt x="23" y="53"/>
                  </a:cubicBezTo>
                  <a:cubicBezTo>
                    <a:pt x="22" y="55"/>
                    <a:pt x="21" y="63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Freeform 193">
              <a:extLst>
                <a:ext uri="{FF2B5EF4-FFF2-40B4-BE49-F238E27FC236}">
                  <a16:creationId xmlns:a16="http://schemas.microsoft.com/office/drawing/2014/main" id="{1B338A1D-3965-4256-BD9D-FD5ECE398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328"/>
              <a:ext cx="66" cy="104"/>
            </a:xfrm>
            <a:custGeom>
              <a:avLst/>
              <a:gdLst>
                <a:gd name="T0" fmla="*/ 0 w 48"/>
                <a:gd name="T1" fmla="*/ 318 h 71"/>
                <a:gd name="T2" fmla="*/ 96 w 48"/>
                <a:gd name="T3" fmla="*/ 255 h 71"/>
                <a:gd name="T4" fmla="*/ 172 w 48"/>
                <a:gd name="T5" fmla="*/ 0 h 71"/>
                <a:gd name="T6" fmla="*/ 84 w 48"/>
                <a:gd name="T7" fmla="*/ 245 h 71"/>
                <a:gd name="T8" fmla="*/ 0 w 48"/>
                <a:gd name="T9" fmla="*/ 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0" y="69"/>
                  </a:moveTo>
                  <a:cubicBezTo>
                    <a:pt x="0" y="69"/>
                    <a:pt x="21" y="71"/>
                    <a:pt x="27" y="55"/>
                  </a:cubicBezTo>
                  <a:cubicBezTo>
                    <a:pt x="33" y="39"/>
                    <a:pt x="48" y="0"/>
                    <a:pt x="48" y="0"/>
                  </a:cubicBezTo>
                  <a:cubicBezTo>
                    <a:pt x="48" y="0"/>
                    <a:pt x="25" y="50"/>
                    <a:pt x="23" y="53"/>
                  </a:cubicBezTo>
                  <a:cubicBezTo>
                    <a:pt x="22" y="55"/>
                    <a:pt x="21" y="63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Freeform 194">
              <a:extLst>
                <a:ext uri="{FF2B5EF4-FFF2-40B4-BE49-F238E27FC236}">
                  <a16:creationId xmlns:a16="http://schemas.microsoft.com/office/drawing/2014/main" id="{DFFAD9B9-05CB-45B8-9372-15FB4BE2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363"/>
              <a:ext cx="65" cy="106"/>
            </a:xfrm>
            <a:custGeom>
              <a:avLst/>
              <a:gdLst>
                <a:gd name="T0" fmla="*/ 0 w 47"/>
                <a:gd name="T1" fmla="*/ 330 h 72"/>
                <a:gd name="T2" fmla="*/ 98 w 47"/>
                <a:gd name="T3" fmla="*/ 262 h 72"/>
                <a:gd name="T4" fmla="*/ 171 w 47"/>
                <a:gd name="T5" fmla="*/ 0 h 72"/>
                <a:gd name="T6" fmla="*/ 84 w 47"/>
                <a:gd name="T7" fmla="*/ 256 h 72"/>
                <a:gd name="T8" fmla="*/ 0 w 47"/>
                <a:gd name="T9" fmla="*/ 33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2">
                  <a:moveTo>
                    <a:pt x="0" y="70"/>
                  </a:moveTo>
                  <a:cubicBezTo>
                    <a:pt x="0" y="70"/>
                    <a:pt x="21" y="72"/>
                    <a:pt x="27" y="56"/>
                  </a:cubicBezTo>
                  <a:cubicBezTo>
                    <a:pt x="32" y="40"/>
                    <a:pt x="47" y="0"/>
                    <a:pt x="47" y="0"/>
                  </a:cubicBezTo>
                  <a:cubicBezTo>
                    <a:pt x="47" y="0"/>
                    <a:pt x="24" y="51"/>
                    <a:pt x="23" y="54"/>
                  </a:cubicBezTo>
                  <a:cubicBezTo>
                    <a:pt x="21" y="56"/>
                    <a:pt x="20" y="64"/>
                    <a:pt x="0" y="70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Freeform 195">
              <a:extLst>
                <a:ext uri="{FF2B5EF4-FFF2-40B4-BE49-F238E27FC236}">
                  <a16:creationId xmlns:a16="http://schemas.microsoft.com/office/drawing/2014/main" id="{4C19E5F3-2081-4876-81B0-A550B7FBE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366"/>
              <a:ext cx="64" cy="106"/>
            </a:xfrm>
            <a:custGeom>
              <a:avLst/>
              <a:gdLst>
                <a:gd name="T0" fmla="*/ 0 w 47"/>
                <a:gd name="T1" fmla="*/ 325 h 72"/>
                <a:gd name="T2" fmla="*/ 93 w 47"/>
                <a:gd name="T3" fmla="*/ 262 h 72"/>
                <a:gd name="T4" fmla="*/ 161 w 47"/>
                <a:gd name="T5" fmla="*/ 0 h 72"/>
                <a:gd name="T6" fmla="*/ 78 w 47"/>
                <a:gd name="T7" fmla="*/ 249 h 72"/>
                <a:gd name="T8" fmla="*/ 0 w 47"/>
                <a:gd name="T9" fmla="*/ 325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2">
                  <a:moveTo>
                    <a:pt x="0" y="69"/>
                  </a:moveTo>
                  <a:cubicBezTo>
                    <a:pt x="0" y="69"/>
                    <a:pt x="21" y="72"/>
                    <a:pt x="27" y="56"/>
                  </a:cubicBezTo>
                  <a:cubicBezTo>
                    <a:pt x="33" y="39"/>
                    <a:pt x="47" y="0"/>
                    <a:pt x="47" y="0"/>
                  </a:cubicBezTo>
                  <a:cubicBezTo>
                    <a:pt x="47" y="0"/>
                    <a:pt x="25" y="51"/>
                    <a:pt x="23" y="53"/>
                  </a:cubicBezTo>
                  <a:cubicBezTo>
                    <a:pt x="22" y="56"/>
                    <a:pt x="21" y="64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Oval 196">
              <a:extLst>
                <a:ext uri="{FF2B5EF4-FFF2-40B4-BE49-F238E27FC236}">
                  <a16:creationId xmlns:a16="http://schemas.microsoft.com/office/drawing/2014/main" id="{A63C372C-814C-4A84-AE17-0413597AB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96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6" name="Oval 197">
              <a:extLst>
                <a:ext uri="{FF2B5EF4-FFF2-40B4-BE49-F238E27FC236}">
                  <a16:creationId xmlns:a16="http://schemas.microsoft.com/office/drawing/2014/main" id="{03944AF1-A3D5-4967-A64F-22B36F0D1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96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7" name="Oval 198">
              <a:extLst>
                <a:ext uri="{FF2B5EF4-FFF2-40B4-BE49-F238E27FC236}">
                  <a16:creationId xmlns:a16="http://schemas.microsoft.com/office/drawing/2014/main" id="{BE4C8F0E-7460-4C45-A365-CB86FA3D6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7" y="99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8" name="Oval 199">
              <a:extLst>
                <a:ext uri="{FF2B5EF4-FFF2-40B4-BE49-F238E27FC236}">
                  <a16:creationId xmlns:a16="http://schemas.microsoft.com/office/drawing/2014/main" id="{5A574540-250F-487D-9A0C-426D6D267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08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9" name="Oval 200">
              <a:extLst>
                <a:ext uri="{FF2B5EF4-FFF2-40B4-BE49-F238E27FC236}">
                  <a16:creationId xmlns:a16="http://schemas.microsoft.com/office/drawing/2014/main" id="{3C992E23-8299-44BA-A62E-33716534E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9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0" name="Oval 201">
              <a:extLst>
                <a:ext uri="{FF2B5EF4-FFF2-40B4-BE49-F238E27FC236}">
                  <a16:creationId xmlns:a16="http://schemas.microsoft.com/office/drawing/2014/main" id="{42CD0732-DB94-4A07-B77A-03B829158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" y="906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1" name="Oval 202">
              <a:extLst>
                <a:ext uri="{FF2B5EF4-FFF2-40B4-BE49-F238E27FC236}">
                  <a16:creationId xmlns:a16="http://schemas.microsoft.com/office/drawing/2014/main" id="{E98FCEFF-6DFB-4976-A186-E1DBB4A86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90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2" name="Oval 203">
              <a:extLst>
                <a:ext uri="{FF2B5EF4-FFF2-40B4-BE49-F238E27FC236}">
                  <a16:creationId xmlns:a16="http://schemas.microsoft.com/office/drawing/2014/main" id="{2D7D07E0-6666-4BB8-9002-1B895A709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149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3" name="Freeform 204">
              <a:extLst>
                <a:ext uri="{FF2B5EF4-FFF2-40B4-BE49-F238E27FC236}">
                  <a16:creationId xmlns:a16="http://schemas.microsoft.com/office/drawing/2014/main" id="{288A09E4-C26B-4192-B577-2F13C065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904"/>
              <a:ext cx="238" cy="518"/>
            </a:xfrm>
            <a:custGeom>
              <a:avLst/>
              <a:gdLst>
                <a:gd name="T0" fmla="*/ 619 w 173"/>
                <a:gd name="T1" fmla="*/ 0 h 352"/>
                <a:gd name="T2" fmla="*/ 140 w 173"/>
                <a:gd name="T3" fmla="*/ 675 h 352"/>
                <a:gd name="T4" fmla="*/ 312 w 173"/>
                <a:gd name="T5" fmla="*/ 1650 h 352"/>
                <a:gd name="T6" fmla="*/ 168 w 173"/>
                <a:gd name="T7" fmla="*/ 684 h 352"/>
                <a:gd name="T8" fmla="*/ 619 w 173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52">
                  <a:moveTo>
                    <a:pt x="173" y="0"/>
                  </a:moveTo>
                  <a:cubicBezTo>
                    <a:pt x="173" y="0"/>
                    <a:pt x="79" y="26"/>
                    <a:pt x="39" y="144"/>
                  </a:cubicBezTo>
                  <a:cubicBezTo>
                    <a:pt x="0" y="261"/>
                    <a:pt x="87" y="352"/>
                    <a:pt x="87" y="352"/>
                  </a:cubicBezTo>
                  <a:cubicBezTo>
                    <a:pt x="87" y="352"/>
                    <a:pt x="13" y="264"/>
                    <a:pt x="47" y="146"/>
                  </a:cubicBezTo>
                  <a:cubicBezTo>
                    <a:pt x="80" y="27"/>
                    <a:pt x="173" y="0"/>
                    <a:pt x="1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205">
              <a:extLst>
                <a:ext uri="{FF2B5EF4-FFF2-40B4-BE49-F238E27FC236}">
                  <a16:creationId xmlns:a16="http://schemas.microsoft.com/office/drawing/2014/main" id="{EEB717D2-57FF-4E87-8EDA-7FA0C44BB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131"/>
              <a:ext cx="188" cy="343"/>
            </a:xfrm>
            <a:custGeom>
              <a:avLst/>
              <a:gdLst>
                <a:gd name="T0" fmla="*/ 326 w 136"/>
                <a:gd name="T1" fmla="*/ 0 h 233"/>
                <a:gd name="T2" fmla="*/ 0 w 136"/>
                <a:gd name="T3" fmla="*/ 1094 h 233"/>
                <a:gd name="T4" fmla="*/ 326 w 136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33">
                  <a:moveTo>
                    <a:pt x="90" y="0"/>
                  </a:moveTo>
                  <a:cubicBezTo>
                    <a:pt x="90" y="0"/>
                    <a:pt x="136" y="129"/>
                    <a:pt x="0" y="233"/>
                  </a:cubicBezTo>
                  <a:cubicBezTo>
                    <a:pt x="0" y="233"/>
                    <a:pt x="118" y="141"/>
                    <a:pt x="90" y="0"/>
                  </a:cubicBez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206">
              <a:extLst>
                <a:ext uri="{FF2B5EF4-FFF2-40B4-BE49-F238E27FC236}">
                  <a16:creationId xmlns:a16="http://schemas.microsoft.com/office/drawing/2014/main" id="{E971D4D3-9B26-4FCD-A2C1-DF8D61E36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928"/>
              <a:ext cx="219" cy="422"/>
            </a:xfrm>
            <a:custGeom>
              <a:avLst/>
              <a:gdLst>
                <a:gd name="T0" fmla="*/ 0 w 159"/>
                <a:gd name="T1" fmla="*/ 0 h 287"/>
                <a:gd name="T2" fmla="*/ 438 w 159"/>
                <a:gd name="T3" fmla="*/ 1342 h 287"/>
                <a:gd name="T4" fmla="*/ 0 w 159"/>
                <a:gd name="T5" fmla="*/ 0 h 2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287">
                  <a:moveTo>
                    <a:pt x="0" y="0"/>
                  </a:moveTo>
                  <a:cubicBezTo>
                    <a:pt x="0" y="0"/>
                    <a:pt x="141" y="76"/>
                    <a:pt x="122" y="287"/>
                  </a:cubicBezTo>
                  <a:cubicBezTo>
                    <a:pt x="122" y="287"/>
                    <a:pt x="159" y="7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Oval 207">
              <a:extLst>
                <a:ext uri="{FF2B5EF4-FFF2-40B4-BE49-F238E27FC236}">
                  <a16:creationId xmlns:a16="http://schemas.microsoft.com/office/drawing/2014/main" id="{8186B210-5CE2-442A-8C52-03B84340A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22"/>
              <a:ext cx="623" cy="665"/>
            </a:xfrm>
            <a:prstGeom prst="ellipse">
              <a:avLst/>
            </a:prstGeom>
            <a:solidFill>
              <a:srgbClr val="DD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7" name="Oval 208">
              <a:extLst>
                <a:ext uri="{FF2B5EF4-FFF2-40B4-BE49-F238E27FC236}">
                  <a16:creationId xmlns:a16="http://schemas.microsoft.com/office/drawing/2014/main" id="{B098C824-28D0-4F2F-89A0-77D17FA27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555"/>
              <a:ext cx="562" cy="600"/>
            </a:xfrm>
            <a:prstGeom prst="ellipse">
              <a:avLst/>
            </a:prstGeom>
            <a:solidFill>
              <a:srgbClr val="CB9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8" name="Freeform 209">
              <a:extLst>
                <a:ext uri="{FF2B5EF4-FFF2-40B4-BE49-F238E27FC236}">
                  <a16:creationId xmlns:a16="http://schemas.microsoft.com/office/drawing/2014/main" id="{5EBDA5D8-0E4F-401E-8C80-695AAC4C5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552"/>
              <a:ext cx="485" cy="614"/>
            </a:xfrm>
            <a:custGeom>
              <a:avLst/>
              <a:gdLst>
                <a:gd name="T0" fmla="*/ 1164 w 352"/>
                <a:gd name="T1" fmla="*/ 783 h 418"/>
                <a:gd name="T2" fmla="*/ 823 w 352"/>
                <a:gd name="T3" fmla="*/ 1845 h 418"/>
                <a:gd name="T4" fmla="*/ 105 w 352"/>
                <a:gd name="T5" fmla="*/ 1163 h 418"/>
                <a:gd name="T6" fmla="*/ 451 w 352"/>
                <a:gd name="T7" fmla="*/ 101 h 418"/>
                <a:gd name="T8" fmla="*/ 1164 w 352"/>
                <a:gd name="T9" fmla="*/ 783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418">
                  <a:moveTo>
                    <a:pt x="323" y="168"/>
                  </a:moveTo>
                  <a:cubicBezTo>
                    <a:pt x="352" y="272"/>
                    <a:pt x="309" y="373"/>
                    <a:pt x="228" y="396"/>
                  </a:cubicBezTo>
                  <a:cubicBezTo>
                    <a:pt x="146" y="418"/>
                    <a:pt x="57" y="353"/>
                    <a:pt x="29" y="250"/>
                  </a:cubicBezTo>
                  <a:cubicBezTo>
                    <a:pt x="0" y="147"/>
                    <a:pt x="43" y="45"/>
                    <a:pt x="125" y="22"/>
                  </a:cubicBezTo>
                  <a:cubicBezTo>
                    <a:pt x="206" y="0"/>
                    <a:pt x="295" y="65"/>
                    <a:pt x="323" y="168"/>
                  </a:cubicBezTo>
                  <a:close/>
                </a:path>
              </a:pathLst>
            </a:custGeom>
            <a:solidFill>
              <a:srgbClr val="BD8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Oval 210">
              <a:extLst>
                <a:ext uri="{FF2B5EF4-FFF2-40B4-BE49-F238E27FC236}">
                  <a16:creationId xmlns:a16="http://schemas.microsoft.com/office/drawing/2014/main" id="{BB5412B3-0ABA-4C24-AAAC-62B80703F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21"/>
              <a:ext cx="623" cy="666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0" name="Oval 211">
              <a:extLst>
                <a:ext uri="{FF2B5EF4-FFF2-40B4-BE49-F238E27FC236}">
                  <a16:creationId xmlns:a16="http://schemas.microsoft.com/office/drawing/2014/main" id="{5A42320C-49A8-4274-9838-1EA4B2931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555"/>
              <a:ext cx="562" cy="598"/>
            </a:xfrm>
            <a:prstGeom prst="ellips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1" name="Freeform 212">
              <a:extLst>
                <a:ext uri="{FF2B5EF4-FFF2-40B4-BE49-F238E27FC236}">
                  <a16:creationId xmlns:a16="http://schemas.microsoft.com/office/drawing/2014/main" id="{955C6888-1FCD-4CDC-AAB4-C844A30EB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615"/>
              <a:ext cx="260" cy="482"/>
            </a:xfrm>
            <a:custGeom>
              <a:avLst/>
              <a:gdLst>
                <a:gd name="T0" fmla="*/ 231 w 189"/>
                <a:gd name="T1" fmla="*/ 1431 h 328"/>
                <a:gd name="T2" fmla="*/ 85 w 189"/>
                <a:gd name="T3" fmla="*/ 1492 h 328"/>
                <a:gd name="T4" fmla="*/ 85 w 189"/>
                <a:gd name="T5" fmla="*/ 1492 h 328"/>
                <a:gd name="T6" fmla="*/ 26 w 189"/>
                <a:gd name="T7" fmla="*/ 1305 h 328"/>
                <a:gd name="T8" fmla="*/ 444 w 189"/>
                <a:gd name="T9" fmla="*/ 100 h 328"/>
                <a:gd name="T10" fmla="*/ 590 w 189"/>
                <a:gd name="T11" fmla="*/ 32 h 328"/>
                <a:gd name="T12" fmla="*/ 590 w 189"/>
                <a:gd name="T13" fmla="*/ 32 h 328"/>
                <a:gd name="T14" fmla="*/ 651 w 189"/>
                <a:gd name="T15" fmla="*/ 217 h 328"/>
                <a:gd name="T16" fmla="*/ 231 w 189"/>
                <a:gd name="T17" fmla="*/ 143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328">
                  <a:moveTo>
                    <a:pt x="65" y="307"/>
                  </a:moveTo>
                  <a:cubicBezTo>
                    <a:pt x="59" y="321"/>
                    <a:pt x="40" y="328"/>
                    <a:pt x="24" y="320"/>
                  </a:cubicBezTo>
                  <a:cubicBezTo>
                    <a:pt x="24" y="320"/>
                    <a:pt x="24" y="320"/>
                    <a:pt x="24" y="320"/>
                  </a:cubicBezTo>
                  <a:cubicBezTo>
                    <a:pt x="8" y="313"/>
                    <a:pt x="0" y="295"/>
                    <a:pt x="7" y="280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30" y="6"/>
                    <a:pt x="149" y="0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81" y="14"/>
                    <a:pt x="189" y="32"/>
                    <a:pt x="182" y="47"/>
                  </a:cubicBezTo>
                  <a:lnTo>
                    <a:pt x="65" y="307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213">
              <a:extLst>
                <a:ext uri="{FF2B5EF4-FFF2-40B4-BE49-F238E27FC236}">
                  <a16:creationId xmlns:a16="http://schemas.microsoft.com/office/drawing/2014/main" id="{7EE541A2-22D9-457E-9DB0-5003F4F2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597"/>
              <a:ext cx="237" cy="491"/>
            </a:xfrm>
            <a:custGeom>
              <a:avLst/>
              <a:gdLst>
                <a:gd name="T0" fmla="*/ 237 w 172"/>
                <a:gd name="T1" fmla="*/ 1452 h 334"/>
                <a:gd name="T2" fmla="*/ 90 w 172"/>
                <a:gd name="T3" fmla="*/ 1532 h 334"/>
                <a:gd name="T4" fmla="*/ 90 w 172"/>
                <a:gd name="T5" fmla="*/ 1532 h 334"/>
                <a:gd name="T6" fmla="*/ 21 w 172"/>
                <a:gd name="T7" fmla="*/ 1351 h 334"/>
                <a:gd name="T8" fmla="*/ 382 w 172"/>
                <a:gd name="T9" fmla="*/ 101 h 334"/>
                <a:gd name="T10" fmla="*/ 532 w 172"/>
                <a:gd name="T11" fmla="*/ 28 h 334"/>
                <a:gd name="T12" fmla="*/ 532 w 172"/>
                <a:gd name="T13" fmla="*/ 28 h 334"/>
                <a:gd name="T14" fmla="*/ 599 w 172"/>
                <a:gd name="T15" fmla="*/ 210 h 334"/>
                <a:gd name="T16" fmla="*/ 237 w 172"/>
                <a:gd name="T17" fmla="*/ 145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1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1"/>
                    <a:pt x="0" y="304"/>
                    <a:pt x="6" y="289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12" y="7"/>
                    <a:pt x="130" y="0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63" y="12"/>
                    <a:pt x="172" y="30"/>
                    <a:pt x="166" y="45"/>
                  </a:cubicBezTo>
                  <a:lnTo>
                    <a:pt x="66" y="311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214">
              <a:extLst>
                <a:ext uri="{FF2B5EF4-FFF2-40B4-BE49-F238E27FC236}">
                  <a16:creationId xmlns:a16="http://schemas.microsoft.com/office/drawing/2014/main" id="{A58B4E6E-6ABF-4392-998F-7C1ECCE31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597"/>
              <a:ext cx="200" cy="485"/>
            </a:xfrm>
            <a:custGeom>
              <a:avLst/>
              <a:gdLst>
                <a:gd name="T0" fmla="*/ 131 w 145"/>
                <a:gd name="T1" fmla="*/ 1536 h 330"/>
                <a:gd name="T2" fmla="*/ 61 w 145"/>
                <a:gd name="T3" fmla="*/ 1352 h 330"/>
                <a:gd name="T4" fmla="*/ 422 w 145"/>
                <a:gd name="T5" fmla="*/ 110 h 330"/>
                <a:gd name="T6" fmla="*/ 526 w 145"/>
                <a:gd name="T7" fmla="*/ 22 h 330"/>
                <a:gd name="T8" fmla="*/ 388 w 145"/>
                <a:gd name="T9" fmla="*/ 101 h 330"/>
                <a:gd name="T10" fmla="*/ 21 w 145"/>
                <a:gd name="T11" fmla="*/ 1351 h 330"/>
                <a:gd name="T12" fmla="*/ 95 w 145"/>
                <a:gd name="T13" fmla="*/ 1530 h 330"/>
                <a:gd name="T14" fmla="*/ 137 w 145"/>
                <a:gd name="T15" fmla="*/ 1540 h 330"/>
                <a:gd name="T16" fmla="*/ 131 w 145"/>
                <a:gd name="T17" fmla="*/ 153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330">
                  <a:moveTo>
                    <a:pt x="36" y="329"/>
                  </a:moveTo>
                  <a:cubicBezTo>
                    <a:pt x="20" y="323"/>
                    <a:pt x="11" y="305"/>
                    <a:pt x="17" y="290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21" y="12"/>
                    <a:pt x="132" y="5"/>
                    <a:pt x="145" y="5"/>
                  </a:cubicBezTo>
                  <a:cubicBezTo>
                    <a:pt x="129" y="0"/>
                    <a:pt x="112" y="8"/>
                    <a:pt x="107" y="22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0" y="304"/>
                    <a:pt x="9" y="321"/>
                    <a:pt x="26" y="328"/>
                  </a:cubicBezTo>
                  <a:cubicBezTo>
                    <a:pt x="30" y="329"/>
                    <a:pt x="34" y="330"/>
                    <a:pt x="38" y="330"/>
                  </a:cubicBezTo>
                  <a:cubicBezTo>
                    <a:pt x="38" y="330"/>
                    <a:pt x="37" y="329"/>
                    <a:pt x="36" y="329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215">
              <a:extLst>
                <a:ext uri="{FF2B5EF4-FFF2-40B4-BE49-F238E27FC236}">
                  <a16:creationId xmlns:a16="http://schemas.microsoft.com/office/drawing/2014/main" id="{AC08C78D-1AAA-4CDF-801E-F6285EFF6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52"/>
              <a:ext cx="259" cy="482"/>
            </a:xfrm>
            <a:custGeom>
              <a:avLst/>
              <a:gdLst>
                <a:gd name="T0" fmla="*/ 236 w 188"/>
                <a:gd name="T1" fmla="*/ 1431 h 328"/>
                <a:gd name="T2" fmla="*/ 85 w 188"/>
                <a:gd name="T3" fmla="*/ 1499 h 328"/>
                <a:gd name="T4" fmla="*/ 85 w 188"/>
                <a:gd name="T5" fmla="*/ 1499 h 328"/>
                <a:gd name="T6" fmla="*/ 26 w 188"/>
                <a:gd name="T7" fmla="*/ 1311 h 328"/>
                <a:gd name="T8" fmla="*/ 442 w 188"/>
                <a:gd name="T9" fmla="*/ 100 h 328"/>
                <a:gd name="T10" fmla="*/ 590 w 188"/>
                <a:gd name="T11" fmla="*/ 32 h 328"/>
                <a:gd name="T12" fmla="*/ 590 w 188"/>
                <a:gd name="T13" fmla="*/ 32 h 328"/>
                <a:gd name="T14" fmla="*/ 657 w 188"/>
                <a:gd name="T15" fmla="*/ 217 h 328"/>
                <a:gd name="T16" fmla="*/ 236 w 188"/>
                <a:gd name="T17" fmla="*/ 143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328">
                  <a:moveTo>
                    <a:pt x="65" y="307"/>
                  </a:moveTo>
                  <a:cubicBezTo>
                    <a:pt x="59" y="322"/>
                    <a:pt x="40" y="328"/>
                    <a:pt x="24" y="321"/>
                  </a:cubicBezTo>
                  <a:cubicBezTo>
                    <a:pt x="24" y="321"/>
                    <a:pt x="24" y="321"/>
                    <a:pt x="24" y="321"/>
                  </a:cubicBezTo>
                  <a:cubicBezTo>
                    <a:pt x="8" y="314"/>
                    <a:pt x="0" y="296"/>
                    <a:pt x="7" y="28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30" y="6"/>
                    <a:pt x="148" y="0"/>
                    <a:pt x="164" y="7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81" y="14"/>
                    <a:pt x="188" y="32"/>
                    <a:pt x="182" y="47"/>
                  </a:cubicBezTo>
                  <a:lnTo>
                    <a:pt x="65" y="307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Freeform 216">
              <a:extLst>
                <a:ext uri="{FF2B5EF4-FFF2-40B4-BE49-F238E27FC236}">
                  <a16:creationId xmlns:a16="http://schemas.microsoft.com/office/drawing/2014/main" id="{5B5AD682-BB5D-4EA3-915C-5090F9FCF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632"/>
              <a:ext cx="237" cy="492"/>
            </a:xfrm>
            <a:custGeom>
              <a:avLst/>
              <a:gdLst>
                <a:gd name="T0" fmla="*/ 237 w 172"/>
                <a:gd name="T1" fmla="*/ 1472 h 334"/>
                <a:gd name="T2" fmla="*/ 90 w 172"/>
                <a:gd name="T3" fmla="*/ 1542 h 334"/>
                <a:gd name="T4" fmla="*/ 90 w 172"/>
                <a:gd name="T5" fmla="*/ 1542 h 334"/>
                <a:gd name="T6" fmla="*/ 21 w 172"/>
                <a:gd name="T7" fmla="*/ 1363 h 334"/>
                <a:gd name="T8" fmla="*/ 382 w 172"/>
                <a:gd name="T9" fmla="*/ 109 h 334"/>
                <a:gd name="T10" fmla="*/ 532 w 172"/>
                <a:gd name="T11" fmla="*/ 32 h 334"/>
                <a:gd name="T12" fmla="*/ 532 w 172"/>
                <a:gd name="T13" fmla="*/ 32 h 334"/>
                <a:gd name="T14" fmla="*/ 599 w 172"/>
                <a:gd name="T15" fmla="*/ 217 h 334"/>
                <a:gd name="T16" fmla="*/ 237 w 172"/>
                <a:gd name="T17" fmla="*/ 147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2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2"/>
                    <a:pt x="0" y="304"/>
                    <a:pt x="6" y="289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12" y="8"/>
                    <a:pt x="130" y="0"/>
                    <a:pt x="147" y="7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63" y="13"/>
                    <a:pt x="172" y="30"/>
                    <a:pt x="166" y="46"/>
                  </a:cubicBezTo>
                  <a:lnTo>
                    <a:pt x="66" y="312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Freeform 217">
              <a:extLst>
                <a:ext uri="{FF2B5EF4-FFF2-40B4-BE49-F238E27FC236}">
                  <a16:creationId xmlns:a16="http://schemas.microsoft.com/office/drawing/2014/main" id="{1B5562A2-8C9E-4D07-8A98-123BD4741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634"/>
              <a:ext cx="211" cy="482"/>
            </a:xfrm>
            <a:custGeom>
              <a:avLst/>
              <a:gdLst>
                <a:gd name="T0" fmla="*/ 55 w 153"/>
                <a:gd name="T1" fmla="*/ 1361 h 328"/>
                <a:gd name="T2" fmla="*/ 416 w 153"/>
                <a:gd name="T3" fmla="*/ 121 h 328"/>
                <a:gd name="T4" fmla="*/ 553 w 153"/>
                <a:gd name="T5" fmla="*/ 41 h 328"/>
                <a:gd name="T6" fmla="*/ 532 w 153"/>
                <a:gd name="T7" fmla="*/ 28 h 328"/>
                <a:gd name="T8" fmla="*/ 382 w 153"/>
                <a:gd name="T9" fmla="*/ 101 h 328"/>
                <a:gd name="T10" fmla="*/ 21 w 153"/>
                <a:gd name="T11" fmla="*/ 1343 h 328"/>
                <a:gd name="T12" fmla="*/ 90 w 153"/>
                <a:gd name="T13" fmla="*/ 1527 h 328"/>
                <a:gd name="T14" fmla="*/ 102 w 153"/>
                <a:gd name="T15" fmla="*/ 1528 h 328"/>
                <a:gd name="T16" fmla="*/ 55 w 153"/>
                <a:gd name="T17" fmla="*/ 136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328">
                  <a:moveTo>
                    <a:pt x="15" y="292"/>
                  </a:moveTo>
                  <a:cubicBezTo>
                    <a:pt x="115" y="26"/>
                    <a:pt x="115" y="26"/>
                    <a:pt x="115" y="26"/>
                  </a:cubicBezTo>
                  <a:cubicBezTo>
                    <a:pt x="121" y="12"/>
                    <a:pt x="137" y="4"/>
                    <a:pt x="153" y="9"/>
                  </a:cubicBezTo>
                  <a:cubicBezTo>
                    <a:pt x="151" y="8"/>
                    <a:pt x="149" y="7"/>
                    <a:pt x="147" y="6"/>
                  </a:cubicBezTo>
                  <a:cubicBezTo>
                    <a:pt x="130" y="0"/>
                    <a:pt x="112" y="7"/>
                    <a:pt x="106" y="22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0" y="304"/>
                    <a:pt x="9" y="321"/>
                    <a:pt x="25" y="327"/>
                  </a:cubicBezTo>
                  <a:cubicBezTo>
                    <a:pt x="26" y="328"/>
                    <a:pt x="27" y="328"/>
                    <a:pt x="28" y="328"/>
                  </a:cubicBezTo>
                  <a:cubicBezTo>
                    <a:pt x="16" y="321"/>
                    <a:pt x="10" y="306"/>
                    <a:pt x="15" y="292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Freeform 218">
              <a:extLst>
                <a:ext uri="{FF2B5EF4-FFF2-40B4-BE49-F238E27FC236}">
                  <a16:creationId xmlns:a16="http://schemas.microsoft.com/office/drawing/2014/main" id="{05E0F24D-71F3-4EEE-8E92-D9FA60FF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613"/>
              <a:ext cx="219" cy="402"/>
            </a:xfrm>
            <a:custGeom>
              <a:avLst/>
              <a:gdLst>
                <a:gd name="T0" fmla="*/ 21 w 159"/>
                <a:gd name="T1" fmla="*/ 1082 h 273"/>
                <a:gd name="T2" fmla="*/ 74 w 159"/>
                <a:gd name="T3" fmla="*/ 1256 h 273"/>
                <a:gd name="T4" fmla="*/ 74 w 159"/>
                <a:gd name="T5" fmla="*/ 1256 h 273"/>
                <a:gd name="T6" fmla="*/ 207 w 159"/>
                <a:gd name="T7" fmla="*/ 1190 h 273"/>
                <a:gd name="T8" fmla="*/ 552 w 159"/>
                <a:gd name="T9" fmla="*/ 202 h 273"/>
                <a:gd name="T10" fmla="*/ 499 w 159"/>
                <a:gd name="T11" fmla="*/ 28 h 273"/>
                <a:gd name="T12" fmla="*/ 499 w 159"/>
                <a:gd name="T13" fmla="*/ 28 h 273"/>
                <a:gd name="T14" fmla="*/ 366 w 159"/>
                <a:gd name="T15" fmla="*/ 93 h 273"/>
                <a:gd name="T16" fmla="*/ 21 w 159"/>
                <a:gd name="T17" fmla="*/ 108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273">
                  <a:moveTo>
                    <a:pt x="6" y="230"/>
                  </a:moveTo>
                  <a:cubicBezTo>
                    <a:pt x="0" y="244"/>
                    <a:pt x="6" y="260"/>
                    <a:pt x="20" y="267"/>
                  </a:cubicBezTo>
                  <a:cubicBezTo>
                    <a:pt x="20" y="267"/>
                    <a:pt x="20" y="267"/>
                    <a:pt x="20" y="267"/>
                  </a:cubicBezTo>
                  <a:cubicBezTo>
                    <a:pt x="34" y="273"/>
                    <a:pt x="50" y="267"/>
                    <a:pt x="57" y="25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9" y="29"/>
                    <a:pt x="153" y="13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25" y="0"/>
                    <a:pt x="109" y="6"/>
                    <a:pt x="102" y="20"/>
                  </a:cubicBezTo>
                  <a:lnTo>
                    <a:pt x="6" y="230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Freeform 219">
              <a:extLst>
                <a:ext uri="{FF2B5EF4-FFF2-40B4-BE49-F238E27FC236}">
                  <a16:creationId xmlns:a16="http://schemas.microsoft.com/office/drawing/2014/main" id="{5CBE3CE6-7B72-4EAF-84C6-2A9792BB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597"/>
              <a:ext cx="198" cy="410"/>
            </a:xfrm>
            <a:custGeom>
              <a:avLst/>
              <a:gdLst>
                <a:gd name="T0" fmla="*/ 21 w 144"/>
                <a:gd name="T1" fmla="*/ 1109 h 279"/>
                <a:gd name="T2" fmla="*/ 77 w 144"/>
                <a:gd name="T3" fmla="*/ 1278 h 279"/>
                <a:gd name="T4" fmla="*/ 77 w 144"/>
                <a:gd name="T5" fmla="*/ 1278 h 279"/>
                <a:gd name="T6" fmla="*/ 208 w 144"/>
                <a:gd name="T7" fmla="*/ 1204 h 279"/>
                <a:gd name="T8" fmla="*/ 498 w 144"/>
                <a:gd name="T9" fmla="*/ 190 h 279"/>
                <a:gd name="T10" fmla="*/ 439 w 144"/>
                <a:gd name="T11" fmla="*/ 28 h 279"/>
                <a:gd name="T12" fmla="*/ 439 w 144"/>
                <a:gd name="T13" fmla="*/ 28 h 279"/>
                <a:gd name="T14" fmla="*/ 312 w 144"/>
                <a:gd name="T15" fmla="*/ 101 h 279"/>
                <a:gd name="T16" fmla="*/ 21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6" y="238"/>
                  </a:moveTo>
                  <a:cubicBezTo>
                    <a:pt x="0" y="252"/>
                    <a:pt x="8" y="268"/>
                    <a:pt x="22" y="274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36" y="279"/>
                    <a:pt x="52" y="272"/>
                    <a:pt x="58" y="258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4" y="27"/>
                    <a:pt x="137" y="11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08" y="0"/>
                    <a:pt x="92" y="8"/>
                    <a:pt x="87" y="22"/>
                  </a:cubicBezTo>
                  <a:lnTo>
                    <a:pt x="6" y="238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Freeform 220">
              <a:extLst>
                <a:ext uri="{FF2B5EF4-FFF2-40B4-BE49-F238E27FC236}">
                  <a16:creationId xmlns:a16="http://schemas.microsoft.com/office/drawing/2014/main" id="{510D4E04-5380-4782-8597-80C330457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597"/>
              <a:ext cx="168" cy="405"/>
            </a:xfrm>
            <a:custGeom>
              <a:avLst/>
              <a:gdLst>
                <a:gd name="T0" fmla="*/ 105 w 122"/>
                <a:gd name="T1" fmla="*/ 1293 h 275"/>
                <a:gd name="T2" fmla="*/ 47 w 122"/>
                <a:gd name="T3" fmla="*/ 1128 h 275"/>
                <a:gd name="T4" fmla="*/ 337 w 122"/>
                <a:gd name="T5" fmla="*/ 109 h 275"/>
                <a:gd name="T6" fmla="*/ 438 w 122"/>
                <a:gd name="T7" fmla="*/ 28 h 275"/>
                <a:gd name="T8" fmla="*/ 313 w 122"/>
                <a:gd name="T9" fmla="*/ 102 h 275"/>
                <a:gd name="T10" fmla="*/ 21 w 122"/>
                <a:gd name="T11" fmla="*/ 1121 h 275"/>
                <a:gd name="T12" fmla="*/ 77 w 122"/>
                <a:gd name="T13" fmla="*/ 1290 h 275"/>
                <a:gd name="T14" fmla="*/ 105 w 122"/>
                <a:gd name="T15" fmla="*/ 1293 h 275"/>
                <a:gd name="T16" fmla="*/ 105 w 122"/>
                <a:gd name="T17" fmla="*/ 129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275">
                  <a:moveTo>
                    <a:pt x="29" y="275"/>
                  </a:moveTo>
                  <a:cubicBezTo>
                    <a:pt x="14" y="270"/>
                    <a:pt x="7" y="254"/>
                    <a:pt x="13" y="240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8" y="11"/>
                    <a:pt x="110" y="4"/>
                    <a:pt x="122" y="6"/>
                  </a:cubicBezTo>
                  <a:cubicBezTo>
                    <a:pt x="108" y="0"/>
                    <a:pt x="92" y="8"/>
                    <a:pt x="87" y="22"/>
                  </a:cubicBezTo>
                  <a:cubicBezTo>
                    <a:pt x="6" y="238"/>
                    <a:pt x="6" y="238"/>
                    <a:pt x="6" y="238"/>
                  </a:cubicBezTo>
                  <a:cubicBezTo>
                    <a:pt x="0" y="252"/>
                    <a:pt x="8" y="268"/>
                    <a:pt x="22" y="274"/>
                  </a:cubicBezTo>
                  <a:cubicBezTo>
                    <a:pt x="24" y="275"/>
                    <a:pt x="27" y="275"/>
                    <a:pt x="29" y="275"/>
                  </a:cubicBezTo>
                  <a:cubicBezTo>
                    <a:pt x="29" y="275"/>
                    <a:pt x="29" y="275"/>
                    <a:pt x="29" y="275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Freeform 221">
              <a:extLst>
                <a:ext uri="{FF2B5EF4-FFF2-40B4-BE49-F238E27FC236}">
                  <a16:creationId xmlns:a16="http://schemas.microsoft.com/office/drawing/2014/main" id="{30A2F65D-C644-4860-828B-162DE401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727"/>
              <a:ext cx="218" cy="403"/>
            </a:xfrm>
            <a:custGeom>
              <a:avLst/>
              <a:gdLst>
                <a:gd name="T0" fmla="*/ 26 w 158"/>
                <a:gd name="T1" fmla="*/ 1081 h 274"/>
                <a:gd name="T2" fmla="*/ 76 w 158"/>
                <a:gd name="T3" fmla="*/ 1253 h 274"/>
                <a:gd name="T4" fmla="*/ 76 w 158"/>
                <a:gd name="T5" fmla="*/ 1253 h 274"/>
                <a:gd name="T6" fmla="*/ 207 w 158"/>
                <a:gd name="T7" fmla="*/ 1190 h 274"/>
                <a:gd name="T8" fmla="*/ 546 w 158"/>
                <a:gd name="T9" fmla="*/ 202 h 274"/>
                <a:gd name="T10" fmla="*/ 497 w 158"/>
                <a:gd name="T11" fmla="*/ 28 h 274"/>
                <a:gd name="T12" fmla="*/ 497 w 158"/>
                <a:gd name="T13" fmla="*/ 28 h 274"/>
                <a:gd name="T14" fmla="*/ 366 w 158"/>
                <a:gd name="T15" fmla="*/ 93 h 274"/>
                <a:gd name="T16" fmla="*/ 26 w 158"/>
                <a:gd name="T17" fmla="*/ 1081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8" h="274">
                  <a:moveTo>
                    <a:pt x="7" y="231"/>
                  </a:moveTo>
                  <a:cubicBezTo>
                    <a:pt x="0" y="245"/>
                    <a:pt x="7" y="261"/>
                    <a:pt x="21" y="268"/>
                  </a:cubicBezTo>
                  <a:cubicBezTo>
                    <a:pt x="21" y="268"/>
                    <a:pt x="21" y="268"/>
                    <a:pt x="21" y="268"/>
                  </a:cubicBezTo>
                  <a:cubicBezTo>
                    <a:pt x="35" y="274"/>
                    <a:pt x="51" y="268"/>
                    <a:pt x="57" y="254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8" y="29"/>
                    <a:pt x="151" y="12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23" y="0"/>
                    <a:pt x="107" y="6"/>
                    <a:pt x="101" y="20"/>
                  </a:cubicBezTo>
                  <a:lnTo>
                    <a:pt x="7" y="231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1" name="Freeform 222">
              <a:extLst>
                <a:ext uri="{FF2B5EF4-FFF2-40B4-BE49-F238E27FC236}">
                  <a16:creationId xmlns:a16="http://schemas.microsoft.com/office/drawing/2014/main" id="{FCAD0312-7DBE-4D98-A51D-DC7C501A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716"/>
              <a:ext cx="198" cy="411"/>
            </a:xfrm>
            <a:custGeom>
              <a:avLst/>
              <a:gdLst>
                <a:gd name="T0" fmla="*/ 19 w 144"/>
                <a:gd name="T1" fmla="*/ 1123 h 279"/>
                <a:gd name="T2" fmla="*/ 76 w 144"/>
                <a:gd name="T3" fmla="*/ 1292 h 279"/>
                <a:gd name="T4" fmla="*/ 76 w 144"/>
                <a:gd name="T5" fmla="*/ 1292 h 279"/>
                <a:gd name="T6" fmla="*/ 202 w 144"/>
                <a:gd name="T7" fmla="*/ 1211 h 279"/>
                <a:gd name="T8" fmla="*/ 494 w 144"/>
                <a:gd name="T9" fmla="*/ 192 h 279"/>
                <a:gd name="T10" fmla="*/ 437 w 144"/>
                <a:gd name="T11" fmla="*/ 28 h 279"/>
                <a:gd name="T12" fmla="*/ 437 w 144"/>
                <a:gd name="T13" fmla="*/ 28 h 279"/>
                <a:gd name="T14" fmla="*/ 307 w 144"/>
                <a:gd name="T15" fmla="*/ 102 h 279"/>
                <a:gd name="T16" fmla="*/ 19 w 144"/>
                <a:gd name="T17" fmla="*/ 112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5" y="238"/>
                  </a:moveTo>
                  <a:cubicBezTo>
                    <a:pt x="0" y="252"/>
                    <a:pt x="7" y="268"/>
                    <a:pt x="21" y="274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36" y="279"/>
                    <a:pt x="52" y="272"/>
                    <a:pt x="57" y="257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44" y="27"/>
                    <a:pt x="136" y="11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lnTo>
                    <a:pt x="5" y="238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223">
              <a:extLst>
                <a:ext uri="{FF2B5EF4-FFF2-40B4-BE49-F238E27FC236}">
                  <a16:creationId xmlns:a16="http://schemas.microsoft.com/office/drawing/2014/main" id="{1502986C-41E8-4D25-9EFB-F05F0D620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718"/>
              <a:ext cx="179" cy="401"/>
            </a:xfrm>
            <a:custGeom>
              <a:avLst/>
              <a:gdLst>
                <a:gd name="T0" fmla="*/ 44 w 130"/>
                <a:gd name="T1" fmla="*/ 1124 h 273"/>
                <a:gd name="T2" fmla="*/ 333 w 130"/>
                <a:gd name="T3" fmla="*/ 120 h 273"/>
                <a:gd name="T4" fmla="*/ 464 w 130"/>
                <a:gd name="T5" fmla="*/ 47 h 273"/>
                <a:gd name="T6" fmla="*/ 467 w 130"/>
                <a:gd name="T7" fmla="*/ 47 h 273"/>
                <a:gd name="T8" fmla="*/ 438 w 130"/>
                <a:gd name="T9" fmla="*/ 28 h 273"/>
                <a:gd name="T10" fmla="*/ 307 w 130"/>
                <a:gd name="T11" fmla="*/ 101 h 273"/>
                <a:gd name="T12" fmla="*/ 19 w 130"/>
                <a:gd name="T13" fmla="*/ 1109 h 273"/>
                <a:gd name="T14" fmla="*/ 76 w 130"/>
                <a:gd name="T15" fmla="*/ 1271 h 273"/>
                <a:gd name="T16" fmla="*/ 44 w 130"/>
                <a:gd name="T17" fmla="*/ 1124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273">
                  <a:moveTo>
                    <a:pt x="12" y="242"/>
                  </a:moveTo>
                  <a:cubicBezTo>
                    <a:pt x="93" y="26"/>
                    <a:pt x="93" y="26"/>
                    <a:pt x="93" y="26"/>
                  </a:cubicBezTo>
                  <a:cubicBezTo>
                    <a:pt x="99" y="11"/>
                    <a:pt x="115" y="4"/>
                    <a:pt x="129" y="10"/>
                  </a:cubicBezTo>
                  <a:cubicBezTo>
                    <a:pt x="129" y="10"/>
                    <a:pt x="129" y="10"/>
                    <a:pt x="130" y="10"/>
                  </a:cubicBezTo>
                  <a:cubicBezTo>
                    <a:pt x="127" y="8"/>
                    <a:pt x="125" y="7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cubicBezTo>
                    <a:pt x="5" y="238"/>
                    <a:pt x="5" y="238"/>
                    <a:pt x="5" y="238"/>
                  </a:cubicBezTo>
                  <a:cubicBezTo>
                    <a:pt x="0" y="252"/>
                    <a:pt x="7" y="268"/>
                    <a:pt x="21" y="273"/>
                  </a:cubicBezTo>
                  <a:cubicBezTo>
                    <a:pt x="12" y="266"/>
                    <a:pt x="8" y="253"/>
                    <a:pt x="12" y="242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224">
              <a:extLst>
                <a:ext uri="{FF2B5EF4-FFF2-40B4-BE49-F238E27FC236}">
                  <a16:creationId xmlns:a16="http://schemas.microsoft.com/office/drawing/2014/main" id="{DE75F206-DDD0-4985-A52A-0D68451D8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597"/>
              <a:ext cx="237" cy="491"/>
            </a:xfrm>
            <a:custGeom>
              <a:avLst/>
              <a:gdLst>
                <a:gd name="T0" fmla="*/ 237 w 172"/>
                <a:gd name="T1" fmla="*/ 1452 h 334"/>
                <a:gd name="T2" fmla="*/ 90 w 172"/>
                <a:gd name="T3" fmla="*/ 1532 h 334"/>
                <a:gd name="T4" fmla="*/ 90 w 172"/>
                <a:gd name="T5" fmla="*/ 1532 h 334"/>
                <a:gd name="T6" fmla="*/ 21 w 172"/>
                <a:gd name="T7" fmla="*/ 1351 h 334"/>
                <a:gd name="T8" fmla="*/ 382 w 172"/>
                <a:gd name="T9" fmla="*/ 101 h 334"/>
                <a:gd name="T10" fmla="*/ 532 w 172"/>
                <a:gd name="T11" fmla="*/ 28 h 334"/>
                <a:gd name="T12" fmla="*/ 532 w 172"/>
                <a:gd name="T13" fmla="*/ 28 h 334"/>
                <a:gd name="T14" fmla="*/ 599 w 172"/>
                <a:gd name="T15" fmla="*/ 210 h 334"/>
                <a:gd name="T16" fmla="*/ 237 w 172"/>
                <a:gd name="T17" fmla="*/ 145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1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1"/>
                    <a:pt x="0" y="304"/>
                    <a:pt x="6" y="289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12" y="7"/>
                    <a:pt x="130" y="0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63" y="12"/>
                    <a:pt x="172" y="30"/>
                    <a:pt x="166" y="45"/>
                  </a:cubicBezTo>
                  <a:lnTo>
                    <a:pt x="66" y="311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225">
              <a:extLst>
                <a:ext uri="{FF2B5EF4-FFF2-40B4-BE49-F238E27FC236}">
                  <a16:creationId xmlns:a16="http://schemas.microsoft.com/office/drawing/2014/main" id="{542A4633-EE7D-47B9-A126-C124DB9D1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632"/>
              <a:ext cx="237" cy="492"/>
            </a:xfrm>
            <a:custGeom>
              <a:avLst/>
              <a:gdLst>
                <a:gd name="T0" fmla="*/ 237 w 172"/>
                <a:gd name="T1" fmla="*/ 1472 h 334"/>
                <a:gd name="T2" fmla="*/ 90 w 172"/>
                <a:gd name="T3" fmla="*/ 1542 h 334"/>
                <a:gd name="T4" fmla="*/ 90 w 172"/>
                <a:gd name="T5" fmla="*/ 1542 h 334"/>
                <a:gd name="T6" fmla="*/ 21 w 172"/>
                <a:gd name="T7" fmla="*/ 1363 h 334"/>
                <a:gd name="T8" fmla="*/ 382 w 172"/>
                <a:gd name="T9" fmla="*/ 109 h 334"/>
                <a:gd name="T10" fmla="*/ 532 w 172"/>
                <a:gd name="T11" fmla="*/ 32 h 334"/>
                <a:gd name="T12" fmla="*/ 532 w 172"/>
                <a:gd name="T13" fmla="*/ 32 h 334"/>
                <a:gd name="T14" fmla="*/ 599 w 172"/>
                <a:gd name="T15" fmla="*/ 217 h 334"/>
                <a:gd name="T16" fmla="*/ 237 w 172"/>
                <a:gd name="T17" fmla="*/ 147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2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2"/>
                    <a:pt x="0" y="304"/>
                    <a:pt x="6" y="289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12" y="8"/>
                    <a:pt x="130" y="0"/>
                    <a:pt x="147" y="7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63" y="13"/>
                    <a:pt x="172" y="30"/>
                    <a:pt x="166" y="46"/>
                  </a:cubicBezTo>
                  <a:lnTo>
                    <a:pt x="66" y="312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226">
              <a:extLst>
                <a:ext uri="{FF2B5EF4-FFF2-40B4-BE49-F238E27FC236}">
                  <a16:creationId xmlns:a16="http://schemas.microsoft.com/office/drawing/2014/main" id="{A94D1A44-4125-4D28-A34E-151210A1E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597"/>
              <a:ext cx="198" cy="410"/>
            </a:xfrm>
            <a:custGeom>
              <a:avLst/>
              <a:gdLst>
                <a:gd name="T0" fmla="*/ 21 w 144"/>
                <a:gd name="T1" fmla="*/ 1109 h 279"/>
                <a:gd name="T2" fmla="*/ 77 w 144"/>
                <a:gd name="T3" fmla="*/ 1278 h 279"/>
                <a:gd name="T4" fmla="*/ 77 w 144"/>
                <a:gd name="T5" fmla="*/ 1278 h 279"/>
                <a:gd name="T6" fmla="*/ 208 w 144"/>
                <a:gd name="T7" fmla="*/ 1204 h 279"/>
                <a:gd name="T8" fmla="*/ 498 w 144"/>
                <a:gd name="T9" fmla="*/ 190 h 279"/>
                <a:gd name="T10" fmla="*/ 439 w 144"/>
                <a:gd name="T11" fmla="*/ 28 h 279"/>
                <a:gd name="T12" fmla="*/ 439 w 144"/>
                <a:gd name="T13" fmla="*/ 28 h 279"/>
                <a:gd name="T14" fmla="*/ 312 w 144"/>
                <a:gd name="T15" fmla="*/ 101 h 279"/>
                <a:gd name="T16" fmla="*/ 21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6" y="238"/>
                  </a:moveTo>
                  <a:cubicBezTo>
                    <a:pt x="0" y="252"/>
                    <a:pt x="8" y="268"/>
                    <a:pt x="22" y="274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36" y="279"/>
                    <a:pt x="52" y="272"/>
                    <a:pt x="58" y="258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4" y="27"/>
                    <a:pt x="137" y="11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08" y="0"/>
                    <a:pt x="92" y="8"/>
                    <a:pt x="87" y="22"/>
                  </a:cubicBezTo>
                  <a:lnTo>
                    <a:pt x="6" y="238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227">
              <a:extLst>
                <a:ext uri="{FF2B5EF4-FFF2-40B4-BE49-F238E27FC236}">
                  <a16:creationId xmlns:a16="http://schemas.microsoft.com/office/drawing/2014/main" id="{E62DC39C-0B0A-4E97-9186-D9923AF7E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716"/>
              <a:ext cx="198" cy="411"/>
            </a:xfrm>
            <a:custGeom>
              <a:avLst/>
              <a:gdLst>
                <a:gd name="T0" fmla="*/ 19 w 144"/>
                <a:gd name="T1" fmla="*/ 1123 h 279"/>
                <a:gd name="T2" fmla="*/ 76 w 144"/>
                <a:gd name="T3" fmla="*/ 1292 h 279"/>
                <a:gd name="T4" fmla="*/ 76 w 144"/>
                <a:gd name="T5" fmla="*/ 1292 h 279"/>
                <a:gd name="T6" fmla="*/ 202 w 144"/>
                <a:gd name="T7" fmla="*/ 1211 h 279"/>
                <a:gd name="T8" fmla="*/ 494 w 144"/>
                <a:gd name="T9" fmla="*/ 192 h 279"/>
                <a:gd name="T10" fmla="*/ 437 w 144"/>
                <a:gd name="T11" fmla="*/ 28 h 279"/>
                <a:gd name="T12" fmla="*/ 437 w 144"/>
                <a:gd name="T13" fmla="*/ 28 h 279"/>
                <a:gd name="T14" fmla="*/ 307 w 144"/>
                <a:gd name="T15" fmla="*/ 102 h 279"/>
                <a:gd name="T16" fmla="*/ 19 w 144"/>
                <a:gd name="T17" fmla="*/ 112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5" y="238"/>
                  </a:moveTo>
                  <a:cubicBezTo>
                    <a:pt x="0" y="252"/>
                    <a:pt x="7" y="268"/>
                    <a:pt x="21" y="274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36" y="279"/>
                    <a:pt x="52" y="272"/>
                    <a:pt x="57" y="257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44" y="27"/>
                    <a:pt x="136" y="11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lnTo>
                    <a:pt x="5" y="238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228">
              <a:extLst>
                <a:ext uri="{FF2B5EF4-FFF2-40B4-BE49-F238E27FC236}">
                  <a16:creationId xmlns:a16="http://schemas.microsoft.com/office/drawing/2014/main" id="{86DDD21B-343D-4FE7-BABB-AE87C4800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747"/>
              <a:ext cx="66" cy="105"/>
            </a:xfrm>
            <a:custGeom>
              <a:avLst/>
              <a:gdLst>
                <a:gd name="T0" fmla="*/ 131 w 48"/>
                <a:gd name="T1" fmla="*/ 201 h 71"/>
                <a:gd name="T2" fmla="*/ 26 w 48"/>
                <a:gd name="T3" fmla="*/ 325 h 71"/>
                <a:gd name="T4" fmla="*/ 44 w 48"/>
                <a:gd name="T5" fmla="*/ 140 h 71"/>
                <a:gd name="T6" fmla="*/ 146 w 48"/>
                <a:gd name="T7" fmla="*/ 19 h 71"/>
                <a:gd name="T8" fmla="*/ 131 w 48"/>
                <a:gd name="T9" fmla="*/ 20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36" y="42"/>
                  </a:moveTo>
                  <a:cubicBezTo>
                    <a:pt x="27" y="60"/>
                    <a:pt x="13" y="71"/>
                    <a:pt x="7" y="68"/>
                  </a:cubicBezTo>
                  <a:cubicBezTo>
                    <a:pt x="0" y="64"/>
                    <a:pt x="2" y="47"/>
                    <a:pt x="12" y="29"/>
                  </a:cubicBezTo>
                  <a:cubicBezTo>
                    <a:pt x="21" y="11"/>
                    <a:pt x="34" y="0"/>
                    <a:pt x="41" y="4"/>
                  </a:cubicBezTo>
                  <a:cubicBezTo>
                    <a:pt x="48" y="7"/>
                    <a:pt x="46" y="25"/>
                    <a:pt x="36" y="42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229">
              <a:extLst>
                <a:ext uri="{FF2B5EF4-FFF2-40B4-BE49-F238E27FC236}">
                  <a16:creationId xmlns:a16="http://schemas.microsoft.com/office/drawing/2014/main" id="{4C80372F-E3A2-4F1C-875D-2CF48BBE8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878"/>
              <a:ext cx="54" cy="121"/>
            </a:xfrm>
            <a:custGeom>
              <a:avLst/>
              <a:gdLst>
                <a:gd name="T0" fmla="*/ 126 w 39"/>
                <a:gd name="T1" fmla="*/ 210 h 82"/>
                <a:gd name="T2" fmla="*/ 46 w 39"/>
                <a:gd name="T3" fmla="*/ 379 h 82"/>
                <a:gd name="T4" fmla="*/ 15 w 39"/>
                <a:gd name="T5" fmla="*/ 180 h 82"/>
                <a:gd name="T6" fmla="*/ 104 w 39"/>
                <a:gd name="T7" fmla="*/ 9 h 82"/>
                <a:gd name="T8" fmla="*/ 126 w 39"/>
                <a:gd name="T9" fmla="*/ 21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82">
                  <a:moveTo>
                    <a:pt x="35" y="44"/>
                  </a:moveTo>
                  <a:cubicBezTo>
                    <a:pt x="30" y="66"/>
                    <a:pt x="20" y="82"/>
                    <a:pt x="12" y="80"/>
                  </a:cubicBezTo>
                  <a:cubicBezTo>
                    <a:pt x="3" y="78"/>
                    <a:pt x="0" y="59"/>
                    <a:pt x="4" y="38"/>
                  </a:cubicBezTo>
                  <a:cubicBezTo>
                    <a:pt x="9" y="16"/>
                    <a:pt x="19" y="0"/>
                    <a:pt x="28" y="2"/>
                  </a:cubicBezTo>
                  <a:cubicBezTo>
                    <a:pt x="36" y="3"/>
                    <a:pt x="39" y="22"/>
                    <a:pt x="35" y="44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230">
              <a:extLst>
                <a:ext uri="{FF2B5EF4-FFF2-40B4-BE49-F238E27FC236}">
                  <a16:creationId xmlns:a16="http://schemas.microsoft.com/office/drawing/2014/main" id="{26F548A8-9590-4DE2-9EF4-4AC09170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799"/>
              <a:ext cx="66" cy="120"/>
            </a:xfrm>
            <a:custGeom>
              <a:avLst/>
              <a:gdLst>
                <a:gd name="T0" fmla="*/ 146 w 48"/>
                <a:gd name="T1" fmla="*/ 217 h 82"/>
                <a:gd name="T2" fmla="*/ 40 w 48"/>
                <a:gd name="T3" fmla="*/ 357 h 82"/>
                <a:gd name="T4" fmla="*/ 26 w 48"/>
                <a:gd name="T5" fmla="*/ 161 h 82"/>
                <a:gd name="T6" fmla="*/ 132 w 48"/>
                <a:gd name="T7" fmla="*/ 13 h 82"/>
                <a:gd name="T8" fmla="*/ 146 w 48"/>
                <a:gd name="T9" fmla="*/ 21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2">
                  <a:moveTo>
                    <a:pt x="41" y="47"/>
                  </a:moveTo>
                  <a:cubicBezTo>
                    <a:pt x="34" y="67"/>
                    <a:pt x="20" y="82"/>
                    <a:pt x="11" y="78"/>
                  </a:cubicBezTo>
                  <a:cubicBezTo>
                    <a:pt x="2" y="75"/>
                    <a:pt x="0" y="56"/>
                    <a:pt x="7" y="35"/>
                  </a:cubicBezTo>
                  <a:cubicBezTo>
                    <a:pt x="15" y="14"/>
                    <a:pt x="28" y="0"/>
                    <a:pt x="37" y="3"/>
                  </a:cubicBezTo>
                  <a:cubicBezTo>
                    <a:pt x="47" y="6"/>
                    <a:pt x="48" y="26"/>
                    <a:pt x="41" y="47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231">
              <a:extLst>
                <a:ext uri="{FF2B5EF4-FFF2-40B4-BE49-F238E27FC236}">
                  <a16:creationId xmlns:a16="http://schemas.microsoft.com/office/drawing/2014/main" id="{D3037E6C-E6E4-48AB-932D-CFD230923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966"/>
              <a:ext cx="67" cy="99"/>
            </a:xfrm>
            <a:custGeom>
              <a:avLst/>
              <a:gdLst>
                <a:gd name="T0" fmla="*/ 142 w 48"/>
                <a:gd name="T1" fmla="*/ 197 h 67"/>
                <a:gd name="T2" fmla="*/ 28 w 48"/>
                <a:gd name="T3" fmla="*/ 298 h 67"/>
                <a:gd name="T4" fmla="*/ 40 w 48"/>
                <a:gd name="T5" fmla="*/ 123 h 67"/>
                <a:gd name="T6" fmla="*/ 156 w 48"/>
                <a:gd name="T7" fmla="*/ 19 h 67"/>
                <a:gd name="T8" fmla="*/ 142 w 48"/>
                <a:gd name="T9" fmla="*/ 19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7">
                  <a:moveTo>
                    <a:pt x="37" y="41"/>
                  </a:moveTo>
                  <a:cubicBezTo>
                    <a:pt x="28" y="57"/>
                    <a:pt x="14" y="67"/>
                    <a:pt x="7" y="63"/>
                  </a:cubicBezTo>
                  <a:cubicBezTo>
                    <a:pt x="0" y="58"/>
                    <a:pt x="2" y="42"/>
                    <a:pt x="11" y="26"/>
                  </a:cubicBezTo>
                  <a:cubicBezTo>
                    <a:pt x="20" y="9"/>
                    <a:pt x="34" y="0"/>
                    <a:pt x="41" y="4"/>
                  </a:cubicBezTo>
                  <a:cubicBezTo>
                    <a:pt x="48" y="8"/>
                    <a:pt x="46" y="24"/>
                    <a:pt x="37" y="41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232">
              <a:extLst>
                <a:ext uri="{FF2B5EF4-FFF2-40B4-BE49-F238E27FC236}">
                  <a16:creationId xmlns:a16="http://schemas.microsoft.com/office/drawing/2014/main" id="{9B1621A6-9BE0-4FEA-8CDA-3128A1034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606"/>
              <a:ext cx="67" cy="124"/>
            </a:xfrm>
            <a:custGeom>
              <a:avLst/>
              <a:gdLst>
                <a:gd name="T0" fmla="*/ 172 w 49"/>
                <a:gd name="T1" fmla="*/ 1 h 84"/>
                <a:gd name="T2" fmla="*/ 86 w 49"/>
                <a:gd name="T3" fmla="*/ 81 h 84"/>
                <a:gd name="T4" fmla="*/ 0 w 49"/>
                <a:gd name="T5" fmla="*/ 399 h 84"/>
                <a:gd name="T6" fmla="*/ 97 w 49"/>
                <a:gd name="T7" fmla="*/ 90 h 84"/>
                <a:gd name="T8" fmla="*/ 172 w 49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1"/>
                  </a:moveTo>
                  <a:cubicBezTo>
                    <a:pt x="49" y="1"/>
                    <a:pt x="31" y="0"/>
                    <a:pt x="25" y="17"/>
                  </a:cubicBezTo>
                  <a:cubicBezTo>
                    <a:pt x="18" y="35"/>
                    <a:pt x="0" y="84"/>
                    <a:pt x="0" y="84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32" y="4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233">
              <a:extLst>
                <a:ext uri="{FF2B5EF4-FFF2-40B4-BE49-F238E27FC236}">
                  <a16:creationId xmlns:a16="http://schemas.microsoft.com/office/drawing/2014/main" id="{F42F4FE7-D116-4532-8B32-C46E8FECF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643"/>
              <a:ext cx="68" cy="123"/>
            </a:xfrm>
            <a:custGeom>
              <a:avLst/>
              <a:gdLst>
                <a:gd name="T0" fmla="*/ 180 w 49"/>
                <a:gd name="T1" fmla="*/ 9 h 84"/>
                <a:gd name="T2" fmla="*/ 94 w 49"/>
                <a:gd name="T3" fmla="*/ 82 h 84"/>
                <a:gd name="T4" fmla="*/ 0 w 49"/>
                <a:gd name="T5" fmla="*/ 387 h 84"/>
                <a:gd name="T6" fmla="*/ 104 w 49"/>
                <a:gd name="T7" fmla="*/ 89 h 84"/>
                <a:gd name="T8" fmla="*/ 180 w 49"/>
                <a:gd name="T9" fmla="*/ 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2"/>
                  </a:moveTo>
                  <a:cubicBezTo>
                    <a:pt x="49" y="2"/>
                    <a:pt x="31" y="0"/>
                    <a:pt x="25" y="18"/>
                  </a:cubicBezTo>
                  <a:cubicBezTo>
                    <a:pt x="19" y="36"/>
                    <a:pt x="0" y="84"/>
                    <a:pt x="0" y="8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32" y="5"/>
                    <a:pt x="4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234">
              <a:extLst>
                <a:ext uri="{FF2B5EF4-FFF2-40B4-BE49-F238E27FC236}">
                  <a16:creationId xmlns:a16="http://schemas.microsoft.com/office/drawing/2014/main" id="{FFE6B934-7374-46A8-A1A3-0A475BE17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606"/>
              <a:ext cx="68" cy="124"/>
            </a:xfrm>
            <a:custGeom>
              <a:avLst/>
              <a:gdLst>
                <a:gd name="T0" fmla="*/ 180 w 49"/>
                <a:gd name="T1" fmla="*/ 9 h 84"/>
                <a:gd name="T2" fmla="*/ 89 w 49"/>
                <a:gd name="T3" fmla="*/ 87 h 84"/>
                <a:gd name="T4" fmla="*/ 0 w 49"/>
                <a:gd name="T5" fmla="*/ 399 h 84"/>
                <a:gd name="T6" fmla="*/ 99 w 49"/>
                <a:gd name="T7" fmla="*/ 96 h 84"/>
                <a:gd name="T8" fmla="*/ 180 w 49"/>
                <a:gd name="T9" fmla="*/ 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2"/>
                  </a:moveTo>
                  <a:cubicBezTo>
                    <a:pt x="49" y="2"/>
                    <a:pt x="30" y="0"/>
                    <a:pt x="24" y="18"/>
                  </a:cubicBezTo>
                  <a:cubicBezTo>
                    <a:pt x="18" y="36"/>
                    <a:pt x="0" y="84"/>
                    <a:pt x="0" y="8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31" y="5"/>
                    <a:pt x="4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235">
              <a:extLst>
                <a:ext uri="{FF2B5EF4-FFF2-40B4-BE49-F238E27FC236}">
                  <a16:creationId xmlns:a16="http://schemas.microsoft.com/office/drawing/2014/main" id="{EB6134EB-BD39-4847-A362-DA4BAD26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728"/>
              <a:ext cx="68" cy="124"/>
            </a:xfrm>
            <a:custGeom>
              <a:avLst/>
              <a:gdLst>
                <a:gd name="T0" fmla="*/ 180 w 49"/>
                <a:gd name="T1" fmla="*/ 1 h 84"/>
                <a:gd name="T2" fmla="*/ 89 w 49"/>
                <a:gd name="T3" fmla="*/ 87 h 84"/>
                <a:gd name="T4" fmla="*/ 0 w 49"/>
                <a:gd name="T5" fmla="*/ 399 h 84"/>
                <a:gd name="T6" fmla="*/ 99 w 49"/>
                <a:gd name="T7" fmla="*/ 96 h 84"/>
                <a:gd name="T8" fmla="*/ 180 w 49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1"/>
                  </a:moveTo>
                  <a:cubicBezTo>
                    <a:pt x="49" y="1"/>
                    <a:pt x="30" y="0"/>
                    <a:pt x="24" y="18"/>
                  </a:cubicBezTo>
                  <a:cubicBezTo>
                    <a:pt x="18" y="35"/>
                    <a:pt x="0" y="84"/>
                    <a:pt x="0" y="8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31" y="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236">
              <a:extLst>
                <a:ext uri="{FF2B5EF4-FFF2-40B4-BE49-F238E27FC236}">
                  <a16:creationId xmlns:a16="http://schemas.microsoft.com/office/drawing/2014/main" id="{34B26C70-8C7B-4DB4-9FE7-E05E99E9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896"/>
              <a:ext cx="65" cy="104"/>
            </a:xfrm>
            <a:custGeom>
              <a:avLst/>
              <a:gdLst>
                <a:gd name="T0" fmla="*/ 0 w 47"/>
                <a:gd name="T1" fmla="*/ 318 h 71"/>
                <a:gd name="T2" fmla="*/ 98 w 47"/>
                <a:gd name="T3" fmla="*/ 255 h 71"/>
                <a:gd name="T4" fmla="*/ 171 w 47"/>
                <a:gd name="T5" fmla="*/ 0 h 71"/>
                <a:gd name="T6" fmla="*/ 84 w 47"/>
                <a:gd name="T7" fmla="*/ 245 h 71"/>
                <a:gd name="T8" fmla="*/ 0 w 47"/>
                <a:gd name="T9" fmla="*/ 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1">
                  <a:moveTo>
                    <a:pt x="0" y="69"/>
                  </a:moveTo>
                  <a:cubicBezTo>
                    <a:pt x="0" y="69"/>
                    <a:pt x="21" y="71"/>
                    <a:pt x="27" y="55"/>
                  </a:cubicBezTo>
                  <a:cubicBezTo>
                    <a:pt x="33" y="39"/>
                    <a:pt x="47" y="0"/>
                    <a:pt x="47" y="0"/>
                  </a:cubicBezTo>
                  <a:cubicBezTo>
                    <a:pt x="47" y="0"/>
                    <a:pt x="25" y="51"/>
                    <a:pt x="23" y="53"/>
                  </a:cubicBezTo>
                  <a:cubicBezTo>
                    <a:pt x="22" y="55"/>
                    <a:pt x="21" y="63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237">
              <a:extLst>
                <a:ext uri="{FF2B5EF4-FFF2-40B4-BE49-F238E27FC236}">
                  <a16:creationId xmlns:a16="http://schemas.microsoft.com/office/drawing/2014/main" id="{2A9CED0F-0CCC-4DE6-8243-10365C9E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975"/>
              <a:ext cx="67" cy="105"/>
            </a:xfrm>
            <a:custGeom>
              <a:avLst/>
              <a:gdLst>
                <a:gd name="T0" fmla="*/ 0 w 48"/>
                <a:gd name="T1" fmla="*/ 330 h 71"/>
                <a:gd name="T2" fmla="*/ 103 w 48"/>
                <a:gd name="T3" fmla="*/ 262 h 71"/>
                <a:gd name="T4" fmla="*/ 183 w 48"/>
                <a:gd name="T5" fmla="*/ 0 h 71"/>
                <a:gd name="T6" fmla="*/ 88 w 48"/>
                <a:gd name="T7" fmla="*/ 251 h 71"/>
                <a:gd name="T8" fmla="*/ 0 w 48"/>
                <a:gd name="T9" fmla="*/ 33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0" y="69"/>
                  </a:moveTo>
                  <a:cubicBezTo>
                    <a:pt x="0" y="69"/>
                    <a:pt x="21" y="71"/>
                    <a:pt x="27" y="55"/>
                  </a:cubicBezTo>
                  <a:cubicBezTo>
                    <a:pt x="33" y="39"/>
                    <a:pt x="48" y="0"/>
                    <a:pt x="48" y="0"/>
                  </a:cubicBezTo>
                  <a:cubicBezTo>
                    <a:pt x="48" y="0"/>
                    <a:pt x="25" y="50"/>
                    <a:pt x="23" y="53"/>
                  </a:cubicBezTo>
                  <a:cubicBezTo>
                    <a:pt x="22" y="55"/>
                    <a:pt x="21" y="63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238">
              <a:extLst>
                <a:ext uri="{FF2B5EF4-FFF2-40B4-BE49-F238E27FC236}">
                  <a16:creationId xmlns:a16="http://schemas.microsoft.com/office/drawing/2014/main" id="{35E95FCD-5AE6-4894-9AC6-8BB8A2789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010"/>
              <a:ext cx="65" cy="106"/>
            </a:xfrm>
            <a:custGeom>
              <a:avLst/>
              <a:gdLst>
                <a:gd name="T0" fmla="*/ 0 w 47"/>
                <a:gd name="T1" fmla="*/ 330 h 72"/>
                <a:gd name="T2" fmla="*/ 98 w 47"/>
                <a:gd name="T3" fmla="*/ 262 h 72"/>
                <a:gd name="T4" fmla="*/ 171 w 47"/>
                <a:gd name="T5" fmla="*/ 0 h 72"/>
                <a:gd name="T6" fmla="*/ 84 w 47"/>
                <a:gd name="T7" fmla="*/ 256 h 72"/>
                <a:gd name="T8" fmla="*/ 0 w 47"/>
                <a:gd name="T9" fmla="*/ 33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2">
                  <a:moveTo>
                    <a:pt x="0" y="70"/>
                  </a:moveTo>
                  <a:cubicBezTo>
                    <a:pt x="0" y="70"/>
                    <a:pt x="21" y="72"/>
                    <a:pt x="27" y="56"/>
                  </a:cubicBezTo>
                  <a:cubicBezTo>
                    <a:pt x="32" y="40"/>
                    <a:pt x="47" y="0"/>
                    <a:pt x="47" y="0"/>
                  </a:cubicBezTo>
                  <a:cubicBezTo>
                    <a:pt x="47" y="0"/>
                    <a:pt x="24" y="51"/>
                    <a:pt x="23" y="54"/>
                  </a:cubicBezTo>
                  <a:cubicBezTo>
                    <a:pt x="21" y="56"/>
                    <a:pt x="20" y="64"/>
                    <a:pt x="0" y="70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239">
              <a:extLst>
                <a:ext uri="{FF2B5EF4-FFF2-40B4-BE49-F238E27FC236}">
                  <a16:creationId xmlns:a16="http://schemas.microsoft.com/office/drawing/2014/main" id="{94EA0B9C-9EAA-4605-AB25-D6A7087EA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13"/>
              <a:ext cx="65" cy="106"/>
            </a:xfrm>
            <a:custGeom>
              <a:avLst/>
              <a:gdLst>
                <a:gd name="T0" fmla="*/ 0 w 47"/>
                <a:gd name="T1" fmla="*/ 325 h 72"/>
                <a:gd name="T2" fmla="*/ 98 w 47"/>
                <a:gd name="T3" fmla="*/ 262 h 72"/>
                <a:gd name="T4" fmla="*/ 171 w 47"/>
                <a:gd name="T5" fmla="*/ 0 h 72"/>
                <a:gd name="T6" fmla="*/ 84 w 47"/>
                <a:gd name="T7" fmla="*/ 249 h 72"/>
                <a:gd name="T8" fmla="*/ 0 w 47"/>
                <a:gd name="T9" fmla="*/ 325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2">
                  <a:moveTo>
                    <a:pt x="0" y="69"/>
                  </a:moveTo>
                  <a:cubicBezTo>
                    <a:pt x="0" y="69"/>
                    <a:pt x="21" y="72"/>
                    <a:pt x="27" y="56"/>
                  </a:cubicBezTo>
                  <a:cubicBezTo>
                    <a:pt x="33" y="39"/>
                    <a:pt x="47" y="0"/>
                    <a:pt x="47" y="0"/>
                  </a:cubicBezTo>
                  <a:cubicBezTo>
                    <a:pt x="47" y="0"/>
                    <a:pt x="25" y="51"/>
                    <a:pt x="23" y="53"/>
                  </a:cubicBezTo>
                  <a:cubicBezTo>
                    <a:pt x="22" y="56"/>
                    <a:pt x="21" y="64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Oval 240">
              <a:extLst>
                <a:ext uri="{FF2B5EF4-FFF2-40B4-BE49-F238E27FC236}">
                  <a16:creationId xmlns:a16="http://schemas.microsoft.com/office/drawing/2014/main" id="{ED693D4B-799B-48E7-9038-829B69775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607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0" name="Oval 241">
              <a:extLst>
                <a:ext uri="{FF2B5EF4-FFF2-40B4-BE49-F238E27FC236}">
                  <a16:creationId xmlns:a16="http://schemas.microsoft.com/office/drawing/2014/main" id="{F21153C2-2BB5-462A-9ECA-4EE3C89E0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60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1" name="Oval 242">
              <a:extLst>
                <a:ext uri="{FF2B5EF4-FFF2-40B4-BE49-F238E27FC236}">
                  <a16:creationId xmlns:a16="http://schemas.microsoft.com/office/drawing/2014/main" id="{9BECAA43-7F8D-40E9-A339-A260482E6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64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2" name="Oval 243">
              <a:extLst>
                <a:ext uri="{FF2B5EF4-FFF2-40B4-BE49-F238E27FC236}">
                  <a16:creationId xmlns:a16="http://schemas.microsoft.com/office/drawing/2014/main" id="{4365D22C-BA6D-43E7-9F08-861A0A4DB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" y="172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3" name="Oval 244">
              <a:extLst>
                <a:ext uri="{FF2B5EF4-FFF2-40B4-BE49-F238E27FC236}">
                  <a16:creationId xmlns:a16="http://schemas.microsoft.com/office/drawing/2014/main" id="{48108CEF-8543-44A3-8A93-5962878DC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552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4" name="Oval 245">
              <a:extLst>
                <a:ext uri="{FF2B5EF4-FFF2-40B4-BE49-F238E27FC236}">
                  <a16:creationId xmlns:a16="http://schemas.microsoft.com/office/drawing/2014/main" id="{B1DD59A6-B849-496B-8282-5C898B393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1553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5" name="Oval 246">
              <a:extLst>
                <a:ext uri="{FF2B5EF4-FFF2-40B4-BE49-F238E27FC236}">
                  <a16:creationId xmlns:a16="http://schemas.microsoft.com/office/drawing/2014/main" id="{A2C0B5E8-B6CD-4E67-9097-F8A59A43E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137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6" name="Oval 247">
              <a:extLst>
                <a:ext uri="{FF2B5EF4-FFF2-40B4-BE49-F238E27FC236}">
                  <a16:creationId xmlns:a16="http://schemas.microsoft.com/office/drawing/2014/main" id="{4B7DFAAA-A877-4ECF-AEB8-49A8185CF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13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7" name="Freeform 248">
              <a:extLst>
                <a:ext uri="{FF2B5EF4-FFF2-40B4-BE49-F238E27FC236}">
                  <a16:creationId xmlns:a16="http://schemas.microsoft.com/office/drawing/2014/main" id="{BC366A75-D3A1-42F6-8FAF-E9F3DEA04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552"/>
              <a:ext cx="238" cy="517"/>
            </a:xfrm>
            <a:custGeom>
              <a:avLst/>
              <a:gdLst>
                <a:gd name="T0" fmla="*/ 619 w 173"/>
                <a:gd name="T1" fmla="*/ 0 h 352"/>
                <a:gd name="T2" fmla="*/ 140 w 173"/>
                <a:gd name="T3" fmla="*/ 671 h 352"/>
                <a:gd name="T4" fmla="*/ 312 w 173"/>
                <a:gd name="T5" fmla="*/ 1638 h 352"/>
                <a:gd name="T6" fmla="*/ 168 w 173"/>
                <a:gd name="T7" fmla="*/ 677 h 352"/>
                <a:gd name="T8" fmla="*/ 619 w 173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52">
                  <a:moveTo>
                    <a:pt x="173" y="0"/>
                  </a:moveTo>
                  <a:cubicBezTo>
                    <a:pt x="173" y="0"/>
                    <a:pt x="79" y="26"/>
                    <a:pt x="39" y="144"/>
                  </a:cubicBezTo>
                  <a:cubicBezTo>
                    <a:pt x="0" y="261"/>
                    <a:pt x="87" y="352"/>
                    <a:pt x="87" y="352"/>
                  </a:cubicBezTo>
                  <a:cubicBezTo>
                    <a:pt x="87" y="352"/>
                    <a:pt x="13" y="264"/>
                    <a:pt x="47" y="146"/>
                  </a:cubicBezTo>
                  <a:cubicBezTo>
                    <a:pt x="80" y="27"/>
                    <a:pt x="173" y="0"/>
                    <a:pt x="1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249">
              <a:extLst>
                <a:ext uri="{FF2B5EF4-FFF2-40B4-BE49-F238E27FC236}">
                  <a16:creationId xmlns:a16="http://schemas.microsoft.com/office/drawing/2014/main" id="{C77F152B-E13D-4290-87D6-1FA77A72B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778"/>
              <a:ext cx="188" cy="343"/>
            </a:xfrm>
            <a:custGeom>
              <a:avLst/>
              <a:gdLst>
                <a:gd name="T0" fmla="*/ 326 w 136"/>
                <a:gd name="T1" fmla="*/ 0 h 233"/>
                <a:gd name="T2" fmla="*/ 0 w 136"/>
                <a:gd name="T3" fmla="*/ 1094 h 233"/>
                <a:gd name="T4" fmla="*/ 326 w 136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33">
                  <a:moveTo>
                    <a:pt x="90" y="0"/>
                  </a:moveTo>
                  <a:cubicBezTo>
                    <a:pt x="90" y="0"/>
                    <a:pt x="136" y="129"/>
                    <a:pt x="0" y="233"/>
                  </a:cubicBezTo>
                  <a:cubicBezTo>
                    <a:pt x="0" y="233"/>
                    <a:pt x="118" y="141"/>
                    <a:pt x="90" y="0"/>
                  </a:cubicBez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250">
              <a:extLst>
                <a:ext uri="{FF2B5EF4-FFF2-40B4-BE49-F238E27FC236}">
                  <a16:creationId xmlns:a16="http://schemas.microsoft.com/office/drawing/2014/main" id="{AA6A9729-F4C5-45AD-B78A-66D5142C0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575"/>
              <a:ext cx="219" cy="422"/>
            </a:xfrm>
            <a:custGeom>
              <a:avLst/>
              <a:gdLst>
                <a:gd name="T0" fmla="*/ 0 w 159"/>
                <a:gd name="T1" fmla="*/ 0 h 287"/>
                <a:gd name="T2" fmla="*/ 438 w 159"/>
                <a:gd name="T3" fmla="*/ 1342 h 287"/>
                <a:gd name="T4" fmla="*/ 0 w 159"/>
                <a:gd name="T5" fmla="*/ 0 h 2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287">
                  <a:moveTo>
                    <a:pt x="0" y="0"/>
                  </a:moveTo>
                  <a:cubicBezTo>
                    <a:pt x="0" y="0"/>
                    <a:pt x="141" y="76"/>
                    <a:pt x="122" y="287"/>
                  </a:cubicBezTo>
                  <a:cubicBezTo>
                    <a:pt x="122" y="287"/>
                    <a:pt x="159" y="7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251">
              <a:extLst>
                <a:ext uri="{FF2B5EF4-FFF2-40B4-BE49-F238E27FC236}">
                  <a16:creationId xmlns:a16="http://schemas.microsoft.com/office/drawing/2014/main" id="{19AC6CCC-5625-40E6-8770-69153EFB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760"/>
              <a:ext cx="657" cy="934"/>
            </a:xfrm>
            <a:custGeom>
              <a:avLst/>
              <a:gdLst>
                <a:gd name="T0" fmla="*/ 1718 w 477"/>
                <a:gd name="T1" fmla="*/ 32 h 635"/>
                <a:gd name="T2" fmla="*/ 713 w 477"/>
                <a:gd name="T3" fmla="*/ 777 h 635"/>
                <a:gd name="T4" fmla="*/ 0 w 477"/>
                <a:gd name="T5" fmla="*/ 2973 h 635"/>
                <a:gd name="T6" fmla="*/ 1718 w 477"/>
                <a:gd name="T7" fmla="*/ 32 h 6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7" h="635">
                  <a:moveTo>
                    <a:pt x="477" y="7"/>
                  </a:moveTo>
                  <a:cubicBezTo>
                    <a:pt x="477" y="7"/>
                    <a:pt x="355" y="0"/>
                    <a:pt x="198" y="166"/>
                  </a:cubicBezTo>
                  <a:cubicBezTo>
                    <a:pt x="40" y="332"/>
                    <a:pt x="0" y="635"/>
                    <a:pt x="0" y="635"/>
                  </a:cubicBezTo>
                  <a:cubicBezTo>
                    <a:pt x="0" y="635"/>
                    <a:pt x="59" y="107"/>
                    <a:pt x="47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252">
              <a:extLst>
                <a:ext uri="{FF2B5EF4-FFF2-40B4-BE49-F238E27FC236}">
                  <a16:creationId xmlns:a16="http://schemas.microsoft.com/office/drawing/2014/main" id="{9BD75822-CBBE-459B-914C-6053B8CDC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950"/>
              <a:ext cx="590" cy="449"/>
            </a:xfrm>
            <a:custGeom>
              <a:avLst/>
              <a:gdLst>
                <a:gd name="T0" fmla="*/ 0 w 428"/>
                <a:gd name="T1" fmla="*/ 1005 h 305"/>
                <a:gd name="T2" fmla="*/ 1545 w 428"/>
                <a:gd name="T3" fmla="*/ 0 h 305"/>
                <a:gd name="T4" fmla="*/ 0 w 428"/>
                <a:gd name="T5" fmla="*/ 1005 h 3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8" h="305">
                  <a:moveTo>
                    <a:pt x="0" y="214"/>
                  </a:moveTo>
                  <a:cubicBezTo>
                    <a:pt x="0" y="214"/>
                    <a:pt x="202" y="305"/>
                    <a:pt x="428" y="0"/>
                  </a:cubicBezTo>
                  <a:cubicBezTo>
                    <a:pt x="428" y="0"/>
                    <a:pt x="222" y="273"/>
                    <a:pt x="0" y="214"/>
                  </a:cubicBezTo>
                  <a:close/>
                </a:path>
              </a:pathLst>
            </a:custGeom>
            <a:solidFill>
              <a:srgbClr val="A67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Oval 253">
              <a:extLst>
                <a:ext uri="{FF2B5EF4-FFF2-40B4-BE49-F238E27FC236}">
                  <a16:creationId xmlns:a16="http://schemas.microsoft.com/office/drawing/2014/main" id="{E5A09451-167C-4C9F-A405-B97408ADA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809"/>
              <a:ext cx="42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63" name="Oval 254">
              <a:extLst>
                <a:ext uri="{FF2B5EF4-FFF2-40B4-BE49-F238E27FC236}">
                  <a16:creationId xmlns:a16="http://schemas.microsoft.com/office/drawing/2014/main" id="{5E60C8C7-F12A-411B-AE42-48AC545D1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" y="80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64" name="Oval 255">
              <a:extLst>
                <a:ext uri="{FF2B5EF4-FFF2-40B4-BE49-F238E27FC236}">
                  <a16:creationId xmlns:a16="http://schemas.microsoft.com/office/drawing/2014/main" id="{E623CCFB-C843-44E4-B6A6-AF7F9971C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" y="2172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65" name="Oval 256">
              <a:extLst>
                <a:ext uri="{FF2B5EF4-FFF2-40B4-BE49-F238E27FC236}">
                  <a16:creationId xmlns:a16="http://schemas.microsoft.com/office/drawing/2014/main" id="{0C8840FD-BF2C-4FC4-93C4-D9479D48D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162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66" name="Freeform 257">
              <a:extLst>
                <a:ext uri="{FF2B5EF4-FFF2-40B4-BE49-F238E27FC236}">
                  <a16:creationId xmlns:a16="http://schemas.microsoft.com/office/drawing/2014/main" id="{2FB1659A-7595-42A6-AAE9-A0101B5A8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1043"/>
              <a:ext cx="331" cy="725"/>
            </a:xfrm>
            <a:custGeom>
              <a:avLst/>
              <a:gdLst>
                <a:gd name="T0" fmla="*/ 869 w 240"/>
                <a:gd name="T1" fmla="*/ 0 h 493"/>
                <a:gd name="T2" fmla="*/ 36 w 240"/>
                <a:gd name="T3" fmla="*/ 2306 h 493"/>
                <a:gd name="T4" fmla="*/ 869 w 240"/>
                <a:gd name="T5" fmla="*/ 0 h 4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493">
                  <a:moveTo>
                    <a:pt x="240" y="0"/>
                  </a:moveTo>
                  <a:cubicBezTo>
                    <a:pt x="240" y="0"/>
                    <a:pt x="0" y="193"/>
                    <a:pt x="10" y="493"/>
                  </a:cubicBezTo>
                  <a:cubicBezTo>
                    <a:pt x="10" y="493"/>
                    <a:pt x="18" y="21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00" name="Text Box 258">
            <a:extLst>
              <a:ext uri="{FF2B5EF4-FFF2-40B4-BE49-F238E27FC236}">
                <a16:creationId xmlns:a16="http://schemas.microsoft.com/office/drawing/2014/main" id="{3AF060D8-AC1E-495C-BB13-5DA4D0B81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2967038"/>
            <a:ext cx="12890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Sporulated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oocyst</a:t>
            </a:r>
          </a:p>
        </p:txBody>
      </p:sp>
      <p:grpSp>
        <p:nvGrpSpPr>
          <p:cNvPr id="17421" name="Groupe 1">
            <a:extLst>
              <a:ext uri="{FF2B5EF4-FFF2-40B4-BE49-F238E27FC236}">
                <a16:creationId xmlns:a16="http://schemas.microsoft.com/office/drawing/2014/main" id="{54D8BD6A-B322-4884-926E-F98D3CC5B2F9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3881438"/>
            <a:ext cx="1722438" cy="1587500"/>
            <a:chOff x="7924803" y="3881440"/>
            <a:chExt cx="1722439" cy="1587501"/>
          </a:xfrm>
        </p:grpSpPr>
        <p:sp>
          <p:nvSpPr>
            <p:cNvPr id="17423" name="Oval 260">
              <a:extLst>
                <a:ext uri="{FF2B5EF4-FFF2-40B4-BE49-F238E27FC236}">
                  <a16:creationId xmlns:a16="http://schemas.microsoft.com/office/drawing/2014/main" id="{E0A436D2-8E0E-41F1-965C-A6580D965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0853" y="3881440"/>
              <a:ext cx="1489076" cy="1587501"/>
            </a:xfrm>
            <a:prstGeom prst="ellipse">
              <a:avLst/>
            </a:prstGeom>
            <a:solidFill>
              <a:srgbClr val="DD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24" name="Oval 261">
              <a:extLst>
                <a:ext uri="{FF2B5EF4-FFF2-40B4-BE49-F238E27FC236}">
                  <a16:creationId xmlns:a16="http://schemas.microsoft.com/office/drawing/2014/main" id="{5ED8FCAE-C5CF-4DEC-B180-3C0BFE22D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6416" y="3940178"/>
              <a:ext cx="1377951" cy="1470026"/>
            </a:xfrm>
            <a:prstGeom prst="ellipse">
              <a:avLst/>
            </a:prstGeom>
            <a:solidFill>
              <a:srgbClr val="CB9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25" name="Freeform 262">
              <a:extLst>
                <a:ext uri="{FF2B5EF4-FFF2-40B4-BE49-F238E27FC236}">
                  <a16:creationId xmlns:a16="http://schemas.microsoft.com/office/drawing/2014/main" id="{E6444A83-5C35-4905-89B5-10C71068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366" y="3924303"/>
              <a:ext cx="1169989" cy="1493838"/>
            </a:xfrm>
            <a:custGeom>
              <a:avLst/>
              <a:gdLst>
                <a:gd name="T0" fmla="*/ 1839113 w 598"/>
                <a:gd name="T1" fmla="*/ 1124035 h 715"/>
                <a:gd name="T2" fmla="*/ 1729549 w 598"/>
                <a:gd name="T3" fmla="*/ 3087962 h 715"/>
                <a:gd name="T4" fmla="*/ 346301 w 598"/>
                <a:gd name="T5" fmla="*/ 2279409 h 715"/>
                <a:gd name="T6" fmla="*/ 459778 w 598"/>
                <a:gd name="T7" fmla="*/ 319660 h 715"/>
                <a:gd name="T8" fmla="*/ 1839113 w 598"/>
                <a:gd name="T9" fmla="*/ 1124035 h 7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8" h="715">
                  <a:moveTo>
                    <a:pt x="502" y="236"/>
                  </a:moveTo>
                  <a:cubicBezTo>
                    <a:pt x="598" y="396"/>
                    <a:pt x="584" y="581"/>
                    <a:pt x="472" y="648"/>
                  </a:cubicBezTo>
                  <a:cubicBezTo>
                    <a:pt x="360" y="715"/>
                    <a:pt x="191" y="639"/>
                    <a:pt x="95" y="479"/>
                  </a:cubicBezTo>
                  <a:cubicBezTo>
                    <a:pt x="0" y="319"/>
                    <a:pt x="13" y="135"/>
                    <a:pt x="126" y="67"/>
                  </a:cubicBezTo>
                  <a:cubicBezTo>
                    <a:pt x="238" y="0"/>
                    <a:pt x="407" y="76"/>
                    <a:pt x="502" y="236"/>
                  </a:cubicBezTo>
                  <a:close/>
                </a:path>
              </a:pathLst>
            </a:custGeom>
            <a:solidFill>
              <a:srgbClr val="BC8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Oval 263">
              <a:extLst>
                <a:ext uri="{FF2B5EF4-FFF2-40B4-BE49-F238E27FC236}">
                  <a16:creationId xmlns:a16="http://schemas.microsoft.com/office/drawing/2014/main" id="{36B6BE88-B7D4-43B6-8321-53108882C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0853" y="3881440"/>
              <a:ext cx="1489076" cy="1587501"/>
            </a:xfrm>
            <a:prstGeom prst="ellips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27" name="Oval 264">
              <a:extLst>
                <a:ext uri="{FF2B5EF4-FFF2-40B4-BE49-F238E27FC236}">
                  <a16:creationId xmlns:a16="http://schemas.microsoft.com/office/drawing/2014/main" id="{9F59A21E-B0DF-4ECF-9459-959D40985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6416" y="3940178"/>
              <a:ext cx="1377951" cy="1470026"/>
            </a:xfrm>
            <a:prstGeom prst="ellips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28" name="Freeform 265">
              <a:extLst>
                <a:ext uri="{FF2B5EF4-FFF2-40B4-BE49-F238E27FC236}">
                  <a16:creationId xmlns:a16="http://schemas.microsoft.com/office/drawing/2014/main" id="{AA79E5D2-7F97-48D0-BA60-144FAE5AD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5516" y="4135440"/>
              <a:ext cx="304800" cy="1109663"/>
            </a:xfrm>
            <a:custGeom>
              <a:avLst/>
              <a:gdLst>
                <a:gd name="T0" fmla="*/ 316523 w 156"/>
                <a:gd name="T1" fmla="*/ 1237138 h 531"/>
                <a:gd name="T2" fmla="*/ 478692 w 156"/>
                <a:gd name="T3" fmla="*/ 2516072 h 531"/>
                <a:gd name="T4" fmla="*/ 0 w 156"/>
                <a:gd name="T5" fmla="*/ 1237138 h 531"/>
                <a:gd name="T6" fmla="*/ 330200 w 156"/>
                <a:gd name="T7" fmla="*/ 0 h 531"/>
                <a:gd name="T8" fmla="*/ 316523 w 156"/>
                <a:gd name="T9" fmla="*/ 1237138 h 5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531">
                  <a:moveTo>
                    <a:pt x="87" y="260"/>
                  </a:moveTo>
                  <a:cubicBezTo>
                    <a:pt x="87" y="409"/>
                    <a:pt x="156" y="525"/>
                    <a:pt x="132" y="528"/>
                  </a:cubicBezTo>
                  <a:cubicBezTo>
                    <a:pt x="101" y="531"/>
                    <a:pt x="0" y="409"/>
                    <a:pt x="0" y="260"/>
                  </a:cubicBezTo>
                  <a:cubicBezTo>
                    <a:pt x="0" y="110"/>
                    <a:pt x="66" y="0"/>
                    <a:pt x="90" y="0"/>
                  </a:cubicBezTo>
                  <a:cubicBezTo>
                    <a:pt x="114" y="0"/>
                    <a:pt x="87" y="110"/>
                    <a:pt x="87" y="260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266">
              <a:extLst>
                <a:ext uri="{FF2B5EF4-FFF2-40B4-BE49-F238E27FC236}">
                  <a16:creationId xmlns:a16="http://schemas.microsoft.com/office/drawing/2014/main" id="{B0DB38B7-83F3-4753-AE2D-D70FD38DA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1704" y="4133853"/>
              <a:ext cx="303213" cy="1108076"/>
            </a:xfrm>
            <a:custGeom>
              <a:avLst/>
              <a:gdLst>
                <a:gd name="T0" fmla="*/ 318863 w 155"/>
                <a:gd name="T1" fmla="*/ 1239791 h 530"/>
                <a:gd name="T2" fmla="*/ 477316 w 155"/>
                <a:gd name="T3" fmla="*/ 2519305 h 530"/>
                <a:gd name="T4" fmla="*/ 0 w 155"/>
                <a:gd name="T5" fmla="*/ 1239791 h 530"/>
                <a:gd name="T6" fmla="*/ 330600 w 155"/>
                <a:gd name="T7" fmla="*/ 0 h 530"/>
                <a:gd name="T8" fmla="*/ 318863 w 155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530">
                  <a:moveTo>
                    <a:pt x="87" y="260"/>
                  </a:moveTo>
                  <a:cubicBezTo>
                    <a:pt x="87" y="409"/>
                    <a:pt x="155" y="525"/>
                    <a:pt x="131" y="528"/>
                  </a:cubicBezTo>
                  <a:cubicBezTo>
                    <a:pt x="100" y="530"/>
                    <a:pt x="0" y="409"/>
                    <a:pt x="0" y="260"/>
                  </a:cubicBezTo>
                  <a:cubicBezTo>
                    <a:pt x="0" y="110"/>
                    <a:pt x="66" y="0"/>
                    <a:pt x="90" y="0"/>
                  </a:cubicBezTo>
                  <a:cubicBezTo>
                    <a:pt x="114" y="0"/>
                    <a:pt x="87" y="110"/>
                    <a:pt x="87" y="260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Freeform 267">
              <a:extLst>
                <a:ext uri="{FF2B5EF4-FFF2-40B4-BE49-F238E27FC236}">
                  <a16:creationId xmlns:a16="http://schemas.microsoft.com/office/drawing/2014/main" id="{B2C0D1EF-15C4-4CC6-AD98-4E9EBD29E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1704" y="4133853"/>
              <a:ext cx="265113" cy="1108076"/>
            </a:xfrm>
            <a:custGeom>
              <a:avLst/>
              <a:gdLst>
                <a:gd name="T0" fmla="*/ 49095 w 135"/>
                <a:gd name="T1" fmla="*/ 1239791 h 530"/>
                <a:gd name="T2" fmla="*/ 355448 w 135"/>
                <a:gd name="T3" fmla="*/ 14635 h 530"/>
                <a:gd name="T4" fmla="*/ 331882 w 135"/>
                <a:gd name="T5" fmla="*/ 0 h 530"/>
                <a:gd name="T6" fmla="*/ 0 w 135"/>
                <a:gd name="T7" fmla="*/ 1239791 h 530"/>
                <a:gd name="T8" fmla="*/ 485059 w 135"/>
                <a:gd name="T9" fmla="*/ 2519305 h 530"/>
                <a:gd name="T10" fmla="*/ 502733 w 135"/>
                <a:gd name="T11" fmla="*/ 2504670 h 530"/>
                <a:gd name="T12" fmla="*/ 49095 w 135"/>
                <a:gd name="T13" fmla="*/ 1239791 h 5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530">
                  <a:moveTo>
                    <a:pt x="13" y="260"/>
                  </a:moveTo>
                  <a:cubicBezTo>
                    <a:pt x="13" y="124"/>
                    <a:pt x="67" y="21"/>
                    <a:pt x="95" y="3"/>
                  </a:cubicBezTo>
                  <a:cubicBezTo>
                    <a:pt x="94" y="1"/>
                    <a:pt x="92" y="0"/>
                    <a:pt x="90" y="0"/>
                  </a:cubicBezTo>
                  <a:cubicBezTo>
                    <a:pt x="66" y="0"/>
                    <a:pt x="0" y="110"/>
                    <a:pt x="0" y="260"/>
                  </a:cubicBezTo>
                  <a:cubicBezTo>
                    <a:pt x="0" y="409"/>
                    <a:pt x="100" y="530"/>
                    <a:pt x="131" y="528"/>
                  </a:cubicBezTo>
                  <a:cubicBezTo>
                    <a:pt x="133" y="527"/>
                    <a:pt x="134" y="527"/>
                    <a:pt x="135" y="525"/>
                  </a:cubicBezTo>
                  <a:cubicBezTo>
                    <a:pt x="97" y="509"/>
                    <a:pt x="13" y="396"/>
                    <a:pt x="13" y="260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Oval 268">
              <a:extLst>
                <a:ext uri="{FF2B5EF4-FFF2-40B4-BE49-F238E27FC236}">
                  <a16:creationId xmlns:a16="http://schemas.microsoft.com/office/drawing/2014/main" id="{84F2EA8E-8812-4171-BF99-387DBBBED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1554" y="4581528"/>
              <a:ext cx="58738" cy="234950"/>
            </a:xfrm>
            <a:prstGeom prst="ellipse">
              <a:avLst/>
            </a:prstGeom>
            <a:solidFill>
              <a:srgbClr val="EC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32" name="Freeform 272">
              <a:extLst>
                <a:ext uri="{FF2B5EF4-FFF2-40B4-BE49-F238E27FC236}">
                  <a16:creationId xmlns:a16="http://schemas.microsoft.com/office/drawing/2014/main" id="{CA385A5A-A5C3-40FB-86BA-06922AD6C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8328" y="4267203"/>
              <a:ext cx="258763" cy="941388"/>
            </a:xfrm>
            <a:custGeom>
              <a:avLst/>
              <a:gdLst>
                <a:gd name="T0" fmla="*/ 245041 w 132"/>
                <a:gd name="T1" fmla="*/ 1052263 h 450"/>
                <a:gd name="T2" fmla="*/ 421470 w 132"/>
                <a:gd name="T3" fmla="*/ 2142181 h 450"/>
                <a:gd name="T4" fmla="*/ 0 w 132"/>
                <a:gd name="T5" fmla="*/ 1052263 h 450"/>
                <a:gd name="T6" fmla="*/ 309731 w 132"/>
                <a:gd name="T7" fmla="*/ 0 h 450"/>
                <a:gd name="T8" fmla="*/ 245041 w 132"/>
                <a:gd name="T9" fmla="*/ 1052263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0">
                  <a:moveTo>
                    <a:pt x="66" y="220"/>
                  </a:moveTo>
                  <a:cubicBezTo>
                    <a:pt x="66" y="346"/>
                    <a:pt x="132" y="446"/>
                    <a:pt x="114" y="448"/>
                  </a:cubicBezTo>
                  <a:cubicBezTo>
                    <a:pt x="90" y="450"/>
                    <a:pt x="0" y="346"/>
                    <a:pt x="0" y="220"/>
                  </a:cubicBezTo>
                  <a:cubicBezTo>
                    <a:pt x="0" y="94"/>
                    <a:pt x="65" y="0"/>
                    <a:pt x="84" y="0"/>
                  </a:cubicBezTo>
                  <a:cubicBezTo>
                    <a:pt x="102" y="0"/>
                    <a:pt x="66" y="94"/>
                    <a:pt x="66" y="220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273">
              <a:extLst>
                <a:ext uri="{FF2B5EF4-FFF2-40B4-BE49-F238E27FC236}">
                  <a16:creationId xmlns:a16="http://schemas.microsoft.com/office/drawing/2014/main" id="{8757BCB0-1F8D-473C-8099-30B15751D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3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421470 w 132"/>
                <a:gd name="T3" fmla="*/ 2138946 h 451"/>
                <a:gd name="T4" fmla="*/ 0 w 132"/>
                <a:gd name="T5" fmla="*/ 1051701 h 451"/>
                <a:gd name="T6" fmla="*/ 309731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132" y="446"/>
                    <a:pt x="114" y="448"/>
                  </a:cubicBezTo>
                  <a:cubicBezTo>
                    <a:pt x="90" y="451"/>
                    <a:pt x="0" y="346"/>
                    <a:pt x="0" y="220"/>
                  </a:cubicBezTo>
                  <a:cubicBezTo>
                    <a:pt x="0" y="94"/>
                    <a:pt x="65" y="0"/>
                    <a:pt x="84" y="0"/>
                  </a:cubicBezTo>
                  <a:cubicBezTo>
                    <a:pt x="102" y="0"/>
                    <a:pt x="66" y="94"/>
                    <a:pt x="66" y="220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274">
              <a:extLst>
                <a:ext uri="{FF2B5EF4-FFF2-40B4-BE49-F238E27FC236}">
                  <a16:creationId xmlns:a16="http://schemas.microsoft.com/office/drawing/2014/main" id="{4C05727F-EA70-4736-A826-E0CEDEBB5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3" y="4252915"/>
              <a:ext cx="225425" cy="942976"/>
            </a:xfrm>
            <a:custGeom>
              <a:avLst/>
              <a:gdLst>
                <a:gd name="T0" fmla="*/ 37244 w 115"/>
                <a:gd name="T1" fmla="*/ 1060064 h 451"/>
                <a:gd name="T2" fmla="*/ 327356 w 115"/>
                <a:gd name="T3" fmla="*/ 18818 h 451"/>
                <a:gd name="T4" fmla="*/ 309714 w 115"/>
                <a:gd name="T5" fmla="*/ 0 h 451"/>
                <a:gd name="T6" fmla="*/ 0 w 115"/>
                <a:gd name="T7" fmla="*/ 1051701 h 451"/>
                <a:gd name="T8" fmla="*/ 421447 w 115"/>
                <a:gd name="T9" fmla="*/ 2138946 h 451"/>
                <a:gd name="T10" fmla="*/ 423407 w 115"/>
                <a:gd name="T11" fmla="*/ 2138946 h 451"/>
                <a:gd name="T12" fmla="*/ 37244 w 115"/>
                <a:gd name="T13" fmla="*/ 1060064 h 4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451">
                  <a:moveTo>
                    <a:pt x="10" y="222"/>
                  </a:moveTo>
                  <a:cubicBezTo>
                    <a:pt x="10" y="107"/>
                    <a:pt x="65" y="19"/>
                    <a:pt x="88" y="4"/>
                  </a:cubicBezTo>
                  <a:cubicBezTo>
                    <a:pt x="87" y="1"/>
                    <a:pt x="86" y="0"/>
                    <a:pt x="84" y="0"/>
                  </a:cubicBezTo>
                  <a:cubicBezTo>
                    <a:pt x="65" y="0"/>
                    <a:pt x="0" y="94"/>
                    <a:pt x="0" y="220"/>
                  </a:cubicBezTo>
                  <a:cubicBezTo>
                    <a:pt x="0" y="346"/>
                    <a:pt x="90" y="451"/>
                    <a:pt x="114" y="448"/>
                  </a:cubicBezTo>
                  <a:cubicBezTo>
                    <a:pt x="114" y="448"/>
                    <a:pt x="115" y="448"/>
                    <a:pt x="115" y="448"/>
                  </a:cubicBezTo>
                  <a:cubicBezTo>
                    <a:pt x="83" y="431"/>
                    <a:pt x="10" y="336"/>
                    <a:pt x="10" y="222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Oval 276">
              <a:extLst>
                <a:ext uri="{FF2B5EF4-FFF2-40B4-BE49-F238E27FC236}">
                  <a16:creationId xmlns:a16="http://schemas.microsoft.com/office/drawing/2014/main" id="{2160D2C5-06E4-4075-BE05-8EE623AA8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8966" y="4618040"/>
              <a:ext cx="60325" cy="130175"/>
            </a:xfrm>
            <a:prstGeom prst="ellipse">
              <a:avLst/>
            </a:prstGeom>
            <a:solidFill>
              <a:srgbClr val="EC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36" name="Freeform 277">
              <a:extLst>
                <a:ext uri="{FF2B5EF4-FFF2-40B4-BE49-F238E27FC236}">
                  <a16:creationId xmlns:a16="http://schemas.microsoft.com/office/drawing/2014/main" id="{357F2E3B-7FC4-4E1D-BB64-CAF429C85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4279" y="4133853"/>
              <a:ext cx="304800" cy="1108076"/>
            </a:xfrm>
            <a:custGeom>
              <a:avLst/>
              <a:gdLst>
                <a:gd name="T0" fmla="*/ 252046 w 156"/>
                <a:gd name="T1" fmla="*/ 1239791 h 530"/>
                <a:gd name="T2" fmla="*/ 89877 w 156"/>
                <a:gd name="T3" fmla="*/ 2519305 h 530"/>
                <a:gd name="T4" fmla="*/ 566615 w 156"/>
                <a:gd name="T5" fmla="*/ 1239791 h 530"/>
                <a:gd name="T6" fmla="*/ 240323 w 156"/>
                <a:gd name="T7" fmla="*/ 0 h 530"/>
                <a:gd name="T8" fmla="*/ 252046 w 156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530">
                  <a:moveTo>
                    <a:pt x="69" y="260"/>
                  </a:moveTo>
                  <a:cubicBezTo>
                    <a:pt x="69" y="409"/>
                    <a:pt x="0" y="525"/>
                    <a:pt x="24" y="528"/>
                  </a:cubicBezTo>
                  <a:cubicBezTo>
                    <a:pt x="56" y="530"/>
                    <a:pt x="156" y="409"/>
                    <a:pt x="156" y="260"/>
                  </a:cubicBezTo>
                  <a:cubicBezTo>
                    <a:pt x="156" y="110"/>
                    <a:pt x="90" y="0"/>
                    <a:pt x="66" y="0"/>
                  </a:cubicBezTo>
                  <a:cubicBezTo>
                    <a:pt x="42" y="0"/>
                    <a:pt x="69" y="110"/>
                    <a:pt x="69" y="260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278">
              <a:extLst>
                <a:ext uri="{FF2B5EF4-FFF2-40B4-BE49-F238E27FC236}">
                  <a16:creationId xmlns:a16="http://schemas.microsoft.com/office/drawing/2014/main" id="{7BD0ED0D-565B-40FD-9A1D-D377F09A5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3641" y="4133853"/>
              <a:ext cx="306388" cy="1108076"/>
            </a:xfrm>
            <a:custGeom>
              <a:avLst/>
              <a:gdLst>
                <a:gd name="T0" fmla="*/ 255323 w 156"/>
                <a:gd name="T1" fmla="*/ 1239791 h 530"/>
                <a:gd name="T2" fmla="*/ 90345 w 156"/>
                <a:gd name="T3" fmla="*/ 2519305 h 530"/>
                <a:gd name="T4" fmla="*/ 581352 w 156"/>
                <a:gd name="T5" fmla="*/ 1239791 h 530"/>
                <a:gd name="T6" fmla="*/ 245503 w 156"/>
                <a:gd name="T7" fmla="*/ 0 h 530"/>
                <a:gd name="T8" fmla="*/ 255323 w 156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530">
                  <a:moveTo>
                    <a:pt x="69" y="260"/>
                  </a:moveTo>
                  <a:cubicBezTo>
                    <a:pt x="69" y="409"/>
                    <a:pt x="0" y="525"/>
                    <a:pt x="24" y="528"/>
                  </a:cubicBezTo>
                  <a:cubicBezTo>
                    <a:pt x="55" y="530"/>
                    <a:pt x="156" y="409"/>
                    <a:pt x="156" y="260"/>
                  </a:cubicBezTo>
                  <a:cubicBezTo>
                    <a:pt x="156" y="110"/>
                    <a:pt x="90" y="0"/>
                    <a:pt x="66" y="0"/>
                  </a:cubicBezTo>
                  <a:cubicBezTo>
                    <a:pt x="42" y="0"/>
                    <a:pt x="69" y="110"/>
                    <a:pt x="69" y="260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279">
              <a:extLst>
                <a:ext uri="{FF2B5EF4-FFF2-40B4-BE49-F238E27FC236}">
                  <a16:creationId xmlns:a16="http://schemas.microsoft.com/office/drawing/2014/main" id="{B06E6039-33BC-42D0-915E-809ABF6A8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3641" y="4133853"/>
              <a:ext cx="166688" cy="1103313"/>
            </a:xfrm>
            <a:custGeom>
              <a:avLst/>
              <a:gdLst>
                <a:gd name="T0" fmla="*/ 315727 w 85"/>
                <a:gd name="T1" fmla="*/ 1249586 h 528"/>
                <a:gd name="T2" fmla="*/ 284350 w 85"/>
                <a:gd name="T3" fmla="*/ 25075 h 528"/>
                <a:gd name="T4" fmla="*/ 245129 w 85"/>
                <a:gd name="T5" fmla="*/ 0 h 528"/>
                <a:gd name="T6" fmla="*/ 254935 w 85"/>
                <a:gd name="T7" fmla="*/ 1237048 h 528"/>
                <a:gd name="T8" fmla="*/ 90208 w 85"/>
                <a:gd name="T9" fmla="*/ 2515888 h 528"/>
                <a:gd name="T10" fmla="*/ 127467 w 85"/>
                <a:gd name="T11" fmla="*/ 2503350 h 528"/>
                <a:gd name="T12" fmla="*/ 315727 w 85"/>
                <a:gd name="T13" fmla="*/ 1249586 h 5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528">
                  <a:moveTo>
                    <a:pt x="85" y="262"/>
                  </a:moveTo>
                  <a:cubicBezTo>
                    <a:pt x="85" y="126"/>
                    <a:pt x="62" y="22"/>
                    <a:pt x="77" y="5"/>
                  </a:cubicBezTo>
                  <a:cubicBezTo>
                    <a:pt x="73" y="2"/>
                    <a:pt x="69" y="0"/>
                    <a:pt x="66" y="0"/>
                  </a:cubicBezTo>
                  <a:cubicBezTo>
                    <a:pt x="42" y="0"/>
                    <a:pt x="69" y="110"/>
                    <a:pt x="69" y="260"/>
                  </a:cubicBezTo>
                  <a:cubicBezTo>
                    <a:pt x="69" y="409"/>
                    <a:pt x="0" y="525"/>
                    <a:pt x="24" y="528"/>
                  </a:cubicBezTo>
                  <a:cubicBezTo>
                    <a:pt x="27" y="528"/>
                    <a:pt x="31" y="527"/>
                    <a:pt x="35" y="525"/>
                  </a:cubicBezTo>
                  <a:cubicBezTo>
                    <a:pt x="31" y="500"/>
                    <a:pt x="85" y="394"/>
                    <a:pt x="85" y="262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Oval 280">
              <a:extLst>
                <a:ext uri="{FF2B5EF4-FFF2-40B4-BE49-F238E27FC236}">
                  <a16:creationId xmlns:a16="http://schemas.microsoft.com/office/drawing/2014/main" id="{46FCE5CB-6CEE-455C-A102-AEB871707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4141" y="4564065"/>
              <a:ext cx="58738" cy="238125"/>
            </a:xfrm>
            <a:prstGeom prst="ellipse">
              <a:avLst/>
            </a:prstGeom>
            <a:solidFill>
              <a:srgbClr val="EC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40" name="Freeform 284">
              <a:extLst>
                <a:ext uri="{FF2B5EF4-FFF2-40B4-BE49-F238E27FC236}">
                  <a16:creationId xmlns:a16="http://schemas.microsoft.com/office/drawing/2014/main" id="{46F9B656-4D5F-4BEE-BC25-DA7108F9F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2742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64691 w 132"/>
                <a:gd name="T3" fmla="*/ 2138946 h 451"/>
                <a:gd name="T4" fmla="*/ 486161 w 132"/>
                <a:gd name="T5" fmla="*/ 1051701 h 451"/>
                <a:gd name="T6" fmla="*/ 176429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0" y="446"/>
                    <a:pt x="18" y="448"/>
                  </a:cubicBezTo>
                  <a:cubicBezTo>
                    <a:pt x="42" y="451"/>
                    <a:pt x="132" y="346"/>
                    <a:pt x="132" y="220"/>
                  </a:cubicBezTo>
                  <a:cubicBezTo>
                    <a:pt x="132" y="94"/>
                    <a:pt x="66" y="0"/>
                    <a:pt x="48" y="0"/>
                  </a:cubicBezTo>
                  <a:cubicBezTo>
                    <a:pt x="30" y="0"/>
                    <a:pt x="66" y="94"/>
                    <a:pt x="66" y="220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285">
              <a:extLst>
                <a:ext uri="{FF2B5EF4-FFF2-40B4-BE49-F238E27FC236}">
                  <a16:creationId xmlns:a16="http://schemas.microsoft.com/office/drawing/2014/main" id="{46B41ABB-5BB2-4E74-A311-4D40D5CA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929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64691 w 132"/>
                <a:gd name="T3" fmla="*/ 2138946 h 451"/>
                <a:gd name="T4" fmla="*/ 486161 w 132"/>
                <a:gd name="T5" fmla="*/ 1051701 h 451"/>
                <a:gd name="T6" fmla="*/ 176429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0" y="446"/>
                    <a:pt x="18" y="448"/>
                  </a:cubicBezTo>
                  <a:cubicBezTo>
                    <a:pt x="42" y="451"/>
                    <a:pt x="132" y="346"/>
                    <a:pt x="132" y="220"/>
                  </a:cubicBezTo>
                  <a:cubicBezTo>
                    <a:pt x="132" y="94"/>
                    <a:pt x="66" y="0"/>
                    <a:pt x="48" y="0"/>
                  </a:cubicBezTo>
                  <a:cubicBezTo>
                    <a:pt x="30" y="0"/>
                    <a:pt x="66" y="94"/>
                    <a:pt x="66" y="220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286">
              <a:extLst>
                <a:ext uri="{FF2B5EF4-FFF2-40B4-BE49-F238E27FC236}">
                  <a16:creationId xmlns:a16="http://schemas.microsoft.com/office/drawing/2014/main" id="{F6079B2F-1F86-4308-83DA-B2C64B332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929" y="4252915"/>
              <a:ext cx="153988" cy="936626"/>
            </a:xfrm>
            <a:custGeom>
              <a:avLst/>
              <a:gdLst>
                <a:gd name="T0" fmla="*/ 296131 w 78"/>
                <a:gd name="T1" fmla="*/ 1066248 h 448"/>
                <a:gd name="T2" fmla="*/ 215188 w 78"/>
                <a:gd name="T3" fmla="*/ 18816 h 448"/>
                <a:gd name="T4" fmla="*/ 183601 w 78"/>
                <a:gd name="T5" fmla="*/ 0 h 448"/>
                <a:gd name="T6" fmla="*/ 250724 w 78"/>
                <a:gd name="T7" fmla="*/ 1051614 h 448"/>
                <a:gd name="T8" fmla="*/ 67123 w 78"/>
                <a:gd name="T9" fmla="*/ 2138769 h 448"/>
                <a:gd name="T10" fmla="*/ 102659 w 78"/>
                <a:gd name="T11" fmla="*/ 2126225 h 448"/>
                <a:gd name="T12" fmla="*/ 296131 w 78"/>
                <a:gd name="T13" fmla="*/ 1066248 h 4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448">
                  <a:moveTo>
                    <a:pt x="78" y="223"/>
                  </a:moveTo>
                  <a:cubicBezTo>
                    <a:pt x="78" y="106"/>
                    <a:pt x="47" y="17"/>
                    <a:pt x="57" y="4"/>
                  </a:cubicBezTo>
                  <a:cubicBezTo>
                    <a:pt x="53" y="1"/>
                    <a:pt x="50" y="0"/>
                    <a:pt x="48" y="0"/>
                  </a:cubicBezTo>
                  <a:cubicBezTo>
                    <a:pt x="30" y="0"/>
                    <a:pt x="66" y="94"/>
                    <a:pt x="66" y="220"/>
                  </a:cubicBezTo>
                  <a:cubicBezTo>
                    <a:pt x="66" y="346"/>
                    <a:pt x="0" y="446"/>
                    <a:pt x="18" y="448"/>
                  </a:cubicBezTo>
                  <a:cubicBezTo>
                    <a:pt x="20" y="448"/>
                    <a:pt x="23" y="447"/>
                    <a:pt x="27" y="445"/>
                  </a:cubicBezTo>
                  <a:cubicBezTo>
                    <a:pt x="27" y="424"/>
                    <a:pt x="78" y="333"/>
                    <a:pt x="78" y="223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87">
              <a:extLst>
                <a:ext uri="{FF2B5EF4-FFF2-40B4-BE49-F238E27FC236}">
                  <a16:creationId xmlns:a16="http://schemas.microsoft.com/office/drawing/2014/main" id="{A8B219F4-2DC5-4092-BA4A-33E29307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1704" y="4133853"/>
              <a:ext cx="303213" cy="1108076"/>
            </a:xfrm>
            <a:custGeom>
              <a:avLst/>
              <a:gdLst>
                <a:gd name="T0" fmla="*/ 318863 w 155"/>
                <a:gd name="T1" fmla="*/ 1239791 h 530"/>
                <a:gd name="T2" fmla="*/ 477316 w 155"/>
                <a:gd name="T3" fmla="*/ 2519305 h 530"/>
                <a:gd name="T4" fmla="*/ 0 w 155"/>
                <a:gd name="T5" fmla="*/ 1239791 h 530"/>
                <a:gd name="T6" fmla="*/ 330600 w 155"/>
                <a:gd name="T7" fmla="*/ 0 h 530"/>
                <a:gd name="T8" fmla="*/ 318863 w 155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530">
                  <a:moveTo>
                    <a:pt x="87" y="260"/>
                  </a:moveTo>
                  <a:cubicBezTo>
                    <a:pt x="87" y="409"/>
                    <a:pt x="155" y="525"/>
                    <a:pt x="131" y="528"/>
                  </a:cubicBezTo>
                  <a:cubicBezTo>
                    <a:pt x="100" y="530"/>
                    <a:pt x="0" y="409"/>
                    <a:pt x="0" y="260"/>
                  </a:cubicBezTo>
                  <a:cubicBezTo>
                    <a:pt x="0" y="110"/>
                    <a:pt x="66" y="0"/>
                    <a:pt x="90" y="0"/>
                  </a:cubicBezTo>
                  <a:cubicBezTo>
                    <a:pt x="114" y="0"/>
                    <a:pt x="87" y="110"/>
                    <a:pt x="87" y="26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89">
              <a:extLst>
                <a:ext uri="{FF2B5EF4-FFF2-40B4-BE49-F238E27FC236}">
                  <a16:creationId xmlns:a16="http://schemas.microsoft.com/office/drawing/2014/main" id="{F9EADE0B-74C2-4D40-ABC7-DAFAB47E3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3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421470 w 132"/>
                <a:gd name="T3" fmla="*/ 2138946 h 451"/>
                <a:gd name="T4" fmla="*/ 0 w 132"/>
                <a:gd name="T5" fmla="*/ 1051701 h 451"/>
                <a:gd name="T6" fmla="*/ 309731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132" y="446"/>
                    <a:pt x="114" y="448"/>
                  </a:cubicBezTo>
                  <a:cubicBezTo>
                    <a:pt x="90" y="451"/>
                    <a:pt x="0" y="346"/>
                    <a:pt x="0" y="220"/>
                  </a:cubicBezTo>
                  <a:cubicBezTo>
                    <a:pt x="0" y="94"/>
                    <a:pt x="65" y="0"/>
                    <a:pt x="84" y="0"/>
                  </a:cubicBezTo>
                  <a:cubicBezTo>
                    <a:pt x="102" y="0"/>
                    <a:pt x="66" y="94"/>
                    <a:pt x="66" y="22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90">
              <a:extLst>
                <a:ext uri="{FF2B5EF4-FFF2-40B4-BE49-F238E27FC236}">
                  <a16:creationId xmlns:a16="http://schemas.microsoft.com/office/drawing/2014/main" id="{112C331D-2E6F-446F-A65A-CED85E82C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3641" y="4133853"/>
              <a:ext cx="306388" cy="1108076"/>
            </a:xfrm>
            <a:custGeom>
              <a:avLst/>
              <a:gdLst>
                <a:gd name="T0" fmla="*/ 255323 w 156"/>
                <a:gd name="T1" fmla="*/ 1239791 h 530"/>
                <a:gd name="T2" fmla="*/ 90345 w 156"/>
                <a:gd name="T3" fmla="*/ 2519305 h 530"/>
                <a:gd name="T4" fmla="*/ 581352 w 156"/>
                <a:gd name="T5" fmla="*/ 1239791 h 530"/>
                <a:gd name="T6" fmla="*/ 245503 w 156"/>
                <a:gd name="T7" fmla="*/ 0 h 530"/>
                <a:gd name="T8" fmla="*/ 255323 w 156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530">
                  <a:moveTo>
                    <a:pt x="69" y="260"/>
                  </a:moveTo>
                  <a:cubicBezTo>
                    <a:pt x="69" y="409"/>
                    <a:pt x="0" y="525"/>
                    <a:pt x="24" y="528"/>
                  </a:cubicBezTo>
                  <a:cubicBezTo>
                    <a:pt x="55" y="530"/>
                    <a:pt x="156" y="409"/>
                    <a:pt x="156" y="260"/>
                  </a:cubicBezTo>
                  <a:cubicBezTo>
                    <a:pt x="156" y="110"/>
                    <a:pt x="90" y="0"/>
                    <a:pt x="66" y="0"/>
                  </a:cubicBezTo>
                  <a:cubicBezTo>
                    <a:pt x="42" y="0"/>
                    <a:pt x="69" y="110"/>
                    <a:pt x="69" y="26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292">
              <a:extLst>
                <a:ext uri="{FF2B5EF4-FFF2-40B4-BE49-F238E27FC236}">
                  <a16:creationId xmlns:a16="http://schemas.microsoft.com/office/drawing/2014/main" id="{4FCA1BFC-29D1-4F09-9A0D-FC18C366B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929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64691 w 132"/>
                <a:gd name="T3" fmla="*/ 2138946 h 451"/>
                <a:gd name="T4" fmla="*/ 486161 w 132"/>
                <a:gd name="T5" fmla="*/ 1051701 h 451"/>
                <a:gd name="T6" fmla="*/ 176429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0" y="446"/>
                    <a:pt x="18" y="448"/>
                  </a:cubicBezTo>
                  <a:cubicBezTo>
                    <a:pt x="42" y="451"/>
                    <a:pt x="132" y="346"/>
                    <a:pt x="132" y="220"/>
                  </a:cubicBezTo>
                  <a:cubicBezTo>
                    <a:pt x="132" y="94"/>
                    <a:pt x="66" y="0"/>
                    <a:pt x="48" y="0"/>
                  </a:cubicBezTo>
                  <a:cubicBezTo>
                    <a:pt x="30" y="0"/>
                    <a:pt x="66" y="94"/>
                    <a:pt x="66" y="22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294">
              <a:extLst>
                <a:ext uri="{FF2B5EF4-FFF2-40B4-BE49-F238E27FC236}">
                  <a16:creationId xmlns:a16="http://schemas.microsoft.com/office/drawing/2014/main" id="{D4F2DD1E-3034-43B3-87ED-7FF532981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8792" y="4551365"/>
              <a:ext cx="69850" cy="136525"/>
            </a:xfrm>
            <a:custGeom>
              <a:avLst/>
              <a:gdLst>
                <a:gd name="T0" fmla="*/ 11642 w 36"/>
                <a:gd name="T1" fmla="*/ 170131 h 65"/>
                <a:gd name="T2" fmla="*/ 81492 w 36"/>
                <a:gd name="T3" fmla="*/ 306656 h 65"/>
                <a:gd name="T4" fmla="*/ 120297 w 36"/>
                <a:gd name="T5" fmla="*/ 147027 h 65"/>
                <a:gd name="T6" fmla="*/ 46567 w 36"/>
                <a:gd name="T7" fmla="*/ 2100 h 65"/>
                <a:gd name="T8" fmla="*/ 11642 w 36"/>
                <a:gd name="T9" fmla="*/ 17013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65">
                  <a:moveTo>
                    <a:pt x="3" y="35"/>
                  </a:moveTo>
                  <a:cubicBezTo>
                    <a:pt x="5" y="52"/>
                    <a:pt x="14" y="65"/>
                    <a:pt x="23" y="63"/>
                  </a:cubicBezTo>
                  <a:cubicBezTo>
                    <a:pt x="31" y="62"/>
                    <a:pt x="36" y="47"/>
                    <a:pt x="34" y="30"/>
                  </a:cubicBezTo>
                  <a:cubicBezTo>
                    <a:pt x="31" y="13"/>
                    <a:pt x="22" y="0"/>
                    <a:pt x="13" y="1"/>
                  </a:cubicBezTo>
                  <a:cubicBezTo>
                    <a:pt x="5" y="3"/>
                    <a:pt x="0" y="18"/>
                    <a:pt x="3" y="35"/>
                  </a:cubicBezTo>
                  <a:close/>
                </a:path>
              </a:pathLst>
            </a:custGeom>
            <a:solidFill>
              <a:srgbClr val="EC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Line 295">
              <a:extLst>
                <a:ext uri="{FF2B5EF4-FFF2-40B4-BE49-F238E27FC236}">
                  <a16:creationId xmlns:a16="http://schemas.microsoft.com/office/drawing/2014/main" id="{C2A599CE-ACCF-47BB-B36F-3ABA62AD66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24979" y="4972053"/>
              <a:ext cx="1588" cy="15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Line 296">
              <a:extLst>
                <a:ext uri="{FF2B5EF4-FFF2-40B4-BE49-F238E27FC236}">
                  <a16:creationId xmlns:a16="http://schemas.microsoft.com/office/drawing/2014/main" id="{A4F9CFC3-6F7E-4956-8F7A-6A3D1DECA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24979" y="4972053"/>
              <a:ext cx="1588" cy="15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297">
              <a:extLst>
                <a:ext uri="{FF2B5EF4-FFF2-40B4-BE49-F238E27FC236}">
                  <a16:creationId xmlns:a16="http://schemas.microsoft.com/office/drawing/2014/main" id="{A6078AB8-F047-419D-BCDB-B0B7DE8DB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078" y="4248153"/>
              <a:ext cx="133350" cy="255588"/>
            </a:xfrm>
            <a:custGeom>
              <a:avLst/>
              <a:gdLst>
                <a:gd name="T0" fmla="*/ 205908 w 68"/>
                <a:gd name="T1" fmla="*/ 104749 h 122"/>
                <a:gd name="T2" fmla="*/ 0 w 68"/>
                <a:gd name="T3" fmla="*/ 586595 h 122"/>
                <a:gd name="T4" fmla="*/ 168649 w 68"/>
                <a:gd name="T5" fmla="*/ 87989 h 122"/>
                <a:gd name="T6" fmla="*/ 205908 w 68"/>
                <a:gd name="T7" fmla="*/ 104749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22">
                  <a:moveTo>
                    <a:pt x="56" y="22"/>
                  </a:moveTo>
                  <a:cubicBezTo>
                    <a:pt x="56" y="22"/>
                    <a:pt x="46" y="0"/>
                    <a:pt x="0" y="122"/>
                  </a:cubicBezTo>
                  <a:cubicBezTo>
                    <a:pt x="0" y="122"/>
                    <a:pt x="24" y="35"/>
                    <a:pt x="46" y="18"/>
                  </a:cubicBezTo>
                  <a:cubicBezTo>
                    <a:pt x="68" y="1"/>
                    <a:pt x="56" y="22"/>
                    <a:pt x="5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299">
              <a:extLst>
                <a:ext uri="{FF2B5EF4-FFF2-40B4-BE49-F238E27FC236}">
                  <a16:creationId xmlns:a16="http://schemas.microsoft.com/office/drawing/2014/main" id="{C635BA41-2D2A-45BB-B280-44ECF7300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4" y="4100515"/>
              <a:ext cx="127000" cy="284163"/>
            </a:xfrm>
            <a:custGeom>
              <a:avLst/>
              <a:gdLst>
                <a:gd name="T0" fmla="*/ 236415 w 65"/>
                <a:gd name="T1" fmla="*/ 137903 h 136"/>
                <a:gd name="T2" fmla="*/ 168031 w 65"/>
                <a:gd name="T3" fmla="*/ 150439 h 136"/>
                <a:gd name="T4" fmla="*/ 0 w 65"/>
                <a:gd name="T5" fmla="*/ 649814 h 136"/>
                <a:gd name="T6" fmla="*/ 236415 w 65"/>
                <a:gd name="T7" fmla="*/ 137903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36">
                  <a:moveTo>
                    <a:pt x="65" y="29"/>
                  </a:moveTo>
                  <a:cubicBezTo>
                    <a:pt x="65" y="29"/>
                    <a:pt x="62" y="10"/>
                    <a:pt x="46" y="32"/>
                  </a:cubicBezTo>
                  <a:cubicBezTo>
                    <a:pt x="31" y="54"/>
                    <a:pt x="7" y="104"/>
                    <a:pt x="0" y="136"/>
                  </a:cubicBezTo>
                  <a:cubicBezTo>
                    <a:pt x="0" y="136"/>
                    <a:pt x="57" y="0"/>
                    <a:pt x="65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300">
              <a:extLst>
                <a:ext uri="{FF2B5EF4-FFF2-40B4-BE49-F238E27FC236}">
                  <a16:creationId xmlns:a16="http://schemas.microsoft.com/office/drawing/2014/main" id="{78FB82C1-5E6D-47C4-9687-53238B83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9529" y="4116390"/>
              <a:ext cx="39688" cy="361950"/>
            </a:xfrm>
            <a:custGeom>
              <a:avLst/>
              <a:gdLst>
                <a:gd name="T0" fmla="*/ 77392 w 20"/>
                <a:gd name="T1" fmla="*/ 104610 h 173"/>
                <a:gd name="T2" fmla="*/ 11906 w 20"/>
                <a:gd name="T3" fmla="*/ 110886 h 173"/>
                <a:gd name="T4" fmla="*/ 45641 w 20"/>
                <a:gd name="T5" fmla="*/ 826418 h 173"/>
                <a:gd name="T6" fmla="*/ 31750 w 20"/>
                <a:gd name="T7" fmla="*/ 163191 h 173"/>
                <a:gd name="T8" fmla="*/ 77392 w 20"/>
                <a:gd name="T9" fmla="*/ 10461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3">
                  <a:moveTo>
                    <a:pt x="20" y="22"/>
                  </a:moveTo>
                  <a:cubicBezTo>
                    <a:pt x="20" y="22"/>
                    <a:pt x="6" y="0"/>
                    <a:pt x="3" y="23"/>
                  </a:cubicBezTo>
                  <a:cubicBezTo>
                    <a:pt x="0" y="46"/>
                    <a:pt x="13" y="143"/>
                    <a:pt x="11" y="173"/>
                  </a:cubicBezTo>
                  <a:cubicBezTo>
                    <a:pt x="11" y="173"/>
                    <a:pt x="10" y="48"/>
                    <a:pt x="8" y="34"/>
                  </a:cubicBezTo>
                  <a:cubicBezTo>
                    <a:pt x="5" y="21"/>
                    <a:pt x="8" y="9"/>
                    <a:pt x="2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302">
              <a:extLst>
                <a:ext uri="{FF2B5EF4-FFF2-40B4-BE49-F238E27FC236}">
                  <a16:creationId xmlns:a16="http://schemas.microsoft.com/office/drawing/2014/main" id="{20C81CA9-41AF-4E03-9CF5-DD6035A4E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1479" y="4235453"/>
              <a:ext cx="46038" cy="295275"/>
            </a:xfrm>
            <a:custGeom>
              <a:avLst/>
              <a:gdLst>
                <a:gd name="T0" fmla="*/ 80066 w 23"/>
                <a:gd name="T1" fmla="*/ 115178 h 141"/>
                <a:gd name="T2" fmla="*/ 16013 w 23"/>
                <a:gd name="T3" fmla="*/ 121461 h 141"/>
                <a:gd name="T4" fmla="*/ 94078 w 23"/>
                <a:gd name="T5" fmla="*/ 676410 h 141"/>
                <a:gd name="T6" fmla="*/ 46038 w 23"/>
                <a:gd name="T7" fmla="*/ 148685 h 141"/>
                <a:gd name="T8" fmla="*/ 80066 w 23"/>
                <a:gd name="T9" fmla="*/ 11517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41">
                  <a:moveTo>
                    <a:pt x="20" y="24"/>
                  </a:moveTo>
                  <a:cubicBezTo>
                    <a:pt x="20" y="24"/>
                    <a:pt x="0" y="0"/>
                    <a:pt x="4" y="25"/>
                  </a:cubicBezTo>
                  <a:cubicBezTo>
                    <a:pt x="9" y="50"/>
                    <a:pt x="23" y="127"/>
                    <a:pt x="23" y="141"/>
                  </a:cubicBezTo>
                  <a:cubicBezTo>
                    <a:pt x="23" y="141"/>
                    <a:pt x="17" y="48"/>
                    <a:pt x="11" y="31"/>
                  </a:cubicBezTo>
                  <a:cubicBezTo>
                    <a:pt x="4" y="14"/>
                    <a:pt x="10" y="16"/>
                    <a:pt x="2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303">
              <a:extLst>
                <a:ext uri="{FF2B5EF4-FFF2-40B4-BE49-F238E27FC236}">
                  <a16:creationId xmlns:a16="http://schemas.microsoft.com/office/drawing/2014/main" id="{3AEB7411-A63E-4284-9E61-ADAD0806D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616" y="4968878"/>
              <a:ext cx="80963" cy="217488"/>
            </a:xfrm>
            <a:custGeom>
              <a:avLst/>
              <a:gdLst>
                <a:gd name="T0" fmla="*/ 0 w 41"/>
                <a:gd name="T1" fmla="*/ 0 h 104"/>
                <a:gd name="T2" fmla="*/ 110584 w 41"/>
                <a:gd name="T3" fmla="*/ 470527 h 104"/>
                <a:gd name="T4" fmla="*/ 0 w 41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04">
                  <a:moveTo>
                    <a:pt x="0" y="0"/>
                  </a:moveTo>
                  <a:cubicBezTo>
                    <a:pt x="0" y="0"/>
                    <a:pt x="41" y="104"/>
                    <a:pt x="29" y="99"/>
                  </a:cubicBezTo>
                  <a:cubicBezTo>
                    <a:pt x="29" y="99"/>
                    <a:pt x="31" y="87"/>
                    <a:pt x="0" y="0"/>
                  </a:cubicBezTo>
                  <a:close/>
                </a:path>
              </a:pathLst>
            </a:custGeom>
            <a:solidFill>
              <a:srgbClr val="D2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305">
              <a:extLst>
                <a:ext uri="{FF2B5EF4-FFF2-40B4-BE49-F238E27FC236}">
                  <a16:creationId xmlns:a16="http://schemas.microsoft.com/office/drawing/2014/main" id="{BCE5BA93-7C9E-4B5B-9EB0-39B63DFB2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9" y="4927603"/>
              <a:ext cx="79375" cy="309563"/>
            </a:xfrm>
            <a:custGeom>
              <a:avLst/>
              <a:gdLst>
                <a:gd name="T0" fmla="*/ 101203 w 40"/>
                <a:gd name="T1" fmla="*/ 642134 h 148"/>
                <a:gd name="T2" fmla="*/ 138906 w 40"/>
                <a:gd name="T3" fmla="*/ 627493 h 148"/>
                <a:gd name="T4" fmla="*/ 0 w 40"/>
                <a:gd name="T5" fmla="*/ 0 h 148"/>
                <a:gd name="T6" fmla="*/ 97234 w 40"/>
                <a:gd name="T7" fmla="*/ 478986 h 148"/>
                <a:gd name="T8" fmla="*/ 101203 w 40"/>
                <a:gd name="T9" fmla="*/ 635859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8">
                  <a:moveTo>
                    <a:pt x="26" y="134"/>
                  </a:moveTo>
                  <a:cubicBezTo>
                    <a:pt x="26" y="134"/>
                    <a:pt x="40" y="148"/>
                    <a:pt x="36" y="131"/>
                  </a:cubicBezTo>
                  <a:cubicBezTo>
                    <a:pt x="33" y="114"/>
                    <a:pt x="2" y="16"/>
                    <a:pt x="0" y="0"/>
                  </a:cubicBezTo>
                  <a:cubicBezTo>
                    <a:pt x="0" y="0"/>
                    <a:pt x="18" y="86"/>
                    <a:pt x="25" y="100"/>
                  </a:cubicBezTo>
                  <a:cubicBezTo>
                    <a:pt x="32" y="114"/>
                    <a:pt x="40" y="139"/>
                    <a:pt x="26" y="133"/>
                  </a:cubicBezTo>
                </a:path>
              </a:pathLst>
            </a:custGeom>
            <a:solidFill>
              <a:srgbClr val="D2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306">
              <a:extLst>
                <a:ext uri="{FF2B5EF4-FFF2-40B4-BE49-F238E27FC236}">
                  <a16:creationId xmlns:a16="http://schemas.microsoft.com/office/drawing/2014/main" id="{2C22AAA5-828A-4E40-99A7-BB02BA219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6" y="4957766"/>
              <a:ext cx="190500" cy="277813"/>
            </a:xfrm>
            <a:custGeom>
              <a:avLst/>
              <a:gdLst>
                <a:gd name="T0" fmla="*/ 349898 w 98"/>
                <a:gd name="T1" fmla="*/ 0 h 133"/>
                <a:gd name="T2" fmla="*/ 66092 w 98"/>
                <a:gd name="T3" fmla="*/ 574425 h 133"/>
                <a:gd name="T4" fmla="*/ 56372 w 98"/>
                <a:gd name="T5" fmla="*/ 511761 h 133"/>
                <a:gd name="T6" fmla="*/ 85531 w 98"/>
                <a:gd name="T7" fmla="*/ 530560 h 133"/>
                <a:gd name="T8" fmla="*/ 349898 w 98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33">
                  <a:moveTo>
                    <a:pt x="98" y="0"/>
                  </a:moveTo>
                  <a:cubicBezTo>
                    <a:pt x="98" y="0"/>
                    <a:pt x="53" y="100"/>
                    <a:pt x="19" y="121"/>
                  </a:cubicBezTo>
                  <a:cubicBezTo>
                    <a:pt x="0" y="133"/>
                    <a:pt x="16" y="107"/>
                    <a:pt x="16" y="107"/>
                  </a:cubicBezTo>
                  <a:cubicBezTo>
                    <a:pt x="16" y="107"/>
                    <a:pt x="10" y="126"/>
                    <a:pt x="24" y="112"/>
                  </a:cubicBezTo>
                  <a:cubicBezTo>
                    <a:pt x="38" y="98"/>
                    <a:pt x="88" y="33"/>
                    <a:pt x="98" y="0"/>
                  </a:cubicBezTo>
                  <a:close/>
                </a:path>
              </a:pathLst>
            </a:custGeom>
            <a:solidFill>
              <a:srgbClr val="D2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308">
              <a:extLst>
                <a:ext uri="{FF2B5EF4-FFF2-40B4-BE49-F238E27FC236}">
                  <a16:creationId xmlns:a16="http://schemas.microsoft.com/office/drawing/2014/main" id="{2B2A49D7-ABA3-4D9F-8BC9-8DD010E82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1317" y="4960941"/>
              <a:ext cx="152400" cy="231775"/>
            </a:xfrm>
            <a:custGeom>
              <a:avLst/>
              <a:gdLst>
                <a:gd name="T0" fmla="*/ 17585 w 78"/>
                <a:gd name="T1" fmla="*/ 423877 h 111"/>
                <a:gd name="T2" fmla="*/ 48846 w 78"/>
                <a:gd name="T3" fmla="*/ 446845 h 111"/>
                <a:gd name="T4" fmla="*/ 283308 w 78"/>
                <a:gd name="T5" fmla="*/ 0 h 111"/>
                <a:gd name="T6" fmla="*/ 17585 w 78"/>
                <a:gd name="T7" fmla="*/ 423877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11">
                  <a:moveTo>
                    <a:pt x="5" y="89"/>
                  </a:moveTo>
                  <a:cubicBezTo>
                    <a:pt x="5" y="89"/>
                    <a:pt x="0" y="103"/>
                    <a:pt x="13" y="94"/>
                  </a:cubicBezTo>
                  <a:cubicBezTo>
                    <a:pt x="27" y="84"/>
                    <a:pt x="65" y="27"/>
                    <a:pt x="78" y="0"/>
                  </a:cubicBezTo>
                  <a:cubicBezTo>
                    <a:pt x="78" y="0"/>
                    <a:pt x="7" y="111"/>
                    <a:pt x="5" y="89"/>
                  </a:cubicBezTo>
                  <a:close/>
                </a:path>
              </a:pathLst>
            </a:custGeom>
            <a:solidFill>
              <a:srgbClr val="D2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309">
              <a:extLst>
                <a:ext uri="{FF2B5EF4-FFF2-40B4-BE49-F238E27FC236}">
                  <a16:creationId xmlns:a16="http://schemas.microsoft.com/office/drawing/2014/main" id="{F7A5C90A-D186-40CE-AB51-F596D983B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3" y="3911603"/>
              <a:ext cx="744538" cy="996951"/>
            </a:xfrm>
            <a:custGeom>
              <a:avLst/>
              <a:gdLst>
                <a:gd name="T0" fmla="*/ 1400907 w 380"/>
                <a:gd name="T1" fmla="*/ 0 h 477"/>
                <a:gd name="T2" fmla="*/ 577997 w 380"/>
                <a:gd name="T3" fmla="*/ 675084 h 477"/>
                <a:gd name="T4" fmla="*/ 364432 w 380"/>
                <a:gd name="T5" fmla="*/ 2276058 h 477"/>
                <a:gd name="T6" fmla="*/ 1400907 w 380"/>
                <a:gd name="T7" fmla="*/ 0 h 4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477">
                  <a:moveTo>
                    <a:pt x="380" y="0"/>
                  </a:moveTo>
                  <a:cubicBezTo>
                    <a:pt x="380" y="0"/>
                    <a:pt x="262" y="10"/>
                    <a:pt x="157" y="141"/>
                  </a:cubicBezTo>
                  <a:cubicBezTo>
                    <a:pt x="52" y="272"/>
                    <a:pt x="84" y="443"/>
                    <a:pt x="99" y="477"/>
                  </a:cubicBezTo>
                  <a:cubicBezTo>
                    <a:pt x="99" y="477"/>
                    <a:pt x="0" y="122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310">
              <a:extLst>
                <a:ext uri="{FF2B5EF4-FFF2-40B4-BE49-F238E27FC236}">
                  <a16:creationId xmlns:a16="http://schemas.microsoft.com/office/drawing/2014/main" id="{13F7A15E-F3D7-40E1-A1F6-BA432502B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9" y="4332290"/>
              <a:ext cx="722313" cy="1109663"/>
            </a:xfrm>
            <a:custGeom>
              <a:avLst/>
              <a:gdLst>
                <a:gd name="T0" fmla="*/ 0 w 369"/>
                <a:gd name="T1" fmla="*/ 2530700 h 531"/>
                <a:gd name="T2" fmla="*/ 1017894 w 369"/>
                <a:gd name="T3" fmla="*/ 1556872 h 531"/>
                <a:gd name="T4" fmla="*/ 1012021 w 369"/>
                <a:gd name="T5" fmla="*/ 0 h 531"/>
                <a:gd name="T6" fmla="*/ 974829 w 369"/>
                <a:gd name="T7" fmla="*/ 1592398 h 531"/>
                <a:gd name="T8" fmla="*/ 0 w 369"/>
                <a:gd name="T9" fmla="*/ 2530700 h 5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531">
                  <a:moveTo>
                    <a:pt x="0" y="531"/>
                  </a:moveTo>
                  <a:cubicBezTo>
                    <a:pt x="0" y="531"/>
                    <a:pt x="173" y="513"/>
                    <a:pt x="277" y="327"/>
                  </a:cubicBezTo>
                  <a:cubicBezTo>
                    <a:pt x="369" y="163"/>
                    <a:pt x="276" y="0"/>
                    <a:pt x="276" y="0"/>
                  </a:cubicBezTo>
                  <a:cubicBezTo>
                    <a:pt x="276" y="0"/>
                    <a:pt x="359" y="171"/>
                    <a:pt x="266" y="334"/>
                  </a:cubicBezTo>
                  <a:cubicBezTo>
                    <a:pt x="172" y="496"/>
                    <a:pt x="0" y="531"/>
                    <a:pt x="0" y="531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Oval 311">
              <a:extLst>
                <a:ext uri="{FF2B5EF4-FFF2-40B4-BE49-F238E27FC236}">
                  <a16:creationId xmlns:a16="http://schemas.microsoft.com/office/drawing/2014/main" id="{3D364135-D85E-4EAF-9809-2A97DC2F0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7492" y="3987803"/>
              <a:ext cx="46038" cy="492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61" name="Oval 312">
              <a:extLst>
                <a:ext uri="{FF2B5EF4-FFF2-40B4-BE49-F238E27FC236}">
                  <a16:creationId xmlns:a16="http://schemas.microsoft.com/office/drawing/2014/main" id="{4CD52EE6-D26A-4CE5-9A75-F8C2D8920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4642" y="4035428"/>
              <a:ext cx="33338" cy="34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62" name="Oval 313">
              <a:extLst>
                <a:ext uri="{FF2B5EF4-FFF2-40B4-BE49-F238E27FC236}">
                  <a16:creationId xmlns:a16="http://schemas.microsoft.com/office/drawing/2014/main" id="{88F1504F-24E1-4E10-89FE-70949C59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1053" y="5243516"/>
              <a:ext cx="46038" cy="492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63" name="Oval 314">
              <a:extLst>
                <a:ext uri="{FF2B5EF4-FFF2-40B4-BE49-F238E27FC236}">
                  <a16:creationId xmlns:a16="http://schemas.microsoft.com/office/drawing/2014/main" id="{18E62F35-0992-4745-BEFE-0587A819A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1378" y="5297491"/>
              <a:ext cx="31750" cy="34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64" name="Freeform 315">
              <a:extLst>
                <a:ext uri="{FF2B5EF4-FFF2-40B4-BE49-F238E27FC236}">
                  <a16:creationId xmlns:a16="http://schemas.microsoft.com/office/drawing/2014/main" id="{4FC7AB52-5D8A-4FB0-BC72-882B8401A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416" y="4019553"/>
              <a:ext cx="614363" cy="1020763"/>
            </a:xfrm>
            <a:custGeom>
              <a:avLst/>
              <a:gdLst>
                <a:gd name="T0" fmla="*/ 1150463 w 314"/>
                <a:gd name="T1" fmla="*/ 0 h 489"/>
                <a:gd name="T2" fmla="*/ 260224 w 314"/>
                <a:gd name="T3" fmla="*/ 2319157 h 489"/>
                <a:gd name="T4" fmla="*/ 1150463 w 314"/>
                <a:gd name="T5" fmla="*/ 0 h 4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4" h="489">
                  <a:moveTo>
                    <a:pt x="314" y="0"/>
                  </a:moveTo>
                  <a:cubicBezTo>
                    <a:pt x="314" y="0"/>
                    <a:pt x="0" y="84"/>
                    <a:pt x="71" y="489"/>
                  </a:cubicBezTo>
                  <a:cubicBezTo>
                    <a:pt x="71" y="489"/>
                    <a:pt x="18" y="117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02" name="Text Box 316">
            <a:extLst>
              <a:ext uri="{FF2B5EF4-FFF2-40B4-BE49-F238E27FC236}">
                <a16:creationId xmlns:a16="http://schemas.microsoft.com/office/drawing/2014/main" id="{1AFAFE38-B866-4BDD-80A8-0FD4F855E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0" y="5510213"/>
            <a:ext cx="1200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Sporocyst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38</TotalTime>
  <Words>141</Words>
  <Application>Microsoft Office PowerPoint</Application>
  <PresentationFormat>Grand écran</PresentationFormat>
  <Paragraphs>92</Paragraphs>
  <Slides>24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24</vt:i4>
      </vt:variant>
    </vt:vector>
  </HeadingPairs>
  <TitlesOfParts>
    <vt:vector size="30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Parasitology</vt:lpstr>
      <vt:lpstr>Entamoeba</vt:lpstr>
      <vt:lpstr>Giardia intestinalis</vt:lpstr>
      <vt:lpstr>Trichomonas</vt:lpstr>
      <vt:lpstr>Trypanosoma</vt:lpstr>
      <vt:lpstr>Leishmania</vt:lpstr>
      <vt:lpstr>Plasmodium (Paludism)</vt:lpstr>
      <vt:lpstr>Toxoplasma gondii (Toxoplasmosis)</vt:lpstr>
      <vt:lpstr>Ascaris lumbricoïdes</vt:lpstr>
      <vt:lpstr>Trichuris</vt:lpstr>
      <vt:lpstr>Ancylostoma duodenale</vt:lpstr>
      <vt:lpstr>Trichinella spiralis</vt:lpstr>
      <vt:lpstr>Fasciola hepatica (Liver fluke)</vt:lpstr>
      <vt:lpstr>Schisotoma Mansoni (Bilharzie)</vt:lpstr>
      <vt:lpstr>Taenia</vt:lpstr>
      <vt:lpstr>Echinococcus granulosus</vt:lpstr>
      <vt:lpstr>Pediculus humanus (Louse)</vt:lpstr>
      <vt:lpstr>Phtirus inguinalis (Morpion)</vt:lpstr>
      <vt:lpstr>Sarcoptes scabiei (Scabies)</vt:lpstr>
      <vt:lpstr>Anopheles</vt:lpstr>
      <vt:lpstr>Sandfly</vt:lpstr>
      <vt:lpstr>Bug</vt:lpstr>
      <vt:lpstr>Hosts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3</cp:revision>
  <dcterms:created xsi:type="dcterms:W3CDTF">2023-01-30T11:44:07Z</dcterms:created>
  <dcterms:modified xsi:type="dcterms:W3CDTF">2024-11-28T11:06:55Z</dcterms:modified>
</cp:coreProperties>
</file>